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262" r:id="rId5"/>
    <p:sldId id="381" r:id="rId6"/>
    <p:sldId id="363" r:id="rId7"/>
    <p:sldId id="364" r:id="rId8"/>
    <p:sldId id="365" r:id="rId9"/>
    <p:sldId id="366" r:id="rId10"/>
    <p:sldId id="367" r:id="rId11"/>
    <p:sldId id="368" r:id="rId12"/>
    <p:sldId id="369" r:id="rId13"/>
    <p:sldId id="370" r:id="rId14"/>
    <p:sldId id="371" r:id="rId15"/>
    <p:sldId id="372" r:id="rId16"/>
    <p:sldId id="373" r:id="rId17"/>
    <p:sldId id="374" r:id="rId18"/>
    <p:sldId id="375" r:id="rId19"/>
    <p:sldId id="376" r:id="rId20"/>
    <p:sldId id="378" r:id="rId21"/>
    <p:sldId id="379" r:id="rId22"/>
    <p:sldId id="380" r:id="rId23"/>
    <p:sldId id="382" r:id="rId24"/>
    <p:sldId id="377" r:id="rId25"/>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p15:clr>
            <a:srgbClr val="A4A3A4"/>
          </p15:clr>
        </p15:guide>
        <p15:guide id="2" orient="horz" pos="4178" userDrawn="1">
          <p15:clr>
            <a:srgbClr val="A4A3A4"/>
          </p15:clr>
        </p15:guide>
        <p15:guide id="3" orient="horz" pos="2137" userDrawn="1">
          <p15:clr>
            <a:srgbClr val="A4A3A4"/>
          </p15:clr>
        </p15:guide>
        <p15:guide id="4" orient="horz" pos="572" userDrawn="1">
          <p15:clr>
            <a:srgbClr val="A4A3A4"/>
          </p15:clr>
        </p15:guide>
        <p15:guide id="5" orient="horz" pos="3974" userDrawn="1">
          <p15:clr>
            <a:srgbClr val="A4A3A4"/>
          </p15:clr>
        </p15:guide>
        <p15:guide id="6" orient="horz" pos="1684" userDrawn="1">
          <p15:clr>
            <a:srgbClr val="A4A3A4"/>
          </p15:clr>
        </p15:guide>
        <p15:guide id="7" orient="horz" pos="3702" userDrawn="1">
          <p15:clr>
            <a:srgbClr val="A4A3A4"/>
          </p15:clr>
        </p15:guide>
        <p15:guide id="8" orient="horz" pos="1911" userDrawn="1">
          <p15:clr>
            <a:srgbClr val="A4A3A4"/>
          </p15:clr>
        </p15:guide>
        <p15:guide id="9" orient="horz" pos="1480" userDrawn="1">
          <p15:clr>
            <a:srgbClr val="A4A3A4"/>
          </p15:clr>
        </p15:guide>
        <p15:guide id="10" pos="3120" userDrawn="1">
          <p15:clr>
            <a:srgbClr val="A4A3A4"/>
          </p15:clr>
        </p15:guide>
        <p15:guide id="11" pos="5955">
          <p15:clr>
            <a:srgbClr val="A4A3A4"/>
          </p15:clr>
        </p15:guide>
        <p15:guide id="12" pos="398">
          <p15:clr>
            <a:srgbClr val="A4A3A4"/>
          </p15:clr>
        </p15:guide>
        <p15:guide id="13" pos="5615">
          <p15:clr>
            <a:srgbClr val="A4A3A4"/>
          </p15:clr>
        </p15:guide>
        <p15:guide id="14" pos="2235" userDrawn="1">
          <p15:clr>
            <a:srgbClr val="A4A3A4"/>
          </p15:clr>
        </p15:guide>
        <p15:guide id="15" pos="4027">
          <p15:clr>
            <a:srgbClr val="A4A3A4"/>
          </p15:clr>
        </p15:guide>
        <p15:guide id="16" pos="625" userDrawn="1">
          <p15:clr>
            <a:srgbClr val="A4A3A4"/>
          </p15:clr>
        </p15:guide>
        <p15:guide id="17" pos="285">
          <p15:clr>
            <a:srgbClr val="A4A3A4"/>
          </p15:clr>
        </p15:guide>
        <p15:guide id="18" pos="5842" userDrawn="1">
          <p15:clr>
            <a:srgbClr val="A4A3A4"/>
          </p15:clr>
        </p15:guide>
        <p15:guide id="19" pos="4503" userDrawn="1">
          <p15:clr>
            <a:srgbClr val="A4A3A4"/>
          </p15:clr>
        </p15:guide>
        <p15:guide id="21" orient="horz" pos="2387" userDrawn="1">
          <p15:clr>
            <a:srgbClr val="A4A3A4"/>
          </p15:clr>
        </p15:guide>
        <p15:guide id="22" orient="horz" pos="4065"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65A"/>
    <a:srgbClr val="EF87A2"/>
    <a:srgbClr val="808080"/>
    <a:srgbClr val="1C1C1C"/>
    <a:srgbClr val="FFFFFF"/>
    <a:srgbClr val="F8F8F8"/>
    <a:srgbClr val="C0C0C0"/>
    <a:srgbClr val="4D4D4D"/>
    <a:srgbClr val="0000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238" autoAdjust="0"/>
  </p:normalViewPr>
  <p:slideViewPr>
    <p:cSldViewPr snapToGrid="0">
      <p:cViewPr varScale="1">
        <p:scale>
          <a:sx n="113" d="100"/>
          <a:sy n="113" d="100"/>
        </p:scale>
        <p:origin x="1368" y="168"/>
      </p:cViewPr>
      <p:guideLst>
        <p:guide orient="horz" pos="346"/>
        <p:guide orient="horz" pos="4178"/>
        <p:guide orient="horz" pos="2137"/>
        <p:guide orient="horz" pos="572"/>
        <p:guide orient="horz" pos="3974"/>
        <p:guide orient="horz" pos="1684"/>
        <p:guide orient="horz" pos="3702"/>
        <p:guide orient="horz" pos="1911"/>
        <p:guide orient="horz" pos="1480"/>
        <p:guide pos="3120"/>
        <p:guide pos="5955"/>
        <p:guide pos="398"/>
        <p:guide pos="5615"/>
        <p:guide pos="2235"/>
        <p:guide pos="4027"/>
        <p:guide pos="625"/>
        <p:guide pos="285"/>
        <p:guide pos="5842"/>
        <p:guide pos="4503"/>
        <p:guide orient="horz" pos="2387"/>
        <p:guide orient="horz" pos="406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75" d="100"/>
          <a:sy n="75" d="100"/>
        </p:scale>
        <p:origin x="4038" y="7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49B2F971-2A6C-4107-AAC0-7C2D887D3C52}"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B0E53B78-1319-43B5-AC91-02B30FC2E923}" type="datetimeFigureOut">
              <a:rPr kumimoji="1" lang="ja-JP" altLang="en-US" smtClean="0"/>
              <a:pPr/>
              <a:t>2020/5/16</a:t>
            </a:fld>
            <a:endParaRPr kumimoji="1" lang="ja-JP" altLang="en-US"/>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AC658B75-3BA9-4DA1-B4EF-D86A4C51FA0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png"/><Relationship Id="rId21" Type="http://schemas.openxmlformats.org/officeDocument/2006/relationships/image" Target="../media/image22.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png"/><Relationship Id="rId25" Type="http://schemas.openxmlformats.org/officeDocument/2006/relationships/image" Target="../media/image26.jpe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2.jpeg"/><Relationship Id="rId24" Type="http://schemas.openxmlformats.org/officeDocument/2006/relationships/image" Target="../media/image25.png"/><Relationship Id="rId5" Type="http://schemas.openxmlformats.org/officeDocument/2006/relationships/image" Target="../media/image6.jpeg"/><Relationship Id="rId15" Type="http://schemas.openxmlformats.org/officeDocument/2006/relationships/image" Target="../media/image16.png"/><Relationship Id="rId23" Type="http://schemas.openxmlformats.org/officeDocument/2006/relationships/image" Target="../media/image24.pn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gi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_A">
    <p:spTree>
      <p:nvGrpSpPr>
        <p:cNvPr id="1" name=""/>
        <p:cNvGrpSpPr/>
        <p:nvPr/>
      </p:nvGrpSpPr>
      <p:grpSpPr>
        <a:xfrm>
          <a:off x="0" y="0"/>
          <a:ext cx="0" cy="0"/>
          <a:chOff x="0" y="0"/>
          <a:chExt cx="0" cy="0"/>
        </a:xfrm>
      </p:grpSpPr>
      <p:sp>
        <p:nvSpPr>
          <p:cNvPr id="7" name="正方形/長方形 6"/>
          <p:cNvSpPr/>
          <p:nvPr userDrawn="1"/>
        </p:nvSpPr>
        <p:spPr>
          <a:xfrm>
            <a:off x="0" y="-18288"/>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hasCustomPrompt="1"/>
          </p:nvPr>
        </p:nvSpPr>
        <p:spPr>
          <a:xfrm>
            <a:off x="633000" y="3150610"/>
            <a:ext cx="8640000" cy="540000"/>
          </a:xfrm>
        </p:spPr>
        <p:txBody>
          <a:bodyPr anchor="b" anchorCtr="0"/>
          <a:lstStyle>
            <a:lvl1pPr algn="l">
              <a:defRPr sz="2800" spc="300">
                <a:latin typeface="+mj-ea"/>
                <a:ea typeface="+mj-ea"/>
              </a:defRPr>
            </a:lvl1pPr>
          </a:lstStyle>
          <a:p>
            <a:r>
              <a:rPr kumimoji="1" lang="ja-JP" altLang="en-US" dirty="0"/>
              <a:t>企画書テンプレート</a:t>
            </a:r>
            <a:r>
              <a:rPr kumimoji="1" lang="en-US" altLang="ja-JP" dirty="0"/>
              <a:t>2019</a:t>
            </a:r>
            <a:endParaRPr kumimoji="1" lang="ja-JP" altLang="en-US" dirty="0"/>
          </a:p>
        </p:txBody>
      </p:sp>
      <p:sp>
        <p:nvSpPr>
          <p:cNvPr id="3" name="サブタイトル 2"/>
          <p:cNvSpPr>
            <a:spLocks noGrp="1"/>
          </p:cNvSpPr>
          <p:nvPr>
            <p:ph type="subTitle" idx="1" hasCustomPrompt="1"/>
          </p:nvPr>
        </p:nvSpPr>
        <p:spPr>
          <a:xfrm>
            <a:off x="633000" y="3701761"/>
            <a:ext cx="4320000" cy="288000"/>
          </a:xfrm>
          <a:prstGeom prst="rect">
            <a:avLst/>
          </a:prstGeom>
        </p:spPr>
        <p:txBody>
          <a:bodyPr lIns="36000" anchor="ctr" anchorCtr="0"/>
          <a:lstStyle>
            <a:lvl1pPr marL="0" indent="0" algn="l">
              <a:buNone/>
              <a:defRPr sz="1100" spc="300" baseline="0">
                <a:solidFill>
                  <a:schemeClr val="tx1"/>
                </a:solidFill>
                <a:latin typeface="+mn-ea"/>
                <a:ea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dirty="0" err="1"/>
              <a:t>yyyy</a:t>
            </a:r>
            <a:r>
              <a:rPr kumimoji="1" lang="ja-JP" altLang="en-US" dirty="0"/>
              <a:t>年</a:t>
            </a:r>
            <a:r>
              <a:rPr kumimoji="1" lang="en-US" altLang="ja-JP" dirty="0"/>
              <a:t>mm</a:t>
            </a:r>
            <a:r>
              <a:rPr kumimoji="1" lang="ja-JP" altLang="en-US" dirty="0"/>
              <a:t>月</a:t>
            </a:r>
            <a:r>
              <a:rPr kumimoji="1" lang="en-US" altLang="ja-JP" dirty="0" err="1"/>
              <a:t>dd</a:t>
            </a:r>
            <a:r>
              <a:rPr kumimoji="1" lang="ja-JP" altLang="en-US" dirty="0"/>
              <a:t>日</a:t>
            </a:r>
          </a:p>
        </p:txBody>
      </p:sp>
      <p:sp>
        <p:nvSpPr>
          <p:cNvPr id="5" name="テキスト プレースホルダー 4"/>
          <p:cNvSpPr>
            <a:spLocks noGrp="1"/>
          </p:cNvSpPr>
          <p:nvPr>
            <p:ph type="body" sz="quarter" idx="10" hasCustomPrompt="1"/>
          </p:nvPr>
        </p:nvSpPr>
        <p:spPr>
          <a:xfrm>
            <a:off x="633000" y="561875"/>
            <a:ext cx="7157688" cy="338554"/>
          </a:xfrm>
          <a:prstGeom prst="rect">
            <a:avLst/>
          </a:prstGeom>
        </p:spPr>
        <p:txBody>
          <a:bodyPr wrap="square" anchor="ctr" anchorCtr="0">
            <a:sp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1" lang="ja-JP" altLang="en-US" sz="1600" b="0" i="0" u="none" strike="noStrike" kern="1200" cap="none" spc="300" normalizeH="0" baseline="0" noProof="0" smtClean="0">
                <a:ln>
                  <a:noFill/>
                </a:ln>
                <a:solidFill>
                  <a:schemeClr val="tx1"/>
                </a:solidFill>
                <a:effectLst/>
                <a:uLnTx/>
                <a:uFillTx/>
                <a:latin typeface="+mj-ea"/>
                <a:ea typeface="+mj-ea"/>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pc="300" noProof="0" dirty="0">
                <a:latin typeface="+mj-lt"/>
                <a:ea typeface="+mj-ea"/>
                <a:cs typeface="+mj-cs"/>
              </a:rPr>
              <a:t>株式会社</a:t>
            </a:r>
            <a:r>
              <a:rPr lang="en-US" altLang="ja-JP" spc="300" dirty="0">
                <a:latin typeface="+mj-lt"/>
                <a:ea typeface="+mj-ea"/>
                <a:cs typeface="+mj-cs"/>
              </a:rPr>
              <a:t>《</a:t>
            </a:r>
            <a:r>
              <a:rPr lang="ja-JP" altLang="en-US" spc="300" noProof="0" dirty="0">
                <a:latin typeface="+mj-lt"/>
                <a:ea typeface="+mj-ea"/>
                <a:cs typeface="+mj-cs"/>
              </a:rPr>
              <a:t>得意先名</a:t>
            </a:r>
            <a:r>
              <a:rPr lang="en-US" altLang="ja-JP" spc="300" noProof="0" dirty="0">
                <a:latin typeface="+mj-lt"/>
                <a:ea typeface="+mj-ea"/>
                <a:cs typeface="+mj-cs"/>
              </a:rPr>
              <a:t>》</a:t>
            </a:r>
            <a:r>
              <a:rPr lang="ja-JP" altLang="en-US" spc="300" noProof="0" dirty="0">
                <a:latin typeface="+mj-lt"/>
                <a:ea typeface="+mj-ea"/>
                <a:cs typeface="+mj-cs"/>
              </a:rPr>
              <a:t>御中　</a:t>
            </a:r>
            <a:r>
              <a:rPr lang="en-US" altLang="ja-JP" spc="300" dirty="0">
                <a:latin typeface="+mj-lt"/>
                <a:ea typeface="+mj-ea"/>
                <a:cs typeface="+mj-cs"/>
              </a:rPr>
              <a:t>16pt</a:t>
            </a:r>
            <a:endParaRPr kumimoji="1" lang="ja-JP" altLang="en-US" b="0" i="0" u="none" strike="noStrike" kern="1200" cap="none" spc="300" normalizeH="0" baseline="0" noProof="0" dirty="0">
              <a:ln>
                <a:noFill/>
              </a:ln>
              <a:solidFill>
                <a:schemeClr val="tx1"/>
              </a:solidFill>
              <a:effectLst/>
              <a:uLnTx/>
              <a:uFillTx/>
              <a:latin typeface="+mj-lt"/>
              <a:ea typeface="+mj-ea"/>
              <a:cs typeface="+mj-cs"/>
            </a:endParaRPr>
          </a:p>
        </p:txBody>
      </p:sp>
      <p:sp>
        <p:nvSpPr>
          <p:cNvPr id="8" name="テキスト ボックス 7"/>
          <p:cNvSpPr txBox="1"/>
          <p:nvPr userDrawn="1"/>
        </p:nvSpPr>
        <p:spPr>
          <a:xfrm>
            <a:off x="633000" y="6308725"/>
            <a:ext cx="4834657" cy="184666"/>
          </a:xfrm>
          <a:prstGeom prst="rect">
            <a:avLst/>
          </a:prstGeom>
          <a:noFill/>
        </p:spPr>
        <p:txBody>
          <a:bodyPr wrap="none" lIns="0" tIns="0" rIns="0" bIns="0" rtlCol="0">
            <a:spAutoFit/>
          </a:bodyPr>
          <a:lstStyle/>
          <a:p>
            <a:pPr algn="l"/>
            <a:r>
              <a:rPr lang="ja-JP" altLang="en-US" sz="1200" b="0" dirty="0">
                <a:solidFill>
                  <a:schemeClr val="tx1"/>
                </a:solidFill>
                <a:latin typeface="+mn-ea"/>
                <a:ea typeface="+mn-ea"/>
                <a:cs typeface="Arial Unicode MS" pitchFamily="50" charset="-128"/>
              </a:rPr>
              <a:t>Ⓒ</a:t>
            </a:r>
            <a:r>
              <a:rPr lang="en-US" altLang="ja-JP" sz="1200" b="0" dirty="0">
                <a:solidFill>
                  <a:schemeClr val="tx1"/>
                </a:solidFill>
                <a:latin typeface="+mn-ea"/>
                <a:ea typeface="+mn-ea"/>
                <a:cs typeface="Arial Unicode MS" pitchFamily="50" charset="-128"/>
              </a:rPr>
              <a:t>2020</a:t>
            </a:r>
            <a:r>
              <a:rPr lang="en-US" altLang="ja-JP" sz="1200" dirty="0">
                <a:latin typeface="+mn-ea"/>
                <a:ea typeface="+mn-ea"/>
                <a:cs typeface="Arial Unicode MS" pitchFamily="50" charset="-128"/>
              </a:rPr>
              <a:t>| </a:t>
            </a:r>
            <a:r>
              <a:rPr lang="en-US" altLang="ja-JP" sz="1200" b="0" dirty="0">
                <a:solidFill>
                  <a:schemeClr val="tx1"/>
                </a:solidFill>
                <a:latin typeface="+mn-ea"/>
                <a:ea typeface="+mn-ea"/>
                <a:cs typeface="Arial Unicode MS" pitchFamily="50" charset="-128"/>
              </a:rPr>
              <a:t>HAKUHODO  Inc, All  Rights  Reserved.</a:t>
            </a:r>
            <a:r>
              <a:rPr lang="ja-JP" altLang="en-US" sz="1200" b="0" baseline="0" dirty="0">
                <a:solidFill>
                  <a:schemeClr val="tx1"/>
                </a:solidFill>
                <a:latin typeface="+mn-ea"/>
                <a:ea typeface="+mn-ea"/>
                <a:cs typeface="Arial Unicode MS" pitchFamily="50" charset="-128"/>
              </a:rPr>
              <a:t> </a:t>
            </a:r>
            <a:r>
              <a:rPr lang="en-US" altLang="ja-JP" sz="1200" b="0" baseline="0" dirty="0">
                <a:solidFill>
                  <a:schemeClr val="tx1"/>
                </a:solidFill>
                <a:latin typeface="+mn-ea"/>
                <a:ea typeface="+mn-ea"/>
                <a:cs typeface="Arial Unicode MS" pitchFamily="50" charset="-128"/>
              </a:rPr>
              <a:t>| </a:t>
            </a:r>
            <a:r>
              <a:rPr lang="en-US" altLang="ja-JP" sz="1200" b="0" dirty="0">
                <a:solidFill>
                  <a:schemeClr val="tx1"/>
                </a:solidFill>
                <a:latin typeface="+mn-ea"/>
                <a:ea typeface="+mn-ea"/>
              </a:rPr>
              <a:t>CONFIDENTIAL</a:t>
            </a:r>
            <a:endParaRPr lang="ja-JP" altLang="en-US" sz="1200" b="0" dirty="0">
              <a:solidFill>
                <a:schemeClr val="tx1"/>
              </a:solidFill>
              <a:latin typeface="+mn-ea"/>
              <a:ea typeface="+mn-ea"/>
            </a:endParaRPr>
          </a:p>
        </p:txBody>
      </p:sp>
      <p:pic>
        <p:nvPicPr>
          <p:cNvPr id="14" name="図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7490" y="6180303"/>
            <a:ext cx="1800000" cy="336600"/>
          </a:xfrm>
          <a:prstGeom prst="rect">
            <a:avLst/>
          </a:prstGeom>
        </p:spPr>
      </p:pic>
      <p:cxnSp>
        <p:nvCxnSpPr>
          <p:cNvPr id="16" name="直線コネクタ 15"/>
          <p:cNvCxnSpPr/>
          <p:nvPr userDrawn="1"/>
        </p:nvCxnSpPr>
        <p:spPr>
          <a:xfrm>
            <a:off x="453000" y="3690610"/>
            <a:ext cx="900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9042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箇条書き_●">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sz="1800" spc="300" baseline="0">
                <a:latin typeface="+mj-ea"/>
                <a:ea typeface="+mj-ea"/>
              </a:defRPr>
            </a:lvl1pPr>
          </a:lstStyle>
          <a:p>
            <a:r>
              <a:rPr kumimoji="1" lang="ja-JP" altLang="en-US" dirty="0"/>
              <a:t>箇条書き　●</a:t>
            </a:r>
          </a:p>
        </p:txBody>
      </p:sp>
      <p:sp>
        <p:nvSpPr>
          <p:cNvPr id="3" name="スライド番号プレースホルダ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
        <p:nvSpPr>
          <p:cNvPr id="8" name="テキスト プレースホルダ 7"/>
          <p:cNvSpPr>
            <a:spLocks noGrp="1"/>
          </p:cNvSpPr>
          <p:nvPr>
            <p:ph type="body" sz="quarter" idx="12" hasCustomPrompt="1"/>
          </p:nvPr>
        </p:nvSpPr>
        <p:spPr>
          <a:xfrm>
            <a:off x="633000" y="908724"/>
            <a:ext cx="8640000" cy="5580000"/>
          </a:xfrm>
          <a:prstGeom prst="rect">
            <a:avLst/>
          </a:prstGeom>
        </p:spPr>
        <p:txBody>
          <a:bodyPr/>
          <a:lstStyle>
            <a:lvl1pPr marL="268288" indent="-268288">
              <a:spcBef>
                <a:spcPts val="600"/>
              </a:spcBef>
              <a:buClr>
                <a:schemeClr val="tx1"/>
              </a:buClr>
              <a:buFont typeface="Wingdings" panose="05000000000000000000" pitchFamily="2" charset="2"/>
              <a:buChar char="l"/>
              <a:defRPr sz="1800" b="1">
                <a:latin typeface="+mj-ea"/>
                <a:ea typeface="+mj-ea"/>
              </a:defRPr>
            </a:lvl1pPr>
            <a:lvl2pPr marL="534988" indent="-177800">
              <a:spcBef>
                <a:spcPts val="600"/>
              </a:spcBef>
              <a:buClrTx/>
              <a:buFont typeface="Arial" pitchFamily="34" charset="0"/>
              <a:buChar char="•"/>
              <a:defRPr sz="1400">
                <a:latin typeface="+mn-lt"/>
                <a:ea typeface="+mn-ea"/>
              </a:defRPr>
            </a:lvl2pPr>
            <a:lvl3pPr marL="803275" indent="-179388">
              <a:spcBef>
                <a:spcPts val="600"/>
              </a:spcBef>
              <a:buClrTx/>
              <a:buFont typeface="Century Gothic" pitchFamily="34" charset="0"/>
              <a:buChar char="−"/>
              <a:defRPr sz="1200">
                <a:latin typeface="+mn-lt"/>
                <a:ea typeface="+mn-ea"/>
              </a:defRPr>
            </a:lvl3pPr>
            <a:lvl4pPr marL="981075" indent="-177800">
              <a:spcBef>
                <a:spcPts val="600"/>
              </a:spcBef>
              <a:buClrTx/>
              <a:buFont typeface="Wingdings" pitchFamily="2" charset="2"/>
              <a:buChar char="ü"/>
              <a:defRPr sz="1050">
                <a:latin typeface="+mn-lt"/>
                <a:ea typeface="+mn-ea"/>
              </a:defRPr>
            </a:lvl4pPr>
            <a:lvl5pPr marL="981075" indent="-177800">
              <a:spcBef>
                <a:spcPts val="600"/>
              </a:spcBef>
              <a:buClr>
                <a:schemeClr val="tx2"/>
              </a:buClr>
              <a:buFont typeface="Wingdings" pitchFamily="2" charset="2"/>
              <a:buChar char="ü"/>
              <a:defRPr sz="1100">
                <a:latin typeface="+mn-lt"/>
                <a:ea typeface="+mn-ea"/>
              </a:defRPr>
            </a:lvl5pPr>
          </a:lstStyle>
          <a:p>
            <a:pPr lvl="0"/>
            <a:r>
              <a:rPr kumimoji="1" lang="ja-JP" altLang="en-US" dirty="0"/>
              <a:t>ポイント箇条書き　</a:t>
            </a:r>
            <a:r>
              <a:rPr kumimoji="1" lang="en-US" altLang="ja-JP" dirty="0"/>
              <a:t>18pt</a:t>
            </a:r>
            <a:endParaRPr kumimoji="1" lang="ja-JP" altLang="en-US" dirty="0"/>
          </a:p>
          <a:p>
            <a:pPr lvl="1"/>
            <a:r>
              <a:rPr kumimoji="1" lang="ja-JP" altLang="en-US" dirty="0"/>
              <a:t>細かな補足情報の追記第 </a:t>
            </a:r>
            <a:r>
              <a:rPr kumimoji="1" lang="en-US" altLang="ja-JP" dirty="0"/>
              <a:t>2 </a:t>
            </a:r>
            <a:r>
              <a:rPr kumimoji="1" lang="ja-JP" altLang="en-US" dirty="0"/>
              <a:t>レベル</a:t>
            </a:r>
          </a:p>
          <a:p>
            <a:pPr lvl="2"/>
            <a:r>
              <a:rPr kumimoji="1" lang="ja-JP" altLang="en-US" dirty="0"/>
              <a:t>さらに細かい補足情報の追記　</a:t>
            </a:r>
            <a:r>
              <a:rPr kumimoji="1" lang="en-US" altLang="ja-JP" dirty="0"/>
              <a:t>14pt</a:t>
            </a:r>
            <a:endParaRPr kumimoji="1" lang="ja-JP" altLang="en-US" dirty="0"/>
          </a:p>
          <a:p>
            <a:pPr lvl="3"/>
            <a:r>
              <a:rPr kumimoji="1" lang="en-US" altLang="ja-JP" dirty="0"/>
              <a:t>4</a:t>
            </a:r>
            <a:r>
              <a:rPr kumimoji="1" lang="ja-JP" altLang="en-US" dirty="0"/>
              <a:t>段階の階層を用意　</a:t>
            </a:r>
            <a:r>
              <a:rPr kumimoji="1" lang="en-US" altLang="ja-JP" dirty="0"/>
              <a:t>11pt</a:t>
            </a:r>
          </a:p>
          <a:p>
            <a:pPr lvl="0"/>
            <a:endParaRPr kumimoji="1" lang="en-US" altLang="ja-JP" dirty="0"/>
          </a:p>
          <a:p>
            <a:pPr lvl="0"/>
            <a:r>
              <a:rPr kumimoji="1" lang="ja-JP" altLang="en-US" dirty="0"/>
              <a:t>このページの使い方</a:t>
            </a:r>
            <a:endParaRPr kumimoji="1" lang="en-US" altLang="ja-JP" dirty="0"/>
          </a:p>
          <a:p>
            <a:pPr lvl="1"/>
            <a:r>
              <a:rPr lang="en-US" altLang="ja-JP" dirty="0"/>
              <a:t>Enter</a:t>
            </a:r>
            <a:r>
              <a:rPr lang="ja-JP" altLang="en-US" dirty="0"/>
              <a:t>で同階層レベルの新たなポチを表示</a:t>
            </a:r>
            <a:endParaRPr lang="en-US" altLang="ja-JP" dirty="0"/>
          </a:p>
          <a:p>
            <a:pPr lvl="1"/>
            <a:r>
              <a:rPr lang="ja-JP" altLang="en-US" dirty="0"/>
              <a:t>階層の変更の仕方</a:t>
            </a:r>
            <a:endParaRPr lang="en-US" altLang="ja-JP" dirty="0"/>
          </a:p>
          <a:p>
            <a:pPr lvl="2"/>
            <a:r>
              <a:rPr lang="en-US" altLang="ja-JP" dirty="0"/>
              <a:t>Tab</a:t>
            </a:r>
            <a:r>
              <a:rPr lang="ja-JP" altLang="en-US" dirty="0"/>
              <a:t>キーを押すことで、一段下のレベルにさげることができる</a:t>
            </a:r>
            <a:endParaRPr lang="en-US" altLang="ja-JP" dirty="0"/>
          </a:p>
          <a:p>
            <a:pPr lvl="2"/>
            <a:r>
              <a:rPr lang="en-US" altLang="ja-JP" dirty="0" err="1"/>
              <a:t>Shift+Tab</a:t>
            </a:r>
            <a:r>
              <a:rPr lang="ja-JP" altLang="en-US" dirty="0"/>
              <a:t>キーを押すことで、一段上のレベルにあげることができる</a:t>
            </a:r>
            <a:endParaRPr lang="en-US" altLang="ja-JP" dirty="0"/>
          </a:p>
          <a:p>
            <a:pPr lvl="2"/>
            <a:endParaRPr lang="en-US" altLang="ja-JP" dirty="0"/>
          </a:p>
          <a:p>
            <a:r>
              <a:rPr lang="ja-JP" altLang="en-US" dirty="0"/>
              <a:t>補足</a:t>
            </a:r>
            <a:endParaRPr lang="en-US" altLang="ja-JP" dirty="0"/>
          </a:p>
          <a:p>
            <a:pPr lvl="1"/>
            <a:r>
              <a:rPr lang="ja-JP" altLang="en-US" dirty="0"/>
              <a:t>このテキストボックスに記載された内容は、アウトラインに反映されますので、</a:t>
            </a:r>
            <a:br>
              <a:rPr lang="en-US" altLang="ja-JP" dirty="0"/>
            </a:br>
            <a:r>
              <a:rPr lang="ja-JP" altLang="en-US" dirty="0"/>
              <a:t>企画書の流れを記載するためにも、ご利用になれます。</a:t>
            </a:r>
            <a:endParaRPr lang="en-US" altLang="ja-JP" dirty="0"/>
          </a:p>
          <a:p>
            <a:pPr lvl="0"/>
            <a:endParaRPr lang="en-US" altLang="ja-JP" dirty="0"/>
          </a:p>
          <a:p>
            <a:pPr lvl="1"/>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箇条書き_№">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sz="1800" spc="300" baseline="0">
                <a:latin typeface="+mj-ea"/>
                <a:ea typeface="+mj-ea"/>
              </a:defRPr>
            </a:lvl1pPr>
          </a:lstStyle>
          <a:p>
            <a:r>
              <a:rPr kumimoji="1" lang="ja-JP" altLang="en-US" dirty="0"/>
              <a:t>箇条書き　№</a:t>
            </a:r>
          </a:p>
        </p:txBody>
      </p:sp>
      <p:sp>
        <p:nvSpPr>
          <p:cNvPr id="3" name="スライド番号プレースホルダ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
        <p:nvSpPr>
          <p:cNvPr id="8" name="テキスト プレースホルダ 7"/>
          <p:cNvSpPr>
            <a:spLocks noGrp="1"/>
          </p:cNvSpPr>
          <p:nvPr>
            <p:ph type="body" sz="quarter" idx="12" hasCustomPrompt="1"/>
          </p:nvPr>
        </p:nvSpPr>
        <p:spPr>
          <a:xfrm>
            <a:off x="633000" y="908724"/>
            <a:ext cx="8640000" cy="5580000"/>
          </a:xfrm>
          <a:prstGeom prst="rect">
            <a:avLst/>
          </a:prstGeom>
        </p:spPr>
        <p:txBody>
          <a:bodyPr/>
          <a:lstStyle>
            <a:lvl1pPr marL="342900" indent="-342900">
              <a:spcBef>
                <a:spcPts val="600"/>
              </a:spcBef>
              <a:buClr>
                <a:schemeClr val="tx1"/>
              </a:buClr>
              <a:buFont typeface="+mj-lt"/>
              <a:buAutoNum type="arabicPeriod"/>
              <a:defRPr sz="1800" b="1">
                <a:latin typeface="+mj-ea"/>
                <a:ea typeface="+mj-ea"/>
              </a:defRPr>
            </a:lvl1pPr>
            <a:lvl2pPr marL="534988" indent="-177800">
              <a:spcBef>
                <a:spcPts val="600"/>
              </a:spcBef>
              <a:buClrTx/>
              <a:buFont typeface="Arial" pitchFamily="34" charset="0"/>
              <a:buChar char="•"/>
              <a:defRPr sz="1400">
                <a:latin typeface="+mn-lt"/>
                <a:ea typeface="+mn-ea"/>
              </a:defRPr>
            </a:lvl2pPr>
            <a:lvl3pPr marL="803275" indent="-179388">
              <a:spcBef>
                <a:spcPts val="600"/>
              </a:spcBef>
              <a:buClrTx/>
              <a:buFont typeface="Century Gothic" pitchFamily="34" charset="0"/>
              <a:buChar char="−"/>
              <a:defRPr sz="1200">
                <a:latin typeface="+mn-lt"/>
                <a:ea typeface="+mn-ea"/>
              </a:defRPr>
            </a:lvl3pPr>
            <a:lvl4pPr marL="981075" indent="-177800">
              <a:spcBef>
                <a:spcPts val="600"/>
              </a:spcBef>
              <a:buClrTx/>
              <a:buFont typeface="Wingdings" pitchFamily="2" charset="2"/>
              <a:buChar char="ü"/>
              <a:defRPr sz="1050">
                <a:latin typeface="+mn-lt"/>
                <a:ea typeface="+mn-ea"/>
              </a:defRPr>
            </a:lvl4pPr>
            <a:lvl5pPr marL="981075" indent="-177800">
              <a:spcBef>
                <a:spcPts val="600"/>
              </a:spcBef>
              <a:buClr>
                <a:schemeClr val="tx2"/>
              </a:buClr>
              <a:buFont typeface="Wingdings" pitchFamily="2" charset="2"/>
              <a:buChar char="ü"/>
              <a:defRPr sz="1100">
                <a:latin typeface="+mn-lt"/>
                <a:ea typeface="+mn-ea"/>
              </a:defRPr>
            </a:lvl5pPr>
          </a:lstStyle>
          <a:p>
            <a:pPr lvl="0"/>
            <a:r>
              <a:rPr kumimoji="1" lang="ja-JP" altLang="en-US" dirty="0"/>
              <a:t>ポイント箇条書き　</a:t>
            </a:r>
            <a:r>
              <a:rPr kumimoji="1" lang="en-US" altLang="ja-JP" dirty="0"/>
              <a:t>18pt</a:t>
            </a:r>
            <a:endParaRPr kumimoji="1" lang="ja-JP" altLang="en-US" dirty="0"/>
          </a:p>
          <a:p>
            <a:pPr lvl="1"/>
            <a:r>
              <a:rPr kumimoji="1" lang="ja-JP" altLang="en-US" dirty="0"/>
              <a:t>細かな補足情報の追記第 </a:t>
            </a:r>
            <a:r>
              <a:rPr kumimoji="1" lang="en-US" altLang="ja-JP" dirty="0"/>
              <a:t>2 </a:t>
            </a:r>
            <a:r>
              <a:rPr kumimoji="1" lang="ja-JP" altLang="en-US" dirty="0"/>
              <a:t>レベル</a:t>
            </a:r>
          </a:p>
          <a:p>
            <a:pPr lvl="2"/>
            <a:r>
              <a:rPr kumimoji="1" lang="ja-JP" altLang="en-US" dirty="0"/>
              <a:t>さらに細かい補足情報の追記　</a:t>
            </a:r>
            <a:r>
              <a:rPr kumimoji="1" lang="en-US" altLang="ja-JP" dirty="0"/>
              <a:t>14pt</a:t>
            </a:r>
            <a:endParaRPr kumimoji="1" lang="ja-JP" altLang="en-US" dirty="0"/>
          </a:p>
          <a:p>
            <a:pPr lvl="3"/>
            <a:r>
              <a:rPr kumimoji="1" lang="en-US" altLang="ja-JP" dirty="0"/>
              <a:t>4</a:t>
            </a:r>
            <a:r>
              <a:rPr kumimoji="1" lang="ja-JP" altLang="en-US" dirty="0"/>
              <a:t>段階の階層を用意　</a:t>
            </a:r>
            <a:r>
              <a:rPr kumimoji="1" lang="en-US" altLang="ja-JP" dirty="0"/>
              <a:t>11pt</a:t>
            </a:r>
          </a:p>
          <a:p>
            <a:pPr lvl="0"/>
            <a:endParaRPr kumimoji="1" lang="en-US" altLang="ja-JP" dirty="0"/>
          </a:p>
          <a:p>
            <a:pPr lvl="0"/>
            <a:r>
              <a:rPr kumimoji="1" lang="ja-JP" altLang="en-US" dirty="0"/>
              <a:t>このページの使い方</a:t>
            </a:r>
            <a:endParaRPr kumimoji="1" lang="en-US" altLang="ja-JP" dirty="0"/>
          </a:p>
          <a:p>
            <a:pPr lvl="1"/>
            <a:r>
              <a:rPr lang="en-US" altLang="ja-JP" dirty="0"/>
              <a:t>Enter</a:t>
            </a:r>
            <a:r>
              <a:rPr lang="ja-JP" altLang="en-US" dirty="0"/>
              <a:t>で同階層レベルの新たなポチを表示</a:t>
            </a:r>
            <a:endParaRPr lang="en-US" altLang="ja-JP" dirty="0"/>
          </a:p>
          <a:p>
            <a:pPr lvl="1"/>
            <a:r>
              <a:rPr lang="ja-JP" altLang="en-US" dirty="0"/>
              <a:t>階層の変更の仕方</a:t>
            </a:r>
            <a:endParaRPr lang="en-US" altLang="ja-JP" dirty="0"/>
          </a:p>
          <a:p>
            <a:pPr lvl="2"/>
            <a:r>
              <a:rPr lang="en-US" altLang="ja-JP" dirty="0"/>
              <a:t>Tab</a:t>
            </a:r>
            <a:r>
              <a:rPr lang="ja-JP" altLang="en-US" dirty="0"/>
              <a:t>キーを押すことで、一段下のレベルにさげることができる</a:t>
            </a:r>
            <a:endParaRPr lang="en-US" altLang="ja-JP" dirty="0"/>
          </a:p>
          <a:p>
            <a:pPr lvl="2"/>
            <a:r>
              <a:rPr lang="en-US" altLang="ja-JP" dirty="0" err="1"/>
              <a:t>Shift+Tab</a:t>
            </a:r>
            <a:r>
              <a:rPr lang="ja-JP" altLang="en-US" dirty="0"/>
              <a:t>キーを押すことで、一段上のレベルにあげることができる</a:t>
            </a:r>
            <a:endParaRPr lang="en-US" altLang="ja-JP" dirty="0"/>
          </a:p>
          <a:p>
            <a:pPr lvl="2"/>
            <a:endParaRPr lang="en-US" altLang="ja-JP" dirty="0"/>
          </a:p>
          <a:p>
            <a:r>
              <a:rPr lang="ja-JP" altLang="en-US" dirty="0"/>
              <a:t>補足</a:t>
            </a:r>
            <a:endParaRPr lang="en-US" altLang="ja-JP" dirty="0"/>
          </a:p>
          <a:p>
            <a:pPr lvl="1"/>
            <a:r>
              <a:rPr lang="ja-JP" altLang="en-US" dirty="0"/>
              <a:t>このテキストボックスに記載された内容は、アウトラインに反映されますので、</a:t>
            </a:r>
            <a:br>
              <a:rPr lang="en-US" altLang="ja-JP" dirty="0"/>
            </a:br>
            <a:r>
              <a:rPr lang="ja-JP" altLang="en-US" dirty="0"/>
              <a:t>企画書の流れを記載するためにも、ご利用になれます。</a:t>
            </a:r>
            <a:endParaRPr lang="en-US" altLang="ja-JP" dirty="0"/>
          </a:p>
          <a:p>
            <a:pPr lvl="0"/>
            <a:endParaRPr lang="en-US" altLang="ja-JP" dirty="0"/>
          </a:p>
          <a:p>
            <a:pPr lvl="1"/>
            <a:endParaRPr kumimoji="1" lang="ja-JP" altLang="en-US" dirty="0"/>
          </a:p>
        </p:txBody>
      </p:sp>
    </p:spTree>
    <p:extLst>
      <p:ext uri="{BB962C8B-B14F-4D97-AF65-F5344CB8AC3E}">
        <p14:creationId xmlns:p14="http://schemas.microsoft.com/office/powerpoint/2010/main" val="3706451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箇条書き_サマリー＆№">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sz="1800" spc="300" baseline="0">
                <a:latin typeface="+mj-ea"/>
                <a:ea typeface="+mj-ea"/>
              </a:defRPr>
            </a:lvl1pPr>
          </a:lstStyle>
          <a:p>
            <a:r>
              <a:rPr kumimoji="1" lang="ja-JP" altLang="en-US" dirty="0"/>
              <a:t>箇条書き　サマリー＆№</a:t>
            </a:r>
          </a:p>
        </p:txBody>
      </p:sp>
      <p:sp>
        <p:nvSpPr>
          <p:cNvPr id="3" name="スライド番号プレースホルダ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
        <p:nvSpPr>
          <p:cNvPr id="8" name="テキスト プレースホルダ 7"/>
          <p:cNvSpPr>
            <a:spLocks noGrp="1"/>
          </p:cNvSpPr>
          <p:nvPr>
            <p:ph type="body" sz="quarter" idx="12" hasCustomPrompt="1"/>
          </p:nvPr>
        </p:nvSpPr>
        <p:spPr>
          <a:xfrm>
            <a:off x="633000" y="1448050"/>
            <a:ext cx="8640000" cy="5040674"/>
          </a:xfrm>
          <a:prstGeom prst="rect">
            <a:avLst/>
          </a:prstGeom>
        </p:spPr>
        <p:txBody>
          <a:bodyPr/>
          <a:lstStyle>
            <a:lvl1pPr marL="342900" indent="-342900">
              <a:spcBef>
                <a:spcPts val="600"/>
              </a:spcBef>
              <a:buClr>
                <a:schemeClr val="tx1"/>
              </a:buClr>
              <a:buFont typeface="+mj-lt"/>
              <a:buAutoNum type="arabicPeriod"/>
              <a:defRPr sz="1800" b="1">
                <a:latin typeface="+mj-ea"/>
                <a:ea typeface="+mj-ea"/>
              </a:defRPr>
            </a:lvl1pPr>
            <a:lvl2pPr marL="534988" indent="-177800">
              <a:spcBef>
                <a:spcPts val="600"/>
              </a:spcBef>
              <a:buClrTx/>
              <a:buFont typeface="Arial" pitchFamily="34" charset="0"/>
              <a:buChar char="•"/>
              <a:defRPr sz="1400">
                <a:latin typeface="+mn-lt"/>
                <a:ea typeface="+mn-ea"/>
              </a:defRPr>
            </a:lvl2pPr>
            <a:lvl3pPr marL="803275" indent="-179388">
              <a:spcBef>
                <a:spcPts val="600"/>
              </a:spcBef>
              <a:buClrTx/>
              <a:buFont typeface="Century Gothic" pitchFamily="34" charset="0"/>
              <a:buChar char="−"/>
              <a:defRPr sz="1200">
                <a:latin typeface="+mn-lt"/>
                <a:ea typeface="+mn-ea"/>
              </a:defRPr>
            </a:lvl3pPr>
            <a:lvl4pPr marL="981075" indent="-177800">
              <a:spcBef>
                <a:spcPts val="600"/>
              </a:spcBef>
              <a:buClrTx/>
              <a:buFont typeface="Wingdings" pitchFamily="2" charset="2"/>
              <a:buChar char="ü"/>
              <a:defRPr sz="1050">
                <a:latin typeface="+mn-lt"/>
                <a:ea typeface="+mn-ea"/>
              </a:defRPr>
            </a:lvl4pPr>
            <a:lvl5pPr marL="981075" indent="-177800">
              <a:spcBef>
                <a:spcPts val="600"/>
              </a:spcBef>
              <a:buClr>
                <a:schemeClr val="tx2"/>
              </a:buClr>
              <a:buFont typeface="Wingdings" pitchFamily="2" charset="2"/>
              <a:buChar char="ü"/>
              <a:defRPr sz="1100">
                <a:latin typeface="+mn-lt"/>
                <a:ea typeface="+mn-ea"/>
              </a:defRPr>
            </a:lvl5pPr>
          </a:lstStyle>
          <a:p>
            <a:pPr lvl="0"/>
            <a:r>
              <a:rPr kumimoji="1" lang="ja-JP" altLang="en-US" dirty="0"/>
              <a:t>ポイント箇条書き　</a:t>
            </a:r>
            <a:r>
              <a:rPr kumimoji="1" lang="en-US" altLang="ja-JP" dirty="0"/>
              <a:t>18pt</a:t>
            </a:r>
            <a:endParaRPr kumimoji="1" lang="ja-JP" altLang="en-US" dirty="0"/>
          </a:p>
          <a:p>
            <a:pPr lvl="1"/>
            <a:r>
              <a:rPr kumimoji="1" lang="ja-JP" altLang="en-US" dirty="0"/>
              <a:t>細かな補足情報の追記第 </a:t>
            </a:r>
            <a:r>
              <a:rPr kumimoji="1" lang="en-US" altLang="ja-JP" dirty="0"/>
              <a:t>2 </a:t>
            </a:r>
            <a:r>
              <a:rPr kumimoji="1" lang="ja-JP" altLang="en-US" dirty="0"/>
              <a:t>レベル</a:t>
            </a:r>
          </a:p>
          <a:p>
            <a:pPr lvl="2"/>
            <a:r>
              <a:rPr kumimoji="1" lang="ja-JP" altLang="en-US" dirty="0"/>
              <a:t>さらに細かい補足情報の追記　</a:t>
            </a:r>
            <a:r>
              <a:rPr kumimoji="1" lang="en-US" altLang="ja-JP" dirty="0"/>
              <a:t>14pt</a:t>
            </a:r>
            <a:endParaRPr kumimoji="1" lang="ja-JP" altLang="en-US" dirty="0"/>
          </a:p>
          <a:p>
            <a:pPr lvl="3"/>
            <a:r>
              <a:rPr kumimoji="1" lang="en-US" altLang="ja-JP" dirty="0"/>
              <a:t>4</a:t>
            </a:r>
            <a:r>
              <a:rPr kumimoji="1" lang="ja-JP" altLang="en-US" dirty="0"/>
              <a:t>段階の階層を用意　</a:t>
            </a:r>
            <a:r>
              <a:rPr kumimoji="1" lang="en-US" altLang="ja-JP" dirty="0"/>
              <a:t>11pt</a:t>
            </a:r>
          </a:p>
          <a:p>
            <a:pPr lvl="0"/>
            <a:endParaRPr kumimoji="1" lang="en-US" altLang="ja-JP" dirty="0"/>
          </a:p>
          <a:p>
            <a:pPr lvl="0"/>
            <a:r>
              <a:rPr kumimoji="1" lang="ja-JP" altLang="en-US" dirty="0"/>
              <a:t>このページの使い方</a:t>
            </a:r>
            <a:endParaRPr kumimoji="1" lang="en-US" altLang="ja-JP" dirty="0"/>
          </a:p>
          <a:p>
            <a:pPr lvl="1"/>
            <a:r>
              <a:rPr lang="en-US" altLang="ja-JP" dirty="0"/>
              <a:t>Enter</a:t>
            </a:r>
            <a:r>
              <a:rPr lang="ja-JP" altLang="en-US" dirty="0"/>
              <a:t>で同階層レベルの新たなポチを表示</a:t>
            </a:r>
            <a:endParaRPr lang="en-US" altLang="ja-JP" dirty="0"/>
          </a:p>
          <a:p>
            <a:pPr lvl="1"/>
            <a:r>
              <a:rPr lang="ja-JP" altLang="en-US" dirty="0"/>
              <a:t>階層の変更の仕方</a:t>
            </a:r>
            <a:endParaRPr lang="en-US" altLang="ja-JP" dirty="0"/>
          </a:p>
          <a:p>
            <a:pPr lvl="2"/>
            <a:r>
              <a:rPr lang="en-US" altLang="ja-JP" dirty="0"/>
              <a:t>Tab</a:t>
            </a:r>
            <a:r>
              <a:rPr lang="ja-JP" altLang="en-US" dirty="0"/>
              <a:t>キーを押すことで、一段下のレベルにさげることができる</a:t>
            </a:r>
            <a:endParaRPr lang="en-US" altLang="ja-JP" dirty="0"/>
          </a:p>
          <a:p>
            <a:pPr lvl="2"/>
            <a:r>
              <a:rPr lang="en-US" altLang="ja-JP" dirty="0" err="1"/>
              <a:t>Shift+Tab</a:t>
            </a:r>
            <a:r>
              <a:rPr lang="ja-JP" altLang="en-US" dirty="0"/>
              <a:t>キーを押すことで、一段上のレベルにあげることができる</a:t>
            </a:r>
            <a:endParaRPr lang="en-US" altLang="ja-JP" dirty="0"/>
          </a:p>
          <a:p>
            <a:pPr lvl="2"/>
            <a:endParaRPr lang="en-US" altLang="ja-JP" dirty="0"/>
          </a:p>
          <a:p>
            <a:r>
              <a:rPr lang="ja-JP" altLang="en-US" dirty="0"/>
              <a:t>補足</a:t>
            </a:r>
            <a:endParaRPr lang="en-US" altLang="ja-JP" dirty="0"/>
          </a:p>
          <a:p>
            <a:pPr lvl="1"/>
            <a:r>
              <a:rPr lang="ja-JP" altLang="en-US" dirty="0"/>
              <a:t>このテキストボックスに記載された内容は、アウトラインに反映されますので、</a:t>
            </a:r>
            <a:br>
              <a:rPr lang="en-US" altLang="ja-JP" dirty="0"/>
            </a:br>
            <a:r>
              <a:rPr lang="ja-JP" altLang="en-US" dirty="0"/>
              <a:t>企画書の流れを記載するためにも、ご利用になれます。</a:t>
            </a:r>
            <a:endParaRPr lang="en-US" altLang="ja-JP" dirty="0"/>
          </a:p>
          <a:p>
            <a:pPr lvl="0"/>
            <a:endParaRPr lang="en-US" altLang="ja-JP" dirty="0"/>
          </a:p>
          <a:p>
            <a:pPr lvl="1"/>
            <a:endParaRPr kumimoji="1" lang="ja-JP" altLang="en-US" dirty="0"/>
          </a:p>
        </p:txBody>
      </p:sp>
      <p:sp>
        <p:nvSpPr>
          <p:cNvPr id="5" name="テキスト プレースホルダ 4"/>
          <p:cNvSpPr>
            <a:spLocks noGrp="1"/>
          </p:cNvSpPr>
          <p:nvPr>
            <p:ph type="body" sz="quarter" idx="11" hasCustomPrompt="1"/>
          </p:nvPr>
        </p:nvSpPr>
        <p:spPr>
          <a:xfrm>
            <a:off x="633000" y="908050"/>
            <a:ext cx="8640000" cy="540000"/>
          </a:xfrm>
          <a:prstGeom prst="rect">
            <a:avLst/>
          </a:prstGeom>
        </p:spPr>
        <p:txBody>
          <a:bodyPr/>
          <a:lstStyle>
            <a:lvl1pPr marL="0" indent="0">
              <a:lnSpc>
                <a:spcPct val="120000"/>
              </a:lnSpc>
              <a:buFontTx/>
              <a:buNone/>
              <a:defRPr sz="2400" b="0">
                <a:latin typeface="+mj-ea"/>
                <a:ea typeface="+mj-ea"/>
              </a:defRPr>
            </a:lvl1pPr>
            <a:lvl2pPr marL="0" indent="0">
              <a:lnSpc>
                <a:spcPct val="120000"/>
              </a:lnSpc>
              <a:buFontTx/>
              <a:buNone/>
              <a:defRPr sz="1200">
                <a:latin typeface="+mn-ea"/>
                <a:ea typeface="+mn-ea"/>
              </a:defRPr>
            </a:lvl2pPr>
            <a:lvl3pPr>
              <a:lnSpc>
                <a:spcPct val="120000"/>
              </a:lnSpc>
              <a:buFontTx/>
              <a:buNone/>
              <a:defRPr sz="1100">
                <a:latin typeface="+mn-ea"/>
                <a:ea typeface="+mn-ea"/>
              </a:defRPr>
            </a:lvl3pPr>
            <a:lvl4pPr>
              <a:lnSpc>
                <a:spcPct val="120000"/>
              </a:lnSpc>
              <a:buFontTx/>
              <a:buNone/>
              <a:defRPr sz="1050">
                <a:latin typeface="+mn-ea"/>
                <a:ea typeface="+mn-ea"/>
              </a:defRPr>
            </a:lvl4pPr>
            <a:lvl5pPr>
              <a:lnSpc>
                <a:spcPct val="120000"/>
              </a:lnSpc>
              <a:buFontTx/>
              <a:buNone/>
              <a:defRPr sz="1050">
                <a:latin typeface="+mn-ea"/>
                <a:ea typeface="+mn-ea"/>
              </a:defRPr>
            </a:lvl5pPr>
          </a:lstStyle>
          <a:p>
            <a:pPr lvl="0"/>
            <a:r>
              <a:rPr kumimoji="1" lang="en-US" altLang="ja-JP" dirty="0"/>
              <a:t>24pt</a:t>
            </a:r>
            <a:r>
              <a:rPr kumimoji="1" lang="ja-JP" altLang="en-US" dirty="0"/>
              <a:t>　一行以内のサマリー文。</a:t>
            </a:r>
          </a:p>
        </p:txBody>
      </p:sp>
    </p:spTree>
    <p:extLst>
      <p:ext uri="{BB962C8B-B14F-4D97-AF65-F5344CB8AC3E}">
        <p14:creationId xmlns:p14="http://schemas.microsoft.com/office/powerpoint/2010/main" val="1805156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白バック">
    <p:spTree>
      <p:nvGrpSpPr>
        <p:cNvPr id="1" name=""/>
        <p:cNvGrpSpPr/>
        <p:nvPr/>
      </p:nvGrpSpPr>
      <p:grpSpPr>
        <a:xfrm>
          <a:off x="0" y="0"/>
          <a:ext cx="0" cy="0"/>
          <a:chOff x="0" y="0"/>
          <a:chExt cx="0" cy="0"/>
        </a:xfrm>
      </p:grpSpPr>
      <p:sp>
        <p:nvSpPr>
          <p:cNvPr id="5" name="正方形/長方形 4"/>
          <p:cNvSpPr/>
          <p:nvPr userDrawn="1"/>
        </p:nvSpPr>
        <p:spPr>
          <a:xfrm>
            <a:off x="0" y="0"/>
            <a:ext cx="9906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
        <p:nvSpPr>
          <p:cNvPr id="12" name="テキスト ボックス 11"/>
          <p:cNvSpPr txBox="1"/>
          <p:nvPr userDrawn="1"/>
        </p:nvSpPr>
        <p:spPr>
          <a:xfrm>
            <a:off x="6184890" y="6678000"/>
            <a:ext cx="3266920" cy="138499"/>
          </a:xfrm>
          <a:prstGeom prst="rect">
            <a:avLst/>
          </a:prstGeom>
          <a:noFill/>
        </p:spPr>
        <p:txBody>
          <a:bodyPr wrap="none" lIns="0" tIns="0" rIns="0" bIns="0" rtlCol="0">
            <a:spAutoFit/>
          </a:bodyPr>
          <a:lstStyle/>
          <a:p>
            <a:pPr algn="r"/>
            <a:r>
              <a:rPr lang="ja-JP" altLang="en-US" sz="900" b="0" dirty="0">
                <a:solidFill>
                  <a:schemeClr val="tx1"/>
                </a:solidFill>
                <a:latin typeface="+mn-ea"/>
                <a:ea typeface="+mn-ea"/>
                <a:cs typeface="Arial Unicode MS" pitchFamily="50" charset="-128"/>
              </a:rPr>
              <a:t>Ⓒ </a:t>
            </a:r>
            <a:r>
              <a:rPr lang="en-US" altLang="ja-JP" sz="900" b="0" dirty="0">
                <a:solidFill>
                  <a:schemeClr val="tx1"/>
                </a:solidFill>
                <a:latin typeface="+mn-ea"/>
                <a:ea typeface="+mn-ea"/>
                <a:cs typeface="Arial Unicode MS" pitchFamily="50" charset="-128"/>
              </a:rPr>
              <a:t>HAKUHODO  Inc, All  Rights  Reserved.</a:t>
            </a:r>
            <a:r>
              <a:rPr lang="ja-JP" altLang="en-US" sz="900" b="0" baseline="0" dirty="0">
                <a:solidFill>
                  <a:schemeClr val="tx1"/>
                </a:solidFill>
                <a:latin typeface="+mn-ea"/>
                <a:ea typeface="+mn-ea"/>
                <a:cs typeface="Arial Unicode MS" pitchFamily="50" charset="-128"/>
              </a:rPr>
              <a:t> </a:t>
            </a:r>
            <a:r>
              <a:rPr lang="en-US" altLang="ja-JP" sz="900" b="0" baseline="0" dirty="0">
                <a:solidFill>
                  <a:schemeClr val="tx1"/>
                </a:solidFill>
                <a:latin typeface="+mn-ea"/>
                <a:ea typeface="+mn-ea"/>
                <a:cs typeface="Arial Unicode MS" pitchFamily="50" charset="-128"/>
              </a:rPr>
              <a:t>| </a:t>
            </a:r>
            <a:r>
              <a:rPr lang="en-US" altLang="ja-JP" sz="900" b="0" dirty="0">
                <a:solidFill>
                  <a:schemeClr val="tx1"/>
                </a:solidFill>
                <a:latin typeface="+mn-ea"/>
                <a:ea typeface="+mn-ea"/>
              </a:rPr>
              <a:t>CONFIDENTIAL</a:t>
            </a:r>
            <a:endParaRPr lang="ja-JP" altLang="en-US" sz="900" b="0" dirty="0">
              <a:solidFill>
                <a:schemeClr val="tx1"/>
              </a:solidFill>
              <a:latin typeface="+mn-ea"/>
              <a:ea typeface="+mn-ea"/>
            </a:endParaRPr>
          </a:p>
        </p:txBody>
      </p:sp>
    </p:spTree>
    <p:extLst>
      <p:ext uri="{BB962C8B-B14F-4D97-AF65-F5344CB8AC3E}">
        <p14:creationId xmlns:p14="http://schemas.microsoft.com/office/powerpoint/2010/main" val="366276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グレーバック">
    <p:spTree>
      <p:nvGrpSpPr>
        <p:cNvPr id="1" name=""/>
        <p:cNvGrpSpPr/>
        <p:nvPr/>
      </p:nvGrpSpPr>
      <p:grpSpPr>
        <a:xfrm>
          <a:off x="0" y="0"/>
          <a:ext cx="0" cy="0"/>
          <a:chOff x="0" y="0"/>
          <a:chExt cx="0" cy="0"/>
        </a:xfrm>
      </p:grpSpPr>
      <p:sp>
        <p:nvSpPr>
          <p:cNvPr id="5" name="正方形/長方形 4"/>
          <p:cNvSpPr/>
          <p:nvPr userDrawn="1"/>
        </p:nvSpPr>
        <p:spPr>
          <a:xfrm>
            <a:off x="0" y="0"/>
            <a:ext cx="990600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
        <p:nvSpPr>
          <p:cNvPr id="12" name="テキスト ボックス 11"/>
          <p:cNvSpPr txBox="1"/>
          <p:nvPr userDrawn="1"/>
        </p:nvSpPr>
        <p:spPr>
          <a:xfrm>
            <a:off x="6184890" y="6678000"/>
            <a:ext cx="3266920" cy="138499"/>
          </a:xfrm>
          <a:prstGeom prst="rect">
            <a:avLst/>
          </a:prstGeom>
          <a:noFill/>
        </p:spPr>
        <p:txBody>
          <a:bodyPr wrap="none" lIns="0" tIns="0" rIns="0" bIns="0" rtlCol="0">
            <a:spAutoFit/>
          </a:bodyPr>
          <a:lstStyle/>
          <a:p>
            <a:pPr algn="r"/>
            <a:r>
              <a:rPr lang="ja-JP" altLang="en-US" sz="900" b="0" dirty="0">
                <a:solidFill>
                  <a:schemeClr val="tx1"/>
                </a:solidFill>
                <a:latin typeface="+mn-ea"/>
                <a:ea typeface="+mn-ea"/>
                <a:cs typeface="Arial Unicode MS" pitchFamily="50" charset="-128"/>
              </a:rPr>
              <a:t>Ⓒ </a:t>
            </a:r>
            <a:r>
              <a:rPr lang="en-US" altLang="ja-JP" sz="900" b="0" dirty="0">
                <a:solidFill>
                  <a:schemeClr val="tx1"/>
                </a:solidFill>
                <a:latin typeface="+mn-ea"/>
                <a:ea typeface="+mn-ea"/>
                <a:cs typeface="Arial Unicode MS" pitchFamily="50" charset="-128"/>
              </a:rPr>
              <a:t>HAKUHODO  Inc, All  Rights  Reserved.</a:t>
            </a:r>
            <a:r>
              <a:rPr lang="ja-JP" altLang="en-US" sz="900" b="0" baseline="0" dirty="0">
                <a:solidFill>
                  <a:schemeClr val="tx1"/>
                </a:solidFill>
                <a:latin typeface="+mn-ea"/>
                <a:ea typeface="+mn-ea"/>
                <a:cs typeface="Arial Unicode MS" pitchFamily="50" charset="-128"/>
              </a:rPr>
              <a:t> </a:t>
            </a:r>
            <a:r>
              <a:rPr lang="en-US" altLang="ja-JP" sz="900" b="0" baseline="0" dirty="0">
                <a:solidFill>
                  <a:schemeClr val="tx1"/>
                </a:solidFill>
                <a:latin typeface="+mn-ea"/>
                <a:ea typeface="+mn-ea"/>
                <a:cs typeface="Arial Unicode MS" pitchFamily="50" charset="-128"/>
              </a:rPr>
              <a:t>| </a:t>
            </a:r>
            <a:r>
              <a:rPr lang="en-US" altLang="ja-JP" sz="900" b="0" dirty="0">
                <a:solidFill>
                  <a:schemeClr val="tx1"/>
                </a:solidFill>
                <a:latin typeface="+mn-ea"/>
                <a:ea typeface="+mn-ea"/>
              </a:rPr>
              <a:t>CONFIDENTIAL</a:t>
            </a:r>
            <a:endParaRPr lang="ja-JP" altLang="en-US" sz="900" b="0" dirty="0">
              <a:solidFill>
                <a:schemeClr val="tx1"/>
              </a:solidFill>
              <a:latin typeface="+mn-ea"/>
              <a:ea typeface="+mn-ea"/>
            </a:endParaRPr>
          </a:p>
        </p:txBody>
      </p:sp>
    </p:spTree>
    <p:extLst>
      <p:ext uri="{BB962C8B-B14F-4D97-AF65-F5344CB8AC3E}">
        <p14:creationId xmlns:p14="http://schemas.microsoft.com/office/powerpoint/2010/main" val="127459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黒バック">
    <p:spTree>
      <p:nvGrpSpPr>
        <p:cNvPr id="1" name=""/>
        <p:cNvGrpSpPr/>
        <p:nvPr/>
      </p:nvGrpSpPr>
      <p:grpSpPr>
        <a:xfrm>
          <a:off x="0" y="0"/>
          <a:ext cx="0" cy="0"/>
          <a:chOff x="0" y="0"/>
          <a:chExt cx="0" cy="0"/>
        </a:xfrm>
      </p:grpSpPr>
      <p:sp>
        <p:nvSpPr>
          <p:cNvPr id="5" name="正方形/長方形 4"/>
          <p:cNvSpPr/>
          <p:nvPr userDrawn="1"/>
        </p:nvSpPr>
        <p:spPr>
          <a:xfrm>
            <a:off x="0" y="0"/>
            <a:ext cx="9906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 2"/>
          <p:cNvSpPr>
            <a:spLocks noGrp="1"/>
          </p:cNvSpPr>
          <p:nvPr>
            <p:ph type="sldNum" sz="quarter" idx="10"/>
          </p:nvPr>
        </p:nvSpPr>
        <p:spPr/>
        <p:txBody>
          <a:bodyPr/>
          <a:lstStyle>
            <a:lvl1pPr>
              <a:defRPr>
                <a:solidFill>
                  <a:schemeClr val="bg1"/>
                </a:solidFill>
              </a:defRPr>
            </a:lvl1pPr>
          </a:lstStyle>
          <a:p>
            <a:fld id="{CE6A2B22-FBE6-4360-BB9D-4A43BE0059B8}" type="slidenum">
              <a:rPr lang="ja-JP" altLang="en-US" smtClean="0"/>
              <a:pPr/>
              <a:t>‹#›</a:t>
            </a:fld>
            <a:endParaRPr lang="ja-JP" altLang="en-US" dirty="0"/>
          </a:p>
        </p:txBody>
      </p:sp>
      <p:sp>
        <p:nvSpPr>
          <p:cNvPr id="12" name="テキスト ボックス 11"/>
          <p:cNvSpPr txBox="1"/>
          <p:nvPr userDrawn="1"/>
        </p:nvSpPr>
        <p:spPr>
          <a:xfrm>
            <a:off x="6184890" y="6678000"/>
            <a:ext cx="3266920" cy="138499"/>
          </a:xfrm>
          <a:prstGeom prst="rect">
            <a:avLst/>
          </a:prstGeom>
          <a:noFill/>
        </p:spPr>
        <p:txBody>
          <a:bodyPr wrap="none" lIns="0" tIns="0" rIns="0" bIns="0" rtlCol="0">
            <a:spAutoFit/>
          </a:bodyPr>
          <a:lstStyle/>
          <a:p>
            <a:pPr algn="r"/>
            <a:r>
              <a:rPr lang="ja-JP" altLang="en-US" sz="900" b="0" dirty="0">
                <a:solidFill>
                  <a:schemeClr val="bg1"/>
                </a:solidFill>
                <a:latin typeface="+mn-ea"/>
                <a:ea typeface="+mn-ea"/>
                <a:cs typeface="Arial Unicode MS" pitchFamily="50" charset="-128"/>
              </a:rPr>
              <a:t>Ⓒ </a:t>
            </a:r>
            <a:r>
              <a:rPr lang="en-US" altLang="ja-JP" sz="900" b="0" dirty="0">
                <a:solidFill>
                  <a:schemeClr val="bg1"/>
                </a:solidFill>
                <a:latin typeface="+mn-ea"/>
                <a:ea typeface="+mn-ea"/>
                <a:cs typeface="Arial Unicode MS" pitchFamily="50" charset="-128"/>
              </a:rPr>
              <a:t>HAKUHODO  Inc, All  Rights  Reserved.</a:t>
            </a:r>
            <a:r>
              <a:rPr lang="ja-JP" altLang="en-US" sz="900" b="0" baseline="0" dirty="0">
                <a:solidFill>
                  <a:schemeClr val="bg1"/>
                </a:solidFill>
                <a:latin typeface="+mn-ea"/>
                <a:ea typeface="+mn-ea"/>
                <a:cs typeface="Arial Unicode MS" pitchFamily="50" charset="-128"/>
              </a:rPr>
              <a:t> </a:t>
            </a:r>
            <a:r>
              <a:rPr lang="en-US" altLang="ja-JP" sz="900" b="0" baseline="0" dirty="0">
                <a:solidFill>
                  <a:schemeClr val="bg1"/>
                </a:solidFill>
                <a:latin typeface="+mn-ea"/>
                <a:ea typeface="+mn-ea"/>
                <a:cs typeface="Arial Unicode MS" pitchFamily="50" charset="-128"/>
              </a:rPr>
              <a:t>| </a:t>
            </a:r>
            <a:r>
              <a:rPr lang="en-US" altLang="ja-JP" sz="900" b="0" dirty="0">
                <a:solidFill>
                  <a:schemeClr val="bg1"/>
                </a:solidFill>
                <a:latin typeface="+mn-ea"/>
                <a:ea typeface="+mn-ea"/>
              </a:rPr>
              <a:t>CONFIDENTIAL</a:t>
            </a:r>
            <a:endParaRPr lang="ja-JP" altLang="en-US" sz="900" b="0" dirty="0">
              <a:solidFill>
                <a:schemeClr val="bg1"/>
              </a:solidFill>
              <a:latin typeface="+mn-ea"/>
              <a:ea typeface="+mn-ea"/>
            </a:endParaRPr>
          </a:p>
        </p:txBody>
      </p:sp>
    </p:spTree>
    <p:extLst>
      <p:ext uri="{BB962C8B-B14F-4D97-AF65-F5344CB8AC3E}">
        <p14:creationId xmlns:p14="http://schemas.microsoft.com/office/powerpoint/2010/main" val="3504456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黄色バック">
    <p:spTree>
      <p:nvGrpSpPr>
        <p:cNvPr id="1" name=""/>
        <p:cNvGrpSpPr/>
        <p:nvPr/>
      </p:nvGrpSpPr>
      <p:grpSpPr>
        <a:xfrm>
          <a:off x="0" y="0"/>
          <a:ext cx="0" cy="0"/>
          <a:chOff x="0" y="0"/>
          <a:chExt cx="0" cy="0"/>
        </a:xfrm>
      </p:grpSpPr>
      <p:sp>
        <p:nvSpPr>
          <p:cNvPr id="5" name="正方形/長方形 4"/>
          <p:cNvSpPr/>
          <p:nvPr userDrawn="1"/>
        </p:nvSpPr>
        <p:spPr>
          <a:xfrm>
            <a:off x="0" y="0"/>
            <a:ext cx="9906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
        <p:nvSpPr>
          <p:cNvPr id="12" name="テキスト ボックス 11"/>
          <p:cNvSpPr txBox="1"/>
          <p:nvPr userDrawn="1"/>
        </p:nvSpPr>
        <p:spPr>
          <a:xfrm>
            <a:off x="6184890" y="6678000"/>
            <a:ext cx="3266920" cy="138499"/>
          </a:xfrm>
          <a:prstGeom prst="rect">
            <a:avLst/>
          </a:prstGeom>
          <a:noFill/>
        </p:spPr>
        <p:txBody>
          <a:bodyPr wrap="none" lIns="0" tIns="0" rIns="0" bIns="0" rtlCol="0">
            <a:spAutoFit/>
          </a:bodyPr>
          <a:lstStyle/>
          <a:p>
            <a:pPr algn="r"/>
            <a:r>
              <a:rPr lang="ja-JP" altLang="en-US" sz="900" b="0" dirty="0">
                <a:solidFill>
                  <a:schemeClr val="tx1"/>
                </a:solidFill>
                <a:latin typeface="+mn-ea"/>
                <a:ea typeface="+mn-ea"/>
                <a:cs typeface="Arial Unicode MS" pitchFamily="50" charset="-128"/>
              </a:rPr>
              <a:t>Ⓒ </a:t>
            </a:r>
            <a:r>
              <a:rPr lang="en-US" altLang="ja-JP" sz="900" b="0" dirty="0">
                <a:solidFill>
                  <a:schemeClr val="tx1"/>
                </a:solidFill>
                <a:latin typeface="+mn-ea"/>
                <a:ea typeface="+mn-ea"/>
                <a:cs typeface="Arial Unicode MS" pitchFamily="50" charset="-128"/>
              </a:rPr>
              <a:t>HAKUHODO  Inc, All  Rights  Reserved.</a:t>
            </a:r>
            <a:r>
              <a:rPr lang="ja-JP" altLang="en-US" sz="900" b="0" baseline="0" dirty="0">
                <a:solidFill>
                  <a:schemeClr val="tx1"/>
                </a:solidFill>
                <a:latin typeface="+mn-ea"/>
                <a:ea typeface="+mn-ea"/>
                <a:cs typeface="Arial Unicode MS" pitchFamily="50" charset="-128"/>
              </a:rPr>
              <a:t> </a:t>
            </a:r>
            <a:r>
              <a:rPr lang="en-US" altLang="ja-JP" sz="900" b="0" baseline="0" dirty="0">
                <a:solidFill>
                  <a:schemeClr val="tx1"/>
                </a:solidFill>
                <a:latin typeface="+mn-ea"/>
                <a:ea typeface="+mn-ea"/>
                <a:cs typeface="Arial Unicode MS" pitchFamily="50" charset="-128"/>
              </a:rPr>
              <a:t>| </a:t>
            </a:r>
            <a:r>
              <a:rPr lang="en-US" altLang="ja-JP" sz="900" b="0" dirty="0">
                <a:solidFill>
                  <a:schemeClr val="tx1"/>
                </a:solidFill>
                <a:latin typeface="+mn-ea"/>
                <a:ea typeface="+mn-ea"/>
              </a:rPr>
              <a:t>CONFIDENTIAL</a:t>
            </a:r>
            <a:endParaRPr lang="ja-JP" altLang="en-US" sz="900" b="0" dirty="0">
              <a:solidFill>
                <a:schemeClr val="tx1"/>
              </a:solidFill>
              <a:latin typeface="+mn-ea"/>
              <a:ea typeface="+mn-ea"/>
            </a:endParaRPr>
          </a:p>
        </p:txBody>
      </p:sp>
    </p:spTree>
    <p:extLst>
      <p:ext uri="{BB962C8B-B14F-4D97-AF65-F5344CB8AC3E}">
        <p14:creationId xmlns:p14="http://schemas.microsoft.com/office/powerpoint/2010/main" val="869231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赤バック">
    <p:spTree>
      <p:nvGrpSpPr>
        <p:cNvPr id="1" name=""/>
        <p:cNvGrpSpPr/>
        <p:nvPr/>
      </p:nvGrpSpPr>
      <p:grpSpPr>
        <a:xfrm>
          <a:off x="0" y="0"/>
          <a:ext cx="0" cy="0"/>
          <a:chOff x="0" y="0"/>
          <a:chExt cx="0" cy="0"/>
        </a:xfrm>
      </p:grpSpPr>
      <p:sp>
        <p:nvSpPr>
          <p:cNvPr id="5" name="正方形/長方形 4"/>
          <p:cNvSpPr/>
          <p:nvPr userDrawn="1"/>
        </p:nvSpPr>
        <p:spPr>
          <a:xfrm>
            <a:off x="0" y="0"/>
            <a:ext cx="9906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 2"/>
          <p:cNvSpPr>
            <a:spLocks noGrp="1"/>
          </p:cNvSpPr>
          <p:nvPr>
            <p:ph type="sldNum" sz="quarter" idx="10"/>
          </p:nvPr>
        </p:nvSpPr>
        <p:spPr/>
        <p:txBody>
          <a:bodyPr/>
          <a:lstStyle>
            <a:lvl1pPr>
              <a:defRPr>
                <a:solidFill>
                  <a:schemeClr val="bg1"/>
                </a:solidFill>
              </a:defRPr>
            </a:lvl1pPr>
          </a:lstStyle>
          <a:p>
            <a:fld id="{CE6A2B22-FBE6-4360-BB9D-4A43BE0059B8}" type="slidenum">
              <a:rPr lang="ja-JP" altLang="en-US" smtClean="0"/>
              <a:pPr/>
              <a:t>‹#›</a:t>
            </a:fld>
            <a:endParaRPr lang="ja-JP" altLang="en-US" dirty="0"/>
          </a:p>
        </p:txBody>
      </p:sp>
      <p:sp>
        <p:nvSpPr>
          <p:cNvPr id="12" name="テキスト ボックス 11"/>
          <p:cNvSpPr txBox="1"/>
          <p:nvPr userDrawn="1"/>
        </p:nvSpPr>
        <p:spPr>
          <a:xfrm>
            <a:off x="6184890" y="6678000"/>
            <a:ext cx="3266920" cy="138499"/>
          </a:xfrm>
          <a:prstGeom prst="rect">
            <a:avLst/>
          </a:prstGeom>
          <a:noFill/>
        </p:spPr>
        <p:txBody>
          <a:bodyPr wrap="none" lIns="0" tIns="0" rIns="0" bIns="0" rtlCol="0">
            <a:spAutoFit/>
          </a:bodyPr>
          <a:lstStyle/>
          <a:p>
            <a:pPr algn="r"/>
            <a:r>
              <a:rPr lang="ja-JP" altLang="en-US" sz="900" b="0" dirty="0">
                <a:solidFill>
                  <a:schemeClr val="bg1"/>
                </a:solidFill>
                <a:latin typeface="+mn-ea"/>
                <a:ea typeface="+mn-ea"/>
                <a:cs typeface="Arial Unicode MS" pitchFamily="50" charset="-128"/>
              </a:rPr>
              <a:t>Ⓒ </a:t>
            </a:r>
            <a:r>
              <a:rPr lang="en-US" altLang="ja-JP" sz="900" b="0" dirty="0">
                <a:solidFill>
                  <a:schemeClr val="bg1"/>
                </a:solidFill>
                <a:latin typeface="+mn-ea"/>
                <a:ea typeface="+mn-ea"/>
                <a:cs typeface="Arial Unicode MS" pitchFamily="50" charset="-128"/>
              </a:rPr>
              <a:t>HAKUHODO  Inc, All  Rights  Reserved.</a:t>
            </a:r>
            <a:r>
              <a:rPr lang="ja-JP" altLang="en-US" sz="900" b="0" baseline="0" dirty="0">
                <a:solidFill>
                  <a:schemeClr val="bg1"/>
                </a:solidFill>
                <a:latin typeface="+mn-ea"/>
                <a:ea typeface="+mn-ea"/>
                <a:cs typeface="Arial Unicode MS" pitchFamily="50" charset="-128"/>
              </a:rPr>
              <a:t> </a:t>
            </a:r>
            <a:r>
              <a:rPr lang="en-US" altLang="ja-JP" sz="900" b="0" baseline="0" dirty="0">
                <a:solidFill>
                  <a:schemeClr val="bg1"/>
                </a:solidFill>
                <a:latin typeface="+mn-ea"/>
                <a:ea typeface="+mn-ea"/>
                <a:cs typeface="Arial Unicode MS" pitchFamily="50" charset="-128"/>
              </a:rPr>
              <a:t>| </a:t>
            </a:r>
            <a:r>
              <a:rPr lang="en-US" altLang="ja-JP" sz="900" b="0" dirty="0">
                <a:solidFill>
                  <a:schemeClr val="bg1"/>
                </a:solidFill>
                <a:latin typeface="+mn-ea"/>
                <a:ea typeface="+mn-ea"/>
              </a:rPr>
              <a:t>CONFIDENTIAL</a:t>
            </a:r>
            <a:endParaRPr lang="ja-JP" altLang="en-US" sz="900" b="0" dirty="0">
              <a:solidFill>
                <a:schemeClr val="bg1"/>
              </a:solidFill>
              <a:latin typeface="+mn-ea"/>
              <a:ea typeface="+mn-ea"/>
            </a:endParaRPr>
          </a:p>
        </p:txBody>
      </p:sp>
    </p:spTree>
    <p:extLst>
      <p:ext uri="{BB962C8B-B14F-4D97-AF65-F5344CB8AC3E}">
        <p14:creationId xmlns:p14="http://schemas.microsoft.com/office/powerpoint/2010/main" val="3615389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緑バック">
    <p:spTree>
      <p:nvGrpSpPr>
        <p:cNvPr id="1" name=""/>
        <p:cNvGrpSpPr/>
        <p:nvPr/>
      </p:nvGrpSpPr>
      <p:grpSpPr>
        <a:xfrm>
          <a:off x="0" y="0"/>
          <a:ext cx="0" cy="0"/>
          <a:chOff x="0" y="0"/>
          <a:chExt cx="0" cy="0"/>
        </a:xfrm>
      </p:grpSpPr>
      <p:sp>
        <p:nvSpPr>
          <p:cNvPr id="5" name="正方形/長方形 4"/>
          <p:cNvSpPr/>
          <p:nvPr userDrawn="1"/>
        </p:nvSpPr>
        <p:spPr>
          <a:xfrm>
            <a:off x="0" y="0"/>
            <a:ext cx="9906000"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
        <p:nvSpPr>
          <p:cNvPr id="12" name="テキスト ボックス 11"/>
          <p:cNvSpPr txBox="1"/>
          <p:nvPr userDrawn="1"/>
        </p:nvSpPr>
        <p:spPr>
          <a:xfrm>
            <a:off x="6184890" y="6678000"/>
            <a:ext cx="3266920" cy="138499"/>
          </a:xfrm>
          <a:prstGeom prst="rect">
            <a:avLst/>
          </a:prstGeom>
          <a:noFill/>
        </p:spPr>
        <p:txBody>
          <a:bodyPr wrap="none" lIns="0" tIns="0" rIns="0" bIns="0" rtlCol="0">
            <a:spAutoFit/>
          </a:bodyPr>
          <a:lstStyle/>
          <a:p>
            <a:pPr algn="r"/>
            <a:r>
              <a:rPr lang="ja-JP" altLang="en-US" sz="900" b="0" dirty="0">
                <a:solidFill>
                  <a:schemeClr val="tx1"/>
                </a:solidFill>
                <a:latin typeface="+mn-ea"/>
                <a:ea typeface="+mn-ea"/>
                <a:cs typeface="Arial Unicode MS" pitchFamily="50" charset="-128"/>
              </a:rPr>
              <a:t>Ⓒ </a:t>
            </a:r>
            <a:r>
              <a:rPr lang="en-US" altLang="ja-JP" sz="900" b="0" dirty="0">
                <a:solidFill>
                  <a:schemeClr val="tx1"/>
                </a:solidFill>
                <a:latin typeface="+mn-ea"/>
                <a:ea typeface="+mn-ea"/>
                <a:cs typeface="Arial Unicode MS" pitchFamily="50" charset="-128"/>
              </a:rPr>
              <a:t>HAKUHODO  Inc, All  Rights  Reserved.</a:t>
            </a:r>
            <a:r>
              <a:rPr lang="ja-JP" altLang="en-US" sz="900" b="0" baseline="0" dirty="0">
                <a:solidFill>
                  <a:schemeClr val="tx1"/>
                </a:solidFill>
                <a:latin typeface="+mn-ea"/>
                <a:ea typeface="+mn-ea"/>
                <a:cs typeface="Arial Unicode MS" pitchFamily="50" charset="-128"/>
              </a:rPr>
              <a:t> </a:t>
            </a:r>
            <a:r>
              <a:rPr lang="en-US" altLang="ja-JP" sz="900" b="0" baseline="0" dirty="0">
                <a:solidFill>
                  <a:schemeClr val="tx1"/>
                </a:solidFill>
                <a:latin typeface="+mn-ea"/>
                <a:ea typeface="+mn-ea"/>
                <a:cs typeface="Arial Unicode MS" pitchFamily="50" charset="-128"/>
              </a:rPr>
              <a:t>| </a:t>
            </a:r>
            <a:r>
              <a:rPr lang="en-US" altLang="ja-JP" sz="900" b="0" dirty="0">
                <a:solidFill>
                  <a:schemeClr val="tx1"/>
                </a:solidFill>
                <a:latin typeface="+mn-ea"/>
                <a:ea typeface="+mn-ea"/>
              </a:rPr>
              <a:t>CONFIDENTIAL</a:t>
            </a:r>
            <a:endParaRPr lang="ja-JP" altLang="en-US" sz="900" b="0" dirty="0">
              <a:solidFill>
                <a:schemeClr val="tx1"/>
              </a:solidFill>
              <a:latin typeface="+mn-ea"/>
              <a:ea typeface="+mn-ea"/>
            </a:endParaRPr>
          </a:p>
        </p:txBody>
      </p:sp>
    </p:spTree>
    <p:extLst>
      <p:ext uri="{BB962C8B-B14F-4D97-AF65-F5344CB8AC3E}">
        <p14:creationId xmlns:p14="http://schemas.microsoft.com/office/powerpoint/2010/main" val="1980039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アイコン保管箱">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アイコン保管箱</a:t>
            </a:r>
          </a:p>
        </p:txBody>
      </p:sp>
      <p:sp>
        <p:nvSpPr>
          <p:cNvPr id="3" name="スライド番号プレースホルダー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
        <p:nvSpPr>
          <p:cNvPr id="5" name="テレビ">
            <a:extLst>
              <a:ext uri="{FF2B5EF4-FFF2-40B4-BE49-F238E27FC236}">
                <a16:creationId xmlns:a16="http://schemas.microsoft.com/office/drawing/2014/main" id="{9C3AE0AD-1591-6B4E-A177-73A3BCEF9809}"/>
              </a:ext>
            </a:extLst>
          </p:cNvPr>
          <p:cNvSpPr/>
          <p:nvPr userDrawn="1"/>
        </p:nvSpPr>
        <p:spPr>
          <a:xfrm>
            <a:off x="1546291" y="1382366"/>
            <a:ext cx="275907" cy="261385"/>
          </a:xfrm>
          <a:custGeom>
            <a:avLst/>
            <a:gdLst/>
            <a:ahLst/>
            <a:cxnLst/>
            <a:rect l="0" t="0" r="0" b="0"/>
            <a:pathLst>
              <a:path w="657225" h="533400">
                <a:moveTo>
                  <a:pt x="634841" y="7144"/>
                </a:moveTo>
                <a:lnTo>
                  <a:pt x="27146" y="7144"/>
                </a:lnTo>
                <a:cubicBezTo>
                  <a:pt x="16669" y="7144"/>
                  <a:pt x="7144" y="16669"/>
                  <a:pt x="7144" y="27146"/>
                </a:cubicBezTo>
                <a:lnTo>
                  <a:pt x="7144" y="431959"/>
                </a:lnTo>
                <a:cubicBezTo>
                  <a:pt x="7144" y="443389"/>
                  <a:pt x="16669" y="451961"/>
                  <a:pt x="27146" y="451961"/>
                </a:cubicBezTo>
                <a:lnTo>
                  <a:pt x="270034" y="451961"/>
                </a:lnTo>
                <a:lnTo>
                  <a:pt x="270034" y="492919"/>
                </a:lnTo>
                <a:lnTo>
                  <a:pt x="169069" y="492919"/>
                </a:lnTo>
                <a:cubicBezTo>
                  <a:pt x="157639" y="492919"/>
                  <a:pt x="149066" y="502444"/>
                  <a:pt x="149066" y="512921"/>
                </a:cubicBezTo>
                <a:cubicBezTo>
                  <a:pt x="149066" y="524351"/>
                  <a:pt x="158591" y="532924"/>
                  <a:pt x="169069" y="532924"/>
                </a:cubicBezTo>
                <a:lnTo>
                  <a:pt x="270034" y="532924"/>
                </a:lnTo>
                <a:lnTo>
                  <a:pt x="391954" y="532924"/>
                </a:lnTo>
                <a:lnTo>
                  <a:pt x="492919" y="532924"/>
                </a:lnTo>
                <a:cubicBezTo>
                  <a:pt x="504349" y="532924"/>
                  <a:pt x="512921" y="523399"/>
                  <a:pt x="512921" y="512921"/>
                </a:cubicBezTo>
                <a:cubicBezTo>
                  <a:pt x="512921" y="501491"/>
                  <a:pt x="503396" y="492919"/>
                  <a:pt x="492919" y="492919"/>
                </a:cubicBezTo>
                <a:lnTo>
                  <a:pt x="391954" y="492919"/>
                </a:lnTo>
                <a:lnTo>
                  <a:pt x="391954" y="451961"/>
                </a:lnTo>
                <a:lnTo>
                  <a:pt x="634841" y="451961"/>
                </a:lnTo>
                <a:cubicBezTo>
                  <a:pt x="646271" y="451961"/>
                  <a:pt x="654844" y="442436"/>
                  <a:pt x="654844" y="431959"/>
                </a:cubicBezTo>
                <a:lnTo>
                  <a:pt x="654844" y="27146"/>
                </a:lnTo>
                <a:cubicBezTo>
                  <a:pt x="654844" y="16669"/>
                  <a:pt x="646271" y="7144"/>
                  <a:pt x="634841" y="7144"/>
                </a:cubicBezTo>
                <a:close/>
                <a:moveTo>
                  <a:pt x="614839" y="402431"/>
                </a:moveTo>
                <a:cubicBezTo>
                  <a:pt x="614839" y="408146"/>
                  <a:pt x="610076" y="412909"/>
                  <a:pt x="604361" y="412909"/>
                </a:cubicBezTo>
                <a:lnTo>
                  <a:pt x="57626" y="412909"/>
                </a:lnTo>
                <a:cubicBezTo>
                  <a:pt x="51911" y="412909"/>
                  <a:pt x="47149" y="408146"/>
                  <a:pt x="47149" y="402431"/>
                </a:cubicBezTo>
                <a:lnTo>
                  <a:pt x="47149" y="57626"/>
                </a:lnTo>
                <a:cubicBezTo>
                  <a:pt x="47149" y="51911"/>
                  <a:pt x="51911" y="47149"/>
                  <a:pt x="57626" y="47149"/>
                </a:cubicBezTo>
                <a:lnTo>
                  <a:pt x="604361" y="47149"/>
                </a:lnTo>
                <a:cubicBezTo>
                  <a:pt x="610076" y="47149"/>
                  <a:pt x="614839" y="51911"/>
                  <a:pt x="614839" y="57626"/>
                </a:cubicBezTo>
                <a:lnTo>
                  <a:pt x="614839" y="402431"/>
                </a:ln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6" name="ラジオ">
            <a:extLst>
              <a:ext uri="{FF2B5EF4-FFF2-40B4-BE49-F238E27FC236}">
                <a16:creationId xmlns:a16="http://schemas.microsoft.com/office/drawing/2014/main" id="{B8C65EC8-B408-FF46-9976-17F3AE460AC7}"/>
              </a:ext>
            </a:extLst>
          </p:cNvPr>
          <p:cNvSpPr/>
          <p:nvPr userDrawn="1"/>
        </p:nvSpPr>
        <p:spPr>
          <a:xfrm>
            <a:off x="2143448" y="1382366"/>
            <a:ext cx="284724" cy="261385"/>
          </a:xfrm>
          <a:custGeom>
            <a:avLst/>
            <a:gdLst/>
            <a:ahLst/>
            <a:cxnLst/>
            <a:rect l="0" t="0" r="0" b="0"/>
            <a:pathLst>
              <a:path w="581025" h="533400">
                <a:moveTo>
                  <a:pt x="553879" y="209788"/>
                </a:moveTo>
                <a:lnTo>
                  <a:pt x="534829" y="209788"/>
                </a:lnTo>
                <a:lnTo>
                  <a:pt x="49054" y="7858"/>
                </a:lnTo>
                <a:cubicBezTo>
                  <a:pt x="44291" y="5953"/>
                  <a:pt x="37624" y="7858"/>
                  <a:pt x="35719" y="13573"/>
                </a:cubicBezTo>
                <a:lnTo>
                  <a:pt x="35719" y="13573"/>
                </a:lnTo>
                <a:cubicBezTo>
                  <a:pt x="33814" y="18336"/>
                  <a:pt x="35719" y="24051"/>
                  <a:pt x="41434" y="25956"/>
                </a:cubicBezTo>
                <a:lnTo>
                  <a:pt x="482441" y="209788"/>
                </a:lnTo>
                <a:lnTo>
                  <a:pt x="27146" y="209788"/>
                </a:lnTo>
                <a:cubicBezTo>
                  <a:pt x="15716" y="209788"/>
                  <a:pt x="7144" y="219313"/>
                  <a:pt x="7144" y="229791"/>
                </a:cubicBezTo>
                <a:lnTo>
                  <a:pt x="7144" y="513636"/>
                </a:lnTo>
                <a:cubicBezTo>
                  <a:pt x="7144" y="525066"/>
                  <a:pt x="16669" y="533638"/>
                  <a:pt x="27146" y="533638"/>
                </a:cubicBezTo>
                <a:lnTo>
                  <a:pt x="553879" y="533638"/>
                </a:lnTo>
                <a:cubicBezTo>
                  <a:pt x="565309" y="533638"/>
                  <a:pt x="573881" y="524113"/>
                  <a:pt x="573881" y="513636"/>
                </a:cubicBezTo>
                <a:lnTo>
                  <a:pt x="573881" y="229791"/>
                </a:lnTo>
                <a:cubicBezTo>
                  <a:pt x="573881" y="219313"/>
                  <a:pt x="565309" y="209788"/>
                  <a:pt x="553879" y="209788"/>
                </a:cubicBezTo>
                <a:close/>
                <a:moveTo>
                  <a:pt x="77629" y="429816"/>
                </a:moveTo>
                <a:cubicBezTo>
                  <a:pt x="71914" y="429816"/>
                  <a:pt x="68104" y="425053"/>
                  <a:pt x="68104" y="420291"/>
                </a:cubicBezTo>
                <a:cubicBezTo>
                  <a:pt x="68104" y="414576"/>
                  <a:pt x="72866" y="410766"/>
                  <a:pt x="77629" y="410766"/>
                </a:cubicBezTo>
                <a:cubicBezTo>
                  <a:pt x="83344" y="410766"/>
                  <a:pt x="87154" y="415528"/>
                  <a:pt x="87154" y="420291"/>
                </a:cubicBezTo>
                <a:cubicBezTo>
                  <a:pt x="87154" y="425053"/>
                  <a:pt x="83344" y="429816"/>
                  <a:pt x="77629" y="429816"/>
                </a:cubicBezTo>
                <a:close/>
                <a:moveTo>
                  <a:pt x="77629" y="397431"/>
                </a:moveTo>
                <a:cubicBezTo>
                  <a:pt x="71914" y="397431"/>
                  <a:pt x="68104" y="392668"/>
                  <a:pt x="68104" y="387906"/>
                </a:cubicBezTo>
                <a:cubicBezTo>
                  <a:pt x="68104" y="382191"/>
                  <a:pt x="72866" y="378381"/>
                  <a:pt x="77629" y="378381"/>
                </a:cubicBezTo>
                <a:cubicBezTo>
                  <a:pt x="83344" y="378381"/>
                  <a:pt x="87154" y="383143"/>
                  <a:pt x="87154" y="387906"/>
                </a:cubicBezTo>
                <a:cubicBezTo>
                  <a:pt x="87154" y="393621"/>
                  <a:pt x="83344" y="397431"/>
                  <a:pt x="77629" y="397431"/>
                </a:cubicBezTo>
                <a:close/>
                <a:moveTo>
                  <a:pt x="77629" y="365998"/>
                </a:moveTo>
                <a:cubicBezTo>
                  <a:pt x="71914" y="365998"/>
                  <a:pt x="68104" y="361236"/>
                  <a:pt x="68104" y="356473"/>
                </a:cubicBezTo>
                <a:cubicBezTo>
                  <a:pt x="68104" y="350758"/>
                  <a:pt x="72866" y="346948"/>
                  <a:pt x="77629" y="346948"/>
                </a:cubicBezTo>
                <a:cubicBezTo>
                  <a:pt x="83344" y="346948"/>
                  <a:pt x="87154" y="351711"/>
                  <a:pt x="87154" y="356473"/>
                </a:cubicBezTo>
                <a:cubicBezTo>
                  <a:pt x="87154" y="361236"/>
                  <a:pt x="83344" y="365998"/>
                  <a:pt x="77629" y="365998"/>
                </a:cubicBezTo>
                <a:close/>
                <a:moveTo>
                  <a:pt x="77629" y="333613"/>
                </a:moveTo>
                <a:cubicBezTo>
                  <a:pt x="71914" y="333613"/>
                  <a:pt x="68104" y="328851"/>
                  <a:pt x="68104" y="324088"/>
                </a:cubicBezTo>
                <a:cubicBezTo>
                  <a:pt x="68104" y="318373"/>
                  <a:pt x="72866" y="314563"/>
                  <a:pt x="77629" y="314563"/>
                </a:cubicBezTo>
                <a:cubicBezTo>
                  <a:pt x="83344" y="314563"/>
                  <a:pt x="87154" y="319326"/>
                  <a:pt x="87154" y="324088"/>
                </a:cubicBezTo>
                <a:cubicBezTo>
                  <a:pt x="87154" y="329803"/>
                  <a:pt x="83344" y="333613"/>
                  <a:pt x="77629" y="333613"/>
                </a:cubicBezTo>
                <a:close/>
                <a:moveTo>
                  <a:pt x="115729" y="461248"/>
                </a:moveTo>
                <a:cubicBezTo>
                  <a:pt x="110014" y="461248"/>
                  <a:pt x="106204" y="456486"/>
                  <a:pt x="106204" y="451723"/>
                </a:cubicBezTo>
                <a:cubicBezTo>
                  <a:pt x="106204" y="446008"/>
                  <a:pt x="110966" y="442198"/>
                  <a:pt x="115729" y="442198"/>
                </a:cubicBezTo>
                <a:cubicBezTo>
                  <a:pt x="121444" y="442198"/>
                  <a:pt x="125254" y="446961"/>
                  <a:pt x="125254" y="451723"/>
                </a:cubicBezTo>
                <a:cubicBezTo>
                  <a:pt x="125254" y="456486"/>
                  <a:pt x="120491" y="461248"/>
                  <a:pt x="115729" y="461248"/>
                </a:cubicBezTo>
                <a:close/>
                <a:moveTo>
                  <a:pt x="115729" y="429816"/>
                </a:moveTo>
                <a:cubicBezTo>
                  <a:pt x="110014" y="429816"/>
                  <a:pt x="106204" y="425053"/>
                  <a:pt x="106204" y="420291"/>
                </a:cubicBezTo>
                <a:cubicBezTo>
                  <a:pt x="106204" y="414576"/>
                  <a:pt x="110966" y="410766"/>
                  <a:pt x="115729" y="410766"/>
                </a:cubicBezTo>
                <a:cubicBezTo>
                  <a:pt x="121444" y="410766"/>
                  <a:pt x="125254" y="415528"/>
                  <a:pt x="125254" y="420291"/>
                </a:cubicBezTo>
                <a:cubicBezTo>
                  <a:pt x="125254" y="425053"/>
                  <a:pt x="120491" y="429816"/>
                  <a:pt x="115729" y="429816"/>
                </a:cubicBezTo>
                <a:close/>
                <a:moveTo>
                  <a:pt x="115729" y="397431"/>
                </a:moveTo>
                <a:cubicBezTo>
                  <a:pt x="110014" y="397431"/>
                  <a:pt x="106204" y="392668"/>
                  <a:pt x="106204" y="387906"/>
                </a:cubicBezTo>
                <a:cubicBezTo>
                  <a:pt x="106204" y="382191"/>
                  <a:pt x="110966" y="378381"/>
                  <a:pt x="115729" y="378381"/>
                </a:cubicBezTo>
                <a:cubicBezTo>
                  <a:pt x="121444" y="378381"/>
                  <a:pt x="125254" y="383143"/>
                  <a:pt x="125254" y="387906"/>
                </a:cubicBezTo>
                <a:cubicBezTo>
                  <a:pt x="125254" y="393621"/>
                  <a:pt x="120491" y="397431"/>
                  <a:pt x="115729" y="397431"/>
                </a:cubicBezTo>
                <a:close/>
                <a:moveTo>
                  <a:pt x="115729" y="365998"/>
                </a:moveTo>
                <a:cubicBezTo>
                  <a:pt x="110014" y="365998"/>
                  <a:pt x="106204" y="361236"/>
                  <a:pt x="106204" y="356473"/>
                </a:cubicBezTo>
                <a:cubicBezTo>
                  <a:pt x="106204" y="350758"/>
                  <a:pt x="110966" y="346948"/>
                  <a:pt x="115729" y="346948"/>
                </a:cubicBezTo>
                <a:cubicBezTo>
                  <a:pt x="121444" y="346948"/>
                  <a:pt x="125254" y="351711"/>
                  <a:pt x="125254" y="356473"/>
                </a:cubicBezTo>
                <a:cubicBezTo>
                  <a:pt x="125254" y="361236"/>
                  <a:pt x="120491" y="365998"/>
                  <a:pt x="115729" y="365998"/>
                </a:cubicBezTo>
                <a:close/>
                <a:moveTo>
                  <a:pt x="115729" y="333613"/>
                </a:moveTo>
                <a:cubicBezTo>
                  <a:pt x="110014" y="333613"/>
                  <a:pt x="106204" y="328851"/>
                  <a:pt x="106204" y="324088"/>
                </a:cubicBezTo>
                <a:cubicBezTo>
                  <a:pt x="106204" y="318373"/>
                  <a:pt x="110966" y="314563"/>
                  <a:pt x="115729" y="314563"/>
                </a:cubicBezTo>
                <a:cubicBezTo>
                  <a:pt x="121444" y="314563"/>
                  <a:pt x="125254" y="319326"/>
                  <a:pt x="125254" y="324088"/>
                </a:cubicBezTo>
                <a:cubicBezTo>
                  <a:pt x="125254" y="329803"/>
                  <a:pt x="120491" y="333613"/>
                  <a:pt x="115729" y="333613"/>
                </a:cubicBezTo>
                <a:close/>
                <a:moveTo>
                  <a:pt x="115729" y="302181"/>
                </a:moveTo>
                <a:cubicBezTo>
                  <a:pt x="110014" y="302181"/>
                  <a:pt x="106204" y="297418"/>
                  <a:pt x="106204" y="292656"/>
                </a:cubicBezTo>
                <a:cubicBezTo>
                  <a:pt x="106204" y="286941"/>
                  <a:pt x="110966" y="283131"/>
                  <a:pt x="115729" y="283131"/>
                </a:cubicBezTo>
                <a:cubicBezTo>
                  <a:pt x="121444" y="283131"/>
                  <a:pt x="125254" y="287893"/>
                  <a:pt x="125254" y="292656"/>
                </a:cubicBezTo>
                <a:cubicBezTo>
                  <a:pt x="125254" y="297418"/>
                  <a:pt x="120491" y="302181"/>
                  <a:pt x="115729" y="302181"/>
                </a:cubicBezTo>
                <a:close/>
                <a:moveTo>
                  <a:pt x="152876" y="493633"/>
                </a:moveTo>
                <a:cubicBezTo>
                  <a:pt x="147161" y="493633"/>
                  <a:pt x="143351" y="488871"/>
                  <a:pt x="143351" y="484108"/>
                </a:cubicBezTo>
                <a:cubicBezTo>
                  <a:pt x="143351" y="478393"/>
                  <a:pt x="148114" y="473631"/>
                  <a:pt x="152876" y="473631"/>
                </a:cubicBezTo>
                <a:cubicBezTo>
                  <a:pt x="158591" y="473631"/>
                  <a:pt x="162401" y="478393"/>
                  <a:pt x="162401" y="484108"/>
                </a:cubicBezTo>
                <a:cubicBezTo>
                  <a:pt x="163354" y="488871"/>
                  <a:pt x="158591" y="493633"/>
                  <a:pt x="152876" y="493633"/>
                </a:cubicBezTo>
                <a:close/>
                <a:moveTo>
                  <a:pt x="152876" y="461248"/>
                </a:moveTo>
                <a:cubicBezTo>
                  <a:pt x="147161" y="461248"/>
                  <a:pt x="143351" y="456486"/>
                  <a:pt x="143351" y="451723"/>
                </a:cubicBezTo>
                <a:cubicBezTo>
                  <a:pt x="143351" y="446008"/>
                  <a:pt x="148114" y="442198"/>
                  <a:pt x="152876" y="442198"/>
                </a:cubicBezTo>
                <a:cubicBezTo>
                  <a:pt x="158591" y="442198"/>
                  <a:pt x="162401" y="446961"/>
                  <a:pt x="162401" y="451723"/>
                </a:cubicBezTo>
                <a:cubicBezTo>
                  <a:pt x="163354" y="456486"/>
                  <a:pt x="158591" y="461248"/>
                  <a:pt x="152876" y="461248"/>
                </a:cubicBezTo>
                <a:close/>
                <a:moveTo>
                  <a:pt x="152876" y="429816"/>
                </a:moveTo>
                <a:cubicBezTo>
                  <a:pt x="147161" y="429816"/>
                  <a:pt x="143351" y="425053"/>
                  <a:pt x="143351" y="420291"/>
                </a:cubicBezTo>
                <a:cubicBezTo>
                  <a:pt x="143351" y="414576"/>
                  <a:pt x="148114" y="410766"/>
                  <a:pt x="152876" y="410766"/>
                </a:cubicBezTo>
                <a:cubicBezTo>
                  <a:pt x="158591" y="410766"/>
                  <a:pt x="162401" y="415528"/>
                  <a:pt x="162401" y="420291"/>
                </a:cubicBezTo>
                <a:cubicBezTo>
                  <a:pt x="163354" y="425053"/>
                  <a:pt x="158591" y="429816"/>
                  <a:pt x="152876" y="429816"/>
                </a:cubicBezTo>
                <a:close/>
                <a:moveTo>
                  <a:pt x="152876" y="397431"/>
                </a:moveTo>
                <a:cubicBezTo>
                  <a:pt x="147161" y="397431"/>
                  <a:pt x="143351" y="392668"/>
                  <a:pt x="143351" y="387906"/>
                </a:cubicBezTo>
                <a:cubicBezTo>
                  <a:pt x="143351" y="382191"/>
                  <a:pt x="148114" y="378381"/>
                  <a:pt x="152876" y="378381"/>
                </a:cubicBezTo>
                <a:cubicBezTo>
                  <a:pt x="158591" y="378381"/>
                  <a:pt x="162401" y="383143"/>
                  <a:pt x="162401" y="387906"/>
                </a:cubicBezTo>
                <a:cubicBezTo>
                  <a:pt x="163354" y="393621"/>
                  <a:pt x="158591" y="397431"/>
                  <a:pt x="152876" y="397431"/>
                </a:cubicBezTo>
                <a:close/>
                <a:moveTo>
                  <a:pt x="152876" y="365998"/>
                </a:moveTo>
                <a:cubicBezTo>
                  <a:pt x="147161" y="365998"/>
                  <a:pt x="143351" y="361236"/>
                  <a:pt x="143351" y="356473"/>
                </a:cubicBezTo>
                <a:cubicBezTo>
                  <a:pt x="143351" y="350758"/>
                  <a:pt x="148114" y="346948"/>
                  <a:pt x="152876" y="346948"/>
                </a:cubicBezTo>
                <a:cubicBezTo>
                  <a:pt x="158591" y="346948"/>
                  <a:pt x="162401" y="351711"/>
                  <a:pt x="162401" y="356473"/>
                </a:cubicBezTo>
                <a:cubicBezTo>
                  <a:pt x="163354" y="361236"/>
                  <a:pt x="158591" y="365998"/>
                  <a:pt x="152876" y="365998"/>
                </a:cubicBezTo>
                <a:close/>
                <a:moveTo>
                  <a:pt x="152876" y="333613"/>
                </a:moveTo>
                <a:cubicBezTo>
                  <a:pt x="147161" y="333613"/>
                  <a:pt x="143351" y="328851"/>
                  <a:pt x="143351" y="324088"/>
                </a:cubicBezTo>
                <a:cubicBezTo>
                  <a:pt x="143351" y="318373"/>
                  <a:pt x="148114" y="314563"/>
                  <a:pt x="152876" y="314563"/>
                </a:cubicBezTo>
                <a:cubicBezTo>
                  <a:pt x="158591" y="314563"/>
                  <a:pt x="162401" y="319326"/>
                  <a:pt x="162401" y="324088"/>
                </a:cubicBezTo>
                <a:cubicBezTo>
                  <a:pt x="163354" y="329803"/>
                  <a:pt x="158591" y="333613"/>
                  <a:pt x="152876" y="333613"/>
                </a:cubicBezTo>
                <a:close/>
                <a:moveTo>
                  <a:pt x="152876" y="302181"/>
                </a:moveTo>
                <a:cubicBezTo>
                  <a:pt x="147161" y="302181"/>
                  <a:pt x="143351" y="297418"/>
                  <a:pt x="143351" y="292656"/>
                </a:cubicBezTo>
                <a:cubicBezTo>
                  <a:pt x="143351" y="286941"/>
                  <a:pt x="148114" y="283131"/>
                  <a:pt x="152876" y="283131"/>
                </a:cubicBezTo>
                <a:cubicBezTo>
                  <a:pt x="158591" y="283131"/>
                  <a:pt x="162401" y="287893"/>
                  <a:pt x="162401" y="292656"/>
                </a:cubicBezTo>
                <a:cubicBezTo>
                  <a:pt x="163354" y="297418"/>
                  <a:pt x="158591" y="302181"/>
                  <a:pt x="152876" y="302181"/>
                </a:cubicBezTo>
                <a:close/>
                <a:moveTo>
                  <a:pt x="152876" y="269796"/>
                </a:moveTo>
                <a:cubicBezTo>
                  <a:pt x="147161" y="269796"/>
                  <a:pt x="143351" y="265033"/>
                  <a:pt x="143351" y="260271"/>
                </a:cubicBezTo>
                <a:cubicBezTo>
                  <a:pt x="143351" y="254556"/>
                  <a:pt x="148114" y="250746"/>
                  <a:pt x="152876" y="250746"/>
                </a:cubicBezTo>
                <a:cubicBezTo>
                  <a:pt x="158591" y="250746"/>
                  <a:pt x="162401" y="255508"/>
                  <a:pt x="162401" y="260271"/>
                </a:cubicBezTo>
                <a:cubicBezTo>
                  <a:pt x="163354" y="265986"/>
                  <a:pt x="158591" y="269796"/>
                  <a:pt x="152876" y="269796"/>
                </a:cubicBezTo>
                <a:close/>
                <a:moveTo>
                  <a:pt x="190976" y="493633"/>
                </a:moveTo>
                <a:cubicBezTo>
                  <a:pt x="185261" y="493633"/>
                  <a:pt x="181451" y="488871"/>
                  <a:pt x="181451" y="484108"/>
                </a:cubicBezTo>
                <a:cubicBezTo>
                  <a:pt x="181451" y="478393"/>
                  <a:pt x="186214" y="473631"/>
                  <a:pt x="190976" y="473631"/>
                </a:cubicBezTo>
                <a:cubicBezTo>
                  <a:pt x="195739" y="473631"/>
                  <a:pt x="200501" y="478393"/>
                  <a:pt x="200501" y="484108"/>
                </a:cubicBezTo>
                <a:cubicBezTo>
                  <a:pt x="201454" y="488871"/>
                  <a:pt x="196691" y="493633"/>
                  <a:pt x="190976" y="493633"/>
                </a:cubicBezTo>
                <a:close/>
                <a:moveTo>
                  <a:pt x="190976" y="461248"/>
                </a:moveTo>
                <a:cubicBezTo>
                  <a:pt x="185261" y="461248"/>
                  <a:pt x="181451" y="456486"/>
                  <a:pt x="181451" y="451723"/>
                </a:cubicBezTo>
                <a:cubicBezTo>
                  <a:pt x="181451" y="446008"/>
                  <a:pt x="186214" y="442198"/>
                  <a:pt x="190976" y="442198"/>
                </a:cubicBezTo>
                <a:cubicBezTo>
                  <a:pt x="195739" y="442198"/>
                  <a:pt x="200501" y="446961"/>
                  <a:pt x="200501" y="451723"/>
                </a:cubicBezTo>
                <a:cubicBezTo>
                  <a:pt x="201454" y="456486"/>
                  <a:pt x="196691" y="461248"/>
                  <a:pt x="190976" y="461248"/>
                </a:cubicBezTo>
                <a:close/>
                <a:moveTo>
                  <a:pt x="190976" y="429816"/>
                </a:moveTo>
                <a:cubicBezTo>
                  <a:pt x="185261" y="429816"/>
                  <a:pt x="181451" y="425053"/>
                  <a:pt x="181451" y="420291"/>
                </a:cubicBezTo>
                <a:cubicBezTo>
                  <a:pt x="181451" y="414576"/>
                  <a:pt x="186214" y="410766"/>
                  <a:pt x="190976" y="410766"/>
                </a:cubicBezTo>
                <a:cubicBezTo>
                  <a:pt x="195739" y="410766"/>
                  <a:pt x="200501" y="415528"/>
                  <a:pt x="200501" y="420291"/>
                </a:cubicBezTo>
                <a:cubicBezTo>
                  <a:pt x="201454" y="425053"/>
                  <a:pt x="196691" y="429816"/>
                  <a:pt x="190976" y="429816"/>
                </a:cubicBezTo>
                <a:close/>
                <a:moveTo>
                  <a:pt x="190976" y="397431"/>
                </a:moveTo>
                <a:cubicBezTo>
                  <a:pt x="185261" y="397431"/>
                  <a:pt x="181451" y="392668"/>
                  <a:pt x="181451" y="387906"/>
                </a:cubicBezTo>
                <a:cubicBezTo>
                  <a:pt x="181451" y="382191"/>
                  <a:pt x="186214" y="378381"/>
                  <a:pt x="190976" y="378381"/>
                </a:cubicBezTo>
                <a:cubicBezTo>
                  <a:pt x="195739" y="378381"/>
                  <a:pt x="200501" y="383143"/>
                  <a:pt x="200501" y="387906"/>
                </a:cubicBezTo>
                <a:cubicBezTo>
                  <a:pt x="201454" y="393621"/>
                  <a:pt x="196691" y="397431"/>
                  <a:pt x="190976" y="397431"/>
                </a:cubicBezTo>
                <a:close/>
                <a:moveTo>
                  <a:pt x="190976" y="365998"/>
                </a:moveTo>
                <a:cubicBezTo>
                  <a:pt x="185261" y="365998"/>
                  <a:pt x="181451" y="361236"/>
                  <a:pt x="181451" y="356473"/>
                </a:cubicBezTo>
                <a:cubicBezTo>
                  <a:pt x="181451" y="350758"/>
                  <a:pt x="186214" y="346948"/>
                  <a:pt x="190976" y="346948"/>
                </a:cubicBezTo>
                <a:cubicBezTo>
                  <a:pt x="195739" y="346948"/>
                  <a:pt x="200501" y="351711"/>
                  <a:pt x="200501" y="356473"/>
                </a:cubicBezTo>
                <a:cubicBezTo>
                  <a:pt x="201454" y="361236"/>
                  <a:pt x="196691" y="365998"/>
                  <a:pt x="190976" y="365998"/>
                </a:cubicBezTo>
                <a:close/>
                <a:moveTo>
                  <a:pt x="190976" y="333613"/>
                </a:moveTo>
                <a:cubicBezTo>
                  <a:pt x="185261" y="333613"/>
                  <a:pt x="181451" y="328851"/>
                  <a:pt x="181451" y="324088"/>
                </a:cubicBezTo>
                <a:cubicBezTo>
                  <a:pt x="181451" y="318373"/>
                  <a:pt x="186214" y="314563"/>
                  <a:pt x="190976" y="314563"/>
                </a:cubicBezTo>
                <a:cubicBezTo>
                  <a:pt x="195739" y="314563"/>
                  <a:pt x="200501" y="319326"/>
                  <a:pt x="200501" y="324088"/>
                </a:cubicBezTo>
                <a:cubicBezTo>
                  <a:pt x="201454" y="329803"/>
                  <a:pt x="196691" y="333613"/>
                  <a:pt x="190976" y="333613"/>
                </a:cubicBezTo>
                <a:close/>
                <a:moveTo>
                  <a:pt x="190976" y="302181"/>
                </a:moveTo>
                <a:cubicBezTo>
                  <a:pt x="185261" y="302181"/>
                  <a:pt x="181451" y="297418"/>
                  <a:pt x="181451" y="292656"/>
                </a:cubicBezTo>
                <a:cubicBezTo>
                  <a:pt x="181451" y="286941"/>
                  <a:pt x="186214" y="283131"/>
                  <a:pt x="190976" y="283131"/>
                </a:cubicBezTo>
                <a:cubicBezTo>
                  <a:pt x="195739" y="283131"/>
                  <a:pt x="200501" y="287893"/>
                  <a:pt x="200501" y="292656"/>
                </a:cubicBezTo>
                <a:cubicBezTo>
                  <a:pt x="201454" y="297418"/>
                  <a:pt x="196691" y="302181"/>
                  <a:pt x="190976" y="302181"/>
                </a:cubicBezTo>
                <a:close/>
                <a:moveTo>
                  <a:pt x="190976" y="269796"/>
                </a:moveTo>
                <a:cubicBezTo>
                  <a:pt x="185261" y="269796"/>
                  <a:pt x="181451" y="265033"/>
                  <a:pt x="181451" y="260271"/>
                </a:cubicBezTo>
                <a:cubicBezTo>
                  <a:pt x="181451" y="254556"/>
                  <a:pt x="186214" y="250746"/>
                  <a:pt x="190976" y="250746"/>
                </a:cubicBezTo>
                <a:cubicBezTo>
                  <a:pt x="195739" y="250746"/>
                  <a:pt x="200501" y="255508"/>
                  <a:pt x="200501" y="260271"/>
                </a:cubicBezTo>
                <a:cubicBezTo>
                  <a:pt x="201454" y="265986"/>
                  <a:pt x="196691" y="269796"/>
                  <a:pt x="190976" y="269796"/>
                </a:cubicBezTo>
                <a:close/>
                <a:moveTo>
                  <a:pt x="229076" y="493633"/>
                </a:moveTo>
                <a:cubicBezTo>
                  <a:pt x="223361" y="493633"/>
                  <a:pt x="219551" y="488871"/>
                  <a:pt x="219551" y="484108"/>
                </a:cubicBezTo>
                <a:cubicBezTo>
                  <a:pt x="219551" y="478393"/>
                  <a:pt x="224314" y="473631"/>
                  <a:pt x="229076" y="473631"/>
                </a:cubicBezTo>
                <a:cubicBezTo>
                  <a:pt x="234791" y="473631"/>
                  <a:pt x="238601" y="478393"/>
                  <a:pt x="238601" y="484108"/>
                </a:cubicBezTo>
                <a:cubicBezTo>
                  <a:pt x="238601" y="488871"/>
                  <a:pt x="234791" y="493633"/>
                  <a:pt x="229076" y="493633"/>
                </a:cubicBezTo>
                <a:close/>
                <a:moveTo>
                  <a:pt x="229076" y="461248"/>
                </a:moveTo>
                <a:cubicBezTo>
                  <a:pt x="223361" y="461248"/>
                  <a:pt x="219551" y="456486"/>
                  <a:pt x="219551" y="451723"/>
                </a:cubicBezTo>
                <a:cubicBezTo>
                  <a:pt x="219551" y="446008"/>
                  <a:pt x="224314" y="442198"/>
                  <a:pt x="229076" y="442198"/>
                </a:cubicBezTo>
                <a:cubicBezTo>
                  <a:pt x="234791" y="442198"/>
                  <a:pt x="238601" y="446961"/>
                  <a:pt x="238601" y="451723"/>
                </a:cubicBezTo>
                <a:cubicBezTo>
                  <a:pt x="238601" y="456486"/>
                  <a:pt x="234791" y="461248"/>
                  <a:pt x="229076" y="461248"/>
                </a:cubicBezTo>
                <a:close/>
                <a:moveTo>
                  <a:pt x="229076" y="429816"/>
                </a:moveTo>
                <a:cubicBezTo>
                  <a:pt x="223361" y="429816"/>
                  <a:pt x="219551" y="425053"/>
                  <a:pt x="219551" y="420291"/>
                </a:cubicBezTo>
                <a:cubicBezTo>
                  <a:pt x="219551" y="414576"/>
                  <a:pt x="224314" y="410766"/>
                  <a:pt x="229076" y="410766"/>
                </a:cubicBezTo>
                <a:cubicBezTo>
                  <a:pt x="234791" y="410766"/>
                  <a:pt x="238601" y="415528"/>
                  <a:pt x="238601" y="420291"/>
                </a:cubicBezTo>
                <a:cubicBezTo>
                  <a:pt x="238601" y="425053"/>
                  <a:pt x="234791" y="429816"/>
                  <a:pt x="229076" y="429816"/>
                </a:cubicBezTo>
                <a:close/>
                <a:moveTo>
                  <a:pt x="229076" y="397431"/>
                </a:moveTo>
                <a:cubicBezTo>
                  <a:pt x="223361" y="397431"/>
                  <a:pt x="219551" y="392668"/>
                  <a:pt x="219551" y="387906"/>
                </a:cubicBezTo>
                <a:cubicBezTo>
                  <a:pt x="219551" y="382191"/>
                  <a:pt x="224314" y="378381"/>
                  <a:pt x="229076" y="378381"/>
                </a:cubicBezTo>
                <a:cubicBezTo>
                  <a:pt x="234791" y="378381"/>
                  <a:pt x="238601" y="383143"/>
                  <a:pt x="238601" y="387906"/>
                </a:cubicBezTo>
                <a:cubicBezTo>
                  <a:pt x="238601" y="393621"/>
                  <a:pt x="234791" y="397431"/>
                  <a:pt x="229076" y="397431"/>
                </a:cubicBezTo>
                <a:close/>
                <a:moveTo>
                  <a:pt x="229076" y="365998"/>
                </a:moveTo>
                <a:cubicBezTo>
                  <a:pt x="223361" y="365998"/>
                  <a:pt x="219551" y="361236"/>
                  <a:pt x="219551" y="356473"/>
                </a:cubicBezTo>
                <a:cubicBezTo>
                  <a:pt x="219551" y="350758"/>
                  <a:pt x="224314" y="346948"/>
                  <a:pt x="229076" y="346948"/>
                </a:cubicBezTo>
                <a:cubicBezTo>
                  <a:pt x="234791" y="346948"/>
                  <a:pt x="238601" y="351711"/>
                  <a:pt x="238601" y="356473"/>
                </a:cubicBezTo>
                <a:cubicBezTo>
                  <a:pt x="238601" y="361236"/>
                  <a:pt x="234791" y="365998"/>
                  <a:pt x="229076" y="365998"/>
                </a:cubicBezTo>
                <a:close/>
                <a:moveTo>
                  <a:pt x="229076" y="333613"/>
                </a:moveTo>
                <a:cubicBezTo>
                  <a:pt x="223361" y="333613"/>
                  <a:pt x="219551" y="328851"/>
                  <a:pt x="219551" y="324088"/>
                </a:cubicBezTo>
                <a:cubicBezTo>
                  <a:pt x="219551" y="318373"/>
                  <a:pt x="224314" y="314563"/>
                  <a:pt x="229076" y="314563"/>
                </a:cubicBezTo>
                <a:cubicBezTo>
                  <a:pt x="234791" y="314563"/>
                  <a:pt x="238601" y="319326"/>
                  <a:pt x="238601" y="324088"/>
                </a:cubicBezTo>
                <a:cubicBezTo>
                  <a:pt x="238601" y="329803"/>
                  <a:pt x="234791" y="333613"/>
                  <a:pt x="229076" y="333613"/>
                </a:cubicBezTo>
                <a:close/>
                <a:moveTo>
                  <a:pt x="229076" y="302181"/>
                </a:moveTo>
                <a:cubicBezTo>
                  <a:pt x="223361" y="302181"/>
                  <a:pt x="219551" y="297418"/>
                  <a:pt x="219551" y="292656"/>
                </a:cubicBezTo>
                <a:cubicBezTo>
                  <a:pt x="219551" y="286941"/>
                  <a:pt x="224314" y="283131"/>
                  <a:pt x="229076" y="283131"/>
                </a:cubicBezTo>
                <a:cubicBezTo>
                  <a:pt x="234791" y="283131"/>
                  <a:pt x="238601" y="287893"/>
                  <a:pt x="238601" y="292656"/>
                </a:cubicBezTo>
                <a:cubicBezTo>
                  <a:pt x="238601" y="297418"/>
                  <a:pt x="234791" y="302181"/>
                  <a:pt x="229076" y="302181"/>
                </a:cubicBezTo>
                <a:close/>
                <a:moveTo>
                  <a:pt x="229076" y="269796"/>
                </a:moveTo>
                <a:cubicBezTo>
                  <a:pt x="223361" y="269796"/>
                  <a:pt x="219551" y="265033"/>
                  <a:pt x="219551" y="260271"/>
                </a:cubicBezTo>
                <a:cubicBezTo>
                  <a:pt x="219551" y="254556"/>
                  <a:pt x="224314" y="250746"/>
                  <a:pt x="229076" y="250746"/>
                </a:cubicBezTo>
                <a:cubicBezTo>
                  <a:pt x="234791" y="250746"/>
                  <a:pt x="238601" y="255508"/>
                  <a:pt x="238601" y="260271"/>
                </a:cubicBezTo>
                <a:cubicBezTo>
                  <a:pt x="238601" y="265986"/>
                  <a:pt x="234791" y="269796"/>
                  <a:pt x="229076" y="269796"/>
                </a:cubicBezTo>
                <a:close/>
                <a:moveTo>
                  <a:pt x="267176" y="461248"/>
                </a:moveTo>
                <a:cubicBezTo>
                  <a:pt x="261461" y="461248"/>
                  <a:pt x="257651" y="456486"/>
                  <a:pt x="257651" y="451723"/>
                </a:cubicBezTo>
                <a:cubicBezTo>
                  <a:pt x="257651" y="446008"/>
                  <a:pt x="262414" y="442198"/>
                  <a:pt x="267176" y="442198"/>
                </a:cubicBezTo>
                <a:cubicBezTo>
                  <a:pt x="272891" y="442198"/>
                  <a:pt x="277654" y="446961"/>
                  <a:pt x="277654" y="451723"/>
                </a:cubicBezTo>
                <a:cubicBezTo>
                  <a:pt x="276701" y="456486"/>
                  <a:pt x="271939" y="461248"/>
                  <a:pt x="267176" y="461248"/>
                </a:cubicBezTo>
                <a:close/>
                <a:moveTo>
                  <a:pt x="267176" y="429816"/>
                </a:moveTo>
                <a:cubicBezTo>
                  <a:pt x="261461" y="429816"/>
                  <a:pt x="257651" y="425053"/>
                  <a:pt x="257651" y="420291"/>
                </a:cubicBezTo>
                <a:cubicBezTo>
                  <a:pt x="257651" y="414576"/>
                  <a:pt x="262414" y="410766"/>
                  <a:pt x="267176" y="410766"/>
                </a:cubicBezTo>
                <a:cubicBezTo>
                  <a:pt x="272891" y="410766"/>
                  <a:pt x="277654" y="415528"/>
                  <a:pt x="277654" y="420291"/>
                </a:cubicBezTo>
                <a:cubicBezTo>
                  <a:pt x="276701" y="425053"/>
                  <a:pt x="271939" y="429816"/>
                  <a:pt x="267176" y="429816"/>
                </a:cubicBezTo>
                <a:close/>
                <a:moveTo>
                  <a:pt x="267176" y="397431"/>
                </a:moveTo>
                <a:cubicBezTo>
                  <a:pt x="261461" y="397431"/>
                  <a:pt x="257651" y="392668"/>
                  <a:pt x="257651" y="387906"/>
                </a:cubicBezTo>
                <a:cubicBezTo>
                  <a:pt x="257651" y="382191"/>
                  <a:pt x="262414" y="378381"/>
                  <a:pt x="267176" y="378381"/>
                </a:cubicBezTo>
                <a:cubicBezTo>
                  <a:pt x="272891" y="378381"/>
                  <a:pt x="277654" y="383143"/>
                  <a:pt x="277654" y="387906"/>
                </a:cubicBezTo>
                <a:cubicBezTo>
                  <a:pt x="276701" y="393621"/>
                  <a:pt x="271939" y="397431"/>
                  <a:pt x="267176" y="397431"/>
                </a:cubicBezTo>
                <a:close/>
                <a:moveTo>
                  <a:pt x="267176" y="365998"/>
                </a:moveTo>
                <a:cubicBezTo>
                  <a:pt x="261461" y="365998"/>
                  <a:pt x="257651" y="361236"/>
                  <a:pt x="257651" y="356473"/>
                </a:cubicBezTo>
                <a:cubicBezTo>
                  <a:pt x="257651" y="350758"/>
                  <a:pt x="262414" y="346948"/>
                  <a:pt x="267176" y="346948"/>
                </a:cubicBezTo>
                <a:cubicBezTo>
                  <a:pt x="272891" y="346948"/>
                  <a:pt x="277654" y="351711"/>
                  <a:pt x="277654" y="356473"/>
                </a:cubicBezTo>
                <a:cubicBezTo>
                  <a:pt x="276701" y="361236"/>
                  <a:pt x="271939" y="365998"/>
                  <a:pt x="267176" y="365998"/>
                </a:cubicBezTo>
                <a:close/>
                <a:moveTo>
                  <a:pt x="267176" y="333613"/>
                </a:moveTo>
                <a:cubicBezTo>
                  <a:pt x="261461" y="333613"/>
                  <a:pt x="257651" y="328851"/>
                  <a:pt x="257651" y="324088"/>
                </a:cubicBezTo>
                <a:cubicBezTo>
                  <a:pt x="257651" y="318373"/>
                  <a:pt x="262414" y="314563"/>
                  <a:pt x="267176" y="314563"/>
                </a:cubicBezTo>
                <a:cubicBezTo>
                  <a:pt x="272891" y="314563"/>
                  <a:pt x="277654" y="319326"/>
                  <a:pt x="277654" y="324088"/>
                </a:cubicBezTo>
                <a:cubicBezTo>
                  <a:pt x="276701" y="329803"/>
                  <a:pt x="271939" y="333613"/>
                  <a:pt x="267176" y="333613"/>
                </a:cubicBezTo>
                <a:close/>
                <a:moveTo>
                  <a:pt x="267176" y="302181"/>
                </a:moveTo>
                <a:cubicBezTo>
                  <a:pt x="261461" y="302181"/>
                  <a:pt x="257651" y="297418"/>
                  <a:pt x="257651" y="292656"/>
                </a:cubicBezTo>
                <a:cubicBezTo>
                  <a:pt x="257651" y="286941"/>
                  <a:pt x="262414" y="283131"/>
                  <a:pt x="267176" y="283131"/>
                </a:cubicBezTo>
                <a:cubicBezTo>
                  <a:pt x="272891" y="283131"/>
                  <a:pt x="277654" y="287893"/>
                  <a:pt x="277654" y="292656"/>
                </a:cubicBezTo>
                <a:cubicBezTo>
                  <a:pt x="276701" y="297418"/>
                  <a:pt x="271939" y="302181"/>
                  <a:pt x="267176" y="302181"/>
                </a:cubicBezTo>
                <a:close/>
                <a:moveTo>
                  <a:pt x="304324" y="429816"/>
                </a:moveTo>
                <a:cubicBezTo>
                  <a:pt x="298609" y="429816"/>
                  <a:pt x="294799" y="425053"/>
                  <a:pt x="294799" y="420291"/>
                </a:cubicBezTo>
                <a:cubicBezTo>
                  <a:pt x="294799" y="414576"/>
                  <a:pt x="299561" y="410766"/>
                  <a:pt x="304324" y="410766"/>
                </a:cubicBezTo>
                <a:cubicBezTo>
                  <a:pt x="310039" y="410766"/>
                  <a:pt x="313849" y="415528"/>
                  <a:pt x="313849" y="420291"/>
                </a:cubicBezTo>
                <a:cubicBezTo>
                  <a:pt x="314801" y="425053"/>
                  <a:pt x="310039" y="429816"/>
                  <a:pt x="304324" y="429816"/>
                </a:cubicBezTo>
                <a:close/>
                <a:moveTo>
                  <a:pt x="304324" y="397431"/>
                </a:moveTo>
                <a:cubicBezTo>
                  <a:pt x="298609" y="397431"/>
                  <a:pt x="294799" y="392668"/>
                  <a:pt x="294799" y="387906"/>
                </a:cubicBezTo>
                <a:cubicBezTo>
                  <a:pt x="294799" y="382191"/>
                  <a:pt x="299561" y="378381"/>
                  <a:pt x="304324" y="378381"/>
                </a:cubicBezTo>
                <a:cubicBezTo>
                  <a:pt x="310039" y="378381"/>
                  <a:pt x="313849" y="383143"/>
                  <a:pt x="313849" y="387906"/>
                </a:cubicBezTo>
                <a:cubicBezTo>
                  <a:pt x="314801" y="393621"/>
                  <a:pt x="310039" y="397431"/>
                  <a:pt x="304324" y="397431"/>
                </a:cubicBezTo>
                <a:close/>
                <a:moveTo>
                  <a:pt x="304324" y="365998"/>
                </a:moveTo>
                <a:cubicBezTo>
                  <a:pt x="298609" y="365998"/>
                  <a:pt x="294799" y="361236"/>
                  <a:pt x="294799" y="356473"/>
                </a:cubicBezTo>
                <a:cubicBezTo>
                  <a:pt x="294799" y="350758"/>
                  <a:pt x="299561" y="346948"/>
                  <a:pt x="304324" y="346948"/>
                </a:cubicBezTo>
                <a:cubicBezTo>
                  <a:pt x="310039" y="346948"/>
                  <a:pt x="313849" y="351711"/>
                  <a:pt x="313849" y="356473"/>
                </a:cubicBezTo>
                <a:cubicBezTo>
                  <a:pt x="314801" y="361236"/>
                  <a:pt x="310039" y="365998"/>
                  <a:pt x="304324" y="365998"/>
                </a:cubicBezTo>
                <a:close/>
                <a:moveTo>
                  <a:pt x="304324" y="333613"/>
                </a:moveTo>
                <a:cubicBezTo>
                  <a:pt x="298609" y="333613"/>
                  <a:pt x="294799" y="328851"/>
                  <a:pt x="294799" y="324088"/>
                </a:cubicBezTo>
                <a:cubicBezTo>
                  <a:pt x="294799" y="318373"/>
                  <a:pt x="299561" y="314563"/>
                  <a:pt x="304324" y="314563"/>
                </a:cubicBezTo>
                <a:cubicBezTo>
                  <a:pt x="310039" y="314563"/>
                  <a:pt x="313849" y="319326"/>
                  <a:pt x="313849" y="324088"/>
                </a:cubicBezTo>
                <a:cubicBezTo>
                  <a:pt x="314801" y="329803"/>
                  <a:pt x="310039" y="333613"/>
                  <a:pt x="304324" y="333613"/>
                </a:cubicBez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7" name="雑誌">
            <a:extLst>
              <a:ext uri="{FF2B5EF4-FFF2-40B4-BE49-F238E27FC236}">
                <a16:creationId xmlns:a16="http://schemas.microsoft.com/office/drawing/2014/main" id="{F7E6BF77-7E1F-9544-B1F4-25F558C73413}"/>
              </a:ext>
            </a:extLst>
          </p:cNvPr>
          <p:cNvSpPr/>
          <p:nvPr userDrawn="1"/>
        </p:nvSpPr>
        <p:spPr>
          <a:xfrm>
            <a:off x="2765773" y="1375849"/>
            <a:ext cx="198373" cy="274420"/>
          </a:xfrm>
          <a:custGeom>
            <a:avLst/>
            <a:gdLst>
              <a:gd name="connsiteX0" fmla="*/ 202882 w 404812"/>
              <a:gd name="connsiteY0" fmla="*/ 217098 h 559998"/>
              <a:gd name="connsiteX1" fmla="*/ 259080 w 404812"/>
              <a:gd name="connsiteY1" fmla="*/ 277105 h 559998"/>
              <a:gd name="connsiteX2" fmla="*/ 202882 w 404812"/>
              <a:gd name="connsiteY2" fmla="*/ 351400 h 559998"/>
              <a:gd name="connsiteX3" fmla="*/ 146685 w 404812"/>
              <a:gd name="connsiteY3" fmla="*/ 277105 h 559998"/>
              <a:gd name="connsiteX4" fmla="*/ 202882 w 404812"/>
              <a:gd name="connsiteY4" fmla="*/ 217098 h 559998"/>
              <a:gd name="connsiteX5" fmla="*/ 37147 w 404812"/>
              <a:gd name="connsiteY5" fmla="*/ 141851 h 559998"/>
              <a:gd name="connsiteX6" fmla="*/ 26670 w 404812"/>
              <a:gd name="connsiteY6" fmla="*/ 152328 h 559998"/>
              <a:gd name="connsiteX7" fmla="*/ 26670 w 404812"/>
              <a:gd name="connsiteY7" fmla="*/ 522851 h 559998"/>
              <a:gd name="connsiteX8" fmla="*/ 37147 w 404812"/>
              <a:gd name="connsiteY8" fmla="*/ 533328 h 559998"/>
              <a:gd name="connsiteX9" fmla="*/ 67627 w 404812"/>
              <a:gd name="connsiteY9" fmla="*/ 533328 h 559998"/>
              <a:gd name="connsiteX10" fmla="*/ 78105 w 404812"/>
              <a:gd name="connsiteY10" fmla="*/ 417123 h 559998"/>
              <a:gd name="connsiteX11" fmla="*/ 153352 w 404812"/>
              <a:gd name="connsiteY11" fmla="*/ 367593 h 559998"/>
              <a:gd name="connsiteX12" fmla="*/ 172402 w 404812"/>
              <a:gd name="connsiteY12" fmla="*/ 373308 h 559998"/>
              <a:gd name="connsiteX13" fmla="*/ 202882 w 404812"/>
              <a:gd name="connsiteY13" fmla="*/ 380928 h 559998"/>
              <a:gd name="connsiteX14" fmla="*/ 233362 w 404812"/>
              <a:gd name="connsiteY14" fmla="*/ 373308 h 559998"/>
              <a:gd name="connsiteX15" fmla="*/ 252412 w 404812"/>
              <a:gd name="connsiteY15" fmla="*/ 368546 h 559998"/>
              <a:gd name="connsiteX16" fmla="*/ 327660 w 404812"/>
              <a:gd name="connsiteY16" fmla="*/ 418076 h 559998"/>
              <a:gd name="connsiteX17" fmla="*/ 338137 w 404812"/>
              <a:gd name="connsiteY17" fmla="*/ 534281 h 559998"/>
              <a:gd name="connsiteX18" fmla="*/ 367665 w 404812"/>
              <a:gd name="connsiteY18" fmla="*/ 534281 h 559998"/>
              <a:gd name="connsiteX19" fmla="*/ 378142 w 404812"/>
              <a:gd name="connsiteY19" fmla="*/ 523803 h 559998"/>
              <a:gd name="connsiteX20" fmla="*/ 378142 w 404812"/>
              <a:gd name="connsiteY20" fmla="*/ 152328 h 559998"/>
              <a:gd name="connsiteX21" fmla="*/ 367665 w 404812"/>
              <a:gd name="connsiteY21" fmla="*/ 141851 h 559998"/>
              <a:gd name="connsiteX22" fmla="*/ 308610 w 404812"/>
              <a:gd name="connsiteY22" fmla="*/ 82796 h 559998"/>
              <a:gd name="connsiteX23" fmla="*/ 140017 w 404812"/>
              <a:gd name="connsiteY23" fmla="*/ 116133 h 559998"/>
              <a:gd name="connsiteX24" fmla="*/ 318135 w 404812"/>
              <a:gd name="connsiteY24" fmla="*/ 116133 h 559998"/>
              <a:gd name="connsiteX25" fmla="*/ 318135 w 404812"/>
              <a:gd name="connsiteY25" fmla="*/ 91368 h 559998"/>
              <a:gd name="connsiteX26" fmla="*/ 308610 w 404812"/>
              <a:gd name="connsiteY26" fmla="*/ 82796 h 559998"/>
              <a:gd name="connsiteX27" fmla="*/ 233362 w 404812"/>
              <a:gd name="connsiteY27" fmla="*/ 32313 h 559998"/>
              <a:gd name="connsiteX28" fmla="*/ 81915 w 404812"/>
              <a:gd name="connsiteY28" fmla="*/ 99941 h 559998"/>
              <a:gd name="connsiteX29" fmla="*/ 242887 w 404812"/>
              <a:gd name="connsiteY29" fmla="*/ 68508 h 559998"/>
              <a:gd name="connsiteX30" fmla="*/ 242887 w 404812"/>
              <a:gd name="connsiteY30" fmla="*/ 38028 h 559998"/>
              <a:gd name="connsiteX31" fmla="*/ 233362 w 404812"/>
              <a:gd name="connsiteY31" fmla="*/ 32313 h 559998"/>
              <a:gd name="connsiteX32" fmla="*/ 257413 w 404812"/>
              <a:gd name="connsiteY32" fmla="*/ 1476 h 559998"/>
              <a:gd name="connsiteX33" fmla="*/ 262890 w 404812"/>
              <a:gd name="connsiteY33" fmla="*/ 13263 h 559998"/>
              <a:gd name="connsiteX34" fmla="*/ 262890 w 404812"/>
              <a:gd name="connsiteY34" fmla="*/ 65651 h 559998"/>
              <a:gd name="connsiteX35" fmla="*/ 325755 w 404812"/>
              <a:gd name="connsiteY35" fmla="*/ 53268 h 559998"/>
              <a:gd name="connsiteX36" fmla="*/ 345757 w 404812"/>
              <a:gd name="connsiteY36" fmla="*/ 69461 h 559998"/>
              <a:gd name="connsiteX37" fmla="*/ 345757 w 404812"/>
              <a:gd name="connsiteY37" fmla="*/ 115181 h 559998"/>
              <a:gd name="connsiteX38" fmla="*/ 384810 w 404812"/>
              <a:gd name="connsiteY38" fmla="*/ 115181 h 559998"/>
              <a:gd name="connsiteX39" fmla="*/ 404812 w 404812"/>
              <a:gd name="connsiteY39" fmla="*/ 136136 h 559998"/>
              <a:gd name="connsiteX40" fmla="*/ 404812 w 404812"/>
              <a:gd name="connsiteY40" fmla="*/ 539996 h 559998"/>
              <a:gd name="connsiteX41" fmla="*/ 384810 w 404812"/>
              <a:gd name="connsiteY41" fmla="*/ 559998 h 559998"/>
              <a:gd name="connsiteX42" fmla="*/ 20002 w 404812"/>
              <a:gd name="connsiteY42" fmla="*/ 559998 h 559998"/>
              <a:gd name="connsiteX43" fmla="*/ 0 w 404812"/>
              <a:gd name="connsiteY43" fmla="*/ 543806 h 559998"/>
              <a:gd name="connsiteX44" fmla="*/ 0 w 404812"/>
              <a:gd name="connsiteY44" fmla="*/ 539996 h 559998"/>
              <a:gd name="connsiteX45" fmla="*/ 0 w 404812"/>
              <a:gd name="connsiteY45" fmla="*/ 135183 h 559998"/>
              <a:gd name="connsiteX46" fmla="*/ 18097 w 404812"/>
              <a:gd name="connsiteY46" fmla="*/ 106608 h 559998"/>
              <a:gd name="connsiteX47" fmla="*/ 244792 w 404812"/>
              <a:gd name="connsiteY47" fmla="*/ 1833 h 559998"/>
              <a:gd name="connsiteX48" fmla="*/ 257413 w 404812"/>
              <a:gd name="connsiteY48" fmla="*/ 1476 h 55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04812" h="559998">
                <a:moveTo>
                  <a:pt x="202882" y="217098"/>
                </a:moveTo>
                <a:cubicBezTo>
                  <a:pt x="236220" y="217098"/>
                  <a:pt x="259080" y="240910"/>
                  <a:pt x="259080" y="277105"/>
                </a:cubicBezTo>
                <a:cubicBezTo>
                  <a:pt x="259080" y="317110"/>
                  <a:pt x="233362" y="351400"/>
                  <a:pt x="202882" y="351400"/>
                </a:cubicBezTo>
                <a:cubicBezTo>
                  <a:pt x="172402" y="351400"/>
                  <a:pt x="146685" y="317110"/>
                  <a:pt x="146685" y="277105"/>
                </a:cubicBezTo>
                <a:cubicBezTo>
                  <a:pt x="146685" y="240910"/>
                  <a:pt x="169545" y="217098"/>
                  <a:pt x="202882" y="217098"/>
                </a:cubicBezTo>
                <a:close/>
                <a:moveTo>
                  <a:pt x="37147" y="141851"/>
                </a:moveTo>
                <a:cubicBezTo>
                  <a:pt x="31432" y="141851"/>
                  <a:pt x="26670" y="146613"/>
                  <a:pt x="26670" y="152328"/>
                </a:cubicBezTo>
                <a:lnTo>
                  <a:pt x="26670" y="522851"/>
                </a:lnTo>
                <a:cubicBezTo>
                  <a:pt x="26670" y="528566"/>
                  <a:pt x="31432" y="533328"/>
                  <a:pt x="37147" y="533328"/>
                </a:cubicBezTo>
                <a:lnTo>
                  <a:pt x="67627" y="533328"/>
                </a:lnTo>
                <a:cubicBezTo>
                  <a:pt x="73342" y="474273"/>
                  <a:pt x="77152" y="423791"/>
                  <a:pt x="78105" y="417123"/>
                </a:cubicBezTo>
                <a:cubicBezTo>
                  <a:pt x="80962" y="397121"/>
                  <a:pt x="145732" y="370451"/>
                  <a:pt x="153352" y="367593"/>
                </a:cubicBezTo>
                <a:cubicBezTo>
                  <a:pt x="160020" y="365688"/>
                  <a:pt x="168592" y="367593"/>
                  <a:pt x="172402" y="373308"/>
                </a:cubicBezTo>
                <a:cubicBezTo>
                  <a:pt x="172402" y="373308"/>
                  <a:pt x="178117" y="380928"/>
                  <a:pt x="202882" y="380928"/>
                </a:cubicBezTo>
                <a:cubicBezTo>
                  <a:pt x="226695" y="380928"/>
                  <a:pt x="233362" y="373308"/>
                  <a:pt x="233362" y="373308"/>
                </a:cubicBezTo>
                <a:cubicBezTo>
                  <a:pt x="237172" y="368546"/>
                  <a:pt x="245745" y="365688"/>
                  <a:pt x="252412" y="368546"/>
                </a:cubicBezTo>
                <a:cubicBezTo>
                  <a:pt x="260032" y="371403"/>
                  <a:pt x="324802" y="398073"/>
                  <a:pt x="327660" y="418076"/>
                </a:cubicBezTo>
                <a:cubicBezTo>
                  <a:pt x="328612" y="423791"/>
                  <a:pt x="333375" y="475226"/>
                  <a:pt x="338137" y="534281"/>
                </a:cubicBezTo>
                <a:lnTo>
                  <a:pt x="367665" y="534281"/>
                </a:lnTo>
                <a:cubicBezTo>
                  <a:pt x="373380" y="534281"/>
                  <a:pt x="378142" y="529518"/>
                  <a:pt x="378142" y="523803"/>
                </a:cubicBezTo>
                <a:lnTo>
                  <a:pt x="378142" y="152328"/>
                </a:lnTo>
                <a:cubicBezTo>
                  <a:pt x="378142" y="146613"/>
                  <a:pt x="373380" y="141851"/>
                  <a:pt x="367665" y="141851"/>
                </a:cubicBezTo>
                <a:close/>
                <a:moveTo>
                  <a:pt x="308610" y="82796"/>
                </a:moveTo>
                <a:lnTo>
                  <a:pt x="140017" y="116133"/>
                </a:lnTo>
                <a:lnTo>
                  <a:pt x="318135" y="116133"/>
                </a:lnTo>
                <a:lnTo>
                  <a:pt x="318135" y="91368"/>
                </a:lnTo>
                <a:cubicBezTo>
                  <a:pt x="318135" y="85653"/>
                  <a:pt x="314325" y="81843"/>
                  <a:pt x="308610" y="82796"/>
                </a:cubicBezTo>
                <a:close/>
                <a:moveTo>
                  <a:pt x="233362" y="32313"/>
                </a:moveTo>
                <a:lnTo>
                  <a:pt x="81915" y="99941"/>
                </a:lnTo>
                <a:lnTo>
                  <a:pt x="242887" y="68508"/>
                </a:lnTo>
                <a:lnTo>
                  <a:pt x="242887" y="38028"/>
                </a:lnTo>
                <a:cubicBezTo>
                  <a:pt x="242887" y="33266"/>
                  <a:pt x="239077" y="30408"/>
                  <a:pt x="233362" y="32313"/>
                </a:cubicBezTo>
                <a:close/>
                <a:moveTo>
                  <a:pt x="257413" y="1476"/>
                </a:moveTo>
                <a:cubicBezTo>
                  <a:pt x="260747" y="3500"/>
                  <a:pt x="262890" y="7548"/>
                  <a:pt x="262890" y="13263"/>
                </a:cubicBezTo>
                <a:lnTo>
                  <a:pt x="262890" y="65651"/>
                </a:lnTo>
                <a:lnTo>
                  <a:pt x="325755" y="53268"/>
                </a:lnTo>
                <a:cubicBezTo>
                  <a:pt x="337185" y="51363"/>
                  <a:pt x="345757" y="58031"/>
                  <a:pt x="345757" y="69461"/>
                </a:cubicBezTo>
                <a:lnTo>
                  <a:pt x="345757" y="115181"/>
                </a:lnTo>
                <a:lnTo>
                  <a:pt x="384810" y="115181"/>
                </a:lnTo>
                <a:cubicBezTo>
                  <a:pt x="396240" y="115181"/>
                  <a:pt x="404812" y="124706"/>
                  <a:pt x="404812" y="136136"/>
                </a:cubicBezTo>
                <a:lnTo>
                  <a:pt x="404812" y="539996"/>
                </a:lnTo>
                <a:cubicBezTo>
                  <a:pt x="404812" y="550473"/>
                  <a:pt x="396240" y="559998"/>
                  <a:pt x="384810" y="559998"/>
                </a:cubicBezTo>
                <a:lnTo>
                  <a:pt x="20002" y="559998"/>
                </a:lnTo>
                <a:cubicBezTo>
                  <a:pt x="10477" y="559998"/>
                  <a:pt x="1905" y="553331"/>
                  <a:pt x="0" y="543806"/>
                </a:cubicBezTo>
                <a:cubicBezTo>
                  <a:pt x="0" y="542853"/>
                  <a:pt x="0" y="541901"/>
                  <a:pt x="0" y="539996"/>
                </a:cubicBezTo>
                <a:lnTo>
                  <a:pt x="0" y="135183"/>
                </a:lnTo>
                <a:cubicBezTo>
                  <a:pt x="0" y="124706"/>
                  <a:pt x="7620" y="111371"/>
                  <a:pt x="18097" y="106608"/>
                </a:cubicBezTo>
                <a:lnTo>
                  <a:pt x="244792" y="1833"/>
                </a:lnTo>
                <a:cubicBezTo>
                  <a:pt x="249555" y="-548"/>
                  <a:pt x="254079" y="-548"/>
                  <a:pt x="257413" y="1476"/>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8" name="新聞">
            <a:extLst>
              <a:ext uri="{FF2B5EF4-FFF2-40B4-BE49-F238E27FC236}">
                <a16:creationId xmlns:a16="http://schemas.microsoft.com/office/drawing/2014/main" id="{40FF099C-C182-9041-8D3B-075395EEC127}"/>
              </a:ext>
            </a:extLst>
          </p:cNvPr>
          <p:cNvSpPr/>
          <p:nvPr userDrawn="1"/>
        </p:nvSpPr>
        <p:spPr>
          <a:xfrm>
            <a:off x="3366410" y="1384233"/>
            <a:ext cx="198373" cy="257652"/>
          </a:xfrm>
          <a:custGeom>
            <a:avLst/>
            <a:gdLst>
              <a:gd name="connsiteX0" fmla="*/ 324803 w 404812"/>
              <a:gd name="connsiteY0" fmla="*/ 354330 h 525780"/>
              <a:gd name="connsiteX1" fmla="*/ 351473 w 404812"/>
              <a:gd name="connsiteY1" fmla="*/ 354330 h 525780"/>
              <a:gd name="connsiteX2" fmla="*/ 351473 w 404812"/>
              <a:gd name="connsiteY2" fmla="*/ 463867 h 525780"/>
              <a:gd name="connsiteX3" fmla="*/ 324803 w 404812"/>
              <a:gd name="connsiteY3" fmla="*/ 463867 h 525780"/>
              <a:gd name="connsiteX4" fmla="*/ 271463 w 404812"/>
              <a:gd name="connsiteY4" fmla="*/ 354330 h 525780"/>
              <a:gd name="connsiteX5" fmla="*/ 298133 w 404812"/>
              <a:gd name="connsiteY5" fmla="*/ 354330 h 525780"/>
              <a:gd name="connsiteX6" fmla="*/ 298133 w 404812"/>
              <a:gd name="connsiteY6" fmla="*/ 463867 h 525780"/>
              <a:gd name="connsiteX7" fmla="*/ 271463 w 404812"/>
              <a:gd name="connsiteY7" fmla="*/ 463867 h 525780"/>
              <a:gd name="connsiteX8" fmla="*/ 217170 w 404812"/>
              <a:gd name="connsiteY8" fmla="*/ 354330 h 525780"/>
              <a:gd name="connsiteX9" fmla="*/ 243840 w 404812"/>
              <a:gd name="connsiteY9" fmla="*/ 354330 h 525780"/>
              <a:gd name="connsiteX10" fmla="*/ 243840 w 404812"/>
              <a:gd name="connsiteY10" fmla="*/ 463867 h 525780"/>
              <a:gd name="connsiteX11" fmla="*/ 217170 w 404812"/>
              <a:gd name="connsiteY11" fmla="*/ 463867 h 525780"/>
              <a:gd name="connsiteX12" fmla="*/ 162878 w 404812"/>
              <a:gd name="connsiteY12" fmla="*/ 354330 h 525780"/>
              <a:gd name="connsiteX13" fmla="*/ 189548 w 404812"/>
              <a:gd name="connsiteY13" fmla="*/ 354330 h 525780"/>
              <a:gd name="connsiteX14" fmla="*/ 189548 w 404812"/>
              <a:gd name="connsiteY14" fmla="*/ 463867 h 525780"/>
              <a:gd name="connsiteX15" fmla="*/ 162878 w 404812"/>
              <a:gd name="connsiteY15" fmla="*/ 463867 h 525780"/>
              <a:gd name="connsiteX16" fmla="*/ 53340 w 404812"/>
              <a:gd name="connsiteY16" fmla="*/ 354330 h 525780"/>
              <a:gd name="connsiteX17" fmla="*/ 134302 w 404812"/>
              <a:gd name="connsiteY17" fmla="*/ 354330 h 525780"/>
              <a:gd name="connsiteX18" fmla="*/ 134302 w 404812"/>
              <a:gd name="connsiteY18" fmla="*/ 463867 h 525780"/>
              <a:gd name="connsiteX19" fmla="*/ 53340 w 404812"/>
              <a:gd name="connsiteY19" fmla="*/ 463867 h 525780"/>
              <a:gd name="connsiteX20" fmla="*/ 215265 w 404812"/>
              <a:gd name="connsiteY20" fmla="*/ 208598 h 525780"/>
              <a:gd name="connsiteX21" fmla="*/ 241935 w 404812"/>
              <a:gd name="connsiteY21" fmla="*/ 208598 h 525780"/>
              <a:gd name="connsiteX22" fmla="*/ 241935 w 404812"/>
              <a:gd name="connsiteY22" fmla="*/ 318135 h 525780"/>
              <a:gd name="connsiteX23" fmla="*/ 215265 w 404812"/>
              <a:gd name="connsiteY23" fmla="*/ 318135 h 525780"/>
              <a:gd name="connsiteX24" fmla="*/ 160973 w 404812"/>
              <a:gd name="connsiteY24" fmla="*/ 208598 h 525780"/>
              <a:gd name="connsiteX25" fmla="*/ 187643 w 404812"/>
              <a:gd name="connsiteY25" fmla="*/ 208598 h 525780"/>
              <a:gd name="connsiteX26" fmla="*/ 187643 w 404812"/>
              <a:gd name="connsiteY26" fmla="*/ 318135 h 525780"/>
              <a:gd name="connsiteX27" fmla="*/ 160973 w 404812"/>
              <a:gd name="connsiteY27" fmla="*/ 318135 h 525780"/>
              <a:gd name="connsiteX28" fmla="*/ 106680 w 404812"/>
              <a:gd name="connsiteY28" fmla="*/ 208598 h 525780"/>
              <a:gd name="connsiteX29" fmla="*/ 133350 w 404812"/>
              <a:gd name="connsiteY29" fmla="*/ 208598 h 525780"/>
              <a:gd name="connsiteX30" fmla="*/ 133350 w 404812"/>
              <a:gd name="connsiteY30" fmla="*/ 318135 h 525780"/>
              <a:gd name="connsiteX31" fmla="*/ 106680 w 404812"/>
              <a:gd name="connsiteY31" fmla="*/ 318135 h 525780"/>
              <a:gd name="connsiteX32" fmla="*/ 53340 w 404812"/>
              <a:gd name="connsiteY32" fmla="*/ 208598 h 525780"/>
              <a:gd name="connsiteX33" fmla="*/ 80010 w 404812"/>
              <a:gd name="connsiteY33" fmla="*/ 208598 h 525780"/>
              <a:gd name="connsiteX34" fmla="*/ 80010 w 404812"/>
              <a:gd name="connsiteY34" fmla="*/ 318135 h 525780"/>
              <a:gd name="connsiteX35" fmla="*/ 53340 w 404812"/>
              <a:gd name="connsiteY35" fmla="*/ 318135 h 525780"/>
              <a:gd name="connsiteX36" fmla="*/ 271463 w 404812"/>
              <a:gd name="connsiteY36" fmla="*/ 62865 h 525780"/>
              <a:gd name="connsiteX37" fmla="*/ 352425 w 404812"/>
              <a:gd name="connsiteY37" fmla="*/ 62865 h 525780"/>
              <a:gd name="connsiteX38" fmla="*/ 352425 w 404812"/>
              <a:gd name="connsiteY38" fmla="*/ 318135 h 525780"/>
              <a:gd name="connsiteX39" fmla="*/ 271463 w 404812"/>
              <a:gd name="connsiteY39" fmla="*/ 318135 h 525780"/>
              <a:gd name="connsiteX40" fmla="*/ 215265 w 404812"/>
              <a:gd name="connsiteY40" fmla="*/ 62865 h 525780"/>
              <a:gd name="connsiteX41" fmla="*/ 241935 w 404812"/>
              <a:gd name="connsiteY41" fmla="*/ 62865 h 525780"/>
              <a:gd name="connsiteX42" fmla="*/ 241935 w 404812"/>
              <a:gd name="connsiteY42" fmla="*/ 172402 h 525780"/>
              <a:gd name="connsiteX43" fmla="*/ 215265 w 404812"/>
              <a:gd name="connsiteY43" fmla="*/ 172402 h 525780"/>
              <a:gd name="connsiteX44" fmla="*/ 160973 w 404812"/>
              <a:gd name="connsiteY44" fmla="*/ 62865 h 525780"/>
              <a:gd name="connsiteX45" fmla="*/ 187643 w 404812"/>
              <a:gd name="connsiteY45" fmla="*/ 62865 h 525780"/>
              <a:gd name="connsiteX46" fmla="*/ 187643 w 404812"/>
              <a:gd name="connsiteY46" fmla="*/ 172402 h 525780"/>
              <a:gd name="connsiteX47" fmla="*/ 160973 w 404812"/>
              <a:gd name="connsiteY47" fmla="*/ 172402 h 525780"/>
              <a:gd name="connsiteX48" fmla="*/ 106680 w 404812"/>
              <a:gd name="connsiteY48" fmla="*/ 62865 h 525780"/>
              <a:gd name="connsiteX49" fmla="*/ 133350 w 404812"/>
              <a:gd name="connsiteY49" fmla="*/ 62865 h 525780"/>
              <a:gd name="connsiteX50" fmla="*/ 133350 w 404812"/>
              <a:gd name="connsiteY50" fmla="*/ 172402 h 525780"/>
              <a:gd name="connsiteX51" fmla="*/ 106680 w 404812"/>
              <a:gd name="connsiteY51" fmla="*/ 172402 h 525780"/>
              <a:gd name="connsiteX52" fmla="*/ 53340 w 404812"/>
              <a:gd name="connsiteY52" fmla="*/ 62865 h 525780"/>
              <a:gd name="connsiteX53" fmla="*/ 80010 w 404812"/>
              <a:gd name="connsiteY53" fmla="*/ 62865 h 525780"/>
              <a:gd name="connsiteX54" fmla="*/ 80010 w 404812"/>
              <a:gd name="connsiteY54" fmla="*/ 172402 h 525780"/>
              <a:gd name="connsiteX55" fmla="*/ 53340 w 404812"/>
              <a:gd name="connsiteY55" fmla="*/ 172402 h 525780"/>
              <a:gd name="connsiteX56" fmla="*/ 37147 w 404812"/>
              <a:gd name="connsiteY56" fmla="*/ 26670 h 525780"/>
              <a:gd name="connsiteX57" fmla="*/ 26670 w 404812"/>
              <a:gd name="connsiteY57" fmla="*/ 37147 h 525780"/>
              <a:gd name="connsiteX58" fmla="*/ 26670 w 404812"/>
              <a:gd name="connsiteY58" fmla="*/ 489585 h 525780"/>
              <a:gd name="connsiteX59" fmla="*/ 37147 w 404812"/>
              <a:gd name="connsiteY59" fmla="*/ 500062 h 525780"/>
              <a:gd name="connsiteX60" fmla="*/ 367665 w 404812"/>
              <a:gd name="connsiteY60" fmla="*/ 500062 h 525780"/>
              <a:gd name="connsiteX61" fmla="*/ 378142 w 404812"/>
              <a:gd name="connsiteY61" fmla="*/ 489585 h 525780"/>
              <a:gd name="connsiteX62" fmla="*/ 378142 w 404812"/>
              <a:gd name="connsiteY62" fmla="*/ 37147 h 525780"/>
              <a:gd name="connsiteX63" fmla="*/ 367665 w 404812"/>
              <a:gd name="connsiteY63" fmla="*/ 26670 h 525780"/>
              <a:gd name="connsiteX64" fmla="*/ 20002 w 404812"/>
              <a:gd name="connsiteY64" fmla="*/ 0 h 525780"/>
              <a:gd name="connsiteX65" fmla="*/ 384810 w 404812"/>
              <a:gd name="connsiteY65" fmla="*/ 0 h 525780"/>
              <a:gd name="connsiteX66" fmla="*/ 404812 w 404812"/>
              <a:gd name="connsiteY66" fmla="*/ 20002 h 525780"/>
              <a:gd name="connsiteX67" fmla="*/ 404812 w 404812"/>
              <a:gd name="connsiteY67" fmla="*/ 505777 h 525780"/>
              <a:gd name="connsiteX68" fmla="*/ 384810 w 404812"/>
              <a:gd name="connsiteY68" fmla="*/ 525780 h 525780"/>
              <a:gd name="connsiteX69" fmla="*/ 20002 w 404812"/>
              <a:gd name="connsiteY69" fmla="*/ 525780 h 525780"/>
              <a:gd name="connsiteX70" fmla="*/ 0 w 404812"/>
              <a:gd name="connsiteY70" fmla="*/ 505777 h 525780"/>
              <a:gd name="connsiteX71" fmla="*/ 0 w 404812"/>
              <a:gd name="connsiteY71" fmla="*/ 20002 h 525780"/>
              <a:gd name="connsiteX72" fmla="*/ 20002 w 404812"/>
              <a:gd name="connsiteY72"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04812" h="525780">
                <a:moveTo>
                  <a:pt x="324803" y="354330"/>
                </a:moveTo>
                <a:lnTo>
                  <a:pt x="351473" y="354330"/>
                </a:lnTo>
                <a:lnTo>
                  <a:pt x="351473" y="463867"/>
                </a:lnTo>
                <a:lnTo>
                  <a:pt x="324803" y="463867"/>
                </a:lnTo>
                <a:close/>
                <a:moveTo>
                  <a:pt x="271463" y="354330"/>
                </a:moveTo>
                <a:lnTo>
                  <a:pt x="298133" y="354330"/>
                </a:lnTo>
                <a:lnTo>
                  <a:pt x="298133" y="463867"/>
                </a:lnTo>
                <a:lnTo>
                  <a:pt x="271463" y="463867"/>
                </a:lnTo>
                <a:close/>
                <a:moveTo>
                  <a:pt x="217170" y="354330"/>
                </a:moveTo>
                <a:lnTo>
                  <a:pt x="243840" y="354330"/>
                </a:lnTo>
                <a:lnTo>
                  <a:pt x="243840" y="463867"/>
                </a:lnTo>
                <a:lnTo>
                  <a:pt x="217170" y="463867"/>
                </a:lnTo>
                <a:close/>
                <a:moveTo>
                  <a:pt x="162878" y="354330"/>
                </a:moveTo>
                <a:lnTo>
                  <a:pt x="189548" y="354330"/>
                </a:lnTo>
                <a:lnTo>
                  <a:pt x="189548" y="463867"/>
                </a:lnTo>
                <a:lnTo>
                  <a:pt x="162878" y="463867"/>
                </a:lnTo>
                <a:close/>
                <a:moveTo>
                  <a:pt x="53340" y="354330"/>
                </a:moveTo>
                <a:lnTo>
                  <a:pt x="134302" y="354330"/>
                </a:lnTo>
                <a:lnTo>
                  <a:pt x="134302" y="463867"/>
                </a:lnTo>
                <a:lnTo>
                  <a:pt x="53340" y="463867"/>
                </a:lnTo>
                <a:close/>
                <a:moveTo>
                  <a:pt x="215265" y="208598"/>
                </a:moveTo>
                <a:lnTo>
                  <a:pt x="241935" y="208598"/>
                </a:lnTo>
                <a:lnTo>
                  <a:pt x="241935" y="318135"/>
                </a:lnTo>
                <a:lnTo>
                  <a:pt x="215265" y="318135"/>
                </a:lnTo>
                <a:close/>
                <a:moveTo>
                  <a:pt x="160973" y="208598"/>
                </a:moveTo>
                <a:lnTo>
                  <a:pt x="187643" y="208598"/>
                </a:lnTo>
                <a:lnTo>
                  <a:pt x="187643" y="318135"/>
                </a:lnTo>
                <a:lnTo>
                  <a:pt x="160973" y="318135"/>
                </a:lnTo>
                <a:close/>
                <a:moveTo>
                  <a:pt x="106680" y="208598"/>
                </a:moveTo>
                <a:lnTo>
                  <a:pt x="133350" y="208598"/>
                </a:lnTo>
                <a:lnTo>
                  <a:pt x="133350" y="318135"/>
                </a:lnTo>
                <a:lnTo>
                  <a:pt x="106680" y="318135"/>
                </a:lnTo>
                <a:close/>
                <a:moveTo>
                  <a:pt x="53340" y="208598"/>
                </a:moveTo>
                <a:lnTo>
                  <a:pt x="80010" y="208598"/>
                </a:lnTo>
                <a:lnTo>
                  <a:pt x="80010" y="318135"/>
                </a:lnTo>
                <a:lnTo>
                  <a:pt x="53340" y="318135"/>
                </a:lnTo>
                <a:close/>
                <a:moveTo>
                  <a:pt x="271463" y="62865"/>
                </a:moveTo>
                <a:lnTo>
                  <a:pt x="352425" y="62865"/>
                </a:lnTo>
                <a:lnTo>
                  <a:pt x="352425" y="318135"/>
                </a:lnTo>
                <a:lnTo>
                  <a:pt x="271463" y="318135"/>
                </a:lnTo>
                <a:close/>
                <a:moveTo>
                  <a:pt x="215265" y="62865"/>
                </a:moveTo>
                <a:lnTo>
                  <a:pt x="241935" y="62865"/>
                </a:lnTo>
                <a:lnTo>
                  <a:pt x="241935" y="172402"/>
                </a:lnTo>
                <a:lnTo>
                  <a:pt x="215265" y="172402"/>
                </a:lnTo>
                <a:close/>
                <a:moveTo>
                  <a:pt x="160973" y="62865"/>
                </a:moveTo>
                <a:lnTo>
                  <a:pt x="187643" y="62865"/>
                </a:lnTo>
                <a:lnTo>
                  <a:pt x="187643" y="172402"/>
                </a:lnTo>
                <a:lnTo>
                  <a:pt x="160973" y="172402"/>
                </a:lnTo>
                <a:close/>
                <a:moveTo>
                  <a:pt x="106680" y="62865"/>
                </a:moveTo>
                <a:lnTo>
                  <a:pt x="133350" y="62865"/>
                </a:lnTo>
                <a:lnTo>
                  <a:pt x="133350" y="172402"/>
                </a:lnTo>
                <a:lnTo>
                  <a:pt x="106680" y="172402"/>
                </a:lnTo>
                <a:close/>
                <a:moveTo>
                  <a:pt x="53340" y="62865"/>
                </a:moveTo>
                <a:lnTo>
                  <a:pt x="80010" y="62865"/>
                </a:lnTo>
                <a:lnTo>
                  <a:pt x="80010" y="172402"/>
                </a:lnTo>
                <a:lnTo>
                  <a:pt x="53340" y="172402"/>
                </a:lnTo>
                <a:close/>
                <a:moveTo>
                  <a:pt x="37147" y="26670"/>
                </a:moveTo>
                <a:cubicBezTo>
                  <a:pt x="31432" y="26670"/>
                  <a:pt x="26670" y="31432"/>
                  <a:pt x="26670" y="37147"/>
                </a:cubicBezTo>
                <a:lnTo>
                  <a:pt x="26670" y="489585"/>
                </a:lnTo>
                <a:cubicBezTo>
                  <a:pt x="26670" y="495300"/>
                  <a:pt x="31432" y="500062"/>
                  <a:pt x="37147" y="500062"/>
                </a:cubicBezTo>
                <a:lnTo>
                  <a:pt x="367665" y="500062"/>
                </a:lnTo>
                <a:cubicBezTo>
                  <a:pt x="373380" y="500062"/>
                  <a:pt x="378142" y="495300"/>
                  <a:pt x="378142" y="489585"/>
                </a:cubicBezTo>
                <a:lnTo>
                  <a:pt x="378142" y="37147"/>
                </a:lnTo>
                <a:cubicBezTo>
                  <a:pt x="378142" y="31432"/>
                  <a:pt x="373380" y="26670"/>
                  <a:pt x="367665" y="26670"/>
                </a:cubicBezTo>
                <a:close/>
                <a:moveTo>
                  <a:pt x="20002" y="0"/>
                </a:moveTo>
                <a:lnTo>
                  <a:pt x="384810" y="0"/>
                </a:lnTo>
                <a:cubicBezTo>
                  <a:pt x="396240" y="0"/>
                  <a:pt x="404812" y="9525"/>
                  <a:pt x="404812" y="20002"/>
                </a:cubicBezTo>
                <a:lnTo>
                  <a:pt x="404812" y="505777"/>
                </a:lnTo>
                <a:cubicBezTo>
                  <a:pt x="404812" y="516255"/>
                  <a:pt x="396240" y="525780"/>
                  <a:pt x="384810" y="525780"/>
                </a:cubicBezTo>
                <a:lnTo>
                  <a:pt x="20002" y="525780"/>
                </a:lnTo>
                <a:cubicBezTo>
                  <a:pt x="9525" y="525780"/>
                  <a:pt x="0" y="517207"/>
                  <a:pt x="0" y="505777"/>
                </a:cubicBezTo>
                <a:lnTo>
                  <a:pt x="0" y="20002"/>
                </a:lnTo>
                <a:cubicBezTo>
                  <a:pt x="0" y="9525"/>
                  <a:pt x="9525" y="0"/>
                  <a:pt x="20002"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9" name="PC（デスクトップ）">
            <a:extLst>
              <a:ext uri="{FF2B5EF4-FFF2-40B4-BE49-F238E27FC236}">
                <a16:creationId xmlns:a16="http://schemas.microsoft.com/office/drawing/2014/main" id="{D8C09E76-9922-AF4C-81CD-F08967266672}"/>
              </a:ext>
            </a:extLst>
          </p:cNvPr>
          <p:cNvSpPr/>
          <p:nvPr userDrawn="1"/>
        </p:nvSpPr>
        <p:spPr>
          <a:xfrm>
            <a:off x="3871923" y="1384233"/>
            <a:ext cx="397245" cy="257652"/>
          </a:xfrm>
          <a:custGeom>
            <a:avLst/>
            <a:gdLst>
              <a:gd name="connsiteX0" fmla="*/ 659130 w 810643"/>
              <a:gd name="connsiteY0" fmla="*/ 201930 h 525780"/>
              <a:gd name="connsiteX1" fmla="*/ 648653 w 810643"/>
              <a:gd name="connsiteY1" fmla="*/ 212407 h 525780"/>
              <a:gd name="connsiteX2" fmla="*/ 648653 w 810643"/>
              <a:gd name="connsiteY2" fmla="*/ 232410 h 525780"/>
              <a:gd name="connsiteX3" fmla="*/ 659130 w 810643"/>
              <a:gd name="connsiteY3" fmla="*/ 242887 h 525780"/>
              <a:gd name="connsiteX4" fmla="*/ 760095 w 810643"/>
              <a:gd name="connsiteY4" fmla="*/ 242887 h 525780"/>
              <a:gd name="connsiteX5" fmla="*/ 770573 w 810643"/>
              <a:gd name="connsiteY5" fmla="*/ 232410 h 525780"/>
              <a:gd name="connsiteX6" fmla="*/ 770573 w 810643"/>
              <a:gd name="connsiteY6" fmla="*/ 212407 h 525780"/>
              <a:gd name="connsiteX7" fmla="*/ 760095 w 810643"/>
              <a:gd name="connsiteY7" fmla="*/ 201930 h 525780"/>
              <a:gd name="connsiteX8" fmla="*/ 50482 w 810643"/>
              <a:gd name="connsiteY8" fmla="*/ 120968 h 525780"/>
              <a:gd name="connsiteX9" fmla="*/ 40005 w 810643"/>
              <a:gd name="connsiteY9" fmla="*/ 131445 h 525780"/>
              <a:gd name="connsiteX10" fmla="*/ 40005 w 810643"/>
              <a:gd name="connsiteY10" fmla="*/ 395288 h 525780"/>
              <a:gd name="connsiteX11" fmla="*/ 50482 w 810643"/>
              <a:gd name="connsiteY11" fmla="*/ 405765 h 525780"/>
              <a:gd name="connsiteX12" fmla="*/ 516255 w 810643"/>
              <a:gd name="connsiteY12" fmla="*/ 405765 h 525780"/>
              <a:gd name="connsiteX13" fmla="*/ 526732 w 810643"/>
              <a:gd name="connsiteY13" fmla="*/ 395288 h 525780"/>
              <a:gd name="connsiteX14" fmla="*/ 526732 w 810643"/>
              <a:gd name="connsiteY14" fmla="*/ 131445 h 525780"/>
              <a:gd name="connsiteX15" fmla="*/ 516255 w 810643"/>
              <a:gd name="connsiteY15" fmla="*/ 120968 h 525780"/>
              <a:gd name="connsiteX16" fmla="*/ 20002 w 810643"/>
              <a:gd name="connsiteY16" fmla="*/ 80963 h 525780"/>
              <a:gd name="connsiteX17" fmla="*/ 546735 w 810643"/>
              <a:gd name="connsiteY17" fmla="*/ 80963 h 525780"/>
              <a:gd name="connsiteX18" fmla="*/ 566737 w 810643"/>
              <a:gd name="connsiteY18" fmla="*/ 100965 h 525780"/>
              <a:gd name="connsiteX19" fmla="*/ 566737 w 810643"/>
              <a:gd name="connsiteY19" fmla="*/ 424815 h 525780"/>
              <a:gd name="connsiteX20" fmla="*/ 546735 w 810643"/>
              <a:gd name="connsiteY20" fmla="*/ 444818 h 525780"/>
              <a:gd name="connsiteX21" fmla="*/ 323850 w 810643"/>
              <a:gd name="connsiteY21" fmla="*/ 444818 h 525780"/>
              <a:gd name="connsiteX22" fmla="*/ 323850 w 810643"/>
              <a:gd name="connsiteY22" fmla="*/ 485775 h 525780"/>
              <a:gd name="connsiteX23" fmla="*/ 384810 w 810643"/>
              <a:gd name="connsiteY23" fmla="*/ 485775 h 525780"/>
              <a:gd name="connsiteX24" fmla="*/ 404812 w 810643"/>
              <a:gd name="connsiteY24" fmla="*/ 505778 h 525780"/>
              <a:gd name="connsiteX25" fmla="*/ 384810 w 810643"/>
              <a:gd name="connsiteY25" fmla="*/ 525780 h 525780"/>
              <a:gd name="connsiteX26" fmla="*/ 323850 w 810643"/>
              <a:gd name="connsiteY26" fmla="*/ 525780 h 525780"/>
              <a:gd name="connsiteX27" fmla="*/ 242887 w 810643"/>
              <a:gd name="connsiteY27" fmla="*/ 525780 h 525780"/>
              <a:gd name="connsiteX28" fmla="*/ 181927 w 810643"/>
              <a:gd name="connsiteY28" fmla="*/ 525780 h 525780"/>
              <a:gd name="connsiteX29" fmla="*/ 161925 w 810643"/>
              <a:gd name="connsiteY29" fmla="*/ 505778 h 525780"/>
              <a:gd name="connsiteX30" fmla="*/ 181927 w 810643"/>
              <a:gd name="connsiteY30" fmla="*/ 485775 h 525780"/>
              <a:gd name="connsiteX31" fmla="*/ 242887 w 810643"/>
              <a:gd name="connsiteY31" fmla="*/ 485775 h 525780"/>
              <a:gd name="connsiteX32" fmla="*/ 242887 w 810643"/>
              <a:gd name="connsiteY32" fmla="*/ 444818 h 525780"/>
              <a:gd name="connsiteX33" fmla="*/ 20002 w 810643"/>
              <a:gd name="connsiteY33" fmla="*/ 444818 h 525780"/>
              <a:gd name="connsiteX34" fmla="*/ 0 w 810643"/>
              <a:gd name="connsiteY34" fmla="*/ 424815 h 525780"/>
              <a:gd name="connsiteX35" fmla="*/ 0 w 810643"/>
              <a:gd name="connsiteY35" fmla="*/ 100965 h 525780"/>
              <a:gd name="connsiteX36" fmla="*/ 20002 w 810643"/>
              <a:gd name="connsiteY36" fmla="*/ 80963 h 525780"/>
              <a:gd name="connsiteX37" fmla="*/ 709613 w 810643"/>
              <a:gd name="connsiteY37" fmla="*/ 80962 h 525780"/>
              <a:gd name="connsiteX38" fmla="*/ 668655 w 810643"/>
              <a:gd name="connsiteY38" fmla="*/ 121920 h 525780"/>
              <a:gd name="connsiteX39" fmla="*/ 709613 w 810643"/>
              <a:gd name="connsiteY39" fmla="*/ 162877 h 525780"/>
              <a:gd name="connsiteX40" fmla="*/ 750570 w 810643"/>
              <a:gd name="connsiteY40" fmla="*/ 121920 h 525780"/>
              <a:gd name="connsiteX41" fmla="*/ 709613 w 810643"/>
              <a:gd name="connsiteY41" fmla="*/ 80962 h 525780"/>
              <a:gd name="connsiteX42" fmla="*/ 628650 w 810643"/>
              <a:gd name="connsiteY42" fmla="*/ 0 h 525780"/>
              <a:gd name="connsiteX43" fmla="*/ 790575 w 810643"/>
              <a:gd name="connsiteY43" fmla="*/ 0 h 525780"/>
              <a:gd name="connsiteX44" fmla="*/ 810578 w 810643"/>
              <a:gd name="connsiteY44" fmla="*/ 20002 h 525780"/>
              <a:gd name="connsiteX45" fmla="*/ 810578 w 810643"/>
              <a:gd name="connsiteY45" fmla="*/ 505777 h 525780"/>
              <a:gd name="connsiteX46" fmla="*/ 790575 w 810643"/>
              <a:gd name="connsiteY46" fmla="*/ 525780 h 525780"/>
              <a:gd name="connsiteX47" fmla="*/ 628650 w 810643"/>
              <a:gd name="connsiteY47" fmla="*/ 525780 h 525780"/>
              <a:gd name="connsiteX48" fmla="*/ 608648 w 810643"/>
              <a:gd name="connsiteY48" fmla="*/ 505777 h 525780"/>
              <a:gd name="connsiteX49" fmla="*/ 608648 w 810643"/>
              <a:gd name="connsiteY49" fmla="*/ 20002 h 525780"/>
              <a:gd name="connsiteX50" fmla="*/ 628650 w 810643"/>
              <a:gd name="connsiteY50"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10643" h="525780">
                <a:moveTo>
                  <a:pt x="659130" y="201930"/>
                </a:moveTo>
                <a:cubicBezTo>
                  <a:pt x="653415" y="201930"/>
                  <a:pt x="648653" y="206692"/>
                  <a:pt x="648653" y="212407"/>
                </a:cubicBezTo>
                <a:lnTo>
                  <a:pt x="648653" y="232410"/>
                </a:lnTo>
                <a:cubicBezTo>
                  <a:pt x="648653" y="238125"/>
                  <a:pt x="653415" y="242887"/>
                  <a:pt x="659130" y="242887"/>
                </a:cubicBezTo>
                <a:lnTo>
                  <a:pt x="760095" y="242887"/>
                </a:lnTo>
                <a:cubicBezTo>
                  <a:pt x="765810" y="242887"/>
                  <a:pt x="770573" y="238125"/>
                  <a:pt x="770573" y="232410"/>
                </a:cubicBezTo>
                <a:lnTo>
                  <a:pt x="770573" y="212407"/>
                </a:lnTo>
                <a:cubicBezTo>
                  <a:pt x="770573" y="206692"/>
                  <a:pt x="765810" y="201930"/>
                  <a:pt x="760095" y="201930"/>
                </a:cubicBezTo>
                <a:close/>
                <a:moveTo>
                  <a:pt x="50482" y="120968"/>
                </a:moveTo>
                <a:cubicBezTo>
                  <a:pt x="44767" y="120968"/>
                  <a:pt x="40005" y="125730"/>
                  <a:pt x="40005" y="131445"/>
                </a:cubicBezTo>
                <a:lnTo>
                  <a:pt x="40005" y="395288"/>
                </a:lnTo>
                <a:cubicBezTo>
                  <a:pt x="40005" y="401003"/>
                  <a:pt x="44767" y="405765"/>
                  <a:pt x="50482" y="405765"/>
                </a:cubicBezTo>
                <a:lnTo>
                  <a:pt x="516255" y="405765"/>
                </a:lnTo>
                <a:cubicBezTo>
                  <a:pt x="521970" y="405765"/>
                  <a:pt x="526732" y="401003"/>
                  <a:pt x="526732" y="395288"/>
                </a:cubicBezTo>
                <a:lnTo>
                  <a:pt x="526732" y="131445"/>
                </a:lnTo>
                <a:cubicBezTo>
                  <a:pt x="526732" y="125730"/>
                  <a:pt x="521970" y="120968"/>
                  <a:pt x="516255" y="120968"/>
                </a:cubicBezTo>
                <a:close/>
                <a:moveTo>
                  <a:pt x="20002" y="80963"/>
                </a:moveTo>
                <a:lnTo>
                  <a:pt x="546735" y="80963"/>
                </a:lnTo>
                <a:cubicBezTo>
                  <a:pt x="558165" y="80963"/>
                  <a:pt x="566737" y="90488"/>
                  <a:pt x="566737" y="100965"/>
                </a:cubicBezTo>
                <a:lnTo>
                  <a:pt x="566737" y="424815"/>
                </a:lnTo>
                <a:cubicBezTo>
                  <a:pt x="566737" y="435293"/>
                  <a:pt x="558165" y="444818"/>
                  <a:pt x="546735" y="444818"/>
                </a:cubicBezTo>
                <a:lnTo>
                  <a:pt x="323850" y="444818"/>
                </a:lnTo>
                <a:lnTo>
                  <a:pt x="323850" y="485775"/>
                </a:lnTo>
                <a:lnTo>
                  <a:pt x="384810" y="485775"/>
                </a:lnTo>
                <a:cubicBezTo>
                  <a:pt x="395287" y="485775"/>
                  <a:pt x="404812" y="494348"/>
                  <a:pt x="404812" y="505778"/>
                </a:cubicBezTo>
                <a:cubicBezTo>
                  <a:pt x="404812" y="516255"/>
                  <a:pt x="396240" y="525780"/>
                  <a:pt x="384810" y="525780"/>
                </a:cubicBezTo>
                <a:lnTo>
                  <a:pt x="323850" y="525780"/>
                </a:lnTo>
                <a:lnTo>
                  <a:pt x="242887" y="525780"/>
                </a:lnTo>
                <a:lnTo>
                  <a:pt x="181927" y="525780"/>
                </a:lnTo>
                <a:cubicBezTo>
                  <a:pt x="171450" y="525780"/>
                  <a:pt x="161925" y="517208"/>
                  <a:pt x="161925" y="505778"/>
                </a:cubicBezTo>
                <a:cubicBezTo>
                  <a:pt x="161925" y="495300"/>
                  <a:pt x="171450" y="485775"/>
                  <a:pt x="181927" y="485775"/>
                </a:cubicBezTo>
                <a:lnTo>
                  <a:pt x="242887" y="485775"/>
                </a:lnTo>
                <a:lnTo>
                  <a:pt x="242887" y="444818"/>
                </a:lnTo>
                <a:lnTo>
                  <a:pt x="20002" y="444818"/>
                </a:lnTo>
                <a:cubicBezTo>
                  <a:pt x="9525" y="444818"/>
                  <a:pt x="0" y="436245"/>
                  <a:pt x="0" y="424815"/>
                </a:cubicBezTo>
                <a:lnTo>
                  <a:pt x="0" y="100965"/>
                </a:lnTo>
                <a:cubicBezTo>
                  <a:pt x="0" y="90488"/>
                  <a:pt x="9525" y="80963"/>
                  <a:pt x="20002" y="80963"/>
                </a:cubicBezTo>
                <a:close/>
                <a:moveTo>
                  <a:pt x="709613" y="80962"/>
                </a:moveTo>
                <a:cubicBezTo>
                  <a:pt x="687705" y="80962"/>
                  <a:pt x="669608" y="99060"/>
                  <a:pt x="668655" y="121920"/>
                </a:cubicBezTo>
                <a:cubicBezTo>
                  <a:pt x="668655" y="144780"/>
                  <a:pt x="687705" y="162877"/>
                  <a:pt x="709613" y="162877"/>
                </a:cubicBezTo>
                <a:cubicBezTo>
                  <a:pt x="732473" y="162877"/>
                  <a:pt x="750570" y="143827"/>
                  <a:pt x="750570" y="121920"/>
                </a:cubicBezTo>
                <a:cubicBezTo>
                  <a:pt x="750570" y="99060"/>
                  <a:pt x="731520" y="80962"/>
                  <a:pt x="709613" y="80962"/>
                </a:cubicBezTo>
                <a:close/>
                <a:moveTo>
                  <a:pt x="628650" y="0"/>
                </a:moveTo>
                <a:lnTo>
                  <a:pt x="790575" y="0"/>
                </a:lnTo>
                <a:cubicBezTo>
                  <a:pt x="802005" y="0"/>
                  <a:pt x="811530" y="9525"/>
                  <a:pt x="810578" y="20002"/>
                </a:cubicBezTo>
                <a:lnTo>
                  <a:pt x="810578" y="505777"/>
                </a:lnTo>
                <a:cubicBezTo>
                  <a:pt x="810578" y="516255"/>
                  <a:pt x="802005" y="525780"/>
                  <a:pt x="790575" y="525780"/>
                </a:cubicBezTo>
                <a:lnTo>
                  <a:pt x="628650" y="525780"/>
                </a:lnTo>
                <a:cubicBezTo>
                  <a:pt x="618173" y="525780"/>
                  <a:pt x="608648" y="517207"/>
                  <a:pt x="608648" y="505777"/>
                </a:cubicBezTo>
                <a:lnTo>
                  <a:pt x="608648" y="20002"/>
                </a:lnTo>
                <a:cubicBezTo>
                  <a:pt x="608648" y="9525"/>
                  <a:pt x="617220" y="0"/>
                  <a:pt x="628650"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10" name="PC（モバイル）">
            <a:extLst>
              <a:ext uri="{FF2B5EF4-FFF2-40B4-BE49-F238E27FC236}">
                <a16:creationId xmlns:a16="http://schemas.microsoft.com/office/drawing/2014/main" id="{0A2D8A24-AA53-EB4B-B680-0872779772FB}"/>
              </a:ext>
            </a:extLst>
          </p:cNvPr>
          <p:cNvSpPr/>
          <p:nvPr userDrawn="1"/>
        </p:nvSpPr>
        <p:spPr>
          <a:xfrm>
            <a:off x="4491902" y="1391701"/>
            <a:ext cx="317396" cy="242716"/>
          </a:xfrm>
          <a:custGeom>
            <a:avLst/>
            <a:gdLst/>
            <a:ahLst/>
            <a:cxnLst/>
            <a:rect l="0" t="0" r="0" b="0"/>
            <a:pathLst>
              <a:path w="647700" h="495300">
                <a:moveTo>
                  <a:pt x="637339" y="435769"/>
                </a:moveTo>
                <a:lnTo>
                  <a:pt x="579237" y="348139"/>
                </a:lnTo>
                <a:lnTo>
                  <a:pt x="579237" y="348139"/>
                </a:lnTo>
                <a:lnTo>
                  <a:pt x="567807" y="330994"/>
                </a:lnTo>
                <a:lnTo>
                  <a:pt x="567807" y="310991"/>
                </a:lnTo>
                <a:lnTo>
                  <a:pt x="567807" y="169069"/>
                </a:lnTo>
                <a:lnTo>
                  <a:pt x="567807" y="27146"/>
                </a:lnTo>
                <a:cubicBezTo>
                  <a:pt x="567807" y="15716"/>
                  <a:pt x="558282" y="7144"/>
                  <a:pt x="547804" y="7144"/>
                </a:cubicBezTo>
                <a:lnTo>
                  <a:pt x="102034" y="7144"/>
                </a:lnTo>
                <a:cubicBezTo>
                  <a:pt x="90604" y="7144"/>
                  <a:pt x="82032" y="16669"/>
                  <a:pt x="82032" y="27146"/>
                </a:cubicBezTo>
                <a:lnTo>
                  <a:pt x="82032" y="169069"/>
                </a:lnTo>
                <a:lnTo>
                  <a:pt x="82032" y="310991"/>
                </a:lnTo>
                <a:lnTo>
                  <a:pt x="82032" y="330994"/>
                </a:lnTo>
                <a:lnTo>
                  <a:pt x="70602" y="348139"/>
                </a:lnTo>
                <a:lnTo>
                  <a:pt x="70602" y="348139"/>
                </a:lnTo>
                <a:lnTo>
                  <a:pt x="31549" y="406241"/>
                </a:lnTo>
                <a:lnTo>
                  <a:pt x="27739" y="411956"/>
                </a:lnTo>
                <a:lnTo>
                  <a:pt x="12499" y="435769"/>
                </a:lnTo>
                <a:cubicBezTo>
                  <a:pt x="6784" y="445294"/>
                  <a:pt x="4879" y="460534"/>
                  <a:pt x="10594" y="471011"/>
                </a:cubicBezTo>
                <a:lnTo>
                  <a:pt x="12499" y="474821"/>
                </a:lnTo>
                <a:cubicBezTo>
                  <a:pt x="17262" y="484346"/>
                  <a:pt x="30597" y="492919"/>
                  <a:pt x="42027" y="492919"/>
                </a:cubicBezTo>
                <a:lnTo>
                  <a:pt x="608764" y="492919"/>
                </a:lnTo>
                <a:cubicBezTo>
                  <a:pt x="620194" y="492919"/>
                  <a:pt x="633530" y="484346"/>
                  <a:pt x="638292" y="474821"/>
                </a:cubicBezTo>
                <a:lnTo>
                  <a:pt x="640197" y="471011"/>
                </a:lnTo>
                <a:cubicBezTo>
                  <a:pt x="644959" y="460534"/>
                  <a:pt x="644007" y="445294"/>
                  <a:pt x="637339" y="435769"/>
                </a:cubicBezTo>
                <a:close/>
                <a:moveTo>
                  <a:pt x="122037" y="57626"/>
                </a:moveTo>
                <a:cubicBezTo>
                  <a:pt x="122037" y="51911"/>
                  <a:pt x="126799" y="47149"/>
                  <a:pt x="132514" y="47149"/>
                </a:cubicBezTo>
                <a:lnTo>
                  <a:pt x="517324" y="47149"/>
                </a:lnTo>
                <a:cubicBezTo>
                  <a:pt x="523039" y="47149"/>
                  <a:pt x="527802" y="51911"/>
                  <a:pt x="527802" y="57626"/>
                </a:cubicBezTo>
                <a:lnTo>
                  <a:pt x="527802" y="300514"/>
                </a:lnTo>
                <a:cubicBezTo>
                  <a:pt x="527802" y="306229"/>
                  <a:pt x="523039" y="310991"/>
                  <a:pt x="517324" y="310991"/>
                </a:cubicBezTo>
                <a:lnTo>
                  <a:pt x="132514" y="310991"/>
                </a:lnTo>
                <a:cubicBezTo>
                  <a:pt x="126799" y="310991"/>
                  <a:pt x="122037" y="306229"/>
                  <a:pt x="122037" y="300514"/>
                </a:cubicBezTo>
                <a:lnTo>
                  <a:pt x="122037" y="57626"/>
                </a:lnTo>
                <a:close/>
                <a:moveTo>
                  <a:pt x="557329" y="411956"/>
                </a:moveTo>
                <a:lnTo>
                  <a:pt x="91557" y="411956"/>
                </a:lnTo>
                <a:cubicBezTo>
                  <a:pt x="85842" y="411956"/>
                  <a:pt x="83937" y="408146"/>
                  <a:pt x="86794" y="403384"/>
                </a:cubicBezTo>
                <a:lnTo>
                  <a:pt x="110607" y="360521"/>
                </a:lnTo>
                <a:cubicBezTo>
                  <a:pt x="113464" y="355759"/>
                  <a:pt x="120132" y="351949"/>
                  <a:pt x="125847" y="351949"/>
                </a:cubicBezTo>
                <a:lnTo>
                  <a:pt x="523992" y="351949"/>
                </a:lnTo>
                <a:cubicBezTo>
                  <a:pt x="529707" y="351949"/>
                  <a:pt x="536374" y="355759"/>
                  <a:pt x="539232" y="360521"/>
                </a:cubicBezTo>
                <a:lnTo>
                  <a:pt x="563044" y="403384"/>
                </a:lnTo>
                <a:cubicBezTo>
                  <a:pt x="565902" y="408146"/>
                  <a:pt x="563044" y="411956"/>
                  <a:pt x="557329" y="411956"/>
                </a:cubicBez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11" name="スマートフォン">
            <a:extLst>
              <a:ext uri="{FF2B5EF4-FFF2-40B4-BE49-F238E27FC236}">
                <a16:creationId xmlns:a16="http://schemas.microsoft.com/office/drawing/2014/main" id="{4A26F5AE-BF8B-3B43-85CD-D14D8E6DAA04}"/>
              </a:ext>
            </a:extLst>
          </p:cNvPr>
          <p:cNvSpPr/>
          <p:nvPr userDrawn="1"/>
        </p:nvSpPr>
        <p:spPr>
          <a:xfrm>
            <a:off x="5176747" y="1391701"/>
            <a:ext cx="140028" cy="242716"/>
          </a:xfrm>
          <a:custGeom>
            <a:avLst/>
            <a:gdLst/>
            <a:ahLst/>
            <a:cxnLst/>
            <a:rect l="0" t="0" r="0" b="0"/>
            <a:pathLst>
              <a:path w="285750" h="495300">
                <a:moveTo>
                  <a:pt x="264319" y="7144"/>
                </a:moveTo>
                <a:lnTo>
                  <a:pt x="27146" y="7144"/>
                </a:lnTo>
                <a:cubicBezTo>
                  <a:pt x="16669" y="7144"/>
                  <a:pt x="7144" y="16669"/>
                  <a:pt x="7144" y="27146"/>
                </a:cubicBezTo>
                <a:lnTo>
                  <a:pt x="7144" y="472916"/>
                </a:lnTo>
                <a:cubicBezTo>
                  <a:pt x="7144" y="484346"/>
                  <a:pt x="16669" y="492919"/>
                  <a:pt x="27146" y="492919"/>
                </a:cubicBezTo>
                <a:lnTo>
                  <a:pt x="264319" y="492919"/>
                </a:lnTo>
                <a:cubicBezTo>
                  <a:pt x="275749" y="492919"/>
                  <a:pt x="284321" y="483394"/>
                  <a:pt x="284321" y="472916"/>
                </a:cubicBezTo>
                <a:lnTo>
                  <a:pt x="284321" y="27146"/>
                </a:lnTo>
                <a:cubicBezTo>
                  <a:pt x="285274" y="16669"/>
                  <a:pt x="275749" y="7144"/>
                  <a:pt x="264319" y="7144"/>
                </a:cubicBezTo>
                <a:close/>
                <a:moveTo>
                  <a:pt x="146209" y="475774"/>
                </a:moveTo>
                <a:cubicBezTo>
                  <a:pt x="136684" y="475774"/>
                  <a:pt x="129064" y="468154"/>
                  <a:pt x="129064" y="458629"/>
                </a:cubicBezTo>
                <a:cubicBezTo>
                  <a:pt x="129064" y="449104"/>
                  <a:pt x="136684" y="441484"/>
                  <a:pt x="146209" y="441484"/>
                </a:cubicBezTo>
                <a:cubicBezTo>
                  <a:pt x="155734" y="441484"/>
                  <a:pt x="163354" y="449104"/>
                  <a:pt x="163354" y="458629"/>
                </a:cubicBezTo>
                <a:cubicBezTo>
                  <a:pt x="163354" y="468154"/>
                  <a:pt x="155734" y="475774"/>
                  <a:pt x="146209" y="475774"/>
                </a:cubicBezTo>
                <a:close/>
                <a:moveTo>
                  <a:pt x="250031" y="413861"/>
                </a:moveTo>
                <a:cubicBezTo>
                  <a:pt x="250031" y="419576"/>
                  <a:pt x="245269" y="424339"/>
                  <a:pt x="239554" y="424339"/>
                </a:cubicBezTo>
                <a:lnTo>
                  <a:pt x="51911" y="424339"/>
                </a:lnTo>
                <a:cubicBezTo>
                  <a:pt x="46196" y="424339"/>
                  <a:pt x="41434" y="419576"/>
                  <a:pt x="41434" y="413861"/>
                </a:cubicBezTo>
                <a:lnTo>
                  <a:pt x="41434" y="51911"/>
                </a:lnTo>
                <a:cubicBezTo>
                  <a:pt x="41434" y="46196"/>
                  <a:pt x="46196" y="41434"/>
                  <a:pt x="51911" y="41434"/>
                </a:cubicBezTo>
                <a:lnTo>
                  <a:pt x="239554" y="41434"/>
                </a:lnTo>
                <a:cubicBezTo>
                  <a:pt x="245269" y="41434"/>
                  <a:pt x="250031" y="46196"/>
                  <a:pt x="250031" y="51911"/>
                </a:cubicBezTo>
                <a:lnTo>
                  <a:pt x="250031" y="413861"/>
                </a:ln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12" name="タブレット端末">
            <a:extLst>
              <a:ext uri="{FF2B5EF4-FFF2-40B4-BE49-F238E27FC236}">
                <a16:creationId xmlns:a16="http://schemas.microsoft.com/office/drawing/2014/main" id="{78919D7E-DD68-B744-A606-68F33F9F7150}"/>
              </a:ext>
            </a:extLst>
          </p:cNvPr>
          <p:cNvSpPr/>
          <p:nvPr userDrawn="1"/>
        </p:nvSpPr>
        <p:spPr>
          <a:xfrm>
            <a:off x="5743041" y="1370697"/>
            <a:ext cx="214709" cy="284724"/>
          </a:xfrm>
          <a:custGeom>
            <a:avLst/>
            <a:gdLst/>
            <a:ahLst/>
            <a:cxnLst/>
            <a:rect l="0" t="0" r="0" b="0"/>
            <a:pathLst>
              <a:path w="438150" h="581025">
                <a:moveTo>
                  <a:pt x="411956" y="7144"/>
                </a:moveTo>
                <a:lnTo>
                  <a:pt x="27146" y="7144"/>
                </a:lnTo>
                <a:cubicBezTo>
                  <a:pt x="16669" y="7144"/>
                  <a:pt x="7144" y="16669"/>
                  <a:pt x="7144" y="27146"/>
                </a:cubicBezTo>
                <a:lnTo>
                  <a:pt x="7144" y="553879"/>
                </a:lnTo>
                <a:cubicBezTo>
                  <a:pt x="7144" y="565309"/>
                  <a:pt x="16669" y="573881"/>
                  <a:pt x="27146" y="573881"/>
                </a:cubicBezTo>
                <a:lnTo>
                  <a:pt x="411956" y="573881"/>
                </a:lnTo>
                <a:cubicBezTo>
                  <a:pt x="423386" y="573881"/>
                  <a:pt x="431959" y="564356"/>
                  <a:pt x="431959" y="553879"/>
                </a:cubicBezTo>
                <a:lnTo>
                  <a:pt x="431959" y="27146"/>
                </a:lnTo>
                <a:cubicBezTo>
                  <a:pt x="431959" y="16669"/>
                  <a:pt x="423386" y="7144"/>
                  <a:pt x="411956" y="7144"/>
                </a:cubicBezTo>
                <a:close/>
                <a:moveTo>
                  <a:pt x="219551" y="556736"/>
                </a:moveTo>
                <a:cubicBezTo>
                  <a:pt x="210026" y="556736"/>
                  <a:pt x="201454" y="549116"/>
                  <a:pt x="201454" y="538639"/>
                </a:cubicBezTo>
                <a:cubicBezTo>
                  <a:pt x="201454" y="529114"/>
                  <a:pt x="209074" y="520541"/>
                  <a:pt x="219551" y="520541"/>
                </a:cubicBezTo>
                <a:cubicBezTo>
                  <a:pt x="229076" y="520541"/>
                  <a:pt x="237649" y="528161"/>
                  <a:pt x="237649" y="538639"/>
                </a:cubicBezTo>
                <a:cubicBezTo>
                  <a:pt x="237649" y="548164"/>
                  <a:pt x="230029" y="556736"/>
                  <a:pt x="219551" y="556736"/>
                </a:cubicBezTo>
                <a:close/>
                <a:moveTo>
                  <a:pt x="396716" y="490061"/>
                </a:moveTo>
                <a:cubicBezTo>
                  <a:pt x="396716" y="495776"/>
                  <a:pt x="391954" y="500539"/>
                  <a:pt x="386239" y="500539"/>
                </a:cubicBezTo>
                <a:lnTo>
                  <a:pt x="52864" y="500539"/>
                </a:lnTo>
                <a:cubicBezTo>
                  <a:pt x="47149" y="500539"/>
                  <a:pt x="42386" y="495776"/>
                  <a:pt x="42386" y="490061"/>
                </a:cubicBezTo>
                <a:lnTo>
                  <a:pt x="42386" y="50006"/>
                </a:lnTo>
                <a:cubicBezTo>
                  <a:pt x="42386" y="44291"/>
                  <a:pt x="47149" y="39529"/>
                  <a:pt x="52864" y="39529"/>
                </a:cubicBezTo>
                <a:lnTo>
                  <a:pt x="387191" y="39529"/>
                </a:lnTo>
                <a:cubicBezTo>
                  <a:pt x="392906" y="39529"/>
                  <a:pt x="397669" y="44291"/>
                  <a:pt x="397669" y="50006"/>
                </a:cubicBezTo>
                <a:lnTo>
                  <a:pt x="397669" y="490061"/>
                </a:ln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13" name="新幹線">
            <a:extLst>
              <a:ext uri="{FF2B5EF4-FFF2-40B4-BE49-F238E27FC236}">
                <a16:creationId xmlns:a16="http://schemas.microsoft.com/office/drawing/2014/main" id="{24F2065B-1FAD-304F-A19A-4054FAFA5BEA}"/>
              </a:ext>
            </a:extLst>
          </p:cNvPr>
          <p:cNvSpPr/>
          <p:nvPr userDrawn="1"/>
        </p:nvSpPr>
        <p:spPr>
          <a:xfrm>
            <a:off x="8064189" y="1443745"/>
            <a:ext cx="333804" cy="138628"/>
          </a:xfrm>
          <a:custGeom>
            <a:avLst/>
            <a:gdLst>
              <a:gd name="connsiteX0" fmla="*/ 53485 w 681183"/>
              <a:gd name="connsiteY0" fmla="*/ 242888 h 282893"/>
              <a:gd name="connsiteX1" fmla="*/ 661180 w 681183"/>
              <a:gd name="connsiteY1" fmla="*/ 242888 h 282893"/>
              <a:gd name="connsiteX2" fmla="*/ 681183 w 681183"/>
              <a:gd name="connsiteY2" fmla="*/ 262890 h 282893"/>
              <a:gd name="connsiteX3" fmla="*/ 661180 w 681183"/>
              <a:gd name="connsiteY3" fmla="*/ 282893 h 282893"/>
              <a:gd name="connsiteX4" fmla="*/ 53485 w 681183"/>
              <a:gd name="connsiteY4" fmla="*/ 282893 h 282893"/>
              <a:gd name="connsiteX5" fmla="*/ 33483 w 681183"/>
              <a:gd name="connsiteY5" fmla="*/ 262890 h 282893"/>
              <a:gd name="connsiteX6" fmla="*/ 53485 w 681183"/>
              <a:gd name="connsiteY6" fmla="*/ 242888 h 282893"/>
              <a:gd name="connsiteX7" fmla="*/ 325900 w 681183"/>
              <a:gd name="connsiteY7" fmla="*/ 160972 h 282893"/>
              <a:gd name="connsiteX8" fmla="*/ 306850 w 681183"/>
              <a:gd name="connsiteY8" fmla="*/ 165735 h 282893"/>
              <a:gd name="connsiteX9" fmla="*/ 284943 w 681183"/>
              <a:gd name="connsiteY9" fmla="*/ 177165 h 282893"/>
              <a:gd name="connsiteX10" fmla="*/ 285895 w 681183"/>
              <a:gd name="connsiteY10" fmla="*/ 181927 h 282893"/>
              <a:gd name="connsiteX11" fmla="*/ 600220 w 681183"/>
              <a:gd name="connsiteY11" fmla="*/ 181927 h 282893"/>
              <a:gd name="connsiteX12" fmla="*/ 630700 w 681183"/>
              <a:gd name="connsiteY12" fmla="*/ 181927 h 282893"/>
              <a:gd name="connsiteX13" fmla="*/ 641178 w 681183"/>
              <a:gd name="connsiteY13" fmla="*/ 181927 h 282893"/>
              <a:gd name="connsiteX14" fmla="*/ 641178 w 681183"/>
              <a:gd name="connsiteY14" fmla="*/ 160972 h 282893"/>
              <a:gd name="connsiteX15" fmla="*/ 630700 w 681183"/>
              <a:gd name="connsiteY15" fmla="*/ 160972 h 282893"/>
              <a:gd name="connsiteX16" fmla="*/ 600220 w 681183"/>
              <a:gd name="connsiteY16" fmla="*/ 160972 h 282893"/>
              <a:gd name="connsiteX17" fmla="*/ 610698 w 681183"/>
              <a:gd name="connsiteY17" fmla="*/ 40005 h 282893"/>
              <a:gd name="connsiteX18" fmla="*/ 600220 w 681183"/>
              <a:gd name="connsiteY18" fmla="*/ 50482 h 282893"/>
              <a:gd name="connsiteX19" fmla="*/ 600220 w 681183"/>
              <a:gd name="connsiteY19" fmla="*/ 70485 h 282893"/>
              <a:gd name="connsiteX20" fmla="*/ 610698 w 681183"/>
              <a:gd name="connsiteY20" fmla="*/ 80962 h 282893"/>
              <a:gd name="connsiteX21" fmla="*/ 630700 w 681183"/>
              <a:gd name="connsiteY21" fmla="*/ 80962 h 282893"/>
              <a:gd name="connsiteX22" fmla="*/ 641178 w 681183"/>
              <a:gd name="connsiteY22" fmla="*/ 70485 h 282893"/>
              <a:gd name="connsiteX23" fmla="*/ 641178 w 681183"/>
              <a:gd name="connsiteY23" fmla="*/ 50482 h 282893"/>
              <a:gd name="connsiteX24" fmla="*/ 630700 w 681183"/>
              <a:gd name="connsiteY24" fmla="*/ 40005 h 282893"/>
              <a:gd name="connsiteX25" fmla="*/ 529735 w 681183"/>
              <a:gd name="connsiteY25" fmla="*/ 40005 h 282893"/>
              <a:gd name="connsiteX26" fmla="*/ 519258 w 681183"/>
              <a:gd name="connsiteY26" fmla="*/ 50482 h 282893"/>
              <a:gd name="connsiteX27" fmla="*/ 519258 w 681183"/>
              <a:gd name="connsiteY27" fmla="*/ 70485 h 282893"/>
              <a:gd name="connsiteX28" fmla="*/ 529735 w 681183"/>
              <a:gd name="connsiteY28" fmla="*/ 80962 h 282893"/>
              <a:gd name="connsiteX29" fmla="*/ 549738 w 681183"/>
              <a:gd name="connsiteY29" fmla="*/ 80962 h 282893"/>
              <a:gd name="connsiteX30" fmla="*/ 560215 w 681183"/>
              <a:gd name="connsiteY30" fmla="*/ 70485 h 282893"/>
              <a:gd name="connsiteX31" fmla="*/ 560215 w 681183"/>
              <a:gd name="connsiteY31" fmla="*/ 50482 h 282893"/>
              <a:gd name="connsiteX32" fmla="*/ 549738 w 681183"/>
              <a:gd name="connsiteY32" fmla="*/ 40005 h 282893"/>
              <a:gd name="connsiteX33" fmla="*/ 448773 w 681183"/>
              <a:gd name="connsiteY33" fmla="*/ 40005 h 282893"/>
              <a:gd name="connsiteX34" fmla="*/ 438295 w 681183"/>
              <a:gd name="connsiteY34" fmla="*/ 50482 h 282893"/>
              <a:gd name="connsiteX35" fmla="*/ 438295 w 681183"/>
              <a:gd name="connsiteY35" fmla="*/ 70485 h 282893"/>
              <a:gd name="connsiteX36" fmla="*/ 448773 w 681183"/>
              <a:gd name="connsiteY36" fmla="*/ 80962 h 282893"/>
              <a:gd name="connsiteX37" fmla="*/ 468775 w 681183"/>
              <a:gd name="connsiteY37" fmla="*/ 80962 h 282893"/>
              <a:gd name="connsiteX38" fmla="*/ 479253 w 681183"/>
              <a:gd name="connsiteY38" fmla="*/ 70485 h 282893"/>
              <a:gd name="connsiteX39" fmla="*/ 479253 w 681183"/>
              <a:gd name="connsiteY39" fmla="*/ 50482 h 282893"/>
              <a:gd name="connsiteX40" fmla="*/ 468775 w 681183"/>
              <a:gd name="connsiteY40" fmla="*/ 40005 h 282893"/>
              <a:gd name="connsiteX41" fmla="*/ 367810 w 681183"/>
              <a:gd name="connsiteY41" fmla="*/ 40005 h 282893"/>
              <a:gd name="connsiteX42" fmla="*/ 357333 w 681183"/>
              <a:gd name="connsiteY42" fmla="*/ 50482 h 282893"/>
              <a:gd name="connsiteX43" fmla="*/ 357333 w 681183"/>
              <a:gd name="connsiteY43" fmla="*/ 70485 h 282893"/>
              <a:gd name="connsiteX44" fmla="*/ 367810 w 681183"/>
              <a:gd name="connsiteY44" fmla="*/ 80962 h 282893"/>
              <a:gd name="connsiteX45" fmla="*/ 387813 w 681183"/>
              <a:gd name="connsiteY45" fmla="*/ 80962 h 282893"/>
              <a:gd name="connsiteX46" fmla="*/ 398290 w 681183"/>
              <a:gd name="connsiteY46" fmla="*/ 70485 h 282893"/>
              <a:gd name="connsiteX47" fmla="*/ 398290 w 681183"/>
              <a:gd name="connsiteY47" fmla="*/ 50482 h 282893"/>
              <a:gd name="connsiteX48" fmla="*/ 387813 w 681183"/>
              <a:gd name="connsiteY48" fmla="*/ 40005 h 282893"/>
              <a:gd name="connsiteX49" fmla="*/ 291492 w 681183"/>
              <a:gd name="connsiteY49" fmla="*/ 21193 h 282893"/>
              <a:gd name="connsiteX50" fmla="*/ 263035 w 681183"/>
              <a:gd name="connsiteY50" fmla="*/ 28575 h 282893"/>
              <a:gd name="connsiteX51" fmla="*/ 94443 w 681183"/>
              <a:gd name="connsiteY51" fmla="*/ 114300 h 282893"/>
              <a:gd name="connsiteX52" fmla="*/ 95395 w 681183"/>
              <a:gd name="connsiteY52" fmla="*/ 118110 h 282893"/>
              <a:gd name="connsiteX53" fmla="*/ 194455 w 681183"/>
              <a:gd name="connsiteY53" fmla="*/ 105727 h 282893"/>
              <a:gd name="connsiteX54" fmla="*/ 307803 w 681183"/>
              <a:gd name="connsiteY54" fmla="*/ 26670 h 282893"/>
              <a:gd name="connsiteX55" fmla="*/ 291492 w 681183"/>
              <a:gd name="connsiteY55" fmla="*/ 21193 h 282893"/>
              <a:gd name="connsiteX56" fmla="*/ 291610 w 681183"/>
              <a:gd name="connsiteY56" fmla="*/ 0 h 282893"/>
              <a:gd name="connsiteX57" fmla="*/ 661180 w 681183"/>
              <a:gd name="connsiteY57" fmla="*/ 0 h 282893"/>
              <a:gd name="connsiteX58" fmla="*/ 681183 w 681183"/>
              <a:gd name="connsiteY58" fmla="*/ 20955 h 282893"/>
              <a:gd name="connsiteX59" fmla="*/ 681183 w 681183"/>
              <a:gd name="connsiteY59" fmla="*/ 182880 h 282893"/>
              <a:gd name="connsiteX60" fmla="*/ 661180 w 681183"/>
              <a:gd name="connsiteY60" fmla="*/ 202882 h 282893"/>
              <a:gd name="connsiteX61" fmla="*/ 44913 w 681183"/>
              <a:gd name="connsiteY61" fmla="*/ 202882 h 282893"/>
              <a:gd name="connsiteX62" fmla="*/ 15385 w 681183"/>
              <a:gd name="connsiteY62" fmla="*/ 184785 h 282893"/>
              <a:gd name="connsiteX63" fmla="*/ 2050 w 681183"/>
              <a:gd name="connsiteY63" fmla="*/ 160020 h 282893"/>
              <a:gd name="connsiteX64" fmla="*/ 10623 w 681183"/>
              <a:gd name="connsiteY64" fmla="*/ 133350 h 282893"/>
              <a:gd name="connsiteX65" fmla="*/ 253510 w 681183"/>
              <a:gd name="connsiteY65" fmla="*/ 9525 h 282893"/>
              <a:gd name="connsiteX66" fmla="*/ 291610 w 681183"/>
              <a:gd name="connsiteY66" fmla="*/ 0 h 28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81183" h="282893">
                <a:moveTo>
                  <a:pt x="53485" y="242888"/>
                </a:moveTo>
                <a:lnTo>
                  <a:pt x="661180" y="242888"/>
                </a:lnTo>
                <a:cubicBezTo>
                  <a:pt x="672610" y="242888"/>
                  <a:pt x="681183" y="252413"/>
                  <a:pt x="681183" y="262890"/>
                </a:cubicBezTo>
                <a:cubicBezTo>
                  <a:pt x="681183" y="274320"/>
                  <a:pt x="671658" y="282893"/>
                  <a:pt x="661180" y="282893"/>
                </a:cubicBezTo>
                <a:lnTo>
                  <a:pt x="53485" y="282893"/>
                </a:lnTo>
                <a:cubicBezTo>
                  <a:pt x="42055" y="282893"/>
                  <a:pt x="33483" y="273368"/>
                  <a:pt x="33483" y="262890"/>
                </a:cubicBezTo>
                <a:cubicBezTo>
                  <a:pt x="33483" y="251460"/>
                  <a:pt x="43008" y="242888"/>
                  <a:pt x="53485" y="242888"/>
                </a:cubicBezTo>
                <a:close/>
                <a:moveTo>
                  <a:pt x="325900" y="160972"/>
                </a:moveTo>
                <a:cubicBezTo>
                  <a:pt x="320185" y="160972"/>
                  <a:pt x="311613" y="162877"/>
                  <a:pt x="306850" y="165735"/>
                </a:cubicBezTo>
                <a:lnTo>
                  <a:pt x="284943" y="177165"/>
                </a:lnTo>
                <a:cubicBezTo>
                  <a:pt x="280180" y="180022"/>
                  <a:pt x="280180" y="181927"/>
                  <a:pt x="285895" y="181927"/>
                </a:cubicBezTo>
                <a:lnTo>
                  <a:pt x="600220" y="181927"/>
                </a:lnTo>
                <a:lnTo>
                  <a:pt x="630700" y="181927"/>
                </a:lnTo>
                <a:lnTo>
                  <a:pt x="641178" y="181927"/>
                </a:lnTo>
                <a:lnTo>
                  <a:pt x="641178" y="160972"/>
                </a:lnTo>
                <a:lnTo>
                  <a:pt x="630700" y="160972"/>
                </a:lnTo>
                <a:lnTo>
                  <a:pt x="600220" y="160972"/>
                </a:lnTo>
                <a:close/>
                <a:moveTo>
                  <a:pt x="610698" y="40005"/>
                </a:moveTo>
                <a:cubicBezTo>
                  <a:pt x="604983" y="40005"/>
                  <a:pt x="600220" y="44767"/>
                  <a:pt x="600220" y="50482"/>
                </a:cubicBezTo>
                <a:lnTo>
                  <a:pt x="600220" y="70485"/>
                </a:lnTo>
                <a:cubicBezTo>
                  <a:pt x="600220" y="76200"/>
                  <a:pt x="604983" y="80962"/>
                  <a:pt x="610698" y="80962"/>
                </a:cubicBezTo>
                <a:lnTo>
                  <a:pt x="630700" y="80962"/>
                </a:lnTo>
                <a:cubicBezTo>
                  <a:pt x="636415" y="80962"/>
                  <a:pt x="641178" y="76200"/>
                  <a:pt x="641178" y="70485"/>
                </a:cubicBezTo>
                <a:lnTo>
                  <a:pt x="641178" y="50482"/>
                </a:lnTo>
                <a:cubicBezTo>
                  <a:pt x="641178" y="44767"/>
                  <a:pt x="636415" y="40005"/>
                  <a:pt x="630700" y="40005"/>
                </a:cubicBezTo>
                <a:close/>
                <a:moveTo>
                  <a:pt x="529735" y="40005"/>
                </a:moveTo>
                <a:cubicBezTo>
                  <a:pt x="524020" y="40005"/>
                  <a:pt x="519258" y="44767"/>
                  <a:pt x="519258" y="50482"/>
                </a:cubicBezTo>
                <a:lnTo>
                  <a:pt x="519258" y="70485"/>
                </a:lnTo>
                <a:cubicBezTo>
                  <a:pt x="519258" y="76200"/>
                  <a:pt x="524020" y="80962"/>
                  <a:pt x="529735" y="80962"/>
                </a:cubicBezTo>
                <a:lnTo>
                  <a:pt x="549738" y="80962"/>
                </a:lnTo>
                <a:cubicBezTo>
                  <a:pt x="555453" y="80962"/>
                  <a:pt x="560215" y="76200"/>
                  <a:pt x="560215" y="70485"/>
                </a:cubicBezTo>
                <a:lnTo>
                  <a:pt x="560215" y="50482"/>
                </a:lnTo>
                <a:cubicBezTo>
                  <a:pt x="560215" y="44767"/>
                  <a:pt x="555453" y="40005"/>
                  <a:pt x="549738" y="40005"/>
                </a:cubicBezTo>
                <a:close/>
                <a:moveTo>
                  <a:pt x="448773" y="40005"/>
                </a:moveTo>
                <a:cubicBezTo>
                  <a:pt x="443058" y="40005"/>
                  <a:pt x="438295" y="44767"/>
                  <a:pt x="438295" y="50482"/>
                </a:cubicBezTo>
                <a:lnTo>
                  <a:pt x="438295" y="70485"/>
                </a:lnTo>
                <a:cubicBezTo>
                  <a:pt x="438295" y="76200"/>
                  <a:pt x="443058" y="80962"/>
                  <a:pt x="448773" y="80962"/>
                </a:cubicBezTo>
                <a:lnTo>
                  <a:pt x="468775" y="80962"/>
                </a:lnTo>
                <a:cubicBezTo>
                  <a:pt x="474490" y="80962"/>
                  <a:pt x="479253" y="76200"/>
                  <a:pt x="479253" y="70485"/>
                </a:cubicBezTo>
                <a:lnTo>
                  <a:pt x="479253" y="50482"/>
                </a:lnTo>
                <a:cubicBezTo>
                  <a:pt x="479253" y="44767"/>
                  <a:pt x="474490" y="40005"/>
                  <a:pt x="468775" y="40005"/>
                </a:cubicBezTo>
                <a:close/>
                <a:moveTo>
                  <a:pt x="367810" y="40005"/>
                </a:moveTo>
                <a:cubicBezTo>
                  <a:pt x="362095" y="40005"/>
                  <a:pt x="357333" y="44767"/>
                  <a:pt x="357333" y="50482"/>
                </a:cubicBezTo>
                <a:lnTo>
                  <a:pt x="357333" y="70485"/>
                </a:lnTo>
                <a:cubicBezTo>
                  <a:pt x="357333" y="76200"/>
                  <a:pt x="362095" y="80962"/>
                  <a:pt x="367810" y="80962"/>
                </a:cubicBezTo>
                <a:lnTo>
                  <a:pt x="387813" y="80962"/>
                </a:lnTo>
                <a:cubicBezTo>
                  <a:pt x="393528" y="80962"/>
                  <a:pt x="398290" y="76200"/>
                  <a:pt x="398290" y="70485"/>
                </a:cubicBezTo>
                <a:lnTo>
                  <a:pt x="398290" y="50482"/>
                </a:lnTo>
                <a:cubicBezTo>
                  <a:pt x="398290" y="44767"/>
                  <a:pt x="393528" y="40005"/>
                  <a:pt x="387813" y="40005"/>
                </a:cubicBezTo>
                <a:close/>
                <a:moveTo>
                  <a:pt x="291492" y="21193"/>
                </a:moveTo>
                <a:cubicBezTo>
                  <a:pt x="283276" y="21193"/>
                  <a:pt x="273037" y="23336"/>
                  <a:pt x="263035" y="28575"/>
                </a:cubicBezTo>
                <a:cubicBezTo>
                  <a:pt x="247795" y="36195"/>
                  <a:pt x="94443" y="114300"/>
                  <a:pt x="94443" y="114300"/>
                </a:cubicBezTo>
                <a:cubicBezTo>
                  <a:pt x="89680" y="117157"/>
                  <a:pt x="89680" y="119062"/>
                  <a:pt x="95395" y="118110"/>
                </a:cubicBezTo>
                <a:cubicBezTo>
                  <a:pt x="95395" y="118110"/>
                  <a:pt x="164928" y="110490"/>
                  <a:pt x="194455" y="105727"/>
                </a:cubicBezTo>
                <a:cubicBezTo>
                  <a:pt x="260178" y="92392"/>
                  <a:pt x="322090" y="52387"/>
                  <a:pt x="307803" y="26670"/>
                </a:cubicBezTo>
                <a:cubicBezTo>
                  <a:pt x="305898" y="23336"/>
                  <a:pt x="299707" y="21193"/>
                  <a:pt x="291492" y="21193"/>
                </a:cubicBezTo>
                <a:close/>
                <a:moveTo>
                  <a:pt x="291610" y="0"/>
                </a:moveTo>
                <a:lnTo>
                  <a:pt x="661180" y="0"/>
                </a:lnTo>
                <a:cubicBezTo>
                  <a:pt x="672610" y="0"/>
                  <a:pt x="681183" y="9525"/>
                  <a:pt x="681183" y="20955"/>
                </a:cubicBezTo>
                <a:lnTo>
                  <a:pt x="681183" y="182880"/>
                </a:lnTo>
                <a:cubicBezTo>
                  <a:pt x="681183" y="193357"/>
                  <a:pt x="672610" y="202882"/>
                  <a:pt x="661180" y="202882"/>
                </a:cubicBezTo>
                <a:lnTo>
                  <a:pt x="44913" y="202882"/>
                </a:lnTo>
                <a:cubicBezTo>
                  <a:pt x="34435" y="202882"/>
                  <a:pt x="20148" y="194310"/>
                  <a:pt x="15385" y="184785"/>
                </a:cubicBezTo>
                <a:lnTo>
                  <a:pt x="2050" y="160020"/>
                </a:lnTo>
                <a:cubicBezTo>
                  <a:pt x="-2712" y="150495"/>
                  <a:pt x="1098" y="138112"/>
                  <a:pt x="10623" y="133350"/>
                </a:cubicBezTo>
                <a:lnTo>
                  <a:pt x="253510" y="9525"/>
                </a:lnTo>
                <a:cubicBezTo>
                  <a:pt x="263035" y="3810"/>
                  <a:pt x="280180" y="0"/>
                  <a:pt x="291610"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14" name="電車">
            <a:extLst>
              <a:ext uri="{FF2B5EF4-FFF2-40B4-BE49-F238E27FC236}">
                <a16:creationId xmlns:a16="http://schemas.microsoft.com/office/drawing/2014/main" id="{AACD8419-68E6-E746-BF5A-97C7B047D219}"/>
              </a:ext>
            </a:extLst>
          </p:cNvPr>
          <p:cNvSpPr/>
          <p:nvPr userDrawn="1"/>
        </p:nvSpPr>
        <p:spPr>
          <a:xfrm>
            <a:off x="6363336" y="1382366"/>
            <a:ext cx="178222" cy="261385"/>
          </a:xfrm>
          <a:custGeom>
            <a:avLst/>
            <a:gdLst>
              <a:gd name="connsiteX0" fmla="*/ 115648 w 363692"/>
              <a:gd name="connsiteY0" fmla="*/ 426720 h 533400"/>
              <a:gd name="connsiteX1" fmla="*/ 140413 w 363692"/>
              <a:gd name="connsiteY1" fmla="*/ 426720 h 533400"/>
              <a:gd name="connsiteX2" fmla="*/ 144223 w 363692"/>
              <a:gd name="connsiteY2" fmla="*/ 429577 h 533400"/>
              <a:gd name="connsiteX3" fmla="*/ 143270 w 363692"/>
              <a:gd name="connsiteY3" fmla="*/ 434340 h 533400"/>
              <a:gd name="connsiteX4" fmla="*/ 109933 w 363692"/>
              <a:gd name="connsiteY4" fmla="*/ 463867 h 533400"/>
              <a:gd name="connsiteX5" fmla="*/ 252808 w 363692"/>
              <a:gd name="connsiteY5" fmla="*/ 463867 h 533400"/>
              <a:gd name="connsiteX6" fmla="*/ 219470 w 363692"/>
              <a:gd name="connsiteY6" fmla="*/ 434340 h 533400"/>
              <a:gd name="connsiteX7" fmla="*/ 218518 w 363692"/>
              <a:gd name="connsiteY7" fmla="*/ 429577 h 533400"/>
              <a:gd name="connsiteX8" fmla="*/ 222328 w 363692"/>
              <a:gd name="connsiteY8" fmla="*/ 426720 h 533400"/>
              <a:gd name="connsiteX9" fmla="*/ 247093 w 363692"/>
              <a:gd name="connsiteY9" fmla="*/ 426720 h 533400"/>
              <a:gd name="connsiteX10" fmla="*/ 249950 w 363692"/>
              <a:gd name="connsiteY10" fmla="*/ 427672 h 533400"/>
              <a:gd name="connsiteX11" fmla="*/ 362345 w 363692"/>
              <a:gd name="connsiteY11" fmla="*/ 525780 h 533400"/>
              <a:gd name="connsiteX12" fmla="*/ 363298 w 363692"/>
              <a:gd name="connsiteY12" fmla="*/ 530542 h 533400"/>
              <a:gd name="connsiteX13" fmla="*/ 359488 w 363692"/>
              <a:gd name="connsiteY13" fmla="*/ 533400 h 533400"/>
              <a:gd name="connsiteX14" fmla="*/ 334723 w 363692"/>
              <a:gd name="connsiteY14" fmla="*/ 533400 h 533400"/>
              <a:gd name="connsiteX15" fmla="*/ 331865 w 363692"/>
              <a:gd name="connsiteY15" fmla="*/ 532447 h 533400"/>
              <a:gd name="connsiteX16" fmla="*/ 275668 w 363692"/>
              <a:gd name="connsiteY16" fmla="*/ 482917 h 533400"/>
              <a:gd name="connsiteX17" fmla="*/ 88025 w 363692"/>
              <a:gd name="connsiteY17" fmla="*/ 482917 h 533400"/>
              <a:gd name="connsiteX18" fmla="*/ 31828 w 363692"/>
              <a:gd name="connsiteY18" fmla="*/ 532447 h 533400"/>
              <a:gd name="connsiteX19" fmla="*/ 28970 w 363692"/>
              <a:gd name="connsiteY19" fmla="*/ 533400 h 533400"/>
              <a:gd name="connsiteX20" fmla="*/ 4205 w 363692"/>
              <a:gd name="connsiteY20" fmla="*/ 533400 h 533400"/>
              <a:gd name="connsiteX21" fmla="*/ 395 w 363692"/>
              <a:gd name="connsiteY21" fmla="*/ 530542 h 533400"/>
              <a:gd name="connsiteX22" fmla="*/ 1348 w 363692"/>
              <a:gd name="connsiteY22" fmla="*/ 525780 h 533400"/>
              <a:gd name="connsiteX23" fmla="*/ 112790 w 363692"/>
              <a:gd name="connsiteY23" fmla="*/ 427672 h 533400"/>
              <a:gd name="connsiteX24" fmla="*/ 115648 w 363692"/>
              <a:gd name="connsiteY24" fmla="*/ 426720 h 533400"/>
              <a:gd name="connsiteX25" fmla="*/ 148985 w 363692"/>
              <a:gd name="connsiteY25" fmla="*/ 321945 h 533400"/>
              <a:gd name="connsiteX26" fmla="*/ 145175 w 363692"/>
              <a:gd name="connsiteY26" fmla="*/ 325755 h 533400"/>
              <a:gd name="connsiteX27" fmla="*/ 145175 w 363692"/>
              <a:gd name="connsiteY27" fmla="*/ 347662 h 533400"/>
              <a:gd name="connsiteX28" fmla="*/ 87072 w 363692"/>
              <a:gd name="connsiteY28" fmla="*/ 347662 h 533400"/>
              <a:gd name="connsiteX29" fmla="*/ 83262 w 363692"/>
              <a:gd name="connsiteY29" fmla="*/ 351472 h 533400"/>
              <a:gd name="connsiteX30" fmla="*/ 83262 w 363692"/>
              <a:gd name="connsiteY30" fmla="*/ 370522 h 533400"/>
              <a:gd name="connsiteX31" fmla="*/ 87072 w 363692"/>
              <a:gd name="connsiteY31" fmla="*/ 374332 h 533400"/>
              <a:gd name="connsiteX32" fmla="*/ 276620 w 363692"/>
              <a:gd name="connsiteY32" fmla="*/ 374332 h 533400"/>
              <a:gd name="connsiteX33" fmla="*/ 280430 w 363692"/>
              <a:gd name="connsiteY33" fmla="*/ 370522 h 533400"/>
              <a:gd name="connsiteX34" fmla="*/ 278525 w 363692"/>
              <a:gd name="connsiteY34" fmla="*/ 370522 h 533400"/>
              <a:gd name="connsiteX35" fmla="*/ 278525 w 363692"/>
              <a:gd name="connsiteY35" fmla="*/ 351472 h 533400"/>
              <a:gd name="connsiteX36" fmla="*/ 274715 w 363692"/>
              <a:gd name="connsiteY36" fmla="*/ 347662 h 533400"/>
              <a:gd name="connsiteX37" fmla="*/ 216612 w 363692"/>
              <a:gd name="connsiteY37" fmla="*/ 347662 h 533400"/>
              <a:gd name="connsiteX38" fmla="*/ 216612 w 363692"/>
              <a:gd name="connsiteY38" fmla="*/ 325755 h 533400"/>
              <a:gd name="connsiteX39" fmla="*/ 212802 w 363692"/>
              <a:gd name="connsiteY39" fmla="*/ 321945 h 533400"/>
              <a:gd name="connsiteX40" fmla="*/ 248997 w 363692"/>
              <a:gd name="connsiteY40" fmla="*/ 297180 h 533400"/>
              <a:gd name="connsiteX41" fmla="*/ 245187 w 363692"/>
              <a:gd name="connsiteY41" fmla="*/ 300990 h 533400"/>
              <a:gd name="connsiteX42" fmla="*/ 245187 w 363692"/>
              <a:gd name="connsiteY42" fmla="*/ 309562 h 533400"/>
              <a:gd name="connsiteX43" fmla="*/ 248997 w 363692"/>
              <a:gd name="connsiteY43" fmla="*/ 313372 h 533400"/>
              <a:gd name="connsiteX44" fmla="*/ 288050 w 363692"/>
              <a:gd name="connsiteY44" fmla="*/ 313372 h 533400"/>
              <a:gd name="connsiteX45" fmla="*/ 291860 w 363692"/>
              <a:gd name="connsiteY45" fmla="*/ 309562 h 533400"/>
              <a:gd name="connsiteX46" fmla="*/ 291860 w 363692"/>
              <a:gd name="connsiteY46" fmla="*/ 300990 h 533400"/>
              <a:gd name="connsiteX47" fmla="*/ 288050 w 363692"/>
              <a:gd name="connsiteY47" fmla="*/ 297180 h 533400"/>
              <a:gd name="connsiteX48" fmla="*/ 75642 w 363692"/>
              <a:gd name="connsiteY48" fmla="*/ 297180 h 533400"/>
              <a:gd name="connsiteX49" fmla="*/ 71832 w 363692"/>
              <a:gd name="connsiteY49" fmla="*/ 300990 h 533400"/>
              <a:gd name="connsiteX50" fmla="*/ 71832 w 363692"/>
              <a:gd name="connsiteY50" fmla="*/ 309562 h 533400"/>
              <a:gd name="connsiteX51" fmla="*/ 75642 w 363692"/>
              <a:gd name="connsiteY51" fmla="*/ 313372 h 533400"/>
              <a:gd name="connsiteX52" fmla="*/ 114695 w 363692"/>
              <a:gd name="connsiteY52" fmla="*/ 313372 h 533400"/>
              <a:gd name="connsiteX53" fmla="*/ 118505 w 363692"/>
              <a:gd name="connsiteY53" fmla="*/ 309562 h 533400"/>
              <a:gd name="connsiteX54" fmla="*/ 118505 w 363692"/>
              <a:gd name="connsiteY54" fmla="*/ 300990 h 533400"/>
              <a:gd name="connsiteX55" fmla="*/ 114695 w 363692"/>
              <a:gd name="connsiteY55" fmla="*/ 297180 h 533400"/>
              <a:gd name="connsiteX56" fmla="*/ 56592 w 363692"/>
              <a:gd name="connsiteY56" fmla="*/ 138112 h 533400"/>
              <a:gd name="connsiteX57" fmla="*/ 52782 w 363692"/>
              <a:gd name="connsiteY57" fmla="*/ 141922 h 533400"/>
              <a:gd name="connsiteX58" fmla="*/ 53735 w 363692"/>
              <a:gd name="connsiteY58" fmla="*/ 141922 h 533400"/>
              <a:gd name="connsiteX59" fmla="*/ 53735 w 363692"/>
              <a:gd name="connsiteY59" fmla="*/ 201930 h 533400"/>
              <a:gd name="connsiteX60" fmla="*/ 57545 w 363692"/>
              <a:gd name="connsiteY60" fmla="*/ 205740 h 533400"/>
              <a:gd name="connsiteX61" fmla="*/ 306147 w 363692"/>
              <a:gd name="connsiteY61" fmla="*/ 205740 h 533400"/>
              <a:gd name="connsiteX62" fmla="*/ 309957 w 363692"/>
              <a:gd name="connsiteY62" fmla="*/ 201930 h 533400"/>
              <a:gd name="connsiteX63" fmla="*/ 309957 w 363692"/>
              <a:gd name="connsiteY63" fmla="*/ 141922 h 533400"/>
              <a:gd name="connsiteX64" fmla="*/ 306147 w 363692"/>
              <a:gd name="connsiteY64" fmla="*/ 138112 h 533400"/>
              <a:gd name="connsiteX65" fmla="*/ 267095 w 363692"/>
              <a:gd name="connsiteY65" fmla="*/ 99060 h 533400"/>
              <a:gd name="connsiteX66" fmla="*/ 263285 w 363692"/>
              <a:gd name="connsiteY66" fmla="*/ 102870 h 533400"/>
              <a:gd name="connsiteX67" fmla="*/ 263285 w 363692"/>
              <a:gd name="connsiteY67" fmla="*/ 116205 h 533400"/>
              <a:gd name="connsiteX68" fmla="*/ 267095 w 363692"/>
              <a:gd name="connsiteY68" fmla="*/ 120015 h 533400"/>
              <a:gd name="connsiteX69" fmla="*/ 306147 w 363692"/>
              <a:gd name="connsiteY69" fmla="*/ 120015 h 533400"/>
              <a:gd name="connsiteX70" fmla="*/ 309957 w 363692"/>
              <a:gd name="connsiteY70" fmla="*/ 116205 h 533400"/>
              <a:gd name="connsiteX71" fmla="*/ 309957 w 363692"/>
              <a:gd name="connsiteY71" fmla="*/ 102870 h 533400"/>
              <a:gd name="connsiteX72" fmla="*/ 306147 w 363692"/>
              <a:gd name="connsiteY72" fmla="*/ 99060 h 533400"/>
              <a:gd name="connsiteX73" fmla="*/ 208992 w 363692"/>
              <a:gd name="connsiteY73" fmla="*/ 81915 h 533400"/>
              <a:gd name="connsiteX74" fmla="*/ 205182 w 363692"/>
              <a:gd name="connsiteY74" fmla="*/ 85725 h 533400"/>
              <a:gd name="connsiteX75" fmla="*/ 205182 w 363692"/>
              <a:gd name="connsiteY75" fmla="*/ 116205 h 533400"/>
              <a:gd name="connsiteX76" fmla="*/ 208992 w 363692"/>
              <a:gd name="connsiteY76" fmla="*/ 120015 h 533400"/>
              <a:gd name="connsiteX77" fmla="*/ 212802 w 363692"/>
              <a:gd name="connsiteY77" fmla="*/ 120015 h 533400"/>
              <a:gd name="connsiteX78" fmla="*/ 216612 w 363692"/>
              <a:gd name="connsiteY78" fmla="*/ 116205 h 533400"/>
              <a:gd name="connsiteX79" fmla="*/ 216612 w 363692"/>
              <a:gd name="connsiteY79" fmla="*/ 85725 h 533400"/>
              <a:gd name="connsiteX80" fmla="*/ 212802 w 363692"/>
              <a:gd name="connsiteY80" fmla="*/ 81915 h 533400"/>
              <a:gd name="connsiteX81" fmla="*/ 149937 w 363692"/>
              <a:gd name="connsiteY81" fmla="*/ 81915 h 533400"/>
              <a:gd name="connsiteX82" fmla="*/ 146127 w 363692"/>
              <a:gd name="connsiteY82" fmla="*/ 85725 h 533400"/>
              <a:gd name="connsiteX83" fmla="*/ 146127 w 363692"/>
              <a:gd name="connsiteY83" fmla="*/ 116205 h 533400"/>
              <a:gd name="connsiteX84" fmla="*/ 149937 w 363692"/>
              <a:gd name="connsiteY84" fmla="*/ 120015 h 533400"/>
              <a:gd name="connsiteX85" fmla="*/ 153747 w 363692"/>
              <a:gd name="connsiteY85" fmla="*/ 120015 h 533400"/>
              <a:gd name="connsiteX86" fmla="*/ 157557 w 363692"/>
              <a:gd name="connsiteY86" fmla="*/ 116205 h 533400"/>
              <a:gd name="connsiteX87" fmla="*/ 157557 w 363692"/>
              <a:gd name="connsiteY87" fmla="*/ 85725 h 533400"/>
              <a:gd name="connsiteX88" fmla="*/ 153747 w 363692"/>
              <a:gd name="connsiteY88" fmla="*/ 81915 h 533400"/>
              <a:gd name="connsiteX89" fmla="*/ 107075 w 363692"/>
              <a:gd name="connsiteY89" fmla="*/ 0 h 533400"/>
              <a:gd name="connsiteX90" fmla="*/ 121362 w 363692"/>
              <a:gd name="connsiteY90" fmla="*/ 0 h 533400"/>
              <a:gd name="connsiteX91" fmla="*/ 125172 w 363692"/>
              <a:gd name="connsiteY91" fmla="*/ 3810 h 533400"/>
              <a:gd name="connsiteX92" fmla="*/ 125172 w 363692"/>
              <a:gd name="connsiteY92" fmla="*/ 18097 h 533400"/>
              <a:gd name="connsiteX93" fmla="*/ 238520 w 363692"/>
              <a:gd name="connsiteY93" fmla="*/ 18097 h 533400"/>
              <a:gd name="connsiteX94" fmla="*/ 238520 w 363692"/>
              <a:gd name="connsiteY94" fmla="*/ 3810 h 533400"/>
              <a:gd name="connsiteX95" fmla="*/ 242330 w 363692"/>
              <a:gd name="connsiteY95" fmla="*/ 0 h 533400"/>
              <a:gd name="connsiteX96" fmla="*/ 256617 w 363692"/>
              <a:gd name="connsiteY96" fmla="*/ 0 h 533400"/>
              <a:gd name="connsiteX97" fmla="*/ 260427 w 363692"/>
              <a:gd name="connsiteY97" fmla="*/ 3810 h 533400"/>
              <a:gd name="connsiteX98" fmla="*/ 260427 w 363692"/>
              <a:gd name="connsiteY98" fmla="*/ 17145 h 533400"/>
              <a:gd name="connsiteX99" fmla="*/ 279477 w 363692"/>
              <a:gd name="connsiteY99" fmla="*/ 26670 h 533400"/>
              <a:gd name="connsiteX100" fmla="*/ 339485 w 363692"/>
              <a:gd name="connsiteY100" fmla="*/ 111442 h 533400"/>
              <a:gd name="connsiteX101" fmla="*/ 346152 w 363692"/>
              <a:gd name="connsiteY101" fmla="*/ 132397 h 533400"/>
              <a:gd name="connsiteX102" fmla="*/ 346152 w 363692"/>
              <a:gd name="connsiteY102" fmla="*/ 332422 h 533400"/>
              <a:gd name="connsiteX103" fmla="*/ 331865 w 363692"/>
              <a:gd name="connsiteY103" fmla="*/ 346710 h 533400"/>
              <a:gd name="connsiteX104" fmla="*/ 319482 w 363692"/>
              <a:gd name="connsiteY104" fmla="*/ 346710 h 533400"/>
              <a:gd name="connsiteX105" fmla="*/ 315672 w 363692"/>
              <a:gd name="connsiteY105" fmla="*/ 375285 h 533400"/>
              <a:gd name="connsiteX106" fmla="*/ 302337 w 363692"/>
              <a:gd name="connsiteY106" fmla="*/ 392430 h 533400"/>
              <a:gd name="connsiteX107" fmla="*/ 248997 w 363692"/>
              <a:gd name="connsiteY107" fmla="*/ 412432 h 533400"/>
              <a:gd name="connsiteX108" fmla="*/ 228042 w 363692"/>
              <a:gd name="connsiteY108" fmla="*/ 416242 h 533400"/>
              <a:gd name="connsiteX109" fmla="*/ 135650 w 363692"/>
              <a:gd name="connsiteY109" fmla="*/ 416242 h 533400"/>
              <a:gd name="connsiteX110" fmla="*/ 114695 w 363692"/>
              <a:gd name="connsiteY110" fmla="*/ 413385 h 533400"/>
              <a:gd name="connsiteX111" fmla="*/ 61355 w 363692"/>
              <a:gd name="connsiteY111" fmla="*/ 393382 h 533400"/>
              <a:gd name="connsiteX112" fmla="*/ 48020 w 363692"/>
              <a:gd name="connsiteY112" fmla="*/ 376237 h 533400"/>
              <a:gd name="connsiteX113" fmla="*/ 44210 w 363692"/>
              <a:gd name="connsiteY113" fmla="*/ 347662 h 533400"/>
              <a:gd name="connsiteX114" fmla="*/ 31827 w 363692"/>
              <a:gd name="connsiteY114" fmla="*/ 347662 h 533400"/>
              <a:gd name="connsiteX115" fmla="*/ 17540 w 363692"/>
              <a:gd name="connsiteY115" fmla="*/ 333375 h 533400"/>
              <a:gd name="connsiteX116" fmla="*/ 17540 w 363692"/>
              <a:gd name="connsiteY116" fmla="*/ 133350 h 533400"/>
              <a:gd name="connsiteX117" fmla="*/ 24207 w 363692"/>
              <a:gd name="connsiteY117" fmla="*/ 112395 h 533400"/>
              <a:gd name="connsiteX118" fmla="*/ 84215 w 363692"/>
              <a:gd name="connsiteY118" fmla="*/ 27622 h 533400"/>
              <a:gd name="connsiteX119" fmla="*/ 103265 w 363692"/>
              <a:gd name="connsiteY119" fmla="*/ 18097 h 533400"/>
              <a:gd name="connsiteX120" fmla="*/ 103265 w 363692"/>
              <a:gd name="connsiteY120" fmla="*/ 3810 h 533400"/>
              <a:gd name="connsiteX121" fmla="*/ 107075 w 363692"/>
              <a:gd name="connsiteY121"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63692" h="533400">
                <a:moveTo>
                  <a:pt x="115648" y="426720"/>
                </a:moveTo>
                <a:lnTo>
                  <a:pt x="140413" y="426720"/>
                </a:lnTo>
                <a:cubicBezTo>
                  <a:pt x="142318" y="426720"/>
                  <a:pt x="143270" y="427672"/>
                  <a:pt x="144223" y="429577"/>
                </a:cubicBezTo>
                <a:cubicBezTo>
                  <a:pt x="145175" y="431482"/>
                  <a:pt x="144223" y="433387"/>
                  <a:pt x="143270" y="434340"/>
                </a:cubicBezTo>
                <a:lnTo>
                  <a:pt x="109933" y="463867"/>
                </a:lnTo>
                <a:lnTo>
                  <a:pt x="252808" y="463867"/>
                </a:lnTo>
                <a:lnTo>
                  <a:pt x="219470" y="434340"/>
                </a:lnTo>
                <a:cubicBezTo>
                  <a:pt x="218518" y="433387"/>
                  <a:pt x="217565" y="431482"/>
                  <a:pt x="218518" y="429577"/>
                </a:cubicBezTo>
                <a:cubicBezTo>
                  <a:pt x="219470" y="427672"/>
                  <a:pt x="220423" y="426720"/>
                  <a:pt x="222328" y="426720"/>
                </a:cubicBezTo>
                <a:lnTo>
                  <a:pt x="247093" y="426720"/>
                </a:lnTo>
                <a:cubicBezTo>
                  <a:pt x="248045" y="426720"/>
                  <a:pt x="248998" y="426720"/>
                  <a:pt x="249950" y="427672"/>
                </a:cubicBezTo>
                <a:lnTo>
                  <a:pt x="362345" y="525780"/>
                </a:lnTo>
                <a:cubicBezTo>
                  <a:pt x="363298" y="526732"/>
                  <a:pt x="364250" y="528637"/>
                  <a:pt x="363298" y="530542"/>
                </a:cubicBezTo>
                <a:cubicBezTo>
                  <a:pt x="362345" y="532447"/>
                  <a:pt x="361393" y="533400"/>
                  <a:pt x="359488" y="533400"/>
                </a:cubicBezTo>
                <a:lnTo>
                  <a:pt x="334723" y="533400"/>
                </a:lnTo>
                <a:cubicBezTo>
                  <a:pt x="333770" y="533400"/>
                  <a:pt x="332818" y="533400"/>
                  <a:pt x="331865" y="532447"/>
                </a:cubicBezTo>
                <a:lnTo>
                  <a:pt x="275668" y="482917"/>
                </a:lnTo>
                <a:lnTo>
                  <a:pt x="88025" y="482917"/>
                </a:lnTo>
                <a:lnTo>
                  <a:pt x="31828" y="532447"/>
                </a:lnTo>
                <a:cubicBezTo>
                  <a:pt x="30875" y="533400"/>
                  <a:pt x="29923" y="533400"/>
                  <a:pt x="28970" y="533400"/>
                </a:cubicBezTo>
                <a:lnTo>
                  <a:pt x="4205" y="533400"/>
                </a:lnTo>
                <a:cubicBezTo>
                  <a:pt x="2300" y="533400"/>
                  <a:pt x="1348" y="532447"/>
                  <a:pt x="395" y="530542"/>
                </a:cubicBezTo>
                <a:cubicBezTo>
                  <a:pt x="-557" y="528637"/>
                  <a:pt x="395" y="526732"/>
                  <a:pt x="1348" y="525780"/>
                </a:cubicBezTo>
                <a:lnTo>
                  <a:pt x="112790" y="427672"/>
                </a:lnTo>
                <a:cubicBezTo>
                  <a:pt x="113743" y="426720"/>
                  <a:pt x="114695" y="426720"/>
                  <a:pt x="115648" y="426720"/>
                </a:cubicBezTo>
                <a:close/>
                <a:moveTo>
                  <a:pt x="148985" y="321945"/>
                </a:moveTo>
                <a:cubicBezTo>
                  <a:pt x="147080" y="321945"/>
                  <a:pt x="145175" y="323850"/>
                  <a:pt x="145175" y="325755"/>
                </a:cubicBezTo>
                <a:lnTo>
                  <a:pt x="145175" y="347662"/>
                </a:lnTo>
                <a:lnTo>
                  <a:pt x="87072" y="347662"/>
                </a:lnTo>
                <a:cubicBezTo>
                  <a:pt x="85167" y="347662"/>
                  <a:pt x="83262" y="349567"/>
                  <a:pt x="83262" y="351472"/>
                </a:cubicBezTo>
                <a:lnTo>
                  <a:pt x="83262" y="370522"/>
                </a:lnTo>
                <a:cubicBezTo>
                  <a:pt x="83262" y="372427"/>
                  <a:pt x="85167" y="374332"/>
                  <a:pt x="87072" y="374332"/>
                </a:cubicBezTo>
                <a:lnTo>
                  <a:pt x="276620" y="374332"/>
                </a:lnTo>
                <a:cubicBezTo>
                  <a:pt x="278525" y="374332"/>
                  <a:pt x="280430" y="372427"/>
                  <a:pt x="280430" y="370522"/>
                </a:cubicBezTo>
                <a:lnTo>
                  <a:pt x="278525" y="370522"/>
                </a:lnTo>
                <a:lnTo>
                  <a:pt x="278525" y="351472"/>
                </a:lnTo>
                <a:cubicBezTo>
                  <a:pt x="278525" y="349567"/>
                  <a:pt x="276620" y="347662"/>
                  <a:pt x="274715" y="347662"/>
                </a:cubicBezTo>
                <a:lnTo>
                  <a:pt x="216612" y="347662"/>
                </a:lnTo>
                <a:lnTo>
                  <a:pt x="216612" y="325755"/>
                </a:lnTo>
                <a:cubicBezTo>
                  <a:pt x="216612" y="323850"/>
                  <a:pt x="214707" y="321945"/>
                  <a:pt x="212802" y="321945"/>
                </a:cubicBezTo>
                <a:close/>
                <a:moveTo>
                  <a:pt x="248997" y="297180"/>
                </a:moveTo>
                <a:cubicBezTo>
                  <a:pt x="247092" y="297180"/>
                  <a:pt x="245187" y="299085"/>
                  <a:pt x="245187" y="300990"/>
                </a:cubicBezTo>
                <a:lnTo>
                  <a:pt x="245187" y="309562"/>
                </a:lnTo>
                <a:cubicBezTo>
                  <a:pt x="245187" y="311467"/>
                  <a:pt x="247092" y="313372"/>
                  <a:pt x="248997" y="313372"/>
                </a:cubicBezTo>
                <a:lnTo>
                  <a:pt x="288050" y="313372"/>
                </a:lnTo>
                <a:cubicBezTo>
                  <a:pt x="289955" y="313372"/>
                  <a:pt x="291860" y="311467"/>
                  <a:pt x="291860" y="309562"/>
                </a:cubicBezTo>
                <a:lnTo>
                  <a:pt x="291860" y="300990"/>
                </a:lnTo>
                <a:cubicBezTo>
                  <a:pt x="291860" y="299085"/>
                  <a:pt x="289955" y="297180"/>
                  <a:pt x="288050" y="297180"/>
                </a:cubicBezTo>
                <a:close/>
                <a:moveTo>
                  <a:pt x="75642" y="297180"/>
                </a:moveTo>
                <a:cubicBezTo>
                  <a:pt x="73737" y="297180"/>
                  <a:pt x="71832" y="299085"/>
                  <a:pt x="71832" y="300990"/>
                </a:cubicBezTo>
                <a:lnTo>
                  <a:pt x="71832" y="309562"/>
                </a:lnTo>
                <a:cubicBezTo>
                  <a:pt x="71832" y="312420"/>
                  <a:pt x="73737" y="314325"/>
                  <a:pt x="75642" y="313372"/>
                </a:cubicBezTo>
                <a:lnTo>
                  <a:pt x="114695" y="313372"/>
                </a:lnTo>
                <a:cubicBezTo>
                  <a:pt x="116600" y="313372"/>
                  <a:pt x="118505" y="311467"/>
                  <a:pt x="118505" y="309562"/>
                </a:cubicBezTo>
                <a:lnTo>
                  <a:pt x="118505" y="300990"/>
                </a:lnTo>
                <a:cubicBezTo>
                  <a:pt x="118505" y="299085"/>
                  <a:pt x="116600" y="297180"/>
                  <a:pt x="114695" y="297180"/>
                </a:cubicBezTo>
                <a:close/>
                <a:moveTo>
                  <a:pt x="56592" y="138112"/>
                </a:moveTo>
                <a:cubicBezTo>
                  <a:pt x="54687" y="138112"/>
                  <a:pt x="52782" y="140017"/>
                  <a:pt x="52782" y="141922"/>
                </a:cubicBezTo>
                <a:lnTo>
                  <a:pt x="53735" y="141922"/>
                </a:lnTo>
                <a:lnTo>
                  <a:pt x="53735" y="201930"/>
                </a:lnTo>
                <a:cubicBezTo>
                  <a:pt x="53735" y="203835"/>
                  <a:pt x="55640" y="205740"/>
                  <a:pt x="57545" y="205740"/>
                </a:cubicBezTo>
                <a:lnTo>
                  <a:pt x="306147" y="205740"/>
                </a:lnTo>
                <a:cubicBezTo>
                  <a:pt x="308052" y="205740"/>
                  <a:pt x="309957" y="203835"/>
                  <a:pt x="309957" y="201930"/>
                </a:cubicBezTo>
                <a:lnTo>
                  <a:pt x="309957" y="141922"/>
                </a:lnTo>
                <a:cubicBezTo>
                  <a:pt x="309957" y="140017"/>
                  <a:pt x="308052" y="138112"/>
                  <a:pt x="306147" y="138112"/>
                </a:cubicBezTo>
                <a:close/>
                <a:moveTo>
                  <a:pt x="267095" y="99060"/>
                </a:moveTo>
                <a:cubicBezTo>
                  <a:pt x="265190" y="99060"/>
                  <a:pt x="263285" y="100965"/>
                  <a:pt x="263285" y="102870"/>
                </a:cubicBezTo>
                <a:lnTo>
                  <a:pt x="263285" y="116205"/>
                </a:lnTo>
                <a:cubicBezTo>
                  <a:pt x="263285" y="118110"/>
                  <a:pt x="265190" y="120015"/>
                  <a:pt x="267095" y="120015"/>
                </a:cubicBezTo>
                <a:lnTo>
                  <a:pt x="306147" y="120015"/>
                </a:lnTo>
                <a:cubicBezTo>
                  <a:pt x="308052" y="120015"/>
                  <a:pt x="309957" y="118110"/>
                  <a:pt x="309957" y="116205"/>
                </a:cubicBezTo>
                <a:lnTo>
                  <a:pt x="309957" y="102870"/>
                </a:lnTo>
                <a:cubicBezTo>
                  <a:pt x="309957" y="100965"/>
                  <a:pt x="308052" y="99060"/>
                  <a:pt x="306147" y="99060"/>
                </a:cubicBezTo>
                <a:close/>
                <a:moveTo>
                  <a:pt x="208992" y="81915"/>
                </a:moveTo>
                <a:cubicBezTo>
                  <a:pt x="207087" y="81915"/>
                  <a:pt x="205182" y="83820"/>
                  <a:pt x="205182" y="85725"/>
                </a:cubicBezTo>
                <a:lnTo>
                  <a:pt x="205182" y="116205"/>
                </a:lnTo>
                <a:cubicBezTo>
                  <a:pt x="205182" y="118110"/>
                  <a:pt x="207087" y="120015"/>
                  <a:pt x="208992" y="120015"/>
                </a:cubicBezTo>
                <a:lnTo>
                  <a:pt x="212802" y="120015"/>
                </a:lnTo>
                <a:cubicBezTo>
                  <a:pt x="214707" y="120015"/>
                  <a:pt x="216612" y="118110"/>
                  <a:pt x="216612" y="116205"/>
                </a:cubicBezTo>
                <a:lnTo>
                  <a:pt x="216612" y="85725"/>
                </a:lnTo>
                <a:cubicBezTo>
                  <a:pt x="216612" y="83820"/>
                  <a:pt x="214707" y="81915"/>
                  <a:pt x="212802" y="81915"/>
                </a:cubicBezTo>
                <a:close/>
                <a:moveTo>
                  <a:pt x="149937" y="81915"/>
                </a:moveTo>
                <a:cubicBezTo>
                  <a:pt x="148032" y="81915"/>
                  <a:pt x="146127" y="83820"/>
                  <a:pt x="146127" y="85725"/>
                </a:cubicBezTo>
                <a:lnTo>
                  <a:pt x="146127" y="116205"/>
                </a:lnTo>
                <a:cubicBezTo>
                  <a:pt x="146127" y="118110"/>
                  <a:pt x="148032" y="120015"/>
                  <a:pt x="149937" y="120015"/>
                </a:cubicBezTo>
                <a:lnTo>
                  <a:pt x="153747" y="120015"/>
                </a:lnTo>
                <a:cubicBezTo>
                  <a:pt x="155652" y="120015"/>
                  <a:pt x="157557" y="118110"/>
                  <a:pt x="157557" y="116205"/>
                </a:cubicBezTo>
                <a:lnTo>
                  <a:pt x="157557" y="85725"/>
                </a:lnTo>
                <a:cubicBezTo>
                  <a:pt x="157557" y="83820"/>
                  <a:pt x="155652" y="81915"/>
                  <a:pt x="153747" y="81915"/>
                </a:cubicBezTo>
                <a:close/>
                <a:moveTo>
                  <a:pt x="107075" y="0"/>
                </a:moveTo>
                <a:lnTo>
                  <a:pt x="121362" y="0"/>
                </a:lnTo>
                <a:cubicBezTo>
                  <a:pt x="123267" y="0"/>
                  <a:pt x="125172" y="1905"/>
                  <a:pt x="125172" y="3810"/>
                </a:cubicBezTo>
                <a:lnTo>
                  <a:pt x="125172" y="18097"/>
                </a:lnTo>
                <a:lnTo>
                  <a:pt x="238520" y="18097"/>
                </a:lnTo>
                <a:lnTo>
                  <a:pt x="238520" y="3810"/>
                </a:lnTo>
                <a:cubicBezTo>
                  <a:pt x="238520" y="1905"/>
                  <a:pt x="240425" y="0"/>
                  <a:pt x="242330" y="0"/>
                </a:cubicBezTo>
                <a:lnTo>
                  <a:pt x="256617" y="0"/>
                </a:lnTo>
                <a:cubicBezTo>
                  <a:pt x="258522" y="0"/>
                  <a:pt x="260427" y="1905"/>
                  <a:pt x="260427" y="3810"/>
                </a:cubicBezTo>
                <a:lnTo>
                  <a:pt x="260427" y="17145"/>
                </a:lnTo>
                <a:cubicBezTo>
                  <a:pt x="267095" y="17145"/>
                  <a:pt x="275667" y="20955"/>
                  <a:pt x="279477" y="26670"/>
                </a:cubicBezTo>
                <a:lnTo>
                  <a:pt x="339485" y="111442"/>
                </a:lnTo>
                <a:cubicBezTo>
                  <a:pt x="343295" y="117157"/>
                  <a:pt x="346152" y="125730"/>
                  <a:pt x="346152" y="132397"/>
                </a:cubicBezTo>
                <a:lnTo>
                  <a:pt x="346152" y="332422"/>
                </a:lnTo>
                <a:cubicBezTo>
                  <a:pt x="346152" y="340042"/>
                  <a:pt x="339485" y="346710"/>
                  <a:pt x="331865" y="346710"/>
                </a:cubicBezTo>
                <a:lnTo>
                  <a:pt x="319482" y="346710"/>
                </a:lnTo>
                <a:lnTo>
                  <a:pt x="315672" y="375285"/>
                </a:lnTo>
                <a:cubicBezTo>
                  <a:pt x="314720" y="382905"/>
                  <a:pt x="309005" y="389572"/>
                  <a:pt x="302337" y="392430"/>
                </a:cubicBezTo>
                <a:lnTo>
                  <a:pt x="248997" y="412432"/>
                </a:lnTo>
                <a:cubicBezTo>
                  <a:pt x="243282" y="414337"/>
                  <a:pt x="233757" y="416242"/>
                  <a:pt x="228042" y="416242"/>
                </a:cubicBezTo>
                <a:lnTo>
                  <a:pt x="135650" y="416242"/>
                </a:lnTo>
                <a:cubicBezTo>
                  <a:pt x="129935" y="416242"/>
                  <a:pt x="120410" y="414337"/>
                  <a:pt x="114695" y="413385"/>
                </a:cubicBezTo>
                <a:lnTo>
                  <a:pt x="61355" y="393382"/>
                </a:lnTo>
                <a:cubicBezTo>
                  <a:pt x="54687" y="390525"/>
                  <a:pt x="48972" y="382905"/>
                  <a:pt x="48020" y="376237"/>
                </a:cubicBezTo>
                <a:lnTo>
                  <a:pt x="44210" y="347662"/>
                </a:lnTo>
                <a:lnTo>
                  <a:pt x="31827" y="347662"/>
                </a:lnTo>
                <a:cubicBezTo>
                  <a:pt x="24207" y="347662"/>
                  <a:pt x="17540" y="341947"/>
                  <a:pt x="17540" y="333375"/>
                </a:cubicBezTo>
                <a:lnTo>
                  <a:pt x="17540" y="133350"/>
                </a:lnTo>
                <a:cubicBezTo>
                  <a:pt x="17540" y="126682"/>
                  <a:pt x="20397" y="117157"/>
                  <a:pt x="24207" y="112395"/>
                </a:cubicBezTo>
                <a:lnTo>
                  <a:pt x="84215" y="27622"/>
                </a:lnTo>
                <a:cubicBezTo>
                  <a:pt x="88025" y="22860"/>
                  <a:pt x="96597" y="18097"/>
                  <a:pt x="103265" y="18097"/>
                </a:cubicBezTo>
                <a:lnTo>
                  <a:pt x="103265" y="3810"/>
                </a:lnTo>
                <a:cubicBezTo>
                  <a:pt x="103265" y="1905"/>
                  <a:pt x="105170" y="0"/>
                  <a:pt x="107075"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15" name="タクシー">
            <a:extLst>
              <a:ext uri="{FF2B5EF4-FFF2-40B4-BE49-F238E27FC236}">
                <a16:creationId xmlns:a16="http://schemas.microsoft.com/office/drawing/2014/main" id="{3EAAD0AF-83BA-A141-A911-AAC4F084D2F4}"/>
              </a:ext>
            </a:extLst>
          </p:cNvPr>
          <p:cNvSpPr/>
          <p:nvPr userDrawn="1"/>
        </p:nvSpPr>
        <p:spPr>
          <a:xfrm>
            <a:off x="6846243" y="1434643"/>
            <a:ext cx="364581" cy="156832"/>
          </a:xfrm>
          <a:custGeom>
            <a:avLst/>
            <a:gdLst>
              <a:gd name="connsiteX0" fmla="*/ 566737 w 743988"/>
              <a:gd name="connsiteY0" fmla="*/ 228600 h 320040"/>
              <a:gd name="connsiteX1" fmla="*/ 533400 w 743988"/>
              <a:gd name="connsiteY1" fmla="*/ 261937 h 320040"/>
              <a:gd name="connsiteX2" fmla="*/ 534352 w 743988"/>
              <a:gd name="connsiteY2" fmla="*/ 270510 h 320040"/>
              <a:gd name="connsiteX3" fmla="*/ 565785 w 743988"/>
              <a:gd name="connsiteY3" fmla="*/ 295275 h 320040"/>
              <a:gd name="connsiteX4" fmla="*/ 598170 w 743988"/>
              <a:gd name="connsiteY4" fmla="*/ 270510 h 320040"/>
              <a:gd name="connsiteX5" fmla="*/ 600075 w 743988"/>
              <a:gd name="connsiteY5" fmla="*/ 261937 h 320040"/>
              <a:gd name="connsiteX6" fmla="*/ 566737 w 743988"/>
              <a:gd name="connsiteY6" fmla="*/ 228600 h 320040"/>
              <a:gd name="connsiteX7" fmla="*/ 121920 w 743988"/>
              <a:gd name="connsiteY7" fmla="*/ 228600 h 320040"/>
              <a:gd name="connsiteX8" fmla="*/ 88582 w 743988"/>
              <a:gd name="connsiteY8" fmla="*/ 261937 h 320040"/>
              <a:gd name="connsiteX9" fmla="*/ 88582 w 743988"/>
              <a:gd name="connsiteY9" fmla="*/ 262890 h 320040"/>
              <a:gd name="connsiteX10" fmla="*/ 121920 w 743988"/>
              <a:gd name="connsiteY10" fmla="*/ 295275 h 320040"/>
              <a:gd name="connsiteX11" fmla="*/ 154305 w 743988"/>
              <a:gd name="connsiteY11" fmla="*/ 269557 h 320040"/>
              <a:gd name="connsiteX12" fmla="*/ 155257 w 743988"/>
              <a:gd name="connsiteY12" fmla="*/ 261937 h 320040"/>
              <a:gd name="connsiteX13" fmla="*/ 121920 w 743988"/>
              <a:gd name="connsiteY13" fmla="*/ 228600 h 320040"/>
              <a:gd name="connsiteX14" fmla="*/ 494347 w 743988"/>
              <a:gd name="connsiteY14" fmla="*/ 167640 h 320040"/>
              <a:gd name="connsiteX15" fmla="*/ 490537 w 743988"/>
              <a:gd name="connsiteY15" fmla="*/ 171450 h 320040"/>
              <a:gd name="connsiteX16" fmla="*/ 490537 w 743988"/>
              <a:gd name="connsiteY16" fmla="*/ 175260 h 320040"/>
              <a:gd name="connsiteX17" fmla="*/ 494347 w 743988"/>
              <a:gd name="connsiteY17" fmla="*/ 179070 h 320040"/>
              <a:gd name="connsiteX18" fmla="*/ 523875 w 743988"/>
              <a:gd name="connsiteY18" fmla="*/ 179070 h 320040"/>
              <a:gd name="connsiteX19" fmla="*/ 527685 w 743988"/>
              <a:gd name="connsiteY19" fmla="*/ 175260 h 320040"/>
              <a:gd name="connsiteX20" fmla="*/ 527685 w 743988"/>
              <a:gd name="connsiteY20" fmla="*/ 171450 h 320040"/>
              <a:gd name="connsiteX21" fmla="*/ 523875 w 743988"/>
              <a:gd name="connsiteY21" fmla="*/ 167640 h 320040"/>
              <a:gd name="connsiteX22" fmla="*/ 335280 w 743988"/>
              <a:gd name="connsiteY22" fmla="*/ 167640 h 320040"/>
              <a:gd name="connsiteX23" fmla="*/ 331470 w 743988"/>
              <a:gd name="connsiteY23" fmla="*/ 171450 h 320040"/>
              <a:gd name="connsiteX24" fmla="*/ 331470 w 743988"/>
              <a:gd name="connsiteY24" fmla="*/ 175260 h 320040"/>
              <a:gd name="connsiteX25" fmla="*/ 335280 w 743988"/>
              <a:gd name="connsiteY25" fmla="*/ 179070 h 320040"/>
              <a:gd name="connsiteX26" fmla="*/ 364807 w 743988"/>
              <a:gd name="connsiteY26" fmla="*/ 179070 h 320040"/>
              <a:gd name="connsiteX27" fmla="*/ 368617 w 743988"/>
              <a:gd name="connsiteY27" fmla="*/ 175260 h 320040"/>
              <a:gd name="connsiteX28" fmla="*/ 368617 w 743988"/>
              <a:gd name="connsiteY28" fmla="*/ 171450 h 320040"/>
              <a:gd name="connsiteX29" fmla="*/ 364807 w 743988"/>
              <a:gd name="connsiteY29" fmla="*/ 167640 h 320040"/>
              <a:gd name="connsiteX30" fmla="*/ 28575 w 743988"/>
              <a:gd name="connsiteY30" fmla="*/ 164782 h 320040"/>
              <a:gd name="connsiteX31" fmla="*/ 24765 w 743988"/>
              <a:gd name="connsiteY31" fmla="*/ 167640 h 320040"/>
              <a:gd name="connsiteX32" fmla="*/ 22860 w 743988"/>
              <a:gd name="connsiteY32" fmla="*/ 179070 h 320040"/>
              <a:gd name="connsiteX33" fmla="*/ 23812 w 743988"/>
              <a:gd name="connsiteY33" fmla="*/ 191452 h 320040"/>
              <a:gd name="connsiteX34" fmla="*/ 27622 w 743988"/>
              <a:gd name="connsiteY34" fmla="*/ 194310 h 320040"/>
              <a:gd name="connsiteX35" fmla="*/ 46672 w 743988"/>
              <a:gd name="connsiteY35" fmla="*/ 192405 h 320040"/>
              <a:gd name="connsiteX36" fmla="*/ 50482 w 743988"/>
              <a:gd name="connsiteY36" fmla="*/ 189547 h 320040"/>
              <a:gd name="connsiteX37" fmla="*/ 56197 w 743988"/>
              <a:gd name="connsiteY37" fmla="*/ 170497 h 320040"/>
              <a:gd name="connsiteX38" fmla="*/ 54292 w 743988"/>
              <a:gd name="connsiteY38" fmla="*/ 167640 h 320040"/>
              <a:gd name="connsiteX39" fmla="*/ 51435 w 743988"/>
              <a:gd name="connsiteY39" fmla="*/ 165735 h 320040"/>
              <a:gd name="connsiteX40" fmla="*/ 432435 w 743988"/>
              <a:gd name="connsiteY40" fmla="*/ 59055 h 320040"/>
              <a:gd name="connsiteX41" fmla="*/ 422910 w 743988"/>
              <a:gd name="connsiteY41" fmla="*/ 66675 h 320040"/>
              <a:gd name="connsiteX42" fmla="*/ 411480 w 743988"/>
              <a:gd name="connsiteY42" fmla="*/ 121920 h 320040"/>
              <a:gd name="connsiteX43" fmla="*/ 413385 w 743988"/>
              <a:gd name="connsiteY43" fmla="*/ 128587 h 320040"/>
              <a:gd name="connsiteX44" fmla="*/ 420052 w 743988"/>
              <a:gd name="connsiteY44" fmla="*/ 131445 h 320040"/>
              <a:gd name="connsiteX45" fmla="*/ 533400 w 743988"/>
              <a:gd name="connsiteY45" fmla="*/ 131445 h 320040"/>
              <a:gd name="connsiteX46" fmla="*/ 539115 w 743988"/>
              <a:gd name="connsiteY46" fmla="*/ 127635 h 320040"/>
              <a:gd name="connsiteX47" fmla="*/ 538162 w 743988"/>
              <a:gd name="connsiteY47" fmla="*/ 120967 h 320040"/>
              <a:gd name="connsiteX48" fmla="*/ 488632 w 743988"/>
              <a:gd name="connsiteY48" fmla="*/ 63817 h 320040"/>
              <a:gd name="connsiteX49" fmla="*/ 478155 w 743988"/>
              <a:gd name="connsiteY49" fmla="*/ 59055 h 320040"/>
              <a:gd name="connsiteX50" fmla="*/ 316230 w 743988"/>
              <a:gd name="connsiteY50" fmla="*/ 59055 h 320040"/>
              <a:gd name="connsiteX51" fmla="*/ 305752 w 743988"/>
              <a:gd name="connsiteY51" fmla="*/ 63817 h 320040"/>
              <a:gd name="connsiteX52" fmla="*/ 250507 w 743988"/>
              <a:gd name="connsiteY52" fmla="*/ 120967 h 320040"/>
              <a:gd name="connsiteX53" fmla="*/ 248602 w 743988"/>
              <a:gd name="connsiteY53" fmla="*/ 127635 h 320040"/>
              <a:gd name="connsiteX54" fmla="*/ 254317 w 743988"/>
              <a:gd name="connsiteY54" fmla="*/ 131445 h 320040"/>
              <a:gd name="connsiteX55" fmla="*/ 370522 w 743988"/>
              <a:gd name="connsiteY55" fmla="*/ 131445 h 320040"/>
              <a:gd name="connsiteX56" fmla="*/ 380047 w 743988"/>
              <a:gd name="connsiteY56" fmla="*/ 123825 h 320040"/>
              <a:gd name="connsiteX57" fmla="*/ 392430 w 743988"/>
              <a:gd name="connsiteY57" fmla="*/ 68580 h 320040"/>
              <a:gd name="connsiteX58" fmla="*/ 390525 w 743988"/>
              <a:gd name="connsiteY58" fmla="*/ 61912 h 320040"/>
              <a:gd name="connsiteX59" fmla="*/ 383857 w 743988"/>
              <a:gd name="connsiteY59" fmla="*/ 59055 h 320040"/>
              <a:gd name="connsiteX60" fmla="*/ 385762 w 743988"/>
              <a:gd name="connsiteY60" fmla="*/ 20002 h 320040"/>
              <a:gd name="connsiteX61" fmla="*/ 388620 w 743988"/>
              <a:gd name="connsiteY61" fmla="*/ 25717 h 320040"/>
              <a:gd name="connsiteX62" fmla="*/ 387667 w 743988"/>
              <a:gd name="connsiteY62" fmla="*/ 26669 h 320040"/>
              <a:gd name="connsiteX63" fmla="*/ 383857 w 743988"/>
              <a:gd name="connsiteY63" fmla="*/ 26669 h 320040"/>
              <a:gd name="connsiteX64" fmla="*/ 382905 w 743988"/>
              <a:gd name="connsiteY64" fmla="*/ 26669 h 320040"/>
              <a:gd name="connsiteX65" fmla="*/ 382905 w 743988"/>
              <a:gd name="connsiteY65" fmla="*/ 25717 h 320040"/>
              <a:gd name="connsiteX66" fmla="*/ 403860 w 743988"/>
              <a:gd name="connsiteY66" fmla="*/ 10477 h 320040"/>
              <a:gd name="connsiteX67" fmla="*/ 403860 w 743988"/>
              <a:gd name="connsiteY67" fmla="*/ 11430 h 320040"/>
              <a:gd name="connsiteX68" fmla="*/ 408622 w 743988"/>
              <a:gd name="connsiteY68" fmla="*/ 18097 h 320040"/>
              <a:gd name="connsiteX69" fmla="*/ 411480 w 743988"/>
              <a:gd name="connsiteY69" fmla="*/ 21907 h 320040"/>
              <a:gd name="connsiteX70" fmla="*/ 411480 w 743988"/>
              <a:gd name="connsiteY70" fmla="*/ 22860 h 320040"/>
              <a:gd name="connsiteX71" fmla="*/ 411480 w 743988"/>
              <a:gd name="connsiteY71" fmla="*/ 23812 h 320040"/>
              <a:gd name="connsiteX72" fmla="*/ 408622 w 743988"/>
              <a:gd name="connsiteY72" fmla="*/ 28575 h 320040"/>
              <a:gd name="connsiteX73" fmla="*/ 403860 w 743988"/>
              <a:gd name="connsiteY73" fmla="*/ 35242 h 320040"/>
              <a:gd name="connsiteX74" fmla="*/ 407670 w 743988"/>
              <a:gd name="connsiteY74" fmla="*/ 35242 h 320040"/>
              <a:gd name="connsiteX75" fmla="*/ 409575 w 743988"/>
              <a:gd name="connsiteY75" fmla="*/ 34290 h 320040"/>
              <a:gd name="connsiteX76" fmla="*/ 413385 w 743988"/>
              <a:gd name="connsiteY76" fmla="*/ 29527 h 320040"/>
              <a:gd name="connsiteX77" fmla="*/ 414337 w 743988"/>
              <a:gd name="connsiteY77" fmla="*/ 27622 h 320040"/>
              <a:gd name="connsiteX78" fmla="*/ 415290 w 743988"/>
              <a:gd name="connsiteY78" fmla="*/ 26670 h 320040"/>
              <a:gd name="connsiteX79" fmla="*/ 416242 w 743988"/>
              <a:gd name="connsiteY79" fmla="*/ 27622 h 320040"/>
              <a:gd name="connsiteX80" fmla="*/ 417195 w 743988"/>
              <a:gd name="connsiteY80" fmla="*/ 29527 h 320040"/>
              <a:gd name="connsiteX81" fmla="*/ 421005 w 743988"/>
              <a:gd name="connsiteY81" fmla="*/ 35242 h 320040"/>
              <a:gd name="connsiteX82" fmla="*/ 422910 w 743988"/>
              <a:gd name="connsiteY82" fmla="*/ 36195 h 320040"/>
              <a:gd name="connsiteX83" fmla="*/ 427672 w 743988"/>
              <a:gd name="connsiteY83" fmla="*/ 36195 h 320040"/>
              <a:gd name="connsiteX84" fmla="*/ 428625 w 743988"/>
              <a:gd name="connsiteY84" fmla="*/ 36195 h 320040"/>
              <a:gd name="connsiteX85" fmla="*/ 428625 w 743988"/>
              <a:gd name="connsiteY85" fmla="*/ 35242 h 320040"/>
              <a:gd name="connsiteX86" fmla="*/ 423862 w 743988"/>
              <a:gd name="connsiteY86" fmla="*/ 28575 h 320040"/>
              <a:gd name="connsiteX87" fmla="*/ 421005 w 743988"/>
              <a:gd name="connsiteY87" fmla="*/ 23812 h 320040"/>
              <a:gd name="connsiteX88" fmla="*/ 421005 w 743988"/>
              <a:gd name="connsiteY88" fmla="*/ 22860 h 320040"/>
              <a:gd name="connsiteX89" fmla="*/ 421005 w 743988"/>
              <a:gd name="connsiteY89" fmla="*/ 21907 h 320040"/>
              <a:gd name="connsiteX90" fmla="*/ 423862 w 743988"/>
              <a:gd name="connsiteY90" fmla="*/ 18097 h 320040"/>
              <a:gd name="connsiteX91" fmla="*/ 428625 w 743988"/>
              <a:gd name="connsiteY91" fmla="*/ 11430 h 320040"/>
              <a:gd name="connsiteX92" fmla="*/ 428625 w 743988"/>
              <a:gd name="connsiteY92" fmla="*/ 10477 h 320040"/>
              <a:gd name="connsiteX93" fmla="*/ 427672 w 743988"/>
              <a:gd name="connsiteY93" fmla="*/ 10477 h 320040"/>
              <a:gd name="connsiteX94" fmla="*/ 422910 w 743988"/>
              <a:gd name="connsiteY94" fmla="*/ 10477 h 320040"/>
              <a:gd name="connsiteX95" fmla="*/ 421005 w 743988"/>
              <a:gd name="connsiteY95" fmla="*/ 11430 h 320040"/>
              <a:gd name="connsiteX96" fmla="*/ 418147 w 743988"/>
              <a:gd name="connsiteY96" fmla="*/ 16192 h 320040"/>
              <a:gd name="connsiteX97" fmla="*/ 417195 w 743988"/>
              <a:gd name="connsiteY97" fmla="*/ 18097 h 320040"/>
              <a:gd name="connsiteX98" fmla="*/ 416242 w 743988"/>
              <a:gd name="connsiteY98" fmla="*/ 19050 h 320040"/>
              <a:gd name="connsiteX99" fmla="*/ 415290 w 743988"/>
              <a:gd name="connsiteY99" fmla="*/ 18097 h 320040"/>
              <a:gd name="connsiteX100" fmla="*/ 414337 w 743988"/>
              <a:gd name="connsiteY100" fmla="*/ 16192 h 320040"/>
              <a:gd name="connsiteX101" fmla="*/ 411480 w 743988"/>
              <a:gd name="connsiteY101" fmla="*/ 11430 h 320040"/>
              <a:gd name="connsiteX102" fmla="*/ 409575 w 743988"/>
              <a:gd name="connsiteY102" fmla="*/ 10477 h 320040"/>
              <a:gd name="connsiteX103" fmla="*/ 404812 w 743988"/>
              <a:gd name="connsiteY103" fmla="*/ 10477 h 320040"/>
              <a:gd name="connsiteX104" fmla="*/ 403860 w 743988"/>
              <a:gd name="connsiteY104" fmla="*/ 10477 h 320040"/>
              <a:gd name="connsiteX105" fmla="*/ 384810 w 743988"/>
              <a:gd name="connsiteY105" fmla="*/ 10477 h 320040"/>
              <a:gd name="connsiteX106" fmla="*/ 382905 w 743988"/>
              <a:gd name="connsiteY106" fmla="*/ 11430 h 320040"/>
              <a:gd name="connsiteX107" fmla="*/ 380047 w 743988"/>
              <a:gd name="connsiteY107" fmla="*/ 17145 h 320040"/>
              <a:gd name="connsiteX108" fmla="*/ 376237 w 743988"/>
              <a:gd name="connsiteY108" fmla="*/ 30480 h 320040"/>
              <a:gd name="connsiteX109" fmla="*/ 373380 w 743988"/>
              <a:gd name="connsiteY109" fmla="*/ 36195 h 320040"/>
              <a:gd name="connsiteX110" fmla="*/ 373380 w 743988"/>
              <a:gd name="connsiteY110" fmla="*/ 37147 h 320040"/>
              <a:gd name="connsiteX111" fmla="*/ 374332 w 743988"/>
              <a:gd name="connsiteY111" fmla="*/ 37147 h 320040"/>
              <a:gd name="connsiteX112" fmla="*/ 379095 w 743988"/>
              <a:gd name="connsiteY112" fmla="*/ 37147 h 320040"/>
              <a:gd name="connsiteX113" fmla="*/ 381000 w 743988"/>
              <a:gd name="connsiteY113" fmla="*/ 36195 h 320040"/>
              <a:gd name="connsiteX114" fmla="*/ 381952 w 743988"/>
              <a:gd name="connsiteY114" fmla="*/ 33337 h 320040"/>
              <a:gd name="connsiteX115" fmla="*/ 382905 w 743988"/>
              <a:gd name="connsiteY115" fmla="*/ 32385 h 320040"/>
              <a:gd name="connsiteX116" fmla="*/ 391477 w 743988"/>
              <a:gd name="connsiteY116" fmla="*/ 32385 h 320040"/>
              <a:gd name="connsiteX117" fmla="*/ 392430 w 743988"/>
              <a:gd name="connsiteY117" fmla="*/ 33337 h 320040"/>
              <a:gd name="connsiteX118" fmla="*/ 393382 w 743988"/>
              <a:gd name="connsiteY118" fmla="*/ 36195 h 320040"/>
              <a:gd name="connsiteX119" fmla="*/ 395287 w 743988"/>
              <a:gd name="connsiteY119" fmla="*/ 37147 h 320040"/>
              <a:gd name="connsiteX120" fmla="*/ 400050 w 743988"/>
              <a:gd name="connsiteY120" fmla="*/ 37147 h 320040"/>
              <a:gd name="connsiteX121" fmla="*/ 401002 w 743988"/>
              <a:gd name="connsiteY121" fmla="*/ 37147 h 320040"/>
              <a:gd name="connsiteX122" fmla="*/ 401002 w 743988"/>
              <a:gd name="connsiteY122" fmla="*/ 36195 h 320040"/>
              <a:gd name="connsiteX123" fmla="*/ 398145 w 743988"/>
              <a:gd name="connsiteY123" fmla="*/ 29527 h 320040"/>
              <a:gd name="connsiteX124" fmla="*/ 392430 w 743988"/>
              <a:gd name="connsiteY124" fmla="*/ 17145 h 320040"/>
              <a:gd name="connsiteX125" fmla="*/ 389572 w 743988"/>
              <a:gd name="connsiteY125" fmla="*/ 11430 h 320040"/>
              <a:gd name="connsiteX126" fmla="*/ 387667 w 743988"/>
              <a:gd name="connsiteY126" fmla="*/ 10477 h 320040"/>
              <a:gd name="connsiteX127" fmla="*/ 436245 w 743988"/>
              <a:gd name="connsiteY127" fmla="*/ 9525 h 320040"/>
              <a:gd name="connsiteX128" fmla="*/ 435292 w 743988"/>
              <a:gd name="connsiteY128" fmla="*/ 10477 h 320040"/>
              <a:gd name="connsiteX129" fmla="*/ 435292 w 743988"/>
              <a:gd name="connsiteY129" fmla="*/ 17145 h 320040"/>
              <a:gd name="connsiteX130" fmla="*/ 435292 w 743988"/>
              <a:gd name="connsiteY130" fmla="*/ 29527 h 320040"/>
              <a:gd name="connsiteX131" fmla="*/ 435292 w 743988"/>
              <a:gd name="connsiteY131" fmla="*/ 36195 h 320040"/>
              <a:gd name="connsiteX132" fmla="*/ 436245 w 743988"/>
              <a:gd name="connsiteY132" fmla="*/ 37147 h 320040"/>
              <a:gd name="connsiteX133" fmla="*/ 440055 w 743988"/>
              <a:gd name="connsiteY133" fmla="*/ 37147 h 320040"/>
              <a:gd name="connsiteX134" fmla="*/ 441007 w 743988"/>
              <a:gd name="connsiteY134" fmla="*/ 36195 h 320040"/>
              <a:gd name="connsiteX135" fmla="*/ 441007 w 743988"/>
              <a:gd name="connsiteY135" fmla="*/ 29527 h 320040"/>
              <a:gd name="connsiteX136" fmla="*/ 441007 w 743988"/>
              <a:gd name="connsiteY136" fmla="*/ 17145 h 320040"/>
              <a:gd name="connsiteX137" fmla="*/ 441007 w 743988"/>
              <a:gd name="connsiteY137" fmla="*/ 10477 h 320040"/>
              <a:gd name="connsiteX138" fmla="*/ 440055 w 743988"/>
              <a:gd name="connsiteY138" fmla="*/ 9525 h 320040"/>
              <a:gd name="connsiteX139" fmla="*/ 352425 w 743988"/>
              <a:gd name="connsiteY139" fmla="*/ 9525 h 320040"/>
              <a:gd name="connsiteX140" fmla="*/ 351472 w 743988"/>
              <a:gd name="connsiteY140" fmla="*/ 10477 h 320040"/>
              <a:gd name="connsiteX141" fmla="*/ 352425 w 743988"/>
              <a:gd name="connsiteY141" fmla="*/ 10477 h 320040"/>
              <a:gd name="connsiteX142" fmla="*/ 352425 w 743988"/>
              <a:gd name="connsiteY142" fmla="*/ 15240 h 320040"/>
              <a:gd name="connsiteX143" fmla="*/ 353377 w 743988"/>
              <a:gd name="connsiteY143" fmla="*/ 16192 h 320040"/>
              <a:gd name="connsiteX144" fmla="*/ 358140 w 743988"/>
              <a:gd name="connsiteY144" fmla="*/ 16192 h 320040"/>
              <a:gd name="connsiteX145" fmla="*/ 359092 w 743988"/>
              <a:gd name="connsiteY145" fmla="*/ 16192 h 320040"/>
              <a:gd name="connsiteX146" fmla="*/ 360045 w 743988"/>
              <a:gd name="connsiteY146" fmla="*/ 17145 h 320040"/>
              <a:gd name="connsiteX147" fmla="*/ 360045 w 743988"/>
              <a:gd name="connsiteY147" fmla="*/ 29527 h 320040"/>
              <a:gd name="connsiteX148" fmla="*/ 360045 w 743988"/>
              <a:gd name="connsiteY148" fmla="*/ 36195 h 320040"/>
              <a:gd name="connsiteX149" fmla="*/ 360997 w 743988"/>
              <a:gd name="connsiteY149" fmla="*/ 37147 h 320040"/>
              <a:gd name="connsiteX150" fmla="*/ 364807 w 743988"/>
              <a:gd name="connsiteY150" fmla="*/ 37147 h 320040"/>
              <a:gd name="connsiteX151" fmla="*/ 365760 w 743988"/>
              <a:gd name="connsiteY151" fmla="*/ 36195 h 320040"/>
              <a:gd name="connsiteX152" fmla="*/ 365760 w 743988"/>
              <a:gd name="connsiteY152" fmla="*/ 29527 h 320040"/>
              <a:gd name="connsiteX153" fmla="*/ 365760 w 743988"/>
              <a:gd name="connsiteY153" fmla="*/ 16192 h 320040"/>
              <a:gd name="connsiteX154" fmla="*/ 366712 w 743988"/>
              <a:gd name="connsiteY154" fmla="*/ 15240 h 320040"/>
              <a:gd name="connsiteX155" fmla="*/ 367665 w 743988"/>
              <a:gd name="connsiteY155" fmla="*/ 15240 h 320040"/>
              <a:gd name="connsiteX156" fmla="*/ 372427 w 743988"/>
              <a:gd name="connsiteY156" fmla="*/ 15240 h 320040"/>
              <a:gd name="connsiteX157" fmla="*/ 373380 w 743988"/>
              <a:gd name="connsiteY157" fmla="*/ 14287 h 320040"/>
              <a:gd name="connsiteX158" fmla="*/ 373380 w 743988"/>
              <a:gd name="connsiteY158" fmla="*/ 10477 h 320040"/>
              <a:gd name="connsiteX159" fmla="*/ 372427 w 743988"/>
              <a:gd name="connsiteY159" fmla="*/ 9525 h 320040"/>
              <a:gd name="connsiteX160" fmla="*/ 366712 w 743988"/>
              <a:gd name="connsiteY160" fmla="*/ 9525 h 320040"/>
              <a:gd name="connsiteX161" fmla="*/ 358140 w 743988"/>
              <a:gd name="connsiteY161" fmla="*/ 9525 h 320040"/>
              <a:gd name="connsiteX162" fmla="*/ 352425 w 743988"/>
              <a:gd name="connsiteY162" fmla="*/ 9525 h 320040"/>
              <a:gd name="connsiteX163" fmla="*/ 333375 w 743988"/>
              <a:gd name="connsiteY163" fmla="*/ 0 h 320040"/>
              <a:gd name="connsiteX164" fmla="*/ 461010 w 743988"/>
              <a:gd name="connsiteY164" fmla="*/ 0 h 320040"/>
              <a:gd name="connsiteX165" fmla="*/ 469582 w 743988"/>
              <a:gd name="connsiteY165" fmla="*/ 8572 h 320040"/>
              <a:gd name="connsiteX166" fmla="*/ 469582 w 743988"/>
              <a:gd name="connsiteY166" fmla="*/ 40957 h 320040"/>
              <a:gd name="connsiteX167" fmla="*/ 508635 w 743988"/>
              <a:gd name="connsiteY167" fmla="*/ 40957 h 320040"/>
              <a:gd name="connsiteX168" fmla="*/ 528637 w 743988"/>
              <a:gd name="connsiteY168" fmla="*/ 50482 h 320040"/>
              <a:gd name="connsiteX169" fmla="*/ 584835 w 743988"/>
              <a:gd name="connsiteY169" fmla="*/ 115252 h 320040"/>
              <a:gd name="connsiteX170" fmla="*/ 587692 w 743988"/>
              <a:gd name="connsiteY170" fmla="*/ 115252 h 320040"/>
              <a:gd name="connsiteX171" fmla="*/ 732472 w 743988"/>
              <a:gd name="connsiteY171" fmla="*/ 137160 h 320040"/>
              <a:gd name="connsiteX172" fmla="*/ 741997 w 743988"/>
              <a:gd name="connsiteY172" fmla="*/ 142875 h 320040"/>
              <a:gd name="connsiteX173" fmla="*/ 742950 w 743988"/>
              <a:gd name="connsiteY173" fmla="*/ 151447 h 320040"/>
              <a:gd name="connsiteX174" fmla="*/ 734377 w 743988"/>
              <a:gd name="connsiteY174" fmla="*/ 197167 h 320040"/>
              <a:gd name="connsiteX175" fmla="*/ 736282 w 743988"/>
              <a:gd name="connsiteY175" fmla="*/ 199072 h 320040"/>
              <a:gd name="connsiteX176" fmla="*/ 740092 w 743988"/>
              <a:gd name="connsiteY176" fmla="*/ 209550 h 320040"/>
              <a:gd name="connsiteX177" fmla="*/ 733425 w 743988"/>
              <a:gd name="connsiteY177" fmla="*/ 228600 h 320040"/>
              <a:gd name="connsiteX178" fmla="*/ 727710 w 743988"/>
              <a:gd name="connsiteY178" fmla="*/ 233362 h 320040"/>
              <a:gd name="connsiteX179" fmla="*/ 726757 w 743988"/>
              <a:gd name="connsiteY179" fmla="*/ 238125 h 320040"/>
              <a:gd name="connsiteX180" fmla="*/ 711517 w 743988"/>
              <a:gd name="connsiteY180" fmla="*/ 253365 h 320040"/>
              <a:gd name="connsiteX181" fmla="*/ 622935 w 743988"/>
              <a:gd name="connsiteY181" fmla="*/ 267652 h 320040"/>
              <a:gd name="connsiteX182" fmla="*/ 564832 w 743988"/>
              <a:gd name="connsiteY182" fmla="*/ 320040 h 320040"/>
              <a:gd name="connsiteX183" fmla="*/ 506730 w 743988"/>
              <a:gd name="connsiteY183" fmla="*/ 270510 h 320040"/>
              <a:gd name="connsiteX184" fmla="*/ 179070 w 743988"/>
              <a:gd name="connsiteY184" fmla="*/ 270510 h 320040"/>
              <a:gd name="connsiteX185" fmla="*/ 178117 w 743988"/>
              <a:gd name="connsiteY185" fmla="*/ 270510 h 320040"/>
              <a:gd name="connsiteX186" fmla="*/ 120015 w 743988"/>
              <a:gd name="connsiteY186" fmla="*/ 320040 h 320040"/>
              <a:gd name="connsiteX187" fmla="*/ 61912 w 743988"/>
              <a:gd name="connsiteY187" fmla="*/ 261937 h 320040"/>
              <a:gd name="connsiteX188" fmla="*/ 61912 w 743988"/>
              <a:gd name="connsiteY188" fmla="*/ 260985 h 320040"/>
              <a:gd name="connsiteX189" fmla="*/ 24765 w 743988"/>
              <a:gd name="connsiteY189" fmla="*/ 257175 h 320040"/>
              <a:gd name="connsiteX190" fmla="*/ 10477 w 743988"/>
              <a:gd name="connsiteY190" fmla="*/ 241935 h 320040"/>
              <a:gd name="connsiteX191" fmla="*/ 10477 w 743988"/>
              <a:gd name="connsiteY191" fmla="*/ 232410 h 320040"/>
              <a:gd name="connsiteX192" fmla="*/ 6667 w 743988"/>
              <a:gd name="connsiteY192" fmla="*/ 229552 h 320040"/>
              <a:gd name="connsiteX193" fmla="*/ 0 w 743988"/>
              <a:gd name="connsiteY193" fmla="*/ 211455 h 320040"/>
              <a:gd name="connsiteX194" fmla="*/ 3810 w 743988"/>
              <a:gd name="connsiteY194" fmla="*/ 200977 h 320040"/>
              <a:gd name="connsiteX195" fmla="*/ 9525 w 743988"/>
              <a:gd name="connsiteY195" fmla="*/ 197167 h 320040"/>
              <a:gd name="connsiteX196" fmla="*/ 9525 w 743988"/>
              <a:gd name="connsiteY196" fmla="*/ 177165 h 320040"/>
              <a:gd name="connsiteX197" fmla="*/ 15240 w 743988"/>
              <a:gd name="connsiteY197" fmla="*/ 156210 h 320040"/>
              <a:gd name="connsiteX198" fmla="*/ 17145 w 743988"/>
              <a:gd name="connsiteY198" fmla="*/ 153352 h 320040"/>
              <a:gd name="connsiteX199" fmla="*/ 35242 w 743988"/>
              <a:gd name="connsiteY199" fmla="*/ 140970 h 320040"/>
              <a:gd name="connsiteX200" fmla="*/ 80010 w 743988"/>
              <a:gd name="connsiteY200" fmla="*/ 134302 h 320040"/>
              <a:gd name="connsiteX201" fmla="*/ 80010 w 743988"/>
              <a:gd name="connsiteY201" fmla="*/ 116205 h 320040"/>
              <a:gd name="connsiteX202" fmla="*/ 82867 w 743988"/>
              <a:gd name="connsiteY202" fmla="*/ 110490 h 320040"/>
              <a:gd name="connsiteX203" fmla="*/ 88582 w 743988"/>
              <a:gd name="connsiteY203" fmla="*/ 108585 h 320040"/>
              <a:gd name="connsiteX204" fmla="*/ 105727 w 743988"/>
              <a:gd name="connsiteY204" fmla="*/ 111442 h 320040"/>
              <a:gd name="connsiteX205" fmla="*/ 112395 w 743988"/>
              <a:gd name="connsiteY205" fmla="*/ 120967 h 320040"/>
              <a:gd name="connsiteX206" fmla="*/ 111442 w 743988"/>
              <a:gd name="connsiteY206" fmla="*/ 128587 h 320040"/>
              <a:gd name="connsiteX207" fmla="*/ 196215 w 743988"/>
              <a:gd name="connsiteY207" fmla="*/ 115252 h 320040"/>
              <a:gd name="connsiteX208" fmla="*/ 208597 w 743988"/>
              <a:gd name="connsiteY208" fmla="*/ 114300 h 320040"/>
              <a:gd name="connsiteX209" fmla="*/ 285750 w 743988"/>
              <a:gd name="connsiteY209" fmla="*/ 48577 h 320040"/>
              <a:gd name="connsiteX210" fmla="*/ 305752 w 743988"/>
              <a:gd name="connsiteY210" fmla="*/ 40957 h 320040"/>
              <a:gd name="connsiteX211" fmla="*/ 324802 w 743988"/>
              <a:gd name="connsiteY211" fmla="*/ 40957 h 320040"/>
              <a:gd name="connsiteX212" fmla="*/ 324802 w 743988"/>
              <a:gd name="connsiteY212" fmla="*/ 8572 h 320040"/>
              <a:gd name="connsiteX213" fmla="*/ 333375 w 743988"/>
              <a:gd name="connsiteY213" fmla="*/ 0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743988" h="320040">
                <a:moveTo>
                  <a:pt x="566737" y="228600"/>
                </a:moveTo>
                <a:cubicBezTo>
                  <a:pt x="548640" y="228600"/>
                  <a:pt x="533400" y="243840"/>
                  <a:pt x="533400" y="261937"/>
                </a:cubicBezTo>
                <a:cubicBezTo>
                  <a:pt x="533400" y="264795"/>
                  <a:pt x="533400" y="267652"/>
                  <a:pt x="534352" y="270510"/>
                </a:cubicBezTo>
                <a:cubicBezTo>
                  <a:pt x="538162" y="284797"/>
                  <a:pt x="550545" y="295275"/>
                  <a:pt x="565785" y="295275"/>
                </a:cubicBezTo>
                <a:cubicBezTo>
                  <a:pt x="581977" y="295275"/>
                  <a:pt x="594360" y="284797"/>
                  <a:pt x="598170" y="270510"/>
                </a:cubicBezTo>
                <a:cubicBezTo>
                  <a:pt x="598170" y="267652"/>
                  <a:pt x="599122" y="264795"/>
                  <a:pt x="600075" y="261937"/>
                </a:cubicBezTo>
                <a:cubicBezTo>
                  <a:pt x="600075" y="243840"/>
                  <a:pt x="584835" y="228600"/>
                  <a:pt x="566737" y="228600"/>
                </a:cubicBezTo>
                <a:close/>
                <a:moveTo>
                  <a:pt x="121920" y="228600"/>
                </a:moveTo>
                <a:cubicBezTo>
                  <a:pt x="103822" y="228600"/>
                  <a:pt x="88582" y="243840"/>
                  <a:pt x="88582" y="261937"/>
                </a:cubicBezTo>
                <a:cubicBezTo>
                  <a:pt x="88582" y="261937"/>
                  <a:pt x="88582" y="262890"/>
                  <a:pt x="88582" y="262890"/>
                </a:cubicBezTo>
                <a:cubicBezTo>
                  <a:pt x="89535" y="280987"/>
                  <a:pt x="103822" y="295275"/>
                  <a:pt x="121920" y="295275"/>
                </a:cubicBezTo>
                <a:cubicBezTo>
                  <a:pt x="138112" y="295275"/>
                  <a:pt x="151447" y="284797"/>
                  <a:pt x="154305" y="269557"/>
                </a:cubicBezTo>
                <a:cubicBezTo>
                  <a:pt x="155257" y="266700"/>
                  <a:pt x="155257" y="264795"/>
                  <a:pt x="155257" y="261937"/>
                </a:cubicBezTo>
                <a:cubicBezTo>
                  <a:pt x="155257" y="243840"/>
                  <a:pt x="140017" y="228600"/>
                  <a:pt x="121920" y="228600"/>
                </a:cubicBezTo>
                <a:close/>
                <a:moveTo>
                  <a:pt x="494347" y="167640"/>
                </a:moveTo>
                <a:cubicBezTo>
                  <a:pt x="492442" y="167640"/>
                  <a:pt x="490537" y="169545"/>
                  <a:pt x="490537" y="171450"/>
                </a:cubicBezTo>
                <a:lnTo>
                  <a:pt x="490537" y="175260"/>
                </a:lnTo>
                <a:cubicBezTo>
                  <a:pt x="490537" y="177165"/>
                  <a:pt x="492442" y="179070"/>
                  <a:pt x="494347" y="179070"/>
                </a:cubicBezTo>
                <a:lnTo>
                  <a:pt x="523875" y="179070"/>
                </a:lnTo>
                <a:cubicBezTo>
                  <a:pt x="525780" y="179070"/>
                  <a:pt x="527685" y="177165"/>
                  <a:pt x="527685" y="175260"/>
                </a:cubicBezTo>
                <a:lnTo>
                  <a:pt x="527685" y="171450"/>
                </a:lnTo>
                <a:cubicBezTo>
                  <a:pt x="527685" y="169545"/>
                  <a:pt x="525780" y="167640"/>
                  <a:pt x="523875" y="167640"/>
                </a:cubicBezTo>
                <a:close/>
                <a:moveTo>
                  <a:pt x="335280" y="167640"/>
                </a:moveTo>
                <a:cubicBezTo>
                  <a:pt x="333375" y="167640"/>
                  <a:pt x="331470" y="169545"/>
                  <a:pt x="331470" y="171450"/>
                </a:cubicBezTo>
                <a:lnTo>
                  <a:pt x="331470" y="175260"/>
                </a:lnTo>
                <a:cubicBezTo>
                  <a:pt x="331470" y="177165"/>
                  <a:pt x="333375" y="179070"/>
                  <a:pt x="335280" y="179070"/>
                </a:cubicBezTo>
                <a:lnTo>
                  <a:pt x="364807" y="179070"/>
                </a:lnTo>
                <a:cubicBezTo>
                  <a:pt x="366712" y="179070"/>
                  <a:pt x="368617" y="177165"/>
                  <a:pt x="368617" y="175260"/>
                </a:cubicBezTo>
                <a:lnTo>
                  <a:pt x="368617" y="171450"/>
                </a:lnTo>
                <a:cubicBezTo>
                  <a:pt x="368617" y="169545"/>
                  <a:pt x="366712" y="167640"/>
                  <a:pt x="364807" y="167640"/>
                </a:cubicBezTo>
                <a:close/>
                <a:moveTo>
                  <a:pt x="28575" y="164782"/>
                </a:moveTo>
                <a:cubicBezTo>
                  <a:pt x="26670" y="164782"/>
                  <a:pt x="25717" y="165735"/>
                  <a:pt x="24765" y="167640"/>
                </a:cubicBezTo>
                <a:cubicBezTo>
                  <a:pt x="24765" y="167640"/>
                  <a:pt x="23812" y="173355"/>
                  <a:pt x="22860" y="179070"/>
                </a:cubicBezTo>
                <a:cubicBezTo>
                  <a:pt x="22860" y="184785"/>
                  <a:pt x="23812" y="191452"/>
                  <a:pt x="23812" y="191452"/>
                </a:cubicBezTo>
                <a:cubicBezTo>
                  <a:pt x="23812" y="193357"/>
                  <a:pt x="25717" y="194310"/>
                  <a:pt x="27622" y="194310"/>
                </a:cubicBezTo>
                <a:lnTo>
                  <a:pt x="46672" y="192405"/>
                </a:lnTo>
                <a:cubicBezTo>
                  <a:pt x="48577" y="192405"/>
                  <a:pt x="50482" y="191452"/>
                  <a:pt x="50482" y="189547"/>
                </a:cubicBezTo>
                <a:lnTo>
                  <a:pt x="56197" y="170497"/>
                </a:lnTo>
                <a:cubicBezTo>
                  <a:pt x="57150" y="168592"/>
                  <a:pt x="56197" y="167640"/>
                  <a:pt x="54292" y="167640"/>
                </a:cubicBezTo>
                <a:cubicBezTo>
                  <a:pt x="53340" y="166687"/>
                  <a:pt x="52387" y="165735"/>
                  <a:pt x="51435" y="165735"/>
                </a:cubicBezTo>
                <a:close/>
                <a:moveTo>
                  <a:pt x="432435" y="59055"/>
                </a:moveTo>
                <a:cubicBezTo>
                  <a:pt x="427672" y="59055"/>
                  <a:pt x="423862" y="61912"/>
                  <a:pt x="422910" y="66675"/>
                </a:cubicBezTo>
                <a:lnTo>
                  <a:pt x="411480" y="121920"/>
                </a:lnTo>
                <a:cubicBezTo>
                  <a:pt x="411480" y="124777"/>
                  <a:pt x="411480" y="126682"/>
                  <a:pt x="413385" y="128587"/>
                </a:cubicBezTo>
                <a:cubicBezTo>
                  <a:pt x="415290" y="130492"/>
                  <a:pt x="417195" y="131445"/>
                  <a:pt x="420052" y="131445"/>
                </a:cubicBezTo>
                <a:lnTo>
                  <a:pt x="533400" y="131445"/>
                </a:lnTo>
                <a:cubicBezTo>
                  <a:pt x="537210" y="131445"/>
                  <a:pt x="539115" y="128587"/>
                  <a:pt x="539115" y="127635"/>
                </a:cubicBezTo>
                <a:cubicBezTo>
                  <a:pt x="540067" y="126682"/>
                  <a:pt x="541020" y="123825"/>
                  <a:pt x="538162" y="120967"/>
                </a:cubicBezTo>
                <a:lnTo>
                  <a:pt x="488632" y="63817"/>
                </a:lnTo>
                <a:cubicBezTo>
                  <a:pt x="486727" y="60960"/>
                  <a:pt x="481965" y="59055"/>
                  <a:pt x="478155" y="59055"/>
                </a:cubicBezTo>
                <a:close/>
                <a:moveTo>
                  <a:pt x="316230" y="59055"/>
                </a:moveTo>
                <a:cubicBezTo>
                  <a:pt x="313372" y="59055"/>
                  <a:pt x="308610" y="60960"/>
                  <a:pt x="305752" y="63817"/>
                </a:cubicBezTo>
                <a:lnTo>
                  <a:pt x="250507" y="120967"/>
                </a:lnTo>
                <a:cubicBezTo>
                  <a:pt x="247650" y="123825"/>
                  <a:pt x="248602" y="126682"/>
                  <a:pt x="248602" y="127635"/>
                </a:cubicBezTo>
                <a:cubicBezTo>
                  <a:pt x="248602" y="128587"/>
                  <a:pt x="250507" y="131445"/>
                  <a:pt x="254317" y="131445"/>
                </a:cubicBezTo>
                <a:lnTo>
                  <a:pt x="370522" y="131445"/>
                </a:lnTo>
                <a:cubicBezTo>
                  <a:pt x="375285" y="131445"/>
                  <a:pt x="379095" y="128587"/>
                  <a:pt x="380047" y="123825"/>
                </a:cubicBezTo>
                <a:lnTo>
                  <a:pt x="392430" y="68580"/>
                </a:lnTo>
                <a:cubicBezTo>
                  <a:pt x="392430" y="65722"/>
                  <a:pt x="392430" y="63817"/>
                  <a:pt x="390525" y="61912"/>
                </a:cubicBezTo>
                <a:cubicBezTo>
                  <a:pt x="388620" y="60007"/>
                  <a:pt x="386715" y="59055"/>
                  <a:pt x="383857" y="59055"/>
                </a:cubicBezTo>
                <a:close/>
                <a:moveTo>
                  <a:pt x="385762" y="20002"/>
                </a:moveTo>
                <a:lnTo>
                  <a:pt x="388620" y="25717"/>
                </a:lnTo>
                <a:cubicBezTo>
                  <a:pt x="388620" y="25717"/>
                  <a:pt x="388620" y="25717"/>
                  <a:pt x="387667" y="26669"/>
                </a:cubicBezTo>
                <a:lnTo>
                  <a:pt x="383857" y="26669"/>
                </a:lnTo>
                <a:cubicBezTo>
                  <a:pt x="382905" y="26669"/>
                  <a:pt x="382905" y="26669"/>
                  <a:pt x="382905" y="26669"/>
                </a:cubicBezTo>
                <a:cubicBezTo>
                  <a:pt x="382905" y="25717"/>
                  <a:pt x="382905" y="25717"/>
                  <a:pt x="382905" y="25717"/>
                </a:cubicBezTo>
                <a:close/>
                <a:moveTo>
                  <a:pt x="403860" y="10477"/>
                </a:moveTo>
                <a:cubicBezTo>
                  <a:pt x="403860" y="11430"/>
                  <a:pt x="403860" y="11430"/>
                  <a:pt x="403860" y="11430"/>
                </a:cubicBezTo>
                <a:cubicBezTo>
                  <a:pt x="405765" y="14287"/>
                  <a:pt x="407670" y="16192"/>
                  <a:pt x="408622" y="18097"/>
                </a:cubicBezTo>
                <a:lnTo>
                  <a:pt x="411480" y="21907"/>
                </a:lnTo>
                <a:cubicBezTo>
                  <a:pt x="411480" y="21907"/>
                  <a:pt x="411480" y="22860"/>
                  <a:pt x="411480" y="22860"/>
                </a:cubicBezTo>
                <a:cubicBezTo>
                  <a:pt x="411480" y="22860"/>
                  <a:pt x="411480" y="23812"/>
                  <a:pt x="411480" y="23812"/>
                </a:cubicBezTo>
                <a:lnTo>
                  <a:pt x="408622" y="28575"/>
                </a:lnTo>
                <a:cubicBezTo>
                  <a:pt x="407670" y="30480"/>
                  <a:pt x="405765" y="32385"/>
                  <a:pt x="403860" y="35242"/>
                </a:cubicBezTo>
                <a:lnTo>
                  <a:pt x="407670" y="35242"/>
                </a:lnTo>
                <a:cubicBezTo>
                  <a:pt x="408622" y="35242"/>
                  <a:pt x="408622" y="35242"/>
                  <a:pt x="409575" y="34290"/>
                </a:cubicBezTo>
                <a:cubicBezTo>
                  <a:pt x="411480" y="32385"/>
                  <a:pt x="412432" y="31432"/>
                  <a:pt x="413385" y="29527"/>
                </a:cubicBezTo>
                <a:lnTo>
                  <a:pt x="414337" y="27622"/>
                </a:lnTo>
                <a:cubicBezTo>
                  <a:pt x="415290" y="26670"/>
                  <a:pt x="415290" y="26670"/>
                  <a:pt x="415290" y="26670"/>
                </a:cubicBezTo>
                <a:cubicBezTo>
                  <a:pt x="416242" y="26670"/>
                  <a:pt x="416242" y="27622"/>
                  <a:pt x="416242" y="27622"/>
                </a:cubicBezTo>
                <a:lnTo>
                  <a:pt x="417195" y="29527"/>
                </a:lnTo>
                <a:cubicBezTo>
                  <a:pt x="419100" y="31432"/>
                  <a:pt x="420052" y="33337"/>
                  <a:pt x="421005" y="35242"/>
                </a:cubicBezTo>
                <a:cubicBezTo>
                  <a:pt x="421957" y="36195"/>
                  <a:pt x="421957" y="36195"/>
                  <a:pt x="422910" y="36195"/>
                </a:cubicBezTo>
                <a:lnTo>
                  <a:pt x="427672" y="36195"/>
                </a:lnTo>
                <a:cubicBezTo>
                  <a:pt x="428625" y="36195"/>
                  <a:pt x="428625" y="36195"/>
                  <a:pt x="428625" y="36195"/>
                </a:cubicBezTo>
                <a:cubicBezTo>
                  <a:pt x="428625" y="35242"/>
                  <a:pt x="428625" y="35242"/>
                  <a:pt x="428625" y="35242"/>
                </a:cubicBezTo>
                <a:cubicBezTo>
                  <a:pt x="426720" y="32385"/>
                  <a:pt x="424815" y="30480"/>
                  <a:pt x="423862" y="28575"/>
                </a:cubicBezTo>
                <a:lnTo>
                  <a:pt x="421005" y="23812"/>
                </a:lnTo>
                <a:cubicBezTo>
                  <a:pt x="421005" y="23812"/>
                  <a:pt x="421005" y="22860"/>
                  <a:pt x="421005" y="22860"/>
                </a:cubicBezTo>
                <a:cubicBezTo>
                  <a:pt x="421005" y="22860"/>
                  <a:pt x="421005" y="21907"/>
                  <a:pt x="421005" y="21907"/>
                </a:cubicBezTo>
                <a:lnTo>
                  <a:pt x="423862" y="18097"/>
                </a:lnTo>
                <a:cubicBezTo>
                  <a:pt x="424815" y="16192"/>
                  <a:pt x="426720" y="14287"/>
                  <a:pt x="428625" y="11430"/>
                </a:cubicBezTo>
                <a:cubicBezTo>
                  <a:pt x="428625" y="10477"/>
                  <a:pt x="428625" y="10477"/>
                  <a:pt x="428625" y="10477"/>
                </a:cubicBezTo>
                <a:cubicBezTo>
                  <a:pt x="428625" y="10477"/>
                  <a:pt x="428625" y="10477"/>
                  <a:pt x="427672" y="10477"/>
                </a:cubicBezTo>
                <a:lnTo>
                  <a:pt x="422910" y="10477"/>
                </a:lnTo>
                <a:cubicBezTo>
                  <a:pt x="421957" y="10477"/>
                  <a:pt x="421957" y="10477"/>
                  <a:pt x="421005" y="11430"/>
                </a:cubicBezTo>
                <a:cubicBezTo>
                  <a:pt x="420052" y="13335"/>
                  <a:pt x="419100" y="14287"/>
                  <a:pt x="418147" y="16192"/>
                </a:cubicBezTo>
                <a:lnTo>
                  <a:pt x="417195" y="18097"/>
                </a:lnTo>
                <a:cubicBezTo>
                  <a:pt x="416242" y="19050"/>
                  <a:pt x="416242" y="19050"/>
                  <a:pt x="416242" y="19050"/>
                </a:cubicBezTo>
                <a:cubicBezTo>
                  <a:pt x="415290" y="19050"/>
                  <a:pt x="415290" y="18097"/>
                  <a:pt x="415290" y="18097"/>
                </a:cubicBezTo>
                <a:lnTo>
                  <a:pt x="414337" y="16192"/>
                </a:lnTo>
                <a:cubicBezTo>
                  <a:pt x="413385" y="15240"/>
                  <a:pt x="412432" y="13335"/>
                  <a:pt x="411480" y="11430"/>
                </a:cubicBezTo>
                <a:cubicBezTo>
                  <a:pt x="410527" y="10477"/>
                  <a:pt x="410527" y="10477"/>
                  <a:pt x="409575" y="10477"/>
                </a:cubicBezTo>
                <a:lnTo>
                  <a:pt x="404812" y="10477"/>
                </a:lnTo>
                <a:cubicBezTo>
                  <a:pt x="403860" y="10477"/>
                  <a:pt x="403860" y="10477"/>
                  <a:pt x="403860" y="10477"/>
                </a:cubicBezTo>
                <a:close/>
                <a:moveTo>
                  <a:pt x="384810" y="10477"/>
                </a:moveTo>
                <a:cubicBezTo>
                  <a:pt x="383857" y="10477"/>
                  <a:pt x="382905" y="10477"/>
                  <a:pt x="382905" y="11430"/>
                </a:cubicBezTo>
                <a:cubicBezTo>
                  <a:pt x="381952" y="13335"/>
                  <a:pt x="381000" y="15240"/>
                  <a:pt x="380047" y="17145"/>
                </a:cubicBezTo>
                <a:lnTo>
                  <a:pt x="376237" y="30480"/>
                </a:lnTo>
                <a:cubicBezTo>
                  <a:pt x="375285" y="31432"/>
                  <a:pt x="374332" y="33337"/>
                  <a:pt x="373380" y="36195"/>
                </a:cubicBezTo>
                <a:cubicBezTo>
                  <a:pt x="373380" y="37147"/>
                  <a:pt x="373380" y="37147"/>
                  <a:pt x="373380" y="37147"/>
                </a:cubicBezTo>
                <a:cubicBezTo>
                  <a:pt x="373380" y="37147"/>
                  <a:pt x="373380" y="37147"/>
                  <a:pt x="374332" y="37147"/>
                </a:cubicBezTo>
                <a:lnTo>
                  <a:pt x="379095" y="37147"/>
                </a:lnTo>
                <a:cubicBezTo>
                  <a:pt x="380047" y="37147"/>
                  <a:pt x="381000" y="37147"/>
                  <a:pt x="381000" y="36195"/>
                </a:cubicBezTo>
                <a:cubicBezTo>
                  <a:pt x="381000" y="34290"/>
                  <a:pt x="381952" y="34290"/>
                  <a:pt x="381952" y="33337"/>
                </a:cubicBezTo>
                <a:cubicBezTo>
                  <a:pt x="381952" y="32385"/>
                  <a:pt x="381952" y="32385"/>
                  <a:pt x="382905" y="32385"/>
                </a:cubicBezTo>
                <a:lnTo>
                  <a:pt x="391477" y="32385"/>
                </a:lnTo>
                <a:cubicBezTo>
                  <a:pt x="392430" y="32385"/>
                  <a:pt x="392430" y="32385"/>
                  <a:pt x="392430" y="33337"/>
                </a:cubicBezTo>
                <a:cubicBezTo>
                  <a:pt x="392430" y="34290"/>
                  <a:pt x="392430" y="34290"/>
                  <a:pt x="393382" y="36195"/>
                </a:cubicBezTo>
                <a:cubicBezTo>
                  <a:pt x="394335" y="37147"/>
                  <a:pt x="394335" y="37147"/>
                  <a:pt x="395287" y="37147"/>
                </a:cubicBezTo>
                <a:lnTo>
                  <a:pt x="400050" y="37147"/>
                </a:lnTo>
                <a:cubicBezTo>
                  <a:pt x="401002" y="37147"/>
                  <a:pt x="401002" y="37147"/>
                  <a:pt x="401002" y="37147"/>
                </a:cubicBezTo>
                <a:cubicBezTo>
                  <a:pt x="401002" y="36195"/>
                  <a:pt x="401002" y="36195"/>
                  <a:pt x="401002" y="36195"/>
                </a:cubicBezTo>
                <a:cubicBezTo>
                  <a:pt x="399097" y="32385"/>
                  <a:pt x="399097" y="31432"/>
                  <a:pt x="398145" y="29527"/>
                </a:cubicBezTo>
                <a:lnTo>
                  <a:pt x="392430" y="17145"/>
                </a:lnTo>
                <a:cubicBezTo>
                  <a:pt x="391477" y="16192"/>
                  <a:pt x="390525" y="14287"/>
                  <a:pt x="389572" y="11430"/>
                </a:cubicBezTo>
                <a:cubicBezTo>
                  <a:pt x="388620" y="10477"/>
                  <a:pt x="388620" y="10477"/>
                  <a:pt x="387667" y="10477"/>
                </a:cubicBezTo>
                <a:close/>
                <a:moveTo>
                  <a:pt x="436245" y="9525"/>
                </a:moveTo>
                <a:cubicBezTo>
                  <a:pt x="435292" y="9525"/>
                  <a:pt x="435292" y="9525"/>
                  <a:pt x="435292" y="10477"/>
                </a:cubicBezTo>
                <a:cubicBezTo>
                  <a:pt x="435292" y="11430"/>
                  <a:pt x="435292" y="15240"/>
                  <a:pt x="435292" y="17145"/>
                </a:cubicBezTo>
                <a:lnTo>
                  <a:pt x="435292" y="29527"/>
                </a:lnTo>
                <a:cubicBezTo>
                  <a:pt x="435292" y="31432"/>
                  <a:pt x="435292" y="36195"/>
                  <a:pt x="435292" y="36195"/>
                </a:cubicBezTo>
                <a:cubicBezTo>
                  <a:pt x="435292" y="37147"/>
                  <a:pt x="435292" y="37147"/>
                  <a:pt x="436245" y="37147"/>
                </a:cubicBezTo>
                <a:lnTo>
                  <a:pt x="440055" y="37147"/>
                </a:lnTo>
                <a:cubicBezTo>
                  <a:pt x="441007" y="37147"/>
                  <a:pt x="441007" y="37147"/>
                  <a:pt x="441007" y="36195"/>
                </a:cubicBezTo>
                <a:cubicBezTo>
                  <a:pt x="441007" y="35242"/>
                  <a:pt x="441007" y="31432"/>
                  <a:pt x="441007" y="29527"/>
                </a:cubicBezTo>
                <a:lnTo>
                  <a:pt x="441007" y="17145"/>
                </a:lnTo>
                <a:cubicBezTo>
                  <a:pt x="441007" y="15240"/>
                  <a:pt x="441007" y="10477"/>
                  <a:pt x="441007" y="10477"/>
                </a:cubicBezTo>
                <a:cubicBezTo>
                  <a:pt x="441007" y="9525"/>
                  <a:pt x="441007" y="9525"/>
                  <a:pt x="440055" y="9525"/>
                </a:cubicBezTo>
                <a:close/>
                <a:moveTo>
                  <a:pt x="352425" y="9525"/>
                </a:moveTo>
                <a:cubicBezTo>
                  <a:pt x="351472" y="9525"/>
                  <a:pt x="351472" y="9525"/>
                  <a:pt x="351472" y="10477"/>
                </a:cubicBezTo>
                <a:lnTo>
                  <a:pt x="352425" y="10477"/>
                </a:lnTo>
                <a:lnTo>
                  <a:pt x="352425" y="15240"/>
                </a:lnTo>
                <a:cubicBezTo>
                  <a:pt x="352425" y="16192"/>
                  <a:pt x="352425" y="16192"/>
                  <a:pt x="353377" y="16192"/>
                </a:cubicBezTo>
                <a:cubicBezTo>
                  <a:pt x="353377" y="16192"/>
                  <a:pt x="357187" y="16192"/>
                  <a:pt x="358140" y="16192"/>
                </a:cubicBezTo>
                <a:lnTo>
                  <a:pt x="359092" y="16192"/>
                </a:lnTo>
                <a:cubicBezTo>
                  <a:pt x="360045" y="16192"/>
                  <a:pt x="360045" y="16192"/>
                  <a:pt x="360045" y="17145"/>
                </a:cubicBezTo>
                <a:lnTo>
                  <a:pt x="360045" y="29527"/>
                </a:lnTo>
                <a:cubicBezTo>
                  <a:pt x="360045" y="31432"/>
                  <a:pt x="360045" y="36195"/>
                  <a:pt x="360045" y="36195"/>
                </a:cubicBezTo>
                <a:cubicBezTo>
                  <a:pt x="360045" y="37147"/>
                  <a:pt x="360045" y="37147"/>
                  <a:pt x="360997" y="37147"/>
                </a:cubicBezTo>
                <a:lnTo>
                  <a:pt x="364807" y="37147"/>
                </a:lnTo>
                <a:cubicBezTo>
                  <a:pt x="365760" y="37147"/>
                  <a:pt x="365760" y="37147"/>
                  <a:pt x="365760" y="36195"/>
                </a:cubicBezTo>
                <a:cubicBezTo>
                  <a:pt x="365760" y="35242"/>
                  <a:pt x="365760" y="31432"/>
                  <a:pt x="365760" y="29527"/>
                </a:cubicBezTo>
                <a:lnTo>
                  <a:pt x="365760" y="16192"/>
                </a:lnTo>
                <a:cubicBezTo>
                  <a:pt x="365760" y="15240"/>
                  <a:pt x="365760" y="15240"/>
                  <a:pt x="366712" y="15240"/>
                </a:cubicBezTo>
                <a:lnTo>
                  <a:pt x="367665" y="15240"/>
                </a:lnTo>
                <a:cubicBezTo>
                  <a:pt x="368617" y="15240"/>
                  <a:pt x="372427" y="15240"/>
                  <a:pt x="372427" y="15240"/>
                </a:cubicBezTo>
                <a:cubicBezTo>
                  <a:pt x="373380" y="15240"/>
                  <a:pt x="373380" y="15240"/>
                  <a:pt x="373380" y="14287"/>
                </a:cubicBezTo>
                <a:lnTo>
                  <a:pt x="373380" y="10477"/>
                </a:lnTo>
                <a:cubicBezTo>
                  <a:pt x="373380" y="9525"/>
                  <a:pt x="373380" y="9525"/>
                  <a:pt x="372427" y="9525"/>
                </a:cubicBezTo>
                <a:cubicBezTo>
                  <a:pt x="372427" y="9525"/>
                  <a:pt x="368617" y="9525"/>
                  <a:pt x="366712" y="9525"/>
                </a:cubicBezTo>
                <a:lnTo>
                  <a:pt x="358140" y="9525"/>
                </a:lnTo>
                <a:cubicBezTo>
                  <a:pt x="356235" y="9525"/>
                  <a:pt x="352425" y="9525"/>
                  <a:pt x="352425" y="9525"/>
                </a:cubicBezTo>
                <a:close/>
                <a:moveTo>
                  <a:pt x="333375" y="0"/>
                </a:moveTo>
                <a:lnTo>
                  <a:pt x="461010" y="0"/>
                </a:lnTo>
                <a:cubicBezTo>
                  <a:pt x="465772" y="0"/>
                  <a:pt x="469582" y="3810"/>
                  <a:pt x="469582" y="8572"/>
                </a:cubicBezTo>
                <a:lnTo>
                  <a:pt x="469582" y="40957"/>
                </a:lnTo>
                <a:lnTo>
                  <a:pt x="508635" y="40957"/>
                </a:lnTo>
                <a:cubicBezTo>
                  <a:pt x="515302" y="40957"/>
                  <a:pt x="523875" y="45720"/>
                  <a:pt x="528637" y="50482"/>
                </a:cubicBezTo>
                <a:lnTo>
                  <a:pt x="584835" y="115252"/>
                </a:lnTo>
                <a:cubicBezTo>
                  <a:pt x="585787" y="115252"/>
                  <a:pt x="586740" y="115252"/>
                  <a:pt x="587692" y="115252"/>
                </a:cubicBezTo>
                <a:lnTo>
                  <a:pt x="732472" y="137160"/>
                </a:lnTo>
                <a:cubicBezTo>
                  <a:pt x="736282" y="138112"/>
                  <a:pt x="740092" y="140017"/>
                  <a:pt x="741997" y="142875"/>
                </a:cubicBezTo>
                <a:cubicBezTo>
                  <a:pt x="743902" y="145732"/>
                  <a:pt x="744855" y="149542"/>
                  <a:pt x="742950" y="151447"/>
                </a:cubicBezTo>
                <a:lnTo>
                  <a:pt x="734377" y="197167"/>
                </a:lnTo>
                <a:cubicBezTo>
                  <a:pt x="735330" y="198120"/>
                  <a:pt x="735330" y="198120"/>
                  <a:pt x="736282" y="199072"/>
                </a:cubicBezTo>
                <a:cubicBezTo>
                  <a:pt x="739140" y="201930"/>
                  <a:pt x="740092" y="205740"/>
                  <a:pt x="740092" y="209550"/>
                </a:cubicBezTo>
                <a:cubicBezTo>
                  <a:pt x="739140" y="216217"/>
                  <a:pt x="736282" y="224790"/>
                  <a:pt x="733425" y="228600"/>
                </a:cubicBezTo>
                <a:cubicBezTo>
                  <a:pt x="732472" y="230505"/>
                  <a:pt x="729615" y="232410"/>
                  <a:pt x="727710" y="233362"/>
                </a:cubicBezTo>
                <a:lnTo>
                  <a:pt x="726757" y="238125"/>
                </a:lnTo>
                <a:cubicBezTo>
                  <a:pt x="725805" y="245745"/>
                  <a:pt x="719137" y="252412"/>
                  <a:pt x="711517" y="253365"/>
                </a:cubicBezTo>
                <a:lnTo>
                  <a:pt x="622935" y="267652"/>
                </a:lnTo>
                <a:cubicBezTo>
                  <a:pt x="620077" y="297180"/>
                  <a:pt x="595312" y="320040"/>
                  <a:pt x="564832" y="320040"/>
                </a:cubicBezTo>
                <a:cubicBezTo>
                  <a:pt x="535305" y="320040"/>
                  <a:pt x="510540" y="299085"/>
                  <a:pt x="506730" y="270510"/>
                </a:cubicBezTo>
                <a:lnTo>
                  <a:pt x="179070" y="270510"/>
                </a:lnTo>
                <a:cubicBezTo>
                  <a:pt x="178117" y="270510"/>
                  <a:pt x="178117" y="270510"/>
                  <a:pt x="178117" y="270510"/>
                </a:cubicBezTo>
                <a:cubicBezTo>
                  <a:pt x="173355" y="298132"/>
                  <a:pt x="149542" y="320040"/>
                  <a:pt x="120015" y="320040"/>
                </a:cubicBezTo>
                <a:cubicBezTo>
                  <a:pt x="87630" y="320040"/>
                  <a:pt x="61912" y="294322"/>
                  <a:pt x="61912" y="261937"/>
                </a:cubicBezTo>
                <a:cubicBezTo>
                  <a:pt x="61912" y="261937"/>
                  <a:pt x="61912" y="260985"/>
                  <a:pt x="61912" y="260985"/>
                </a:cubicBezTo>
                <a:lnTo>
                  <a:pt x="24765" y="257175"/>
                </a:lnTo>
                <a:cubicBezTo>
                  <a:pt x="17145" y="256222"/>
                  <a:pt x="10477" y="249555"/>
                  <a:pt x="10477" y="241935"/>
                </a:cubicBezTo>
                <a:lnTo>
                  <a:pt x="10477" y="232410"/>
                </a:lnTo>
                <a:cubicBezTo>
                  <a:pt x="8572" y="231457"/>
                  <a:pt x="7620" y="230505"/>
                  <a:pt x="6667" y="229552"/>
                </a:cubicBezTo>
                <a:cubicBezTo>
                  <a:pt x="2857" y="225742"/>
                  <a:pt x="952" y="218122"/>
                  <a:pt x="0" y="211455"/>
                </a:cubicBezTo>
                <a:cubicBezTo>
                  <a:pt x="0" y="207645"/>
                  <a:pt x="952" y="203835"/>
                  <a:pt x="3810" y="200977"/>
                </a:cubicBezTo>
                <a:cubicBezTo>
                  <a:pt x="5715" y="199072"/>
                  <a:pt x="7620" y="198120"/>
                  <a:pt x="9525" y="197167"/>
                </a:cubicBezTo>
                <a:lnTo>
                  <a:pt x="9525" y="177165"/>
                </a:lnTo>
                <a:cubicBezTo>
                  <a:pt x="9525" y="170497"/>
                  <a:pt x="12382" y="161925"/>
                  <a:pt x="15240" y="156210"/>
                </a:cubicBezTo>
                <a:lnTo>
                  <a:pt x="17145" y="153352"/>
                </a:lnTo>
                <a:cubicBezTo>
                  <a:pt x="20955" y="147637"/>
                  <a:pt x="28575" y="141922"/>
                  <a:pt x="35242" y="140970"/>
                </a:cubicBezTo>
                <a:lnTo>
                  <a:pt x="80010" y="134302"/>
                </a:lnTo>
                <a:lnTo>
                  <a:pt x="80010" y="116205"/>
                </a:lnTo>
                <a:cubicBezTo>
                  <a:pt x="80010" y="114300"/>
                  <a:pt x="80962" y="111442"/>
                  <a:pt x="82867" y="110490"/>
                </a:cubicBezTo>
                <a:cubicBezTo>
                  <a:pt x="83820" y="108585"/>
                  <a:pt x="86677" y="108585"/>
                  <a:pt x="88582" y="108585"/>
                </a:cubicBezTo>
                <a:lnTo>
                  <a:pt x="105727" y="111442"/>
                </a:lnTo>
                <a:cubicBezTo>
                  <a:pt x="109537" y="112395"/>
                  <a:pt x="112395" y="116205"/>
                  <a:pt x="112395" y="120967"/>
                </a:cubicBezTo>
                <a:lnTo>
                  <a:pt x="111442" y="128587"/>
                </a:lnTo>
                <a:lnTo>
                  <a:pt x="196215" y="115252"/>
                </a:lnTo>
                <a:cubicBezTo>
                  <a:pt x="200025" y="115252"/>
                  <a:pt x="203835" y="114300"/>
                  <a:pt x="208597" y="114300"/>
                </a:cubicBezTo>
                <a:lnTo>
                  <a:pt x="285750" y="48577"/>
                </a:lnTo>
                <a:cubicBezTo>
                  <a:pt x="290512" y="43815"/>
                  <a:pt x="299085" y="40957"/>
                  <a:pt x="305752" y="40957"/>
                </a:cubicBezTo>
                <a:lnTo>
                  <a:pt x="324802" y="40957"/>
                </a:lnTo>
                <a:lnTo>
                  <a:pt x="324802" y="8572"/>
                </a:lnTo>
                <a:cubicBezTo>
                  <a:pt x="324802" y="3810"/>
                  <a:pt x="328612" y="0"/>
                  <a:pt x="333375"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16" name="飛行機">
            <a:extLst>
              <a:ext uri="{FF2B5EF4-FFF2-40B4-BE49-F238E27FC236}">
                <a16:creationId xmlns:a16="http://schemas.microsoft.com/office/drawing/2014/main" id="{C3E3A1EA-44CA-864B-8C84-F6C8CAC188F3}"/>
              </a:ext>
            </a:extLst>
          </p:cNvPr>
          <p:cNvSpPr/>
          <p:nvPr userDrawn="1"/>
        </p:nvSpPr>
        <p:spPr>
          <a:xfrm>
            <a:off x="7441818" y="1432543"/>
            <a:ext cx="367048" cy="161032"/>
          </a:xfrm>
          <a:custGeom>
            <a:avLst/>
            <a:gdLst>
              <a:gd name="connsiteX0" fmla="*/ 291465 w 749021"/>
              <a:gd name="connsiteY0" fmla="*/ 269558 h 328612"/>
              <a:gd name="connsiteX1" fmla="*/ 390525 w 749021"/>
              <a:gd name="connsiteY1" fmla="*/ 294323 h 328612"/>
              <a:gd name="connsiteX2" fmla="*/ 381000 w 749021"/>
              <a:gd name="connsiteY2" fmla="*/ 301943 h 328612"/>
              <a:gd name="connsiteX3" fmla="*/ 360997 w 749021"/>
              <a:gd name="connsiteY3" fmla="*/ 305753 h 328612"/>
              <a:gd name="connsiteX4" fmla="*/ 356235 w 749021"/>
              <a:gd name="connsiteY4" fmla="*/ 308610 h 328612"/>
              <a:gd name="connsiteX5" fmla="*/ 314325 w 749021"/>
              <a:gd name="connsiteY5" fmla="*/ 317183 h 328612"/>
              <a:gd name="connsiteX6" fmla="*/ 296227 w 749021"/>
              <a:gd name="connsiteY6" fmla="*/ 312420 h 328612"/>
              <a:gd name="connsiteX7" fmla="*/ 287655 w 749021"/>
              <a:gd name="connsiteY7" fmla="*/ 292418 h 328612"/>
              <a:gd name="connsiteX8" fmla="*/ 287655 w 749021"/>
              <a:gd name="connsiteY8" fmla="*/ 279083 h 328612"/>
              <a:gd name="connsiteX9" fmla="*/ 291465 w 749021"/>
              <a:gd name="connsiteY9" fmla="*/ 269558 h 328612"/>
              <a:gd name="connsiteX10" fmla="*/ 565785 w 749021"/>
              <a:gd name="connsiteY10" fmla="*/ 180975 h 328612"/>
              <a:gd name="connsiteX11" fmla="*/ 575310 w 749021"/>
              <a:gd name="connsiteY11" fmla="*/ 180975 h 328612"/>
              <a:gd name="connsiteX12" fmla="*/ 575310 w 749021"/>
              <a:gd name="connsiteY12" fmla="*/ 195262 h 328612"/>
              <a:gd name="connsiteX13" fmla="*/ 565785 w 749021"/>
              <a:gd name="connsiteY13" fmla="*/ 195262 h 328612"/>
              <a:gd name="connsiteX14" fmla="*/ 343852 w 749021"/>
              <a:gd name="connsiteY14" fmla="*/ 180975 h 328612"/>
              <a:gd name="connsiteX15" fmla="*/ 353377 w 749021"/>
              <a:gd name="connsiteY15" fmla="*/ 180975 h 328612"/>
              <a:gd name="connsiteX16" fmla="*/ 353377 w 749021"/>
              <a:gd name="connsiteY16" fmla="*/ 195262 h 328612"/>
              <a:gd name="connsiteX17" fmla="*/ 343852 w 749021"/>
              <a:gd name="connsiteY17" fmla="*/ 195262 h 328612"/>
              <a:gd name="connsiteX18" fmla="*/ 121920 w 749021"/>
              <a:gd name="connsiteY18" fmla="*/ 180975 h 328612"/>
              <a:gd name="connsiteX19" fmla="*/ 131445 w 749021"/>
              <a:gd name="connsiteY19" fmla="*/ 180975 h 328612"/>
              <a:gd name="connsiteX20" fmla="*/ 131445 w 749021"/>
              <a:gd name="connsiteY20" fmla="*/ 195262 h 328612"/>
              <a:gd name="connsiteX21" fmla="*/ 121920 w 749021"/>
              <a:gd name="connsiteY21" fmla="*/ 195262 h 328612"/>
              <a:gd name="connsiteX22" fmla="*/ 71437 w 749021"/>
              <a:gd name="connsiteY22" fmla="*/ 180975 h 328612"/>
              <a:gd name="connsiteX23" fmla="*/ 65722 w 749021"/>
              <a:gd name="connsiteY23" fmla="*/ 199072 h 328612"/>
              <a:gd name="connsiteX24" fmla="*/ 88582 w 749021"/>
              <a:gd name="connsiteY24" fmla="*/ 200025 h 328612"/>
              <a:gd name="connsiteX25" fmla="*/ 89535 w 749021"/>
              <a:gd name="connsiteY25" fmla="*/ 200025 h 328612"/>
              <a:gd name="connsiteX26" fmla="*/ 90487 w 749021"/>
              <a:gd name="connsiteY26" fmla="*/ 199072 h 328612"/>
              <a:gd name="connsiteX27" fmla="*/ 87630 w 749021"/>
              <a:gd name="connsiteY27" fmla="*/ 182880 h 328612"/>
              <a:gd name="connsiteX28" fmla="*/ 86677 w 749021"/>
              <a:gd name="connsiteY28" fmla="*/ 181927 h 328612"/>
              <a:gd name="connsiteX29" fmla="*/ 541020 w 749021"/>
              <a:gd name="connsiteY29" fmla="*/ 180022 h 328612"/>
              <a:gd name="connsiteX30" fmla="*/ 537210 w 749021"/>
              <a:gd name="connsiteY30" fmla="*/ 183832 h 328612"/>
              <a:gd name="connsiteX31" fmla="*/ 537210 w 749021"/>
              <a:gd name="connsiteY31" fmla="*/ 195262 h 328612"/>
              <a:gd name="connsiteX32" fmla="*/ 541020 w 749021"/>
              <a:gd name="connsiteY32" fmla="*/ 199072 h 328612"/>
              <a:gd name="connsiteX33" fmla="*/ 550545 w 749021"/>
              <a:gd name="connsiteY33" fmla="*/ 199072 h 328612"/>
              <a:gd name="connsiteX34" fmla="*/ 554355 w 749021"/>
              <a:gd name="connsiteY34" fmla="*/ 195262 h 328612"/>
              <a:gd name="connsiteX35" fmla="*/ 554355 w 749021"/>
              <a:gd name="connsiteY35" fmla="*/ 183832 h 328612"/>
              <a:gd name="connsiteX36" fmla="*/ 550545 w 749021"/>
              <a:gd name="connsiteY36" fmla="*/ 180022 h 328612"/>
              <a:gd name="connsiteX37" fmla="*/ 516255 w 749021"/>
              <a:gd name="connsiteY37" fmla="*/ 180022 h 328612"/>
              <a:gd name="connsiteX38" fmla="*/ 512445 w 749021"/>
              <a:gd name="connsiteY38" fmla="*/ 183832 h 328612"/>
              <a:gd name="connsiteX39" fmla="*/ 512445 w 749021"/>
              <a:gd name="connsiteY39" fmla="*/ 195262 h 328612"/>
              <a:gd name="connsiteX40" fmla="*/ 516255 w 749021"/>
              <a:gd name="connsiteY40" fmla="*/ 199072 h 328612"/>
              <a:gd name="connsiteX41" fmla="*/ 525780 w 749021"/>
              <a:gd name="connsiteY41" fmla="*/ 199072 h 328612"/>
              <a:gd name="connsiteX42" fmla="*/ 529590 w 749021"/>
              <a:gd name="connsiteY42" fmla="*/ 195262 h 328612"/>
              <a:gd name="connsiteX43" fmla="*/ 529590 w 749021"/>
              <a:gd name="connsiteY43" fmla="*/ 183832 h 328612"/>
              <a:gd name="connsiteX44" fmla="*/ 525780 w 749021"/>
              <a:gd name="connsiteY44" fmla="*/ 180022 h 328612"/>
              <a:gd name="connsiteX45" fmla="*/ 491490 w 749021"/>
              <a:gd name="connsiteY45" fmla="*/ 180022 h 328612"/>
              <a:gd name="connsiteX46" fmla="*/ 487680 w 749021"/>
              <a:gd name="connsiteY46" fmla="*/ 183832 h 328612"/>
              <a:gd name="connsiteX47" fmla="*/ 487680 w 749021"/>
              <a:gd name="connsiteY47" fmla="*/ 195262 h 328612"/>
              <a:gd name="connsiteX48" fmla="*/ 491490 w 749021"/>
              <a:gd name="connsiteY48" fmla="*/ 199072 h 328612"/>
              <a:gd name="connsiteX49" fmla="*/ 501015 w 749021"/>
              <a:gd name="connsiteY49" fmla="*/ 199072 h 328612"/>
              <a:gd name="connsiteX50" fmla="*/ 504825 w 749021"/>
              <a:gd name="connsiteY50" fmla="*/ 195262 h 328612"/>
              <a:gd name="connsiteX51" fmla="*/ 504825 w 749021"/>
              <a:gd name="connsiteY51" fmla="*/ 183832 h 328612"/>
              <a:gd name="connsiteX52" fmla="*/ 501015 w 749021"/>
              <a:gd name="connsiteY52" fmla="*/ 180022 h 328612"/>
              <a:gd name="connsiteX53" fmla="*/ 466725 w 749021"/>
              <a:gd name="connsiteY53" fmla="*/ 180022 h 328612"/>
              <a:gd name="connsiteX54" fmla="*/ 462915 w 749021"/>
              <a:gd name="connsiteY54" fmla="*/ 183832 h 328612"/>
              <a:gd name="connsiteX55" fmla="*/ 462915 w 749021"/>
              <a:gd name="connsiteY55" fmla="*/ 195262 h 328612"/>
              <a:gd name="connsiteX56" fmla="*/ 466725 w 749021"/>
              <a:gd name="connsiteY56" fmla="*/ 199072 h 328612"/>
              <a:gd name="connsiteX57" fmla="*/ 476250 w 749021"/>
              <a:gd name="connsiteY57" fmla="*/ 199072 h 328612"/>
              <a:gd name="connsiteX58" fmla="*/ 480060 w 749021"/>
              <a:gd name="connsiteY58" fmla="*/ 195262 h 328612"/>
              <a:gd name="connsiteX59" fmla="*/ 480060 w 749021"/>
              <a:gd name="connsiteY59" fmla="*/ 183832 h 328612"/>
              <a:gd name="connsiteX60" fmla="*/ 476250 w 749021"/>
              <a:gd name="connsiteY60" fmla="*/ 180022 h 328612"/>
              <a:gd name="connsiteX61" fmla="*/ 441960 w 749021"/>
              <a:gd name="connsiteY61" fmla="*/ 180022 h 328612"/>
              <a:gd name="connsiteX62" fmla="*/ 438150 w 749021"/>
              <a:gd name="connsiteY62" fmla="*/ 183832 h 328612"/>
              <a:gd name="connsiteX63" fmla="*/ 438150 w 749021"/>
              <a:gd name="connsiteY63" fmla="*/ 195262 h 328612"/>
              <a:gd name="connsiteX64" fmla="*/ 441960 w 749021"/>
              <a:gd name="connsiteY64" fmla="*/ 199072 h 328612"/>
              <a:gd name="connsiteX65" fmla="*/ 451485 w 749021"/>
              <a:gd name="connsiteY65" fmla="*/ 199072 h 328612"/>
              <a:gd name="connsiteX66" fmla="*/ 455295 w 749021"/>
              <a:gd name="connsiteY66" fmla="*/ 195262 h 328612"/>
              <a:gd name="connsiteX67" fmla="*/ 455295 w 749021"/>
              <a:gd name="connsiteY67" fmla="*/ 183832 h 328612"/>
              <a:gd name="connsiteX68" fmla="*/ 451485 w 749021"/>
              <a:gd name="connsiteY68" fmla="*/ 180022 h 328612"/>
              <a:gd name="connsiteX69" fmla="*/ 418147 w 749021"/>
              <a:gd name="connsiteY69" fmla="*/ 180022 h 328612"/>
              <a:gd name="connsiteX70" fmla="*/ 414337 w 749021"/>
              <a:gd name="connsiteY70" fmla="*/ 183832 h 328612"/>
              <a:gd name="connsiteX71" fmla="*/ 414337 w 749021"/>
              <a:gd name="connsiteY71" fmla="*/ 195262 h 328612"/>
              <a:gd name="connsiteX72" fmla="*/ 418147 w 749021"/>
              <a:gd name="connsiteY72" fmla="*/ 199072 h 328612"/>
              <a:gd name="connsiteX73" fmla="*/ 427672 w 749021"/>
              <a:gd name="connsiteY73" fmla="*/ 199072 h 328612"/>
              <a:gd name="connsiteX74" fmla="*/ 431482 w 749021"/>
              <a:gd name="connsiteY74" fmla="*/ 195262 h 328612"/>
              <a:gd name="connsiteX75" fmla="*/ 431482 w 749021"/>
              <a:gd name="connsiteY75" fmla="*/ 183832 h 328612"/>
              <a:gd name="connsiteX76" fmla="*/ 427672 w 749021"/>
              <a:gd name="connsiteY76" fmla="*/ 180022 h 328612"/>
              <a:gd name="connsiteX77" fmla="*/ 393382 w 749021"/>
              <a:gd name="connsiteY77" fmla="*/ 180022 h 328612"/>
              <a:gd name="connsiteX78" fmla="*/ 389572 w 749021"/>
              <a:gd name="connsiteY78" fmla="*/ 183832 h 328612"/>
              <a:gd name="connsiteX79" fmla="*/ 389572 w 749021"/>
              <a:gd name="connsiteY79" fmla="*/ 195262 h 328612"/>
              <a:gd name="connsiteX80" fmla="*/ 393382 w 749021"/>
              <a:gd name="connsiteY80" fmla="*/ 199072 h 328612"/>
              <a:gd name="connsiteX81" fmla="*/ 402907 w 749021"/>
              <a:gd name="connsiteY81" fmla="*/ 199072 h 328612"/>
              <a:gd name="connsiteX82" fmla="*/ 406717 w 749021"/>
              <a:gd name="connsiteY82" fmla="*/ 195262 h 328612"/>
              <a:gd name="connsiteX83" fmla="*/ 406717 w 749021"/>
              <a:gd name="connsiteY83" fmla="*/ 183832 h 328612"/>
              <a:gd name="connsiteX84" fmla="*/ 402907 w 749021"/>
              <a:gd name="connsiteY84" fmla="*/ 180022 h 328612"/>
              <a:gd name="connsiteX85" fmla="*/ 368617 w 749021"/>
              <a:gd name="connsiteY85" fmla="*/ 180022 h 328612"/>
              <a:gd name="connsiteX86" fmla="*/ 364807 w 749021"/>
              <a:gd name="connsiteY86" fmla="*/ 183832 h 328612"/>
              <a:gd name="connsiteX87" fmla="*/ 364807 w 749021"/>
              <a:gd name="connsiteY87" fmla="*/ 195262 h 328612"/>
              <a:gd name="connsiteX88" fmla="*/ 368617 w 749021"/>
              <a:gd name="connsiteY88" fmla="*/ 199072 h 328612"/>
              <a:gd name="connsiteX89" fmla="*/ 378142 w 749021"/>
              <a:gd name="connsiteY89" fmla="*/ 199072 h 328612"/>
              <a:gd name="connsiteX90" fmla="*/ 381952 w 749021"/>
              <a:gd name="connsiteY90" fmla="*/ 195262 h 328612"/>
              <a:gd name="connsiteX91" fmla="*/ 381952 w 749021"/>
              <a:gd name="connsiteY91" fmla="*/ 183832 h 328612"/>
              <a:gd name="connsiteX92" fmla="*/ 378142 w 749021"/>
              <a:gd name="connsiteY92" fmla="*/ 180022 h 328612"/>
              <a:gd name="connsiteX93" fmla="*/ 319087 w 749021"/>
              <a:gd name="connsiteY93" fmla="*/ 180022 h 328612"/>
              <a:gd name="connsiteX94" fmla="*/ 315277 w 749021"/>
              <a:gd name="connsiteY94" fmla="*/ 183832 h 328612"/>
              <a:gd name="connsiteX95" fmla="*/ 315277 w 749021"/>
              <a:gd name="connsiteY95" fmla="*/ 195262 h 328612"/>
              <a:gd name="connsiteX96" fmla="*/ 319087 w 749021"/>
              <a:gd name="connsiteY96" fmla="*/ 199072 h 328612"/>
              <a:gd name="connsiteX97" fmla="*/ 328612 w 749021"/>
              <a:gd name="connsiteY97" fmla="*/ 199072 h 328612"/>
              <a:gd name="connsiteX98" fmla="*/ 332422 w 749021"/>
              <a:gd name="connsiteY98" fmla="*/ 195262 h 328612"/>
              <a:gd name="connsiteX99" fmla="*/ 332422 w 749021"/>
              <a:gd name="connsiteY99" fmla="*/ 183832 h 328612"/>
              <a:gd name="connsiteX100" fmla="*/ 328612 w 749021"/>
              <a:gd name="connsiteY100" fmla="*/ 180022 h 328612"/>
              <a:gd name="connsiteX101" fmla="*/ 294322 w 749021"/>
              <a:gd name="connsiteY101" fmla="*/ 180022 h 328612"/>
              <a:gd name="connsiteX102" fmla="*/ 290512 w 749021"/>
              <a:gd name="connsiteY102" fmla="*/ 183832 h 328612"/>
              <a:gd name="connsiteX103" fmla="*/ 290512 w 749021"/>
              <a:gd name="connsiteY103" fmla="*/ 195262 h 328612"/>
              <a:gd name="connsiteX104" fmla="*/ 294322 w 749021"/>
              <a:gd name="connsiteY104" fmla="*/ 199072 h 328612"/>
              <a:gd name="connsiteX105" fmla="*/ 303847 w 749021"/>
              <a:gd name="connsiteY105" fmla="*/ 199072 h 328612"/>
              <a:gd name="connsiteX106" fmla="*/ 307657 w 749021"/>
              <a:gd name="connsiteY106" fmla="*/ 195262 h 328612"/>
              <a:gd name="connsiteX107" fmla="*/ 307657 w 749021"/>
              <a:gd name="connsiteY107" fmla="*/ 183832 h 328612"/>
              <a:gd name="connsiteX108" fmla="*/ 303847 w 749021"/>
              <a:gd name="connsiteY108" fmla="*/ 180022 h 328612"/>
              <a:gd name="connsiteX109" fmla="*/ 270510 w 749021"/>
              <a:gd name="connsiteY109" fmla="*/ 180022 h 328612"/>
              <a:gd name="connsiteX110" fmla="*/ 266700 w 749021"/>
              <a:gd name="connsiteY110" fmla="*/ 183832 h 328612"/>
              <a:gd name="connsiteX111" fmla="*/ 266700 w 749021"/>
              <a:gd name="connsiteY111" fmla="*/ 195262 h 328612"/>
              <a:gd name="connsiteX112" fmla="*/ 270510 w 749021"/>
              <a:gd name="connsiteY112" fmla="*/ 199072 h 328612"/>
              <a:gd name="connsiteX113" fmla="*/ 280035 w 749021"/>
              <a:gd name="connsiteY113" fmla="*/ 199072 h 328612"/>
              <a:gd name="connsiteX114" fmla="*/ 283845 w 749021"/>
              <a:gd name="connsiteY114" fmla="*/ 195262 h 328612"/>
              <a:gd name="connsiteX115" fmla="*/ 283845 w 749021"/>
              <a:gd name="connsiteY115" fmla="*/ 183832 h 328612"/>
              <a:gd name="connsiteX116" fmla="*/ 280035 w 749021"/>
              <a:gd name="connsiteY116" fmla="*/ 180022 h 328612"/>
              <a:gd name="connsiteX117" fmla="*/ 245745 w 749021"/>
              <a:gd name="connsiteY117" fmla="*/ 180022 h 328612"/>
              <a:gd name="connsiteX118" fmla="*/ 241935 w 749021"/>
              <a:gd name="connsiteY118" fmla="*/ 183832 h 328612"/>
              <a:gd name="connsiteX119" fmla="*/ 241935 w 749021"/>
              <a:gd name="connsiteY119" fmla="*/ 195262 h 328612"/>
              <a:gd name="connsiteX120" fmla="*/ 245745 w 749021"/>
              <a:gd name="connsiteY120" fmla="*/ 199072 h 328612"/>
              <a:gd name="connsiteX121" fmla="*/ 255270 w 749021"/>
              <a:gd name="connsiteY121" fmla="*/ 199072 h 328612"/>
              <a:gd name="connsiteX122" fmla="*/ 259080 w 749021"/>
              <a:gd name="connsiteY122" fmla="*/ 195262 h 328612"/>
              <a:gd name="connsiteX123" fmla="*/ 259080 w 749021"/>
              <a:gd name="connsiteY123" fmla="*/ 183832 h 328612"/>
              <a:gd name="connsiteX124" fmla="*/ 255270 w 749021"/>
              <a:gd name="connsiteY124" fmla="*/ 180022 h 328612"/>
              <a:gd name="connsiteX125" fmla="*/ 220980 w 749021"/>
              <a:gd name="connsiteY125" fmla="*/ 180022 h 328612"/>
              <a:gd name="connsiteX126" fmla="*/ 217170 w 749021"/>
              <a:gd name="connsiteY126" fmla="*/ 183832 h 328612"/>
              <a:gd name="connsiteX127" fmla="*/ 217170 w 749021"/>
              <a:gd name="connsiteY127" fmla="*/ 195262 h 328612"/>
              <a:gd name="connsiteX128" fmla="*/ 220980 w 749021"/>
              <a:gd name="connsiteY128" fmla="*/ 199072 h 328612"/>
              <a:gd name="connsiteX129" fmla="*/ 230505 w 749021"/>
              <a:gd name="connsiteY129" fmla="*/ 199072 h 328612"/>
              <a:gd name="connsiteX130" fmla="*/ 234315 w 749021"/>
              <a:gd name="connsiteY130" fmla="*/ 195262 h 328612"/>
              <a:gd name="connsiteX131" fmla="*/ 234315 w 749021"/>
              <a:gd name="connsiteY131" fmla="*/ 183832 h 328612"/>
              <a:gd name="connsiteX132" fmla="*/ 230505 w 749021"/>
              <a:gd name="connsiteY132" fmla="*/ 180022 h 328612"/>
              <a:gd name="connsiteX133" fmla="*/ 196215 w 749021"/>
              <a:gd name="connsiteY133" fmla="*/ 180022 h 328612"/>
              <a:gd name="connsiteX134" fmla="*/ 192405 w 749021"/>
              <a:gd name="connsiteY134" fmla="*/ 183832 h 328612"/>
              <a:gd name="connsiteX135" fmla="*/ 192405 w 749021"/>
              <a:gd name="connsiteY135" fmla="*/ 195262 h 328612"/>
              <a:gd name="connsiteX136" fmla="*/ 196215 w 749021"/>
              <a:gd name="connsiteY136" fmla="*/ 199072 h 328612"/>
              <a:gd name="connsiteX137" fmla="*/ 205740 w 749021"/>
              <a:gd name="connsiteY137" fmla="*/ 199072 h 328612"/>
              <a:gd name="connsiteX138" fmla="*/ 209550 w 749021"/>
              <a:gd name="connsiteY138" fmla="*/ 195262 h 328612"/>
              <a:gd name="connsiteX139" fmla="*/ 209550 w 749021"/>
              <a:gd name="connsiteY139" fmla="*/ 183832 h 328612"/>
              <a:gd name="connsiteX140" fmla="*/ 205740 w 749021"/>
              <a:gd name="connsiteY140" fmla="*/ 180022 h 328612"/>
              <a:gd name="connsiteX141" fmla="*/ 171450 w 749021"/>
              <a:gd name="connsiteY141" fmla="*/ 180022 h 328612"/>
              <a:gd name="connsiteX142" fmla="*/ 167640 w 749021"/>
              <a:gd name="connsiteY142" fmla="*/ 183832 h 328612"/>
              <a:gd name="connsiteX143" fmla="*/ 167640 w 749021"/>
              <a:gd name="connsiteY143" fmla="*/ 195262 h 328612"/>
              <a:gd name="connsiteX144" fmla="*/ 171450 w 749021"/>
              <a:gd name="connsiteY144" fmla="*/ 199072 h 328612"/>
              <a:gd name="connsiteX145" fmla="*/ 180975 w 749021"/>
              <a:gd name="connsiteY145" fmla="*/ 199072 h 328612"/>
              <a:gd name="connsiteX146" fmla="*/ 184785 w 749021"/>
              <a:gd name="connsiteY146" fmla="*/ 195262 h 328612"/>
              <a:gd name="connsiteX147" fmla="*/ 184785 w 749021"/>
              <a:gd name="connsiteY147" fmla="*/ 183832 h 328612"/>
              <a:gd name="connsiteX148" fmla="*/ 180975 w 749021"/>
              <a:gd name="connsiteY148" fmla="*/ 180022 h 328612"/>
              <a:gd name="connsiteX149" fmla="*/ 146685 w 749021"/>
              <a:gd name="connsiteY149" fmla="*/ 180022 h 328612"/>
              <a:gd name="connsiteX150" fmla="*/ 142875 w 749021"/>
              <a:gd name="connsiteY150" fmla="*/ 183832 h 328612"/>
              <a:gd name="connsiteX151" fmla="*/ 142875 w 749021"/>
              <a:gd name="connsiteY151" fmla="*/ 195262 h 328612"/>
              <a:gd name="connsiteX152" fmla="*/ 146685 w 749021"/>
              <a:gd name="connsiteY152" fmla="*/ 199072 h 328612"/>
              <a:gd name="connsiteX153" fmla="*/ 156210 w 749021"/>
              <a:gd name="connsiteY153" fmla="*/ 199072 h 328612"/>
              <a:gd name="connsiteX154" fmla="*/ 160020 w 749021"/>
              <a:gd name="connsiteY154" fmla="*/ 195262 h 328612"/>
              <a:gd name="connsiteX155" fmla="*/ 160020 w 749021"/>
              <a:gd name="connsiteY155" fmla="*/ 183832 h 328612"/>
              <a:gd name="connsiteX156" fmla="*/ 156210 w 749021"/>
              <a:gd name="connsiteY156" fmla="*/ 180022 h 328612"/>
              <a:gd name="connsiteX157" fmla="*/ 563880 w 749021"/>
              <a:gd name="connsiteY157" fmla="*/ 177165 h 328612"/>
              <a:gd name="connsiteX158" fmla="*/ 561975 w 749021"/>
              <a:gd name="connsiteY158" fmla="*/ 179070 h 328612"/>
              <a:gd name="connsiteX159" fmla="*/ 561975 w 749021"/>
              <a:gd name="connsiteY159" fmla="*/ 198120 h 328612"/>
              <a:gd name="connsiteX160" fmla="*/ 563880 w 749021"/>
              <a:gd name="connsiteY160" fmla="*/ 200025 h 328612"/>
              <a:gd name="connsiteX161" fmla="*/ 577215 w 749021"/>
              <a:gd name="connsiteY161" fmla="*/ 200025 h 328612"/>
              <a:gd name="connsiteX162" fmla="*/ 579120 w 749021"/>
              <a:gd name="connsiteY162" fmla="*/ 198120 h 328612"/>
              <a:gd name="connsiteX163" fmla="*/ 579120 w 749021"/>
              <a:gd name="connsiteY163" fmla="*/ 179070 h 328612"/>
              <a:gd name="connsiteX164" fmla="*/ 577215 w 749021"/>
              <a:gd name="connsiteY164" fmla="*/ 177165 h 328612"/>
              <a:gd name="connsiteX165" fmla="*/ 341947 w 749021"/>
              <a:gd name="connsiteY165" fmla="*/ 177165 h 328612"/>
              <a:gd name="connsiteX166" fmla="*/ 340042 w 749021"/>
              <a:gd name="connsiteY166" fmla="*/ 179070 h 328612"/>
              <a:gd name="connsiteX167" fmla="*/ 340042 w 749021"/>
              <a:gd name="connsiteY167" fmla="*/ 198120 h 328612"/>
              <a:gd name="connsiteX168" fmla="*/ 341947 w 749021"/>
              <a:gd name="connsiteY168" fmla="*/ 200025 h 328612"/>
              <a:gd name="connsiteX169" fmla="*/ 355282 w 749021"/>
              <a:gd name="connsiteY169" fmla="*/ 200025 h 328612"/>
              <a:gd name="connsiteX170" fmla="*/ 357187 w 749021"/>
              <a:gd name="connsiteY170" fmla="*/ 198120 h 328612"/>
              <a:gd name="connsiteX171" fmla="*/ 357187 w 749021"/>
              <a:gd name="connsiteY171" fmla="*/ 179070 h 328612"/>
              <a:gd name="connsiteX172" fmla="*/ 355282 w 749021"/>
              <a:gd name="connsiteY172" fmla="*/ 177165 h 328612"/>
              <a:gd name="connsiteX173" fmla="*/ 120015 w 749021"/>
              <a:gd name="connsiteY173" fmla="*/ 177165 h 328612"/>
              <a:gd name="connsiteX174" fmla="*/ 118110 w 749021"/>
              <a:gd name="connsiteY174" fmla="*/ 179070 h 328612"/>
              <a:gd name="connsiteX175" fmla="*/ 118110 w 749021"/>
              <a:gd name="connsiteY175" fmla="*/ 198120 h 328612"/>
              <a:gd name="connsiteX176" fmla="*/ 120015 w 749021"/>
              <a:gd name="connsiteY176" fmla="*/ 200025 h 328612"/>
              <a:gd name="connsiteX177" fmla="*/ 133350 w 749021"/>
              <a:gd name="connsiteY177" fmla="*/ 200025 h 328612"/>
              <a:gd name="connsiteX178" fmla="*/ 135255 w 749021"/>
              <a:gd name="connsiteY178" fmla="*/ 198120 h 328612"/>
              <a:gd name="connsiteX179" fmla="*/ 135255 w 749021"/>
              <a:gd name="connsiteY179" fmla="*/ 179070 h 328612"/>
              <a:gd name="connsiteX180" fmla="*/ 133350 w 749021"/>
              <a:gd name="connsiteY180" fmla="*/ 177165 h 328612"/>
              <a:gd name="connsiteX181" fmla="*/ 43815 w 749021"/>
              <a:gd name="connsiteY181" fmla="*/ 167640 h 328612"/>
              <a:gd name="connsiteX182" fmla="*/ 42862 w 749021"/>
              <a:gd name="connsiteY182" fmla="*/ 168592 h 328612"/>
              <a:gd name="connsiteX183" fmla="*/ 36195 w 749021"/>
              <a:gd name="connsiteY183" fmla="*/ 180975 h 328612"/>
              <a:gd name="connsiteX184" fmla="*/ 36195 w 749021"/>
              <a:gd name="connsiteY184" fmla="*/ 182880 h 328612"/>
              <a:gd name="connsiteX185" fmla="*/ 57150 w 749021"/>
              <a:gd name="connsiteY185" fmla="*/ 197167 h 328612"/>
              <a:gd name="connsiteX186" fmla="*/ 62865 w 749021"/>
              <a:gd name="connsiteY186" fmla="*/ 179070 h 328612"/>
              <a:gd name="connsiteX187" fmla="*/ 44767 w 749021"/>
              <a:gd name="connsiteY187" fmla="*/ 167640 h 328612"/>
              <a:gd name="connsiteX188" fmla="*/ 43815 w 749021"/>
              <a:gd name="connsiteY188" fmla="*/ 167640 h 328612"/>
              <a:gd name="connsiteX189" fmla="*/ 483870 w 749021"/>
              <a:gd name="connsiteY189" fmla="*/ 38100 h 328612"/>
              <a:gd name="connsiteX190" fmla="*/ 490537 w 749021"/>
              <a:gd name="connsiteY190" fmla="*/ 41910 h 328612"/>
              <a:gd name="connsiteX191" fmla="*/ 488632 w 749021"/>
              <a:gd name="connsiteY191" fmla="*/ 53340 h 328612"/>
              <a:gd name="connsiteX192" fmla="*/ 482917 w 749021"/>
              <a:gd name="connsiteY192" fmla="*/ 61912 h 328612"/>
              <a:gd name="connsiteX193" fmla="*/ 469582 w 749021"/>
              <a:gd name="connsiteY193" fmla="*/ 78105 h 328612"/>
              <a:gd name="connsiteX194" fmla="*/ 417195 w 749021"/>
              <a:gd name="connsiteY194" fmla="*/ 135255 h 328612"/>
              <a:gd name="connsiteX195" fmla="*/ 337185 w 749021"/>
              <a:gd name="connsiteY195" fmla="*/ 135255 h 328612"/>
              <a:gd name="connsiteX196" fmla="*/ 446722 w 749021"/>
              <a:gd name="connsiteY196" fmla="*/ 64770 h 328612"/>
              <a:gd name="connsiteX197" fmla="*/ 461010 w 749021"/>
              <a:gd name="connsiteY197" fmla="*/ 52387 h 328612"/>
              <a:gd name="connsiteX198" fmla="*/ 466725 w 749021"/>
              <a:gd name="connsiteY198" fmla="*/ 46672 h 328612"/>
              <a:gd name="connsiteX199" fmla="*/ 483870 w 749021"/>
              <a:gd name="connsiteY199" fmla="*/ 38100 h 328612"/>
              <a:gd name="connsiteX200" fmla="*/ 719137 w 749021"/>
              <a:gd name="connsiteY200" fmla="*/ 14287 h 328612"/>
              <a:gd name="connsiteX201" fmla="*/ 718185 w 749021"/>
              <a:gd name="connsiteY201" fmla="*/ 15240 h 328612"/>
              <a:gd name="connsiteX202" fmla="*/ 716280 w 749021"/>
              <a:gd name="connsiteY202" fmla="*/ 16192 h 328612"/>
              <a:gd name="connsiteX203" fmla="*/ 574357 w 749021"/>
              <a:gd name="connsiteY203" fmla="*/ 136207 h 328612"/>
              <a:gd name="connsiteX204" fmla="*/ 572452 w 749021"/>
              <a:gd name="connsiteY204" fmla="*/ 138112 h 328612"/>
              <a:gd name="connsiteX205" fmla="*/ 571500 w 749021"/>
              <a:gd name="connsiteY205" fmla="*/ 140017 h 328612"/>
              <a:gd name="connsiteX206" fmla="*/ 571500 w 749021"/>
              <a:gd name="connsiteY206" fmla="*/ 142875 h 328612"/>
              <a:gd name="connsiteX207" fmla="*/ 577215 w 749021"/>
              <a:gd name="connsiteY207" fmla="*/ 145732 h 328612"/>
              <a:gd name="connsiteX208" fmla="*/ 630555 w 749021"/>
              <a:gd name="connsiteY208" fmla="*/ 145732 h 328612"/>
              <a:gd name="connsiteX209" fmla="*/ 644842 w 749021"/>
              <a:gd name="connsiteY209" fmla="*/ 139065 h 328612"/>
              <a:gd name="connsiteX210" fmla="*/ 646747 w 749021"/>
              <a:gd name="connsiteY210" fmla="*/ 136207 h 328612"/>
              <a:gd name="connsiteX211" fmla="*/ 721995 w 749021"/>
              <a:gd name="connsiteY211" fmla="*/ 20002 h 328612"/>
              <a:gd name="connsiteX212" fmla="*/ 722947 w 749021"/>
              <a:gd name="connsiteY212" fmla="*/ 18097 h 328612"/>
              <a:gd name="connsiteX213" fmla="*/ 722947 w 749021"/>
              <a:gd name="connsiteY213" fmla="*/ 17145 h 328612"/>
              <a:gd name="connsiteX214" fmla="*/ 722947 w 749021"/>
              <a:gd name="connsiteY214" fmla="*/ 16192 h 328612"/>
              <a:gd name="connsiteX215" fmla="*/ 722947 w 749021"/>
              <a:gd name="connsiteY215" fmla="*/ 15240 h 328612"/>
              <a:gd name="connsiteX216" fmla="*/ 721995 w 749021"/>
              <a:gd name="connsiteY216" fmla="*/ 14287 h 328612"/>
              <a:gd name="connsiteX217" fmla="*/ 721042 w 749021"/>
              <a:gd name="connsiteY217" fmla="*/ 14287 h 328612"/>
              <a:gd name="connsiteX218" fmla="*/ 720090 w 749021"/>
              <a:gd name="connsiteY218" fmla="*/ 14287 h 328612"/>
              <a:gd name="connsiteX219" fmla="*/ 719137 w 749021"/>
              <a:gd name="connsiteY219" fmla="*/ 14287 h 328612"/>
              <a:gd name="connsiteX220" fmla="*/ 703897 w 749021"/>
              <a:gd name="connsiteY220" fmla="*/ 0 h 328612"/>
              <a:gd name="connsiteX221" fmla="*/ 733425 w 749021"/>
              <a:gd name="connsiteY221" fmla="*/ 0 h 328612"/>
              <a:gd name="connsiteX222" fmla="*/ 742950 w 749021"/>
              <a:gd name="connsiteY222" fmla="*/ 4762 h 328612"/>
              <a:gd name="connsiteX223" fmla="*/ 743902 w 749021"/>
              <a:gd name="connsiteY223" fmla="*/ 9525 h 328612"/>
              <a:gd name="connsiteX224" fmla="*/ 742950 w 749021"/>
              <a:gd name="connsiteY224" fmla="*/ 14287 h 328612"/>
              <a:gd name="connsiteX225" fmla="*/ 701040 w 749021"/>
              <a:gd name="connsiteY225" fmla="*/ 94297 h 328612"/>
              <a:gd name="connsiteX226" fmla="*/ 712470 w 749021"/>
              <a:gd name="connsiteY226" fmla="*/ 87630 h 328612"/>
              <a:gd name="connsiteX227" fmla="*/ 733425 w 749021"/>
              <a:gd name="connsiteY227" fmla="*/ 82867 h 328612"/>
              <a:gd name="connsiteX228" fmla="*/ 740092 w 749021"/>
              <a:gd name="connsiteY228" fmla="*/ 83820 h 328612"/>
              <a:gd name="connsiteX229" fmla="*/ 748665 w 749021"/>
              <a:gd name="connsiteY229" fmla="*/ 89535 h 328612"/>
              <a:gd name="connsiteX230" fmla="*/ 745807 w 749021"/>
              <a:gd name="connsiteY230" fmla="*/ 99060 h 328612"/>
              <a:gd name="connsiteX231" fmla="*/ 705802 w 749021"/>
              <a:gd name="connsiteY231" fmla="*/ 142875 h 328612"/>
              <a:gd name="connsiteX232" fmla="*/ 683895 w 749021"/>
              <a:gd name="connsiteY232" fmla="*/ 137160 h 328612"/>
              <a:gd name="connsiteX233" fmla="*/ 682942 w 749021"/>
              <a:gd name="connsiteY233" fmla="*/ 137160 h 328612"/>
              <a:gd name="connsiteX234" fmla="*/ 680085 w 749021"/>
              <a:gd name="connsiteY234" fmla="*/ 139065 h 328612"/>
              <a:gd name="connsiteX235" fmla="*/ 678180 w 749021"/>
              <a:gd name="connsiteY235" fmla="*/ 142875 h 328612"/>
              <a:gd name="connsiteX236" fmla="*/ 685800 w 749021"/>
              <a:gd name="connsiteY236" fmla="*/ 142875 h 328612"/>
              <a:gd name="connsiteX237" fmla="*/ 717232 w 749021"/>
              <a:gd name="connsiteY237" fmla="*/ 157162 h 328612"/>
              <a:gd name="connsiteX238" fmla="*/ 718185 w 749021"/>
              <a:gd name="connsiteY238" fmla="*/ 159067 h 328612"/>
              <a:gd name="connsiteX239" fmla="*/ 718185 w 749021"/>
              <a:gd name="connsiteY239" fmla="*/ 161925 h 328612"/>
              <a:gd name="connsiteX240" fmla="*/ 707707 w 749021"/>
              <a:gd name="connsiteY240" fmla="*/ 175260 h 328612"/>
              <a:gd name="connsiteX241" fmla="*/ 705802 w 749021"/>
              <a:gd name="connsiteY241" fmla="*/ 176212 h 328612"/>
              <a:gd name="connsiteX242" fmla="*/ 742950 w 749021"/>
              <a:gd name="connsiteY242" fmla="*/ 203835 h 328612"/>
              <a:gd name="connsiteX243" fmla="*/ 746760 w 749021"/>
              <a:gd name="connsiteY243" fmla="*/ 212407 h 328612"/>
              <a:gd name="connsiteX244" fmla="*/ 738187 w 749021"/>
              <a:gd name="connsiteY244" fmla="*/ 218122 h 328612"/>
              <a:gd name="connsiteX245" fmla="*/ 726757 w 749021"/>
              <a:gd name="connsiteY245" fmla="*/ 219075 h 328612"/>
              <a:gd name="connsiteX246" fmla="*/ 722947 w 749021"/>
              <a:gd name="connsiteY246" fmla="*/ 219075 h 328612"/>
              <a:gd name="connsiteX247" fmla="*/ 705802 w 749021"/>
              <a:gd name="connsiteY247" fmla="*/ 217170 h 328612"/>
              <a:gd name="connsiteX248" fmla="*/ 648652 w 749021"/>
              <a:gd name="connsiteY248" fmla="*/ 199072 h 328612"/>
              <a:gd name="connsiteX249" fmla="*/ 641985 w 749021"/>
              <a:gd name="connsiteY249" fmla="*/ 200977 h 328612"/>
              <a:gd name="connsiteX250" fmla="*/ 637222 w 749021"/>
              <a:gd name="connsiteY250" fmla="*/ 201930 h 328612"/>
              <a:gd name="connsiteX251" fmla="*/ 503872 w 749021"/>
              <a:gd name="connsiteY251" fmla="*/ 235267 h 328612"/>
              <a:gd name="connsiteX252" fmla="*/ 502920 w 749021"/>
              <a:gd name="connsiteY252" fmla="*/ 235267 h 328612"/>
              <a:gd name="connsiteX253" fmla="*/ 498157 w 749021"/>
              <a:gd name="connsiteY253" fmla="*/ 235267 h 328612"/>
              <a:gd name="connsiteX254" fmla="*/ 483870 w 749021"/>
              <a:gd name="connsiteY254" fmla="*/ 236220 h 328612"/>
              <a:gd name="connsiteX255" fmla="*/ 428625 w 749021"/>
              <a:gd name="connsiteY255" fmla="*/ 239077 h 328612"/>
              <a:gd name="connsiteX256" fmla="*/ 411480 w 749021"/>
              <a:gd name="connsiteY256" fmla="*/ 240030 h 328612"/>
              <a:gd name="connsiteX257" fmla="*/ 417195 w 749021"/>
              <a:gd name="connsiteY257" fmla="*/ 248602 h 328612"/>
              <a:gd name="connsiteX258" fmla="*/ 430530 w 749021"/>
              <a:gd name="connsiteY258" fmla="*/ 260032 h 328612"/>
              <a:gd name="connsiteX259" fmla="*/ 508635 w 749021"/>
              <a:gd name="connsiteY259" fmla="*/ 295275 h 328612"/>
              <a:gd name="connsiteX260" fmla="*/ 546735 w 749021"/>
              <a:gd name="connsiteY260" fmla="*/ 312420 h 328612"/>
              <a:gd name="connsiteX261" fmla="*/ 576262 w 749021"/>
              <a:gd name="connsiteY261" fmla="*/ 299085 h 328612"/>
              <a:gd name="connsiteX262" fmla="*/ 585787 w 749021"/>
              <a:gd name="connsiteY262" fmla="*/ 300037 h 328612"/>
              <a:gd name="connsiteX263" fmla="*/ 585787 w 749021"/>
              <a:gd name="connsiteY263" fmla="*/ 309562 h 328612"/>
              <a:gd name="connsiteX264" fmla="*/ 581977 w 749021"/>
              <a:gd name="connsiteY264" fmla="*/ 317182 h 328612"/>
              <a:gd name="connsiteX265" fmla="*/ 563880 w 749021"/>
              <a:gd name="connsiteY265" fmla="*/ 328612 h 328612"/>
              <a:gd name="connsiteX266" fmla="*/ 561975 w 749021"/>
              <a:gd name="connsiteY266" fmla="*/ 328612 h 328612"/>
              <a:gd name="connsiteX267" fmla="*/ 551497 w 749021"/>
              <a:gd name="connsiteY267" fmla="*/ 328612 h 328612"/>
              <a:gd name="connsiteX268" fmla="*/ 535305 w 749021"/>
              <a:gd name="connsiteY268" fmla="*/ 328612 h 328612"/>
              <a:gd name="connsiteX269" fmla="*/ 524827 w 749021"/>
              <a:gd name="connsiteY269" fmla="*/ 328612 h 328612"/>
              <a:gd name="connsiteX270" fmla="*/ 523875 w 749021"/>
              <a:gd name="connsiteY270" fmla="*/ 328612 h 328612"/>
              <a:gd name="connsiteX271" fmla="*/ 514350 w 749021"/>
              <a:gd name="connsiteY271" fmla="*/ 325755 h 328612"/>
              <a:gd name="connsiteX272" fmla="*/ 287655 w 749021"/>
              <a:gd name="connsiteY272" fmla="*/ 266700 h 328612"/>
              <a:gd name="connsiteX273" fmla="*/ 221932 w 749021"/>
              <a:gd name="connsiteY273" fmla="*/ 249555 h 328612"/>
              <a:gd name="connsiteX274" fmla="*/ 159067 w 749021"/>
              <a:gd name="connsiteY274" fmla="*/ 251460 h 328612"/>
              <a:gd name="connsiteX275" fmla="*/ 127635 w 749021"/>
              <a:gd name="connsiteY275" fmla="*/ 251460 h 328612"/>
              <a:gd name="connsiteX276" fmla="*/ 95250 w 749021"/>
              <a:gd name="connsiteY276" fmla="*/ 250507 h 328612"/>
              <a:gd name="connsiteX277" fmla="*/ 92392 w 749021"/>
              <a:gd name="connsiteY277" fmla="*/ 249555 h 328612"/>
              <a:gd name="connsiteX278" fmla="*/ 0 w 749021"/>
              <a:gd name="connsiteY278" fmla="*/ 208597 h 328612"/>
              <a:gd name="connsiteX279" fmla="*/ 0 w 749021"/>
              <a:gd name="connsiteY279" fmla="*/ 202882 h 328612"/>
              <a:gd name="connsiteX280" fmla="*/ 10477 w 749021"/>
              <a:gd name="connsiteY280" fmla="*/ 189547 h 328612"/>
              <a:gd name="connsiteX281" fmla="*/ 29527 w 749021"/>
              <a:gd name="connsiteY281" fmla="*/ 181927 h 328612"/>
              <a:gd name="connsiteX282" fmla="*/ 33337 w 749021"/>
              <a:gd name="connsiteY282" fmla="*/ 173355 h 328612"/>
              <a:gd name="connsiteX283" fmla="*/ 35242 w 749021"/>
              <a:gd name="connsiteY283" fmla="*/ 170497 h 328612"/>
              <a:gd name="connsiteX284" fmla="*/ 38100 w 749021"/>
              <a:gd name="connsiteY284" fmla="*/ 165735 h 328612"/>
              <a:gd name="connsiteX285" fmla="*/ 41910 w 749021"/>
              <a:gd name="connsiteY285" fmla="*/ 161925 h 328612"/>
              <a:gd name="connsiteX286" fmla="*/ 44767 w 749021"/>
              <a:gd name="connsiteY286" fmla="*/ 159067 h 328612"/>
              <a:gd name="connsiteX287" fmla="*/ 49530 w 749021"/>
              <a:gd name="connsiteY287" fmla="*/ 155257 h 328612"/>
              <a:gd name="connsiteX288" fmla="*/ 50482 w 749021"/>
              <a:gd name="connsiteY288" fmla="*/ 154305 h 328612"/>
              <a:gd name="connsiteX289" fmla="*/ 134302 w 749021"/>
              <a:gd name="connsiteY289" fmla="*/ 139065 h 328612"/>
              <a:gd name="connsiteX290" fmla="*/ 135255 w 749021"/>
              <a:gd name="connsiteY290" fmla="*/ 139065 h 328612"/>
              <a:gd name="connsiteX291" fmla="*/ 521970 w 749021"/>
              <a:gd name="connsiteY291" fmla="*/ 140970 h 328612"/>
              <a:gd name="connsiteX292" fmla="*/ 533400 w 749021"/>
              <a:gd name="connsiteY292" fmla="*/ 133350 h 328612"/>
              <a:gd name="connsiteX293" fmla="*/ 539115 w 749021"/>
              <a:gd name="connsiteY293" fmla="*/ 129540 h 328612"/>
              <a:gd name="connsiteX294" fmla="*/ 541020 w 749021"/>
              <a:gd name="connsiteY294" fmla="*/ 128587 h 328612"/>
              <a:gd name="connsiteX295" fmla="*/ 548640 w 749021"/>
              <a:gd name="connsiteY295" fmla="*/ 122872 h 328612"/>
              <a:gd name="connsiteX296" fmla="*/ 683895 w 749021"/>
              <a:gd name="connsiteY296" fmla="*/ 7620 h 328612"/>
              <a:gd name="connsiteX297" fmla="*/ 703897 w 749021"/>
              <a:gd name="connsiteY297" fmla="*/ 0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Lst>
            <a:rect l="l" t="t" r="r" b="b"/>
            <a:pathLst>
              <a:path w="749021" h="328612">
                <a:moveTo>
                  <a:pt x="291465" y="269558"/>
                </a:moveTo>
                <a:lnTo>
                  <a:pt x="390525" y="294323"/>
                </a:lnTo>
                <a:cubicBezTo>
                  <a:pt x="388620" y="298133"/>
                  <a:pt x="384810" y="300990"/>
                  <a:pt x="381000" y="301943"/>
                </a:cubicBezTo>
                <a:cubicBezTo>
                  <a:pt x="381000" y="301943"/>
                  <a:pt x="368617" y="304800"/>
                  <a:pt x="360997" y="305753"/>
                </a:cubicBezTo>
                <a:cubicBezTo>
                  <a:pt x="360045" y="307658"/>
                  <a:pt x="358140" y="307658"/>
                  <a:pt x="356235" y="308610"/>
                </a:cubicBezTo>
                <a:cubicBezTo>
                  <a:pt x="355282" y="308610"/>
                  <a:pt x="325755" y="317183"/>
                  <a:pt x="314325" y="317183"/>
                </a:cubicBezTo>
                <a:cubicBezTo>
                  <a:pt x="301942" y="317183"/>
                  <a:pt x="297180" y="313373"/>
                  <a:pt x="296227" y="312420"/>
                </a:cubicBezTo>
                <a:cubicBezTo>
                  <a:pt x="291465" y="307658"/>
                  <a:pt x="287655" y="299085"/>
                  <a:pt x="287655" y="292418"/>
                </a:cubicBezTo>
                <a:lnTo>
                  <a:pt x="287655" y="279083"/>
                </a:lnTo>
                <a:cubicBezTo>
                  <a:pt x="287655" y="275273"/>
                  <a:pt x="288607" y="272415"/>
                  <a:pt x="291465" y="269558"/>
                </a:cubicBezTo>
                <a:close/>
                <a:moveTo>
                  <a:pt x="565785" y="180975"/>
                </a:moveTo>
                <a:lnTo>
                  <a:pt x="575310" y="180975"/>
                </a:lnTo>
                <a:lnTo>
                  <a:pt x="575310" y="195262"/>
                </a:lnTo>
                <a:lnTo>
                  <a:pt x="565785" y="195262"/>
                </a:lnTo>
                <a:close/>
                <a:moveTo>
                  <a:pt x="343852" y="180975"/>
                </a:moveTo>
                <a:lnTo>
                  <a:pt x="353377" y="180975"/>
                </a:lnTo>
                <a:lnTo>
                  <a:pt x="353377" y="195262"/>
                </a:lnTo>
                <a:lnTo>
                  <a:pt x="343852" y="195262"/>
                </a:lnTo>
                <a:close/>
                <a:moveTo>
                  <a:pt x="121920" y="180975"/>
                </a:moveTo>
                <a:lnTo>
                  <a:pt x="131445" y="180975"/>
                </a:lnTo>
                <a:lnTo>
                  <a:pt x="131445" y="195262"/>
                </a:lnTo>
                <a:lnTo>
                  <a:pt x="121920" y="195262"/>
                </a:lnTo>
                <a:close/>
                <a:moveTo>
                  <a:pt x="71437" y="180975"/>
                </a:moveTo>
                <a:lnTo>
                  <a:pt x="65722" y="199072"/>
                </a:lnTo>
                <a:lnTo>
                  <a:pt x="88582" y="200025"/>
                </a:lnTo>
                <a:cubicBezTo>
                  <a:pt x="88582" y="200025"/>
                  <a:pt x="89535" y="200025"/>
                  <a:pt x="89535" y="200025"/>
                </a:cubicBezTo>
                <a:cubicBezTo>
                  <a:pt x="89535" y="200025"/>
                  <a:pt x="89535" y="200025"/>
                  <a:pt x="90487" y="199072"/>
                </a:cubicBezTo>
                <a:lnTo>
                  <a:pt x="87630" y="182880"/>
                </a:lnTo>
                <a:cubicBezTo>
                  <a:pt x="87630" y="182880"/>
                  <a:pt x="87630" y="181927"/>
                  <a:pt x="86677" y="181927"/>
                </a:cubicBezTo>
                <a:close/>
                <a:moveTo>
                  <a:pt x="541020" y="180022"/>
                </a:moveTo>
                <a:cubicBezTo>
                  <a:pt x="539115" y="180022"/>
                  <a:pt x="537210" y="181927"/>
                  <a:pt x="537210" y="183832"/>
                </a:cubicBezTo>
                <a:lnTo>
                  <a:pt x="537210" y="195262"/>
                </a:lnTo>
                <a:cubicBezTo>
                  <a:pt x="537210" y="197167"/>
                  <a:pt x="539115" y="199072"/>
                  <a:pt x="541020" y="199072"/>
                </a:cubicBezTo>
                <a:lnTo>
                  <a:pt x="550545" y="199072"/>
                </a:lnTo>
                <a:cubicBezTo>
                  <a:pt x="552450" y="199072"/>
                  <a:pt x="554355" y="197167"/>
                  <a:pt x="554355" y="195262"/>
                </a:cubicBezTo>
                <a:lnTo>
                  <a:pt x="554355" y="183832"/>
                </a:lnTo>
                <a:cubicBezTo>
                  <a:pt x="554355" y="181927"/>
                  <a:pt x="552450" y="180022"/>
                  <a:pt x="550545" y="180022"/>
                </a:cubicBezTo>
                <a:close/>
                <a:moveTo>
                  <a:pt x="516255" y="180022"/>
                </a:moveTo>
                <a:cubicBezTo>
                  <a:pt x="514350" y="180022"/>
                  <a:pt x="512445" y="181927"/>
                  <a:pt x="512445" y="183832"/>
                </a:cubicBezTo>
                <a:lnTo>
                  <a:pt x="512445" y="195262"/>
                </a:lnTo>
                <a:cubicBezTo>
                  <a:pt x="512445" y="197167"/>
                  <a:pt x="514350" y="199072"/>
                  <a:pt x="516255" y="199072"/>
                </a:cubicBezTo>
                <a:lnTo>
                  <a:pt x="525780" y="199072"/>
                </a:lnTo>
                <a:cubicBezTo>
                  <a:pt x="527685" y="199072"/>
                  <a:pt x="529590" y="197167"/>
                  <a:pt x="529590" y="195262"/>
                </a:cubicBezTo>
                <a:lnTo>
                  <a:pt x="529590" y="183832"/>
                </a:lnTo>
                <a:cubicBezTo>
                  <a:pt x="529590" y="181927"/>
                  <a:pt x="527685" y="180022"/>
                  <a:pt x="525780" y="180022"/>
                </a:cubicBezTo>
                <a:close/>
                <a:moveTo>
                  <a:pt x="491490" y="180022"/>
                </a:moveTo>
                <a:cubicBezTo>
                  <a:pt x="489585" y="180022"/>
                  <a:pt x="487680" y="181927"/>
                  <a:pt x="487680" y="183832"/>
                </a:cubicBezTo>
                <a:lnTo>
                  <a:pt x="487680" y="195262"/>
                </a:lnTo>
                <a:cubicBezTo>
                  <a:pt x="487680" y="197167"/>
                  <a:pt x="489585" y="199072"/>
                  <a:pt x="491490" y="199072"/>
                </a:cubicBezTo>
                <a:lnTo>
                  <a:pt x="501015" y="199072"/>
                </a:lnTo>
                <a:cubicBezTo>
                  <a:pt x="502920" y="199072"/>
                  <a:pt x="504825" y="197167"/>
                  <a:pt x="504825" y="195262"/>
                </a:cubicBezTo>
                <a:lnTo>
                  <a:pt x="504825" y="183832"/>
                </a:lnTo>
                <a:cubicBezTo>
                  <a:pt x="504825" y="181927"/>
                  <a:pt x="502920" y="180022"/>
                  <a:pt x="501015" y="180022"/>
                </a:cubicBezTo>
                <a:close/>
                <a:moveTo>
                  <a:pt x="466725" y="180022"/>
                </a:moveTo>
                <a:cubicBezTo>
                  <a:pt x="464820" y="180022"/>
                  <a:pt x="462915" y="181927"/>
                  <a:pt x="462915" y="183832"/>
                </a:cubicBezTo>
                <a:lnTo>
                  <a:pt x="462915" y="195262"/>
                </a:lnTo>
                <a:cubicBezTo>
                  <a:pt x="462915" y="197167"/>
                  <a:pt x="464820" y="199072"/>
                  <a:pt x="466725" y="199072"/>
                </a:cubicBezTo>
                <a:lnTo>
                  <a:pt x="476250" y="199072"/>
                </a:lnTo>
                <a:cubicBezTo>
                  <a:pt x="478155" y="199072"/>
                  <a:pt x="480060" y="197167"/>
                  <a:pt x="480060" y="195262"/>
                </a:cubicBezTo>
                <a:lnTo>
                  <a:pt x="480060" y="183832"/>
                </a:lnTo>
                <a:cubicBezTo>
                  <a:pt x="480060" y="181927"/>
                  <a:pt x="478155" y="180022"/>
                  <a:pt x="476250" y="180022"/>
                </a:cubicBezTo>
                <a:close/>
                <a:moveTo>
                  <a:pt x="441960" y="180022"/>
                </a:moveTo>
                <a:cubicBezTo>
                  <a:pt x="440055" y="180022"/>
                  <a:pt x="438150" y="181927"/>
                  <a:pt x="438150" y="183832"/>
                </a:cubicBezTo>
                <a:lnTo>
                  <a:pt x="438150" y="195262"/>
                </a:lnTo>
                <a:cubicBezTo>
                  <a:pt x="438150" y="197167"/>
                  <a:pt x="440055" y="199072"/>
                  <a:pt x="441960" y="199072"/>
                </a:cubicBezTo>
                <a:lnTo>
                  <a:pt x="451485" y="199072"/>
                </a:lnTo>
                <a:cubicBezTo>
                  <a:pt x="453390" y="199072"/>
                  <a:pt x="455295" y="197167"/>
                  <a:pt x="455295" y="195262"/>
                </a:cubicBezTo>
                <a:lnTo>
                  <a:pt x="455295" y="183832"/>
                </a:lnTo>
                <a:cubicBezTo>
                  <a:pt x="455295" y="181927"/>
                  <a:pt x="453390" y="180022"/>
                  <a:pt x="451485" y="180022"/>
                </a:cubicBezTo>
                <a:close/>
                <a:moveTo>
                  <a:pt x="418147" y="180022"/>
                </a:moveTo>
                <a:cubicBezTo>
                  <a:pt x="416242" y="180022"/>
                  <a:pt x="414337" y="181927"/>
                  <a:pt x="414337" y="183832"/>
                </a:cubicBezTo>
                <a:lnTo>
                  <a:pt x="414337" y="195262"/>
                </a:lnTo>
                <a:cubicBezTo>
                  <a:pt x="414337" y="197167"/>
                  <a:pt x="416242" y="199072"/>
                  <a:pt x="418147" y="199072"/>
                </a:cubicBezTo>
                <a:lnTo>
                  <a:pt x="427672" y="199072"/>
                </a:lnTo>
                <a:cubicBezTo>
                  <a:pt x="429577" y="199072"/>
                  <a:pt x="431482" y="197167"/>
                  <a:pt x="431482" y="195262"/>
                </a:cubicBezTo>
                <a:lnTo>
                  <a:pt x="431482" y="183832"/>
                </a:lnTo>
                <a:cubicBezTo>
                  <a:pt x="431482" y="181927"/>
                  <a:pt x="429577" y="180022"/>
                  <a:pt x="427672" y="180022"/>
                </a:cubicBezTo>
                <a:close/>
                <a:moveTo>
                  <a:pt x="393382" y="180022"/>
                </a:moveTo>
                <a:cubicBezTo>
                  <a:pt x="391477" y="180022"/>
                  <a:pt x="389572" y="181927"/>
                  <a:pt x="389572" y="183832"/>
                </a:cubicBezTo>
                <a:lnTo>
                  <a:pt x="389572" y="195262"/>
                </a:lnTo>
                <a:cubicBezTo>
                  <a:pt x="389572" y="197167"/>
                  <a:pt x="391477" y="199072"/>
                  <a:pt x="393382" y="199072"/>
                </a:cubicBezTo>
                <a:lnTo>
                  <a:pt x="402907" y="199072"/>
                </a:lnTo>
                <a:cubicBezTo>
                  <a:pt x="404812" y="199072"/>
                  <a:pt x="406717" y="197167"/>
                  <a:pt x="406717" y="195262"/>
                </a:cubicBezTo>
                <a:lnTo>
                  <a:pt x="406717" y="183832"/>
                </a:lnTo>
                <a:cubicBezTo>
                  <a:pt x="406717" y="181927"/>
                  <a:pt x="404812" y="180022"/>
                  <a:pt x="402907" y="180022"/>
                </a:cubicBezTo>
                <a:close/>
                <a:moveTo>
                  <a:pt x="368617" y="180022"/>
                </a:moveTo>
                <a:cubicBezTo>
                  <a:pt x="366712" y="180022"/>
                  <a:pt x="364807" y="181927"/>
                  <a:pt x="364807" y="183832"/>
                </a:cubicBezTo>
                <a:lnTo>
                  <a:pt x="364807" y="195262"/>
                </a:lnTo>
                <a:cubicBezTo>
                  <a:pt x="364807" y="197167"/>
                  <a:pt x="366712" y="199072"/>
                  <a:pt x="368617" y="199072"/>
                </a:cubicBezTo>
                <a:lnTo>
                  <a:pt x="378142" y="199072"/>
                </a:lnTo>
                <a:cubicBezTo>
                  <a:pt x="380047" y="199072"/>
                  <a:pt x="381952" y="197167"/>
                  <a:pt x="381952" y="195262"/>
                </a:cubicBezTo>
                <a:lnTo>
                  <a:pt x="381952" y="183832"/>
                </a:lnTo>
                <a:cubicBezTo>
                  <a:pt x="381952" y="181927"/>
                  <a:pt x="380047" y="180022"/>
                  <a:pt x="378142" y="180022"/>
                </a:cubicBezTo>
                <a:close/>
                <a:moveTo>
                  <a:pt x="319087" y="180022"/>
                </a:moveTo>
                <a:cubicBezTo>
                  <a:pt x="317182" y="180022"/>
                  <a:pt x="315277" y="181927"/>
                  <a:pt x="315277" y="183832"/>
                </a:cubicBezTo>
                <a:lnTo>
                  <a:pt x="315277" y="195262"/>
                </a:lnTo>
                <a:cubicBezTo>
                  <a:pt x="315277" y="197167"/>
                  <a:pt x="317182" y="199072"/>
                  <a:pt x="319087" y="199072"/>
                </a:cubicBezTo>
                <a:lnTo>
                  <a:pt x="328612" y="199072"/>
                </a:lnTo>
                <a:cubicBezTo>
                  <a:pt x="330517" y="199072"/>
                  <a:pt x="332422" y="197167"/>
                  <a:pt x="332422" y="195262"/>
                </a:cubicBezTo>
                <a:lnTo>
                  <a:pt x="332422" y="183832"/>
                </a:lnTo>
                <a:cubicBezTo>
                  <a:pt x="332422" y="181927"/>
                  <a:pt x="330517" y="180022"/>
                  <a:pt x="328612" y="180022"/>
                </a:cubicBezTo>
                <a:close/>
                <a:moveTo>
                  <a:pt x="294322" y="180022"/>
                </a:moveTo>
                <a:cubicBezTo>
                  <a:pt x="292417" y="180022"/>
                  <a:pt x="290512" y="181927"/>
                  <a:pt x="290512" y="183832"/>
                </a:cubicBezTo>
                <a:lnTo>
                  <a:pt x="290512" y="195262"/>
                </a:lnTo>
                <a:cubicBezTo>
                  <a:pt x="290512" y="197167"/>
                  <a:pt x="292417" y="199072"/>
                  <a:pt x="294322" y="199072"/>
                </a:cubicBezTo>
                <a:lnTo>
                  <a:pt x="303847" y="199072"/>
                </a:lnTo>
                <a:cubicBezTo>
                  <a:pt x="305752" y="199072"/>
                  <a:pt x="307657" y="197167"/>
                  <a:pt x="307657" y="195262"/>
                </a:cubicBezTo>
                <a:lnTo>
                  <a:pt x="307657" y="183832"/>
                </a:lnTo>
                <a:cubicBezTo>
                  <a:pt x="307657" y="181927"/>
                  <a:pt x="305752" y="180022"/>
                  <a:pt x="303847" y="180022"/>
                </a:cubicBezTo>
                <a:close/>
                <a:moveTo>
                  <a:pt x="270510" y="180022"/>
                </a:moveTo>
                <a:cubicBezTo>
                  <a:pt x="268605" y="180022"/>
                  <a:pt x="266700" y="181927"/>
                  <a:pt x="266700" y="183832"/>
                </a:cubicBezTo>
                <a:lnTo>
                  <a:pt x="266700" y="195262"/>
                </a:lnTo>
                <a:cubicBezTo>
                  <a:pt x="266700" y="197167"/>
                  <a:pt x="268605" y="199072"/>
                  <a:pt x="270510" y="199072"/>
                </a:cubicBezTo>
                <a:lnTo>
                  <a:pt x="280035" y="199072"/>
                </a:lnTo>
                <a:cubicBezTo>
                  <a:pt x="281940" y="199072"/>
                  <a:pt x="283845" y="197167"/>
                  <a:pt x="283845" y="195262"/>
                </a:cubicBezTo>
                <a:lnTo>
                  <a:pt x="283845" y="183832"/>
                </a:lnTo>
                <a:cubicBezTo>
                  <a:pt x="283845" y="181927"/>
                  <a:pt x="281940" y="180022"/>
                  <a:pt x="280035" y="180022"/>
                </a:cubicBezTo>
                <a:close/>
                <a:moveTo>
                  <a:pt x="245745" y="180022"/>
                </a:moveTo>
                <a:cubicBezTo>
                  <a:pt x="243840" y="180022"/>
                  <a:pt x="241935" y="181927"/>
                  <a:pt x="241935" y="183832"/>
                </a:cubicBezTo>
                <a:lnTo>
                  <a:pt x="241935" y="195262"/>
                </a:lnTo>
                <a:cubicBezTo>
                  <a:pt x="241935" y="197167"/>
                  <a:pt x="243840" y="199072"/>
                  <a:pt x="245745" y="199072"/>
                </a:cubicBezTo>
                <a:lnTo>
                  <a:pt x="255270" y="199072"/>
                </a:lnTo>
                <a:cubicBezTo>
                  <a:pt x="257175" y="199072"/>
                  <a:pt x="259080" y="197167"/>
                  <a:pt x="259080" y="195262"/>
                </a:cubicBezTo>
                <a:lnTo>
                  <a:pt x="259080" y="183832"/>
                </a:lnTo>
                <a:cubicBezTo>
                  <a:pt x="259080" y="181927"/>
                  <a:pt x="257175" y="180022"/>
                  <a:pt x="255270" y="180022"/>
                </a:cubicBezTo>
                <a:close/>
                <a:moveTo>
                  <a:pt x="220980" y="180022"/>
                </a:moveTo>
                <a:cubicBezTo>
                  <a:pt x="219075" y="180022"/>
                  <a:pt x="217170" y="181927"/>
                  <a:pt x="217170" y="183832"/>
                </a:cubicBezTo>
                <a:lnTo>
                  <a:pt x="217170" y="195262"/>
                </a:lnTo>
                <a:cubicBezTo>
                  <a:pt x="217170" y="197167"/>
                  <a:pt x="219075" y="199072"/>
                  <a:pt x="220980" y="199072"/>
                </a:cubicBezTo>
                <a:lnTo>
                  <a:pt x="230505" y="199072"/>
                </a:lnTo>
                <a:cubicBezTo>
                  <a:pt x="232410" y="199072"/>
                  <a:pt x="234315" y="197167"/>
                  <a:pt x="234315" y="195262"/>
                </a:cubicBezTo>
                <a:lnTo>
                  <a:pt x="234315" y="183832"/>
                </a:lnTo>
                <a:cubicBezTo>
                  <a:pt x="234315" y="181927"/>
                  <a:pt x="232410" y="180022"/>
                  <a:pt x="230505" y="180022"/>
                </a:cubicBezTo>
                <a:close/>
                <a:moveTo>
                  <a:pt x="196215" y="180022"/>
                </a:moveTo>
                <a:cubicBezTo>
                  <a:pt x="194310" y="180022"/>
                  <a:pt x="192405" y="181927"/>
                  <a:pt x="192405" y="183832"/>
                </a:cubicBezTo>
                <a:lnTo>
                  <a:pt x="192405" y="195262"/>
                </a:lnTo>
                <a:cubicBezTo>
                  <a:pt x="192405" y="197167"/>
                  <a:pt x="194310" y="199072"/>
                  <a:pt x="196215" y="199072"/>
                </a:cubicBezTo>
                <a:lnTo>
                  <a:pt x="205740" y="199072"/>
                </a:lnTo>
                <a:cubicBezTo>
                  <a:pt x="207645" y="199072"/>
                  <a:pt x="209550" y="197167"/>
                  <a:pt x="209550" y="195262"/>
                </a:cubicBezTo>
                <a:lnTo>
                  <a:pt x="209550" y="183832"/>
                </a:lnTo>
                <a:cubicBezTo>
                  <a:pt x="209550" y="181927"/>
                  <a:pt x="207645" y="180022"/>
                  <a:pt x="205740" y="180022"/>
                </a:cubicBezTo>
                <a:close/>
                <a:moveTo>
                  <a:pt x="171450" y="180022"/>
                </a:moveTo>
                <a:cubicBezTo>
                  <a:pt x="169545" y="180022"/>
                  <a:pt x="167640" y="181927"/>
                  <a:pt x="167640" y="183832"/>
                </a:cubicBezTo>
                <a:lnTo>
                  <a:pt x="167640" y="195262"/>
                </a:lnTo>
                <a:cubicBezTo>
                  <a:pt x="167640" y="197167"/>
                  <a:pt x="169545" y="199072"/>
                  <a:pt x="171450" y="199072"/>
                </a:cubicBezTo>
                <a:lnTo>
                  <a:pt x="180975" y="199072"/>
                </a:lnTo>
                <a:cubicBezTo>
                  <a:pt x="182880" y="199072"/>
                  <a:pt x="184785" y="197167"/>
                  <a:pt x="184785" y="195262"/>
                </a:cubicBezTo>
                <a:lnTo>
                  <a:pt x="184785" y="183832"/>
                </a:lnTo>
                <a:cubicBezTo>
                  <a:pt x="184785" y="181927"/>
                  <a:pt x="182880" y="180022"/>
                  <a:pt x="180975" y="180022"/>
                </a:cubicBezTo>
                <a:close/>
                <a:moveTo>
                  <a:pt x="146685" y="180022"/>
                </a:moveTo>
                <a:cubicBezTo>
                  <a:pt x="144780" y="180022"/>
                  <a:pt x="142875" y="181927"/>
                  <a:pt x="142875" y="183832"/>
                </a:cubicBezTo>
                <a:lnTo>
                  <a:pt x="142875" y="195262"/>
                </a:lnTo>
                <a:cubicBezTo>
                  <a:pt x="142875" y="197167"/>
                  <a:pt x="144780" y="199072"/>
                  <a:pt x="146685" y="199072"/>
                </a:cubicBezTo>
                <a:lnTo>
                  <a:pt x="156210" y="199072"/>
                </a:lnTo>
                <a:cubicBezTo>
                  <a:pt x="158115" y="199072"/>
                  <a:pt x="160020" y="197167"/>
                  <a:pt x="160020" y="195262"/>
                </a:cubicBezTo>
                <a:lnTo>
                  <a:pt x="160020" y="183832"/>
                </a:lnTo>
                <a:cubicBezTo>
                  <a:pt x="160020" y="181927"/>
                  <a:pt x="158115" y="180022"/>
                  <a:pt x="156210" y="180022"/>
                </a:cubicBezTo>
                <a:close/>
                <a:moveTo>
                  <a:pt x="563880" y="177165"/>
                </a:moveTo>
                <a:cubicBezTo>
                  <a:pt x="562927" y="177165"/>
                  <a:pt x="561975" y="178117"/>
                  <a:pt x="561975" y="179070"/>
                </a:cubicBezTo>
                <a:lnTo>
                  <a:pt x="561975" y="198120"/>
                </a:lnTo>
                <a:cubicBezTo>
                  <a:pt x="561975" y="199072"/>
                  <a:pt x="562927" y="200025"/>
                  <a:pt x="563880" y="200025"/>
                </a:cubicBezTo>
                <a:lnTo>
                  <a:pt x="577215" y="200025"/>
                </a:lnTo>
                <a:cubicBezTo>
                  <a:pt x="578167" y="200025"/>
                  <a:pt x="579120" y="199072"/>
                  <a:pt x="579120" y="198120"/>
                </a:cubicBezTo>
                <a:lnTo>
                  <a:pt x="579120" y="179070"/>
                </a:lnTo>
                <a:cubicBezTo>
                  <a:pt x="579120" y="178117"/>
                  <a:pt x="578167" y="177165"/>
                  <a:pt x="577215" y="177165"/>
                </a:cubicBezTo>
                <a:close/>
                <a:moveTo>
                  <a:pt x="341947" y="177165"/>
                </a:moveTo>
                <a:cubicBezTo>
                  <a:pt x="340995" y="177165"/>
                  <a:pt x="340042" y="178117"/>
                  <a:pt x="340042" y="179070"/>
                </a:cubicBezTo>
                <a:lnTo>
                  <a:pt x="340042" y="198120"/>
                </a:lnTo>
                <a:cubicBezTo>
                  <a:pt x="340042" y="199072"/>
                  <a:pt x="340995" y="200025"/>
                  <a:pt x="341947" y="200025"/>
                </a:cubicBezTo>
                <a:lnTo>
                  <a:pt x="355282" y="200025"/>
                </a:lnTo>
                <a:cubicBezTo>
                  <a:pt x="356235" y="200025"/>
                  <a:pt x="357187" y="199072"/>
                  <a:pt x="357187" y="198120"/>
                </a:cubicBezTo>
                <a:lnTo>
                  <a:pt x="357187" y="179070"/>
                </a:lnTo>
                <a:cubicBezTo>
                  <a:pt x="357187" y="178117"/>
                  <a:pt x="356235" y="177165"/>
                  <a:pt x="355282" y="177165"/>
                </a:cubicBezTo>
                <a:close/>
                <a:moveTo>
                  <a:pt x="120015" y="177165"/>
                </a:moveTo>
                <a:cubicBezTo>
                  <a:pt x="119062" y="177165"/>
                  <a:pt x="118110" y="178117"/>
                  <a:pt x="118110" y="179070"/>
                </a:cubicBezTo>
                <a:lnTo>
                  <a:pt x="118110" y="198120"/>
                </a:lnTo>
                <a:cubicBezTo>
                  <a:pt x="118110" y="199072"/>
                  <a:pt x="119062" y="200025"/>
                  <a:pt x="120015" y="200025"/>
                </a:cubicBezTo>
                <a:lnTo>
                  <a:pt x="133350" y="200025"/>
                </a:lnTo>
                <a:cubicBezTo>
                  <a:pt x="134302" y="200025"/>
                  <a:pt x="135255" y="199072"/>
                  <a:pt x="135255" y="198120"/>
                </a:cubicBezTo>
                <a:lnTo>
                  <a:pt x="135255" y="179070"/>
                </a:lnTo>
                <a:cubicBezTo>
                  <a:pt x="135255" y="178117"/>
                  <a:pt x="134302" y="177165"/>
                  <a:pt x="133350" y="177165"/>
                </a:cubicBezTo>
                <a:close/>
                <a:moveTo>
                  <a:pt x="43815" y="167640"/>
                </a:moveTo>
                <a:cubicBezTo>
                  <a:pt x="43815" y="167640"/>
                  <a:pt x="42862" y="168592"/>
                  <a:pt x="42862" y="168592"/>
                </a:cubicBezTo>
                <a:lnTo>
                  <a:pt x="36195" y="180975"/>
                </a:lnTo>
                <a:cubicBezTo>
                  <a:pt x="35242" y="181927"/>
                  <a:pt x="35242" y="182880"/>
                  <a:pt x="36195" y="182880"/>
                </a:cubicBezTo>
                <a:lnTo>
                  <a:pt x="57150" y="197167"/>
                </a:lnTo>
                <a:lnTo>
                  <a:pt x="62865" y="179070"/>
                </a:lnTo>
                <a:lnTo>
                  <a:pt x="44767" y="167640"/>
                </a:lnTo>
                <a:cubicBezTo>
                  <a:pt x="44767" y="167640"/>
                  <a:pt x="43815" y="167640"/>
                  <a:pt x="43815" y="167640"/>
                </a:cubicBezTo>
                <a:close/>
                <a:moveTo>
                  <a:pt x="483870" y="38100"/>
                </a:moveTo>
                <a:cubicBezTo>
                  <a:pt x="486727" y="38100"/>
                  <a:pt x="489585" y="40005"/>
                  <a:pt x="490537" y="41910"/>
                </a:cubicBezTo>
                <a:cubicBezTo>
                  <a:pt x="492442" y="45720"/>
                  <a:pt x="491490" y="49530"/>
                  <a:pt x="488632" y="53340"/>
                </a:cubicBezTo>
                <a:lnTo>
                  <a:pt x="482917" y="61912"/>
                </a:lnTo>
                <a:cubicBezTo>
                  <a:pt x="479107" y="66675"/>
                  <a:pt x="473392" y="74295"/>
                  <a:pt x="469582" y="78105"/>
                </a:cubicBezTo>
                <a:lnTo>
                  <a:pt x="417195" y="135255"/>
                </a:lnTo>
                <a:lnTo>
                  <a:pt x="337185" y="135255"/>
                </a:lnTo>
                <a:lnTo>
                  <a:pt x="446722" y="64770"/>
                </a:lnTo>
                <a:cubicBezTo>
                  <a:pt x="450532" y="61912"/>
                  <a:pt x="457200" y="56197"/>
                  <a:pt x="461010" y="52387"/>
                </a:cubicBezTo>
                <a:lnTo>
                  <a:pt x="466725" y="46672"/>
                </a:lnTo>
                <a:cubicBezTo>
                  <a:pt x="471487" y="41910"/>
                  <a:pt x="479107" y="38100"/>
                  <a:pt x="483870" y="38100"/>
                </a:cubicBezTo>
                <a:close/>
                <a:moveTo>
                  <a:pt x="719137" y="14287"/>
                </a:moveTo>
                <a:cubicBezTo>
                  <a:pt x="719137" y="15240"/>
                  <a:pt x="718185" y="15240"/>
                  <a:pt x="718185" y="15240"/>
                </a:cubicBezTo>
                <a:cubicBezTo>
                  <a:pt x="717232" y="15240"/>
                  <a:pt x="717232" y="16192"/>
                  <a:pt x="716280" y="16192"/>
                </a:cubicBezTo>
                <a:lnTo>
                  <a:pt x="574357" y="136207"/>
                </a:lnTo>
                <a:cubicBezTo>
                  <a:pt x="573405" y="137160"/>
                  <a:pt x="572452" y="137160"/>
                  <a:pt x="572452" y="138112"/>
                </a:cubicBezTo>
                <a:cubicBezTo>
                  <a:pt x="571500" y="139065"/>
                  <a:pt x="571500" y="140017"/>
                  <a:pt x="571500" y="140017"/>
                </a:cubicBezTo>
                <a:cubicBezTo>
                  <a:pt x="571500" y="140970"/>
                  <a:pt x="571500" y="141922"/>
                  <a:pt x="571500" y="142875"/>
                </a:cubicBezTo>
                <a:cubicBezTo>
                  <a:pt x="571500" y="143827"/>
                  <a:pt x="573405" y="145732"/>
                  <a:pt x="577215" y="145732"/>
                </a:cubicBezTo>
                <a:lnTo>
                  <a:pt x="630555" y="145732"/>
                </a:lnTo>
                <a:cubicBezTo>
                  <a:pt x="635317" y="145732"/>
                  <a:pt x="641032" y="142875"/>
                  <a:pt x="644842" y="139065"/>
                </a:cubicBezTo>
                <a:cubicBezTo>
                  <a:pt x="644842" y="138112"/>
                  <a:pt x="645795" y="137160"/>
                  <a:pt x="646747" y="136207"/>
                </a:cubicBezTo>
                <a:lnTo>
                  <a:pt x="721995" y="20002"/>
                </a:lnTo>
                <a:cubicBezTo>
                  <a:pt x="721995" y="19050"/>
                  <a:pt x="722947" y="19050"/>
                  <a:pt x="722947" y="18097"/>
                </a:cubicBezTo>
                <a:cubicBezTo>
                  <a:pt x="722947" y="17145"/>
                  <a:pt x="722947" y="17145"/>
                  <a:pt x="722947" y="17145"/>
                </a:cubicBezTo>
                <a:cubicBezTo>
                  <a:pt x="722947" y="17145"/>
                  <a:pt x="722947" y="16192"/>
                  <a:pt x="722947" y="16192"/>
                </a:cubicBezTo>
                <a:cubicBezTo>
                  <a:pt x="722947" y="16192"/>
                  <a:pt x="722947" y="15240"/>
                  <a:pt x="722947" y="15240"/>
                </a:cubicBezTo>
                <a:cubicBezTo>
                  <a:pt x="721995" y="15240"/>
                  <a:pt x="721995" y="14287"/>
                  <a:pt x="721995" y="14287"/>
                </a:cubicBezTo>
                <a:cubicBezTo>
                  <a:pt x="721995" y="14287"/>
                  <a:pt x="721042" y="14287"/>
                  <a:pt x="721042" y="14287"/>
                </a:cubicBezTo>
                <a:cubicBezTo>
                  <a:pt x="721042" y="14287"/>
                  <a:pt x="720090" y="14287"/>
                  <a:pt x="720090" y="14287"/>
                </a:cubicBezTo>
                <a:cubicBezTo>
                  <a:pt x="719137" y="14287"/>
                  <a:pt x="719137" y="14287"/>
                  <a:pt x="719137" y="14287"/>
                </a:cubicBezTo>
                <a:close/>
                <a:moveTo>
                  <a:pt x="703897" y="0"/>
                </a:moveTo>
                <a:lnTo>
                  <a:pt x="733425" y="0"/>
                </a:lnTo>
                <a:cubicBezTo>
                  <a:pt x="738187" y="0"/>
                  <a:pt x="741045" y="1905"/>
                  <a:pt x="742950" y="4762"/>
                </a:cubicBezTo>
                <a:cubicBezTo>
                  <a:pt x="743902" y="6667"/>
                  <a:pt x="743902" y="7620"/>
                  <a:pt x="743902" y="9525"/>
                </a:cubicBezTo>
                <a:cubicBezTo>
                  <a:pt x="743902" y="10477"/>
                  <a:pt x="743902" y="12382"/>
                  <a:pt x="742950" y="14287"/>
                </a:cubicBezTo>
                <a:lnTo>
                  <a:pt x="701040" y="94297"/>
                </a:lnTo>
                <a:cubicBezTo>
                  <a:pt x="707707" y="90487"/>
                  <a:pt x="712470" y="87630"/>
                  <a:pt x="712470" y="87630"/>
                </a:cubicBezTo>
                <a:cubicBezTo>
                  <a:pt x="717232" y="83820"/>
                  <a:pt x="726757" y="81915"/>
                  <a:pt x="733425" y="82867"/>
                </a:cubicBezTo>
                <a:lnTo>
                  <a:pt x="740092" y="83820"/>
                </a:lnTo>
                <a:cubicBezTo>
                  <a:pt x="744855" y="84772"/>
                  <a:pt x="747712" y="86677"/>
                  <a:pt x="748665" y="89535"/>
                </a:cubicBezTo>
                <a:cubicBezTo>
                  <a:pt x="749617" y="92392"/>
                  <a:pt x="748665" y="96202"/>
                  <a:pt x="745807" y="99060"/>
                </a:cubicBezTo>
                <a:lnTo>
                  <a:pt x="705802" y="142875"/>
                </a:lnTo>
                <a:cubicBezTo>
                  <a:pt x="699135" y="140017"/>
                  <a:pt x="690562" y="138112"/>
                  <a:pt x="683895" y="137160"/>
                </a:cubicBezTo>
                <a:lnTo>
                  <a:pt x="682942" y="137160"/>
                </a:lnTo>
                <a:lnTo>
                  <a:pt x="680085" y="139065"/>
                </a:lnTo>
                <a:lnTo>
                  <a:pt x="678180" y="142875"/>
                </a:lnTo>
                <a:lnTo>
                  <a:pt x="685800" y="142875"/>
                </a:lnTo>
                <a:cubicBezTo>
                  <a:pt x="704850" y="145732"/>
                  <a:pt x="714375" y="150495"/>
                  <a:pt x="717232" y="157162"/>
                </a:cubicBezTo>
                <a:cubicBezTo>
                  <a:pt x="718185" y="158115"/>
                  <a:pt x="718185" y="158115"/>
                  <a:pt x="718185" y="159067"/>
                </a:cubicBezTo>
                <a:cubicBezTo>
                  <a:pt x="718185" y="160020"/>
                  <a:pt x="718185" y="160972"/>
                  <a:pt x="718185" y="161925"/>
                </a:cubicBezTo>
                <a:cubicBezTo>
                  <a:pt x="717232" y="166687"/>
                  <a:pt x="713422" y="170497"/>
                  <a:pt x="707707" y="175260"/>
                </a:cubicBezTo>
                <a:cubicBezTo>
                  <a:pt x="706755" y="175260"/>
                  <a:pt x="706755" y="176212"/>
                  <a:pt x="705802" y="176212"/>
                </a:cubicBezTo>
                <a:lnTo>
                  <a:pt x="742950" y="203835"/>
                </a:lnTo>
                <a:cubicBezTo>
                  <a:pt x="747712" y="206692"/>
                  <a:pt x="747712" y="210502"/>
                  <a:pt x="746760" y="212407"/>
                </a:cubicBezTo>
                <a:cubicBezTo>
                  <a:pt x="745807" y="214312"/>
                  <a:pt x="743902" y="217170"/>
                  <a:pt x="738187" y="218122"/>
                </a:cubicBezTo>
                <a:lnTo>
                  <a:pt x="726757" y="219075"/>
                </a:lnTo>
                <a:cubicBezTo>
                  <a:pt x="725805" y="219075"/>
                  <a:pt x="724852" y="219075"/>
                  <a:pt x="722947" y="219075"/>
                </a:cubicBezTo>
                <a:cubicBezTo>
                  <a:pt x="717232" y="219075"/>
                  <a:pt x="710565" y="218122"/>
                  <a:pt x="705802" y="217170"/>
                </a:cubicBezTo>
                <a:lnTo>
                  <a:pt x="648652" y="199072"/>
                </a:lnTo>
                <a:cubicBezTo>
                  <a:pt x="645795" y="200025"/>
                  <a:pt x="643890" y="200025"/>
                  <a:pt x="641985" y="200977"/>
                </a:cubicBezTo>
                <a:cubicBezTo>
                  <a:pt x="640080" y="200977"/>
                  <a:pt x="639127" y="200977"/>
                  <a:pt x="637222" y="201930"/>
                </a:cubicBezTo>
                <a:cubicBezTo>
                  <a:pt x="587692" y="217170"/>
                  <a:pt x="520065" y="235267"/>
                  <a:pt x="503872" y="235267"/>
                </a:cubicBezTo>
                <a:cubicBezTo>
                  <a:pt x="503872" y="235267"/>
                  <a:pt x="503872" y="235267"/>
                  <a:pt x="502920" y="235267"/>
                </a:cubicBezTo>
                <a:cubicBezTo>
                  <a:pt x="501015" y="235267"/>
                  <a:pt x="500062" y="235267"/>
                  <a:pt x="498157" y="235267"/>
                </a:cubicBezTo>
                <a:cubicBezTo>
                  <a:pt x="494347" y="236220"/>
                  <a:pt x="489585" y="236220"/>
                  <a:pt x="483870" y="236220"/>
                </a:cubicBezTo>
                <a:cubicBezTo>
                  <a:pt x="470535" y="237172"/>
                  <a:pt x="451485" y="238125"/>
                  <a:pt x="428625" y="239077"/>
                </a:cubicBezTo>
                <a:cubicBezTo>
                  <a:pt x="422910" y="239077"/>
                  <a:pt x="417195" y="240030"/>
                  <a:pt x="411480" y="240030"/>
                </a:cubicBezTo>
                <a:lnTo>
                  <a:pt x="417195" y="248602"/>
                </a:lnTo>
                <a:cubicBezTo>
                  <a:pt x="420052" y="253365"/>
                  <a:pt x="425767" y="258127"/>
                  <a:pt x="430530" y="260032"/>
                </a:cubicBezTo>
                <a:lnTo>
                  <a:pt x="508635" y="295275"/>
                </a:lnTo>
                <a:lnTo>
                  <a:pt x="546735" y="312420"/>
                </a:lnTo>
                <a:lnTo>
                  <a:pt x="576262" y="299085"/>
                </a:lnTo>
                <a:cubicBezTo>
                  <a:pt x="581977" y="297180"/>
                  <a:pt x="584835" y="299085"/>
                  <a:pt x="585787" y="300037"/>
                </a:cubicBezTo>
                <a:cubicBezTo>
                  <a:pt x="586740" y="300990"/>
                  <a:pt x="588645" y="303847"/>
                  <a:pt x="585787" y="309562"/>
                </a:cubicBezTo>
                <a:lnTo>
                  <a:pt x="581977" y="317182"/>
                </a:lnTo>
                <a:cubicBezTo>
                  <a:pt x="579120" y="323850"/>
                  <a:pt x="570547" y="328612"/>
                  <a:pt x="563880" y="328612"/>
                </a:cubicBezTo>
                <a:lnTo>
                  <a:pt x="561975" y="328612"/>
                </a:lnTo>
                <a:lnTo>
                  <a:pt x="551497" y="328612"/>
                </a:lnTo>
                <a:lnTo>
                  <a:pt x="535305" y="328612"/>
                </a:lnTo>
                <a:lnTo>
                  <a:pt x="524827" y="328612"/>
                </a:lnTo>
                <a:cubicBezTo>
                  <a:pt x="524827" y="328612"/>
                  <a:pt x="523875" y="328612"/>
                  <a:pt x="523875" y="328612"/>
                </a:cubicBezTo>
                <a:lnTo>
                  <a:pt x="514350" y="325755"/>
                </a:lnTo>
                <a:lnTo>
                  <a:pt x="287655" y="266700"/>
                </a:lnTo>
                <a:lnTo>
                  <a:pt x="221932" y="249555"/>
                </a:lnTo>
                <a:cubicBezTo>
                  <a:pt x="199072" y="250507"/>
                  <a:pt x="177165" y="251460"/>
                  <a:pt x="159067" y="251460"/>
                </a:cubicBezTo>
                <a:cubicBezTo>
                  <a:pt x="147637" y="251460"/>
                  <a:pt x="136207" y="251460"/>
                  <a:pt x="127635" y="251460"/>
                </a:cubicBezTo>
                <a:cubicBezTo>
                  <a:pt x="110490" y="251460"/>
                  <a:pt x="100012" y="251460"/>
                  <a:pt x="95250" y="250507"/>
                </a:cubicBezTo>
                <a:cubicBezTo>
                  <a:pt x="94297" y="249555"/>
                  <a:pt x="93345" y="249555"/>
                  <a:pt x="92392" y="249555"/>
                </a:cubicBezTo>
                <a:cubicBezTo>
                  <a:pt x="76200" y="245745"/>
                  <a:pt x="3810" y="229552"/>
                  <a:pt x="0" y="208597"/>
                </a:cubicBezTo>
                <a:cubicBezTo>
                  <a:pt x="0" y="206692"/>
                  <a:pt x="0" y="204787"/>
                  <a:pt x="0" y="202882"/>
                </a:cubicBezTo>
                <a:cubicBezTo>
                  <a:pt x="952" y="197167"/>
                  <a:pt x="5715" y="192405"/>
                  <a:pt x="10477" y="189547"/>
                </a:cubicBezTo>
                <a:cubicBezTo>
                  <a:pt x="17145" y="185737"/>
                  <a:pt x="25717" y="182880"/>
                  <a:pt x="29527" y="181927"/>
                </a:cubicBezTo>
                <a:cubicBezTo>
                  <a:pt x="30480" y="179070"/>
                  <a:pt x="32385" y="176212"/>
                  <a:pt x="33337" y="173355"/>
                </a:cubicBezTo>
                <a:cubicBezTo>
                  <a:pt x="34290" y="172402"/>
                  <a:pt x="34290" y="171450"/>
                  <a:pt x="35242" y="170497"/>
                </a:cubicBezTo>
                <a:cubicBezTo>
                  <a:pt x="36195" y="168592"/>
                  <a:pt x="37147" y="167640"/>
                  <a:pt x="38100" y="165735"/>
                </a:cubicBezTo>
                <a:cubicBezTo>
                  <a:pt x="39052" y="164782"/>
                  <a:pt x="40957" y="162877"/>
                  <a:pt x="41910" y="161925"/>
                </a:cubicBezTo>
                <a:cubicBezTo>
                  <a:pt x="42862" y="160972"/>
                  <a:pt x="43815" y="160020"/>
                  <a:pt x="44767" y="159067"/>
                </a:cubicBezTo>
                <a:cubicBezTo>
                  <a:pt x="46672" y="157162"/>
                  <a:pt x="47625" y="156210"/>
                  <a:pt x="49530" y="155257"/>
                </a:cubicBezTo>
                <a:cubicBezTo>
                  <a:pt x="49530" y="155257"/>
                  <a:pt x="50482" y="154305"/>
                  <a:pt x="50482" y="154305"/>
                </a:cubicBezTo>
                <a:cubicBezTo>
                  <a:pt x="80010" y="132397"/>
                  <a:pt x="127635" y="138112"/>
                  <a:pt x="134302" y="139065"/>
                </a:cubicBezTo>
                <a:cubicBezTo>
                  <a:pt x="135255" y="139065"/>
                  <a:pt x="135255" y="139065"/>
                  <a:pt x="135255" y="139065"/>
                </a:cubicBezTo>
                <a:lnTo>
                  <a:pt x="521970" y="140970"/>
                </a:lnTo>
                <a:lnTo>
                  <a:pt x="533400" y="133350"/>
                </a:lnTo>
                <a:cubicBezTo>
                  <a:pt x="534352" y="132397"/>
                  <a:pt x="537210" y="131445"/>
                  <a:pt x="539115" y="129540"/>
                </a:cubicBezTo>
                <a:cubicBezTo>
                  <a:pt x="540067" y="129540"/>
                  <a:pt x="540067" y="128587"/>
                  <a:pt x="541020" y="128587"/>
                </a:cubicBezTo>
                <a:cubicBezTo>
                  <a:pt x="543877" y="126682"/>
                  <a:pt x="546735" y="124777"/>
                  <a:pt x="548640" y="122872"/>
                </a:cubicBezTo>
                <a:lnTo>
                  <a:pt x="683895" y="7620"/>
                </a:lnTo>
                <a:cubicBezTo>
                  <a:pt x="688657" y="2857"/>
                  <a:pt x="697230" y="0"/>
                  <a:pt x="703897"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17" name="屋外ボード">
            <a:extLst>
              <a:ext uri="{FF2B5EF4-FFF2-40B4-BE49-F238E27FC236}">
                <a16:creationId xmlns:a16="http://schemas.microsoft.com/office/drawing/2014/main" id="{DF8CE331-D330-1949-9127-8C3432BD2563}"/>
              </a:ext>
            </a:extLst>
          </p:cNvPr>
          <p:cNvSpPr/>
          <p:nvPr userDrawn="1"/>
        </p:nvSpPr>
        <p:spPr>
          <a:xfrm>
            <a:off x="1504542" y="1749903"/>
            <a:ext cx="359404" cy="294059"/>
          </a:xfrm>
          <a:custGeom>
            <a:avLst/>
            <a:gdLst/>
            <a:ahLst/>
            <a:cxnLst/>
            <a:rect l="0" t="0" r="0" b="0"/>
            <a:pathLst>
              <a:path w="733425" h="600075">
                <a:moveTo>
                  <a:pt x="715804" y="69056"/>
                </a:moveTo>
                <a:lnTo>
                  <a:pt x="647224" y="69056"/>
                </a:lnTo>
                <a:lnTo>
                  <a:pt x="647224" y="49054"/>
                </a:lnTo>
                <a:lnTo>
                  <a:pt x="666274" y="49054"/>
                </a:lnTo>
                <a:lnTo>
                  <a:pt x="666274" y="40481"/>
                </a:lnTo>
                <a:lnTo>
                  <a:pt x="666274" y="25241"/>
                </a:lnTo>
                <a:lnTo>
                  <a:pt x="666274" y="25241"/>
                </a:lnTo>
                <a:cubicBezTo>
                  <a:pt x="666274" y="25241"/>
                  <a:pt x="666274" y="25241"/>
                  <a:pt x="666274" y="25241"/>
                </a:cubicBezTo>
                <a:cubicBezTo>
                  <a:pt x="666274" y="15716"/>
                  <a:pt x="655796" y="7144"/>
                  <a:pt x="642461" y="7144"/>
                </a:cubicBezTo>
                <a:cubicBezTo>
                  <a:pt x="629126" y="7144"/>
                  <a:pt x="618649" y="14764"/>
                  <a:pt x="618649" y="25241"/>
                </a:cubicBezTo>
                <a:cubicBezTo>
                  <a:pt x="618649" y="25241"/>
                  <a:pt x="618649" y="25241"/>
                  <a:pt x="618649" y="25241"/>
                </a:cubicBezTo>
                <a:lnTo>
                  <a:pt x="618649" y="25241"/>
                </a:lnTo>
                <a:lnTo>
                  <a:pt x="618649" y="40481"/>
                </a:lnTo>
                <a:lnTo>
                  <a:pt x="618649" y="49054"/>
                </a:lnTo>
                <a:lnTo>
                  <a:pt x="637699" y="49054"/>
                </a:lnTo>
                <a:lnTo>
                  <a:pt x="637699" y="69056"/>
                </a:lnTo>
                <a:lnTo>
                  <a:pt x="466249" y="69056"/>
                </a:lnTo>
                <a:lnTo>
                  <a:pt x="466249" y="49054"/>
                </a:lnTo>
                <a:lnTo>
                  <a:pt x="485299" y="49054"/>
                </a:lnTo>
                <a:lnTo>
                  <a:pt x="485299" y="40481"/>
                </a:lnTo>
                <a:lnTo>
                  <a:pt x="485299" y="25241"/>
                </a:lnTo>
                <a:lnTo>
                  <a:pt x="485299" y="25241"/>
                </a:lnTo>
                <a:cubicBezTo>
                  <a:pt x="485299" y="25241"/>
                  <a:pt x="485299" y="25241"/>
                  <a:pt x="485299" y="25241"/>
                </a:cubicBezTo>
                <a:cubicBezTo>
                  <a:pt x="485299" y="15716"/>
                  <a:pt x="474821" y="7144"/>
                  <a:pt x="461486" y="7144"/>
                </a:cubicBezTo>
                <a:cubicBezTo>
                  <a:pt x="448151" y="7144"/>
                  <a:pt x="437674" y="14764"/>
                  <a:pt x="437674" y="25241"/>
                </a:cubicBezTo>
                <a:cubicBezTo>
                  <a:pt x="437674" y="25241"/>
                  <a:pt x="437674" y="25241"/>
                  <a:pt x="437674" y="25241"/>
                </a:cubicBezTo>
                <a:lnTo>
                  <a:pt x="437674" y="25241"/>
                </a:lnTo>
                <a:lnTo>
                  <a:pt x="437674" y="40481"/>
                </a:lnTo>
                <a:lnTo>
                  <a:pt x="437674" y="49054"/>
                </a:lnTo>
                <a:lnTo>
                  <a:pt x="456724" y="49054"/>
                </a:lnTo>
                <a:lnTo>
                  <a:pt x="456724" y="69056"/>
                </a:lnTo>
                <a:lnTo>
                  <a:pt x="285274" y="69056"/>
                </a:lnTo>
                <a:lnTo>
                  <a:pt x="285274" y="49054"/>
                </a:lnTo>
                <a:lnTo>
                  <a:pt x="304324" y="49054"/>
                </a:lnTo>
                <a:lnTo>
                  <a:pt x="304324" y="40481"/>
                </a:lnTo>
                <a:lnTo>
                  <a:pt x="304324" y="25241"/>
                </a:lnTo>
                <a:lnTo>
                  <a:pt x="304324" y="25241"/>
                </a:lnTo>
                <a:cubicBezTo>
                  <a:pt x="304324" y="25241"/>
                  <a:pt x="304324" y="25241"/>
                  <a:pt x="304324" y="25241"/>
                </a:cubicBezTo>
                <a:cubicBezTo>
                  <a:pt x="304324" y="15716"/>
                  <a:pt x="293846" y="7144"/>
                  <a:pt x="280511" y="7144"/>
                </a:cubicBezTo>
                <a:cubicBezTo>
                  <a:pt x="267176" y="7144"/>
                  <a:pt x="256699" y="14764"/>
                  <a:pt x="256699" y="25241"/>
                </a:cubicBezTo>
                <a:cubicBezTo>
                  <a:pt x="256699" y="25241"/>
                  <a:pt x="256699" y="25241"/>
                  <a:pt x="256699" y="25241"/>
                </a:cubicBezTo>
                <a:lnTo>
                  <a:pt x="256699" y="25241"/>
                </a:lnTo>
                <a:lnTo>
                  <a:pt x="256699" y="40481"/>
                </a:lnTo>
                <a:lnTo>
                  <a:pt x="256699" y="49054"/>
                </a:lnTo>
                <a:lnTo>
                  <a:pt x="275749" y="49054"/>
                </a:lnTo>
                <a:lnTo>
                  <a:pt x="275749" y="69056"/>
                </a:lnTo>
                <a:lnTo>
                  <a:pt x="104299" y="69056"/>
                </a:lnTo>
                <a:lnTo>
                  <a:pt x="104299" y="49054"/>
                </a:lnTo>
                <a:lnTo>
                  <a:pt x="123349" y="49054"/>
                </a:lnTo>
                <a:lnTo>
                  <a:pt x="123349" y="40481"/>
                </a:lnTo>
                <a:lnTo>
                  <a:pt x="123349" y="25241"/>
                </a:lnTo>
                <a:lnTo>
                  <a:pt x="123349" y="25241"/>
                </a:lnTo>
                <a:cubicBezTo>
                  <a:pt x="123349" y="25241"/>
                  <a:pt x="123349" y="25241"/>
                  <a:pt x="123349" y="25241"/>
                </a:cubicBezTo>
                <a:cubicBezTo>
                  <a:pt x="123349" y="15716"/>
                  <a:pt x="112871" y="7144"/>
                  <a:pt x="99536" y="7144"/>
                </a:cubicBezTo>
                <a:cubicBezTo>
                  <a:pt x="87154" y="7144"/>
                  <a:pt x="76676" y="14764"/>
                  <a:pt x="76676" y="25241"/>
                </a:cubicBezTo>
                <a:cubicBezTo>
                  <a:pt x="76676" y="25241"/>
                  <a:pt x="76676" y="25241"/>
                  <a:pt x="76676" y="25241"/>
                </a:cubicBezTo>
                <a:lnTo>
                  <a:pt x="76676" y="25241"/>
                </a:lnTo>
                <a:lnTo>
                  <a:pt x="76676" y="40481"/>
                </a:lnTo>
                <a:lnTo>
                  <a:pt x="76676" y="49054"/>
                </a:lnTo>
                <a:lnTo>
                  <a:pt x="95726" y="49054"/>
                </a:lnTo>
                <a:lnTo>
                  <a:pt x="95726" y="69056"/>
                </a:lnTo>
                <a:lnTo>
                  <a:pt x="27146" y="69056"/>
                </a:lnTo>
                <a:cubicBezTo>
                  <a:pt x="16669" y="69056"/>
                  <a:pt x="7144" y="78581"/>
                  <a:pt x="7144" y="90011"/>
                </a:cubicBezTo>
                <a:lnTo>
                  <a:pt x="7144" y="454819"/>
                </a:lnTo>
                <a:cubicBezTo>
                  <a:pt x="7144" y="466249"/>
                  <a:pt x="16669" y="474821"/>
                  <a:pt x="27146" y="474821"/>
                </a:cubicBezTo>
                <a:lnTo>
                  <a:pt x="88106" y="474821"/>
                </a:lnTo>
                <a:lnTo>
                  <a:pt x="88106" y="575786"/>
                </a:lnTo>
                <a:cubicBezTo>
                  <a:pt x="88106" y="587216"/>
                  <a:pt x="97631" y="595789"/>
                  <a:pt x="108109" y="595789"/>
                </a:cubicBezTo>
                <a:cubicBezTo>
                  <a:pt x="119539" y="595789"/>
                  <a:pt x="128111" y="586264"/>
                  <a:pt x="128111" y="575786"/>
                </a:cubicBezTo>
                <a:lnTo>
                  <a:pt x="128111" y="474821"/>
                </a:lnTo>
                <a:lnTo>
                  <a:pt x="613886" y="474821"/>
                </a:lnTo>
                <a:lnTo>
                  <a:pt x="613886" y="575786"/>
                </a:lnTo>
                <a:cubicBezTo>
                  <a:pt x="613886" y="587216"/>
                  <a:pt x="623411" y="595789"/>
                  <a:pt x="633889" y="595789"/>
                </a:cubicBezTo>
                <a:cubicBezTo>
                  <a:pt x="645319" y="595789"/>
                  <a:pt x="653891" y="586264"/>
                  <a:pt x="653891" y="575786"/>
                </a:cubicBezTo>
                <a:lnTo>
                  <a:pt x="653891" y="474821"/>
                </a:lnTo>
                <a:lnTo>
                  <a:pt x="714851" y="474821"/>
                </a:lnTo>
                <a:cubicBezTo>
                  <a:pt x="726281" y="474821"/>
                  <a:pt x="734854" y="465296"/>
                  <a:pt x="734854" y="454819"/>
                </a:cubicBezTo>
                <a:lnTo>
                  <a:pt x="734854" y="90011"/>
                </a:lnTo>
                <a:cubicBezTo>
                  <a:pt x="735806" y="78581"/>
                  <a:pt x="727234" y="69056"/>
                  <a:pt x="715804" y="69056"/>
                </a:cubicBezTo>
                <a:close/>
                <a:moveTo>
                  <a:pt x="695801" y="420529"/>
                </a:moveTo>
                <a:cubicBezTo>
                  <a:pt x="695801" y="426244"/>
                  <a:pt x="691039" y="431006"/>
                  <a:pt x="685324" y="431006"/>
                </a:cubicBezTo>
                <a:lnTo>
                  <a:pt x="57626" y="431006"/>
                </a:lnTo>
                <a:cubicBezTo>
                  <a:pt x="51911" y="431006"/>
                  <a:pt x="47149" y="426244"/>
                  <a:pt x="47149" y="420529"/>
                </a:cubicBezTo>
                <a:lnTo>
                  <a:pt x="47149" y="116681"/>
                </a:lnTo>
                <a:cubicBezTo>
                  <a:pt x="47149" y="110966"/>
                  <a:pt x="51911" y="106204"/>
                  <a:pt x="57626" y="106204"/>
                </a:cubicBezTo>
                <a:lnTo>
                  <a:pt x="685324" y="106204"/>
                </a:lnTo>
                <a:cubicBezTo>
                  <a:pt x="691039" y="106204"/>
                  <a:pt x="695801" y="110966"/>
                  <a:pt x="695801" y="116681"/>
                </a:cubicBezTo>
                <a:lnTo>
                  <a:pt x="695801" y="420529"/>
                </a:ln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18" name="SNS">
            <a:extLst>
              <a:ext uri="{FF2B5EF4-FFF2-40B4-BE49-F238E27FC236}">
                <a16:creationId xmlns:a16="http://schemas.microsoft.com/office/drawing/2014/main" id="{8C162487-B101-1341-95A1-9FA7F020439B}"/>
              </a:ext>
            </a:extLst>
          </p:cNvPr>
          <p:cNvSpPr/>
          <p:nvPr userDrawn="1"/>
        </p:nvSpPr>
        <p:spPr>
          <a:xfrm>
            <a:off x="3951522" y="1804195"/>
            <a:ext cx="238048" cy="185477"/>
          </a:xfrm>
          <a:custGeom>
            <a:avLst/>
            <a:gdLst>
              <a:gd name="connsiteX0" fmla="*/ 333375 w 485775"/>
              <a:gd name="connsiteY0" fmla="*/ 110490 h 378497"/>
              <a:gd name="connsiteX1" fmla="*/ 363855 w 485775"/>
              <a:gd name="connsiteY1" fmla="*/ 120967 h 378497"/>
              <a:gd name="connsiteX2" fmla="*/ 366713 w 485775"/>
              <a:gd name="connsiteY2" fmla="*/ 122872 h 378497"/>
              <a:gd name="connsiteX3" fmla="*/ 355283 w 485775"/>
              <a:gd name="connsiteY3" fmla="*/ 140970 h 378497"/>
              <a:gd name="connsiteX4" fmla="*/ 351473 w 485775"/>
              <a:gd name="connsiteY4" fmla="*/ 139065 h 378497"/>
              <a:gd name="connsiteX5" fmla="*/ 332423 w 485775"/>
              <a:gd name="connsiteY5" fmla="*/ 132397 h 378497"/>
              <a:gd name="connsiteX6" fmla="*/ 324803 w 485775"/>
              <a:gd name="connsiteY6" fmla="*/ 134302 h 378497"/>
              <a:gd name="connsiteX7" fmla="*/ 321945 w 485775"/>
              <a:gd name="connsiteY7" fmla="*/ 140970 h 378497"/>
              <a:gd name="connsiteX8" fmla="*/ 323850 w 485775"/>
              <a:gd name="connsiteY8" fmla="*/ 144780 h 378497"/>
              <a:gd name="connsiteX9" fmla="*/ 331470 w 485775"/>
              <a:gd name="connsiteY9" fmla="*/ 147637 h 378497"/>
              <a:gd name="connsiteX10" fmla="*/ 340995 w 485775"/>
              <a:gd name="connsiteY10" fmla="*/ 148590 h 378497"/>
              <a:gd name="connsiteX11" fmla="*/ 360998 w 485775"/>
              <a:gd name="connsiteY11" fmla="*/ 160020 h 378497"/>
              <a:gd name="connsiteX12" fmla="*/ 367665 w 485775"/>
              <a:gd name="connsiteY12" fmla="*/ 179070 h 378497"/>
              <a:gd name="connsiteX13" fmla="*/ 333375 w 485775"/>
              <a:gd name="connsiteY13" fmla="*/ 209550 h 378497"/>
              <a:gd name="connsiteX14" fmla="*/ 297180 w 485775"/>
              <a:gd name="connsiteY14" fmla="*/ 196215 h 378497"/>
              <a:gd name="connsiteX15" fmla="*/ 294323 w 485775"/>
              <a:gd name="connsiteY15" fmla="*/ 193357 h 378497"/>
              <a:gd name="connsiteX16" fmla="*/ 308610 w 485775"/>
              <a:gd name="connsiteY16" fmla="*/ 177165 h 378497"/>
              <a:gd name="connsiteX17" fmla="*/ 311468 w 485775"/>
              <a:gd name="connsiteY17" fmla="*/ 180022 h 378497"/>
              <a:gd name="connsiteX18" fmla="*/ 333375 w 485775"/>
              <a:gd name="connsiteY18" fmla="*/ 187642 h 378497"/>
              <a:gd name="connsiteX19" fmla="*/ 346710 w 485775"/>
              <a:gd name="connsiteY19" fmla="*/ 179070 h 378497"/>
              <a:gd name="connsiteX20" fmla="*/ 339090 w 485775"/>
              <a:gd name="connsiteY20" fmla="*/ 171450 h 378497"/>
              <a:gd name="connsiteX21" fmla="*/ 327660 w 485775"/>
              <a:gd name="connsiteY21" fmla="*/ 169545 h 378497"/>
              <a:gd name="connsiteX22" fmla="*/ 307658 w 485775"/>
              <a:gd name="connsiteY22" fmla="*/ 160020 h 378497"/>
              <a:gd name="connsiteX23" fmla="*/ 300990 w 485775"/>
              <a:gd name="connsiteY23" fmla="*/ 140970 h 378497"/>
              <a:gd name="connsiteX24" fmla="*/ 309563 w 485775"/>
              <a:gd name="connsiteY24" fmla="*/ 119062 h 378497"/>
              <a:gd name="connsiteX25" fmla="*/ 333375 w 485775"/>
              <a:gd name="connsiteY25" fmla="*/ 110490 h 378497"/>
              <a:gd name="connsiteX26" fmla="*/ 143827 w 485775"/>
              <a:gd name="connsiteY26" fmla="*/ 110490 h 378497"/>
              <a:gd name="connsiteX27" fmla="*/ 174307 w 485775"/>
              <a:gd name="connsiteY27" fmla="*/ 120967 h 378497"/>
              <a:gd name="connsiteX28" fmla="*/ 177165 w 485775"/>
              <a:gd name="connsiteY28" fmla="*/ 122872 h 378497"/>
              <a:gd name="connsiteX29" fmla="*/ 165735 w 485775"/>
              <a:gd name="connsiteY29" fmla="*/ 140970 h 378497"/>
              <a:gd name="connsiteX30" fmla="*/ 161925 w 485775"/>
              <a:gd name="connsiteY30" fmla="*/ 139065 h 378497"/>
              <a:gd name="connsiteX31" fmla="*/ 142875 w 485775"/>
              <a:gd name="connsiteY31" fmla="*/ 132397 h 378497"/>
              <a:gd name="connsiteX32" fmla="*/ 135255 w 485775"/>
              <a:gd name="connsiteY32" fmla="*/ 134302 h 378497"/>
              <a:gd name="connsiteX33" fmla="*/ 132397 w 485775"/>
              <a:gd name="connsiteY33" fmla="*/ 140970 h 378497"/>
              <a:gd name="connsiteX34" fmla="*/ 134302 w 485775"/>
              <a:gd name="connsiteY34" fmla="*/ 144780 h 378497"/>
              <a:gd name="connsiteX35" fmla="*/ 141922 w 485775"/>
              <a:gd name="connsiteY35" fmla="*/ 147637 h 378497"/>
              <a:gd name="connsiteX36" fmla="*/ 151447 w 485775"/>
              <a:gd name="connsiteY36" fmla="*/ 148590 h 378497"/>
              <a:gd name="connsiteX37" fmla="*/ 171450 w 485775"/>
              <a:gd name="connsiteY37" fmla="*/ 159067 h 378497"/>
              <a:gd name="connsiteX38" fmla="*/ 178117 w 485775"/>
              <a:gd name="connsiteY38" fmla="*/ 178117 h 378497"/>
              <a:gd name="connsiteX39" fmla="*/ 143827 w 485775"/>
              <a:gd name="connsiteY39" fmla="*/ 208597 h 378497"/>
              <a:gd name="connsiteX40" fmla="*/ 107632 w 485775"/>
              <a:gd name="connsiteY40" fmla="*/ 195262 h 378497"/>
              <a:gd name="connsiteX41" fmla="*/ 104775 w 485775"/>
              <a:gd name="connsiteY41" fmla="*/ 192405 h 378497"/>
              <a:gd name="connsiteX42" fmla="*/ 119062 w 485775"/>
              <a:gd name="connsiteY42" fmla="*/ 177165 h 378497"/>
              <a:gd name="connsiteX43" fmla="*/ 121920 w 485775"/>
              <a:gd name="connsiteY43" fmla="*/ 180022 h 378497"/>
              <a:gd name="connsiteX44" fmla="*/ 143827 w 485775"/>
              <a:gd name="connsiteY44" fmla="*/ 187642 h 378497"/>
              <a:gd name="connsiteX45" fmla="*/ 157162 w 485775"/>
              <a:gd name="connsiteY45" fmla="*/ 179070 h 378497"/>
              <a:gd name="connsiteX46" fmla="*/ 149542 w 485775"/>
              <a:gd name="connsiteY46" fmla="*/ 171450 h 378497"/>
              <a:gd name="connsiteX47" fmla="*/ 138112 w 485775"/>
              <a:gd name="connsiteY47" fmla="*/ 169545 h 378497"/>
              <a:gd name="connsiteX48" fmla="*/ 118110 w 485775"/>
              <a:gd name="connsiteY48" fmla="*/ 160020 h 378497"/>
              <a:gd name="connsiteX49" fmla="*/ 111442 w 485775"/>
              <a:gd name="connsiteY49" fmla="*/ 140970 h 378497"/>
              <a:gd name="connsiteX50" fmla="*/ 120015 w 485775"/>
              <a:gd name="connsiteY50" fmla="*/ 119062 h 378497"/>
              <a:gd name="connsiteX51" fmla="*/ 143827 w 485775"/>
              <a:gd name="connsiteY51" fmla="*/ 110490 h 378497"/>
              <a:gd name="connsiteX52" fmla="*/ 201930 w 485775"/>
              <a:gd name="connsiteY52" fmla="*/ 109538 h 378497"/>
              <a:gd name="connsiteX53" fmla="*/ 220980 w 485775"/>
              <a:gd name="connsiteY53" fmla="*/ 109538 h 378497"/>
              <a:gd name="connsiteX54" fmla="*/ 254317 w 485775"/>
              <a:gd name="connsiteY54" fmla="*/ 163830 h 378497"/>
              <a:gd name="connsiteX55" fmla="*/ 254317 w 485775"/>
              <a:gd name="connsiteY55" fmla="*/ 109538 h 378497"/>
              <a:gd name="connsiteX56" fmla="*/ 275272 w 485775"/>
              <a:gd name="connsiteY56" fmla="*/ 109538 h 378497"/>
              <a:gd name="connsiteX57" fmla="*/ 275272 w 485775"/>
              <a:gd name="connsiteY57" fmla="*/ 207645 h 378497"/>
              <a:gd name="connsiteX58" fmla="*/ 256222 w 485775"/>
              <a:gd name="connsiteY58" fmla="*/ 207645 h 378497"/>
              <a:gd name="connsiteX59" fmla="*/ 222885 w 485775"/>
              <a:gd name="connsiteY59" fmla="*/ 153353 h 378497"/>
              <a:gd name="connsiteX60" fmla="*/ 222885 w 485775"/>
              <a:gd name="connsiteY60" fmla="*/ 207645 h 378497"/>
              <a:gd name="connsiteX61" fmla="*/ 201930 w 485775"/>
              <a:gd name="connsiteY61" fmla="*/ 207645 h 378497"/>
              <a:gd name="connsiteX62" fmla="*/ 243840 w 485775"/>
              <a:gd name="connsiteY62" fmla="*/ 40005 h 378497"/>
              <a:gd name="connsiteX63" fmla="*/ 40957 w 485775"/>
              <a:gd name="connsiteY63" fmla="*/ 161925 h 378497"/>
              <a:gd name="connsiteX64" fmla="*/ 132397 w 485775"/>
              <a:gd name="connsiteY64" fmla="*/ 261937 h 378497"/>
              <a:gd name="connsiteX65" fmla="*/ 130492 w 485775"/>
              <a:gd name="connsiteY65" fmla="*/ 265747 h 378497"/>
              <a:gd name="connsiteX66" fmla="*/ 122872 w 485775"/>
              <a:gd name="connsiteY66" fmla="*/ 301942 h 378497"/>
              <a:gd name="connsiteX67" fmla="*/ 129540 w 485775"/>
              <a:gd name="connsiteY67" fmla="*/ 307657 h 378497"/>
              <a:gd name="connsiteX68" fmla="*/ 180022 w 485775"/>
              <a:gd name="connsiteY68" fmla="*/ 282892 h 378497"/>
              <a:gd name="connsiteX69" fmla="*/ 182880 w 485775"/>
              <a:gd name="connsiteY69" fmla="*/ 278130 h 378497"/>
              <a:gd name="connsiteX70" fmla="*/ 242887 w 485775"/>
              <a:gd name="connsiteY70" fmla="*/ 283845 h 378497"/>
              <a:gd name="connsiteX71" fmla="*/ 445770 w 485775"/>
              <a:gd name="connsiteY71" fmla="*/ 161925 h 378497"/>
              <a:gd name="connsiteX72" fmla="*/ 243840 w 485775"/>
              <a:gd name="connsiteY72" fmla="*/ 40005 h 378497"/>
              <a:gd name="connsiteX73" fmla="*/ 242887 w 485775"/>
              <a:gd name="connsiteY73" fmla="*/ 0 h 378497"/>
              <a:gd name="connsiteX74" fmla="*/ 485775 w 485775"/>
              <a:gd name="connsiteY74" fmla="*/ 161925 h 378497"/>
              <a:gd name="connsiteX75" fmla="*/ 243840 w 485775"/>
              <a:gd name="connsiteY75" fmla="*/ 323850 h 378497"/>
              <a:gd name="connsiteX76" fmla="*/ 194310 w 485775"/>
              <a:gd name="connsiteY76" fmla="*/ 320992 h 378497"/>
              <a:gd name="connsiteX77" fmla="*/ 82867 w 485775"/>
              <a:gd name="connsiteY77" fmla="*/ 376237 h 378497"/>
              <a:gd name="connsiteX78" fmla="*/ 68580 w 485775"/>
              <a:gd name="connsiteY78" fmla="*/ 365760 h 378497"/>
              <a:gd name="connsiteX79" fmla="*/ 84772 w 485775"/>
              <a:gd name="connsiteY79" fmla="*/ 284797 h 378497"/>
              <a:gd name="connsiteX80" fmla="*/ 0 w 485775"/>
              <a:gd name="connsiteY80" fmla="*/ 161925 h 378497"/>
              <a:gd name="connsiteX81" fmla="*/ 242887 w 485775"/>
              <a:gd name="connsiteY81" fmla="*/ 0 h 37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85775" h="378497">
                <a:moveTo>
                  <a:pt x="333375" y="110490"/>
                </a:moveTo>
                <a:cubicBezTo>
                  <a:pt x="344805" y="111442"/>
                  <a:pt x="355283" y="114300"/>
                  <a:pt x="363855" y="120967"/>
                </a:cubicBezTo>
                <a:lnTo>
                  <a:pt x="366713" y="122872"/>
                </a:lnTo>
                <a:lnTo>
                  <a:pt x="355283" y="140970"/>
                </a:lnTo>
                <a:lnTo>
                  <a:pt x="351473" y="139065"/>
                </a:lnTo>
                <a:cubicBezTo>
                  <a:pt x="345758" y="134302"/>
                  <a:pt x="340043" y="132397"/>
                  <a:pt x="332423" y="132397"/>
                </a:cubicBezTo>
                <a:cubicBezTo>
                  <a:pt x="329565" y="132397"/>
                  <a:pt x="326708" y="132397"/>
                  <a:pt x="324803" y="134302"/>
                </a:cubicBezTo>
                <a:cubicBezTo>
                  <a:pt x="323850" y="135255"/>
                  <a:pt x="321945" y="137160"/>
                  <a:pt x="321945" y="140970"/>
                </a:cubicBezTo>
                <a:cubicBezTo>
                  <a:pt x="321945" y="141922"/>
                  <a:pt x="322898" y="143827"/>
                  <a:pt x="323850" y="144780"/>
                </a:cubicBezTo>
                <a:cubicBezTo>
                  <a:pt x="325755" y="145732"/>
                  <a:pt x="327660" y="146685"/>
                  <a:pt x="331470" y="147637"/>
                </a:cubicBezTo>
                <a:cubicBezTo>
                  <a:pt x="333375" y="147637"/>
                  <a:pt x="337185" y="147637"/>
                  <a:pt x="340995" y="148590"/>
                </a:cubicBezTo>
                <a:cubicBezTo>
                  <a:pt x="349568" y="149542"/>
                  <a:pt x="357188" y="153352"/>
                  <a:pt x="360998" y="160020"/>
                </a:cubicBezTo>
                <a:cubicBezTo>
                  <a:pt x="365760" y="165735"/>
                  <a:pt x="367665" y="171450"/>
                  <a:pt x="367665" y="179070"/>
                </a:cubicBezTo>
                <a:cubicBezTo>
                  <a:pt x="367665" y="193357"/>
                  <a:pt x="360998" y="209550"/>
                  <a:pt x="333375" y="209550"/>
                </a:cubicBezTo>
                <a:cubicBezTo>
                  <a:pt x="319088" y="209550"/>
                  <a:pt x="307658" y="204787"/>
                  <a:pt x="297180" y="196215"/>
                </a:cubicBezTo>
                <a:lnTo>
                  <a:pt x="294323" y="193357"/>
                </a:lnTo>
                <a:lnTo>
                  <a:pt x="308610" y="177165"/>
                </a:lnTo>
                <a:lnTo>
                  <a:pt x="311468" y="180022"/>
                </a:lnTo>
                <a:cubicBezTo>
                  <a:pt x="317183" y="184785"/>
                  <a:pt x="324803" y="187642"/>
                  <a:pt x="333375" y="187642"/>
                </a:cubicBezTo>
                <a:cubicBezTo>
                  <a:pt x="346710" y="187642"/>
                  <a:pt x="346710" y="181927"/>
                  <a:pt x="346710" y="179070"/>
                </a:cubicBezTo>
                <a:cubicBezTo>
                  <a:pt x="346710" y="176212"/>
                  <a:pt x="346710" y="172402"/>
                  <a:pt x="339090" y="171450"/>
                </a:cubicBezTo>
                <a:cubicBezTo>
                  <a:pt x="335280" y="170497"/>
                  <a:pt x="331470" y="170497"/>
                  <a:pt x="327660" y="169545"/>
                </a:cubicBezTo>
                <a:cubicBezTo>
                  <a:pt x="319088" y="168592"/>
                  <a:pt x="312420" y="164782"/>
                  <a:pt x="307658" y="160020"/>
                </a:cubicBezTo>
                <a:cubicBezTo>
                  <a:pt x="302895" y="155257"/>
                  <a:pt x="300990" y="148590"/>
                  <a:pt x="300990" y="140970"/>
                </a:cubicBezTo>
                <a:cubicBezTo>
                  <a:pt x="300990" y="132397"/>
                  <a:pt x="303848" y="124777"/>
                  <a:pt x="309563" y="119062"/>
                </a:cubicBezTo>
                <a:cubicBezTo>
                  <a:pt x="315278" y="113347"/>
                  <a:pt x="322898" y="110490"/>
                  <a:pt x="333375" y="110490"/>
                </a:cubicBezTo>
                <a:close/>
                <a:moveTo>
                  <a:pt x="143827" y="110490"/>
                </a:moveTo>
                <a:cubicBezTo>
                  <a:pt x="155257" y="111442"/>
                  <a:pt x="165735" y="114300"/>
                  <a:pt x="174307" y="120967"/>
                </a:cubicBezTo>
                <a:lnTo>
                  <a:pt x="177165" y="122872"/>
                </a:lnTo>
                <a:lnTo>
                  <a:pt x="165735" y="140970"/>
                </a:lnTo>
                <a:lnTo>
                  <a:pt x="161925" y="139065"/>
                </a:lnTo>
                <a:cubicBezTo>
                  <a:pt x="156210" y="134302"/>
                  <a:pt x="150495" y="132397"/>
                  <a:pt x="142875" y="132397"/>
                </a:cubicBezTo>
                <a:cubicBezTo>
                  <a:pt x="140017" y="132397"/>
                  <a:pt x="137160" y="132397"/>
                  <a:pt x="135255" y="134302"/>
                </a:cubicBezTo>
                <a:cubicBezTo>
                  <a:pt x="134302" y="135255"/>
                  <a:pt x="132397" y="137160"/>
                  <a:pt x="132397" y="140970"/>
                </a:cubicBezTo>
                <a:cubicBezTo>
                  <a:pt x="132397" y="141922"/>
                  <a:pt x="133350" y="143827"/>
                  <a:pt x="134302" y="144780"/>
                </a:cubicBezTo>
                <a:cubicBezTo>
                  <a:pt x="136207" y="145732"/>
                  <a:pt x="138112" y="146685"/>
                  <a:pt x="141922" y="147637"/>
                </a:cubicBezTo>
                <a:cubicBezTo>
                  <a:pt x="143827" y="147637"/>
                  <a:pt x="147637" y="147637"/>
                  <a:pt x="151447" y="148590"/>
                </a:cubicBezTo>
                <a:cubicBezTo>
                  <a:pt x="160020" y="149542"/>
                  <a:pt x="167640" y="153352"/>
                  <a:pt x="171450" y="159067"/>
                </a:cubicBezTo>
                <a:cubicBezTo>
                  <a:pt x="176212" y="164782"/>
                  <a:pt x="178117" y="170497"/>
                  <a:pt x="178117" y="178117"/>
                </a:cubicBezTo>
                <a:cubicBezTo>
                  <a:pt x="178117" y="192405"/>
                  <a:pt x="171450" y="208597"/>
                  <a:pt x="143827" y="208597"/>
                </a:cubicBezTo>
                <a:cubicBezTo>
                  <a:pt x="129540" y="208597"/>
                  <a:pt x="118110" y="203835"/>
                  <a:pt x="107632" y="195262"/>
                </a:cubicBezTo>
                <a:lnTo>
                  <a:pt x="104775" y="192405"/>
                </a:lnTo>
                <a:lnTo>
                  <a:pt x="119062" y="177165"/>
                </a:lnTo>
                <a:lnTo>
                  <a:pt x="121920" y="180022"/>
                </a:lnTo>
                <a:cubicBezTo>
                  <a:pt x="127635" y="184785"/>
                  <a:pt x="135255" y="187642"/>
                  <a:pt x="143827" y="187642"/>
                </a:cubicBezTo>
                <a:cubicBezTo>
                  <a:pt x="157162" y="187642"/>
                  <a:pt x="157162" y="181927"/>
                  <a:pt x="157162" y="179070"/>
                </a:cubicBezTo>
                <a:cubicBezTo>
                  <a:pt x="157162" y="176212"/>
                  <a:pt x="157162" y="172402"/>
                  <a:pt x="149542" y="171450"/>
                </a:cubicBezTo>
                <a:cubicBezTo>
                  <a:pt x="145732" y="170497"/>
                  <a:pt x="141922" y="170497"/>
                  <a:pt x="138112" y="169545"/>
                </a:cubicBezTo>
                <a:cubicBezTo>
                  <a:pt x="129540" y="168592"/>
                  <a:pt x="122872" y="164782"/>
                  <a:pt x="118110" y="160020"/>
                </a:cubicBezTo>
                <a:cubicBezTo>
                  <a:pt x="113347" y="155257"/>
                  <a:pt x="111442" y="148590"/>
                  <a:pt x="111442" y="140970"/>
                </a:cubicBezTo>
                <a:cubicBezTo>
                  <a:pt x="111442" y="132397"/>
                  <a:pt x="114300" y="124777"/>
                  <a:pt x="120015" y="119062"/>
                </a:cubicBezTo>
                <a:cubicBezTo>
                  <a:pt x="125730" y="113347"/>
                  <a:pt x="133350" y="110490"/>
                  <a:pt x="143827" y="110490"/>
                </a:cubicBezTo>
                <a:close/>
                <a:moveTo>
                  <a:pt x="201930" y="109538"/>
                </a:moveTo>
                <a:lnTo>
                  <a:pt x="220980" y="109538"/>
                </a:lnTo>
                <a:lnTo>
                  <a:pt x="254317" y="163830"/>
                </a:lnTo>
                <a:lnTo>
                  <a:pt x="254317" y="109538"/>
                </a:lnTo>
                <a:lnTo>
                  <a:pt x="275272" y="109538"/>
                </a:lnTo>
                <a:lnTo>
                  <a:pt x="275272" y="207645"/>
                </a:lnTo>
                <a:lnTo>
                  <a:pt x="256222" y="207645"/>
                </a:lnTo>
                <a:lnTo>
                  <a:pt x="222885" y="153353"/>
                </a:lnTo>
                <a:lnTo>
                  <a:pt x="222885" y="207645"/>
                </a:lnTo>
                <a:lnTo>
                  <a:pt x="201930" y="207645"/>
                </a:lnTo>
                <a:close/>
                <a:moveTo>
                  <a:pt x="243840" y="40005"/>
                </a:moveTo>
                <a:cubicBezTo>
                  <a:pt x="133350" y="40005"/>
                  <a:pt x="40957" y="96202"/>
                  <a:pt x="40957" y="161925"/>
                </a:cubicBezTo>
                <a:cubicBezTo>
                  <a:pt x="40957" y="202882"/>
                  <a:pt x="77152" y="240030"/>
                  <a:pt x="132397" y="261937"/>
                </a:cubicBezTo>
                <a:cubicBezTo>
                  <a:pt x="131445" y="262890"/>
                  <a:pt x="130492" y="264795"/>
                  <a:pt x="130492" y="265747"/>
                </a:cubicBezTo>
                <a:lnTo>
                  <a:pt x="122872" y="301942"/>
                </a:lnTo>
                <a:cubicBezTo>
                  <a:pt x="120967" y="307657"/>
                  <a:pt x="124777" y="310515"/>
                  <a:pt x="129540" y="307657"/>
                </a:cubicBezTo>
                <a:lnTo>
                  <a:pt x="180022" y="282892"/>
                </a:lnTo>
                <a:cubicBezTo>
                  <a:pt x="182880" y="281940"/>
                  <a:pt x="183832" y="280035"/>
                  <a:pt x="182880" y="278130"/>
                </a:cubicBezTo>
                <a:cubicBezTo>
                  <a:pt x="201930" y="281940"/>
                  <a:pt x="221932" y="283845"/>
                  <a:pt x="242887" y="283845"/>
                </a:cubicBezTo>
                <a:cubicBezTo>
                  <a:pt x="352425" y="283845"/>
                  <a:pt x="445770" y="227647"/>
                  <a:pt x="445770" y="161925"/>
                </a:cubicBezTo>
                <a:cubicBezTo>
                  <a:pt x="445770" y="96202"/>
                  <a:pt x="352425" y="40957"/>
                  <a:pt x="243840" y="40005"/>
                </a:cubicBezTo>
                <a:close/>
                <a:moveTo>
                  <a:pt x="242887" y="0"/>
                </a:moveTo>
                <a:cubicBezTo>
                  <a:pt x="377190" y="0"/>
                  <a:pt x="485775" y="72390"/>
                  <a:pt x="485775" y="161925"/>
                </a:cubicBezTo>
                <a:cubicBezTo>
                  <a:pt x="485775" y="251460"/>
                  <a:pt x="377190" y="323850"/>
                  <a:pt x="243840" y="323850"/>
                </a:cubicBezTo>
                <a:cubicBezTo>
                  <a:pt x="226695" y="323850"/>
                  <a:pt x="210502" y="322897"/>
                  <a:pt x="194310" y="320992"/>
                </a:cubicBezTo>
                <a:lnTo>
                  <a:pt x="82867" y="376237"/>
                </a:lnTo>
                <a:cubicBezTo>
                  <a:pt x="72390" y="381952"/>
                  <a:pt x="66675" y="376237"/>
                  <a:pt x="68580" y="365760"/>
                </a:cubicBezTo>
                <a:lnTo>
                  <a:pt x="84772" y="284797"/>
                </a:lnTo>
                <a:cubicBezTo>
                  <a:pt x="32385" y="255270"/>
                  <a:pt x="0" y="210502"/>
                  <a:pt x="0" y="161925"/>
                </a:cubicBezTo>
                <a:cubicBezTo>
                  <a:pt x="0" y="72390"/>
                  <a:pt x="108585" y="0"/>
                  <a:pt x="242887"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19" name="スマートスピーカー">
            <a:extLst>
              <a:ext uri="{FF2B5EF4-FFF2-40B4-BE49-F238E27FC236}">
                <a16:creationId xmlns:a16="http://schemas.microsoft.com/office/drawing/2014/main" id="{596A1CF8-E46F-464A-8FA9-E7E62D4F681C}"/>
              </a:ext>
            </a:extLst>
          </p:cNvPr>
          <p:cNvSpPr/>
          <p:nvPr userDrawn="1"/>
        </p:nvSpPr>
        <p:spPr>
          <a:xfrm>
            <a:off x="4518273" y="1757838"/>
            <a:ext cx="264653" cy="278189"/>
          </a:xfrm>
          <a:custGeom>
            <a:avLst/>
            <a:gdLst>
              <a:gd name="connsiteX0" fmla="*/ 952 w 540068"/>
              <a:gd name="connsiteY0" fmla="*/ 417195 h 567690"/>
              <a:gd name="connsiteX1" fmla="*/ 200977 w 540068"/>
              <a:gd name="connsiteY1" fmla="*/ 481965 h 567690"/>
              <a:gd name="connsiteX2" fmla="*/ 400050 w 540068"/>
              <a:gd name="connsiteY2" fmla="*/ 417195 h 567690"/>
              <a:gd name="connsiteX3" fmla="*/ 401002 w 540068"/>
              <a:gd name="connsiteY3" fmla="*/ 425767 h 567690"/>
              <a:gd name="connsiteX4" fmla="*/ 401002 w 540068"/>
              <a:gd name="connsiteY4" fmla="*/ 429577 h 567690"/>
              <a:gd name="connsiteX5" fmla="*/ 401955 w 540068"/>
              <a:gd name="connsiteY5" fmla="*/ 434340 h 567690"/>
              <a:gd name="connsiteX6" fmla="*/ 200977 w 540068"/>
              <a:gd name="connsiteY6" fmla="*/ 567690 h 567690"/>
              <a:gd name="connsiteX7" fmla="*/ 0 w 540068"/>
              <a:gd name="connsiteY7" fmla="*/ 434340 h 567690"/>
              <a:gd name="connsiteX8" fmla="*/ 0 w 540068"/>
              <a:gd name="connsiteY8" fmla="*/ 430530 h 567690"/>
              <a:gd name="connsiteX9" fmla="*/ 0 w 540068"/>
              <a:gd name="connsiteY9" fmla="*/ 425767 h 567690"/>
              <a:gd name="connsiteX10" fmla="*/ 271462 w 540068"/>
              <a:gd name="connsiteY10" fmla="*/ 415290 h 567690"/>
              <a:gd name="connsiteX11" fmla="*/ 263842 w 540068"/>
              <a:gd name="connsiteY11" fmla="*/ 422910 h 567690"/>
              <a:gd name="connsiteX12" fmla="*/ 271462 w 540068"/>
              <a:gd name="connsiteY12" fmla="*/ 430530 h 567690"/>
              <a:gd name="connsiteX13" fmla="*/ 279082 w 540068"/>
              <a:gd name="connsiteY13" fmla="*/ 422910 h 567690"/>
              <a:gd name="connsiteX14" fmla="*/ 271462 w 540068"/>
              <a:gd name="connsiteY14" fmla="*/ 415290 h 567690"/>
              <a:gd name="connsiteX15" fmla="*/ 237172 w 540068"/>
              <a:gd name="connsiteY15" fmla="*/ 415290 h 567690"/>
              <a:gd name="connsiteX16" fmla="*/ 229552 w 540068"/>
              <a:gd name="connsiteY16" fmla="*/ 422910 h 567690"/>
              <a:gd name="connsiteX17" fmla="*/ 237172 w 540068"/>
              <a:gd name="connsiteY17" fmla="*/ 430530 h 567690"/>
              <a:gd name="connsiteX18" fmla="*/ 244792 w 540068"/>
              <a:gd name="connsiteY18" fmla="*/ 422910 h 567690"/>
              <a:gd name="connsiteX19" fmla="*/ 237172 w 540068"/>
              <a:gd name="connsiteY19" fmla="*/ 415290 h 567690"/>
              <a:gd name="connsiteX20" fmla="*/ 203835 w 540068"/>
              <a:gd name="connsiteY20" fmla="*/ 415290 h 567690"/>
              <a:gd name="connsiteX21" fmla="*/ 196215 w 540068"/>
              <a:gd name="connsiteY21" fmla="*/ 422910 h 567690"/>
              <a:gd name="connsiteX22" fmla="*/ 203835 w 540068"/>
              <a:gd name="connsiteY22" fmla="*/ 430530 h 567690"/>
              <a:gd name="connsiteX23" fmla="*/ 211455 w 540068"/>
              <a:gd name="connsiteY23" fmla="*/ 422910 h 567690"/>
              <a:gd name="connsiteX24" fmla="*/ 203835 w 540068"/>
              <a:gd name="connsiteY24" fmla="*/ 415290 h 567690"/>
              <a:gd name="connsiteX25" fmla="*/ 304800 w 540068"/>
              <a:gd name="connsiteY25" fmla="*/ 387667 h 567690"/>
              <a:gd name="connsiteX26" fmla="*/ 297180 w 540068"/>
              <a:gd name="connsiteY26" fmla="*/ 395287 h 567690"/>
              <a:gd name="connsiteX27" fmla="*/ 304800 w 540068"/>
              <a:gd name="connsiteY27" fmla="*/ 402907 h 567690"/>
              <a:gd name="connsiteX28" fmla="*/ 312420 w 540068"/>
              <a:gd name="connsiteY28" fmla="*/ 395287 h 567690"/>
              <a:gd name="connsiteX29" fmla="*/ 304800 w 540068"/>
              <a:gd name="connsiteY29" fmla="*/ 387667 h 567690"/>
              <a:gd name="connsiteX30" fmla="*/ 271462 w 540068"/>
              <a:gd name="connsiteY30" fmla="*/ 387667 h 567690"/>
              <a:gd name="connsiteX31" fmla="*/ 263842 w 540068"/>
              <a:gd name="connsiteY31" fmla="*/ 395287 h 567690"/>
              <a:gd name="connsiteX32" fmla="*/ 271462 w 540068"/>
              <a:gd name="connsiteY32" fmla="*/ 402907 h 567690"/>
              <a:gd name="connsiteX33" fmla="*/ 279082 w 540068"/>
              <a:gd name="connsiteY33" fmla="*/ 395287 h 567690"/>
              <a:gd name="connsiteX34" fmla="*/ 271462 w 540068"/>
              <a:gd name="connsiteY34" fmla="*/ 387667 h 567690"/>
              <a:gd name="connsiteX35" fmla="*/ 237172 w 540068"/>
              <a:gd name="connsiteY35" fmla="*/ 387667 h 567690"/>
              <a:gd name="connsiteX36" fmla="*/ 229552 w 540068"/>
              <a:gd name="connsiteY36" fmla="*/ 395287 h 567690"/>
              <a:gd name="connsiteX37" fmla="*/ 237172 w 540068"/>
              <a:gd name="connsiteY37" fmla="*/ 402907 h 567690"/>
              <a:gd name="connsiteX38" fmla="*/ 244792 w 540068"/>
              <a:gd name="connsiteY38" fmla="*/ 395287 h 567690"/>
              <a:gd name="connsiteX39" fmla="*/ 237172 w 540068"/>
              <a:gd name="connsiteY39" fmla="*/ 387667 h 567690"/>
              <a:gd name="connsiteX40" fmla="*/ 203835 w 540068"/>
              <a:gd name="connsiteY40" fmla="*/ 387667 h 567690"/>
              <a:gd name="connsiteX41" fmla="*/ 196215 w 540068"/>
              <a:gd name="connsiteY41" fmla="*/ 395287 h 567690"/>
              <a:gd name="connsiteX42" fmla="*/ 203835 w 540068"/>
              <a:gd name="connsiteY42" fmla="*/ 402907 h 567690"/>
              <a:gd name="connsiteX43" fmla="*/ 211455 w 540068"/>
              <a:gd name="connsiteY43" fmla="*/ 395287 h 567690"/>
              <a:gd name="connsiteX44" fmla="*/ 203835 w 540068"/>
              <a:gd name="connsiteY44" fmla="*/ 387667 h 567690"/>
              <a:gd name="connsiteX45" fmla="*/ 338137 w 540068"/>
              <a:gd name="connsiteY45" fmla="*/ 360045 h 567690"/>
              <a:gd name="connsiteX46" fmla="*/ 330517 w 540068"/>
              <a:gd name="connsiteY46" fmla="*/ 367665 h 567690"/>
              <a:gd name="connsiteX47" fmla="*/ 338137 w 540068"/>
              <a:gd name="connsiteY47" fmla="*/ 375285 h 567690"/>
              <a:gd name="connsiteX48" fmla="*/ 345757 w 540068"/>
              <a:gd name="connsiteY48" fmla="*/ 367665 h 567690"/>
              <a:gd name="connsiteX49" fmla="*/ 338137 w 540068"/>
              <a:gd name="connsiteY49" fmla="*/ 360045 h 567690"/>
              <a:gd name="connsiteX50" fmla="*/ 304800 w 540068"/>
              <a:gd name="connsiteY50" fmla="*/ 359092 h 567690"/>
              <a:gd name="connsiteX51" fmla="*/ 297180 w 540068"/>
              <a:gd name="connsiteY51" fmla="*/ 366712 h 567690"/>
              <a:gd name="connsiteX52" fmla="*/ 304800 w 540068"/>
              <a:gd name="connsiteY52" fmla="*/ 374332 h 567690"/>
              <a:gd name="connsiteX53" fmla="*/ 312420 w 540068"/>
              <a:gd name="connsiteY53" fmla="*/ 366712 h 567690"/>
              <a:gd name="connsiteX54" fmla="*/ 304800 w 540068"/>
              <a:gd name="connsiteY54" fmla="*/ 359092 h 567690"/>
              <a:gd name="connsiteX55" fmla="*/ 271462 w 540068"/>
              <a:gd name="connsiteY55" fmla="*/ 359092 h 567690"/>
              <a:gd name="connsiteX56" fmla="*/ 263842 w 540068"/>
              <a:gd name="connsiteY56" fmla="*/ 366712 h 567690"/>
              <a:gd name="connsiteX57" fmla="*/ 271462 w 540068"/>
              <a:gd name="connsiteY57" fmla="*/ 374332 h 567690"/>
              <a:gd name="connsiteX58" fmla="*/ 279082 w 540068"/>
              <a:gd name="connsiteY58" fmla="*/ 366712 h 567690"/>
              <a:gd name="connsiteX59" fmla="*/ 271462 w 540068"/>
              <a:gd name="connsiteY59" fmla="*/ 359092 h 567690"/>
              <a:gd name="connsiteX60" fmla="*/ 237172 w 540068"/>
              <a:gd name="connsiteY60" fmla="*/ 359092 h 567690"/>
              <a:gd name="connsiteX61" fmla="*/ 229552 w 540068"/>
              <a:gd name="connsiteY61" fmla="*/ 366712 h 567690"/>
              <a:gd name="connsiteX62" fmla="*/ 237172 w 540068"/>
              <a:gd name="connsiteY62" fmla="*/ 374332 h 567690"/>
              <a:gd name="connsiteX63" fmla="*/ 244792 w 540068"/>
              <a:gd name="connsiteY63" fmla="*/ 366712 h 567690"/>
              <a:gd name="connsiteX64" fmla="*/ 237172 w 540068"/>
              <a:gd name="connsiteY64" fmla="*/ 359092 h 567690"/>
              <a:gd name="connsiteX65" fmla="*/ 338137 w 540068"/>
              <a:gd name="connsiteY65" fmla="*/ 331470 h 567690"/>
              <a:gd name="connsiteX66" fmla="*/ 330517 w 540068"/>
              <a:gd name="connsiteY66" fmla="*/ 339090 h 567690"/>
              <a:gd name="connsiteX67" fmla="*/ 338137 w 540068"/>
              <a:gd name="connsiteY67" fmla="*/ 346710 h 567690"/>
              <a:gd name="connsiteX68" fmla="*/ 345757 w 540068"/>
              <a:gd name="connsiteY68" fmla="*/ 339090 h 567690"/>
              <a:gd name="connsiteX69" fmla="*/ 338137 w 540068"/>
              <a:gd name="connsiteY69" fmla="*/ 331470 h 567690"/>
              <a:gd name="connsiteX70" fmla="*/ 304800 w 540068"/>
              <a:gd name="connsiteY70" fmla="*/ 331470 h 567690"/>
              <a:gd name="connsiteX71" fmla="*/ 297180 w 540068"/>
              <a:gd name="connsiteY71" fmla="*/ 339090 h 567690"/>
              <a:gd name="connsiteX72" fmla="*/ 304800 w 540068"/>
              <a:gd name="connsiteY72" fmla="*/ 346710 h 567690"/>
              <a:gd name="connsiteX73" fmla="*/ 312420 w 540068"/>
              <a:gd name="connsiteY73" fmla="*/ 339090 h 567690"/>
              <a:gd name="connsiteX74" fmla="*/ 304800 w 540068"/>
              <a:gd name="connsiteY74" fmla="*/ 331470 h 567690"/>
              <a:gd name="connsiteX75" fmla="*/ 271462 w 540068"/>
              <a:gd name="connsiteY75" fmla="*/ 331470 h 567690"/>
              <a:gd name="connsiteX76" fmla="*/ 263842 w 540068"/>
              <a:gd name="connsiteY76" fmla="*/ 339090 h 567690"/>
              <a:gd name="connsiteX77" fmla="*/ 271462 w 540068"/>
              <a:gd name="connsiteY77" fmla="*/ 346710 h 567690"/>
              <a:gd name="connsiteX78" fmla="*/ 279082 w 540068"/>
              <a:gd name="connsiteY78" fmla="*/ 339090 h 567690"/>
              <a:gd name="connsiteX79" fmla="*/ 271462 w 540068"/>
              <a:gd name="connsiteY79" fmla="*/ 331470 h 567690"/>
              <a:gd name="connsiteX80" fmla="*/ 338137 w 540068"/>
              <a:gd name="connsiteY80" fmla="*/ 303847 h 567690"/>
              <a:gd name="connsiteX81" fmla="*/ 330517 w 540068"/>
              <a:gd name="connsiteY81" fmla="*/ 311467 h 567690"/>
              <a:gd name="connsiteX82" fmla="*/ 338137 w 540068"/>
              <a:gd name="connsiteY82" fmla="*/ 319087 h 567690"/>
              <a:gd name="connsiteX83" fmla="*/ 345757 w 540068"/>
              <a:gd name="connsiteY83" fmla="*/ 311467 h 567690"/>
              <a:gd name="connsiteX84" fmla="*/ 338137 w 540068"/>
              <a:gd name="connsiteY84" fmla="*/ 303847 h 567690"/>
              <a:gd name="connsiteX85" fmla="*/ 304800 w 540068"/>
              <a:gd name="connsiteY85" fmla="*/ 302895 h 567690"/>
              <a:gd name="connsiteX86" fmla="*/ 297180 w 540068"/>
              <a:gd name="connsiteY86" fmla="*/ 310515 h 567690"/>
              <a:gd name="connsiteX87" fmla="*/ 304800 w 540068"/>
              <a:gd name="connsiteY87" fmla="*/ 318135 h 567690"/>
              <a:gd name="connsiteX88" fmla="*/ 312420 w 540068"/>
              <a:gd name="connsiteY88" fmla="*/ 310515 h 567690"/>
              <a:gd name="connsiteX89" fmla="*/ 304800 w 540068"/>
              <a:gd name="connsiteY89" fmla="*/ 302895 h 567690"/>
              <a:gd name="connsiteX90" fmla="*/ 338137 w 540068"/>
              <a:gd name="connsiteY90" fmla="*/ 275272 h 567690"/>
              <a:gd name="connsiteX91" fmla="*/ 330517 w 540068"/>
              <a:gd name="connsiteY91" fmla="*/ 282892 h 567690"/>
              <a:gd name="connsiteX92" fmla="*/ 338137 w 540068"/>
              <a:gd name="connsiteY92" fmla="*/ 290512 h 567690"/>
              <a:gd name="connsiteX93" fmla="*/ 345757 w 540068"/>
              <a:gd name="connsiteY93" fmla="*/ 282892 h 567690"/>
              <a:gd name="connsiteX94" fmla="*/ 338137 w 540068"/>
              <a:gd name="connsiteY94" fmla="*/ 275272 h 567690"/>
              <a:gd name="connsiteX95" fmla="*/ 304800 w 540068"/>
              <a:gd name="connsiteY95" fmla="*/ 274320 h 567690"/>
              <a:gd name="connsiteX96" fmla="*/ 297180 w 540068"/>
              <a:gd name="connsiteY96" fmla="*/ 281940 h 567690"/>
              <a:gd name="connsiteX97" fmla="*/ 304800 w 540068"/>
              <a:gd name="connsiteY97" fmla="*/ 289560 h 567690"/>
              <a:gd name="connsiteX98" fmla="*/ 312420 w 540068"/>
              <a:gd name="connsiteY98" fmla="*/ 281940 h 567690"/>
              <a:gd name="connsiteX99" fmla="*/ 304800 w 540068"/>
              <a:gd name="connsiteY99" fmla="*/ 274320 h 567690"/>
              <a:gd name="connsiteX100" fmla="*/ 338137 w 540068"/>
              <a:gd name="connsiteY100" fmla="*/ 246697 h 567690"/>
              <a:gd name="connsiteX101" fmla="*/ 330517 w 540068"/>
              <a:gd name="connsiteY101" fmla="*/ 254317 h 567690"/>
              <a:gd name="connsiteX102" fmla="*/ 338137 w 540068"/>
              <a:gd name="connsiteY102" fmla="*/ 261937 h 567690"/>
              <a:gd name="connsiteX103" fmla="*/ 345757 w 540068"/>
              <a:gd name="connsiteY103" fmla="*/ 254317 h 567690"/>
              <a:gd name="connsiteX104" fmla="*/ 338137 w 540068"/>
              <a:gd name="connsiteY104" fmla="*/ 246697 h 567690"/>
              <a:gd name="connsiteX105" fmla="*/ 304800 w 540068"/>
              <a:gd name="connsiteY105" fmla="*/ 246697 h 567690"/>
              <a:gd name="connsiteX106" fmla="*/ 297180 w 540068"/>
              <a:gd name="connsiteY106" fmla="*/ 254317 h 567690"/>
              <a:gd name="connsiteX107" fmla="*/ 304800 w 540068"/>
              <a:gd name="connsiteY107" fmla="*/ 261937 h 567690"/>
              <a:gd name="connsiteX108" fmla="*/ 312420 w 540068"/>
              <a:gd name="connsiteY108" fmla="*/ 254317 h 567690"/>
              <a:gd name="connsiteX109" fmla="*/ 304800 w 540068"/>
              <a:gd name="connsiteY109" fmla="*/ 246697 h 567690"/>
              <a:gd name="connsiteX110" fmla="*/ 427077 w 540068"/>
              <a:gd name="connsiteY110" fmla="*/ 240864 h 567690"/>
              <a:gd name="connsiteX111" fmla="*/ 437198 w 540068"/>
              <a:gd name="connsiteY111" fmla="*/ 241935 h 567690"/>
              <a:gd name="connsiteX112" fmla="*/ 532448 w 540068"/>
              <a:gd name="connsiteY112" fmla="*/ 290513 h 567690"/>
              <a:gd name="connsiteX113" fmla="*/ 538163 w 540068"/>
              <a:gd name="connsiteY113" fmla="*/ 308610 h 567690"/>
              <a:gd name="connsiteX114" fmla="*/ 525780 w 540068"/>
              <a:gd name="connsiteY114" fmla="*/ 316230 h 567690"/>
              <a:gd name="connsiteX115" fmla="*/ 520065 w 540068"/>
              <a:gd name="connsiteY115" fmla="*/ 314325 h 567690"/>
              <a:gd name="connsiteX116" fmla="*/ 424815 w 540068"/>
              <a:gd name="connsiteY116" fmla="*/ 265748 h 567690"/>
              <a:gd name="connsiteX117" fmla="*/ 419100 w 540068"/>
              <a:gd name="connsiteY117" fmla="*/ 247650 h 567690"/>
              <a:gd name="connsiteX118" fmla="*/ 427077 w 540068"/>
              <a:gd name="connsiteY118" fmla="*/ 240864 h 567690"/>
              <a:gd name="connsiteX119" fmla="*/ 338137 w 540068"/>
              <a:gd name="connsiteY119" fmla="*/ 219075 h 567690"/>
              <a:gd name="connsiteX120" fmla="*/ 330517 w 540068"/>
              <a:gd name="connsiteY120" fmla="*/ 226695 h 567690"/>
              <a:gd name="connsiteX121" fmla="*/ 338137 w 540068"/>
              <a:gd name="connsiteY121" fmla="*/ 234315 h 567690"/>
              <a:gd name="connsiteX122" fmla="*/ 345757 w 540068"/>
              <a:gd name="connsiteY122" fmla="*/ 226695 h 567690"/>
              <a:gd name="connsiteX123" fmla="*/ 338137 w 540068"/>
              <a:gd name="connsiteY123" fmla="*/ 219075 h 567690"/>
              <a:gd name="connsiteX124" fmla="*/ 338137 w 540068"/>
              <a:gd name="connsiteY124" fmla="*/ 190500 h 567690"/>
              <a:gd name="connsiteX125" fmla="*/ 330517 w 540068"/>
              <a:gd name="connsiteY125" fmla="*/ 198120 h 567690"/>
              <a:gd name="connsiteX126" fmla="*/ 338137 w 540068"/>
              <a:gd name="connsiteY126" fmla="*/ 205740 h 567690"/>
              <a:gd name="connsiteX127" fmla="*/ 345757 w 540068"/>
              <a:gd name="connsiteY127" fmla="*/ 198120 h 567690"/>
              <a:gd name="connsiteX128" fmla="*/ 338137 w 540068"/>
              <a:gd name="connsiteY128" fmla="*/ 190500 h 567690"/>
              <a:gd name="connsiteX129" fmla="*/ 431483 w 540068"/>
              <a:gd name="connsiteY129" fmla="*/ 185738 h 567690"/>
              <a:gd name="connsiteX130" fmla="*/ 526733 w 540068"/>
              <a:gd name="connsiteY130" fmla="*/ 185738 h 567690"/>
              <a:gd name="connsiteX131" fmla="*/ 540068 w 540068"/>
              <a:gd name="connsiteY131" fmla="*/ 199073 h 567690"/>
              <a:gd name="connsiteX132" fmla="*/ 526733 w 540068"/>
              <a:gd name="connsiteY132" fmla="*/ 212408 h 567690"/>
              <a:gd name="connsiteX133" fmla="*/ 431483 w 540068"/>
              <a:gd name="connsiteY133" fmla="*/ 212408 h 567690"/>
              <a:gd name="connsiteX134" fmla="*/ 418148 w 540068"/>
              <a:gd name="connsiteY134" fmla="*/ 199073 h 567690"/>
              <a:gd name="connsiteX135" fmla="*/ 431483 w 540068"/>
              <a:gd name="connsiteY135" fmla="*/ 185738 h 567690"/>
              <a:gd name="connsiteX136" fmla="*/ 36195 w 540068"/>
              <a:gd name="connsiteY136" fmla="*/ 87630 h 567690"/>
              <a:gd name="connsiteX137" fmla="*/ 200977 w 540068"/>
              <a:gd name="connsiteY137" fmla="*/ 135255 h 567690"/>
              <a:gd name="connsiteX138" fmla="*/ 365760 w 540068"/>
              <a:gd name="connsiteY138" fmla="*/ 87630 h 567690"/>
              <a:gd name="connsiteX139" fmla="*/ 398145 w 540068"/>
              <a:gd name="connsiteY139" fmla="*/ 396240 h 567690"/>
              <a:gd name="connsiteX140" fmla="*/ 200977 w 540068"/>
              <a:gd name="connsiteY140" fmla="*/ 466725 h 567690"/>
              <a:gd name="connsiteX141" fmla="*/ 3810 w 540068"/>
              <a:gd name="connsiteY141" fmla="*/ 397192 h 567690"/>
              <a:gd name="connsiteX142" fmla="*/ 530186 w 540068"/>
              <a:gd name="connsiteY142" fmla="*/ 83701 h 567690"/>
              <a:gd name="connsiteX143" fmla="*/ 538163 w 540068"/>
              <a:gd name="connsiteY143" fmla="*/ 90487 h 567690"/>
              <a:gd name="connsiteX144" fmla="*/ 532448 w 540068"/>
              <a:gd name="connsiteY144" fmla="*/ 108585 h 567690"/>
              <a:gd name="connsiteX145" fmla="*/ 437198 w 540068"/>
              <a:gd name="connsiteY145" fmla="*/ 157162 h 567690"/>
              <a:gd name="connsiteX146" fmla="*/ 431483 w 540068"/>
              <a:gd name="connsiteY146" fmla="*/ 159067 h 567690"/>
              <a:gd name="connsiteX147" fmla="*/ 419100 w 540068"/>
              <a:gd name="connsiteY147" fmla="*/ 151447 h 567690"/>
              <a:gd name="connsiteX148" fmla="*/ 424815 w 540068"/>
              <a:gd name="connsiteY148" fmla="*/ 133350 h 567690"/>
              <a:gd name="connsiteX149" fmla="*/ 520065 w 540068"/>
              <a:gd name="connsiteY149" fmla="*/ 84772 h 567690"/>
              <a:gd name="connsiteX150" fmla="*/ 530186 w 540068"/>
              <a:gd name="connsiteY150" fmla="*/ 83701 h 567690"/>
              <a:gd name="connsiteX151" fmla="*/ 200977 w 540068"/>
              <a:gd name="connsiteY151" fmla="*/ 36195 h 567690"/>
              <a:gd name="connsiteX152" fmla="*/ 293370 w 540068"/>
              <a:gd name="connsiteY152" fmla="*/ 60960 h 567690"/>
              <a:gd name="connsiteX153" fmla="*/ 200977 w 540068"/>
              <a:gd name="connsiteY153" fmla="*/ 85725 h 567690"/>
              <a:gd name="connsiteX154" fmla="*/ 108585 w 540068"/>
              <a:gd name="connsiteY154" fmla="*/ 60960 h 567690"/>
              <a:gd name="connsiteX155" fmla="*/ 200977 w 540068"/>
              <a:gd name="connsiteY155" fmla="*/ 36195 h 567690"/>
              <a:gd name="connsiteX156" fmla="*/ 200978 w 540068"/>
              <a:gd name="connsiteY156" fmla="*/ 31432 h 567690"/>
              <a:gd name="connsiteX157" fmla="*/ 104775 w 540068"/>
              <a:gd name="connsiteY157" fmla="*/ 60007 h 567690"/>
              <a:gd name="connsiteX158" fmla="*/ 200978 w 540068"/>
              <a:gd name="connsiteY158" fmla="*/ 88582 h 567690"/>
              <a:gd name="connsiteX159" fmla="*/ 297180 w 540068"/>
              <a:gd name="connsiteY159" fmla="*/ 60007 h 567690"/>
              <a:gd name="connsiteX160" fmla="*/ 200978 w 540068"/>
              <a:gd name="connsiteY160" fmla="*/ 31432 h 567690"/>
              <a:gd name="connsiteX161" fmla="*/ 200978 w 540068"/>
              <a:gd name="connsiteY161" fmla="*/ 0 h 567690"/>
              <a:gd name="connsiteX162" fmla="*/ 362903 w 540068"/>
              <a:gd name="connsiteY162" fmla="*/ 60960 h 567690"/>
              <a:gd name="connsiteX163" fmla="*/ 200978 w 540068"/>
              <a:gd name="connsiteY163" fmla="*/ 121920 h 567690"/>
              <a:gd name="connsiteX164" fmla="*/ 39053 w 540068"/>
              <a:gd name="connsiteY164" fmla="*/ 60960 h 567690"/>
              <a:gd name="connsiteX165" fmla="*/ 200978 w 540068"/>
              <a:gd name="connsiteY165" fmla="*/ 0 h 56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540068" h="567690">
                <a:moveTo>
                  <a:pt x="952" y="417195"/>
                </a:moveTo>
                <a:cubicBezTo>
                  <a:pt x="41910" y="455295"/>
                  <a:pt x="127635" y="481965"/>
                  <a:pt x="200977" y="481965"/>
                </a:cubicBezTo>
                <a:cubicBezTo>
                  <a:pt x="274320" y="481965"/>
                  <a:pt x="359092" y="455295"/>
                  <a:pt x="400050" y="417195"/>
                </a:cubicBezTo>
                <a:lnTo>
                  <a:pt x="401002" y="425767"/>
                </a:lnTo>
                <a:cubicBezTo>
                  <a:pt x="401002" y="426720"/>
                  <a:pt x="401002" y="428625"/>
                  <a:pt x="401002" y="429577"/>
                </a:cubicBezTo>
                <a:cubicBezTo>
                  <a:pt x="401955" y="431482"/>
                  <a:pt x="401955" y="433387"/>
                  <a:pt x="401955" y="434340"/>
                </a:cubicBezTo>
                <a:cubicBezTo>
                  <a:pt x="401955" y="482917"/>
                  <a:pt x="332422" y="567690"/>
                  <a:pt x="200977" y="567690"/>
                </a:cubicBezTo>
                <a:cubicBezTo>
                  <a:pt x="69532" y="567690"/>
                  <a:pt x="0" y="482917"/>
                  <a:pt x="0" y="434340"/>
                </a:cubicBezTo>
                <a:cubicBezTo>
                  <a:pt x="0" y="432435"/>
                  <a:pt x="0" y="431482"/>
                  <a:pt x="0" y="430530"/>
                </a:cubicBezTo>
                <a:cubicBezTo>
                  <a:pt x="0" y="428625"/>
                  <a:pt x="0" y="427672"/>
                  <a:pt x="0" y="425767"/>
                </a:cubicBezTo>
                <a:close/>
                <a:moveTo>
                  <a:pt x="271462" y="415290"/>
                </a:moveTo>
                <a:cubicBezTo>
                  <a:pt x="266700" y="415290"/>
                  <a:pt x="262890" y="419100"/>
                  <a:pt x="263842" y="422910"/>
                </a:cubicBezTo>
                <a:cubicBezTo>
                  <a:pt x="263842" y="426720"/>
                  <a:pt x="266700" y="430530"/>
                  <a:pt x="271462" y="430530"/>
                </a:cubicBezTo>
                <a:cubicBezTo>
                  <a:pt x="275272" y="430530"/>
                  <a:pt x="279082" y="427672"/>
                  <a:pt x="279082" y="422910"/>
                </a:cubicBezTo>
                <a:cubicBezTo>
                  <a:pt x="279082" y="419100"/>
                  <a:pt x="276225" y="415290"/>
                  <a:pt x="271462" y="415290"/>
                </a:cubicBezTo>
                <a:close/>
                <a:moveTo>
                  <a:pt x="237172" y="415290"/>
                </a:moveTo>
                <a:cubicBezTo>
                  <a:pt x="233362" y="415290"/>
                  <a:pt x="229552" y="419100"/>
                  <a:pt x="229552" y="422910"/>
                </a:cubicBezTo>
                <a:cubicBezTo>
                  <a:pt x="229552" y="426720"/>
                  <a:pt x="232410" y="430530"/>
                  <a:pt x="237172" y="430530"/>
                </a:cubicBezTo>
                <a:cubicBezTo>
                  <a:pt x="240982" y="430530"/>
                  <a:pt x="244792" y="427672"/>
                  <a:pt x="244792" y="422910"/>
                </a:cubicBezTo>
                <a:cubicBezTo>
                  <a:pt x="244792" y="419100"/>
                  <a:pt x="241935" y="415290"/>
                  <a:pt x="237172" y="415290"/>
                </a:cubicBezTo>
                <a:close/>
                <a:moveTo>
                  <a:pt x="203835" y="415290"/>
                </a:moveTo>
                <a:cubicBezTo>
                  <a:pt x="200025" y="415290"/>
                  <a:pt x="196215" y="419100"/>
                  <a:pt x="196215" y="422910"/>
                </a:cubicBezTo>
                <a:cubicBezTo>
                  <a:pt x="196215" y="426720"/>
                  <a:pt x="199072" y="430530"/>
                  <a:pt x="203835" y="430530"/>
                </a:cubicBezTo>
                <a:cubicBezTo>
                  <a:pt x="207645" y="430530"/>
                  <a:pt x="211455" y="427672"/>
                  <a:pt x="211455" y="422910"/>
                </a:cubicBezTo>
                <a:cubicBezTo>
                  <a:pt x="211455" y="419100"/>
                  <a:pt x="208597" y="415290"/>
                  <a:pt x="203835" y="415290"/>
                </a:cubicBezTo>
                <a:close/>
                <a:moveTo>
                  <a:pt x="304800" y="387667"/>
                </a:moveTo>
                <a:cubicBezTo>
                  <a:pt x="300037" y="387667"/>
                  <a:pt x="297180" y="391477"/>
                  <a:pt x="297180" y="395287"/>
                </a:cubicBezTo>
                <a:cubicBezTo>
                  <a:pt x="297180" y="399097"/>
                  <a:pt x="300037" y="402907"/>
                  <a:pt x="304800" y="402907"/>
                </a:cubicBezTo>
                <a:cubicBezTo>
                  <a:pt x="308610" y="402907"/>
                  <a:pt x="312420" y="400050"/>
                  <a:pt x="312420" y="395287"/>
                </a:cubicBezTo>
                <a:cubicBezTo>
                  <a:pt x="312420" y="391477"/>
                  <a:pt x="309562" y="387667"/>
                  <a:pt x="304800" y="387667"/>
                </a:cubicBezTo>
                <a:close/>
                <a:moveTo>
                  <a:pt x="271462" y="387667"/>
                </a:moveTo>
                <a:cubicBezTo>
                  <a:pt x="266700" y="387667"/>
                  <a:pt x="262890" y="391477"/>
                  <a:pt x="263842" y="395287"/>
                </a:cubicBezTo>
                <a:cubicBezTo>
                  <a:pt x="263842" y="399097"/>
                  <a:pt x="266700" y="402907"/>
                  <a:pt x="271462" y="402907"/>
                </a:cubicBezTo>
                <a:cubicBezTo>
                  <a:pt x="275272" y="402907"/>
                  <a:pt x="279082" y="400050"/>
                  <a:pt x="279082" y="395287"/>
                </a:cubicBezTo>
                <a:cubicBezTo>
                  <a:pt x="279082" y="391477"/>
                  <a:pt x="276225" y="387667"/>
                  <a:pt x="271462" y="387667"/>
                </a:cubicBezTo>
                <a:close/>
                <a:moveTo>
                  <a:pt x="237172" y="387667"/>
                </a:moveTo>
                <a:cubicBezTo>
                  <a:pt x="233362" y="387667"/>
                  <a:pt x="229552" y="391477"/>
                  <a:pt x="229552" y="395287"/>
                </a:cubicBezTo>
                <a:cubicBezTo>
                  <a:pt x="229552" y="399097"/>
                  <a:pt x="232410" y="402907"/>
                  <a:pt x="237172" y="402907"/>
                </a:cubicBezTo>
                <a:cubicBezTo>
                  <a:pt x="240982" y="402907"/>
                  <a:pt x="244792" y="400050"/>
                  <a:pt x="244792" y="395287"/>
                </a:cubicBezTo>
                <a:cubicBezTo>
                  <a:pt x="244792" y="391477"/>
                  <a:pt x="241935" y="387667"/>
                  <a:pt x="237172" y="387667"/>
                </a:cubicBezTo>
                <a:close/>
                <a:moveTo>
                  <a:pt x="203835" y="387667"/>
                </a:moveTo>
                <a:cubicBezTo>
                  <a:pt x="200025" y="387667"/>
                  <a:pt x="196215" y="391477"/>
                  <a:pt x="196215" y="395287"/>
                </a:cubicBezTo>
                <a:cubicBezTo>
                  <a:pt x="196215" y="399097"/>
                  <a:pt x="199072" y="402907"/>
                  <a:pt x="203835" y="402907"/>
                </a:cubicBezTo>
                <a:cubicBezTo>
                  <a:pt x="207645" y="402907"/>
                  <a:pt x="211455" y="400050"/>
                  <a:pt x="211455" y="395287"/>
                </a:cubicBezTo>
                <a:cubicBezTo>
                  <a:pt x="211455" y="391477"/>
                  <a:pt x="208597" y="387667"/>
                  <a:pt x="203835" y="387667"/>
                </a:cubicBezTo>
                <a:close/>
                <a:moveTo>
                  <a:pt x="338137" y="360045"/>
                </a:moveTo>
                <a:cubicBezTo>
                  <a:pt x="334327" y="360045"/>
                  <a:pt x="330517" y="362902"/>
                  <a:pt x="330517" y="367665"/>
                </a:cubicBezTo>
                <a:cubicBezTo>
                  <a:pt x="330517" y="371475"/>
                  <a:pt x="333375" y="375285"/>
                  <a:pt x="338137" y="375285"/>
                </a:cubicBezTo>
                <a:cubicBezTo>
                  <a:pt x="341947" y="375285"/>
                  <a:pt x="345757" y="371475"/>
                  <a:pt x="345757" y="367665"/>
                </a:cubicBezTo>
                <a:cubicBezTo>
                  <a:pt x="345757" y="363855"/>
                  <a:pt x="342900" y="360045"/>
                  <a:pt x="338137" y="360045"/>
                </a:cubicBezTo>
                <a:close/>
                <a:moveTo>
                  <a:pt x="304800" y="359092"/>
                </a:moveTo>
                <a:cubicBezTo>
                  <a:pt x="300037" y="359092"/>
                  <a:pt x="297180" y="362902"/>
                  <a:pt x="297180" y="366712"/>
                </a:cubicBezTo>
                <a:cubicBezTo>
                  <a:pt x="297180" y="370522"/>
                  <a:pt x="300037" y="374332"/>
                  <a:pt x="304800" y="374332"/>
                </a:cubicBezTo>
                <a:cubicBezTo>
                  <a:pt x="308610" y="374332"/>
                  <a:pt x="312420" y="371475"/>
                  <a:pt x="312420" y="366712"/>
                </a:cubicBezTo>
                <a:cubicBezTo>
                  <a:pt x="312420" y="362902"/>
                  <a:pt x="309562" y="359092"/>
                  <a:pt x="304800" y="359092"/>
                </a:cubicBezTo>
                <a:close/>
                <a:moveTo>
                  <a:pt x="271462" y="359092"/>
                </a:moveTo>
                <a:cubicBezTo>
                  <a:pt x="266700" y="359092"/>
                  <a:pt x="262890" y="362902"/>
                  <a:pt x="263842" y="366712"/>
                </a:cubicBezTo>
                <a:cubicBezTo>
                  <a:pt x="263842" y="370522"/>
                  <a:pt x="266700" y="374332"/>
                  <a:pt x="271462" y="374332"/>
                </a:cubicBezTo>
                <a:cubicBezTo>
                  <a:pt x="275272" y="374332"/>
                  <a:pt x="279082" y="371475"/>
                  <a:pt x="279082" y="366712"/>
                </a:cubicBezTo>
                <a:cubicBezTo>
                  <a:pt x="279082" y="362902"/>
                  <a:pt x="276225" y="359092"/>
                  <a:pt x="271462" y="359092"/>
                </a:cubicBezTo>
                <a:close/>
                <a:moveTo>
                  <a:pt x="237172" y="359092"/>
                </a:moveTo>
                <a:cubicBezTo>
                  <a:pt x="233362" y="359092"/>
                  <a:pt x="229552" y="362902"/>
                  <a:pt x="229552" y="366712"/>
                </a:cubicBezTo>
                <a:cubicBezTo>
                  <a:pt x="229552" y="370522"/>
                  <a:pt x="232410" y="374332"/>
                  <a:pt x="237172" y="374332"/>
                </a:cubicBezTo>
                <a:cubicBezTo>
                  <a:pt x="240982" y="374332"/>
                  <a:pt x="244792" y="371475"/>
                  <a:pt x="244792" y="366712"/>
                </a:cubicBezTo>
                <a:cubicBezTo>
                  <a:pt x="244792" y="362902"/>
                  <a:pt x="241935" y="359092"/>
                  <a:pt x="237172" y="359092"/>
                </a:cubicBezTo>
                <a:close/>
                <a:moveTo>
                  <a:pt x="338137" y="331470"/>
                </a:moveTo>
                <a:cubicBezTo>
                  <a:pt x="334327" y="331470"/>
                  <a:pt x="330517" y="334327"/>
                  <a:pt x="330517" y="339090"/>
                </a:cubicBezTo>
                <a:cubicBezTo>
                  <a:pt x="330517" y="342900"/>
                  <a:pt x="333375" y="346710"/>
                  <a:pt x="338137" y="346710"/>
                </a:cubicBezTo>
                <a:cubicBezTo>
                  <a:pt x="341947" y="346710"/>
                  <a:pt x="345757" y="343852"/>
                  <a:pt x="345757" y="339090"/>
                </a:cubicBezTo>
                <a:cubicBezTo>
                  <a:pt x="345757" y="335280"/>
                  <a:pt x="342900" y="331470"/>
                  <a:pt x="338137" y="331470"/>
                </a:cubicBezTo>
                <a:close/>
                <a:moveTo>
                  <a:pt x="304800" y="331470"/>
                </a:moveTo>
                <a:cubicBezTo>
                  <a:pt x="300037" y="331470"/>
                  <a:pt x="297180" y="334327"/>
                  <a:pt x="297180" y="339090"/>
                </a:cubicBezTo>
                <a:cubicBezTo>
                  <a:pt x="297180" y="342900"/>
                  <a:pt x="300037" y="346710"/>
                  <a:pt x="304800" y="346710"/>
                </a:cubicBezTo>
                <a:cubicBezTo>
                  <a:pt x="308610" y="346710"/>
                  <a:pt x="312420" y="343852"/>
                  <a:pt x="312420" y="339090"/>
                </a:cubicBezTo>
                <a:cubicBezTo>
                  <a:pt x="312420" y="335280"/>
                  <a:pt x="309562" y="331470"/>
                  <a:pt x="304800" y="331470"/>
                </a:cubicBezTo>
                <a:close/>
                <a:moveTo>
                  <a:pt x="271462" y="331470"/>
                </a:moveTo>
                <a:cubicBezTo>
                  <a:pt x="266700" y="331470"/>
                  <a:pt x="262890" y="334327"/>
                  <a:pt x="263842" y="339090"/>
                </a:cubicBezTo>
                <a:cubicBezTo>
                  <a:pt x="263842" y="342900"/>
                  <a:pt x="266700" y="346710"/>
                  <a:pt x="271462" y="346710"/>
                </a:cubicBezTo>
                <a:cubicBezTo>
                  <a:pt x="275272" y="346710"/>
                  <a:pt x="279082" y="343852"/>
                  <a:pt x="279082" y="339090"/>
                </a:cubicBezTo>
                <a:cubicBezTo>
                  <a:pt x="279082" y="335280"/>
                  <a:pt x="276225" y="331470"/>
                  <a:pt x="271462" y="331470"/>
                </a:cubicBezTo>
                <a:close/>
                <a:moveTo>
                  <a:pt x="338137" y="303847"/>
                </a:moveTo>
                <a:cubicBezTo>
                  <a:pt x="334327" y="303847"/>
                  <a:pt x="330517" y="306705"/>
                  <a:pt x="330517" y="311467"/>
                </a:cubicBezTo>
                <a:cubicBezTo>
                  <a:pt x="330517" y="315277"/>
                  <a:pt x="333375" y="319087"/>
                  <a:pt x="338137" y="319087"/>
                </a:cubicBezTo>
                <a:cubicBezTo>
                  <a:pt x="341947" y="319087"/>
                  <a:pt x="345757" y="315277"/>
                  <a:pt x="345757" y="311467"/>
                </a:cubicBezTo>
                <a:cubicBezTo>
                  <a:pt x="345757" y="307657"/>
                  <a:pt x="342900" y="303847"/>
                  <a:pt x="338137" y="303847"/>
                </a:cubicBezTo>
                <a:close/>
                <a:moveTo>
                  <a:pt x="304800" y="302895"/>
                </a:moveTo>
                <a:cubicBezTo>
                  <a:pt x="300037" y="302895"/>
                  <a:pt x="297180" y="306705"/>
                  <a:pt x="297180" y="310515"/>
                </a:cubicBezTo>
                <a:cubicBezTo>
                  <a:pt x="297180" y="314325"/>
                  <a:pt x="300037" y="318135"/>
                  <a:pt x="304800" y="318135"/>
                </a:cubicBezTo>
                <a:cubicBezTo>
                  <a:pt x="308610" y="318135"/>
                  <a:pt x="312420" y="315277"/>
                  <a:pt x="312420" y="310515"/>
                </a:cubicBezTo>
                <a:cubicBezTo>
                  <a:pt x="312420" y="306705"/>
                  <a:pt x="309562" y="302895"/>
                  <a:pt x="304800" y="302895"/>
                </a:cubicBezTo>
                <a:close/>
                <a:moveTo>
                  <a:pt x="338137" y="275272"/>
                </a:moveTo>
                <a:cubicBezTo>
                  <a:pt x="334327" y="275272"/>
                  <a:pt x="330517" y="278130"/>
                  <a:pt x="330517" y="282892"/>
                </a:cubicBezTo>
                <a:cubicBezTo>
                  <a:pt x="330517" y="286702"/>
                  <a:pt x="333375" y="290512"/>
                  <a:pt x="338137" y="290512"/>
                </a:cubicBezTo>
                <a:cubicBezTo>
                  <a:pt x="341947" y="290512"/>
                  <a:pt x="345757" y="286702"/>
                  <a:pt x="345757" y="282892"/>
                </a:cubicBezTo>
                <a:cubicBezTo>
                  <a:pt x="345757" y="279082"/>
                  <a:pt x="342900" y="275272"/>
                  <a:pt x="338137" y="275272"/>
                </a:cubicBezTo>
                <a:close/>
                <a:moveTo>
                  <a:pt x="304800" y="274320"/>
                </a:moveTo>
                <a:cubicBezTo>
                  <a:pt x="300037" y="274320"/>
                  <a:pt x="297180" y="278130"/>
                  <a:pt x="297180" y="281940"/>
                </a:cubicBezTo>
                <a:cubicBezTo>
                  <a:pt x="297180" y="285750"/>
                  <a:pt x="300037" y="289560"/>
                  <a:pt x="304800" y="289560"/>
                </a:cubicBezTo>
                <a:cubicBezTo>
                  <a:pt x="308610" y="289560"/>
                  <a:pt x="312420" y="286702"/>
                  <a:pt x="312420" y="281940"/>
                </a:cubicBezTo>
                <a:cubicBezTo>
                  <a:pt x="312420" y="278130"/>
                  <a:pt x="309562" y="274320"/>
                  <a:pt x="304800" y="274320"/>
                </a:cubicBezTo>
                <a:close/>
                <a:moveTo>
                  <a:pt x="338137" y="246697"/>
                </a:moveTo>
                <a:cubicBezTo>
                  <a:pt x="333375" y="246697"/>
                  <a:pt x="330517" y="250507"/>
                  <a:pt x="330517" y="254317"/>
                </a:cubicBezTo>
                <a:cubicBezTo>
                  <a:pt x="330517" y="258127"/>
                  <a:pt x="333375" y="261937"/>
                  <a:pt x="338137" y="261937"/>
                </a:cubicBezTo>
                <a:cubicBezTo>
                  <a:pt x="341947" y="261937"/>
                  <a:pt x="345757" y="259080"/>
                  <a:pt x="345757" y="254317"/>
                </a:cubicBezTo>
                <a:cubicBezTo>
                  <a:pt x="345757" y="250507"/>
                  <a:pt x="342900" y="246697"/>
                  <a:pt x="338137" y="246697"/>
                </a:cubicBezTo>
                <a:close/>
                <a:moveTo>
                  <a:pt x="304800" y="246697"/>
                </a:moveTo>
                <a:cubicBezTo>
                  <a:pt x="300037" y="246697"/>
                  <a:pt x="297180" y="250507"/>
                  <a:pt x="297180" y="254317"/>
                </a:cubicBezTo>
                <a:cubicBezTo>
                  <a:pt x="297180" y="258127"/>
                  <a:pt x="300037" y="261937"/>
                  <a:pt x="304800" y="261937"/>
                </a:cubicBezTo>
                <a:cubicBezTo>
                  <a:pt x="308610" y="261937"/>
                  <a:pt x="312420" y="259080"/>
                  <a:pt x="312420" y="254317"/>
                </a:cubicBezTo>
                <a:cubicBezTo>
                  <a:pt x="312420" y="250507"/>
                  <a:pt x="309562" y="246697"/>
                  <a:pt x="304800" y="246697"/>
                </a:cubicBezTo>
                <a:close/>
                <a:moveTo>
                  <a:pt x="427077" y="240864"/>
                </a:moveTo>
                <a:cubicBezTo>
                  <a:pt x="430292" y="239792"/>
                  <a:pt x="433864" y="240030"/>
                  <a:pt x="437198" y="241935"/>
                </a:cubicBezTo>
                <a:lnTo>
                  <a:pt x="532448" y="290513"/>
                </a:lnTo>
                <a:cubicBezTo>
                  <a:pt x="539115" y="293370"/>
                  <a:pt x="541973" y="301943"/>
                  <a:pt x="538163" y="308610"/>
                </a:cubicBezTo>
                <a:cubicBezTo>
                  <a:pt x="535305" y="313373"/>
                  <a:pt x="530543" y="316230"/>
                  <a:pt x="525780" y="316230"/>
                </a:cubicBezTo>
                <a:cubicBezTo>
                  <a:pt x="523875" y="316230"/>
                  <a:pt x="521970" y="315278"/>
                  <a:pt x="520065" y="314325"/>
                </a:cubicBezTo>
                <a:lnTo>
                  <a:pt x="424815" y="265748"/>
                </a:lnTo>
                <a:cubicBezTo>
                  <a:pt x="418148" y="262890"/>
                  <a:pt x="415290" y="254318"/>
                  <a:pt x="419100" y="247650"/>
                </a:cubicBezTo>
                <a:cubicBezTo>
                  <a:pt x="421005" y="244317"/>
                  <a:pt x="423863" y="241935"/>
                  <a:pt x="427077" y="240864"/>
                </a:cubicBezTo>
                <a:close/>
                <a:moveTo>
                  <a:pt x="338137" y="219075"/>
                </a:moveTo>
                <a:cubicBezTo>
                  <a:pt x="334327" y="219075"/>
                  <a:pt x="330517" y="221932"/>
                  <a:pt x="330517" y="226695"/>
                </a:cubicBezTo>
                <a:cubicBezTo>
                  <a:pt x="330517" y="230505"/>
                  <a:pt x="333375" y="234315"/>
                  <a:pt x="338137" y="234315"/>
                </a:cubicBezTo>
                <a:cubicBezTo>
                  <a:pt x="341947" y="234315"/>
                  <a:pt x="345757" y="231457"/>
                  <a:pt x="345757" y="226695"/>
                </a:cubicBezTo>
                <a:cubicBezTo>
                  <a:pt x="345757" y="221932"/>
                  <a:pt x="341947" y="218122"/>
                  <a:pt x="338137" y="219075"/>
                </a:cubicBezTo>
                <a:close/>
                <a:moveTo>
                  <a:pt x="338137" y="190500"/>
                </a:moveTo>
                <a:cubicBezTo>
                  <a:pt x="333375" y="190500"/>
                  <a:pt x="330517" y="194310"/>
                  <a:pt x="330517" y="198120"/>
                </a:cubicBezTo>
                <a:cubicBezTo>
                  <a:pt x="330517" y="201930"/>
                  <a:pt x="333375" y="205740"/>
                  <a:pt x="338137" y="205740"/>
                </a:cubicBezTo>
                <a:cubicBezTo>
                  <a:pt x="341947" y="205740"/>
                  <a:pt x="345757" y="201930"/>
                  <a:pt x="345757" y="198120"/>
                </a:cubicBezTo>
                <a:cubicBezTo>
                  <a:pt x="345757" y="194310"/>
                  <a:pt x="342900" y="190500"/>
                  <a:pt x="338137" y="190500"/>
                </a:cubicBezTo>
                <a:close/>
                <a:moveTo>
                  <a:pt x="431483" y="185738"/>
                </a:moveTo>
                <a:lnTo>
                  <a:pt x="526733" y="185738"/>
                </a:lnTo>
                <a:cubicBezTo>
                  <a:pt x="534353" y="185738"/>
                  <a:pt x="540068" y="191453"/>
                  <a:pt x="540068" y="199073"/>
                </a:cubicBezTo>
                <a:cubicBezTo>
                  <a:pt x="540068" y="206693"/>
                  <a:pt x="534353" y="212408"/>
                  <a:pt x="526733" y="212408"/>
                </a:cubicBezTo>
                <a:lnTo>
                  <a:pt x="431483" y="212408"/>
                </a:lnTo>
                <a:cubicBezTo>
                  <a:pt x="423863" y="212408"/>
                  <a:pt x="418148" y="206693"/>
                  <a:pt x="418148" y="199073"/>
                </a:cubicBezTo>
                <a:cubicBezTo>
                  <a:pt x="418148" y="191453"/>
                  <a:pt x="423863" y="185738"/>
                  <a:pt x="431483" y="185738"/>
                </a:cubicBezTo>
                <a:close/>
                <a:moveTo>
                  <a:pt x="36195" y="87630"/>
                </a:moveTo>
                <a:cubicBezTo>
                  <a:pt x="62865" y="119062"/>
                  <a:pt x="133350" y="135255"/>
                  <a:pt x="200977" y="135255"/>
                </a:cubicBezTo>
                <a:cubicBezTo>
                  <a:pt x="268605" y="135255"/>
                  <a:pt x="339090" y="119062"/>
                  <a:pt x="365760" y="87630"/>
                </a:cubicBezTo>
                <a:lnTo>
                  <a:pt x="398145" y="396240"/>
                </a:lnTo>
                <a:cubicBezTo>
                  <a:pt x="371475" y="430530"/>
                  <a:pt x="296227" y="466725"/>
                  <a:pt x="200977" y="466725"/>
                </a:cubicBezTo>
                <a:cubicBezTo>
                  <a:pt x="104775" y="466725"/>
                  <a:pt x="30480" y="431482"/>
                  <a:pt x="3810" y="397192"/>
                </a:cubicBezTo>
                <a:close/>
                <a:moveTo>
                  <a:pt x="530186" y="83701"/>
                </a:moveTo>
                <a:cubicBezTo>
                  <a:pt x="533401" y="84772"/>
                  <a:pt x="536258" y="87153"/>
                  <a:pt x="538163" y="90487"/>
                </a:cubicBezTo>
                <a:cubicBezTo>
                  <a:pt x="541973" y="97155"/>
                  <a:pt x="539115" y="104775"/>
                  <a:pt x="532448" y="108585"/>
                </a:cubicBezTo>
                <a:lnTo>
                  <a:pt x="437198" y="157162"/>
                </a:lnTo>
                <a:cubicBezTo>
                  <a:pt x="435293" y="158115"/>
                  <a:pt x="433388" y="159067"/>
                  <a:pt x="431483" y="159067"/>
                </a:cubicBezTo>
                <a:cubicBezTo>
                  <a:pt x="426720" y="159067"/>
                  <a:pt x="421958" y="156210"/>
                  <a:pt x="419100" y="151447"/>
                </a:cubicBezTo>
                <a:cubicBezTo>
                  <a:pt x="415290" y="144780"/>
                  <a:pt x="418148" y="137160"/>
                  <a:pt x="424815" y="133350"/>
                </a:cubicBezTo>
                <a:lnTo>
                  <a:pt x="520065" y="84772"/>
                </a:lnTo>
                <a:cubicBezTo>
                  <a:pt x="523399" y="82867"/>
                  <a:pt x="526971" y="82629"/>
                  <a:pt x="530186" y="83701"/>
                </a:cubicBezTo>
                <a:close/>
                <a:moveTo>
                  <a:pt x="200977" y="36195"/>
                </a:moveTo>
                <a:cubicBezTo>
                  <a:pt x="252004" y="36195"/>
                  <a:pt x="293370" y="47282"/>
                  <a:pt x="293370" y="60960"/>
                </a:cubicBezTo>
                <a:cubicBezTo>
                  <a:pt x="293370" y="74637"/>
                  <a:pt x="252004" y="85725"/>
                  <a:pt x="200977" y="85725"/>
                </a:cubicBezTo>
                <a:cubicBezTo>
                  <a:pt x="149950" y="85725"/>
                  <a:pt x="108585" y="74637"/>
                  <a:pt x="108585" y="60960"/>
                </a:cubicBezTo>
                <a:cubicBezTo>
                  <a:pt x="108585" y="47282"/>
                  <a:pt x="149950" y="36195"/>
                  <a:pt x="200977" y="36195"/>
                </a:cubicBezTo>
                <a:close/>
                <a:moveTo>
                  <a:pt x="200978" y="31432"/>
                </a:moveTo>
                <a:cubicBezTo>
                  <a:pt x="153353" y="31432"/>
                  <a:pt x="104775" y="41910"/>
                  <a:pt x="104775" y="60007"/>
                </a:cubicBezTo>
                <a:cubicBezTo>
                  <a:pt x="104775" y="78105"/>
                  <a:pt x="154305" y="88582"/>
                  <a:pt x="200978" y="88582"/>
                </a:cubicBezTo>
                <a:cubicBezTo>
                  <a:pt x="247650" y="88582"/>
                  <a:pt x="297180" y="78105"/>
                  <a:pt x="297180" y="60007"/>
                </a:cubicBezTo>
                <a:cubicBezTo>
                  <a:pt x="297180" y="41910"/>
                  <a:pt x="248603" y="31432"/>
                  <a:pt x="200978" y="31432"/>
                </a:cubicBezTo>
                <a:close/>
                <a:moveTo>
                  <a:pt x="200978" y="0"/>
                </a:moveTo>
                <a:cubicBezTo>
                  <a:pt x="290513" y="0"/>
                  <a:pt x="362903" y="27622"/>
                  <a:pt x="362903" y="60960"/>
                </a:cubicBezTo>
                <a:cubicBezTo>
                  <a:pt x="362903" y="94297"/>
                  <a:pt x="290513" y="121920"/>
                  <a:pt x="200978" y="121920"/>
                </a:cubicBezTo>
                <a:cubicBezTo>
                  <a:pt x="111443" y="121920"/>
                  <a:pt x="39053" y="94297"/>
                  <a:pt x="39053" y="60960"/>
                </a:cubicBezTo>
                <a:cubicBezTo>
                  <a:pt x="39053" y="27622"/>
                  <a:pt x="111443" y="0"/>
                  <a:pt x="200978"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20" name="口コミ">
            <a:extLst>
              <a:ext uri="{FF2B5EF4-FFF2-40B4-BE49-F238E27FC236}">
                <a16:creationId xmlns:a16="http://schemas.microsoft.com/office/drawing/2014/main" id="{8BFA36CF-846C-3C43-9058-8516D9F050E4}"/>
              </a:ext>
            </a:extLst>
          </p:cNvPr>
          <p:cNvSpPr/>
          <p:nvPr userDrawn="1"/>
        </p:nvSpPr>
        <p:spPr>
          <a:xfrm>
            <a:off x="3323234" y="1773241"/>
            <a:ext cx="284724" cy="247383"/>
          </a:xfrm>
          <a:custGeom>
            <a:avLst/>
            <a:gdLst/>
            <a:ahLst/>
            <a:cxnLst/>
            <a:rect l="0" t="0" r="0" b="0"/>
            <a:pathLst>
              <a:path w="581025" h="504825">
                <a:moveTo>
                  <a:pt x="573881" y="310991"/>
                </a:moveTo>
                <a:cubicBezTo>
                  <a:pt x="573881" y="232886"/>
                  <a:pt x="492919" y="169069"/>
                  <a:pt x="391954" y="169069"/>
                </a:cubicBezTo>
                <a:cubicBezTo>
                  <a:pt x="391954" y="79534"/>
                  <a:pt x="306229" y="7144"/>
                  <a:pt x="199549" y="7144"/>
                </a:cubicBezTo>
                <a:cubicBezTo>
                  <a:pt x="92869" y="7144"/>
                  <a:pt x="7144" y="79534"/>
                  <a:pt x="7144" y="169069"/>
                </a:cubicBezTo>
                <a:cubicBezTo>
                  <a:pt x="7144" y="215741"/>
                  <a:pt x="30956" y="257651"/>
                  <a:pt x="69056" y="287179"/>
                </a:cubicBezTo>
                <a:lnTo>
                  <a:pt x="51911" y="371951"/>
                </a:lnTo>
                <a:cubicBezTo>
                  <a:pt x="50006" y="382429"/>
                  <a:pt x="55721" y="388144"/>
                  <a:pt x="66199" y="382429"/>
                </a:cubicBezTo>
                <a:lnTo>
                  <a:pt x="173831" y="329089"/>
                </a:lnTo>
                <a:cubicBezTo>
                  <a:pt x="182404" y="330041"/>
                  <a:pt x="190976" y="330994"/>
                  <a:pt x="199549" y="330994"/>
                </a:cubicBezTo>
                <a:cubicBezTo>
                  <a:pt x="203359" y="330994"/>
                  <a:pt x="207169" y="330994"/>
                  <a:pt x="211931" y="330041"/>
                </a:cubicBezTo>
                <a:cubicBezTo>
                  <a:pt x="224314" y="398621"/>
                  <a:pt x="300514" y="451961"/>
                  <a:pt x="391954" y="451961"/>
                </a:cubicBezTo>
                <a:cubicBezTo>
                  <a:pt x="401479" y="451961"/>
                  <a:pt x="410051" y="451009"/>
                  <a:pt x="419576" y="450056"/>
                </a:cubicBezTo>
                <a:lnTo>
                  <a:pt x="515779" y="502444"/>
                </a:lnTo>
                <a:cubicBezTo>
                  <a:pt x="525304" y="508159"/>
                  <a:pt x="531971" y="503396"/>
                  <a:pt x="530066" y="491966"/>
                </a:cubicBezTo>
                <a:lnTo>
                  <a:pt x="517684" y="411956"/>
                </a:lnTo>
                <a:cubicBezTo>
                  <a:pt x="551974" y="387191"/>
                  <a:pt x="573881" y="350996"/>
                  <a:pt x="573881" y="310991"/>
                </a:cubicBezTo>
                <a:close/>
                <a:moveTo>
                  <a:pt x="211931" y="290036"/>
                </a:moveTo>
                <a:cubicBezTo>
                  <a:pt x="208121" y="290036"/>
                  <a:pt x="203359" y="290989"/>
                  <a:pt x="199549" y="290989"/>
                </a:cubicBezTo>
                <a:cubicBezTo>
                  <a:pt x="188119" y="290989"/>
                  <a:pt x="176689" y="290036"/>
                  <a:pt x="165259" y="288131"/>
                </a:cubicBezTo>
                <a:cubicBezTo>
                  <a:pt x="164306" y="289084"/>
                  <a:pt x="163354" y="289084"/>
                  <a:pt x="162401" y="290036"/>
                </a:cubicBezTo>
                <a:lnTo>
                  <a:pt x="111919" y="314801"/>
                </a:lnTo>
                <a:cubicBezTo>
                  <a:pt x="107156" y="317659"/>
                  <a:pt x="103346" y="314801"/>
                  <a:pt x="105251" y="309086"/>
                </a:cubicBezTo>
                <a:lnTo>
                  <a:pt x="112871" y="272891"/>
                </a:lnTo>
                <a:cubicBezTo>
                  <a:pt x="112871" y="271939"/>
                  <a:pt x="113824" y="270986"/>
                  <a:pt x="113824" y="270034"/>
                </a:cubicBezTo>
                <a:cubicBezTo>
                  <a:pt x="73819" y="248126"/>
                  <a:pt x="47149" y="210979"/>
                  <a:pt x="47149" y="169069"/>
                </a:cubicBezTo>
                <a:cubicBezTo>
                  <a:pt x="47149" y="102394"/>
                  <a:pt x="115729" y="47149"/>
                  <a:pt x="198596" y="47149"/>
                </a:cubicBezTo>
                <a:cubicBezTo>
                  <a:pt x="281464" y="47149"/>
                  <a:pt x="350996" y="102394"/>
                  <a:pt x="350996" y="169069"/>
                </a:cubicBezTo>
                <a:cubicBezTo>
                  <a:pt x="350996" y="170021"/>
                  <a:pt x="350996" y="171926"/>
                  <a:pt x="350996" y="172879"/>
                </a:cubicBezTo>
                <a:cubicBezTo>
                  <a:pt x="278606" y="185261"/>
                  <a:pt x="222409" y="231934"/>
                  <a:pt x="211931" y="290036"/>
                </a:cubicBezTo>
                <a:close/>
                <a:moveTo>
                  <a:pt x="473869" y="392906"/>
                </a:moveTo>
                <a:lnTo>
                  <a:pt x="479584" y="428149"/>
                </a:lnTo>
                <a:cubicBezTo>
                  <a:pt x="480536" y="433864"/>
                  <a:pt x="476726" y="435769"/>
                  <a:pt x="471964" y="432911"/>
                </a:cubicBezTo>
                <a:lnTo>
                  <a:pt x="427196" y="408146"/>
                </a:lnTo>
                <a:cubicBezTo>
                  <a:pt x="415766" y="410051"/>
                  <a:pt x="404336" y="411956"/>
                  <a:pt x="391954" y="411956"/>
                </a:cubicBezTo>
                <a:cubicBezTo>
                  <a:pt x="321469" y="411956"/>
                  <a:pt x="261461" y="372904"/>
                  <a:pt x="251936" y="324326"/>
                </a:cubicBezTo>
                <a:cubicBezTo>
                  <a:pt x="250984" y="319564"/>
                  <a:pt x="250031" y="314801"/>
                  <a:pt x="250031" y="310039"/>
                </a:cubicBezTo>
                <a:cubicBezTo>
                  <a:pt x="250031" y="299561"/>
                  <a:pt x="251936" y="290036"/>
                  <a:pt x="256699" y="280511"/>
                </a:cubicBezTo>
                <a:cubicBezTo>
                  <a:pt x="269081" y="251936"/>
                  <a:pt x="300514" y="228124"/>
                  <a:pt x="339566" y="215741"/>
                </a:cubicBezTo>
                <a:cubicBezTo>
                  <a:pt x="353854" y="210979"/>
                  <a:pt x="370046" y="209074"/>
                  <a:pt x="386239" y="208121"/>
                </a:cubicBezTo>
                <a:cubicBezTo>
                  <a:pt x="388144" y="208121"/>
                  <a:pt x="390049" y="208121"/>
                  <a:pt x="392906" y="208121"/>
                </a:cubicBezTo>
                <a:cubicBezTo>
                  <a:pt x="470059" y="208121"/>
                  <a:pt x="534829" y="254794"/>
                  <a:pt x="534829" y="309086"/>
                </a:cubicBezTo>
                <a:cubicBezTo>
                  <a:pt x="533876" y="344329"/>
                  <a:pt x="509111" y="374809"/>
                  <a:pt x="473869" y="392906"/>
                </a:cubicBezTo>
                <a:close/>
              </a:path>
            </a:pathLst>
          </a:custGeom>
          <a:solidFill>
            <a:schemeClr val="accent2"/>
          </a:solidFill>
          <a:ln w="9525" cap="flat">
            <a:noFill/>
            <a:prstDash val="solid"/>
            <a:miter/>
          </a:ln>
        </p:spPr>
        <p:txBody>
          <a:bodyPr lIns="0" tIns="0" rIns="0" bIns="0"/>
          <a:lstStyle/>
          <a:p>
            <a:r>
              <a:rPr lang="ja-JP" altLang="en-US" sz="1587" dirty="0">
                <a:latin typeface="+mn-ea"/>
              </a:rPr>
              <a:t>　</a:t>
            </a:r>
          </a:p>
        </p:txBody>
      </p:sp>
      <p:sp>
        <p:nvSpPr>
          <p:cNvPr id="21" name="家">
            <a:extLst>
              <a:ext uri="{FF2B5EF4-FFF2-40B4-BE49-F238E27FC236}">
                <a16:creationId xmlns:a16="http://schemas.microsoft.com/office/drawing/2014/main" id="{8F0ED3DA-176E-B44A-87A1-99CF94F7E9B8}"/>
              </a:ext>
            </a:extLst>
          </p:cNvPr>
          <p:cNvSpPr/>
          <p:nvPr userDrawn="1"/>
        </p:nvSpPr>
        <p:spPr>
          <a:xfrm>
            <a:off x="2720671" y="1789636"/>
            <a:ext cx="288578" cy="214593"/>
          </a:xfrm>
          <a:custGeom>
            <a:avLst/>
            <a:gdLst>
              <a:gd name="connsiteX0" fmla="*/ 389741 w 588890"/>
              <a:gd name="connsiteY0" fmla="*/ 345519 h 437911"/>
              <a:gd name="connsiteX1" fmla="*/ 399266 w 588890"/>
              <a:gd name="connsiteY1" fmla="*/ 355044 h 437911"/>
              <a:gd name="connsiteX2" fmla="*/ 389741 w 588890"/>
              <a:gd name="connsiteY2" fmla="*/ 364569 h 437911"/>
              <a:gd name="connsiteX3" fmla="*/ 380216 w 588890"/>
              <a:gd name="connsiteY3" fmla="*/ 355044 h 437911"/>
              <a:gd name="connsiteX4" fmla="*/ 389741 w 588890"/>
              <a:gd name="connsiteY4" fmla="*/ 345519 h 437911"/>
              <a:gd name="connsiteX5" fmla="*/ 197336 w 588890"/>
              <a:gd name="connsiteY5" fmla="*/ 295036 h 437911"/>
              <a:gd name="connsiteX6" fmla="*/ 192573 w 588890"/>
              <a:gd name="connsiteY6" fmla="*/ 299799 h 437911"/>
              <a:gd name="connsiteX7" fmla="*/ 192573 w 588890"/>
              <a:gd name="connsiteY7" fmla="*/ 369331 h 437911"/>
              <a:gd name="connsiteX8" fmla="*/ 197336 w 588890"/>
              <a:gd name="connsiteY8" fmla="*/ 374094 h 437911"/>
              <a:gd name="connsiteX9" fmla="*/ 224006 w 588890"/>
              <a:gd name="connsiteY9" fmla="*/ 374094 h 437911"/>
              <a:gd name="connsiteX10" fmla="*/ 228768 w 588890"/>
              <a:gd name="connsiteY10" fmla="*/ 369331 h 437911"/>
              <a:gd name="connsiteX11" fmla="*/ 228768 w 588890"/>
              <a:gd name="connsiteY11" fmla="*/ 299799 h 437911"/>
              <a:gd name="connsiteX12" fmla="*/ 224006 w 588890"/>
              <a:gd name="connsiteY12" fmla="*/ 295036 h 437911"/>
              <a:gd name="connsiteX13" fmla="*/ 147806 w 588890"/>
              <a:gd name="connsiteY13" fmla="*/ 295036 h 437911"/>
              <a:gd name="connsiteX14" fmla="*/ 143043 w 588890"/>
              <a:gd name="connsiteY14" fmla="*/ 299799 h 437911"/>
              <a:gd name="connsiteX15" fmla="*/ 143043 w 588890"/>
              <a:gd name="connsiteY15" fmla="*/ 369331 h 437911"/>
              <a:gd name="connsiteX16" fmla="*/ 147806 w 588890"/>
              <a:gd name="connsiteY16" fmla="*/ 374094 h 437911"/>
              <a:gd name="connsiteX17" fmla="*/ 174476 w 588890"/>
              <a:gd name="connsiteY17" fmla="*/ 374094 h 437911"/>
              <a:gd name="connsiteX18" fmla="*/ 179238 w 588890"/>
              <a:gd name="connsiteY18" fmla="*/ 369331 h 437911"/>
              <a:gd name="connsiteX19" fmla="*/ 179238 w 588890"/>
              <a:gd name="connsiteY19" fmla="*/ 299799 h 437911"/>
              <a:gd name="connsiteX20" fmla="*/ 174476 w 588890"/>
              <a:gd name="connsiteY20" fmla="*/ 295036 h 437911"/>
              <a:gd name="connsiteX21" fmla="*/ 373548 w 588890"/>
              <a:gd name="connsiteY21" fmla="*/ 284559 h 437911"/>
              <a:gd name="connsiteX22" fmla="*/ 368785 w 588890"/>
              <a:gd name="connsiteY22" fmla="*/ 289322 h 437911"/>
              <a:gd name="connsiteX23" fmla="*/ 368785 w 588890"/>
              <a:gd name="connsiteY23" fmla="*/ 417909 h 437911"/>
              <a:gd name="connsiteX24" fmla="*/ 373548 w 588890"/>
              <a:gd name="connsiteY24" fmla="*/ 422672 h 437911"/>
              <a:gd name="connsiteX25" fmla="*/ 436413 w 588890"/>
              <a:gd name="connsiteY25" fmla="*/ 422672 h 437911"/>
              <a:gd name="connsiteX26" fmla="*/ 441175 w 588890"/>
              <a:gd name="connsiteY26" fmla="*/ 417909 h 437911"/>
              <a:gd name="connsiteX27" fmla="*/ 441175 w 588890"/>
              <a:gd name="connsiteY27" fmla="*/ 289322 h 437911"/>
              <a:gd name="connsiteX28" fmla="*/ 436413 w 588890"/>
              <a:gd name="connsiteY28" fmla="*/ 284559 h 437911"/>
              <a:gd name="connsiteX29" fmla="*/ 380215 w 588890"/>
              <a:gd name="connsiteY29" fmla="*/ 138827 h 437911"/>
              <a:gd name="connsiteX30" fmla="*/ 375453 w 588890"/>
              <a:gd name="connsiteY30" fmla="*/ 143589 h 437911"/>
              <a:gd name="connsiteX31" fmla="*/ 375453 w 588890"/>
              <a:gd name="connsiteY31" fmla="*/ 178832 h 437911"/>
              <a:gd name="connsiteX32" fmla="*/ 380215 w 588890"/>
              <a:gd name="connsiteY32" fmla="*/ 183594 h 437911"/>
              <a:gd name="connsiteX33" fmla="*/ 430698 w 588890"/>
              <a:gd name="connsiteY33" fmla="*/ 183594 h 437911"/>
              <a:gd name="connsiteX34" fmla="*/ 435460 w 588890"/>
              <a:gd name="connsiteY34" fmla="*/ 178832 h 437911"/>
              <a:gd name="connsiteX35" fmla="*/ 435460 w 588890"/>
              <a:gd name="connsiteY35" fmla="*/ 143589 h 437911"/>
              <a:gd name="connsiteX36" fmla="*/ 430698 w 588890"/>
              <a:gd name="connsiteY36" fmla="*/ 138827 h 437911"/>
              <a:gd name="connsiteX37" fmla="*/ 162093 w 588890"/>
              <a:gd name="connsiteY37" fmla="*/ 8334 h 437911"/>
              <a:gd name="connsiteX38" fmla="*/ 278298 w 588890"/>
              <a:gd name="connsiteY38" fmla="*/ 8334 h 437911"/>
              <a:gd name="connsiteX39" fmla="*/ 288776 w 588890"/>
              <a:gd name="connsiteY39" fmla="*/ 18811 h 437911"/>
              <a:gd name="connsiteX40" fmla="*/ 288776 w 588890"/>
              <a:gd name="connsiteY40" fmla="*/ 59769 h 437911"/>
              <a:gd name="connsiteX41" fmla="*/ 342116 w 588890"/>
              <a:gd name="connsiteY41" fmla="*/ 59769 h 437911"/>
              <a:gd name="connsiteX42" fmla="*/ 215433 w 588890"/>
              <a:gd name="connsiteY42" fmla="*/ 220741 h 437911"/>
              <a:gd name="connsiteX43" fmla="*/ 212576 w 588890"/>
              <a:gd name="connsiteY43" fmla="*/ 236934 h 437911"/>
              <a:gd name="connsiteX44" fmla="*/ 226863 w 588890"/>
              <a:gd name="connsiteY44" fmla="*/ 244554 h 437911"/>
              <a:gd name="connsiteX45" fmla="*/ 279251 w 588890"/>
              <a:gd name="connsiteY45" fmla="*/ 244554 h 437911"/>
              <a:gd name="connsiteX46" fmla="*/ 280203 w 588890"/>
              <a:gd name="connsiteY46" fmla="*/ 244554 h 437911"/>
              <a:gd name="connsiteX47" fmla="*/ 280203 w 588890"/>
              <a:gd name="connsiteY47" fmla="*/ 437911 h 437911"/>
              <a:gd name="connsiteX48" fmla="*/ 86846 w 588890"/>
              <a:gd name="connsiteY48" fmla="*/ 437911 h 437911"/>
              <a:gd name="connsiteX49" fmla="*/ 76368 w 588890"/>
              <a:gd name="connsiteY49" fmla="*/ 427434 h 437911"/>
              <a:gd name="connsiteX50" fmla="*/ 76368 w 588890"/>
              <a:gd name="connsiteY50" fmla="*/ 291226 h 437911"/>
              <a:gd name="connsiteX51" fmla="*/ 6836 w 588890"/>
              <a:gd name="connsiteY51" fmla="*/ 291226 h 437911"/>
              <a:gd name="connsiteX52" fmla="*/ 1121 w 588890"/>
              <a:gd name="connsiteY52" fmla="*/ 281701 h 437911"/>
              <a:gd name="connsiteX53" fmla="*/ 103038 w 588890"/>
              <a:gd name="connsiteY53" fmla="*/ 69294 h 437911"/>
              <a:gd name="connsiteX54" fmla="*/ 117326 w 588890"/>
              <a:gd name="connsiteY54" fmla="*/ 59769 h 437911"/>
              <a:gd name="connsiteX55" fmla="*/ 151616 w 588890"/>
              <a:gd name="connsiteY55" fmla="*/ 59769 h 437911"/>
              <a:gd name="connsiteX56" fmla="*/ 151616 w 588890"/>
              <a:gd name="connsiteY56" fmla="*/ 18811 h 437911"/>
              <a:gd name="connsiteX57" fmla="*/ 162093 w 588890"/>
              <a:gd name="connsiteY57" fmla="*/ 8334 h 437911"/>
              <a:gd name="connsiteX58" fmla="*/ 399265 w 588890"/>
              <a:gd name="connsiteY58" fmla="*/ 3572 h 437911"/>
              <a:gd name="connsiteX59" fmla="*/ 411648 w 588890"/>
              <a:gd name="connsiteY59" fmla="*/ 3572 h 437911"/>
              <a:gd name="connsiteX60" fmla="*/ 586908 w 588890"/>
              <a:gd name="connsiteY60" fmla="*/ 226457 h 437911"/>
              <a:gd name="connsiteX61" fmla="*/ 583098 w 588890"/>
              <a:gd name="connsiteY61" fmla="*/ 235029 h 437911"/>
              <a:gd name="connsiteX62" fmla="*/ 521185 w 588890"/>
              <a:gd name="connsiteY62" fmla="*/ 235029 h 437911"/>
              <a:gd name="connsiteX63" fmla="*/ 521185 w 588890"/>
              <a:gd name="connsiteY63" fmla="*/ 426482 h 437911"/>
              <a:gd name="connsiteX64" fmla="*/ 510708 w 588890"/>
              <a:gd name="connsiteY64" fmla="*/ 436959 h 437911"/>
              <a:gd name="connsiteX65" fmla="*/ 299253 w 588890"/>
              <a:gd name="connsiteY65" fmla="*/ 436959 h 437911"/>
              <a:gd name="connsiteX66" fmla="*/ 288775 w 588890"/>
              <a:gd name="connsiteY66" fmla="*/ 426482 h 437911"/>
              <a:gd name="connsiteX67" fmla="*/ 288775 w 588890"/>
              <a:gd name="connsiteY67" fmla="*/ 234077 h 437911"/>
              <a:gd name="connsiteX68" fmla="*/ 226863 w 588890"/>
              <a:gd name="connsiteY68" fmla="*/ 234077 h 437911"/>
              <a:gd name="connsiteX69" fmla="*/ 223053 w 588890"/>
              <a:gd name="connsiteY69" fmla="*/ 226457 h 43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88890" h="437911">
                <a:moveTo>
                  <a:pt x="389741" y="345519"/>
                </a:moveTo>
                <a:cubicBezTo>
                  <a:pt x="395456" y="345519"/>
                  <a:pt x="399266" y="349329"/>
                  <a:pt x="399266" y="355044"/>
                </a:cubicBezTo>
                <a:cubicBezTo>
                  <a:pt x="399266" y="360759"/>
                  <a:pt x="395456" y="364569"/>
                  <a:pt x="389741" y="364569"/>
                </a:cubicBezTo>
                <a:cubicBezTo>
                  <a:pt x="384026" y="364569"/>
                  <a:pt x="380216" y="360759"/>
                  <a:pt x="380216" y="355044"/>
                </a:cubicBezTo>
                <a:cubicBezTo>
                  <a:pt x="380216" y="349329"/>
                  <a:pt x="384978" y="345519"/>
                  <a:pt x="389741" y="345519"/>
                </a:cubicBezTo>
                <a:close/>
                <a:moveTo>
                  <a:pt x="197336" y="295036"/>
                </a:moveTo>
                <a:cubicBezTo>
                  <a:pt x="194478" y="295036"/>
                  <a:pt x="192573" y="296941"/>
                  <a:pt x="192573" y="299799"/>
                </a:cubicBezTo>
                <a:lnTo>
                  <a:pt x="192573" y="369331"/>
                </a:lnTo>
                <a:cubicBezTo>
                  <a:pt x="192573" y="372189"/>
                  <a:pt x="194478" y="374094"/>
                  <a:pt x="197336" y="374094"/>
                </a:cubicBezTo>
                <a:lnTo>
                  <a:pt x="224006" y="374094"/>
                </a:lnTo>
                <a:cubicBezTo>
                  <a:pt x="225911" y="374094"/>
                  <a:pt x="228768" y="371236"/>
                  <a:pt x="228768" y="369331"/>
                </a:cubicBezTo>
                <a:lnTo>
                  <a:pt x="228768" y="299799"/>
                </a:lnTo>
                <a:cubicBezTo>
                  <a:pt x="228768" y="296941"/>
                  <a:pt x="226863" y="295036"/>
                  <a:pt x="224006" y="295036"/>
                </a:cubicBezTo>
                <a:close/>
                <a:moveTo>
                  <a:pt x="147806" y="295036"/>
                </a:moveTo>
                <a:cubicBezTo>
                  <a:pt x="144948" y="295036"/>
                  <a:pt x="143043" y="296941"/>
                  <a:pt x="143043" y="299799"/>
                </a:cubicBezTo>
                <a:lnTo>
                  <a:pt x="143043" y="369331"/>
                </a:lnTo>
                <a:cubicBezTo>
                  <a:pt x="143043" y="372189"/>
                  <a:pt x="144948" y="374094"/>
                  <a:pt x="147806" y="374094"/>
                </a:cubicBezTo>
                <a:lnTo>
                  <a:pt x="174476" y="374094"/>
                </a:lnTo>
                <a:cubicBezTo>
                  <a:pt x="177333" y="374094"/>
                  <a:pt x="179238" y="372189"/>
                  <a:pt x="179238" y="369331"/>
                </a:cubicBezTo>
                <a:lnTo>
                  <a:pt x="179238" y="299799"/>
                </a:lnTo>
                <a:cubicBezTo>
                  <a:pt x="179238" y="296941"/>
                  <a:pt x="177333" y="295036"/>
                  <a:pt x="174476" y="295036"/>
                </a:cubicBezTo>
                <a:close/>
                <a:moveTo>
                  <a:pt x="373548" y="284559"/>
                </a:moveTo>
                <a:cubicBezTo>
                  <a:pt x="370690" y="284559"/>
                  <a:pt x="368785" y="286464"/>
                  <a:pt x="368785" y="289322"/>
                </a:cubicBezTo>
                <a:lnTo>
                  <a:pt x="368785" y="417909"/>
                </a:lnTo>
                <a:cubicBezTo>
                  <a:pt x="368785" y="420767"/>
                  <a:pt x="370690" y="422672"/>
                  <a:pt x="373548" y="422672"/>
                </a:cubicBezTo>
                <a:lnTo>
                  <a:pt x="436413" y="422672"/>
                </a:lnTo>
                <a:cubicBezTo>
                  <a:pt x="439270" y="422672"/>
                  <a:pt x="441175" y="420767"/>
                  <a:pt x="441175" y="417909"/>
                </a:cubicBezTo>
                <a:lnTo>
                  <a:pt x="441175" y="289322"/>
                </a:lnTo>
                <a:cubicBezTo>
                  <a:pt x="441175" y="286464"/>
                  <a:pt x="439270" y="284559"/>
                  <a:pt x="436413" y="284559"/>
                </a:cubicBezTo>
                <a:close/>
                <a:moveTo>
                  <a:pt x="380215" y="138827"/>
                </a:moveTo>
                <a:cubicBezTo>
                  <a:pt x="377358" y="138827"/>
                  <a:pt x="375453" y="140732"/>
                  <a:pt x="375453" y="143589"/>
                </a:cubicBezTo>
                <a:lnTo>
                  <a:pt x="375453" y="178832"/>
                </a:lnTo>
                <a:cubicBezTo>
                  <a:pt x="375453" y="181689"/>
                  <a:pt x="377358" y="183594"/>
                  <a:pt x="380215" y="183594"/>
                </a:cubicBezTo>
                <a:lnTo>
                  <a:pt x="430698" y="183594"/>
                </a:lnTo>
                <a:cubicBezTo>
                  <a:pt x="433555" y="183594"/>
                  <a:pt x="435460" y="181689"/>
                  <a:pt x="435460" y="178832"/>
                </a:cubicBezTo>
                <a:lnTo>
                  <a:pt x="435460" y="143589"/>
                </a:lnTo>
                <a:cubicBezTo>
                  <a:pt x="435460" y="140732"/>
                  <a:pt x="433555" y="138827"/>
                  <a:pt x="430698" y="138827"/>
                </a:cubicBezTo>
                <a:close/>
                <a:moveTo>
                  <a:pt x="162093" y="8334"/>
                </a:moveTo>
                <a:lnTo>
                  <a:pt x="278298" y="8334"/>
                </a:lnTo>
                <a:cubicBezTo>
                  <a:pt x="284013" y="8334"/>
                  <a:pt x="288776" y="13096"/>
                  <a:pt x="288776" y="18811"/>
                </a:cubicBezTo>
                <a:lnTo>
                  <a:pt x="288776" y="59769"/>
                </a:lnTo>
                <a:lnTo>
                  <a:pt x="342116" y="59769"/>
                </a:lnTo>
                <a:lnTo>
                  <a:pt x="215433" y="220741"/>
                </a:lnTo>
                <a:cubicBezTo>
                  <a:pt x="210671" y="225504"/>
                  <a:pt x="209718" y="232171"/>
                  <a:pt x="212576" y="236934"/>
                </a:cubicBezTo>
                <a:cubicBezTo>
                  <a:pt x="214481" y="241696"/>
                  <a:pt x="220196" y="244554"/>
                  <a:pt x="226863" y="244554"/>
                </a:cubicBezTo>
                <a:lnTo>
                  <a:pt x="279251" y="244554"/>
                </a:lnTo>
                <a:lnTo>
                  <a:pt x="280203" y="244554"/>
                </a:lnTo>
                <a:lnTo>
                  <a:pt x="280203" y="437911"/>
                </a:lnTo>
                <a:lnTo>
                  <a:pt x="86846" y="437911"/>
                </a:lnTo>
                <a:cubicBezTo>
                  <a:pt x="81131" y="437911"/>
                  <a:pt x="76368" y="433149"/>
                  <a:pt x="76368" y="427434"/>
                </a:cubicBezTo>
                <a:lnTo>
                  <a:pt x="76368" y="291226"/>
                </a:lnTo>
                <a:lnTo>
                  <a:pt x="6836" y="291226"/>
                </a:lnTo>
                <a:cubicBezTo>
                  <a:pt x="1121" y="291226"/>
                  <a:pt x="-1737" y="286464"/>
                  <a:pt x="1121" y="281701"/>
                </a:cubicBezTo>
                <a:lnTo>
                  <a:pt x="103038" y="69294"/>
                </a:lnTo>
                <a:cubicBezTo>
                  <a:pt x="104943" y="63579"/>
                  <a:pt x="111611" y="59769"/>
                  <a:pt x="117326" y="59769"/>
                </a:cubicBezTo>
                <a:lnTo>
                  <a:pt x="151616" y="59769"/>
                </a:lnTo>
                <a:lnTo>
                  <a:pt x="151616" y="18811"/>
                </a:lnTo>
                <a:cubicBezTo>
                  <a:pt x="151616" y="13096"/>
                  <a:pt x="156378" y="8334"/>
                  <a:pt x="162093" y="8334"/>
                </a:cubicBezTo>
                <a:close/>
                <a:moveTo>
                  <a:pt x="399265" y="3572"/>
                </a:moveTo>
                <a:cubicBezTo>
                  <a:pt x="402123" y="-1191"/>
                  <a:pt x="407838" y="-1191"/>
                  <a:pt x="411648" y="3572"/>
                </a:cubicBezTo>
                <a:lnTo>
                  <a:pt x="586908" y="226457"/>
                </a:lnTo>
                <a:cubicBezTo>
                  <a:pt x="590718" y="231219"/>
                  <a:pt x="588813" y="235029"/>
                  <a:pt x="583098" y="235029"/>
                </a:cubicBezTo>
                <a:lnTo>
                  <a:pt x="521185" y="235029"/>
                </a:lnTo>
                <a:lnTo>
                  <a:pt x="521185" y="426482"/>
                </a:lnTo>
                <a:cubicBezTo>
                  <a:pt x="521185" y="432197"/>
                  <a:pt x="516423" y="436959"/>
                  <a:pt x="510708" y="436959"/>
                </a:cubicBezTo>
                <a:lnTo>
                  <a:pt x="299253" y="436959"/>
                </a:lnTo>
                <a:cubicBezTo>
                  <a:pt x="293538" y="436959"/>
                  <a:pt x="288775" y="432197"/>
                  <a:pt x="288775" y="426482"/>
                </a:cubicBezTo>
                <a:lnTo>
                  <a:pt x="288775" y="234077"/>
                </a:lnTo>
                <a:lnTo>
                  <a:pt x="226863" y="234077"/>
                </a:lnTo>
                <a:cubicBezTo>
                  <a:pt x="221148" y="234077"/>
                  <a:pt x="219243" y="231219"/>
                  <a:pt x="223053" y="226457"/>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22" name="お店">
            <a:extLst>
              <a:ext uri="{FF2B5EF4-FFF2-40B4-BE49-F238E27FC236}">
                <a16:creationId xmlns:a16="http://schemas.microsoft.com/office/drawing/2014/main" id="{F1771557-676A-C744-9FA9-E518EB824AD7}"/>
              </a:ext>
            </a:extLst>
          </p:cNvPr>
          <p:cNvSpPr/>
          <p:nvPr userDrawn="1"/>
        </p:nvSpPr>
        <p:spPr>
          <a:xfrm>
            <a:off x="2166553" y="1773008"/>
            <a:ext cx="238514" cy="247849"/>
          </a:xfrm>
          <a:custGeom>
            <a:avLst/>
            <a:gdLst>
              <a:gd name="connsiteX0" fmla="*/ 10477 w 486727"/>
              <a:gd name="connsiteY0" fmla="*/ 455295 h 505777"/>
              <a:gd name="connsiteX1" fmla="*/ 476250 w 486727"/>
              <a:gd name="connsiteY1" fmla="*/ 455295 h 505777"/>
              <a:gd name="connsiteX2" fmla="*/ 486727 w 486727"/>
              <a:gd name="connsiteY2" fmla="*/ 465772 h 505777"/>
              <a:gd name="connsiteX3" fmla="*/ 486727 w 486727"/>
              <a:gd name="connsiteY3" fmla="*/ 495300 h 505777"/>
              <a:gd name="connsiteX4" fmla="*/ 476250 w 486727"/>
              <a:gd name="connsiteY4" fmla="*/ 505777 h 505777"/>
              <a:gd name="connsiteX5" fmla="*/ 10477 w 486727"/>
              <a:gd name="connsiteY5" fmla="*/ 505777 h 505777"/>
              <a:gd name="connsiteX6" fmla="*/ 0 w 486727"/>
              <a:gd name="connsiteY6" fmla="*/ 495300 h 505777"/>
              <a:gd name="connsiteX7" fmla="*/ 0 w 486727"/>
              <a:gd name="connsiteY7" fmla="*/ 465772 h 505777"/>
              <a:gd name="connsiteX8" fmla="*/ 10477 w 486727"/>
              <a:gd name="connsiteY8" fmla="*/ 455295 h 505777"/>
              <a:gd name="connsiteX9" fmla="*/ 308610 w 486727"/>
              <a:gd name="connsiteY9" fmla="*/ 329565 h 505777"/>
              <a:gd name="connsiteX10" fmla="*/ 393383 w 486727"/>
              <a:gd name="connsiteY10" fmla="*/ 329565 h 505777"/>
              <a:gd name="connsiteX11" fmla="*/ 398145 w 486727"/>
              <a:gd name="connsiteY11" fmla="*/ 334327 h 505777"/>
              <a:gd name="connsiteX12" fmla="*/ 398145 w 486727"/>
              <a:gd name="connsiteY12" fmla="*/ 415290 h 505777"/>
              <a:gd name="connsiteX13" fmla="*/ 393383 w 486727"/>
              <a:gd name="connsiteY13" fmla="*/ 420052 h 505777"/>
              <a:gd name="connsiteX14" fmla="*/ 308610 w 486727"/>
              <a:gd name="connsiteY14" fmla="*/ 420052 h 505777"/>
              <a:gd name="connsiteX15" fmla="*/ 303848 w 486727"/>
              <a:gd name="connsiteY15" fmla="*/ 415290 h 505777"/>
              <a:gd name="connsiteX16" fmla="*/ 303848 w 486727"/>
              <a:gd name="connsiteY16" fmla="*/ 334327 h 505777"/>
              <a:gd name="connsiteX17" fmla="*/ 308610 w 486727"/>
              <a:gd name="connsiteY17" fmla="*/ 329565 h 505777"/>
              <a:gd name="connsiteX18" fmla="*/ 326708 w 486727"/>
              <a:gd name="connsiteY18" fmla="*/ 294323 h 505777"/>
              <a:gd name="connsiteX19" fmla="*/ 318135 w 486727"/>
              <a:gd name="connsiteY19" fmla="*/ 302895 h 505777"/>
              <a:gd name="connsiteX20" fmla="*/ 326708 w 486727"/>
              <a:gd name="connsiteY20" fmla="*/ 311468 h 505777"/>
              <a:gd name="connsiteX21" fmla="*/ 335280 w 486727"/>
              <a:gd name="connsiteY21" fmla="*/ 302895 h 505777"/>
              <a:gd name="connsiteX22" fmla="*/ 326708 w 486727"/>
              <a:gd name="connsiteY22" fmla="*/ 294323 h 505777"/>
              <a:gd name="connsiteX23" fmla="*/ 80963 w 486727"/>
              <a:gd name="connsiteY23" fmla="*/ 249555 h 505777"/>
              <a:gd name="connsiteX24" fmla="*/ 80963 w 486727"/>
              <a:gd name="connsiteY24" fmla="*/ 319088 h 505777"/>
              <a:gd name="connsiteX25" fmla="*/ 85725 w 486727"/>
              <a:gd name="connsiteY25" fmla="*/ 323850 h 505777"/>
              <a:gd name="connsiteX26" fmla="*/ 156210 w 486727"/>
              <a:gd name="connsiteY26" fmla="*/ 323850 h 505777"/>
              <a:gd name="connsiteX27" fmla="*/ 156210 w 486727"/>
              <a:gd name="connsiteY27" fmla="*/ 249555 h 505777"/>
              <a:gd name="connsiteX28" fmla="*/ 168593 w 486727"/>
              <a:gd name="connsiteY28" fmla="*/ 248603 h 505777"/>
              <a:gd name="connsiteX29" fmla="*/ 168593 w 486727"/>
              <a:gd name="connsiteY29" fmla="*/ 323850 h 505777"/>
              <a:gd name="connsiteX30" fmla="*/ 238125 w 486727"/>
              <a:gd name="connsiteY30" fmla="*/ 323850 h 505777"/>
              <a:gd name="connsiteX31" fmla="*/ 242888 w 486727"/>
              <a:gd name="connsiteY31" fmla="*/ 319088 h 505777"/>
              <a:gd name="connsiteX32" fmla="*/ 243840 w 486727"/>
              <a:gd name="connsiteY32" fmla="*/ 319088 h 505777"/>
              <a:gd name="connsiteX33" fmla="*/ 243840 w 486727"/>
              <a:gd name="connsiteY33" fmla="*/ 248603 h 505777"/>
              <a:gd name="connsiteX34" fmla="*/ 308610 w 486727"/>
              <a:gd name="connsiteY34" fmla="*/ 229553 h 505777"/>
              <a:gd name="connsiteX35" fmla="*/ 393383 w 486727"/>
              <a:gd name="connsiteY35" fmla="*/ 229553 h 505777"/>
              <a:gd name="connsiteX36" fmla="*/ 398145 w 486727"/>
              <a:gd name="connsiteY36" fmla="*/ 234315 h 505777"/>
              <a:gd name="connsiteX37" fmla="*/ 398145 w 486727"/>
              <a:gd name="connsiteY37" fmla="*/ 315278 h 505777"/>
              <a:gd name="connsiteX38" fmla="*/ 393383 w 486727"/>
              <a:gd name="connsiteY38" fmla="*/ 320040 h 505777"/>
              <a:gd name="connsiteX39" fmla="*/ 308610 w 486727"/>
              <a:gd name="connsiteY39" fmla="*/ 320040 h 505777"/>
              <a:gd name="connsiteX40" fmla="*/ 303848 w 486727"/>
              <a:gd name="connsiteY40" fmla="*/ 315278 h 505777"/>
              <a:gd name="connsiteX41" fmla="*/ 303848 w 486727"/>
              <a:gd name="connsiteY41" fmla="*/ 234315 h 505777"/>
              <a:gd name="connsiteX42" fmla="*/ 308610 w 486727"/>
              <a:gd name="connsiteY42" fmla="*/ 229553 h 505777"/>
              <a:gd name="connsiteX43" fmla="*/ 300038 w 486727"/>
              <a:gd name="connsiteY43" fmla="*/ 219075 h 505777"/>
              <a:gd name="connsiteX44" fmla="*/ 295275 w 486727"/>
              <a:gd name="connsiteY44" fmla="*/ 223838 h 505777"/>
              <a:gd name="connsiteX45" fmla="*/ 295275 w 486727"/>
              <a:gd name="connsiteY45" fmla="*/ 423863 h 505777"/>
              <a:gd name="connsiteX46" fmla="*/ 300038 w 486727"/>
              <a:gd name="connsiteY46" fmla="*/ 428625 h 505777"/>
              <a:gd name="connsiteX47" fmla="*/ 402908 w 486727"/>
              <a:gd name="connsiteY47" fmla="*/ 428625 h 505777"/>
              <a:gd name="connsiteX48" fmla="*/ 407670 w 486727"/>
              <a:gd name="connsiteY48" fmla="*/ 423863 h 505777"/>
              <a:gd name="connsiteX49" fmla="*/ 406718 w 486727"/>
              <a:gd name="connsiteY49" fmla="*/ 423863 h 505777"/>
              <a:gd name="connsiteX50" fmla="*/ 406718 w 486727"/>
              <a:gd name="connsiteY50" fmla="*/ 223838 h 505777"/>
              <a:gd name="connsiteX51" fmla="*/ 401955 w 486727"/>
              <a:gd name="connsiteY51" fmla="*/ 219075 h 505777"/>
              <a:gd name="connsiteX52" fmla="*/ 291465 w 486727"/>
              <a:gd name="connsiteY52" fmla="*/ 176213 h 505777"/>
              <a:gd name="connsiteX53" fmla="*/ 340043 w 486727"/>
              <a:gd name="connsiteY53" fmla="*/ 207645 h 505777"/>
              <a:gd name="connsiteX54" fmla="*/ 388620 w 486727"/>
              <a:gd name="connsiteY54" fmla="*/ 176213 h 505777"/>
              <a:gd name="connsiteX55" fmla="*/ 437198 w 486727"/>
              <a:gd name="connsiteY55" fmla="*/ 207645 h 505777"/>
              <a:gd name="connsiteX56" fmla="*/ 446723 w 486727"/>
              <a:gd name="connsiteY56" fmla="*/ 206693 h 505777"/>
              <a:gd name="connsiteX57" fmla="*/ 446723 w 486727"/>
              <a:gd name="connsiteY57" fmla="*/ 435293 h 505777"/>
              <a:gd name="connsiteX58" fmla="*/ 436245 w 486727"/>
              <a:gd name="connsiteY58" fmla="*/ 445770 h 505777"/>
              <a:gd name="connsiteX59" fmla="*/ 51435 w 486727"/>
              <a:gd name="connsiteY59" fmla="*/ 445770 h 505777"/>
              <a:gd name="connsiteX60" fmla="*/ 40958 w 486727"/>
              <a:gd name="connsiteY60" fmla="*/ 435293 h 505777"/>
              <a:gd name="connsiteX61" fmla="*/ 40958 w 486727"/>
              <a:gd name="connsiteY61" fmla="*/ 206693 h 505777"/>
              <a:gd name="connsiteX62" fmla="*/ 48578 w 486727"/>
              <a:gd name="connsiteY62" fmla="*/ 207645 h 505777"/>
              <a:gd name="connsiteX63" fmla="*/ 80963 w 486727"/>
              <a:gd name="connsiteY63" fmla="*/ 196215 h 505777"/>
              <a:gd name="connsiteX64" fmla="*/ 80963 w 486727"/>
              <a:gd name="connsiteY64" fmla="*/ 237173 h 505777"/>
              <a:gd name="connsiteX65" fmla="*/ 155258 w 486727"/>
              <a:gd name="connsiteY65" fmla="*/ 237173 h 505777"/>
              <a:gd name="connsiteX66" fmla="*/ 155258 w 486727"/>
              <a:gd name="connsiteY66" fmla="*/ 206693 h 505777"/>
              <a:gd name="connsiteX67" fmla="*/ 167640 w 486727"/>
              <a:gd name="connsiteY67" fmla="*/ 202883 h 505777"/>
              <a:gd name="connsiteX68" fmla="*/ 167640 w 486727"/>
              <a:gd name="connsiteY68" fmla="*/ 237173 h 505777"/>
              <a:gd name="connsiteX69" fmla="*/ 242888 w 486727"/>
              <a:gd name="connsiteY69" fmla="*/ 237173 h 505777"/>
              <a:gd name="connsiteX70" fmla="*/ 242888 w 486727"/>
              <a:gd name="connsiteY70" fmla="*/ 207645 h 505777"/>
              <a:gd name="connsiteX71" fmla="*/ 291465 w 486727"/>
              <a:gd name="connsiteY71" fmla="*/ 176213 h 505777"/>
              <a:gd name="connsiteX72" fmla="*/ 157162 w 486727"/>
              <a:gd name="connsiteY72" fmla="*/ 9525 h 505777"/>
              <a:gd name="connsiteX73" fmla="*/ 152400 w 486727"/>
              <a:gd name="connsiteY73" fmla="*/ 14287 h 505777"/>
              <a:gd name="connsiteX74" fmla="*/ 152400 w 486727"/>
              <a:gd name="connsiteY74" fmla="*/ 60960 h 505777"/>
              <a:gd name="connsiteX75" fmla="*/ 333375 w 486727"/>
              <a:gd name="connsiteY75" fmla="*/ 60960 h 505777"/>
              <a:gd name="connsiteX76" fmla="*/ 333375 w 486727"/>
              <a:gd name="connsiteY76" fmla="*/ 14287 h 505777"/>
              <a:gd name="connsiteX77" fmla="*/ 328612 w 486727"/>
              <a:gd name="connsiteY77" fmla="*/ 9525 h 505777"/>
              <a:gd name="connsiteX78" fmla="*/ 152400 w 486727"/>
              <a:gd name="connsiteY78" fmla="*/ 0 h 505777"/>
              <a:gd name="connsiteX79" fmla="*/ 333375 w 486727"/>
              <a:gd name="connsiteY79" fmla="*/ 0 h 505777"/>
              <a:gd name="connsiteX80" fmla="*/ 343852 w 486727"/>
              <a:gd name="connsiteY80" fmla="*/ 10477 h 505777"/>
              <a:gd name="connsiteX81" fmla="*/ 343852 w 486727"/>
              <a:gd name="connsiteY81" fmla="*/ 40957 h 505777"/>
              <a:gd name="connsiteX82" fmla="*/ 392430 w 486727"/>
              <a:gd name="connsiteY82" fmla="*/ 40957 h 505777"/>
              <a:gd name="connsiteX83" fmla="*/ 424815 w 486727"/>
              <a:gd name="connsiteY83" fmla="*/ 57150 h 505777"/>
              <a:gd name="connsiteX84" fmla="*/ 468630 w 486727"/>
              <a:gd name="connsiteY84" fmla="*/ 115252 h 505777"/>
              <a:gd name="connsiteX85" fmla="*/ 482917 w 486727"/>
              <a:gd name="connsiteY85" fmla="*/ 135255 h 505777"/>
              <a:gd name="connsiteX86" fmla="*/ 485775 w 486727"/>
              <a:gd name="connsiteY86" fmla="*/ 148590 h 505777"/>
              <a:gd name="connsiteX87" fmla="*/ 485775 w 486727"/>
              <a:gd name="connsiteY87" fmla="*/ 149542 h 505777"/>
              <a:gd name="connsiteX88" fmla="*/ 485775 w 486727"/>
              <a:gd name="connsiteY88" fmla="*/ 151447 h 505777"/>
              <a:gd name="connsiteX89" fmla="*/ 485775 w 486727"/>
              <a:gd name="connsiteY89" fmla="*/ 158115 h 505777"/>
              <a:gd name="connsiteX90" fmla="*/ 437197 w 486727"/>
              <a:gd name="connsiteY90" fmla="*/ 202882 h 505777"/>
              <a:gd name="connsiteX91" fmla="*/ 389572 w 486727"/>
              <a:gd name="connsiteY91" fmla="*/ 161925 h 505777"/>
              <a:gd name="connsiteX92" fmla="*/ 387667 w 486727"/>
              <a:gd name="connsiteY92" fmla="*/ 161925 h 505777"/>
              <a:gd name="connsiteX93" fmla="*/ 340042 w 486727"/>
              <a:gd name="connsiteY93" fmla="*/ 202882 h 505777"/>
              <a:gd name="connsiteX94" fmla="*/ 292417 w 486727"/>
              <a:gd name="connsiteY94" fmla="*/ 161925 h 505777"/>
              <a:gd name="connsiteX95" fmla="*/ 290512 w 486727"/>
              <a:gd name="connsiteY95" fmla="*/ 161925 h 505777"/>
              <a:gd name="connsiteX96" fmla="*/ 242887 w 486727"/>
              <a:gd name="connsiteY96" fmla="*/ 202882 h 505777"/>
              <a:gd name="connsiteX97" fmla="*/ 195262 w 486727"/>
              <a:gd name="connsiteY97" fmla="*/ 161925 h 505777"/>
              <a:gd name="connsiteX98" fmla="*/ 193357 w 486727"/>
              <a:gd name="connsiteY98" fmla="*/ 161925 h 505777"/>
              <a:gd name="connsiteX99" fmla="*/ 145732 w 486727"/>
              <a:gd name="connsiteY99" fmla="*/ 202882 h 505777"/>
              <a:gd name="connsiteX100" fmla="*/ 98107 w 486727"/>
              <a:gd name="connsiteY100" fmla="*/ 161925 h 505777"/>
              <a:gd name="connsiteX101" fmla="*/ 96202 w 486727"/>
              <a:gd name="connsiteY101" fmla="*/ 161925 h 505777"/>
              <a:gd name="connsiteX102" fmla="*/ 48577 w 486727"/>
              <a:gd name="connsiteY102" fmla="*/ 202882 h 505777"/>
              <a:gd name="connsiteX103" fmla="*/ 0 w 486727"/>
              <a:gd name="connsiteY103" fmla="*/ 158115 h 505777"/>
              <a:gd name="connsiteX104" fmla="*/ 0 w 486727"/>
              <a:gd name="connsiteY104" fmla="*/ 155257 h 505777"/>
              <a:gd name="connsiteX105" fmla="*/ 0 w 486727"/>
              <a:gd name="connsiteY105" fmla="*/ 154305 h 505777"/>
              <a:gd name="connsiteX106" fmla="*/ 0 w 486727"/>
              <a:gd name="connsiteY106" fmla="*/ 149542 h 505777"/>
              <a:gd name="connsiteX107" fmla="*/ 0 w 486727"/>
              <a:gd name="connsiteY107" fmla="*/ 148590 h 505777"/>
              <a:gd name="connsiteX108" fmla="*/ 2857 w 486727"/>
              <a:gd name="connsiteY108" fmla="*/ 136207 h 505777"/>
              <a:gd name="connsiteX109" fmla="*/ 17145 w 486727"/>
              <a:gd name="connsiteY109" fmla="*/ 116205 h 505777"/>
              <a:gd name="connsiteX110" fmla="*/ 60960 w 486727"/>
              <a:gd name="connsiteY110" fmla="*/ 57150 h 505777"/>
              <a:gd name="connsiteX111" fmla="*/ 93345 w 486727"/>
              <a:gd name="connsiteY111" fmla="*/ 40957 h 505777"/>
              <a:gd name="connsiteX112" fmla="*/ 141922 w 486727"/>
              <a:gd name="connsiteY112" fmla="*/ 40957 h 505777"/>
              <a:gd name="connsiteX113" fmla="*/ 141922 w 486727"/>
              <a:gd name="connsiteY113" fmla="*/ 10477 h 505777"/>
              <a:gd name="connsiteX114" fmla="*/ 152400 w 486727"/>
              <a:gd name="connsiteY114" fmla="*/ 0 h 50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486727" h="505777">
                <a:moveTo>
                  <a:pt x="10477" y="455295"/>
                </a:moveTo>
                <a:lnTo>
                  <a:pt x="476250" y="455295"/>
                </a:lnTo>
                <a:cubicBezTo>
                  <a:pt x="481965" y="455295"/>
                  <a:pt x="486727" y="460057"/>
                  <a:pt x="486727" y="465772"/>
                </a:cubicBezTo>
                <a:lnTo>
                  <a:pt x="486727" y="495300"/>
                </a:lnTo>
                <a:cubicBezTo>
                  <a:pt x="486727" y="501015"/>
                  <a:pt x="481965" y="505777"/>
                  <a:pt x="476250" y="505777"/>
                </a:cubicBezTo>
                <a:lnTo>
                  <a:pt x="10477" y="505777"/>
                </a:lnTo>
                <a:cubicBezTo>
                  <a:pt x="4762" y="505777"/>
                  <a:pt x="0" y="501015"/>
                  <a:pt x="0" y="495300"/>
                </a:cubicBezTo>
                <a:lnTo>
                  <a:pt x="0" y="465772"/>
                </a:lnTo>
                <a:cubicBezTo>
                  <a:pt x="0" y="460057"/>
                  <a:pt x="4762" y="455295"/>
                  <a:pt x="10477" y="455295"/>
                </a:cubicBezTo>
                <a:close/>
                <a:moveTo>
                  <a:pt x="308610" y="329565"/>
                </a:moveTo>
                <a:lnTo>
                  <a:pt x="393383" y="329565"/>
                </a:lnTo>
                <a:cubicBezTo>
                  <a:pt x="396240" y="329565"/>
                  <a:pt x="398145" y="331470"/>
                  <a:pt x="398145" y="334327"/>
                </a:cubicBezTo>
                <a:lnTo>
                  <a:pt x="398145" y="415290"/>
                </a:lnTo>
                <a:cubicBezTo>
                  <a:pt x="398145" y="418147"/>
                  <a:pt x="396240" y="420052"/>
                  <a:pt x="393383" y="420052"/>
                </a:cubicBezTo>
                <a:lnTo>
                  <a:pt x="308610" y="420052"/>
                </a:lnTo>
                <a:cubicBezTo>
                  <a:pt x="305753" y="420052"/>
                  <a:pt x="303848" y="418147"/>
                  <a:pt x="303848" y="415290"/>
                </a:cubicBezTo>
                <a:lnTo>
                  <a:pt x="303848" y="334327"/>
                </a:lnTo>
                <a:cubicBezTo>
                  <a:pt x="303848" y="331470"/>
                  <a:pt x="305753" y="329565"/>
                  <a:pt x="308610" y="329565"/>
                </a:cubicBezTo>
                <a:close/>
                <a:moveTo>
                  <a:pt x="326708" y="294323"/>
                </a:moveTo>
                <a:cubicBezTo>
                  <a:pt x="321945" y="294323"/>
                  <a:pt x="318135" y="298133"/>
                  <a:pt x="318135" y="302895"/>
                </a:cubicBezTo>
                <a:cubicBezTo>
                  <a:pt x="318135" y="307658"/>
                  <a:pt x="321945" y="311468"/>
                  <a:pt x="326708" y="311468"/>
                </a:cubicBezTo>
                <a:cubicBezTo>
                  <a:pt x="331470" y="311468"/>
                  <a:pt x="335280" y="307658"/>
                  <a:pt x="335280" y="302895"/>
                </a:cubicBezTo>
                <a:cubicBezTo>
                  <a:pt x="335280" y="298133"/>
                  <a:pt x="331470" y="294323"/>
                  <a:pt x="326708" y="294323"/>
                </a:cubicBezTo>
                <a:close/>
                <a:moveTo>
                  <a:pt x="80963" y="249555"/>
                </a:moveTo>
                <a:lnTo>
                  <a:pt x="80963" y="319088"/>
                </a:lnTo>
                <a:cubicBezTo>
                  <a:pt x="80963" y="321945"/>
                  <a:pt x="82868" y="323850"/>
                  <a:pt x="85725" y="323850"/>
                </a:cubicBezTo>
                <a:lnTo>
                  <a:pt x="156210" y="323850"/>
                </a:lnTo>
                <a:lnTo>
                  <a:pt x="156210" y="249555"/>
                </a:lnTo>
                <a:close/>
                <a:moveTo>
                  <a:pt x="168593" y="248603"/>
                </a:moveTo>
                <a:lnTo>
                  <a:pt x="168593" y="323850"/>
                </a:lnTo>
                <a:lnTo>
                  <a:pt x="238125" y="323850"/>
                </a:lnTo>
                <a:cubicBezTo>
                  <a:pt x="240983" y="323850"/>
                  <a:pt x="242888" y="321945"/>
                  <a:pt x="242888" y="319088"/>
                </a:cubicBezTo>
                <a:lnTo>
                  <a:pt x="243840" y="319088"/>
                </a:lnTo>
                <a:lnTo>
                  <a:pt x="243840" y="248603"/>
                </a:lnTo>
                <a:close/>
                <a:moveTo>
                  <a:pt x="308610" y="229553"/>
                </a:moveTo>
                <a:lnTo>
                  <a:pt x="393383" y="229553"/>
                </a:lnTo>
                <a:cubicBezTo>
                  <a:pt x="396240" y="229553"/>
                  <a:pt x="398145" y="232410"/>
                  <a:pt x="398145" y="234315"/>
                </a:cubicBezTo>
                <a:lnTo>
                  <a:pt x="398145" y="315278"/>
                </a:lnTo>
                <a:cubicBezTo>
                  <a:pt x="398145" y="318135"/>
                  <a:pt x="396240" y="320040"/>
                  <a:pt x="393383" y="320040"/>
                </a:cubicBezTo>
                <a:lnTo>
                  <a:pt x="308610" y="320040"/>
                </a:lnTo>
                <a:cubicBezTo>
                  <a:pt x="305753" y="320040"/>
                  <a:pt x="303848" y="318135"/>
                  <a:pt x="303848" y="315278"/>
                </a:cubicBezTo>
                <a:lnTo>
                  <a:pt x="303848" y="234315"/>
                </a:lnTo>
                <a:cubicBezTo>
                  <a:pt x="303848" y="231458"/>
                  <a:pt x="305753" y="229553"/>
                  <a:pt x="308610" y="229553"/>
                </a:cubicBezTo>
                <a:close/>
                <a:moveTo>
                  <a:pt x="300038" y="219075"/>
                </a:moveTo>
                <a:cubicBezTo>
                  <a:pt x="297180" y="219075"/>
                  <a:pt x="295275" y="220980"/>
                  <a:pt x="295275" y="223838"/>
                </a:cubicBezTo>
                <a:lnTo>
                  <a:pt x="295275" y="423863"/>
                </a:lnTo>
                <a:cubicBezTo>
                  <a:pt x="295275" y="426720"/>
                  <a:pt x="297180" y="428625"/>
                  <a:pt x="300038" y="428625"/>
                </a:cubicBezTo>
                <a:lnTo>
                  <a:pt x="402908" y="428625"/>
                </a:lnTo>
                <a:cubicBezTo>
                  <a:pt x="405765" y="428625"/>
                  <a:pt x="407670" y="426720"/>
                  <a:pt x="407670" y="423863"/>
                </a:cubicBezTo>
                <a:lnTo>
                  <a:pt x="406718" y="423863"/>
                </a:lnTo>
                <a:lnTo>
                  <a:pt x="406718" y="223838"/>
                </a:lnTo>
                <a:cubicBezTo>
                  <a:pt x="406718" y="220980"/>
                  <a:pt x="404813" y="219075"/>
                  <a:pt x="401955" y="219075"/>
                </a:cubicBezTo>
                <a:close/>
                <a:moveTo>
                  <a:pt x="291465" y="176213"/>
                </a:moveTo>
                <a:cubicBezTo>
                  <a:pt x="300038" y="194310"/>
                  <a:pt x="318135" y="207645"/>
                  <a:pt x="340043" y="207645"/>
                </a:cubicBezTo>
                <a:cubicBezTo>
                  <a:pt x="361950" y="207645"/>
                  <a:pt x="380048" y="194310"/>
                  <a:pt x="388620" y="176213"/>
                </a:cubicBezTo>
                <a:cubicBezTo>
                  <a:pt x="397193" y="194310"/>
                  <a:pt x="415290" y="207645"/>
                  <a:pt x="437198" y="207645"/>
                </a:cubicBezTo>
                <a:cubicBezTo>
                  <a:pt x="440055" y="207645"/>
                  <a:pt x="442913" y="206693"/>
                  <a:pt x="446723" y="206693"/>
                </a:cubicBezTo>
                <a:lnTo>
                  <a:pt x="446723" y="435293"/>
                </a:lnTo>
                <a:cubicBezTo>
                  <a:pt x="446723" y="441008"/>
                  <a:pt x="441960" y="445770"/>
                  <a:pt x="436245" y="445770"/>
                </a:cubicBezTo>
                <a:lnTo>
                  <a:pt x="51435" y="445770"/>
                </a:lnTo>
                <a:cubicBezTo>
                  <a:pt x="45720" y="445770"/>
                  <a:pt x="40958" y="441008"/>
                  <a:pt x="40958" y="435293"/>
                </a:cubicBezTo>
                <a:lnTo>
                  <a:pt x="40958" y="206693"/>
                </a:lnTo>
                <a:cubicBezTo>
                  <a:pt x="42863" y="207645"/>
                  <a:pt x="45720" y="207645"/>
                  <a:pt x="48578" y="207645"/>
                </a:cubicBezTo>
                <a:cubicBezTo>
                  <a:pt x="60960" y="207645"/>
                  <a:pt x="72390" y="202883"/>
                  <a:pt x="80963" y="196215"/>
                </a:cubicBezTo>
                <a:lnTo>
                  <a:pt x="80963" y="237173"/>
                </a:lnTo>
                <a:lnTo>
                  <a:pt x="155258" y="237173"/>
                </a:lnTo>
                <a:lnTo>
                  <a:pt x="155258" y="206693"/>
                </a:lnTo>
                <a:cubicBezTo>
                  <a:pt x="160020" y="205740"/>
                  <a:pt x="163830" y="204788"/>
                  <a:pt x="167640" y="202883"/>
                </a:cubicBezTo>
                <a:lnTo>
                  <a:pt x="167640" y="237173"/>
                </a:lnTo>
                <a:lnTo>
                  <a:pt x="242888" y="237173"/>
                </a:lnTo>
                <a:lnTo>
                  <a:pt x="242888" y="207645"/>
                </a:lnTo>
                <a:cubicBezTo>
                  <a:pt x="264795" y="207645"/>
                  <a:pt x="282893" y="194310"/>
                  <a:pt x="291465" y="176213"/>
                </a:cubicBezTo>
                <a:close/>
                <a:moveTo>
                  <a:pt x="157162" y="9525"/>
                </a:moveTo>
                <a:cubicBezTo>
                  <a:pt x="155257" y="9525"/>
                  <a:pt x="152400" y="11430"/>
                  <a:pt x="152400" y="14287"/>
                </a:cubicBezTo>
                <a:lnTo>
                  <a:pt x="152400" y="60960"/>
                </a:lnTo>
                <a:lnTo>
                  <a:pt x="333375" y="60960"/>
                </a:lnTo>
                <a:lnTo>
                  <a:pt x="333375" y="14287"/>
                </a:lnTo>
                <a:cubicBezTo>
                  <a:pt x="333375" y="11430"/>
                  <a:pt x="331470" y="9525"/>
                  <a:pt x="328612" y="9525"/>
                </a:cubicBezTo>
                <a:close/>
                <a:moveTo>
                  <a:pt x="152400" y="0"/>
                </a:moveTo>
                <a:lnTo>
                  <a:pt x="333375" y="0"/>
                </a:lnTo>
                <a:cubicBezTo>
                  <a:pt x="339090" y="0"/>
                  <a:pt x="343852" y="4762"/>
                  <a:pt x="343852" y="10477"/>
                </a:cubicBezTo>
                <a:lnTo>
                  <a:pt x="343852" y="40957"/>
                </a:lnTo>
                <a:lnTo>
                  <a:pt x="392430" y="40957"/>
                </a:lnTo>
                <a:cubicBezTo>
                  <a:pt x="403860" y="40957"/>
                  <a:pt x="418147" y="48577"/>
                  <a:pt x="424815" y="57150"/>
                </a:cubicBezTo>
                <a:lnTo>
                  <a:pt x="468630" y="115252"/>
                </a:lnTo>
                <a:cubicBezTo>
                  <a:pt x="475297" y="124777"/>
                  <a:pt x="481965" y="133350"/>
                  <a:pt x="482917" y="135255"/>
                </a:cubicBezTo>
                <a:cubicBezTo>
                  <a:pt x="484822" y="137160"/>
                  <a:pt x="485775" y="142875"/>
                  <a:pt x="485775" y="148590"/>
                </a:cubicBezTo>
                <a:lnTo>
                  <a:pt x="485775" y="149542"/>
                </a:lnTo>
                <a:cubicBezTo>
                  <a:pt x="485775" y="149542"/>
                  <a:pt x="485775" y="149542"/>
                  <a:pt x="485775" y="151447"/>
                </a:cubicBezTo>
                <a:lnTo>
                  <a:pt x="485775" y="158115"/>
                </a:lnTo>
                <a:cubicBezTo>
                  <a:pt x="483870" y="182880"/>
                  <a:pt x="462915" y="202882"/>
                  <a:pt x="437197" y="202882"/>
                </a:cubicBezTo>
                <a:cubicBezTo>
                  <a:pt x="413385" y="202882"/>
                  <a:pt x="393382" y="184785"/>
                  <a:pt x="389572" y="161925"/>
                </a:cubicBezTo>
                <a:lnTo>
                  <a:pt x="387667" y="161925"/>
                </a:lnTo>
                <a:cubicBezTo>
                  <a:pt x="383857" y="185737"/>
                  <a:pt x="363855" y="202882"/>
                  <a:pt x="340042" y="202882"/>
                </a:cubicBezTo>
                <a:cubicBezTo>
                  <a:pt x="316230" y="202882"/>
                  <a:pt x="296227" y="184785"/>
                  <a:pt x="292417" y="161925"/>
                </a:cubicBezTo>
                <a:lnTo>
                  <a:pt x="290512" y="161925"/>
                </a:lnTo>
                <a:cubicBezTo>
                  <a:pt x="286702" y="185737"/>
                  <a:pt x="266700" y="202882"/>
                  <a:pt x="242887" y="202882"/>
                </a:cubicBezTo>
                <a:cubicBezTo>
                  <a:pt x="219075" y="202882"/>
                  <a:pt x="199072" y="184785"/>
                  <a:pt x="195262" y="161925"/>
                </a:cubicBezTo>
                <a:lnTo>
                  <a:pt x="193357" y="161925"/>
                </a:lnTo>
                <a:cubicBezTo>
                  <a:pt x="189547" y="185737"/>
                  <a:pt x="169545" y="202882"/>
                  <a:pt x="145732" y="202882"/>
                </a:cubicBezTo>
                <a:cubicBezTo>
                  <a:pt x="121920" y="202882"/>
                  <a:pt x="101917" y="184785"/>
                  <a:pt x="98107" y="161925"/>
                </a:cubicBezTo>
                <a:lnTo>
                  <a:pt x="96202" y="161925"/>
                </a:lnTo>
                <a:cubicBezTo>
                  <a:pt x="92392" y="185737"/>
                  <a:pt x="72390" y="202882"/>
                  <a:pt x="48577" y="202882"/>
                </a:cubicBezTo>
                <a:cubicBezTo>
                  <a:pt x="22860" y="202882"/>
                  <a:pt x="1905" y="182880"/>
                  <a:pt x="0" y="158115"/>
                </a:cubicBezTo>
                <a:lnTo>
                  <a:pt x="0" y="155257"/>
                </a:lnTo>
                <a:cubicBezTo>
                  <a:pt x="0" y="154305"/>
                  <a:pt x="0" y="154305"/>
                  <a:pt x="0" y="154305"/>
                </a:cubicBezTo>
                <a:lnTo>
                  <a:pt x="0" y="149542"/>
                </a:lnTo>
                <a:lnTo>
                  <a:pt x="0" y="148590"/>
                </a:lnTo>
                <a:cubicBezTo>
                  <a:pt x="0" y="141922"/>
                  <a:pt x="952" y="136207"/>
                  <a:pt x="2857" y="136207"/>
                </a:cubicBezTo>
                <a:cubicBezTo>
                  <a:pt x="3810" y="134302"/>
                  <a:pt x="10477" y="124777"/>
                  <a:pt x="17145" y="116205"/>
                </a:cubicBezTo>
                <a:lnTo>
                  <a:pt x="60960" y="57150"/>
                </a:lnTo>
                <a:cubicBezTo>
                  <a:pt x="67627" y="47625"/>
                  <a:pt x="81915" y="40957"/>
                  <a:pt x="93345" y="40957"/>
                </a:cubicBezTo>
                <a:lnTo>
                  <a:pt x="141922" y="40957"/>
                </a:lnTo>
                <a:lnTo>
                  <a:pt x="141922" y="10477"/>
                </a:lnTo>
                <a:cubicBezTo>
                  <a:pt x="141922" y="4762"/>
                  <a:pt x="146685" y="0"/>
                  <a:pt x="152400"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23" name="メール">
            <a:extLst>
              <a:ext uri="{FF2B5EF4-FFF2-40B4-BE49-F238E27FC236}">
                <a16:creationId xmlns:a16="http://schemas.microsoft.com/office/drawing/2014/main" id="{02DB8A35-3D5A-A04E-8F43-9A0540D3FE8C}"/>
              </a:ext>
            </a:extLst>
          </p:cNvPr>
          <p:cNvSpPr/>
          <p:nvPr userDrawn="1"/>
        </p:nvSpPr>
        <p:spPr>
          <a:xfrm>
            <a:off x="5708034" y="1805915"/>
            <a:ext cx="284724" cy="182036"/>
          </a:xfrm>
          <a:custGeom>
            <a:avLst/>
            <a:gdLst/>
            <a:ahLst/>
            <a:cxnLst/>
            <a:rect l="0" t="0" r="0" b="0"/>
            <a:pathLst>
              <a:path w="581025" h="371475">
                <a:moveTo>
                  <a:pt x="553879" y="7144"/>
                </a:moveTo>
                <a:lnTo>
                  <a:pt x="540544" y="7144"/>
                </a:lnTo>
                <a:lnTo>
                  <a:pt x="40481" y="7144"/>
                </a:lnTo>
                <a:lnTo>
                  <a:pt x="27146" y="7144"/>
                </a:lnTo>
                <a:cubicBezTo>
                  <a:pt x="16669" y="7144"/>
                  <a:pt x="7144" y="16669"/>
                  <a:pt x="7144" y="27146"/>
                </a:cubicBezTo>
                <a:lnTo>
                  <a:pt x="7144" y="350996"/>
                </a:lnTo>
                <a:cubicBezTo>
                  <a:pt x="7144" y="362426"/>
                  <a:pt x="16669" y="370999"/>
                  <a:pt x="27146" y="370999"/>
                </a:cubicBezTo>
                <a:lnTo>
                  <a:pt x="553879" y="370999"/>
                </a:lnTo>
                <a:cubicBezTo>
                  <a:pt x="565309" y="370999"/>
                  <a:pt x="573881" y="361474"/>
                  <a:pt x="573881" y="350996"/>
                </a:cubicBezTo>
                <a:lnTo>
                  <a:pt x="573881" y="27146"/>
                </a:lnTo>
                <a:cubicBezTo>
                  <a:pt x="573881" y="16669"/>
                  <a:pt x="565309" y="7144"/>
                  <a:pt x="553879" y="7144"/>
                </a:cubicBezTo>
                <a:close/>
                <a:moveTo>
                  <a:pt x="486251" y="48101"/>
                </a:moveTo>
                <a:cubicBezTo>
                  <a:pt x="491966" y="48101"/>
                  <a:pt x="492919" y="50959"/>
                  <a:pt x="489109" y="55721"/>
                </a:cubicBezTo>
                <a:lnTo>
                  <a:pt x="297656" y="246221"/>
                </a:lnTo>
                <a:cubicBezTo>
                  <a:pt x="293846" y="250031"/>
                  <a:pt x="287179" y="250031"/>
                  <a:pt x="283369" y="246221"/>
                </a:cubicBezTo>
                <a:lnTo>
                  <a:pt x="91916" y="54769"/>
                </a:lnTo>
                <a:cubicBezTo>
                  <a:pt x="88106" y="50959"/>
                  <a:pt x="89059" y="48101"/>
                  <a:pt x="94774" y="48101"/>
                </a:cubicBezTo>
                <a:lnTo>
                  <a:pt x="486251" y="48101"/>
                </a:lnTo>
                <a:close/>
                <a:moveTo>
                  <a:pt x="523399" y="330994"/>
                </a:moveTo>
                <a:lnTo>
                  <a:pt x="57626" y="330994"/>
                </a:lnTo>
                <a:cubicBezTo>
                  <a:pt x="51911" y="330994"/>
                  <a:pt x="47149" y="326231"/>
                  <a:pt x="47149" y="320516"/>
                </a:cubicBezTo>
                <a:lnTo>
                  <a:pt x="47149" y="68104"/>
                </a:lnTo>
                <a:lnTo>
                  <a:pt x="275749" y="296704"/>
                </a:lnTo>
                <a:cubicBezTo>
                  <a:pt x="283369" y="304324"/>
                  <a:pt x="296704" y="304324"/>
                  <a:pt x="304324" y="296704"/>
                </a:cubicBezTo>
                <a:lnTo>
                  <a:pt x="532924" y="68104"/>
                </a:lnTo>
                <a:lnTo>
                  <a:pt x="532924" y="321469"/>
                </a:lnTo>
                <a:cubicBezTo>
                  <a:pt x="533876" y="326231"/>
                  <a:pt x="529114" y="330994"/>
                  <a:pt x="523399" y="330994"/>
                </a:cubicBez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24" name="プリンター">
            <a:extLst>
              <a:ext uri="{FF2B5EF4-FFF2-40B4-BE49-F238E27FC236}">
                <a16:creationId xmlns:a16="http://schemas.microsoft.com/office/drawing/2014/main" id="{A66E5400-94D9-FC4B-B5DA-2A1A4D6290B8}"/>
              </a:ext>
            </a:extLst>
          </p:cNvPr>
          <p:cNvSpPr/>
          <p:nvPr userDrawn="1"/>
        </p:nvSpPr>
        <p:spPr>
          <a:xfrm>
            <a:off x="6313820" y="1772075"/>
            <a:ext cx="277256" cy="249716"/>
          </a:xfrm>
          <a:custGeom>
            <a:avLst/>
            <a:gdLst>
              <a:gd name="connsiteX0" fmla="*/ 160972 w 565785"/>
              <a:gd name="connsiteY0" fmla="*/ 311467 h 509587"/>
              <a:gd name="connsiteX1" fmla="*/ 97155 w 565785"/>
              <a:gd name="connsiteY1" fmla="*/ 481965 h 509587"/>
              <a:gd name="connsiteX2" fmla="*/ 103822 w 565785"/>
              <a:gd name="connsiteY2" fmla="*/ 491490 h 509587"/>
              <a:gd name="connsiteX3" fmla="*/ 461010 w 565785"/>
              <a:gd name="connsiteY3" fmla="*/ 491490 h 509587"/>
              <a:gd name="connsiteX4" fmla="*/ 467677 w 565785"/>
              <a:gd name="connsiteY4" fmla="*/ 481965 h 509587"/>
              <a:gd name="connsiteX5" fmla="*/ 404812 w 565785"/>
              <a:gd name="connsiteY5" fmla="*/ 311467 h 509587"/>
              <a:gd name="connsiteX6" fmla="*/ 424815 w 565785"/>
              <a:gd name="connsiteY6" fmla="*/ 232410 h 509587"/>
              <a:gd name="connsiteX7" fmla="*/ 440055 w 565785"/>
              <a:gd name="connsiteY7" fmla="*/ 232410 h 509587"/>
              <a:gd name="connsiteX8" fmla="*/ 440055 w 565785"/>
              <a:gd name="connsiteY8" fmla="*/ 247650 h 509587"/>
              <a:gd name="connsiteX9" fmla="*/ 424815 w 565785"/>
              <a:gd name="connsiteY9" fmla="*/ 247650 h 509587"/>
              <a:gd name="connsiteX10" fmla="*/ 400050 w 565785"/>
              <a:gd name="connsiteY10" fmla="*/ 232410 h 509587"/>
              <a:gd name="connsiteX11" fmla="*/ 415290 w 565785"/>
              <a:gd name="connsiteY11" fmla="*/ 232410 h 509587"/>
              <a:gd name="connsiteX12" fmla="*/ 415290 w 565785"/>
              <a:gd name="connsiteY12" fmla="*/ 247650 h 509587"/>
              <a:gd name="connsiteX13" fmla="*/ 400050 w 565785"/>
              <a:gd name="connsiteY13" fmla="*/ 247650 h 509587"/>
              <a:gd name="connsiteX14" fmla="*/ 375285 w 565785"/>
              <a:gd name="connsiteY14" fmla="*/ 232410 h 509587"/>
              <a:gd name="connsiteX15" fmla="*/ 390525 w 565785"/>
              <a:gd name="connsiteY15" fmla="*/ 232410 h 509587"/>
              <a:gd name="connsiteX16" fmla="*/ 390525 w 565785"/>
              <a:gd name="connsiteY16" fmla="*/ 247650 h 509587"/>
              <a:gd name="connsiteX17" fmla="*/ 375285 w 565785"/>
              <a:gd name="connsiteY17" fmla="*/ 247650 h 509587"/>
              <a:gd name="connsiteX18" fmla="*/ 424815 w 565785"/>
              <a:gd name="connsiteY18" fmla="*/ 207645 h 509587"/>
              <a:gd name="connsiteX19" fmla="*/ 440055 w 565785"/>
              <a:gd name="connsiteY19" fmla="*/ 207645 h 509587"/>
              <a:gd name="connsiteX20" fmla="*/ 440055 w 565785"/>
              <a:gd name="connsiteY20" fmla="*/ 222885 h 509587"/>
              <a:gd name="connsiteX21" fmla="*/ 424815 w 565785"/>
              <a:gd name="connsiteY21" fmla="*/ 222885 h 509587"/>
              <a:gd name="connsiteX22" fmla="*/ 400050 w 565785"/>
              <a:gd name="connsiteY22" fmla="*/ 207645 h 509587"/>
              <a:gd name="connsiteX23" fmla="*/ 415290 w 565785"/>
              <a:gd name="connsiteY23" fmla="*/ 207645 h 509587"/>
              <a:gd name="connsiteX24" fmla="*/ 415290 w 565785"/>
              <a:gd name="connsiteY24" fmla="*/ 222885 h 509587"/>
              <a:gd name="connsiteX25" fmla="*/ 400050 w 565785"/>
              <a:gd name="connsiteY25" fmla="*/ 222885 h 509587"/>
              <a:gd name="connsiteX26" fmla="*/ 375285 w 565785"/>
              <a:gd name="connsiteY26" fmla="*/ 207645 h 509587"/>
              <a:gd name="connsiteX27" fmla="*/ 390525 w 565785"/>
              <a:gd name="connsiteY27" fmla="*/ 207645 h 509587"/>
              <a:gd name="connsiteX28" fmla="*/ 390525 w 565785"/>
              <a:gd name="connsiteY28" fmla="*/ 222885 h 509587"/>
              <a:gd name="connsiteX29" fmla="*/ 375285 w 565785"/>
              <a:gd name="connsiteY29" fmla="*/ 222885 h 509587"/>
              <a:gd name="connsiteX30" fmla="*/ 112395 w 565785"/>
              <a:gd name="connsiteY30" fmla="*/ 203835 h 509587"/>
              <a:gd name="connsiteX31" fmla="*/ 169545 w 565785"/>
              <a:gd name="connsiteY31" fmla="*/ 203835 h 509587"/>
              <a:gd name="connsiteX32" fmla="*/ 169545 w 565785"/>
              <a:gd name="connsiteY32" fmla="*/ 220027 h 509587"/>
              <a:gd name="connsiteX33" fmla="*/ 112395 w 565785"/>
              <a:gd name="connsiteY33" fmla="*/ 220027 h 509587"/>
              <a:gd name="connsiteX34" fmla="*/ 424815 w 565785"/>
              <a:gd name="connsiteY34" fmla="*/ 183833 h 509587"/>
              <a:gd name="connsiteX35" fmla="*/ 440055 w 565785"/>
              <a:gd name="connsiteY35" fmla="*/ 183833 h 509587"/>
              <a:gd name="connsiteX36" fmla="*/ 440055 w 565785"/>
              <a:gd name="connsiteY36" fmla="*/ 199073 h 509587"/>
              <a:gd name="connsiteX37" fmla="*/ 424815 w 565785"/>
              <a:gd name="connsiteY37" fmla="*/ 199073 h 509587"/>
              <a:gd name="connsiteX38" fmla="*/ 400050 w 565785"/>
              <a:gd name="connsiteY38" fmla="*/ 183833 h 509587"/>
              <a:gd name="connsiteX39" fmla="*/ 415290 w 565785"/>
              <a:gd name="connsiteY39" fmla="*/ 183833 h 509587"/>
              <a:gd name="connsiteX40" fmla="*/ 415290 w 565785"/>
              <a:gd name="connsiteY40" fmla="*/ 199073 h 509587"/>
              <a:gd name="connsiteX41" fmla="*/ 400050 w 565785"/>
              <a:gd name="connsiteY41" fmla="*/ 199073 h 509587"/>
              <a:gd name="connsiteX42" fmla="*/ 375285 w 565785"/>
              <a:gd name="connsiteY42" fmla="*/ 183833 h 509587"/>
              <a:gd name="connsiteX43" fmla="*/ 390525 w 565785"/>
              <a:gd name="connsiteY43" fmla="*/ 183833 h 509587"/>
              <a:gd name="connsiteX44" fmla="*/ 390525 w 565785"/>
              <a:gd name="connsiteY44" fmla="*/ 199073 h 509587"/>
              <a:gd name="connsiteX45" fmla="*/ 375285 w 565785"/>
              <a:gd name="connsiteY45" fmla="*/ 199073 h 509587"/>
              <a:gd name="connsiteX46" fmla="*/ 203835 w 565785"/>
              <a:gd name="connsiteY46" fmla="*/ 183833 h 509587"/>
              <a:gd name="connsiteX47" fmla="*/ 343852 w 565785"/>
              <a:gd name="connsiteY47" fmla="*/ 183833 h 509587"/>
              <a:gd name="connsiteX48" fmla="*/ 343852 w 565785"/>
              <a:gd name="connsiteY48" fmla="*/ 247650 h 509587"/>
              <a:gd name="connsiteX49" fmla="*/ 203835 w 565785"/>
              <a:gd name="connsiteY49" fmla="*/ 247650 h 509587"/>
              <a:gd name="connsiteX50" fmla="*/ 112395 w 565785"/>
              <a:gd name="connsiteY50" fmla="*/ 183833 h 509587"/>
              <a:gd name="connsiteX51" fmla="*/ 169545 w 565785"/>
              <a:gd name="connsiteY51" fmla="*/ 183833 h 509587"/>
              <a:gd name="connsiteX52" fmla="*/ 169545 w 565785"/>
              <a:gd name="connsiteY52" fmla="*/ 200025 h 509587"/>
              <a:gd name="connsiteX53" fmla="*/ 112395 w 565785"/>
              <a:gd name="connsiteY53" fmla="*/ 200025 h 509587"/>
              <a:gd name="connsiteX54" fmla="*/ 499109 w 565785"/>
              <a:gd name="connsiteY54" fmla="*/ 179070 h 509587"/>
              <a:gd name="connsiteX55" fmla="*/ 519112 w 565785"/>
              <a:gd name="connsiteY55" fmla="*/ 199072 h 509587"/>
              <a:gd name="connsiteX56" fmla="*/ 499109 w 565785"/>
              <a:gd name="connsiteY56" fmla="*/ 219075 h 509587"/>
              <a:gd name="connsiteX57" fmla="*/ 479107 w 565785"/>
              <a:gd name="connsiteY57" fmla="*/ 199072 h 509587"/>
              <a:gd name="connsiteX58" fmla="*/ 499109 w 565785"/>
              <a:gd name="connsiteY58" fmla="*/ 179070 h 509587"/>
              <a:gd name="connsiteX59" fmla="*/ 37147 w 565785"/>
              <a:gd name="connsiteY59" fmla="*/ 155257 h 509587"/>
              <a:gd name="connsiteX60" fmla="*/ 26670 w 565785"/>
              <a:gd name="connsiteY60" fmla="*/ 165735 h 509587"/>
              <a:gd name="connsiteX61" fmla="*/ 26670 w 565785"/>
              <a:gd name="connsiteY61" fmla="*/ 363855 h 509587"/>
              <a:gd name="connsiteX62" fmla="*/ 37147 w 565785"/>
              <a:gd name="connsiteY62" fmla="*/ 374332 h 509587"/>
              <a:gd name="connsiteX63" fmla="*/ 112395 w 565785"/>
              <a:gd name="connsiteY63" fmla="*/ 374332 h 509587"/>
              <a:gd name="connsiteX64" fmla="*/ 112395 w 565785"/>
              <a:gd name="connsiteY64" fmla="*/ 283845 h 509587"/>
              <a:gd name="connsiteX65" fmla="*/ 122872 w 565785"/>
              <a:gd name="connsiteY65" fmla="*/ 273367 h 509587"/>
              <a:gd name="connsiteX66" fmla="*/ 441960 w 565785"/>
              <a:gd name="connsiteY66" fmla="*/ 273367 h 509587"/>
              <a:gd name="connsiteX67" fmla="*/ 452437 w 565785"/>
              <a:gd name="connsiteY67" fmla="*/ 283845 h 509587"/>
              <a:gd name="connsiteX68" fmla="*/ 452437 w 565785"/>
              <a:gd name="connsiteY68" fmla="*/ 374332 h 509587"/>
              <a:gd name="connsiteX69" fmla="*/ 527685 w 565785"/>
              <a:gd name="connsiteY69" fmla="*/ 374332 h 509587"/>
              <a:gd name="connsiteX70" fmla="*/ 538162 w 565785"/>
              <a:gd name="connsiteY70" fmla="*/ 363855 h 509587"/>
              <a:gd name="connsiteX71" fmla="*/ 537210 w 565785"/>
              <a:gd name="connsiteY71" fmla="*/ 363855 h 509587"/>
              <a:gd name="connsiteX72" fmla="*/ 537210 w 565785"/>
              <a:gd name="connsiteY72" fmla="*/ 165735 h 509587"/>
              <a:gd name="connsiteX73" fmla="*/ 526732 w 565785"/>
              <a:gd name="connsiteY73" fmla="*/ 155257 h 509587"/>
              <a:gd name="connsiteX74" fmla="*/ 450532 w 565785"/>
              <a:gd name="connsiteY74" fmla="*/ 155257 h 509587"/>
              <a:gd name="connsiteX75" fmla="*/ 113347 w 565785"/>
              <a:gd name="connsiteY75" fmla="*/ 155257 h 509587"/>
              <a:gd name="connsiteX76" fmla="*/ 414337 w 565785"/>
              <a:gd name="connsiteY76" fmla="*/ 39052 h 509587"/>
              <a:gd name="connsiteX77" fmla="*/ 407670 w 565785"/>
              <a:gd name="connsiteY77" fmla="*/ 45720 h 509587"/>
              <a:gd name="connsiteX78" fmla="*/ 408622 w 565785"/>
              <a:gd name="connsiteY78" fmla="*/ 45720 h 509587"/>
              <a:gd name="connsiteX79" fmla="*/ 408622 w 565785"/>
              <a:gd name="connsiteY79" fmla="*/ 119062 h 509587"/>
              <a:gd name="connsiteX80" fmla="*/ 421005 w 565785"/>
              <a:gd name="connsiteY80" fmla="*/ 119062 h 509587"/>
              <a:gd name="connsiteX81" fmla="*/ 421005 w 565785"/>
              <a:gd name="connsiteY81" fmla="*/ 45720 h 509587"/>
              <a:gd name="connsiteX82" fmla="*/ 414337 w 565785"/>
              <a:gd name="connsiteY82" fmla="*/ 39052 h 509587"/>
              <a:gd name="connsiteX83" fmla="*/ 348615 w 565785"/>
              <a:gd name="connsiteY83" fmla="*/ 39052 h 509587"/>
              <a:gd name="connsiteX84" fmla="*/ 341947 w 565785"/>
              <a:gd name="connsiteY84" fmla="*/ 45720 h 509587"/>
              <a:gd name="connsiteX85" fmla="*/ 341947 w 565785"/>
              <a:gd name="connsiteY85" fmla="*/ 119062 h 509587"/>
              <a:gd name="connsiteX86" fmla="*/ 355282 w 565785"/>
              <a:gd name="connsiteY86" fmla="*/ 119062 h 509587"/>
              <a:gd name="connsiteX87" fmla="*/ 355282 w 565785"/>
              <a:gd name="connsiteY87" fmla="*/ 45720 h 509587"/>
              <a:gd name="connsiteX88" fmla="*/ 348615 w 565785"/>
              <a:gd name="connsiteY88" fmla="*/ 39052 h 509587"/>
              <a:gd name="connsiteX89" fmla="*/ 282892 w 565785"/>
              <a:gd name="connsiteY89" fmla="*/ 39052 h 509587"/>
              <a:gd name="connsiteX90" fmla="*/ 276225 w 565785"/>
              <a:gd name="connsiteY90" fmla="*/ 45720 h 509587"/>
              <a:gd name="connsiteX91" fmla="*/ 277177 w 565785"/>
              <a:gd name="connsiteY91" fmla="*/ 45720 h 509587"/>
              <a:gd name="connsiteX92" fmla="*/ 277177 w 565785"/>
              <a:gd name="connsiteY92" fmla="*/ 119062 h 509587"/>
              <a:gd name="connsiteX93" fmla="*/ 289560 w 565785"/>
              <a:gd name="connsiteY93" fmla="*/ 119062 h 509587"/>
              <a:gd name="connsiteX94" fmla="*/ 289560 w 565785"/>
              <a:gd name="connsiteY94" fmla="*/ 45720 h 509587"/>
              <a:gd name="connsiteX95" fmla="*/ 282892 w 565785"/>
              <a:gd name="connsiteY95" fmla="*/ 39052 h 509587"/>
              <a:gd name="connsiteX96" fmla="*/ 217170 w 565785"/>
              <a:gd name="connsiteY96" fmla="*/ 39052 h 509587"/>
              <a:gd name="connsiteX97" fmla="*/ 210502 w 565785"/>
              <a:gd name="connsiteY97" fmla="*/ 45720 h 509587"/>
              <a:gd name="connsiteX98" fmla="*/ 211455 w 565785"/>
              <a:gd name="connsiteY98" fmla="*/ 45720 h 509587"/>
              <a:gd name="connsiteX99" fmla="*/ 211455 w 565785"/>
              <a:gd name="connsiteY99" fmla="*/ 119062 h 509587"/>
              <a:gd name="connsiteX100" fmla="*/ 223837 w 565785"/>
              <a:gd name="connsiteY100" fmla="*/ 119062 h 509587"/>
              <a:gd name="connsiteX101" fmla="*/ 223837 w 565785"/>
              <a:gd name="connsiteY101" fmla="*/ 45720 h 509587"/>
              <a:gd name="connsiteX102" fmla="*/ 217170 w 565785"/>
              <a:gd name="connsiteY102" fmla="*/ 39052 h 509587"/>
              <a:gd name="connsiteX103" fmla="*/ 152400 w 565785"/>
              <a:gd name="connsiteY103" fmla="*/ 39052 h 509587"/>
              <a:gd name="connsiteX104" fmla="*/ 145732 w 565785"/>
              <a:gd name="connsiteY104" fmla="*/ 45720 h 509587"/>
              <a:gd name="connsiteX105" fmla="*/ 146685 w 565785"/>
              <a:gd name="connsiteY105" fmla="*/ 45720 h 509587"/>
              <a:gd name="connsiteX106" fmla="*/ 146685 w 565785"/>
              <a:gd name="connsiteY106" fmla="*/ 119062 h 509587"/>
              <a:gd name="connsiteX107" fmla="*/ 159067 w 565785"/>
              <a:gd name="connsiteY107" fmla="*/ 119062 h 509587"/>
              <a:gd name="connsiteX108" fmla="*/ 159067 w 565785"/>
              <a:gd name="connsiteY108" fmla="*/ 45720 h 509587"/>
              <a:gd name="connsiteX109" fmla="*/ 152400 w 565785"/>
              <a:gd name="connsiteY109" fmla="*/ 39052 h 509587"/>
              <a:gd name="connsiteX110" fmla="*/ 113347 w 565785"/>
              <a:gd name="connsiteY110" fmla="*/ 0 h 509587"/>
              <a:gd name="connsiteX111" fmla="*/ 451485 w 565785"/>
              <a:gd name="connsiteY111" fmla="*/ 0 h 509587"/>
              <a:gd name="connsiteX112" fmla="*/ 471487 w 565785"/>
              <a:gd name="connsiteY112" fmla="*/ 20002 h 509587"/>
              <a:gd name="connsiteX113" fmla="*/ 471487 w 565785"/>
              <a:gd name="connsiteY113" fmla="*/ 119062 h 509587"/>
              <a:gd name="connsiteX114" fmla="*/ 501967 w 565785"/>
              <a:gd name="connsiteY114" fmla="*/ 119062 h 509587"/>
              <a:gd name="connsiteX115" fmla="*/ 526732 w 565785"/>
              <a:gd name="connsiteY115" fmla="*/ 136207 h 509587"/>
              <a:gd name="connsiteX116" fmla="*/ 545782 w 565785"/>
              <a:gd name="connsiteY116" fmla="*/ 136207 h 509587"/>
              <a:gd name="connsiteX117" fmla="*/ 565785 w 565785"/>
              <a:gd name="connsiteY117" fmla="*/ 157162 h 509587"/>
              <a:gd name="connsiteX118" fmla="*/ 565785 w 565785"/>
              <a:gd name="connsiteY118" fmla="*/ 373380 h 509587"/>
              <a:gd name="connsiteX119" fmla="*/ 545782 w 565785"/>
              <a:gd name="connsiteY119" fmla="*/ 393382 h 509587"/>
              <a:gd name="connsiteX120" fmla="*/ 455295 w 565785"/>
              <a:gd name="connsiteY120" fmla="*/ 393382 h 509587"/>
              <a:gd name="connsiteX121" fmla="*/ 498157 w 565785"/>
              <a:gd name="connsiteY121" fmla="*/ 491490 h 509587"/>
              <a:gd name="connsiteX122" fmla="*/ 485775 w 565785"/>
              <a:gd name="connsiteY122" fmla="*/ 509587 h 509587"/>
              <a:gd name="connsiteX123" fmla="*/ 79057 w 565785"/>
              <a:gd name="connsiteY123" fmla="*/ 509587 h 509587"/>
              <a:gd name="connsiteX124" fmla="*/ 66675 w 565785"/>
              <a:gd name="connsiteY124" fmla="*/ 491490 h 509587"/>
              <a:gd name="connsiteX125" fmla="*/ 110490 w 565785"/>
              <a:gd name="connsiteY125" fmla="*/ 392430 h 509587"/>
              <a:gd name="connsiteX126" fmla="*/ 20002 w 565785"/>
              <a:gd name="connsiteY126" fmla="*/ 392430 h 509587"/>
              <a:gd name="connsiteX127" fmla="*/ 0 w 565785"/>
              <a:gd name="connsiteY127" fmla="*/ 372427 h 509587"/>
              <a:gd name="connsiteX128" fmla="*/ 0 w 565785"/>
              <a:gd name="connsiteY128" fmla="*/ 156210 h 509587"/>
              <a:gd name="connsiteX129" fmla="*/ 20002 w 565785"/>
              <a:gd name="connsiteY129" fmla="*/ 136207 h 509587"/>
              <a:gd name="connsiteX130" fmla="*/ 39052 w 565785"/>
              <a:gd name="connsiteY130" fmla="*/ 136207 h 509587"/>
              <a:gd name="connsiteX131" fmla="*/ 63817 w 565785"/>
              <a:gd name="connsiteY131" fmla="*/ 119062 h 509587"/>
              <a:gd name="connsiteX132" fmla="*/ 93345 w 565785"/>
              <a:gd name="connsiteY132" fmla="*/ 119062 h 509587"/>
              <a:gd name="connsiteX133" fmla="*/ 93345 w 565785"/>
              <a:gd name="connsiteY133" fmla="*/ 20002 h 509587"/>
              <a:gd name="connsiteX134" fmla="*/ 113347 w 565785"/>
              <a:gd name="connsiteY134" fmla="*/ 0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565785" h="509587">
                <a:moveTo>
                  <a:pt x="160972" y="311467"/>
                </a:moveTo>
                <a:lnTo>
                  <a:pt x="97155" y="481965"/>
                </a:lnTo>
                <a:cubicBezTo>
                  <a:pt x="95250" y="487680"/>
                  <a:pt x="98107" y="491490"/>
                  <a:pt x="103822" y="491490"/>
                </a:cubicBezTo>
                <a:lnTo>
                  <a:pt x="461010" y="491490"/>
                </a:lnTo>
                <a:cubicBezTo>
                  <a:pt x="466725" y="491490"/>
                  <a:pt x="469582" y="486727"/>
                  <a:pt x="467677" y="481965"/>
                </a:cubicBezTo>
                <a:lnTo>
                  <a:pt x="404812" y="311467"/>
                </a:lnTo>
                <a:close/>
                <a:moveTo>
                  <a:pt x="424815" y="232410"/>
                </a:moveTo>
                <a:lnTo>
                  <a:pt x="440055" y="232410"/>
                </a:lnTo>
                <a:lnTo>
                  <a:pt x="440055" y="247650"/>
                </a:lnTo>
                <a:lnTo>
                  <a:pt x="424815" y="247650"/>
                </a:lnTo>
                <a:close/>
                <a:moveTo>
                  <a:pt x="400050" y="232410"/>
                </a:moveTo>
                <a:lnTo>
                  <a:pt x="415290" y="232410"/>
                </a:lnTo>
                <a:lnTo>
                  <a:pt x="415290" y="247650"/>
                </a:lnTo>
                <a:lnTo>
                  <a:pt x="400050" y="247650"/>
                </a:lnTo>
                <a:close/>
                <a:moveTo>
                  <a:pt x="375285" y="232410"/>
                </a:moveTo>
                <a:lnTo>
                  <a:pt x="390525" y="232410"/>
                </a:lnTo>
                <a:lnTo>
                  <a:pt x="390525" y="247650"/>
                </a:lnTo>
                <a:lnTo>
                  <a:pt x="375285" y="247650"/>
                </a:lnTo>
                <a:close/>
                <a:moveTo>
                  <a:pt x="424815" y="207645"/>
                </a:moveTo>
                <a:lnTo>
                  <a:pt x="440055" y="207645"/>
                </a:lnTo>
                <a:lnTo>
                  <a:pt x="440055" y="222885"/>
                </a:lnTo>
                <a:lnTo>
                  <a:pt x="424815" y="222885"/>
                </a:lnTo>
                <a:close/>
                <a:moveTo>
                  <a:pt x="400050" y="207645"/>
                </a:moveTo>
                <a:lnTo>
                  <a:pt x="415290" y="207645"/>
                </a:lnTo>
                <a:lnTo>
                  <a:pt x="415290" y="222885"/>
                </a:lnTo>
                <a:lnTo>
                  <a:pt x="400050" y="222885"/>
                </a:lnTo>
                <a:close/>
                <a:moveTo>
                  <a:pt x="375285" y="207645"/>
                </a:moveTo>
                <a:lnTo>
                  <a:pt x="390525" y="207645"/>
                </a:lnTo>
                <a:lnTo>
                  <a:pt x="390525" y="222885"/>
                </a:lnTo>
                <a:lnTo>
                  <a:pt x="375285" y="222885"/>
                </a:lnTo>
                <a:close/>
                <a:moveTo>
                  <a:pt x="112395" y="203835"/>
                </a:moveTo>
                <a:lnTo>
                  <a:pt x="169545" y="203835"/>
                </a:lnTo>
                <a:lnTo>
                  <a:pt x="169545" y="220027"/>
                </a:lnTo>
                <a:lnTo>
                  <a:pt x="112395" y="220027"/>
                </a:lnTo>
                <a:close/>
                <a:moveTo>
                  <a:pt x="424815" y="183833"/>
                </a:moveTo>
                <a:lnTo>
                  <a:pt x="440055" y="183833"/>
                </a:lnTo>
                <a:lnTo>
                  <a:pt x="440055" y="199073"/>
                </a:lnTo>
                <a:lnTo>
                  <a:pt x="424815" y="199073"/>
                </a:lnTo>
                <a:close/>
                <a:moveTo>
                  <a:pt x="400050" y="183833"/>
                </a:moveTo>
                <a:lnTo>
                  <a:pt x="415290" y="183833"/>
                </a:lnTo>
                <a:lnTo>
                  <a:pt x="415290" y="199073"/>
                </a:lnTo>
                <a:lnTo>
                  <a:pt x="400050" y="199073"/>
                </a:lnTo>
                <a:close/>
                <a:moveTo>
                  <a:pt x="375285" y="183833"/>
                </a:moveTo>
                <a:lnTo>
                  <a:pt x="390525" y="183833"/>
                </a:lnTo>
                <a:lnTo>
                  <a:pt x="390525" y="199073"/>
                </a:lnTo>
                <a:lnTo>
                  <a:pt x="375285" y="199073"/>
                </a:lnTo>
                <a:close/>
                <a:moveTo>
                  <a:pt x="203835" y="183833"/>
                </a:moveTo>
                <a:lnTo>
                  <a:pt x="343852" y="183833"/>
                </a:lnTo>
                <a:lnTo>
                  <a:pt x="343852" y="247650"/>
                </a:lnTo>
                <a:lnTo>
                  <a:pt x="203835" y="247650"/>
                </a:lnTo>
                <a:close/>
                <a:moveTo>
                  <a:pt x="112395" y="183833"/>
                </a:moveTo>
                <a:lnTo>
                  <a:pt x="169545" y="183833"/>
                </a:lnTo>
                <a:lnTo>
                  <a:pt x="169545" y="200025"/>
                </a:lnTo>
                <a:lnTo>
                  <a:pt x="112395" y="200025"/>
                </a:lnTo>
                <a:close/>
                <a:moveTo>
                  <a:pt x="499109" y="179070"/>
                </a:moveTo>
                <a:cubicBezTo>
                  <a:pt x="509587" y="179070"/>
                  <a:pt x="519112" y="188595"/>
                  <a:pt x="519112" y="199072"/>
                </a:cubicBezTo>
                <a:cubicBezTo>
                  <a:pt x="519112" y="209550"/>
                  <a:pt x="510539" y="219075"/>
                  <a:pt x="499109" y="219075"/>
                </a:cubicBezTo>
                <a:cubicBezTo>
                  <a:pt x="488632" y="219075"/>
                  <a:pt x="479107" y="210502"/>
                  <a:pt x="479107" y="199072"/>
                </a:cubicBezTo>
                <a:cubicBezTo>
                  <a:pt x="479107" y="188595"/>
                  <a:pt x="487679" y="179070"/>
                  <a:pt x="499109" y="179070"/>
                </a:cubicBezTo>
                <a:close/>
                <a:moveTo>
                  <a:pt x="37147" y="155257"/>
                </a:moveTo>
                <a:cubicBezTo>
                  <a:pt x="31432" y="155257"/>
                  <a:pt x="26670" y="160020"/>
                  <a:pt x="26670" y="165735"/>
                </a:cubicBezTo>
                <a:lnTo>
                  <a:pt x="26670" y="363855"/>
                </a:lnTo>
                <a:cubicBezTo>
                  <a:pt x="26670" y="369570"/>
                  <a:pt x="31432" y="374332"/>
                  <a:pt x="37147" y="374332"/>
                </a:cubicBezTo>
                <a:lnTo>
                  <a:pt x="112395" y="374332"/>
                </a:lnTo>
                <a:lnTo>
                  <a:pt x="112395" y="283845"/>
                </a:lnTo>
                <a:cubicBezTo>
                  <a:pt x="112395" y="278130"/>
                  <a:pt x="117157" y="273367"/>
                  <a:pt x="122872" y="273367"/>
                </a:cubicBezTo>
                <a:lnTo>
                  <a:pt x="441960" y="273367"/>
                </a:lnTo>
                <a:cubicBezTo>
                  <a:pt x="447675" y="273367"/>
                  <a:pt x="452437" y="278130"/>
                  <a:pt x="452437" y="283845"/>
                </a:cubicBezTo>
                <a:lnTo>
                  <a:pt x="452437" y="374332"/>
                </a:lnTo>
                <a:lnTo>
                  <a:pt x="527685" y="374332"/>
                </a:lnTo>
                <a:cubicBezTo>
                  <a:pt x="533400" y="374332"/>
                  <a:pt x="538162" y="369570"/>
                  <a:pt x="538162" y="363855"/>
                </a:cubicBezTo>
                <a:lnTo>
                  <a:pt x="537210" y="363855"/>
                </a:lnTo>
                <a:lnTo>
                  <a:pt x="537210" y="165735"/>
                </a:lnTo>
                <a:cubicBezTo>
                  <a:pt x="537210" y="160020"/>
                  <a:pt x="532447" y="155257"/>
                  <a:pt x="526732" y="155257"/>
                </a:cubicBezTo>
                <a:lnTo>
                  <a:pt x="450532" y="155257"/>
                </a:lnTo>
                <a:lnTo>
                  <a:pt x="113347" y="155257"/>
                </a:lnTo>
                <a:close/>
                <a:moveTo>
                  <a:pt x="414337" y="39052"/>
                </a:moveTo>
                <a:cubicBezTo>
                  <a:pt x="410527" y="39052"/>
                  <a:pt x="407670" y="41910"/>
                  <a:pt x="407670" y="45720"/>
                </a:cubicBezTo>
                <a:lnTo>
                  <a:pt x="408622" y="45720"/>
                </a:lnTo>
                <a:lnTo>
                  <a:pt x="408622" y="119062"/>
                </a:lnTo>
                <a:lnTo>
                  <a:pt x="421005" y="119062"/>
                </a:lnTo>
                <a:lnTo>
                  <a:pt x="421005" y="45720"/>
                </a:lnTo>
                <a:cubicBezTo>
                  <a:pt x="421005" y="41910"/>
                  <a:pt x="418147" y="39052"/>
                  <a:pt x="414337" y="39052"/>
                </a:cubicBezTo>
                <a:close/>
                <a:moveTo>
                  <a:pt x="348615" y="39052"/>
                </a:moveTo>
                <a:cubicBezTo>
                  <a:pt x="344805" y="39052"/>
                  <a:pt x="341947" y="41910"/>
                  <a:pt x="341947" y="45720"/>
                </a:cubicBezTo>
                <a:lnTo>
                  <a:pt x="341947" y="119062"/>
                </a:lnTo>
                <a:lnTo>
                  <a:pt x="355282" y="119062"/>
                </a:lnTo>
                <a:lnTo>
                  <a:pt x="355282" y="45720"/>
                </a:lnTo>
                <a:cubicBezTo>
                  <a:pt x="355282" y="41910"/>
                  <a:pt x="352425" y="39052"/>
                  <a:pt x="348615" y="39052"/>
                </a:cubicBezTo>
                <a:close/>
                <a:moveTo>
                  <a:pt x="282892" y="39052"/>
                </a:moveTo>
                <a:cubicBezTo>
                  <a:pt x="279082" y="39052"/>
                  <a:pt x="276225" y="41910"/>
                  <a:pt x="276225" y="45720"/>
                </a:cubicBezTo>
                <a:lnTo>
                  <a:pt x="277177" y="45720"/>
                </a:lnTo>
                <a:lnTo>
                  <a:pt x="277177" y="119062"/>
                </a:lnTo>
                <a:lnTo>
                  <a:pt x="289560" y="119062"/>
                </a:lnTo>
                <a:lnTo>
                  <a:pt x="289560" y="45720"/>
                </a:lnTo>
                <a:cubicBezTo>
                  <a:pt x="289560" y="41910"/>
                  <a:pt x="286702" y="39052"/>
                  <a:pt x="282892" y="39052"/>
                </a:cubicBezTo>
                <a:close/>
                <a:moveTo>
                  <a:pt x="217170" y="39052"/>
                </a:moveTo>
                <a:cubicBezTo>
                  <a:pt x="213360" y="39052"/>
                  <a:pt x="210502" y="41910"/>
                  <a:pt x="210502" y="45720"/>
                </a:cubicBezTo>
                <a:lnTo>
                  <a:pt x="211455" y="45720"/>
                </a:lnTo>
                <a:lnTo>
                  <a:pt x="211455" y="119062"/>
                </a:lnTo>
                <a:lnTo>
                  <a:pt x="223837" y="119062"/>
                </a:lnTo>
                <a:lnTo>
                  <a:pt x="223837" y="45720"/>
                </a:lnTo>
                <a:cubicBezTo>
                  <a:pt x="223837" y="41910"/>
                  <a:pt x="220980" y="39052"/>
                  <a:pt x="217170" y="39052"/>
                </a:cubicBezTo>
                <a:close/>
                <a:moveTo>
                  <a:pt x="152400" y="39052"/>
                </a:moveTo>
                <a:cubicBezTo>
                  <a:pt x="148590" y="39052"/>
                  <a:pt x="145732" y="41910"/>
                  <a:pt x="145732" y="45720"/>
                </a:cubicBezTo>
                <a:lnTo>
                  <a:pt x="146685" y="45720"/>
                </a:lnTo>
                <a:lnTo>
                  <a:pt x="146685" y="119062"/>
                </a:lnTo>
                <a:lnTo>
                  <a:pt x="159067" y="119062"/>
                </a:lnTo>
                <a:lnTo>
                  <a:pt x="159067" y="45720"/>
                </a:lnTo>
                <a:cubicBezTo>
                  <a:pt x="159067" y="41910"/>
                  <a:pt x="156210" y="39052"/>
                  <a:pt x="152400" y="39052"/>
                </a:cubicBezTo>
                <a:close/>
                <a:moveTo>
                  <a:pt x="113347" y="0"/>
                </a:moveTo>
                <a:lnTo>
                  <a:pt x="451485" y="0"/>
                </a:lnTo>
                <a:cubicBezTo>
                  <a:pt x="461962" y="0"/>
                  <a:pt x="471487" y="8572"/>
                  <a:pt x="471487" y="20002"/>
                </a:cubicBezTo>
                <a:lnTo>
                  <a:pt x="471487" y="119062"/>
                </a:lnTo>
                <a:lnTo>
                  <a:pt x="501967" y="119062"/>
                </a:lnTo>
                <a:cubicBezTo>
                  <a:pt x="512445" y="119062"/>
                  <a:pt x="522922" y="126682"/>
                  <a:pt x="526732" y="136207"/>
                </a:cubicBezTo>
                <a:lnTo>
                  <a:pt x="545782" y="136207"/>
                </a:lnTo>
                <a:cubicBezTo>
                  <a:pt x="557212" y="136207"/>
                  <a:pt x="565785" y="145732"/>
                  <a:pt x="565785" y="157162"/>
                </a:cubicBezTo>
                <a:lnTo>
                  <a:pt x="565785" y="373380"/>
                </a:lnTo>
                <a:cubicBezTo>
                  <a:pt x="565785" y="383857"/>
                  <a:pt x="557212" y="393382"/>
                  <a:pt x="545782" y="393382"/>
                </a:cubicBezTo>
                <a:lnTo>
                  <a:pt x="455295" y="393382"/>
                </a:lnTo>
                <a:lnTo>
                  <a:pt x="498157" y="491490"/>
                </a:lnTo>
                <a:cubicBezTo>
                  <a:pt x="501967" y="501015"/>
                  <a:pt x="497205" y="509587"/>
                  <a:pt x="485775" y="509587"/>
                </a:cubicBezTo>
                <a:lnTo>
                  <a:pt x="79057" y="509587"/>
                </a:lnTo>
                <a:cubicBezTo>
                  <a:pt x="67627" y="509587"/>
                  <a:pt x="61912" y="501967"/>
                  <a:pt x="66675" y="491490"/>
                </a:cubicBezTo>
                <a:lnTo>
                  <a:pt x="110490" y="392430"/>
                </a:lnTo>
                <a:lnTo>
                  <a:pt x="20002" y="392430"/>
                </a:lnTo>
                <a:cubicBezTo>
                  <a:pt x="9525" y="392430"/>
                  <a:pt x="0" y="383857"/>
                  <a:pt x="0" y="372427"/>
                </a:cubicBezTo>
                <a:lnTo>
                  <a:pt x="0" y="156210"/>
                </a:lnTo>
                <a:cubicBezTo>
                  <a:pt x="0" y="145732"/>
                  <a:pt x="8572" y="136207"/>
                  <a:pt x="20002" y="136207"/>
                </a:cubicBezTo>
                <a:lnTo>
                  <a:pt x="39052" y="136207"/>
                </a:lnTo>
                <a:cubicBezTo>
                  <a:pt x="42862" y="126682"/>
                  <a:pt x="53340" y="119062"/>
                  <a:pt x="63817" y="119062"/>
                </a:cubicBezTo>
                <a:lnTo>
                  <a:pt x="93345" y="119062"/>
                </a:lnTo>
                <a:lnTo>
                  <a:pt x="93345" y="20002"/>
                </a:lnTo>
                <a:cubicBezTo>
                  <a:pt x="93345" y="9525"/>
                  <a:pt x="101917" y="0"/>
                  <a:pt x="113347"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25" name="固定電話（テレアポ）">
            <a:extLst>
              <a:ext uri="{FF2B5EF4-FFF2-40B4-BE49-F238E27FC236}">
                <a16:creationId xmlns:a16="http://schemas.microsoft.com/office/drawing/2014/main" id="{588B378C-5092-E54D-85FC-D9F2CE902633}"/>
              </a:ext>
            </a:extLst>
          </p:cNvPr>
          <p:cNvSpPr/>
          <p:nvPr userDrawn="1"/>
        </p:nvSpPr>
        <p:spPr>
          <a:xfrm>
            <a:off x="5128026" y="1780338"/>
            <a:ext cx="237469" cy="233190"/>
          </a:xfrm>
          <a:custGeom>
            <a:avLst/>
            <a:gdLst>
              <a:gd name="connsiteX0" fmla="*/ 207417 w 484595"/>
              <a:gd name="connsiteY0" fmla="*/ 158115 h 475863"/>
              <a:gd name="connsiteX1" fmla="*/ 325527 w 484595"/>
              <a:gd name="connsiteY1" fmla="*/ 276225 h 475863"/>
              <a:gd name="connsiteX2" fmla="*/ 324574 w 484595"/>
              <a:gd name="connsiteY2" fmla="*/ 280035 h 475863"/>
              <a:gd name="connsiteX3" fmla="*/ 320764 w 484595"/>
              <a:gd name="connsiteY3" fmla="*/ 281940 h 475863"/>
              <a:gd name="connsiteX4" fmla="*/ 286474 w 484595"/>
              <a:gd name="connsiteY4" fmla="*/ 281940 h 475863"/>
              <a:gd name="connsiteX5" fmla="*/ 281712 w 484595"/>
              <a:gd name="connsiteY5" fmla="*/ 277177 h 475863"/>
              <a:gd name="connsiteX6" fmla="*/ 206464 w 484595"/>
              <a:gd name="connsiteY6" fmla="*/ 201930 h 475863"/>
              <a:gd name="connsiteX7" fmla="*/ 201702 w 484595"/>
              <a:gd name="connsiteY7" fmla="*/ 197167 h 475863"/>
              <a:gd name="connsiteX8" fmla="*/ 201702 w 484595"/>
              <a:gd name="connsiteY8" fmla="*/ 162877 h 475863"/>
              <a:gd name="connsiteX9" fmla="*/ 203607 w 484595"/>
              <a:gd name="connsiteY9" fmla="*/ 159067 h 475863"/>
              <a:gd name="connsiteX10" fmla="*/ 207417 w 484595"/>
              <a:gd name="connsiteY10" fmla="*/ 158115 h 475863"/>
              <a:gd name="connsiteX11" fmla="*/ 93831 w 484595"/>
              <a:gd name="connsiteY11" fmla="*/ 108823 h 475863"/>
              <a:gd name="connsiteX12" fmla="*/ 107404 w 484595"/>
              <a:gd name="connsiteY12" fmla="*/ 120968 h 475863"/>
              <a:gd name="connsiteX13" fmla="*/ 131217 w 484595"/>
              <a:gd name="connsiteY13" fmla="*/ 198120 h 475863"/>
              <a:gd name="connsiteX14" fmla="*/ 114072 w 484595"/>
              <a:gd name="connsiteY14" fmla="*/ 220028 h 475863"/>
              <a:gd name="connsiteX15" fmla="*/ 78829 w 484595"/>
              <a:gd name="connsiteY15" fmla="*/ 228600 h 475863"/>
              <a:gd name="connsiteX16" fmla="*/ 75019 w 484595"/>
              <a:gd name="connsiteY16" fmla="*/ 242888 h 475863"/>
              <a:gd name="connsiteX17" fmla="*/ 174079 w 484595"/>
              <a:gd name="connsiteY17" fmla="*/ 378143 h 475863"/>
              <a:gd name="connsiteX18" fmla="*/ 191224 w 484595"/>
              <a:gd name="connsiteY18" fmla="*/ 375285 h 475863"/>
              <a:gd name="connsiteX19" fmla="*/ 208369 w 484595"/>
              <a:gd name="connsiteY19" fmla="*/ 348615 h 475863"/>
              <a:gd name="connsiteX20" fmla="*/ 238849 w 484595"/>
              <a:gd name="connsiteY20" fmla="*/ 339090 h 475863"/>
              <a:gd name="connsiteX21" fmla="*/ 304572 w 484595"/>
              <a:gd name="connsiteY21" fmla="*/ 385763 h 475863"/>
              <a:gd name="connsiteX22" fmla="*/ 309334 w 484595"/>
              <a:gd name="connsiteY22" fmla="*/ 408623 h 475863"/>
              <a:gd name="connsiteX23" fmla="*/ 266472 w 484595"/>
              <a:gd name="connsiteY23" fmla="*/ 462915 h 475863"/>
              <a:gd name="connsiteX24" fmla="*/ 230277 w 484595"/>
              <a:gd name="connsiteY24" fmla="*/ 475298 h 475863"/>
              <a:gd name="connsiteX25" fmla="*/ 61684 w 484595"/>
              <a:gd name="connsiteY25" fmla="*/ 353378 h 475863"/>
              <a:gd name="connsiteX26" fmla="*/ 724 w 484595"/>
              <a:gd name="connsiteY26" fmla="*/ 160973 h 475863"/>
              <a:gd name="connsiteX27" fmla="*/ 78829 w 484595"/>
              <a:gd name="connsiteY27" fmla="*/ 109538 h 475863"/>
              <a:gd name="connsiteX28" fmla="*/ 93831 w 484595"/>
              <a:gd name="connsiteY28" fmla="*/ 108823 h 475863"/>
              <a:gd name="connsiteX29" fmla="*/ 207417 w 484595"/>
              <a:gd name="connsiteY29" fmla="*/ 79058 h 475863"/>
              <a:gd name="connsiteX30" fmla="*/ 404584 w 484595"/>
              <a:gd name="connsiteY30" fmla="*/ 276225 h 475863"/>
              <a:gd name="connsiteX31" fmla="*/ 403632 w 484595"/>
              <a:gd name="connsiteY31" fmla="*/ 280035 h 475863"/>
              <a:gd name="connsiteX32" fmla="*/ 399822 w 484595"/>
              <a:gd name="connsiteY32" fmla="*/ 281940 h 475863"/>
              <a:gd name="connsiteX33" fmla="*/ 365532 w 484595"/>
              <a:gd name="connsiteY33" fmla="*/ 281940 h 475863"/>
              <a:gd name="connsiteX34" fmla="*/ 360769 w 484595"/>
              <a:gd name="connsiteY34" fmla="*/ 277178 h 475863"/>
              <a:gd name="connsiteX35" fmla="*/ 206464 w 484595"/>
              <a:gd name="connsiteY35" fmla="*/ 122873 h 475863"/>
              <a:gd name="connsiteX36" fmla="*/ 201702 w 484595"/>
              <a:gd name="connsiteY36" fmla="*/ 118110 h 475863"/>
              <a:gd name="connsiteX37" fmla="*/ 201702 w 484595"/>
              <a:gd name="connsiteY37" fmla="*/ 83820 h 475863"/>
              <a:gd name="connsiteX38" fmla="*/ 203607 w 484595"/>
              <a:gd name="connsiteY38" fmla="*/ 80010 h 475863"/>
              <a:gd name="connsiteX39" fmla="*/ 207417 w 484595"/>
              <a:gd name="connsiteY39" fmla="*/ 79058 h 475863"/>
              <a:gd name="connsiteX40" fmla="*/ 207417 w 484595"/>
              <a:gd name="connsiteY40" fmla="*/ 0 h 475863"/>
              <a:gd name="connsiteX41" fmla="*/ 484595 w 484595"/>
              <a:gd name="connsiteY41" fmla="*/ 277177 h 475863"/>
              <a:gd name="connsiteX42" fmla="*/ 483642 w 484595"/>
              <a:gd name="connsiteY42" fmla="*/ 280987 h 475863"/>
              <a:gd name="connsiteX43" fmla="*/ 479832 w 484595"/>
              <a:gd name="connsiteY43" fmla="*/ 281940 h 475863"/>
              <a:gd name="connsiteX44" fmla="*/ 445542 w 484595"/>
              <a:gd name="connsiteY44" fmla="*/ 281940 h 475863"/>
              <a:gd name="connsiteX45" fmla="*/ 440780 w 484595"/>
              <a:gd name="connsiteY45" fmla="*/ 277177 h 475863"/>
              <a:gd name="connsiteX46" fmla="*/ 207417 w 484595"/>
              <a:gd name="connsiteY46" fmla="*/ 43815 h 475863"/>
              <a:gd name="connsiteX47" fmla="*/ 202655 w 484595"/>
              <a:gd name="connsiteY47" fmla="*/ 39052 h 475863"/>
              <a:gd name="connsiteX48" fmla="*/ 202655 w 484595"/>
              <a:gd name="connsiteY48" fmla="*/ 4762 h 475863"/>
              <a:gd name="connsiteX49" fmla="*/ 203607 w 484595"/>
              <a:gd name="connsiteY49" fmla="*/ 952 h 475863"/>
              <a:gd name="connsiteX50" fmla="*/ 207417 w 484595"/>
              <a:gd name="connsiteY50" fmla="*/ 0 h 47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84595" h="475863">
                <a:moveTo>
                  <a:pt x="207417" y="158115"/>
                </a:moveTo>
                <a:cubicBezTo>
                  <a:pt x="271234" y="160972"/>
                  <a:pt x="322669" y="212407"/>
                  <a:pt x="325527" y="276225"/>
                </a:cubicBezTo>
                <a:cubicBezTo>
                  <a:pt x="325527" y="277177"/>
                  <a:pt x="325527" y="279082"/>
                  <a:pt x="324574" y="280035"/>
                </a:cubicBezTo>
                <a:cubicBezTo>
                  <a:pt x="323622" y="280987"/>
                  <a:pt x="321717" y="281940"/>
                  <a:pt x="320764" y="281940"/>
                </a:cubicBezTo>
                <a:lnTo>
                  <a:pt x="286474" y="281940"/>
                </a:lnTo>
                <a:cubicBezTo>
                  <a:pt x="283617" y="281940"/>
                  <a:pt x="281712" y="280035"/>
                  <a:pt x="281712" y="277177"/>
                </a:cubicBezTo>
                <a:cubicBezTo>
                  <a:pt x="279807" y="237172"/>
                  <a:pt x="247422" y="204787"/>
                  <a:pt x="206464" y="201930"/>
                </a:cubicBezTo>
                <a:cubicBezTo>
                  <a:pt x="203607" y="201930"/>
                  <a:pt x="201702" y="200025"/>
                  <a:pt x="201702" y="197167"/>
                </a:cubicBezTo>
                <a:lnTo>
                  <a:pt x="201702" y="162877"/>
                </a:lnTo>
                <a:cubicBezTo>
                  <a:pt x="201702" y="161925"/>
                  <a:pt x="202654" y="160020"/>
                  <a:pt x="203607" y="159067"/>
                </a:cubicBezTo>
                <a:cubicBezTo>
                  <a:pt x="204559" y="158115"/>
                  <a:pt x="205512" y="158115"/>
                  <a:pt x="207417" y="158115"/>
                </a:cubicBezTo>
                <a:close/>
                <a:moveTo>
                  <a:pt x="93831" y="108823"/>
                </a:moveTo>
                <a:cubicBezTo>
                  <a:pt x="97879" y="110252"/>
                  <a:pt x="101689" y="113824"/>
                  <a:pt x="107404" y="120968"/>
                </a:cubicBezTo>
                <a:cubicBezTo>
                  <a:pt x="118834" y="135255"/>
                  <a:pt x="132169" y="188595"/>
                  <a:pt x="131217" y="198120"/>
                </a:cubicBezTo>
                <a:cubicBezTo>
                  <a:pt x="131217" y="207645"/>
                  <a:pt x="126454" y="217170"/>
                  <a:pt x="114072" y="220028"/>
                </a:cubicBezTo>
                <a:cubicBezTo>
                  <a:pt x="101689" y="222885"/>
                  <a:pt x="85497" y="226695"/>
                  <a:pt x="78829" y="228600"/>
                </a:cubicBezTo>
                <a:cubicBezTo>
                  <a:pt x="72162" y="230505"/>
                  <a:pt x="74067" y="238125"/>
                  <a:pt x="75019" y="242888"/>
                </a:cubicBezTo>
                <a:cubicBezTo>
                  <a:pt x="104547" y="321945"/>
                  <a:pt x="163602" y="371475"/>
                  <a:pt x="174079" y="378143"/>
                </a:cubicBezTo>
                <a:cubicBezTo>
                  <a:pt x="184557" y="385763"/>
                  <a:pt x="191224" y="375285"/>
                  <a:pt x="191224" y="375285"/>
                </a:cubicBezTo>
                <a:cubicBezTo>
                  <a:pt x="191224" y="375285"/>
                  <a:pt x="201702" y="359093"/>
                  <a:pt x="208369" y="348615"/>
                </a:cubicBezTo>
                <a:cubicBezTo>
                  <a:pt x="214084" y="338138"/>
                  <a:pt x="230277" y="336233"/>
                  <a:pt x="238849" y="339090"/>
                </a:cubicBezTo>
                <a:cubicBezTo>
                  <a:pt x="262662" y="347663"/>
                  <a:pt x="298857" y="379095"/>
                  <a:pt x="304572" y="385763"/>
                </a:cubicBezTo>
                <a:cubicBezTo>
                  <a:pt x="311239" y="392430"/>
                  <a:pt x="312192" y="397193"/>
                  <a:pt x="309334" y="408623"/>
                </a:cubicBezTo>
                <a:cubicBezTo>
                  <a:pt x="305524" y="421005"/>
                  <a:pt x="274092" y="457200"/>
                  <a:pt x="266472" y="462915"/>
                </a:cubicBezTo>
                <a:cubicBezTo>
                  <a:pt x="258852" y="469583"/>
                  <a:pt x="245517" y="478155"/>
                  <a:pt x="230277" y="475298"/>
                </a:cubicBezTo>
                <a:cubicBezTo>
                  <a:pt x="159792" y="461963"/>
                  <a:pt x="123597" y="430530"/>
                  <a:pt x="61684" y="353378"/>
                </a:cubicBezTo>
                <a:cubicBezTo>
                  <a:pt x="724" y="276225"/>
                  <a:pt x="-2133" y="193358"/>
                  <a:pt x="724" y="160973"/>
                </a:cubicBezTo>
                <a:cubicBezTo>
                  <a:pt x="5487" y="128588"/>
                  <a:pt x="67399" y="112395"/>
                  <a:pt x="78829" y="109538"/>
                </a:cubicBezTo>
                <a:cubicBezTo>
                  <a:pt x="85497" y="108109"/>
                  <a:pt x="89783" y="107395"/>
                  <a:pt x="93831" y="108823"/>
                </a:cubicBezTo>
                <a:close/>
                <a:moveTo>
                  <a:pt x="207417" y="79058"/>
                </a:moveTo>
                <a:cubicBezTo>
                  <a:pt x="316002" y="81915"/>
                  <a:pt x="402679" y="168593"/>
                  <a:pt x="404584" y="276225"/>
                </a:cubicBezTo>
                <a:cubicBezTo>
                  <a:pt x="404584" y="277178"/>
                  <a:pt x="404584" y="279083"/>
                  <a:pt x="403632" y="280035"/>
                </a:cubicBezTo>
                <a:cubicBezTo>
                  <a:pt x="402679" y="280988"/>
                  <a:pt x="401727" y="281940"/>
                  <a:pt x="399822" y="281940"/>
                </a:cubicBezTo>
                <a:lnTo>
                  <a:pt x="365532" y="281940"/>
                </a:lnTo>
                <a:cubicBezTo>
                  <a:pt x="362674" y="281940"/>
                  <a:pt x="360769" y="280035"/>
                  <a:pt x="360769" y="277178"/>
                </a:cubicBezTo>
                <a:cubicBezTo>
                  <a:pt x="357912" y="193358"/>
                  <a:pt x="290284" y="125730"/>
                  <a:pt x="206464" y="122873"/>
                </a:cubicBezTo>
                <a:cubicBezTo>
                  <a:pt x="203607" y="122873"/>
                  <a:pt x="201702" y="120968"/>
                  <a:pt x="201702" y="118110"/>
                </a:cubicBezTo>
                <a:lnTo>
                  <a:pt x="201702" y="83820"/>
                </a:lnTo>
                <a:cubicBezTo>
                  <a:pt x="201702" y="82868"/>
                  <a:pt x="202654" y="80963"/>
                  <a:pt x="203607" y="80010"/>
                </a:cubicBezTo>
                <a:cubicBezTo>
                  <a:pt x="204559" y="79058"/>
                  <a:pt x="205512" y="79058"/>
                  <a:pt x="207417" y="79058"/>
                </a:cubicBezTo>
                <a:close/>
                <a:moveTo>
                  <a:pt x="207417" y="0"/>
                </a:moveTo>
                <a:cubicBezTo>
                  <a:pt x="359817" y="2857"/>
                  <a:pt x="481737" y="123825"/>
                  <a:pt x="484595" y="277177"/>
                </a:cubicBezTo>
                <a:cubicBezTo>
                  <a:pt x="484595" y="278130"/>
                  <a:pt x="484595" y="280035"/>
                  <a:pt x="483642" y="280987"/>
                </a:cubicBezTo>
                <a:cubicBezTo>
                  <a:pt x="481737" y="280987"/>
                  <a:pt x="480785" y="281940"/>
                  <a:pt x="479832" y="281940"/>
                </a:cubicBezTo>
                <a:lnTo>
                  <a:pt x="445542" y="281940"/>
                </a:lnTo>
                <a:cubicBezTo>
                  <a:pt x="442685" y="281940"/>
                  <a:pt x="440780" y="280035"/>
                  <a:pt x="440780" y="277177"/>
                </a:cubicBezTo>
                <a:cubicBezTo>
                  <a:pt x="437922" y="148590"/>
                  <a:pt x="336005" y="45720"/>
                  <a:pt x="207417" y="43815"/>
                </a:cubicBezTo>
                <a:cubicBezTo>
                  <a:pt x="204560" y="43815"/>
                  <a:pt x="202655" y="41910"/>
                  <a:pt x="202655" y="39052"/>
                </a:cubicBezTo>
                <a:lnTo>
                  <a:pt x="202655" y="4762"/>
                </a:lnTo>
                <a:cubicBezTo>
                  <a:pt x="202655" y="3810"/>
                  <a:pt x="203607" y="1905"/>
                  <a:pt x="203607" y="952"/>
                </a:cubicBezTo>
                <a:cubicBezTo>
                  <a:pt x="205512" y="952"/>
                  <a:pt x="206465" y="0"/>
                  <a:pt x="207417"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26" name="研究">
            <a:extLst>
              <a:ext uri="{FF2B5EF4-FFF2-40B4-BE49-F238E27FC236}">
                <a16:creationId xmlns:a16="http://schemas.microsoft.com/office/drawing/2014/main" id="{EBDEF696-96D6-D644-9953-916467F36D3C}"/>
              </a:ext>
            </a:extLst>
          </p:cNvPr>
          <p:cNvSpPr/>
          <p:nvPr userDrawn="1"/>
        </p:nvSpPr>
        <p:spPr>
          <a:xfrm>
            <a:off x="6949185" y="1773942"/>
            <a:ext cx="158698" cy="245982"/>
          </a:xfrm>
          <a:custGeom>
            <a:avLst/>
            <a:gdLst>
              <a:gd name="connsiteX0" fmla="*/ 121012 w 323850"/>
              <a:gd name="connsiteY0" fmla="*/ 314802 h 501967"/>
              <a:gd name="connsiteX1" fmla="*/ 142875 w 323850"/>
              <a:gd name="connsiteY1" fmla="*/ 319088 h 501967"/>
              <a:gd name="connsiteX2" fmla="*/ 214313 w 323850"/>
              <a:gd name="connsiteY2" fmla="*/ 340995 h 501967"/>
              <a:gd name="connsiteX3" fmla="*/ 276225 w 323850"/>
              <a:gd name="connsiteY3" fmla="*/ 336233 h 501967"/>
              <a:gd name="connsiteX4" fmla="*/ 276225 w 323850"/>
              <a:gd name="connsiteY4" fmla="*/ 339090 h 501967"/>
              <a:gd name="connsiteX5" fmla="*/ 276225 w 323850"/>
              <a:gd name="connsiteY5" fmla="*/ 341948 h 501967"/>
              <a:gd name="connsiteX6" fmla="*/ 161925 w 323850"/>
              <a:gd name="connsiteY6" fmla="*/ 456248 h 501967"/>
              <a:gd name="connsiteX7" fmla="*/ 47625 w 323850"/>
              <a:gd name="connsiteY7" fmla="*/ 354330 h 501967"/>
              <a:gd name="connsiteX8" fmla="*/ 46673 w 323850"/>
              <a:gd name="connsiteY8" fmla="*/ 344805 h 501967"/>
              <a:gd name="connsiteX9" fmla="*/ 121012 w 323850"/>
              <a:gd name="connsiteY9" fmla="*/ 314802 h 501967"/>
              <a:gd name="connsiteX10" fmla="*/ 88582 w 323850"/>
              <a:gd name="connsiteY10" fmla="*/ 20955 h 501967"/>
              <a:gd name="connsiteX11" fmla="*/ 83820 w 323850"/>
              <a:gd name="connsiteY11" fmla="*/ 25717 h 501967"/>
              <a:gd name="connsiteX12" fmla="*/ 83820 w 323850"/>
              <a:gd name="connsiteY12" fmla="*/ 42862 h 501967"/>
              <a:gd name="connsiteX13" fmla="*/ 87630 w 323850"/>
              <a:gd name="connsiteY13" fmla="*/ 47625 h 501967"/>
              <a:gd name="connsiteX14" fmla="*/ 138112 w 323850"/>
              <a:gd name="connsiteY14" fmla="*/ 47625 h 501967"/>
              <a:gd name="connsiteX15" fmla="*/ 138112 w 323850"/>
              <a:gd name="connsiteY15" fmla="*/ 210502 h 501967"/>
              <a:gd name="connsiteX16" fmla="*/ 30480 w 323850"/>
              <a:gd name="connsiteY16" fmla="*/ 340042 h 501967"/>
              <a:gd name="connsiteX17" fmla="*/ 161925 w 323850"/>
              <a:gd name="connsiteY17" fmla="*/ 471487 h 501967"/>
              <a:gd name="connsiteX18" fmla="*/ 293370 w 323850"/>
              <a:gd name="connsiteY18" fmla="*/ 340042 h 501967"/>
              <a:gd name="connsiteX19" fmla="*/ 185737 w 323850"/>
              <a:gd name="connsiteY19" fmla="*/ 210502 h 501967"/>
              <a:gd name="connsiteX20" fmla="*/ 185737 w 323850"/>
              <a:gd name="connsiteY20" fmla="*/ 47625 h 501967"/>
              <a:gd name="connsiteX21" fmla="*/ 236220 w 323850"/>
              <a:gd name="connsiteY21" fmla="*/ 47625 h 501967"/>
              <a:gd name="connsiteX22" fmla="*/ 240982 w 323850"/>
              <a:gd name="connsiteY22" fmla="*/ 42862 h 501967"/>
              <a:gd name="connsiteX23" fmla="*/ 240982 w 323850"/>
              <a:gd name="connsiteY23" fmla="*/ 25717 h 501967"/>
              <a:gd name="connsiteX24" fmla="*/ 236220 w 323850"/>
              <a:gd name="connsiteY24" fmla="*/ 20955 h 501967"/>
              <a:gd name="connsiteX25" fmla="*/ 79057 w 323850"/>
              <a:gd name="connsiteY25" fmla="*/ 0 h 501967"/>
              <a:gd name="connsiteX26" fmla="*/ 245745 w 323850"/>
              <a:gd name="connsiteY26" fmla="*/ 0 h 501967"/>
              <a:gd name="connsiteX27" fmla="*/ 265747 w 323850"/>
              <a:gd name="connsiteY27" fmla="*/ 20002 h 501967"/>
              <a:gd name="connsiteX28" fmla="*/ 265747 w 323850"/>
              <a:gd name="connsiteY28" fmla="*/ 48577 h 501967"/>
              <a:gd name="connsiteX29" fmla="*/ 245745 w 323850"/>
              <a:gd name="connsiteY29" fmla="*/ 68580 h 501967"/>
              <a:gd name="connsiteX30" fmla="*/ 216217 w 323850"/>
              <a:gd name="connsiteY30" fmla="*/ 68580 h 501967"/>
              <a:gd name="connsiteX31" fmla="*/ 216217 w 323850"/>
              <a:gd name="connsiteY31" fmla="*/ 187642 h 501967"/>
              <a:gd name="connsiteX32" fmla="*/ 323850 w 323850"/>
              <a:gd name="connsiteY32" fmla="*/ 340042 h 501967"/>
              <a:gd name="connsiteX33" fmla="*/ 161925 w 323850"/>
              <a:gd name="connsiteY33" fmla="*/ 501967 h 501967"/>
              <a:gd name="connsiteX34" fmla="*/ 0 w 323850"/>
              <a:gd name="connsiteY34" fmla="*/ 340042 h 501967"/>
              <a:gd name="connsiteX35" fmla="*/ 107632 w 323850"/>
              <a:gd name="connsiteY35" fmla="*/ 186690 h 501967"/>
              <a:gd name="connsiteX36" fmla="*/ 107632 w 323850"/>
              <a:gd name="connsiteY36" fmla="*/ 67627 h 501967"/>
              <a:gd name="connsiteX37" fmla="*/ 78105 w 323850"/>
              <a:gd name="connsiteY37" fmla="*/ 67627 h 501967"/>
              <a:gd name="connsiteX38" fmla="*/ 58102 w 323850"/>
              <a:gd name="connsiteY38" fmla="*/ 47625 h 501967"/>
              <a:gd name="connsiteX39" fmla="*/ 58102 w 323850"/>
              <a:gd name="connsiteY39" fmla="*/ 20002 h 501967"/>
              <a:gd name="connsiteX40" fmla="*/ 79057 w 323850"/>
              <a:gd name="connsiteY40" fmla="*/ 0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850" h="501967">
                <a:moveTo>
                  <a:pt x="121012" y="314802"/>
                </a:moveTo>
                <a:cubicBezTo>
                  <a:pt x="129183" y="315040"/>
                  <a:pt x="136684" y="316469"/>
                  <a:pt x="142875" y="319088"/>
                </a:cubicBezTo>
                <a:cubicBezTo>
                  <a:pt x="167640" y="328613"/>
                  <a:pt x="192405" y="340043"/>
                  <a:pt x="214313" y="340995"/>
                </a:cubicBezTo>
                <a:cubicBezTo>
                  <a:pt x="240983" y="341948"/>
                  <a:pt x="276225" y="336233"/>
                  <a:pt x="276225" y="336233"/>
                </a:cubicBezTo>
                <a:cubicBezTo>
                  <a:pt x="276225" y="337185"/>
                  <a:pt x="276225" y="338138"/>
                  <a:pt x="276225" y="339090"/>
                </a:cubicBezTo>
                <a:cubicBezTo>
                  <a:pt x="276225" y="339090"/>
                  <a:pt x="277178" y="340043"/>
                  <a:pt x="276225" y="341948"/>
                </a:cubicBezTo>
                <a:cubicBezTo>
                  <a:pt x="276225" y="404813"/>
                  <a:pt x="225743" y="456248"/>
                  <a:pt x="161925" y="456248"/>
                </a:cubicBezTo>
                <a:cubicBezTo>
                  <a:pt x="102870" y="456248"/>
                  <a:pt x="54293" y="411480"/>
                  <a:pt x="47625" y="354330"/>
                </a:cubicBezTo>
                <a:cubicBezTo>
                  <a:pt x="46673" y="350520"/>
                  <a:pt x="46673" y="347663"/>
                  <a:pt x="46673" y="344805"/>
                </a:cubicBezTo>
                <a:cubicBezTo>
                  <a:pt x="65961" y="324089"/>
                  <a:pt x="96500" y="314087"/>
                  <a:pt x="121012" y="314802"/>
                </a:cubicBezTo>
                <a:close/>
                <a:moveTo>
                  <a:pt x="88582" y="20955"/>
                </a:moveTo>
                <a:cubicBezTo>
                  <a:pt x="85725" y="20955"/>
                  <a:pt x="83820" y="22860"/>
                  <a:pt x="83820" y="25717"/>
                </a:cubicBezTo>
                <a:lnTo>
                  <a:pt x="83820" y="42862"/>
                </a:lnTo>
                <a:cubicBezTo>
                  <a:pt x="83820" y="45720"/>
                  <a:pt x="85725" y="47625"/>
                  <a:pt x="87630" y="47625"/>
                </a:cubicBezTo>
                <a:lnTo>
                  <a:pt x="138112" y="47625"/>
                </a:lnTo>
                <a:lnTo>
                  <a:pt x="138112" y="210502"/>
                </a:lnTo>
                <a:cubicBezTo>
                  <a:pt x="77152" y="221932"/>
                  <a:pt x="30480" y="275272"/>
                  <a:pt x="30480" y="340042"/>
                </a:cubicBezTo>
                <a:cubicBezTo>
                  <a:pt x="30480" y="412432"/>
                  <a:pt x="89535" y="471487"/>
                  <a:pt x="161925" y="471487"/>
                </a:cubicBezTo>
                <a:cubicBezTo>
                  <a:pt x="234315" y="471487"/>
                  <a:pt x="293370" y="413385"/>
                  <a:pt x="293370" y="340042"/>
                </a:cubicBezTo>
                <a:cubicBezTo>
                  <a:pt x="293370" y="275272"/>
                  <a:pt x="246697" y="221932"/>
                  <a:pt x="185737" y="210502"/>
                </a:cubicBezTo>
                <a:lnTo>
                  <a:pt x="185737" y="47625"/>
                </a:lnTo>
                <a:lnTo>
                  <a:pt x="236220" y="47625"/>
                </a:lnTo>
                <a:cubicBezTo>
                  <a:pt x="238125" y="47625"/>
                  <a:pt x="240982" y="45720"/>
                  <a:pt x="240982" y="42862"/>
                </a:cubicBezTo>
                <a:lnTo>
                  <a:pt x="240982" y="25717"/>
                </a:lnTo>
                <a:cubicBezTo>
                  <a:pt x="240982" y="22860"/>
                  <a:pt x="239077" y="20955"/>
                  <a:pt x="236220" y="20955"/>
                </a:cubicBezTo>
                <a:close/>
                <a:moveTo>
                  <a:pt x="79057" y="0"/>
                </a:moveTo>
                <a:lnTo>
                  <a:pt x="245745" y="0"/>
                </a:lnTo>
                <a:cubicBezTo>
                  <a:pt x="256222" y="0"/>
                  <a:pt x="265747" y="8572"/>
                  <a:pt x="265747" y="20002"/>
                </a:cubicBezTo>
                <a:lnTo>
                  <a:pt x="265747" y="48577"/>
                </a:lnTo>
                <a:cubicBezTo>
                  <a:pt x="265747" y="59055"/>
                  <a:pt x="257175" y="68580"/>
                  <a:pt x="245745" y="68580"/>
                </a:cubicBezTo>
                <a:lnTo>
                  <a:pt x="216217" y="68580"/>
                </a:lnTo>
                <a:lnTo>
                  <a:pt x="216217" y="187642"/>
                </a:lnTo>
                <a:cubicBezTo>
                  <a:pt x="279082" y="209550"/>
                  <a:pt x="323850" y="269557"/>
                  <a:pt x="323850" y="340042"/>
                </a:cubicBezTo>
                <a:cubicBezTo>
                  <a:pt x="323850" y="429577"/>
                  <a:pt x="251460" y="501967"/>
                  <a:pt x="161925" y="501967"/>
                </a:cubicBezTo>
                <a:cubicBezTo>
                  <a:pt x="72390" y="501967"/>
                  <a:pt x="0" y="429577"/>
                  <a:pt x="0" y="340042"/>
                </a:cubicBezTo>
                <a:cubicBezTo>
                  <a:pt x="0" y="269557"/>
                  <a:pt x="44767" y="209550"/>
                  <a:pt x="107632" y="186690"/>
                </a:cubicBezTo>
                <a:lnTo>
                  <a:pt x="107632" y="67627"/>
                </a:lnTo>
                <a:lnTo>
                  <a:pt x="78105" y="67627"/>
                </a:lnTo>
                <a:cubicBezTo>
                  <a:pt x="67627" y="67627"/>
                  <a:pt x="58102" y="59055"/>
                  <a:pt x="58102" y="47625"/>
                </a:cubicBezTo>
                <a:lnTo>
                  <a:pt x="58102" y="20002"/>
                </a:lnTo>
                <a:cubicBezTo>
                  <a:pt x="58102" y="9525"/>
                  <a:pt x="67627" y="0"/>
                  <a:pt x="79057"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27" name="発見">
            <a:extLst>
              <a:ext uri="{FF2B5EF4-FFF2-40B4-BE49-F238E27FC236}">
                <a16:creationId xmlns:a16="http://schemas.microsoft.com/office/drawing/2014/main" id="{95F235FA-8E9D-8944-99E5-088972E8BEB0}"/>
              </a:ext>
            </a:extLst>
          </p:cNvPr>
          <p:cNvSpPr/>
          <p:nvPr userDrawn="1"/>
        </p:nvSpPr>
        <p:spPr>
          <a:xfrm>
            <a:off x="7552294" y="1766551"/>
            <a:ext cx="146096" cy="304327"/>
          </a:xfrm>
          <a:custGeom>
            <a:avLst/>
            <a:gdLst>
              <a:gd name="connsiteX0" fmla="*/ 99060 w 298132"/>
              <a:gd name="connsiteY0" fmla="*/ 585788 h 621030"/>
              <a:gd name="connsiteX1" fmla="*/ 198120 w 298132"/>
              <a:gd name="connsiteY1" fmla="*/ 585788 h 621030"/>
              <a:gd name="connsiteX2" fmla="*/ 215265 w 298132"/>
              <a:gd name="connsiteY2" fmla="*/ 597218 h 621030"/>
              <a:gd name="connsiteX3" fmla="*/ 200025 w 298132"/>
              <a:gd name="connsiteY3" fmla="*/ 614363 h 621030"/>
              <a:gd name="connsiteX4" fmla="*/ 146685 w 298132"/>
              <a:gd name="connsiteY4" fmla="*/ 621030 h 621030"/>
              <a:gd name="connsiteX5" fmla="*/ 96203 w 298132"/>
              <a:gd name="connsiteY5" fmla="*/ 615315 h 621030"/>
              <a:gd name="connsiteX6" fmla="*/ 80963 w 298132"/>
              <a:gd name="connsiteY6" fmla="*/ 598170 h 621030"/>
              <a:gd name="connsiteX7" fmla="*/ 99060 w 298132"/>
              <a:gd name="connsiteY7" fmla="*/ 585788 h 621030"/>
              <a:gd name="connsiteX8" fmla="*/ 99060 w 298132"/>
              <a:gd name="connsiteY8" fmla="*/ 553403 h 621030"/>
              <a:gd name="connsiteX9" fmla="*/ 198120 w 298132"/>
              <a:gd name="connsiteY9" fmla="*/ 553403 h 621030"/>
              <a:gd name="connsiteX10" fmla="*/ 215265 w 298132"/>
              <a:gd name="connsiteY10" fmla="*/ 565785 h 621030"/>
              <a:gd name="connsiteX11" fmla="*/ 197168 w 298132"/>
              <a:gd name="connsiteY11" fmla="*/ 578168 h 621030"/>
              <a:gd name="connsiteX12" fmla="*/ 99060 w 298132"/>
              <a:gd name="connsiteY12" fmla="*/ 578168 h 621030"/>
              <a:gd name="connsiteX13" fmla="*/ 80963 w 298132"/>
              <a:gd name="connsiteY13" fmla="*/ 565785 h 621030"/>
              <a:gd name="connsiteX14" fmla="*/ 99060 w 298132"/>
              <a:gd name="connsiteY14" fmla="*/ 553403 h 621030"/>
              <a:gd name="connsiteX15" fmla="*/ 99060 w 298132"/>
              <a:gd name="connsiteY15" fmla="*/ 521018 h 621030"/>
              <a:gd name="connsiteX16" fmla="*/ 198120 w 298132"/>
              <a:gd name="connsiteY16" fmla="*/ 521018 h 621030"/>
              <a:gd name="connsiteX17" fmla="*/ 215265 w 298132"/>
              <a:gd name="connsiteY17" fmla="*/ 533400 h 621030"/>
              <a:gd name="connsiteX18" fmla="*/ 197168 w 298132"/>
              <a:gd name="connsiteY18" fmla="*/ 545783 h 621030"/>
              <a:gd name="connsiteX19" fmla="*/ 99060 w 298132"/>
              <a:gd name="connsiteY19" fmla="*/ 545783 h 621030"/>
              <a:gd name="connsiteX20" fmla="*/ 80963 w 298132"/>
              <a:gd name="connsiteY20" fmla="*/ 533400 h 621030"/>
              <a:gd name="connsiteX21" fmla="*/ 99060 w 298132"/>
              <a:gd name="connsiteY21" fmla="*/ 521018 h 621030"/>
              <a:gd name="connsiteX22" fmla="*/ 166687 w 298132"/>
              <a:gd name="connsiteY22" fmla="*/ 294323 h 621030"/>
              <a:gd name="connsiteX23" fmla="*/ 176212 w 298132"/>
              <a:gd name="connsiteY23" fmla="*/ 294323 h 621030"/>
              <a:gd name="connsiteX24" fmla="*/ 180975 w 298132"/>
              <a:gd name="connsiteY24" fmla="*/ 299085 h 621030"/>
              <a:gd name="connsiteX25" fmla="*/ 180975 w 298132"/>
              <a:gd name="connsiteY25" fmla="*/ 375285 h 621030"/>
              <a:gd name="connsiteX26" fmla="*/ 176212 w 298132"/>
              <a:gd name="connsiteY26" fmla="*/ 380048 h 621030"/>
              <a:gd name="connsiteX27" fmla="*/ 166687 w 298132"/>
              <a:gd name="connsiteY27" fmla="*/ 380048 h 621030"/>
              <a:gd name="connsiteX28" fmla="*/ 161925 w 298132"/>
              <a:gd name="connsiteY28" fmla="*/ 375285 h 621030"/>
              <a:gd name="connsiteX29" fmla="*/ 161925 w 298132"/>
              <a:gd name="connsiteY29" fmla="*/ 299085 h 621030"/>
              <a:gd name="connsiteX30" fmla="*/ 166687 w 298132"/>
              <a:gd name="connsiteY30" fmla="*/ 294323 h 621030"/>
              <a:gd name="connsiteX31" fmla="*/ 121920 w 298132"/>
              <a:gd name="connsiteY31" fmla="*/ 294323 h 621030"/>
              <a:gd name="connsiteX32" fmla="*/ 131445 w 298132"/>
              <a:gd name="connsiteY32" fmla="*/ 294323 h 621030"/>
              <a:gd name="connsiteX33" fmla="*/ 136208 w 298132"/>
              <a:gd name="connsiteY33" fmla="*/ 299085 h 621030"/>
              <a:gd name="connsiteX34" fmla="*/ 136208 w 298132"/>
              <a:gd name="connsiteY34" fmla="*/ 375285 h 621030"/>
              <a:gd name="connsiteX35" fmla="*/ 131445 w 298132"/>
              <a:gd name="connsiteY35" fmla="*/ 380048 h 621030"/>
              <a:gd name="connsiteX36" fmla="*/ 121920 w 298132"/>
              <a:gd name="connsiteY36" fmla="*/ 380048 h 621030"/>
              <a:gd name="connsiteX37" fmla="*/ 117158 w 298132"/>
              <a:gd name="connsiteY37" fmla="*/ 375285 h 621030"/>
              <a:gd name="connsiteX38" fmla="*/ 117158 w 298132"/>
              <a:gd name="connsiteY38" fmla="*/ 299085 h 621030"/>
              <a:gd name="connsiteX39" fmla="*/ 121920 w 298132"/>
              <a:gd name="connsiteY39" fmla="*/ 294323 h 621030"/>
              <a:gd name="connsiteX40" fmla="*/ 149542 w 298132"/>
              <a:gd name="connsiteY40" fmla="*/ 163830 h 621030"/>
              <a:gd name="connsiteX41" fmla="*/ 27622 w 298132"/>
              <a:gd name="connsiteY41" fmla="*/ 285750 h 621030"/>
              <a:gd name="connsiteX42" fmla="*/ 60007 w 298132"/>
              <a:gd name="connsiteY42" fmla="*/ 368617 h 621030"/>
              <a:gd name="connsiteX43" fmla="*/ 61912 w 298132"/>
              <a:gd name="connsiteY43" fmla="*/ 370522 h 621030"/>
              <a:gd name="connsiteX44" fmla="*/ 68580 w 298132"/>
              <a:gd name="connsiteY44" fmla="*/ 381000 h 621030"/>
              <a:gd name="connsiteX45" fmla="*/ 114300 w 298132"/>
              <a:gd name="connsiteY45" fmla="*/ 484822 h 621030"/>
              <a:gd name="connsiteX46" fmla="*/ 184785 w 298132"/>
              <a:gd name="connsiteY46" fmla="*/ 484822 h 621030"/>
              <a:gd name="connsiteX47" fmla="*/ 230505 w 298132"/>
              <a:gd name="connsiteY47" fmla="*/ 381000 h 621030"/>
              <a:gd name="connsiteX48" fmla="*/ 237172 w 298132"/>
              <a:gd name="connsiteY48" fmla="*/ 370522 h 621030"/>
              <a:gd name="connsiteX49" fmla="*/ 239077 w 298132"/>
              <a:gd name="connsiteY49" fmla="*/ 369570 h 621030"/>
              <a:gd name="connsiteX50" fmla="*/ 271462 w 298132"/>
              <a:gd name="connsiteY50" fmla="*/ 286702 h 621030"/>
              <a:gd name="connsiteX51" fmla="*/ 149542 w 298132"/>
              <a:gd name="connsiteY51" fmla="*/ 163830 h 621030"/>
              <a:gd name="connsiteX52" fmla="*/ 148590 w 298132"/>
              <a:gd name="connsiteY52" fmla="*/ 137160 h 621030"/>
              <a:gd name="connsiteX53" fmla="*/ 298132 w 298132"/>
              <a:gd name="connsiteY53" fmla="*/ 286702 h 621030"/>
              <a:gd name="connsiteX54" fmla="*/ 259080 w 298132"/>
              <a:gd name="connsiteY54" fmla="*/ 387667 h 621030"/>
              <a:gd name="connsiteX55" fmla="*/ 213360 w 298132"/>
              <a:gd name="connsiteY55" fmla="*/ 492442 h 621030"/>
              <a:gd name="connsiteX56" fmla="*/ 202882 w 298132"/>
              <a:gd name="connsiteY56" fmla="*/ 512445 h 621030"/>
              <a:gd name="connsiteX57" fmla="*/ 149542 w 298132"/>
              <a:gd name="connsiteY57" fmla="*/ 512445 h 621030"/>
              <a:gd name="connsiteX58" fmla="*/ 96202 w 298132"/>
              <a:gd name="connsiteY58" fmla="*/ 512445 h 621030"/>
              <a:gd name="connsiteX59" fmla="*/ 85725 w 298132"/>
              <a:gd name="connsiteY59" fmla="*/ 492442 h 621030"/>
              <a:gd name="connsiteX60" fmla="*/ 40005 w 298132"/>
              <a:gd name="connsiteY60" fmla="*/ 387667 h 621030"/>
              <a:gd name="connsiteX61" fmla="*/ 0 w 298132"/>
              <a:gd name="connsiteY61" fmla="*/ 286702 h 621030"/>
              <a:gd name="connsiteX62" fmla="*/ 148590 w 298132"/>
              <a:gd name="connsiteY62" fmla="*/ 137160 h 621030"/>
              <a:gd name="connsiteX63" fmla="*/ 220027 w 298132"/>
              <a:gd name="connsiteY63" fmla="*/ 8573 h 621030"/>
              <a:gd name="connsiteX64" fmla="*/ 223837 w 298132"/>
              <a:gd name="connsiteY64" fmla="*/ 8573 h 621030"/>
              <a:gd name="connsiteX65" fmla="*/ 252412 w 298132"/>
              <a:gd name="connsiteY65" fmla="*/ 20003 h 621030"/>
              <a:gd name="connsiteX66" fmla="*/ 255270 w 298132"/>
              <a:gd name="connsiteY66" fmla="*/ 22860 h 621030"/>
              <a:gd name="connsiteX67" fmla="*/ 255270 w 298132"/>
              <a:gd name="connsiteY67" fmla="*/ 25718 h 621030"/>
              <a:gd name="connsiteX68" fmla="*/ 193357 w 298132"/>
              <a:gd name="connsiteY68" fmla="*/ 116205 h 621030"/>
              <a:gd name="connsiteX69" fmla="*/ 189547 w 298132"/>
              <a:gd name="connsiteY69" fmla="*/ 118110 h 621030"/>
              <a:gd name="connsiteX70" fmla="*/ 187642 w 298132"/>
              <a:gd name="connsiteY70" fmla="*/ 118110 h 621030"/>
              <a:gd name="connsiteX71" fmla="*/ 184785 w 298132"/>
              <a:gd name="connsiteY71" fmla="*/ 112395 h 621030"/>
              <a:gd name="connsiteX72" fmla="*/ 217170 w 298132"/>
              <a:gd name="connsiteY72" fmla="*/ 11430 h 621030"/>
              <a:gd name="connsiteX73" fmla="*/ 220027 w 298132"/>
              <a:gd name="connsiteY73" fmla="*/ 8573 h 621030"/>
              <a:gd name="connsiteX74" fmla="*/ 75247 w 298132"/>
              <a:gd name="connsiteY74" fmla="*/ 8573 h 621030"/>
              <a:gd name="connsiteX75" fmla="*/ 78105 w 298132"/>
              <a:gd name="connsiteY75" fmla="*/ 8573 h 621030"/>
              <a:gd name="connsiteX76" fmla="*/ 80962 w 298132"/>
              <a:gd name="connsiteY76" fmla="*/ 11430 h 621030"/>
              <a:gd name="connsiteX77" fmla="*/ 115252 w 298132"/>
              <a:gd name="connsiteY77" fmla="*/ 113348 h 621030"/>
              <a:gd name="connsiteX78" fmla="*/ 112395 w 298132"/>
              <a:gd name="connsiteY78" fmla="*/ 119063 h 621030"/>
              <a:gd name="connsiteX79" fmla="*/ 110490 w 298132"/>
              <a:gd name="connsiteY79" fmla="*/ 119063 h 621030"/>
              <a:gd name="connsiteX80" fmla="*/ 106680 w 298132"/>
              <a:gd name="connsiteY80" fmla="*/ 117158 h 621030"/>
              <a:gd name="connsiteX81" fmla="*/ 44767 w 298132"/>
              <a:gd name="connsiteY81" fmla="*/ 26670 h 621030"/>
              <a:gd name="connsiteX82" fmla="*/ 43815 w 298132"/>
              <a:gd name="connsiteY82" fmla="*/ 22860 h 621030"/>
              <a:gd name="connsiteX83" fmla="*/ 46672 w 298132"/>
              <a:gd name="connsiteY83" fmla="*/ 20003 h 621030"/>
              <a:gd name="connsiteX84" fmla="*/ 133350 w 298132"/>
              <a:gd name="connsiteY84" fmla="*/ 0 h 621030"/>
              <a:gd name="connsiteX85" fmla="*/ 164783 w 298132"/>
              <a:gd name="connsiteY85" fmla="*/ 0 h 621030"/>
              <a:gd name="connsiteX86" fmla="*/ 169545 w 298132"/>
              <a:gd name="connsiteY86" fmla="*/ 1905 h 621030"/>
              <a:gd name="connsiteX87" fmla="*/ 170498 w 298132"/>
              <a:gd name="connsiteY87" fmla="*/ 5715 h 621030"/>
              <a:gd name="connsiteX88" fmla="*/ 154305 w 298132"/>
              <a:gd name="connsiteY88" fmla="*/ 110490 h 621030"/>
              <a:gd name="connsiteX89" fmla="*/ 149543 w 298132"/>
              <a:gd name="connsiteY89" fmla="*/ 114300 h 621030"/>
              <a:gd name="connsiteX90" fmla="*/ 144780 w 298132"/>
              <a:gd name="connsiteY90" fmla="*/ 110490 h 621030"/>
              <a:gd name="connsiteX91" fmla="*/ 128588 w 298132"/>
              <a:gd name="connsiteY91" fmla="*/ 5715 h 621030"/>
              <a:gd name="connsiteX92" fmla="*/ 129540 w 298132"/>
              <a:gd name="connsiteY92" fmla="*/ 1905 h 621030"/>
              <a:gd name="connsiteX93" fmla="*/ 133350 w 298132"/>
              <a:gd name="connsiteY93" fmla="*/ 0 h 62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8132" h="621030">
                <a:moveTo>
                  <a:pt x="99060" y="585788"/>
                </a:moveTo>
                <a:lnTo>
                  <a:pt x="198120" y="585788"/>
                </a:lnTo>
                <a:cubicBezTo>
                  <a:pt x="207645" y="585788"/>
                  <a:pt x="216218" y="591503"/>
                  <a:pt x="215265" y="597218"/>
                </a:cubicBezTo>
                <a:cubicBezTo>
                  <a:pt x="215265" y="604838"/>
                  <a:pt x="207645" y="611505"/>
                  <a:pt x="200025" y="614363"/>
                </a:cubicBezTo>
                <a:cubicBezTo>
                  <a:pt x="199073" y="615315"/>
                  <a:pt x="183833" y="621030"/>
                  <a:pt x="146685" y="621030"/>
                </a:cubicBezTo>
                <a:cubicBezTo>
                  <a:pt x="110490" y="621030"/>
                  <a:pt x="97155" y="615315"/>
                  <a:pt x="96203" y="615315"/>
                </a:cubicBezTo>
                <a:cubicBezTo>
                  <a:pt x="88583" y="612458"/>
                  <a:pt x="80963" y="604838"/>
                  <a:pt x="80963" y="598170"/>
                </a:cubicBezTo>
                <a:cubicBezTo>
                  <a:pt x="80963" y="591503"/>
                  <a:pt x="88583" y="585788"/>
                  <a:pt x="99060" y="585788"/>
                </a:cubicBezTo>
                <a:close/>
                <a:moveTo>
                  <a:pt x="99060" y="553403"/>
                </a:moveTo>
                <a:lnTo>
                  <a:pt x="198120" y="553403"/>
                </a:lnTo>
                <a:cubicBezTo>
                  <a:pt x="207645" y="553403"/>
                  <a:pt x="216218" y="559118"/>
                  <a:pt x="215265" y="565785"/>
                </a:cubicBezTo>
                <a:cubicBezTo>
                  <a:pt x="215265" y="572453"/>
                  <a:pt x="207645" y="578168"/>
                  <a:pt x="197168" y="578168"/>
                </a:cubicBezTo>
                <a:lnTo>
                  <a:pt x="99060" y="578168"/>
                </a:lnTo>
                <a:cubicBezTo>
                  <a:pt x="88583" y="578168"/>
                  <a:pt x="80963" y="572453"/>
                  <a:pt x="80963" y="565785"/>
                </a:cubicBezTo>
                <a:cubicBezTo>
                  <a:pt x="80963" y="559118"/>
                  <a:pt x="88583" y="553403"/>
                  <a:pt x="99060" y="553403"/>
                </a:cubicBezTo>
                <a:close/>
                <a:moveTo>
                  <a:pt x="99060" y="521018"/>
                </a:moveTo>
                <a:lnTo>
                  <a:pt x="198120" y="521018"/>
                </a:lnTo>
                <a:cubicBezTo>
                  <a:pt x="207645" y="521018"/>
                  <a:pt x="216218" y="526733"/>
                  <a:pt x="215265" y="533400"/>
                </a:cubicBezTo>
                <a:cubicBezTo>
                  <a:pt x="215265" y="540068"/>
                  <a:pt x="207645" y="545783"/>
                  <a:pt x="197168" y="545783"/>
                </a:cubicBezTo>
                <a:lnTo>
                  <a:pt x="99060" y="545783"/>
                </a:lnTo>
                <a:cubicBezTo>
                  <a:pt x="88583" y="545783"/>
                  <a:pt x="80963" y="540068"/>
                  <a:pt x="80963" y="533400"/>
                </a:cubicBezTo>
                <a:cubicBezTo>
                  <a:pt x="80963" y="526733"/>
                  <a:pt x="88583" y="521018"/>
                  <a:pt x="99060" y="521018"/>
                </a:cubicBezTo>
                <a:close/>
                <a:moveTo>
                  <a:pt x="166687" y="294323"/>
                </a:moveTo>
                <a:lnTo>
                  <a:pt x="176212" y="294323"/>
                </a:lnTo>
                <a:cubicBezTo>
                  <a:pt x="179070" y="294323"/>
                  <a:pt x="180975" y="296228"/>
                  <a:pt x="180975" y="299085"/>
                </a:cubicBezTo>
                <a:lnTo>
                  <a:pt x="180975" y="375285"/>
                </a:lnTo>
                <a:cubicBezTo>
                  <a:pt x="180975" y="378143"/>
                  <a:pt x="179070" y="380048"/>
                  <a:pt x="176212" y="380048"/>
                </a:cubicBezTo>
                <a:lnTo>
                  <a:pt x="166687" y="380048"/>
                </a:lnTo>
                <a:cubicBezTo>
                  <a:pt x="163830" y="380048"/>
                  <a:pt x="161925" y="378143"/>
                  <a:pt x="161925" y="375285"/>
                </a:cubicBezTo>
                <a:lnTo>
                  <a:pt x="161925" y="299085"/>
                </a:lnTo>
                <a:cubicBezTo>
                  <a:pt x="161925" y="296228"/>
                  <a:pt x="163830" y="294323"/>
                  <a:pt x="166687" y="294323"/>
                </a:cubicBezTo>
                <a:close/>
                <a:moveTo>
                  <a:pt x="121920" y="294323"/>
                </a:moveTo>
                <a:lnTo>
                  <a:pt x="131445" y="294323"/>
                </a:lnTo>
                <a:cubicBezTo>
                  <a:pt x="134303" y="294323"/>
                  <a:pt x="136208" y="296228"/>
                  <a:pt x="136208" y="299085"/>
                </a:cubicBezTo>
                <a:lnTo>
                  <a:pt x="136208" y="375285"/>
                </a:lnTo>
                <a:cubicBezTo>
                  <a:pt x="136208" y="378143"/>
                  <a:pt x="134303" y="380048"/>
                  <a:pt x="131445" y="380048"/>
                </a:cubicBezTo>
                <a:lnTo>
                  <a:pt x="121920" y="380048"/>
                </a:lnTo>
                <a:cubicBezTo>
                  <a:pt x="119063" y="380048"/>
                  <a:pt x="117158" y="378143"/>
                  <a:pt x="117158" y="375285"/>
                </a:cubicBezTo>
                <a:lnTo>
                  <a:pt x="117158" y="299085"/>
                </a:lnTo>
                <a:cubicBezTo>
                  <a:pt x="117158" y="296228"/>
                  <a:pt x="119063" y="294323"/>
                  <a:pt x="121920" y="294323"/>
                </a:cubicBezTo>
                <a:close/>
                <a:moveTo>
                  <a:pt x="149542" y="163830"/>
                </a:moveTo>
                <a:cubicBezTo>
                  <a:pt x="81915" y="163830"/>
                  <a:pt x="27622" y="218122"/>
                  <a:pt x="27622" y="285750"/>
                </a:cubicBezTo>
                <a:cubicBezTo>
                  <a:pt x="27622" y="316230"/>
                  <a:pt x="39052" y="345757"/>
                  <a:pt x="60007" y="368617"/>
                </a:cubicBezTo>
                <a:lnTo>
                  <a:pt x="61912" y="370522"/>
                </a:lnTo>
                <a:lnTo>
                  <a:pt x="68580" y="381000"/>
                </a:lnTo>
                <a:cubicBezTo>
                  <a:pt x="100965" y="430530"/>
                  <a:pt x="116205" y="453390"/>
                  <a:pt x="114300" y="484822"/>
                </a:cubicBezTo>
                <a:lnTo>
                  <a:pt x="184785" y="484822"/>
                </a:lnTo>
                <a:cubicBezTo>
                  <a:pt x="182880" y="453390"/>
                  <a:pt x="198120" y="430530"/>
                  <a:pt x="230505" y="381000"/>
                </a:cubicBezTo>
                <a:lnTo>
                  <a:pt x="237172" y="370522"/>
                </a:lnTo>
                <a:lnTo>
                  <a:pt x="239077" y="369570"/>
                </a:lnTo>
                <a:cubicBezTo>
                  <a:pt x="260032" y="346710"/>
                  <a:pt x="271462" y="317182"/>
                  <a:pt x="271462" y="286702"/>
                </a:cubicBezTo>
                <a:cubicBezTo>
                  <a:pt x="271462" y="219075"/>
                  <a:pt x="217170" y="163830"/>
                  <a:pt x="149542" y="163830"/>
                </a:cubicBezTo>
                <a:close/>
                <a:moveTo>
                  <a:pt x="148590" y="137160"/>
                </a:moveTo>
                <a:cubicBezTo>
                  <a:pt x="231457" y="137160"/>
                  <a:pt x="298132" y="203835"/>
                  <a:pt x="298132" y="286702"/>
                </a:cubicBezTo>
                <a:cubicBezTo>
                  <a:pt x="298132" y="325755"/>
                  <a:pt x="282892" y="360997"/>
                  <a:pt x="259080" y="387667"/>
                </a:cubicBezTo>
                <a:cubicBezTo>
                  <a:pt x="220027" y="447675"/>
                  <a:pt x="207645" y="463867"/>
                  <a:pt x="213360" y="492442"/>
                </a:cubicBezTo>
                <a:cubicBezTo>
                  <a:pt x="215265" y="500062"/>
                  <a:pt x="212407" y="512445"/>
                  <a:pt x="202882" y="512445"/>
                </a:cubicBezTo>
                <a:cubicBezTo>
                  <a:pt x="193357" y="512445"/>
                  <a:pt x="149542" y="512445"/>
                  <a:pt x="149542" y="512445"/>
                </a:cubicBezTo>
                <a:cubicBezTo>
                  <a:pt x="149542" y="512445"/>
                  <a:pt x="105727" y="512445"/>
                  <a:pt x="96202" y="512445"/>
                </a:cubicBezTo>
                <a:cubicBezTo>
                  <a:pt x="86677" y="512445"/>
                  <a:pt x="83820" y="500062"/>
                  <a:pt x="85725" y="492442"/>
                </a:cubicBezTo>
                <a:cubicBezTo>
                  <a:pt x="91440" y="463867"/>
                  <a:pt x="79057" y="447675"/>
                  <a:pt x="40005" y="387667"/>
                </a:cubicBezTo>
                <a:cubicBezTo>
                  <a:pt x="15240" y="360997"/>
                  <a:pt x="0" y="325755"/>
                  <a:pt x="0" y="286702"/>
                </a:cubicBezTo>
                <a:cubicBezTo>
                  <a:pt x="0" y="203835"/>
                  <a:pt x="66675" y="137160"/>
                  <a:pt x="148590" y="137160"/>
                </a:cubicBezTo>
                <a:close/>
                <a:moveTo>
                  <a:pt x="220027" y="8573"/>
                </a:moveTo>
                <a:cubicBezTo>
                  <a:pt x="220980" y="8573"/>
                  <a:pt x="222885" y="8573"/>
                  <a:pt x="223837" y="8573"/>
                </a:cubicBezTo>
                <a:lnTo>
                  <a:pt x="252412" y="20003"/>
                </a:lnTo>
                <a:cubicBezTo>
                  <a:pt x="253365" y="20003"/>
                  <a:pt x="255270" y="21908"/>
                  <a:pt x="255270" y="22860"/>
                </a:cubicBezTo>
                <a:cubicBezTo>
                  <a:pt x="255270" y="23813"/>
                  <a:pt x="255270" y="25718"/>
                  <a:pt x="255270" y="25718"/>
                </a:cubicBezTo>
                <a:lnTo>
                  <a:pt x="193357" y="116205"/>
                </a:lnTo>
                <a:cubicBezTo>
                  <a:pt x="192405" y="117158"/>
                  <a:pt x="191452" y="118110"/>
                  <a:pt x="189547" y="118110"/>
                </a:cubicBezTo>
                <a:cubicBezTo>
                  <a:pt x="188595" y="118110"/>
                  <a:pt x="188595" y="118110"/>
                  <a:pt x="187642" y="118110"/>
                </a:cubicBezTo>
                <a:cubicBezTo>
                  <a:pt x="184785" y="117158"/>
                  <a:pt x="183832" y="114300"/>
                  <a:pt x="184785" y="112395"/>
                </a:cubicBezTo>
                <a:lnTo>
                  <a:pt x="217170" y="11430"/>
                </a:lnTo>
                <a:cubicBezTo>
                  <a:pt x="218122" y="10478"/>
                  <a:pt x="219075" y="9525"/>
                  <a:pt x="220027" y="8573"/>
                </a:cubicBezTo>
                <a:close/>
                <a:moveTo>
                  <a:pt x="75247" y="8573"/>
                </a:moveTo>
                <a:cubicBezTo>
                  <a:pt x="76200" y="8573"/>
                  <a:pt x="77152" y="8573"/>
                  <a:pt x="78105" y="8573"/>
                </a:cubicBezTo>
                <a:cubicBezTo>
                  <a:pt x="80010" y="9525"/>
                  <a:pt x="80962" y="10478"/>
                  <a:pt x="80962" y="11430"/>
                </a:cubicBezTo>
                <a:lnTo>
                  <a:pt x="115252" y="113348"/>
                </a:lnTo>
                <a:cubicBezTo>
                  <a:pt x="115252" y="115253"/>
                  <a:pt x="114300" y="118110"/>
                  <a:pt x="112395" y="119063"/>
                </a:cubicBezTo>
                <a:cubicBezTo>
                  <a:pt x="111442" y="119063"/>
                  <a:pt x="111442" y="119063"/>
                  <a:pt x="110490" y="119063"/>
                </a:cubicBezTo>
                <a:cubicBezTo>
                  <a:pt x="108585" y="119063"/>
                  <a:pt x="107632" y="118110"/>
                  <a:pt x="106680" y="117158"/>
                </a:cubicBezTo>
                <a:lnTo>
                  <a:pt x="44767" y="26670"/>
                </a:lnTo>
                <a:cubicBezTo>
                  <a:pt x="43815" y="25718"/>
                  <a:pt x="43815" y="23813"/>
                  <a:pt x="43815" y="22860"/>
                </a:cubicBezTo>
                <a:cubicBezTo>
                  <a:pt x="43815" y="20955"/>
                  <a:pt x="44767" y="20003"/>
                  <a:pt x="46672" y="20003"/>
                </a:cubicBezTo>
                <a:close/>
                <a:moveTo>
                  <a:pt x="133350" y="0"/>
                </a:moveTo>
                <a:lnTo>
                  <a:pt x="164783" y="0"/>
                </a:lnTo>
                <a:cubicBezTo>
                  <a:pt x="165735" y="0"/>
                  <a:pt x="166688" y="952"/>
                  <a:pt x="169545" y="1905"/>
                </a:cubicBezTo>
                <a:cubicBezTo>
                  <a:pt x="170498" y="2857"/>
                  <a:pt x="170498" y="4762"/>
                  <a:pt x="170498" y="5715"/>
                </a:cubicBezTo>
                <a:lnTo>
                  <a:pt x="154305" y="110490"/>
                </a:lnTo>
                <a:cubicBezTo>
                  <a:pt x="154305" y="112395"/>
                  <a:pt x="151448" y="114300"/>
                  <a:pt x="149543" y="114300"/>
                </a:cubicBezTo>
                <a:cubicBezTo>
                  <a:pt x="146685" y="114300"/>
                  <a:pt x="144780" y="112395"/>
                  <a:pt x="144780" y="110490"/>
                </a:cubicBezTo>
                <a:lnTo>
                  <a:pt x="128588" y="5715"/>
                </a:lnTo>
                <a:cubicBezTo>
                  <a:pt x="128588" y="4762"/>
                  <a:pt x="128588" y="2857"/>
                  <a:pt x="129540" y="1905"/>
                </a:cubicBezTo>
                <a:cubicBezTo>
                  <a:pt x="130493" y="952"/>
                  <a:pt x="132398" y="0"/>
                  <a:pt x="133350"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28" name="検討">
            <a:extLst>
              <a:ext uri="{FF2B5EF4-FFF2-40B4-BE49-F238E27FC236}">
                <a16:creationId xmlns:a16="http://schemas.microsoft.com/office/drawing/2014/main" id="{BB9D6851-EC43-6D4B-AB84-CF5AEF0B1144}"/>
              </a:ext>
            </a:extLst>
          </p:cNvPr>
          <p:cNvSpPr/>
          <p:nvPr userDrawn="1"/>
        </p:nvSpPr>
        <p:spPr>
          <a:xfrm>
            <a:off x="8082195" y="1779309"/>
            <a:ext cx="297792" cy="235248"/>
          </a:xfrm>
          <a:custGeom>
            <a:avLst/>
            <a:gdLst>
              <a:gd name="connsiteX0" fmla="*/ 399097 w 607694"/>
              <a:gd name="connsiteY0" fmla="*/ 370523 h 480060"/>
              <a:gd name="connsiteX1" fmla="*/ 410527 w 607694"/>
              <a:gd name="connsiteY1" fmla="*/ 373380 h 480060"/>
              <a:gd name="connsiteX2" fmla="*/ 429577 w 607694"/>
              <a:gd name="connsiteY2" fmla="*/ 378143 h 480060"/>
              <a:gd name="connsiteX3" fmla="*/ 448627 w 607694"/>
              <a:gd name="connsiteY3" fmla="*/ 373380 h 480060"/>
              <a:gd name="connsiteX4" fmla="*/ 460057 w 607694"/>
              <a:gd name="connsiteY4" fmla="*/ 370523 h 480060"/>
              <a:gd name="connsiteX5" fmla="*/ 504825 w 607694"/>
              <a:gd name="connsiteY5" fmla="*/ 401003 h 480060"/>
              <a:gd name="connsiteX6" fmla="*/ 511492 w 607694"/>
              <a:gd name="connsiteY6" fmla="*/ 480060 h 480060"/>
              <a:gd name="connsiteX7" fmla="*/ 346710 w 607694"/>
              <a:gd name="connsiteY7" fmla="*/ 480060 h 480060"/>
              <a:gd name="connsiteX8" fmla="*/ 353377 w 607694"/>
              <a:gd name="connsiteY8" fmla="*/ 401003 h 480060"/>
              <a:gd name="connsiteX9" fmla="*/ 399097 w 607694"/>
              <a:gd name="connsiteY9" fmla="*/ 370523 h 480060"/>
              <a:gd name="connsiteX10" fmla="*/ 225742 w 607694"/>
              <a:gd name="connsiteY10" fmla="*/ 370523 h 480060"/>
              <a:gd name="connsiteX11" fmla="*/ 237172 w 607694"/>
              <a:gd name="connsiteY11" fmla="*/ 373380 h 480060"/>
              <a:gd name="connsiteX12" fmla="*/ 256222 w 607694"/>
              <a:gd name="connsiteY12" fmla="*/ 378143 h 480060"/>
              <a:gd name="connsiteX13" fmla="*/ 275272 w 607694"/>
              <a:gd name="connsiteY13" fmla="*/ 373380 h 480060"/>
              <a:gd name="connsiteX14" fmla="*/ 286702 w 607694"/>
              <a:gd name="connsiteY14" fmla="*/ 370523 h 480060"/>
              <a:gd name="connsiteX15" fmla="*/ 331470 w 607694"/>
              <a:gd name="connsiteY15" fmla="*/ 401003 h 480060"/>
              <a:gd name="connsiteX16" fmla="*/ 338137 w 607694"/>
              <a:gd name="connsiteY16" fmla="*/ 480060 h 480060"/>
              <a:gd name="connsiteX17" fmla="*/ 173355 w 607694"/>
              <a:gd name="connsiteY17" fmla="*/ 480060 h 480060"/>
              <a:gd name="connsiteX18" fmla="*/ 180022 w 607694"/>
              <a:gd name="connsiteY18" fmla="*/ 401003 h 480060"/>
              <a:gd name="connsiteX19" fmla="*/ 225742 w 607694"/>
              <a:gd name="connsiteY19" fmla="*/ 370523 h 480060"/>
              <a:gd name="connsiteX20" fmla="*/ 52387 w 607694"/>
              <a:gd name="connsiteY20" fmla="*/ 370523 h 480060"/>
              <a:gd name="connsiteX21" fmla="*/ 63817 w 607694"/>
              <a:gd name="connsiteY21" fmla="*/ 373380 h 480060"/>
              <a:gd name="connsiteX22" fmla="*/ 82867 w 607694"/>
              <a:gd name="connsiteY22" fmla="*/ 378143 h 480060"/>
              <a:gd name="connsiteX23" fmla="*/ 101917 w 607694"/>
              <a:gd name="connsiteY23" fmla="*/ 373380 h 480060"/>
              <a:gd name="connsiteX24" fmla="*/ 113347 w 607694"/>
              <a:gd name="connsiteY24" fmla="*/ 370523 h 480060"/>
              <a:gd name="connsiteX25" fmla="*/ 158115 w 607694"/>
              <a:gd name="connsiteY25" fmla="*/ 401003 h 480060"/>
              <a:gd name="connsiteX26" fmla="*/ 164782 w 607694"/>
              <a:gd name="connsiteY26" fmla="*/ 480060 h 480060"/>
              <a:gd name="connsiteX27" fmla="*/ 0 w 607694"/>
              <a:gd name="connsiteY27" fmla="*/ 480060 h 480060"/>
              <a:gd name="connsiteX28" fmla="*/ 6667 w 607694"/>
              <a:gd name="connsiteY28" fmla="*/ 401003 h 480060"/>
              <a:gd name="connsiteX29" fmla="*/ 52387 w 607694"/>
              <a:gd name="connsiteY29" fmla="*/ 370523 h 480060"/>
              <a:gd name="connsiteX30" fmla="*/ 429577 w 607694"/>
              <a:gd name="connsiteY30" fmla="*/ 279083 h 480060"/>
              <a:gd name="connsiteX31" fmla="*/ 463867 w 607694"/>
              <a:gd name="connsiteY31" fmla="*/ 315278 h 480060"/>
              <a:gd name="connsiteX32" fmla="*/ 429577 w 607694"/>
              <a:gd name="connsiteY32" fmla="*/ 360045 h 480060"/>
              <a:gd name="connsiteX33" fmla="*/ 395287 w 607694"/>
              <a:gd name="connsiteY33" fmla="*/ 315278 h 480060"/>
              <a:gd name="connsiteX34" fmla="*/ 429577 w 607694"/>
              <a:gd name="connsiteY34" fmla="*/ 279083 h 480060"/>
              <a:gd name="connsiteX35" fmla="*/ 256222 w 607694"/>
              <a:gd name="connsiteY35" fmla="*/ 279083 h 480060"/>
              <a:gd name="connsiteX36" fmla="*/ 290512 w 607694"/>
              <a:gd name="connsiteY36" fmla="*/ 315278 h 480060"/>
              <a:gd name="connsiteX37" fmla="*/ 256222 w 607694"/>
              <a:gd name="connsiteY37" fmla="*/ 360045 h 480060"/>
              <a:gd name="connsiteX38" fmla="*/ 221932 w 607694"/>
              <a:gd name="connsiteY38" fmla="*/ 315278 h 480060"/>
              <a:gd name="connsiteX39" fmla="*/ 256222 w 607694"/>
              <a:gd name="connsiteY39" fmla="*/ 279083 h 480060"/>
              <a:gd name="connsiteX40" fmla="*/ 83820 w 607694"/>
              <a:gd name="connsiteY40" fmla="*/ 279083 h 480060"/>
              <a:gd name="connsiteX41" fmla="*/ 118110 w 607694"/>
              <a:gd name="connsiteY41" fmla="*/ 315278 h 480060"/>
              <a:gd name="connsiteX42" fmla="*/ 83820 w 607694"/>
              <a:gd name="connsiteY42" fmla="*/ 360045 h 480060"/>
              <a:gd name="connsiteX43" fmla="*/ 49530 w 607694"/>
              <a:gd name="connsiteY43" fmla="*/ 315278 h 480060"/>
              <a:gd name="connsiteX44" fmla="*/ 83820 w 607694"/>
              <a:gd name="connsiteY44" fmla="*/ 279083 h 480060"/>
              <a:gd name="connsiteX45" fmla="*/ 521969 w 607694"/>
              <a:gd name="connsiteY45" fmla="*/ 57150 h 480060"/>
              <a:gd name="connsiteX46" fmla="*/ 556259 w 607694"/>
              <a:gd name="connsiteY46" fmla="*/ 93345 h 480060"/>
              <a:gd name="connsiteX47" fmla="*/ 523874 w 607694"/>
              <a:gd name="connsiteY47" fmla="*/ 139065 h 480060"/>
              <a:gd name="connsiteX48" fmla="*/ 488632 w 607694"/>
              <a:gd name="connsiteY48" fmla="*/ 94297 h 480060"/>
              <a:gd name="connsiteX49" fmla="*/ 521969 w 607694"/>
              <a:gd name="connsiteY49" fmla="*/ 57150 h 480060"/>
              <a:gd name="connsiteX50" fmla="*/ 89534 w 607694"/>
              <a:gd name="connsiteY50" fmla="*/ 17145 h 480060"/>
              <a:gd name="connsiteX51" fmla="*/ 84772 w 607694"/>
              <a:gd name="connsiteY51" fmla="*/ 21907 h 480060"/>
              <a:gd name="connsiteX52" fmla="*/ 84772 w 607694"/>
              <a:gd name="connsiteY52" fmla="*/ 235267 h 480060"/>
              <a:gd name="connsiteX53" fmla="*/ 89534 w 607694"/>
              <a:gd name="connsiteY53" fmla="*/ 240030 h 480060"/>
              <a:gd name="connsiteX54" fmla="*/ 415289 w 607694"/>
              <a:gd name="connsiteY54" fmla="*/ 240030 h 480060"/>
              <a:gd name="connsiteX55" fmla="*/ 420052 w 607694"/>
              <a:gd name="connsiteY55" fmla="*/ 235267 h 480060"/>
              <a:gd name="connsiteX56" fmla="*/ 420052 w 607694"/>
              <a:gd name="connsiteY56" fmla="*/ 226218 h 480060"/>
              <a:gd name="connsiteX57" fmla="*/ 375285 w 607694"/>
              <a:gd name="connsiteY57" fmla="*/ 203835 h 480060"/>
              <a:gd name="connsiteX58" fmla="*/ 366712 w 607694"/>
              <a:gd name="connsiteY58" fmla="*/ 198120 h 480060"/>
              <a:gd name="connsiteX59" fmla="*/ 363855 w 607694"/>
              <a:gd name="connsiteY59" fmla="*/ 188595 h 480060"/>
              <a:gd name="connsiteX60" fmla="*/ 368380 w 607694"/>
              <a:gd name="connsiteY60" fmla="*/ 181451 h 480060"/>
              <a:gd name="connsiteX61" fmla="*/ 369003 w 607694"/>
              <a:gd name="connsiteY61" fmla="*/ 181350 h 480060"/>
              <a:gd name="connsiteX62" fmla="*/ 341947 w 607694"/>
              <a:gd name="connsiteY62" fmla="*/ 124777 h 480060"/>
              <a:gd name="connsiteX63" fmla="*/ 344804 w 607694"/>
              <a:gd name="connsiteY63" fmla="*/ 123825 h 480060"/>
              <a:gd name="connsiteX64" fmla="*/ 372450 w 607694"/>
              <a:gd name="connsiteY64" fmla="*/ 180791 h 480060"/>
              <a:gd name="connsiteX65" fmla="*/ 377190 w 607694"/>
              <a:gd name="connsiteY65" fmla="*/ 180022 h 480060"/>
              <a:gd name="connsiteX66" fmla="*/ 406003 w 607694"/>
              <a:gd name="connsiteY66" fmla="*/ 190500 h 480060"/>
              <a:gd name="connsiteX67" fmla="*/ 420052 w 607694"/>
              <a:gd name="connsiteY67" fmla="*/ 195862 h 480060"/>
              <a:gd name="connsiteX68" fmla="*/ 420052 w 607694"/>
              <a:gd name="connsiteY68" fmla="*/ 21907 h 480060"/>
              <a:gd name="connsiteX69" fmla="*/ 415289 w 607694"/>
              <a:gd name="connsiteY69" fmla="*/ 17145 h 480060"/>
              <a:gd name="connsiteX70" fmla="*/ 78104 w 607694"/>
              <a:gd name="connsiteY70" fmla="*/ 0 h 480060"/>
              <a:gd name="connsiteX71" fmla="*/ 425767 w 607694"/>
              <a:gd name="connsiteY71" fmla="*/ 0 h 480060"/>
              <a:gd name="connsiteX72" fmla="*/ 436244 w 607694"/>
              <a:gd name="connsiteY72" fmla="*/ 10477 h 480060"/>
              <a:gd name="connsiteX73" fmla="*/ 436244 w 607694"/>
              <a:gd name="connsiteY73" fmla="*/ 200263 h 480060"/>
              <a:gd name="connsiteX74" fmla="*/ 441007 w 607694"/>
              <a:gd name="connsiteY74" fmla="*/ 199072 h 480060"/>
              <a:gd name="connsiteX75" fmla="*/ 472350 w 607694"/>
              <a:gd name="connsiteY75" fmla="*/ 164916 h 480060"/>
              <a:gd name="connsiteX76" fmla="*/ 475043 w 607694"/>
              <a:gd name="connsiteY76" fmla="*/ 162210 h 480060"/>
              <a:gd name="connsiteX77" fmla="*/ 477202 w 607694"/>
              <a:gd name="connsiteY77" fmla="*/ 158949 h 480060"/>
              <a:gd name="connsiteX78" fmla="*/ 480348 w 607694"/>
              <a:gd name="connsiteY78" fmla="*/ 156878 h 480060"/>
              <a:gd name="connsiteX79" fmla="*/ 481012 w 607694"/>
              <a:gd name="connsiteY79" fmla="*/ 156210 h 480060"/>
              <a:gd name="connsiteX80" fmla="*/ 482015 w 607694"/>
              <a:gd name="connsiteY80" fmla="*/ 155780 h 480060"/>
              <a:gd name="connsiteX81" fmla="*/ 491489 w 607694"/>
              <a:gd name="connsiteY81" fmla="*/ 149543 h 480060"/>
              <a:gd name="connsiteX82" fmla="*/ 505777 w 607694"/>
              <a:gd name="connsiteY82" fmla="*/ 150495 h 480060"/>
              <a:gd name="connsiteX83" fmla="*/ 524827 w 607694"/>
              <a:gd name="connsiteY83" fmla="*/ 155258 h 480060"/>
              <a:gd name="connsiteX84" fmla="*/ 543877 w 607694"/>
              <a:gd name="connsiteY84" fmla="*/ 150495 h 480060"/>
              <a:gd name="connsiteX85" fmla="*/ 555307 w 607694"/>
              <a:gd name="connsiteY85" fmla="*/ 147638 h 480060"/>
              <a:gd name="connsiteX86" fmla="*/ 601027 w 607694"/>
              <a:gd name="connsiteY86" fmla="*/ 177165 h 480060"/>
              <a:gd name="connsiteX87" fmla="*/ 607694 w 607694"/>
              <a:gd name="connsiteY87" fmla="*/ 256223 h 480060"/>
              <a:gd name="connsiteX88" fmla="*/ 465772 w 607694"/>
              <a:gd name="connsiteY88" fmla="*/ 256223 h 480060"/>
              <a:gd name="connsiteX89" fmla="*/ 466276 w 607694"/>
              <a:gd name="connsiteY89" fmla="*/ 218668 h 480060"/>
              <a:gd name="connsiteX90" fmla="*/ 449580 w 607694"/>
              <a:gd name="connsiteY90" fmla="*/ 236220 h 480060"/>
              <a:gd name="connsiteX91" fmla="*/ 441960 w 607694"/>
              <a:gd name="connsiteY91" fmla="*/ 237172 h 480060"/>
              <a:gd name="connsiteX92" fmla="*/ 436244 w 607694"/>
              <a:gd name="connsiteY92" fmla="*/ 234314 h 480060"/>
              <a:gd name="connsiteX93" fmla="*/ 436244 w 607694"/>
              <a:gd name="connsiteY93" fmla="*/ 246697 h 480060"/>
              <a:gd name="connsiteX94" fmla="*/ 425767 w 607694"/>
              <a:gd name="connsiteY94" fmla="*/ 257175 h 480060"/>
              <a:gd name="connsiteX95" fmla="*/ 78104 w 607694"/>
              <a:gd name="connsiteY95" fmla="*/ 257175 h 480060"/>
              <a:gd name="connsiteX96" fmla="*/ 67627 w 607694"/>
              <a:gd name="connsiteY96" fmla="*/ 245745 h 480060"/>
              <a:gd name="connsiteX97" fmla="*/ 67627 w 607694"/>
              <a:gd name="connsiteY97" fmla="*/ 10477 h 480060"/>
              <a:gd name="connsiteX98" fmla="*/ 78104 w 607694"/>
              <a:gd name="connsiteY98" fmla="*/ 0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07694" h="480060">
                <a:moveTo>
                  <a:pt x="399097" y="370523"/>
                </a:moveTo>
                <a:cubicBezTo>
                  <a:pt x="402907" y="368618"/>
                  <a:pt x="407670" y="370523"/>
                  <a:pt x="410527" y="373380"/>
                </a:cubicBezTo>
                <a:cubicBezTo>
                  <a:pt x="410527" y="373380"/>
                  <a:pt x="415290" y="378143"/>
                  <a:pt x="429577" y="378143"/>
                </a:cubicBezTo>
                <a:cubicBezTo>
                  <a:pt x="444817" y="378143"/>
                  <a:pt x="448627" y="373380"/>
                  <a:pt x="448627" y="373380"/>
                </a:cubicBezTo>
                <a:cubicBezTo>
                  <a:pt x="450532" y="370523"/>
                  <a:pt x="456247" y="368618"/>
                  <a:pt x="460057" y="370523"/>
                </a:cubicBezTo>
                <a:cubicBezTo>
                  <a:pt x="463867" y="372428"/>
                  <a:pt x="503872" y="388620"/>
                  <a:pt x="504825" y="401003"/>
                </a:cubicBezTo>
                <a:cubicBezTo>
                  <a:pt x="504825" y="404813"/>
                  <a:pt x="508635" y="441008"/>
                  <a:pt x="511492" y="480060"/>
                </a:cubicBezTo>
                <a:lnTo>
                  <a:pt x="346710" y="480060"/>
                </a:lnTo>
                <a:cubicBezTo>
                  <a:pt x="349567" y="440055"/>
                  <a:pt x="352425" y="404813"/>
                  <a:pt x="353377" y="401003"/>
                </a:cubicBezTo>
                <a:cubicBezTo>
                  <a:pt x="355282" y="388620"/>
                  <a:pt x="394335" y="372428"/>
                  <a:pt x="399097" y="370523"/>
                </a:cubicBezTo>
                <a:close/>
                <a:moveTo>
                  <a:pt x="225742" y="370523"/>
                </a:moveTo>
                <a:cubicBezTo>
                  <a:pt x="229552" y="368618"/>
                  <a:pt x="234315" y="370523"/>
                  <a:pt x="237172" y="373380"/>
                </a:cubicBezTo>
                <a:cubicBezTo>
                  <a:pt x="237172" y="373380"/>
                  <a:pt x="241935" y="378143"/>
                  <a:pt x="256222" y="378143"/>
                </a:cubicBezTo>
                <a:cubicBezTo>
                  <a:pt x="271462" y="378143"/>
                  <a:pt x="275272" y="373380"/>
                  <a:pt x="275272" y="373380"/>
                </a:cubicBezTo>
                <a:cubicBezTo>
                  <a:pt x="277177" y="370523"/>
                  <a:pt x="282892" y="368618"/>
                  <a:pt x="286702" y="370523"/>
                </a:cubicBezTo>
                <a:cubicBezTo>
                  <a:pt x="291465" y="372428"/>
                  <a:pt x="330517" y="388620"/>
                  <a:pt x="331470" y="401003"/>
                </a:cubicBezTo>
                <a:cubicBezTo>
                  <a:pt x="331470" y="404813"/>
                  <a:pt x="335280" y="441008"/>
                  <a:pt x="338137" y="480060"/>
                </a:cubicBezTo>
                <a:lnTo>
                  <a:pt x="173355" y="480060"/>
                </a:lnTo>
                <a:cubicBezTo>
                  <a:pt x="176212" y="440055"/>
                  <a:pt x="179070" y="404813"/>
                  <a:pt x="180022" y="401003"/>
                </a:cubicBezTo>
                <a:cubicBezTo>
                  <a:pt x="181927" y="388620"/>
                  <a:pt x="220980" y="372428"/>
                  <a:pt x="225742" y="370523"/>
                </a:cubicBezTo>
                <a:close/>
                <a:moveTo>
                  <a:pt x="52387" y="370523"/>
                </a:moveTo>
                <a:cubicBezTo>
                  <a:pt x="56197" y="368618"/>
                  <a:pt x="60960" y="370523"/>
                  <a:pt x="63817" y="373380"/>
                </a:cubicBezTo>
                <a:cubicBezTo>
                  <a:pt x="63817" y="373380"/>
                  <a:pt x="68580" y="378143"/>
                  <a:pt x="82867" y="378143"/>
                </a:cubicBezTo>
                <a:cubicBezTo>
                  <a:pt x="98107" y="378143"/>
                  <a:pt x="101917" y="373380"/>
                  <a:pt x="101917" y="373380"/>
                </a:cubicBezTo>
                <a:cubicBezTo>
                  <a:pt x="103822" y="370523"/>
                  <a:pt x="109537" y="368618"/>
                  <a:pt x="113347" y="370523"/>
                </a:cubicBezTo>
                <a:cubicBezTo>
                  <a:pt x="118110" y="372428"/>
                  <a:pt x="157162" y="388620"/>
                  <a:pt x="158115" y="401003"/>
                </a:cubicBezTo>
                <a:cubicBezTo>
                  <a:pt x="158115" y="404813"/>
                  <a:pt x="161925" y="441008"/>
                  <a:pt x="164782" y="480060"/>
                </a:cubicBezTo>
                <a:lnTo>
                  <a:pt x="0" y="480060"/>
                </a:lnTo>
                <a:cubicBezTo>
                  <a:pt x="2857" y="440055"/>
                  <a:pt x="5715" y="404813"/>
                  <a:pt x="6667" y="401003"/>
                </a:cubicBezTo>
                <a:cubicBezTo>
                  <a:pt x="8572" y="388620"/>
                  <a:pt x="47625" y="372428"/>
                  <a:pt x="52387" y="370523"/>
                </a:cubicBezTo>
                <a:close/>
                <a:moveTo>
                  <a:pt x="429577" y="279083"/>
                </a:moveTo>
                <a:cubicBezTo>
                  <a:pt x="450532" y="279083"/>
                  <a:pt x="463867" y="293370"/>
                  <a:pt x="463867" y="315278"/>
                </a:cubicBezTo>
                <a:cubicBezTo>
                  <a:pt x="463867" y="339090"/>
                  <a:pt x="447674" y="360045"/>
                  <a:pt x="429577" y="360045"/>
                </a:cubicBezTo>
                <a:cubicBezTo>
                  <a:pt x="410527" y="360045"/>
                  <a:pt x="395287" y="340043"/>
                  <a:pt x="395287" y="315278"/>
                </a:cubicBezTo>
                <a:cubicBezTo>
                  <a:pt x="395287" y="293370"/>
                  <a:pt x="409574" y="279083"/>
                  <a:pt x="429577" y="279083"/>
                </a:cubicBezTo>
                <a:close/>
                <a:moveTo>
                  <a:pt x="256222" y="279083"/>
                </a:moveTo>
                <a:cubicBezTo>
                  <a:pt x="277177" y="279083"/>
                  <a:pt x="290512" y="293370"/>
                  <a:pt x="290512" y="315278"/>
                </a:cubicBezTo>
                <a:cubicBezTo>
                  <a:pt x="290512" y="339090"/>
                  <a:pt x="274319" y="360045"/>
                  <a:pt x="256222" y="360045"/>
                </a:cubicBezTo>
                <a:cubicBezTo>
                  <a:pt x="238124" y="360045"/>
                  <a:pt x="221932" y="340043"/>
                  <a:pt x="221932" y="315278"/>
                </a:cubicBezTo>
                <a:cubicBezTo>
                  <a:pt x="221932" y="293370"/>
                  <a:pt x="236219" y="279083"/>
                  <a:pt x="256222" y="279083"/>
                </a:cubicBezTo>
                <a:close/>
                <a:moveTo>
                  <a:pt x="83820" y="279083"/>
                </a:moveTo>
                <a:cubicBezTo>
                  <a:pt x="104775" y="279083"/>
                  <a:pt x="118110" y="293370"/>
                  <a:pt x="118110" y="315278"/>
                </a:cubicBezTo>
                <a:cubicBezTo>
                  <a:pt x="118110" y="339090"/>
                  <a:pt x="101917" y="360045"/>
                  <a:pt x="83820" y="360045"/>
                </a:cubicBezTo>
                <a:cubicBezTo>
                  <a:pt x="64770" y="360045"/>
                  <a:pt x="49530" y="340043"/>
                  <a:pt x="49530" y="315278"/>
                </a:cubicBezTo>
                <a:cubicBezTo>
                  <a:pt x="49530" y="293370"/>
                  <a:pt x="63817" y="279083"/>
                  <a:pt x="83820" y="279083"/>
                </a:cubicBezTo>
                <a:close/>
                <a:moveTo>
                  <a:pt x="521969" y="57150"/>
                </a:moveTo>
                <a:cubicBezTo>
                  <a:pt x="541972" y="57150"/>
                  <a:pt x="556259" y="71437"/>
                  <a:pt x="556259" y="93345"/>
                </a:cubicBezTo>
                <a:cubicBezTo>
                  <a:pt x="557212" y="117157"/>
                  <a:pt x="541972" y="138112"/>
                  <a:pt x="523874" y="139065"/>
                </a:cubicBezTo>
                <a:cubicBezTo>
                  <a:pt x="505777" y="139065"/>
                  <a:pt x="489584" y="119062"/>
                  <a:pt x="488632" y="94297"/>
                </a:cubicBezTo>
                <a:cubicBezTo>
                  <a:pt x="488632" y="72390"/>
                  <a:pt x="501967" y="58102"/>
                  <a:pt x="521969" y="57150"/>
                </a:cubicBezTo>
                <a:close/>
                <a:moveTo>
                  <a:pt x="89534" y="17145"/>
                </a:moveTo>
                <a:cubicBezTo>
                  <a:pt x="86677" y="17145"/>
                  <a:pt x="83819" y="19050"/>
                  <a:pt x="84772" y="21907"/>
                </a:cubicBezTo>
                <a:lnTo>
                  <a:pt x="84772" y="235267"/>
                </a:lnTo>
                <a:cubicBezTo>
                  <a:pt x="84772" y="238125"/>
                  <a:pt x="86677" y="240030"/>
                  <a:pt x="89534" y="240030"/>
                </a:cubicBezTo>
                <a:lnTo>
                  <a:pt x="415289" y="240030"/>
                </a:lnTo>
                <a:cubicBezTo>
                  <a:pt x="418147" y="240030"/>
                  <a:pt x="420052" y="238125"/>
                  <a:pt x="420052" y="235267"/>
                </a:cubicBezTo>
                <a:lnTo>
                  <a:pt x="420052" y="226218"/>
                </a:lnTo>
                <a:lnTo>
                  <a:pt x="375285" y="203835"/>
                </a:lnTo>
                <a:cubicBezTo>
                  <a:pt x="372427" y="202882"/>
                  <a:pt x="368617" y="200025"/>
                  <a:pt x="366712" y="198120"/>
                </a:cubicBezTo>
                <a:cubicBezTo>
                  <a:pt x="366712" y="198120"/>
                  <a:pt x="362902" y="194310"/>
                  <a:pt x="363855" y="188595"/>
                </a:cubicBezTo>
                <a:cubicBezTo>
                  <a:pt x="364808" y="185738"/>
                  <a:pt x="366236" y="183118"/>
                  <a:pt x="368380" y="181451"/>
                </a:cubicBezTo>
                <a:lnTo>
                  <a:pt x="369003" y="181350"/>
                </a:lnTo>
                <a:lnTo>
                  <a:pt x="341947" y="124777"/>
                </a:lnTo>
                <a:lnTo>
                  <a:pt x="344804" y="123825"/>
                </a:lnTo>
                <a:lnTo>
                  <a:pt x="372450" y="180791"/>
                </a:lnTo>
                <a:lnTo>
                  <a:pt x="377190" y="180022"/>
                </a:lnTo>
                <a:cubicBezTo>
                  <a:pt x="378143" y="180022"/>
                  <a:pt x="392192" y="185261"/>
                  <a:pt x="406003" y="190500"/>
                </a:cubicBezTo>
                <a:lnTo>
                  <a:pt x="420052" y="195862"/>
                </a:lnTo>
                <a:lnTo>
                  <a:pt x="420052" y="21907"/>
                </a:lnTo>
                <a:cubicBezTo>
                  <a:pt x="420052" y="19050"/>
                  <a:pt x="417194" y="17145"/>
                  <a:pt x="415289" y="17145"/>
                </a:cubicBezTo>
                <a:close/>
                <a:moveTo>
                  <a:pt x="78104" y="0"/>
                </a:moveTo>
                <a:lnTo>
                  <a:pt x="425767" y="0"/>
                </a:lnTo>
                <a:cubicBezTo>
                  <a:pt x="431482" y="0"/>
                  <a:pt x="436244" y="4762"/>
                  <a:pt x="436244" y="10477"/>
                </a:cubicBezTo>
                <a:lnTo>
                  <a:pt x="436244" y="200263"/>
                </a:lnTo>
                <a:lnTo>
                  <a:pt x="441007" y="199072"/>
                </a:lnTo>
                <a:cubicBezTo>
                  <a:pt x="441007" y="199072"/>
                  <a:pt x="460295" y="177641"/>
                  <a:pt x="472350" y="164916"/>
                </a:cubicBezTo>
                <a:lnTo>
                  <a:pt x="475043" y="162210"/>
                </a:lnTo>
                <a:lnTo>
                  <a:pt x="477202" y="158949"/>
                </a:lnTo>
                <a:lnTo>
                  <a:pt x="480348" y="156878"/>
                </a:lnTo>
                <a:lnTo>
                  <a:pt x="481012" y="156210"/>
                </a:lnTo>
                <a:lnTo>
                  <a:pt x="482015" y="155780"/>
                </a:lnTo>
                <a:lnTo>
                  <a:pt x="491489" y="149543"/>
                </a:lnTo>
                <a:cubicBezTo>
                  <a:pt x="495299" y="147638"/>
                  <a:pt x="502919" y="147638"/>
                  <a:pt x="505777" y="150495"/>
                </a:cubicBezTo>
                <a:cubicBezTo>
                  <a:pt x="505777" y="150495"/>
                  <a:pt x="510539" y="155258"/>
                  <a:pt x="524827" y="155258"/>
                </a:cubicBezTo>
                <a:cubicBezTo>
                  <a:pt x="540067" y="155258"/>
                  <a:pt x="543877" y="150495"/>
                  <a:pt x="543877" y="150495"/>
                </a:cubicBezTo>
                <a:cubicBezTo>
                  <a:pt x="545782" y="147638"/>
                  <a:pt x="551497" y="145733"/>
                  <a:pt x="555307" y="147638"/>
                </a:cubicBezTo>
                <a:cubicBezTo>
                  <a:pt x="560069" y="149543"/>
                  <a:pt x="599122" y="165735"/>
                  <a:pt x="601027" y="177165"/>
                </a:cubicBezTo>
                <a:cubicBezTo>
                  <a:pt x="601027" y="180975"/>
                  <a:pt x="604837" y="217170"/>
                  <a:pt x="607694" y="256223"/>
                </a:cubicBezTo>
                <a:lnTo>
                  <a:pt x="465772" y="256223"/>
                </a:lnTo>
                <a:lnTo>
                  <a:pt x="466276" y="218668"/>
                </a:lnTo>
                <a:lnTo>
                  <a:pt x="449580" y="236220"/>
                </a:lnTo>
                <a:cubicBezTo>
                  <a:pt x="447675" y="238125"/>
                  <a:pt x="444817" y="238125"/>
                  <a:pt x="441960" y="237172"/>
                </a:cubicBezTo>
                <a:lnTo>
                  <a:pt x="436244" y="234314"/>
                </a:lnTo>
                <a:lnTo>
                  <a:pt x="436244" y="246697"/>
                </a:lnTo>
                <a:cubicBezTo>
                  <a:pt x="436244" y="252412"/>
                  <a:pt x="431482" y="257175"/>
                  <a:pt x="425767" y="257175"/>
                </a:cubicBezTo>
                <a:lnTo>
                  <a:pt x="78104" y="257175"/>
                </a:lnTo>
                <a:cubicBezTo>
                  <a:pt x="72389" y="257175"/>
                  <a:pt x="67627" y="252412"/>
                  <a:pt x="67627" y="245745"/>
                </a:cubicBezTo>
                <a:lnTo>
                  <a:pt x="67627" y="10477"/>
                </a:lnTo>
                <a:cubicBezTo>
                  <a:pt x="67627" y="4762"/>
                  <a:pt x="72389" y="0"/>
                  <a:pt x="78104"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29" name="調査">
            <a:extLst>
              <a:ext uri="{FF2B5EF4-FFF2-40B4-BE49-F238E27FC236}">
                <a16:creationId xmlns:a16="http://schemas.microsoft.com/office/drawing/2014/main" id="{AC92F0A7-A4FB-074C-8FDF-E6569098428A}"/>
              </a:ext>
            </a:extLst>
          </p:cNvPr>
          <p:cNvSpPr/>
          <p:nvPr userDrawn="1"/>
        </p:nvSpPr>
        <p:spPr>
          <a:xfrm>
            <a:off x="1573759" y="2142687"/>
            <a:ext cx="220970" cy="286590"/>
          </a:xfrm>
          <a:custGeom>
            <a:avLst/>
            <a:gdLst>
              <a:gd name="connsiteX0" fmla="*/ 83820 w 450926"/>
              <a:gd name="connsiteY0" fmla="*/ 396240 h 584835"/>
              <a:gd name="connsiteX1" fmla="*/ 83820 w 450926"/>
              <a:gd name="connsiteY1" fmla="*/ 435292 h 584835"/>
              <a:gd name="connsiteX2" fmla="*/ 121920 w 450926"/>
              <a:gd name="connsiteY2" fmla="*/ 435292 h 584835"/>
              <a:gd name="connsiteX3" fmla="*/ 121920 w 450926"/>
              <a:gd name="connsiteY3" fmla="*/ 421957 h 584835"/>
              <a:gd name="connsiteX4" fmla="*/ 109537 w 450926"/>
              <a:gd name="connsiteY4" fmla="*/ 429577 h 584835"/>
              <a:gd name="connsiteX5" fmla="*/ 103822 w 450926"/>
              <a:gd name="connsiteY5" fmla="*/ 431482 h 584835"/>
              <a:gd name="connsiteX6" fmla="*/ 100965 w 450926"/>
              <a:gd name="connsiteY6" fmla="*/ 431482 h 584835"/>
              <a:gd name="connsiteX7" fmla="*/ 94297 w 450926"/>
              <a:gd name="connsiteY7" fmla="*/ 425767 h 584835"/>
              <a:gd name="connsiteX8" fmla="*/ 87630 w 450926"/>
              <a:gd name="connsiteY8" fmla="*/ 412432 h 584835"/>
              <a:gd name="connsiteX9" fmla="*/ 89535 w 450926"/>
              <a:gd name="connsiteY9" fmla="*/ 401955 h 584835"/>
              <a:gd name="connsiteX10" fmla="*/ 100012 w 450926"/>
              <a:gd name="connsiteY10" fmla="*/ 403860 h 584835"/>
              <a:gd name="connsiteX11" fmla="*/ 106680 w 450926"/>
              <a:gd name="connsiteY11" fmla="*/ 411480 h 584835"/>
              <a:gd name="connsiteX12" fmla="*/ 122872 w 450926"/>
              <a:gd name="connsiteY12" fmla="*/ 402907 h 584835"/>
              <a:gd name="connsiteX13" fmla="*/ 122872 w 450926"/>
              <a:gd name="connsiteY13" fmla="*/ 396240 h 584835"/>
              <a:gd name="connsiteX14" fmla="*/ 169306 w 450926"/>
              <a:gd name="connsiteY14" fmla="*/ 381714 h 584835"/>
              <a:gd name="connsiteX15" fmla="*/ 172402 w 450926"/>
              <a:gd name="connsiteY15" fmla="*/ 384810 h 584835"/>
              <a:gd name="connsiteX16" fmla="*/ 167640 w 450926"/>
              <a:gd name="connsiteY16" fmla="*/ 395287 h 584835"/>
              <a:gd name="connsiteX17" fmla="*/ 136207 w 450926"/>
              <a:gd name="connsiteY17" fmla="*/ 414337 h 584835"/>
              <a:gd name="connsiteX18" fmla="*/ 136207 w 450926"/>
              <a:gd name="connsiteY18" fmla="*/ 437197 h 584835"/>
              <a:gd name="connsiteX19" fmla="*/ 124777 w 450926"/>
              <a:gd name="connsiteY19" fmla="*/ 448627 h 584835"/>
              <a:gd name="connsiteX20" fmla="*/ 81915 w 450926"/>
              <a:gd name="connsiteY20" fmla="*/ 448627 h 584835"/>
              <a:gd name="connsiteX21" fmla="*/ 70485 w 450926"/>
              <a:gd name="connsiteY21" fmla="*/ 437197 h 584835"/>
              <a:gd name="connsiteX22" fmla="*/ 70485 w 450926"/>
              <a:gd name="connsiteY22" fmla="*/ 394335 h 584835"/>
              <a:gd name="connsiteX23" fmla="*/ 81915 w 450926"/>
              <a:gd name="connsiteY23" fmla="*/ 382905 h 584835"/>
              <a:gd name="connsiteX24" fmla="*/ 125730 w 450926"/>
              <a:gd name="connsiteY24" fmla="*/ 382905 h 584835"/>
              <a:gd name="connsiteX25" fmla="*/ 137160 w 450926"/>
              <a:gd name="connsiteY25" fmla="*/ 394335 h 584835"/>
              <a:gd name="connsiteX26" fmla="*/ 137160 w 450926"/>
              <a:gd name="connsiteY26" fmla="*/ 396240 h 584835"/>
              <a:gd name="connsiteX27" fmla="*/ 161925 w 450926"/>
              <a:gd name="connsiteY27" fmla="*/ 382905 h 584835"/>
              <a:gd name="connsiteX28" fmla="*/ 169306 w 450926"/>
              <a:gd name="connsiteY28" fmla="*/ 381714 h 584835"/>
              <a:gd name="connsiteX29" fmla="*/ 268605 w 450926"/>
              <a:gd name="connsiteY29" fmla="*/ 311468 h 584835"/>
              <a:gd name="connsiteX30" fmla="*/ 259080 w 450926"/>
              <a:gd name="connsiteY30" fmla="*/ 317182 h 584835"/>
              <a:gd name="connsiteX31" fmla="*/ 263727 w 450926"/>
              <a:gd name="connsiteY31" fmla="*/ 350644 h 584835"/>
              <a:gd name="connsiteX32" fmla="*/ 296418 w 450926"/>
              <a:gd name="connsiteY32" fmla="*/ 329997 h 584835"/>
              <a:gd name="connsiteX33" fmla="*/ 279082 w 450926"/>
              <a:gd name="connsiteY33" fmla="*/ 318135 h 584835"/>
              <a:gd name="connsiteX34" fmla="*/ 83820 w 450926"/>
              <a:gd name="connsiteY34" fmla="*/ 278130 h 584835"/>
              <a:gd name="connsiteX35" fmla="*/ 83820 w 450926"/>
              <a:gd name="connsiteY35" fmla="*/ 317182 h 584835"/>
              <a:gd name="connsiteX36" fmla="*/ 121920 w 450926"/>
              <a:gd name="connsiteY36" fmla="*/ 317182 h 584835"/>
              <a:gd name="connsiteX37" fmla="*/ 121920 w 450926"/>
              <a:gd name="connsiteY37" fmla="*/ 303847 h 584835"/>
              <a:gd name="connsiteX38" fmla="*/ 109537 w 450926"/>
              <a:gd name="connsiteY38" fmla="*/ 311467 h 584835"/>
              <a:gd name="connsiteX39" fmla="*/ 103822 w 450926"/>
              <a:gd name="connsiteY39" fmla="*/ 313372 h 584835"/>
              <a:gd name="connsiteX40" fmla="*/ 100965 w 450926"/>
              <a:gd name="connsiteY40" fmla="*/ 313372 h 584835"/>
              <a:gd name="connsiteX41" fmla="*/ 94297 w 450926"/>
              <a:gd name="connsiteY41" fmla="*/ 307657 h 584835"/>
              <a:gd name="connsiteX42" fmla="*/ 87630 w 450926"/>
              <a:gd name="connsiteY42" fmla="*/ 294322 h 584835"/>
              <a:gd name="connsiteX43" fmla="*/ 89535 w 450926"/>
              <a:gd name="connsiteY43" fmla="*/ 283845 h 584835"/>
              <a:gd name="connsiteX44" fmla="*/ 100012 w 450926"/>
              <a:gd name="connsiteY44" fmla="*/ 285750 h 584835"/>
              <a:gd name="connsiteX45" fmla="*/ 106680 w 450926"/>
              <a:gd name="connsiteY45" fmla="*/ 293370 h 584835"/>
              <a:gd name="connsiteX46" fmla="*/ 122872 w 450926"/>
              <a:gd name="connsiteY46" fmla="*/ 284797 h 584835"/>
              <a:gd name="connsiteX47" fmla="*/ 122872 w 450926"/>
              <a:gd name="connsiteY47" fmla="*/ 278130 h 584835"/>
              <a:gd name="connsiteX48" fmla="*/ 169306 w 450926"/>
              <a:gd name="connsiteY48" fmla="*/ 263604 h 584835"/>
              <a:gd name="connsiteX49" fmla="*/ 172402 w 450926"/>
              <a:gd name="connsiteY49" fmla="*/ 266700 h 584835"/>
              <a:gd name="connsiteX50" fmla="*/ 167640 w 450926"/>
              <a:gd name="connsiteY50" fmla="*/ 277177 h 584835"/>
              <a:gd name="connsiteX51" fmla="*/ 136207 w 450926"/>
              <a:gd name="connsiteY51" fmla="*/ 296227 h 584835"/>
              <a:gd name="connsiteX52" fmla="*/ 136207 w 450926"/>
              <a:gd name="connsiteY52" fmla="*/ 319087 h 584835"/>
              <a:gd name="connsiteX53" fmla="*/ 124777 w 450926"/>
              <a:gd name="connsiteY53" fmla="*/ 330517 h 584835"/>
              <a:gd name="connsiteX54" fmla="*/ 81915 w 450926"/>
              <a:gd name="connsiteY54" fmla="*/ 330517 h 584835"/>
              <a:gd name="connsiteX55" fmla="*/ 70485 w 450926"/>
              <a:gd name="connsiteY55" fmla="*/ 319087 h 584835"/>
              <a:gd name="connsiteX56" fmla="*/ 70485 w 450926"/>
              <a:gd name="connsiteY56" fmla="*/ 276225 h 584835"/>
              <a:gd name="connsiteX57" fmla="*/ 81915 w 450926"/>
              <a:gd name="connsiteY57" fmla="*/ 264795 h 584835"/>
              <a:gd name="connsiteX58" fmla="*/ 125730 w 450926"/>
              <a:gd name="connsiteY58" fmla="*/ 264795 h 584835"/>
              <a:gd name="connsiteX59" fmla="*/ 137160 w 450926"/>
              <a:gd name="connsiteY59" fmla="*/ 276225 h 584835"/>
              <a:gd name="connsiteX60" fmla="*/ 137160 w 450926"/>
              <a:gd name="connsiteY60" fmla="*/ 278130 h 584835"/>
              <a:gd name="connsiteX61" fmla="*/ 161925 w 450926"/>
              <a:gd name="connsiteY61" fmla="*/ 264795 h 584835"/>
              <a:gd name="connsiteX62" fmla="*/ 169306 w 450926"/>
              <a:gd name="connsiteY62" fmla="*/ 263604 h 584835"/>
              <a:gd name="connsiteX63" fmla="*/ 83820 w 450926"/>
              <a:gd name="connsiteY63" fmla="*/ 160020 h 584835"/>
              <a:gd name="connsiteX64" fmla="*/ 83820 w 450926"/>
              <a:gd name="connsiteY64" fmla="*/ 199072 h 584835"/>
              <a:gd name="connsiteX65" fmla="*/ 121920 w 450926"/>
              <a:gd name="connsiteY65" fmla="*/ 199072 h 584835"/>
              <a:gd name="connsiteX66" fmla="*/ 121920 w 450926"/>
              <a:gd name="connsiteY66" fmla="*/ 185737 h 584835"/>
              <a:gd name="connsiteX67" fmla="*/ 109537 w 450926"/>
              <a:gd name="connsiteY67" fmla="*/ 193357 h 584835"/>
              <a:gd name="connsiteX68" fmla="*/ 103822 w 450926"/>
              <a:gd name="connsiteY68" fmla="*/ 195262 h 584835"/>
              <a:gd name="connsiteX69" fmla="*/ 100965 w 450926"/>
              <a:gd name="connsiteY69" fmla="*/ 195262 h 584835"/>
              <a:gd name="connsiteX70" fmla="*/ 94297 w 450926"/>
              <a:gd name="connsiteY70" fmla="*/ 189547 h 584835"/>
              <a:gd name="connsiteX71" fmla="*/ 87630 w 450926"/>
              <a:gd name="connsiteY71" fmla="*/ 176212 h 584835"/>
              <a:gd name="connsiteX72" fmla="*/ 89535 w 450926"/>
              <a:gd name="connsiteY72" fmla="*/ 165735 h 584835"/>
              <a:gd name="connsiteX73" fmla="*/ 100012 w 450926"/>
              <a:gd name="connsiteY73" fmla="*/ 167640 h 584835"/>
              <a:gd name="connsiteX74" fmla="*/ 106680 w 450926"/>
              <a:gd name="connsiteY74" fmla="*/ 175260 h 584835"/>
              <a:gd name="connsiteX75" fmla="*/ 122872 w 450926"/>
              <a:gd name="connsiteY75" fmla="*/ 166687 h 584835"/>
              <a:gd name="connsiteX76" fmla="*/ 122872 w 450926"/>
              <a:gd name="connsiteY76" fmla="*/ 160020 h 584835"/>
              <a:gd name="connsiteX77" fmla="*/ 169306 w 450926"/>
              <a:gd name="connsiteY77" fmla="*/ 145494 h 584835"/>
              <a:gd name="connsiteX78" fmla="*/ 172402 w 450926"/>
              <a:gd name="connsiteY78" fmla="*/ 148590 h 584835"/>
              <a:gd name="connsiteX79" fmla="*/ 167640 w 450926"/>
              <a:gd name="connsiteY79" fmla="*/ 159067 h 584835"/>
              <a:gd name="connsiteX80" fmla="*/ 136207 w 450926"/>
              <a:gd name="connsiteY80" fmla="*/ 178117 h 584835"/>
              <a:gd name="connsiteX81" fmla="*/ 136207 w 450926"/>
              <a:gd name="connsiteY81" fmla="*/ 200977 h 584835"/>
              <a:gd name="connsiteX82" fmla="*/ 124777 w 450926"/>
              <a:gd name="connsiteY82" fmla="*/ 212407 h 584835"/>
              <a:gd name="connsiteX83" fmla="*/ 81915 w 450926"/>
              <a:gd name="connsiteY83" fmla="*/ 212407 h 584835"/>
              <a:gd name="connsiteX84" fmla="*/ 70485 w 450926"/>
              <a:gd name="connsiteY84" fmla="*/ 200977 h 584835"/>
              <a:gd name="connsiteX85" fmla="*/ 70485 w 450926"/>
              <a:gd name="connsiteY85" fmla="*/ 158115 h 584835"/>
              <a:gd name="connsiteX86" fmla="*/ 81915 w 450926"/>
              <a:gd name="connsiteY86" fmla="*/ 146685 h 584835"/>
              <a:gd name="connsiteX87" fmla="*/ 125730 w 450926"/>
              <a:gd name="connsiteY87" fmla="*/ 146685 h 584835"/>
              <a:gd name="connsiteX88" fmla="*/ 137160 w 450926"/>
              <a:gd name="connsiteY88" fmla="*/ 158115 h 584835"/>
              <a:gd name="connsiteX89" fmla="*/ 137160 w 450926"/>
              <a:gd name="connsiteY89" fmla="*/ 160020 h 584835"/>
              <a:gd name="connsiteX90" fmla="*/ 161925 w 450926"/>
              <a:gd name="connsiteY90" fmla="*/ 146685 h 584835"/>
              <a:gd name="connsiteX91" fmla="*/ 169306 w 450926"/>
              <a:gd name="connsiteY91" fmla="*/ 145494 h 584835"/>
              <a:gd name="connsiteX92" fmla="*/ 37147 w 450926"/>
              <a:gd name="connsiteY92" fmla="*/ 47625 h 584835"/>
              <a:gd name="connsiteX93" fmla="*/ 26670 w 450926"/>
              <a:gd name="connsiteY93" fmla="*/ 58102 h 584835"/>
              <a:gd name="connsiteX94" fmla="*/ 26670 w 450926"/>
              <a:gd name="connsiteY94" fmla="*/ 500062 h 584835"/>
              <a:gd name="connsiteX95" fmla="*/ 37147 w 450926"/>
              <a:gd name="connsiteY95" fmla="*/ 510540 h 584835"/>
              <a:gd name="connsiteX96" fmla="*/ 338970 w 450926"/>
              <a:gd name="connsiteY96" fmla="*/ 510540 h 584835"/>
              <a:gd name="connsiteX97" fmla="*/ 250507 w 450926"/>
              <a:gd name="connsiteY97" fmla="*/ 368618 h 584835"/>
              <a:gd name="connsiteX98" fmla="*/ 250617 w 450926"/>
              <a:gd name="connsiteY98" fmla="*/ 368178 h 584835"/>
              <a:gd name="connsiteX99" fmla="*/ 248602 w 450926"/>
              <a:gd name="connsiteY99" fmla="*/ 365760 h 584835"/>
              <a:gd name="connsiteX100" fmla="*/ 242111 w 450926"/>
              <a:gd name="connsiteY100" fmla="*/ 315679 h 584835"/>
              <a:gd name="connsiteX101" fmla="*/ 240982 w 450926"/>
              <a:gd name="connsiteY101" fmla="*/ 314325 h 584835"/>
              <a:gd name="connsiteX102" fmla="*/ 238125 w 450926"/>
              <a:gd name="connsiteY102" fmla="*/ 285750 h 584835"/>
              <a:gd name="connsiteX103" fmla="*/ 242887 w 450926"/>
              <a:gd name="connsiteY103" fmla="*/ 277177 h 584835"/>
              <a:gd name="connsiteX104" fmla="*/ 250507 w 450926"/>
              <a:gd name="connsiteY104" fmla="*/ 278130 h 584835"/>
              <a:gd name="connsiteX105" fmla="*/ 273367 w 450926"/>
              <a:gd name="connsiteY105" fmla="*/ 294322 h 584835"/>
              <a:gd name="connsiteX106" fmla="*/ 316230 w 450926"/>
              <a:gd name="connsiteY106" fmla="*/ 323850 h 584835"/>
              <a:gd name="connsiteX107" fmla="*/ 316631 w 450926"/>
              <a:gd name="connsiteY107" fmla="*/ 324552 h 584835"/>
              <a:gd name="connsiteX108" fmla="*/ 318135 w 450926"/>
              <a:gd name="connsiteY108" fmla="*/ 325755 h 584835"/>
              <a:gd name="connsiteX109" fmla="*/ 378142 w 450926"/>
              <a:gd name="connsiteY109" fmla="*/ 422723 h 584835"/>
              <a:gd name="connsiteX110" fmla="*/ 378142 w 450926"/>
              <a:gd name="connsiteY110" fmla="*/ 58102 h 584835"/>
              <a:gd name="connsiteX111" fmla="*/ 367665 w 450926"/>
              <a:gd name="connsiteY111" fmla="*/ 47625 h 584835"/>
              <a:gd name="connsiteX112" fmla="*/ 322255 w 450926"/>
              <a:gd name="connsiteY112" fmla="*/ 47625 h 584835"/>
              <a:gd name="connsiteX113" fmla="*/ 320636 w 450926"/>
              <a:gd name="connsiteY113" fmla="*/ 51435 h 584835"/>
              <a:gd name="connsiteX114" fmla="*/ 306705 w 450926"/>
              <a:gd name="connsiteY114" fmla="*/ 57150 h 584835"/>
              <a:gd name="connsiteX115" fmla="*/ 99060 w 450926"/>
              <a:gd name="connsiteY115" fmla="*/ 57150 h 584835"/>
              <a:gd name="connsiteX116" fmla="*/ 84773 w 450926"/>
              <a:gd name="connsiteY116" fmla="*/ 51078 h 584835"/>
              <a:gd name="connsiteX117" fmla="*/ 83356 w 450926"/>
              <a:gd name="connsiteY117" fmla="*/ 47625 h 584835"/>
              <a:gd name="connsiteX118" fmla="*/ 99060 w 450926"/>
              <a:gd name="connsiteY118" fmla="*/ 0 h 584835"/>
              <a:gd name="connsiteX119" fmla="*/ 305753 w 450926"/>
              <a:gd name="connsiteY119" fmla="*/ 0 h 584835"/>
              <a:gd name="connsiteX120" fmla="*/ 325755 w 450926"/>
              <a:gd name="connsiteY120" fmla="*/ 20002 h 584835"/>
              <a:gd name="connsiteX121" fmla="*/ 325755 w 450926"/>
              <a:gd name="connsiteY121" fmla="*/ 20955 h 584835"/>
              <a:gd name="connsiteX122" fmla="*/ 384810 w 450926"/>
              <a:gd name="connsiteY122" fmla="*/ 20955 h 584835"/>
              <a:gd name="connsiteX123" fmla="*/ 404812 w 450926"/>
              <a:gd name="connsiteY123" fmla="*/ 40957 h 584835"/>
              <a:gd name="connsiteX124" fmla="*/ 404812 w 450926"/>
              <a:gd name="connsiteY124" fmla="*/ 465820 h 584835"/>
              <a:gd name="connsiteX125" fmla="*/ 449580 w 450926"/>
              <a:gd name="connsiteY125" fmla="*/ 538163 h 584835"/>
              <a:gd name="connsiteX126" fmla="*/ 450532 w 450926"/>
              <a:gd name="connsiteY126" fmla="*/ 543878 h 584835"/>
              <a:gd name="connsiteX127" fmla="*/ 446722 w 450926"/>
              <a:gd name="connsiteY127" fmla="*/ 548640 h 584835"/>
              <a:gd name="connsiteX128" fmla="*/ 392430 w 450926"/>
              <a:gd name="connsiteY128" fmla="*/ 582930 h 584835"/>
              <a:gd name="connsiteX129" fmla="*/ 389572 w 450926"/>
              <a:gd name="connsiteY129" fmla="*/ 584835 h 584835"/>
              <a:gd name="connsiteX130" fmla="*/ 382905 w 450926"/>
              <a:gd name="connsiteY130" fmla="*/ 581025 h 584835"/>
              <a:gd name="connsiteX131" fmla="*/ 355594 w 450926"/>
              <a:gd name="connsiteY131" fmla="*/ 537210 h 584835"/>
              <a:gd name="connsiteX132" fmla="*/ 20002 w 450926"/>
              <a:gd name="connsiteY132" fmla="*/ 537210 h 584835"/>
              <a:gd name="connsiteX133" fmla="*/ 0 w 450926"/>
              <a:gd name="connsiteY133" fmla="*/ 517207 h 584835"/>
              <a:gd name="connsiteX134" fmla="*/ 0 w 450926"/>
              <a:gd name="connsiteY134" fmla="*/ 40957 h 584835"/>
              <a:gd name="connsiteX135" fmla="*/ 20002 w 450926"/>
              <a:gd name="connsiteY135" fmla="*/ 20955 h 584835"/>
              <a:gd name="connsiteX136" fmla="*/ 79058 w 450926"/>
              <a:gd name="connsiteY136" fmla="*/ 20955 h 584835"/>
              <a:gd name="connsiteX137" fmla="*/ 79058 w 450926"/>
              <a:gd name="connsiteY137" fmla="*/ 20002 h 584835"/>
              <a:gd name="connsiteX138" fmla="*/ 99060 w 450926"/>
              <a:gd name="connsiteY138" fmla="*/ 0 h 58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450926" h="584835">
                <a:moveTo>
                  <a:pt x="83820" y="396240"/>
                </a:moveTo>
                <a:lnTo>
                  <a:pt x="83820" y="435292"/>
                </a:lnTo>
                <a:lnTo>
                  <a:pt x="121920" y="435292"/>
                </a:lnTo>
                <a:lnTo>
                  <a:pt x="121920" y="421957"/>
                </a:lnTo>
                <a:lnTo>
                  <a:pt x="109537" y="429577"/>
                </a:lnTo>
                <a:cubicBezTo>
                  <a:pt x="107632" y="430530"/>
                  <a:pt x="105727" y="431482"/>
                  <a:pt x="103822" y="431482"/>
                </a:cubicBezTo>
                <a:cubicBezTo>
                  <a:pt x="102870" y="431482"/>
                  <a:pt x="101917" y="431482"/>
                  <a:pt x="100965" y="431482"/>
                </a:cubicBezTo>
                <a:cubicBezTo>
                  <a:pt x="98107" y="430530"/>
                  <a:pt x="96202" y="428625"/>
                  <a:pt x="94297" y="425767"/>
                </a:cubicBezTo>
                <a:lnTo>
                  <a:pt x="87630" y="412432"/>
                </a:lnTo>
                <a:cubicBezTo>
                  <a:pt x="84772" y="406717"/>
                  <a:pt x="87630" y="402907"/>
                  <a:pt x="89535" y="401955"/>
                </a:cubicBezTo>
                <a:cubicBezTo>
                  <a:pt x="91440" y="401002"/>
                  <a:pt x="95250" y="399097"/>
                  <a:pt x="100012" y="403860"/>
                </a:cubicBezTo>
                <a:lnTo>
                  <a:pt x="106680" y="411480"/>
                </a:lnTo>
                <a:lnTo>
                  <a:pt x="122872" y="402907"/>
                </a:lnTo>
                <a:lnTo>
                  <a:pt x="122872" y="396240"/>
                </a:lnTo>
                <a:close/>
                <a:moveTo>
                  <a:pt x="169306" y="381714"/>
                </a:moveTo>
                <a:cubicBezTo>
                  <a:pt x="170973" y="382429"/>
                  <a:pt x="171926" y="383858"/>
                  <a:pt x="172402" y="384810"/>
                </a:cubicBezTo>
                <a:cubicBezTo>
                  <a:pt x="173355" y="386715"/>
                  <a:pt x="174307" y="391477"/>
                  <a:pt x="167640" y="395287"/>
                </a:cubicBezTo>
                <a:lnTo>
                  <a:pt x="136207" y="414337"/>
                </a:lnTo>
                <a:lnTo>
                  <a:pt x="136207" y="437197"/>
                </a:lnTo>
                <a:cubicBezTo>
                  <a:pt x="136207" y="443865"/>
                  <a:pt x="131445" y="448627"/>
                  <a:pt x="124777" y="448627"/>
                </a:cubicBezTo>
                <a:lnTo>
                  <a:pt x="81915" y="448627"/>
                </a:lnTo>
                <a:cubicBezTo>
                  <a:pt x="75247" y="448627"/>
                  <a:pt x="70485" y="443865"/>
                  <a:pt x="70485" y="437197"/>
                </a:cubicBezTo>
                <a:lnTo>
                  <a:pt x="70485" y="394335"/>
                </a:lnTo>
                <a:cubicBezTo>
                  <a:pt x="70485" y="387667"/>
                  <a:pt x="75247" y="382905"/>
                  <a:pt x="81915" y="382905"/>
                </a:cubicBezTo>
                <a:lnTo>
                  <a:pt x="125730" y="382905"/>
                </a:lnTo>
                <a:cubicBezTo>
                  <a:pt x="132397" y="382905"/>
                  <a:pt x="137160" y="387667"/>
                  <a:pt x="137160" y="394335"/>
                </a:cubicBezTo>
                <a:lnTo>
                  <a:pt x="137160" y="396240"/>
                </a:lnTo>
                <a:lnTo>
                  <a:pt x="161925" y="382905"/>
                </a:lnTo>
                <a:cubicBezTo>
                  <a:pt x="165258" y="381000"/>
                  <a:pt x="167640" y="381000"/>
                  <a:pt x="169306" y="381714"/>
                </a:cubicBezTo>
                <a:close/>
                <a:moveTo>
                  <a:pt x="268605" y="311468"/>
                </a:moveTo>
                <a:lnTo>
                  <a:pt x="259080" y="317182"/>
                </a:lnTo>
                <a:lnTo>
                  <a:pt x="263727" y="350644"/>
                </a:lnTo>
                <a:lnTo>
                  <a:pt x="296418" y="329997"/>
                </a:lnTo>
                <a:lnTo>
                  <a:pt x="279082" y="318135"/>
                </a:lnTo>
                <a:close/>
                <a:moveTo>
                  <a:pt x="83820" y="278130"/>
                </a:moveTo>
                <a:lnTo>
                  <a:pt x="83820" y="317182"/>
                </a:lnTo>
                <a:lnTo>
                  <a:pt x="121920" y="317182"/>
                </a:lnTo>
                <a:lnTo>
                  <a:pt x="121920" y="303847"/>
                </a:lnTo>
                <a:lnTo>
                  <a:pt x="109537" y="311467"/>
                </a:lnTo>
                <a:cubicBezTo>
                  <a:pt x="107632" y="312420"/>
                  <a:pt x="105727" y="313372"/>
                  <a:pt x="103822" y="313372"/>
                </a:cubicBezTo>
                <a:cubicBezTo>
                  <a:pt x="102870" y="313372"/>
                  <a:pt x="101917" y="313372"/>
                  <a:pt x="100965" y="313372"/>
                </a:cubicBezTo>
                <a:cubicBezTo>
                  <a:pt x="98107" y="312420"/>
                  <a:pt x="96202" y="310515"/>
                  <a:pt x="94297" y="307657"/>
                </a:cubicBezTo>
                <a:lnTo>
                  <a:pt x="87630" y="294322"/>
                </a:lnTo>
                <a:cubicBezTo>
                  <a:pt x="84772" y="288607"/>
                  <a:pt x="87630" y="284797"/>
                  <a:pt x="89535" y="283845"/>
                </a:cubicBezTo>
                <a:cubicBezTo>
                  <a:pt x="91440" y="282892"/>
                  <a:pt x="95250" y="280987"/>
                  <a:pt x="100012" y="285750"/>
                </a:cubicBezTo>
                <a:lnTo>
                  <a:pt x="106680" y="293370"/>
                </a:lnTo>
                <a:lnTo>
                  <a:pt x="122872" y="284797"/>
                </a:lnTo>
                <a:lnTo>
                  <a:pt x="122872" y="278130"/>
                </a:lnTo>
                <a:close/>
                <a:moveTo>
                  <a:pt x="169306" y="263604"/>
                </a:moveTo>
                <a:cubicBezTo>
                  <a:pt x="170973" y="264319"/>
                  <a:pt x="171926" y="265747"/>
                  <a:pt x="172402" y="266700"/>
                </a:cubicBezTo>
                <a:cubicBezTo>
                  <a:pt x="173355" y="268605"/>
                  <a:pt x="174307" y="273367"/>
                  <a:pt x="167640" y="277177"/>
                </a:cubicBezTo>
                <a:lnTo>
                  <a:pt x="136207" y="296227"/>
                </a:lnTo>
                <a:lnTo>
                  <a:pt x="136207" y="319087"/>
                </a:lnTo>
                <a:cubicBezTo>
                  <a:pt x="136207" y="325755"/>
                  <a:pt x="131445" y="330517"/>
                  <a:pt x="124777" y="330517"/>
                </a:cubicBezTo>
                <a:lnTo>
                  <a:pt x="81915" y="330517"/>
                </a:lnTo>
                <a:cubicBezTo>
                  <a:pt x="75247" y="330517"/>
                  <a:pt x="70485" y="325755"/>
                  <a:pt x="70485" y="319087"/>
                </a:cubicBezTo>
                <a:lnTo>
                  <a:pt x="70485" y="276225"/>
                </a:lnTo>
                <a:cubicBezTo>
                  <a:pt x="70485" y="269557"/>
                  <a:pt x="75247" y="264795"/>
                  <a:pt x="81915" y="264795"/>
                </a:cubicBezTo>
                <a:lnTo>
                  <a:pt x="125730" y="264795"/>
                </a:lnTo>
                <a:cubicBezTo>
                  <a:pt x="132397" y="264795"/>
                  <a:pt x="137160" y="269557"/>
                  <a:pt x="137160" y="276225"/>
                </a:cubicBezTo>
                <a:lnTo>
                  <a:pt x="137160" y="278130"/>
                </a:lnTo>
                <a:lnTo>
                  <a:pt x="161925" y="264795"/>
                </a:lnTo>
                <a:cubicBezTo>
                  <a:pt x="165258" y="262890"/>
                  <a:pt x="167640" y="262890"/>
                  <a:pt x="169306" y="263604"/>
                </a:cubicBezTo>
                <a:close/>
                <a:moveTo>
                  <a:pt x="83820" y="160020"/>
                </a:moveTo>
                <a:lnTo>
                  <a:pt x="83820" y="199072"/>
                </a:lnTo>
                <a:lnTo>
                  <a:pt x="121920" y="199072"/>
                </a:lnTo>
                <a:lnTo>
                  <a:pt x="121920" y="185737"/>
                </a:lnTo>
                <a:lnTo>
                  <a:pt x="109537" y="193357"/>
                </a:lnTo>
                <a:cubicBezTo>
                  <a:pt x="107632" y="194310"/>
                  <a:pt x="105727" y="195262"/>
                  <a:pt x="103822" y="195262"/>
                </a:cubicBezTo>
                <a:cubicBezTo>
                  <a:pt x="102870" y="195262"/>
                  <a:pt x="101917" y="195262"/>
                  <a:pt x="100965" y="195262"/>
                </a:cubicBezTo>
                <a:cubicBezTo>
                  <a:pt x="98107" y="194310"/>
                  <a:pt x="96202" y="192405"/>
                  <a:pt x="94297" y="189547"/>
                </a:cubicBezTo>
                <a:lnTo>
                  <a:pt x="87630" y="176212"/>
                </a:lnTo>
                <a:cubicBezTo>
                  <a:pt x="84772" y="170497"/>
                  <a:pt x="87630" y="166687"/>
                  <a:pt x="89535" y="165735"/>
                </a:cubicBezTo>
                <a:cubicBezTo>
                  <a:pt x="91440" y="164782"/>
                  <a:pt x="95250" y="162877"/>
                  <a:pt x="100012" y="167640"/>
                </a:cubicBezTo>
                <a:lnTo>
                  <a:pt x="106680" y="175260"/>
                </a:lnTo>
                <a:lnTo>
                  <a:pt x="122872" y="166687"/>
                </a:lnTo>
                <a:lnTo>
                  <a:pt x="122872" y="160020"/>
                </a:lnTo>
                <a:close/>
                <a:moveTo>
                  <a:pt x="169306" y="145494"/>
                </a:moveTo>
                <a:cubicBezTo>
                  <a:pt x="170973" y="146209"/>
                  <a:pt x="171926" y="147637"/>
                  <a:pt x="172402" y="148590"/>
                </a:cubicBezTo>
                <a:cubicBezTo>
                  <a:pt x="173355" y="150495"/>
                  <a:pt x="174307" y="155257"/>
                  <a:pt x="167640" y="159067"/>
                </a:cubicBezTo>
                <a:lnTo>
                  <a:pt x="136207" y="178117"/>
                </a:lnTo>
                <a:lnTo>
                  <a:pt x="136207" y="200977"/>
                </a:lnTo>
                <a:cubicBezTo>
                  <a:pt x="136207" y="207645"/>
                  <a:pt x="131445" y="212407"/>
                  <a:pt x="124777" y="212407"/>
                </a:cubicBezTo>
                <a:lnTo>
                  <a:pt x="81915" y="212407"/>
                </a:lnTo>
                <a:cubicBezTo>
                  <a:pt x="75247" y="212407"/>
                  <a:pt x="70485" y="207645"/>
                  <a:pt x="70485" y="200977"/>
                </a:cubicBezTo>
                <a:lnTo>
                  <a:pt x="70485" y="158115"/>
                </a:lnTo>
                <a:cubicBezTo>
                  <a:pt x="70485" y="151447"/>
                  <a:pt x="75247" y="146685"/>
                  <a:pt x="81915" y="146685"/>
                </a:cubicBezTo>
                <a:lnTo>
                  <a:pt x="125730" y="146685"/>
                </a:lnTo>
                <a:cubicBezTo>
                  <a:pt x="132397" y="146685"/>
                  <a:pt x="137160" y="151447"/>
                  <a:pt x="137160" y="158115"/>
                </a:cubicBezTo>
                <a:lnTo>
                  <a:pt x="137160" y="160020"/>
                </a:lnTo>
                <a:lnTo>
                  <a:pt x="161925" y="146685"/>
                </a:lnTo>
                <a:cubicBezTo>
                  <a:pt x="165258" y="144780"/>
                  <a:pt x="167640" y="144780"/>
                  <a:pt x="169306" y="145494"/>
                </a:cubicBezTo>
                <a:close/>
                <a:moveTo>
                  <a:pt x="37147" y="47625"/>
                </a:moveTo>
                <a:cubicBezTo>
                  <a:pt x="31432" y="47625"/>
                  <a:pt x="26670" y="52387"/>
                  <a:pt x="26670" y="58102"/>
                </a:cubicBezTo>
                <a:lnTo>
                  <a:pt x="26670" y="500062"/>
                </a:lnTo>
                <a:cubicBezTo>
                  <a:pt x="26670" y="505777"/>
                  <a:pt x="31432" y="510540"/>
                  <a:pt x="37147" y="510540"/>
                </a:cubicBezTo>
                <a:lnTo>
                  <a:pt x="338970" y="510540"/>
                </a:lnTo>
                <a:lnTo>
                  <a:pt x="250507" y="368618"/>
                </a:lnTo>
                <a:lnTo>
                  <a:pt x="250617" y="368178"/>
                </a:lnTo>
                <a:lnTo>
                  <a:pt x="248602" y="365760"/>
                </a:lnTo>
                <a:lnTo>
                  <a:pt x="242111" y="315679"/>
                </a:lnTo>
                <a:lnTo>
                  <a:pt x="240982" y="314325"/>
                </a:lnTo>
                <a:lnTo>
                  <a:pt x="238125" y="285750"/>
                </a:lnTo>
                <a:cubicBezTo>
                  <a:pt x="237172" y="281940"/>
                  <a:pt x="240030" y="278130"/>
                  <a:pt x="242887" y="277177"/>
                </a:cubicBezTo>
                <a:cubicBezTo>
                  <a:pt x="245745" y="276225"/>
                  <a:pt x="248602" y="276225"/>
                  <a:pt x="250507" y="278130"/>
                </a:cubicBezTo>
                <a:lnTo>
                  <a:pt x="273367" y="294322"/>
                </a:lnTo>
                <a:lnTo>
                  <a:pt x="316230" y="323850"/>
                </a:lnTo>
                <a:lnTo>
                  <a:pt x="316631" y="324552"/>
                </a:lnTo>
                <a:lnTo>
                  <a:pt x="318135" y="325755"/>
                </a:lnTo>
                <a:lnTo>
                  <a:pt x="378142" y="422723"/>
                </a:lnTo>
                <a:lnTo>
                  <a:pt x="378142" y="58102"/>
                </a:lnTo>
                <a:cubicBezTo>
                  <a:pt x="378142" y="52387"/>
                  <a:pt x="373380" y="47625"/>
                  <a:pt x="367665" y="47625"/>
                </a:cubicBezTo>
                <a:lnTo>
                  <a:pt x="322255" y="47625"/>
                </a:lnTo>
                <a:lnTo>
                  <a:pt x="320636" y="51435"/>
                </a:lnTo>
                <a:cubicBezTo>
                  <a:pt x="316945" y="55007"/>
                  <a:pt x="311944" y="57150"/>
                  <a:pt x="306705" y="57150"/>
                </a:cubicBezTo>
                <a:lnTo>
                  <a:pt x="99060" y="57150"/>
                </a:lnTo>
                <a:cubicBezTo>
                  <a:pt x="93345" y="57150"/>
                  <a:pt x="88344" y="54769"/>
                  <a:pt x="84773" y="51078"/>
                </a:cubicBezTo>
                <a:lnTo>
                  <a:pt x="83356" y="47625"/>
                </a:lnTo>
                <a:close/>
                <a:moveTo>
                  <a:pt x="99060" y="0"/>
                </a:moveTo>
                <a:lnTo>
                  <a:pt x="305753" y="0"/>
                </a:lnTo>
                <a:cubicBezTo>
                  <a:pt x="317183" y="0"/>
                  <a:pt x="325755" y="9525"/>
                  <a:pt x="325755" y="20002"/>
                </a:cubicBezTo>
                <a:lnTo>
                  <a:pt x="325755" y="20955"/>
                </a:lnTo>
                <a:lnTo>
                  <a:pt x="384810" y="20955"/>
                </a:lnTo>
                <a:cubicBezTo>
                  <a:pt x="396240" y="20955"/>
                  <a:pt x="404812" y="30480"/>
                  <a:pt x="404812" y="40957"/>
                </a:cubicBezTo>
                <a:lnTo>
                  <a:pt x="404812" y="465820"/>
                </a:lnTo>
                <a:lnTo>
                  <a:pt x="449580" y="538163"/>
                </a:lnTo>
                <a:cubicBezTo>
                  <a:pt x="450532" y="540068"/>
                  <a:pt x="451485" y="541973"/>
                  <a:pt x="450532" y="543878"/>
                </a:cubicBezTo>
                <a:cubicBezTo>
                  <a:pt x="449580" y="545783"/>
                  <a:pt x="448627" y="547688"/>
                  <a:pt x="446722" y="548640"/>
                </a:cubicBezTo>
                <a:lnTo>
                  <a:pt x="392430" y="582930"/>
                </a:lnTo>
                <a:cubicBezTo>
                  <a:pt x="392430" y="584835"/>
                  <a:pt x="390525" y="584835"/>
                  <a:pt x="389572" y="584835"/>
                </a:cubicBezTo>
                <a:cubicBezTo>
                  <a:pt x="386715" y="584835"/>
                  <a:pt x="383857" y="583883"/>
                  <a:pt x="382905" y="581025"/>
                </a:cubicBezTo>
                <a:lnTo>
                  <a:pt x="355594" y="537210"/>
                </a:lnTo>
                <a:lnTo>
                  <a:pt x="20002" y="537210"/>
                </a:lnTo>
                <a:cubicBezTo>
                  <a:pt x="9525" y="537210"/>
                  <a:pt x="0" y="528637"/>
                  <a:pt x="0" y="517207"/>
                </a:cubicBezTo>
                <a:lnTo>
                  <a:pt x="0" y="40957"/>
                </a:lnTo>
                <a:cubicBezTo>
                  <a:pt x="0" y="30480"/>
                  <a:pt x="9525" y="20955"/>
                  <a:pt x="20002" y="20955"/>
                </a:cubicBezTo>
                <a:lnTo>
                  <a:pt x="79058" y="20955"/>
                </a:lnTo>
                <a:lnTo>
                  <a:pt x="79058" y="20002"/>
                </a:lnTo>
                <a:cubicBezTo>
                  <a:pt x="79058" y="9525"/>
                  <a:pt x="87630" y="0"/>
                  <a:pt x="99060"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30" name="リサーチ">
            <a:extLst>
              <a:ext uri="{FF2B5EF4-FFF2-40B4-BE49-F238E27FC236}">
                <a16:creationId xmlns:a16="http://schemas.microsoft.com/office/drawing/2014/main" id="{723242F9-EEFC-AB45-8F40-6B32570638F7}"/>
              </a:ext>
            </a:extLst>
          </p:cNvPr>
          <p:cNvSpPr/>
          <p:nvPr userDrawn="1"/>
        </p:nvSpPr>
        <p:spPr>
          <a:xfrm>
            <a:off x="2185165" y="2185337"/>
            <a:ext cx="201291" cy="201290"/>
          </a:xfrm>
          <a:custGeom>
            <a:avLst/>
            <a:gdLst>
              <a:gd name="connsiteX0" fmla="*/ 162164 w 410767"/>
              <a:gd name="connsiteY0" fmla="*/ 40719 h 410766"/>
              <a:gd name="connsiteX1" fmla="*/ 76439 w 410767"/>
              <a:gd name="connsiteY1" fmla="*/ 76438 h 410766"/>
              <a:gd name="connsiteX2" fmla="*/ 76439 w 410767"/>
              <a:gd name="connsiteY2" fmla="*/ 247888 h 410766"/>
              <a:gd name="connsiteX3" fmla="*/ 247889 w 410767"/>
              <a:gd name="connsiteY3" fmla="*/ 247888 h 410766"/>
              <a:gd name="connsiteX4" fmla="*/ 247889 w 410767"/>
              <a:gd name="connsiteY4" fmla="*/ 76438 h 410766"/>
              <a:gd name="connsiteX5" fmla="*/ 162164 w 410767"/>
              <a:gd name="connsiteY5" fmla="*/ 40719 h 410766"/>
              <a:gd name="connsiteX6" fmla="*/ 162164 w 410767"/>
              <a:gd name="connsiteY6" fmla="*/ 0 h 410766"/>
              <a:gd name="connsiteX7" fmla="*/ 276464 w 410767"/>
              <a:gd name="connsiteY7" fmla="*/ 47863 h 410766"/>
              <a:gd name="connsiteX8" fmla="*/ 312763 w 410767"/>
              <a:gd name="connsiteY8" fmla="*/ 223064 h 410766"/>
              <a:gd name="connsiteX9" fmla="*/ 299649 w 410767"/>
              <a:gd name="connsiteY9" fmla="*/ 242875 h 410766"/>
              <a:gd name="connsiteX10" fmla="*/ 300277 w 410767"/>
              <a:gd name="connsiteY10" fmla="*/ 243126 h 410766"/>
              <a:gd name="connsiteX11" fmla="*/ 405052 w 410767"/>
              <a:gd name="connsiteY11" fmla="*/ 347901 h 410766"/>
              <a:gd name="connsiteX12" fmla="*/ 405052 w 410767"/>
              <a:gd name="connsiteY12" fmla="*/ 376476 h 410766"/>
              <a:gd name="connsiteX13" fmla="*/ 376477 w 410767"/>
              <a:gd name="connsiteY13" fmla="*/ 405051 h 410766"/>
              <a:gd name="connsiteX14" fmla="*/ 347902 w 410767"/>
              <a:gd name="connsiteY14" fmla="*/ 405051 h 410766"/>
              <a:gd name="connsiteX15" fmla="*/ 243127 w 410767"/>
              <a:gd name="connsiteY15" fmla="*/ 300276 h 410766"/>
              <a:gd name="connsiteX16" fmla="*/ 242703 w 410767"/>
              <a:gd name="connsiteY16" fmla="*/ 299216 h 410766"/>
              <a:gd name="connsiteX17" fmla="*/ 223466 w 410767"/>
              <a:gd name="connsiteY17" fmla="*/ 311825 h 410766"/>
              <a:gd name="connsiteX18" fmla="*/ 47864 w 410767"/>
              <a:gd name="connsiteY18" fmla="*/ 276463 h 410766"/>
              <a:gd name="connsiteX19" fmla="*/ 47864 w 410767"/>
              <a:gd name="connsiteY19" fmla="*/ 47863 h 410766"/>
              <a:gd name="connsiteX20" fmla="*/ 162164 w 410767"/>
              <a:gd name="connsiteY20" fmla="*/ 0 h 410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0767" h="410766">
                <a:moveTo>
                  <a:pt x="162164" y="40719"/>
                </a:moveTo>
                <a:cubicBezTo>
                  <a:pt x="131208" y="40719"/>
                  <a:pt x="100252" y="52626"/>
                  <a:pt x="76439" y="76438"/>
                </a:cubicBezTo>
                <a:cubicBezTo>
                  <a:pt x="28814" y="124063"/>
                  <a:pt x="28814" y="200263"/>
                  <a:pt x="76439" y="247888"/>
                </a:cubicBezTo>
                <a:cubicBezTo>
                  <a:pt x="123111" y="295513"/>
                  <a:pt x="200264" y="295513"/>
                  <a:pt x="247889" y="247888"/>
                </a:cubicBezTo>
                <a:cubicBezTo>
                  <a:pt x="295514" y="200263"/>
                  <a:pt x="295514" y="124063"/>
                  <a:pt x="247889" y="76438"/>
                </a:cubicBezTo>
                <a:cubicBezTo>
                  <a:pt x="224077" y="52626"/>
                  <a:pt x="193121" y="40719"/>
                  <a:pt x="162164" y="40719"/>
                </a:cubicBezTo>
                <a:close/>
                <a:moveTo>
                  <a:pt x="162164" y="0"/>
                </a:moveTo>
                <a:cubicBezTo>
                  <a:pt x="203598" y="0"/>
                  <a:pt x="245032" y="15954"/>
                  <a:pt x="276464" y="47863"/>
                </a:cubicBezTo>
                <a:cubicBezTo>
                  <a:pt x="324327" y="95012"/>
                  <a:pt x="336293" y="164663"/>
                  <a:pt x="312763" y="223064"/>
                </a:cubicBezTo>
                <a:lnTo>
                  <a:pt x="299649" y="242875"/>
                </a:lnTo>
                <a:lnTo>
                  <a:pt x="300277" y="243126"/>
                </a:lnTo>
                <a:lnTo>
                  <a:pt x="405052" y="347901"/>
                </a:lnTo>
                <a:cubicBezTo>
                  <a:pt x="412672" y="355521"/>
                  <a:pt x="412672" y="368856"/>
                  <a:pt x="405052" y="376476"/>
                </a:cubicBezTo>
                <a:lnTo>
                  <a:pt x="376477" y="405051"/>
                </a:lnTo>
                <a:cubicBezTo>
                  <a:pt x="368857" y="412671"/>
                  <a:pt x="355522" y="412671"/>
                  <a:pt x="347902" y="405051"/>
                </a:cubicBezTo>
                <a:lnTo>
                  <a:pt x="243127" y="300276"/>
                </a:lnTo>
                <a:lnTo>
                  <a:pt x="242703" y="299216"/>
                </a:lnTo>
                <a:lnTo>
                  <a:pt x="223466" y="311825"/>
                </a:lnTo>
                <a:cubicBezTo>
                  <a:pt x="164665" y="335399"/>
                  <a:pt x="95013" y="323612"/>
                  <a:pt x="47864" y="276463"/>
                </a:cubicBezTo>
                <a:cubicBezTo>
                  <a:pt x="-15954" y="213598"/>
                  <a:pt x="-15954" y="110728"/>
                  <a:pt x="47864" y="47863"/>
                </a:cubicBezTo>
                <a:cubicBezTo>
                  <a:pt x="79297" y="15954"/>
                  <a:pt x="120731" y="0"/>
                  <a:pt x="162164"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31" name="データ分析">
            <a:extLst>
              <a:ext uri="{FF2B5EF4-FFF2-40B4-BE49-F238E27FC236}">
                <a16:creationId xmlns:a16="http://schemas.microsoft.com/office/drawing/2014/main" id="{EEA8E14A-1250-9845-95EA-390CEC1A1900}"/>
              </a:ext>
            </a:extLst>
          </p:cNvPr>
          <p:cNvSpPr/>
          <p:nvPr userDrawn="1"/>
        </p:nvSpPr>
        <p:spPr>
          <a:xfrm>
            <a:off x="2704627" y="2175360"/>
            <a:ext cx="320664" cy="221244"/>
          </a:xfrm>
          <a:custGeom>
            <a:avLst/>
            <a:gdLst>
              <a:gd name="connsiteX0" fmla="*/ 483394 w 654368"/>
              <a:gd name="connsiteY0" fmla="*/ 202883 h 451485"/>
              <a:gd name="connsiteX1" fmla="*/ 428625 w 654368"/>
              <a:gd name="connsiteY1" fmla="*/ 225743 h 451485"/>
              <a:gd name="connsiteX2" fmla="*/ 428625 w 654368"/>
              <a:gd name="connsiteY2" fmla="*/ 335281 h 451485"/>
              <a:gd name="connsiteX3" fmla="*/ 538163 w 654368"/>
              <a:gd name="connsiteY3" fmla="*/ 335281 h 451485"/>
              <a:gd name="connsiteX4" fmla="*/ 538163 w 654368"/>
              <a:gd name="connsiteY4" fmla="*/ 225743 h 451485"/>
              <a:gd name="connsiteX5" fmla="*/ 483394 w 654368"/>
              <a:gd name="connsiteY5" fmla="*/ 202883 h 451485"/>
              <a:gd name="connsiteX6" fmla="*/ 94297 w 654368"/>
              <a:gd name="connsiteY6" fmla="*/ 186690 h 451485"/>
              <a:gd name="connsiteX7" fmla="*/ 135255 w 654368"/>
              <a:gd name="connsiteY7" fmla="*/ 186690 h 451485"/>
              <a:gd name="connsiteX8" fmla="*/ 145732 w 654368"/>
              <a:gd name="connsiteY8" fmla="*/ 197167 h 451485"/>
              <a:gd name="connsiteX9" fmla="*/ 145732 w 654368"/>
              <a:gd name="connsiteY9" fmla="*/ 284797 h 451485"/>
              <a:gd name="connsiteX10" fmla="*/ 144780 w 654368"/>
              <a:gd name="connsiteY10" fmla="*/ 284797 h 451485"/>
              <a:gd name="connsiteX11" fmla="*/ 134302 w 654368"/>
              <a:gd name="connsiteY11" fmla="*/ 295275 h 451485"/>
              <a:gd name="connsiteX12" fmla="*/ 94297 w 654368"/>
              <a:gd name="connsiteY12" fmla="*/ 295275 h 451485"/>
              <a:gd name="connsiteX13" fmla="*/ 83820 w 654368"/>
              <a:gd name="connsiteY13" fmla="*/ 284797 h 451485"/>
              <a:gd name="connsiteX14" fmla="*/ 83820 w 654368"/>
              <a:gd name="connsiteY14" fmla="*/ 197167 h 451485"/>
              <a:gd name="connsiteX15" fmla="*/ 94297 w 654368"/>
              <a:gd name="connsiteY15" fmla="*/ 186690 h 451485"/>
              <a:gd name="connsiteX16" fmla="*/ 280035 w 654368"/>
              <a:gd name="connsiteY16" fmla="*/ 136208 h 451485"/>
              <a:gd name="connsiteX17" fmla="*/ 320993 w 654368"/>
              <a:gd name="connsiteY17" fmla="*/ 136208 h 451485"/>
              <a:gd name="connsiteX18" fmla="*/ 331470 w 654368"/>
              <a:gd name="connsiteY18" fmla="*/ 146685 h 451485"/>
              <a:gd name="connsiteX19" fmla="*/ 331470 w 654368"/>
              <a:gd name="connsiteY19" fmla="*/ 284798 h 451485"/>
              <a:gd name="connsiteX20" fmla="*/ 320993 w 654368"/>
              <a:gd name="connsiteY20" fmla="*/ 295275 h 451485"/>
              <a:gd name="connsiteX21" fmla="*/ 280035 w 654368"/>
              <a:gd name="connsiteY21" fmla="*/ 295275 h 451485"/>
              <a:gd name="connsiteX22" fmla="*/ 269558 w 654368"/>
              <a:gd name="connsiteY22" fmla="*/ 284798 h 451485"/>
              <a:gd name="connsiteX23" fmla="*/ 269558 w 654368"/>
              <a:gd name="connsiteY23" fmla="*/ 146685 h 451485"/>
              <a:gd name="connsiteX24" fmla="*/ 280035 w 654368"/>
              <a:gd name="connsiteY24" fmla="*/ 136208 h 451485"/>
              <a:gd name="connsiteX25" fmla="*/ 187642 w 654368"/>
              <a:gd name="connsiteY25" fmla="*/ 75248 h 451485"/>
              <a:gd name="connsiteX26" fmla="*/ 228600 w 654368"/>
              <a:gd name="connsiteY26" fmla="*/ 75248 h 451485"/>
              <a:gd name="connsiteX27" fmla="*/ 239077 w 654368"/>
              <a:gd name="connsiteY27" fmla="*/ 85725 h 451485"/>
              <a:gd name="connsiteX28" fmla="*/ 239077 w 654368"/>
              <a:gd name="connsiteY28" fmla="*/ 284798 h 451485"/>
              <a:gd name="connsiteX29" fmla="*/ 228600 w 654368"/>
              <a:gd name="connsiteY29" fmla="*/ 295275 h 451485"/>
              <a:gd name="connsiteX30" fmla="*/ 187642 w 654368"/>
              <a:gd name="connsiteY30" fmla="*/ 295275 h 451485"/>
              <a:gd name="connsiteX31" fmla="*/ 177165 w 654368"/>
              <a:gd name="connsiteY31" fmla="*/ 284798 h 451485"/>
              <a:gd name="connsiteX32" fmla="*/ 177165 w 654368"/>
              <a:gd name="connsiteY32" fmla="*/ 85725 h 451485"/>
              <a:gd name="connsiteX33" fmla="*/ 187642 w 654368"/>
              <a:gd name="connsiteY33" fmla="*/ 75248 h 451485"/>
              <a:gd name="connsiteX34" fmla="*/ 43815 w 654368"/>
              <a:gd name="connsiteY34" fmla="*/ 26670 h 451485"/>
              <a:gd name="connsiteX35" fmla="*/ 33337 w 654368"/>
              <a:gd name="connsiteY35" fmla="*/ 37147 h 451485"/>
              <a:gd name="connsiteX36" fmla="*/ 33337 w 654368"/>
              <a:gd name="connsiteY36" fmla="*/ 326707 h 451485"/>
              <a:gd name="connsiteX37" fmla="*/ 43815 w 654368"/>
              <a:gd name="connsiteY37" fmla="*/ 337185 h 451485"/>
              <a:gd name="connsiteX38" fmla="*/ 388705 w 654368"/>
              <a:gd name="connsiteY38" fmla="*/ 337185 h 451485"/>
              <a:gd name="connsiteX39" fmla="*/ 379214 w 654368"/>
              <a:gd name="connsiteY39" fmla="*/ 322868 h 451485"/>
              <a:gd name="connsiteX40" fmla="*/ 403860 w 654368"/>
              <a:gd name="connsiteY40" fmla="*/ 200978 h 451485"/>
              <a:gd name="connsiteX41" fmla="*/ 483394 w 654368"/>
              <a:gd name="connsiteY41" fmla="*/ 168117 h 451485"/>
              <a:gd name="connsiteX42" fmla="*/ 493395 w 654368"/>
              <a:gd name="connsiteY42" fmla="*/ 170057 h 451485"/>
              <a:gd name="connsiteX43" fmla="*/ 493395 w 654368"/>
              <a:gd name="connsiteY43" fmla="*/ 37147 h 451485"/>
              <a:gd name="connsiteX44" fmla="*/ 482917 w 654368"/>
              <a:gd name="connsiteY44" fmla="*/ 26670 h 451485"/>
              <a:gd name="connsiteX45" fmla="*/ 20955 w 654368"/>
              <a:gd name="connsiteY45" fmla="*/ 0 h 451485"/>
              <a:gd name="connsiteX46" fmla="*/ 506730 w 654368"/>
              <a:gd name="connsiteY46" fmla="*/ 0 h 451485"/>
              <a:gd name="connsiteX47" fmla="*/ 526732 w 654368"/>
              <a:gd name="connsiteY47" fmla="*/ 20002 h 451485"/>
              <a:gd name="connsiteX48" fmla="*/ 526732 w 654368"/>
              <a:gd name="connsiteY48" fmla="*/ 176983 h 451485"/>
              <a:gd name="connsiteX49" fmla="*/ 562927 w 654368"/>
              <a:gd name="connsiteY49" fmla="*/ 200978 h 451485"/>
              <a:gd name="connsiteX50" fmla="*/ 588109 w 654368"/>
              <a:gd name="connsiteY50" fmla="*/ 322868 h 451485"/>
              <a:gd name="connsiteX51" fmla="*/ 579083 w 654368"/>
              <a:gd name="connsiteY51" fmla="*/ 336195 h 451485"/>
              <a:gd name="connsiteX52" fmla="*/ 648653 w 654368"/>
              <a:gd name="connsiteY52" fmla="*/ 405765 h 451485"/>
              <a:gd name="connsiteX53" fmla="*/ 648653 w 654368"/>
              <a:gd name="connsiteY53" fmla="*/ 434340 h 451485"/>
              <a:gd name="connsiteX54" fmla="*/ 637223 w 654368"/>
              <a:gd name="connsiteY54" fmla="*/ 445770 h 451485"/>
              <a:gd name="connsiteX55" fmla="*/ 608648 w 654368"/>
              <a:gd name="connsiteY55" fmla="*/ 445770 h 451485"/>
              <a:gd name="connsiteX56" fmla="*/ 539888 w 654368"/>
              <a:gd name="connsiteY56" fmla="*/ 377010 h 451485"/>
              <a:gd name="connsiteX57" fmla="*/ 535733 w 654368"/>
              <a:gd name="connsiteY57" fmla="*/ 380070 h 451485"/>
              <a:gd name="connsiteX58" fmla="*/ 441038 w 654368"/>
              <a:gd name="connsiteY58" fmla="*/ 384692 h 451485"/>
              <a:gd name="connsiteX59" fmla="*/ 409607 w 654368"/>
              <a:gd name="connsiteY59" fmla="*/ 363855 h 451485"/>
              <a:gd name="connsiteX60" fmla="*/ 20002 w 654368"/>
              <a:gd name="connsiteY60" fmla="*/ 363855 h 451485"/>
              <a:gd name="connsiteX61" fmla="*/ 0 w 654368"/>
              <a:gd name="connsiteY61" fmla="*/ 343852 h 451485"/>
              <a:gd name="connsiteX62" fmla="*/ 0 w 654368"/>
              <a:gd name="connsiteY62" fmla="*/ 20002 h 451485"/>
              <a:gd name="connsiteX63" fmla="*/ 20955 w 654368"/>
              <a:gd name="connsiteY63" fmla="*/ 0 h 45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54368" h="451485">
                <a:moveTo>
                  <a:pt x="483394" y="202883"/>
                </a:moveTo>
                <a:cubicBezTo>
                  <a:pt x="463630" y="202883"/>
                  <a:pt x="443865" y="210503"/>
                  <a:pt x="428625" y="225743"/>
                </a:cubicBezTo>
                <a:cubicBezTo>
                  <a:pt x="398145" y="256223"/>
                  <a:pt x="398145" y="304801"/>
                  <a:pt x="428625" y="335281"/>
                </a:cubicBezTo>
                <a:cubicBezTo>
                  <a:pt x="459105" y="365761"/>
                  <a:pt x="507683" y="365761"/>
                  <a:pt x="538163" y="335281"/>
                </a:cubicBezTo>
                <a:cubicBezTo>
                  <a:pt x="568643" y="304801"/>
                  <a:pt x="568643" y="255270"/>
                  <a:pt x="538163" y="225743"/>
                </a:cubicBezTo>
                <a:cubicBezTo>
                  <a:pt x="522923" y="210503"/>
                  <a:pt x="503159" y="202883"/>
                  <a:pt x="483394" y="202883"/>
                </a:cubicBezTo>
                <a:close/>
                <a:moveTo>
                  <a:pt x="94297" y="186690"/>
                </a:moveTo>
                <a:lnTo>
                  <a:pt x="135255" y="186690"/>
                </a:lnTo>
                <a:cubicBezTo>
                  <a:pt x="140970" y="186690"/>
                  <a:pt x="145732" y="191452"/>
                  <a:pt x="145732" y="197167"/>
                </a:cubicBezTo>
                <a:lnTo>
                  <a:pt x="145732" y="284797"/>
                </a:lnTo>
                <a:lnTo>
                  <a:pt x="144780" y="284797"/>
                </a:lnTo>
                <a:cubicBezTo>
                  <a:pt x="144780" y="290512"/>
                  <a:pt x="140017" y="295275"/>
                  <a:pt x="134302" y="295275"/>
                </a:cubicBezTo>
                <a:lnTo>
                  <a:pt x="94297" y="295275"/>
                </a:lnTo>
                <a:cubicBezTo>
                  <a:pt x="88582" y="295275"/>
                  <a:pt x="83820" y="290512"/>
                  <a:pt x="83820" y="284797"/>
                </a:cubicBezTo>
                <a:lnTo>
                  <a:pt x="83820" y="197167"/>
                </a:lnTo>
                <a:cubicBezTo>
                  <a:pt x="83820" y="191452"/>
                  <a:pt x="88582" y="186690"/>
                  <a:pt x="94297" y="186690"/>
                </a:cubicBezTo>
                <a:close/>
                <a:moveTo>
                  <a:pt x="280035" y="136208"/>
                </a:moveTo>
                <a:lnTo>
                  <a:pt x="320993" y="136208"/>
                </a:lnTo>
                <a:cubicBezTo>
                  <a:pt x="326708" y="136208"/>
                  <a:pt x="331470" y="140970"/>
                  <a:pt x="331470" y="146685"/>
                </a:cubicBezTo>
                <a:lnTo>
                  <a:pt x="331470" y="284798"/>
                </a:lnTo>
                <a:cubicBezTo>
                  <a:pt x="331470" y="290513"/>
                  <a:pt x="326708" y="295275"/>
                  <a:pt x="320993" y="295275"/>
                </a:cubicBezTo>
                <a:lnTo>
                  <a:pt x="280035" y="295275"/>
                </a:lnTo>
                <a:cubicBezTo>
                  <a:pt x="274320" y="295275"/>
                  <a:pt x="269558" y="290513"/>
                  <a:pt x="269558" y="284798"/>
                </a:cubicBezTo>
                <a:lnTo>
                  <a:pt x="269558" y="146685"/>
                </a:lnTo>
                <a:cubicBezTo>
                  <a:pt x="269558" y="140970"/>
                  <a:pt x="274320" y="136208"/>
                  <a:pt x="280035" y="136208"/>
                </a:cubicBezTo>
                <a:close/>
                <a:moveTo>
                  <a:pt x="187642" y="75248"/>
                </a:moveTo>
                <a:lnTo>
                  <a:pt x="228600" y="75248"/>
                </a:lnTo>
                <a:cubicBezTo>
                  <a:pt x="234315" y="75248"/>
                  <a:pt x="239077" y="80010"/>
                  <a:pt x="239077" y="85725"/>
                </a:cubicBezTo>
                <a:lnTo>
                  <a:pt x="239077" y="284798"/>
                </a:lnTo>
                <a:cubicBezTo>
                  <a:pt x="239077" y="290513"/>
                  <a:pt x="234315" y="295275"/>
                  <a:pt x="228600" y="295275"/>
                </a:cubicBezTo>
                <a:lnTo>
                  <a:pt x="187642" y="295275"/>
                </a:lnTo>
                <a:cubicBezTo>
                  <a:pt x="181927" y="295275"/>
                  <a:pt x="177165" y="290513"/>
                  <a:pt x="177165" y="284798"/>
                </a:cubicBezTo>
                <a:lnTo>
                  <a:pt x="177165" y="85725"/>
                </a:lnTo>
                <a:cubicBezTo>
                  <a:pt x="177165" y="80010"/>
                  <a:pt x="181927" y="75248"/>
                  <a:pt x="187642" y="75248"/>
                </a:cubicBezTo>
                <a:close/>
                <a:moveTo>
                  <a:pt x="43815" y="26670"/>
                </a:moveTo>
                <a:cubicBezTo>
                  <a:pt x="38100" y="26670"/>
                  <a:pt x="33337" y="31432"/>
                  <a:pt x="33337" y="37147"/>
                </a:cubicBezTo>
                <a:lnTo>
                  <a:pt x="33337" y="326707"/>
                </a:lnTo>
                <a:cubicBezTo>
                  <a:pt x="33337" y="332422"/>
                  <a:pt x="38100" y="337185"/>
                  <a:pt x="43815" y="337185"/>
                </a:cubicBezTo>
                <a:lnTo>
                  <a:pt x="388705" y="337185"/>
                </a:lnTo>
                <a:lnTo>
                  <a:pt x="379214" y="322868"/>
                </a:lnTo>
                <a:cubicBezTo>
                  <a:pt x="362783" y="282239"/>
                  <a:pt x="370999" y="233839"/>
                  <a:pt x="403860" y="200978"/>
                </a:cubicBezTo>
                <a:cubicBezTo>
                  <a:pt x="425768" y="179071"/>
                  <a:pt x="454581" y="168117"/>
                  <a:pt x="483394" y="168117"/>
                </a:cubicBezTo>
                <a:lnTo>
                  <a:pt x="493395" y="170057"/>
                </a:lnTo>
                <a:lnTo>
                  <a:pt x="493395" y="37147"/>
                </a:lnTo>
                <a:cubicBezTo>
                  <a:pt x="493395" y="31432"/>
                  <a:pt x="488632" y="26670"/>
                  <a:pt x="482917" y="26670"/>
                </a:cubicBezTo>
                <a:close/>
                <a:moveTo>
                  <a:pt x="20955" y="0"/>
                </a:moveTo>
                <a:lnTo>
                  <a:pt x="506730" y="0"/>
                </a:lnTo>
                <a:cubicBezTo>
                  <a:pt x="517207" y="0"/>
                  <a:pt x="526732" y="8572"/>
                  <a:pt x="526732" y="20002"/>
                </a:cubicBezTo>
                <a:lnTo>
                  <a:pt x="526732" y="176983"/>
                </a:lnTo>
                <a:lnTo>
                  <a:pt x="562927" y="200978"/>
                </a:lnTo>
                <a:cubicBezTo>
                  <a:pt x="596503" y="233839"/>
                  <a:pt x="604897" y="282239"/>
                  <a:pt x="588109" y="322868"/>
                </a:cubicBezTo>
                <a:lnTo>
                  <a:pt x="579083" y="336195"/>
                </a:lnTo>
                <a:lnTo>
                  <a:pt x="648653" y="405765"/>
                </a:lnTo>
                <a:cubicBezTo>
                  <a:pt x="656273" y="413385"/>
                  <a:pt x="656273" y="426720"/>
                  <a:pt x="648653" y="434340"/>
                </a:cubicBezTo>
                <a:lnTo>
                  <a:pt x="637223" y="445770"/>
                </a:lnTo>
                <a:cubicBezTo>
                  <a:pt x="629603" y="453390"/>
                  <a:pt x="616268" y="453390"/>
                  <a:pt x="608648" y="445770"/>
                </a:cubicBezTo>
                <a:lnTo>
                  <a:pt x="539888" y="377010"/>
                </a:lnTo>
                <a:lnTo>
                  <a:pt x="535733" y="380070"/>
                </a:lnTo>
                <a:cubicBezTo>
                  <a:pt x="506353" y="395474"/>
                  <a:pt x="471510" y="397015"/>
                  <a:pt x="441038" y="384692"/>
                </a:cubicBezTo>
                <a:lnTo>
                  <a:pt x="409607" y="363855"/>
                </a:lnTo>
                <a:lnTo>
                  <a:pt x="20002" y="363855"/>
                </a:lnTo>
                <a:cubicBezTo>
                  <a:pt x="9525" y="363855"/>
                  <a:pt x="0" y="355282"/>
                  <a:pt x="0" y="343852"/>
                </a:cubicBezTo>
                <a:lnTo>
                  <a:pt x="0" y="20002"/>
                </a:lnTo>
                <a:cubicBezTo>
                  <a:pt x="0" y="9525"/>
                  <a:pt x="9525" y="0"/>
                  <a:pt x="20955"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32" name="ターゲティング">
            <a:extLst>
              <a:ext uri="{FF2B5EF4-FFF2-40B4-BE49-F238E27FC236}">
                <a16:creationId xmlns:a16="http://schemas.microsoft.com/office/drawing/2014/main" id="{F6CED930-6844-E347-8867-7A4205D4EB09}"/>
              </a:ext>
            </a:extLst>
          </p:cNvPr>
          <p:cNvSpPr/>
          <p:nvPr userDrawn="1"/>
        </p:nvSpPr>
        <p:spPr>
          <a:xfrm>
            <a:off x="3326501" y="2146888"/>
            <a:ext cx="278189" cy="278189"/>
          </a:xfrm>
          <a:custGeom>
            <a:avLst/>
            <a:gdLst>
              <a:gd name="connsiteX0" fmla="*/ 135255 w 567690"/>
              <a:gd name="connsiteY0" fmla="*/ 450533 h 567690"/>
              <a:gd name="connsiteX1" fmla="*/ 430530 w 567690"/>
              <a:gd name="connsiteY1" fmla="*/ 450533 h 567690"/>
              <a:gd name="connsiteX2" fmla="*/ 449580 w 567690"/>
              <a:gd name="connsiteY2" fmla="*/ 468630 h 567690"/>
              <a:gd name="connsiteX3" fmla="*/ 297180 w 567690"/>
              <a:gd name="connsiteY3" fmla="*/ 531495 h 567690"/>
              <a:gd name="connsiteX4" fmla="*/ 297180 w 567690"/>
              <a:gd name="connsiteY4" fmla="*/ 557213 h 567690"/>
              <a:gd name="connsiteX5" fmla="*/ 286703 w 567690"/>
              <a:gd name="connsiteY5" fmla="*/ 567690 h 567690"/>
              <a:gd name="connsiteX6" fmla="*/ 280035 w 567690"/>
              <a:gd name="connsiteY6" fmla="*/ 567690 h 567690"/>
              <a:gd name="connsiteX7" fmla="*/ 269558 w 567690"/>
              <a:gd name="connsiteY7" fmla="*/ 557213 h 567690"/>
              <a:gd name="connsiteX8" fmla="*/ 269558 w 567690"/>
              <a:gd name="connsiteY8" fmla="*/ 531495 h 567690"/>
              <a:gd name="connsiteX9" fmla="*/ 117158 w 567690"/>
              <a:gd name="connsiteY9" fmla="*/ 468630 h 567690"/>
              <a:gd name="connsiteX10" fmla="*/ 245745 w 567690"/>
              <a:gd name="connsiteY10" fmla="*/ 255270 h 567690"/>
              <a:gd name="connsiteX11" fmla="*/ 260033 w 567690"/>
              <a:gd name="connsiteY11" fmla="*/ 259080 h 567690"/>
              <a:gd name="connsiteX12" fmla="*/ 282893 w 567690"/>
              <a:gd name="connsiteY12" fmla="*/ 264795 h 567690"/>
              <a:gd name="connsiteX13" fmla="*/ 305753 w 567690"/>
              <a:gd name="connsiteY13" fmla="*/ 259080 h 567690"/>
              <a:gd name="connsiteX14" fmla="*/ 320040 w 567690"/>
              <a:gd name="connsiteY14" fmla="*/ 255270 h 567690"/>
              <a:gd name="connsiteX15" fmla="*/ 377190 w 567690"/>
              <a:gd name="connsiteY15" fmla="*/ 293370 h 567690"/>
              <a:gd name="connsiteX16" fmla="*/ 380048 w 567690"/>
              <a:gd name="connsiteY16" fmla="*/ 319088 h 567690"/>
              <a:gd name="connsiteX17" fmla="*/ 402908 w 567690"/>
              <a:gd name="connsiteY17" fmla="*/ 308610 h 567690"/>
              <a:gd name="connsiteX18" fmla="*/ 414338 w 567690"/>
              <a:gd name="connsiteY18" fmla="*/ 311468 h 567690"/>
              <a:gd name="connsiteX19" fmla="*/ 433388 w 567690"/>
              <a:gd name="connsiteY19" fmla="*/ 316230 h 567690"/>
              <a:gd name="connsiteX20" fmla="*/ 452438 w 567690"/>
              <a:gd name="connsiteY20" fmla="*/ 311468 h 567690"/>
              <a:gd name="connsiteX21" fmla="*/ 463868 w 567690"/>
              <a:gd name="connsiteY21" fmla="*/ 308610 h 567690"/>
              <a:gd name="connsiteX22" fmla="*/ 478155 w 567690"/>
              <a:gd name="connsiteY22" fmla="*/ 315278 h 567690"/>
              <a:gd name="connsiteX23" fmla="*/ 449580 w 567690"/>
              <a:gd name="connsiteY23" fmla="*/ 388620 h 567690"/>
              <a:gd name="connsiteX24" fmla="*/ 422910 w 567690"/>
              <a:gd name="connsiteY24" fmla="*/ 421958 h 567690"/>
              <a:gd name="connsiteX25" fmla="*/ 145733 w 567690"/>
              <a:gd name="connsiteY25" fmla="*/ 421958 h 567690"/>
              <a:gd name="connsiteX26" fmla="*/ 119063 w 567690"/>
              <a:gd name="connsiteY26" fmla="*/ 388620 h 567690"/>
              <a:gd name="connsiteX27" fmla="*/ 88583 w 567690"/>
              <a:gd name="connsiteY27" fmla="*/ 315278 h 567690"/>
              <a:gd name="connsiteX28" fmla="*/ 102870 w 567690"/>
              <a:gd name="connsiteY28" fmla="*/ 308610 h 567690"/>
              <a:gd name="connsiteX29" fmla="*/ 114300 w 567690"/>
              <a:gd name="connsiteY29" fmla="*/ 311468 h 567690"/>
              <a:gd name="connsiteX30" fmla="*/ 133350 w 567690"/>
              <a:gd name="connsiteY30" fmla="*/ 316230 h 567690"/>
              <a:gd name="connsiteX31" fmla="*/ 152400 w 567690"/>
              <a:gd name="connsiteY31" fmla="*/ 311468 h 567690"/>
              <a:gd name="connsiteX32" fmla="*/ 163830 w 567690"/>
              <a:gd name="connsiteY32" fmla="*/ 308610 h 567690"/>
              <a:gd name="connsiteX33" fmla="*/ 185738 w 567690"/>
              <a:gd name="connsiteY33" fmla="*/ 319088 h 567690"/>
              <a:gd name="connsiteX34" fmla="*/ 188595 w 567690"/>
              <a:gd name="connsiteY34" fmla="*/ 293370 h 567690"/>
              <a:gd name="connsiteX35" fmla="*/ 245745 w 567690"/>
              <a:gd name="connsiteY35" fmla="*/ 255270 h 567690"/>
              <a:gd name="connsiteX36" fmla="*/ 134303 w 567690"/>
              <a:gd name="connsiteY36" fmla="*/ 218123 h 567690"/>
              <a:gd name="connsiteX37" fmla="*/ 168593 w 567690"/>
              <a:gd name="connsiteY37" fmla="*/ 254318 h 567690"/>
              <a:gd name="connsiteX38" fmla="*/ 134303 w 567690"/>
              <a:gd name="connsiteY38" fmla="*/ 299085 h 567690"/>
              <a:gd name="connsiteX39" fmla="*/ 100013 w 567690"/>
              <a:gd name="connsiteY39" fmla="*/ 254318 h 567690"/>
              <a:gd name="connsiteX40" fmla="*/ 134303 w 567690"/>
              <a:gd name="connsiteY40" fmla="*/ 218123 h 567690"/>
              <a:gd name="connsiteX41" fmla="*/ 432435 w 567690"/>
              <a:gd name="connsiteY41" fmla="*/ 217170 h 567690"/>
              <a:gd name="connsiteX42" fmla="*/ 466725 w 567690"/>
              <a:gd name="connsiteY42" fmla="*/ 253365 h 567690"/>
              <a:gd name="connsiteX43" fmla="*/ 432435 w 567690"/>
              <a:gd name="connsiteY43" fmla="*/ 298132 h 567690"/>
              <a:gd name="connsiteX44" fmla="*/ 398145 w 567690"/>
              <a:gd name="connsiteY44" fmla="*/ 253365 h 567690"/>
              <a:gd name="connsiteX45" fmla="*/ 432435 w 567690"/>
              <a:gd name="connsiteY45" fmla="*/ 217170 h 567690"/>
              <a:gd name="connsiteX46" fmla="*/ 282893 w 567690"/>
              <a:gd name="connsiteY46" fmla="*/ 141923 h 567690"/>
              <a:gd name="connsiteX47" fmla="*/ 324803 w 567690"/>
              <a:gd name="connsiteY47" fmla="*/ 186690 h 567690"/>
              <a:gd name="connsiteX48" fmla="*/ 282893 w 567690"/>
              <a:gd name="connsiteY48" fmla="*/ 242888 h 567690"/>
              <a:gd name="connsiteX49" fmla="*/ 240983 w 567690"/>
              <a:gd name="connsiteY49" fmla="*/ 186690 h 567690"/>
              <a:gd name="connsiteX50" fmla="*/ 282893 w 567690"/>
              <a:gd name="connsiteY50" fmla="*/ 141923 h 567690"/>
              <a:gd name="connsiteX51" fmla="*/ 99060 w 567690"/>
              <a:gd name="connsiteY51" fmla="*/ 118110 h 567690"/>
              <a:gd name="connsiteX52" fmla="*/ 117157 w 567690"/>
              <a:gd name="connsiteY52" fmla="*/ 136207 h 567690"/>
              <a:gd name="connsiteX53" fmla="*/ 117157 w 567690"/>
              <a:gd name="connsiteY53" fmla="*/ 432435 h 567690"/>
              <a:gd name="connsiteX54" fmla="*/ 99060 w 567690"/>
              <a:gd name="connsiteY54" fmla="*/ 450532 h 567690"/>
              <a:gd name="connsiteX55" fmla="*/ 36195 w 567690"/>
              <a:gd name="connsiteY55" fmla="*/ 298132 h 567690"/>
              <a:gd name="connsiteX56" fmla="*/ 10477 w 567690"/>
              <a:gd name="connsiteY56" fmla="*/ 298132 h 567690"/>
              <a:gd name="connsiteX57" fmla="*/ 0 w 567690"/>
              <a:gd name="connsiteY57" fmla="*/ 287655 h 567690"/>
              <a:gd name="connsiteX58" fmla="*/ 0 w 567690"/>
              <a:gd name="connsiteY58" fmla="*/ 280987 h 567690"/>
              <a:gd name="connsiteX59" fmla="*/ 10477 w 567690"/>
              <a:gd name="connsiteY59" fmla="*/ 270510 h 567690"/>
              <a:gd name="connsiteX60" fmla="*/ 36195 w 567690"/>
              <a:gd name="connsiteY60" fmla="*/ 270510 h 567690"/>
              <a:gd name="connsiteX61" fmla="*/ 99060 w 567690"/>
              <a:gd name="connsiteY61" fmla="*/ 118110 h 567690"/>
              <a:gd name="connsiteX62" fmla="*/ 468630 w 567690"/>
              <a:gd name="connsiteY62" fmla="*/ 117158 h 567690"/>
              <a:gd name="connsiteX63" fmla="*/ 531495 w 567690"/>
              <a:gd name="connsiteY63" fmla="*/ 269558 h 567690"/>
              <a:gd name="connsiteX64" fmla="*/ 557213 w 567690"/>
              <a:gd name="connsiteY64" fmla="*/ 269558 h 567690"/>
              <a:gd name="connsiteX65" fmla="*/ 567690 w 567690"/>
              <a:gd name="connsiteY65" fmla="*/ 279083 h 567690"/>
              <a:gd name="connsiteX66" fmla="*/ 567690 w 567690"/>
              <a:gd name="connsiteY66" fmla="*/ 285750 h 567690"/>
              <a:gd name="connsiteX67" fmla="*/ 557213 w 567690"/>
              <a:gd name="connsiteY67" fmla="*/ 296228 h 567690"/>
              <a:gd name="connsiteX68" fmla="*/ 531495 w 567690"/>
              <a:gd name="connsiteY68" fmla="*/ 296228 h 567690"/>
              <a:gd name="connsiteX69" fmla="*/ 468630 w 567690"/>
              <a:gd name="connsiteY69" fmla="*/ 448628 h 567690"/>
              <a:gd name="connsiteX70" fmla="*/ 450533 w 567690"/>
              <a:gd name="connsiteY70" fmla="*/ 430530 h 567690"/>
              <a:gd name="connsiteX71" fmla="*/ 450533 w 567690"/>
              <a:gd name="connsiteY71" fmla="*/ 135255 h 567690"/>
              <a:gd name="connsiteX72" fmla="*/ 280035 w 567690"/>
              <a:gd name="connsiteY72" fmla="*/ 0 h 567690"/>
              <a:gd name="connsiteX73" fmla="*/ 286703 w 567690"/>
              <a:gd name="connsiteY73" fmla="*/ 0 h 567690"/>
              <a:gd name="connsiteX74" fmla="*/ 297180 w 567690"/>
              <a:gd name="connsiteY74" fmla="*/ 10477 h 567690"/>
              <a:gd name="connsiteX75" fmla="*/ 297180 w 567690"/>
              <a:gd name="connsiteY75" fmla="*/ 36195 h 567690"/>
              <a:gd name="connsiteX76" fmla="*/ 449580 w 567690"/>
              <a:gd name="connsiteY76" fmla="*/ 99060 h 567690"/>
              <a:gd name="connsiteX77" fmla="*/ 431483 w 567690"/>
              <a:gd name="connsiteY77" fmla="*/ 117157 h 567690"/>
              <a:gd name="connsiteX78" fmla="*/ 136208 w 567690"/>
              <a:gd name="connsiteY78" fmla="*/ 117157 h 567690"/>
              <a:gd name="connsiteX79" fmla="*/ 117158 w 567690"/>
              <a:gd name="connsiteY79" fmla="*/ 99060 h 567690"/>
              <a:gd name="connsiteX80" fmla="*/ 269558 w 567690"/>
              <a:gd name="connsiteY80" fmla="*/ 36195 h 567690"/>
              <a:gd name="connsiteX81" fmla="*/ 269558 w 567690"/>
              <a:gd name="connsiteY81" fmla="*/ 10477 h 567690"/>
              <a:gd name="connsiteX82" fmla="*/ 280035 w 567690"/>
              <a:gd name="connsiteY82" fmla="*/ 0 h 567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67690" h="567690">
                <a:moveTo>
                  <a:pt x="135255" y="450533"/>
                </a:moveTo>
                <a:cubicBezTo>
                  <a:pt x="220028" y="524828"/>
                  <a:pt x="346710" y="524828"/>
                  <a:pt x="430530" y="450533"/>
                </a:cubicBezTo>
                <a:lnTo>
                  <a:pt x="449580" y="468630"/>
                </a:lnTo>
                <a:cubicBezTo>
                  <a:pt x="405765" y="507683"/>
                  <a:pt x="351473" y="528638"/>
                  <a:pt x="297180" y="531495"/>
                </a:cubicBezTo>
                <a:lnTo>
                  <a:pt x="297180" y="557213"/>
                </a:lnTo>
                <a:cubicBezTo>
                  <a:pt x="297180" y="562928"/>
                  <a:pt x="292418" y="567690"/>
                  <a:pt x="286703" y="567690"/>
                </a:cubicBezTo>
                <a:lnTo>
                  <a:pt x="280035" y="567690"/>
                </a:lnTo>
                <a:cubicBezTo>
                  <a:pt x="274320" y="567690"/>
                  <a:pt x="269558" y="562928"/>
                  <a:pt x="269558" y="557213"/>
                </a:cubicBezTo>
                <a:lnTo>
                  <a:pt x="269558" y="531495"/>
                </a:lnTo>
                <a:cubicBezTo>
                  <a:pt x="214313" y="528638"/>
                  <a:pt x="160973" y="507683"/>
                  <a:pt x="117158" y="468630"/>
                </a:cubicBezTo>
                <a:close/>
                <a:moveTo>
                  <a:pt x="245745" y="255270"/>
                </a:moveTo>
                <a:cubicBezTo>
                  <a:pt x="250508" y="253365"/>
                  <a:pt x="257175" y="255270"/>
                  <a:pt x="260033" y="259080"/>
                </a:cubicBezTo>
                <a:cubicBezTo>
                  <a:pt x="260033" y="259080"/>
                  <a:pt x="264795" y="264795"/>
                  <a:pt x="282893" y="264795"/>
                </a:cubicBezTo>
                <a:cubicBezTo>
                  <a:pt x="300990" y="264795"/>
                  <a:pt x="305753" y="259080"/>
                  <a:pt x="305753" y="259080"/>
                </a:cubicBezTo>
                <a:cubicBezTo>
                  <a:pt x="308610" y="255270"/>
                  <a:pt x="315278" y="253365"/>
                  <a:pt x="320040" y="255270"/>
                </a:cubicBezTo>
                <a:cubicBezTo>
                  <a:pt x="325755" y="258128"/>
                  <a:pt x="375285" y="278130"/>
                  <a:pt x="377190" y="293370"/>
                </a:cubicBezTo>
                <a:cubicBezTo>
                  <a:pt x="378143" y="295275"/>
                  <a:pt x="379095" y="304800"/>
                  <a:pt x="380048" y="319088"/>
                </a:cubicBezTo>
                <a:cubicBezTo>
                  <a:pt x="390525" y="314325"/>
                  <a:pt x="400050" y="310515"/>
                  <a:pt x="402908" y="308610"/>
                </a:cubicBezTo>
                <a:cubicBezTo>
                  <a:pt x="406718" y="306705"/>
                  <a:pt x="411480" y="308610"/>
                  <a:pt x="414338" y="311468"/>
                </a:cubicBezTo>
                <a:cubicBezTo>
                  <a:pt x="414338" y="311468"/>
                  <a:pt x="418148" y="316230"/>
                  <a:pt x="433388" y="316230"/>
                </a:cubicBezTo>
                <a:cubicBezTo>
                  <a:pt x="448628" y="316230"/>
                  <a:pt x="452438" y="311468"/>
                  <a:pt x="452438" y="311468"/>
                </a:cubicBezTo>
                <a:cubicBezTo>
                  <a:pt x="454343" y="308610"/>
                  <a:pt x="460058" y="306705"/>
                  <a:pt x="463868" y="308610"/>
                </a:cubicBezTo>
                <a:cubicBezTo>
                  <a:pt x="465773" y="309563"/>
                  <a:pt x="471488" y="312420"/>
                  <a:pt x="478155" y="315278"/>
                </a:cubicBezTo>
                <a:cubicBezTo>
                  <a:pt x="473393" y="340995"/>
                  <a:pt x="463868" y="365760"/>
                  <a:pt x="449580" y="388620"/>
                </a:cubicBezTo>
                <a:cubicBezTo>
                  <a:pt x="441960" y="401003"/>
                  <a:pt x="433388" y="411480"/>
                  <a:pt x="422910" y="421958"/>
                </a:cubicBezTo>
                <a:cubicBezTo>
                  <a:pt x="345758" y="498158"/>
                  <a:pt x="221933" y="498158"/>
                  <a:pt x="145733" y="421958"/>
                </a:cubicBezTo>
                <a:cubicBezTo>
                  <a:pt x="135255" y="411480"/>
                  <a:pt x="126683" y="400050"/>
                  <a:pt x="119063" y="388620"/>
                </a:cubicBezTo>
                <a:cubicBezTo>
                  <a:pt x="103823" y="366713"/>
                  <a:pt x="95250" y="340995"/>
                  <a:pt x="88583" y="315278"/>
                </a:cubicBezTo>
                <a:cubicBezTo>
                  <a:pt x="95250" y="311468"/>
                  <a:pt x="100965" y="309563"/>
                  <a:pt x="102870" y="308610"/>
                </a:cubicBezTo>
                <a:cubicBezTo>
                  <a:pt x="106680" y="306705"/>
                  <a:pt x="111443" y="308610"/>
                  <a:pt x="114300" y="311468"/>
                </a:cubicBezTo>
                <a:cubicBezTo>
                  <a:pt x="114300" y="311468"/>
                  <a:pt x="118110" y="316230"/>
                  <a:pt x="133350" y="316230"/>
                </a:cubicBezTo>
                <a:cubicBezTo>
                  <a:pt x="148590" y="316230"/>
                  <a:pt x="152400" y="311468"/>
                  <a:pt x="152400" y="311468"/>
                </a:cubicBezTo>
                <a:cubicBezTo>
                  <a:pt x="154305" y="308610"/>
                  <a:pt x="160020" y="306705"/>
                  <a:pt x="163830" y="308610"/>
                </a:cubicBezTo>
                <a:cubicBezTo>
                  <a:pt x="165735" y="309563"/>
                  <a:pt x="176213" y="313373"/>
                  <a:pt x="185738" y="319088"/>
                </a:cubicBezTo>
                <a:cubicBezTo>
                  <a:pt x="187643" y="304800"/>
                  <a:pt x="188595" y="295275"/>
                  <a:pt x="188595" y="293370"/>
                </a:cubicBezTo>
                <a:cubicBezTo>
                  <a:pt x="191453" y="278130"/>
                  <a:pt x="240030" y="257175"/>
                  <a:pt x="245745" y="255270"/>
                </a:cubicBezTo>
                <a:close/>
                <a:moveTo>
                  <a:pt x="134303" y="218123"/>
                </a:moveTo>
                <a:cubicBezTo>
                  <a:pt x="155258" y="218123"/>
                  <a:pt x="168593" y="232410"/>
                  <a:pt x="168593" y="254318"/>
                </a:cubicBezTo>
                <a:cubicBezTo>
                  <a:pt x="168593" y="278130"/>
                  <a:pt x="152400" y="299085"/>
                  <a:pt x="134303" y="299085"/>
                </a:cubicBezTo>
                <a:cubicBezTo>
                  <a:pt x="116205" y="299085"/>
                  <a:pt x="100013" y="278130"/>
                  <a:pt x="100013" y="254318"/>
                </a:cubicBezTo>
                <a:cubicBezTo>
                  <a:pt x="100013" y="232410"/>
                  <a:pt x="114300" y="218123"/>
                  <a:pt x="134303" y="218123"/>
                </a:cubicBezTo>
                <a:close/>
                <a:moveTo>
                  <a:pt x="432435" y="217170"/>
                </a:moveTo>
                <a:cubicBezTo>
                  <a:pt x="452437" y="217170"/>
                  <a:pt x="465772" y="232410"/>
                  <a:pt x="466725" y="253365"/>
                </a:cubicBezTo>
                <a:cubicBezTo>
                  <a:pt x="466725" y="277177"/>
                  <a:pt x="450532" y="298132"/>
                  <a:pt x="432435" y="298132"/>
                </a:cubicBezTo>
                <a:cubicBezTo>
                  <a:pt x="413385" y="298132"/>
                  <a:pt x="398145" y="278130"/>
                  <a:pt x="398145" y="253365"/>
                </a:cubicBezTo>
                <a:cubicBezTo>
                  <a:pt x="398145" y="231457"/>
                  <a:pt x="412432" y="217170"/>
                  <a:pt x="432435" y="217170"/>
                </a:cubicBezTo>
                <a:close/>
                <a:moveTo>
                  <a:pt x="282893" y="141923"/>
                </a:moveTo>
                <a:cubicBezTo>
                  <a:pt x="307658" y="141923"/>
                  <a:pt x="324803" y="160020"/>
                  <a:pt x="324803" y="186690"/>
                </a:cubicBezTo>
                <a:cubicBezTo>
                  <a:pt x="324803" y="217170"/>
                  <a:pt x="305753" y="242888"/>
                  <a:pt x="282893" y="242888"/>
                </a:cubicBezTo>
                <a:cubicBezTo>
                  <a:pt x="260033" y="242888"/>
                  <a:pt x="240983" y="217170"/>
                  <a:pt x="240983" y="186690"/>
                </a:cubicBezTo>
                <a:cubicBezTo>
                  <a:pt x="240983" y="160020"/>
                  <a:pt x="258128" y="141923"/>
                  <a:pt x="282893" y="141923"/>
                </a:cubicBezTo>
                <a:close/>
                <a:moveTo>
                  <a:pt x="99060" y="118110"/>
                </a:moveTo>
                <a:lnTo>
                  <a:pt x="117157" y="136207"/>
                </a:lnTo>
                <a:cubicBezTo>
                  <a:pt x="41910" y="220027"/>
                  <a:pt x="41910" y="346710"/>
                  <a:pt x="117157" y="432435"/>
                </a:cubicBezTo>
                <a:lnTo>
                  <a:pt x="99060" y="450532"/>
                </a:lnTo>
                <a:cubicBezTo>
                  <a:pt x="60007" y="406717"/>
                  <a:pt x="39052" y="352425"/>
                  <a:pt x="36195" y="298132"/>
                </a:cubicBezTo>
                <a:lnTo>
                  <a:pt x="10477" y="298132"/>
                </a:lnTo>
                <a:cubicBezTo>
                  <a:pt x="4762" y="298132"/>
                  <a:pt x="0" y="293370"/>
                  <a:pt x="0" y="287655"/>
                </a:cubicBezTo>
                <a:lnTo>
                  <a:pt x="0" y="280987"/>
                </a:lnTo>
                <a:cubicBezTo>
                  <a:pt x="0" y="275272"/>
                  <a:pt x="4762" y="270510"/>
                  <a:pt x="10477" y="270510"/>
                </a:cubicBezTo>
                <a:lnTo>
                  <a:pt x="36195" y="270510"/>
                </a:lnTo>
                <a:cubicBezTo>
                  <a:pt x="39052" y="215265"/>
                  <a:pt x="60007" y="161925"/>
                  <a:pt x="99060" y="118110"/>
                </a:cubicBezTo>
                <a:close/>
                <a:moveTo>
                  <a:pt x="468630" y="117158"/>
                </a:moveTo>
                <a:cubicBezTo>
                  <a:pt x="507683" y="160973"/>
                  <a:pt x="528638" y="215265"/>
                  <a:pt x="531495" y="269558"/>
                </a:cubicBezTo>
                <a:lnTo>
                  <a:pt x="557213" y="269558"/>
                </a:lnTo>
                <a:cubicBezTo>
                  <a:pt x="561975" y="269558"/>
                  <a:pt x="566738" y="274320"/>
                  <a:pt x="567690" y="279083"/>
                </a:cubicBezTo>
                <a:lnTo>
                  <a:pt x="567690" y="285750"/>
                </a:lnTo>
                <a:cubicBezTo>
                  <a:pt x="567690" y="291465"/>
                  <a:pt x="562928" y="296228"/>
                  <a:pt x="557213" y="296228"/>
                </a:cubicBezTo>
                <a:lnTo>
                  <a:pt x="531495" y="296228"/>
                </a:lnTo>
                <a:cubicBezTo>
                  <a:pt x="528638" y="351473"/>
                  <a:pt x="507683" y="404813"/>
                  <a:pt x="468630" y="448628"/>
                </a:cubicBezTo>
                <a:lnTo>
                  <a:pt x="450533" y="430530"/>
                </a:lnTo>
                <a:cubicBezTo>
                  <a:pt x="524828" y="345758"/>
                  <a:pt x="524828" y="219075"/>
                  <a:pt x="450533" y="135255"/>
                </a:cubicBezTo>
                <a:close/>
                <a:moveTo>
                  <a:pt x="280035" y="0"/>
                </a:moveTo>
                <a:lnTo>
                  <a:pt x="286703" y="0"/>
                </a:lnTo>
                <a:cubicBezTo>
                  <a:pt x="292418" y="0"/>
                  <a:pt x="297180" y="4762"/>
                  <a:pt x="297180" y="10477"/>
                </a:cubicBezTo>
                <a:lnTo>
                  <a:pt x="297180" y="36195"/>
                </a:lnTo>
                <a:cubicBezTo>
                  <a:pt x="352425" y="39052"/>
                  <a:pt x="405765" y="60007"/>
                  <a:pt x="449580" y="99060"/>
                </a:cubicBezTo>
                <a:lnTo>
                  <a:pt x="431483" y="117157"/>
                </a:lnTo>
                <a:cubicBezTo>
                  <a:pt x="346710" y="42862"/>
                  <a:pt x="220028" y="42862"/>
                  <a:pt x="136208" y="117157"/>
                </a:cubicBezTo>
                <a:lnTo>
                  <a:pt x="117158" y="99060"/>
                </a:lnTo>
                <a:cubicBezTo>
                  <a:pt x="160973" y="60007"/>
                  <a:pt x="215265" y="39052"/>
                  <a:pt x="269558" y="36195"/>
                </a:cubicBezTo>
                <a:lnTo>
                  <a:pt x="269558" y="10477"/>
                </a:lnTo>
                <a:cubicBezTo>
                  <a:pt x="269558" y="4762"/>
                  <a:pt x="274320" y="0"/>
                  <a:pt x="280035"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33" name="製造">
            <a:extLst>
              <a:ext uri="{FF2B5EF4-FFF2-40B4-BE49-F238E27FC236}">
                <a16:creationId xmlns:a16="http://schemas.microsoft.com/office/drawing/2014/main" id="{96BF72AC-CB31-9B4A-8B1E-906577FE6961}"/>
              </a:ext>
            </a:extLst>
          </p:cNvPr>
          <p:cNvSpPr/>
          <p:nvPr userDrawn="1"/>
        </p:nvSpPr>
        <p:spPr>
          <a:xfrm>
            <a:off x="3925850" y="2169292"/>
            <a:ext cx="289391" cy="233380"/>
          </a:xfrm>
          <a:custGeom>
            <a:avLst/>
            <a:gdLst/>
            <a:ahLst/>
            <a:cxnLst/>
            <a:rect l="0" t="0" r="0" b="0"/>
            <a:pathLst>
              <a:path w="590550" h="476250">
                <a:moveTo>
                  <a:pt x="571024" y="181451"/>
                </a:moveTo>
                <a:lnTo>
                  <a:pt x="411004" y="79534"/>
                </a:lnTo>
                <a:cubicBezTo>
                  <a:pt x="401479" y="73819"/>
                  <a:pt x="393859" y="77629"/>
                  <a:pt x="393859" y="89059"/>
                </a:cubicBezTo>
                <a:lnTo>
                  <a:pt x="393859" y="171926"/>
                </a:lnTo>
                <a:cubicBezTo>
                  <a:pt x="393859" y="183356"/>
                  <a:pt x="393859" y="191929"/>
                  <a:pt x="393859" y="191929"/>
                </a:cubicBezTo>
                <a:cubicBezTo>
                  <a:pt x="393859" y="191929"/>
                  <a:pt x="386239" y="187166"/>
                  <a:pt x="376714" y="181451"/>
                </a:cubicBezTo>
                <a:lnTo>
                  <a:pt x="217646" y="79534"/>
                </a:lnTo>
                <a:cubicBezTo>
                  <a:pt x="208121" y="73819"/>
                  <a:pt x="200501" y="77629"/>
                  <a:pt x="200501" y="89059"/>
                </a:cubicBezTo>
                <a:lnTo>
                  <a:pt x="200501" y="171926"/>
                </a:lnTo>
                <a:cubicBezTo>
                  <a:pt x="200501" y="183356"/>
                  <a:pt x="200501" y="191929"/>
                  <a:pt x="200501" y="191929"/>
                </a:cubicBezTo>
                <a:cubicBezTo>
                  <a:pt x="200501" y="191929"/>
                  <a:pt x="192881" y="187166"/>
                  <a:pt x="183356" y="181451"/>
                </a:cubicBezTo>
                <a:lnTo>
                  <a:pt x="154781" y="163354"/>
                </a:lnTo>
                <a:lnTo>
                  <a:pt x="154781" y="17621"/>
                </a:lnTo>
                <a:cubicBezTo>
                  <a:pt x="154781" y="11906"/>
                  <a:pt x="150019" y="7144"/>
                  <a:pt x="145256" y="7144"/>
                </a:cubicBezTo>
                <a:lnTo>
                  <a:pt x="106204" y="7144"/>
                </a:lnTo>
                <a:cubicBezTo>
                  <a:pt x="99536" y="7144"/>
                  <a:pt x="95726" y="11906"/>
                  <a:pt x="95726" y="17621"/>
                </a:cubicBezTo>
                <a:lnTo>
                  <a:pt x="95726" y="125254"/>
                </a:lnTo>
                <a:lnTo>
                  <a:pt x="24289" y="79534"/>
                </a:lnTo>
                <a:cubicBezTo>
                  <a:pt x="14764" y="73819"/>
                  <a:pt x="7144" y="78581"/>
                  <a:pt x="7144" y="89059"/>
                </a:cubicBezTo>
                <a:lnTo>
                  <a:pt x="7144" y="454819"/>
                </a:lnTo>
                <a:cubicBezTo>
                  <a:pt x="7144" y="466249"/>
                  <a:pt x="16669" y="474821"/>
                  <a:pt x="27146" y="474821"/>
                </a:cubicBezTo>
                <a:lnTo>
                  <a:pt x="88106" y="474821"/>
                </a:lnTo>
                <a:lnTo>
                  <a:pt x="88106" y="364331"/>
                </a:lnTo>
                <a:cubicBezTo>
                  <a:pt x="88106" y="358616"/>
                  <a:pt x="92869" y="353854"/>
                  <a:pt x="98584" y="353854"/>
                </a:cubicBezTo>
                <a:lnTo>
                  <a:pt x="159544" y="353854"/>
                </a:lnTo>
                <a:cubicBezTo>
                  <a:pt x="165259" y="353854"/>
                  <a:pt x="170021" y="358616"/>
                  <a:pt x="170021" y="364331"/>
                </a:cubicBezTo>
                <a:lnTo>
                  <a:pt x="170021" y="475774"/>
                </a:lnTo>
                <a:lnTo>
                  <a:pt x="181451" y="475774"/>
                </a:lnTo>
                <a:cubicBezTo>
                  <a:pt x="192881" y="475774"/>
                  <a:pt x="210979" y="475774"/>
                  <a:pt x="222409" y="475774"/>
                </a:cubicBezTo>
                <a:lnTo>
                  <a:pt x="375761" y="475774"/>
                </a:lnTo>
                <a:cubicBezTo>
                  <a:pt x="387191" y="475774"/>
                  <a:pt x="405289" y="475774"/>
                  <a:pt x="416719" y="475774"/>
                </a:cubicBezTo>
                <a:lnTo>
                  <a:pt x="570071" y="475774"/>
                </a:lnTo>
                <a:cubicBezTo>
                  <a:pt x="581501" y="475774"/>
                  <a:pt x="590074" y="466249"/>
                  <a:pt x="590074" y="455771"/>
                </a:cubicBezTo>
                <a:lnTo>
                  <a:pt x="590074" y="211931"/>
                </a:lnTo>
                <a:cubicBezTo>
                  <a:pt x="587216" y="201454"/>
                  <a:pt x="579596" y="187166"/>
                  <a:pt x="571024" y="181451"/>
                </a:cubicBezTo>
                <a:close/>
                <a:moveTo>
                  <a:pt x="350996" y="311944"/>
                </a:moveTo>
                <a:cubicBezTo>
                  <a:pt x="350996" y="317659"/>
                  <a:pt x="346234" y="322421"/>
                  <a:pt x="340519" y="322421"/>
                </a:cubicBezTo>
                <a:lnTo>
                  <a:pt x="307181" y="322421"/>
                </a:lnTo>
                <a:cubicBezTo>
                  <a:pt x="301466" y="322421"/>
                  <a:pt x="296704" y="317659"/>
                  <a:pt x="296704" y="311944"/>
                </a:cubicBezTo>
                <a:lnTo>
                  <a:pt x="296704" y="278606"/>
                </a:lnTo>
                <a:cubicBezTo>
                  <a:pt x="296704" y="272891"/>
                  <a:pt x="301466" y="268129"/>
                  <a:pt x="307181" y="268129"/>
                </a:cubicBezTo>
                <a:lnTo>
                  <a:pt x="340519" y="268129"/>
                </a:lnTo>
                <a:cubicBezTo>
                  <a:pt x="346234" y="268129"/>
                  <a:pt x="350996" y="272891"/>
                  <a:pt x="350996" y="278606"/>
                </a:cubicBezTo>
                <a:lnTo>
                  <a:pt x="350996" y="311944"/>
                </a:lnTo>
                <a:close/>
                <a:moveTo>
                  <a:pt x="441484" y="311944"/>
                </a:moveTo>
                <a:cubicBezTo>
                  <a:pt x="441484" y="317659"/>
                  <a:pt x="436721" y="322421"/>
                  <a:pt x="431006" y="322421"/>
                </a:cubicBezTo>
                <a:lnTo>
                  <a:pt x="397669" y="322421"/>
                </a:lnTo>
                <a:cubicBezTo>
                  <a:pt x="391954" y="322421"/>
                  <a:pt x="387191" y="317659"/>
                  <a:pt x="387191" y="311944"/>
                </a:cubicBezTo>
                <a:lnTo>
                  <a:pt x="387191" y="278606"/>
                </a:lnTo>
                <a:cubicBezTo>
                  <a:pt x="387191" y="272891"/>
                  <a:pt x="391954" y="268129"/>
                  <a:pt x="397669" y="268129"/>
                </a:cubicBezTo>
                <a:lnTo>
                  <a:pt x="431006" y="268129"/>
                </a:lnTo>
                <a:cubicBezTo>
                  <a:pt x="436721" y="268129"/>
                  <a:pt x="441484" y="272891"/>
                  <a:pt x="441484" y="278606"/>
                </a:cubicBezTo>
                <a:lnTo>
                  <a:pt x="441484" y="311944"/>
                </a:lnTo>
                <a:close/>
                <a:moveTo>
                  <a:pt x="531971" y="311944"/>
                </a:moveTo>
                <a:cubicBezTo>
                  <a:pt x="531971" y="317659"/>
                  <a:pt x="527209" y="322421"/>
                  <a:pt x="521494" y="322421"/>
                </a:cubicBezTo>
                <a:lnTo>
                  <a:pt x="488156" y="322421"/>
                </a:lnTo>
                <a:cubicBezTo>
                  <a:pt x="482441" y="322421"/>
                  <a:pt x="477679" y="317659"/>
                  <a:pt x="477679" y="311944"/>
                </a:cubicBezTo>
                <a:lnTo>
                  <a:pt x="477679" y="278606"/>
                </a:lnTo>
                <a:cubicBezTo>
                  <a:pt x="477679" y="272891"/>
                  <a:pt x="482441" y="268129"/>
                  <a:pt x="488156" y="268129"/>
                </a:cubicBezTo>
                <a:lnTo>
                  <a:pt x="521494" y="268129"/>
                </a:lnTo>
                <a:cubicBezTo>
                  <a:pt x="527209" y="268129"/>
                  <a:pt x="531971" y="272891"/>
                  <a:pt x="531971" y="278606"/>
                </a:cubicBezTo>
                <a:lnTo>
                  <a:pt x="531971" y="311944"/>
                </a:ln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34" name="運搬">
            <a:extLst>
              <a:ext uri="{FF2B5EF4-FFF2-40B4-BE49-F238E27FC236}">
                <a16:creationId xmlns:a16="http://schemas.microsoft.com/office/drawing/2014/main" id="{04D55053-8FEF-1542-99FE-172068CB9EA6}"/>
              </a:ext>
            </a:extLst>
          </p:cNvPr>
          <p:cNvSpPr/>
          <p:nvPr userDrawn="1"/>
        </p:nvSpPr>
        <p:spPr>
          <a:xfrm>
            <a:off x="4499567" y="2205699"/>
            <a:ext cx="302065" cy="160565"/>
          </a:xfrm>
          <a:custGeom>
            <a:avLst/>
            <a:gdLst>
              <a:gd name="connsiteX0" fmla="*/ 517208 w 616413"/>
              <a:gd name="connsiteY0" fmla="*/ 257175 h 327660"/>
              <a:gd name="connsiteX1" fmla="*/ 498158 w 616413"/>
              <a:gd name="connsiteY1" fmla="*/ 276225 h 327660"/>
              <a:gd name="connsiteX2" fmla="*/ 517208 w 616413"/>
              <a:gd name="connsiteY2" fmla="*/ 295275 h 327660"/>
              <a:gd name="connsiteX3" fmla="*/ 536258 w 616413"/>
              <a:gd name="connsiteY3" fmla="*/ 276225 h 327660"/>
              <a:gd name="connsiteX4" fmla="*/ 517208 w 616413"/>
              <a:gd name="connsiteY4" fmla="*/ 257175 h 327660"/>
              <a:gd name="connsiteX5" fmla="*/ 144780 w 616413"/>
              <a:gd name="connsiteY5" fmla="*/ 257175 h 327660"/>
              <a:gd name="connsiteX6" fmla="*/ 125730 w 616413"/>
              <a:gd name="connsiteY6" fmla="*/ 276225 h 327660"/>
              <a:gd name="connsiteX7" fmla="*/ 144780 w 616413"/>
              <a:gd name="connsiteY7" fmla="*/ 295275 h 327660"/>
              <a:gd name="connsiteX8" fmla="*/ 163830 w 616413"/>
              <a:gd name="connsiteY8" fmla="*/ 276225 h 327660"/>
              <a:gd name="connsiteX9" fmla="*/ 144780 w 616413"/>
              <a:gd name="connsiteY9" fmla="*/ 257175 h 327660"/>
              <a:gd name="connsiteX10" fmla="*/ 517208 w 616413"/>
              <a:gd name="connsiteY10" fmla="*/ 224790 h 327660"/>
              <a:gd name="connsiteX11" fmla="*/ 568643 w 616413"/>
              <a:gd name="connsiteY11" fmla="*/ 276225 h 327660"/>
              <a:gd name="connsiteX12" fmla="*/ 517208 w 616413"/>
              <a:gd name="connsiteY12" fmla="*/ 327660 h 327660"/>
              <a:gd name="connsiteX13" fmla="*/ 465773 w 616413"/>
              <a:gd name="connsiteY13" fmla="*/ 276225 h 327660"/>
              <a:gd name="connsiteX14" fmla="*/ 517208 w 616413"/>
              <a:gd name="connsiteY14" fmla="*/ 224790 h 327660"/>
              <a:gd name="connsiteX15" fmla="*/ 144780 w 616413"/>
              <a:gd name="connsiteY15" fmla="*/ 224790 h 327660"/>
              <a:gd name="connsiteX16" fmla="*/ 196215 w 616413"/>
              <a:gd name="connsiteY16" fmla="*/ 276225 h 327660"/>
              <a:gd name="connsiteX17" fmla="*/ 144780 w 616413"/>
              <a:gd name="connsiteY17" fmla="*/ 327660 h 327660"/>
              <a:gd name="connsiteX18" fmla="*/ 93345 w 616413"/>
              <a:gd name="connsiteY18" fmla="*/ 276225 h 327660"/>
              <a:gd name="connsiteX19" fmla="*/ 144780 w 616413"/>
              <a:gd name="connsiteY19" fmla="*/ 224790 h 327660"/>
              <a:gd name="connsiteX20" fmla="*/ 222885 w 616413"/>
              <a:gd name="connsiteY20" fmla="*/ 164782 h 327660"/>
              <a:gd name="connsiteX21" fmla="*/ 213360 w 616413"/>
              <a:gd name="connsiteY21" fmla="*/ 171450 h 327660"/>
              <a:gd name="connsiteX22" fmla="*/ 222885 w 616413"/>
              <a:gd name="connsiteY22" fmla="*/ 178117 h 327660"/>
              <a:gd name="connsiteX23" fmla="*/ 558165 w 616413"/>
              <a:gd name="connsiteY23" fmla="*/ 178117 h 327660"/>
              <a:gd name="connsiteX24" fmla="*/ 568642 w 616413"/>
              <a:gd name="connsiteY24" fmla="*/ 171450 h 327660"/>
              <a:gd name="connsiteX25" fmla="*/ 559117 w 616413"/>
              <a:gd name="connsiteY25" fmla="*/ 164782 h 327660"/>
              <a:gd name="connsiteX26" fmla="*/ 222885 w 616413"/>
              <a:gd name="connsiteY26" fmla="*/ 120015 h 327660"/>
              <a:gd name="connsiteX27" fmla="*/ 213360 w 616413"/>
              <a:gd name="connsiteY27" fmla="*/ 126682 h 327660"/>
              <a:gd name="connsiteX28" fmla="*/ 222885 w 616413"/>
              <a:gd name="connsiteY28" fmla="*/ 133350 h 327660"/>
              <a:gd name="connsiteX29" fmla="*/ 558165 w 616413"/>
              <a:gd name="connsiteY29" fmla="*/ 133350 h 327660"/>
              <a:gd name="connsiteX30" fmla="*/ 568642 w 616413"/>
              <a:gd name="connsiteY30" fmla="*/ 126682 h 327660"/>
              <a:gd name="connsiteX31" fmla="*/ 559117 w 616413"/>
              <a:gd name="connsiteY31" fmla="*/ 120015 h 327660"/>
              <a:gd name="connsiteX32" fmla="*/ 222885 w 616413"/>
              <a:gd name="connsiteY32" fmla="*/ 75247 h 327660"/>
              <a:gd name="connsiteX33" fmla="*/ 213360 w 616413"/>
              <a:gd name="connsiteY33" fmla="*/ 81915 h 327660"/>
              <a:gd name="connsiteX34" fmla="*/ 222885 w 616413"/>
              <a:gd name="connsiteY34" fmla="*/ 88582 h 327660"/>
              <a:gd name="connsiteX35" fmla="*/ 558165 w 616413"/>
              <a:gd name="connsiteY35" fmla="*/ 88582 h 327660"/>
              <a:gd name="connsiteX36" fmla="*/ 568642 w 616413"/>
              <a:gd name="connsiteY36" fmla="*/ 81915 h 327660"/>
              <a:gd name="connsiteX37" fmla="*/ 559117 w 616413"/>
              <a:gd name="connsiteY37" fmla="*/ 75247 h 327660"/>
              <a:gd name="connsiteX38" fmla="*/ 93345 w 616413"/>
              <a:gd name="connsiteY38" fmla="*/ 60007 h 327660"/>
              <a:gd name="connsiteX39" fmla="*/ 79057 w 616413"/>
              <a:gd name="connsiteY39" fmla="*/ 68580 h 327660"/>
              <a:gd name="connsiteX40" fmla="*/ 58102 w 616413"/>
              <a:gd name="connsiteY40" fmla="*/ 107632 h 327660"/>
              <a:gd name="connsiteX41" fmla="*/ 62865 w 616413"/>
              <a:gd name="connsiteY41" fmla="*/ 116205 h 327660"/>
              <a:gd name="connsiteX42" fmla="*/ 113347 w 616413"/>
              <a:gd name="connsiteY42" fmla="*/ 116205 h 327660"/>
              <a:gd name="connsiteX43" fmla="*/ 122872 w 616413"/>
              <a:gd name="connsiteY43" fmla="*/ 106680 h 327660"/>
              <a:gd name="connsiteX44" fmla="*/ 122872 w 616413"/>
              <a:gd name="connsiteY44" fmla="*/ 69532 h 327660"/>
              <a:gd name="connsiteX45" fmla="*/ 113347 w 616413"/>
              <a:gd name="connsiteY45" fmla="*/ 60007 h 327660"/>
              <a:gd name="connsiteX46" fmla="*/ 77152 w 616413"/>
              <a:gd name="connsiteY46" fmla="*/ 34290 h 327660"/>
              <a:gd name="connsiteX47" fmla="*/ 139065 w 616413"/>
              <a:gd name="connsiteY47" fmla="*/ 34290 h 327660"/>
              <a:gd name="connsiteX48" fmla="*/ 148590 w 616413"/>
              <a:gd name="connsiteY48" fmla="*/ 43815 h 327660"/>
              <a:gd name="connsiteX49" fmla="*/ 148590 w 616413"/>
              <a:gd name="connsiteY49" fmla="*/ 210502 h 327660"/>
              <a:gd name="connsiteX50" fmla="*/ 144780 w 616413"/>
              <a:gd name="connsiteY50" fmla="*/ 210502 h 327660"/>
              <a:gd name="connsiteX51" fmla="*/ 80010 w 616413"/>
              <a:gd name="connsiteY51" fmla="*/ 276225 h 327660"/>
              <a:gd name="connsiteX52" fmla="*/ 27622 w 616413"/>
              <a:gd name="connsiteY52" fmla="*/ 276225 h 327660"/>
              <a:gd name="connsiteX53" fmla="*/ 20002 w 616413"/>
              <a:gd name="connsiteY53" fmla="*/ 276225 h 327660"/>
              <a:gd name="connsiteX54" fmla="*/ 9525 w 616413"/>
              <a:gd name="connsiteY54" fmla="*/ 276225 h 327660"/>
              <a:gd name="connsiteX55" fmla="*/ 0 w 616413"/>
              <a:gd name="connsiteY55" fmla="*/ 266700 h 327660"/>
              <a:gd name="connsiteX56" fmla="*/ 0 w 616413"/>
              <a:gd name="connsiteY56" fmla="*/ 253365 h 327660"/>
              <a:gd name="connsiteX57" fmla="*/ 9525 w 616413"/>
              <a:gd name="connsiteY57" fmla="*/ 243840 h 327660"/>
              <a:gd name="connsiteX58" fmla="*/ 10477 w 616413"/>
              <a:gd name="connsiteY58" fmla="*/ 243840 h 327660"/>
              <a:gd name="connsiteX59" fmla="*/ 10477 w 616413"/>
              <a:gd name="connsiteY59" fmla="*/ 145732 h 327660"/>
              <a:gd name="connsiteX60" fmla="*/ 15240 w 616413"/>
              <a:gd name="connsiteY60" fmla="*/ 127635 h 327660"/>
              <a:gd name="connsiteX61" fmla="*/ 62865 w 616413"/>
              <a:gd name="connsiteY61" fmla="*/ 42862 h 327660"/>
              <a:gd name="connsiteX62" fmla="*/ 77152 w 616413"/>
              <a:gd name="connsiteY62" fmla="*/ 34290 h 327660"/>
              <a:gd name="connsiteX63" fmla="*/ 173355 w 616413"/>
              <a:gd name="connsiteY63" fmla="*/ 19050 h 327660"/>
              <a:gd name="connsiteX64" fmla="*/ 607695 w 616413"/>
              <a:gd name="connsiteY64" fmla="*/ 19050 h 327660"/>
              <a:gd name="connsiteX65" fmla="*/ 616267 w 616413"/>
              <a:gd name="connsiteY65" fmla="*/ 28575 h 327660"/>
              <a:gd name="connsiteX66" fmla="*/ 616267 w 616413"/>
              <a:gd name="connsiteY66" fmla="*/ 261937 h 327660"/>
              <a:gd name="connsiteX67" fmla="*/ 606742 w 616413"/>
              <a:gd name="connsiteY67" fmla="*/ 271462 h 327660"/>
              <a:gd name="connsiteX68" fmla="*/ 581025 w 616413"/>
              <a:gd name="connsiteY68" fmla="*/ 271462 h 327660"/>
              <a:gd name="connsiteX69" fmla="*/ 516255 w 616413"/>
              <a:gd name="connsiteY69" fmla="*/ 210502 h 327660"/>
              <a:gd name="connsiteX70" fmla="*/ 451485 w 616413"/>
              <a:gd name="connsiteY70" fmla="*/ 271462 h 327660"/>
              <a:gd name="connsiteX71" fmla="*/ 209550 w 616413"/>
              <a:gd name="connsiteY71" fmla="*/ 271462 h 327660"/>
              <a:gd name="connsiteX72" fmla="*/ 163830 w 616413"/>
              <a:gd name="connsiteY72" fmla="*/ 213360 h 327660"/>
              <a:gd name="connsiteX73" fmla="*/ 163830 w 616413"/>
              <a:gd name="connsiteY73" fmla="*/ 28575 h 327660"/>
              <a:gd name="connsiteX74" fmla="*/ 173355 w 616413"/>
              <a:gd name="connsiteY74" fmla="*/ 19050 h 327660"/>
              <a:gd name="connsiteX75" fmla="*/ 90487 w 616413"/>
              <a:gd name="connsiteY75" fmla="*/ 0 h 327660"/>
              <a:gd name="connsiteX76" fmla="*/ 139065 w 616413"/>
              <a:gd name="connsiteY76" fmla="*/ 0 h 327660"/>
              <a:gd name="connsiteX77" fmla="*/ 148590 w 616413"/>
              <a:gd name="connsiteY77" fmla="*/ 9525 h 327660"/>
              <a:gd name="connsiteX78" fmla="*/ 148590 w 616413"/>
              <a:gd name="connsiteY78" fmla="*/ 20002 h 327660"/>
              <a:gd name="connsiteX79" fmla="*/ 139065 w 616413"/>
              <a:gd name="connsiteY79" fmla="*/ 29527 h 327660"/>
              <a:gd name="connsiteX80" fmla="*/ 80010 w 616413"/>
              <a:gd name="connsiteY80" fmla="*/ 29527 h 327660"/>
              <a:gd name="connsiteX81" fmla="*/ 73342 w 616413"/>
              <a:gd name="connsiteY81" fmla="*/ 20955 h 327660"/>
              <a:gd name="connsiteX82" fmla="*/ 77152 w 616413"/>
              <a:gd name="connsiteY82" fmla="*/ 8572 h 327660"/>
              <a:gd name="connsiteX83" fmla="*/ 90487 w 616413"/>
              <a:gd name="connsiteY83" fmla="*/ 0 h 32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16413" h="327660">
                <a:moveTo>
                  <a:pt x="517208" y="257175"/>
                </a:moveTo>
                <a:cubicBezTo>
                  <a:pt x="506730" y="257175"/>
                  <a:pt x="498158" y="265747"/>
                  <a:pt x="498158" y="276225"/>
                </a:cubicBezTo>
                <a:cubicBezTo>
                  <a:pt x="498158" y="286702"/>
                  <a:pt x="506730" y="295275"/>
                  <a:pt x="517208" y="295275"/>
                </a:cubicBezTo>
                <a:cubicBezTo>
                  <a:pt x="527685" y="295275"/>
                  <a:pt x="536258" y="286702"/>
                  <a:pt x="536258" y="276225"/>
                </a:cubicBezTo>
                <a:cubicBezTo>
                  <a:pt x="536258" y="265747"/>
                  <a:pt x="527685" y="257175"/>
                  <a:pt x="517208" y="257175"/>
                </a:cubicBezTo>
                <a:close/>
                <a:moveTo>
                  <a:pt x="144780" y="257175"/>
                </a:moveTo>
                <a:cubicBezTo>
                  <a:pt x="134302" y="257175"/>
                  <a:pt x="125730" y="265747"/>
                  <a:pt x="125730" y="276225"/>
                </a:cubicBezTo>
                <a:cubicBezTo>
                  <a:pt x="125730" y="286702"/>
                  <a:pt x="134302" y="295275"/>
                  <a:pt x="144780" y="295275"/>
                </a:cubicBezTo>
                <a:cubicBezTo>
                  <a:pt x="155257" y="295275"/>
                  <a:pt x="164782" y="286702"/>
                  <a:pt x="163830" y="276225"/>
                </a:cubicBezTo>
                <a:cubicBezTo>
                  <a:pt x="163830" y="265747"/>
                  <a:pt x="155257" y="257175"/>
                  <a:pt x="144780" y="257175"/>
                </a:cubicBezTo>
                <a:close/>
                <a:moveTo>
                  <a:pt x="517208" y="224790"/>
                </a:moveTo>
                <a:cubicBezTo>
                  <a:pt x="544830" y="224790"/>
                  <a:pt x="568643" y="247650"/>
                  <a:pt x="568643" y="276225"/>
                </a:cubicBezTo>
                <a:cubicBezTo>
                  <a:pt x="568643" y="304800"/>
                  <a:pt x="545783" y="327660"/>
                  <a:pt x="517208" y="327660"/>
                </a:cubicBezTo>
                <a:cubicBezTo>
                  <a:pt x="488633" y="327660"/>
                  <a:pt x="465773" y="304800"/>
                  <a:pt x="465773" y="276225"/>
                </a:cubicBezTo>
                <a:cubicBezTo>
                  <a:pt x="465773" y="247650"/>
                  <a:pt x="488633" y="224790"/>
                  <a:pt x="517208" y="224790"/>
                </a:cubicBezTo>
                <a:close/>
                <a:moveTo>
                  <a:pt x="144780" y="224790"/>
                </a:moveTo>
                <a:cubicBezTo>
                  <a:pt x="173355" y="224790"/>
                  <a:pt x="196215" y="247650"/>
                  <a:pt x="196215" y="276225"/>
                </a:cubicBezTo>
                <a:cubicBezTo>
                  <a:pt x="196215" y="304800"/>
                  <a:pt x="173355" y="327660"/>
                  <a:pt x="144780" y="327660"/>
                </a:cubicBezTo>
                <a:cubicBezTo>
                  <a:pt x="116205" y="327660"/>
                  <a:pt x="93345" y="304800"/>
                  <a:pt x="93345" y="276225"/>
                </a:cubicBezTo>
                <a:cubicBezTo>
                  <a:pt x="93345" y="247650"/>
                  <a:pt x="116205" y="224790"/>
                  <a:pt x="144780" y="224790"/>
                </a:cubicBezTo>
                <a:close/>
                <a:moveTo>
                  <a:pt x="222885" y="164782"/>
                </a:moveTo>
                <a:cubicBezTo>
                  <a:pt x="217170" y="164782"/>
                  <a:pt x="213360" y="167640"/>
                  <a:pt x="213360" y="171450"/>
                </a:cubicBezTo>
                <a:cubicBezTo>
                  <a:pt x="213360" y="175260"/>
                  <a:pt x="218122" y="178117"/>
                  <a:pt x="222885" y="178117"/>
                </a:cubicBezTo>
                <a:lnTo>
                  <a:pt x="558165" y="178117"/>
                </a:lnTo>
                <a:cubicBezTo>
                  <a:pt x="563880" y="178117"/>
                  <a:pt x="567690" y="175260"/>
                  <a:pt x="568642" y="171450"/>
                </a:cubicBezTo>
                <a:cubicBezTo>
                  <a:pt x="568642" y="167640"/>
                  <a:pt x="563880" y="164782"/>
                  <a:pt x="559117" y="164782"/>
                </a:cubicBezTo>
                <a:close/>
                <a:moveTo>
                  <a:pt x="222885" y="120015"/>
                </a:moveTo>
                <a:cubicBezTo>
                  <a:pt x="217170" y="120015"/>
                  <a:pt x="213360" y="122872"/>
                  <a:pt x="213360" y="126682"/>
                </a:cubicBezTo>
                <a:cubicBezTo>
                  <a:pt x="213360" y="130492"/>
                  <a:pt x="218122" y="133350"/>
                  <a:pt x="222885" y="133350"/>
                </a:cubicBezTo>
                <a:lnTo>
                  <a:pt x="558165" y="133350"/>
                </a:lnTo>
                <a:cubicBezTo>
                  <a:pt x="563880" y="133350"/>
                  <a:pt x="567690" y="130492"/>
                  <a:pt x="568642" y="126682"/>
                </a:cubicBezTo>
                <a:cubicBezTo>
                  <a:pt x="568642" y="122872"/>
                  <a:pt x="563880" y="120015"/>
                  <a:pt x="559117" y="120015"/>
                </a:cubicBezTo>
                <a:close/>
                <a:moveTo>
                  <a:pt x="222885" y="75247"/>
                </a:moveTo>
                <a:cubicBezTo>
                  <a:pt x="217170" y="75247"/>
                  <a:pt x="213360" y="78105"/>
                  <a:pt x="213360" y="81915"/>
                </a:cubicBezTo>
                <a:cubicBezTo>
                  <a:pt x="213360" y="85725"/>
                  <a:pt x="218122" y="88582"/>
                  <a:pt x="222885" y="88582"/>
                </a:cubicBezTo>
                <a:lnTo>
                  <a:pt x="558165" y="88582"/>
                </a:lnTo>
                <a:cubicBezTo>
                  <a:pt x="563880" y="88582"/>
                  <a:pt x="567690" y="85725"/>
                  <a:pt x="568642" y="81915"/>
                </a:cubicBezTo>
                <a:cubicBezTo>
                  <a:pt x="568642" y="78105"/>
                  <a:pt x="563880" y="75247"/>
                  <a:pt x="559117" y="75247"/>
                </a:cubicBezTo>
                <a:close/>
                <a:moveTo>
                  <a:pt x="93345" y="60007"/>
                </a:moveTo>
                <a:cubicBezTo>
                  <a:pt x="87630" y="60007"/>
                  <a:pt x="81915" y="63817"/>
                  <a:pt x="79057" y="68580"/>
                </a:cubicBezTo>
                <a:lnTo>
                  <a:pt x="58102" y="107632"/>
                </a:lnTo>
                <a:cubicBezTo>
                  <a:pt x="55245" y="112395"/>
                  <a:pt x="58102" y="116205"/>
                  <a:pt x="62865" y="116205"/>
                </a:cubicBezTo>
                <a:lnTo>
                  <a:pt x="113347" y="116205"/>
                </a:lnTo>
                <a:cubicBezTo>
                  <a:pt x="119062" y="116205"/>
                  <a:pt x="122872" y="111442"/>
                  <a:pt x="122872" y="106680"/>
                </a:cubicBezTo>
                <a:lnTo>
                  <a:pt x="122872" y="69532"/>
                </a:lnTo>
                <a:cubicBezTo>
                  <a:pt x="122872" y="63817"/>
                  <a:pt x="118110" y="60007"/>
                  <a:pt x="113347" y="60007"/>
                </a:cubicBezTo>
                <a:close/>
                <a:moveTo>
                  <a:pt x="77152" y="34290"/>
                </a:moveTo>
                <a:lnTo>
                  <a:pt x="139065" y="34290"/>
                </a:lnTo>
                <a:cubicBezTo>
                  <a:pt x="144780" y="34290"/>
                  <a:pt x="148590" y="39052"/>
                  <a:pt x="148590" y="43815"/>
                </a:cubicBezTo>
                <a:lnTo>
                  <a:pt x="148590" y="210502"/>
                </a:lnTo>
                <a:cubicBezTo>
                  <a:pt x="146685" y="210502"/>
                  <a:pt x="145732" y="210502"/>
                  <a:pt x="144780" y="210502"/>
                </a:cubicBezTo>
                <a:cubicBezTo>
                  <a:pt x="109537" y="210502"/>
                  <a:pt x="80010" y="240030"/>
                  <a:pt x="80010" y="276225"/>
                </a:cubicBezTo>
                <a:lnTo>
                  <a:pt x="27622" y="276225"/>
                </a:lnTo>
                <a:lnTo>
                  <a:pt x="20002" y="276225"/>
                </a:lnTo>
                <a:lnTo>
                  <a:pt x="9525" y="276225"/>
                </a:lnTo>
                <a:cubicBezTo>
                  <a:pt x="3810" y="276225"/>
                  <a:pt x="0" y="271462"/>
                  <a:pt x="0" y="266700"/>
                </a:cubicBezTo>
                <a:lnTo>
                  <a:pt x="0" y="253365"/>
                </a:lnTo>
                <a:cubicBezTo>
                  <a:pt x="0" y="247650"/>
                  <a:pt x="4762" y="243840"/>
                  <a:pt x="9525" y="243840"/>
                </a:cubicBezTo>
                <a:lnTo>
                  <a:pt x="10477" y="243840"/>
                </a:lnTo>
                <a:lnTo>
                  <a:pt x="10477" y="145732"/>
                </a:lnTo>
                <a:cubicBezTo>
                  <a:pt x="10477" y="140017"/>
                  <a:pt x="12382" y="132397"/>
                  <a:pt x="15240" y="127635"/>
                </a:cubicBezTo>
                <a:lnTo>
                  <a:pt x="62865" y="42862"/>
                </a:lnTo>
                <a:cubicBezTo>
                  <a:pt x="65722" y="38100"/>
                  <a:pt x="72390" y="34290"/>
                  <a:pt x="77152" y="34290"/>
                </a:cubicBezTo>
                <a:close/>
                <a:moveTo>
                  <a:pt x="173355" y="19050"/>
                </a:moveTo>
                <a:lnTo>
                  <a:pt x="607695" y="19050"/>
                </a:lnTo>
                <a:cubicBezTo>
                  <a:pt x="613410" y="19050"/>
                  <a:pt x="617220" y="23812"/>
                  <a:pt x="616267" y="28575"/>
                </a:cubicBezTo>
                <a:lnTo>
                  <a:pt x="616267" y="261937"/>
                </a:lnTo>
                <a:cubicBezTo>
                  <a:pt x="616267" y="267652"/>
                  <a:pt x="611505" y="271462"/>
                  <a:pt x="606742" y="271462"/>
                </a:cubicBezTo>
                <a:lnTo>
                  <a:pt x="581025" y="271462"/>
                </a:lnTo>
                <a:cubicBezTo>
                  <a:pt x="579120" y="237172"/>
                  <a:pt x="550545" y="210502"/>
                  <a:pt x="516255" y="210502"/>
                </a:cubicBezTo>
                <a:cubicBezTo>
                  <a:pt x="481965" y="210502"/>
                  <a:pt x="453390" y="238125"/>
                  <a:pt x="451485" y="271462"/>
                </a:cubicBezTo>
                <a:lnTo>
                  <a:pt x="209550" y="271462"/>
                </a:lnTo>
                <a:cubicBezTo>
                  <a:pt x="207645" y="243840"/>
                  <a:pt x="189547" y="220980"/>
                  <a:pt x="163830" y="213360"/>
                </a:cubicBezTo>
                <a:lnTo>
                  <a:pt x="163830" y="28575"/>
                </a:lnTo>
                <a:cubicBezTo>
                  <a:pt x="163830" y="22860"/>
                  <a:pt x="168592" y="19050"/>
                  <a:pt x="173355" y="19050"/>
                </a:cubicBezTo>
                <a:close/>
                <a:moveTo>
                  <a:pt x="90487" y="0"/>
                </a:moveTo>
                <a:lnTo>
                  <a:pt x="139065" y="0"/>
                </a:lnTo>
                <a:cubicBezTo>
                  <a:pt x="144780" y="0"/>
                  <a:pt x="148590" y="4762"/>
                  <a:pt x="148590" y="9525"/>
                </a:cubicBezTo>
                <a:lnTo>
                  <a:pt x="148590" y="20002"/>
                </a:lnTo>
                <a:cubicBezTo>
                  <a:pt x="148590" y="25717"/>
                  <a:pt x="143827" y="29527"/>
                  <a:pt x="139065" y="29527"/>
                </a:cubicBezTo>
                <a:lnTo>
                  <a:pt x="80010" y="29527"/>
                </a:lnTo>
                <a:cubicBezTo>
                  <a:pt x="74295" y="29527"/>
                  <a:pt x="71437" y="25717"/>
                  <a:pt x="73342" y="20955"/>
                </a:cubicBezTo>
                <a:lnTo>
                  <a:pt x="77152" y="8572"/>
                </a:lnTo>
                <a:cubicBezTo>
                  <a:pt x="79057" y="3810"/>
                  <a:pt x="84772" y="0"/>
                  <a:pt x="90487"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35" name="テクノロジー ①">
            <a:extLst>
              <a:ext uri="{FF2B5EF4-FFF2-40B4-BE49-F238E27FC236}">
                <a16:creationId xmlns:a16="http://schemas.microsoft.com/office/drawing/2014/main" id="{4C7AE5B3-B0E5-8343-AEC3-C9D15865A00E}"/>
              </a:ext>
            </a:extLst>
          </p:cNvPr>
          <p:cNvSpPr/>
          <p:nvPr userDrawn="1"/>
        </p:nvSpPr>
        <p:spPr>
          <a:xfrm>
            <a:off x="6902508" y="2552636"/>
            <a:ext cx="252050" cy="252050"/>
          </a:xfrm>
          <a:custGeom>
            <a:avLst/>
            <a:gdLst>
              <a:gd name="connsiteX0" fmla="*/ 258127 w 514350"/>
              <a:gd name="connsiteY0" fmla="*/ 320992 h 514350"/>
              <a:gd name="connsiteX1" fmla="*/ 245744 w 514350"/>
              <a:gd name="connsiteY1" fmla="*/ 332422 h 514350"/>
              <a:gd name="connsiteX2" fmla="*/ 258127 w 514350"/>
              <a:gd name="connsiteY2" fmla="*/ 344805 h 514350"/>
              <a:gd name="connsiteX3" fmla="*/ 269557 w 514350"/>
              <a:gd name="connsiteY3" fmla="*/ 332422 h 514350"/>
              <a:gd name="connsiteX4" fmla="*/ 258127 w 514350"/>
              <a:gd name="connsiteY4" fmla="*/ 320992 h 514350"/>
              <a:gd name="connsiteX5" fmla="*/ 303847 w 514350"/>
              <a:gd name="connsiteY5" fmla="*/ 301942 h 514350"/>
              <a:gd name="connsiteX6" fmla="*/ 303847 w 514350"/>
              <a:gd name="connsiteY6" fmla="*/ 319087 h 514350"/>
              <a:gd name="connsiteX7" fmla="*/ 320991 w 514350"/>
              <a:gd name="connsiteY7" fmla="*/ 319087 h 514350"/>
              <a:gd name="connsiteX8" fmla="*/ 320991 w 514350"/>
              <a:gd name="connsiteY8" fmla="*/ 301942 h 514350"/>
              <a:gd name="connsiteX9" fmla="*/ 303847 w 514350"/>
              <a:gd name="connsiteY9" fmla="*/ 301942 h 514350"/>
              <a:gd name="connsiteX10" fmla="*/ 195261 w 514350"/>
              <a:gd name="connsiteY10" fmla="*/ 301942 h 514350"/>
              <a:gd name="connsiteX11" fmla="*/ 195261 w 514350"/>
              <a:gd name="connsiteY11" fmla="*/ 319087 h 514350"/>
              <a:gd name="connsiteX12" fmla="*/ 212407 w 514350"/>
              <a:gd name="connsiteY12" fmla="*/ 319087 h 514350"/>
              <a:gd name="connsiteX13" fmla="*/ 212407 w 514350"/>
              <a:gd name="connsiteY13" fmla="*/ 301942 h 514350"/>
              <a:gd name="connsiteX14" fmla="*/ 195261 w 514350"/>
              <a:gd name="connsiteY14" fmla="*/ 301942 h 514350"/>
              <a:gd name="connsiteX15" fmla="*/ 335279 w 514350"/>
              <a:gd name="connsiteY15" fmla="*/ 244792 h 514350"/>
              <a:gd name="connsiteX16" fmla="*/ 323849 w 514350"/>
              <a:gd name="connsiteY16" fmla="*/ 256222 h 514350"/>
              <a:gd name="connsiteX17" fmla="*/ 335279 w 514350"/>
              <a:gd name="connsiteY17" fmla="*/ 268605 h 514350"/>
              <a:gd name="connsiteX18" fmla="*/ 347661 w 514350"/>
              <a:gd name="connsiteY18" fmla="*/ 256222 h 514350"/>
              <a:gd name="connsiteX19" fmla="*/ 335279 w 514350"/>
              <a:gd name="connsiteY19" fmla="*/ 244792 h 514350"/>
              <a:gd name="connsiteX20" fmla="*/ 181927 w 514350"/>
              <a:gd name="connsiteY20" fmla="*/ 244792 h 514350"/>
              <a:gd name="connsiteX21" fmla="*/ 170497 w 514350"/>
              <a:gd name="connsiteY21" fmla="*/ 257175 h 514350"/>
              <a:gd name="connsiteX22" fmla="*/ 181927 w 514350"/>
              <a:gd name="connsiteY22" fmla="*/ 268605 h 514350"/>
              <a:gd name="connsiteX23" fmla="*/ 193357 w 514350"/>
              <a:gd name="connsiteY23" fmla="*/ 257175 h 514350"/>
              <a:gd name="connsiteX24" fmla="*/ 181927 w 514350"/>
              <a:gd name="connsiteY24" fmla="*/ 244792 h 514350"/>
              <a:gd name="connsiteX25" fmla="*/ 258127 w 514350"/>
              <a:gd name="connsiteY25" fmla="*/ 225742 h 514350"/>
              <a:gd name="connsiteX26" fmla="*/ 226694 w 514350"/>
              <a:gd name="connsiteY26" fmla="*/ 257175 h 514350"/>
              <a:gd name="connsiteX27" fmla="*/ 258127 w 514350"/>
              <a:gd name="connsiteY27" fmla="*/ 288607 h 514350"/>
              <a:gd name="connsiteX28" fmla="*/ 289559 w 514350"/>
              <a:gd name="connsiteY28" fmla="*/ 257175 h 514350"/>
              <a:gd name="connsiteX29" fmla="*/ 258127 w 514350"/>
              <a:gd name="connsiteY29" fmla="*/ 225742 h 514350"/>
              <a:gd name="connsiteX30" fmla="*/ 303847 w 514350"/>
              <a:gd name="connsiteY30" fmla="*/ 194310 h 514350"/>
              <a:gd name="connsiteX31" fmla="*/ 303847 w 514350"/>
              <a:gd name="connsiteY31" fmla="*/ 211455 h 514350"/>
              <a:gd name="connsiteX32" fmla="*/ 320991 w 514350"/>
              <a:gd name="connsiteY32" fmla="*/ 211455 h 514350"/>
              <a:gd name="connsiteX33" fmla="*/ 320991 w 514350"/>
              <a:gd name="connsiteY33" fmla="*/ 194310 h 514350"/>
              <a:gd name="connsiteX34" fmla="*/ 303847 w 514350"/>
              <a:gd name="connsiteY34" fmla="*/ 194310 h 514350"/>
              <a:gd name="connsiteX35" fmla="*/ 195261 w 514350"/>
              <a:gd name="connsiteY35" fmla="*/ 193357 h 514350"/>
              <a:gd name="connsiteX36" fmla="*/ 195261 w 514350"/>
              <a:gd name="connsiteY36" fmla="*/ 210502 h 514350"/>
              <a:gd name="connsiteX37" fmla="*/ 212407 w 514350"/>
              <a:gd name="connsiteY37" fmla="*/ 210502 h 514350"/>
              <a:gd name="connsiteX38" fmla="*/ 212407 w 514350"/>
              <a:gd name="connsiteY38" fmla="*/ 193357 h 514350"/>
              <a:gd name="connsiteX39" fmla="*/ 195261 w 514350"/>
              <a:gd name="connsiteY39" fmla="*/ 193357 h 514350"/>
              <a:gd name="connsiteX40" fmla="*/ 258127 w 514350"/>
              <a:gd name="connsiteY40" fmla="*/ 167640 h 514350"/>
              <a:gd name="connsiteX41" fmla="*/ 246697 w 514350"/>
              <a:gd name="connsiteY41" fmla="*/ 180022 h 514350"/>
              <a:gd name="connsiteX42" fmla="*/ 258127 w 514350"/>
              <a:gd name="connsiteY42" fmla="*/ 191452 h 514350"/>
              <a:gd name="connsiteX43" fmla="*/ 270509 w 514350"/>
              <a:gd name="connsiteY43" fmla="*/ 180022 h 514350"/>
              <a:gd name="connsiteX44" fmla="*/ 258127 w 514350"/>
              <a:gd name="connsiteY44" fmla="*/ 167640 h 514350"/>
              <a:gd name="connsiteX45" fmla="*/ 258127 w 514350"/>
              <a:gd name="connsiteY45" fmla="*/ 135255 h 514350"/>
              <a:gd name="connsiteX46" fmla="*/ 380047 w 514350"/>
              <a:gd name="connsiteY46" fmla="*/ 257175 h 514350"/>
              <a:gd name="connsiteX47" fmla="*/ 258127 w 514350"/>
              <a:gd name="connsiteY47" fmla="*/ 379095 h 514350"/>
              <a:gd name="connsiteX48" fmla="*/ 136207 w 514350"/>
              <a:gd name="connsiteY48" fmla="*/ 257175 h 514350"/>
              <a:gd name="connsiteX49" fmla="*/ 258127 w 514350"/>
              <a:gd name="connsiteY49" fmla="*/ 135255 h 514350"/>
              <a:gd name="connsiteX50" fmla="*/ 258128 w 514350"/>
              <a:gd name="connsiteY50" fmla="*/ 107632 h 514350"/>
              <a:gd name="connsiteX51" fmla="*/ 109537 w 514350"/>
              <a:gd name="connsiteY51" fmla="*/ 256222 h 514350"/>
              <a:gd name="connsiteX52" fmla="*/ 258128 w 514350"/>
              <a:gd name="connsiteY52" fmla="*/ 404812 h 514350"/>
              <a:gd name="connsiteX53" fmla="*/ 406717 w 514350"/>
              <a:gd name="connsiteY53" fmla="*/ 256222 h 514350"/>
              <a:gd name="connsiteX54" fmla="*/ 258128 w 514350"/>
              <a:gd name="connsiteY54" fmla="*/ 107632 h 514350"/>
              <a:gd name="connsiteX55" fmla="*/ 240983 w 514350"/>
              <a:gd name="connsiteY55" fmla="*/ 0 h 514350"/>
              <a:gd name="connsiteX56" fmla="*/ 273367 w 514350"/>
              <a:gd name="connsiteY56" fmla="*/ 0 h 514350"/>
              <a:gd name="connsiteX57" fmla="*/ 279083 w 514350"/>
              <a:gd name="connsiteY57" fmla="*/ 4762 h 514350"/>
              <a:gd name="connsiteX58" fmla="*/ 282892 w 514350"/>
              <a:gd name="connsiteY58" fmla="*/ 32385 h 514350"/>
              <a:gd name="connsiteX59" fmla="*/ 348615 w 514350"/>
              <a:gd name="connsiteY59" fmla="*/ 49530 h 514350"/>
              <a:gd name="connsiteX60" fmla="*/ 365760 w 514350"/>
              <a:gd name="connsiteY60" fmla="*/ 27622 h 514350"/>
              <a:gd name="connsiteX61" fmla="*/ 372428 w 514350"/>
              <a:gd name="connsiteY61" fmla="*/ 26670 h 514350"/>
              <a:gd name="connsiteX62" fmla="*/ 400050 w 514350"/>
              <a:gd name="connsiteY62" fmla="*/ 42862 h 514350"/>
              <a:gd name="connsiteX63" fmla="*/ 401955 w 514350"/>
              <a:gd name="connsiteY63" fmla="*/ 49530 h 514350"/>
              <a:gd name="connsiteX64" fmla="*/ 391478 w 514350"/>
              <a:gd name="connsiteY64" fmla="*/ 75247 h 514350"/>
              <a:gd name="connsiteX65" fmla="*/ 439103 w 514350"/>
              <a:gd name="connsiteY65" fmla="*/ 122872 h 514350"/>
              <a:gd name="connsiteX66" fmla="*/ 464820 w 514350"/>
              <a:gd name="connsiteY66" fmla="*/ 112395 h 514350"/>
              <a:gd name="connsiteX67" fmla="*/ 471487 w 514350"/>
              <a:gd name="connsiteY67" fmla="*/ 114300 h 514350"/>
              <a:gd name="connsiteX68" fmla="*/ 487680 w 514350"/>
              <a:gd name="connsiteY68" fmla="*/ 141922 h 514350"/>
              <a:gd name="connsiteX69" fmla="*/ 486728 w 514350"/>
              <a:gd name="connsiteY69" fmla="*/ 148590 h 514350"/>
              <a:gd name="connsiteX70" fmla="*/ 464820 w 514350"/>
              <a:gd name="connsiteY70" fmla="*/ 165735 h 514350"/>
              <a:gd name="connsiteX71" fmla="*/ 481965 w 514350"/>
              <a:gd name="connsiteY71" fmla="*/ 231457 h 514350"/>
              <a:gd name="connsiteX72" fmla="*/ 509587 w 514350"/>
              <a:gd name="connsiteY72" fmla="*/ 235267 h 514350"/>
              <a:gd name="connsiteX73" fmla="*/ 514350 w 514350"/>
              <a:gd name="connsiteY73" fmla="*/ 240982 h 514350"/>
              <a:gd name="connsiteX74" fmla="*/ 514350 w 514350"/>
              <a:gd name="connsiteY74" fmla="*/ 273367 h 514350"/>
              <a:gd name="connsiteX75" fmla="*/ 509587 w 514350"/>
              <a:gd name="connsiteY75" fmla="*/ 279082 h 514350"/>
              <a:gd name="connsiteX76" fmla="*/ 481965 w 514350"/>
              <a:gd name="connsiteY76" fmla="*/ 282892 h 514350"/>
              <a:gd name="connsiteX77" fmla="*/ 464820 w 514350"/>
              <a:gd name="connsiteY77" fmla="*/ 348615 h 514350"/>
              <a:gd name="connsiteX78" fmla="*/ 486728 w 514350"/>
              <a:gd name="connsiteY78" fmla="*/ 365760 h 514350"/>
              <a:gd name="connsiteX79" fmla="*/ 487680 w 514350"/>
              <a:gd name="connsiteY79" fmla="*/ 372427 h 514350"/>
              <a:gd name="connsiteX80" fmla="*/ 471487 w 514350"/>
              <a:gd name="connsiteY80" fmla="*/ 400050 h 514350"/>
              <a:gd name="connsiteX81" fmla="*/ 464820 w 514350"/>
              <a:gd name="connsiteY81" fmla="*/ 401955 h 514350"/>
              <a:gd name="connsiteX82" fmla="*/ 439103 w 514350"/>
              <a:gd name="connsiteY82" fmla="*/ 391477 h 514350"/>
              <a:gd name="connsiteX83" fmla="*/ 391478 w 514350"/>
              <a:gd name="connsiteY83" fmla="*/ 439102 h 514350"/>
              <a:gd name="connsiteX84" fmla="*/ 401955 w 514350"/>
              <a:gd name="connsiteY84" fmla="*/ 464820 h 514350"/>
              <a:gd name="connsiteX85" fmla="*/ 400050 w 514350"/>
              <a:gd name="connsiteY85" fmla="*/ 471487 h 514350"/>
              <a:gd name="connsiteX86" fmla="*/ 372428 w 514350"/>
              <a:gd name="connsiteY86" fmla="*/ 487680 h 514350"/>
              <a:gd name="connsiteX87" fmla="*/ 365760 w 514350"/>
              <a:gd name="connsiteY87" fmla="*/ 486727 h 514350"/>
              <a:gd name="connsiteX88" fmla="*/ 348615 w 514350"/>
              <a:gd name="connsiteY88" fmla="*/ 464820 h 514350"/>
              <a:gd name="connsiteX89" fmla="*/ 282892 w 514350"/>
              <a:gd name="connsiteY89" fmla="*/ 481965 h 514350"/>
              <a:gd name="connsiteX90" fmla="*/ 279083 w 514350"/>
              <a:gd name="connsiteY90" fmla="*/ 509587 h 514350"/>
              <a:gd name="connsiteX91" fmla="*/ 273367 w 514350"/>
              <a:gd name="connsiteY91" fmla="*/ 514350 h 514350"/>
              <a:gd name="connsiteX92" fmla="*/ 240983 w 514350"/>
              <a:gd name="connsiteY92" fmla="*/ 514350 h 514350"/>
              <a:gd name="connsiteX93" fmla="*/ 235267 w 514350"/>
              <a:gd name="connsiteY93" fmla="*/ 509587 h 514350"/>
              <a:gd name="connsiteX94" fmla="*/ 231458 w 514350"/>
              <a:gd name="connsiteY94" fmla="*/ 481965 h 514350"/>
              <a:gd name="connsiteX95" fmla="*/ 165735 w 514350"/>
              <a:gd name="connsiteY95" fmla="*/ 464820 h 514350"/>
              <a:gd name="connsiteX96" fmla="*/ 148590 w 514350"/>
              <a:gd name="connsiteY96" fmla="*/ 486727 h 514350"/>
              <a:gd name="connsiteX97" fmla="*/ 141922 w 514350"/>
              <a:gd name="connsiteY97" fmla="*/ 487680 h 514350"/>
              <a:gd name="connsiteX98" fmla="*/ 114300 w 514350"/>
              <a:gd name="connsiteY98" fmla="*/ 471487 h 514350"/>
              <a:gd name="connsiteX99" fmla="*/ 112395 w 514350"/>
              <a:gd name="connsiteY99" fmla="*/ 464820 h 514350"/>
              <a:gd name="connsiteX100" fmla="*/ 122872 w 514350"/>
              <a:gd name="connsiteY100" fmla="*/ 439102 h 514350"/>
              <a:gd name="connsiteX101" fmla="*/ 75247 w 514350"/>
              <a:gd name="connsiteY101" fmla="*/ 391477 h 514350"/>
              <a:gd name="connsiteX102" fmla="*/ 49530 w 514350"/>
              <a:gd name="connsiteY102" fmla="*/ 401955 h 514350"/>
              <a:gd name="connsiteX103" fmla="*/ 42862 w 514350"/>
              <a:gd name="connsiteY103" fmla="*/ 400050 h 514350"/>
              <a:gd name="connsiteX104" fmla="*/ 26670 w 514350"/>
              <a:gd name="connsiteY104" fmla="*/ 372427 h 514350"/>
              <a:gd name="connsiteX105" fmla="*/ 27622 w 514350"/>
              <a:gd name="connsiteY105" fmla="*/ 365760 h 514350"/>
              <a:gd name="connsiteX106" fmla="*/ 49530 w 514350"/>
              <a:gd name="connsiteY106" fmla="*/ 348615 h 514350"/>
              <a:gd name="connsiteX107" fmla="*/ 32385 w 514350"/>
              <a:gd name="connsiteY107" fmla="*/ 282892 h 514350"/>
              <a:gd name="connsiteX108" fmla="*/ 4762 w 514350"/>
              <a:gd name="connsiteY108" fmla="*/ 279082 h 514350"/>
              <a:gd name="connsiteX109" fmla="*/ 0 w 514350"/>
              <a:gd name="connsiteY109" fmla="*/ 273367 h 514350"/>
              <a:gd name="connsiteX110" fmla="*/ 0 w 514350"/>
              <a:gd name="connsiteY110" fmla="*/ 240982 h 514350"/>
              <a:gd name="connsiteX111" fmla="*/ 4762 w 514350"/>
              <a:gd name="connsiteY111" fmla="*/ 235267 h 514350"/>
              <a:gd name="connsiteX112" fmla="*/ 32385 w 514350"/>
              <a:gd name="connsiteY112" fmla="*/ 231457 h 514350"/>
              <a:gd name="connsiteX113" fmla="*/ 49530 w 514350"/>
              <a:gd name="connsiteY113" fmla="*/ 165735 h 514350"/>
              <a:gd name="connsiteX114" fmla="*/ 27622 w 514350"/>
              <a:gd name="connsiteY114" fmla="*/ 148590 h 514350"/>
              <a:gd name="connsiteX115" fmla="*/ 26670 w 514350"/>
              <a:gd name="connsiteY115" fmla="*/ 141922 h 514350"/>
              <a:gd name="connsiteX116" fmla="*/ 42862 w 514350"/>
              <a:gd name="connsiteY116" fmla="*/ 114300 h 514350"/>
              <a:gd name="connsiteX117" fmla="*/ 49530 w 514350"/>
              <a:gd name="connsiteY117" fmla="*/ 112395 h 514350"/>
              <a:gd name="connsiteX118" fmla="*/ 75247 w 514350"/>
              <a:gd name="connsiteY118" fmla="*/ 122872 h 514350"/>
              <a:gd name="connsiteX119" fmla="*/ 122872 w 514350"/>
              <a:gd name="connsiteY119" fmla="*/ 75247 h 514350"/>
              <a:gd name="connsiteX120" fmla="*/ 112395 w 514350"/>
              <a:gd name="connsiteY120" fmla="*/ 49530 h 514350"/>
              <a:gd name="connsiteX121" fmla="*/ 114300 w 514350"/>
              <a:gd name="connsiteY121" fmla="*/ 42862 h 514350"/>
              <a:gd name="connsiteX122" fmla="*/ 141922 w 514350"/>
              <a:gd name="connsiteY122" fmla="*/ 26670 h 514350"/>
              <a:gd name="connsiteX123" fmla="*/ 148590 w 514350"/>
              <a:gd name="connsiteY123" fmla="*/ 27622 h 514350"/>
              <a:gd name="connsiteX124" fmla="*/ 165735 w 514350"/>
              <a:gd name="connsiteY124" fmla="*/ 49530 h 514350"/>
              <a:gd name="connsiteX125" fmla="*/ 231458 w 514350"/>
              <a:gd name="connsiteY125" fmla="*/ 32385 h 514350"/>
              <a:gd name="connsiteX126" fmla="*/ 235267 w 514350"/>
              <a:gd name="connsiteY126" fmla="*/ 4762 h 514350"/>
              <a:gd name="connsiteX127" fmla="*/ 240983 w 514350"/>
              <a:gd name="connsiteY127"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14350" h="514350">
                <a:moveTo>
                  <a:pt x="258127" y="320992"/>
                </a:moveTo>
                <a:cubicBezTo>
                  <a:pt x="251459" y="320992"/>
                  <a:pt x="245744" y="325755"/>
                  <a:pt x="245744" y="332422"/>
                </a:cubicBezTo>
                <a:cubicBezTo>
                  <a:pt x="245744" y="339090"/>
                  <a:pt x="251459" y="344805"/>
                  <a:pt x="258127" y="344805"/>
                </a:cubicBezTo>
                <a:cubicBezTo>
                  <a:pt x="264794" y="344805"/>
                  <a:pt x="270509" y="340042"/>
                  <a:pt x="269557" y="332422"/>
                </a:cubicBezTo>
                <a:cubicBezTo>
                  <a:pt x="269557" y="326707"/>
                  <a:pt x="264794" y="320992"/>
                  <a:pt x="258127" y="320992"/>
                </a:cubicBezTo>
                <a:close/>
                <a:moveTo>
                  <a:pt x="303847" y="301942"/>
                </a:moveTo>
                <a:cubicBezTo>
                  <a:pt x="299084" y="306705"/>
                  <a:pt x="299084" y="314325"/>
                  <a:pt x="303847" y="319087"/>
                </a:cubicBezTo>
                <a:cubicBezTo>
                  <a:pt x="308609" y="323850"/>
                  <a:pt x="316229" y="323850"/>
                  <a:pt x="320991" y="319087"/>
                </a:cubicBezTo>
                <a:cubicBezTo>
                  <a:pt x="325754" y="314325"/>
                  <a:pt x="325754" y="306705"/>
                  <a:pt x="320991" y="301942"/>
                </a:cubicBezTo>
                <a:cubicBezTo>
                  <a:pt x="316229" y="297180"/>
                  <a:pt x="308609" y="297180"/>
                  <a:pt x="303847" y="301942"/>
                </a:cubicBezTo>
                <a:close/>
                <a:moveTo>
                  <a:pt x="195261" y="301942"/>
                </a:moveTo>
                <a:cubicBezTo>
                  <a:pt x="190499" y="306705"/>
                  <a:pt x="190499" y="314325"/>
                  <a:pt x="195261" y="319087"/>
                </a:cubicBezTo>
                <a:cubicBezTo>
                  <a:pt x="200024" y="323850"/>
                  <a:pt x="207644" y="323850"/>
                  <a:pt x="212407" y="319087"/>
                </a:cubicBezTo>
                <a:cubicBezTo>
                  <a:pt x="217169" y="314325"/>
                  <a:pt x="217169" y="306705"/>
                  <a:pt x="212407" y="301942"/>
                </a:cubicBezTo>
                <a:cubicBezTo>
                  <a:pt x="207644" y="297180"/>
                  <a:pt x="200024" y="297180"/>
                  <a:pt x="195261" y="301942"/>
                </a:cubicBezTo>
                <a:close/>
                <a:moveTo>
                  <a:pt x="335279" y="244792"/>
                </a:moveTo>
                <a:cubicBezTo>
                  <a:pt x="329564" y="243840"/>
                  <a:pt x="323849" y="249555"/>
                  <a:pt x="323849" y="256222"/>
                </a:cubicBezTo>
                <a:cubicBezTo>
                  <a:pt x="323849" y="262890"/>
                  <a:pt x="328611" y="268605"/>
                  <a:pt x="335279" y="268605"/>
                </a:cubicBezTo>
                <a:cubicBezTo>
                  <a:pt x="341947" y="268605"/>
                  <a:pt x="346709" y="262890"/>
                  <a:pt x="347661" y="256222"/>
                </a:cubicBezTo>
                <a:cubicBezTo>
                  <a:pt x="347661" y="250507"/>
                  <a:pt x="341947" y="244792"/>
                  <a:pt x="335279" y="244792"/>
                </a:cubicBezTo>
                <a:close/>
                <a:moveTo>
                  <a:pt x="181927" y="244792"/>
                </a:moveTo>
                <a:cubicBezTo>
                  <a:pt x="176211" y="245745"/>
                  <a:pt x="170497" y="251460"/>
                  <a:pt x="170497" y="257175"/>
                </a:cubicBezTo>
                <a:cubicBezTo>
                  <a:pt x="170497" y="262890"/>
                  <a:pt x="175259" y="268605"/>
                  <a:pt x="181927" y="268605"/>
                </a:cubicBezTo>
                <a:cubicBezTo>
                  <a:pt x="188594" y="268605"/>
                  <a:pt x="193357" y="263842"/>
                  <a:pt x="193357" y="257175"/>
                </a:cubicBezTo>
                <a:cubicBezTo>
                  <a:pt x="193357" y="250507"/>
                  <a:pt x="188594" y="244792"/>
                  <a:pt x="181927" y="244792"/>
                </a:cubicBezTo>
                <a:close/>
                <a:moveTo>
                  <a:pt x="258127" y="225742"/>
                </a:moveTo>
                <a:cubicBezTo>
                  <a:pt x="240982" y="225742"/>
                  <a:pt x="226694" y="240030"/>
                  <a:pt x="226694" y="257175"/>
                </a:cubicBezTo>
                <a:cubicBezTo>
                  <a:pt x="226694" y="274320"/>
                  <a:pt x="240982" y="288607"/>
                  <a:pt x="258127" y="288607"/>
                </a:cubicBezTo>
                <a:cubicBezTo>
                  <a:pt x="276224" y="288607"/>
                  <a:pt x="290511" y="274320"/>
                  <a:pt x="289559" y="257175"/>
                </a:cubicBezTo>
                <a:cubicBezTo>
                  <a:pt x="289559" y="240030"/>
                  <a:pt x="275272" y="225742"/>
                  <a:pt x="258127" y="225742"/>
                </a:cubicBezTo>
                <a:close/>
                <a:moveTo>
                  <a:pt x="303847" y="194310"/>
                </a:moveTo>
                <a:cubicBezTo>
                  <a:pt x="299084" y="198120"/>
                  <a:pt x="299084" y="205740"/>
                  <a:pt x="303847" y="211455"/>
                </a:cubicBezTo>
                <a:cubicBezTo>
                  <a:pt x="308609" y="216217"/>
                  <a:pt x="316229" y="216217"/>
                  <a:pt x="320991" y="211455"/>
                </a:cubicBezTo>
                <a:cubicBezTo>
                  <a:pt x="325754" y="206692"/>
                  <a:pt x="325754" y="199072"/>
                  <a:pt x="320991" y="194310"/>
                </a:cubicBezTo>
                <a:cubicBezTo>
                  <a:pt x="316229" y="189547"/>
                  <a:pt x="308609" y="189547"/>
                  <a:pt x="303847" y="194310"/>
                </a:cubicBezTo>
                <a:close/>
                <a:moveTo>
                  <a:pt x="195261" y="193357"/>
                </a:moveTo>
                <a:cubicBezTo>
                  <a:pt x="190499" y="198120"/>
                  <a:pt x="190499" y="205740"/>
                  <a:pt x="195261" y="210502"/>
                </a:cubicBezTo>
                <a:cubicBezTo>
                  <a:pt x="200024" y="215265"/>
                  <a:pt x="207644" y="215265"/>
                  <a:pt x="212407" y="210502"/>
                </a:cubicBezTo>
                <a:cubicBezTo>
                  <a:pt x="217169" y="205740"/>
                  <a:pt x="217169" y="198120"/>
                  <a:pt x="212407" y="193357"/>
                </a:cubicBezTo>
                <a:cubicBezTo>
                  <a:pt x="207644" y="188595"/>
                  <a:pt x="200024" y="188595"/>
                  <a:pt x="195261" y="193357"/>
                </a:cubicBezTo>
                <a:close/>
                <a:moveTo>
                  <a:pt x="258127" y="167640"/>
                </a:moveTo>
                <a:cubicBezTo>
                  <a:pt x="251459" y="167640"/>
                  <a:pt x="246697" y="173355"/>
                  <a:pt x="246697" y="180022"/>
                </a:cubicBezTo>
                <a:cubicBezTo>
                  <a:pt x="246697" y="185737"/>
                  <a:pt x="251459" y="191452"/>
                  <a:pt x="258127" y="191452"/>
                </a:cubicBezTo>
                <a:cubicBezTo>
                  <a:pt x="264794" y="191452"/>
                  <a:pt x="270509" y="186690"/>
                  <a:pt x="270509" y="180022"/>
                </a:cubicBezTo>
                <a:cubicBezTo>
                  <a:pt x="270509" y="173355"/>
                  <a:pt x="264794" y="167640"/>
                  <a:pt x="258127" y="167640"/>
                </a:cubicBezTo>
                <a:close/>
                <a:moveTo>
                  <a:pt x="258127" y="135255"/>
                </a:moveTo>
                <a:cubicBezTo>
                  <a:pt x="325754" y="135255"/>
                  <a:pt x="380047" y="189547"/>
                  <a:pt x="380047" y="257175"/>
                </a:cubicBezTo>
                <a:cubicBezTo>
                  <a:pt x="380047" y="324802"/>
                  <a:pt x="324802" y="379095"/>
                  <a:pt x="258127" y="379095"/>
                </a:cubicBezTo>
                <a:cubicBezTo>
                  <a:pt x="190499" y="379095"/>
                  <a:pt x="136207" y="323850"/>
                  <a:pt x="136207" y="257175"/>
                </a:cubicBezTo>
                <a:cubicBezTo>
                  <a:pt x="136207" y="189547"/>
                  <a:pt x="191452" y="135255"/>
                  <a:pt x="258127" y="135255"/>
                </a:cubicBezTo>
                <a:close/>
                <a:moveTo>
                  <a:pt x="258128" y="107632"/>
                </a:moveTo>
                <a:cubicBezTo>
                  <a:pt x="176212" y="107632"/>
                  <a:pt x="109537" y="174307"/>
                  <a:pt x="109537" y="256222"/>
                </a:cubicBezTo>
                <a:cubicBezTo>
                  <a:pt x="109537" y="338137"/>
                  <a:pt x="176212" y="404812"/>
                  <a:pt x="258128" y="404812"/>
                </a:cubicBezTo>
                <a:cubicBezTo>
                  <a:pt x="340042" y="404812"/>
                  <a:pt x="406717" y="338137"/>
                  <a:pt x="406717" y="256222"/>
                </a:cubicBezTo>
                <a:cubicBezTo>
                  <a:pt x="406717" y="174307"/>
                  <a:pt x="340042" y="107632"/>
                  <a:pt x="258128" y="107632"/>
                </a:cubicBezTo>
                <a:close/>
                <a:moveTo>
                  <a:pt x="240983" y="0"/>
                </a:moveTo>
                <a:lnTo>
                  <a:pt x="273367" y="0"/>
                </a:lnTo>
                <a:cubicBezTo>
                  <a:pt x="276225" y="0"/>
                  <a:pt x="279083" y="1905"/>
                  <a:pt x="279083" y="4762"/>
                </a:cubicBezTo>
                <a:lnTo>
                  <a:pt x="282892" y="32385"/>
                </a:lnTo>
                <a:cubicBezTo>
                  <a:pt x="306705" y="34290"/>
                  <a:pt x="328612" y="40957"/>
                  <a:pt x="348615" y="49530"/>
                </a:cubicBezTo>
                <a:lnTo>
                  <a:pt x="365760" y="27622"/>
                </a:lnTo>
                <a:cubicBezTo>
                  <a:pt x="366712" y="25717"/>
                  <a:pt x="370522" y="25717"/>
                  <a:pt x="372428" y="26670"/>
                </a:cubicBezTo>
                <a:lnTo>
                  <a:pt x="400050" y="42862"/>
                </a:lnTo>
                <a:cubicBezTo>
                  <a:pt x="401955" y="43815"/>
                  <a:pt x="402908" y="46672"/>
                  <a:pt x="401955" y="49530"/>
                </a:cubicBezTo>
                <a:lnTo>
                  <a:pt x="391478" y="75247"/>
                </a:lnTo>
                <a:cubicBezTo>
                  <a:pt x="409575" y="88582"/>
                  <a:pt x="425767" y="104775"/>
                  <a:pt x="439103" y="122872"/>
                </a:cubicBezTo>
                <a:lnTo>
                  <a:pt x="464820" y="112395"/>
                </a:lnTo>
                <a:cubicBezTo>
                  <a:pt x="466725" y="111442"/>
                  <a:pt x="470535" y="112395"/>
                  <a:pt x="471487" y="114300"/>
                </a:cubicBezTo>
                <a:lnTo>
                  <a:pt x="487680" y="141922"/>
                </a:lnTo>
                <a:cubicBezTo>
                  <a:pt x="489585" y="143827"/>
                  <a:pt x="488633" y="146685"/>
                  <a:pt x="486728" y="148590"/>
                </a:cubicBezTo>
                <a:lnTo>
                  <a:pt x="464820" y="165735"/>
                </a:lnTo>
                <a:cubicBezTo>
                  <a:pt x="473392" y="186690"/>
                  <a:pt x="479108" y="208597"/>
                  <a:pt x="481965" y="231457"/>
                </a:cubicBezTo>
                <a:lnTo>
                  <a:pt x="509587" y="235267"/>
                </a:lnTo>
                <a:cubicBezTo>
                  <a:pt x="512445" y="236220"/>
                  <a:pt x="514350" y="238125"/>
                  <a:pt x="514350" y="240982"/>
                </a:cubicBezTo>
                <a:lnTo>
                  <a:pt x="514350" y="273367"/>
                </a:lnTo>
                <a:cubicBezTo>
                  <a:pt x="514350" y="276225"/>
                  <a:pt x="512445" y="279082"/>
                  <a:pt x="509587" y="279082"/>
                </a:cubicBezTo>
                <a:lnTo>
                  <a:pt x="481965" y="282892"/>
                </a:lnTo>
                <a:cubicBezTo>
                  <a:pt x="480060" y="306705"/>
                  <a:pt x="473392" y="328612"/>
                  <a:pt x="464820" y="348615"/>
                </a:cubicBezTo>
                <a:lnTo>
                  <a:pt x="486728" y="365760"/>
                </a:lnTo>
                <a:cubicBezTo>
                  <a:pt x="488633" y="366712"/>
                  <a:pt x="488633" y="370522"/>
                  <a:pt x="487680" y="372427"/>
                </a:cubicBezTo>
                <a:lnTo>
                  <a:pt x="471487" y="400050"/>
                </a:lnTo>
                <a:cubicBezTo>
                  <a:pt x="470535" y="401955"/>
                  <a:pt x="467678" y="402907"/>
                  <a:pt x="464820" y="401955"/>
                </a:cubicBezTo>
                <a:lnTo>
                  <a:pt x="439103" y="391477"/>
                </a:lnTo>
                <a:cubicBezTo>
                  <a:pt x="425767" y="409575"/>
                  <a:pt x="409575" y="425767"/>
                  <a:pt x="391478" y="439102"/>
                </a:cubicBezTo>
                <a:lnTo>
                  <a:pt x="401955" y="464820"/>
                </a:lnTo>
                <a:cubicBezTo>
                  <a:pt x="402908" y="466725"/>
                  <a:pt x="401955" y="470535"/>
                  <a:pt x="400050" y="471487"/>
                </a:cubicBezTo>
                <a:lnTo>
                  <a:pt x="372428" y="487680"/>
                </a:lnTo>
                <a:cubicBezTo>
                  <a:pt x="370522" y="489585"/>
                  <a:pt x="367665" y="488632"/>
                  <a:pt x="365760" y="486727"/>
                </a:cubicBezTo>
                <a:lnTo>
                  <a:pt x="348615" y="464820"/>
                </a:lnTo>
                <a:cubicBezTo>
                  <a:pt x="327660" y="473392"/>
                  <a:pt x="305753" y="479107"/>
                  <a:pt x="282892" y="481965"/>
                </a:cubicBezTo>
                <a:lnTo>
                  <a:pt x="279083" y="509587"/>
                </a:lnTo>
                <a:cubicBezTo>
                  <a:pt x="278130" y="512445"/>
                  <a:pt x="276225" y="514350"/>
                  <a:pt x="273367" y="514350"/>
                </a:cubicBezTo>
                <a:lnTo>
                  <a:pt x="240983" y="514350"/>
                </a:lnTo>
                <a:cubicBezTo>
                  <a:pt x="238125" y="514350"/>
                  <a:pt x="235267" y="512445"/>
                  <a:pt x="235267" y="509587"/>
                </a:cubicBezTo>
                <a:lnTo>
                  <a:pt x="231458" y="481965"/>
                </a:lnTo>
                <a:cubicBezTo>
                  <a:pt x="207645" y="480060"/>
                  <a:pt x="185737" y="473392"/>
                  <a:pt x="165735" y="464820"/>
                </a:cubicBezTo>
                <a:lnTo>
                  <a:pt x="148590" y="486727"/>
                </a:lnTo>
                <a:cubicBezTo>
                  <a:pt x="147637" y="488632"/>
                  <a:pt x="143828" y="488632"/>
                  <a:pt x="141922" y="487680"/>
                </a:cubicBezTo>
                <a:lnTo>
                  <a:pt x="114300" y="471487"/>
                </a:lnTo>
                <a:cubicBezTo>
                  <a:pt x="112395" y="470535"/>
                  <a:pt x="111442" y="467677"/>
                  <a:pt x="112395" y="464820"/>
                </a:cubicBezTo>
                <a:lnTo>
                  <a:pt x="122872" y="439102"/>
                </a:lnTo>
                <a:cubicBezTo>
                  <a:pt x="104775" y="425767"/>
                  <a:pt x="88583" y="409575"/>
                  <a:pt x="75247" y="391477"/>
                </a:cubicBezTo>
                <a:lnTo>
                  <a:pt x="49530" y="401955"/>
                </a:lnTo>
                <a:cubicBezTo>
                  <a:pt x="47625" y="402907"/>
                  <a:pt x="43815" y="401955"/>
                  <a:pt x="42862" y="400050"/>
                </a:cubicBezTo>
                <a:lnTo>
                  <a:pt x="26670" y="372427"/>
                </a:lnTo>
                <a:cubicBezTo>
                  <a:pt x="24765" y="370522"/>
                  <a:pt x="25717" y="367665"/>
                  <a:pt x="27622" y="365760"/>
                </a:cubicBezTo>
                <a:lnTo>
                  <a:pt x="49530" y="348615"/>
                </a:lnTo>
                <a:cubicBezTo>
                  <a:pt x="40958" y="327660"/>
                  <a:pt x="35242" y="305752"/>
                  <a:pt x="32385" y="282892"/>
                </a:cubicBezTo>
                <a:lnTo>
                  <a:pt x="4762" y="279082"/>
                </a:lnTo>
                <a:cubicBezTo>
                  <a:pt x="1905" y="278130"/>
                  <a:pt x="0" y="276225"/>
                  <a:pt x="0" y="273367"/>
                </a:cubicBezTo>
                <a:lnTo>
                  <a:pt x="0" y="240982"/>
                </a:lnTo>
                <a:cubicBezTo>
                  <a:pt x="0" y="238125"/>
                  <a:pt x="1905" y="235267"/>
                  <a:pt x="4762" y="235267"/>
                </a:cubicBezTo>
                <a:lnTo>
                  <a:pt x="32385" y="231457"/>
                </a:lnTo>
                <a:cubicBezTo>
                  <a:pt x="34290" y="207645"/>
                  <a:pt x="40958" y="185737"/>
                  <a:pt x="49530" y="165735"/>
                </a:cubicBezTo>
                <a:lnTo>
                  <a:pt x="27622" y="148590"/>
                </a:lnTo>
                <a:cubicBezTo>
                  <a:pt x="25717" y="147637"/>
                  <a:pt x="25717" y="143827"/>
                  <a:pt x="26670" y="141922"/>
                </a:cubicBezTo>
                <a:lnTo>
                  <a:pt x="42862" y="114300"/>
                </a:lnTo>
                <a:cubicBezTo>
                  <a:pt x="43815" y="112395"/>
                  <a:pt x="46672" y="111442"/>
                  <a:pt x="49530" y="112395"/>
                </a:cubicBezTo>
                <a:lnTo>
                  <a:pt x="75247" y="122872"/>
                </a:lnTo>
                <a:cubicBezTo>
                  <a:pt x="88583" y="104775"/>
                  <a:pt x="104775" y="88582"/>
                  <a:pt x="122872" y="75247"/>
                </a:cubicBezTo>
                <a:lnTo>
                  <a:pt x="112395" y="49530"/>
                </a:lnTo>
                <a:cubicBezTo>
                  <a:pt x="111442" y="47625"/>
                  <a:pt x="112395" y="43815"/>
                  <a:pt x="114300" y="42862"/>
                </a:cubicBezTo>
                <a:lnTo>
                  <a:pt x="141922" y="26670"/>
                </a:lnTo>
                <a:cubicBezTo>
                  <a:pt x="143828" y="24765"/>
                  <a:pt x="146685" y="25717"/>
                  <a:pt x="148590" y="27622"/>
                </a:cubicBezTo>
                <a:lnTo>
                  <a:pt x="165735" y="49530"/>
                </a:lnTo>
                <a:cubicBezTo>
                  <a:pt x="186690" y="40957"/>
                  <a:pt x="208597" y="35242"/>
                  <a:pt x="231458" y="32385"/>
                </a:cubicBezTo>
                <a:lnTo>
                  <a:pt x="235267" y="4762"/>
                </a:lnTo>
                <a:cubicBezTo>
                  <a:pt x="236220" y="1905"/>
                  <a:pt x="238125" y="0"/>
                  <a:pt x="240983"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36" name="テクノロジー ②">
            <a:extLst>
              <a:ext uri="{FF2B5EF4-FFF2-40B4-BE49-F238E27FC236}">
                <a16:creationId xmlns:a16="http://schemas.microsoft.com/office/drawing/2014/main" id="{005A7F40-119D-0442-BE60-B7A5805BD14D}"/>
              </a:ext>
            </a:extLst>
          </p:cNvPr>
          <p:cNvSpPr/>
          <p:nvPr userDrawn="1"/>
        </p:nvSpPr>
        <p:spPr>
          <a:xfrm>
            <a:off x="7491848" y="2543534"/>
            <a:ext cx="266986" cy="270254"/>
          </a:xfrm>
          <a:custGeom>
            <a:avLst/>
            <a:gdLst>
              <a:gd name="connsiteX0" fmla="*/ 415290 w 544829"/>
              <a:gd name="connsiteY0" fmla="*/ 447675 h 551497"/>
              <a:gd name="connsiteX1" fmla="*/ 410527 w 544829"/>
              <a:gd name="connsiteY1" fmla="*/ 455295 h 551497"/>
              <a:gd name="connsiteX2" fmla="*/ 418147 w 544829"/>
              <a:gd name="connsiteY2" fmla="*/ 460058 h 551497"/>
              <a:gd name="connsiteX3" fmla="*/ 422910 w 544829"/>
              <a:gd name="connsiteY3" fmla="*/ 452438 h 551497"/>
              <a:gd name="connsiteX4" fmla="*/ 415290 w 544829"/>
              <a:gd name="connsiteY4" fmla="*/ 447675 h 551497"/>
              <a:gd name="connsiteX5" fmla="*/ 388619 w 544829"/>
              <a:gd name="connsiteY5" fmla="*/ 443865 h 551497"/>
              <a:gd name="connsiteX6" fmla="*/ 380047 w 544829"/>
              <a:gd name="connsiteY6" fmla="*/ 445770 h 551497"/>
              <a:gd name="connsiteX7" fmla="*/ 381952 w 544829"/>
              <a:gd name="connsiteY7" fmla="*/ 454343 h 551497"/>
              <a:gd name="connsiteX8" fmla="*/ 390525 w 544829"/>
              <a:gd name="connsiteY8" fmla="*/ 452438 h 551497"/>
              <a:gd name="connsiteX9" fmla="*/ 388619 w 544829"/>
              <a:gd name="connsiteY9" fmla="*/ 443865 h 551497"/>
              <a:gd name="connsiteX10" fmla="*/ 445769 w 544829"/>
              <a:gd name="connsiteY10" fmla="*/ 429578 h 551497"/>
              <a:gd name="connsiteX11" fmla="*/ 437197 w 544829"/>
              <a:gd name="connsiteY11" fmla="*/ 431483 h 551497"/>
              <a:gd name="connsiteX12" fmla="*/ 439102 w 544829"/>
              <a:gd name="connsiteY12" fmla="*/ 440055 h 551497"/>
              <a:gd name="connsiteX13" fmla="*/ 447675 w 544829"/>
              <a:gd name="connsiteY13" fmla="*/ 438150 h 551497"/>
              <a:gd name="connsiteX14" fmla="*/ 445769 w 544829"/>
              <a:gd name="connsiteY14" fmla="*/ 429578 h 551497"/>
              <a:gd name="connsiteX15" fmla="*/ 363855 w 544829"/>
              <a:gd name="connsiteY15" fmla="*/ 417195 h 551497"/>
              <a:gd name="connsiteX16" fmla="*/ 359092 w 544829"/>
              <a:gd name="connsiteY16" fmla="*/ 424815 h 551497"/>
              <a:gd name="connsiteX17" fmla="*/ 366712 w 544829"/>
              <a:gd name="connsiteY17" fmla="*/ 429578 h 551497"/>
              <a:gd name="connsiteX18" fmla="*/ 371475 w 544829"/>
              <a:gd name="connsiteY18" fmla="*/ 421958 h 551497"/>
              <a:gd name="connsiteX19" fmla="*/ 363855 w 544829"/>
              <a:gd name="connsiteY19" fmla="*/ 417195 h 551497"/>
              <a:gd name="connsiteX20" fmla="*/ 445769 w 544829"/>
              <a:gd name="connsiteY20" fmla="*/ 396240 h 551497"/>
              <a:gd name="connsiteX21" fmla="*/ 441007 w 544829"/>
              <a:gd name="connsiteY21" fmla="*/ 403860 h 551497"/>
              <a:gd name="connsiteX22" fmla="*/ 448627 w 544829"/>
              <a:gd name="connsiteY22" fmla="*/ 408623 h 551497"/>
              <a:gd name="connsiteX23" fmla="*/ 453390 w 544829"/>
              <a:gd name="connsiteY23" fmla="*/ 401003 h 551497"/>
              <a:gd name="connsiteX24" fmla="*/ 445769 w 544829"/>
              <a:gd name="connsiteY24" fmla="*/ 396240 h 551497"/>
              <a:gd name="connsiteX25" fmla="*/ 401955 w 544829"/>
              <a:gd name="connsiteY25" fmla="*/ 396240 h 551497"/>
              <a:gd name="connsiteX26" fmla="*/ 389572 w 544829"/>
              <a:gd name="connsiteY26" fmla="*/ 417195 h 551497"/>
              <a:gd name="connsiteX27" fmla="*/ 410527 w 544829"/>
              <a:gd name="connsiteY27" fmla="*/ 429578 h 551497"/>
              <a:gd name="connsiteX28" fmla="*/ 422910 w 544829"/>
              <a:gd name="connsiteY28" fmla="*/ 408623 h 551497"/>
              <a:gd name="connsiteX29" fmla="*/ 401955 w 544829"/>
              <a:gd name="connsiteY29" fmla="*/ 396240 h 551497"/>
              <a:gd name="connsiteX30" fmla="*/ 373380 w 544829"/>
              <a:gd name="connsiteY30" fmla="*/ 385763 h 551497"/>
              <a:gd name="connsiteX31" fmla="*/ 364807 w 544829"/>
              <a:gd name="connsiteY31" fmla="*/ 387668 h 551497"/>
              <a:gd name="connsiteX32" fmla="*/ 366712 w 544829"/>
              <a:gd name="connsiteY32" fmla="*/ 396240 h 551497"/>
              <a:gd name="connsiteX33" fmla="*/ 375285 w 544829"/>
              <a:gd name="connsiteY33" fmla="*/ 394335 h 551497"/>
              <a:gd name="connsiteX34" fmla="*/ 373380 w 544829"/>
              <a:gd name="connsiteY34" fmla="*/ 385763 h 551497"/>
              <a:gd name="connsiteX35" fmla="*/ 431482 w 544829"/>
              <a:gd name="connsiteY35" fmla="*/ 371475 h 551497"/>
              <a:gd name="connsiteX36" fmla="*/ 422910 w 544829"/>
              <a:gd name="connsiteY36" fmla="*/ 373380 h 551497"/>
              <a:gd name="connsiteX37" fmla="*/ 424815 w 544829"/>
              <a:gd name="connsiteY37" fmla="*/ 381953 h 551497"/>
              <a:gd name="connsiteX38" fmla="*/ 433387 w 544829"/>
              <a:gd name="connsiteY38" fmla="*/ 380048 h 551497"/>
              <a:gd name="connsiteX39" fmla="*/ 431482 w 544829"/>
              <a:gd name="connsiteY39" fmla="*/ 371475 h 551497"/>
              <a:gd name="connsiteX40" fmla="*/ 394335 w 544829"/>
              <a:gd name="connsiteY40" fmla="*/ 365760 h 551497"/>
              <a:gd name="connsiteX41" fmla="*/ 389572 w 544829"/>
              <a:gd name="connsiteY41" fmla="*/ 373380 h 551497"/>
              <a:gd name="connsiteX42" fmla="*/ 397192 w 544829"/>
              <a:gd name="connsiteY42" fmla="*/ 378143 h 551497"/>
              <a:gd name="connsiteX43" fmla="*/ 401955 w 544829"/>
              <a:gd name="connsiteY43" fmla="*/ 370523 h 551497"/>
              <a:gd name="connsiteX44" fmla="*/ 394335 w 544829"/>
              <a:gd name="connsiteY44" fmla="*/ 365760 h 551497"/>
              <a:gd name="connsiteX45" fmla="*/ 416287 w 544829"/>
              <a:gd name="connsiteY45" fmla="*/ 346681 h 551497"/>
              <a:gd name="connsiteX46" fmla="*/ 470535 w 544829"/>
              <a:gd name="connsiteY46" fmla="*/ 396240 h 551497"/>
              <a:gd name="connsiteX47" fmla="*/ 421957 w 544829"/>
              <a:gd name="connsiteY47" fmla="*/ 477203 h 551497"/>
              <a:gd name="connsiteX48" fmla="*/ 340994 w 544829"/>
              <a:gd name="connsiteY48" fmla="*/ 428625 h 551497"/>
              <a:gd name="connsiteX49" fmla="*/ 389572 w 544829"/>
              <a:gd name="connsiteY49" fmla="*/ 347663 h 551497"/>
              <a:gd name="connsiteX50" fmla="*/ 416287 w 544829"/>
              <a:gd name="connsiteY50" fmla="*/ 346681 h 551497"/>
              <a:gd name="connsiteX51" fmla="*/ 418117 w 544829"/>
              <a:gd name="connsiteY51" fmla="*/ 332021 h 551497"/>
              <a:gd name="connsiteX52" fmla="*/ 385762 w 544829"/>
              <a:gd name="connsiteY52" fmla="*/ 333375 h 551497"/>
              <a:gd name="connsiteX53" fmla="*/ 326707 w 544829"/>
              <a:gd name="connsiteY53" fmla="*/ 432435 h 551497"/>
              <a:gd name="connsiteX54" fmla="*/ 425767 w 544829"/>
              <a:gd name="connsiteY54" fmla="*/ 491490 h 551497"/>
              <a:gd name="connsiteX55" fmla="*/ 484822 w 544829"/>
              <a:gd name="connsiteY55" fmla="*/ 392430 h 551497"/>
              <a:gd name="connsiteX56" fmla="*/ 418117 w 544829"/>
              <a:gd name="connsiteY56" fmla="*/ 332021 h 551497"/>
              <a:gd name="connsiteX57" fmla="*/ 380047 w 544829"/>
              <a:gd name="connsiteY57" fmla="*/ 276225 h 551497"/>
              <a:gd name="connsiteX58" fmla="*/ 383857 w 544829"/>
              <a:gd name="connsiteY58" fmla="*/ 278130 h 551497"/>
              <a:gd name="connsiteX59" fmla="*/ 388619 w 544829"/>
              <a:gd name="connsiteY59" fmla="*/ 289560 h 551497"/>
              <a:gd name="connsiteX60" fmla="*/ 392429 w 544829"/>
              <a:gd name="connsiteY60" fmla="*/ 291465 h 551497"/>
              <a:gd name="connsiteX61" fmla="*/ 424815 w 544829"/>
              <a:gd name="connsiteY61" fmla="*/ 292417 h 551497"/>
              <a:gd name="connsiteX62" fmla="*/ 428624 w 544829"/>
              <a:gd name="connsiteY62" fmla="*/ 290512 h 551497"/>
              <a:gd name="connsiteX63" fmla="*/ 433387 w 544829"/>
              <a:gd name="connsiteY63" fmla="*/ 279082 h 551497"/>
              <a:gd name="connsiteX64" fmla="*/ 437197 w 544829"/>
              <a:gd name="connsiteY64" fmla="*/ 277177 h 551497"/>
              <a:gd name="connsiteX65" fmla="*/ 454342 w 544829"/>
              <a:gd name="connsiteY65" fmla="*/ 281940 h 551497"/>
              <a:gd name="connsiteX66" fmla="*/ 456247 w 544829"/>
              <a:gd name="connsiteY66" fmla="*/ 284797 h 551497"/>
              <a:gd name="connsiteX67" fmla="*/ 454342 w 544829"/>
              <a:gd name="connsiteY67" fmla="*/ 297180 h 551497"/>
              <a:gd name="connsiteX68" fmla="*/ 456247 w 544829"/>
              <a:gd name="connsiteY68" fmla="*/ 300990 h 551497"/>
              <a:gd name="connsiteX69" fmla="*/ 483869 w 544829"/>
              <a:gd name="connsiteY69" fmla="*/ 317182 h 551497"/>
              <a:gd name="connsiteX70" fmla="*/ 487679 w 544829"/>
              <a:gd name="connsiteY70" fmla="*/ 317182 h 551497"/>
              <a:gd name="connsiteX71" fmla="*/ 498157 w 544829"/>
              <a:gd name="connsiteY71" fmla="*/ 309562 h 551497"/>
              <a:gd name="connsiteX72" fmla="*/ 501967 w 544829"/>
              <a:gd name="connsiteY72" fmla="*/ 309562 h 551497"/>
              <a:gd name="connsiteX73" fmla="*/ 514349 w 544829"/>
              <a:gd name="connsiteY73" fmla="*/ 321945 h 551497"/>
              <a:gd name="connsiteX74" fmla="*/ 514349 w 544829"/>
              <a:gd name="connsiteY74" fmla="*/ 325755 h 551497"/>
              <a:gd name="connsiteX75" fmla="*/ 506729 w 544829"/>
              <a:gd name="connsiteY75" fmla="*/ 335280 h 551497"/>
              <a:gd name="connsiteX76" fmla="*/ 506729 w 544829"/>
              <a:gd name="connsiteY76" fmla="*/ 339090 h 551497"/>
              <a:gd name="connsiteX77" fmla="*/ 521969 w 544829"/>
              <a:gd name="connsiteY77" fmla="*/ 366712 h 551497"/>
              <a:gd name="connsiteX78" fmla="*/ 525779 w 544829"/>
              <a:gd name="connsiteY78" fmla="*/ 368617 h 551497"/>
              <a:gd name="connsiteX79" fmla="*/ 538162 w 544829"/>
              <a:gd name="connsiteY79" fmla="*/ 367665 h 551497"/>
              <a:gd name="connsiteX80" fmla="*/ 541019 w 544829"/>
              <a:gd name="connsiteY80" fmla="*/ 369570 h 551497"/>
              <a:gd name="connsiteX81" fmla="*/ 544829 w 544829"/>
              <a:gd name="connsiteY81" fmla="*/ 386715 h 551497"/>
              <a:gd name="connsiteX82" fmla="*/ 542924 w 544829"/>
              <a:gd name="connsiteY82" fmla="*/ 390525 h 551497"/>
              <a:gd name="connsiteX83" fmla="*/ 531494 w 544829"/>
              <a:gd name="connsiteY83" fmla="*/ 395287 h 551497"/>
              <a:gd name="connsiteX84" fmla="*/ 529590 w 544829"/>
              <a:gd name="connsiteY84" fmla="*/ 399097 h 551497"/>
              <a:gd name="connsiteX85" fmla="*/ 528637 w 544829"/>
              <a:gd name="connsiteY85" fmla="*/ 431482 h 551497"/>
              <a:gd name="connsiteX86" fmla="*/ 530542 w 544829"/>
              <a:gd name="connsiteY86" fmla="*/ 435292 h 551497"/>
              <a:gd name="connsiteX87" fmla="*/ 541972 w 544829"/>
              <a:gd name="connsiteY87" fmla="*/ 440055 h 551497"/>
              <a:gd name="connsiteX88" fmla="*/ 543877 w 544829"/>
              <a:gd name="connsiteY88" fmla="*/ 443865 h 551497"/>
              <a:gd name="connsiteX89" fmla="*/ 539115 w 544829"/>
              <a:gd name="connsiteY89" fmla="*/ 461010 h 551497"/>
              <a:gd name="connsiteX90" fmla="*/ 536257 w 544829"/>
              <a:gd name="connsiteY90" fmla="*/ 462915 h 551497"/>
              <a:gd name="connsiteX91" fmla="*/ 523874 w 544829"/>
              <a:gd name="connsiteY91" fmla="*/ 461010 h 551497"/>
              <a:gd name="connsiteX92" fmla="*/ 520065 w 544829"/>
              <a:gd name="connsiteY92" fmla="*/ 462915 h 551497"/>
              <a:gd name="connsiteX93" fmla="*/ 503872 w 544829"/>
              <a:gd name="connsiteY93" fmla="*/ 490537 h 551497"/>
              <a:gd name="connsiteX94" fmla="*/ 503872 w 544829"/>
              <a:gd name="connsiteY94" fmla="*/ 494347 h 551497"/>
              <a:gd name="connsiteX95" fmla="*/ 511492 w 544829"/>
              <a:gd name="connsiteY95" fmla="*/ 504825 h 551497"/>
              <a:gd name="connsiteX96" fmla="*/ 511492 w 544829"/>
              <a:gd name="connsiteY96" fmla="*/ 508635 h 551497"/>
              <a:gd name="connsiteX97" fmla="*/ 499110 w 544829"/>
              <a:gd name="connsiteY97" fmla="*/ 521017 h 551497"/>
              <a:gd name="connsiteX98" fmla="*/ 495299 w 544829"/>
              <a:gd name="connsiteY98" fmla="*/ 521017 h 551497"/>
              <a:gd name="connsiteX99" fmla="*/ 485774 w 544829"/>
              <a:gd name="connsiteY99" fmla="*/ 513397 h 551497"/>
              <a:gd name="connsiteX100" fmla="*/ 481965 w 544829"/>
              <a:gd name="connsiteY100" fmla="*/ 513397 h 551497"/>
              <a:gd name="connsiteX101" fmla="*/ 454342 w 544829"/>
              <a:gd name="connsiteY101" fmla="*/ 528637 h 551497"/>
              <a:gd name="connsiteX102" fmla="*/ 452437 w 544829"/>
              <a:gd name="connsiteY102" fmla="*/ 532447 h 551497"/>
              <a:gd name="connsiteX103" fmla="*/ 453390 w 544829"/>
              <a:gd name="connsiteY103" fmla="*/ 544830 h 551497"/>
              <a:gd name="connsiteX104" fmla="*/ 451485 w 544829"/>
              <a:gd name="connsiteY104" fmla="*/ 547687 h 551497"/>
              <a:gd name="connsiteX105" fmla="*/ 434340 w 544829"/>
              <a:gd name="connsiteY105" fmla="*/ 551497 h 551497"/>
              <a:gd name="connsiteX106" fmla="*/ 430529 w 544829"/>
              <a:gd name="connsiteY106" fmla="*/ 549592 h 551497"/>
              <a:gd name="connsiteX107" fmla="*/ 425767 w 544829"/>
              <a:gd name="connsiteY107" fmla="*/ 538162 h 551497"/>
              <a:gd name="connsiteX108" fmla="*/ 421957 w 544829"/>
              <a:gd name="connsiteY108" fmla="*/ 536257 h 551497"/>
              <a:gd name="connsiteX109" fmla="*/ 389572 w 544829"/>
              <a:gd name="connsiteY109" fmla="*/ 535305 h 551497"/>
              <a:gd name="connsiteX110" fmla="*/ 385762 w 544829"/>
              <a:gd name="connsiteY110" fmla="*/ 537210 h 551497"/>
              <a:gd name="connsiteX111" fmla="*/ 380999 w 544829"/>
              <a:gd name="connsiteY111" fmla="*/ 548640 h 551497"/>
              <a:gd name="connsiteX112" fmla="*/ 377190 w 544829"/>
              <a:gd name="connsiteY112" fmla="*/ 550545 h 551497"/>
              <a:gd name="connsiteX113" fmla="*/ 360044 w 544829"/>
              <a:gd name="connsiteY113" fmla="*/ 545782 h 551497"/>
              <a:gd name="connsiteX114" fmla="*/ 358140 w 544829"/>
              <a:gd name="connsiteY114" fmla="*/ 542925 h 551497"/>
              <a:gd name="connsiteX115" fmla="*/ 360044 w 544829"/>
              <a:gd name="connsiteY115" fmla="*/ 530542 h 551497"/>
              <a:gd name="connsiteX116" fmla="*/ 358140 w 544829"/>
              <a:gd name="connsiteY116" fmla="*/ 526732 h 551497"/>
              <a:gd name="connsiteX117" fmla="*/ 330517 w 544829"/>
              <a:gd name="connsiteY117" fmla="*/ 510540 h 551497"/>
              <a:gd name="connsiteX118" fmla="*/ 326707 w 544829"/>
              <a:gd name="connsiteY118" fmla="*/ 510540 h 551497"/>
              <a:gd name="connsiteX119" fmla="*/ 316229 w 544829"/>
              <a:gd name="connsiteY119" fmla="*/ 518160 h 551497"/>
              <a:gd name="connsiteX120" fmla="*/ 312419 w 544829"/>
              <a:gd name="connsiteY120" fmla="*/ 518160 h 551497"/>
              <a:gd name="connsiteX121" fmla="*/ 300037 w 544829"/>
              <a:gd name="connsiteY121" fmla="*/ 505777 h 551497"/>
              <a:gd name="connsiteX122" fmla="*/ 300037 w 544829"/>
              <a:gd name="connsiteY122" fmla="*/ 501967 h 551497"/>
              <a:gd name="connsiteX123" fmla="*/ 307657 w 544829"/>
              <a:gd name="connsiteY123" fmla="*/ 492442 h 551497"/>
              <a:gd name="connsiteX124" fmla="*/ 307657 w 544829"/>
              <a:gd name="connsiteY124" fmla="*/ 488632 h 551497"/>
              <a:gd name="connsiteX125" fmla="*/ 292417 w 544829"/>
              <a:gd name="connsiteY125" fmla="*/ 461010 h 551497"/>
              <a:gd name="connsiteX126" fmla="*/ 288607 w 544829"/>
              <a:gd name="connsiteY126" fmla="*/ 459105 h 551497"/>
              <a:gd name="connsiteX127" fmla="*/ 276224 w 544829"/>
              <a:gd name="connsiteY127" fmla="*/ 460057 h 551497"/>
              <a:gd name="connsiteX128" fmla="*/ 273367 w 544829"/>
              <a:gd name="connsiteY128" fmla="*/ 458152 h 551497"/>
              <a:gd name="connsiteX129" fmla="*/ 269557 w 544829"/>
              <a:gd name="connsiteY129" fmla="*/ 441007 h 551497"/>
              <a:gd name="connsiteX130" fmla="*/ 271462 w 544829"/>
              <a:gd name="connsiteY130" fmla="*/ 437197 h 551497"/>
              <a:gd name="connsiteX131" fmla="*/ 282892 w 544829"/>
              <a:gd name="connsiteY131" fmla="*/ 432435 h 551497"/>
              <a:gd name="connsiteX132" fmla="*/ 284797 w 544829"/>
              <a:gd name="connsiteY132" fmla="*/ 428625 h 551497"/>
              <a:gd name="connsiteX133" fmla="*/ 285749 w 544829"/>
              <a:gd name="connsiteY133" fmla="*/ 396240 h 551497"/>
              <a:gd name="connsiteX134" fmla="*/ 283844 w 544829"/>
              <a:gd name="connsiteY134" fmla="*/ 392430 h 551497"/>
              <a:gd name="connsiteX135" fmla="*/ 272415 w 544829"/>
              <a:gd name="connsiteY135" fmla="*/ 387667 h 551497"/>
              <a:gd name="connsiteX136" fmla="*/ 270510 w 544829"/>
              <a:gd name="connsiteY136" fmla="*/ 383857 h 551497"/>
              <a:gd name="connsiteX137" fmla="*/ 275272 w 544829"/>
              <a:gd name="connsiteY137" fmla="*/ 366712 h 551497"/>
              <a:gd name="connsiteX138" fmla="*/ 278129 w 544829"/>
              <a:gd name="connsiteY138" fmla="*/ 364807 h 551497"/>
              <a:gd name="connsiteX139" fmla="*/ 290512 w 544829"/>
              <a:gd name="connsiteY139" fmla="*/ 366712 h 551497"/>
              <a:gd name="connsiteX140" fmla="*/ 294322 w 544829"/>
              <a:gd name="connsiteY140" fmla="*/ 364807 h 551497"/>
              <a:gd name="connsiteX141" fmla="*/ 310515 w 544829"/>
              <a:gd name="connsiteY141" fmla="*/ 337185 h 551497"/>
              <a:gd name="connsiteX142" fmla="*/ 310515 w 544829"/>
              <a:gd name="connsiteY142" fmla="*/ 333375 h 551497"/>
              <a:gd name="connsiteX143" fmla="*/ 302894 w 544829"/>
              <a:gd name="connsiteY143" fmla="*/ 322897 h 551497"/>
              <a:gd name="connsiteX144" fmla="*/ 302894 w 544829"/>
              <a:gd name="connsiteY144" fmla="*/ 319087 h 551497"/>
              <a:gd name="connsiteX145" fmla="*/ 315277 w 544829"/>
              <a:gd name="connsiteY145" fmla="*/ 306705 h 551497"/>
              <a:gd name="connsiteX146" fmla="*/ 319087 w 544829"/>
              <a:gd name="connsiteY146" fmla="*/ 306705 h 551497"/>
              <a:gd name="connsiteX147" fmla="*/ 328612 w 544829"/>
              <a:gd name="connsiteY147" fmla="*/ 314325 h 551497"/>
              <a:gd name="connsiteX148" fmla="*/ 332422 w 544829"/>
              <a:gd name="connsiteY148" fmla="*/ 314325 h 551497"/>
              <a:gd name="connsiteX149" fmla="*/ 360044 w 544829"/>
              <a:gd name="connsiteY149" fmla="*/ 299085 h 551497"/>
              <a:gd name="connsiteX150" fmla="*/ 361949 w 544829"/>
              <a:gd name="connsiteY150" fmla="*/ 295275 h 551497"/>
              <a:gd name="connsiteX151" fmla="*/ 360997 w 544829"/>
              <a:gd name="connsiteY151" fmla="*/ 282892 h 551497"/>
              <a:gd name="connsiteX152" fmla="*/ 362902 w 544829"/>
              <a:gd name="connsiteY152" fmla="*/ 280035 h 551497"/>
              <a:gd name="connsiteX153" fmla="*/ 187642 w 544829"/>
              <a:gd name="connsiteY153" fmla="*/ 238125 h 551497"/>
              <a:gd name="connsiteX154" fmla="*/ 179069 w 544829"/>
              <a:gd name="connsiteY154" fmla="*/ 246697 h 551497"/>
              <a:gd name="connsiteX155" fmla="*/ 187642 w 544829"/>
              <a:gd name="connsiteY155" fmla="*/ 255270 h 551497"/>
              <a:gd name="connsiteX156" fmla="*/ 196215 w 544829"/>
              <a:gd name="connsiteY156" fmla="*/ 246697 h 551497"/>
              <a:gd name="connsiteX157" fmla="*/ 187642 w 544829"/>
              <a:gd name="connsiteY157" fmla="*/ 238125 h 551497"/>
              <a:gd name="connsiteX158" fmla="*/ 220979 w 544829"/>
              <a:gd name="connsiteY158" fmla="*/ 223837 h 551497"/>
              <a:gd name="connsiteX159" fmla="*/ 220979 w 544829"/>
              <a:gd name="connsiteY159" fmla="*/ 236220 h 551497"/>
              <a:gd name="connsiteX160" fmla="*/ 233362 w 544829"/>
              <a:gd name="connsiteY160" fmla="*/ 236220 h 551497"/>
              <a:gd name="connsiteX161" fmla="*/ 233362 w 544829"/>
              <a:gd name="connsiteY161" fmla="*/ 223837 h 551497"/>
              <a:gd name="connsiteX162" fmla="*/ 220979 w 544829"/>
              <a:gd name="connsiteY162" fmla="*/ 223837 h 551497"/>
              <a:gd name="connsiteX163" fmla="*/ 141922 w 544829"/>
              <a:gd name="connsiteY163" fmla="*/ 223837 h 551497"/>
              <a:gd name="connsiteX164" fmla="*/ 141922 w 544829"/>
              <a:gd name="connsiteY164" fmla="*/ 236220 h 551497"/>
              <a:gd name="connsiteX165" fmla="*/ 154304 w 544829"/>
              <a:gd name="connsiteY165" fmla="*/ 236220 h 551497"/>
              <a:gd name="connsiteX166" fmla="*/ 154304 w 544829"/>
              <a:gd name="connsiteY166" fmla="*/ 223837 h 551497"/>
              <a:gd name="connsiteX167" fmla="*/ 141922 w 544829"/>
              <a:gd name="connsiteY167" fmla="*/ 223837 h 551497"/>
              <a:gd name="connsiteX168" fmla="*/ 243840 w 544829"/>
              <a:gd name="connsiteY168" fmla="*/ 181927 h 551497"/>
              <a:gd name="connsiteX169" fmla="*/ 235267 w 544829"/>
              <a:gd name="connsiteY169" fmla="*/ 190500 h 551497"/>
              <a:gd name="connsiteX170" fmla="*/ 243840 w 544829"/>
              <a:gd name="connsiteY170" fmla="*/ 199072 h 551497"/>
              <a:gd name="connsiteX171" fmla="*/ 252412 w 544829"/>
              <a:gd name="connsiteY171" fmla="*/ 190500 h 551497"/>
              <a:gd name="connsiteX172" fmla="*/ 243840 w 544829"/>
              <a:gd name="connsiteY172" fmla="*/ 181927 h 551497"/>
              <a:gd name="connsiteX173" fmla="*/ 131444 w 544829"/>
              <a:gd name="connsiteY173" fmla="*/ 180975 h 551497"/>
              <a:gd name="connsiteX174" fmla="*/ 122872 w 544829"/>
              <a:gd name="connsiteY174" fmla="*/ 189547 h 551497"/>
              <a:gd name="connsiteX175" fmla="*/ 131444 w 544829"/>
              <a:gd name="connsiteY175" fmla="*/ 198120 h 551497"/>
              <a:gd name="connsiteX176" fmla="*/ 140017 w 544829"/>
              <a:gd name="connsiteY176" fmla="*/ 189547 h 551497"/>
              <a:gd name="connsiteX177" fmla="*/ 131444 w 544829"/>
              <a:gd name="connsiteY177" fmla="*/ 180975 h 551497"/>
              <a:gd name="connsiteX178" fmla="*/ 187642 w 544829"/>
              <a:gd name="connsiteY178" fmla="*/ 167640 h 551497"/>
              <a:gd name="connsiteX179" fmla="*/ 164782 w 544829"/>
              <a:gd name="connsiteY179" fmla="*/ 190500 h 551497"/>
              <a:gd name="connsiteX180" fmla="*/ 187642 w 544829"/>
              <a:gd name="connsiteY180" fmla="*/ 213360 h 551497"/>
              <a:gd name="connsiteX181" fmla="*/ 210502 w 544829"/>
              <a:gd name="connsiteY181" fmla="*/ 190500 h 551497"/>
              <a:gd name="connsiteX182" fmla="*/ 187642 w 544829"/>
              <a:gd name="connsiteY182" fmla="*/ 167640 h 551497"/>
              <a:gd name="connsiteX183" fmla="*/ 221932 w 544829"/>
              <a:gd name="connsiteY183" fmla="*/ 143827 h 551497"/>
              <a:gd name="connsiteX184" fmla="*/ 221932 w 544829"/>
              <a:gd name="connsiteY184" fmla="*/ 156210 h 551497"/>
              <a:gd name="connsiteX185" fmla="*/ 234315 w 544829"/>
              <a:gd name="connsiteY185" fmla="*/ 156210 h 551497"/>
              <a:gd name="connsiteX186" fmla="*/ 234315 w 544829"/>
              <a:gd name="connsiteY186" fmla="*/ 143827 h 551497"/>
              <a:gd name="connsiteX187" fmla="*/ 221932 w 544829"/>
              <a:gd name="connsiteY187" fmla="*/ 143827 h 551497"/>
              <a:gd name="connsiteX188" fmla="*/ 141922 w 544829"/>
              <a:gd name="connsiteY188" fmla="*/ 143827 h 551497"/>
              <a:gd name="connsiteX189" fmla="*/ 141922 w 544829"/>
              <a:gd name="connsiteY189" fmla="*/ 156210 h 551497"/>
              <a:gd name="connsiteX190" fmla="*/ 154304 w 544829"/>
              <a:gd name="connsiteY190" fmla="*/ 156210 h 551497"/>
              <a:gd name="connsiteX191" fmla="*/ 154304 w 544829"/>
              <a:gd name="connsiteY191" fmla="*/ 143827 h 551497"/>
              <a:gd name="connsiteX192" fmla="*/ 141922 w 544829"/>
              <a:gd name="connsiteY192" fmla="*/ 143827 h 551497"/>
              <a:gd name="connsiteX193" fmla="*/ 187642 w 544829"/>
              <a:gd name="connsiteY193" fmla="*/ 124777 h 551497"/>
              <a:gd name="connsiteX194" fmla="*/ 179069 w 544829"/>
              <a:gd name="connsiteY194" fmla="*/ 133350 h 551497"/>
              <a:gd name="connsiteX195" fmla="*/ 187642 w 544829"/>
              <a:gd name="connsiteY195" fmla="*/ 141922 h 551497"/>
              <a:gd name="connsiteX196" fmla="*/ 196215 w 544829"/>
              <a:gd name="connsiteY196" fmla="*/ 133350 h 551497"/>
              <a:gd name="connsiteX197" fmla="*/ 187642 w 544829"/>
              <a:gd name="connsiteY197" fmla="*/ 124777 h 551497"/>
              <a:gd name="connsiteX198" fmla="*/ 187642 w 544829"/>
              <a:gd name="connsiteY198" fmla="*/ 100965 h 551497"/>
              <a:gd name="connsiteX199" fmla="*/ 277177 w 544829"/>
              <a:gd name="connsiteY199" fmla="*/ 190500 h 551497"/>
              <a:gd name="connsiteX200" fmla="*/ 187642 w 544829"/>
              <a:gd name="connsiteY200" fmla="*/ 279082 h 551497"/>
              <a:gd name="connsiteX201" fmla="*/ 98107 w 544829"/>
              <a:gd name="connsiteY201" fmla="*/ 190500 h 551497"/>
              <a:gd name="connsiteX202" fmla="*/ 187642 w 544829"/>
              <a:gd name="connsiteY202" fmla="*/ 100965 h 551497"/>
              <a:gd name="connsiteX203" fmla="*/ 187642 w 544829"/>
              <a:gd name="connsiteY203" fmla="*/ 81915 h 551497"/>
              <a:gd name="connsiteX204" fmla="*/ 79057 w 544829"/>
              <a:gd name="connsiteY204" fmla="*/ 190500 h 551497"/>
              <a:gd name="connsiteX205" fmla="*/ 187642 w 544829"/>
              <a:gd name="connsiteY205" fmla="*/ 299085 h 551497"/>
              <a:gd name="connsiteX206" fmla="*/ 296228 w 544829"/>
              <a:gd name="connsiteY206" fmla="*/ 190500 h 551497"/>
              <a:gd name="connsiteX207" fmla="*/ 187642 w 544829"/>
              <a:gd name="connsiteY207" fmla="*/ 81915 h 551497"/>
              <a:gd name="connsiteX208" fmla="*/ 180975 w 544829"/>
              <a:gd name="connsiteY208" fmla="*/ 0 h 551497"/>
              <a:gd name="connsiteX209" fmla="*/ 199072 w 544829"/>
              <a:gd name="connsiteY209" fmla="*/ 0 h 551497"/>
              <a:gd name="connsiteX210" fmla="*/ 204787 w 544829"/>
              <a:gd name="connsiteY210" fmla="*/ 1905 h 551497"/>
              <a:gd name="connsiteX211" fmla="*/ 205740 w 544829"/>
              <a:gd name="connsiteY211" fmla="*/ 6667 h 551497"/>
              <a:gd name="connsiteX212" fmla="*/ 207645 w 544829"/>
              <a:gd name="connsiteY212" fmla="*/ 21907 h 551497"/>
              <a:gd name="connsiteX213" fmla="*/ 210503 w 544829"/>
              <a:gd name="connsiteY213" fmla="*/ 24765 h 551497"/>
              <a:gd name="connsiteX214" fmla="*/ 253365 w 544829"/>
              <a:gd name="connsiteY214" fmla="*/ 36195 h 551497"/>
              <a:gd name="connsiteX215" fmla="*/ 257175 w 544829"/>
              <a:gd name="connsiteY215" fmla="*/ 35242 h 551497"/>
              <a:gd name="connsiteX216" fmla="*/ 266700 w 544829"/>
              <a:gd name="connsiteY216" fmla="*/ 22860 h 551497"/>
              <a:gd name="connsiteX217" fmla="*/ 271462 w 544829"/>
              <a:gd name="connsiteY217" fmla="*/ 20002 h 551497"/>
              <a:gd name="connsiteX218" fmla="*/ 275272 w 544829"/>
              <a:gd name="connsiteY218" fmla="*/ 21907 h 551497"/>
              <a:gd name="connsiteX219" fmla="*/ 291465 w 544829"/>
              <a:gd name="connsiteY219" fmla="*/ 31432 h 551497"/>
              <a:gd name="connsiteX220" fmla="*/ 295275 w 544829"/>
              <a:gd name="connsiteY220" fmla="*/ 35242 h 551497"/>
              <a:gd name="connsiteX221" fmla="*/ 294322 w 544829"/>
              <a:gd name="connsiteY221" fmla="*/ 40005 h 551497"/>
              <a:gd name="connsiteX222" fmla="*/ 288607 w 544829"/>
              <a:gd name="connsiteY222" fmla="*/ 54292 h 551497"/>
              <a:gd name="connsiteX223" fmla="*/ 289560 w 544829"/>
              <a:gd name="connsiteY223" fmla="*/ 58102 h 551497"/>
              <a:gd name="connsiteX224" fmla="*/ 320992 w 544829"/>
              <a:gd name="connsiteY224" fmla="*/ 89535 h 551497"/>
              <a:gd name="connsiteX225" fmla="*/ 324803 w 544829"/>
              <a:gd name="connsiteY225" fmla="*/ 90487 h 551497"/>
              <a:gd name="connsiteX226" fmla="*/ 339090 w 544829"/>
              <a:gd name="connsiteY226" fmla="*/ 84772 h 551497"/>
              <a:gd name="connsiteX227" fmla="*/ 344805 w 544829"/>
              <a:gd name="connsiteY227" fmla="*/ 83820 h 551497"/>
              <a:gd name="connsiteX228" fmla="*/ 347662 w 544829"/>
              <a:gd name="connsiteY228" fmla="*/ 87630 h 551497"/>
              <a:gd name="connsiteX229" fmla="*/ 357187 w 544829"/>
              <a:gd name="connsiteY229" fmla="*/ 103822 h 551497"/>
              <a:gd name="connsiteX230" fmla="*/ 358140 w 544829"/>
              <a:gd name="connsiteY230" fmla="*/ 109537 h 551497"/>
              <a:gd name="connsiteX231" fmla="*/ 355282 w 544829"/>
              <a:gd name="connsiteY231" fmla="*/ 112395 h 551497"/>
              <a:gd name="connsiteX232" fmla="*/ 342900 w 544829"/>
              <a:gd name="connsiteY232" fmla="*/ 121920 h 551497"/>
              <a:gd name="connsiteX233" fmla="*/ 341947 w 544829"/>
              <a:gd name="connsiteY233" fmla="*/ 125730 h 551497"/>
              <a:gd name="connsiteX234" fmla="*/ 353378 w 544829"/>
              <a:gd name="connsiteY234" fmla="*/ 168592 h 551497"/>
              <a:gd name="connsiteX235" fmla="*/ 356235 w 544829"/>
              <a:gd name="connsiteY235" fmla="*/ 171450 h 551497"/>
              <a:gd name="connsiteX236" fmla="*/ 371475 w 544829"/>
              <a:gd name="connsiteY236" fmla="*/ 173355 h 551497"/>
              <a:gd name="connsiteX237" fmla="*/ 376237 w 544829"/>
              <a:gd name="connsiteY237" fmla="*/ 176212 h 551497"/>
              <a:gd name="connsiteX238" fmla="*/ 377190 w 544829"/>
              <a:gd name="connsiteY238" fmla="*/ 180975 h 551497"/>
              <a:gd name="connsiteX239" fmla="*/ 377190 w 544829"/>
              <a:gd name="connsiteY239" fmla="*/ 199072 h 551497"/>
              <a:gd name="connsiteX240" fmla="*/ 375285 w 544829"/>
              <a:gd name="connsiteY240" fmla="*/ 204787 h 551497"/>
              <a:gd name="connsiteX241" fmla="*/ 370522 w 544829"/>
              <a:gd name="connsiteY241" fmla="*/ 205740 h 551497"/>
              <a:gd name="connsiteX242" fmla="*/ 355282 w 544829"/>
              <a:gd name="connsiteY242" fmla="*/ 207645 h 551497"/>
              <a:gd name="connsiteX243" fmla="*/ 352425 w 544829"/>
              <a:gd name="connsiteY243" fmla="*/ 210502 h 551497"/>
              <a:gd name="connsiteX244" fmla="*/ 340995 w 544829"/>
              <a:gd name="connsiteY244" fmla="*/ 253365 h 551497"/>
              <a:gd name="connsiteX245" fmla="*/ 341947 w 544829"/>
              <a:gd name="connsiteY245" fmla="*/ 257175 h 551497"/>
              <a:gd name="connsiteX246" fmla="*/ 354330 w 544829"/>
              <a:gd name="connsiteY246" fmla="*/ 266700 h 551497"/>
              <a:gd name="connsiteX247" fmla="*/ 357187 w 544829"/>
              <a:gd name="connsiteY247" fmla="*/ 271462 h 551497"/>
              <a:gd name="connsiteX248" fmla="*/ 355282 w 544829"/>
              <a:gd name="connsiteY248" fmla="*/ 275272 h 551497"/>
              <a:gd name="connsiteX249" fmla="*/ 345757 w 544829"/>
              <a:gd name="connsiteY249" fmla="*/ 291465 h 551497"/>
              <a:gd name="connsiteX250" fmla="*/ 341947 w 544829"/>
              <a:gd name="connsiteY250" fmla="*/ 295275 h 551497"/>
              <a:gd name="connsiteX251" fmla="*/ 337185 w 544829"/>
              <a:gd name="connsiteY251" fmla="*/ 294322 h 551497"/>
              <a:gd name="connsiteX252" fmla="*/ 322897 w 544829"/>
              <a:gd name="connsiteY252" fmla="*/ 288607 h 551497"/>
              <a:gd name="connsiteX253" fmla="*/ 319087 w 544829"/>
              <a:gd name="connsiteY253" fmla="*/ 289560 h 551497"/>
              <a:gd name="connsiteX254" fmla="*/ 287655 w 544829"/>
              <a:gd name="connsiteY254" fmla="*/ 320992 h 551497"/>
              <a:gd name="connsiteX255" fmla="*/ 286703 w 544829"/>
              <a:gd name="connsiteY255" fmla="*/ 324802 h 551497"/>
              <a:gd name="connsiteX256" fmla="*/ 292417 w 544829"/>
              <a:gd name="connsiteY256" fmla="*/ 339090 h 551497"/>
              <a:gd name="connsiteX257" fmla="*/ 293370 w 544829"/>
              <a:gd name="connsiteY257" fmla="*/ 344805 h 551497"/>
              <a:gd name="connsiteX258" fmla="*/ 289560 w 544829"/>
              <a:gd name="connsiteY258" fmla="*/ 347662 h 551497"/>
              <a:gd name="connsiteX259" fmla="*/ 273367 w 544829"/>
              <a:gd name="connsiteY259" fmla="*/ 357187 h 551497"/>
              <a:gd name="connsiteX260" fmla="*/ 269557 w 544829"/>
              <a:gd name="connsiteY260" fmla="*/ 359092 h 551497"/>
              <a:gd name="connsiteX261" fmla="*/ 264795 w 544829"/>
              <a:gd name="connsiteY261" fmla="*/ 355282 h 551497"/>
              <a:gd name="connsiteX262" fmla="*/ 255270 w 544829"/>
              <a:gd name="connsiteY262" fmla="*/ 342900 h 551497"/>
              <a:gd name="connsiteX263" fmla="*/ 251460 w 544829"/>
              <a:gd name="connsiteY263" fmla="*/ 341947 h 551497"/>
              <a:gd name="connsiteX264" fmla="*/ 208597 w 544829"/>
              <a:gd name="connsiteY264" fmla="*/ 353377 h 551497"/>
              <a:gd name="connsiteX265" fmla="*/ 205740 w 544829"/>
              <a:gd name="connsiteY265" fmla="*/ 356235 h 551497"/>
              <a:gd name="connsiteX266" fmla="*/ 203835 w 544829"/>
              <a:gd name="connsiteY266" fmla="*/ 371475 h 551497"/>
              <a:gd name="connsiteX267" fmla="*/ 200978 w 544829"/>
              <a:gd name="connsiteY267" fmla="*/ 376237 h 551497"/>
              <a:gd name="connsiteX268" fmla="*/ 196215 w 544829"/>
              <a:gd name="connsiteY268" fmla="*/ 377190 h 551497"/>
              <a:gd name="connsiteX269" fmla="*/ 178117 w 544829"/>
              <a:gd name="connsiteY269" fmla="*/ 377190 h 551497"/>
              <a:gd name="connsiteX270" fmla="*/ 172403 w 544829"/>
              <a:gd name="connsiteY270" fmla="*/ 375285 h 551497"/>
              <a:gd name="connsiteX271" fmla="*/ 171450 w 544829"/>
              <a:gd name="connsiteY271" fmla="*/ 370522 h 551497"/>
              <a:gd name="connsiteX272" fmla="*/ 169545 w 544829"/>
              <a:gd name="connsiteY272" fmla="*/ 355282 h 551497"/>
              <a:gd name="connsiteX273" fmla="*/ 166687 w 544829"/>
              <a:gd name="connsiteY273" fmla="*/ 352425 h 551497"/>
              <a:gd name="connsiteX274" fmla="*/ 123825 w 544829"/>
              <a:gd name="connsiteY274" fmla="*/ 340995 h 551497"/>
              <a:gd name="connsiteX275" fmla="*/ 120015 w 544829"/>
              <a:gd name="connsiteY275" fmla="*/ 341947 h 551497"/>
              <a:gd name="connsiteX276" fmla="*/ 110490 w 544829"/>
              <a:gd name="connsiteY276" fmla="*/ 354330 h 551497"/>
              <a:gd name="connsiteX277" fmla="*/ 105728 w 544829"/>
              <a:gd name="connsiteY277" fmla="*/ 357187 h 551497"/>
              <a:gd name="connsiteX278" fmla="*/ 101917 w 544829"/>
              <a:gd name="connsiteY278" fmla="*/ 355282 h 551497"/>
              <a:gd name="connsiteX279" fmla="*/ 85725 w 544829"/>
              <a:gd name="connsiteY279" fmla="*/ 345757 h 551497"/>
              <a:gd name="connsiteX280" fmla="*/ 81915 w 544829"/>
              <a:gd name="connsiteY280" fmla="*/ 341947 h 551497"/>
              <a:gd name="connsiteX281" fmla="*/ 82867 w 544829"/>
              <a:gd name="connsiteY281" fmla="*/ 337185 h 551497"/>
              <a:gd name="connsiteX282" fmla="*/ 88582 w 544829"/>
              <a:gd name="connsiteY282" fmla="*/ 322897 h 551497"/>
              <a:gd name="connsiteX283" fmla="*/ 87630 w 544829"/>
              <a:gd name="connsiteY283" fmla="*/ 319087 h 551497"/>
              <a:gd name="connsiteX284" fmla="*/ 56197 w 544829"/>
              <a:gd name="connsiteY284" fmla="*/ 287655 h 551497"/>
              <a:gd name="connsiteX285" fmla="*/ 52387 w 544829"/>
              <a:gd name="connsiteY285" fmla="*/ 286702 h 551497"/>
              <a:gd name="connsiteX286" fmla="*/ 38100 w 544829"/>
              <a:gd name="connsiteY286" fmla="*/ 292417 h 551497"/>
              <a:gd name="connsiteX287" fmla="*/ 32385 w 544829"/>
              <a:gd name="connsiteY287" fmla="*/ 293370 h 551497"/>
              <a:gd name="connsiteX288" fmla="*/ 29528 w 544829"/>
              <a:gd name="connsiteY288" fmla="*/ 289560 h 551497"/>
              <a:gd name="connsiteX289" fmla="*/ 20003 w 544829"/>
              <a:gd name="connsiteY289" fmla="*/ 273367 h 551497"/>
              <a:gd name="connsiteX290" fmla="*/ 19050 w 544829"/>
              <a:gd name="connsiteY290" fmla="*/ 267652 h 551497"/>
              <a:gd name="connsiteX291" fmla="*/ 21907 w 544829"/>
              <a:gd name="connsiteY291" fmla="*/ 264795 h 551497"/>
              <a:gd name="connsiteX292" fmla="*/ 34290 w 544829"/>
              <a:gd name="connsiteY292" fmla="*/ 255270 h 551497"/>
              <a:gd name="connsiteX293" fmla="*/ 35242 w 544829"/>
              <a:gd name="connsiteY293" fmla="*/ 251460 h 551497"/>
              <a:gd name="connsiteX294" fmla="*/ 23812 w 544829"/>
              <a:gd name="connsiteY294" fmla="*/ 208597 h 551497"/>
              <a:gd name="connsiteX295" fmla="*/ 20955 w 544829"/>
              <a:gd name="connsiteY295" fmla="*/ 205740 h 551497"/>
              <a:gd name="connsiteX296" fmla="*/ 5715 w 544829"/>
              <a:gd name="connsiteY296" fmla="*/ 203835 h 551497"/>
              <a:gd name="connsiteX297" fmla="*/ 953 w 544829"/>
              <a:gd name="connsiteY297" fmla="*/ 200977 h 551497"/>
              <a:gd name="connsiteX298" fmla="*/ 0 w 544829"/>
              <a:gd name="connsiteY298" fmla="*/ 196215 h 551497"/>
              <a:gd name="connsiteX299" fmla="*/ 0 w 544829"/>
              <a:gd name="connsiteY299" fmla="*/ 178117 h 551497"/>
              <a:gd name="connsiteX300" fmla="*/ 1905 w 544829"/>
              <a:gd name="connsiteY300" fmla="*/ 172402 h 551497"/>
              <a:gd name="connsiteX301" fmla="*/ 6667 w 544829"/>
              <a:gd name="connsiteY301" fmla="*/ 171450 h 551497"/>
              <a:gd name="connsiteX302" fmla="*/ 21907 w 544829"/>
              <a:gd name="connsiteY302" fmla="*/ 169545 h 551497"/>
              <a:gd name="connsiteX303" fmla="*/ 24765 w 544829"/>
              <a:gd name="connsiteY303" fmla="*/ 166687 h 551497"/>
              <a:gd name="connsiteX304" fmla="*/ 36195 w 544829"/>
              <a:gd name="connsiteY304" fmla="*/ 123825 h 551497"/>
              <a:gd name="connsiteX305" fmla="*/ 35242 w 544829"/>
              <a:gd name="connsiteY305" fmla="*/ 120015 h 551497"/>
              <a:gd name="connsiteX306" fmla="*/ 22860 w 544829"/>
              <a:gd name="connsiteY306" fmla="*/ 110490 h 551497"/>
              <a:gd name="connsiteX307" fmla="*/ 20003 w 544829"/>
              <a:gd name="connsiteY307" fmla="*/ 105727 h 551497"/>
              <a:gd name="connsiteX308" fmla="*/ 21907 w 544829"/>
              <a:gd name="connsiteY308" fmla="*/ 101917 h 551497"/>
              <a:gd name="connsiteX309" fmla="*/ 31432 w 544829"/>
              <a:gd name="connsiteY309" fmla="*/ 85725 h 551497"/>
              <a:gd name="connsiteX310" fmla="*/ 35242 w 544829"/>
              <a:gd name="connsiteY310" fmla="*/ 81915 h 551497"/>
              <a:gd name="connsiteX311" fmla="*/ 40005 w 544829"/>
              <a:gd name="connsiteY311" fmla="*/ 82867 h 551497"/>
              <a:gd name="connsiteX312" fmla="*/ 54292 w 544829"/>
              <a:gd name="connsiteY312" fmla="*/ 88582 h 551497"/>
              <a:gd name="connsiteX313" fmla="*/ 58103 w 544829"/>
              <a:gd name="connsiteY313" fmla="*/ 87630 h 551497"/>
              <a:gd name="connsiteX314" fmla="*/ 89535 w 544829"/>
              <a:gd name="connsiteY314" fmla="*/ 56197 h 551497"/>
              <a:gd name="connsiteX315" fmla="*/ 90487 w 544829"/>
              <a:gd name="connsiteY315" fmla="*/ 52387 h 551497"/>
              <a:gd name="connsiteX316" fmla="*/ 84772 w 544829"/>
              <a:gd name="connsiteY316" fmla="*/ 38100 h 551497"/>
              <a:gd name="connsiteX317" fmla="*/ 83820 w 544829"/>
              <a:gd name="connsiteY317" fmla="*/ 32385 h 551497"/>
              <a:gd name="connsiteX318" fmla="*/ 87630 w 544829"/>
              <a:gd name="connsiteY318" fmla="*/ 29527 h 551497"/>
              <a:gd name="connsiteX319" fmla="*/ 103822 w 544829"/>
              <a:gd name="connsiteY319" fmla="*/ 20002 h 551497"/>
              <a:gd name="connsiteX320" fmla="*/ 109537 w 544829"/>
              <a:gd name="connsiteY320" fmla="*/ 19050 h 551497"/>
              <a:gd name="connsiteX321" fmla="*/ 112395 w 544829"/>
              <a:gd name="connsiteY321" fmla="*/ 21907 h 551497"/>
              <a:gd name="connsiteX322" fmla="*/ 121920 w 544829"/>
              <a:gd name="connsiteY322" fmla="*/ 34290 h 551497"/>
              <a:gd name="connsiteX323" fmla="*/ 125730 w 544829"/>
              <a:gd name="connsiteY323" fmla="*/ 35242 h 551497"/>
              <a:gd name="connsiteX324" fmla="*/ 168592 w 544829"/>
              <a:gd name="connsiteY324" fmla="*/ 23812 h 551497"/>
              <a:gd name="connsiteX325" fmla="*/ 171450 w 544829"/>
              <a:gd name="connsiteY325" fmla="*/ 20955 h 551497"/>
              <a:gd name="connsiteX326" fmla="*/ 173355 w 544829"/>
              <a:gd name="connsiteY326" fmla="*/ 5715 h 551497"/>
              <a:gd name="connsiteX327" fmla="*/ 176212 w 544829"/>
              <a:gd name="connsiteY327" fmla="*/ 952 h 551497"/>
              <a:gd name="connsiteX328" fmla="*/ 180975 w 544829"/>
              <a:gd name="connsiteY328" fmla="*/ 0 h 55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Lst>
            <a:rect l="l" t="t" r="r" b="b"/>
            <a:pathLst>
              <a:path w="544829" h="551497">
                <a:moveTo>
                  <a:pt x="415290" y="447675"/>
                </a:moveTo>
                <a:cubicBezTo>
                  <a:pt x="411480" y="448628"/>
                  <a:pt x="409575" y="451485"/>
                  <a:pt x="410527" y="455295"/>
                </a:cubicBezTo>
                <a:cubicBezTo>
                  <a:pt x="411480" y="459105"/>
                  <a:pt x="414337" y="461010"/>
                  <a:pt x="418147" y="460058"/>
                </a:cubicBezTo>
                <a:cubicBezTo>
                  <a:pt x="421957" y="459105"/>
                  <a:pt x="423862" y="455295"/>
                  <a:pt x="422910" y="452438"/>
                </a:cubicBezTo>
                <a:cubicBezTo>
                  <a:pt x="421957" y="448628"/>
                  <a:pt x="419100" y="446723"/>
                  <a:pt x="415290" y="447675"/>
                </a:cubicBezTo>
                <a:close/>
                <a:moveTo>
                  <a:pt x="388619" y="443865"/>
                </a:moveTo>
                <a:cubicBezTo>
                  <a:pt x="385762" y="441960"/>
                  <a:pt x="381952" y="442913"/>
                  <a:pt x="380047" y="445770"/>
                </a:cubicBezTo>
                <a:cubicBezTo>
                  <a:pt x="378142" y="448628"/>
                  <a:pt x="379094" y="452438"/>
                  <a:pt x="381952" y="454343"/>
                </a:cubicBezTo>
                <a:cubicBezTo>
                  <a:pt x="384810" y="456248"/>
                  <a:pt x="388619" y="455295"/>
                  <a:pt x="390525" y="452438"/>
                </a:cubicBezTo>
                <a:cubicBezTo>
                  <a:pt x="392430" y="449580"/>
                  <a:pt x="390525" y="444818"/>
                  <a:pt x="388619" y="443865"/>
                </a:cubicBezTo>
                <a:close/>
                <a:moveTo>
                  <a:pt x="445769" y="429578"/>
                </a:moveTo>
                <a:cubicBezTo>
                  <a:pt x="442912" y="427673"/>
                  <a:pt x="439102" y="428625"/>
                  <a:pt x="437197" y="431483"/>
                </a:cubicBezTo>
                <a:cubicBezTo>
                  <a:pt x="435292" y="434340"/>
                  <a:pt x="436244" y="438150"/>
                  <a:pt x="439102" y="440055"/>
                </a:cubicBezTo>
                <a:cubicBezTo>
                  <a:pt x="441960" y="441960"/>
                  <a:pt x="445769" y="441008"/>
                  <a:pt x="447675" y="438150"/>
                </a:cubicBezTo>
                <a:cubicBezTo>
                  <a:pt x="449580" y="434340"/>
                  <a:pt x="448627" y="430530"/>
                  <a:pt x="445769" y="429578"/>
                </a:cubicBezTo>
                <a:close/>
                <a:moveTo>
                  <a:pt x="363855" y="417195"/>
                </a:moveTo>
                <a:cubicBezTo>
                  <a:pt x="360044" y="418148"/>
                  <a:pt x="358140" y="421005"/>
                  <a:pt x="359092" y="424815"/>
                </a:cubicBezTo>
                <a:cubicBezTo>
                  <a:pt x="360044" y="428625"/>
                  <a:pt x="362902" y="430530"/>
                  <a:pt x="366712" y="429578"/>
                </a:cubicBezTo>
                <a:cubicBezTo>
                  <a:pt x="370522" y="428625"/>
                  <a:pt x="372427" y="424815"/>
                  <a:pt x="371475" y="421958"/>
                </a:cubicBezTo>
                <a:cubicBezTo>
                  <a:pt x="370522" y="418148"/>
                  <a:pt x="367665" y="416243"/>
                  <a:pt x="363855" y="417195"/>
                </a:cubicBezTo>
                <a:close/>
                <a:moveTo>
                  <a:pt x="445769" y="396240"/>
                </a:moveTo>
                <a:cubicBezTo>
                  <a:pt x="441960" y="397193"/>
                  <a:pt x="440055" y="400050"/>
                  <a:pt x="441007" y="403860"/>
                </a:cubicBezTo>
                <a:cubicBezTo>
                  <a:pt x="441960" y="407670"/>
                  <a:pt x="444817" y="409575"/>
                  <a:pt x="448627" y="408623"/>
                </a:cubicBezTo>
                <a:cubicBezTo>
                  <a:pt x="452437" y="407670"/>
                  <a:pt x="454342" y="404813"/>
                  <a:pt x="453390" y="401003"/>
                </a:cubicBezTo>
                <a:cubicBezTo>
                  <a:pt x="452437" y="397193"/>
                  <a:pt x="449580" y="395288"/>
                  <a:pt x="445769" y="396240"/>
                </a:cubicBezTo>
                <a:close/>
                <a:moveTo>
                  <a:pt x="401955" y="396240"/>
                </a:moveTo>
                <a:cubicBezTo>
                  <a:pt x="393382" y="398145"/>
                  <a:pt x="387667" y="407670"/>
                  <a:pt x="389572" y="417195"/>
                </a:cubicBezTo>
                <a:cubicBezTo>
                  <a:pt x="391477" y="425768"/>
                  <a:pt x="401002" y="431483"/>
                  <a:pt x="410527" y="429578"/>
                </a:cubicBezTo>
                <a:cubicBezTo>
                  <a:pt x="420052" y="427673"/>
                  <a:pt x="425767" y="418148"/>
                  <a:pt x="422910" y="408623"/>
                </a:cubicBezTo>
                <a:cubicBezTo>
                  <a:pt x="421005" y="400050"/>
                  <a:pt x="411480" y="394335"/>
                  <a:pt x="401955" y="396240"/>
                </a:cubicBezTo>
                <a:close/>
                <a:moveTo>
                  <a:pt x="373380" y="385763"/>
                </a:moveTo>
                <a:cubicBezTo>
                  <a:pt x="370522" y="383858"/>
                  <a:pt x="366712" y="384810"/>
                  <a:pt x="364807" y="387668"/>
                </a:cubicBezTo>
                <a:cubicBezTo>
                  <a:pt x="362902" y="390525"/>
                  <a:pt x="363855" y="394335"/>
                  <a:pt x="366712" y="396240"/>
                </a:cubicBezTo>
                <a:cubicBezTo>
                  <a:pt x="369569" y="398145"/>
                  <a:pt x="373380" y="397193"/>
                  <a:pt x="375285" y="394335"/>
                </a:cubicBezTo>
                <a:cubicBezTo>
                  <a:pt x="377190" y="391478"/>
                  <a:pt x="376237" y="387668"/>
                  <a:pt x="373380" y="385763"/>
                </a:cubicBezTo>
                <a:close/>
                <a:moveTo>
                  <a:pt x="431482" y="371475"/>
                </a:moveTo>
                <a:cubicBezTo>
                  <a:pt x="428625" y="369570"/>
                  <a:pt x="424815" y="370523"/>
                  <a:pt x="422910" y="373380"/>
                </a:cubicBezTo>
                <a:cubicBezTo>
                  <a:pt x="421005" y="376238"/>
                  <a:pt x="421957" y="380048"/>
                  <a:pt x="424815" y="381953"/>
                </a:cubicBezTo>
                <a:cubicBezTo>
                  <a:pt x="427672" y="383858"/>
                  <a:pt x="431482" y="382905"/>
                  <a:pt x="433387" y="380048"/>
                </a:cubicBezTo>
                <a:cubicBezTo>
                  <a:pt x="435292" y="377190"/>
                  <a:pt x="434340" y="372428"/>
                  <a:pt x="431482" y="371475"/>
                </a:cubicBezTo>
                <a:close/>
                <a:moveTo>
                  <a:pt x="394335" y="365760"/>
                </a:moveTo>
                <a:cubicBezTo>
                  <a:pt x="390525" y="366713"/>
                  <a:pt x="388619" y="369570"/>
                  <a:pt x="389572" y="373380"/>
                </a:cubicBezTo>
                <a:cubicBezTo>
                  <a:pt x="390525" y="377190"/>
                  <a:pt x="393382" y="379095"/>
                  <a:pt x="397192" y="378143"/>
                </a:cubicBezTo>
                <a:cubicBezTo>
                  <a:pt x="401002" y="377190"/>
                  <a:pt x="402907" y="374333"/>
                  <a:pt x="401955" y="370523"/>
                </a:cubicBezTo>
                <a:cubicBezTo>
                  <a:pt x="401002" y="366713"/>
                  <a:pt x="398144" y="364808"/>
                  <a:pt x="394335" y="365760"/>
                </a:cubicBezTo>
                <a:close/>
                <a:moveTo>
                  <a:pt x="416287" y="346681"/>
                </a:moveTo>
                <a:cubicBezTo>
                  <a:pt x="442138" y="350878"/>
                  <a:pt x="464105" y="369809"/>
                  <a:pt x="470535" y="396240"/>
                </a:cubicBezTo>
                <a:cubicBezTo>
                  <a:pt x="479107" y="432435"/>
                  <a:pt x="458152" y="468630"/>
                  <a:pt x="421957" y="477203"/>
                </a:cubicBezTo>
                <a:cubicBezTo>
                  <a:pt x="385762" y="485775"/>
                  <a:pt x="349567" y="464820"/>
                  <a:pt x="340994" y="428625"/>
                </a:cubicBezTo>
                <a:cubicBezTo>
                  <a:pt x="332422" y="392430"/>
                  <a:pt x="353377" y="356235"/>
                  <a:pt x="389572" y="347663"/>
                </a:cubicBezTo>
                <a:cubicBezTo>
                  <a:pt x="398621" y="345520"/>
                  <a:pt x="407669" y="345282"/>
                  <a:pt x="416287" y="346681"/>
                </a:cubicBezTo>
                <a:close/>
                <a:moveTo>
                  <a:pt x="418117" y="332021"/>
                </a:moveTo>
                <a:cubicBezTo>
                  <a:pt x="407670" y="330398"/>
                  <a:pt x="396716" y="330756"/>
                  <a:pt x="385762" y="333375"/>
                </a:cubicBezTo>
                <a:cubicBezTo>
                  <a:pt x="341947" y="344805"/>
                  <a:pt x="316229" y="388620"/>
                  <a:pt x="326707" y="432435"/>
                </a:cubicBezTo>
                <a:cubicBezTo>
                  <a:pt x="338137" y="476250"/>
                  <a:pt x="381952" y="501967"/>
                  <a:pt x="425767" y="491490"/>
                </a:cubicBezTo>
                <a:cubicBezTo>
                  <a:pt x="469582" y="481012"/>
                  <a:pt x="496252" y="436245"/>
                  <a:pt x="484822" y="392430"/>
                </a:cubicBezTo>
                <a:cubicBezTo>
                  <a:pt x="476250" y="359569"/>
                  <a:pt x="449460" y="336887"/>
                  <a:pt x="418117" y="332021"/>
                </a:cubicBezTo>
                <a:close/>
                <a:moveTo>
                  <a:pt x="380047" y="276225"/>
                </a:moveTo>
                <a:cubicBezTo>
                  <a:pt x="381952" y="276225"/>
                  <a:pt x="382904" y="277177"/>
                  <a:pt x="383857" y="278130"/>
                </a:cubicBezTo>
                <a:lnTo>
                  <a:pt x="388619" y="289560"/>
                </a:lnTo>
                <a:cubicBezTo>
                  <a:pt x="389572" y="290512"/>
                  <a:pt x="391477" y="291465"/>
                  <a:pt x="392429" y="291465"/>
                </a:cubicBezTo>
                <a:lnTo>
                  <a:pt x="424815" y="292417"/>
                </a:lnTo>
                <a:cubicBezTo>
                  <a:pt x="426719" y="292417"/>
                  <a:pt x="427672" y="291465"/>
                  <a:pt x="428624" y="290512"/>
                </a:cubicBezTo>
                <a:lnTo>
                  <a:pt x="433387" y="279082"/>
                </a:lnTo>
                <a:cubicBezTo>
                  <a:pt x="434340" y="277177"/>
                  <a:pt x="436244" y="277177"/>
                  <a:pt x="437197" y="277177"/>
                </a:cubicBezTo>
                <a:lnTo>
                  <a:pt x="454342" y="281940"/>
                </a:lnTo>
                <a:cubicBezTo>
                  <a:pt x="455294" y="281940"/>
                  <a:pt x="456247" y="283845"/>
                  <a:pt x="456247" y="284797"/>
                </a:cubicBezTo>
                <a:lnTo>
                  <a:pt x="454342" y="297180"/>
                </a:lnTo>
                <a:cubicBezTo>
                  <a:pt x="454342" y="299085"/>
                  <a:pt x="455294" y="300037"/>
                  <a:pt x="456247" y="300990"/>
                </a:cubicBezTo>
                <a:lnTo>
                  <a:pt x="483869" y="317182"/>
                </a:lnTo>
                <a:cubicBezTo>
                  <a:pt x="484822" y="318135"/>
                  <a:pt x="486727" y="318135"/>
                  <a:pt x="487679" y="317182"/>
                </a:cubicBezTo>
                <a:lnTo>
                  <a:pt x="498157" y="309562"/>
                </a:lnTo>
                <a:cubicBezTo>
                  <a:pt x="499110" y="308610"/>
                  <a:pt x="501015" y="308610"/>
                  <a:pt x="501967" y="309562"/>
                </a:cubicBezTo>
                <a:lnTo>
                  <a:pt x="514349" y="321945"/>
                </a:lnTo>
                <a:cubicBezTo>
                  <a:pt x="515302" y="322897"/>
                  <a:pt x="515302" y="324802"/>
                  <a:pt x="514349" y="325755"/>
                </a:cubicBezTo>
                <a:lnTo>
                  <a:pt x="506729" y="335280"/>
                </a:lnTo>
                <a:cubicBezTo>
                  <a:pt x="505777" y="336232"/>
                  <a:pt x="505777" y="338137"/>
                  <a:pt x="506729" y="339090"/>
                </a:cubicBezTo>
                <a:lnTo>
                  <a:pt x="521969" y="366712"/>
                </a:lnTo>
                <a:cubicBezTo>
                  <a:pt x="522922" y="367665"/>
                  <a:pt x="524827" y="368617"/>
                  <a:pt x="525779" y="368617"/>
                </a:cubicBezTo>
                <a:lnTo>
                  <a:pt x="538162" y="367665"/>
                </a:lnTo>
                <a:cubicBezTo>
                  <a:pt x="539115" y="366712"/>
                  <a:pt x="541019" y="368617"/>
                  <a:pt x="541019" y="369570"/>
                </a:cubicBezTo>
                <a:lnTo>
                  <a:pt x="544829" y="386715"/>
                </a:lnTo>
                <a:cubicBezTo>
                  <a:pt x="544829" y="388620"/>
                  <a:pt x="543877" y="389572"/>
                  <a:pt x="542924" y="390525"/>
                </a:cubicBezTo>
                <a:lnTo>
                  <a:pt x="531494" y="395287"/>
                </a:lnTo>
                <a:cubicBezTo>
                  <a:pt x="530542" y="396240"/>
                  <a:pt x="529590" y="398145"/>
                  <a:pt x="529590" y="399097"/>
                </a:cubicBezTo>
                <a:lnTo>
                  <a:pt x="528637" y="431482"/>
                </a:lnTo>
                <a:cubicBezTo>
                  <a:pt x="528637" y="433387"/>
                  <a:pt x="529590" y="434340"/>
                  <a:pt x="530542" y="435292"/>
                </a:cubicBezTo>
                <a:lnTo>
                  <a:pt x="541972" y="440055"/>
                </a:lnTo>
                <a:cubicBezTo>
                  <a:pt x="543877" y="441007"/>
                  <a:pt x="543877" y="442912"/>
                  <a:pt x="543877" y="443865"/>
                </a:cubicBezTo>
                <a:lnTo>
                  <a:pt x="539115" y="461010"/>
                </a:lnTo>
                <a:cubicBezTo>
                  <a:pt x="539115" y="461962"/>
                  <a:pt x="537210" y="462915"/>
                  <a:pt x="536257" y="462915"/>
                </a:cubicBezTo>
                <a:lnTo>
                  <a:pt x="523874" y="461010"/>
                </a:lnTo>
                <a:cubicBezTo>
                  <a:pt x="521969" y="461010"/>
                  <a:pt x="521017" y="461962"/>
                  <a:pt x="520065" y="462915"/>
                </a:cubicBezTo>
                <a:lnTo>
                  <a:pt x="503872" y="490537"/>
                </a:lnTo>
                <a:cubicBezTo>
                  <a:pt x="502919" y="491490"/>
                  <a:pt x="502919" y="493395"/>
                  <a:pt x="503872" y="494347"/>
                </a:cubicBezTo>
                <a:lnTo>
                  <a:pt x="511492" y="504825"/>
                </a:lnTo>
                <a:cubicBezTo>
                  <a:pt x="512444" y="505777"/>
                  <a:pt x="512444" y="507682"/>
                  <a:pt x="511492" y="508635"/>
                </a:cubicBezTo>
                <a:lnTo>
                  <a:pt x="499110" y="521017"/>
                </a:lnTo>
                <a:cubicBezTo>
                  <a:pt x="498157" y="521970"/>
                  <a:pt x="496252" y="521970"/>
                  <a:pt x="495299" y="521017"/>
                </a:cubicBezTo>
                <a:lnTo>
                  <a:pt x="485774" y="513397"/>
                </a:lnTo>
                <a:cubicBezTo>
                  <a:pt x="484822" y="512445"/>
                  <a:pt x="482917" y="512445"/>
                  <a:pt x="481965" y="513397"/>
                </a:cubicBezTo>
                <a:lnTo>
                  <a:pt x="454342" y="528637"/>
                </a:lnTo>
                <a:cubicBezTo>
                  <a:pt x="453390" y="529590"/>
                  <a:pt x="452437" y="531495"/>
                  <a:pt x="452437" y="532447"/>
                </a:cubicBezTo>
                <a:lnTo>
                  <a:pt x="453390" y="544830"/>
                </a:lnTo>
                <a:cubicBezTo>
                  <a:pt x="454342" y="545782"/>
                  <a:pt x="452437" y="547687"/>
                  <a:pt x="451485" y="547687"/>
                </a:cubicBezTo>
                <a:lnTo>
                  <a:pt x="434340" y="551497"/>
                </a:lnTo>
                <a:cubicBezTo>
                  <a:pt x="432435" y="551497"/>
                  <a:pt x="431482" y="550545"/>
                  <a:pt x="430529" y="549592"/>
                </a:cubicBezTo>
                <a:lnTo>
                  <a:pt x="425767" y="538162"/>
                </a:lnTo>
                <a:cubicBezTo>
                  <a:pt x="424815" y="537210"/>
                  <a:pt x="422910" y="536257"/>
                  <a:pt x="421957" y="536257"/>
                </a:cubicBezTo>
                <a:lnTo>
                  <a:pt x="389572" y="535305"/>
                </a:lnTo>
                <a:cubicBezTo>
                  <a:pt x="387667" y="535305"/>
                  <a:pt x="386715" y="536257"/>
                  <a:pt x="385762" y="537210"/>
                </a:cubicBezTo>
                <a:lnTo>
                  <a:pt x="380999" y="548640"/>
                </a:lnTo>
                <a:cubicBezTo>
                  <a:pt x="380047" y="550545"/>
                  <a:pt x="378142" y="550545"/>
                  <a:pt x="377190" y="550545"/>
                </a:cubicBezTo>
                <a:lnTo>
                  <a:pt x="360044" y="545782"/>
                </a:lnTo>
                <a:cubicBezTo>
                  <a:pt x="359092" y="545782"/>
                  <a:pt x="358140" y="543877"/>
                  <a:pt x="358140" y="542925"/>
                </a:cubicBezTo>
                <a:lnTo>
                  <a:pt x="360044" y="530542"/>
                </a:lnTo>
                <a:cubicBezTo>
                  <a:pt x="360044" y="528637"/>
                  <a:pt x="359092" y="527685"/>
                  <a:pt x="358140" y="526732"/>
                </a:cubicBezTo>
                <a:lnTo>
                  <a:pt x="330517" y="510540"/>
                </a:lnTo>
                <a:cubicBezTo>
                  <a:pt x="329565" y="509587"/>
                  <a:pt x="327660" y="509587"/>
                  <a:pt x="326707" y="510540"/>
                </a:cubicBezTo>
                <a:lnTo>
                  <a:pt x="316229" y="518160"/>
                </a:lnTo>
                <a:cubicBezTo>
                  <a:pt x="315277" y="519112"/>
                  <a:pt x="313372" y="519112"/>
                  <a:pt x="312419" y="518160"/>
                </a:cubicBezTo>
                <a:lnTo>
                  <a:pt x="300037" y="505777"/>
                </a:lnTo>
                <a:cubicBezTo>
                  <a:pt x="299085" y="504825"/>
                  <a:pt x="299085" y="502920"/>
                  <a:pt x="300037" y="501967"/>
                </a:cubicBezTo>
                <a:lnTo>
                  <a:pt x="307657" y="492442"/>
                </a:lnTo>
                <a:cubicBezTo>
                  <a:pt x="308610" y="491490"/>
                  <a:pt x="308610" y="489585"/>
                  <a:pt x="307657" y="488632"/>
                </a:cubicBezTo>
                <a:lnTo>
                  <a:pt x="292417" y="461010"/>
                </a:lnTo>
                <a:cubicBezTo>
                  <a:pt x="291465" y="460057"/>
                  <a:pt x="289560" y="459105"/>
                  <a:pt x="288607" y="459105"/>
                </a:cubicBezTo>
                <a:lnTo>
                  <a:pt x="276224" y="460057"/>
                </a:lnTo>
                <a:cubicBezTo>
                  <a:pt x="275272" y="461010"/>
                  <a:pt x="273367" y="459105"/>
                  <a:pt x="273367" y="458152"/>
                </a:cubicBezTo>
                <a:lnTo>
                  <a:pt x="269557" y="441007"/>
                </a:lnTo>
                <a:cubicBezTo>
                  <a:pt x="269557" y="439102"/>
                  <a:pt x="270510" y="438150"/>
                  <a:pt x="271462" y="437197"/>
                </a:cubicBezTo>
                <a:lnTo>
                  <a:pt x="282892" y="432435"/>
                </a:lnTo>
                <a:cubicBezTo>
                  <a:pt x="283844" y="431482"/>
                  <a:pt x="284797" y="429577"/>
                  <a:pt x="284797" y="428625"/>
                </a:cubicBezTo>
                <a:lnTo>
                  <a:pt x="285749" y="396240"/>
                </a:lnTo>
                <a:cubicBezTo>
                  <a:pt x="285749" y="394335"/>
                  <a:pt x="284797" y="393382"/>
                  <a:pt x="283844" y="392430"/>
                </a:cubicBezTo>
                <a:lnTo>
                  <a:pt x="272415" y="387667"/>
                </a:lnTo>
                <a:cubicBezTo>
                  <a:pt x="270510" y="386715"/>
                  <a:pt x="270510" y="384810"/>
                  <a:pt x="270510" y="383857"/>
                </a:cubicBezTo>
                <a:lnTo>
                  <a:pt x="275272" y="366712"/>
                </a:lnTo>
                <a:cubicBezTo>
                  <a:pt x="275272" y="365760"/>
                  <a:pt x="277177" y="364807"/>
                  <a:pt x="278129" y="364807"/>
                </a:cubicBezTo>
                <a:lnTo>
                  <a:pt x="290512" y="366712"/>
                </a:lnTo>
                <a:cubicBezTo>
                  <a:pt x="292417" y="366712"/>
                  <a:pt x="293369" y="365760"/>
                  <a:pt x="294322" y="364807"/>
                </a:cubicBezTo>
                <a:lnTo>
                  <a:pt x="310515" y="337185"/>
                </a:lnTo>
                <a:cubicBezTo>
                  <a:pt x="311467" y="336232"/>
                  <a:pt x="311467" y="334327"/>
                  <a:pt x="310515" y="333375"/>
                </a:cubicBezTo>
                <a:lnTo>
                  <a:pt x="302894" y="322897"/>
                </a:lnTo>
                <a:cubicBezTo>
                  <a:pt x="301942" y="321945"/>
                  <a:pt x="301942" y="320040"/>
                  <a:pt x="302894" y="319087"/>
                </a:cubicBezTo>
                <a:lnTo>
                  <a:pt x="315277" y="306705"/>
                </a:lnTo>
                <a:cubicBezTo>
                  <a:pt x="316229" y="305752"/>
                  <a:pt x="318135" y="305752"/>
                  <a:pt x="319087" y="306705"/>
                </a:cubicBezTo>
                <a:lnTo>
                  <a:pt x="328612" y="314325"/>
                </a:lnTo>
                <a:cubicBezTo>
                  <a:pt x="329565" y="315277"/>
                  <a:pt x="331469" y="315277"/>
                  <a:pt x="332422" y="314325"/>
                </a:cubicBezTo>
                <a:lnTo>
                  <a:pt x="360044" y="299085"/>
                </a:lnTo>
                <a:cubicBezTo>
                  <a:pt x="360997" y="298132"/>
                  <a:pt x="361949" y="296227"/>
                  <a:pt x="361949" y="295275"/>
                </a:cubicBezTo>
                <a:lnTo>
                  <a:pt x="360997" y="282892"/>
                </a:lnTo>
                <a:cubicBezTo>
                  <a:pt x="360044" y="281940"/>
                  <a:pt x="361949" y="280035"/>
                  <a:pt x="362902" y="280035"/>
                </a:cubicBezTo>
                <a:close/>
                <a:moveTo>
                  <a:pt x="187642" y="238125"/>
                </a:moveTo>
                <a:cubicBezTo>
                  <a:pt x="182879" y="238125"/>
                  <a:pt x="179069" y="241935"/>
                  <a:pt x="179069" y="246697"/>
                </a:cubicBezTo>
                <a:cubicBezTo>
                  <a:pt x="179069" y="251460"/>
                  <a:pt x="182879" y="255270"/>
                  <a:pt x="187642" y="255270"/>
                </a:cubicBezTo>
                <a:cubicBezTo>
                  <a:pt x="192404" y="255270"/>
                  <a:pt x="196215" y="250507"/>
                  <a:pt x="196215" y="246697"/>
                </a:cubicBezTo>
                <a:cubicBezTo>
                  <a:pt x="196215" y="241935"/>
                  <a:pt x="192404" y="238125"/>
                  <a:pt x="187642" y="238125"/>
                </a:cubicBezTo>
                <a:close/>
                <a:moveTo>
                  <a:pt x="220979" y="223837"/>
                </a:moveTo>
                <a:cubicBezTo>
                  <a:pt x="217169" y="227647"/>
                  <a:pt x="217169" y="232410"/>
                  <a:pt x="220979" y="236220"/>
                </a:cubicBezTo>
                <a:cubicBezTo>
                  <a:pt x="224790" y="240030"/>
                  <a:pt x="229552" y="240030"/>
                  <a:pt x="233362" y="236220"/>
                </a:cubicBezTo>
                <a:cubicBezTo>
                  <a:pt x="237172" y="232410"/>
                  <a:pt x="237172" y="226695"/>
                  <a:pt x="233362" y="223837"/>
                </a:cubicBezTo>
                <a:cubicBezTo>
                  <a:pt x="229552" y="220027"/>
                  <a:pt x="224790" y="220027"/>
                  <a:pt x="220979" y="223837"/>
                </a:cubicBezTo>
                <a:close/>
                <a:moveTo>
                  <a:pt x="141922" y="223837"/>
                </a:moveTo>
                <a:cubicBezTo>
                  <a:pt x="138112" y="227647"/>
                  <a:pt x="138112" y="232410"/>
                  <a:pt x="141922" y="236220"/>
                </a:cubicBezTo>
                <a:cubicBezTo>
                  <a:pt x="145732" y="240030"/>
                  <a:pt x="150494" y="240030"/>
                  <a:pt x="154304" y="236220"/>
                </a:cubicBezTo>
                <a:cubicBezTo>
                  <a:pt x="158115" y="232410"/>
                  <a:pt x="158115" y="226695"/>
                  <a:pt x="154304" y="223837"/>
                </a:cubicBezTo>
                <a:cubicBezTo>
                  <a:pt x="150494" y="220027"/>
                  <a:pt x="145732" y="220027"/>
                  <a:pt x="141922" y="223837"/>
                </a:cubicBezTo>
                <a:close/>
                <a:moveTo>
                  <a:pt x="243840" y="181927"/>
                </a:moveTo>
                <a:cubicBezTo>
                  <a:pt x="239077" y="181927"/>
                  <a:pt x="235267" y="185737"/>
                  <a:pt x="235267" y="190500"/>
                </a:cubicBezTo>
                <a:cubicBezTo>
                  <a:pt x="235267" y="195262"/>
                  <a:pt x="239077" y="199072"/>
                  <a:pt x="243840" y="199072"/>
                </a:cubicBezTo>
                <a:cubicBezTo>
                  <a:pt x="248602" y="199072"/>
                  <a:pt x="252412" y="194310"/>
                  <a:pt x="252412" y="190500"/>
                </a:cubicBezTo>
                <a:cubicBezTo>
                  <a:pt x="252412" y="185737"/>
                  <a:pt x="248602" y="181927"/>
                  <a:pt x="243840" y="181927"/>
                </a:cubicBezTo>
                <a:close/>
                <a:moveTo>
                  <a:pt x="131444" y="180975"/>
                </a:moveTo>
                <a:cubicBezTo>
                  <a:pt x="126682" y="180975"/>
                  <a:pt x="122872" y="184785"/>
                  <a:pt x="122872" y="189547"/>
                </a:cubicBezTo>
                <a:cubicBezTo>
                  <a:pt x="122872" y="194310"/>
                  <a:pt x="126682" y="198120"/>
                  <a:pt x="131444" y="198120"/>
                </a:cubicBezTo>
                <a:cubicBezTo>
                  <a:pt x="136207" y="199072"/>
                  <a:pt x="140017" y="194310"/>
                  <a:pt x="140017" y="189547"/>
                </a:cubicBezTo>
                <a:cubicBezTo>
                  <a:pt x="140017" y="184785"/>
                  <a:pt x="136207" y="180975"/>
                  <a:pt x="131444" y="180975"/>
                </a:cubicBezTo>
                <a:close/>
                <a:moveTo>
                  <a:pt x="187642" y="167640"/>
                </a:moveTo>
                <a:cubicBezTo>
                  <a:pt x="175260" y="167640"/>
                  <a:pt x="164782" y="178117"/>
                  <a:pt x="164782" y="190500"/>
                </a:cubicBezTo>
                <a:cubicBezTo>
                  <a:pt x="164782" y="202882"/>
                  <a:pt x="175260" y="213360"/>
                  <a:pt x="187642" y="213360"/>
                </a:cubicBezTo>
                <a:cubicBezTo>
                  <a:pt x="200977" y="213360"/>
                  <a:pt x="211454" y="202882"/>
                  <a:pt x="210502" y="190500"/>
                </a:cubicBezTo>
                <a:cubicBezTo>
                  <a:pt x="210502" y="178117"/>
                  <a:pt x="200024" y="167640"/>
                  <a:pt x="187642" y="167640"/>
                </a:cubicBezTo>
                <a:close/>
                <a:moveTo>
                  <a:pt x="221932" y="143827"/>
                </a:moveTo>
                <a:cubicBezTo>
                  <a:pt x="218122" y="147637"/>
                  <a:pt x="218122" y="153352"/>
                  <a:pt x="221932" y="156210"/>
                </a:cubicBezTo>
                <a:cubicBezTo>
                  <a:pt x="225742" y="160020"/>
                  <a:pt x="230504" y="160020"/>
                  <a:pt x="234315" y="156210"/>
                </a:cubicBezTo>
                <a:cubicBezTo>
                  <a:pt x="238124" y="152400"/>
                  <a:pt x="238124" y="147637"/>
                  <a:pt x="234315" y="143827"/>
                </a:cubicBezTo>
                <a:cubicBezTo>
                  <a:pt x="230504" y="140017"/>
                  <a:pt x="225742" y="140017"/>
                  <a:pt x="221932" y="143827"/>
                </a:cubicBezTo>
                <a:close/>
                <a:moveTo>
                  <a:pt x="141922" y="143827"/>
                </a:moveTo>
                <a:cubicBezTo>
                  <a:pt x="138112" y="147637"/>
                  <a:pt x="138112" y="152400"/>
                  <a:pt x="141922" y="156210"/>
                </a:cubicBezTo>
                <a:cubicBezTo>
                  <a:pt x="145732" y="160020"/>
                  <a:pt x="150494" y="160020"/>
                  <a:pt x="154304" y="156210"/>
                </a:cubicBezTo>
                <a:cubicBezTo>
                  <a:pt x="158115" y="153352"/>
                  <a:pt x="158115" y="147637"/>
                  <a:pt x="154304" y="143827"/>
                </a:cubicBezTo>
                <a:cubicBezTo>
                  <a:pt x="150494" y="140017"/>
                  <a:pt x="145732" y="140017"/>
                  <a:pt x="141922" y="143827"/>
                </a:cubicBezTo>
                <a:close/>
                <a:moveTo>
                  <a:pt x="187642" y="124777"/>
                </a:moveTo>
                <a:cubicBezTo>
                  <a:pt x="182879" y="124777"/>
                  <a:pt x="179069" y="128587"/>
                  <a:pt x="179069" y="133350"/>
                </a:cubicBezTo>
                <a:cubicBezTo>
                  <a:pt x="179069" y="138112"/>
                  <a:pt x="182879" y="141922"/>
                  <a:pt x="187642" y="141922"/>
                </a:cubicBezTo>
                <a:cubicBezTo>
                  <a:pt x="192404" y="141922"/>
                  <a:pt x="196215" y="138112"/>
                  <a:pt x="196215" y="133350"/>
                </a:cubicBezTo>
                <a:cubicBezTo>
                  <a:pt x="196215" y="128587"/>
                  <a:pt x="192404" y="124777"/>
                  <a:pt x="187642" y="124777"/>
                </a:cubicBezTo>
                <a:close/>
                <a:moveTo>
                  <a:pt x="187642" y="100965"/>
                </a:moveTo>
                <a:cubicBezTo>
                  <a:pt x="237172" y="100965"/>
                  <a:pt x="277177" y="140970"/>
                  <a:pt x="277177" y="190500"/>
                </a:cubicBezTo>
                <a:cubicBezTo>
                  <a:pt x="277177" y="239077"/>
                  <a:pt x="237172" y="279082"/>
                  <a:pt x="187642" y="279082"/>
                </a:cubicBezTo>
                <a:cubicBezTo>
                  <a:pt x="138112" y="279082"/>
                  <a:pt x="98107" y="240030"/>
                  <a:pt x="98107" y="190500"/>
                </a:cubicBezTo>
                <a:cubicBezTo>
                  <a:pt x="98107" y="140970"/>
                  <a:pt x="138112" y="100965"/>
                  <a:pt x="187642" y="100965"/>
                </a:cubicBezTo>
                <a:close/>
                <a:moveTo>
                  <a:pt x="187642" y="81915"/>
                </a:moveTo>
                <a:cubicBezTo>
                  <a:pt x="127635" y="81915"/>
                  <a:pt x="79057" y="130492"/>
                  <a:pt x="79057" y="190500"/>
                </a:cubicBezTo>
                <a:cubicBezTo>
                  <a:pt x="79057" y="250507"/>
                  <a:pt x="127635" y="299085"/>
                  <a:pt x="187642" y="299085"/>
                </a:cubicBezTo>
                <a:cubicBezTo>
                  <a:pt x="247650" y="299085"/>
                  <a:pt x="297180" y="249555"/>
                  <a:pt x="296228" y="190500"/>
                </a:cubicBezTo>
                <a:cubicBezTo>
                  <a:pt x="296228" y="130492"/>
                  <a:pt x="247650" y="81915"/>
                  <a:pt x="187642" y="81915"/>
                </a:cubicBezTo>
                <a:close/>
                <a:moveTo>
                  <a:pt x="180975" y="0"/>
                </a:moveTo>
                <a:lnTo>
                  <a:pt x="199072" y="0"/>
                </a:lnTo>
                <a:cubicBezTo>
                  <a:pt x="200978" y="0"/>
                  <a:pt x="204787" y="952"/>
                  <a:pt x="204787" y="1905"/>
                </a:cubicBezTo>
                <a:cubicBezTo>
                  <a:pt x="204787" y="2857"/>
                  <a:pt x="205740" y="5715"/>
                  <a:pt x="205740" y="6667"/>
                </a:cubicBezTo>
                <a:lnTo>
                  <a:pt x="207645" y="21907"/>
                </a:lnTo>
                <a:cubicBezTo>
                  <a:pt x="207645" y="22860"/>
                  <a:pt x="209550" y="24765"/>
                  <a:pt x="210503" y="24765"/>
                </a:cubicBezTo>
                <a:lnTo>
                  <a:pt x="253365" y="36195"/>
                </a:lnTo>
                <a:cubicBezTo>
                  <a:pt x="254317" y="37147"/>
                  <a:pt x="256222" y="36195"/>
                  <a:pt x="257175" y="35242"/>
                </a:cubicBezTo>
                <a:lnTo>
                  <a:pt x="266700" y="22860"/>
                </a:lnTo>
                <a:cubicBezTo>
                  <a:pt x="267653" y="21907"/>
                  <a:pt x="270510" y="20002"/>
                  <a:pt x="271462" y="20002"/>
                </a:cubicBezTo>
                <a:cubicBezTo>
                  <a:pt x="272415" y="20955"/>
                  <a:pt x="274320" y="20955"/>
                  <a:pt x="275272" y="21907"/>
                </a:cubicBezTo>
                <a:lnTo>
                  <a:pt x="291465" y="31432"/>
                </a:lnTo>
                <a:cubicBezTo>
                  <a:pt x="292417" y="31432"/>
                  <a:pt x="295275" y="33337"/>
                  <a:pt x="295275" y="35242"/>
                </a:cubicBezTo>
                <a:cubicBezTo>
                  <a:pt x="295275" y="37147"/>
                  <a:pt x="295275" y="39052"/>
                  <a:pt x="294322" y="40005"/>
                </a:cubicBezTo>
                <a:lnTo>
                  <a:pt x="288607" y="54292"/>
                </a:lnTo>
                <a:cubicBezTo>
                  <a:pt x="287655" y="55245"/>
                  <a:pt x="288607" y="57150"/>
                  <a:pt x="289560" y="58102"/>
                </a:cubicBezTo>
                <a:lnTo>
                  <a:pt x="320992" y="89535"/>
                </a:lnTo>
                <a:cubicBezTo>
                  <a:pt x="321945" y="90487"/>
                  <a:pt x="323850" y="91440"/>
                  <a:pt x="324803" y="90487"/>
                </a:cubicBezTo>
                <a:lnTo>
                  <a:pt x="339090" y="84772"/>
                </a:lnTo>
                <a:cubicBezTo>
                  <a:pt x="340042" y="83820"/>
                  <a:pt x="343853" y="82867"/>
                  <a:pt x="344805" y="83820"/>
                </a:cubicBezTo>
                <a:cubicBezTo>
                  <a:pt x="345757" y="84772"/>
                  <a:pt x="346710" y="86677"/>
                  <a:pt x="347662" y="87630"/>
                </a:cubicBezTo>
                <a:lnTo>
                  <a:pt x="357187" y="103822"/>
                </a:lnTo>
                <a:cubicBezTo>
                  <a:pt x="357187" y="104775"/>
                  <a:pt x="358140" y="108585"/>
                  <a:pt x="358140" y="109537"/>
                </a:cubicBezTo>
                <a:cubicBezTo>
                  <a:pt x="358140" y="110490"/>
                  <a:pt x="356235" y="111442"/>
                  <a:pt x="355282" y="112395"/>
                </a:cubicBezTo>
                <a:lnTo>
                  <a:pt x="342900" y="121920"/>
                </a:lnTo>
                <a:cubicBezTo>
                  <a:pt x="341947" y="122872"/>
                  <a:pt x="341947" y="124777"/>
                  <a:pt x="341947" y="125730"/>
                </a:cubicBezTo>
                <a:lnTo>
                  <a:pt x="353378" y="168592"/>
                </a:lnTo>
                <a:cubicBezTo>
                  <a:pt x="353378" y="169545"/>
                  <a:pt x="355282" y="171450"/>
                  <a:pt x="356235" y="171450"/>
                </a:cubicBezTo>
                <a:lnTo>
                  <a:pt x="371475" y="173355"/>
                </a:lnTo>
                <a:cubicBezTo>
                  <a:pt x="372428" y="174307"/>
                  <a:pt x="376237" y="175260"/>
                  <a:pt x="376237" y="176212"/>
                </a:cubicBezTo>
                <a:cubicBezTo>
                  <a:pt x="377190" y="177165"/>
                  <a:pt x="377190" y="180022"/>
                  <a:pt x="377190" y="180975"/>
                </a:cubicBezTo>
                <a:lnTo>
                  <a:pt x="377190" y="199072"/>
                </a:lnTo>
                <a:cubicBezTo>
                  <a:pt x="377190" y="200977"/>
                  <a:pt x="376237" y="203835"/>
                  <a:pt x="375285" y="204787"/>
                </a:cubicBezTo>
                <a:cubicBezTo>
                  <a:pt x="374332" y="204787"/>
                  <a:pt x="371475" y="205740"/>
                  <a:pt x="370522" y="205740"/>
                </a:cubicBezTo>
                <a:lnTo>
                  <a:pt x="355282" y="207645"/>
                </a:lnTo>
                <a:cubicBezTo>
                  <a:pt x="354330" y="207645"/>
                  <a:pt x="352425" y="209550"/>
                  <a:pt x="352425" y="210502"/>
                </a:cubicBezTo>
                <a:lnTo>
                  <a:pt x="340995" y="253365"/>
                </a:lnTo>
                <a:cubicBezTo>
                  <a:pt x="340042" y="254317"/>
                  <a:pt x="340995" y="256222"/>
                  <a:pt x="341947" y="257175"/>
                </a:cubicBezTo>
                <a:lnTo>
                  <a:pt x="354330" y="266700"/>
                </a:lnTo>
                <a:cubicBezTo>
                  <a:pt x="355282" y="267652"/>
                  <a:pt x="357187" y="270510"/>
                  <a:pt x="357187" y="271462"/>
                </a:cubicBezTo>
                <a:cubicBezTo>
                  <a:pt x="356235" y="272415"/>
                  <a:pt x="356235" y="274320"/>
                  <a:pt x="355282" y="275272"/>
                </a:cubicBezTo>
                <a:lnTo>
                  <a:pt x="345757" y="291465"/>
                </a:lnTo>
                <a:cubicBezTo>
                  <a:pt x="345757" y="292417"/>
                  <a:pt x="343853" y="295275"/>
                  <a:pt x="341947" y="295275"/>
                </a:cubicBezTo>
                <a:cubicBezTo>
                  <a:pt x="340042" y="295275"/>
                  <a:pt x="338137" y="295275"/>
                  <a:pt x="337185" y="294322"/>
                </a:cubicBezTo>
                <a:lnTo>
                  <a:pt x="322897" y="288607"/>
                </a:lnTo>
                <a:cubicBezTo>
                  <a:pt x="321945" y="287655"/>
                  <a:pt x="320040" y="288607"/>
                  <a:pt x="319087" y="289560"/>
                </a:cubicBezTo>
                <a:lnTo>
                  <a:pt x="287655" y="320992"/>
                </a:lnTo>
                <a:cubicBezTo>
                  <a:pt x="286703" y="321945"/>
                  <a:pt x="285750" y="323850"/>
                  <a:pt x="286703" y="324802"/>
                </a:cubicBezTo>
                <a:lnTo>
                  <a:pt x="292417" y="339090"/>
                </a:lnTo>
                <a:cubicBezTo>
                  <a:pt x="293370" y="340042"/>
                  <a:pt x="294322" y="343852"/>
                  <a:pt x="293370" y="344805"/>
                </a:cubicBezTo>
                <a:cubicBezTo>
                  <a:pt x="292417" y="345757"/>
                  <a:pt x="290512" y="346710"/>
                  <a:pt x="289560" y="347662"/>
                </a:cubicBezTo>
                <a:lnTo>
                  <a:pt x="273367" y="357187"/>
                </a:lnTo>
                <a:cubicBezTo>
                  <a:pt x="272415" y="358140"/>
                  <a:pt x="270510" y="359092"/>
                  <a:pt x="269557" y="359092"/>
                </a:cubicBezTo>
                <a:cubicBezTo>
                  <a:pt x="268605" y="359092"/>
                  <a:pt x="265747" y="356235"/>
                  <a:pt x="264795" y="355282"/>
                </a:cubicBezTo>
                <a:lnTo>
                  <a:pt x="255270" y="342900"/>
                </a:lnTo>
                <a:cubicBezTo>
                  <a:pt x="254317" y="341947"/>
                  <a:pt x="252412" y="341947"/>
                  <a:pt x="251460" y="341947"/>
                </a:cubicBezTo>
                <a:lnTo>
                  <a:pt x="208597" y="353377"/>
                </a:lnTo>
                <a:cubicBezTo>
                  <a:pt x="207645" y="353377"/>
                  <a:pt x="205740" y="355282"/>
                  <a:pt x="205740" y="356235"/>
                </a:cubicBezTo>
                <a:lnTo>
                  <a:pt x="203835" y="371475"/>
                </a:lnTo>
                <a:cubicBezTo>
                  <a:pt x="202882" y="372427"/>
                  <a:pt x="201930" y="375285"/>
                  <a:pt x="200978" y="376237"/>
                </a:cubicBezTo>
                <a:cubicBezTo>
                  <a:pt x="200025" y="377190"/>
                  <a:pt x="197167" y="377190"/>
                  <a:pt x="196215" y="377190"/>
                </a:cubicBezTo>
                <a:lnTo>
                  <a:pt x="178117" y="377190"/>
                </a:lnTo>
                <a:cubicBezTo>
                  <a:pt x="176212" y="377190"/>
                  <a:pt x="172403" y="376237"/>
                  <a:pt x="172403" y="375285"/>
                </a:cubicBezTo>
                <a:cubicBezTo>
                  <a:pt x="172403" y="374332"/>
                  <a:pt x="171450" y="371475"/>
                  <a:pt x="171450" y="370522"/>
                </a:cubicBezTo>
                <a:lnTo>
                  <a:pt x="169545" y="355282"/>
                </a:lnTo>
                <a:cubicBezTo>
                  <a:pt x="169545" y="354330"/>
                  <a:pt x="167640" y="352425"/>
                  <a:pt x="166687" y="352425"/>
                </a:cubicBezTo>
                <a:lnTo>
                  <a:pt x="123825" y="340995"/>
                </a:lnTo>
                <a:cubicBezTo>
                  <a:pt x="122872" y="340042"/>
                  <a:pt x="120967" y="340995"/>
                  <a:pt x="120015" y="341947"/>
                </a:cubicBezTo>
                <a:lnTo>
                  <a:pt x="110490" y="354330"/>
                </a:lnTo>
                <a:cubicBezTo>
                  <a:pt x="109537" y="355282"/>
                  <a:pt x="106680" y="357187"/>
                  <a:pt x="105728" y="357187"/>
                </a:cubicBezTo>
                <a:cubicBezTo>
                  <a:pt x="104775" y="356235"/>
                  <a:pt x="102870" y="356235"/>
                  <a:pt x="101917" y="355282"/>
                </a:cubicBezTo>
                <a:lnTo>
                  <a:pt x="85725" y="345757"/>
                </a:lnTo>
                <a:cubicBezTo>
                  <a:pt x="84772" y="345757"/>
                  <a:pt x="81915" y="343852"/>
                  <a:pt x="81915" y="341947"/>
                </a:cubicBezTo>
                <a:cubicBezTo>
                  <a:pt x="81915" y="340042"/>
                  <a:pt x="81915" y="338137"/>
                  <a:pt x="82867" y="337185"/>
                </a:cubicBezTo>
                <a:lnTo>
                  <a:pt x="88582" y="322897"/>
                </a:lnTo>
                <a:cubicBezTo>
                  <a:pt x="89535" y="321945"/>
                  <a:pt x="88582" y="320040"/>
                  <a:pt x="87630" y="319087"/>
                </a:cubicBezTo>
                <a:lnTo>
                  <a:pt x="56197" y="287655"/>
                </a:lnTo>
                <a:cubicBezTo>
                  <a:pt x="55245" y="286702"/>
                  <a:pt x="53340" y="285750"/>
                  <a:pt x="52387" y="286702"/>
                </a:cubicBezTo>
                <a:lnTo>
                  <a:pt x="38100" y="292417"/>
                </a:lnTo>
                <a:cubicBezTo>
                  <a:pt x="37147" y="293370"/>
                  <a:pt x="33337" y="294322"/>
                  <a:pt x="32385" y="293370"/>
                </a:cubicBezTo>
                <a:cubicBezTo>
                  <a:pt x="31432" y="292417"/>
                  <a:pt x="30480" y="290512"/>
                  <a:pt x="29528" y="289560"/>
                </a:cubicBezTo>
                <a:lnTo>
                  <a:pt x="20003" y="273367"/>
                </a:lnTo>
                <a:cubicBezTo>
                  <a:pt x="20003" y="272415"/>
                  <a:pt x="19050" y="268605"/>
                  <a:pt x="19050" y="267652"/>
                </a:cubicBezTo>
                <a:cubicBezTo>
                  <a:pt x="19050" y="266700"/>
                  <a:pt x="20955" y="265747"/>
                  <a:pt x="21907" y="264795"/>
                </a:cubicBezTo>
                <a:lnTo>
                  <a:pt x="34290" y="255270"/>
                </a:lnTo>
                <a:cubicBezTo>
                  <a:pt x="35242" y="254317"/>
                  <a:pt x="35242" y="252412"/>
                  <a:pt x="35242" y="251460"/>
                </a:cubicBezTo>
                <a:lnTo>
                  <a:pt x="23812" y="208597"/>
                </a:lnTo>
                <a:cubicBezTo>
                  <a:pt x="23812" y="207645"/>
                  <a:pt x="21907" y="205740"/>
                  <a:pt x="20955" y="205740"/>
                </a:cubicBezTo>
                <a:lnTo>
                  <a:pt x="5715" y="203835"/>
                </a:lnTo>
                <a:cubicBezTo>
                  <a:pt x="4762" y="202882"/>
                  <a:pt x="953" y="201930"/>
                  <a:pt x="953" y="200977"/>
                </a:cubicBezTo>
                <a:cubicBezTo>
                  <a:pt x="0" y="200025"/>
                  <a:pt x="0" y="197167"/>
                  <a:pt x="0" y="196215"/>
                </a:cubicBezTo>
                <a:lnTo>
                  <a:pt x="0" y="178117"/>
                </a:lnTo>
                <a:cubicBezTo>
                  <a:pt x="0" y="176212"/>
                  <a:pt x="953" y="172402"/>
                  <a:pt x="1905" y="172402"/>
                </a:cubicBezTo>
                <a:cubicBezTo>
                  <a:pt x="2857" y="172402"/>
                  <a:pt x="5715" y="171450"/>
                  <a:pt x="6667" y="171450"/>
                </a:cubicBezTo>
                <a:lnTo>
                  <a:pt x="21907" y="169545"/>
                </a:lnTo>
                <a:cubicBezTo>
                  <a:pt x="22860" y="169545"/>
                  <a:pt x="24765" y="167640"/>
                  <a:pt x="24765" y="166687"/>
                </a:cubicBezTo>
                <a:lnTo>
                  <a:pt x="36195" y="123825"/>
                </a:lnTo>
                <a:cubicBezTo>
                  <a:pt x="37147" y="122872"/>
                  <a:pt x="36195" y="120967"/>
                  <a:pt x="35242" y="120015"/>
                </a:cubicBezTo>
                <a:lnTo>
                  <a:pt x="22860" y="110490"/>
                </a:lnTo>
                <a:cubicBezTo>
                  <a:pt x="21907" y="109537"/>
                  <a:pt x="19050" y="106680"/>
                  <a:pt x="20003" y="105727"/>
                </a:cubicBezTo>
                <a:cubicBezTo>
                  <a:pt x="20955" y="104775"/>
                  <a:pt x="20955" y="102870"/>
                  <a:pt x="21907" y="101917"/>
                </a:cubicBezTo>
                <a:lnTo>
                  <a:pt x="31432" y="85725"/>
                </a:lnTo>
                <a:cubicBezTo>
                  <a:pt x="31432" y="84772"/>
                  <a:pt x="33337" y="81915"/>
                  <a:pt x="35242" y="81915"/>
                </a:cubicBezTo>
                <a:cubicBezTo>
                  <a:pt x="37147" y="81915"/>
                  <a:pt x="39053" y="81915"/>
                  <a:pt x="40005" y="82867"/>
                </a:cubicBezTo>
                <a:lnTo>
                  <a:pt x="54292" y="88582"/>
                </a:lnTo>
                <a:cubicBezTo>
                  <a:pt x="55245" y="89535"/>
                  <a:pt x="57150" y="88582"/>
                  <a:pt x="58103" y="87630"/>
                </a:cubicBezTo>
                <a:lnTo>
                  <a:pt x="89535" y="56197"/>
                </a:lnTo>
                <a:cubicBezTo>
                  <a:pt x="90487" y="55245"/>
                  <a:pt x="91440" y="53340"/>
                  <a:pt x="90487" y="52387"/>
                </a:cubicBezTo>
                <a:lnTo>
                  <a:pt x="84772" y="38100"/>
                </a:lnTo>
                <a:cubicBezTo>
                  <a:pt x="83820" y="37147"/>
                  <a:pt x="82867" y="33337"/>
                  <a:pt x="83820" y="32385"/>
                </a:cubicBezTo>
                <a:cubicBezTo>
                  <a:pt x="84772" y="31432"/>
                  <a:pt x="86678" y="30480"/>
                  <a:pt x="87630" y="29527"/>
                </a:cubicBezTo>
                <a:lnTo>
                  <a:pt x="103822" y="20002"/>
                </a:lnTo>
                <a:cubicBezTo>
                  <a:pt x="104775" y="20002"/>
                  <a:pt x="108585" y="19050"/>
                  <a:pt x="109537" y="19050"/>
                </a:cubicBezTo>
                <a:cubicBezTo>
                  <a:pt x="110490" y="19050"/>
                  <a:pt x="111442" y="20955"/>
                  <a:pt x="112395" y="21907"/>
                </a:cubicBezTo>
                <a:lnTo>
                  <a:pt x="121920" y="34290"/>
                </a:lnTo>
                <a:cubicBezTo>
                  <a:pt x="122872" y="35242"/>
                  <a:pt x="124778" y="35242"/>
                  <a:pt x="125730" y="35242"/>
                </a:cubicBezTo>
                <a:lnTo>
                  <a:pt x="168592" y="23812"/>
                </a:lnTo>
                <a:cubicBezTo>
                  <a:pt x="169545" y="23812"/>
                  <a:pt x="171450" y="21907"/>
                  <a:pt x="171450" y="20955"/>
                </a:cubicBezTo>
                <a:lnTo>
                  <a:pt x="173355" y="5715"/>
                </a:lnTo>
                <a:cubicBezTo>
                  <a:pt x="174307" y="4762"/>
                  <a:pt x="175260" y="952"/>
                  <a:pt x="176212" y="952"/>
                </a:cubicBezTo>
                <a:cubicBezTo>
                  <a:pt x="177165" y="0"/>
                  <a:pt x="179070" y="0"/>
                  <a:pt x="180975"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37" name="ポイント">
            <a:extLst>
              <a:ext uri="{FF2B5EF4-FFF2-40B4-BE49-F238E27FC236}">
                <a16:creationId xmlns:a16="http://schemas.microsoft.com/office/drawing/2014/main" id="{1F571A74-54AC-8B48-9CCA-0519589DDB32}"/>
              </a:ext>
            </a:extLst>
          </p:cNvPr>
          <p:cNvSpPr/>
          <p:nvPr userDrawn="1"/>
        </p:nvSpPr>
        <p:spPr>
          <a:xfrm>
            <a:off x="5738839" y="2561971"/>
            <a:ext cx="223115" cy="233380"/>
          </a:xfrm>
          <a:custGeom>
            <a:avLst/>
            <a:gdLst>
              <a:gd name="connsiteX0" fmla="*/ 220035 w 455302"/>
              <a:gd name="connsiteY0" fmla="*/ 448627 h 476250"/>
              <a:gd name="connsiteX1" fmla="*/ 220035 w 455302"/>
              <a:gd name="connsiteY1" fmla="*/ 461962 h 476250"/>
              <a:gd name="connsiteX2" fmla="*/ 226702 w 455302"/>
              <a:gd name="connsiteY2" fmla="*/ 461962 h 476250"/>
              <a:gd name="connsiteX3" fmla="*/ 227655 w 455302"/>
              <a:gd name="connsiteY3" fmla="*/ 461962 h 476250"/>
              <a:gd name="connsiteX4" fmla="*/ 238132 w 455302"/>
              <a:gd name="connsiteY4" fmla="*/ 461962 h 476250"/>
              <a:gd name="connsiteX5" fmla="*/ 238132 w 455302"/>
              <a:gd name="connsiteY5" fmla="*/ 448627 h 476250"/>
              <a:gd name="connsiteX6" fmla="*/ 227655 w 455302"/>
              <a:gd name="connsiteY6" fmla="*/ 448627 h 476250"/>
              <a:gd name="connsiteX7" fmla="*/ 220035 w 455302"/>
              <a:gd name="connsiteY7" fmla="*/ 448627 h 476250"/>
              <a:gd name="connsiteX8" fmla="*/ 178125 w 455302"/>
              <a:gd name="connsiteY8" fmla="*/ 443865 h 476250"/>
              <a:gd name="connsiteX9" fmla="*/ 178125 w 455302"/>
              <a:gd name="connsiteY9" fmla="*/ 456247 h 476250"/>
              <a:gd name="connsiteX10" fmla="*/ 185745 w 455302"/>
              <a:gd name="connsiteY10" fmla="*/ 458152 h 476250"/>
              <a:gd name="connsiteX11" fmla="*/ 193365 w 455302"/>
              <a:gd name="connsiteY11" fmla="*/ 459105 h 476250"/>
              <a:gd name="connsiteX12" fmla="*/ 196222 w 455302"/>
              <a:gd name="connsiteY12" fmla="*/ 459819 h 476250"/>
              <a:gd name="connsiteX13" fmla="*/ 196222 w 455302"/>
              <a:gd name="connsiteY13" fmla="*/ 460057 h 476250"/>
              <a:gd name="connsiteX14" fmla="*/ 197175 w 455302"/>
              <a:gd name="connsiteY14" fmla="*/ 460057 h 476250"/>
              <a:gd name="connsiteX15" fmla="*/ 196222 w 455302"/>
              <a:gd name="connsiteY15" fmla="*/ 459819 h 476250"/>
              <a:gd name="connsiteX16" fmla="*/ 196222 w 455302"/>
              <a:gd name="connsiteY16" fmla="*/ 446722 h 476250"/>
              <a:gd name="connsiteX17" fmla="*/ 178125 w 455302"/>
              <a:gd name="connsiteY17" fmla="*/ 443865 h 476250"/>
              <a:gd name="connsiteX18" fmla="*/ 278137 w 455302"/>
              <a:gd name="connsiteY18" fmla="*/ 441960 h 476250"/>
              <a:gd name="connsiteX19" fmla="*/ 260040 w 455302"/>
              <a:gd name="connsiteY19" fmla="*/ 445770 h 476250"/>
              <a:gd name="connsiteX20" fmla="*/ 260040 w 455302"/>
              <a:gd name="connsiteY20" fmla="*/ 459105 h 476250"/>
              <a:gd name="connsiteX21" fmla="*/ 278137 w 455302"/>
              <a:gd name="connsiteY21" fmla="*/ 455295 h 476250"/>
              <a:gd name="connsiteX22" fmla="*/ 138120 w 455302"/>
              <a:gd name="connsiteY22" fmla="*/ 430530 h 476250"/>
              <a:gd name="connsiteX23" fmla="*/ 138120 w 455302"/>
              <a:gd name="connsiteY23" fmla="*/ 441960 h 476250"/>
              <a:gd name="connsiteX24" fmla="*/ 156217 w 455302"/>
              <a:gd name="connsiteY24" fmla="*/ 449580 h 476250"/>
              <a:gd name="connsiteX25" fmla="*/ 156217 w 455302"/>
              <a:gd name="connsiteY25" fmla="*/ 437197 h 476250"/>
              <a:gd name="connsiteX26" fmla="*/ 138120 w 455302"/>
              <a:gd name="connsiteY26" fmla="*/ 430530 h 476250"/>
              <a:gd name="connsiteX27" fmla="*/ 319095 w 455302"/>
              <a:gd name="connsiteY27" fmla="*/ 429577 h 476250"/>
              <a:gd name="connsiteX28" fmla="*/ 300997 w 455302"/>
              <a:gd name="connsiteY28" fmla="*/ 437197 h 476250"/>
              <a:gd name="connsiteX29" fmla="*/ 300997 w 455302"/>
              <a:gd name="connsiteY29" fmla="*/ 448627 h 476250"/>
              <a:gd name="connsiteX30" fmla="*/ 319095 w 455302"/>
              <a:gd name="connsiteY30" fmla="*/ 441007 h 476250"/>
              <a:gd name="connsiteX31" fmla="*/ 98115 w 455302"/>
              <a:gd name="connsiteY31" fmla="*/ 407670 h 476250"/>
              <a:gd name="connsiteX32" fmla="*/ 98115 w 455302"/>
              <a:gd name="connsiteY32" fmla="*/ 416242 h 476250"/>
              <a:gd name="connsiteX33" fmla="*/ 116212 w 455302"/>
              <a:gd name="connsiteY33" fmla="*/ 429577 h 476250"/>
              <a:gd name="connsiteX34" fmla="*/ 116212 w 455302"/>
              <a:gd name="connsiteY34" fmla="*/ 419100 h 476250"/>
              <a:gd name="connsiteX35" fmla="*/ 98115 w 455302"/>
              <a:gd name="connsiteY35" fmla="*/ 407670 h 476250"/>
              <a:gd name="connsiteX36" fmla="*/ 359100 w 455302"/>
              <a:gd name="connsiteY36" fmla="*/ 405765 h 476250"/>
              <a:gd name="connsiteX37" fmla="*/ 341002 w 455302"/>
              <a:gd name="connsiteY37" fmla="*/ 418147 h 476250"/>
              <a:gd name="connsiteX38" fmla="*/ 341002 w 455302"/>
              <a:gd name="connsiteY38" fmla="*/ 427672 h 476250"/>
              <a:gd name="connsiteX39" fmla="*/ 359100 w 455302"/>
              <a:gd name="connsiteY39" fmla="*/ 414337 h 476250"/>
              <a:gd name="connsiteX40" fmla="*/ 57157 w 455302"/>
              <a:gd name="connsiteY40" fmla="*/ 370522 h 476250"/>
              <a:gd name="connsiteX41" fmla="*/ 57157 w 455302"/>
              <a:gd name="connsiteY41" fmla="*/ 374332 h 476250"/>
              <a:gd name="connsiteX42" fmla="*/ 75255 w 455302"/>
              <a:gd name="connsiteY42" fmla="*/ 396240 h 476250"/>
              <a:gd name="connsiteX43" fmla="*/ 75255 w 455302"/>
              <a:gd name="connsiteY43" fmla="*/ 389572 h 476250"/>
              <a:gd name="connsiteX44" fmla="*/ 57157 w 455302"/>
              <a:gd name="connsiteY44" fmla="*/ 370522 h 476250"/>
              <a:gd name="connsiteX45" fmla="*/ 400057 w 455302"/>
              <a:gd name="connsiteY45" fmla="*/ 368617 h 476250"/>
              <a:gd name="connsiteX46" fmla="*/ 381960 w 455302"/>
              <a:gd name="connsiteY46" fmla="*/ 387667 h 476250"/>
              <a:gd name="connsiteX47" fmla="*/ 381960 w 455302"/>
              <a:gd name="connsiteY47" fmla="*/ 394335 h 476250"/>
              <a:gd name="connsiteX48" fmla="*/ 400057 w 455302"/>
              <a:gd name="connsiteY48" fmla="*/ 371475 h 476250"/>
              <a:gd name="connsiteX49" fmla="*/ 212414 w 455302"/>
              <a:gd name="connsiteY49" fmla="*/ 165735 h 476250"/>
              <a:gd name="connsiteX50" fmla="*/ 212414 w 455302"/>
              <a:gd name="connsiteY50" fmla="*/ 225742 h 476250"/>
              <a:gd name="connsiteX51" fmla="*/ 229559 w 455302"/>
              <a:gd name="connsiteY51" fmla="*/ 225742 h 476250"/>
              <a:gd name="connsiteX52" fmla="*/ 269564 w 455302"/>
              <a:gd name="connsiteY52" fmla="*/ 196215 h 476250"/>
              <a:gd name="connsiteX53" fmla="*/ 229559 w 455302"/>
              <a:gd name="connsiteY53" fmla="*/ 165735 h 476250"/>
              <a:gd name="connsiteX54" fmla="*/ 161932 w 455302"/>
              <a:gd name="connsiteY54" fmla="*/ 118110 h 476250"/>
              <a:gd name="connsiteX55" fmla="*/ 240037 w 455302"/>
              <a:gd name="connsiteY55" fmla="*/ 118110 h 476250"/>
              <a:gd name="connsiteX56" fmla="*/ 321952 w 455302"/>
              <a:gd name="connsiteY56" fmla="*/ 196215 h 476250"/>
              <a:gd name="connsiteX57" fmla="*/ 236227 w 455302"/>
              <a:gd name="connsiteY57" fmla="*/ 272415 h 476250"/>
              <a:gd name="connsiteX58" fmla="*/ 213367 w 455302"/>
              <a:gd name="connsiteY58" fmla="*/ 272415 h 476250"/>
              <a:gd name="connsiteX59" fmla="*/ 213367 w 455302"/>
              <a:gd name="connsiteY59" fmla="*/ 361950 h 476250"/>
              <a:gd name="connsiteX60" fmla="*/ 161932 w 455302"/>
              <a:gd name="connsiteY60" fmla="*/ 361950 h 476250"/>
              <a:gd name="connsiteX61" fmla="*/ 227655 w 455302"/>
              <a:gd name="connsiteY61" fmla="*/ 26670 h 476250"/>
              <a:gd name="connsiteX62" fmla="*/ 29535 w 455302"/>
              <a:gd name="connsiteY62" fmla="*/ 224790 h 476250"/>
              <a:gd name="connsiteX63" fmla="*/ 227655 w 455302"/>
              <a:gd name="connsiteY63" fmla="*/ 422910 h 476250"/>
              <a:gd name="connsiteX64" fmla="*/ 425775 w 455302"/>
              <a:gd name="connsiteY64" fmla="*/ 224790 h 476250"/>
              <a:gd name="connsiteX65" fmla="*/ 227655 w 455302"/>
              <a:gd name="connsiteY65" fmla="*/ 26670 h 476250"/>
              <a:gd name="connsiteX66" fmla="*/ 227655 w 455302"/>
              <a:gd name="connsiteY66" fmla="*/ 0 h 476250"/>
              <a:gd name="connsiteX67" fmla="*/ 439110 w 455302"/>
              <a:gd name="connsiteY67" fmla="*/ 150495 h 476250"/>
              <a:gd name="connsiteX68" fmla="*/ 455302 w 455302"/>
              <a:gd name="connsiteY68" fmla="*/ 240030 h 476250"/>
              <a:gd name="connsiteX69" fmla="*/ 228607 w 455302"/>
              <a:gd name="connsiteY69" fmla="*/ 476250 h 476250"/>
              <a:gd name="connsiteX70" fmla="*/ 227655 w 455302"/>
              <a:gd name="connsiteY70" fmla="*/ 476250 h 476250"/>
              <a:gd name="connsiteX71" fmla="*/ 7 w 455302"/>
              <a:gd name="connsiteY71" fmla="*/ 238125 h 476250"/>
              <a:gd name="connsiteX72" fmla="*/ 19057 w 455302"/>
              <a:gd name="connsiteY72" fmla="*/ 142875 h 476250"/>
              <a:gd name="connsiteX73" fmla="*/ 227655 w 455302"/>
              <a:gd name="connsiteY73" fmla="*/ 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55302" h="476250">
                <a:moveTo>
                  <a:pt x="220035" y="448627"/>
                </a:moveTo>
                <a:lnTo>
                  <a:pt x="220035" y="461962"/>
                </a:lnTo>
                <a:cubicBezTo>
                  <a:pt x="221940" y="461962"/>
                  <a:pt x="224797" y="461962"/>
                  <a:pt x="226702" y="461962"/>
                </a:cubicBezTo>
                <a:cubicBezTo>
                  <a:pt x="226702" y="461962"/>
                  <a:pt x="227655" y="461962"/>
                  <a:pt x="227655" y="461962"/>
                </a:cubicBezTo>
                <a:cubicBezTo>
                  <a:pt x="231465" y="461962"/>
                  <a:pt x="234322" y="461962"/>
                  <a:pt x="238132" y="461962"/>
                </a:cubicBezTo>
                <a:lnTo>
                  <a:pt x="238132" y="448627"/>
                </a:lnTo>
                <a:cubicBezTo>
                  <a:pt x="234322" y="448627"/>
                  <a:pt x="231465" y="448627"/>
                  <a:pt x="227655" y="448627"/>
                </a:cubicBezTo>
                <a:cubicBezTo>
                  <a:pt x="225750" y="448627"/>
                  <a:pt x="222892" y="448627"/>
                  <a:pt x="220035" y="448627"/>
                </a:cubicBezTo>
                <a:close/>
                <a:moveTo>
                  <a:pt x="178125" y="443865"/>
                </a:moveTo>
                <a:lnTo>
                  <a:pt x="178125" y="456247"/>
                </a:lnTo>
                <a:cubicBezTo>
                  <a:pt x="180982" y="457200"/>
                  <a:pt x="182887" y="457200"/>
                  <a:pt x="185745" y="458152"/>
                </a:cubicBezTo>
                <a:cubicBezTo>
                  <a:pt x="188602" y="458152"/>
                  <a:pt x="190507" y="459105"/>
                  <a:pt x="193365" y="459105"/>
                </a:cubicBezTo>
                <a:lnTo>
                  <a:pt x="196222" y="459819"/>
                </a:lnTo>
                <a:lnTo>
                  <a:pt x="196222" y="460057"/>
                </a:lnTo>
                <a:lnTo>
                  <a:pt x="197175" y="460057"/>
                </a:lnTo>
                <a:lnTo>
                  <a:pt x="196222" y="459819"/>
                </a:lnTo>
                <a:lnTo>
                  <a:pt x="196222" y="446722"/>
                </a:lnTo>
                <a:cubicBezTo>
                  <a:pt x="190507" y="446722"/>
                  <a:pt x="183840" y="444817"/>
                  <a:pt x="178125" y="443865"/>
                </a:cubicBezTo>
                <a:close/>
                <a:moveTo>
                  <a:pt x="278137" y="441960"/>
                </a:moveTo>
                <a:cubicBezTo>
                  <a:pt x="272422" y="443865"/>
                  <a:pt x="265755" y="444817"/>
                  <a:pt x="260040" y="445770"/>
                </a:cubicBezTo>
                <a:lnTo>
                  <a:pt x="260040" y="459105"/>
                </a:lnTo>
                <a:cubicBezTo>
                  <a:pt x="265755" y="458152"/>
                  <a:pt x="272422" y="457200"/>
                  <a:pt x="278137" y="455295"/>
                </a:cubicBezTo>
                <a:close/>
                <a:moveTo>
                  <a:pt x="138120" y="430530"/>
                </a:moveTo>
                <a:lnTo>
                  <a:pt x="138120" y="441960"/>
                </a:lnTo>
                <a:cubicBezTo>
                  <a:pt x="143835" y="444817"/>
                  <a:pt x="149550" y="447675"/>
                  <a:pt x="156217" y="449580"/>
                </a:cubicBezTo>
                <a:lnTo>
                  <a:pt x="156217" y="437197"/>
                </a:lnTo>
                <a:cubicBezTo>
                  <a:pt x="150502" y="435292"/>
                  <a:pt x="143835" y="433387"/>
                  <a:pt x="138120" y="430530"/>
                </a:cubicBezTo>
                <a:close/>
                <a:moveTo>
                  <a:pt x="319095" y="429577"/>
                </a:moveTo>
                <a:cubicBezTo>
                  <a:pt x="313380" y="432435"/>
                  <a:pt x="307665" y="435292"/>
                  <a:pt x="300997" y="437197"/>
                </a:cubicBezTo>
                <a:lnTo>
                  <a:pt x="300997" y="448627"/>
                </a:lnTo>
                <a:cubicBezTo>
                  <a:pt x="306712" y="446722"/>
                  <a:pt x="313380" y="443865"/>
                  <a:pt x="319095" y="441007"/>
                </a:cubicBezTo>
                <a:close/>
                <a:moveTo>
                  <a:pt x="98115" y="407670"/>
                </a:moveTo>
                <a:lnTo>
                  <a:pt x="98115" y="416242"/>
                </a:lnTo>
                <a:cubicBezTo>
                  <a:pt x="103830" y="421005"/>
                  <a:pt x="109545" y="425767"/>
                  <a:pt x="116212" y="429577"/>
                </a:cubicBezTo>
                <a:lnTo>
                  <a:pt x="116212" y="419100"/>
                </a:lnTo>
                <a:cubicBezTo>
                  <a:pt x="110497" y="415290"/>
                  <a:pt x="103830" y="411480"/>
                  <a:pt x="98115" y="407670"/>
                </a:cubicBezTo>
                <a:close/>
                <a:moveTo>
                  <a:pt x="359100" y="405765"/>
                </a:moveTo>
                <a:cubicBezTo>
                  <a:pt x="353385" y="410527"/>
                  <a:pt x="347670" y="414337"/>
                  <a:pt x="341002" y="418147"/>
                </a:cubicBezTo>
                <a:lnTo>
                  <a:pt x="341002" y="427672"/>
                </a:lnTo>
                <a:cubicBezTo>
                  <a:pt x="346717" y="423862"/>
                  <a:pt x="353385" y="419100"/>
                  <a:pt x="359100" y="414337"/>
                </a:cubicBezTo>
                <a:close/>
                <a:moveTo>
                  <a:pt x="57157" y="370522"/>
                </a:moveTo>
                <a:lnTo>
                  <a:pt x="57157" y="374332"/>
                </a:lnTo>
                <a:cubicBezTo>
                  <a:pt x="62872" y="381952"/>
                  <a:pt x="68587" y="389572"/>
                  <a:pt x="75255" y="396240"/>
                </a:cubicBezTo>
                <a:lnTo>
                  <a:pt x="75255" y="389572"/>
                </a:lnTo>
                <a:cubicBezTo>
                  <a:pt x="68587" y="383857"/>
                  <a:pt x="62872" y="377190"/>
                  <a:pt x="57157" y="370522"/>
                </a:cubicBezTo>
                <a:close/>
                <a:moveTo>
                  <a:pt x="400057" y="368617"/>
                </a:moveTo>
                <a:cubicBezTo>
                  <a:pt x="394342" y="375285"/>
                  <a:pt x="388627" y="381952"/>
                  <a:pt x="381960" y="387667"/>
                </a:cubicBezTo>
                <a:lnTo>
                  <a:pt x="381960" y="394335"/>
                </a:lnTo>
                <a:cubicBezTo>
                  <a:pt x="388627" y="386715"/>
                  <a:pt x="394342" y="379095"/>
                  <a:pt x="400057" y="371475"/>
                </a:cubicBezTo>
                <a:close/>
                <a:moveTo>
                  <a:pt x="212414" y="165735"/>
                </a:moveTo>
                <a:lnTo>
                  <a:pt x="212414" y="225742"/>
                </a:lnTo>
                <a:lnTo>
                  <a:pt x="229559" y="225742"/>
                </a:lnTo>
                <a:cubicBezTo>
                  <a:pt x="247657" y="225742"/>
                  <a:pt x="270517" y="225742"/>
                  <a:pt x="269564" y="196215"/>
                </a:cubicBezTo>
                <a:cubicBezTo>
                  <a:pt x="269564" y="170497"/>
                  <a:pt x="254324" y="165735"/>
                  <a:pt x="229559" y="165735"/>
                </a:cubicBezTo>
                <a:close/>
                <a:moveTo>
                  <a:pt x="161932" y="118110"/>
                </a:moveTo>
                <a:lnTo>
                  <a:pt x="240037" y="118110"/>
                </a:lnTo>
                <a:cubicBezTo>
                  <a:pt x="289567" y="118110"/>
                  <a:pt x="320999" y="149542"/>
                  <a:pt x="321952" y="196215"/>
                </a:cubicBezTo>
                <a:cubicBezTo>
                  <a:pt x="321952" y="245745"/>
                  <a:pt x="289567" y="272415"/>
                  <a:pt x="236227" y="272415"/>
                </a:cubicBezTo>
                <a:lnTo>
                  <a:pt x="213367" y="272415"/>
                </a:lnTo>
                <a:lnTo>
                  <a:pt x="213367" y="361950"/>
                </a:lnTo>
                <a:lnTo>
                  <a:pt x="161932" y="361950"/>
                </a:lnTo>
                <a:close/>
                <a:moveTo>
                  <a:pt x="227655" y="26670"/>
                </a:moveTo>
                <a:cubicBezTo>
                  <a:pt x="118117" y="26670"/>
                  <a:pt x="29535" y="115252"/>
                  <a:pt x="29535" y="224790"/>
                </a:cubicBezTo>
                <a:cubicBezTo>
                  <a:pt x="29535" y="334327"/>
                  <a:pt x="118117" y="422910"/>
                  <a:pt x="227655" y="422910"/>
                </a:cubicBezTo>
                <a:cubicBezTo>
                  <a:pt x="336240" y="422910"/>
                  <a:pt x="425775" y="334327"/>
                  <a:pt x="425775" y="224790"/>
                </a:cubicBezTo>
                <a:cubicBezTo>
                  <a:pt x="425775" y="115252"/>
                  <a:pt x="337192" y="26670"/>
                  <a:pt x="227655" y="26670"/>
                </a:cubicBezTo>
                <a:close/>
                <a:moveTo>
                  <a:pt x="227655" y="0"/>
                </a:moveTo>
                <a:cubicBezTo>
                  <a:pt x="324810" y="0"/>
                  <a:pt x="408630" y="62865"/>
                  <a:pt x="439110" y="150495"/>
                </a:cubicBezTo>
                <a:cubicBezTo>
                  <a:pt x="449587" y="178117"/>
                  <a:pt x="455302" y="208597"/>
                  <a:pt x="455302" y="240030"/>
                </a:cubicBezTo>
                <a:cubicBezTo>
                  <a:pt x="455302" y="370522"/>
                  <a:pt x="352432" y="476250"/>
                  <a:pt x="228607" y="476250"/>
                </a:cubicBezTo>
                <a:cubicBezTo>
                  <a:pt x="228607" y="476250"/>
                  <a:pt x="227655" y="476250"/>
                  <a:pt x="227655" y="476250"/>
                </a:cubicBezTo>
                <a:cubicBezTo>
                  <a:pt x="100972" y="475297"/>
                  <a:pt x="-945" y="368617"/>
                  <a:pt x="7" y="238125"/>
                </a:cubicBezTo>
                <a:cubicBezTo>
                  <a:pt x="7" y="204787"/>
                  <a:pt x="6675" y="172402"/>
                  <a:pt x="19057" y="142875"/>
                </a:cubicBezTo>
                <a:cubicBezTo>
                  <a:pt x="51442" y="59055"/>
                  <a:pt x="132405" y="0"/>
                  <a:pt x="227655"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38" name="お金">
            <a:extLst>
              <a:ext uri="{FF2B5EF4-FFF2-40B4-BE49-F238E27FC236}">
                <a16:creationId xmlns:a16="http://schemas.microsoft.com/office/drawing/2014/main" id="{0E59A2AA-8AB7-8B40-808C-477AD49FF5F6}"/>
              </a:ext>
            </a:extLst>
          </p:cNvPr>
          <p:cNvSpPr/>
          <p:nvPr userDrawn="1"/>
        </p:nvSpPr>
        <p:spPr>
          <a:xfrm>
            <a:off x="5134737" y="2561971"/>
            <a:ext cx="224048" cy="233380"/>
          </a:xfrm>
          <a:custGeom>
            <a:avLst/>
            <a:gdLst>
              <a:gd name="connsiteX0" fmla="*/ 219082 w 457207"/>
              <a:gd name="connsiteY0" fmla="*/ 448627 h 476250"/>
              <a:gd name="connsiteX1" fmla="*/ 219082 w 457207"/>
              <a:gd name="connsiteY1" fmla="*/ 461962 h 476250"/>
              <a:gd name="connsiteX2" fmla="*/ 225750 w 457207"/>
              <a:gd name="connsiteY2" fmla="*/ 461962 h 476250"/>
              <a:gd name="connsiteX3" fmla="*/ 226702 w 457207"/>
              <a:gd name="connsiteY3" fmla="*/ 461962 h 476250"/>
              <a:gd name="connsiteX4" fmla="*/ 237180 w 457207"/>
              <a:gd name="connsiteY4" fmla="*/ 461962 h 476250"/>
              <a:gd name="connsiteX5" fmla="*/ 237180 w 457207"/>
              <a:gd name="connsiteY5" fmla="*/ 448627 h 476250"/>
              <a:gd name="connsiteX6" fmla="*/ 226702 w 457207"/>
              <a:gd name="connsiteY6" fmla="*/ 448627 h 476250"/>
              <a:gd name="connsiteX7" fmla="*/ 219082 w 457207"/>
              <a:gd name="connsiteY7" fmla="*/ 448627 h 476250"/>
              <a:gd name="connsiteX8" fmla="*/ 177172 w 457207"/>
              <a:gd name="connsiteY8" fmla="*/ 443865 h 476250"/>
              <a:gd name="connsiteX9" fmla="*/ 177172 w 457207"/>
              <a:gd name="connsiteY9" fmla="*/ 456247 h 476250"/>
              <a:gd name="connsiteX10" fmla="*/ 184792 w 457207"/>
              <a:gd name="connsiteY10" fmla="*/ 458152 h 476250"/>
              <a:gd name="connsiteX11" fmla="*/ 192412 w 457207"/>
              <a:gd name="connsiteY11" fmla="*/ 459105 h 476250"/>
              <a:gd name="connsiteX12" fmla="*/ 195270 w 457207"/>
              <a:gd name="connsiteY12" fmla="*/ 459819 h 476250"/>
              <a:gd name="connsiteX13" fmla="*/ 195270 w 457207"/>
              <a:gd name="connsiteY13" fmla="*/ 460057 h 476250"/>
              <a:gd name="connsiteX14" fmla="*/ 196222 w 457207"/>
              <a:gd name="connsiteY14" fmla="*/ 460057 h 476250"/>
              <a:gd name="connsiteX15" fmla="*/ 195270 w 457207"/>
              <a:gd name="connsiteY15" fmla="*/ 459819 h 476250"/>
              <a:gd name="connsiteX16" fmla="*/ 195270 w 457207"/>
              <a:gd name="connsiteY16" fmla="*/ 446722 h 476250"/>
              <a:gd name="connsiteX17" fmla="*/ 177172 w 457207"/>
              <a:gd name="connsiteY17" fmla="*/ 443865 h 476250"/>
              <a:gd name="connsiteX18" fmla="*/ 278137 w 457207"/>
              <a:gd name="connsiteY18" fmla="*/ 441960 h 476250"/>
              <a:gd name="connsiteX19" fmla="*/ 260040 w 457207"/>
              <a:gd name="connsiteY19" fmla="*/ 445770 h 476250"/>
              <a:gd name="connsiteX20" fmla="*/ 260040 w 457207"/>
              <a:gd name="connsiteY20" fmla="*/ 459105 h 476250"/>
              <a:gd name="connsiteX21" fmla="*/ 278137 w 457207"/>
              <a:gd name="connsiteY21" fmla="*/ 455295 h 476250"/>
              <a:gd name="connsiteX22" fmla="*/ 138120 w 457207"/>
              <a:gd name="connsiteY22" fmla="*/ 430530 h 476250"/>
              <a:gd name="connsiteX23" fmla="*/ 138120 w 457207"/>
              <a:gd name="connsiteY23" fmla="*/ 441960 h 476250"/>
              <a:gd name="connsiteX24" fmla="*/ 156217 w 457207"/>
              <a:gd name="connsiteY24" fmla="*/ 449580 h 476250"/>
              <a:gd name="connsiteX25" fmla="*/ 156217 w 457207"/>
              <a:gd name="connsiteY25" fmla="*/ 437197 h 476250"/>
              <a:gd name="connsiteX26" fmla="*/ 138120 w 457207"/>
              <a:gd name="connsiteY26" fmla="*/ 430530 h 476250"/>
              <a:gd name="connsiteX27" fmla="*/ 318142 w 457207"/>
              <a:gd name="connsiteY27" fmla="*/ 429577 h 476250"/>
              <a:gd name="connsiteX28" fmla="*/ 300045 w 457207"/>
              <a:gd name="connsiteY28" fmla="*/ 437197 h 476250"/>
              <a:gd name="connsiteX29" fmla="*/ 300045 w 457207"/>
              <a:gd name="connsiteY29" fmla="*/ 448627 h 476250"/>
              <a:gd name="connsiteX30" fmla="*/ 318142 w 457207"/>
              <a:gd name="connsiteY30" fmla="*/ 441007 h 476250"/>
              <a:gd name="connsiteX31" fmla="*/ 97162 w 457207"/>
              <a:gd name="connsiteY31" fmla="*/ 407670 h 476250"/>
              <a:gd name="connsiteX32" fmla="*/ 97162 w 457207"/>
              <a:gd name="connsiteY32" fmla="*/ 416242 h 476250"/>
              <a:gd name="connsiteX33" fmla="*/ 115260 w 457207"/>
              <a:gd name="connsiteY33" fmla="*/ 429577 h 476250"/>
              <a:gd name="connsiteX34" fmla="*/ 115260 w 457207"/>
              <a:gd name="connsiteY34" fmla="*/ 419100 h 476250"/>
              <a:gd name="connsiteX35" fmla="*/ 97162 w 457207"/>
              <a:gd name="connsiteY35" fmla="*/ 407670 h 476250"/>
              <a:gd name="connsiteX36" fmla="*/ 359100 w 457207"/>
              <a:gd name="connsiteY36" fmla="*/ 405765 h 476250"/>
              <a:gd name="connsiteX37" fmla="*/ 341002 w 457207"/>
              <a:gd name="connsiteY37" fmla="*/ 418147 h 476250"/>
              <a:gd name="connsiteX38" fmla="*/ 341002 w 457207"/>
              <a:gd name="connsiteY38" fmla="*/ 427672 h 476250"/>
              <a:gd name="connsiteX39" fmla="*/ 359100 w 457207"/>
              <a:gd name="connsiteY39" fmla="*/ 414337 h 476250"/>
              <a:gd name="connsiteX40" fmla="*/ 56205 w 457207"/>
              <a:gd name="connsiteY40" fmla="*/ 370522 h 476250"/>
              <a:gd name="connsiteX41" fmla="*/ 56205 w 457207"/>
              <a:gd name="connsiteY41" fmla="*/ 374332 h 476250"/>
              <a:gd name="connsiteX42" fmla="*/ 74302 w 457207"/>
              <a:gd name="connsiteY42" fmla="*/ 396240 h 476250"/>
              <a:gd name="connsiteX43" fmla="*/ 74302 w 457207"/>
              <a:gd name="connsiteY43" fmla="*/ 389572 h 476250"/>
              <a:gd name="connsiteX44" fmla="*/ 56205 w 457207"/>
              <a:gd name="connsiteY44" fmla="*/ 370522 h 476250"/>
              <a:gd name="connsiteX45" fmla="*/ 400057 w 457207"/>
              <a:gd name="connsiteY45" fmla="*/ 368617 h 476250"/>
              <a:gd name="connsiteX46" fmla="*/ 381960 w 457207"/>
              <a:gd name="connsiteY46" fmla="*/ 387667 h 476250"/>
              <a:gd name="connsiteX47" fmla="*/ 381960 w 457207"/>
              <a:gd name="connsiteY47" fmla="*/ 394335 h 476250"/>
              <a:gd name="connsiteX48" fmla="*/ 400057 w 457207"/>
              <a:gd name="connsiteY48" fmla="*/ 371475 h 476250"/>
              <a:gd name="connsiteX49" fmla="*/ 117165 w 457207"/>
              <a:gd name="connsiteY49" fmla="*/ 118110 h 476250"/>
              <a:gd name="connsiteX50" fmla="*/ 172410 w 457207"/>
              <a:gd name="connsiteY50" fmla="*/ 118110 h 476250"/>
              <a:gd name="connsiteX51" fmla="*/ 226702 w 457207"/>
              <a:gd name="connsiteY51" fmla="*/ 210502 h 476250"/>
              <a:gd name="connsiteX52" fmla="*/ 280995 w 457207"/>
              <a:gd name="connsiteY52" fmla="*/ 118110 h 476250"/>
              <a:gd name="connsiteX53" fmla="*/ 337192 w 457207"/>
              <a:gd name="connsiteY53" fmla="*/ 118110 h 476250"/>
              <a:gd name="connsiteX54" fmla="*/ 274327 w 457207"/>
              <a:gd name="connsiteY54" fmla="*/ 219075 h 476250"/>
              <a:gd name="connsiteX55" fmla="*/ 322905 w 457207"/>
              <a:gd name="connsiteY55" fmla="*/ 219075 h 476250"/>
              <a:gd name="connsiteX56" fmla="*/ 322905 w 457207"/>
              <a:gd name="connsiteY56" fmla="*/ 251460 h 476250"/>
              <a:gd name="connsiteX57" fmla="*/ 254325 w 457207"/>
              <a:gd name="connsiteY57" fmla="*/ 251460 h 476250"/>
              <a:gd name="connsiteX58" fmla="*/ 251467 w 457207"/>
              <a:gd name="connsiteY58" fmla="*/ 256222 h 476250"/>
              <a:gd name="connsiteX59" fmla="*/ 251467 w 457207"/>
              <a:gd name="connsiteY59" fmla="*/ 270510 h 476250"/>
              <a:gd name="connsiteX60" fmla="*/ 322905 w 457207"/>
              <a:gd name="connsiteY60" fmla="*/ 270510 h 476250"/>
              <a:gd name="connsiteX61" fmla="*/ 322905 w 457207"/>
              <a:gd name="connsiteY61" fmla="*/ 302895 h 476250"/>
              <a:gd name="connsiteX62" fmla="*/ 251467 w 457207"/>
              <a:gd name="connsiteY62" fmla="*/ 302895 h 476250"/>
              <a:gd name="connsiteX63" fmla="*/ 251467 w 457207"/>
              <a:gd name="connsiteY63" fmla="*/ 362902 h 476250"/>
              <a:gd name="connsiteX64" fmla="*/ 201937 w 457207"/>
              <a:gd name="connsiteY64" fmla="*/ 362902 h 476250"/>
              <a:gd name="connsiteX65" fmla="*/ 201937 w 457207"/>
              <a:gd name="connsiteY65" fmla="*/ 302895 h 476250"/>
              <a:gd name="connsiteX66" fmla="*/ 130500 w 457207"/>
              <a:gd name="connsiteY66" fmla="*/ 302895 h 476250"/>
              <a:gd name="connsiteX67" fmla="*/ 130500 w 457207"/>
              <a:gd name="connsiteY67" fmla="*/ 270510 h 476250"/>
              <a:gd name="connsiteX68" fmla="*/ 201937 w 457207"/>
              <a:gd name="connsiteY68" fmla="*/ 270510 h 476250"/>
              <a:gd name="connsiteX69" fmla="*/ 201937 w 457207"/>
              <a:gd name="connsiteY69" fmla="*/ 256222 h 476250"/>
              <a:gd name="connsiteX70" fmla="*/ 199080 w 457207"/>
              <a:gd name="connsiteY70" fmla="*/ 251460 h 476250"/>
              <a:gd name="connsiteX71" fmla="*/ 130500 w 457207"/>
              <a:gd name="connsiteY71" fmla="*/ 251460 h 476250"/>
              <a:gd name="connsiteX72" fmla="*/ 130500 w 457207"/>
              <a:gd name="connsiteY72" fmla="*/ 219075 h 476250"/>
              <a:gd name="connsiteX73" fmla="*/ 179077 w 457207"/>
              <a:gd name="connsiteY73" fmla="*/ 219075 h 476250"/>
              <a:gd name="connsiteX74" fmla="*/ 226702 w 457207"/>
              <a:gd name="connsiteY74" fmla="*/ 26670 h 476250"/>
              <a:gd name="connsiteX75" fmla="*/ 28582 w 457207"/>
              <a:gd name="connsiteY75" fmla="*/ 224790 h 476250"/>
              <a:gd name="connsiteX76" fmla="*/ 226702 w 457207"/>
              <a:gd name="connsiteY76" fmla="*/ 422910 h 476250"/>
              <a:gd name="connsiteX77" fmla="*/ 424822 w 457207"/>
              <a:gd name="connsiteY77" fmla="*/ 224790 h 476250"/>
              <a:gd name="connsiteX78" fmla="*/ 226702 w 457207"/>
              <a:gd name="connsiteY78" fmla="*/ 26670 h 476250"/>
              <a:gd name="connsiteX79" fmla="*/ 227655 w 457207"/>
              <a:gd name="connsiteY79" fmla="*/ 0 h 476250"/>
              <a:gd name="connsiteX80" fmla="*/ 439110 w 457207"/>
              <a:gd name="connsiteY80" fmla="*/ 150495 h 476250"/>
              <a:gd name="connsiteX81" fmla="*/ 457207 w 457207"/>
              <a:gd name="connsiteY81" fmla="*/ 240030 h 476250"/>
              <a:gd name="connsiteX82" fmla="*/ 228607 w 457207"/>
              <a:gd name="connsiteY82" fmla="*/ 476250 h 476250"/>
              <a:gd name="connsiteX83" fmla="*/ 227655 w 457207"/>
              <a:gd name="connsiteY83" fmla="*/ 476250 h 476250"/>
              <a:gd name="connsiteX84" fmla="*/ 7 w 457207"/>
              <a:gd name="connsiteY84" fmla="*/ 238125 h 476250"/>
              <a:gd name="connsiteX85" fmla="*/ 19057 w 457207"/>
              <a:gd name="connsiteY85" fmla="*/ 142875 h 476250"/>
              <a:gd name="connsiteX86" fmla="*/ 227655 w 457207"/>
              <a:gd name="connsiteY86" fmla="*/ 0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57207" h="476250">
                <a:moveTo>
                  <a:pt x="219082" y="448627"/>
                </a:moveTo>
                <a:lnTo>
                  <a:pt x="219082" y="461962"/>
                </a:lnTo>
                <a:cubicBezTo>
                  <a:pt x="220987" y="461962"/>
                  <a:pt x="223845" y="461962"/>
                  <a:pt x="225750" y="461962"/>
                </a:cubicBezTo>
                <a:cubicBezTo>
                  <a:pt x="225750" y="461962"/>
                  <a:pt x="226702" y="461962"/>
                  <a:pt x="226702" y="461962"/>
                </a:cubicBezTo>
                <a:cubicBezTo>
                  <a:pt x="230512" y="461962"/>
                  <a:pt x="233370" y="461962"/>
                  <a:pt x="237180" y="461962"/>
                </a:cubicBezTo>
                <a:lnTo>
                  <a:pt x="237180" y="448627"/>
                </a:lnTo>
                <a:cubicBezTo>
                  <a:pt x="233370" y="448627"/>
                  <a:pt x="230512" y="448627"/>
                  <a:pt x="226702" y="448627"/>
                </a:cubicBezTo>
                <a:cubicBezTo>
                  <a:pt x="224797" y="448627"/>
                  <a:pt x="221940" y="448627"/>
                  <a:pt x="219082" y="448627"/>
                </a:cubicBezTo>
                <a:close/>
                <a:moveTo>
                  <a:pt x="177172" y="443865"/>
                </a:moveTo>
                <a:lnTo>
                  <a:pt x="177172" y="456247"/>
                </a:lnTo>
                <a:cubicBezTo>
                  <a:pt x="180030" y="457200"/>
                  <a:pt x="181935" y="457200"/>
                  <a:pt x="184792" y="458152"/>
                </a:cubicBezTo>
                <a:cubicBezTo>
                  <a:pt x="187650" y="458152"/>
                  <a:pt x="189555" y="459105"/>
                  <a:pt x="192412" y="459105"/>
                </a:cubicBezTo>
                <a:lnTo>
                  <a:pt x="195270" y="459819"/>
                </a:lnTo>
                <a:lnTo>
                  <a:pt x="195270" y="460057"/>
                </a:lnTo>
                <a:lnTo>
                  <a:pt x="196222" y="460057"/>
                </a:lnTo>
                <a:lnTo>
                  <a:pt x="195270" y="459819"/>
                </a:lnTo>
                <a:lnTo>
                  <a:pt x="195270" y="446722"/>
                </a:lnTo>
                <a:cubicBezTo>
                  <a:pt x="189555" y="446722"/>
                  <a:pt x="182887" y="444817"/>
                  <a:pt x="177172" y="443865"/>
                </a:cubicBezTo>
                <a:close/>
                <a:moveTo>
                  <a:pt x="278137" y="441960"/>
                </a:moveTo>
                <a:cubicBezTo>
                  <a:pt x="272422" y="443865"/>
                  <a:pt x="265755" y="444817"/>
                  <a:pt x="260040" y="445770"/>
                </a:cubicBezTo>
                <a:lnTo>
                  <a:pt x="260040" y="459105"/>
                </a:lnTo>
                <a:cubicBezTo>
                  <a:pt x="265755" y="458152"/>
                  <a:pt x="272422" y="457200"/>
                  <a:pt x="278137" y="455295"/>
                </a:cubicBezTo>
                <a:close/>
                <a:moveTo>
                  <a:pt x="138120" y="430530"/>
                </a:moveTo>
                <a:lnTo>
                  <a:pt x="138120" y="441960"/>
                </a:lnTo>
                <a:cubicBezTo>
                  <a:pt x="143835" y="444817"/>
                  <a:pt x="149550" y="447675"/>
                  <a:pt x="156217" y="449580"/>
                </a:cubicBezTo>
                <a:lnTo>
                  <a:pt x="156217" y="437197"/>
                </a:lnTo>
                <a:cubicBezTo>
                  <a:pt x="150502" y="435292"/>
                  <a:pt x="143835" y="433387"/>
                  <a:pt x="138120" y="430530"/>
                </a:cubicBezTo>
                <a:close/>
                <a:moveTo>
                  <a:pt x="318142" y="429577"/>
                </a:moveTo>
                <a:cubicBezTo>
                  <a:pt x="312427" y="432435"/>
                  <a:pt x="306712" y="435292"/>
                  <a:pt x="300045" y="437197"/>
                </a:cubicBezTo>
                <a:lnTo>
                  <a:pt x="300045" y="448627"/>
                </a:lnTo>
                <a:cubicBezTo>
                  <a:pt x="305760" y="446722"/>
                  <a:pt x="312427" y="443865"/>
                  <a:pt x="318142" y="441007"/>
                </a:cubicBezTo>
                <a:close/>
                <a:moveTo>
                  <a:pt x="97162" y="407670"/>
                </a:moveTo>
                <a:lnTo>
                  <a:pt x="97162" y="416242"/>
                </a:lnTo>
                <a:cubicBezTo>
                  <a:pt x="102877" y="421005"/>
                  <a:pt x="108592" y="425767"/>
                  <a:pt x="115260" y="429577"/>
                </a:cubicBezTo>
                <a:lnTo>
                  <a:pt x="115260" y="419100"/>
                </a:lnTo>
                <a:cubicBezTo>
                  <a:pt x="109545" y="415290"/>
                  <a:pt x="102877" y="411480"/>
                  <a:pt x="97162" y="407670"/>
                </a:cubicBezTo>
                <a:close/>
                <a:moveTo>
                  <a:pt x="359100" y="405765"/>
                </a:moveTo>
                <a:cubicBezTo>
                  <a:pt x="353385" y="410527"/>
                  <a:pt x="347670" y="414337"/>
                  <a:pt x="341002" y="418147"/>
                </a:cubicBezTo>
                <a:lnTo>
                  <a:pt x="341002" y="427672"/>
                </a:lnTo>
                <a:cubicBezTo>
                  <a:pt x="346717" y="423862"/>
                  <a:pt x="353385" y="419100"/>
                  <a:pt x="359100" y="414337"/>
                </a:cubicBezTo>
                <a:close/>
                <a:moveTo>
                  <a:pt x="56205" y="370522"/>
                </a:moveTo>
                <a:lnTo>
                  <a:pt x="56205" y="374332"/>
                </a:lnTo>
                <a:cubicBezTo>
                  <a:pt x="61920" y="381952"/>
                  <a:pt x="67635" y="389572"/>
                  <a:pt x="74302" y="396240"/>
                </a:cubicBezTo>
                <a:lnTo>
                  <a:pt x="74302" y="389572"/>
                </a:lnTo>
                <a:cubicBezTo>
                  <a:pt x="67635" y="383857"/>
                  <a:pt x="61920" y="377190"/>
                  <a:pt x="56205" y="370522"/>
                </a:cubicBezTo>
                <a:close/>
                <a:moveTo>
                  <a:pt x="400057" y="368617"/>
                </a:moveTo>
                <a:cubicBezTo>
                  <a:pt x="394342" y="375285"/>
                  <a:pt x="388627" y="381952"/>
                  <a:pt x="381960" y="387667"/>
                </a:cubicBezTo>
                <a:lnTo>
                  <a:pt x="381960" y="394335"/>
                </a:lnTo>
                <a:cubicBezTo>
                  <a:pt x="388627" y="386715"/>
                  <a:pt x="394342" y="379095"/>
                  <a:pt x="400057" y="371475"/>
                </a:cubicBezTo>
                <a:close/>
                <a:moveTo>
                  <a:pt x="117165" y="118110"/>
                </a:moveTo>
                <a:lnTo>
                  <a:pt x="172410" y="118110"/>
                </a:lnTo>
                <a:lnTo>
                  <a:pt x="226702" y="210502"/>
                </a:lnTo>
                <a:lnTo>
                  <a:pt x="280995" y="118110"/>
                </a:lnTo>
                <a:lnTo>
                  <a:pt x="337192" y="118110"/>
                </a:lnTo>
                <a:lnTo>
                  <a:pt x="274327" y="219075"/>
                </a:lnTo>
                <a:lnTo>
                  <a:pt x="322905" y="219075"/>
                </a:lnTo>
                <a:lnTo>
                  <a:pt x="322905" y="251460"/>
                </a:lnTo>
                <a:lnTo>
                  <a:pt x="254325" y="251460"/>
                </a:lnTo>
                <a:lnTo>
                  <a:pt x="251467" y="256222"/>
                </a:lnTo>
                <a:lnTo>
                  <a:pt x="251467" y="270510"/>
                </a:lnTo>
                <a:lnTo>
                  <a:pt x="322905" y="270510"/>
                </a:lnTo>
                <a:lnTo>
                  <a:pt x="322905" y="302895"/>
                </a:lnTo>
                <a:lnTo>
                  <a:pt x="251467" y="302895"/>
                </a:lnTo>
                <a:lnTo>
                  <a:pt x="251467" y="362902"/>
                </a:lnTo>
                <a:lnTo>
                  <a:pt x="201937" y="362902"/>
                </a:lnTo>
                <a:lnTo>
                  <a:pt x="201937" y="302895"/>
                </a:lnTo>
                <a:lnTo>
                  <a:pt x="130500" y="302895"/>
                </a:lnTo>
                <a:lnTo>
                  <a:pt x="130500" y="270510"/>
                </a:lnTo>
                <a:lnTo>
                  <a:pt x="201937" y="270510"/>
                </a:lnTo>
                <a:lnTo>
                  <a:pt x="201937" y="256222"/>
                </a:lnTo>
                <a:lnTo>
                  <a:pt x="199080" y="251460"/>
                </a:lnTo>
                <a:lnTo>
                  <a:pt x="130500" y="251460"/>
                </a:lnTo>
                <a:lnTo>
                  <a:pt x="130500" y="219075"/>
                </a:lnTo>
                <a:lnTo>
                  <a:pt x="179077" y="219075"/>
                </a:lnTo>
                <a:close/>
                <a:moveTo>
                  <a:pt x="226702" y="26670"/>
                </a:moveTo>
                <a:cubicBezTo>
                  <a:pt x="117165" y="26670"/>
                  <a:pt x="28582" y="115252"/>
                  <a:pt x="28582" y="224790"/>
                </a:cubicBezTo>
                <a:cubicBezTo>
                  <a:pt x="28582" y="334327"/>
                  <a:pt x="117165" y="422910"/>
                  <a:pt x="226702" y="422910"/>
                </a:cubicBezTo>
                <a:cubicBezTo>
                  <a:pt x="336240" y="422910"/>
                  <a:pt x="424822" y="334327"/>
                  <a:pt x="424822" y="224790"/>
                </a:cubicBezTo>
                <a:cubicBezTo>
                  <a:pt x="424822" y="115252"/>
                  <a:pt x="336240" y="26670"/>
                  <a:pt x="226702" y="26670"/>
                </a:cubicBezTo>
                <a:close/>
                <a:moveTo>
                  <a:pt x="227655" y="0"/>
                </a:moveTo>
                <a:cubicBezTo>
                  <a:pt x="324810" y="0"/>
                  <a:pt x="408630" y="62865"/>
                  <a:pt x="439110" y="150495"/>
                </a:cubicBezTo>
                <a:cubicBezTo>
                  <a:pt x="449587" y="178117"/>
                  <a:pt x="455302" y="208597"/>
                  <a:pt x="457207" y="240030"/>
                </a:cubicBezTo>
                <a:cubicBezTo>
                  <a:pt x="456255" y="370522"/>
                  <a:pt x="354337" y="476250"/>
                  <a:pt x="228607" y="476250"/>
                </a:cubicBezTo>
                <a:cubicBezTo>
                  <a:pt x="228607" y="476250"/>
                  <a:pt x="227655" y="476250"/>
                  <a:pt x="227655" y="476250"/>
                </a:cubicBezTo>
                <a:cubicBezTo>
                  <a:pt x="100972" y="475297"/>
                  <a:pt x="-945" y="368617"/>
                  <a:pt x="7" y="238125"/>
                </a:cubicBezTo>
                <a:cubicBezTo>
                  <a:pt x="7" y="204787"/>
                  <a:pt x="6675" y="172402"/>
                  <a:pt x="19057" y="142875"/>
                </a:cubicBezTo>
                <a:cubicBezTo>
                  <a:pt x="51442" y="59055"/>
                  <a:pt x="132405" y="0"/>
                  <a:pt x="227655"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39" name="機械化">
            <a:extLst>
              <a:ext uri="{FF2B5EF4-FFF2-40B4-BE49-F238E27FC236}">
                <a16:creationId xmlns:a16="http://schemas.microsoft.com/office/drawing/2014/main" id="{D15153F4-EB47-2447-96D3-D81B0D6B2D24}"/>
              </a:ext>
            </a:extLst>
          </p:cNvPr>
          <p:cNvSpPr/>
          <p:nvPr userDrawn="1"/>
        </p:nvSpPr>
        <p:spPr>
          <a:xfrm>
            <a:off x="6367927" y="2533733"/>
            <a:ext cx="169039" cy="289858"/>
          </a:xfrm>
          <a:custGeom>
            <a:avLst/>
            <a:gdLst>
              <a:gd name="connsiteX0" fmla="*/ 136207 w 344952"/>
              <a:gd name="connsiteY0" fmla="*/ 320040 h 591502"/>
              <a:gd name="connsiteX1" fmla="*/ 162877 w 344952"/>
              <a:gd name="connsiteY1" fmla="*/ 320040 h 591502"/>
              <a:gd name="connsiteX2" fmla="*/ 171450 w 344952"/>
              <a:gd name="connsiteY2" fmla="*/ 328612 h 591502"/>
              <a:gd name="connsiteX3" fmla="*/ 171450 w 344952"/>
              <a:gd name="connsiteY3" fmla="*/ 331470 h 591502"/>
              <a:gd name="connsiteX4" fmla="*/ 162877 w 344952"/>
              <a:gd name="connsiteY4" fmla="*/ 340042 h 591502"/>
              <a:gd name="connsiteX5" fmla="*/ 136207 w 344952"/>
              <a:gd name="connsiteY5" fmla="*/ 340042 h 591502"/>
              <a:gd name="connsiteX6" fmla="*/ 127635 w 344952"/>
              <a:gd name="connsiteY6" fmla="*/ 331470 h 591502"/>
              <a:gd name="connsiteX7" fmla="*/ 127635 w 344952"/>
              <a:gd name="connsiteY7" fmla="*/ 328612 h 591502"/>
              <a:gd name="connsiteX8" fmla="*/ 136207 w 344952"/>
              <a:gd name="connsiteY8" fmla="*/ 320040 h 591502"/>
              <a:gd name="connsiteX9" fmla="*/ 190499 w 344952"/>
              <a:gd name="connsiteY9" fmla="*/ 288607 h 591502"/>
              <a:gd name="connsiteX10" fmla="*/ 210502 w 344952"/>
              <a:gd name="connsiteY10" fmla="*/ 288607 h 591502"/>
              <a:gd name="connsiteX11" fmla="*/ 219074 w 344952"/>
              <a:gd name="connsiteY11" fmla="*/ 297179 h 591502"/>
              <a:gd name="connsiteX12" fmla="*/ 219074 w 344952"/>
              <a:gd name="connsiteY12" fmla="*/ 320039 h 591502"/>
              <a:gd name="connsiteX13" fmla="*/ 210502 w 344952"/>
              <a:gd name="connsiteY13" fmla="*/ 328612 h 591502"/>
              <a:gd name="connsiteX14" fmla="*/ 190499 w 344952"/>
              <a:gd name="connsiteY14" fmla="*/ 328612 h 591502"/>
              <a:gd name="connsiteX15" fmla="*/ 181927 w 344952"/>
              <a:gd name="connsiteY15" fmla="*/ 320039 h 591502"/>
              <a:gd name="connsiteX16" fmla="*/ 181927 w 344952"/>
              <a:gd name="connsiteY16" fmla="*/ 297179 h 591502"/>
              <a:gd name="connsiteX17" fmla="*/ 190499 w 344952"/>
              <a:gd name="connsiteY17" fmla="*/ 288607 h 591502"/>
              <a:gd name="connsiteX18" fmla="*/ 136207 w 344952"/>
              <a:gd name="connsiteY18" fmla="*/ 288607 h 591502"/>
              <a:gd name="connsiteX19" fmla="*/ 162877 w 344952"/>
              <a:gd name="connsiteY19" fmla="*/ 288607 h 591502"/>
              <a:gd name="connsiteX20" fmla="*/ 171450 w 344952"/>
              <a:gd name="connsiteY20" fmla="*/ 297179 h 591502"/>
              <a:gd name="connsiteX21" fmla="*/ 171450 w 344952"/>
              <a:gd name="connsiteY21" fmla="*/ 300037 h 591502"/>
              <a:gd name="connsiteX22" fmla="*/ 162877 w 344952"/>
              <a:gd name="connsiteY22" fmla="*/ 308609 h 591502"/>
              <a:gd name="connsiteX23" fmla="*/ 136207 w 344952"/>
              <a:gd name="connsiteY23" fmla="*/ 308609 h 591502"/>
              <a:gd name="connsiteX24" fmla="*/ 127635 w 344952"/>
              <a:gd name="connsiteY24" fmla="*/ 300037 h 591502"/>
              <a:gd name="connsiteX25" fmla="*/ 127635 w 344952"/>
              <a:gd name="connsiteY25" fmla="*/ 297179 h 591502"/>
              <a:gd name="connsiteX26" fmla="*/ 136207 w 344952"/>
              <a:gd name="connsiteY26" fmla="*/ 288607 h 591502"/>
              <a:gd name="connsiteX27" fmla="*/ 125730 w 344952"/>
              <a:gd name="connsiteY27" fmla="*/ 273367 h 591502"/>
              <a:gd name="connsiteX28" fmla="*/ 117157 w 344952"/>
              <a:gd name="connsiteY28" fmla="*/ 281940 h 591502"/>
              <a:gd name="connsiteX29" fmla="*/ 117157 w 344952"/>
              <a:gd name="connsiteY29" fmla="*/ 351472 h 591502"/>
              <a:gd name="connsiteX30" fmla="*/ 125730 w 344952"/>
              <a:gd name="connsiteY30" fmla="*/ 360045 h 591502"/>
              <a:gd name="connsiteX31" fmla="*/ 220027 w 344952"/>
              <a:gd name="connsiteY31" fmla="*/ 360045 h 591502"/>
              <a:gd name="connsiteX32" fmla="*/ 228600 w 344952"/>
              <a:gd name="connsiteY32" fmla="*/ 351472 h 591502"/>
              <a:gd name="connsiteX33" fmla="*/ 228600 w 344952"/>
              <a:gd name="connsiteY33" fmla="*/ 281940 h 591502"/>
              <a:gd name="connsiteX34" fmla="*/ 220027 w 344952"/>
              <a:gd name="connsiteY34" fmla="*/ 273367 h 591502"/>
              <a:gd name="connsiteX35" fmla="*/ 87630 w 344952"/>
              <a:gd name="connsiteY35" fmla="*/ 222885 h 591502"/>
              <a:gd name="connsiteX36" fmla="*/ 257175 w 344952"/>
              <a:gd name="connsiteY36" fmla="*/ 222885 h 591502"/>
              <a:gd name="connsiteX37" fmla="*/ 267652 w 344952"/>
              <a:gd name="connsiteY37" fmla="*/ 227647 h 591502"/>
              <a:gd name="connsiteX38" fmla="*/ 334327 w 344952"/>
              <a:gd name="connsiteY38" fmla="*/ 306705 h 591502"/>
              <a:gd name="connsiteX39" fmla="*/ 336232 w 344952"/>
              <a:gd name="connsiteY39" fmla="*/ 311467 h 591502"/>
              <a:gd name="connsiteX40" fmla="*/ 338137 w 344952"/>
              <a:gd name="connsiteY40" fmla="*/ 317182 h 591502"/>
              <a:gd name="connsiteX41" fmla="*/ 338137 w 344952"/>
              <a:gd name="connsiteY41" fmla="*/ 417195 h 591502"/>
              <a:gd name="connsiteX42" fmla="*/ 344805 w 344952"/>
              <a:gd name="connsiteY42" fmla="*/ 425767 h 591502"/>
              <a:gd name="connsiteX43" fmla="*/ 344805 w 344952"/>
              <a:gd name="connsiteY43" fmla="*/ 468630 h 591502"/>
              <a:gd name="connsiteX44" fmla="*/ 336232 w 344952"/>
              <a:gd name="connsiteY44" fmla="*/ 477202 h 591502"/>
              <a:gd name="connsiteX45" fmla="*/ 320040 w 344952"/>
              <a:gd name="connsiteY45" fmla="*/ 477202 h 591502"/>
              <a:gd name="connsiteX46" fmla="*/ 311467 w 344952"/>
              <a:gd name="connsiteY46" fmla="*/ 468630 h 591502"/>
              <a:gd name="connsiteX47" fmla="*/ 311467 w 344952"/>
              <a:gd name="connsiteY47" fmla="*/ 442912 h 591502"/>
              <a:gd name="connsiteX48" fmla="*/ 301942 w 344952"/>
              <a:gd name="connsiteY48" fmla="*/ 442912 h 591502"/>
              <a:gd name="connsiteX49" fmla="*/ 301942 w 344952"/>
              <a:gd name="connsiteY49" fmla="*/ 468630 h 591502"/>
              <a:gd name="connsiteX50" fmla="*/ 293370 w 344952"/>
              <a:gd name="connsiteY50" fmla="*/ 477202 h 591502"/>
              <a:gd name="connsiteX51" fmla="*/ 277177 w 344952"/>
              <a:gd name="connsiteY51" fmla="*/ 477202 h 591502"/>
              <a:gd name="connsiteX52" fmla="*/ 268605 w 344952"/>
              <a:gd name="connsiteY52" fmla="*/ 468630 h 591502"/>
              <a:gd name="connsiteX53" fmla="*/ 268605 w 344952"/>
              <a:gd name="connsiteY53" fmla="*/ 425767 h 591502"/>
              <a:gd name="connsiteX54" fmla="*/ 275272 w 344952"/>
              <a:gd name="connsiteY54" fmla="*/ 417195 h 591502"/>
              <a:gd name="connsiteX55" fmla="*/ 275272 w 344952"/>
              <a:gd name="connsiteY55" fmla="*/ 351472 h 591502"/>
              <a:gd name="connsiteX56" fmla="*/ 263842 w 344952"/>
              <a:gd name="connsiteY56" fmla="*/ 351472 h 591502"/>
              <a:gd name="connsiteX57" fmla="*/ 263842 w 344952"/>
              <a:gd name="connsiteY57" fmla="*/ 424815 h 591502"/>
              <a:gd name="connsiteX58" fmla="*/ 263842 w 344952"/>
              <a:gd name="connsiteY58" fmla="*/ 459105 h 591502"/>
              <a:gd name="connsiteX59" fmla="*/ 263842 w 344952"/>
              <a:gd name="connsiteY59" fmla="*/ 556260 h 591502"/>
              <a:gd name="connsiteX60" fmla="*/ 266700 w 344952"/>
              <a:gd name="connsiteY60" fmla="*/ 556260 h 591502"/>
              <a:gd name="connsiteX61" fmla="*/ 275272 w 344952"/>
              <a:gd name="connsiteY61" fmla="*/ 564832 h 591502"/>
              <a:gd name="connsiteX62" fmla="*/ 275272 w 344952"/>
              <a:gd name="connsiteY62" fmla="*/ 582930 h 591502"/>
              <a:gd name="connsiteX63" fmla="*/ 266700 w 344952"/>
              <a:gd name="connsiteY63" fmla="*/ 591502 h 591502"/>
              <a:gd name="connsiteX64" fmla="*/ 255270 w 344952"/>
              <a:gd name="connsiteY64" fmla="*/ 591502 h 591502"/>
              <a:gd name="connsiteX65" fmla="*/ 194310 w 344952"/>
              <a:gd name="connsiteY65" fmla="*/ 591502 h 591502"/>
              <a:gd name="connsiteX66" fmla="*/ 182880 w 344952"/>
              <a:gd name="connsiteY66" fmla="*/ 591502 h 591502"/>
              <a:gd name="connsiteX67" fmla="*/ 174307 w 344952"/>
              <a:gd name="connsiteY67" fmla="*/ 582930 h 591502"/>
              <a:gd name="connsiteX68" fmla="*/ 174307 w 344952"/>
              <a:gd name="connsiteY68" fmla="*/ 564832 h 591502"/>
              <a:gd name="connsiteX69" fmla="*/ 182880 w 344952"/>
              <a:gd name="connsiteY69" fmla="*/ 556260 h 591502"/>
              <a:gd name="connsiteX70" fmla="*/ 185737 w 344952"/>
              <a:gd name="connsiteY70" fmla="*/ 556260 h 591502"/>
              <a:gd name="connsiteX71" fmla="*/ 185737 w 344952"/>
              <a:gd name="connsiteY71" fmla="*/ 466725 h 591502"/>
              <a:gd name="connsiteX72" fmla="*/ 159067 w 344952"/>
              <a:gd name="connsiteY72" fmla="*/ 466725 h 591502"/>
              <a:gd name="connsiteX73" fmla="*/ 159067 w 344952"/>
              <a:gd name="connsiteY73" fmla="*/ 556260 h 591502"/>
              <a:gd name="connsiteX74" fmla="*/ 161925 w 344952"/>
              <a:gd name="connsiteY74" fmla="*/ 556260 h 591502"/>
              <a:gd name="connsiteX75" fmla="*/ 170497 w 344952"/>
              <a:gd name="connsiteY75" fmla="*/ 564832 h 591502"/>
              <a:gd name="connsiteX76" fmla="*/ 170497 w 344952"/>
              <a:gd name="connsiteY76" fmla="*/ 582930 h 591502"/>
              <a:gd name="connsiteX77" fmla="*/ 161925 w 344952"/>
              <a:gd name="connsiteY77" fmla="*/ 591502 h 591502"/>
              <a:gd name="connsiteX78" fmla="*/ 150495 w 344952"/>
              <a:gd name="connsiteY78" fmla="*/ 591502 h 591502"/>
              <a:gd name="connsiteX79" fmla="*/ 89535 w 344952"/>
              <a:gd name="connsiteY79" fmla="*/ 591502 h 591502"/>
              <a:gd name="connsiteX80" fmla="*/ 78105 w 344952"/>
              <a:gd name="connsiteY80" fmla="*/ 591502 h 591502"/>
              <a:gd name="connsiteX81" fmla="*/ 69532 w 344952"/>
              <a:gd name="connsiteY81" fmla="*/ 582930 h 591502"/>
              <a:gd name="connsiteX82" fmla="*/ 69532 w 344952"/>
              <a:gd name="connsiteY82" fmla="*/ 564832 h 591502"/>
              <a:gd name="connsiteX83" fmla="*/ 78105 w 344952"/>
              <a:gd name="connsiteY83" fmla="*/ 556260 h 591502"/>
              <a:gd name="connsiteX84" fmla="*/ 80962 w 344952"/>
              <a:gd name="connsiteY84" fmla="*/ 556260 h 591502"/>
              <a:gd name="connsiteX85" fmla="*/ 80962 w 344952"/>
              <a:gd name="connsiteY85" fmla="*/ 458152 h 591502"/>
              <a:gd name="connsiteX86" fmla="*/ 80962 w 344952"/>
              <a:gd name="connsiteY86" fmla="*/ 423862 h 591502"/>
              <a:gd name="connsiteX87" fmla="*/ 80962 w 344952"/>
              <a:gd name="connsiteY87" fmla="*/ 351472 h 591502"/>
              <a:gd name="connsiteX88" fmla="*/ 69532 w 344952"/>
              <a:gd name="connsiteY88" fmla="*/ 351472 h 591502"/>
              <a:gd name="connsiteX89" fmla="*/ 69532 w 344952"/>
              <a:gd name="connsiteY89" fmla="*/ 417195 h 591502"/>
              <a:gd name="connsiteX90" fmla="*/ 76200 w 344952"/>
              <a:gd name="connsiteY90" fmla="*/ 425767 h 591502"/>
              <a:gd name="connsiteX91" fmla="*/ 76200 w 344952"/>
              <a:gd name="connsiteY91" fmla="*/ 468630 h 591502"/>
              <a:gd name="connsiteX92" fmla="*/ 67627 w 344952"/>
              <a:gd name="connsiteY92" fmla="*/ 477202 h 591502"/>
              <a:gd name="connsiteX93" fmla="*/ 51435 w 344952"/>
              <a:gd name="connsiteY93" fmla="*/ 477202 h 591502"/>
              <a:gd name="connsiteX94" fmla="*/ 42862 w 344952"/>
              <a:gd name="connsiteY94" fmla="*/ 468630 h 591502"/>
              <a:gd name="connsiteX95" fmla="*/ 42862 w 344952"/>
              <a:gd name="connsiteY95" fmla="*/ 442912 h 591502"/>
              <a:gd name="connsiteX96" fmla="*/ 33337 w 344952"/>
              <a:gd name="connsiteY96" fmla="*/ 442912 h 591502"/>
              <a:gd name="connsiteX97" fmla="*/ 33337 w 344952"/>
              <a:gd name="connsiteY97" fmla="*/ 468630 h 591502"/>
              <a:gd name="connsiteX98" fmla="*/ 24765 w 344952"/>
              <a:gd name="connsiteY98" fmla="*/ 477202 h 591502"/>
              <a:gd name="connsiteX99" fmla="*/ 8572 w 344952"/>
              <a:gd name="connsiteY99" fmla="*/ 477202 h 591502"/>
              <a:gd name="connsiteX100" fmla="*/ 0 w 344952"/>
              <a:gd name="connsiteY100" fmla="*/ 468630 h 591502"/>
              <a:gd name="connsiteX101" fmla="*/ 0 w 344952"/>
              <a:gd name="connsiteY101" fmla="*/ 425767 h 591502"/>
              <a:gd name="connsiteX102" fmla="*/ 6667 w 344952"/>
              <a:gd name="connsiteY102" fmla="*/ 417195 h 591502"/>
              <a:gd name="connsiteX103" fmla="*/ 6667 w 344952"/>
              <a:gd name="connsiteY103" fmla="*/ 317182 h 591502"/>
              <a:gd name="connsiteX104" fmla="*/ 8572 w 344952"/>
              <a:gd name="connsiteY104" fmla="*/ 311467 h 591502"/>
              <a:gd name="connsiteX105" fmla="*/ 10477 w 344952"/>
              <a:gd name="connsiteY105" fmla="*/ 306705 h 591502"/>
              <a:gd name="connsiteX106" fmla="*/ 77152 w 344952"/>
              <a:gd name="connsiteY106" fmla="*/ 227647 h 591502"/>
              <a:gd name="connsiteX107" fmla="*/ 87630 w 344952"/>
              <a:gd name="connsiteY107" fmla="*/ 222885 h 591502"/>
              <a:gd name="connsiteX108" fmla="*/ 132397 w 344952"/>
              <a:gd name="connsiteY108" fmla="*/ 166687 h 591502"/>
              <a:gd name="connsiteX109" fmla="*/ 123825 w 344952"/>
              <a:gd name="connsiteY109" fmla="*/ 175260 h 591502"/>
              <a:gd name="connsiteX110" fmla="*/ 123825 w 344952"/>
              <a:gd name="connsiteY110" fmla="*/ 178117 h 591502"/>
              <a:gd name="connsiteX111" fmla="*/ 132397 w 344952"/>
              <a:gd name="connsiteY111" fmla="*/ 186690 h 591502"/>
              <a:gd name="connsiteX112" fmla="*/ 214312 w 344952"/>
              <a:gd name="connsiteY112" fmla="*/ 186690 h 591502"/>
              <a:gd name="connsiteX113" fmla="*/ 222885 w 344952"/>
              <a:gd name="connsiteY113" fmla="*/ 178117 h 591502"/>
              <a:gd name="connsiteX114" fmla="*/ 222885 w 344952"/>
              <a:gd name="connsiteY114" fmla="*/ 175260 h 591502"/>
              <a:gd name="connsiteX115" fmla="*/ 214312 w 344952"/>
              <a:gd name="connsiteY115" fmla="*/ 166687 h 591502"/>
              <a:gd name="connsiteX116" fmla="*/ 216217 w 344952"/>
              <a:gd name="connsiteY116" fmla="*/ 102870 h 591502"/>
              <a:gd name="connsiteX117" fmla="*/ 201930 w 344952"/>
              <a:gd name="connsiteY117" fmla="*/ 117157 h 591502"/>
              <a:gd name="connsiteX118" fmla="*/ 216217 w 344952"/>
              <a:gd name="connsiteY118" fmla="*/ 131445 h 591502"/>
              <a:gd name="connsiteX119" fmla="*/ 230505 w 344952"/>
              <a:gd name="connsiteY119" fmla="*/ 117157 h 591502"/>
              <a:gd name="connsiteX120" fmla="*/ 216217 w 344952"/>
              <a:gd name="connsiteY120" fmla="*/ 102870 h 591502"/>
              <a:gd name="connsiteX121" fmla="*/ 129540 w 344952"/>
              <a:gd name="connsiteY121" fmla="*/ 102870 h 591502"/>
              <a:gd name="connsiteX122" fmla="*/ 115252 w 344952"/>
              <a:gd name="connsiteY122" fmla="*/ 117157 h 591502"/>
              <a:gd name="connsiteX123" fmla="*/ 129540 w 344952"/>
              <a:gd name="connsiteY123" fmla="*/ 131445 h 591502"/>
              <a:gd name="connsiteX124" fmla="*/ 143827 w 344952"/>
              <a:gd name="connsiteY124" fmla="*/ 117157 h 591502"/>
              <a:gd name="connsiteX125" fmla="*/ 129540 w 344952"/>
              <a:gd name="connsiteY125" fmla="*/ 102870 h 591502"/>
              <a:gd name="connsiteX126" fmla="*/ 173355 w 344952"/>
              <a:gd name="connsiteY126" fmla="*/ 0 h 591502"/>
              <a:gd name="connsiteX127" fmla="*/ 200025 w 344952"/>
              <a:gd name="connsiteY127" fmla="*/ 26670 h 591502"/>
              <a:gd name="connsiteX128" fmla="*/ 180022 w 344952"/>
              <a:gd name="connsiteY128" fmla="*/ 52387 h 591502"/>
              <a:gd name="connsiteX129" fmla="*/ 180022 w 344952"/>
              <a:gd name="connsiteY129" fmla="*/ 69532 h 591502"/>
              <a:gd name="connsiteX130" fmla="*/ 258127 w 344952"/>
              <a:gd name="connsiteY130" fmla="*/ 69532 h 591502"/>
              <a:gd name="connsiteX131" fmla="*/ 266700 w 344952"/>
              <a:gd name="connsiteY131" fmla="*/ 78105 h 591502"/>
              <a:gd name="connsiteX132" fmla="*/ 266700 w 344952"/>
              <a:gd name="connsiteY132" fmla="*/ 203835 h 591502"/>
              <a:gd name="connsiteX133" fmla="*/ 258127 w 344952"/>
              <a:gd name="connsiteY133" fmla="*/ 212407 h 591502"/>
              <a:gd name="connsiteX134" fmla="*/ 88582 w 344952"/>
              <a:gd name="connsiteY134" fmla="*/ 212407 h 591502"/>
              <a:gd name="connsiteX135" fmla="*/ 80010 w 344952"/>
              <a:gd name="connsiteY135" fmla="*/ 204787 h 591502"/>
              <a:gd name="connsiteX136" fmla="*/ 80010 w 344952"/>
              <a:gd name="connsiteY136" fmla="*/ 78105 h 591502"/>
              <a:gd name="connsiteX137" fmla="*/ 88582 w 344952"/>
              <a:gd name="connsiteY137" fmla="*/ 69532 h 591502"/>
              <a:gd name="connsiteX138" fmla="*/ 166687 w 344952"/>
              <a:gd name="connsiteY138" fmla="*/ 69532 h 591502"/>
              <a:gd name="connsiteX139" fmla="*/ 166687 w 344952"/>
              <a:gd name="connsiteY139" fmla="*/ 52387 h 591502"/>
              <a:gd name="connsiteX140" fmla="*/ 146685 w 344952"/>
              <a:gd name="connsiteY140" fmla="*/ 26670 h 591502"/>
              <a:gd name="connsiteX141" fmla="*/ 173355 w 344952"/>
              <a:gd name="connsiteY141" fmla="*/ 0 h 59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44952" h="591502">
                <a:moveTo>
                  <a:pt x="136207" y="320040"/>
                </a:moveTo>
                <a:lnTo>
                  <a:pt x="162877" y="320040"/>
                </a:lnTo>
                <a:cubicBezTo>
                  <a:pt x="167640" y="320040"/>
                  <a:pt x="171450" y="323850"/>
                  <a:pt x="171450" y="328612"/>
                </a:cubicBezTo>
                <a:lnTo>
                  <a:pt x="171450" y="331470"/>
                </a:lnTo>
                <a:cubicBezTo>
                  <a:pt x="171450" y="336232"/>
                  <a:pt x="167640" y="340042"/>
                  <a:pt x="162877" y="340042"/>
                </a:cubicBezTo>
                <a:lnTo>
                  <a:pt x="136207" y="340042"/>
                </a:lnTo>
                <a:cubicBezTo>
                  <a:pt x="131445" y="340042"/>
                  <a:pt x="127635" y="336232"/>
                  <a:pt x="127635" y="331470"/>
                </a:cubicBezTo>
                <a:lnTo>
                  <a:pt x="127635" y="328612"/>
                </a:lnTo>
                <a:cubicBezTo>
                  <a:pt x="127635" y="323850"/>
                  <a:pt x="131445" y="320040"/>
                  <a:pt x="136207" y="320040"/>
                </a:cubicBezTo>
                <a:close/>
                <a:moveTo>
                  <a:pt x="190499" y="288607"/>
                </a:moveTo>
                <a:lnTo>
                  <a:pt x="210502" y="288607"/>
                </a:lnTo>
                <a:cubicBezTo>
                  <a:pt x="215264" y="288607"/>
                  <a:pt x="219074" y="292417"/>
                  <a:pt x="219074" y="297179"/>
                </a:cubicBezTo>
                <a:lnTo>
                  <a:pt x="219074" y="320039"/>
                </a:lnTo>
                <a:cubicBezTo>
                  <a:pt x="219074" y="324802"/>
                  <a:pt x="215264" y="328612"/>
                  <a:pt x="210502" y="328612"/>
                </a:cubicBezTo>
                <a:lnTo>
                  <a:pt x="190499" y="328612"/>
                </a:lnTo>
                <a:cubicBezTo>
                  <a:pt x="185737" y="328612"/>
                  <a:pt x="181927" y="324802"/>
                  <a:pt x="181927" y="320039"/>
                </a:cubicBezTo>
                <a:lnTo>
                  <a:pt x="181927" y="297179"/>
                </a:lnTo>
                <a:cubicBezTo>
                  <a:pt x="181927" y="292417"/>
                  <a:pt x="185737" y="288607"/>
                  <a:pt x="190499" y="288607"/>
                </a:cubicBezTo>
                <a:close/>
                <a:moveTo>
                  <a:pt x="136207" y="288607"/>
                </a:moveTo>
                <a:lnTo>
                  <a:pt x="162877" y="288607"/>
                </a:lnTo>
                <a:cubicBezTo>
                  <a:pt x="167640" y="288607"/>
                  <a:pt x="171450" y="292417"/>
                  <a:pt x="171450" y="297179"/>
                </a:cubicBezTo>
                <a:lnTo>
                  <a:pt x="171450" y="300037"/>
                </a:lnTo>
                <a:cubicBezTo>
                  <a:pt x="171450" y="304799"/>
                  <a:pt x="167640" y="308609"/>
                  <a:pt x="162877" y="308609"/>
                </a:cubicBezTo>
                <a:lnTo>
                  <a:pt x="136207" y="308609"/>
                </a:lnTo>
                <a:cubicBezTo>
                  <a:pt x="131445" y="308609"/>
                  <a:pt x="127635" y="304799"/>
                  <a:pt x="127635" y="300037"/>
                </a:cubicBezTo>
                <a:lnTo>
                  <a:pt x="127635" y="297179"/>
                </a:lnTo>
                <a:cubicBezTo>
                  <a:pt x="127635" y="292417"/>
                  <a:pt x="131445" y="288607"/>
                  <a:pt x="136207" y="288607"/>
                </a:cubicBezTo>
                <a:close/>
                <a:moveTo>
                  <a:pt x="125730" y="273367"/>
                </a:moveTo>
                <a:cubicBezTo>
                  <a:pt x="120967" y="273367"/>
                  <a:pt x="117157" y="277177"/>
                  <a:pt x="117157" y="281940"/>
                </a:cubicBezTo>
                <a:lnTo>
                  <a:pt x="117157" y="351472"/>
                </a:lnTo>
                <a:cubicBezTo>
                  <a:pt x="117157" y="356235"/>
                  <a:pt x="120967" y="360045"/>
                  <a:pt x="125730" y="360045"/>
                </a:cubicBezTo>
                <a:lnTo>
                  <a:pt x="220027" y="360045"/>
                </a:lnTo>
                <a:cubicBezTo>
                  <a:pt x="224790" y="360045"/>
                  <a:pt x="228600" y="356235"/>
                  <a:pt x="228600" y="351472"/>
                </a:cubicBezTo>
                <a:lnTo>
                  <a:pt x="228600" y="281940"/>
                </a:lnTo>
                <a:cubicBezTo>
                  <a:pt x="228600" y="277177"/>
                  <a:pt x="224790" y="273367"/>
                  <a:pt x="220027" y="273367"/>
                </a:cubicBezTo>
                <a:close/>
                <a:moveTo>
                  <a:pt x="87630" y="222885"/>
                </a:moveTo>
                <a:lnTo>
                  <a:pt x="257175" y="222885"/>
                </a:lnTo>
                <a:cubicBezTo>
                  <a:pt x="260985" y="222885"/>
                  <a:pt x="265747" y="224790"/>
                  <a:pt x="267652" y="227647"/>
                </a:cubicBezTo>
                <a:lnTo>
                  <a:pt x="334327" y="306705"/>
                </a:lnTo>
                <a:cubicBezTo>
                  <a:pt x="336232" y="308610"/>
                  <a:pt x="336232" y="310515"/>
                  <a:pt x="336232" y="311467"/>
                </a:cubicBezTo>
                <a:cubicBezTo>
                  <a:pt x="337185" y="313372"/>
                  <a:pt x="338137" y="315277"/>
                  <a:pt x="338137" y="317182"/>
                </a:cubicBezTo>
                <a:lnTo>
                  <a:pt x="338137" y="417195"/>
                </a:lnTo>
                <a:cubicBezTo>
                  <a:pt x="341947" y="418147"/>
                  <a:pt x="345757" y="421005"/>
                  <a:pt x="344805" y="425767"/>
                </a:cubicBezTo>
                <a:lnTo>
                  <a:pt x="344805" y="468630"/>
                </a:lnTo>
                <a:cubicBezTo>
                  <a:pt x="344805" y="473392"/>
                  <a:pt x="340995" y="477202"/>
                  <a:pt x="336232" y="477202"/>
                </a:cubicBezTo>
                <a:lnTo>
                  <a:pt x="320040" y="477202"/>
                </a:lnTo>
                <a:cubicBezTo>
                  <a:pt x="315277" y="477202"/>
                  <a:pt x="311467" y="473392"/>
                  <a:pt x="311467" y="468630"/>
                </a:cubicBezTo>
                <a:lnTo>
                  <a:pt x="311467" y="442912"/>
                </a:lnTo>
                <a:lnTo>
                  <a:pt x="301942" y="442912"/>
                </a:lnTo>
                <a:lnTo>
                  <a:pt x="301942" y="468630"/>
                </a:lnTo>
                <a:cubicBezTo>
                  <a:pt x="301942" y="473392"/>
                  <a:pt x="298132" y="477202"/>
                  <a:pt x="293370" y="477202"/>
                </a:cubicBezTo>
                <a:lnTo>
                  <a:pt x="277177" y="477202"/>
                </a:lnTo>
                <a:cubicBezTo>
                  <a:pt x="272415" y="477202"/>
                  <a:pt x="268605" y="473392"/>
                  <a:pt x="268605" y="468630"/>
                </a:cubicBezTo>
                <a:lnTo>
                  <a:pt x="268605" y="425767"/>
                </a:lnTo>
                <a:cubicBezTo>
                  <a:pt x="268605" y="421005"/>
                  <a:pt x="271462" y="418147"/>
                  <a:pt x="275272" y="417195"/>
                </a:cubicBezTo>
                <a:lnTo>
                  <a:pt x="275272" y="351472"/>
                </a:lnTo>
                <a:lnTo>
                  <a:pt x="263842" y="351472"/>
                </a:lnTo>
                <a:lnTo>
                  <a:pt x="263842" y="424815"/>
                </a:lnTo>
                <a:lnTo>
                  <a:pt x="263842" y="459105"/>
                </a:lnTo>
                <a:lnTo>
                  <a:pt x="263842" y="556260"/>
                </a:lnTo>
                <a:lnTo>
                  <a:pt x="266700" y="556260"/>
                </a:lnTo>
                <a:cubicBezTo>
                  <a:pt x="271462" y="556260"/>
                  <a:pt x="275272" y="560070"/>
                  <a:pt x="275272" y="564832"/>
                </a:cubicBezTo>
                <a:lnTo>
                  <a:pt x="275272" y="582930"/>
                </a:lnTo>
                <a:cubicBezTo>
                  <a:pt x="275272" y="587692"/>
                  <a:pt x="271462" y="591502"/>
                  <a:pt x="266700" y="591502"/>
                </a:cubicBezTo>
                <a:lnTo>
                  <a:pt x="255270" y="591502"/>
                </a:lnTo>
                <a:lnTo>
                  <a:pt x="194310" y="591502"/>
                </a:lnTo>
                <a:lnTo>
                  <a:pt x="182880" y="591502"/>
                </a:lnTo>
                <a:cubicBezTo>
                  <a:pt x="178117" y="591502"/>
                  <a:pt x="174307" y="587692"/>
                  <a:pt x="174307" y="582930"/>
                </a:cubicBezTo>
                <a:lnTo>
                  <a:pt x="174307" y="564832"/>
                </a:lnTo>
                <a:cubicBezTo>
                  <a:pt x="174307" y="560070"/>
                  <a:pt x="178117" y="556260"/>
                  <a:pt x="182880" y="556260"/>
                </a:cubicBezTo>
                <a:lnTo>
                  <a:pt x="185737" y="556260"/>
                </a:lnTo>
                <a:lnTo>
                  <a:pt x="185737" y="466725"/>
                </a:lnTo>
                <a:lnTo>
                  <a:pt x="159067" y="466725"/>
                </a:lnTo>
                <a:lnTo>
                  <a:pt x="159067" y="556260"/>
                </a:lnTo>
                <a:lnTo>
                  <a:pt x="161925" y="556260"/>
                </a:lnTo>
                <a:cubicBezTo>
                  <a:pt x="166687" y="556260"/>
                  <a:pt x="170497" y="560070"/>
                  <a:pt x="170497" y="564832"/>
                </a:cubicBezTo>
                <a:lnTo>
                  <a:pt x="170497" y="582930"/>
                </a:lnTo>
                <a:cubicBezTo>
                  <a:pt x="170497" y="587692"/>
                  <a:pt x="166687" y="591502"/>
                  <a:pt x="161925" y="591502"/>
                </a:cubicBezTo>
                <a:lnTo>
                  <a:pt x="150495" y="591502"/>
                </a:lnTo>
                <a:lnTo>
                  <a:pt x="89535" y="591502"/>
                </a:lnTo>
                <a:lnTo>
                  <a:pt x="78105" y="591502"/>
                </a:lnTo>
                <a:cubicBezTo>
                  <a:pt x="73342" y="591502"/>
                  <a:pt x="69532" y="587692"/>
                  <a:pt x="69532" y="582930"/>
                </a:cubicBezTo>
                <a:lnTo>
                  <a:pt x="69532" y="564832"/>
                </a:lnTo>
                <a:cubicBezTo>
                  <a:pt x="69532" y="560070"/>
                  <a:pt x="73342" y="556260"/>
                  <a:pt x="78105" y="556260"/>
                </a:cubicBezTo>
                <a:lnTo>
                  <a:pt x="80962" y="556260"/>
                </a:lnTo>
                <a:lnTo>
                  <a:pt x="80962" y="458152"/>
                </a:lnTo>
                <a:lnTo>
                  <a:pt x="80962" y="423862"/>
                </a:lnTo>
                <a:lnTo>
                  <a:pt x="80962" y="351472"/>
                </a:lnTo>
                <a:lnTo>
                  <a:pt x="69532" y="351472"/>
                </a:lnTo>
                <a:lnTo>
                  <a:pt x="69532" y="417195"/>
                </a:lnTo>
                <a:cubicBezTo>
                  <a:pt x="73342" y="418147"/>
                  <a:pt x="76200" y="421957"/>
                  <a:pt x="76200" y="425767"/>
                </a:cubicBezTo>
                <a:lnTo>
                  <a:pt x="76200" y="468630"/>
                </a:lnTo>
                <a:cubicBezTo>
                  <a:pt x="76200" y="473392"/>
                  <a:pt x="72390" y="477202"/>
                  <a:pt x="67627" y="477202"/>
                </a:cubicBezTo>
                <a:lnTo>
                  <a:pt x="51435" y="477202"/>
                </a:lnTo>
                <a:cubicBezTo>
                  <a:pt x="46672" y="477202"/>
                  <a:pt x="42862" y="473392"/>
                  <a:pt x="42862" y="468630"/>
                </a:cubicBezTo>
                <a:lnTo>
                  <a:pt x="42862" y="442912"/>
                </a:lnTo>
                <a:lnTo>
                  <a:pt x="33337" y="442912"/>
                </a:lnTo>
                <a:lnTo>
                  <a:pt x="33337" y="468630"/>
                </a:lnTo>
                <a:cubicBezTo>
                  <a:pt x="33337" y="473392"/>
                  <a:pt x="29527" y="477202"/>
                  <a:pt x="24765" y="477202"/>
                </a:cubicBezTo>
                <a:lnTo>
                  <a:pt x="8572" y="477202"/>
                </a:lnTo>
                <a:cubicBezTo>
                  <a:pt x="3810" y="477202"/>
                  <a:pt x="0" y="473392"/>
                  <a:pt x="0" y="468630"/>
                </a:cubicBezTo>
                <a:lnTo>
                  <a:pt x="0" y="425767"/>
                </a:lnTo>
                <a:cubicBezTo>
                  <a:pt x="0" y="421005"/>
                  <a:pt x="2857" y="418147"/>
                  <a:pt x="6667" y="417195"/>
                </a:cubicBezTo>
                <a:lnTo>
                  <a:pt x="6667" y="317182"/>
                </a:lnTo>
                <a:cubicBezTo>
                  <a:pt x="6667" y="314325"/>
                  <a:pt x="7620" y="313372"/>
                  <a:pt x="8572" y="311467"/>
                </a:cubicBezTo>
                <a:cubicBezTo>
                  <a:pt x="8572" y="309562"/>
                  <a:pt x="9525" y="308610"/>
                  <a:pt x="10477" y="306705"/>
                </a:cubicBezTo>
                <a:lnTo>
                  <a:pt x="77152" y="227647"/>
                </a:lnTo>
                <a:cubicBezTo>
                  <a:pt x="80010" y="224790"/>
                  <a:pt x="83820" y="222885"/>
                  <a:pt x="87630" y="222885"/>
                </a:cubicBezTo>
                <a:close/>
                <a:moveTo>
                  <a:pt x="132397" y="166687"/>
                </a:moveTo>
                <a:cubicBezTo>
                  <a:pt x="127635" y="166687"/>
                  <a:pt x="123825" y="170497"/>
                  <a:pt x="123825" y="175260"/>
                </a:cubicBezTo>
                <a:lnTo>
                  <a:pt x="123825" y="178117"/>
                </a:lnTo>
                <a:cubicBezTo>
                  <a:pt x="123825" y="182880"/>
                  <a:pt x="127635" y="186690"/>
                  <a:pt x="132397" y="186690"/>
                </a:cubicBezTo>
                <a:lnTo>
                  <a:pt x="214312" y="186690"/>
                </a:lnTo>
                <a:cubicBezTo>
                  <a:pt x="219075" y="186690"/>
                  <a:pt x="222885" y="182880"/>
                  <a:pt x="222885" y="178117"/>
                </a:cubicBezTo>
                <a:lnTo>
                  <a:pt x="222885" y="175260"/>
                </a:lnTo>
                <a:cubicBezTo>
                  <a:pt x="222885" y="170497"/>
                  <a:pt x="219075" y="166687"/>
                  <a:pt x="214312" y="166687"/>
                </a:cubicBezTo>
                <a:close/>
                <a:moveTo>
                  <a:pt x="216217" y="102870"/>
                </a:moveTo>
                <a:cubicBezTo>
                  <a:pt x="208597" y="102870"/>
                  <a:pt x="202882" y="109537"/>
                  <a:pt x="201930" y="117157"/>
                </a:cubicBezTo>
                <a:cubicBezTo>
                  <a:pt x="201930" y="124777"/>
                  <a:pt x="208597" y="131445"/>
                  <a:pt x="216217" y="131445"/>
                </a:cubicBezTo>
                <a:cubicBezTo>
                  <a:pt x="223837" y="131445"/>
                  <a:pt x="230505" y="124777"/>
                  <a:pt x="230505" y="117157"/>
                </a:cubicBezTo>
                <a:cubicBezTo>
                  <a:pt x="230505" y="109537"/>
                  <a:pt x="223837" y="102870"/>
                  <a:pt x="216217" y="102870"/>
                </a:cubicBezTo>
                <a:close/>
                <a:moveTo>
                  <a:pt x="129540" y="102870"/>
                </a:moveTo>
                <a:cubicBezTo>
                  <a:pt x="121920" y="102870"/>
                  <a:pt x="115252" y="109537"/>
                  <a:pt x="115252" y="117157"/>
                </a:cubicBezTo>
                <a:cubicBezTo>
                  <a:pt x="115252" y="124777"/>
                  <a:pt x="121920" y="131445"/>
                  <a:pt x="129540" y="131445"/>
                </a:cubicBezTo>
                <a:cubicBezTo>
                  <a:pt x="137160" y="131445"/>
                  <a:pt x="143827" y="124777"/>
                  <a:pt x="143827" y="117157"/>
                </a:cubicBezTo>
                <a:cubicBezTo>
                  <a:pt x="143827" y="109537"/>
                  <a:pt x="137160" y="102870"/>
                  <a:pt x="129540" y="102870"/>
                </a:cubicBezTo>
                <a:close/>
                <a:moveTo>
                  <a:pt x="173355" y="0"/>
                </a:moveTo>
                <a:cubicBezTo>
                  <a:pt x="187642" y="0"/>
                  <a:pt x="200025" y="11430"/>
                  <a:pt x="200025" y="26670"/>
                </a:cubicBezTo>
                <a:cubicBezTo>
                  <a:pt x="200025" y="39052"/>
                  <a:pt x="191452" y="49530"/>
                  <a:pt x="180022" y="52387"/>
                </a:cubicBezTo>
                <a:lnTo>
                  <a:pt x="180022" y="69532"/>
                </a:lnTo>
                <a:lnTo>
                  <a:pt x="258127" y="69532"/>
                </a:lnTo>
                <a:cubicBezTo>
                  <a:pt x="262890" y="69532"/>
                  <a:pt x="266700" y="73342"/>
                  <a:pt x="266700" y="78105"/>
                </a:cubicBezTo>
                <a:lnTo>
                  <a:pt x="266700" y="203835"/>
                </a:lnTo>
                <a:cubicBezTo>
                  <a:pt x="266700" y="208597"/>
                  <a:pt x="262890" y="212407"/>
                  <a:pt x="258127" y="212407"/>
                </a:cubicBezTo>
                <a:lnTo>
                  <a:pt x="88582" y="212407"/>
                </a:lnTo>
                <a:cubicBezTo>
                  <a:pt x="83820" y="212407"/>
                  <a:pt x="80010" y="208597"/>
                  <a:pt x="80010" y="204787"/>
                </a:cubicBezTo>
                <a:lnTo>
                  <a:pt x="80010" y="78105"/>
                </a:lnTo>
                <a:cubicBezTo>
                  <a:pt x="80010" y="73342"/>
                  <a:pt x="83820" y="69532"/>
                  <a:pt x="88582" y="69532"/>
                </a:cubicBezTo>
                <a:lnTo>
                  <a:pt x="166687" y="69532"/>
                </a:lnTo>
                <a:lnTo>
                  <a:pt x="166687" y="52387"/>
                </a:lnTo>
                <a:cubicBezTo>
                  <a:pt x="155257" y="49530"/>
                  <a:pt x="146685" y="39052"/>
                  <a:pt x="146685" y="26670"/>
                </a:cubicBezTo>
                <a:cubicBezTo>
                  <a:pt x="146685" y="12382"/>
                  <a:pt x="159067" y="0"/>
                  <a:pt x="173355"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40" name="テクノロジー③">
            <a:extLst>
              <a:ext uri="{FF2B5EF4-FFF2-40B4-BE49-F238E27FC236}">
                <a16:creationId xmlns:a16="http://schemas.microsoft.com/office/drawing/2014/main" id="{1BC9C59A-9406-F64A-88E1-14B0C4504FF4}"/>
              </a:ext>
            </a:extLst>
          </p:cNvPr>
          <p:cNvSpPr/>
          <p:nvPr userDrawn="1"/>
        </p:nvSpPr>
        <p:spPr>
          <a:xfrm>
            <a:off x="8154075" y="2556267"/>
            <a:ext cx="154031" cy="317396"/>
          </a:xfrm>
          <a:custGeom>
            <a:avLst/>
            <a:gdLst/>
            <a:ahLst/>
            <a:cxnLst/>
            <a:rect l="0" t="0" r="0" b="0"/>
            <a:pathLst>
              <a:path w="314325" h="647700">
                <a:moveTo>
                  <a:pt x="310039" y="104299"/>
                </a:moveTo>
                <a:cubicBezTo>
                  <a:pt x="292894" y="34766"/>
                  <a:pt x="219551" y="7144"/>
                  <a:pt x="191929" y="7144"/>
                </a:cubicBezTo>
                <a:lnTo>
                  <a:pt x="90011" y="7144"/>
                </a:lnTo>
                <a:cubicBezTo>
                  <a:pt x="88106" y="7144"/>
                  <a:pt x="86201" y="8096"/>
                  <a:pt x="86201" y="10954"/>
                </a:cubicBezTo>
                <a:cubicBezTo>
                  <a:pt x="85249" y="18574"/>
                  <a:pt x="77629" y="26194"/>
                  <a:pt x="66199" y="26194"/>
                </a:cubicBezTo>
                <a:cubicBezTo>
                  <a:pt x="57626" y="26194"/>
                  <a:pt x="49054" y="21431"/>
                  <a:pt x="47149" y="14764"/>
                </a:cubicBezTo>
                <a:lnTo>
                  <a:pt x="44291" y="9049"/>
                </a:lnTo>
                <a:cubicBezTo>
                  <a:pt x="43339" y="8096"/>
                  <a:pt x="41434" y="7144"/>
                  <a:pt x="40481" y="7144"/>
                </a:cubicBezTo>
                <a:lnTo>
                  <a:pt x="10954" y="7144"/>
                </a:lnTo>
                <a:cubicBezTo>
                  <a:pt x="9049" y="7144"/>
                  <a:pt x="7144" y="9049"/>
                  <a:pt x="7144" y="10954"/>
                </a:cubicBezTo>
                <a:lnTo>
                  <a:pt x="7144" y="68104"/>
                </a:lnTo>
                <a:cubicBezTo>
                  <a:pt x="7144" y="70009"/>
                  <a:pt x="9049" y="71914"/>
                  <a:pt x="10954" y="71914"/>
                </a:cubicBezTo>
                <a:lnTo>
                  <a:pt x="40481" y="71914"/>
                </a:lnTo>
                <a:cubicBezTo>
                  <a:pt x="42386" y="71914"/>
                  <a:pt x="43339" y="70961"/>
                  <a:pt x="44291" y="70009"/>
                </a:cubicBezTo>
                <a:lnTo>
                  <a:pt x="47149" y="64294"/>
                </a:lnTo>
                <a:cubicBezTo>
                  <a:pt x="50006" y="57626"/>
                  <a:pt x="57626" y="53816"/>
                  <a:pt x="66199" y="53816"/>
                </a:cubicBezTo>
                <a:cubicBezTo>
                  <a:pt x="102394" y="53816"/>
                  <a:pt x="115729" y="115729"/>
                  <a:pt x="115729" y="129064"/>
                </a:cubicBezTo>
                <a:lnTo>
                  <a:pt x="115729" y="236696"/>
                </a:lnTo>
                <a:lnTo>
                  <a:pt x="78581" y="236696"/>
                </a:lnTo>
                <a:cubicBezTo>
                  <a:pt x="72866" y="236696"/>
                  <a:pt x="70961" y="240506"/>
                  <a:pt x="73819" y="245269"/>
                </a:cubicBezTo>
                <a:lnTo>
                  <a:pt x="79534" y="253841"/>
                </a:lnTo>
                <a:cubicBezTo>
                  <a:pt x="82391" y="258604"/>
                  <a:pt x="85249" y="267176"/>
                  <a:pt x="85249" y="272891"/>
                </a:cubicBezTo>
                <a:lnTo>
                  <a:pt x="85249" y="452914"/>
                </a:lnTo>
                <a:cubicBezTo>
                  <a:pt x="85249" y="458629"/>
                  <a:pt x="84296" y="468154"/>
                  <a:pt x="84296" y="473869"/>
                </a:cubicBezTo>
                <a:lnTo>
                  <a:pt x="78581" y="529114"/>
                </a:lnTo>
                <a:cubicBezTo>
                  <a:pt x="78581" y="534829"/>
                  <a:pt x="77629" y="544354"/>
                  <a:pt x="78581" y="550069"/>
                </a:cubicBezTo>
                <a:lnTo>
                  <a:pt x="79534" y="606266"/>
                </a:lnTo>
                <a:cubicBezTo>
                  <a:pt x="79534" y="611981"/>
                  <a:pt x="84296" y="616744"/>
                  <a:pt x="90011" y="616744"/>
                </a:cubicBezTo>
                <a:lnTo>
                  <a:pt x="98584" y="616744"/>
                </a:lnTo>
                <a:cubicBezTo>
                  <a:pt x="103346" y="631031"/>
                  <a:pt x="116681" y="640556"/>
                  <a:pt x="131921" y="640556"/>
                </a:cubicBezTo>
                <a:cubicBezTo>
                  <a:pt x="147161" y="640556"/>
                  <a:pt x="160496" y="630079"/>
                  <a:pt x="165259" y="616744"/>
                </a:cubicBezTo>
                <a:lnTo>
                  <a:pt x="173831" y="616744"/>
                </a:lnTo>
                <a:cubicBezTo>
                  <a:pt x="179546" y="616744"/>
                  <a:pt x="184309" y="611981"/>
                  <a:pt x="184309" y="606266"/>
                </a:cubicBezTo>
                <a:lnTo>
                  <a:pt x="185261" y="558641"/>
                </a:lnTo>
                <a:cubicBezTo>
                  <a:pt x="185261" y="552926"/>
                  <a:pt x="185261" y="543401"/>
                  <a:pt x="184309" y="537686"/>
                </a:cubicBezTo>
                <a:lnTo>
                  <a:pt x="178594" y="473869"/>
                </a:lnTo>
                <a:cubicBezTo>
                  <a:pt x="177641" y="468154"/>
                  <a:pt x="177641" y="458629"/>
                  <a:pt x="177641" y="452914"/>
                </a:cubicBezTo>
                <a:lnTo>
                  <a:pt x="177641" y="272891"/>
                </a:lnTo>
                <a:cubicBezTo>
                  <a:pt x="177641" y="267176"/>
                  <a:pt x="180499" y="258604"/>
                  <a:pt x="183356" y="253841"/>
                </a:cubicBezTo>
                <a:lnTo>
                  <a:pt x="189071" y="245269"/>
                </a:lnTo>
                <a:cubicBezTo>
                  <a:pt x="191929" y="240506"/>
                  <a:pt x="190024" y="236696"/>
                  <a:pt x="184309" y="236696"/>
                </a:cubicBezTo>
                <a:lnTo>
                  <a:pt x="149066" y="236696"/>
                </a:lnTo>
                <a:lnTo>
                  <a:pt x="149066" y="128111"/>
                </a:lnTo>
                <a:cubicBezTo>
                  <a:pt x="149066" y="64294"/>
                  <a:pt x="190024" y="43339"/>
                  <a:pt x="209074" y="43339"/>
                </a:cubicBezTo>
                <a:cubicBezTo>
                  <a:pt x="259556" y="43339"/>
                  <a:pt x="281464" y="78581"/>
                  <a:pt x="290989" y="107156"/>
                </a:cubicBezTo>
                <a:cubicBezTo>
                  <a:pt x="291941" y="109061"/>
                  <a:pt x="292894" y="110014"/>
                  <a:pt x="294799" y="110014"/>
                </a:cubicBezTo>
                <a:lnTo>
                  <a:pt x="306229" y="109061"/>
                </a:lnTo>
                <a:cubicBezTo>
                  <a:pt x="307181" y="109061"/>
                  <a:pt x="308134" y="108109"/>
                  <a:pt x="309086" y="107156"/>
                </a:cubicBezTo>
                <a:cubicBezTo>
                  <a:pt x="310039" y="107156"/>
                  <a:pt x="310039" y="105251"/>
                  <a:pt x="310039" y="104299"/>
                </a:cubicBezTo>
                <a:close/>
                <a:moveTo>
                  <a:pt x="114776" y="328136"/>
                </a:moveTo>
                <a:cubicBezTo>
                  <a:pt x="114776" y="327184"/>
                  <a:pt x="115729" y="327184"/>
                  <a:pt x="115729" y="327184"/>
                </a:cubicBezTo>
                <a:lnTo>
                  <a:pt x="119539" y="327184"/>
                </a:lnTo>
                <a:cubicBezTo>
                  <a:pt x="120491" y="327184"/>
                  <a:pt x="120491" y="328136"/>
                  <a:pt x="120491" y="328136"/>
                </a:cubicBezTo>
                <a:lnTo>
                  <a:pt x="120491" y="521494"/>
                </a:lnTo>
                <a:cubicBezTo>
                  <a:pt x="120491" y="522446"/>
                  <a:pt x="119539" y="522446"/>
                  <a:pt x="119539" y="522446"/>
                </a:cubicBezTo>
                <a:lnTo>
                  <a:pt x="116681" y="522446"/>
                </a:lnTo>
                <a:cubicBezTo>
                  <a:pt x="115729" y="522446"/>
                  <a:pt x="115729" y="521494"/>
                  <a:pt x="115729" y="521494"/>
                </a:cubicBezTo>
                <a:lnTo>
                  <a:pt x="115729" y="328136"/>
                </a:lnTo>
                <a:close/>
                <a:moveTo>
                  <a:pt x="149066" y="521494"/>
                </a:moveTo>
                <a:cubicBezTo>
                  <a:pt x="149066" y="522446"/>
                  <a:pt x="148114" y="522446"/>
                  <a:pt x="148114" y="522446"/>
                </a:cubicBezTo>
                <a:lnTo>
                  <a:pt x="144304" y="522446"/>
                </a:lnTo>
                <a:cubicBezTo>
                  <a:pt x="143351" y="522446"/>
                  <a:pt x="143351" y="521494"/>
                  <a:pt x="143351" y="521494"/>
                </a:cubicBezTo>
                <a:lnTo>
                  <a:pt x="143351" y="328136"/>
                </a:lnTo>
                <a:cubicBezTo>
                  <a:pt x="143351" y="327184"/>
                  <a:pt x="144304" y="327184"/>
                  <a:pt x="144304" y="327184"/>
                </a:cubicBezTo>
                <a:lnTo>
                  <a:pt x="148114" y="327184"/>
                </a:lnTo>
                <a:cubicBezTo>
                  <a:pt x="149066" y="327184"/>
                  <a:pt x="149066" y="328136"/>
                  <a:pt x="149066" y="328136"/>
                </a:cubicBezTo>
                <a:lnTo>
                  <a:pt x="149066" y="521494"/>
                </a:ln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41" name="ネットワーク">
            <a:extLst>
              <a:ext uri="{FF2B5EF4-FFF2-40B4-BE49-F238E27FC236}">
                <a16:creationId xmlns:a16="http://schemas.microsoft.com/office/drawing/2014/main" id="{4FEE9F64-423B-0647-906F-13C95FFF0145}"/>
              </a:ext>
            </a:extLst>
          </p:cNvPr>
          <p:cNvSpPr/>
          <p:nvPr userDrawn="1"/>
        </p:nvSpPr>
        <p:spPr>
          <a:xfrm>
            <a:off x="2713263" y="2902812"/>
            <a:ext cx="303394" cy="303394"/>
          </a:xfrm>
          <a:custGeom>
            <a:avLst/>
            <a:gdLst/>
            <a:ahLst/>
            <a:cxnLst/>
            <a:rect l="0" t="0" r="0" b="0"/>
            <a:pathLst>
              <a:path w="619125" h="619125">
                <a:moveTo>
                  <a:pt x="530066" y="264319"/>
                </a:moveTo>
                <a:cubicBezTo>
                  <a:pt x="522446" y="264319"/>
                  <a:pt x="514826" y="265271"/>
                  <a:pt x="507206" y="267176"/>
                </a:cubicBezTo>
                <a:lnTo>
                  <a:pt x="483394" y="198596"/>
                </a:lnTo>
                <a:cubicBezTo>
                  <a:pt x="520541" y="184309"/>
                  <a:pt x="547211" y="149066"/>
                  <a:pt x="547211" y="106204"/>
                </a:cubicBezTo>
                <a:cubicBezTo>
                  <a:pt x="547211" y="51911"/>
                  <a:pt x="503396" y="7144"/>
                  <a:pt x="448151" y="7144"/>
                </a:cubicBezTo>
                <a:cubicBezTo>
                  <a:pt x="394811" y="7144"/>
                  <a:pt x="350996" y="50006"/>
                  <a:pt x="350044" y="103346"/>
                </a:cubicBezTo>
                <a:lnTo>
                  <a:pt x="225266" y="103346"/>
                </a:lnTo>
                <a:lnTo>
                  <a:pt x="148114" y="59531"/>
                </a:lnTo>
                <a:cubicBezTo>
                  <a:pt x="149066" y="50959"/>
                  <a:pt x="145256" y="41434"/>
                  <a:pt x="136684" y="36671"/>
                </a:cubicBezTo>
                <a:cubicBezTo>
                  <a:pt x="125254" y="30004"/>
                  <a:pt x="111919" y="33814"/>
                  <a:pt x="105251" y="45244"/>
                </a:cubicBezTo>
                <a:cubicBezTo>
                  <a:pt x="98584" y="56674"/>
                  <a:pt x="102394" y="70009"/>
                  <a:pt x="113824" y="76676"/>
                </a:cubicBezTo>
                <a:cubicBezTo>
                  <a:pt x="122396" y="81439"/>
                  <a:pt x="131921" y="80486"/>
                  <a:pt x="139541" y="74771"/>
                </a:cubicBezTo>
                <a:lnTo>
                  <a:pt x="207169" y="112871"/>
                </a:lnTo>
                <a:lnTo>
                  <a:pt x="144304" y="159544"/>
                </a:lnTo>
                <a:cubicBezTo>
                  <a:pt x="136684" y="154781"/>
                  <a:pt x="126206" y="154781"/>
                  <a:pt x="118586" y="160496"/>
                </a:cubicBezTo>
                <a:cubicBezTo>
                  <a:pt x="108109" y="168116"/>
                  <a:pt x="106204" y="182404"/>
                  <a:pt x="113824" y="192881"/>
                </a:cubicBezTo>
                <a:cubicBezTo>
                  <a:pt x="121444" y="203359"/>
                  <a:pt x="135731" y="205264"/>
                  <a:pt x="146209" y="197644"/>
                </a:cubicBezTo>
                <a:cubicBezTo>
                  <a:pt x="153829" y="191929"/>
                  <a:pt x="156686" y="182404"/>
                  <a:pt x="154781" y="173831"/>
                </a:cubicBezTo>
                <a:lnTo>
                  <a:pt x="226219" y="121444"/>
                </a:lnTo>
                <a:lnTo>
                  <a:pt x="351949" y="121444"/>
                </a:lnTo>
                <a:cubicBezTo>
                  <a:pt x="354806" y="140494"/>
                  <a:pt x="363379" y="157639"/>
                  <a:pt x="375761" y="171926"/>
                </a:cubicBezTo>
                <a:lnTo>
                  <a:pt x="280511" y="272891"/>
                </a:lnTo>
                <a:cubicBezTo>
                  <a:pt x="251936" y="249079"/>
                  <a:pt x="214789" y="234791"/>
                  <a:pt x="173831" y="234791"/>
                </a:cubicBezTo>
                <a:cubicBezTo>
                  <a:pt x="81439" y="234791"/>
                  <a:pt x="7144" y="309086"/>
                  <a:pt x="7144" y="401479"/>
                </a:cubicBezTo>
                <a:cubicBezTo>
                  <a:pt x="7144" y="493871"/>
                  <a:pt x="81439" y="568166"/>
                  <a:pt x="173831" y="568166"/>
                </a:cubicBezTo>
                <a:cubicBezTo>
                  <a:pt x="212884" y="568166"/>
                  <a:pt x="248126" y="554831"/>
                  <a:pt x="276701" y="532924"/>
                </a:cubicBezTo>
                <a:lnTo>
                  <a:pt x="316706" y="579596"/>
                </a:lnTo>
                <a:cubicBezTo>
                  <a:pt x="312896" y="587216"/>
                  <a:pt x="313849" y="597694"/>
                  <a:pt x="319564" y="605314"/>
                </a:cubicBezTo>
                <a:cubicBezTo>
                  <a:pt x="328136" y="614839"/>
                  <a:pt x="342424" y="615791"/>
                  <a:pt x="351949" y="608171"/>
                </a:cubicBezTo>
                <a:cubicBezTo>
                  <a:pt x="361474" y="600551"/>
                  <a:pt x="362426" y="585311"/>
                  <a:pt x="354806" y="575786"/>
                </a:cubicBezTo>
                <a:cubicBezTo>
                  <a:pt x="348139" y="568166"/>
                  <a:pt x="338614" y="566261"/>
                  <a:pt x="330041" y="569119"/>
                </a:cubicBezTo>
                <a:lnTo>
                  <a:pt x="290036" y="522446"/>
                </a:lnTo>
                <a:cubicBezTo>
                  <a:pt x="321469" y="491966"/>
                  <a:pt x="340519" y="450056"/>
                  <a:pt x="340519" y="402431"/>
                </a:cubicBezTo>
                <a:cubicBezTo>
                  <a:pt x="340519" y="356711"/>
                  <a:pt x="322421" y="315754"/>
                  <a:pt x="292894" y="286226"/>
                </a:cubicBezTo>
                <a:lnTo>
                  <a:pt x="388144" y="185261"/>
                </a:lnTo>
                <a:cubicBezTo>
                  <a:pt x="405289" y="198596"/>
                  <a:pt x="426244" y="206216"/>
                  <a:pt x="448151" y="206216"/>
                </a:cubicBezTo>
                <a:cubicBezTo>
                  <a:pt x="453866" y="206216"/>
                  <a:pt x="460534" y="205264"/>
                  <a:pt x="466249" y="204311"/>
                </a:cubicBezTo>
                <a:lnTo>
                  <a:pt x="491014" y="273844"/>
                </a:lnTo>
                <a:cubicBezTo>
                  <a:pt x="462439" y="288131"/>
                  <a:pt x="443389" y="317659"/>
                  <a:pt x="443389" y="350996"/>
                </a:cubicBezTo>
                <a:cubicBezTo>
                  <a:pt x="443389" y="356711"/>
                  <a:pt x="444341" y="362426"/>
                  <a:pt x="445294" y="368141"/>
                </a:cubicBezTo>
                <a:lnTo>
                  <a:pt x="400526" y="379571"/>
                </a:lnTo>
                <a:cubicBezTo>
                  <a:pt x="394811" y="371951"/>
                  <a:pt x="385286" y="368141"/>
                  <a:pt x="376714" y="370999"/>
                </a:cubicBezTo>
                <a:cubicBezTo>
                  <a:pt x="364331" y="373856"/>
                  <a:pt x="356711" y="386239"/>
                  <a:pt x="359569" y="398621"/>
                </a:cubicBezTo>
                <a:cubicBezTo>
                  <a:pt x="362426" y="411004"/>
                  <a:pt x="374809" y="418624"/>
                  <a:pt x="387191" y="415766"/>
                </a:cubicBezTo>
                <a:cubicBezTo>
                  <a:pt x="396716" y="413861"/>
                  <a:pt x="403384" y="406241"/>
                  <a:pt x="404336" y="396716"/>
                </a:cubicBezTo>
                <a:lnTo>
                  <a:pt x="450056" y="385286"/>
                </a:lnTo>
                <a:cubicBezTo>
                  <a:pt x="459581" y="408146"/>
                  <a:pt x="479584" y="426244"/>
                  <a:pt x="503396" y="433864"/>
                </a:cubicBezTo>
                <a:lnTo>
                  <a:pt x="492919" y="482441"/>
                </a:lnTo>
                <a:cubicBezTo>
                  <a:pt x="484346" y="484346"/>
                  <a:pt x="476726" y="491014"/>
                  <a:pt x="473869" y="500539"/>
                </a:cubicBezTo>
                <a:cubicBezTo>
                  <a:pt x="471011" y="512921"/>
                  <a:pt x="478631" y="525304"/>
                  <a:pt x="491014" y="528161"/>
                </a:cubicBezTo>
                <a:cubicBezTo>
                  <a:pt x="503396" y="531019"/>
                  <a:pt x="515779" y="523399"/>
                  <a:pt x="518636" y="511016"/>
                </a:cubicBezTo>
                <a:cubicBezTo>
                  <a:pt x="520541" y="501491"/>
                  <a:pt x="516731" y="491966"/>
                  <a:pt x="509111" y="487204"/>
                </a:cubicBezTo>
                <a:lnTo>
                  <a:pt x="519589" y="438626"/>
                </a:lnTo>
                <a:cubicBezTo>
                  <a:pt x="522446" y="438626"/>
                  <a:pt x="526256" y="439579"/>
                  <a:pt x="529114" y="439579"/>
                </a:cubicBezTo>
                <a:cubicBezTo>
                  <a:pt x="576739" y="439579"/>
                  <a:pt x="615791" y="400526"/>
                  <a:pt x="615791" y="352901"/>
                </a:cubicBezTo>
                <a:cubicBezTo>
                  <a:pt x="616744" y="303371"/>
                  <a:pt x="578644" y="264319"/>
                  <a:pt x="530066" y="264319"/>
                </a:cubicBezTo>
                <a:close/>
                <a:moveTo>
                  <a:pt x="448151" y="47149"/>
                </a:moveTo>
                <a:cubicBezTo>
                  <a:pt x="460534" y="47149"/>
                  <a:pt x="468154" y="55721"/>
                  <a:pt x="468154" y="68104"/>
                </a:cubicBezTo>
                <a:cubicBezTo>
                  <a:pt x="468154" y="82391"/>
                  <a:pt x="458629" y="94774"/>
                  <a:pt x="448151" y="94774"/>
                </a:cubicBezTo>
                <a:cubicBezTo>
                  <a:pt x="437674" y="94774"/>
                  <a:pt x="428149" y="82391"/>
                  <a:pt x="428149" y="68104"/>
                </a:cubicBezTo>
                <a:cubicBezTo>
                  <a:pt x="428149" y="55721"/>
                  <a:pt x="436721" y="47149"/>
                  <a:pt x="448151" y="47149"/>
                </a:cubicBezTo>
                <a:close/>
                <a:moveTo>
                  <a:pt x="172879" y="300514"/>
                </a:moveTo>
                <a:cubicBezTo>
                  <a:pt x="192881" y="300514"/>
                  <a:pt x="207169" y="314801"/>
                  <a:pt x="207169" y="336709"/>
                </a:cubicBezTo>
                <a:cubicBezTo>
                  <a:pt x="207169" y="361474"/>
                  <a:pt x="191929" y="381476"/>
                  <a:pt x="172879" y="381476"/>
                </a:cubicBezTo>
                <a:cubicBezTo>
                  <a:pt x="153829" y="381476"/>
                  <a:pt x="138589" y="360521"/>
                  <a:pt x="138589" y="336709"/>
                </a:cubicBezTo>
                <a:cubicBezTo>
                  <a:pt x="138589" y="314801"/>
                  <a:pt x="151924" y="300514"/>
                  <a:pt x="172879" y="300514"/>
                </a:cubicBezTo>
                <a:close/>
                <a:moveTo>
                  <a:pt x="90011" y="500539"/>
                </a:moveTo>
                <a:cubicBezTo>
                  <a:pt x="92869" y="461486"/>
                  <a:pt x="96679" y="425291"/>
                  <a:pt x="96679" y="421481"/>
                </a:cubicBezTo>
                <a:cubicBezTo>
                  <a:pt x="98584" y="409099"/>
                  <a:pt x="137636" y="392906"/>
                  <a:pt x="142399" y="391001"/>
                </a:cubicBezTo>
                <a:cubicBezTo>
                  <a:pt x="146209" y="389096"/>
                  <a:pt x="150971" y="391001"/>
                  <a:pt x="153829" y="393859"/>
                </a:cubicBezTo>
                <a:cubicBezTo>
                  <a:pt x="153829" y="393859"/>
                  <a:pt x="157639" y="398621"/>
                  <a:pt x="172879" y="398621"/>
                </a:cubicBezTo>
                <a:lnTo>
                  <a:pt x="172879" y="398621"/>
                </a:lnTo>
                <a:cubicBezTo>
                  <a:pt x="187166" y="398621"/>
                  <a:pt x="191929" y="393859"/>
                  <a:pt x="191929" y="393859"/>
                </a:cubicBezTo>
                <a:cubicBezTo>
                  <a:pt x="193834" y="391001"/>
                  <a:pt x="199549" y="389096"/>
                  <a:pt x="203359" y="391001"/>
                </a:cubicBezTo>
                <a:cubicBezTo>
                  <a:pt x="208121" y="392906"/>
                  <a:pt x="247174" y="409099"/>
                  <a:pt x="249079" y="421481"/>
                </a:cubicBezTo>
                <a:cubicBezTo>
                  <a:pt x="250031" y="425291"/>
                  <a:pt x="252889" y="460534"/>
                  <a:pt x="255746" y="500539"/>
                </a:cubicBezTo>
                <a:lnTo>
                  <a:pt x="90011" y="500539"/>
                </a:lnTo>
                <a:close/>
                <a:moveTo>
                  <a:pt x="399574" y="165259"/>
                </a:moveTo>
                <a:cubicBezTo>
                  <a:pt x="401479" y="141446"/>
                  <a:pt x="403384" y="121444"/>
                  <a:pt x="403384" y="118586"/>
                </a:cubicBezTo>
                <a:cubicBezTo>
                  <a:pt x="404336" y="110966"/>
                  <a:pt x="428149" y="101441"/>
                  <a:pt x="430054" y="100489"/>
                </a:cubicBezTo>
                <a:cubicBezTo>
                  <a:pt x="431959" y="99536"/>
                  <a:pt x="435769" y="100489"/>
                  <a:pt x="436721" y="102394"/>
                </a:cubicBezTo>
                <a:cubicBezTo>
                  <a:pt x="436721" y="102394"/>
                  <a:pt x="438626" y="105251"/>
                  <a:pt x="448151" y="105251"/>
                </a:cubicBezTo>
                <a:lnTo>
                  <a:pt x="448151" y="105251"/>
                </a:lnTo>
                <a:cubicBezTo>
                  <a:pt x="456724" y="105251"/>
                  <a:pt x="459581" y="102394"/>
                  <a:pt x="459581" y="102394"/>
                </a:cubicBezTo>
                <a:cubicBezTo>
                  <a:pt x="460534" y="100489"/>
                  <a:pt x="464344" y="99536"/>
                  <a:pt x="466249" y="100489"/>
                </a:cubicBezTo>
                <a:cubicBezTo>
                  <a:pt x="469106" y="101441"/>
                  <a:pt x="491966" y="110966"/>
                  <a:pt x="492919" y="118586"/>
                </a:cubicBezTo>
                <a:cubicBezTo>
                  <a:pt x="492919" y="121444"/>
                  <a:pt x="494824" y="141446"/>
                  <a:pt x="496729" y="165259"/>
                </a:cubicBezTo>
                <a:lnTo>
                  <a:pt x="399574" y="165259"/>
                </a:lnTo>
                <a:close/>
                <a:moveTo>
                  <a:pt x="548164" y="317659"/>
                </a:moveTo>
                <a:cubicBezTo>
                  <a:pt x="548164" y="330041"/>
                  <a:pt x="539591" y="341471"/>
                  <a:pt x="530066" y="341471"/>
                </a:cubicBezTo>
                <a:cubicBezTo>
                  <a:pt x="520541" y="341471"/>
                  <a:pt x="511969" y="330994"/>
                  <a:pt x="511969" y="317659"/>
                </a:cubicBezTo>
                <a:cubicBezTo>
                  <a:pt x="511969" y="306229"/>
                  <a:pt x="518636" y="298609"/>
                  <a:pt x="530066" y="298609"/>
                </a:cubicBezTo>
                <a:cubicBezTo>
                  <a:pt x="541496" y="298609"/>
                  <a:pt x="548164" y="306229"/>
                  <a:pt x="548164" y="317659"/>
                </a:cubicBezTo>
                <a:close/>
                <a:moveTo>
                  <a:pt x="487204" y="403384"/>
                </a:moveTo>
                <a:cubicBezTo>
                  <a:pt x="489109" y="382429"/>
                  <a:pt x="490061" y="364331"/>
                  <a:pt x="491014" y="362426"/>
                </a:cubicBezTo>
                <a:cubicBezTo>
                  <a:pt x="491966" y="355759"/>
                  <a:pt x="512921" y="347186"/>
                  <a:pt x="514826" y="346234"/>
                </a:cubicBezTo>
                <a:cubicBezTo>
                  <a:pt x="516731" y="345281"/>
                  <a:pt x="519589" y="346234"/>
                  <a:pt x="520541" y="348139"/>
                </a:cubicBezTo>
                <a:cubicBezTo>
                  <a:pt x="520541" y="348139"/>
                  <a:pt x="522446" y="350996"/>
                  <a:pt x="530066" y="350996"/>
                </a:cubicBezTo>
                <a:lnTo>
                  <a:pt x="530066" y="350996"/>
                </a:lnTo>
                <a:cubicBezTo>
                  <a:pt x="537686" y="350996"/>
                  <a:pt x="539591" y="348139"/>
                  <a:pt x="539591" y="348139"/>
                </a:cubicBezTo>
                <a:cubicBezTo>
                  <a:pt x="540544" y="346234"/>
                  <a:pt x="543401" y="345281"/>
                  <a:pt x="545306" y="346234"/>
                </a:cubicBezTo>
                <a:cubicBezTo>
                  <a:pt x="547211" y="347186"/>
                  <a:pt x="568166" y="355759"/>
                  <a:pt x="569119" y="362426"/>
                </a:cubicBezTo>
                <a:cubicBezTo>
                  <a:pt x="569119" y="364331"/>
                  <a:pt x="571024" y="383381"/>
                  <a:pt x="572929" y="403384"/>
                </a:cubicBezTo>
                <a:lnTo>
                  <a:pt x="487204" y="403384"/>
                </a:ln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42" name="アップロード">
            <a:extLst>
              <a:ext uri="{FF2B5EF4-FFF2-40B4-BE49-F238E27FC236}">
                <a16:creationId xmlns:a16="http://schemas.microsoft.com/office/drawing/2014/main" id="{5D6E63DA-F089-0C4B-B6F7-CDCD0620DB64}"/>
              </a:ext>
            </a:extLst>
          </p:cNvPr>
          <p:cNvSpPr/>
          <p:nvPr userDrawn="1"/>
        </p:nvSpPr>
        <p:spPr>
          <a:xfrm>
            <a:off x="3916515" y="2937818"/>
            <a:ext cx="308061" cy="233380"/>
          </a:xfrm>
          <a:custGeom>
            <a:avLst/>
            <a:gdLst/>
            <a:ahLst/>
            <a:cxnLst/>
            <a:rect l="0" t="0" r="0" b="0"/>
            <a:pathLst>
              <a:path w="628650" h="476250">
                <a:moveTo>
                  <a:pt x="523399" y="201454"/>
                </a:moveTo>
                <a:cubicBezTo>
                  <a:pt x="524351" y="195739"/>
                  <a:pt x="524351" y="190024"/>
                  <a:pt x="524351" y="184309"/>
                </a:cubicBezTo>
                <a:cubicBezTo>
                  <a:pt x="524351" y="86201"/>
                  <a:pt x="445294" y="7144"/>
                  <a:pt x="347186" y="7144"/>
                </a:cubicBezTo>
                <a:cubicBezTo>
                  <a:pt x="275749" y="7144"/>
                  <a:pt x="212884" y="49054"/>
                  <a:pt x="184309" y="113824"/>
                </a:cubicBezTo>
                <a:cubicBezTo>
                  <a:pt x="174784" y="111919"/>
                  <a:pt x="165259" y="110966"/>
                  <a:pt x="156686" y="110966"/>
                </a:cubicBezTo>
                <a:cubicBezTo>
                  <a:pt x="74771" y="110966"/>
                  <a:pt x="7144" y="178594"/>
                  <a:pt x="7144" y="261461"/>
                </a:cubicBezTo>
                <a:cubicBezTo>
                  <a:pt x="7144" y="337661"/>
                  <a:pt x="64294" y="401479"/>
                  <a:pt x="137636" y="411004"/>
                </a:cubicBezTo>
                <a:lnTo>
                  <a:pt x="270986" y="411004"/>
                </a:lnTo>
                <a:lnTo>
                  <a:pt x="270986" y="451961"/>
                </a:lnTo>
                <a:cubicBezTo>
                  <a:pt x="270986" y="463391"/>
                  <a:pt x="280511" y="472916"/>
                  <a:pt x="291941" y="472916"/>
                </a:cubicBezTo>
                <a:lnTo>
                  <a:pt x="340519" y="472916"/>
                </a:lnTo>
                <a:cubicBezTo>
                  <a:pt x="351949" y="472916"/>
                  <a:pt x="361474" y="463391"/>
                  <a:pt x="361474" y="451961"/>
                </a:cubicBezTo>
                <a:lnTo>
                  <a:pt x="361474" y="411004"/>
                </a:lnTo>
                <a:lnTo>
                  <a:pt x="538639" y="411004"/>
                </a:lnTo>
                <a:cubicBezTo>
                  <a:pt x="587217" y="401479"/>
                  <a:pt x="624364" y="358616"/>
                  <a:pt x="624364" y="307181"/>
                </a:cubicBezTo>
                <a:cubicBezTo>
                  <a:pt x="624364" y="250031"/>
                  <a:pt x="579596" y="204311"/>
                  <a:pt x="523399" y="201454"/>
                </a:cubicBezTo>
                <a:close/>
                <a:moveTo>
                  <a:pt x="521494" y="380524"/>
                </a:moveTo>
                <a:lnTo>
                  <a:pt x="360521" y="380524"/>
                </a:lnTo>
                <a:lnTo>
                  <a:pt x="360521" y="346234"/>
                </a:lnTo>
                <a:lnTo>
                  <a:pt x="391954" y="346234"/>
                </a:lnTo>
                <a:cubicBezTo>
                  <a:pt x="399574" y="346234"/>
                  <a:pt x="406241" y="342424"/>
                  <a:pt x="409099" y="335756"/>
                </a:cubicBezTo>
                <a:cubicBezTo>
                  <a:pt x="411956" y="329089"/>
                  <a:pt x="411004" y="321469"/>
                  <a:pt x="406241" y="315754"/>
                </a:cubicBezTo>
                <a:lnTo>
                  <a:pt x="330994" y="218599"/>
                </a:lnTo>
                <a:cubicBezTo>
                  <a:pt x="323374" y="209074"/>
                  <a:pt x="307181" y="209074"/>
                  <a:pt x="299561" y="218599"/>
                </a:cubicBezTo>
                <a:lnTo>
                  <a:pt x="224314" y="315754"/>
                </a:lnTo>
                <a:cubicBezTo>
                  <a:pt x="219551" y="321469"/>
                  <a:pt x="218599" y="329089"/>
                  <a:pt x="221456" y="335756"/>
                </a:cubicBezTo>
                <a:cubicBezTo>
                  <a:pt x="224314" y="342424"/>
                  <a:pt x="230981" y="346234"/>
                  <a:pt x="238601" y="346234"/>
                </a:cubicBezTo>
                <a:lnTo>
                  <a:pt x="270034" y="346234"/>
                </a:lnTo>
                <a:lnTo>
                  <a:pt x="270034" y="380524"/>
                </a:lnTo>
                <a:lnTo>
                  <a:pt x="159544" y="380524"/>
                </a:lnTo>
                <a:lnTo>
                  <a:pt x="152876" y="380524"/>
                </a:lnTo>
                <a:cubicBezTo>
                  <a:pt x="90011" y="379571"/>
                  <a:pt x="38576" y="326231"/>
                  <a:pt x="38576" y="262414"/>
                </a:cubicBezTo>
                <a:cubicBezTo>
                  <a:pt x="38576" y="196691"/>
                  <a:pt x="90964" y="144304"/>
                  <a:pt x="155734" y="144304"/>
                </a:cubicBezTo>
                <a:cubicBezTo>
                  <a:pt x="167164" y="144304"/>
                  <a:pt x="177641" y="146209"/>
                  <a:pt x="189071" y="149066"/>
                </a:cubicBezTo>
                <a:lnTo>
                  <a:pt x="204311" y="153829"/>
                </a:lnTo>
                <a:lnTo>
                  <a:pt x="209074" y="138589"/>
                </a:lnTo>
                <a:cubicBezTo>
                  <a:pt x="229076" y="79534"/>
                  <a:pt x="284321" y="39529"/>
                  <a:pt x="346234" y="39529"/>
                </a:cubicBezTo>
                <a:cubicBezTo>
                  <a:pt x="426244" y="39529"/>
                  <a:pt x="491014" y="104299"/>
                  <a:pt x="491014" y="184309"/>
                </a:cubicBezTo>
                <a:cubicBezTo>
                  <a:pt x="491014" y="194786"/>
                  <a:pt x="490061" y="205264"/>
                  <a:pt x="487204" y="215741"/>
                </a:cubicBezTo>
                <a:lnTo>
                  <a:pt x="482441" y="238601"/>
                </a:lnTo>
                <a:lnTo>
                  <a:pt x="506254" y="234791"/>
                </a:lnTo>
                <a:cubicBezTo>
                  <a:pt x="511016" y="233839"/>
                  <a:pt x="514826" y="233839"/>
                  <a:pt x="517684" y="233839"/>
                </a:cubicBezTo>
                <a:cubicBezTo>
                  <a:pt x="558642" y="233839"/>
                  <a:pt x="591026" y="267176"/>
                  <a:pt x="591026" y="307181"/>
                </a:cubicBezTo>
                <a:cubicBezTo>
                  <a:pt x="591979" y="346234"/>
                  <a:pt x="560546" y="378619"/>
                  <a:pt x="521494" y="380524"/>
                </a:cubicBez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43" name="ダウンロード">
            <a:extLst>
              <a:ext uri="{FF2B5EF4-FFF2-40B4-BE49-F238E27FC236}">
                <a16:creationId xmlns:a16="http://schemas.microsoft.com/office/drawing/2014/main" id="{11A40F41-8C1C-A64F-8DD3-E5AE150B7940}"/>
              </a:ext>
            </a:extLst>
          </p:cNvPr>
          <p:cNvSpPr/>
          <p:nvPr userDrawn="1"/>
        </p:nvSpPr>
        <p:spPr>
          <a:xfrm>
            <a:off x="4496569" y="2937818"/>
            <a:ext cx="308061" cy="233380"/>
          </a:xfrm>
          <a:custGeom>
            <a:avLst/>
            <a:gdLst/>
            <a:ahLst/>
            <a:cxnLst/>
            <a:rect l="0" t="0" r="0" b="0"/>
            <a:pathLst>
              <a:path w="628650" h="476250">
                <a:moveTo>
                  <a:pt x="523399" y="201454"/>
                </a:moveTo>
                <a:cubicBezTo>
                  <a:pt x="524351" y="195739"/>
                  <a:pt x="524351" y="190024"/>
                  <a:pt x="524351" y="184309"/>
                </a:cubicBezTo>
                <a:cubicBezTo>
                  <a:pt x="524351" y="86201"/>
                  <a:pt x="445294" y="7144"/>
                  <a:pt x="347186" y="7144"/>
                </a:cubicBezTo>
                <a:cubicBezTo>
                  <a:pt x="275749" y="7144"/>
                  <a:pt x="212884" y="49054"/>
                  <a:pt x="184309" y="113824"/>
                </a:cubicBezTo>
                <a:cubicBezTo>
                  <a:pt x="174784" y="111919"/>
                  <a:pt x="165259" y="110966"/>
                  <a:pt x="156686" y="110966"/>
                </a:cubicBezTo>
                <a:cubicBezTo>
                  <a:pt x="73819" y="110966"/>
                  <a:pt x="7144" y="178594"/>
                  <a:pt x="7144" y="262414"/>
                </a:cubicBezTo>
                <a:cubicBezTo>
                  <a:pt x="7144" y="338614"/>
                  <a:pt x="64294" y="402431"/>
                  <a:pt x="137636" y="411956"/>
                </a:cubicBezTo>
                <a:lnTo>
                  <a:pt x="137636" y="412909"/>
                </a:lnTo>
                <a:lnTo>
                  <a:pt x="262414" y="412909"/>
                </a:lnTo>
                <a:lnTo>
                  <a:pt x="301466" y="463391"/>
                </a:lnTo>
                <a:cubicBezTo>
                  <a:pt x="305276" y="468154"/>
                  <a:pt x="310991" y="471011"/>
                  <a:pt x="316706" y="471011"/>
                </a:cubicBezTo>
                <a:cubicBezTo>
                  <a:pt x="322421" y="471011"/>
                  <a:pt x="328136" y="468154"/>
                  <a:pt x="331946" y="463391"/>
                </a:cubicBezTo>
                <a:lnTo>
                  <a:pt x="370999" y="412909"/>
                </a:lnTo>
                <a:lnTo>
                  <a:pt x="523399" y="412909"/>
                </a:lnTo>
                <a:lnTo>
                  <a:pt x="539591" y="412909"/>
                </a:lnTo>
                <a:lnTo>
                  <a:pt x="539591" y="411004"/>
                </a:lnTo>
                <a:cubicBezTo>
                  <a:pt x="588169" y="401479"/>
                  <a:pt x="625316" y="358616"/>
                  <a:pt x="625316" y="307181"/>
                </a:cubicBezTo>
                <a:cubicBezTo>
                  <a:pt x="624364" y="250031"/>
                  <a:pt x="579596" y="203359"/>
                  <a:pt x="523399" y="201454"/>
                </a:cubicBezTo>
                <a:close/>
                <a:moveTo>
                  <a:pt x="521494" y="380524"/>
                </a:moveTo>
                <a:lnTo>
                  <a:pt x="395764" y="380524"/>
                </a:lnTo>
                <a:lnTo>
                  <a:pt x="407194" y="366236"/>
                </a:lnTo>
                <a:cubicBezTo>
                  <a:pt x="411956" y="360521"/>
                  <a:pt x="412909" y="352901"/>
                  <a:pt x="410051" y="346234"/>
                </a:cubicBezTo>
                <a:cubicBezTo>
                  <a:pt x="407194" y="339566"/>
                  <a:pt x="400526" y="335756"/>
                  <a:pt x="392906" y="335756"/>
                </a:cubicBezTo>
                <a:lnTo>
                  <a:pt x="361474" y="335756"/>
                </a:lnTo>
                <a:lnTo>
                  <a:pt x="361474" y="230029"/>
                </a:lnTo>
                <a:cubicBezTo>
                  <a:pt x="361474" y="218599"/>
                  <a:pt x="351949" y="209074"/>
                  <a:pt x="340519" y="209074"/>
                </a:cubicBezTo>
                <a:lnTo>
                  <a:pt x="291941" y="209074"/>
                </a:lnTo>
                <a:cubicBezTo>
                  <a:pt x="280511" y="209074"/>
                  <a:pt x="270986" y="218599"/>
                  <a:pt x="270986" y="230029"/>
                </a:cubicBezTo>
                <a:lnTo>
                  <a:pt x="270986" y="335756"/>
                </a:lnTo>
                <a:lnTo>
                  <a:pt x="239554" y="335756"/>
                </a:lnTo>
                <a:cubicBezTo>
                  <a:pt x="231934" y="335756"/>
                  <a:pt x="225266" y="339566"/>
                  <a:pt x="222409" y="346234"/>
                </a:cubicBezTo>
                <a:cubicBezTo>
                  <a:pt x="219551" y="352901"/>
                  <a:pt x="220504" y="360521"/>
                  <a:pt x="225266" y="366236"/>
                </a:cubicBezTo>
                <a:lnTo>
                  <a:pt x="236696" y="380524"/>
                </a:lnTo>
                <a:lnTo>
                  <a:pt x="160496" y="380524"/>
                </a:lnTo>
                <a:lnTo>
                  <a:pt x="153829" y="380524"/>
                </a:lnTo>
                <a:cubicBezTo>
                  <a:pt x="90964" y="379571"/>
                  <a:pt x="39529" y="326231"/>
                  <a:pt x="39529" y="262414"/>
                </a:cubicBezTo>
                <a:cubicBezTo>
                  <a:pt x="39529" y="196691"/>
                  <a:pt x="91916" y="144304"/>
                  <a:pt x="156686" y="144304"/>
                </a:cubicBezTo>
                <a:cubicBezTo>
                  <a:pt x="168116" y="144304"/>
                  <a:pt x="178594" y="146209"/>
                  <a:pt x="190024" y="149066"/>
                </a:cubicBezTo>
                <a:lnTo>
                  <a:pt x="205264" y="153829"/>
                </a:lnTo>
                <a:lnTo>
                  <a:pt x="210026" y="138589"/>
                </a:lnTo>
                <a:cubicBezTo>
                  <a:pt x="230029" y="79534"/>
                  <a:pt x="285274" y="39529"/>
                  <a:pt x="347186" y="39529"/>
                </a:cubicBezTo>
                <a:cubicBezTo>
                  <a:pt x="427196" y="39529"/>
                  <a:pt x="491966" y="104299"/>
                  <a:pt x="491966" y="184309"/>
                </a:cubicBezTo>
                <a:cubicBezTo>
                  <a:pt x="491966" y="194786"/>
                  <a:pt x="491014" y="205264"/>
                  <a:pt x="488156" y="215741"/>
                </a:cubicBezTo>
                <a:lnTo>
                  <a:pt x="483394" y="238601"/>
                </a:lnTo>
                <a:lnTo>
                  <a:pt x="507206" y="234791"/>
                </a:lnTo>
                <a:cubicBezTo>
                  <a:pt x="511969" y="233839"/>
                  <a:pt x="515779" y="233839"/>
                  <a:pt x="518636" y="233839"/>
                </a:cubicBezTo>
                <a:cubicBezTo>
                  <a:pt x="559594" y="233839"/>
                  <a:pt x="591979" y="267176"/>
                  <a:pt x="591979" y="307181"/>
                </a:cubicBezTo>
                <a:cubicBezTo>
                  <a:pt x="591979" y="346234"/>
                  <a:pt x="561499" y="378619"/>
                  <a:pt x="521494" y="380524"/>
                </a:cubicBez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44" name="インターネット">
            <a:extLst>
              <a:ext uri="{FF2B5EF4-FFF2-40B4-BE49-F238E27FC236}">
                <a16:creationId xmlns:a16="http://schemas.microsoft.com/office/drawing/2014/main" id="{B7F46CE5-D2F1-8843-9280-0E9D0925A480}"/>
              </a:ext>
            </a:extLst>
          </p:cNvPr>
          <p:cNvSpPr/>
          <p:nvPr userDrawn="1"/>
        </p:nvSpPr>
        <p:spPr>
          <a:xfrm>
            <a:off x="2138780" y="2933150"/>
            <a:ext cx="294059" cy="242716"/>
          </a:xfrm>
          <a:custGeom>
            <a:avLst/>
            <a:gdLst/>
            <a:ahLst/>
            <a:cxnLst/>
            <a:rect l="0" t="0" r="0" b="0"/>
            <a:pathLst>
              <a:path w="600075" h="495300">
                <a:moveTo>
                  <a:pt x="543298" y="217646"/>
                </a:moveTo>
                <a:cubicBezTo>
                  <a:pt x="536631" y="166211"/>
                  <a:pt x="513771" y="116681"/>
                  <a:pt x="474718" y="77629"/>
                </a:cubicBezTo>
                <a:cubicBezTo>
                  <a:pt x="447096" y="50006"/>
                  <a:pt x="414711" y="30956"/>
                  <a:pt x="380421" y="19526"/>
                </a:cubicBezTo>
                <a:cubicBezTo>
                  <a:pt x="358513" y="11906"/>
                  <a:pt x="335653" y="8096"/>
                  <a:pt x="312793" y="7144"/>
                </a:cubicBezTo>
                <a:cubicBezTo>
                  <a:pt x="306126" y="7144"/>
                  <a:pt x="300411" y="7144"/>
                  <a:pt x="293743" y="7144"/>
                </a:cubicBezTo>
                <a:cubicBezTo>
                  <a:pt x="270883" y="8096"/>
                  <a:pt x="248023" y="11906"/>
                  <a:pt x="226116" y="19526"/>
                </a:cubicBezTo>
                <a:cubicBezTo>
                  <a:pt x="214686" y="23336"/>
                  <a:pt x="204208" y="28099"/>
                  <a:pt x="192778" y="33814"/>
                </a:cubicBezTo>
                <a:cubicBezTo>
                  <a:pt x="107053" y="22384"/>
                  <a:pt x="39426" y="38576"/>
                  <a:pt x="15613" y="85249"/>
                </a:cubicBezTo>
                <a:cubicBezTo>
                  <a:pt x="-5342" y="126206"/>
                  <a:pt x="13708" y="182404"/>
                  <a:pt x="60381" y="237649"/>
                </a:cubicBezTo>
                <a:cubicBezTo>
                  <a:pt x="56571" y="304324"/>
                  <a:pt x="80383" y="371951"/>
                  <a:pt x="130866" y="422434"/>
                </a:cubicBezTo>
                <a:cubicBezTo>
                  <a:pt x="158488" y="450056"/>
                  <a:pt x="190873" y="469106"/>
                  <a:pt x="225163" y="480536"/>
                </a:cubicBezTo>
                <a:cubicBezTo>
                  <a:pt x="247071" y="488156"/>
                  <a:pt x="269931" y="491966"/>
                  <a:pt x="292791" y="492919"/>
                </a:cubicBezTo>
                <a:cubicBezTo>
                  <a:pt x="299458" y="492919"/>
                  <a:pt x="305173" y="492919"/>
                  <a:pt x="311841" y="492919"/>
                </a:cubicBezTo>
                <a:cubicBezTo>
                  <a:pt x="334701" y="491966"/>
                  <a:pt x="357561" y="488156"/>
                  <a:pt x="379468" y="480536"/>
                </a:cubicBezTo>
                <a:cubicBezTo>
                  <a:pt x="408996" y="470059"/>
                  <a:pt x="437571" y="454819"/>
                  <a:pt x="462336" y="431959"/>
                </a:cubicBezTo>
                <a:cubicBezTo>
                  <a:pt x="525201" y="432911"/>
                  <a:pt x="573778" y="414814"/>
                  <a:pt x="592828" y="377666"/>
                </a:cubicBezTo>
                <a:cubicBezTo>
                  <a:pt x="615688" y="333851"/>
                  <a:pt x="594733" y="275749"/>
                  <a:pt x="543298" y="217646"/>
                </a:cubicBezTo>
                <a:close/>
                <a:moveTo>
                  <a:pt x="196588" y="61436"/>
                </a:moveTo>
                <a:cubicBezTo>
                  <a:pt x="210876" y="53816"/>
                  <a:pt x="226116" y="47149"/>
                  <a:pt x="241356" y="42386"/>
                </a:cubicBezTo>
                <a:cubicBezTo>
                  <a:pt x="247071" y="40481"/>
                  <a:pt x="251833" y="39529"/>
                  <a:pt x="257548" y="38576"/>
                </a:cubicBezTo>
                <a:cubicBezTo>
                  <a:pt x="254691" y="40481"/>
                  <a:pt x="252786" y="42386"/>
                  <a:pt x="249928" y="45244"/>
                </a:cubicBezTo>
                <a:cubicBezTo>
                  <a:pt x="242308" y="51911"/>
                  <a:pt x="234688" y="58579"/>
                  <a:pt x="228021" y="66199"/>
                </a:cubicBezTo>
                <a:cubicBezTo>
                  <a:pt x="228021" y="66199"/>
                  <a:pt x="227068" y="67151"/>
                  <a:pt x="227068" y="67151"/>
                </a:cubicBezTo>
                <a:cubicBezTo>
                  <a:pt x="211828" y="84296"/>
                  <a:pt x="198493" y="102394"/>
                  <a:pt x="188016" y="122396"/>
                </a:cubicBezTo>
                <a:lnTo>
                  <a:pt x="128961" y="122396"/>
                </a:lnTo>
                <a:cubicBezTo>
                  <a:pt x="135628" y="113824"/>
                  <a:pt x="142296" y="105251"/>
                  <a:pt x="149916" y="97631"/>
                </a:cubicBezTo>
                <a:cubicBezTo>
                  <a:pt x="164203" y="82391"/>
                  <a:pt x="180396" y="70961"/>
                  <a:pt x="196588" y="61436"/>
                </a:cubicBezTo>
                <a:close/>
                <a:moveTo>
                  <a:pt x="175633" y="149066"/>
                </a:moveTo>
                <a:cubicBezTo>
                  <a:pt x="167061" y="170974"/>
                  <a:pt x="161346" y="194786"/>
                  <a:pt x="158488" y="218599"/>
                </a:cubicBezTo>
                <a:cubicBezTo>
                  <a:pt x="135628" y="199549"/>
                  <a:pt x="118483" y="179546"/>
                  <a:pt x="105148" y="161449"/>
                </a:cubicBezTo>
                <a:cubicBezTo>
                  <a:pt x="107053" y="157639"/>
                  <a:pt x="108958" y="152876"/>
                  <a:pt x="110863" y="149066"/>
                </a:cubicBezTo>
                <a:lnTo>
                  <a:pt x="175633" y="149066"/>
                </a:lnTo>
                <a:close/>
                <a:moveTo>
                  <a:pt x="89908" y="89059"/>
                </a:moveTo>
                <a:cubicBezTo>
                  <a:pt x="99433" y="70961"/>
                  <a:pt x="121341" y="61436"/>
                  <a:pt x="151821" y="59531"/>
                </a:cubicBezTo>
                <a:cubicBezTo>
                  <a:pt x="145153" y="65246"/>
                  <a:pt x="137533" y="70961"/>
                  <a:pt x="131818" y="77629"/>
                </a:cubicBezTo>
                <a:cubicBezTo>
                  <a:pt x="115626" y="93821"/>
                  <a:pt x="101338" y="112871"/>
                  <a:pt x="90861" y="131921"/>
                </a:cubicBezTo>
                <a:cubicBezTo>
                  <a:pt x="84193" y="115729"/>
                  <a:pt x="83241" y="100489"/>
                  <a:pt x="89908" y="89059"/>
                </a:cubicBezTo>
                <a:close/>
                <a:moveTo>
                  <a:pt x="88003" y="266224"/>
                </a:moveTo>
                <a:cubicBezTo>
                  <a:pt x="110863" y="289084"/>
                  <a:pt x="138486" y="310039"/>
                  <a:pt x="168966" y="330994"/>
                </a:cubicBezTo>
                <a:cubicBezTo>
                  <a:pt x="170871" y="337661"/>
                  <a:pt x="172776" y="344329"/>
                  <a:pt x="175633" y="350996"/>
                </a:cubicBezTo>
                <a:lnTo>
                  <a:pt x="111816" y="350996"/>
                </a:lnTo>
                <a:cubicBezTo>
                  <a:pt x="97528" y="323374"/>
                  <a:pt x="89908" y="294799"/>
                  <a:pt x="88003" y="266224"/>
                </a:cubicBezTo>
                <a:close/>
                <a:moveTo>
                  <a:pt x="149916" y="402431"/>
                </a:moveTo>
                <a:cubicBezTo>
                  <a:pt x="142296" y="394811"/>
                  <a:pt x="135628" y="386239"/>
                  <a:pt x="128961" y="377666"/>
                </a:cubicBezTo>
                <a:lnTo>
                  <a:pt x="188016" y="377666"/>
                </a:lnTo>
                <a:cubicBezTo>
                  <a:pt x="198493" y="397669"/>
                  <a:pt x="211828" y="416719"/>
                  <a:pt x="228021" y="433864"/>
                </a:cubicBezTo>
                <a:cubicBezTo>
                  <a:pt x="237546" y="444341"/>
                  <a:pt x="247071" y="452914"/>
                  <a:pt x="257548" y="460534"/>
                </a:cubicBezTo>
                <a:cubicBezTo>
                  <a:pt x="218496" y="451961"/>
                  <a:pt x="180396" y="432911"/>
                  <a:pt x="149916" y="402431"/>
                </a:cubicBezTo>
                <a:close/>
                <a:moveTo>
                  <a:pt x="288981" y="448151"/>
                </a:moveTo>
                <a:cubicBezTo>
                  <a:pt x="273741" y="438626"/>
                  <a:pt x="259453" y="427196"/>
                  <a:pt x="247071" y="412909"/>
                </a:cubicBezTo>
                <a:cubicBezTo>
                  <a:pt x="236593" y="401479"/>
                  <a:pt x="228021" y="390049"/>
                  <a:pt x="219448" y="376714"/>
                </a:cubicBezTo>
                <a:lnTo>
                  <a:pt x="251833" y="376714"/>
                </a:lnTo>
                <a:cubicBezTo>
                  <a:pt x="264216" y="382429"/>
                  <a:pt x="276598" y="388144"/>
                  <a:pt x="288981" y="392906"/>
                </a:cubicBezTo>
                <a:lnTo>
                  <a:pt x="288981" y="448151"/>
                </a:lnTo>
                <a:close/>
                <a:moveTo>
                  <a:pt x="288981" y="301466"/>
                </a:moveTo>
                <a:cubicBezTo>
                  <a:pt x="285171" y="299561"/>
                  <a:pt x="280408" y="297656"/>
                  <a:pt x="276598" y="294799"/>
                </a:cubicBezTo>
                <a:cubicBezTo>
                  <a:pt x="256596" y="284321"/>
                  <a:pt x="237546" y="273844"/>
                  <a:pt x="219448" y="262414"/>
                </a:cubicBezTo>
                <a:lnTo>
                  <a:pt x="288981" y="262414"/>
                </a:lnTo>
                <a:lnTo>
                  <a:pt x="288981" y="301466"/>
                </a:lnTo>
                <a:close/>
                <a:moveTo>
                  <a:pt x="288981" y="235744"/>
                </a:moveTo>
                <a:lnTo>
                  <a:pt x="184206" y="235744"/>
                </a:lnTo>
                <a:cubicBezTo>
                  <a:pt x="186111" y="206216"/>
                  <a:pt x="192778" y="175736"/>
                  <a:pt x="205161" y="148114"/>
                </a:cubicBezTo>
                <a:lnTo>
                  <a:pt x="288981" y="148114"/>
                </a:lnTo>
                <a:lnTo>
                  <a:pt x="288981" y="235744"/>
                </a:lnTo>
                <a:close/>
                <a:moveTo>
                  <a:pt x="288981" y="56674"/>
                </a:moveTo>
                <a:lnTo>
                  <a:pt x="288981" y="84296"/>
                </a:lnTo>
                <a:lnTo>
                  <a:pt x="288981" y="122396"/>
                </a:lnTo>
                <a:lnTo>
                  <a:pt x="219448" y="122396"/>
                </a:lnTo>
                <a:cubicBezTo>
                  <a:pt x="227068" y="110014"/>
                  <a:pt x="236593" y="97631"/>
                  <a:pt x="247071" y="86201"/>
                </a:cubicBezTo>
                <a:cubicBezTo>
                  <a:pt x="250881" y="82391"/>
                  <a:pt x="254691" y="78581"/>
                  <a:pt x="258501" y="74771"/>
                </a:cubicBezTo>
                <a:cubicBezTo>
                  <a:pt x="266121" y="67151"/>
                  <a:pt x="274693" y="60484"/>
                  <a:pt x="283266" y="54769"/>
                </a:cubicBezTo>
                <a:cubicBezTo>
                  <a:pt x="285171" y="53816"/>
                  <a:pt x="287076" y="51911"/>
                  <a:pt x="288981" y="50959"/>
                </a:cubicBezTo>
                <a:lnTo>
                  <a:pt x="288981" y="56674"/>
                </a:lnTo>
                <a:close/>
                <a:moveTo>
                  <a:pt x="316603" y="93821"/>
                </a:moveTo>
                <a:lnTo>
                  <a:pt x="316603" y="66199"/>
                </a:lnTo>
                <a:lnTo>
                  <a:pt x="316603" y="50959"/>
                </a:lnTo>
                <a:cubicBezTo>
                  <a:pt x="330891" y="59531"/>
                  <a:pt x="344226" y="70961"/>
                  <a:pt x="356608" y="83344"/>
                </a:cubicBezTo>
                <a:cubicBezTo>
                  <a:pt x="357561" y="84296"/>
                  <a:pt x="358513" y="85249"/>
                  <a:pt x="359466" y="86201"/>
                </a:cubicBezTo>
                <a:cubicBezTo>
                  <a:pt x="369943" y="97631"/>
                  <a:pt x="379468" y="109061"/>
                  <a:pt x="387088" y="122396"/>
                </a:cubicBezTo>
                <a:lnTo>
                  <a:pt x="376611" y="122396"/>
                </a:lnTo>
                <a:lnTo>
                  <a:pt x="316603" y="122396"/>
                </a:lnTo>
                <a:lnTo>
                  <a:pt x="316603" y="93821"/>
                </a:lnTo>
                <a:close/>
                <a:moveTo>
                  <a:pt x="316603" y="149066"/>
                </a:moveTo>
                <a:lnTo>
                  <a:pt x="400423" y="149066"/>
                </a:lnTo>
                <a:cubicBezTo>
                  <a:pt x="412806" y="176689"/>
                  <a:pt x="419473" y="206216"/>
                  <a:pt x="421378" y="236696"/>
                </a:cubicBezTo>
                <a:lnTo>
                  <a:pt x="316603" y="236696"/>
                </a:lnTo>
                <a:lnTo>
                  <a:pt x="316603" y="149066"/>
                </a:lnTo>
                <a:close/>
                <a:moveTo>
                  <a:pt x="316603" y="263366"/>
                </a:moveTo>
                <a:lnTo>
                  <a:pt x="421378" y="263366"/>
                </a:lnTo>
                <a:cubicBezTo>
                  <a:pt x="419473" y="290989"/>
                  <a:pt x="413758" y="318611"/>
                  <a:pt x="403281" y="344329"/>
                </a:cubicBezTo>
                <a:cubicBezTo>
                  <a:pt x="375658" y="337661"/>
                  <a:pt x="347083" y="328136"/>
                  <a:pt x="316603" y="314801"/>
                </a:cubicBezTo>
                <a:lnTo>
                  <a:pt x="316603" y="263366"/>
                </a:lnTo>
                <a:close/>
                <a:moveTo>
                  <a:pt x="316603" y="403384"/>
                </a:moveTo>
                <a:cubicBezTo>
                  <a:pt x="329938" y="408146"/>
                  <a:pt x="343273" y="411956"/>
                  <a:pt x="356608" y="415766"/>
                </a:cubicBezTo>
                <a:cubicBezTo>
                  <a:pt x="344226" y="428149"/>
                  <a:pt x="330891" y="439579"/>
                  <a:pt x="316603" y="448151"/>
                </a:cubicBezTo>
                <a:lnTo>
                  <a:pt x="316603" y="403384"/>
                </a:lnTo>
                <a:close/>
                <a:moveTo>
                  <a:pt x="348036" y="460534"/>
                </a:moveTo>
                <a:cubicBezTo>
                  <a:pt x="358513" y="452914"/>
                  <a:pt x="368038" y="443389"/>
                  <a:pt x="377563" y="433864"/>
                </a:cubicBezTo>
                <a:cubicBezTo>
                  <a:pt x="380421" y="430054"/>
                  <a:pt x="384231" y="427196"/>
                  <a:pt x="387088" y="423386"/>
                </a:cubicBezTo>
                <a:cubicBezTo>
                  <a:pt x="399471" y="426244"/>
                  <a:pt x="411853" y="428149"/>
                  <a:pt x="423283" y="429101"/>
                </a:cubicBezTo>
                <a:cubicBezTo>
                  <a:pt x="399471" y="444341"/>
                  <a:pt x="374706" y="454819"/>
                  <a:pt x="348036" y="460534"/>
                </a:cubicBezTo>
                <a:close/>
                <a:moveTo>
                  <a:pt x="417568" y="121444"/>
                </a:moveTo>
                <a:cubicBezTo>
                  <a:pt x="415663" y="118586"/>
                  <a:pt x="414711" y="115729"/>
                  <a:pt x="412806" y="112871"/>
                </a:cubicBezTo>
                <a:cubicBezTo>
                  <a:pt x="403281" y="95726"/>
                  <a:pt x="391851" y="79534"/>
                  <a:pt x="377563" y="65246"/>
                </a:cubicBezTo>
                <a:cubicBezTo>
                  <a:pt x="368038" y="55721"/>
                  <a:pt x="358513" y="46196"/>
                  <a:pt x="348036" y="38576"/>
                </a:cubicBezTo>
                <a:cubicBezTo>
                  <a:pt x="387088" y="47149"/>
                  <a:pt x="425188" y="66199"/>
                  <a:pt x="455668" y="96679"/>
                </a:cubicBezTo>
                <a:cubicBezTo>
                  <a:pt x="463288" y="104299"/>
                  <a:pt x="470908" y="112871"/>
                  <a:pt x="476623" y="121444"/>
                </a:cubicBezTo>
                <a:lnTo>
                  <a:pt x="427093" y="121444"/>
                </a:lnTo>
                <a:lnTo>
                  <a:pt x="417568" y="121444"/>
                </a:lnTo>
                <a:close/>
                <a:moveTo>
                  <a:pt x="493768" y="350044"/>
                </a:moveTo>
                <a:lnTo>
                  <a:pt x="434713" y="350044"/>
                </a:lnTo>
                <a:lnTo>
                  <a:pt x="429951" y="350044"/>
                </a:lnTo>
                <a:cubicBezTo>
                  <a:pt x="429951" y="350044"/>
                  <a:pt x="429951" y="349091"/>
                  <a:pt x="429951" y="349091"/>
                </a:cubicBezTo>
                <a:cubicBezTo>
                  <a:pt x="440428" y="321469"/>
                  <a:pt x="447096" y="291941"/>
                  <a:pt x="448048" y="262414"/>
                </a:cubicBezTo>
                <a:lnTo>
                  <a:pt x="517581" y="262414"/>
                </a:lnTo>
                <a:cubicBezTo>
                  <a:pt x="515676" y="292894"/>
                  <a:pt x="508056" y="322421"/>
                  <a:pt x="493768" y="350044"/>
                </a:cubicBezTo>
                <a:close/>
                <a:moveTo>
                  <a:pt x="448048" y="235744"/>
                </a:moveTo>
                <a:cubicBezTo>
                  <a:pt x="447096" y="208121"/>
                  <a:pt x="441381" y="180499"/>
                  <a:pt x="431856" y="154781"/>
                </a:cubicBezTo>
                <a:cubicBezTo>
                  <a:pt x="430903" y="152876"/>
                  <a:pt x="430903" y="150971"/>
                  <a:pt x="429951" y="148114"/>
                </a:cubicBezTo>
                <a:lnTo>
                  <a:pt x="467098" y="148114"/>
                </a:lnTo>
                <a:lnTo>
                  <a:pt x="493768" y="148114"/>
                </a:lnTo>
                <a:cubicBezTo>
                  <a:pt x="499483" y="158591"/>
                  <a:pt x="504246" y="170021"/>
                  <a:pt x="508056" y="181451"/>
                </a:cubicBezTo>
                <a:cubicBezTo>
                  <a:pt x="512818" y="195739"/>
                  <a:pt x="515676" y="210979"/>
                  <a:pt x="517581" y="225266"/>
                </a:cubicBezTo>
                <a:cubicBezTo>
                  <a:pt x="517581" y="229076"/>
                  <a:pt x="518533" y="231934"/>
                  <a:pt x="518533" y="235744"/>
                </a:cubicBezTo>
                <a:lnTo>
                  <a:pt x="448048" y="235744"/>
                </a:lnTo>
                <a:close/>
                <a:moveTo>
                  <a:pt x="553776" y="324326"/>
                </a:moveTo>
                <a:cubicBezTo>
                  <a:pt x="548061" y="334804"/>
                  <a:pt x="538536" y="342424"/>
                  <a:pt x="524248" y="347186"/>
                </a:cubicBezTo>
                <a:cubicBezTo>
                  <a:pt x="535678" y="320516"/>
                  <a:pt x="543298" y="291941"/>
                  <a:pt x="544251" y="262414"/>
                </a:cubicBezTo>
                <a:cubicBezTo>
                  <a:pt x="558538" y="287179"/>
                  <a:pt x="562348" y="308134"/>
                  <a:pt x="553776" y="324326"/>
                </a:cubicBez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45" name="クラウド">
            <a:extLst>
              <a:ext uri="{FF2B5EF4-FFF2-40B4-BE49-F238E27FC236}">
                <a16:creationId xmlns:a16="http://schemas.microsoft.com/office/drawing/2014/main" id="{6B6CB3E7-ABF1-E84A-BE83-E70FBD07611B}"/>
              </a:ext>
            </a:extLst>
          </p:cNvPr>
          <p:cNvSpPr/>
          <p:nvPr userDrawn="1"/>
        </p:nvSpPr>
        <p:spPr>
          <a:xfrm>
            <a:off x="3311565" y="2928483"/>
            <a:ext cx="308061" cy="252050"/>
          </a:xfrm>
          <a:custGeom>
            <a:avLst/>
            <a:gdLst/>
            <a:ahLst/>
            <a:cxnLst/>
            <a:rect l="0" t="0" r="0" b="0"/>
            <a:pathLst>
              <a:path w="628650" h="514350">
                <a:moveTo>
                  <a:pt x="523399" y="201454"/>
                </a:moveTo>
                <a:cubicBezTo>
                  <a:pt x="524351" y="195739"/>
                  <a:pt x="524351" y="190024"/>
                  <a:pt x="524351" y="184309"/>
                </a:cubicBezTo>
                <a:cubicBezTo>
                  <a:pt x="524351" y="86201"/>
                  <a:pt x="444341" y="7144"/>
                  <a:pt x="347186" y="7144"/>
                </a:cubicBezTo>
                <a:cubicBezTo>
                  <a:pt x="275749" y="7144"/>
                  <a:pt x="212884" y="49054"/>
                  <a:pt x="184309" y="113824"/>
                </a:cubicBezTo>
                <a:cubicBezTo>
                  <a:pt x="174784" y="111919"/>
                  <a:pt x="165259" y="110966"/>
                  <a:pt x="156686" y="110966"/>
                </a:cubicBezTo>
                <a:cubicBezTo>
                  <a:pt x="73819" y="110966"/>
                  <a:pt x="7144" y="178594"/>
                  <a:pt x="7144" y="262414"/>
                </a:cubicBezTo>
                <a:cubicBezTo>
                  <a:pt x="7144" y="338614"/>
                  <a:pt x="64294" y="402431"/>
                  <a:pt x="137636" y="411956"/>
                </a:cubicBezTo>
                <a:lnTo>
                  <a:pt x="275749" y="411956"/>
                </a:lnTo>
                <a:cubicBezTo>
                  <a:pt x="277654" y="414814"/>
                  <a:pt x="280511" y="416719"/>
                  <a:pt x="282416" y="419576"/>
                </a:cubicBezTo>
                <a:cubicBezTo>
                  <a:pt x="319564" y="456724"/>
                  <a:pt x="375761" y="462439"/>
                  <a:pt x="419576" y="436721"/>
                </a:cubicBezTo>
                <a:lnTo>
                  <a:pt x="487204" y="504349"/>
                </a:lnTo>
                <a:cubicBezTo>
                  <a:pt x="494824" y="511969"/>
                  <a:pt x="508159" y="511969"/>
                  <a:pt x="515779" y="504349"/>
                </a:cubicBezTo>
                <a:lnTo>
                  <a:pt x="527209" y="492919"/>
                </a:lnTo>
                <a:cubicBezTo>
                  <a:pt x="534829" y="485299"/>
                  <a:pt x="534829" y="471964"/>
                  <a:pt x="527209" y="464344"/>
                </a:cubicBezTo>
                <a:lnTo>
                  <a:pt x="473869" y="411004"/>
                </a:lnTo>
                <a:lnTo>
                  <a:pt x="538639" y="411004"/>
                </a:lnTo>
                <a:cubicBezTo>
                  <a:pt x="587216" y="401479"/>
                  <a:pt x="624364" y="358616"/>
                  <a:pt x="624364" y="307181"/>
                </a:cubicBezTo>
                <a:cubicBezTo>
                  <a:pt x="624364" y="250031"/>
                  <a:pt x="579596" y="204311"/>
                  <a:pt x="523399" y="201454"/>
                </a:cubicBezTo>
                <a:close/>
                <a:moveTo>
                  <a:pt x="417671" y="394811"/>
                </a:moveTo>
                <a:cubicBezTo>
                  <a:pt x="387191" y="425291"/>
                  <a:pt x="338614" y="425291"/>
                  <a:pt x="308134" y="394811"/>
                </a:cubicBezTo>
                <a:cubicBezTo>
                  <a:pt x="277654" y="364331"/>
                  <a:pt x="277654" y="315754"/>
                  <a:pt x="308134" y="285274"/>
                </a:cubicBezTo>
                <a:cubicBezTo>
                  <a:pt x="338614" y="254794"/>
                  <a:pt x="387191" y="254794"/>
                  <a:pt x="417671" y="285274"/>
                </a:cubicBezTo>
                <a:cubicBezTo>
                  <a:pt x="448151" y="314801"/>
                  <a:pt x="448151" y="364331"/>
                  <a:pt x="417671" y="394811"/>
                </a:cubicBezTo>
                <a:close/>
                <a:moveTo>
                  <a:pt x="521494" y="380524"/>
                </a:moveTo>
                <a:lnTo>
                  <a:pt x="467201" y="380524"/>
                </a:lnTo>
                <a:cubicBezTo>
                  <a:pt x="483394" y="340519"/>
                  <a:pt x="474821" y="292894"/>
                  <a:pt x="442436" y="260509"/>
                </a:cubicBezTo>
                <a:cubicBezTo>
                  <a:pt x="398621" y="216694"/>
                  <a:pt x="327184" y="216694"/>
                  <a:pt x="283369" y="260509"/>
                </a:cubicBezTo>
                <a:cubicBezTo>
                  <a:pt x="250984" y="292894"/>
                  <a:pt x="242411" y="340519"/>
                  <a:pt x="258604" y="381476"/>
                </a:cubicBezTo>
                <a:lnTo>
                  <a:pt x="161449" y="381476"/>
                </a:lnTo>
                <a:lnTo>
                  <a:pt x="154781" y="381476"/>
                </a:lnTo>
                <a:cubicBezTo>
                  <a:pt x="91916" y="380524"/>
                  <a:pt x="40481" y="327184"/>
                  <a:pt x="40481" y="263366"/>
                </a:cubicBezTo>
                <a:cubicBezTo>
                  <a:pt x="40481" y="197644"/>
                  <a:pt x="92869" y="145256"/>
                  <a:pt x="157639" y="145256"/>
                </a:cubicBezTo>
                <a:cubicBezTo>
                  <a:pt x="169069" y="145256"/>
                  <a:pt x="179546" y="147161"/>
                  <a:pt x="190976" y="150019"/>
                </a:cubicBezTo>
                <a:lnTo>
                  <a:pt x="206216" y="154781"/>
                </a:lnTo>
                <a:lnTo>
                  <a:pt x="210979" y="139541"/>
                </a:lnTo>
                <a:cubicBezTo>
                  <a:pt x="230981" y="80486"/>
                  <a:pt x="286226" y="40481"/>
                  <a:pt x="348139" y="40481"/>
                </a:cubicBezTo>
                <a:cubicBezTo>
                  <a:pt x="428149" y="40481"/>
                  <a:pt x="492919" y="105251"/>
                  <a:pt x="492919" y="185261"/>
                </a:cubicBezTo>
                <a:cubicBezTo>
                  <a:pt x="492919" y="195739"/>
                  <a:pt x="491966" y="206216"/>
                  <a:pt x="489109" y="216694"/>
                </a:cubicBezTo>
                <a:lnTo>
                  <a:pt x="483394" y="238601"/>
                </a:lnTo>
                <a:lnTo>
                  <a:pt x="507206" y="234791"/>
                </a:lnTo>
                <a:cubicBezTo>
                  <a:pt x="511969" y="233839"/>
                  <a:pt x="515779" y="233839"/>
                  <a:pt x="518636" y="233839"/>
                </a:cubicBezTo>
                <a:cubicBezTo>
                  <a:pt x="559594" y="233839"/>
                  <a:pt x="591979" y="267176"/>
                  <a:pt x="591979" y="307181"/>
                </a:cubicBezTo>
                <a:cubicBezTo>
                  <a:pt x="591979" y="346234"/>
                  <a:pt x="561499" y="378619"/>
                  <a:pt x="521494" y="380524"/>
                </a:cubicBez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46" name="AI">
            <a:extLst>
              <a:ext uri="{FF2B5EF4-FFF2-40B4-BE49-F238E27FC236}">
                <a16:creationId xmlns:a16="http://schemas.microsoft.com/office/drawing/2014/main" id="{A5212994-4410-614A-B82C-96FCDB45E075}"/>
              </a:ext>
            </a:extLst>
          </p:cNvPr>
          <p:cNvSpPr/>
          <p:nvPr userDrawn="1"/>
        </p:nvSpPr>
        <p:spPr>
          <a:xfrm>
            <a:off x="1555045" y="2946150"/>
            <a:ext cx="258398" cy="216716"/>
          </a:xfrm>
          <a:custGeom>
            <a:avLst/>
            <a:gdLst>
              <a:gd name="connsiteX0" fmla="*/ 330128 w 527303"/>
              <a:gd name="connsiteY0" fmla="*/ 266032 h 442245"/>
              <a:gd name="connsiteX1" fmla="*/ 313935 w 527303"/>
              <a:gd name="connsiteY1" fmla="*/ 282225 h 442245"/>
              <a:gd name="connsiteX2" fmla="*/ 330128 w 527303"/>
              <a:gd name="connsiteY2" fmla="*/ 298417 h 442245"/>
              <a:gd name="connsiteX3" fmla="*/ 345368 w 527303"/>
              <a:gd name="connsiteY3" fmla="*/ 285082 h 442245"/>
              <a:gd name="connsiteX4" fmla="*/ 448238 w 527303"/>
              <a:gd name="connsiteY4" fmla="*/ 285082 h 442245"/>
              <a:gd name="connsiteX5" fmla="*/ 463478 w 527303"/>
              <a:gd name="connsiteY5" fmla="*/ 298417 h 442245"/>
              <a:gd name="connsiteX6" fmla="*/ 479671 w 527303"/>
              <a:gd name="connsiteY6" fmla="*/ 282225 h 442245"/>
              <a:gd name="connsiteX7" fmla="*/ 463478 w 527303"/>
              <a:gd name="connsiteY7" fmla="*/ 266032 h 442245"/>
              <a:gd name="connsiteX8" fmla="*/ 448238 w 527303"/>
              <a:gd name="connsiteY8" fmla="*/ 279367 h 442245"/>
              <a:gd name="connsiteX9" fmla="*/ 345368 w 527303"/>
              <a:gd name="connsiteY9" fmla="*/ 279367 h 442245"/>
              <a:gd name="connsiteX10" fmla="*/ 330128 w 527303"/>
              <a:gd name="connsiteY10" fmla="*/ 266032 h 442245"/>
              <a:gd name="connsiteX11" fmla="*/ 396803 w 527303"/>
              <a:gd name="connsiteY11" fmla="*/ 139350 h 442245"/>
              <a:gd name="connsiteX12" fmla="*/ 380610 w 527303"/>
              <a:gd name="connsiteY12" fmla="*/ 155542 h 442245"/>
              <a:gd name="connsiteX13" fmla="*/ 393946 w 527303"/>
              <a:gd name="connsiteY13" fmla="*/ 171735 h 442245"/>
              <a:gd name="connsiteX14" fmla="*/ 393946 w 527303"/>
              <a:gd name="connsiteY14" fmla="*/ 229837 h 442245"/>
              <a:gd name="connsiteX15" fmla="*/ 380610 w 527303"/>
              <a:gd name="connsiteY15" fmla="*/ 245077 h 442245"/>
              <a:gd name="connsiteX16" fmla="*/ 396803 w 527303"/>
              <a:gd name="connsiteY16" fmla="*/ 261270 h 442245"/>
              <a:gd name="connsiteX17" fmla="*/ 412996 w 527303"/>
              <a:gd name="connsiteY17" fmla="*/ 245077 h 442245"/>
              <a:gd name="connsiteX18" fmla="*/ 399660 w 527303"/>
              <a:gd name="connsiteY18" fmla="*/ 229837 h 442245"/>
              <a:gd name="connsiteX19" fmla="*/ 399660 w 527303"/>
              <a:gd name="connsiteY19" fmla="*/ 171735 h 442245"/>
              <a:gd name="connsiteX20" fmla="*/ 412996 w 527303"/>
              <a:gd name="connsiteY20" fmla="*/ 155542 h 442245"/>
              <a:gd name="connsiteX21" fmla="*/ 396803 w 527303"/>
              <a:gd name="connsiteY21" fmla="*/ 139350 h 442245"/>
              <a:gd name="connsiteX22" fmla="*/ 174871 w 527303"/>
              <a:gd name="connsiteY22" fmla="*/ 132683 h 442245"/>
              <a:gd name="connsiteX23" fmla="*/ 195826 w 527303"/>
              <a:gd name="connsiteY23" fmla="*/ 184118 h 442245"/>
              <a:gd name="connsiteX24" fmla="*/ 155821 w 527303"/>
              <a:gd name="connsiteY24" fmla="*/ 184118 h 442245"/>
              <a:gd name="connsiteX25" fmla="*/ 55808 w 527303"/>
              <a:gd name="connsiteY25" fmla="*/ 99345 h 442245"/>
              <a:gd name="connsiteX26" fmla="*/ 39615 w 527303"/>
              <a:gd name="connsiteY26" fmla="*/ 115537 h 442245"/>
              <a:gd name="connsiteX27" fmla="*/ 55808 w 527303"/>
              <a:gd name="connsiteY27" fmla="*/ 131730 h 442245"/>
              <a:gd name="connsiteX28" fmla="*/ 71048 w 527303"/>
              <a:gd name="connsiteY28" fmla="*/ 118395 h 442245"/>
              <a:gd name="connsiteX29" fmla="*/ 159630 w 527303"/>
              <a:gd name="connsiteY29" fmla="*/ 118395 h 442245"/>
              <a:gd name="connsiteX30" fmla="*/ 163440 w 527303"/>
              <a:gd name="connsiteY30" fmla="*/ 126967 h 442245"/>
              <a:gd name="connsiteX31" fmla="*/ 122483 w 527303"/>
              <a:gd name="connsiteY31" fmla="*/ 234600 h 442245"/>
              <a:gd name="connsiteX32" fmla="*/ 121530 w 527303"/>
              <a:gd name="connsiteY32" fmla="*/ 234600 h 442245"/>
              <a:gd name="connsiteX33" fmla="*/ 105338 w 527303"/>
              <a:gd name="connsiteY33" fmla="*/ 250792 h 442245"/>
              <a:gd name="connsiteX34" fmla="*/ 121530 w 527303"/>
              <a:gd name="connsiteY34" fmla="*/ 266985 h 442245"/>
              <a:gd name="connsiteX35" fmla="*/ 137723 w 527303"/>
              <a:gd name="connsiteY35" fmla="*/ 250792 h 442245"/>
              <a:gd name="connsiteX36" fmla="*/ 133913 w 527303"/>
              <a:gd name="connsiteY36" fmla="*/ 240315 h 442245"/>
              <a:gd name="connsiteX37" fmla="*/ 151058 w 527303"/>
              <a:gd name="connsiteY37" fmla="*/ 195547 h 442245"/>
              <a:gd name="connsiteX38" fmla="*/ 200588 w 527303"/>
              <a:gd name="connsiteY38" fmla="*/ 195547 h 442245"/>
              <a:gd name="connsiteX39" fmla="*/ 218685 w 527303"/>
              <a:gd name="connsiteY39" fmla="*/ 239362 h 442245"/>
              <a:gd name="connsiteX40" fmla="*/ 213923 w 527303"/>
              <a:gd name="connsiteY40" fmla="*/ 250792 h 442245"/>
              <a:gd name="connsiteX41" fmla="*/ 230115 w 527303"/>
              <a:gd name="connsiteY41" fmla="*/ 266985 h 442245"/>
              <a:gd name="connsiteX42" fmla="*/ 246308 w 527303"/>
              <a:gd name="connsiteY42" fmla="*/ 250792 h 442245"/>
              <a:gd name="connsiteX43" fmla="*/ 230115 w 527303"/>
              <a:gd name="connsiteY43" fmla="*/ 234600 h 442245"/>
              <a:gd name="connsiteX44" fmla="*/ 186301 w 527303"/>
              <a:gd name="connsiteY44" fmla="*/ 127920 h 442245"/>
              <a:gd name="connsiteX45" fmla="*/ 192015 w 527303"/>
              <a:gd name="connsiteY45" fmla="*/ 115537 h 442245"/>
              <a:gd name="connsiteX46" fmla="*/ 175823 w 527303"/>
              <a:gd name="connsiteY46" fmla="*/ 99345 h 442245"/>
              <a:gd name="connsiteX47" fmla="*/ 159630 w 527303"/>
              <a:gd name="connsiteY47" fmla="*/ 112680 h 442245"/>
              <a:gd name="connsiteX48" fmla="*/ 71048 w 527303"/>
              <a:gd name="connsiteY48" fmla="*/ 112680 h 442245"/>
              <a:gd name="connsiteX49" fmla="*/ 55808 w 527303"/>
              <a:gd name="connsiteY49" fmla="*/ 99345 h 442245"/>
              <a:gd name="connsiteX50" fmla="*/ 235830 w 527303"/>
              <a:gd name="connsiteY50" fmla="*/ 57435 h 442245"/>
              <a:gd name="connsiteX51" fmla="*/ 219638 w 527303"/>
              <a:gd name="connsiteY51" fmla="*/ 73627 h 442245"/>
              <a:gd name="connsiteX52" fmla="*/ 232973 w 527303"/>
              <a:gd name="connsiteY52" fmla="*/ 89820 h 442245"/>
              <a:gd name="connsiteX53" fmla="*/ 232973 w 527303"/>
              <a:gd name="connsiteY53" fmla="*/ 151732 h 442245"/>
              <a:gd name="connsiteX54" fmla="*/ 235830 w 527303"/>
              <a:gd name="connsiteY54" fmla="*/ 154590 h 442245"/>
              <a:gd name="connsiteX55" fmla="*/ 292028 w 527303"/>
              <a:gd name="connsiteY55" fmla="*/ 154590 h 442245"/>
              <a:gd name="connsiteX56" fmla="*/ 301553 w 527303"/>
              <a:gd name="connsiteY56" fmla="*/ 169830 h 442245"/>
              <a:gd name="connsiteX57" fmla="*/ 301553 w 527303"/>
              <a:gd name="connsiteY57" fmla="*/ 234600 h 442245"/>
              <a:gd name="connsiteX58" fmla="*/ 284408 w 527303"/>
              <a:gd name="connsiteY58" fmla="*/ 234600 h 442245"/>
              <a:gd name="connsiteX59" fmla="*/ 278693 w 527303"/>
              <a:gd name="connsiteY59" fmla="*/ 240315 h 442245"/>
              <a:gd name="connsiteX60" fmla="*/ 284408 w 527303"/>
              <a:gd name="connsiteY60" fmla="*/ 246030 h 442245"/>
              <a:gd name="connsiteX61" fmla="*/ 308221 w 527303"/>
              <a:gd name="connsiteY61" fmla="*/ 246030 h 442245"/>
              <a:gd name="connsiteX62" fmla="*/ 332033 w 527303"/>
              <a:gd name="connsiteY62" fmla="*/ 244125 h 442245"/>
              <a:gd name="connsiteX63" fmla="*/ 337748 w 527303"/>
              <a:gd name="connsiteY63" fmla="*/ 238410 h 442245"/>
              <a:gd name="connsiteX64" fmla="*/ 332033 w 527303"/>
              <a:gd name="connsiteY64" fmla="*/ 232695 h 442245"/>
              <a:gd name="connsiteX65" fmla="*/ 314888 w 527303"/>
              <a:gd name="connsiteY65" fmla="*/ 232695 h 442245"/>
              <a:gd name="connsiteX66" fmla="*/ 314888 w 527303"/>
              <a:gd name="connsiteY66" fmla="*/ 167925 h 442245"/>
              <a:gd name="connsiteX67" fmla="*/ 324413 w 527303"/>
              <a:gd name="connsiteY67" fmla="*/ 152685 h 442245"/>
              <a:gd name="connsiteX68" fmla="*/ 314888 w 527303"/>
              <a:gd name="connsiteY68" fmla="*/ 138397 h 442245"/>
              <a:gd name="connsiteX69" fmla="*/ 314888 w 527303"/>
              <a:gd name="connsiteY69" fmla="*/ 73627 h 442245"/>
              <a:gd name="connsiteX70" fmla="*/ 332033 w 527303"/>
              <a:gd name="connsiteY70" fmla="*/ 73627 h 442245"/>
              <a:gd name="connsiteX71" fmla="*/ 337748 w 527303"/>
              <a:gd name="connsiteY71" fmla="*/ 67912 h 442245"/>
              <a:gd name="connsiteX72" fmla="*/ 332033 w 527303"/>
              <a:gd name="connsiteY72" fmla="*/ 62197 h 442245"/>
              <a:gd name="connsiteX73" fmla="*/ 308221 w 527303"/>
              <a:gd name="connsiteY73" fmla="*/ 62197 h 442245"/>
              <a:gd name="connsiteX74" fmla="*/ 284408 w 527303"/>
              <a:gd name="connsiteY74" fmla="*/ 62197 h 442245"/>
              <a:gd name="connsiteX75" fmla="*/ 278693 w 527303"/>
              <a:gd name="connsiteY75" fmla="*/ 67912 h 442245"/>
              <a:gd name="connsiteX76" fmla="*/ 284408 w 527303"/>
              <a:gd name="connsiteY76" fmla="*/ 73627 h 442245"/>
              <a:gd name="connsiteX77" fmla="*/ 301553 w 527303"/>
              <a:gd name="connsiteY77" fmla="*/ 73627 h 442245"/>
              <a:gd name="connsiteX78" fmla="*/ 301553 w 527303"/>
              <a:gd name="connsiteY78" fmla="*/ 138397 h 442245"/>
              <a:gd name="connsiteX79" fmla="*/ 292980 w 527303"/>
              <a:gd name="connsiteY79" fmla="*/ 147922 h 442245"/>
              <a:gd name="connsiteX80" fmla="*/ 238688 w 527303"/>
              <a:gd name="connsiteY80" fmla="*/ 147922 h 442245"/>
              <a:gd name="connsiteX81" fmla="*/ 238688 w 527303"/>
              <a:gd name="connsiteY81" fmla="*/ 88867 h 442245"/>
              <a:gd name="connsiteX82" fmla="*/ 252023 w 527303"/>
              <a:gd name="connsiteY82" fmla="*/ 73627 h 442245"/>
              <a:gd name="connsiteX83" fmla="*/ 235830 w 527303"/>
              <a:gd name="connsiteY83" fmla="*/ 57435 h 442245"/>
              <a:gd name="connsiteX84" fmla="*/ 273057 w 527303"/>
              <a:gd name="connsiteY84" fmla="*/ 0 h 442245"/>
              <a:gd name="connsiteX85" fmla="*/ 289171 w 527303"/>
              <a:gd name="connsiteY85" fmla="*/ 1237 h 442245"/>
              <a:gd name="connsiteX86" fmla="*/ 302505 w 527303"/>
              <a:gd name="connsiteY86" fmla="*/ 4095 h 442245"/>
              <a:gd name="connsiteX87" fmla="*/ 401565 w 527303"/>
              <a:gd name="connsiteY87" fmla="*/ 36480 h 442245"/>
              <a:gd name="connsiteX88" fmla="*/ 527296 w 527303"/>
              <a:gd name="connsiteY88" fmla="*/ 217455 h 442245"/>
              <a:gd name="connsiteX89" fmla="*/ 496815 w 527303"/>
              <a:gd name="connsiteY89" fmla="*/ 326992 h 442245"/>
              <a:gd name="connsiteX90" fmla="*/ 460621 w 527303"/>
              <a:gd name="connsiteY90" fmla="*/ 340327 h 442245"/>
              <a:gd name="connsiteX91" fmla="*/ 437760 w 527303"/>
              <a:gd name="connsiteY91" fmla="*/ 371760 h 442245"/>
              <a:gd name="connsiteX92" fmla="*/ 358703 w 527303"/>
              <a:gd name="connsiteY92" fmla="*/ 392715 h 442245"/>
              <a:gd name="connsiteX93" fmla="*/ 360608 w 527303"/>
              <a:gd name="connsiteY93" fmla="*/ 433672 h 442245"/>
              <a:gd name="connsiteX94" fmla="*/ 345368 w 527303"/>
              <a:gd name="connsiteY94" fmla="*/ 442245 h 442245"/>
              <a:gd name="connsiteX95" fmla="*/ 343463 w 527303"/>
              <a:gd name="connsiteY95" fmla="*/ 442245 h 442245"/>
              <a:gd name="connsiteX96" fmla="*/ 271073 w 527303"/>
              <a:gd name="connsiteY96" fmla="*/ 370807 h 442245"/>
              <a:gd name="connsiteX97" fmla="*/ 246308 w 527303"/>
              <a:gd name="connsiteY97" fmla="*/ 336517 h 442245"/>
              <a:gd name="connsiteX98" fmla="*/ 143438 w 527303"/>
              <a:gd name="connsiteY98" fmla="*/ 324135 h 442245"/>
              <a:gd name="connsiteX99" fmla="*/ 107243 w 527303"/>
              <a:gd name="connsiteY99" fmla="*/ 288892 h 442245"/>
              <a:gd name="connsiteX100" fmla="*/ 71048 w 527303"/>
              <a:gd name="connsiteY100" fmla="*/ 257460 h 442245"/>
              <a:gd name="connsiteX101" fmla="*/ 56760 w 527303"/>
              <a:gd name="connsiteY101" fmla="*/ 249840 h 442245"/>
              <a:gd name="connsiteX102" fmla="*/ 3421 w 527303"/>
              <a:gd name="connsiteY102" fmla="*/ 202215 h 442245"/>
              <a:gd name="connsiteX103" fmla="*/ 25328 w 527303"/>
              <a:gd name="connsiteY103" fmla="*/ 89820 h 442245"/>
              <a:gd name="connsiteX104" fmla="*/ 26280 w 527303"/>
              <a:gd name="connsiteY104" fmla="*/ 88867 h 442245"/>
              <a:gd name="connsiteX105" fmla="*/ 63428 w 527303"/>
              <a:gd name="connsiteY105" fmla="*/ 57435 h 442245"/>
              <a:gd name="connsiteX106" fmla="*/ 99623 w 527303"/>
              <a:gd name="connsiteY106" fmla="*/ 27907 h 442245"/>
              <a:gd name="connsiteX107" fmla="*/ 273057 w 527303"/>
              <a:gd name="connsiteY107" fmla="*/ 0 h 44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27303" h="442245">
                <a:moveTo>
                  <a:pt x="330128" y="266032"/>
                </a:moveTo>
                <a:cubicBezTo>
                  <a:pt x="321555" y="266032"/>
                  <a:pt x="313935" y="273652"/>
                  <a:pt x="313935" y="282225"/>
                </a:cubicBezTo>
                <a:cubicBezTo>
                  <a:pt x="313935" y="290797"/>
                  <a:pt x="321555" y="298417"/>
                  <a:pt x="330128" y="298417"/>
                </a:cubicBezTo>
                <a:cubicBezTo>
                  <a:pt x="337748" y="298417"/>
                  <a:pt x="344415" y="292702"/>
                  <a:pt x="345368" y="285082"/>
                </a:cubicBezTo>
                <a:lnTo>
                  <a:pt x="448238" y="285082"/>
                </a:lnTo>
                <a:cubicBezTo>
                  <a:pt x="449190" y="292702"/>
                  <a:pt x="455858" y="298417"/>
                  <a:pt x="463478" y="298417"/>
                </a:cubicBezTo>
                <a:cubicBezTo>
                  <a:pt x="472051" y="298417"/>
                  <a:pt x="479671" y="291750"/>
                  <a:pt x="479671" y="282225"/>
                </a:cubicBezTo>
                <a:cubicBezTo>
                  <a:pt x="479671" y="273652"/>
                  <a:pt x="472051" y="266032"/>
                  <a:pt x="463478" y="266032"/>
                </a:cubicBezTo>
                <a:cubicBezTo>
                  <a:pt x="455858" y="266032"/>
                  <a:pt x="449190" y="271747"/>
                  <a:pt x="448238" y="279367"/>
                </a:cubicBezTo>
                <a:lnTo>
                  <a:pt x="345368" y="279367"/>
                </a:lnTo>
                <a:cubicBezTo>
                  <a:pt x="344415" y="271747"/>
                  <a:pt x="337748" y="266032"/>
                  <a:pt x="330128" y="266032"/>
                </a:cubicBezTo>
                <a:close/>
                <a:moveTo>
                  <a:pt x="396803" y="139350"/>
                </a:moveTo>
                <a:cubicBezTo>
                  <a:pt x="388230" y="139350"/>
                  <a:pt x="380610" y="146970"/>
                  <a:pt x="380610" y="155542"/>
                </a:cubicBezTo>
                <a:cubicBezTo>
                  <a:pt x="380610" y="163162"/>
                  <a:pt x="386326" y="169830"/>
                  <a:pt x="393946" y="171735"/>
                </a:cubicBezTo>
                <a:lnTo>
                  <a:pt x="393946" y="229837"/>
                </a:lnTo>
                <a:cubicBezTo>
                  <a:pt x="386326" y="230790"/>
                  <a:pt x="380610" y="237457"/>
                  <a:pt x="380610" y="245077"/>
                </a:cubicBezTo>
                <a:cubicBezTo>
                  <a:pt x="380610" y="253650"/>
                  <a:pt x="388230" y="261270"/>
                  <a:pt x="396803" y="261270"/>
                </a:cubicBezTo>
                <a:cubicBezTo>
                  <a:pt x="405376" y="261270"/>
                  <a:pt x="412996" y="253650"/>
                  <a:pt x="412996" y="245077"/>
                </a:cubicBezTo>
                <a:cubicBezTo>
                  <a:pt x="412996" y="237457"/>
                  <a:pt x="407280" y="230790"/>
                  <a:pt x="399660" y="229837"/>
                </a:cubicBezTo>
                <a:lnTo>
                  <a:pt x="399660" y="171735"/>
                </a:lnTo>
                <a:cubicBezTo>
                  <a:pt x="407280" y="169830"/>
                  <a:pt x="412996" y="163162"/>
                  <a:pt x="412996" y="155542"/>
                </a:cubicBezTo>
                <a:cubicBezTo>
                  <a:pt x="412996" y="146970"/>
                  <a:pt x="405376" y="139350"/>
                  <a:pt x="396803" y="139350"/>
                </a:cubicBezTo>
                <a:close/>
                <a:moveTo>
                  <a:pt x="174871" y="132683"/>
                </a:moveTo>
                <a:lnTo>
                  <a:pt x="195826" y="184118"/>
                </a:lnTo>
                <a:lnTo>
                  <a:pt x="155821" y="184118"/>
                </a:lnTo>
                <a:close/>
                <a:moveTo>
                  <a:pt x="55808" y="99345"/>
                </a:moveTo>
                <a:cubicBezTo>
                  <a:pt x="47235" y="99345"/>
                  <a:pt x="39615" y="106965"/>
                  <a:pt x="39615" y="115537"/>
                </a:cubicBezTo>
                <a:cubicBezTo>
                  <a:pt x="39615" y="124110"/>
                  <a:pt x="47235" y="131730"/>
                  <a:pt x="55808" y="131730"/>
                </a:cubicBezTo>
                <a:cubicBezTo>
                  <a:pt x="63428" y="131730"/>
                  <a:pt x="70096" y="126015"/>
                  <a:pt x="71048" y="118395"/>
                </a:cubicBezTo>
                <a:lnTo>
                  <a:pt x="159630" y="118395"/>
                </a:lnTo>
                <a:cubicBezTo>
                  <a:pt x="159630" y="122205"/>
                  <a:pt x="161535" y="125062"/>
                  <a:pt x="163440" y="126967"/>
                </a:cubicBezTo>
                <a:lnTo>
                  <a:pt x="122483" y="234600"/>
                </a:lnTo>
                <a:cubicBezTo>
                  <a:pt x="122483" y="234600"/>
                  <a:pt x="121530" y="234600"/>
                  <a:pt x="121530" y="234600"/>
                </a:cubicBezTo>
                <a:cubicBezTo>
                  <a:pt x="112958" y="234600"/>
                  <a:pt x="105338" y="242220"/>
                  <a:pt x="105338" y="250792"/>
                </a:cubicBezTo>
                <a:cubicBezTo>
                  <a:pt x="105338" y="259365"/>
                  <a:pt x="112958" y="266985"/>
                  <a:pt x="121530" y="266985"/>
                </a:cubicBezTo>
                <a:cubicBezTo>
                  <a:pt x="130103" y="266985"/>
                  <a:pt x="137723" y="259365"/>
                  <a:pt x="137723" y="250792"/>
                </a:cubicBezTo>
                <a:cubicBezTo>
                  <a:pt x="137723" y="246982"/>
                  <a:pt x="136771" y="243172"/>
                  <a:pt x="133913" y="240315"/>
                </a:cubicBezTo>
                <a:lnTo>
                  <a:pt x="151058" y="195547"/>
                </a:lnTo>
                <a:lnTo>
                  <a:pt x="200588" y="195547"/>
                </a:lnTo>
                <a:lnTo>
                  <a:pt x="218685" y="239362"/>
                </a:lnTo>
                <a:cubicBezTo>
                  <a:pt x="215828" y="242220"/>
                  <a:pt x="213923" y="246030"/>
                  <a:pt x="213923" y="250792"/>
                </a:cubicBezTo>
                <a:cubicBezTo>
                  <a:pt x="213923" y="259365"/>
                  <a:pt x="221543" y="266985"/>
                  <a:pt x="230115" y="266985"/>
                </a:cubicBezTo>
                <a:cubicBezTo>
                  <a:pt x="238688" y="266985"/>
                  <a:pt x="246308" y="259365"/>
                  <a:pt x="246308" y="250792"/>
                </a:cubicBezTo>
                <a:cubicBezTo>
                  <a:pt x="246308" y="242220"/>
                  <a:pt x="238688" y="234600"/>
                  <a:pt x="230115" y="234600"/>
                </a:cubicBezTo>
                <a:lnTo>
                  <a:pt x="186301" y="127920"/>
                </a:lnTo>
                <a:cubicBezTo>
                  <a:pt x="190110" y="125062"/>
                  <a:pt x="192015" y="120300"/>
                  <a:pt x="192015" y="115537"/>
                </a:cubicBezTo>
                <a:cubicBezTo>
                  <a:pt x="192015" y="106965"/>
                  <a:pt x="184396" y="99345"/>
                  <a:pt x="175823" y="99345"/>
                </a:cubicBezTo>
                <a:cubicBezTo>
                  <a:pt x="167251" y="99345"/>
                  <a:pt x="160583" y="105060"/>
                  <a:pt x="159630" y="112680"/>
                </a:cubicBezTo>
                <a:lnTo>
                  <a:pt x="71048" y="112680"/>
                </a:lnTo>
                <a:cubicBezTo>
                  <a:pt x="70096" y="105060"/>
                  <a:pt x="63428" y="99345"/>
                  <a:pt x="55808" y="99345"/>
                </a:cubicBezTo>
                <a:close/>
                <a:moveTo>
                  <a:pt x="235830" y="57435"/>
                </a:moveTo>
                <a:cubicBezTo>
                  <a:pt x="227258" y="57435"/>
                  <a:pt x="219638" y="65055"/>
                  <a:pt x="219638" y="73627"/>
                </a:cubicBezTo>
                <a:cubicBezTo>
                  <a:pt x="219638" y="82200"/>
                  <a:pt x="225353" y="88867"/>
                  <a:pt x="232973" y="89820"/>
                </a:cubicBezTo>
                <a:lnTo>
                  <a:pt x="232973" y="151732"/>
                </a:lnTo>
                <a:cubicBezTo>
                  <a:pt x="232973" y="153637"/>
                  <a:pt x="233926" y="154590"/>
                  <a:pt x="235830" y="154590"/>
                </a:cubicBezTo>
                <a:lnTo>
                  <a:pt x="292028" y="154590"/>
                </a:lnTo>
                <a:cubicBezTo>
                  <a:pt x="292028" y="161257"/>
                  <a:pt x="295838" y="166972"/>
                  <a:pt x="301553" y="169830"/>
                </a:cubicBezTo>
                <a:lnTo>
                  <a:pt x="301553" y="234600"/>
                </a:lnTo>
                <a:lnTo>
                  <a:pt x="284408" y="234600"/>
                </a:lnTo>
                <a:cubicBezTo>
                  <a:pt x="281551" y="234600"/>
                  <a:pt x="278693" y="237457"/>
                  <a:pt x="278693" y="240315"/>
                </a:cubicBezTo>
                <a:cubicBezTo>
                  <a:pt x="278693" y="243172"/>
                  <a:pt x="280598" y="246030"/>
                  <a:pt x="284408" y="246030"/>
                </a:cubicBezTo>
                <a:lnTo>
                  <a:pt x="308221" y="246030"/>
                </a:lnTo>
                <a:lnTo>
                  <a:pt x="332033" y="244125"/>
                </a:lnTo>
                <a:cubicBezTo>
                  <a:pt x="334890" y="244125"/>
                  <a:pt x="337748" y="241267"/>
                  <a:pt x="337748" y="238410"/>
                </a:cubicBezTo>
                <a:cubicBezTo>
                  <a:pt x="337748" y="235552"/>
                  <a:pt x="335843" y="232695"/>
                  <a:pt x="332033" y="232695"/>
                </a:cubicBezTo>
                <a:lnTo>
                  <a:pt x="314888" y="232695"/>
                </a:lnTo>
                <a:lnTo>
                  <a:pt x="314888" y="167925"/>
                </a:lnTo>
                <a:cubicBezTo>
                  <a:pt x="320603" y="165067"/>
                  <a:pt x="324413" y="159352"/>
                  <a:pt x="324413" y="152685"/>
                </a:cubicBezTo>
                <a:cubicBezTo>
                  <a:pt x="324413" y="146970"/>
                  <a:pt x="320603" y="141255"/>
                  <a:pt x="314888" y="138397"/>
                </a:cubicBezTo>
                <a:lnTo>
                  <a:pt x="314888" y="73627"/>
                </a:lnTo>
                <a:lnTo>
                  <a:pt x="332033" y="73627"/>
                </a:lnTo>
                <a:cubicBezTo>
                  <a:pt x="334890" y="73627"/>
                  <a:pt x="337748" y="70770"/>
                  <a:pt x="337748" y="67912"/>
                </a:cubicBezTo>
                <a:cubicBezTo>
                  <a:pt x="337748" y="65055"/>
                  <a:pt x="335843" y="62197"/>
                  <a:pt x="332033" y="62197"/>
                </a:cubicBezTo>
                <a:lnTo>
                  <a:pt x="308221" y="62197"/>
                </a:lnTo>
                <a:lnTo>
                  <a:pt x="284408" y="62197"/>
                </a:lnTo>
                <a:cubicBezTo>
                  <a:pt x="281551" y="62197"/>
                  <a:pt x="278693" y="65055"/>
                  <a:pt x="278693" y="67912"/>
                </a:cubicBezTo>
                <a:cubicBezTo>
                  <a:pt x="278693" y="70770"/>
                  <a:pt x="280598" y="73627"/>
                  <a:pt x="284408" y="73627"/>
                </a:cubicBezTo>
                <a:lnTo>
                  <a:pt x="301553" y="73627"/>
                </a:lnTo>
                <a:lnTo>
                  <a:pt x="301553" y="138397"/>
                </a:lnTo>
                <a:cubicBezTo>
                  <a:pt x="297743" y="140302"/>
                  <a:pt x="294885" y="144112"/>
                  <a:pt x="292980" y="147922"/>
                </a:cubicBezTo>
                <a:lnTo>
                  <a:pt x="238688" y="147922"/>
                </a:lnTo>
                <a:lnTo>
                  <a:pt x="238688" y="88867"/>
                </a:lnTo>
                <a:cubicBezTo>
                  <a:pt x="246308" y="87915"/>
                  <a:pt x="252023" y="81247"/>
                  <a:pt x="252023" y="73627"/>
                </a:cubicBezTo>
                <a:cubicBezTo>
                  <a:pt x="252023" y="65055"/>
                  <a:pt x="244403" y="57435"/>
                  <a:pt x="235830" y="57435"/>
                </a:cubicBezTo>
                <a:close/>
                <a:moveTo>
                  <a:pt x="273057" y="0"/>
                </a:moveTo>
                <a:cubicBezTo>
                  <a:pt x="279840" y="17"/>
                  <a:pt x="285361" y="404"/>
                  <a:pt x="289171" y="1237"/>
                </a:cubicBezTo>
                <a:cubicBezTo>
                  <a:pt x="292980" y="2190"/>
                  <a:pt x="297743" y="3142"/>
                  <a:pt x="302505" y="4095"/>
                </a:cubicBezTo>
                <a:cubicBezTo>
                  <a:pt x="333938" y="9810"/>
                  <a:pt x="376801" y="18382"/>
                  <a:pt x="401565" y="36480"/>
                </a:cubicBezTo>
                <a:cubicBezTo>
                  <a:pt x="433951" y="60292"/>
                  <a:pt x="528248" y="143160"/>
                  <a:pt x="527296" y="217455"/>
                </a:cubicBezTo>
                <a:cubicBezTo>
                  <a:pt x="527296" y="271747"/>
                  <a:pt x="516818" y="308895"/>
                  <a:pt x="496815" y="326992"/>
                </a:cubicBezTo>
                <a:cubicBezTo>
                  <a:pt x="487290" y="336517"/>
                  <a:pt x="474908" y="340327"/>
                  <a:pt x="460621" y="340327"/>
                </a:cubicBezTo>
                <a:cubicBezTo>
                  <a:pt x="457763" y="350805"/>
                  <a:pt x="449190" y="362235"/>
                  <a:pt x="437760" y="371760"/>
                </a:cubicBezTo>
                <a:cubicBezTo>
                  <a:pt x="425378" y="381285"/>
                  <a:pt x="399660" y="396525"/>
                  <a:pt x="358703" y="392715"/>
                </a:cubicBezTo>
                <a:cubicBezTo>
                  <a:pt x="362513" y="404145"/>
                  <a:pt x="367276" y="422242"/>
                  <a:pt x="360608" y="433672"/>
                </a:cubicBezTo>
                <a:cubicBezTo>
                  <a:pt x="358703" y="437482"/>
                  <a:pt x="353940" y="441292"/>
                  <a:pt x="345368" y="442245"/>
                </a:cubicBezTo>
                <a:cubicBezTo>
                  <a:pt x="344415" y="442245"/>
                  <a:pt x="344415" y="442245"/>
                  <a:pt x="343463" y="442245"/>
                </a:cubicBezTo>
                <a:cubicBezTo>
                  <a:pt x="321555" y="442245"/>
                  <a:pt x="295838" y="406050"/>
                  <a:pt x="271073" y="370807"/>
                </a:cubicBezTo>
                <a:cubicBezTo>
                  <a:pt x="262501" y="358425"/>
                  <a:pt x="253928" y="346042"/>
                  <a:pt x="246308" y="336517"/>
                </a:cubicBezTo>
                <a:cubicBezTo>
                  <a:pt x="226305" y="345090"/>
                  <a:pt x="180585" y="356520"/>
                  <a:pt x="143438" y="324135"/>
                </a:cubicBezTo>
                <a:cubicBezTo>
                  <a:pt x="128198" y="310800"/>
                  <a:pt x="116768" y="299370"/>
                  <a:pt x="107243" y="288892"/>
                </a:cubicBezTo>
                <a:cubicBezTo>
                  <a:pt x="93908" y="275557"/>
                  <a:pt x="83430" y="264127"/>
                  <a:pt x="71048" y="257460"/>
                </a:cubicBezTo>
                <a:cubicBezTo>
                  <a:pt x="66285" y="254602"/>
                  <a:pt x="61523" y="252697"/>
                  <a:pt x="56760" y="249840"/>
                </a:cubicBezTo>
                <a:cubicBezTo>
                  <a:pt x="34853" y="238410"/>
                  <a:pt x="7230" y="224122"/>
                  <a:pt x="3421" y="202215"/>
                </a:cubicBezTo>
                <a:cubicBezTo>
                  <a:pt x="-5152" y="152685"/>
                  <a:pt x="2468" y="114585"/>
                  <a:pt x="25328" y="89820"/>
                </a:cubicBezTo>
                <a:cubicBezTo>
                  <a:pt x="25328" y="88867"/>
                  <a:pt x="26280" y="88867"/>
                  <a:pt x="26280" y="88867"/>
                </a:cubicBezTo>
                <a:cubicBezTo>
                  <a:pt x="37710" y="81247"/>
                  <a:pt x="51046" y="68865"/>
                  <a:pt x="63428" y="57435"/>
                </a:cubicBezTo>
                <a:cubicBezTo>
                  <a:pt x="77715" y="45052"/>
                  <a:pt x="90098" y="33622"/>
                  <a:pt x="99623" y="27907"/>
                </a:cubicBezTo>
                <a:cubicBezTo>
                  <a:pt x="116292" y="17906"/>
                  <a:pt x="225576" y="-117"/>
                  <a:pt x="273057"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47" name="位置情報">
            <a:extLst>
              <a:ext uri="{FF2B5EF4-FFF2-40B4-BE49-F238E27FC236}">
                <a16:creationId xmlns:a16="http://schemas.microsoft.com/office/drawing/2014/main" id="{C10BDD67-4B02-3241-8BD9-9A0FD6034C55}"/>
              </a:ext>
            </a:extLst>
          </p:cNvPr>
          <p:cNvSpPr/>
          <p:nvPr userDrawn="1"/>
        </p:nvSpPr>
        <p:spPr>
          <a:xfrm>
            <a:off x="5694853" y="2944587"/>
            <a:ext cx="311088" cy="219843"/>
          </a:xfrm>
          <a:custGeom>
            <a:avLst/>
            <a:gdLst>
              <a:gd name="connsiteX0" fmla="*/ 425191 w 634826"/>
              <a:gd name="connsiteY0" fmla="*/ 346710 h 448627"/>
              <a:gd name="connsiteX1" fmla="*/ 444241 w 634826"/>
              <a:gd name="connsiteY1" fmla="*/ 431482 h 448627"/>
              <a:gd name="connsiteX2" fmla="*/ 610928 w 634826"/>
              <a:gd name="connsiteY2" fmla="*/ 431482 h 448627"/>
              <a:gd name="connsiteX3" fmla="*/ 554731 w 634826"/>
              <a:gd name="connsiteY3" fmla="*/ 346710 h 448627"/>
              <a:gd name="connsiteX4" fmla="*/ 79433 w 634826"/>
              <a:gd name="connsiteY4" fmla="*/ 346710 h 448627"/>
              <a:gd name="connsiteX5" fmla="*/ 23236 w 634826"/>
              <a:gd name="connsiteY5" fmla="*/ 431482 h 448627"/>
              <a:gd name="connsiteX6" fmla="*/ 363278 w 634826"/>
              <a:gd name="connsiteY6" fmla="*/ 431482 h 448627"/>
              <a:gd name="connsiteX7" fmla="*/ 356611 w 634826"/>
              <a:gd name="connsiteY7" fmla="*/ 346710 h 448627"/>
              <a:gd name="connsiteX8" fmla="*/ 238501 w 634826"/>
              <a:gd name="connsiteY8" fmla="*/ 252412 h 448627"/>
              <a:gd name="connsiteX9" fmla="*/ 227071 w 634826"/>
              <a:gd name="connsiteY9" fmla="*/ 308610 h 448627"/>
              <a:gd name="connsiteX10" fmla="*/ 529966 w 634826"/>
              <a:gd name="connsiteY10" fmla="*/ 308610 h 448627"/>
              <a:gd name="connsiteX11" fmla="*/ 494723 w 634826"/>
              <a:gd name="connsiteY11" fmla="*/ 252412 h 448627"/>
              <a:gd name="connsiteX12" fmla="*/ 362326 w 634826"/>
              <a:gd name="connsiteY12" fmla="*/ 252412 h 448627"/>
              <a:gd name="connsiteX13" fmla="*/ 321368 w 634826"/>
              <a:gd name="connsiteY13" fmla="*/ 295275 h 448627"/>
              <a:gd name="connsiteX14" fmla="*/ 314701 w 634826"/>
              <a:gd name="connsiteY14" fmla="*/ 295275 h 448627"/>
              <a:gd name="connsiteX15" fmla="*/ 273743 w 634826"/>
              <a:gd name="connsiteY15" fmla="*/ 252412 h 448627"/>
              <a:gd name="connsiteX16" fmla="*/ 141346 w 634826"/>
              <a:gd name="connsiteY16" fmla="*/ 252412 h 448627"/>
              <a:gd name="connsiteX17" fmla="*/ 104198 w 634826"/>
              <a:gd name="connsiteY17" fmla="*/ 308610 h 448627"/>
              <a:gd name="connsiteX18" fmla="*/ 171826 w 634826"/>
              <a:gd name="connsiteY18" fmla="*/ 308610 h 448627"/>
              <a:gd name="connsiteX19" fmla="*/ 189923 w 634826"/>
              <a:gd name="connsiteY19" fmla="*/ 252412 h 448627"/>
              <a:gd name="connsiteX20" fmla="*/ 298508 w 634826"/>
              <a:gd name="connsiteY20" fmla="*/ 91440 h 448627"/>
              <a:gd name="connsiteX21" fmla="*/ 268981 w 634826"/>
              <a:gd name="connsiteY21" fmla="*/ 110490 h 448627"/>
              <a:gd name="connsiteX22" fmla="*/ 267076 w 634826"/>
              <a:gd name="connsiteY22" fmla="*/ 160972 h 448627"/>
              <a:gd name="connsiteX23" fmla="*/ 372803 w 634826"/>
              <a:gd name="connsiteY23" fmla="*/ 160972 h 448627"/>
              <a:gd name="connsiteX24" fmla="*/ 368041 w 634826"/>
              <a:gd name="connsiteY24" fmla="*/ 110490 h 448627"/>
              <a:gd name="connsiteX25" fmla="*/ 338514 w 634826"/>
              <a:gd name="connsiteY25" fmla="*/ 91440 h 448627"/>
              <a:gd name="connsiteX26" fmla="*/ 330893 w 634826"/>
              <a:gd name="connsiteY26" fmla="*/ 93345 h 448627"/>
              <a:gd name="connsiteX27" fmla="*/ 318511 w 634826"/>
              <a:gd name="connsiteY27" fmla="*/ 96202 h 448627"/>
              <a:gd name="connsiteX28" fmla="*/ 306128 w 634826"/>
              <a:gd name="connsiteY28" fmla="*/ 93345 h 448627"/>
              <a:gd name="connsiteX29" fmla="*/ 298508 w 634826"/>
              <a:gd name="connsiteY29" fmla="*/ 91440 h 448627"/>
              <a:gd name="connsiteX30" fmla="*/ 317558 w 634826"/>
              <a:gd name="connsiteY30" fmla="*/ 32385 h 448627"/>
              <a:gd name="connsiteX31" fmla="*/ 295651 w 634826"/>
              <a:gd name="connsiteY31" fmla="*/ 55245 h 448627"/>
              <a:gd name="connsiteX32" fmla="*/ 317558 w 634826"/>
              <a:gd name="connsiteY32" fmla="*/ 83820 h 448627"/>
              <a:gd name="connsiteX33" fmla="*/ 339466 w 634826"/>
              <a:gd name="connsiteY33" fmla="*/ 55245 h 448627"/>
              <a:gd name="connsiteX34" fmla="*/ 317558 w 634826"/>
              <a:gd name="connsiteY34" fmla="*/ 32385 h 448627"/>
              <a:gd name="connsiteX35" fmla="*/ 317558 w 634826"/>
              <a:gd name="connsiteY35" fmla="*/ 0 h 448627"/>
              <a:gd name="connsiteX36" fmla="*/ 411856 w 634826"/>
              <a:gd name="connsiteY36" fmla="*/ 126682 h 448627"/>
              <a:gd name="connsiteX37" fmla="*/ 372803 w 634826"/>
              <a:gd name="connsiteY37" fmla="*/ 235267 h 448627"/>
              <a:gd name="connsiteX38" fmla="*/ 493771 w 634826"/>
              <a:gd name="connsiteY38" fmla="*/ 235267 h 448627"/>
              <a:gd name="connsiteX39" fmla="*/ 508058 w 634826"/>
              <a:gd name="connsiteY39" fmla="*/ 242887 h 448627"/>
              <a:gd name="connsiteX40" fmla="*/ 632836 w 634826"/>
              <a:gd name="connsiteY40" fmla="*/ 431482 h 448627"/>
              <a:gd name="connsiteX41" fmla="*/ 633789 w 634826"/>
              <a:gd name="connsiteY41" fmla="*/ 442912 h 448627"/>
              <a:gd name="connsiteX42" fmla="*/ 623311 w 634826"/>
              <a:gd name="connsiteY42" fmla="*/ 448627 h 448627"/>
              <a:gd name="connsiteX43" fmla="*/ 11806 w 634826"/>
              <a:gd name="connsiteY43" fmla="*/ 448627 h 448627"/>
              <a:gd name="connsiteX44" fmla="*/ 1328 w 634826"/>
              <a:gd name="connsiteY44" fmla="*/ 442912 h 448627"/>
              <a:gd name="connsiteX45" fmla="*/ 2281 w 634826"/>
              <a:gd name="connsiteY45" fmla="*/ 431482 h 448627"/>
              <a:gd name="connsiteX46" fmla="*/ 127058 w 634826"/>
              <a:gd name="connsiteY46" fmla="*/ 242887 h 448627"/>
              <a:gd name="connsiteX47" fmla="*/ 141346 w 634826"/>
              <a:gd name="connsiteY47" fmla="*/ 235267 h 448627"/>
              <a:gd name="connsiteX48" fmla="*/ 262314 w 634826"/>
              <a:gd name="connsiteY48" fmla="*/ 235267 h 448627"/>
              <a:gd name="connsiteX49" fmla="*/ 223261 w 634826"/>
              <a:gd name="connsiteY49" fmla="*/ 126682 h 448627"/>
              <a:gd name="connsiteX50" fmla="*/ 317558 w 634826"/>
              <a:gd name="connsiteY50" fmla="*/ 0 h 4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34826" h="448627">
                <a:moveTo>
                  <a:pt x="425191" y="346710"/>
                </a:moveTo>
                <a:lnTo>
                  <a:pt x="444241" y="431482"/>
                </a:lnTo>
                <a:lnTo>
                  <a:pt x="610928" y="431482"/>
                </a:lnTo>
                <a:lnTo>
                  <a:pt x="554731" y="346710"/>
                </a:lnTo>
                <a:close/>
                <a:moveTo>
                  <a:pt x="79433" y="346710"/>
                </a:moveTo>
                <a:lnTo>
                  <a:pt x="23236" y="431482"/>
                </a:lnTo>
                <a:lnTo>
                  <a:pt x="363278" y="431482"/>
                </a:lnTo>
                <a:lnTo>
                  <a:pt x="356611" y="346710"/>
                </a:lnTo>
                <a:close/>
                <a:moveTo>
                  <a:pt x="238501" y="252412"/>
                </a:moveTo>
                <a:lnTo>
                  <a:pt x="227071" y="308610"/>
                </a:lnTo>
                <a:lnTo>
                  <a:pt x="529966" y="308610"/>
                </a:lnTo>
                <a:lnTo>
                  <a:pt x="494723" y="252412"/>
                </a:lnTo>
                <a:lnTo>
                  <a:pt x="362326" y="252412"/>
                </a:lnTo>
                <a:cubicBezTo>
                  <a:pt x="345181" y="278130"/>
                  <a:pt x="328036" y="294322"/>
                  <a:pt x="321368" y="295275"/>
                </a:cubicBezTo>
                <a:lnTo>
                  <a:pt x="314701" y="295275"/>
                </a:lnTo>
                <a:cubicBezTo>
                  <a:pt x="308033" y="295275"/>
                  <a:pt x="290889" y="278130"/>
                  <a:pt x="273743" y="252412"/>
                </a:cubicBezTo>
                <a:close/>
                <a:moveTo>
                  <a:pt x="141346" y="252412"/>
                </a:moveTo>
                <a:lnTo>
                  <a:pt x="104198" y="308610"/>
                </a:lnTo>
                <a:lnTo>
                  <a:pt x="171826" y="308610"/>
                </a:lnTo>
                <a:lnTo>
                  <a:pt x="189923" y="252412"/>
                </a:lnTo>
                <a:close/>
                <a:moveTo>
                  <a:pt x="298508" y="91440"/>
                </a:moveTo>
                <a:cubicBezTo>
                  <a:pt x="295651" y="92392"/>
                  <a:pt x="269933" y="102870"/>
                  <a:pt x="268981" y="110490"/>
                </a:cubicBezTo>
                <a:cubicBezTo>
                  <a:pt x="268028" y="112395"/>
                  <a:pt x="266123" y="135255"/>
                  <a:pt x="267076" y="160972"/>
                </a:cubicBezTo>
                <a:lnTo>
                  <a:pt x="372803" y="160972"/>
                </a:lnTo>
                <a:cubicBezTo>
                  <a:pt x="369946" y="136207"/>
                  <a:pt x="368041" y="113347"/>
                  <a:pt x="368041" y="110490"/>
                </a:cubicBezTo>
                <a:cubicBezTo>
                  <a:pt x="367089" y="102870"/>
                  <a:pt x="341371" y="92392"/>
                  <a:pt x="338514" y="91440"/>
                </a:cubicBezTo>
                <a:cubicBezTo>
                  <a:pt x="335656" y="90487"/>
                  <a:pt x="332798" y="91440"/>
                  <a:pt x="330893" y="93345"/>
                </a:cubicBezTo>
                <a:cubicBezTo>
                  <a:pt x="330893" y="93345"/>
                  <a:pt x="328036" y="96202"/>
                  <a:pt x="318511" y="96202"/>
                </a:cubicBezTo>
                <a:cubicBezTo>
                  <a:pt x="308986" y="96202"/>
                  <a:pt x="306128" y="93345"/>
                  <a:pt x="306128" y="93345"/>
                </a:cubicBezTo>
                <a:cubicBezTo>
                  <a:pt x="304223" y="91440"/>
                  <a:pt x="301366" y="90487"/>
                  <a:pt x="298508" y="91440"/>
                </a:cubicBezTo>
                <a:close/>
                <a:moveTo>
                  <a:pt x="317558" y="32385"/>
                </a:moveTo>
                <a:cubicBezTo>
                  <a:pt x="304223" y="32385"/>
                  <a:pt x="295651" y="41910"/>
                  <a:pt x="295651" y="55245"/>
                </a:cubicBezTo>
                <a:cubicBezTo>
                  <a:pt x="295651" y="70485"/>
                  <a:pt x="306128" y="83820"/>
                  <a:pt x="317558" y="83820"/>
                </a:cubicBezTo>
                <a:cubicBezTo>
                  <a:pt x="329941" y="83820"/>
                  <a:pt x="339466" y="70485"/>
                  <a:pt x="339466" y="55245"/>
                </a:cubicBezTo>
                <a:cubicBezTo>
                  <a:pt x="339466" y="41910"/>
                  <a:pt x="330893" y="32385"/>
                  <a:pt x="317558" y="32385"/>
                </a:cubicBezTo>
                <a:close/>
                <a:moveTo>
                  <a:pt x="317558" y="0"/>
                </a:moveTo>
                <a:cubicBezTo>
                  <a:pt x="368041" y="0"/>
                  <a:pt x="419476" y="44767"/>
                  <a:pt x="411856" y="126682"/>
                </a:cubicBezTo>
                <a:cubicBezTo>
                  <a:pt x="408046" y="164782"/>
                  <a:pt x="390901" y="203835"/>
                  <a:pt x="372803" y="235267"/>
                </a:cubicBezTo>
                <a:lnTo>
                  <a:pt x="493771" y="235267"/>
                </a:lnTo>
                <a:cubicBezTo>
                  <a:pt x="498533" y="235267"/>
                  <a:pt x="505201" y="238125"/>
                  <a:pt x="508058" y="242887"/>
                </a:cubicBezTo>
                <a:lnTo>
                  <a:pt x="632836" y="431482"/>
                </a:lnTo>
                <a:cubicBezTo>
                  <a:pt x="634741" y="435292"/>
                  <a:pt x="635693" y="439102"/>
                  <a:pt x="633789" y="442912"/>
                </a:cubicBezTo>
                <a:cubicBezTo>
                  <a:pt x="631883" y="446722"/>
                  <a:pt x="628073" y="448627"/>
                  <a:pt x="623311" y="448627"/>
                </a:cubicBezTo>
                <a:lnTo>
                  <a:pt x="11806" y="448627"/>
                </a:lnTo>
                <a:cubicBezTo>
                  <a:pt x="7043" y="448627"/>
                  <a:pt x="3233" y="446722"/>
                  <a:pt x="1328" y="442912"/>
                </a:cubicBezTo>
                <a:cubicBezTo>
                  <a:pt x="-577" y="440055"/>
                  <a:pt x="-577" y="435292"/>
                  <a:pt x="2281" y="431482"/>
                </a:cubicBezTo>
                <a:lnTo>
                  <a:pt x="127058" y="242887"/>
                </a:lnTo>
                <a:cubicBezTo>
                  <a:pt x="129916" y="238125"/>
                  <a:pt x="135631" y="235267"/>
                  <a:pt x="141346" y="235267"/>
                </a:cubicBezTo>
                <a:lnTo>
                  <a:pt x="262314" y="235267"/>
                </a:lnTo>
                <a:cubicBezTo>
                  <a:pt x="243263" y="203835"/>
                  <a:pt x="227071" y="164782"/>
                  <a:pt x="223261" y="126682"/>
                </a:cubicBezTo>
                <a:cubicBezTo>
                  <a:pt x="215641" y="45720"/>
                  <a:pt x="268028" y="0"/>
                  <a:pt x="317558"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48" name="WIFI">
            <a:extLst>
              <a:ext uri="{FF2B5EF4-FFF2-40B4-BE49-F238E27FC236}">
                <a16:creationId xmlns:a16="http://schemas.microsoft.com/office/drawing/2014/main" id="{B0EA0818-BF59-BB49-83EE-BAA1D62C863F}"/>
              </a:ext>
            </a:extLst>
          </p:cNvPr>
          <p:cNvSpPr/>
          <p:nvPr userDrawn="1"/>
        </p:nvSpPr>
        <p:spPr>
          <a:xfrm>
            <a:off x="6339957" y="2959523"/>
            <a:ext cx="224978" cy="189972"/>
          </a:xfrm>
          <a:custGeom>
            <a:avLst/>
            <a:gdLst>
              <a:gd name="connsiteX0" fmla="*/ 229552 w 459105"/>
              <a:gd name="connsiteY0" fmla="*/ 311468 h 387668"/>
              <a:gd name="connsiteX1" fmla="*/ 267652 w 459105"/>
              <a:gd name="connsiteY1" fmla="*/ 349568 h 387668"/>
              <a:gd name="connsiteX2" fmla="*/ 229552 w 459105"/>
              <a:gd name="connsiteY2" fmla="*/ 387668 h 387668"/>
              <a:gd name="connsiteX3" fmla="*/ 191452 w 459105"/>
              <a:gd name="connsiteY3" fmla="*/ 349568 h 387668"/>
              <a:gd name="connsiteX4" fmla="*/ 229552 w 459105"/>
              <a:gd name="connsiteY4" fmla="*/ 311468 h 387668"/>
              <a:gd name="connsiteX5" fmla="*/ 230504 w 459105"/>
              <a:gd name="connsiteY5" fmla="*/ 218123 h 387668"/>
              <a:gd name="connsiteX6" fmla="*/ 301942 w 459105"/>
              <a:gd name="connsiteY6" fmla="*/ 243840 h 387668"/>
              <a:gd name="connsiteX7" fmla="*/ 304799 w 459105"/>
              <a:gd name="connsiteY7" fmla="*/ 248603 h 387668"/>
              <a:gd name="connsiteX8" fmla="*/ 302894 w 459105"/>
              <a:gd name="connsiteY8" fmla="*/ 253365 h 387668"/>
              <a:gd name="connsiteX9" fmla="*/ 271462 w 459105"/>
              <a:gd name="connsiteY9" fmla="*/ 284798 h 387668"/>
              <a:gd name="connsiteX10" fmla="*/ 262889 w 459105"/>
              <a:gd name="connsiteY10" fmla="*/ 285750 h 387668"/>
              <a:gd name="connsiteX11" fmla="*/ 196214 w 459105"/>
              <a:gd name="connsiteY11" fmla="*/ 286703 h 387668"/>
              <a:gd name="connsiteX12" fmla="*/ 192404 w 459105"/>
              <a:gd name="connsiteY12" fmla="*/ 288608 h 387668"/>
              <a:gd name="connsiteX13" fmla="*/ 187642 w 459105"/>
              <a:gd name="connsiteY13" fmla="*/ 286703 h 387668"/>
              <a:gd name="connsiteX14" fmla="*/ 157162 w 459105"/>
              <a:gd name="connsiteY14" fmla="*/ 255270 h 387668"/>
              <a:gd name="connsiteX15" fmla="*/ 155257 w 459105"/>
              <a:gd name="connsiteY15" fmla="*/ 250508 h 387668"/>
              <a:gd name="connsiteX16" fmla="*/ 157162 w 459105"/>
              <a:gd name="connsiteY16" fmla="*/ 245745 h 387668"/>
              <a:gd name="connsiteX17" fmla="*/ 230504 w 459105"/>
              <a:gd name="connsiteY17" fmla="*/ 218123 h 387668"/>
              <a:gd name="connsiteX18" fmla="*/ 230505 w 459105"/>
              <a:gd name="connsiteY18" fmla="*/ 108585 h 387668"/>
              <a:gd name="connsiteX19" fmla="*/ 381000 w 459105"/>
              <a:gd name="connsiteY19" fmla="*/ 166687 h 387668"/>
              <a:gd name="connsiteX20" fmla="*/ 382905 w 459105"/>
              <a:gd name="connsiteY20" fmla="*/ 171450 h 387668"/>
              <a:gd name="connsiteX21" fmla="*/ 381000 w 459105"/>
              <a:gd name="connsiteY21" fmla="*/ 176212 h 387668"/>
              <a:gd name="connsiteX22" fmla="*/ 350520 w 459105"/>
              <a:gd name="connsiteY22" fmla="*/ 207645 h 387668"/>
              <a:gd name="connsiteX23" fmla="*/ 340995 w 459105"/>
              <a:gd name="connsiteY23" fmla="*/ 207645 h 387668"/>
              <a:gd name="connsiteX24" fmla="*/ 230505 w 459105"/>
              <a:gd name="connsiteY24" fmla="*/ 165735 h 387668"/>
              <a:gd name="connsiteX25" fmla="*/ 120015 w 459105"/>
              <a:gd name="connsiteY25" fmla="*/ 209550 h 387668"/>
              <a:gd name="connsiteX26" fmla="*/ 115252 w 459105"/>
              <a:gd name="connsiteY26" fmla="*/ 211455 h 387668"/>
              <a:gd name="connsiteX27" fmla="*/ 110490 w 459105"/>
              <a:gd name="connsiteY27" fmla="*/ 209550 h 387668"/>
              <a:gd name="connsiteX28" fmla="*/ 80010 w 459105"/>
              <a:gd name="connsiteY28" fmla="*/ 179070 h 387668"/>
              <a:gd name="connsiteX29" fmla="*/ 78105 w 459105"/>
              <a:gd name="connsiteY29" fmla="*/ 174307 h 387668"/>
              <a:gd name="connsiteX30" fmla="*/ 80010 w 459105"/>
              <a:gd name="connsiteY30" fmla="*/ 169545 h 387668"/>
              <a:gd name="connsiteX31" fmla="*/ 230505 w 459105"/>
              <a:gd name="connsiteY31" fmla="*/ 108585 h 387668"/>
              <a:gd name="connsiteX32" fmla="*/ 230505 w 459105"/>
              <a:gd name="connsiteY32" fmla="*/ 0 h 387668"/>
              <a:gd name="connsiteX33" fmla="*/ 457200 w 459105"/>
              <a:gd name="connsiteY33" fmla="*/ 89535 h 387668"/>
              <a:gd name="connsiteX34" fmla="*/ 459105 w 459105"/>
              <a:gd name="connsiteY34" fmla="*/ 94297 h 387668"/>
              <a:gd name="connsiteX35" fmla="*/ 457200 w 459105"/>
              <a:gd name="connsiteY35" fmla="*/ 99060 h 387668"/>
              <a:gd name="connsiteX36" fmla="*/ 425767 w 459105"/>
              <a:gd name="connsiteY36" fmla="*/ 129540 h 387668"/>
              <a:gd name="connsiteX37" fmla="*/ 416242 w 459105"/>
              <a:gd name="connsiteY37" fmla="*/ 129540 h 387668"/>
              <a:gd name="connsiteX38" fmla="*/ 228600 w 459105"/>
              <a:gd name="connsiteY38" fmla="*/ 55245 h 387668"/>
              <a:gd name="connsiteX39" fmla="*/ 40957 w 459105"/>
              <a:gd name="connsiteY39" fmla="*/ 130492 h 387668"/>
              <a:gd name="connsiteX40" fmla="*/ 36195 w 459105"/>
              <a:gd name="connsiteY40" fmla="*/ 132397 h 387668"/>
              <a:gd name="connsiteX41" fmla="*/ 31432 w 459105"/>
              <a:gd name="connsiteY41" fmla="*/ 130492 h 387668"/>
              <a:gd name="connsiteX42" fmla="*/ 1905 w 459105"/>
              <a:gd name="connsiteY42" fmla="*/ 100965 h 387668"/>
              <a:gd name="connsiteX43" fmla="*/ 0 w 459105"/>
              <a:gd name="connsiteY43" fmla="*/ 96202 h 387668"/>
              <a:gd name="connsiteX44" fmla="*/ 1905 w 459105"/>
              <a:gd name="connsiteY44" fmla="*/ 91440 h 387668"/>
              <a:gd name="connsiteX45" fmla="*/ 230505 w 459105"/>
              <a:gd name="connsiteY45" fmla="*/ 0 h 38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59105" h="387668">
                <a:moveTo>
                  <a:pt x="229552" y="311468"/>
                </a:moveTo>
                <a:cubicBezTo>
                  <a:pt x="251459" y="311468"/>
                  <a:pt x="268604" y="328613"/>
                  <a:pt x="267652" y="349568"/>
                </a:cubicBezTo>
                <a:cubicBezTo>
                  <a:pt x="267652" y="370523"/>
                  <a:pt x="250507" y="387668"/>
                  <a:pt x="229552" y="387668"/>
                </a:cubicBezTo>
                <a:cubicBezTo>
                  <a:pt x="208597" y="387668"/>
                  <a:pt x="191452" y="370523"/>
                  <a:pt x="191452" y="349568"/>
                </a:cubicBezTo>
                <a:cubicBezTo>
                  <a:pt x="191452" y="328613"/>
                  <a:pt x="208597" y="311468"/>
                  <a:pt x="229552" y="311468"/>
                </a:cubicBezTo>
                <a:close/>
                <a:moveTo>
                  <a:pt x="230504" y="218123"/>
                </a:moveTo>
                <a:cubicBezTo>
                  <a:pt x="257174" y="218123"/>
                  <a:pt x="282892" y="227648"/>
                  <a:pt x="301942" y="243840"/>
                </a:cubicBezTo>
                <a:cubicBezTo>
                  <a:pt x="303847" y="244793"/>
                  <a:pt x="304799" y="246698"/>
                  <a:pt x="304799" y="248603"/>
                </a:cubicBezTo>
                <a:cubicBezTo>
                  <a:pt x="304799" y="250508"/>
                  <a:pt x="303847" y="252413"/>
                  <a:pt x="302894" y="253365"/>
                </a:cubicBezTo>
                <a:lnTo>
                  <a:pt x="271462" y="284798"/>
                </a:lnTo>
                <a:cubicBezTo>
                  <a:pt x="269557" y="287655"/>
                  <a:pt x="265747" y="287655"/>
                  <a:pt x="262889" y="285750"/>
                </a:cubicBezTo>
                <a:cubicBezTo>
                  <a:pt x="243839" y="271463"/>
                  <a:pt x="215264" y="271463"/>
                  <a:pt x="196214" y="286703"/>
                </a:cubicBezTo>
                <a:cubicBezTo>
                  <a:pt x="195262" y="287655"/>
                  <a:pt x="194309" y="288608"/>
                  <a:pt x="192404" y="288608"/>
                </a:cubicBezTo>
                <a:cubicBezTo>
                  <a:pt x="190499" y="288608"/>
                  <a:pt x="188594" y="287655"/>
                  <a:pt x="187642" y="286703"/>
                </a:cubicBezTo>
                <a:lnTo>
                  <a:pt x="157162" y="255270"/>
                </a:lnTo>
                <a:cubicBezTo>
                  <a:pt x="156209" y="254318"/>
                  <a:pt x="155257" y="252413"/>
                  <a:pt x="155257" y="250508"/>
                </a:cubicBezTo>
                <a:cubicBezTo>
                  <a:pt x="155257" y="248603"/>
                  <a:pt x="156209" y="246698"/>
                  <a:pt x="157162" y="245745"/>
                </a:cubicBezTo>
                <a:cubicBezTo>
                  <a:pt x="177164" y="227648"/>
                  <a:pt x="202882" y="218123"/>
                  <a:pt x="230504" y="218123"/>
                </a:cubicBezTo>
                <a:close/>
                <a:moveTo>
                  <a:pt x="230505" y="108585"/>
                </a:moveTo>
                <a:cubicBezTo>
                  <a:pt x="285750" y="108585"/>
                  <a:pt x="339090" y="128587"/>
                  <a:pt x="381000" y="166687"/>
                </a:cubicBezTo>
                <a:cubicBezTo>
                  <a:pt x="381952" y="167640"/>
                  <a:pt x="382905" y="169545"/>
                  <a:pt x="382905" y="171450"/>
                </a:cubicBezTo>
                <a:cubicBezTo>
                  <a:pt x="382905" y="173355"/>
                  <a:pt x="381952" y="175260"/>
                  <a:pt x="381000" y="176212"/>
                </a:cubicBezTo>
                <a:lnTo>
                  <a:pt x="350520" y="207645"/>
                </a:lnTo>
                <a:cubicBezTo>
                  <a:pt x="347662" y="209550"/>
                  <a:pt x="343852" y="209550"/>
                  <a:pt x="340995" y="207645"/>
                </a:cubicBezTo>
                <a:cubicBezTo>
                  <a:pt x="310515" y="180022"/>
                  <a:pt x="271462" y="165735"/>
                  <a:pt x="230505" y="165735"/>
                </a:cubicBezTo>
                <a:cubicBezTo>
                  <a:pt x="189547" y="165735"/>
                  <a:pt x="150495" y="180975"/>
                  <a:pt x="120015" y="209550"/>
                </a:cubicBezTo>
                <a:cubicBezTo>
                  <a:pt x="118110" y="210502"/>
                  <a:pt x="117157" y="211455"/>
                  <a:pt x="115252" y="211455"/>
                </a:cubicBezTo>
                <a:cubicBezTo>
                  <a:pt x="113347" y="211455"/>
                  <a:pt x="111442" y="210502"/>
                  <a:pt x="110490" y="209550"/>
                </a:cubicBezTo>
                <a:lnTo>
                  <a:pt x="80010" y="179070"/>
                </a:lnTo>
                <a:cubicBezTo>
                  <a:pt x="79057" y="178117"/>
                  <a:pt x="78105" y="176212"/>
                  <a:pt x="78105" y="174307"/>
                </a:cubicBezTo>
                <a:cubicBezTo>
                  <a:pt x="78105" y="172402"/>
                  <a:pt x="79057" y="170497"/>
                  <a:pt x="80010" y="169545"/>
                </a:cubicBezTo>
                <a:cubicBezTo>
                  <a:pt x="120967" y="130492"/>
                  <a:pt x="174307" y="108585"/>
                  <a:pt x="230505" y="108585"/>
                </a:cubicBezTo>
                <a:close/>
                <a:moveTo>
                  <a:pt x="230505" y="0"/>
                </a:moveTo>
                <a:cubicBezTo>
                  <a:pt x="315277" y="0"/>
                  <a:pt x="395287" y="31432"/>
                  <a:pt x="457200" y="89535"/>
                </a:cubicBezTo>
                <a:cubicBezTo>
                  <a:pt x="458152" y="90487"/>
                  <a:pt x="459105" y="92392"/>
                  <a:pt x="459105" y="94297"/>
                </a:cubicBezTo>
                <a:cubicBezTo>
                  <a:pt x="459105" y="96202"/>
                  <a:pt x="458152" y="98107"/>
                  <a:pt x="457200" y="99060"/>
                </a:cubicBezTo>
                <a:lnTo>
                  <a:pt x="425767" y="129540"/>
                </a:lnTo>
                <a:cubicBezTo>
                  <a:pt x="422910" y="132397"/>
                  <a:pt x="419100" y="132397"/>
                  <a:pt x="416242" y="129540"/>
                </a:cubicBezTo>
                <a:cubicBezTo>
                  <a:pt x="364807" y="81915"/>
                  <a:pt x="298132" y="55245"/>
                  <a:pt x="228600" y="55245"/>
                </a:cubicBezTo>
                <a:cubicBezTo>
                  <a:pt x="158115" y="55245"/>
                  <a:pt x="91440" y="81915"/>
                  <a:pt x="40957" y="130492"/>
                </a:cubicBezTo>
                <a:cubicBezTo>
                  <a:pt x="40005" y="131445"/>
                  <a:pt x="38100" y="132397"/>
                  <a:pt x="36195" y="132397"/>
                </a:cubicBezTo>
                <a:cubicBezTo>
                  <a:pt x="34290" y="132397"/>
                  <a:pt x="32385" y="131445"/>
                  <a:pt x="31432" y="130492"/>
                </a:cubicBezTo>
                <a:lnTo>
                  <a:pt x="1905" y="100965"/>
                </a:lnTo>
                <a:cubicBezTo>
                  <a:pt x="952" y="100012"/>
                  <a:pt x="0" y="98107"/>
                  <a:pt x="0" y="96202"/>
                </a:cubicBezTo>
                <a:cubicBezTo>
                  <a:pt x="0" y="94297"/>
                  <a:pt x="952" y="92392"/>
                  <a:pt x="1905" y="91440"/>
                </a:cubicBezTo>
                <a:cubicBezTo>
                  <a:pt x="63817" y="32385"/>
                  <a:pt x="144780" y="0"/>
                  <a:pt x="230505"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49" name="動画">
            <a:extLst>
              <a:ext uri="{FF2B5EF4-FFF2-40B4-BE49-F238E27FC236}">
                <a16:creationId xmlns:a16="http://schemas.microsoft.com/office/drawing/2014/main" id="{FEF010B9-AEE1-3E4B-817F-4A11BF87AB7F}"/>
              </a:ext>
            </a:extLst>
          </p:cNvPr>
          <p:cNvSpPr/>
          <p:nvPr userDrawn="1"/>
        </p:nvSpPr>
        <p:spPr>
          <a:xfrm>
            <a:off x="8113234" y="2972591"/>
            <a:ext cx="235713" cy="163833"/>
          </a:xfrm>
          <a:custGeom>
            <a:avLst/>
            <a:gdLst>
              <a:gd name="connsiteX0" fmla="*/ 424815 w 481012"/>
              <a:gd name="connsiteY0" fmla="*/ 249555 h 334327"/>
              <a:gd name="connsiteX1" fmla="*/ 420052 w 481012"/>
              <a:gd name="connsiteY1" fmla="*/ 254317 h 334327"/>
              <a:gd name="connsiteX2" fmla="*/ 420052 w 481012"/>
              <a:gd name="connsiteY2" fmla="*/ 278130 h 334327"/>
              <a:gd name="connsiteX3" fmla="*/ 424815 w 481012"/>
              <a:gd name="connsiteY3" fmla="*/ 282892 h 334327"/>
              <a:gd name="connsiteX4" fmla="*/ 448627 w 481012"/>
              <a:gd name="connsiteY4" fmla="*/ 282892 h 334327"/>
              <a:gd name="connsiteX5" fmla="*/ 453390 w 481012"/>
              <a:gd name="connsiteY5" fmla="*/ 278130 h 334327"/>
              <a:gd name="connsiteX6" fmla="*/ 453390 w 481012"/>
              <a:gd name="connsiteY6" fmla="*/ 254317 h 334327"/>
              <a:gd name="connsiteX7" fmla="*/ 448627 w 481012"/>
              <a:gd name="connsiteY7" fmla="*/ 249555 h 334327"/>
              <a:gd name="connsiteX8" fmla="*/ 32385 w 481012"/>
              <a:gd name="connsiteY8" fmla="*/ 249555 h 334327"/>
              <a:gd name="connsiteX9" fmla="*/ 27622 w 481012"/>
              <a:gd name="connsiteY9" fmla="*/ 254317 h 334327"/>
              <a:gd name="connsiteX10" fmla="*/ 27622 w 481012"/>
              <a:gd name="connsiteY10" fmla="*/ 278130 h 334327"/>
              <a:gd name="connsiteX11" fmla="*/ 32385 w 481012"/>
              <a:gd name="connsiteY11" fmla="*/ 282892 h 334327"/>
              <a:gd name="connsiteX12" fmla="*/ 56197 w 481012"/>
              <a:gd name="connsiteY12" fmla="*/ 282892 h 334327"/>
              <a:gd name="connsiteX13" fmla="*/ 60960 w 481012"/>
              <a:gd name="connsiteY13" fmla="*/ 278130 h 334327"/>
              <a:gd name="connsiteX14" fmla="*/ 60960 w 481012"/>
              <a:gd name="connsiteY14" fmla="*/ 254317 h 334327"/>
              <a:gd name="connsiteX15" fmla="*/ 56197 w 481012"/>
              <a:gd name="connsiteY15" fmla="*/ 249555 h 334327"/>
              <a:gd name="connsiteX16" fmla="*/ 424815 w 481012"/>
              <a:gd name="connsiteY16" fmla="*/ 183832 h 334327"/>
              <a:gd name="connsiteX17" fmla="*/ 420052 w 481012"/>
              <a:gd name="connsiteY17" fmla="*/ 188595 h 334327"/>
              <a:gd name="connsiteX18" fmla="*/ 420052 w 481012"/>
              <a:gd name="connsiteY18" fmla="*/ 212407 h 334327"/>
              <a:gd name="connsiteX19" fmla="*/ 424815 w 481012"/>
              <a:gd name="connsiteY19" fmla="*/ 217170 h 334327"/>
              <a:gd name="connsiteX20" fmla="*/ 448627 w 481012"/>
              <a:gd name="connsiteY20" fmla="*/ 217170 h 334327"/>
              <a:gd name="connsiteX21" fmla="*/ 453390 w 481012"/>
              <a:gd name="connsiteY21" fmla="*/ 212407 h 334327"/>
              <a:gd name="connsiteX22" fmla="*/ 453390 w 481012"/>
              <a:gd name="connsiteY22" fmla="*/ 188595 h 334327"/>
              <a:gd name="connsiteX23" fmla="*/ 448627 w 481012"/>
              <a:gd name="connsiteY23" fmla="*/ 183832 h 334327"/>
              <a:gd name="connsiteX24" fmla="*/ 32385 w 481012"/>
              <a:gd name="connsiteY24" fmla="*/ 183832 h 334327"/>
              <a:gd name="connsiteX25" fmla="*/ 27622 w 481012"/>
              <a:gd name="connsiteY25" fmla="*/ 188595 h 334327"/>
              <a:gd name="connsiteX26" fmla="*/ 27622 w 481012"/>
              <a:gd name="connsiteY26" fmla="*/ 212407 h 334327"/>
              <a:gd name="connsiteX27" fmla="*/ 32385 w 481012"/>
              <a:gd name="connsiteY27" fmla="*/ 217170 h 334327"/>
              <a:gd name="connsiteX28" fmla="*/ 56197 w 481012"/>
              <a:gd name="connsiteY28" fmla="*/ 217170 h 334327"/>
              <a:gd name="connsiteX29" fmla="*/ 60960 w 481012"/>
              <a:gd name="connsiteY29" fmla="*/ 212407 h 334327"/>
              <a:gd name="connsiteX30" fmla="*/ 60960 w 481012"/>
              <a:gd name="connsiteY30" fmla="*/ 188595 h 334327"/>
              <a:gd name="connsiteX31" fmla="*/ 56197 w 481012"/>
              <a:gd name="connsiteY31" fmla="*/ 183832 h 334327"/>
              <a:gd name="connsiteX32" fmla="*/ 424815 w 481012"/>
              <a:gd name="connsiteY32" fmla="*/ 117157 h 334327"/>
              <a:gd name="connsiteX33" fmla="*/ 420052 w 481012"/>
              <a:gd name="connsiteY33" fmla="*/ 121920 h 334327"/>
              <a:gd name="connsiteX34" fmla="*/ 420052 w 481012"/>
              <a:gd name="connsiteY34" fmla="*/ 145732 h 334327"/>
              <a:gd name="connsiteX35" fmla="*/ 424815 w 481012"/>
              <a:gd name="connsiteY35" fmla="*/ 150495 h 334327"/>
              <a:gd name="connsiteX36" fmla="*/ 448627 w 481012"/>
              <a:gd name="connsiteY36" fmla="*/ 150495 h 334327"/>
              <a:gd name="connsiteX37" fmla="*/ 453390 w 481012"/>
              <a:gd name="connsiteY37" fmla="*/ 145732 h 334327"/>
              <a:gd name="connsiteX38" fmla="*/ 453390 w 481012"/>
              <a:gd name="connsiteY38" fmla="*/ 121920 h 334327"/>
              <a:gd name="connsiteX39" fmla="*/ 448627 w 481012"/>
              <a:gd name="connsiteY39" fmla="*/ 117157 h 334327"/>
              <a:gd name="connsiteX40" fmla="*/ 32385 w 481012"/>
              <a:gd name="connsiteY40" fmla="*/ 117157 h 334327"/>
              <a:gd name="connsiteX41" fmla="*/ 27622 w 481012"/>
              <a:gd name="connsiteY41" fmla="*/ 121920 h 334327"/>
              <a:gd name="connsiteX42" fmla="*/ 27622 w 481012"/>
              <a:gd name="connsiteY42" fmla="*/ 145732 h 334327"/>
              <a:gd name="connsiteX43" fmla="*/ 32385 w 481012"/>
              <a:gd name="connsiteY43" fmla="*/ 150495 h 334327"/>
              <a:gd name="connsiteX44" fmla="*/ 56197 w 481012"/>
              <a:gd name="connsiteY44" fmla="*/ 150495 h 334327"/>
              <a:gd name="connsiteX45" fmla="*/ 60960 w 481012"/>
              <a:gd name="connsiteY45" fmla="*/ 145732 h 334327"/>
              <a:gd name="connsiteX46" fmla="*/ 60960 w 481012"/>
              <a:gd name="connsiteY46" fmla="*/ 121920 h 334327"/>
              <a:gd name="connsiteX47" fmla="*/ 56197 w 481012"/>
              <a:gd name="connsiteY47" fmla="*/ 117157 h 334327"/>
              <a:gd name="connsiteX48" fmla="*/ 203835 w 481012"/>
              <a:gd name="connsiteY48" fmla="*/ 109537 h 334327"/>
              <a:gd name="connsiteX49" fmla="*/ 215265 w 481012"/>
              <a:gd name="connsiteY49" fmla="*/ 110490 h 334327"/>
              <a:gd name="connsiteX50" fmla="*/ 286702 w 481012"/>
              <a:gd name="connsiteY50" fmla="*/ 158115 h 334327"/>
              <a:gd name="connsiteX51" fmla="*/ 292417 w 481012"/>
              <a:gd name="connsiteY51" fmla="*/ 167640 h 334327"/>
              <a:gd name="connsiteX52" fmla="*/ 286702 w 481012"/>
              <a:gd name="connsiteY52" fmla="*/ 177165 h 334327"/>
              <a:gd name="connsiteX53" fmla="*/ 215265 w 481012"/>
              <a:gd name="connsiteY53" fmla="*/ 224790 h 334327"/>
              <a:gd name="connsiteX54" fmla="*/ 208597 w 481012"/>
              <a:gd name="connsiteY54" fmla="*/ 226695 h 334327"/>
              <a:gd name="connsiteX55" fmla="*/ 203835 w 481012"/>
              <a:gd name="connsiteY55" fmla="*/ 225743 h 334327"/>
              <a:gd name="connsiteX56" fmla="*/ 198120 w 481012"/>
              <a:gd name="connsiteY56" fmla="*/ 216218 h 334327"/>
              <a:gd name="connsiteX57" fmla="*/ 198120 w 481012"/>
              <a:gd name="connsiteY57" fmla="*/ 120015 h 334327"/>
              <a:gd name="connsiteX58" fmla="*/ 203835 w 481012"/>
              <a:gd name="connsiteY58" fmla="*/ 109537 h 334327"/>
              <a:gd name="connsiteX59" fmla="*/ 424815 w 481012"/>
              <a:gd name="connsiteY59" fmla="*/ 51435 h 334327"/>
              <a:gd name="connsiteX60" fmla="*/ 420052 w 481012"/>
              <a:gd name="connsiteY60" fmla="*/ 56197 h 334327"/>
              <a:gd name="connsiteX61" fmla="*/ 420052 w 481012"/>
              <a:gd name="connsiteY61" fmla="*/ 80010 h 334327"/>
              <a:gd name="connsiteX62" fmla="*/ 424815 w 481012"/>
              <a:gd name="connsiteY62" fmla="*/ 84772 h 334327"/>
              <a:gd name="connsiteX63" fmla="*/ 448627 w 481012"/>
              <a:gd name="connsiteY63" fmla="*/ 84772 h 334327"/>
              <a:gd name="connsiteX64" fmla="*/ 453390 w 481012"/>
              <a:gd name="connsiteY64" fmla="*/ 80010 h 334327"/>
              <a:gd name="connsiteX65" fmla="*/ 453390 w 481012"/>
              <a:gd name="connsiteY65" fmla="*/ 56197 h 334327"/>
              <a:gd name="connsiteX66" fmla="*/ 448627 w 481012"/>
              <a:gd name="connsiteY66" fmla="*/ 51435 h 334327"/>
              <a:gd name="connsiteX67" fmla="*/ 32385 w 481012"/>
              <a:gd name="connsiteY67" fmla="*/ 51435 h 334327"/>
              <a:gd name="connsiteX68" fmla="*/ 27622 w 481012"/>
              <a:gd name="connsiteY68" fmla="*/ 56197 h 334327"/>
              <a:gd name="connsiteX69" fmla="*/ 27622 w 481012"/>
              <a:gd name="connsiteY69" fmla="*/ 80010 h 334327"/>
              <a:gd name="connsiteX70" fmla="*/ 32385 w 481012"/>
              <a:gd name="connsiteY70" fmla="*/ 84772 h 334327"/>
              <a:gd name="connsiteX71" fmla="*/ 56197 w 481012"/>
              <a:gd name="connsiteY71" fmla="*/ 84772 h 334327"/>
              <a:gd name="connsiteX72" fmla="*/ 60960 w 481012"/>
              <a:gd name="connsiteY72" fmla="*/ 80010 h 334327"/>
              <a:gd name="connsiteX73" fmla="*/ 60960 w 481012"/>
              <a:gd name="connsiteY73" fmla="*/ 56197 h 334327"/>
              <a:gd name="connsiteX74" fmla="*/ 56197 w 481012"/>
              <a:gd name="connsiteY74" fmla="*/ 51435 h 334327"/>
              <a:gd name="connsiteX75" fmla="*/ 87630 w 481012"/>
              <a:gd name="connsiteY75" fmla="*/ 20002 h 334327"/>
              <a:gd name="connsiteX76" fmla="*/ 87630 w 481012"/>
              <a:gd name="connsiteY76" fmla="*/ 313372 h 334327"/>
              <a:gd name="connsiteX77" fmla="*/ 393382 w 481012"/>
              <a:gd name="connsiteY77" fmla="*/ 313372 h 334327"/>
              <a:gd name="connsiteX78" fmla="*/ 394335 w 481012"/>
              <a:gd name="connsiteY78" fmla="*/ 313372 h 334327"/>
              <a:gd name="connsiteX79" fmla="*/ 394335 w 481012"/>
              <a:gd name="connsiteY79" fmla="*/ 20002 h 334327"/>
              <a:gd name="connsiteX80" fmla="*/ 15240 w 481012"/>
              <a:gd name="connsiteY80" fmla="*/ 0 h 334327"/>
              <a:gd name="connsiteX81" fmla="*/ 72390 w 481012"/>
              <a:gd name="connsiteY81" fmla="*/ 0 h 334327"/>
              <a:gd name="connsiteX82" fmla="*/ 408622 w 481012"/>
              <a:gd name="connsiteY82" fmla="*/ 0 h 334327"/>
              <a:gd name="connsiteX83" fmla="*/ 465772 w 481012"/>
              <a:gd name="connsiteY83" fmla="*/ 0 h 334327"/>
              <a:gd name="connsiteX84" fmla="*/ 481012 w 481012"/>
              <a:gd name="connsiteY84" fmla="*/ 15240 h 334327"/>
              <a:gd name="connsiteX85" fmla="*/ 481012 w 481012"/>
              <a:gd name="connsiteY85" fmla="*/ 319087 h 334327"/>
              <a:gd name="connsiteX86" fmla="*/ 465772 w 481012"/>
              <a:gd name="connsiteY86" fmla="*/ 334327 h 334327"/>
              <a:gd name="connsiteX87" fmla="*/ 408622 w 481012"/>
              <a:gd name="connsiteY87" fmla="*/ 334327 h 334327"/>
              <a:gd name="connsiteX88" fmla="*/ 72390 w 481012"/>
              <a:gd name="connsiteY88" fmla="*/ 334327 h 334327"/>
              <a:gd name="connsiteX89" fmla="*/ 15240 w 481012"/>
              <a:gd name="connsiteY89" fmla="*/ 334327 h 334327"/>
              <a:gd name="connsiteX90" fmla="*/ 0 w 481012"/>
              <a:gd name="connsiteY90" fmla="*/ 319087 h 334327"/>
              <a:gd name="connsiteX91" fmla="*/ 0 w 481012"/>
              <a:gd name="connsiteY91" fmla="*/ 15240 h 334327"/>
              <a:gd name="connsiteX92" fmla="*/ 15240 w 481012"/>
              <a:gd name="connsiteY92" fmla="*/ 0 h 33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81012" h="334327">
                <a:moveTo>
                  <a:pt x="424815" y="249555"/>
                </a:moveTo>
                <a:cubicBezTo>
                  <a:pt x="421957" y="249555"/>
                  <a:pt x="420052" y="251460"/>
                  <a:pt x="420052" y="254317"/>
                </a:cubicBezTo>
                <a:lnTo>
                  <a:pt x="420052" y="278130"/>
                </a:lnTo>
                <a:cubicBezTo>
                  <a:pt x="420052" y="280987"/>
                  <a:pt x="421957" y="282892"/>
                  <a:pt x="424815" y="282892"/>
                </a:cubicBezTo>
                <a:lnTo>
                  <a:pt x="448627" y="282892"/>
                </a:lnTo>
                <a:cubicBezTo>
                  <a:pt x="451485" y="282892"/>
                  <a:pt x="453390" y="280987"/>
                  <a:pt x="453390" y="278130"/>
                </a:cubicBezTo>
                <a:lnTo>
                  <a:pt x="453390" y="254317"/>
                </a:lnTo>
                <a:cubicBezTo>
                  <a:pt x="453390" y="251460"/>
                  <a:pt x="451485" y="249555"/>
                  <a:pt x="448627" y="249555"/>
                </a:cubicBezTo>
                <a:close/>
                <a:moveTo>
                  <a:pt x="32385" y="249555"/>
                </a:moveTo>
                <a:cubicBezTo>
                  <a:pt x="29527" y="249555"/>
                  <a:pt x="27622" y="251460"/>
                  <a:pt x="27622" y="254317"/>
                </a:cubicBezTo>
                <a:lnTo>
                  <a:pt x="27622" y="278130"/>
                </a:lnTo>
                <a:cubicBezTo>
                  <a:pt x="27622" y="280987"/>
                  <a:pt x="29527" y="282892"/>
                  <a:pt x="32385" y="282892"/>
                </a:cubicBezTo>
                <a:lnTo>
                  <a:pt x="56197" y="282892"/>
                </a:lnTo>
                <a:cubicBezTo>
                  <a:pt x="59055" y="282892"/>
                  <a:pt x="60960" y="280987"/>
                  <a:pt x="60960" y="278130"/>
                </a:cubicBezTo>
                <a:lnTo>
                  <a:pt x="60960" y="254317"/>
                </a:lnTo>
                <a:cubicBezTo>
                  <a:pt x="60960" y="251460"/>
                  <a:pt x="59055" y="249555"/>
                  <a:pt x="56197" y="249555"/>
                </a:cubicBezTo>
                <a:close/>
                <a:moveTo>
                  <a:pt x="424815" y="183832"/>
                </a:moveTo>
                <a:cubicBezTo>
                  <a:pt x="421957" y="183832"/>
                  <a:pt x="420052" y="185737"/>
                  <a:pt x="420052" y="188595"/>
                </a:cubicBezTo>
                <a:lnTo>
                  <a:pt x="420052" y="212407"/>
                </a:lnTo>
                <a:cubicBezTo>
                  <a:pt x="420052" y="215265"/>
                  <a:pt x="421957" y="217170"/>
                  <a:pt x="424815" y="217170"/>
                </a:cubicBezTo>
                <a:lnTo>
                  <a:pt x="448627" y="217170"/>
                </a:lnTo>
                <a:cubicBezTo>
                  <a:pt x="451485" y="217170"/>
                  <a:pt x="453390" y="215265"/>
                  <a:pt x="453390" y="212407"/>
                </a:cubicBezTo>
                <a:lnTo>
                  <a:pt x="453390" y="188595"/>
                </a:lnTo>
                <a:cubicBezTo>
                  <a:pt x="453390" y="185737"/>
                  <a:pt x="451485" y="183832"/>
                  <a:pt x="448627" y="183832"/>
                </a:cubicBezTo>
                <a:close/>
                <a:moveTo>
                  <a:pt x="32385" y="183832"/>
                </a:moveTo>
                <a:cubicBezTo>
                  <a:pt x="29527" y="183832"/>
                  <a:pt x="27622" y="185737"/>
                  <a:pt x="27622" y="188595"/>
                </a:cubicBezTo>
                <a:lnTo>
                  <a:pt x="27622" y="212407"/>
                </a:lnTo>
                <a:cubicBezTo>
                  <a:pt x="27622" y="215265"/>
                  <a:pt x="29527" y="217170"/>
                  <a:pt x="32385" y="217170"/>
                </a:cubicBezTo>
                <a:lnTo>
                  <a:pt x="56197" y="217170"/>
                </a:lnTo>
                <a:cubicBezTo>
                  <a:pt x="59055" y="217170"/>
                  <a:pt x="60960" y="215265"/>
                  <a:pt x="60960" y="212407"/>
                </a:cubicBezTo>
                <a:lnTo>
                  <a:pt x="60960" y="188595"/>
                </a:lnTo>
                <a:cubicBezTo>
                  <a:pt x="60960" y="185737"/>
                  <a:pt x="59055" y="183832"/>
                  <a:pt x="56197" y="183832"/>
                </a:cubicBezTo>
                <a:close/>
                <a:moveTo>
                  <a:pt x="424815" y="117157"/>
                </a:moveTo>
                <a:cubicBezTo>
                  <a:pt x="421957" y="117157"/>
                  <a:pt x="420052" y="119062"/>
                  <a:pt x="420052" y="121920"/>
                </a:cubicBezTo>
                <a:lnTo>
                  <a:pt x="420052" y="145732"/>
                </a:lnTo>
                <a:cubicBezTo>
                  <a:pt x="420052" y="148590"/>
                  <a:pt x="421957" y="150495"/>
                  <a:pt x="424815" y="150495"/>
                </a:cubicBezTo>
                <a:lnTo>
                  <a:pt x="448627" y="150495"/>
                </a:lnTo>
                <a:cubicBezTo>
                  <a:pt x="451485" y="150495"/>
                  <a:pt x="453390" y="148590"/>
                  <a:pt x="453390" y="145732"/>
                </a:cubicBezTo>
                <a:lnTo>
                  <a:pt x="453390" y="121920"/>
                </a:lnTo>
                <a:cubicBezTo>
                  <a:pt x="453390" y="119062"/>
                  <a:pt x="451485" y="117157"/>
                  <a:pt x="448627" y="117157"/>
                </a:cubicBezTo>
                <a:close/>
                <a:moveTo>
                  <a:pt x="32385" y="117157"/>
                </a:moveTo>
                <a:cubicBezTo>
                  <a:pt x="29527" y="117157"/>
                  <a:pt x="27622" y="119062"/>
                  <a:pt x="27622" y="121920"/>
                </a:cubicBezTo>
                <a:lnTo>
                  <a:pt x="27622" y="145732"/>
                </a:lnTo>
                <a:cubicBezTo>
                  <a:pt x="27622" y="148590"/>
                  <a:pt x="29527" y="150495"/>
                  <a:pt x="32385" y="150495"/>
                </a:cubicBezTo>
                <a:lnTo>
                  <a:pt x="56197" y="150495"/>
                </a:lnTo>
                <a:cubicBezTo>
                  <a:pt x="59055" y="150495"/>
                  <a:pt x="60960" y="148590"/>
                  <a:pt x="60960" y="145732"/>
                </a:cubicBezTo>
                <a:lnTo>
                  <a:pt x="60960" y="121920"/>
                </a:lnTo>
                <a:cubicBezTo>
                  <a:pt x="60960" y="119062"/>
                  <a:pt x="59055" y="117157"/>
                  <a:pt x="56197" y="117157"/>
                </a:cubicBezTo>
                <a:close/>
                <a:moveTo>
                  <a:pt x="203835" y="109537"/>
                </a:moveTo>
                <a:cubicBezTo>
                  <a:pt x="207645" y="107632"/>
                  <a:pt x="211455" y="107632"/>
                  <a:pt x="215265" y="110490"/>
                </a:cubicBezTo>
                <a:lnTo>
                  <a:pt x="286702" y="158115"/>
                </a:lnTo>
                <a:cubicBezTo>
                  <a:pt x="290512" y="160020"/>
                  <a:pt x="292417" y="163830"/>
                  <a:pt x="292417" y="167640"/>
                </a:cubicBezTo>
                <a:cubicBezTo>
                  <a:pt x="292417" y="171450"/>
                  <a:pt x="290512" y="175260"/>
                  <a:pt x="286702" y="177165"/>
                </a:cubicBezTo>
                <a:lnTo>
                  <a:pt x="215265" y="224790"/>
                </a:lnTo>
                <a:cubicBezTo>
                  <a:pt x="213360" y="225743"/>
                  <a:pt x="210502" y="226695"/>
                  <a:pt x="208597" y="226695"/>
                </a:cubicBezTo>
                <a:cubicBezTo>
                  <a:pt x="207645" y="226695"/>
                  <a:pt x="205740" y="226695"/>
                  <a:pt x="203835" y="225743"/>
                </a:cubicBezTo>
                <a:cubicBezTo>
                  <a:pt x="200025" y="223838"/>
                  <a:pt x="198120" y="220028"/>
                  <a:pt x="198120" y="216218"/>
                </a:cubicBezTo>
                <a:lnTo>
                  <a:pt x="198120" y="120015"/>
                </a:lnTo>
                <a:cubicBezTo>
                  <a:pt x="198120" y="115253"/>
                  <a:pt x="200025" y="111443"/>
                  <a:pt x="203835" y="109537"/>
                </a:cubicBezTo>
                <a:close/>
                <a:moveTo>
                  <a:pt x="424815" y="51435"/>
                </a:moveTo>
                <a:cubicBezTo>
                  <a:pt x="421957" y="51435"/>
                  <a:pt x="420052" y="53340"/>
                  <a:pt x="420052" y="56197"/>
                </a:cubicBezTo>
                <a:lnTo>
                  <a:pt x="420052" y="80010"/>
                </a:lnTo>
                <a:cubicBezTo>
                  <a:pt x="420052" y="82867"/>
                  <a:pt x="421957" y="84772"/>
                  <a:pt x="424815" y="84772"/>
                </a:cubicBezTo>
                <a:lnTo>
                  <a:pt x="448627" y="84772"/>
                </a:lnTo>
                <a:cubicBezTo>
                  <a:pt x="451485" y="84772"/>
                  <a:pt x="453390" y="82867"/>
                  <a:pt x="453390" y="80010"/>
                </a:cubicBezTo>
                <a:lnTo>
                  <a:pt x="453390" y="56197"/>
                </a:lnTo>
                <a:cubicBezTo>
                  <a:pt x="453390" y="53340"/>
                  <a:pt x="451485" y="51435"/>
                  <a:pt x="448627" y="51435"/>
                </a:cubicBezTo>
                <a:close/>
                <a:moveTo>
                  <a:pt x="32385" y="51435"/>
                </a:moveTo>
                <a:cubicBezTo>
                  <a:pt x="29527" y="51435"/>
                  <a:pt x="27622" y="53340"/>
                  <a:pt x="27622" y="56197"/>
                </a:cubicBezTo>
                <a:lnTo>
                  <a:pt x="27622" y="80010"/>
                </a:lnTo>
                <a:cubicBezTo>
                  <a:pt x="27622" y="82867"/>
                  <a:pt x="29527" y="84772"/>
                  <a:pt x="32385" y="84772"/>
                </a:cubicBezTo>
                <a:lnTo>
                  <a:pt x="56197" y="84772"/>
                </a:lnTo>
                <a:cubicBezTo>
                  <a:pt x="59055" y="84772"/>
                  <a:pt x="60960" y="82867"/>
                  <a:pt x="60960" y="80010"/>
                </a:cubicBezTo>
                <a:lnTo>
                  <a:pt x="60960" y="56197"/>
                </a:lnTo>
                <a:cubicBezTo>
                  <a:pt x="60960" y="53340"/>
                  <a:pt x="59055" y="51435"/>
                  <a:pt x="56197" y="51435"/>
                </a:cubicBezTo>
                <a:close/>
                <a:moveTo>
                  <a:pt x="87630" y="20002"/>
                </a:moveTo>
                <a:lnTo>
                  <a:pt x="87630" y="313372"/>
                </a:lnTo>
                <a:lnTo>
                  <a:pt x="393382" y="313372"/>
                </a:lnTo>
                <a:lnTo>
                  <a:pt x="394335" y="313372"/>
                </a:lnTo>
                <a:lnTo>
                  <a:pt x="394335" y="20002"/>
                </a:lnTo>
                <a:close/>
                <a:moveTo>
                  <a:pt x="15240" y="0"/>
                </a:moveTo>
                <a:lnTo>
                  <a:pt x="72390" y="0"/>
                </a:lnTo>
                <a:lnTo>
                  <a:pt x="408622" y="0"/>
                </a:lnTo>
                <a:lnTo>
                  <a:pt x="465772" y="0"/>
                </a:lnTo>
                <a:cubicBezTo>
                  <a:pt x="473392" y="0"/>
                  <a:pt x="480060" y="6667"/>
                  <a:pt x="481012" y="15240"/>
                </a:cubicBezTo>
                <a:lnTo>
                  <a:pt x="481012" y="319087"/>
                </a:lnTo>
                <a:cubicBezTo>
                  <a:pt x="481012" y="327660"/>
                  <a:pt x="474345" y="334327"/>
                  <a:pt x="465772" y="334327"/>
                </a:cubicBezTo>
                <a:lnTo>
                  <a:pt x="408622" y="334327"/>
                </a:lnTo>
                <a:lnTo>
                  <a:pt x="72390" y="334327"/>
                </a:lnTo>
                <a:lnTo>
                  <a:pt x="15240" y="334327"/>
                </a:lnTo>
                <a:cubicBezTo>
                  <a:pt x="6667" y="334327"/>
                  <a:pt x="0" y="327660"/>
                  <a:pt x="0" y="319087"/>
                </a:cubicBezTo>
                <a:lnTo>
                  <a:pt x="0" y="15240"/>
                </a:lnTo>
                <a:cubicBezTo>
                  <a:pt x="0" y="6667"/>
                  <a:pt x="6667" y="0"/>
                  <a:pt x="15240"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50" name="セキュリティ鍵">
            <a:extLst>
              <a:ext uri="{FF2B5EF4-FFF2-40B4-BE49-F238E27FC236}">
                <a16:creationId xmlns:a16="http://schemas.microsoft.com/office/drawing/2014/main" id="{57873637-CDCB-9F46-B855-93A07FD505CF}"/>
              </a:ext>
            </a:extLst>
          </p:cNvPr>
          <p:cNvSpPr/>
          <p:nvPr userDrawn="1"/>
        </p:nvSpPr>
        <p:spPr>
          <a:xfrm>
            <a:off x="7524288" y="2950187"/>
            <a:ext cx="202107" cy="208642"/>
          </a:xfrm>
          <a:custGeom>
            <a:avLst/>
            <a:gdLst>
              <a:gd name="connsiteX0" fmla="*/ 206692 w 412432"/>
              <a:gd name="connsiteY0" fmla="*/ 227648 h 425767"/>
              <a:gd name="connsiteX1" fmla="*/ 252412 w 412432"/>
              <a:gd name="connsiteY1" fmla="*/ 273368 h 425767"/>
              <a:gd name="connsiteX2" fmla="*/ 229551 w 412432"/>
              <a:gd name="connsiteY2" fmla="*/ 312420 h 425767"/>
              <a:gd name="connsiteX3" fmla="*/ 229551 w 412432"/>
              <a:gd name="connsiteY3" fmla="*/ 338138 h 425767"/>
              <a:gd name="connsiteX4" fmla="*/ 206692 w 412432"/>
              <a:gd name="connsiteY4" fmla="*/ 364808 h 425767"/>
              <a:gd name="connsiteX5" fmla="*/ 183831 w 412432"/>
              <a:gd name="connsiteY5" fmla="*/ 338138 h 425767"/>
              <a:gd name="connsiteX6" fmla="*/ 183831 w 412432"/>
              <a:gd name="connsiteY6" fmla="*/ 312420 h 425767"/>
              <a:gd name="connsiteX7" fmla="*/ 160972 w 412432"/>
              <a:gd name="connsiteY7" fmla="*/ 273368 h 425767"/>
              <a:gd name="connsiteX8" fmla="*/ 206692 w 412432"/>
              <a:gd name="connsiteY8" fmla="*/ 227648 h 425767"/>
              <a:gd name="connsiteX9" fmla="*/ 27622 w 412432"/>
              <a:gd name="connsiteY9" fmla="*/ 179070 h 425767"/>
              <a:gd name="connsiteX10" fmla="*/ 27622 w 412432"/>
              <a:gd name="connsiteY10" fmla="*/ 398145 h 425767"/>
              <a:gd name="connsiteX11" fmla="*/ 384810 w 412432"/>
              <a:gd name="connsiteY11" fmla="*/ 398145 h 425767"/>
              <a:gd name="connsiteX12" fmla="*/ 384810 w 412432"/>
              <a:gd name="connsiteY12" fmla="*/ 179070 h 425767"/>
              <a:gd name="connsiteX13" fmla="*/ 205740 w 412432"/>
              <a:gd name="connsiteY13" fmla="*/ 78105 h 425767"/>
              <a:gd name="connsiteX14" fmla="*/ 154305 w 412432"/>
              <a:gd name="connsiteY14" fmla="*/ 129540 h 425767"/>
              <a:gd name="connsiteX15" fmla="*/ 154305 w 412432"/>
              <a:gd name="connsiteY15" fmla="*/ 152400 h 425767"/>
              <a:gd name="connsiteX16" fmla="*/ 257175 w 412432"/>
              <a:gd name="connsiteY16" fmla="*/ 152400 h 425767"/>
              <a:gd name="connsiteX17" fmla="*/ 257175 w 412432"/>
              <a:gd name="connsiteY17" fmla="*/ 129540 h 425767"/>
              <a:gd name="connsiteX18" fmla="*/ 205740 w 412432"/>
              <a:gd name="connsiteY18" fmla="*/ 78105 h 425767"/>
              <a:gd name="connsiteX19" fmla="*/ 206692 w 412432"/>
              <a:gd name="connsiteY19" fmla="*/ 29527 h 425767"/>
              <a:gd name="connsiteX20" fmla="*/ 106680 w 412432"/>
              <a:gd name="connsiteY20" fmla="*/ 129540 h 425767"/>
              <a:gd name="connsiteX21" fmla="*/ 106680 w 412432"/>
              <a:gd name="connsiteY21" fmla="*/ 152400 h 425767"/>
              <a:gd name="connsiteX22" fmla="*/ 125730 w 412432"/>
              <a:gd name="connsiteY22" fmla="*/ 152400 h 425767"/>
              <a:gd name="connsiteX23" fmla="*/ 125730 w 412432"/>
              <a:gd name="connsiteY23" fmla="*/ 129540 h 425767"/>
              <a:gd name="connsiteX24" fmla="*/ 206692 w 412432"/>
              <a:gd name="connsiteY24" fmla="*/ 48577 h 425767"/>
              <a:gd name="connsiteX25" fmla="*/ 287655 w 412432"/>
              <a:gd name="connsiteY25" fmla="*/ 129540 h 425767"/>
              <a:gd name="connsiteX26" fmla="*/ 287655 w 412432"/>
              <a:gd name="connsiteY26" fmla="*/ 152400 h 425767"/>
              <a:gd name="connsiteX27" fmla="*/ 306705 w 412432"/>
              <a:gd name="connsiteY27" fmla="*/ 152400 h 425767"/>
              <a:gd name="connsiteX28" fmla="*/ 306705 w 412432"/>
              <a:gd name="connsiteY28" fmla="*/ 129540 h 425767"/>
              <a:gd name="connsiteX29" fmla="*/ 206692 w 412432"/>
              <a:gd name="connsiteY29" fmla="*/ 29527 h 425767"/>
              <a:gd name="connsiteX30" fmla="*/ 206692 w 412432"/>
              <a:gd name="connsiteY30" fmla="*/ 0 h 425767"/>
              <a:gd name="connsiteX31" fmla="*/ 336232 w 412432"/>
              <a:gd name="connsiteY31" fmla="*/ 129540 h 425767"/>
              <a:gd name="connsiteX32" fmla="*/ 336232 w 412432"/>
              <a:gd name="connsiteY32" fmla="*/ 152400 h 425767"/>
              <a:gd name="connsiteX33" fmla="*/ 388620 w 412432"/>
              <a:gd name="connsiteY33" fmla="*/ 152400 h 425767"/>
              <a:gd name="connsiteX34" fmla="*/ 412432 w 412432"/>
              <a:gd name="connsiteY34" fmla="*/ 176212 h 425767"/>
              <a:gd name="connsiteX35" fmla="*/ 412432 w 412432"/>
              <a:gd name="connsiteY35" fmla="*/ 401955 h 425767"/>
              <a:gd name="connsiteX36" fmla="*/ 388620 w 412432"/>
              <a:gd name="connsiteY36" fmla="*/ 425767 h 425767"/>
              <a:gd name="connsiteX37" fmla="*/ 23812 w 412432"/>
              <a:gd name="connsiteY37" fmla="*/ 425767 h 425767"/>
              <a:gd name="connsiteX38" fmla="*/ 0 w 412432"/>
              <a:gd name="connsiteY38" fmla="*/ 401955 h 425767"/>
              <a:gd name="connsiteX39" fmla="*/ 0 w 412432"/>
              <a:gd name="connsiteY39" fmla="*/ 176212 h 425767"/>
              <a:gd name="connsiteX40" fmla="*/ 23812 w 412432"/>
              <a:gd name="connsiteY40" fmla="*/ 152400 h 425767"/>
              <a:gd name="connsiteX41" fmla="*/ 77152 w 412432"/>
              <a:gd name="connsiteY41" fmla="*/ 152400 h 425767"/>
              <a:gd name="connsiteX42" fmla="*/ 77152 w 412432"/>
              <a:gd name="connsiteY42" fmla="*/ 129540 h 425767"/>
              <a:gd name="connsiteX43" fmla="*/ 206692 w 412432"/>
              <a:gd name="connsiteY43" fmla="*/ 0 h 42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12432" h="425767">
                <a:moveTo>
                  <a:pt x="206692" y="227648"/>
                </a:moveTo>
                <a:cubicBezTo>
                  <a:pt x="232409" y="227648"/>
                  <a:pt x="252412" y="248603"/>
                  <a:pt x="252412" y="273368"/>
                </a:cubicBezTo>
                <a:cubicBezTo>
                  <a:pt x="252412" y="290513"/>
                  <a:pt x="242887" y="304800"/>
                  <a:pt x="229551" y="312420"/>
                </a:cubicBezTo>
                <a:lnTo>
                  <a:pt x="229551" y="338138"/>
                </a:lnTo>
                <a:cubicBezTo>
                  <a:pt x="229551" y="352425"/>
                  <a:pt x="219074" y="364808"/>
                  <a:pt x="206692" y="364808"/>
                </a:cubicBezTo>
                <a:cubicBezTo>
                  <a:pt x="194309" y="364808"/>
                  <a:pt x="183831" y="353378"/>
                  <a:pt x="183831" y="338138"/>
                </a:cubicBezTo>
                <a:lnTo>
                  <a:pt x="183831" y="312420"/>
                </a:lnTo>
                <a:cubicBezTo>
                  <a:pt x="170497" y="304800"/>
                  <a:pt x="160972" y="290513"/>
                  <a:pt x="160972" y="273368"/>
                </a:cubicBezTo>
                <a:cubicBezTo>
                  <a:pt x="160972" y="247650"/>
                  <a:pt x="181926" y="227648"/>
                  <a:pt x="206692" y="227648"/>
                </a:cubicBezTo>
                <a:close/>
                <a:moveTo>
                  <a:pt x="27622" y="179070"/>
                </a:moveTo>
                <a:lnTo>
                  <a:pt x="27622" y="398145"/>
                </a:lnTo>
                <a:lnTo>
                  <a:pt x="384810" y="398145"/>
                </a:lnTo>
                <a:lnTo>
                  <a:pt x="384810" y="179070"/>
                </a:lnTo>
                <a:close/>
                <a:moveTo>
                  <a:pt x="205740" y="78105"/>
                </a:moveTo>
                <a:cubicBezTo>
                  <a:pt x="177165" y="78105"/>
                  <a:pt x="154305" y="100965"/>
                  <a:pt x="154305" y="129540"/>
                </a:cubicBezTo>
                <a:lnTo>
                  <a:pt x="154305" y="152400"/>
                </a:lnTo>
                <a:lnTo>
                  <a:pt x="257175" y="152400"/>
                </a:lnTo>
                <a:lnTo>
                  <a:pt x="257175" y="129540"/>
                </a:lnTo>
                <a:cubicBezTo>
                  <a:pt x="257175" y="100965"/>
                  <a:pt x="234315" y="78105"/>
                  <a:pt x="205740" y="78105"/>
                </a:cubicBezTo>
                <a:close/>
                <a:moveTo>
                  <a:pt x="206692" y="29527"/>
                </a:moveTo>
                <a:cubicBezTo>
                  <a:pt x="151447" y="29527"/>
                  <a:pt x="106680" y="74295"/>
                  <a:pt x="106680" y="129540"/>
                </a:cubicBezTo>
                <a:lnTo>
                  <a:pt x="106680" y="152400"/>
                </a:lnTo>
                <a:lnTo>
                  <a:pt x="125730" y="152400"/>
                </a:lnTo>
                <a:lnTo>
                  <a:pt x="125730" y="129540"/>
                </a:lnTo>
                <a:cubicBezTo>
                  <a:pt x="125730" y="84772"/>
                  <a:pt x="161925" y="48577"/>
                  <a:pt x="206692" y="48577"/>
                </a:cubicBezTo>
                <a:cubicBezTo>
                  <a:pt x="251460" y="48577"/>
                  <a:pt x="287655" y="84772"/>
                  <a:pt x="287655" y="129540"/>
                </a:cubicBezTo>
                <a:lnTo>
                  <a:pt x="287655" y="152400"/>
                </a:lnTo>
                <a:lnTo>
                  <a:pt x="306705" y="152400"/>
                </a:lnTo>
                <a:lnTo>
                  <a:pt x="306705" y="129540"/>
                </a:lnTo>
                <a:cubicBezTo>
                  <a:pt x="306705" y="74295"/>
                  <a:pt x="261937" y="29527"/>
                  <a:pt x="206692" y="29527"/>
                </a:cubicBezTo>
                <a:close/>
                <a:moveTo>
                  <a:pt x="206692" y="0"/>
                </a:moveTo>
                <a:cubicBezTo>
                  <a:pt x="278130" y="0"/>
                  <a:pt x="336232" y="58102"/>
                  <a:pt x="336232" y="129540"/>
                </a:cubicBezTo>
                <a:lnTo>
                  <a:pt x="336232" y="152400"/>
                </a:lnTo>
                <a:lnTo>
                  <a:pt x="388620" y="152400"/>
                </a:lnTo>
                <a:cubicBezTo>
                  <a:pt x="401002" y="152400"/>
                  <a:pt x="412432" y="162877"/>
                  <a:pt x="412432" y="176212"/>
                </a:cubicBezTo>
                <a:lnTo>
                  <a:pt x="412432" y="401955"/>
                </a:lnTo>
                <a:cubicBezTo>
                  <a:pt x="412432" y="415290"/>
                  <a:pt x="401955" y="425767"/>
                  <a:pt x="388620" y="425767"/>
                </a:cubicBezTo>
                <a:lnTo>
                  <a:pt x="23812" y="425767"/>
                </a:lnTo>
                <a:cubicBezTo>
                  <a:pt x="10477" y="425767"/>
                  <a:pt x="0" y="415290"/>
                  <a:pt x="0" y="401955"/>
                </a:cubicBezTo>
                <a:lnTo>
                  <a:pt x="0" y="176212"/>
                </a:lnTo>
                <a:cubicBezTo>
                  <a:pt x="0" y="162877"/>
                  <a:pt x="10477" y="152400"/>
                  <a:pt x="23812" y="152400"/>
                </a:cubicBezTo>
                <a:lnTo>
                  <a:pt x="77152" y="152400"/>
                </a:lnTo>
                <a:lnTo>
                  <a:pt x="77152" y="129540"/>
                </a:lnTo>
                <a:cubicBezTo>
                  <a:pt x="77152" y="58102"/>
                  <a:pt x="135255" y="0"/>
                  <a:pt x="206692"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51" name="VR">
            <a:extLst>
              <a:ext uri="{FF2B5EF4-FFF2-40B4-BE49-F238E27FC236}">
                <a16:creationId xmlns:a16="http://schemas.microsoft.com/office/drawing/2014/main" id="{25B0F0E9-AC38-2447-B58B-14F6F7E7D225}"/>
              </a:ext>
            </a:extLst>
          </p:cNvPr>
          <p:cNvSpPr/>
          <p:nvPr userDrawn="1"/>
        </p:nvSpPr>
        <p:spPr>
          <a:xfrm>
            <a:off x="6923492" y="2933418"/>
            <a:ext cx="210085" cy="242181"/>
          </a:xfrm>
          <a:custGeom>
            <a:avLst/>
            <a:gdLst>
              <a:gd name="connsiteX0" fmla="*/ 272749 w 428712"/>
              <a:gd name="connsiteY0" fmla="*/ 185599 h 494209"/>
              <a:gd name="connsiteX1" fmla="*/ 270845 w 428712"/>
              <a:gd name="connsiteY1" fmla="*/ 186551 h 494209"/>
              <a:gd name="connsiteX2" fmla="*/ 244174 w 428712"/>
              <a:gd name="connsiteY2" fmla="*/ 246559 h 494209"/>
              <a:gd name="connsiteX3" fmla="*/ 245127 w 428712"/>
              <a:gd name="connsiteY3" fmla="*/ 248464 h 494209"/>
              <a:gd name="connsiteX4" fmla="*/ 262272 w 428712"/>
              <a:gd name="connsiteY4" fmla="*/ 256084 h 494209"/>
              <a:gd name="connsiteX5" fmla="*/ 264177 w 428712"/>
              <a:gd name="connsiteY5" fmla="*/ 255131 h 494209"/>
              <a:gd name="connsiteX6" fmla="*/ 290847 w 428712"/>
              <a:gd name="connsiteY6" fmla="*/ 195124 h 494209"/>
              <a:gd name="connsiteX7" fmla="*/ 289895 w 428712"/>
              <a:gd name="connsiteY7" fmla="*/ 193219 h 494209"/>
              <a:gd name="connsiteX8" fmla="*/ 205122 w 428712"/>
              <a:gd name="connsiteY8" fmla="*/ 132259 h 494209"/>
              <a:gd name="connsiteX9" fmla="*/ 220361 w 428712"/>
              <a:gd name="connsiteY9" fmla="*/ 139879 h 494209"/>
              <a:gd name="connsiteX10" fmla="*/ 226077 w 428712"/>
              <a:gd name="connsiteY10" fmla="*/ 146546 h 494209"/>
              <a:gd name="connsiteX11" fmla="*/ 229886 w 428712"/>
              <a:gd name="connsiteY11" fmla="*/ 160834 h 494209"/>
              <a:gd name="connsiteX12" fmla="*/ 228934 w 428712"/>
              <a:gd name="connsiteY12" fmla="*/ 169406 h 494209"/>
              <a:gd name="connsiteX13" fmla="*/ 220361 w 428712"/>
              <a:gd name="connsiteY13" fmla="*/ 188456 h 494209"/>
              <a:gd name="connsiteX14" fmla="*/ 217504 w 428712"/>
              <a:gd name="connsiteY14" fmla="*/ 188456 h 494209"/>
              <a:gd name="connsiteX15" fmla="*/ 202264 w 428712"/>
              <a:gd name="connsiteY15" fmla="*/ 135116 h 494209"/>
              <a:gd name="connsiteX16" fmla="*/ 205122 w 428712"/>
              <a:gd name="connsiteY16" fmla="*/ 132259 h 494209"/>
              <a:gd name="connsiteX17" fmla="*/ 164164 w 428712"/>
              <a:gd name="connsiteY17" fmla="*/ 113209 h 494209"/>
              <a:gd name="connsiteX18" fmla="*/ 183214 w 428712"/>
              <a:gd name="connsiteY18" fmla="*/ 121781 h 494209"/>
              <a:gd name="connsiteX19" fmla="*/ 188928 w 428712"/>
              <a:gd name="connsiteY19" fmla="*/ 128449 h 494209"/>
              <a:gd name="connsiteX20" fmla="*/ 210836 w 428712"/>
              <a:gd name="connsiteY20" fmla="*/ 203696 h 494209"/>
              <a:gd name="connsiteX21" fmla="*/ 209884 w 428712"/>
              <a:gd name="connsiteY21" fmla="*/ 212269 h 494209"/>
              <a:gd name="connsiteX22" fmla="*/ 197501 w 428712"/>
              <a:gd name="connsiteY22" fmla="*/ 239891 h 494209"/>
              <a:gd name="connsiteX23" fmla="*/ 194644 w 428712"/>
              <a:gd name="connsiteY23" fmla="*/ 239891 h 494209"/>
              <a:gd name="connsiteX24" fmla="*/ 161306 w 428712"/>
              <a:gd name="connsiteY24" fmla="*/ 116066 h 494209"/>
              <a:gd name="connsiteX25" fmla="*/ 164164 w 428712"/>
              <a:gd name="connsiteY25" fmla="*/ 113209 h 494209"/>
              <a:gd name="connsiteX26" fmla="*/ 86059 w 428712"/>
              <a:gd name="connsiteY26" fmla="*/ 65584 h 494209"/>
              <a:gd name="connsiteX27" fmla="*/ 82249 w 428712"/>
              <a:gd name="connsiteY27" fmla="*/ 66536 h 494209"/>
              <a:gd name="connsiteX28" fmla="*/ 20337 w 428712"/>
              <a:gd name="connsiteY28" fmla="*/ 167501 h 494209"/>
              <a:gd name="connsiteX29" fmla="*/ 20337 w 428712"/>
              <a:gd name="connsiteY29" fmla="*/ 168454 h 494209"/>
              <a:gd name="connsiteX30" fmla="*/ 36529 w 428712"/>
              <a:gd name="connsiteY30" fmla="*/ 177979 h 494209"/>
              <a:gd name="connsiteX31" fmla="*/ 42244 w 428712"/>
              <a:gd name="connsiteY31" fmla="*/ 177026 h 494209"/>
              <a:gd name="connsiteX32" fmla="*/ 60342 w 428712"/>
              <a:gd name="connsiteY32" fmla="*/ 158929 h 494209"/>
              <a:gd name="connsiteX33" fmla="*/ 70819 w 428712"/>
              <a:gd name="connsiteY33" fmla="*/ 154166 h 494209"/>
              <a:gd name="connsiteX34" fmla="*/ 75582 w 428712"/>
              <a:gd name="connsiteY34" fmla="*/ 155119 h 494209"/>
              <a:gd name="connsiteX35" fmla="*/ 82249 w 428712"/>
              <a:gd name="connsiteY35" fmla="*/ 168454 h 494209"/>
              <a:gd name="connsiteX36" fmla="*/ 81297 w 428712"/>
              <a:gd name="connsiteY36" fmla="*/ 193219 h 494209"/>
              <a:gd name="connsiteX37" fmla="*/ 85107 w 428712"/>
              <a:gd name="connsiteY37" fmla="*/ 199886 h 494209"/>
              <a:gd name="connsiteX38" fmla="*/ 213694 w 428712"/>
              <a:gd name="connsiteY38" fmla="*/ 263704 h 494209"/>
              <a:gd name="connsiteX39" fmla="*/ 214647 w 428712"/>
              <a:gd name="connsiteY39" fmla="*/ 262751 h 494209"/>
              <a:gd name="connsiteX40" fmla="*/ 266082 w 428712"/>
              <a:gd name="connsiteY40" fmla="*/ 149404 h 494209"/>
              <a:gd name="connsiteX41" fmla="*/ 265129 w 428712"/>
              <a:gd name="connsiteY41" fmla="*/ 147499 h 494209"/>
              <a:gd name="connsiteX42" fmla="*/ 210971 w 428712"/>
              <a:gd name="connsiteY42" fmla="*/ 665 h 494209"/>
              <a:gd name="connsiteX43" fmla="*/ 261320 w 428712"/>
              <a:gd name="connsiteY43" fmla="*/ 1766 h 494209"/>
              <a:gd name="connsiteX44" fmla="*/ 411814 w 428712"/>
              <a:gd name="connsiteY44" fmla="*/ 107494 h 494209"/>
              <a:gd name="connsiteX45" fmla="*/ 428007 w 428712"/>
              <a:gd name="connsiteY45" fmla="*/ 231319 h 494209"/>
              <a:gd name="connsiteX46" fmla="*/ 359427 w 428712"/>
              <a:gd name="connsiteY46" fmla="*/ 356096 h 494209"/>
              <a:gd name="connsiteX47" fmla="*/ 308945 w 428712"/>
              <a:gd name="connsiteY47" fmla="*/ 420866 h 494209"/>
              <a:gd name="connsiteX48" fmla="*/ 304182 w 428712"/>
              <a:gd name="connsiteY48" fmla="*/ 484684 h 494209"/>
              <a:gd name="connsiteX49" fmla="*/ 295609 w 428712"/>
              <a:gd name="connsiteY49" fmla="*/ 492304 h 494209"/>
              <a:gd name="connsiteX50" fmla="*/ 124159 w 428712"/>
              <a:gd name="connsiteY50" fmla="*/ 494209 h 494209"/>
              <a:gd name="connsiteX51" fmla="*/ 115587 w 428712"/>
              <a:gd name="connsiteY51" fmla="*/ 485636 h 494209"/>
              <a:gd name="connsiteX52" fmla="*/ 111777 w 428712"/>
              <a:gd name="connsiteY52" fmla="*/ 409436 h 494209"/>
              <a:gd name="connsiteX53" fmla="*/ 84154 w 428712"/>
              <a:gd name="connsiteY53" fmla="*/ 394196 h 494209"/>
              <a:gd name="connsiteX54" fmla="*/ 34624 w 428712"/>
              <a:gd name="connsiteY54" fmla="*/ 345619 h 494209"/>
              <a:gd name="connsiteX55" fmla="*/ 36529 w 428712"/>
              <a:gd name="connsiteY55" fmla="*/ 273229 h 494209"/>
              <a:gd name="connsiteX56" fmla="*/ 13669 w 428712"/>
              <a:gd name="connsiteY56" fmla="*/ 264656 h 494209"/>
              <a:gd name="connsiteX57" fmla="*/ 1287 w 428712"/>
              <a:gd name="connsiteY57" fmla="*/ 251321 h 494209"/>
              <a:gd name="connsiteX58" fmla="*/ 7002 w 428712"/>
              <a:gd name="connsiteY58" fmla="*/ 222746 h 494209"/>
              <a:gd name="connsiteX59" fmla="*/ 29862 w 428712"/>
              <a:gd name="connsiteY59" fmla="*/ 191314 h 494209"/>
              <a:gd name="connsiteX60" fmla="*/ 28909 w 428712"/>
              <a:gd name="connsiteY60" fmla="*/ 191314 h 494209"/>
              <a:gd name="connsiteX61" fmla="*/ 12717 w 428712"/>
              <a:gd name="connsiteY61" fmla="*/ 182741 h 494209"/>
              <a:gd name="connsiteX62" fmla="*/ 3192 w 428712"/>
              <a:gd name="connsiteY62" fmla="*/ 171311 h 494209"/>
              <a:gd name="connsiteX63" fmla="*/ 5097 w 428712"/>
              <a:gd name="connsiteY63" fmla="*/ 157024 h 494209"/>
              <a:gd name="connsiteX64" fmla="*/ 67009 w 428712"/>
              <a:gd name="connsiteY64" fmla="*/ 56059 h 494209"/>
              <a:gd name="connsiteX65" fmla="*/ 92727 w 428712"/>
              <a:gd name="connsiteY65" fmla="*/ 48439 h 494209"/>
              <a:gd name="connsiteX66" fmla="*/ 99394 w 428712"/>
              <a:gd name="connsiteY66" fmla="*/ 51296 h 494209"/>
              <a:gd name="connsiteX67" fmla="*/ 210971 w 428712"/>
              <a:gd name="connsiteY67" fmla="*/ 665 h 49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28712" h="494209">
                <a:moveTo>
                  <a:pt x="272749" y="185599"/>
                </a:moveTo>
                <a:cubicBezTo>
                  <a:pt x="272749" y="185599"/>
                  <a:pt x="271797" y="186551"/>
                  <a:pt x="270845" y="186551"/>
                </a:cubicBezTo>
                <a:lnTo>
                  <a:pt x="244174" y="246559"/>
                </a:lnTo>
                <a:lnTo>
                  <a:pt x="245127" y="248464"/>
                </a:lnTo>
                <a:lnTo>
                  <a:pt x="262272" y="256084"/>
                </a:lnTo>
                <a:cubicBezTo>
                  <a:pt x="263224" y="256084"/>
                  <a:pt x="264177" y="256084"/>
                  <a:pt x="264177" y="255131"/>
                </a:cubicBezTo>
                <a:lnTo>
                  <a:pt x="290847" y="195124"/>
                </a:lnTo>
                <a:lnTo>
                  <a:pt x="289895" y="193219"/>
                </a:lnTo>
                <a:close/>
                <a:moveTo>
                  <a:pt x="205122" y="132259"/>
                </a:moveTo>
                <a:lnTo>
                  <a:pt x="220361" y="139879"/>
                </a:lnTo>
                <a:cubicBezTo>
                  <a:pt x="223219" y="140831"/>
                  <a:pt x="225124" y="143689"/>
                  <a:pt x="226077" y="146546"/>
                </a:cubicBezTo>
                <a:lnTo>
                  <a:pt x="229886" y="160834"/>
                </a:lnTo>
                <a:cubicBezTo>
                  <a:pt x="229886" y="162739"/>
                  <a:pt x="229886" y="166549"/>
                  <a:pt x="228934" y="169406"/>
                </a:cubicBezTo>
                <a:lnTo>
                  <a:pt x="220361" y="188456"/>
                </a:lnTo>
                <a:cubicBezTo>
                  <a:pt x="219409" y="191314"/>
                  <a:pt x="218457" y="191314"/>
                  <a:pt x="217504" y="188456"/>
                </a:cubicBezTo>
                <a:lnTo>
                  <a:pt x="202264" y="135116"/>
                </a:lnTo>
                <a:cubicBezTo>
                  <a:pt x="201311" y="132259"/>
                  <a:pt x="203217" y="131306"/>
                  <a:pt x="205122" y="132259"/>
                </a:cubicBezTo>
                <a:close/>
                <a:moveTo>
                  <a:pt x="164164" y="113209"/>
                </a:moveTo>
                <a:lnTo>
                  <a:pt x="183214" y="121781"/>
                </a:lnTo>
                <a:cubicBezTo>
                  <a:pt x="186071" y="122734"/>
                  <a:pt x="187976" y="125591"/>
                  <a:pt x="188928" y="128449"/>
                </a:cubicBezTo>
                <a:lnTo>
                  <a:pt x="210836" y="203696"/>
                </a:lnTo>
                <a:cubicBezTo>
                  <a:pt x="210836" y="205601"/>
                  <a:pt x="210836" y="210364"/>
                  <a:pt x="209884" y="212269"/>
                </a:cubicBezTo>
                <a:lnTo>
                  <a:pt x="197501" y="239891"/>
                </a:lnTo>
                <a:cubicBezTo>
                  <a:pt x="196548" y="242749"/>
                  <a:pt x="195596" y="242749"/>
                  <a:pt x="194644" y="239891"/>
                </a:cubicBezTo>
                <a:lnTo>
                  <a:pt x="161306" y="116066"/>
                </a:lnTo>
                <a:cubicBezTo>
                  <a:pt x="160353" y="113209"/>
                  <a:pt x="162259" y="112256"/>
                  <a:pt x="164164" y="113209"/>
                </a:cubicBezTo>
                <a:close/>
                <a:moveTo>
                  <a:pt x="86059" y="65584"/>
                </a:moveTo>
                <a:cubicBezTo>
                  <a:pt x="84154" y="64631"/>
                  <a:pt x="83202" y="65584"/>
                  <a:pt x="82249" y="66536"/>
                </a:cubicBezTo>
                <a:lnTo>
                  <a:pt x="20337" y="167501"/>
                </a:lnTo>
                <a:lnTo>
                  <a:pt x="20337" y="168454"/>
                </a:lnTo>
                <a:lnTo>
                  <a:pt x="36529" y="177979"/>
                </a:lnTo>
                <a:cubicBezTo>
                  <a:pt x="37482" y="178931"/>
                  <a:pt x="41292" y="177979"/>
                  <a:pt x="42244" y="177026"/>
                </a:cubicBezTo>
                <a:lnTo>
                  <a:pt x="60342" y="158929"/>
                </a:lnTo>
                <a:cubicBezTo>
                  <a:pt x="64152" y="155119"/>
                  <a:pt x="67962" y="154166"/>
                  <a:pt x="70819" y="154166"/>
                </a:cubicBezTo>
                <a:cubicBezTo>
                  <a:pt x="72724" y="154166"/>
                  <a:pt x="74629" y="155119"/>
                  <a:pt x="75582" y="155119"/>
                </a:cubicBezTo>
                <a:cubicBezTo>
                  <a:pt x="77487" y="156071"/>
                  <a:pt x="82249" y="158929"/>
                  <a:pt x="82249" y="168454"/>
                </a:cubicBezTo>
                <a:lnTo>
                  <a:pt x="81297" y="193219"/>
                </a:lnTo>
                <a:cubicBezTo>
                  <a:pt x="81297" y="196076"/>
                  <a:pt x="83202" y="198934"/>
                  <a:pt x="85107" y="199886"/>
                </a:cubicBezTo>
                <a:lnTo>
                  <a:pt x="213694" y="263704"/>
                </a:lnTo>
                <a:lnTo>
                  <a:pt x="214647" y="262751"/>
                </a:lnTo>
                <a:lnTo>
                  <a:pt x="266082" y="149404"/>
                </a:lnTo>
                <a:cubicBezTo>
                  <a:pt x="266082" y="148451"/>
                  <a:pt x="266082" y="147499"/>
                  <a:pt x="265129" y="147499"/>
                </a:cubicBezTo>
                <a:close/>
                <a:moveTo>
                  <a:pt x="210971" y="665"/>
                </a:moveTo>
                <a:cubicBezTo>
                  <a:pt x="226673" y="-496"/>
                  <a:pt x="243461" y="-139"/>
                  <a:pt x="261320" y="1766"/>
                </a:cubicBezTo>
                <a:cubicBezTo>
                  <a:pt x="336567" y="10339"/>
                  <a:pt x="387049" y="45581"/>
                  <a:pt x="411814" y="107494"/>
                </a:cubicBezTo>
                <a:cubicBezTo>
                  <a:pt x="431817" y="157976"/>
                  <a:pt x="428959" y="211316"/>
                  <a:pt x="428007" y="231319"/>
                </a:cubicBezTo>
                <a:cubicBezTo>
                  <a:pt x="422292" y="278944"/>
                  <a:pt x="380382" y="338951"/>
                  <a:pt x="359427" y="356096"/>
                </a:cubicBezTo>
                <a:cubicBezTo>
                  <a:pt x="342282" y="370384"/>
                  <a:pt x="310849" y="408484"/>
                  <a:pt x="308945" y="420866"/>
                </a:cubicBezTo>
                <a:cubicBezTo>
                  <a:pt x="308945" y="424676"/>
                  <a:pt x="306087" y="461824"/>
                  <a:pt x="304182" y="484684"/>
                </a:cubicBezTo>
                <a:cubicBezTo>
                  <a:pt x="303229" y="488494"/>
                  <a:pt x="300372" y="492304"/>
                  <a:pt x="295609" y="492304"/>
                </a:cubicBezTo>
                <a:lnTo>
                  <a:pt x="124159" y="494209"/>
                </a:lnTo>
                <a:cubicBezTo>
                  <a:pt x="119397" y="494209"/>
                  <a:pt x="115587" y="490399"/>
                  <a:pt x="115587" y="485636"/>
                </a:cubicBezTo>
                <a:cubicBezTo>
                  <a:pt x="114634" y="459919"/>
                  <a:pt x="112729" y="416104"/>
                  <a:pt x="111777" y="409436"/>
                </a:cubicBezTo>
                <a:cubicBezTo>
                  <a:pt x="110824" y="403721"/>
                  <a:pt x="101299" y="396101"/>
                  <a:pt x="84154" y="394196"/>
                </a:cubicBezTo>
                <a:cubicBezTo>
                  <a:pt x="40339" y="389434"/>
                  <a:pt x="33672" y="365621"/>
                  <a:pt x="34624" y="345619"/>
                </a:cubicBezTo>
                <a:cubicBezTo>
                  <a:pt x="35577" y="323711"/>
                  <a:pt x="36529" y="287516"/>
                  <a:pt x="36529" y="273229"/>
                </a:cubicBezTo>
                <a:cubicBezTo>
                  <a:pt x="28909" y="270371"/>
                  <a:pt x="17479" y="265609"/>
                  <a:pt x="13669" y="264656"/>
                </a:cubicBezTo>
                <a:cubicBezTo>
                  <a:pt x="7954" y="262751"/>
                  <a:pt x="3192" y="257989"/>
                  <a:pt x="1287" y="251321"/>
                </a:cubicBezTo>
                <a:cubicBezTo>
                  <a:pt x="-1571" y="241796"/>
                  <a:pt x="334" y="231319"/>
                  <a:pt x="7002" y="222746"/>
                </a:cubicBezTo>
                <a:cubicBezTo>
                  <a:pt x="10812" y="217031"/>
                  <a:pt x="20337" y="204649"/>
                  <a:pt x="29862" y="191314"/>
                </a:cubicBezTo>
                <a:cubicBezTo>
                  <a:pt x="29862" y="191314"/>
                  <a:pt x="28909" y="191314"/>
                  <a:pt x="28909" y="191314"/>
                </a:cubicBezTo>
                <a:lnTo>
                  <a:pt x="12717" y="182741"/>
                </a:lnTo>
                <a:cubicBezTo>
                  <a:pt x="7954" y="179884"/>
                  <a:pt x="4144" y="176074"/>
                  <a:pt x="3192" y="171311"/>
                </a:cubicBezTo>
                <a:cubicBezTo>
                  <a:pt x="1287" y="166549"/>
                  <a:pt x="2239" y="161786"/>
                  <a:pt x="5097" y="157024"/>
                </a:cubicBezTo>
                <a:lnTo>
                  <a:pt x="67009" y="56059"/>
                </a:lnTo>
                <a:cubicBezTo>
                  <a:pt x="72724" y="47486"/>
                  <a:pt x="83202" y="44629"/>
                  <a:pt x="92727" y="48439"/>
                </a:cubicBezTo>
                <a:lnTo>
                  <a:pt x="99394" y="51296"/>
                </a:lnTo>
                <a:cubicBezTo>
                  <a:pt x="126541" y="21292"/>
                  <a:pt x="163867" y="4147"/>
                  <a:pt x="210971" y="665"/>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52" name="DB">
            <a:extLst>
              <a:ext uri="{FF2B5EF4-FFF2-40B4-BE49-F238E27FC236}">
                <a16:creationId xmlns:a16="http://schemas.microsoft.com/office/drawing/2014/main" id="{C2A4A609-F942-E148-8E58-49B2B87C2B94}"/>
              </a:ext>
            </a:extLst>
          </p:cNvPr>
          <p:cNvSpPr/>
          <p:nvPr userDrawn="1"/>
        </p:nvSpPr>
        <p:spPr>
          <a:xfrm>
            <a:off x="5147341" y="2915647"/>
            <a:ext cx="198840" cy="277722"/>
          </a:xfrm>
          <a:custGeom>
            <a:avLst/>
            <a:gdLst>
              <a:gd name="connsiteX0" fmla="*/ 133350 w 405765"/>
              <a:gd name="connsiteY0" fmla="*/ 497204 h 566737"/>
              <a:gd name="connsiteX1" fmla="*/ 133350 w 405765"/>
              <a:gd name="connsiteY1" fmla="*/ 519112 h 566737"/>
              <a:gd name="connsiteX2" fmla="*/ 151447 w 405765"/>
              <a:gd name="connsiteY2" fmla="*/ 521017 h 566737"/>
              <a:gd name="connsiteX3" fmla="*/ 151447 w 405765"/>
              <a:gd name="connsiteY3" fmla="*/ 499109 h 566737"/>
              <a:gd name="connsiteX4" fmla="*/ 133350 w 405765"/>
              <a:gd name="connsiteY4" fmla="*/ 497204 h 566737"/>
              <a:gd name="connsiteX5" fmla="*/ 95250 w 405765"/>
              <a:gd name="connsiteY5" fmla="*/ 492442 h 566737"/>
              <a:gd name="connsiteX6" fmla="*/ 95250 w 405765"/>
              <a:gd name="connsiteY6" fmla="*/ 514349 h 566737"/>
              <a:gd name="connsiteX7" fmla="*/ 113347 w 405765"/>
              <a:gd name="connsiteY7" fmla="*/ 517207 h 566737"/>
              <a:gd name="connsiteX8" fmla="*/ 113347 w 405765"/>
              <a:gd name="connsiteY8" fmla="*/ 495299 h 566737"/>
              <a:gd name="connsiteX9" fmla="*/ 95250 w 405765"/>
              <a:gd name="connsiteY9" fmla="*/ 492442 h 566737"/>
              <a:gd name="connsiteX10" fmla="*/ 58102 w 405765"/>
              <a:gd name="connsiteY10" fmla="*/ 485774 h 566737"/>
              <a:gd name="connsiteX11" fmla="*/ 58102 w 405765"/>
              <a:gd name="connsiteY11" fmla="*/ 507682 h 566737"/>
              <a:gd name="connsiteX12" fmla="*/ 76200 w 405765"/>
              <a:gd name="connsiteY12" fmla="*/ 511492 h 566737"/>
              <a:gd name="connsiteX13" fmla="*/ 76200 w 405765"/>
              <a:gd name="connsiteY13" fmla="*/ 489584 h 566737"/>
              <a:gd name="connsiteX14" fmla="*/ 58102 w 405765"/>
              <a:gd name="connsiteY14" fmla="*/ 485774 h 566737"/>
              <a:gd name="connsiteX15" fmla="*/ 20002 w 405765"/>
              <a:gd name="connsiteY15" fmla="*/ 471487 h 566737"/>
              <a:gd name="connsiteX16" fmla="*/ 20002 w 405765"/>
              <a:gd name="connsiteY16" fmla="*/ 493394 h 566737"/>
              <a:gd name="connsiteX17" fmla="*/ 38100 w 405765"/>
              <a:gd name="connsiteY17" fmla="*/ 501014 h 566737"/>
              <a:gd name="connsiteX18" fmla="*/ 38100 w 405765"/>
              <a:gd name="connsiteY18" fmla="*/ 479107 h 566737"/>
              <a:gd name="connsiteX19" fmla="*/ 20002 w 405765"/>
              <a:gd name="connsiteY19" fmla="*/ 471487 h 566737"/>
              <a:gd name="connsiteX20" fmla="*/ 0 w 405765"/>
              <a:gd name="connsiteY20" fmla="*/ 412432 h 566737"/>
              <a:gd name="connsiteX21" fmla="*/ 202882 w 405765"/>
              <a:gd name="connsiteY21" fmla="*/ 463867 h 566737"/>
              <a:gd name="connsiteX22" fmla="*/ 404812 w 405765"/>
              <a:gd name="connsiteY22" fmla="*/ 412432 h 566737"/>
              <a:gd name="connsiteX23" fmla="*/ 404812 w 405765"/>
              <a:gd name="connsiteY23" fmla="*/ 446722 h 566737"/>
              <a:gd name="connsiteX24" fmla="*/ 404812 w 405765"/>
              <a:gd name="connsiteY24" fmla="*/ 515302 h 566737"/>
              <a:gd name="connsiteX25" fmla="*/ 404812 w 405765"/>
              <a:gd name="connsiteY25" fmla="*/ 517207 h 566737"/>
              <a:gd name="connsiteX26" fmla="*/ 202882 w 405765"/>
              <a:gd name="connsiteY26" fmla="*/ 566737 h 566737"/>
              <a:gd name="connsiteX27" fmla="*/ 0 w 405765"/>
              <a:gd name="connsiteY27" fmla="*/ 515302 h 566737"/>
              <a:gd name="connsiteX28" fmla="*/ 0 w 405765"/>
              <a:gd name="connsiteY28" fmla="*/ 448627 h 566737"/>
              <a:gd name="connsiteX29" fmla="*/ 133350 w 405765"/>
              <a:gd name="connsiteY29" fmla="*/ 381000 h 566737"/>
              <a:gd name="connsiteX30" fmla="*/ 133350 w 405765"/>
              <a:gd name="connsiteY30" fmla="*/ 402907 h 566737"/>
              <a:gd name="connsiteX31" fmla="*/ 151447 w 405765"/>
              <a:gd name="connsiteY31" fmla="*/ 404812 h 566737"/>
              <a:gd name="connsiteX32" fmla="*/ 151447 w 405765"/>
              <a:gd name="connsiteY32" fmla="*/ 382905 h 566737"/>
              <a:gd name="connsiteX33" fmla="*/ 133350 w 405765"/>
              <a:gd name="connsiteY33" fmla="*/ 381000 h 566737"/>
              <a:gd name="connsiteX34" fmla="*/ 95250 w 405765"/>
              <a:gd name="connsiteY34" fmla="*/ 376237 h 566737"/>
              <a:gd name="connsiteX35" fmla="*/ 95250 w 405765"/>
              <a:gd name="connsiteY35" fmla="*/ 399097 h 566737"/>
              <a:gd name="connsiteX36" fmla="*/ 113347 w 405765"/>
              <a:gd name="connsiteY36" fmla="*/ 401955 h 566737"/>
              <a:gd name="connsiteX37" fmla="*/ 113347 w 405765"/>
              <a:gd name="connsiteY37" fmla="*/ 379095 h 566737"/>
              <a:gd name="connsiteX38" fmla="*/ 95250 w 405765"/>
              <a:gd name="connsiteY38" fmla="*/ 376237 h 566737"/>
              <a:gd name="connsiteX39" fmla="*/ 58102 w 405765"/>
              <a:gd name="connsiteY39" fmla="*/ 369570 h 566737"/>
              <a:gd name="connsiteX40" fmla="*/ 58102 w 405765"/>
              <a:gd name="connsiteY40" fmla="*/ 391477 h 566737"/>
              <a:gd name="connsiteX41" fmla="*/ 76200 w 405765"/>
              <a:gd name="connsiteY41" fmla="*/ 395287 h 566737"/>
              <a:gd name="connsiteX42" fmla="*/ 76200 w 405765"/>
              <a:gd name="connsiteY42" fmla="*/ 373380 h 566737"/>
              <a:gd name="connsiteX43" fmla="*/ 58102 w 405765"/>
              <a:gd name="connsiteY43" fmla="*/ 369570 h 566737"/>
              <a:gd name="connsiteX44" fmla="*/ 20002 w 405765"/>
              <a:gd name="connsiteY44" fmla="*/ 355282 h 566737"/>
              <a:gd name="connsiteX45" fmla="*/ 20002 w 405765"/>
              <a:gd name="connsiteY45" fmla="*/ 377190 h 566737"/>
              <a:gd name="connsiteX46" fmla="*/ 38100 w 405765"/>
              <a:gd name="connsiteY46" fmla="*/ 384810 h 566737"/>
              <a:gd name="connsiteX47" fmla="*/ 38100 w 405765"/>
              <a:gd name="connsiteY47" fmla="*/ 362902 h 566737"/>
              <a:gd name="connsiteX48" fmla="*/ 20002 w 405765"/>
              <a:gd name="connsiteY48" fmla="*/ 355282 h 566737"/>
              <a:gd name="connsiteX49" fmla="*/ 0 w 405765"/>
              <a:gd name="connsiteY49" fmla="*/ 297180 h 566737"/>
              <a:gd name="connsiteX50" fmla="*/ 202882 w 405765"/>
              <a:gd name="connsiteY50" fmla="*/ 348615 h 566737"/>
              <a:gd name="connsiteX51" fmla="*/ 404812 w 405765"/>
              <a:gd name="connsiteY51" fmla="*/ 297180 h 566737"/>
              <a:gd name="connsiteX52" fmla="*/ 404812 w 405765"/>
              <a:gd name="connsiteY52" fmla="*/ 331470 h 566737"/>
              <a:gd name="connsiteX53" fmla="*/ 404812 w 405765"/>
              <a:gd name="connsiteY53" fmla="*/ 400050 h 566737"/>
              <a:gd name="connsiteX54" fmla="*/ 404812 w 405765"/>
              <a:gd name="connsiteY54" fmla="*/ 401955 h 566737"/>
              <a:gd name="connsiteX55" fmla="*/ 202882 w 405765"/>
              <a:gd name="connsiteY55" fmla="*/ 451485 h 566737"/>
              <a:gd name="connsiteX56" fmla="*/ 0 w 405765"/>
              <a:gd name="connsiteY56" fmla="*/ 400050 h 566737"/>
              <a:gd name="connsiteX57" fmla="*/ 0 w 405765"/>
              <a:gd name="connsiteY57" fmla="*/ 333375 h 566737"/>
              <a:gd name="connsiteX58" fmla="*/ 133350 w 405765"/>
              <a:gd name="connsiteY58" fmla="*/ 265747 h 566737"/>
              <a:gd name="connsiteX59" fmla="*/ 133350 w 405765"/>
              <a:gd name="connsiteY59" fmla="*/ 287655 h 566737"/>
              <a:gd name="connsiteX60" fmla="*/ 151447 w 405765"/>
              <a:gd name="connsiteY60" fmla="*/ 289560 h 566737"/>
              <a:gd name="connsiteX61" fmla="*/ 151447 w 405765"/>
              <a:gd name="connsiteY61" fmla="*/ 267652 h 566737"/>
              <a:gd name="connsiteX62" fmla="*/ 133350 w 405765"/>
              <a:gd name="connsiteY62" fmla="*/ 265747 h 566737"/>
              <a:gd name="connsiteX63" fmla="*/ 95250 w 405765"/>
              <a:gd name="connsiteY63" fmla="*/ 260985 h 566737"/>
              <a:gd name="connsiteX64" fmla="*/ 95250 w 405765"/>
              <a:gd name="connsiteY64" fmla="*/ 282892 h 566737"/>
              <a:gd name="connsiteX65" fmla="*/ 113347 w 405765"/>
              <a:gd name="connsiteY65" fmla="*/ 285750 h 566737"/>
              <a:gd name="connsiteX66" fmla="*/ 113347 w 405765"/>
              <a:gd name="connsiteY66" fmla="*/ 263842 h 566737"/>
              <a:gd name="connsiteX67" fmla="*/ 95250 w 405765"/>
              <a:gd name="connsiteY67" fmla="*/ 260985 h 566737"/>
              <a:gd name="connsiteX68" fmla="*/ 58102 w 405765"/>
              <a:gd name="connsiteY68" fmla="*/ 253365 h 566737"/>
              <a:gd name="connsiteX69" fmla="*/ 58102 w 405765"/>
              <a:gd name="connsiteY69" fmla="*/ 275272 h 566737"/>
              <a:gd name="connsiteX70" fmla="*/ 76200 w 405765"/>
              <a:gd name="connsiteY70" fmla="*/ 279082 h 566737"/>
              <a:gd name="connsiteX71" fmla="*/ 76200 w 405765"/>
              <a:gd name="connsiteY71" fmla="*/ 257175 h 566737"/>
              <a:gd name="connsiteX72" fmla="*/ 58102 w 405765"/>
              <a:gd name="connsiteY72" fmla="*/ 253365 h 566737"/>
              <a:gd name="connsiteX73" fmla="*/ 20002 w 405765"/>
              <a:gd name="connsiteY73" fmla="*/ 240030 h 566737"/>
              <a:gd name="connsiteX74" fmla="*/ 20002 w 405765"/>
              <a:gd name="connsiteY74" fmla="*/ 261937 h 566737"/>
              <a:gd name="connsiteX75" fmla="*/ 38100 w 405765"/>
              <a:gd name="connsiteY75" fmla="*/ 269557 h 566737"/>
              <a:gd name="connsiteX76" fmla="*/ 38100 w 405765"/>
              <a:gd name="connsiteY76" fmla="*/ 247650 h 566737"/>
              <a:gd name="connsiteX77" fmla="*/ 20002 w 405765"/>
              <a:gd name="connsiteY77" fmla="*/ 240030 h 566737"/>
              <a:gd name="connsiteX78" fmla="*/ 0 w 405765"/>
              <a:gd name="connsiteY78" fmla="*/ 180975 h 566737"/>
              <a:gd name="connsiteX79" fmla="*/ 202882 w 405765"/>
              <a:gd name="connsiteY79" fmla="*/ 232410 h 566737"/>
              <a:gd name="connsiteX80" fmla="*/ 404812 w 405765"/>
              <a:gd name="connsiteY80" fmla="*/ 180975 h 566737"/>
              <a:gd name="connsiteX81" fmla="*/ 404812 w 405765"/>
              <a:gd name="connsiteY81" fmla="*/ 215265 h 566737"/>
              <a:gd name="connsiteX82" fmla="*/ 404812 w 405765"/>
              <a:gd name="connsiteY82" fmla="*/ 283845 h 566737"/>
              <a:gd name="connsiteX83" fmla="*/ 404812 w 405765"/>
              <a:gd name="connsiteY83" fmla="*/ 285750 h 566737"/>
              <a:gd name="connsiteX84" fmla="*/ 202882 w 405765"/>
              <a:gd name="connsiteY84" fmla="*/ 335280 h 566737"/>
              <a:gd name="connsiteX85" fmla="*/ 0 w 405765"/>
              <a:gd name="connsiteY85" fmla="*/ 283845 h 566737"/>
              <a:gd name="connsiteX86" fmla="*/ 0 w 405765"/>
              <a:gd name="connsiteY86" fmla="*/ 217170 h 566737"/>
              <a:gd name="connsiteX87" fmla="*/ 133350 w 405765"/>
              <a:gd name="connsiteY87" fmla="*/ 149542 h 566737"/>
              <a:gd name="connsiteX88" fmla="*/ 133350 w 405765"/>
              <a:gd name="connsiteY88" fmla="*/ 171449 h 566737"/>
              <a:gd name="connsiteX89" fmla="*/ 151447 w 405765"/>
              <a:gd name="connsiteY89" fmla="*/ 173354 h 566737"/>
              <a:gd name="connsiteX90" fmla="*/ 151447 w 405765"/>
              <a:gd name="connsiteY90" fmla="*/ 151447 h 566737"/>
              <a:gd name="connsiteX91" fmla="*/ 133350 w 405765"/>
              <a:gd name="connsiteY91" fmla="*/ 149542 h 566737"/>
              <a:gd name="connsiteX92" fmla="*/ 95250 w 405765"/>
              <a:gd name="connsiteY92" fmla="*/ 145732 h 566737"/>
              <a:gd name="connsiteX93" fmla="*/ 95250 w 405765"/>
              <a:gd name="connsiteY93" fmla="*/ 167639 h 566737"/>
              <a:gd name="connsiteX94" fmla="*/ 113347 w 405765"/>
              <a:gd name="connsiteY94" fmla="*/ 170497 h 566737"/>
              <a:gd name="connsiteX95" fmla="*/ 113347 w 405765"/>
              <a:gd name="connsiteY95" fmla="*/ 148589 h 566737"/>
              <a:gd name="connsiteX96" fmla="*/ 95250 w 405765"/>
              <a:gd name="connsiteY96" fmla="*/ 145732 h 566737"/>
              <a:gd name="connsiteX97" fmla="*/ 58102 w 405765"/>
              <a:gd name="connsiteY97" fmla="*/ 138112 h 566737"/>
              <a:gd name="connsiteX98" fmla="*/ 58102 w 405765"/>
              <a:gd name="connsiteY98" fmla="*/ 160019 h 566737"/>
              <a:gd name="connsiteX99" fmla="*/ 76200 w 405765"/>
              <a:gd name="connsiteY99" fmla="*/ 163829 h 566737"/>
              <a:gd name="connsiteX100" fmla="*/ 76200 w 405765"/>
              <a:gd name="connsiteY100" fmla="*/ 141922 h 566737"/>
              <a:gd name="connsiteX101" fmla="*/ 58102 w 405765"/>
              <a:gd name="connsiteY101" fmla="*/ 138112 h 566737"/>
              <a:gd name="connsiteX102" fmla="*/ 20002 w 405765"/>
              <a:gd name="connsiteY102" fmla="*/ 123824 h 566737"/>
              <a:gd name="connsiteX103" fmla="*/ 20002 w 405765"/>
              <a:gd name="connsiteY103" fmla="*/ 145732 h 566737"/>
              <a:gd name="connsiteX104" fmla="*/ 38100 w 405765"/>
              <a:gd name="connsiteY104" fmla="*/ 153352 h 566737"/>
              <a:gd name="connsiteX105" fmla="*/ 38100 w 405765"/>
              <a:gd name="connsiteY105" fmla="*/ 131444 h 566737"/>
              <a:gd name="connsiteX106" fmla="*/ 20002 w 405765"/>
              <a:gd name="connsiteY106" fmla="*/ 123824 h 566737"/>
              <a:gd name="connsiteX107" fmla="*/ 0 w 405765"/>
              <a:gd name="connsiteY107" fmla="*/ 65722 h 566737"/>
              <a:gd name="connsiteX108" fmla="*/ 202882 w 405765"/>
              <a:gd name="connsiteY108" fmla="*/ 117157 h 566737"/>
              <a:gd name="connsiteX109" fmla="*/ 404812 w 405765"/>
              <a:gd name="connsiteY109" fmla="*/ 65722 h 566737"/>
              <a:gd name="connsiteX110" fmla="*/ 404812 w 405765"/>
              <a:gd name="connsiteY110" fmla="*/ 100012 h 566737"/>
              <a:gd name="connsiteX111" fmla="*/ 404812 w 405765"/>
              <a:gd name="connsiteY111" fmla="*/ 168592 h 566737"/>
              <a:gd name="connsiteX112" fmla="*/ 404812 w 405765"/>
              <a:gd name="connsiteY112" fmla="*/ 170497 h 566737"/>
              <a:gd name="connsiteX113" fmla="*/ 202882 w 405765"/>
              <a:gd name="connsiteY113" fmla="*/ 220027 h 566737"/>
              <a:gd name="connsiteX114" fmla="*/ 0 w 405765"/>
              <a:gd name="connsiteY114" fmla="*/ 168592 h 566737"/>
              <a:gd name="connsiteX115" fmla="*/ 0 w 405765"/>
              <a:gd name="connsiteY115" fmla="*/ 101917 h 566737"/>
              <a:gd name="connsiteX116" fmla="*/ 202882 w 405765"/>
              <a:gd name="connsiteY116" fmla="*/ 0 h 566737"/>
              <a:gd name="connsiteX117" fmla="*/ 405765 w 405765"/>
              <a:gd name="connsiteY117" fmla="*/ 51435 h 566737"/>
              <a:gd name="connsiteX118" fmla="*/ 202882 w 405765"/>
              <a:gd name="connsiteY118" fmla="*/ 102870 h 566737"/>
              <a:gd name="connsiteX119" fmla="*/ 0 w 405765"/>
              <a:gd name="connsiteY119" fmla="*/ 51435 h 566737"/>
              <a:gd name="connsiteX120" fmla="*/ 202882 w 405765"/>
              <a:gd name="connsiteY120" fmla="*/ 0 h 56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05765" h="566737">
                <a:moveTo>
                  <a:pt x="133350" y="497204"/>
                </a:moveTo>
                <a:lnTo>
                  <a:pt x="133350" y="519112"/>
                </a:lnTo>
                <a:cubicBezTo>
                  <a:pt x="139065" y="520064"/>
                  <a:pt x="144780" y="521017"/>
                  <a:pt x="151447" y="521017"/>
                </a:cubicBezTo>
                <a:lnTo>
                  <a:pt x="151447" y="499109"/>
                </a:lnTo>
                <a:cubicBezTo>
                  <a:pt x="145732" y="498157"/>
                  <a:pt x="139065" y="498157"/>
                  <a:pt x="133350" y="497204"/>
                </a:cubicBezTo>
                <a:close/>
                <a:moveTo>
                  <a:pt x="95250" y="492442"/>
                </a:moveTo>
                <a:lnTo>
                  <a:pt x="95250" y="514349"/>
                </a:lnTo>
                <a:cubicBezTo>
                  <a:pt x="100965" y="515302"/>
                  <a:pt x="106680" y="516254"/>
                  <a:pt x="113347" y="517207"/>
                </a:cubicBezTo>
                <a:lnTo>
                  <a:pt x="113347" y="495299"/>
                </a:lnTo>
                <a:cubicBezTo>
                  <a:pt x="107632" y="494347"/>
                  <a:pt x="100965" y="493394"/>
                  <a:pt x="95250" y="492442"/>
                </a:cubicBezTo>
                <a:close/>
                <a:moveTo>
                  <a:pt x="58102" y="485774"/>
                </a:moveTo>
                <a:lnTo>
                  <a:pt x="58102" y="507682"/>
                </a:lnTo>
                <a:cubicBezTo>
                  <a:pt x="63817" y="508634"/>
                  <a:pt x="69532" y="510539"/>
                  <a:pt x="76200" y="511492"/>
                </a:cubicBezTo>
                <a:lnTo>
                  <a:pt x="76200" y="489584"/>
                </a:lnTo>
                <a:cubicBezTo>
                  <a:pt x="69532" y="488632"/>
                  <a:pt x="63817" y="487679"/>
                  <a:pt x="58102" y="485774"/>
                </a:cubicBezTo>
                <a:close/>
                <a:moveTo>
                  <a:pt x="20002" y="471487"/>
                </a:moveTo>
                <a:lnTo>
                  <a:pt x="20002" y="493394"/>
                </a:lnTo>
                <a:cubicBezTo>
                  <a:pt x="24765" y="496252"/>
                  <a:pt x="31432" y="498157"/>
                  <a:pt x="38100" y="501014"/>
                </a:cubicBezTo>
                <a:lnTo>
                  <a:pt x="38100" y="479107"/>
                </a:lnTo>
                <a:cubicBezTo>
                  <a:pt x="31432" y="477202"/>
                  <a:pt x="24765" y="474344"/>
                  <a:pt x="20002" y="471487"/>
                </a:cubicBezTo>
                <a:close/>
                <a:moveTo>
                  <a:pt x="0" y="412432"/>
                </a:moveTo>
                <a:cubicBezTo>
                  <a:pt x="0" y="441007"/>
                  <a:pt x="91440" y="463867"/>
                  <a:pt x="202882" y="463867"/>
                </a:cubicBezTo>
                <a:cubicBezTo>
                  <a:pt x="314325" y="463867"/>
                  <a:pt x="404812" y="441007"/>
                  <a:pt x="404812" y="412432"/>
                </a:cubicBezTo>
                <a:lnTo>
                  <a:pt x="404812" y="446722"/>
                </a:lnTo>
                <a:lnTo>
                  <a:pt x="404812" y="515302"/>
                </a:lnTo>
                <a:lnTo>
                  <a:pt x="404812" y="517207"/>
                </a:lnTo>
                <a:cubicBezTo>
                  <a:pt x="400050" y="544829"/>
                  <a:pt x="311467" y="566737"/>
                  <a:pt x="202882" y="566737"/>
                </a:cubicBezTo>
                <a:cubicBezTo>
                  <a:pt x="90487" y="566737"/>
                  <a:pt x="0" y="543877"/>
                  <a:pt x="0" y="515302"/>
                </a:cubicBezTo>
                <a:lnTo>
                  <a:pt x="0" y="448627"/>
                </a:lnTo>
                <a:close/>
                <a:moveTo>
                  <a:pt x="133350" y="381000"/>
                </a:moveTo>
                <a:lnTo>
                  <a:pt x="133350" y="402907"/>
                </a:lnTo>
                <a:cubicBezTo>
                  <a:pt x="139065" y="403860"/>
                  <a:pt x="144780" y="404812"/>
                  <a:pt x="151447" y="404812"/>
                </a:cubicBezTo>
                <a:lnTo>
                  <a:pt x="151447" y="382905"/>
                </a:lnTo>
                <a:cubicBezTo>
                  <a:pt x="145732" y="381952"/>
                  <a:pt x="139065" y="381952"/>
                  <a:pt x="133350" y="381000"/>
                </a:cubicBezTo>
                <a:close/>
                <a:moveTo>
                  <a:pt x="95250" y="376237"/>
                </a:moveTo>
                <a:lnTo>
                  <a:pt x="95250" y="399097"/>
                </a:lnTo>
                <a:cubicBezTo>
                  <a:pt x="100965" y="400050"/>
                  <a:pt x="106680" y="401002"/>
                  <a:pt x="113347" y="401955"/>
                </a:cubicBezTo>
                <a:lnTo>
                  <a:pt x="113347" y="379095"/>
                </a:lnTo>
                <a:cubicBezTo>
                  <a:pt x="107632" y="378142"/>
                  <a:pt x="100965" y="377190"/>
                  <a:pt x="95250" y="376237"/>
                </a:cubicBezTo>
                <a:close/>
                <a:moveTo>
                  <a:pt x="58102" y="369570"/>
                </a:moveTo>
                <a:lnTo>
                  <a:pt x="58102" y="391477"/>
                </a:lnTo>
                <a:cubicBezTo>
                  <a:pt x="63817" y="392430"/>
                  <a:pt x="69532" y="394335"/>
                  <a:pt x="76200" y="395287"/>
                </a:cubicBezTo>
                <a:lnTo>
                  <a:pt x="76200" y="373380"/>
                </a:lnTo>
                <a:cubicBezTo>
                  <a:pt x="69532" y="372427"/>
                  <a:pt x="63817" y="371475"/>
                  <a:pt x="58102" y="369570"/>
                </a:cubicBezTo>
                <a:close/>
                <a:moveTo>
                  <a:pt x="20002" y="355282"/>
                </a:moveTo>
                <a:lnTo>
                  <a:pt x="20002" y="377190"/>
                </a:lnTo>
                <a:cubicBezTo>
                  <a:pt x="24765" y="380047"/>
                  <a:pt x="31432" y="381952"/>
                  <a:pt x="38100" y="384810"/>
                </a:cubicBezTo>
                <a:lnTo>
                  <a:pt x="38100" y="362902"/>
                </a:lnTo>
                <a:cubicBezTo>
                  <a:pt x="31432" y="360997"/>
                  <a:pt x="24765" y="358140"/>
                  <a:pt x="20002" y="355282"/>
                </a:cubicBezTo>
                <a:close/>
                <a:moveTo>
                  <a:pt x="0" y="297180"/>
                </a:moveTo>
                <a:cubicBezTo>
                  <a:pt x="0" y="325755"/>
                  <a:pt x="91440" y="348615"/>
                  <a:pt x="202882" y="348615"/>
                </a:cubicBezTo>
                <a:cubicBezTo>
                  <a:pt x="314325" y="348615"/>
                  <a:pt x="404812" y="325755"/>
                  <a:pt x="404812" y="297180"/>
                </a:cubicBezTo>
                <a:lnTo>
                  <a:pt x="404812" y="331470"/>
                </a:lnTo>
                <a:lnTo>
                  <a:pt x="404812" y="400050"/>
                </a:lnTo>
                <a:lnTo>
                  <a:pt x="404812" y="401955"/>
                </a:lnTo>
                <a:cubicBezTo>
                  <a:pt x="400050" y="429577"/>
                  <a:pt x="311467" y="451485"/>
                  <a:pt x="202882" y="451485"/>
                </a:cubicBezTo>
                <a:cubicBezTo>
                  <a:pt x="90487" y="451485"/>
                  <a:pt x="0" y="428625"/>
                  <a:pt x="0" y="400050"/>
                </a:cubicBezTo>
                <a:lnTo>
                  <a:pt x="0" y="333375"/>
                </a:lnTo>
                <a:close/>
                <a:moveTo>
                  <a:pt x="133350" y="265747"/>
                </a:moveTo>
                <a:lnTo>
                  <a:pt x="133350" y="287655"/>
                </a:lnTo>
                <a:cubicBezTo>
                  <a:pt x="139065" y="288607"/>
                  <a:pt x="144780" y="289560"/>
                  <a:pt x="151447" y="289560"/>
                </a:cubicBezTo>
                <a:lnTo>
                  <a:pt x="151447" y="267652"/>
                </a:lnTo>
                <a:cubicBezTo>
                  <a:pt x="145732" y="266700"/>
                  <a:pt x="139065" y="266700"/>
                  <a:pt x="133350" y="265747"/>
                </a:cubicBezTo>
                <a:close/>
                <a:moveTo>
                  <a:pt x="95250" y="260985"/>
                </a:moveTo>
                <a:lnTo>
                  <a:pt x="95250" y="282892"/>
                </a:lnTo>
                <a:cubicBezTo>
                  <a:pt x="100965" y="283845"/>
                  <a:pt x="106680" y="284797"/>
                  <a:pt x="113347" y="285750"/>
                </a:cubicBezTo>
                <a:lnTo>
                  <a:pt x="113347" y="263842"/>
                </a:lnTo>
                <a:cubicBezTo>
                  <a:pt x="107632" y="262890"/>
                  <a:pt x="100965" y="261937"/>
                  <a:pt x="95250" y="260985"/>
                </a:cubicBezTo>
                <a:close/>
                <a:moveTo>
                  <a:pt x="58102" y="253365"/>
                </a:moveTo>
                <a:lnTo>
                  <a:pt x="58102" y="275272"/>
                </a:lnTo>
                <a:cubicBezTo>
                  <a:pt x="63817" y="276225"/>
                  <a:pt x="69532" y="278130"/>
                  <a:pt x="76200" y="279082"/>
                </a:cubicBezTo>
                <a:lnTo>
                  <a:pt x="76200" y="257175"/>
                </a:lnTo>
                <a:cubicBezTo>
                  <a:pt x="69532" y="256222"/>
                  <a:pt x="63817" y="255270"/>
                  <a:pt x="58102" y="253365"/>
                </a:cubicBezTo>
                <a:close/>
                <a:moveTo>
                  <a:pt x="20002" y="240030"/>
                </a:moveTo>
                <a:lnTo>
                  <a:pt x="20002" y="261937"/>
                </a:lnTo>
                <a:cubicBezTo>
                  <a:pt x="24765" y="264795"/>
                  <a:pt x="31432" y="266700"/>
                  <a:pt x="38100" y="269557"/>
                </a:cubicBezTo>
                <a:lnTo>
                  <a:pt x="38100" y="247650"/>
                </a:lnTo>
                <a:cubicBezTo>
                  <a:pt x="31432" y="245745"/>
                  <a:pt x="24765" y="242887"/>
                  <a:pt x="20002" y="240030"/>
                </a:cubicBezTo>
                <a:close/>
                <a:moveTo>
                  <a:pt x="0" y="180975"/>
                </a:moveTo>
                <a:cubicBezTo>
                  <a:pt x="0" y="209550"/>
                  <a:pt x="91440" y="232410"/>
                  <a:pt x="202882" y="232410"/>
                </a:cubicBezTo>
                <a:cubicBezTo>
                  <a:pt x="314325" y="232410"/>
                  <a:pt x="404812" y="209550"/>
                  <a:pt x="404812" y="180975"/>
                </a:cubicBezTo>
                <a:lnTo>
                  <a:pt x="404812" y="215265"/>
                </a:lnTo>
                <a:lnTo>
                  <a:pt x="404812" y="283845"/>
                </a:lnTo>
                <a:lnTo>
                  <a:pt x="404812" y="285750"/>
                </a:lnTo>
                <a:cubicBezTo>
                  <a:pt x="400050" y="313372"/>
                  <a:pt x="311467" y="335280"/>
                  <a:pt x="202882" y="335280"/>
                </a:cubicBezTo>
                <a:cubicBezTo>
                  <a:pt x="90487" y="335280"/>
                  <a:pt x="0" y="312420"/>
                  <a:pt x="0" y="283845"/>
                </a:cubicBezTo>
                <a:lnTo>
                  <a:pt x="0" y="217170"/>
                </a:lnTo>
                <a:close/>
                <a:moveTo>
                  <a:pt x="133350" y="149542"/>
                </a:moveTo>
                <a:lnTo>
                  <a:pt x="133350" y="171449"/>
                </a:lnTo>
                <a:cubicBezTo>
                  <a:pt x="139065" y="172402"/>
                  <a:pt x="144780" y="173354"/>
                  <a:pt x="151447" y="173354"/>
                </a:cubicBezTo>
                <a:lnTo>
                  <a:pt x="151447" y="151447"/>
                </a:lnTo>
                <a:cubicBezTo>
                  <a:pt x="145732" y="150494"/>
                  <a:pt x="139065" y="150494"/>
                  <a:pt x="133350" y="149542"/>
                </a:cubicBezTo>
                <a:close/>
                <a:moveTo>
                  <a:pt x="95250" y="145732"/>
                </a:moveTo>
                <a:lnTo>
                  <a:pt x="95250" y="167639"/>
                </a:lnTo>
                <a:cubicBezTo>
                  <a:pt x="100965" y="168592"/>
                  <a:pt x="106680" y="169544"/>
                  <a:pt x="113347" y="170497"/>
                </a:cubicBezTo>
                <a:lnTo>
                  <a:pt x="113347" y="148589"/>
                </a:lnTo>
                <a:cubicBezTo>
                  <a:pt x="107632" y="147637"/>
                  <a:pt x="100965" y="146684"/>
                  <a:pt x="95250" y="145732"/>
                </a:cubicBezTo>
                <a:close/>
                <a:moveTo>
                  <a:pt x="58102" y="138112"/>
                </a:moveTo>
                <a:lnTo>
                  <a:pt x="58102" y="160019"/>
                </a:lnTo>
                <a:cubicBezTo>
                  <a:pt x="63817" y="160972"/>
                  <a:pt x="69532" y="162877"/>
                  <a:pt x="76200" y="163829"/>
                </a:cubicBezTo>
                <a:lnTo>
                  <a:pt x="76200" y="141922"/>
                </a:lnTo>
                <a:cubicBezTo>
                  <a:pt x="69532" y="140969"/>
                  <a:pt x="63817" y="140017"/>
                  <a:pt x="58102" y="138112"/>
                </a:cubicBezTo>
                <a:close/>
                <a:moveTo>
                  <a:pt x="20002" y="123824"/>
                </a:moveTo>
                <a:lnTo>
                  <a:pt x="20002" y="145732"/>
                </a:lnTo>
                <a:cubicBezTo>
                  <a:pt x="24765" y="148589"/>
                  <a:pt x="31432" y="150494"/>
                  <a:pt x="38100" y="153352"/>
                </a:cubicBezTo>
                <a:lnTo>
                  <a:pt x="38100" y="131444"/>
                </a:lnTo>
                <a:cubicBezTo>
                  <a:pt x="31432" y="129539"/>
                  <a:pt x="24765" y="126682"/>
                  <a:pt x="20002" y="123824"/>
                </a:cubicBezTo>
                <a:close/>
                <a:moveTo>
                  <a:pt x="0" y="65722"/>
                </a:moveTo>
                <a:cubicBezTo>
                  <a:pt x="0" y="94297"/>
                  <a:pt x="91440" y="117157"/>
                  <a:pt x="202882" y="117157"/>
                </a:cubicBezTo>
                <a:cubicBezTo>
                  <a:pt x="314325" y="117157"/>
                  <a:pt x="404812" y="94297"/>
                  <a:pt x="404812" y="65722"/>
                </a:cubicBezTo>
                <a:lnTo>
                  <a:pt x="404812" y="100012"/>
                </a:lnTo>
                <a:lnTo>
                  <a:pt x="404812" y="168592"/>
                </a:lnTo>
                <a:lnTo>
                  <a:pt x="404812" y="170497"/>
                </a:lnTo>
                <a:cubicBezTo>
                  <a:pt x="400050" y="198119"/>
                  <a:pt x="311467" y="220027"/>
                  <a:pt x="202882" y="220027"/>
                </a:cubicBezTo>
                <a:cubicBezTo>
                  <a:pt x="90487" y="220027"/>
                  <a:pt x="0" y="197167"/>
                  <a:pt x="0" y="168592"/>
                </a:cubicBezTo>
                <a:lnTo>
                  <a:pt x="0" y="101917"/>
                </a:lnTo>
                <a:close/>
                <a:moveTo>
                  <a:pt x="202882" y="0"/>
                </a:moveTo>
                <a:cubicBezTo>
                  <a:pt x="315277" y="0"/>
                  <a:pt x="405765" y="22860"/>
                  <a:pt x="405765" y="51435"/>
                </a:cubicBezTo>
                <a:cubicBezTo>
                  <a:pt x="405765" y="80010"/>
                  <a:pt x="314325" y="102870"/>
                  <a:pt x="202882" y="102870"/>
                </a:cubicBezTo>
                <a:cubicBezTo>
                  <a:pt x="90487" y="102870"/>
                  <a:pt x="0" y="80010"/>
                  <a:pt x="0" y="51435"/>
                </a:cubicBezTo>
                <a:cubicBezTo>
                  <a:pt x="0" y="22860"/>
                  <a:pt x="91440" y="0"/>
                  <a:pt x="202882"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53" name="静止画">
            <a:extLst>
              <a:ext uri="{FF2B5EF4-FFF2-40B4-BE49-F238E27FC236}">
                <a16:creationId xmlns:a16="http://schemas.microsoft.com/office/drawing/2014/main" id="{B5B037A7-2DD5-6440-B689-F9A521740769}"/>
              </a:ext>
            </a:extLst>
          </p:cNvPr>
          <p:cNvSpPr/>
          <p:nvPr userDrawn="1"/>
        </p:nvSpPr>
        <p:spPr>
          <a:xfrm>
            <a:off x="1569888" y="3328981"/>
            <a:ext cx="228712" cy="168033"/>
          </a:xfrm>
          <a:custGeom>
            <a:avLst/>
            <a:gdLst/>
            <a:ahLst/>
            <a:cxnLst/>
            <a:rect l="0" t="0" r="0" b="0"/>
            <a:pathLst>
              <a:path w="466725" h="342900">
                <a:moveTo>
                  <a:pt x="454819" y="108109"/>
                </a:moveTo>
                <a:lnTo>
                  <a:pt x="360521" y="13811"/>
                </a:lnTo>
                <a:cubicBezTo>
                  <a:pt x="356711" y="10001"/>
                  <a:pt x="350996" y="7144"/>
                  <a:pt x="345281" y="7144"/>
                </a:cubicBezTo>
                <a:lnTo>
                  <a:pt x="22384" y="7144"/>
                </a:lnTo>
                <a:cubicBezTo>
                  <a:pt x="13811" y="7144"/>
                  <a:pt x="7144" y="13811"/>
                  <a:pt x="7144" y="22384"/>
                </a:cubicBezTo>
                <a:lnTo>
                  <a:pt x="7144" y="326231"/>
                </a:lnTo>
                <a:cubicBezTo>
                  <a:pt x="7144" y="334804"/>
                  <a:pt x="13811" y="341471"/>
                  <a:pt x="22384" y="341471"/>
                </a:cubicBezTo>
                <a:lnTo>
                  <a:pt x="446246" y="341471"/>
                </a:lnTo>
                <a:cubicBezTo>
                  <a:pt x="454819" y="341471"/>
                  <a:pt x="461486" y="334804"/>
                  <a:pt x="461486" y="326231"/>
                </a:cubicBezTo>
                <a:lnTo>
                  <a:pt x="461486" y="123349"/>
                </a:lnTo>
                <a:cubicBezTo>
                  <a:pt x="461486" y="118586"/>
                  <a:pt x="458629" y="111919"/>
                  <a:pt x="454819" y="108109"/>
                </a:cubicBezTo>
                <a:close/>
                <a:moveTo>
                  <a:pt x="359569" y="42386"/>
                </a:moveTo>
                <a:lnTo>
                  <a:pt x="426244" y="109061"/>
                </a:lnTo>
                <a:lnTo>
                  <a:pt x="359569" y="109061"/>
                </a:lnTo>
                <a:lnTo>
                  <a:pt x="359569" y="42386"/>
                </a:lnTo>
                <a:close/>
                <a:moveTo>
                  <a:pt x="440531" y="320516"/>
                </a:moveTo>
                <a:lnTo>
                  <a:pt x="27146" y="320516"/>
                </a:lnTo>
                <a:lnTo>
                  <a:pt x="27146" y="27146"/>
                </a:lnTo>
                <a:lnTo>
                  <a:pt x="339566" y="27146"/>
                </a:lnTo>
                <a:lnTo>
                  <a:pt x="339566" y="47149"/>
                </a:lnTo>
                <a:lnTo>
                  <a:pt x="57626" y="47149"/>
                </a:lnTo>
                <a:cubicBezTo>
                  <a:pt x="51911" y="47149"/>
                  <a:pt x="47149" y="51911"/>
                  <a:pt x="47149" y="57626"/>
                </a:cubicBezTo>
                <a:lnTo>
                  <a:pt x="47149" y="290036"/>
                </a:lnTo>
                <a:cubicBezTo>
                  <a:pt x="47149" y="295751"/>
                  <a:pt x="51911" y="300514"/>
                  <a:pt x="57626" y="300514"/>
                </a:cubicBezTo>
                <a:lnTo>
                  <a:pt x="410051" y="300514"/>
                </a:lnTo>
                <a:cubicBezTo>
                  <a:pt x="415766" y="300514"/>
                  <a:pt x="420529" y="295751"/>
                  <a:pt x="420529" y="290036"/>
                </a:cubicBezTo>
                <a:lnTo>
                  <a:pt x="420529" y="129064"/>
                </a:lnTo>
                <a:lnTo>
                  <a:pt x="440531" y="129064"/>
                </a:lnTo>
                <a:lnTo>
                  <a:pt x="440531" y="320516"/>
                </a:lnTo>
                <a:close/>
                <a:moveTo>
                  <a:pt x="270034" y="196691"/>
                </a:moveTo>
                <a:cubicBezTo>
                  <a:pt x="272891" y="192881"/>
                  <a:pt x="277654" y="192881"/>
                  <a:pt x="280511" y="196691"/>
                </a:cubicBezTo>
                <a:lnTo>
                  <a:pt x="332899" y="270034"/>
                </a:lnTo>
                <a:cubicBezTo>
                  <a:pt x="335756" y="273844"/>
                  <a:pt x="333851" y="277654"/>
                  <a:pt x="329089" y="277654"/>
                </a:cubicBezTo>
                <a:lnTo>
                  <a:pt x="245269" y="277654"/>
                </a:lnTo>
                <a:lnTo>
                  <a:pt x="222409" y="277654"/>
                </a:lnTo>
                <a:lnTo>
                  <a:pt x="79534" y="277654"/>
                </a:lnTo>
                <a:cubicBezTo>
                  <a:pt x="74771" y="277654"/>
                  <a:pt x="72866" y="273844"/>
                  <a:pt x="75724" y="270034"/>
                </a:cubicBezTo>
                <a:lnTo>
                  <a:pt x="156686" y="154781"/>
                </a:lnTo>
                <a:cubicBezTo>
                  <a:pt x="159544" y="150971"/>
                  <a:pt x="164306" y="150971"/>
                  <a:pt x="167164" y="154781"/>
                </a:cubicBezTo>
                <a:lnTo>
                  <a:pt x="232886" y="248126"/>
                </a:lnTo>
                <a:lnTo>
                  <a:pt x="270034" y="196691"/>
                </a:lnTo>
                <a:close/>
                <a:moveTo>
                  <a:pt x="251936" y="125254"/>
                </a:moveTo>
                <a:cubicBezTo>
                  <a:pt x="251936" y="105251"/>
                  <a:pt x="268129" y="89059"/>
                  <a:pt x="288131" y="89059"/>
                </a:cubicBezTo>
                <a:cubicBezTo>
                  <a:pt x="308134" y="89059"/>
                  <a:pt x="324326" y="105251"/>
                  <a:pt x="324326" y="125254"/>
                </a:cubicBezTo>
                <a:cubicBezTo>
                  <a:pt x="324326" y="145256"/>
                  <a:pt x="308134" y="161449"/>
                  <a:pt x="288131" y="161449"/>
                </a:cubicBezTo>
                <a:cubicBezTo>
                  <a:pt x="268129" y="161449"/>
                  <a:pt x="251936" y="145256"/>
                  <a:pt x="251936" y="125254"/>
                </a:cubicBez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54" name="充電">
            <a:extLst>
              <a:ext uri="{FF2B5EF4-FFF2-40B4-BE49-F238E27FC236}">
                <a16:creationId xmlns:a16="http://schemas.microsoft.com/office/drawing/2014/main" id="{240D2F30-67D8-7041-BED3-9CA4F4B2DC0A}"/>
              </a:ext>
            </a:extLst>
          </p:cNvPr>
          <p:cNvSpPr/>
          <p:nvPr userDrawn="1"/>
        </p:nvSpPr>
        <p:spPr>
          <a:xfrm>
            <a:off x="2806614" y="3286973"/>
            <a:ext cx="116690" cy="252050"/>
          </a:xfrm>
          <a:custGeom>
            <a:avLst/>
            <a:gdLst/>
            <a:ahLst/>
            <a:cxnLst/>
            <a:rect l="0" t="0" r="0" b="0"/>
            <a:pathLst>
              <a:path w="238125" h="514350">
                <a:moveTo>
                  <a:pt x="210026" y="82391"/>
                </a:moveTo>
                <a:lnTo>
                  <a:pt x="168116" y="82391"/>
                </a:lnTo>
                <a:lnTo>
                  <a:pt x="168116" y="27146"/>
                </a:lnTo>
                <a:cubicBezTo>
                  <a:pt x="168116" y="15716"/>
                  <a:pt x="158591" y="7144"/>
                  <a:pt x="148114" y="7144"/>
                </a:cubicBezTo>
                <a:lnTo>
                  <a:pt x="89059" y="7144"/>
                </a:lnTo>
                <a:cubicBezTo>
                  <a:pt x="77629" y="7144"/>
                  <a:pt x="69056" y="16669"/>
                  <a:pt x="69056" y="27146"/>
                </a:cubicBezTo>
                <a:lnTo>
                  <a:pt x="69056" y="81439"/>
                </a:lnTo>
                <a:lnTo>
                  <a:pt x="27146" y="81439"/>
                </a:lnTo>
                <a:cubicBezTo>
                  <a:pt x="15716" y="81439"/>
                  <a:pt x="7144" y="90964"/>
                  <a:pt x="7144" y="101441"/>
                </a:cubicBezTo>
                <a:lnTo>
                  <a:pt x="7144" y="491966"/>
                </a:lnTo>
                <a:cubicBezTo>
                  <a:pt x="7144" y="503396"/>
                  <a:pt x="16669" y="511969"/>
                  <a:pt x="27146" y="511969"/>
                </a:cubicBezTo>
                <a:lnTo>
                  <a:pt x="211931" y="511969"/>
                </a:lnTo>
                <a:cubicBezTo>
                  <a:pt x="223361" y="511969"/>
                  <a:pt x="231934" y="502444"/>
                  <a:pt x="231934" y="491966"/>
                </a:cubicBezTo>
                <a:lnTo>
                  <a:pt x="231934" y="101441"/>
                </a:lnTo>
                <a:cubicBezTo>
                  <a:pt x="230029" y="90964"/>
                  <a:pt x="221456" y="82391"/>
                  <a:pt x="210026" y="82391"/>
                </a:cubicBezTo>
                <a:close/>
                <a:moveTo>
                  <a:pt x="171926" y="302419"/>
                </a:moveTo>
                <a:lnTo>
                  <a:pt x="82391" y="416719"/>
                </a:lnTo>
                <a:cubicBezTo>
                  <a:pt x="81439" y="417671"/>
                  <a:pt x="80486" y="418624"/>
                  <a:pt x="78581" y="418624"/>
                </a:cubicBezTo>
                <a:cubicBezTo>
                  <a:pt x="77629" y="418624"/>
                  <a:pt x="77629" y="418624"/>
                  <a:pt x="76676" y="418624"/>
                </a:cubicBezTo>
                <a:cubicBezTo>
                  <a:pt x="74771" y="417671"/>
                  <a:pt x="73819" y="415766"/>
                  <a:pt x="73819" y="412909"/>
                </a:cubicBezTo>
                <a:lnTo>
                  <a:pt x="98584" y="304324"/>
                </a:lnTo>
                <a:lnTo>
                  <a:pt x="68104" y="304324"/>
                </a:lnTo>
                <a:cubicBezTo>
                  <a:pt x="66199" y="304324"/>
                  <a:pt x="64294" y="303371"/>
                  <a:pt x="63341" y="301466"/>
                </a:cubicBezTo>
                <a:cubicBezTo>
                  <a:pt x="62389" y="299561"/>
                  <a:pt x="62389" y="297656"/>
                  <a:pt x="64294" y="296704"/>
                </a:cubicBezTo>
                <a:lnTo>
                  <a:pt x="153829" y="182404"/>
                </a:lnTo>
                <a:cubicBezTo>
                  <a:pt x="154781" y="180499"/>
                  <a:pt x="157639" y="180499"/>
                  <a:pt x="159544" y="181451"/>
                </a:cubicBezTo>
                <a:cubicBezTo>
                  <a:pt x="161449" y="182404"/>
                  <a:pt x="162401" y="184309"/>
                  <a:pt x="162401" y="187166"/>
                </a:cubicBezTo>
                <a:lnTo>
                  <a:pt x="137636" y="295751"/>
                </a:lnTo>
                <a:lnTo>
                  <a:pt x="168116" y="295751"/>
                </a:lnTo>
                <a:cubicBezTo>
                  <a:pt x="170021" y="295751"/>
                  <a:pt x="171926" y="296704"/>
                  <a:pt x="172879" y="298609"/>
                </a:cubicBezTo>
                <a:cubicBezTo>
                  <a:pt x="172879" y="299561"/>
                  <a:pt x="172879" y="301466"/>
                  <a:pt x="171926" y="302419"/>
                </a:cubicBez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55" name="いいね！">
            <a:extLst>
              <a:ext uri="{FF2B5EF4-FFF2-40B4-BE49-F238E27FC236}">
                <a16:creationId xmlns:a16="http://schemas.microsoft.com/office/drawing/2014/main" id="{C8C382E4-C79B-2347-8703-7799E2196F87}"/>
              </a:ext>
            </a:extLst>
          </p:cNvPr>
          <p:cNvSpPr/>
          <p:nvPr userDrawn="1"/>
        </p:nvSpPr>
        <p:spPr>
          <a:xfrm>
            <a:off x="3337237" y="3289307"/>
            <a:ext cx="256718" cy="247383"/>
          </a:xfrm>
          <a:custGeom>
            <a:avLst/>
            <a:gdLst/>
            <a:ahLst/>
            <a:cxnLst/>
            <a:rect l="0" t="0" r="0" b="0"/>
            <a:pathLst>
              <a:path w="523875" h="504825">
                <a:moveTo>
                  <a:pt x="516731" y="296704"/>
                </a:moveTo>
                <a:cubicBezTo>
                  <a:pt x="516731" y="276701"/>
                  <a:pt x="504349" y="258604"/>
                  <a:pt x="486252" y="250984"/>
                </a:cubicBezTo>
                <a:cubicBezTo>
                  <a:pt x="492919" y="242411"/>
                  <a:pt x="496729" y="231934"/>
                  <a:pt x="496729" y="220504"/>
                </a:cubicBezTo>
                <a:cubicBezTo>
                  <a:pt x="496729" y="192881"/>
                  <a:pt x="474822" y="170974"/>
                  <a:pt x="447199" y="170974"/>
                </a:cubicBezTo>
                <a:lnTo>
                  <a:pt x="361474" y="170974"/>
                </a:lnTo>
                <a:cubicBezTo>
                  <a:pt x="366236" y="157639"/>
                  <a:pt x="370999" y="136684"/>
                  <a:pt x="370999" y="110966"/>
                </a:cubicBezTo>
                <a:cubicBezTo>
                  <a:pt x="370999" y="40481"/>
                  <a:pt x="330041" y="7144"/>
                  <a:pt x="302419" y="7144"/>
                </a:cubicBezTo>
                <a:cubicBezTo>
                  <a:pt x="289084" y="7144"/>
                  <a:pt x="276702" y="11906"/>
                  <a:pt x="268129" y="21431"/>
                </a:cubicBezTo>
                <a:cubicBezTo>
                  <a:pt x="261461" y="29051"/>
                  <a:pt x="253841" y="43339"/>
                  <a:pt x="255747" y="67151"/>
                </a:cubicBezTo>
                <a:cubicBezTo>
                  <a:pt x="258604" y="88106"/>
                  <a:pt x="260509" y="122396"/>
                  <a:pt x="254794" y="132874"/>
                </a:cubicBezTo>
                <a:cubicBezTo>
                  <a:pt x="244316" y="150971"/>
                  <a:pt x="233839" y="161449"/>
                  <a:pt x="213836" y="172879"/>
                </a:cubicBezTo>
                <a:cubicBezTo>
                  <a:pt x="209074" y="175736"/>
                  <a:pt x="202406" y="178594"/>
                  <a:pt x="194786" y="182404"/>
                </a:cubicBezTo>
                <a:cubicBezTo>
                  <a:pt x="173831" y="191929"/>
                  <a:pt x="148114" y="205264"/>
                  <a:pt x="131922" y="223361"/>
                </a:cubicBezTo>
                <a:cubicBezTo>
                  <a:pt x="130969" y="223361"/>
                  <a:pt x="130016" y="223361"/>
                  <a:pt x="128111" y="223361"/>
                </a:cubicBezTo>
                <a:lnTo>
                  <a:pt x="25241" y="223361"/>
                </a:lnTo>
                <a:cubicBezTo>
                  <a:pt x="14764" y="223361"/>
                  <a:pt x="7144" y="231934"/>
                  <a:pt x="7144" y="241459"/>
                </a:cubicBezTo>
                <a:lnTo>
                  <a:pt x="7144" y="432911"/>
                </a:lnTo>
                <a:cubicBezTo>
                  <a:pt x="7144" y="443389"/>
                  <a:pt x="15716" y="451009"/>
                  <a:pt x="25241" y="451009"/>
                </a:cubicBezTo>
                <a:lnTo>
                  <a:pt x="128111" y="451009"/>
                </a:lnTo>
                <a:cubicBezTo>
                  <a:pt x="131922" y="451009"/>
                  <a:pt x="135731" y="450056"/>
                  <a:pt x="138589" y="448151"/>
                </a:cubicBezTo>
                <a:cubicBezTo>
                  <a:pt x="183356" y="471011"/>
                  <a:pt x="265272" y="498634"/>
                  <a:pt x="298609" y="498634"/>
                </a:cubicBezTo>
                <a:lnTo>
                  <a:pt x="421481" y="498634"/>
                </a:lnTo>
                <a:cubicBezTo>
                  <a:pt x="449104" y="498634"/>
                  <a:pt x="471011" y="476726"/>
                  <a:pt x="471011" y="449104"/>
                </a:cubicBezTo>
                <a:cubicBezTo>
                  <a:pt x="471011" y="438626"/>
                  <a:pt x="467202" y="429101"/>
                  <a:pt x="462439" y="420529"/>
                </a:cubicBezTo>
                <a:cubicBezTo>
                  <a:pt x="482441" y="414814"/>
                  <a:pt x="497681" y="395764"/>
                  <a:pt x="497681" y="372904"/>
                </a:cubicBezTo>
                <a:cubicBezTo>
                  <a:pt x="497681" y="361474"/>
                  <a:pt x="493872" y="350996"/>
                  <a:pt x="487204" y="342424"/>
                </a:cubicBezTo>
                <a:cubicBezTo>
                  <a:pt x="504349" y="335756"/>
                  <a:pt x="516731" y="317659"/>
                  <a:pt x="516731" y="296704"/>
                </a:cubicBezTo>
                <a:close/>
                <a:moveTo>
                  <a:pt x="467202" y="324326"/>
                </a:moveTo>
                <a:lnTo>
                  <a:pt x="448152" y="324326"/>
                </a:lnTo>
                <a:cubicBezTo>
                  <a:pt x="448152" y="324326"/>
                  <a:pt x="448152" y="324326"/>
                  <a:pt x="448152" y="324326"/>
                </a:cubicBezTo>
                <a:lnTo>
                  <a:pt x="390049" y="324326"/>
                </a:lnTo>
                <a:cubicBezTo>
                  <a:pt x="383381" y="324326"/>
                  <a:pt x="378619" y="329089"/>
                  <a:pt x="378619" y="335756"/>
                </a:cubicBezTo>
                <a:cubicBezTo>
                  <a:pt x="378619" y="342424"/>
                  <a:pt x="383381" y="347186"/>
                  <a:pt x="390049" y="347186"/>
                </a:cubicBezTo>
                <a:lnTo>
                  <a:pt x="447199" y="347186"/>
                </a:lnTo>
                <a:cubicBezTo>
                  <a:pt x="447199" y="347186"/>
                  <a:pt x="447199" y="347186"/>
                  <a:pt x="447199" y="347186"/>
                </a:cubicBezTo>
                <a:cubicBezTo>
                  <a:pt x="461486" y="347186"/>
                  <a:pt x="473869" y="358616"/>
                  <a:pt x="473869" y="373856"/>
                </a:cubicBezTo>
                <a:cubicBezTo>
                  <a:pt x="473869" y="388144"/>
                  <a:pt x="462439" y="400526"/>
                  <a:pt x="447199" y="400526"/>
                </a:cubicBezTo>
                <a:lnTo>
                  <a:pt x="424339" y="400526"/>
                </a:lnTo>
                <a:cubicBezTo>
                  <a:pt x="424339" y="400526"/>
                  <a:pt x="424339" y="400526"/>
                  <a:pt x="424339" y="400526"/>
                </a:cubicBezTo>
                <a:lnTo>
                  <a:pt x="387191" y="400526"/>
                </a:lnTo>
                <a:cubicBezTo>
                  <a:pt x="380524" y="400526"/>
                  <a:pt x="375761" y="405289"/>
                  <a:pt x="375761" y="411956"/>
                </a:cubicBezTo>
                <a:cubicBezTo>
                  <a:pt x="375761" y="418624"/>
                  <a:pt x="380524" y="423386"/>
                  <a:pt x="387191" y="423386"/>
                </a:cubicBezTo>
                <a:lnTo>
                  <a:pt x="420529" y="423386"/>
                </a:lnTo>
                <a:cubicBezTo>
                  <a:pt x="420529" y="423386"/>
                  <a:pt x="420529" y="423386"/>
                  <a:pt x="420529" y="423386"/>
                </a:cubicBezTo>
                <a:cubicBezTo>
                  <a:pt x="434816" y="423386"/>
                  <a:pt x="447199" y="434816"/>
                  <a:pt x="447199" y="450056"/>
                </a:cubicBezTo>
                <a:cubicBezTo>
                  <a:pt x="447199" y="464344"/>
                  <a:pt x="435769" y="476726"/>
                  <a:pt x="420529" y="476726"/>
                </a:cubicBezTo>
                <a:lnTo>
                  <a:pt x="297656" y="476726"/>
                </a:lnTo>
                <a:cubicBezTo>
                  <a:pt x="261461" y="476726"/>
                  <a:pt x="182404" y="446246"/>
                  <a:pt x="145256" y="427196"/>
                </a:cubicBezTo>
                <a:lnTo>
                  <a:pt x="145256" y="243364"/>
                </a:lnTo>
                <a:cubicBezTo>
                  <a:pt x="157639" y="226219"/>
                  <a:pt x="183356" y="213836"/>
                  <a:pt x="203359" y="204311"/>
                </a:cubicBezTo>
                <a:cubicBezTo>
                  <a:pt x="210979" y="200501"/>
                  <a:pt x="218599" y="197644"/>
                  <a:pt x="223361" y="193834"/>
                </a:cubicBezTo>
                <a:cubicBezTo>
                  <a:pt x="246222" y="180499"/>
                  <a:pt x="260509" y="167164"/>
                  <a:pt x="272891" y="145256"/>
                </a:cubicBezTo>
                <a:cubicBezTo>
                  <a:pt x="285274" y="124301"/>
                  <a:pt x="278606" y="74771"/>
                  <a:pt x="276702" y="65246"/>
                </a:cubicBezTo>
                <a:cubicBezTo>
                  <a:pt x="275749" y="52864"/>
                  <a:pt x="277654" y="43339"/>
                  <a:pt x="283369" y="37624"/>
                </a:cubicBezTo>
                <a:cubicBezTo>
                  <a:pt x="288131" y="31909"/>
                  <a:pt x="295752" y="30956"/>
                  <a:pt x="301466" y="30956"/>
                </a:cubicBezTo>
                <a:cubicBezTo>
                  <a:pt x="316706" y="30956"/>
                  <a:pt x="347186" y="55721"/>
                  <a:pt x="347186" y="111919"/>
                </a:cubicBezTo>
                <a:cubicBezTo>
                  <a:pt x="347186" y="150971"/>
                  <a:pt x="332899" y="177641"/>
                  <a:pt x="332899" y="177641"/>
                </a:cubicBezTo>
                <a:cubicBezTo>
                  <a:pt x="330994" y="181451"/>
                  <a:pt x="330994" y="185261"/>
                  <a:pt x="332899" y="189071"/>
                </a:cubicBezTo>
                <a:cubicBezTo>
                  <a:pt x="334804" y="192881"/>
                  <a:pt x="338614" y="194786"/>
                  <a:pt x="342424" y="194786"/>
                </a:cubicBezTo>
                <a:lnTo>
                  <a:pt x="445294" y="194786"/>
                </a:lnTo>
                <a:cubicBezTo>
                  <a:pt x="459581" y="194786"/>
                  <a:pt x="471964" y="206216"/>
                  <a:pt x="471964" y="221456"/>
                </a:cubicBezTo>
                <a:cubicBezTo>
                  <a:pt x="471964" y="235744"/>
                  <a:pt x="460534" y="247174"/>
                  <a:pt x="446247" y="248126"/>
                </a:cubicBezTo>
                <a:lnTo>
                  <a:pt x="390049" y="248126"/>
                </a:lnTo>
                <a:cubicBezTo>
                  <a:pt x="383381" y="248126"/>
                  <a:pt x="378619" y="252889"/>
                  <a:pt x="378619" y="259556"/>
                </a:cubicBezTo>
                <a:cubicBezTo>
                  <a:pt x="378619" y="266224"/>
                  <a:pt x="383381" y="270986"/>
                  <a:pt x="390049" y="270986"/>
                </a:cubicBezTo>
                <a:lnTo>
                  <a:pt x="446247" y="270986"/>
                </a:lnTo>
                <a:cubicBezTo>
                  <a:pt x="446247" y="270986"/>
                  <a:pt x="446247" y="270986"/>
                  <a:pt x="446247" y="270986"/>
                </a:cubicBezTo>
                <a:lnTo>
                  <a:pt x="466249" y="270986"/>
                </a:lnTo>
                <a:cubicBezTo>
                  <a:pt x="480536" y="270986"/>
                  <a:pt x="492919" y="282416"/>
                  <a:pt x="492919" y="297656"/>
                </a:cubicBezTo>
                <a:cubicBezTo>
                  <a:pt x="493872" y="311944"/>
                  <a:pt x="481489" y="324326"/>
                  <a:pt x="467202" y="324326"/>
                </a:cubicBez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56" name="音楽">
            <a:extLst>
              <a:ext uri="{FF2B5EF4-FFF2-40B4-BE49-F238E27FC236}">
                <a16:creationId xmlns:a16="http://schemas.microsoft.com/office/drawing/2014/main" id="{DC2151B1-4FE5-204B-8AF4-1370EAB5FA0F}"/>
              </a:ext>
            </a:extLst>
          </p:cNvPr>
          <p:cNvSpPr/>
          <p:nvPr userDrawn="1"/>
        </p:nvSpPr>
        <p:spPr>
          <a:xfrm>
            <a:off x="2138319" y="3292574"/>
            <a:ext cx="294982" cy="240848"/>
          </a:xfrm>
          <a:custGeom>
            <a:avLst/>
            <a:gdLst>
              <a:gd name="connsiteX0" fmla="*/ 40125 w 601959"/>
              <a:gd name="connsiteY0" fmla="*/ 281940 h 491490"/>
              <a:gd name="connsiteX1" fmla="*/ 30600 w 601959"/>
              <a:gd name="connsiteY1" fmla="*/ 296227 h 491490"/>
              <a:gd name="connsiteX2" fmla="*/ 23932 w 601959"/>
              <a:gd name="connsiteY2" fmla="*/ 353377 h 491490"/>
              <a:gd name="connsiteX3" fmla="*/ 44887 w 601959"/>
              <a:gd name="connsiteY3" fmla="*/ 407670 h 491490"/>
              <a:gd name="connsiteX4" fmla="*/ 52507 w 601959"/>
              <a:gd name="connsiteY4" fmla="*/ 417195 h 491490"/>
              <a:gd name="connsiteX5" fmla="*/ 564952 w 601959"/>
              <a:gd name="connsiteY5" fmla="*/ 280987 h 491490"/>
              <a:gd name="connsiteX6" fmla="*/ 552570 w 601959"/>
              <a:gd name="connsiteY6" fmla="*/ 416242 h 491490"/>
              <a:gd name="connsiteX7" fmla="*/ 560190 w 601959"/>
              <a:gd name="connsiteY7" fmla="*/ 407670 h 491490"/>
              <a:gd name="connsiteX8" fmla="*/ 581145 w 601959"/>
              <a:gd name="connsiteY8" fmla="*/ 353377 h 491490"/>
              <a:gd name="connsiteX9" fmla="*/ 574477 w 601959"/>
              <a:gd name="connsiteY9" fmla="*/ 295275 h 491490"/>
              <a:gd name="connsiteX10" fmla="*/ 564952 w 601959"/>
              <a:gd name="connsiteY10" fmla="*/ 280987 h 491490"/>
              <a:gd name="connsiteX11" fmla="*/ 282059 w 601959"/>
              <a:gd name="connsiteY11" fmla="*/ 126683 h 491490"/>
              <a:gd name="connsiteX12" fmla="*/ 285869 w 601959"/>
              <a:gd name="connsiteY12" fmla="*/ 126683 h 491490"/>
              <a:gd name="connsiteX13" fmla="*/ 289679 w 601959"/>
              <a:gd name="connsiteY13" fmla="*/ 128588 h 491490"/>
              <a:gd name="connsiteX14" fmla="*/ 365879 w 601959"/>
              <a:gd name="connsiteY14" fmla="*/ 191453 h 491490"/>
              <a:gd name="connsiteX15" fmla="*/ 426839 w 601959"/>
              <a:gd name="connsiteY15" fmla="*/ 266700 h 491490"/>
              <a:gd name="connsiteX16" fmla="*/ 334447 w 601959"/>
              <a:gd name="connsiteY16" fmla="*/ 364808 h 491490"/>
              <a:gd name="connsiteX17" fmla="*/ 329684 w 601959"/>
              <a:gd name="connsiteY17" fmla="*/ 363855 h 491490"/>
              <a:gd name="connsiteX18" fmla="*/ 328732 w 601959"/>
              <a:gd name="connsiteY18" fmla="*/ 362903 h 491490"/>
              <a:gd name="connsiteX19" fmla="*/ 327779 w 601959"/>
              <a:gd name="connsiteY19" fmla="*/ 359093 h 491490"/>
              <a:gd name="connsiteX20" fmla="*/ 329684 w 601959"/>
              <a:gd name="connsiteY20" fmla="*/ 356235 h 491490"/>
              <a:gd name="connsiteX21" fmla="*/ 370642 w 601959"/>
              <a:gd name="connsiteY21" fmla="*/ 322898 h 491490"/>
              <a:gd name="connsiteX22" fmla="*/ 395407 w 601959"/>
              <a:gd name="connsiteY22" fmla="*/ 276225 h 491490"/>
              <a:gd name="connsiteX23" fmla="*/ 363974 w 601959"/>
              <a:gd name="connsiteY23" fmla="*/ 241935 h 491490"/>
              <a:gd name="connsiteX24" fmla="*/ 322064 w 601959"/>
              <a:gd name="connsiteY24" fmla="*/ 223838 h 491490"/>
              <a:gd name="connsiteX25" fmla="*/ 301109 w 601959"/>
              <a:gd name="connsiteY25" fmla="*/ 215265 h 491490"/>
              <a:gd name="connsiteX26" fmla="*/ 301109 w 601959"/>
              <a:gd name="connsiteY26" fmla="*/ 421005 h 491490"/>
              <a:gd name="connsiteX27" fmla="*/ 223957 w 601959"/>
              <a:gd name="connsiteY27" fmla="*/ 491490 h 491490"/>
              <a:gd name="connsiteX28" fmla="*/ 193477 w 601959"/>
              <a:gd name="connsiteY28" fmla="*/ 466725 h 491490"/>
              <a:gd name="connsiteX29" fmla="*/ 210622 w 601959"/>
              <a:gd name="connsiteY29" fmla="*/ 429578 h 491490"/>
              <a:gd name="connsiteX30" fmla="*/ 277297 w 601959"/>
              <a:gd name="connsiteY30" fmla="*/ 407670 h 491490"/>
              <a:gd name="connsiteX31" fmla="*/ 277297 w 601959"/>
              <a:gd name="connsiteY31" fmla="*/ 131445 h 491490"/>
              <a:gd name="connsiteX32" fmla="*/ 282059 w 601959"/>
              <a:gd name="connsiteY32" fmla="*/ 126683 h 491490"/>
              <a:gd name="connsiteX33" fmla="*/ 301110 w 601959"/>
              <a:gd name="connsiteY33" fmla="*/ 0 h 491490"/>
              <a:gd name="connsiteX34" fmla="*/ 536377 w 601959"/>
              <a:gd name="connsiteY34" fmla="*/ 235267 h 491490"/>
              <a:gd name="connsiteX35" fmla="*/ 536377 w 601959"/>
              <a:gd name="connsiteY35" fmla="*/ 241935 h 491490"/>
              <a:gd name="connsiteX36" fmla="*/ 552570 w 601959"/>
              <a:gd name="connsiteY36" fmla="*/ 241935 h 491490"/>
              <a:gd name="connsiteX37" fmla="*/ 563047 w 601959"/>
              <a:gd name="connsiteY37" fmla="*/ 246697 h 491490"/>
              <a:gd name="connsiteX38" fmla="*/ 566858 w 601959"/>
              <a:gd name="connsiteY38" fmla="*/ 257175 h 491490"/>
              <a:gd name="connsiteX39" fmla="*/ 592575 w 601959"/>
              <a:gd name="connsiteY39" fmla="*/ 287655 h 491490"/>
              <a:gd name="connsiteX40" fmla="*/ 599242 w 601959"/>
              <a:gd name="connsiteY40" fmla="*/ 356235 h 491490"/>
              <a:gd name="connsiteX41" fmla="*/ 574477 w 601959"/>
              <a:gd name="connsiteY41" fmla="*/ 420052 h 491490"/>
              <a:gd name="connsiteX42" fmla="*/ 546855 w 601959"/>
              <a:gd name="connsiteY42" fmla="*/ 441960 h 491490"/>
              <a:gd name="connsiteX43" fmla="*/ 532567 w 601959"/>
              <a:gd name="connsiteY43" fmla="*/ 450532 h 491490"/>
              <a:gd name="connsiteX44" fmla="*/ 478275 w 601959"/>
              <a:gd name="connsiteY44" fmla="*/ 450532 h 491490"/>
              <a:gd name="connsiteX45" fmla="*/ 463035 w 601959"/>
              <a:gd name="connsiteY45" fmla="*/ 435292 h 491490"/>
              <a:gd name="connsiteX46" fmla="*/ 463035 w 601959"/>
              <a:gd name="connsiteY46" fmla="*/ 257175 h 491490"/>
              <a:gd name="connsiteX47" fmla="*/ 478275 w 601959"/>
              <a:gd name="connsiteY47" fmla="*/ 241935 h 491490"/>
              <a:gd name="connsiteX48" fmla="*/ 495420 w 601959"/>
              <a:gd name="connsiteY48" fmla="*/ 241935 h 491490"/>
              <a:gd name="connsiteX49" fmla="*/ 495420 w 601959"/>
              <a:gd name="connsiteY49" fmla="*/ 235267 h 491490"/>
              <a:gd name="connsiteX50" fmla="*/ 300158 w 601959"/>
              <a:gd name="connsiteY50" fmla="*/ 40005 h 491490"/>
              <a:gd name="connsiteX51" fmla="*/ 104895 w 601959"/>
              <a:gd name="connsiteY51" fmla="*/ 235267 h 491490"/>
              <a:gd name="connsiteX52" fmla="*/ 104895 w 601959"/>
              <a:gd name="connsiteY52" fmla="*/ 241935 h 491490"/>
              <a:gd name="connsiteX53" fmla="*/ 122040 w 601959"/>
              <a:gd name="connsiteY53" fmla="*/ 241935 h 491490"/>
              <a:gd name="connsiteX54" fmla="*/ 137280 w 601959"/>
              <a:gd name="connsiteY54" fmla="*/ 257175 h 491490"/>
              <a:gd name="connsiteX55" fmla="*/ 137280 w 601959"/>
              <a:gd name="connsiteY55" fmla="*/ 435292 h 491490"/>
              <a:gd name="connsiteX56" fmla="*/ 122040 w 601959"/>
              <a:gd name="connsiteY56" fmla="*/ 450532 h 491490"/>
              <a:gd name="connsiteX57" fmla="*/ 67747 w 601959"/>
              <a:gd name="connsiteY57" fmla="*/ 450532 h 491490"/>
              <a:gd name="connsiteX58" fmla="*/ 53460 w 601959"/>
              <a:gd name="connsiteY58" fmla="*/ 441960 h 491490"/>
              <a:gd name="connsiteX59" fmla="*/ 25837 w 601959"/>
              <a:gd name="connsiteY59" fmla="*/ 420052 h 491490"/>
              <a:gd name="connsiteX60" fmla="*/ 1072 w 601959"/>
              <a:gd name="connsiteY60" fmla="*/ 356235 h 491490"/>
              <a:gd name="connsiteX61" fmla="*/ 9645 w 601959"/>
              <a:gd name="connsiteY61" fmla="*/ 287655 h 491490"/>
              <a:gd name="connsiteX62" fmla="*/ 35362 w 601959"/>
              <a:gd name="connsiteY62" fmla="*/ 257175 h 491490"/>
              <a:gd name="connsiteX63" fmla="*/ 39172 w 601959"/>
              <a:gd name="connsiteY63" fmla="*/ 246697 h 491490"/>
              <a:gd name="connsiteX64" fmla="*/ 49650 w 601959"/>
              <a:gd name="connsiteY64" fmla="*/ 241935 h 491490"/>
              <a:gd name="connsiteX65" fmla="*/ 65842 w 601959"/>
              <a:gd name="connsiteY65" fmla="*/ 241935 h 491490"/>
              <a:gd name="connsiteX66" fmla="*/ 65842 w 601959"/>
              <a:gd name="connsiteY66" fmla="*/ 235267 h 491490"/>
              <a:gd name="connsiteX67" fmla="*/ 301110 w 601959"/>
              <a:gd name="connsiteY67" fmla="*/ 0 h 49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1959" h="491490">
                <a:moveTo>
                  <a:pt x="40125" y="281940"/>
                </a:moveTo>
                <a:cubicBezTo>
                  <a:pt x="36315" y="285750"/>
                  <a:pt x="33457" y="290512"/>
                  <a:pt x="30600" y="296227"/>
                </a:cubicBezTo>
                <a:cubicBezTo>
                  <a:pt x="23932" y="311467"/>
                  <a:pt x="21075" y="332422"/>
                  <a:pt x="23932" y="353377"/>
                </a:cubicBezTo>
                <a:cubicBezTo>
                  <a:pt x="26790" y="375285"/>
                  <a:pt x="34410" y="394335"/>
                  <a:pt x="44887" y="407670"/>
                </a:cubicBezTo>
                <a:cubicBezTo>
                  <a:pt x="47745" y="410527"/>
                  <a:pt x="50602" y="413385"/>
                  <a:pt x="52507" y="417195"/>
                </a:cubicBezTo>
                <a:close/>
                <a:moveTo>
                  <a:pt x="564952" y="280987"/>
                </a:moveTo>
                <a:lnTo>
                  <a:pt x="552570" y="416242"/>
                </a:lnTo>
                <a:cubicBezTo>
                  <a:pt x="554475" y="413385"/>
                  <a:pt x="557333" y="410527"/>
                  <a:pt x="560190" y="407670"/>
                </a:cubicBezTo>
                <a:cubicBezTo>
                  <a:pt x="571620" y="393382"/>
                  <a:pt x="578287" y="374332"/>
                  <a:pt x="581145" y="353377"/>
                </a:cubicBezTo>
                <a:cubicBezTo>
                  <a:pt x="584002" y="332422"/>
                  <a:pt x="581145" y="311467"/>
                  <a:pt x="574477" y="295275"/>
                </a:cubicBezTo>
                <a:cubicBezTo>
                  <a:pt x="571620" y="289560"/>
                  <a:pt x="568762" y="284797"/>
                  <a:pt x="564952" y="280987"/>
                </a:cubicBezTo>
                <a:close/>
                <a:moveTo>
                  <a:pt x="282059" y="126683"/>
                </a:moveTo>
                <a:lnTo>
                  <a:pt x="285869" y="126683"/>
                </a:lnTo>
                <a:cubicBezTo>
                  <a:pt x="287774" y="126683"/>
                  <a:pt x="288727" y="127635"/>
                  <a:pt x="289679" y="128588"/>
                </a:cubicBezTo>
                <a:cubicBezTo>
                  <a:pt x="312539" y="157163"/>
                  <a:pt x="314444" y="158115"/>
                  <a:pt x="365879" y="191453"/>
                </a:cubicBezTo>
                <a:cubicBezTo>
                  <a:pt x="391597" y="208598"/>
                  <a:pt x="426839" y="230505"/>
                  <a:pt x="426839" y="266700"/>
                </a:cubicBezTo>
                <a:cubicBezTo>
                  <a:pt x="426839" y="289560"/>
                  <a:pt x="407789" y="339090"/>
                  <a:pt x="334447" y="364808"/>
                </a:cubicBezTo>
                <a:cubicBezTo>
                  <a:pt x="332542" y="365760"/>
                  <a:pt x="330637" y="365760"/>
                  <a:pt x="329684" y="363855"/>
                </a:cubicBezTo>
                <a:lnTo>
                  <a:pt x="328732" y="362903"/>
                </a:lnTo>
                <a:cubicBezTo>
                  <a:pt x="327779" y="361950"/>
                  <a:pt x="327779" y="360045"/>
                  <a:pt x="327779" y="359093"/>
                </a:cubicBezTo>
                <a:cubicBezTo>
                  <a:pt x="327779" y="358140"/>
                  <a:pt x="328732" y="357188"/>
                  <a:pt x="329684" y="356235"/>
                </a:cubicBezTo>
                <a:cubicBezTo>
                  <a:pt x="344924" y="345758"/>
                  <a:pt x="358259" y="336233"/>
                  <a:pt x="370642" y="322898"/>
                </a:cubicBezTo>
                <a:cubicBezTo>
                  <a:pt x="392549" y="298133"/>
                  <a:pt x="395407" y="281940"/>
                  <a:pt x="395407" y="276225"/>
                </a:cubicBezTo>
                <a:cubicBezTo>
                  <a:pt x="395407" y="259080"/>
                  <a:pt x="379214" y="249555"/>
                  <a:pt x="363974" y="241935"/>
                </a:cubicBezTo>
                <a:cubicBezTo>
                  <a:pt x="357307" y="239078"/>
                  <a:pt x="338257" y="230505"/>
                  <a:pt x="322064" y="223838"/>
                </a:cubicBezTo>
                <a:cubicBezTo>
                  <a:pt x="313492" y="220980"/>
                  <a:pt x="306824" y="217170"/>
                  <a:pt x="301109" y="215265"/>
                </a:cubicBezTo>
                <a:lnTo>
                  <a:pt x="301109" y="421005"/>
                </a:lnTo>
                <a:cubicBezTo>
                  <a:pt x="301109" y="446723"/>
                  <a:pt x="256342" y="491490"/>
                  <a:pt x="223957" y="491490"/>
                </a:cubicBezTo>
                <a:cubicBezTo>
                  <a:pt x="208717" y="491490"/>
                  <a:pt x="193477" y="482918"/>
                  <a:pt x="193477" y="466725"/>
                </a:cubicBezTo>
                <a:cubicBezTo>
                  <a:pt x="193477" y="453390"/>
                  <a:pt x="200144" y="440055"/>
                  <a:pt x="210622" y="429578"/>
                </a:cubicBezTo>
                <a:cubicBezTo>
                  <a:pt x="221099" y="419100"/>
                  <a:pt x="241102" y="407670"/>
                  <a:pt x="277297" y="407670"/>
                </a:cubicBezTo>
                <a:lnTo>
                  <a:pt x="277297" y="131445"/>
                </a:lnTo>
                <a:cubicBezTo>
                  <a:pt x="277297" y="128588"/>
                  <a:pt x="279202" y="126683"/>
                  <a:pt x="282059" y="126683"/>
                </a:cubicBezTo>
                <a:close/>
                <a:moveTo>
                  <a:pt x="301110" y="0"/>
                </a:moveTo>
                <a:cubicBezTo>
                  <a:pt x="430650" y="0"/>
                  <a:pt x="536377" y="105727"/>
                  <a:pt x="536377" y="235267"/>
                </a:cubicBezTo>
                <a:cubicBezTo>
                  <a:pt x="536377" y="237172"/>
                  <a:pt x="536377" y="240030"/>
                  <a:pt x="536377" y="241935"/>
                </a:cubicBezTo>
                <a:lnTo>
                  <a:pt x="552570" y="241935"/>
                </a:lnTo>
                <a:cubicBezTo>
                  <a:pt x="556380" y="241935"/>
                  <a:pt x="560190" y="243840"/>
                  <a:pt x="563047" y="246697"/>
                </a:cubicBezTo>
                <a:cubicBezTo>
                  <a:pt x="565905" y="249555"/>
                  <a:pt x="566858" y="253365"/>
                  <a:pt x="566858" y="257175"/>
                </a:cubicBezTo>
                <a:cubicBezTo>
                  <a:pt x="577335" y="262890"/>
                  <a:pt x="585908" y="273367"/>
                  <a:pt x="592575" y="287655"/>
                </a:cubicBezTo>
                <a:cubicBezTo>
                  <a:pt x="601147" y="306705"/>
                  <a:pt x="604958" y="331470"/>
                  <a:pt x="599242" y="356235"/>
                </a:cubicBezTo>
                <a:cubicBezTo>
                  <a:pt x="596385" y="381000"/>
                  <a:pt x="587812" y="403860"/>
                  <a:pt x="574477" y="420052"/>
                </a:cubicBezTo>
                <a:cubicBezTo>
                  <a:pt x="565905" y="430530"/>
                  <a:pt x="556380" y="438150"/>
                  <a:pt x="546855" y="441960"/>
                </a:cubicBezTo>
                <a:cubicBezTo>
                  <a:pt x="543997" y="446722"/>
                  <a:pt x="538283" y="450532"/>
                  <a:pt x="532567" y="450532"/>
                </a:cubicBezTo>
                <a:lnTo>
                  <a:pt x="478275" y="450532"/>
                </a:lnTo>
                <a:cubicBezTo>
                  <a:pt x="469702" y="450532"/>
                  <a:pt x="463035" y="443865"/>
                  <a:pt x="463035" y="435292"/>
                </a:cubicBezTo>
                <a:lnTo>
                  <a:pt x="463035" y="257175"/>
                </a:lnTo>
                <a:cubicBezTo>
                  <a:pt x="463035" y="248602"/>
                  <a:pt x="469702" y="241935"/>
                  <a:pt x="478275" y="241935"/>
                </a:cubicBezTo>
                <a:lnTo>
                  <a:pt x="495420" y="241935"/>
                </a:lnTo>
                <a:cubicBezTo>
                  <a:pt x="495420" y="240030"/>
                  <a:pt x="495420" y="237172"/>
                  <a:pt x="495420" y="235267"/>
                </a:cubicBezTo>
                <a:cubicBezTo>
                  <a:pt x="495420" y="127635"/>
                  <a:pt x="407790" y="40005"/>
                  <a:pt x="300158" y="40005"/>
                </a:cubicBezTo>
                <a:cubicBezTo>
                  <a:pt x="192525" y="40005"/>
                  <a:pt x="104895" y="127635"/>
                  <a:pt x="104895" y="235267"/>
                </a:cubicBezTo>
                <a:cubicBezTo>
                  <a:pt x="104895" y="237172"/>
                  <a:pt x="104895" y="240030"/>
                  <a:pt x="104895" y="241935"/>
                </a:cubicBezTo>
                <a:lnTo>
                  <a:pt x="122040" y="241935"/>
                </a:lnTo>
                <a:cubicBezTo>
                  <a:pt x="130612" y="241935"/>
                  <a:pt x="137280" y="248602"/>
                  <a:pt x="137280" y="257175"/>
                </a:cubicBezTo>
                <a:lnTo>
                  <a:pt x="137280" y="435292"/>
                </a:lnTo>
                <a:cubicBezTo>
                  <a:pt x="137280" y="443865"/>
                  <a:pt x="130612" y="450532"/>
                  <a:pt x="122040" y="450532"/>
                </a:cubicBezTo>
                <a:lnTo>
                  <a:pt x="67747" y="450532"/>
                </a:lnTo>
                <a:cubicBezTo>
                  <a:pt x="62032" y="450532"/>
                  <a:pt x="56317" y="446722"/>
                  <a:pt x="53460" y="441960"/>
                </a:cubicBezTo>
                <a:cubicBezTo>
                  <a:pt x="42982" y="438150"/>
                  <a:pt x="34410" y="430530"/>
                  <a:pt x="25837" y="420052"/>
                </a:cubicBezTo>
                <a:cubicBezTo>
                  <a:pt x="12502" y="403860"/>
                  <a:pt x="3930" y="381000"/>
                  <a:pt x="1072" y="356235"/>
                </a:cubicBezTo>
                <a:cubicBezTo>
                  <a:pt x="-1785" y="331470"/>
                  <a:pt x="1072" y="306705"/>
                  <a:pt x="9645" y="287655"/>
                </a:cubicBezTo>
                <a:cubicBezTo>
                  <a:pt x="16312" y="273367"/>
                  <a:pt x="24885" y="262890"/>
                  <a:pt x="35362" y="257175"/>
                </a:cubicBezTo>
                <a:cubicBezTo>
                  <a:pt x="35362" y="253365"/>
                  <a:pt x="36315" y="249555"/>
                  <a:pt x="39172" y="246697"/>
                </a:cubicBezTo>
                <a:cubicBezTo>
                  <a:pt x="42030" y="243840"/>
                  <a:pt x="45840" y="241935"/>
                  <a:pt x="49650" y="241935"/>
                </a:cubicBezTo>
                <a:lnTo>
                  <a:pt x="65842" y="241935"/>
                </a:lnTo>
                <a:cubicBezTo>
                  <a:pt x="65842" y="240030"/>
                  <a:pt x="65842" y="237172"/>
                  <a:pt x="65842" y="235267"/>
                </a:cubicBezTo>
                <a:cubicBezTo>
                  <a:pt x="65842" y="105727"/>
                  <a:pt x="171570" y="0"/>
                  <a:pt x="301110"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57" name="王冠">
            <a:extLst>
              <a:ext uri="{FF2B5EF4-FFF2-40B4-BE49-F238E27FC236}">
                <a16:creationId xmlns:a16="http://schemas.microsoft.com/office/drawing/2014/main" id="{956AA977-B98D-4347-BEE2-35C2BCA999D6}"/>
              </a:ext>
            </a:extLst>
          </p:cNvPr>
          <p:cNvSpPr/>
          <p:nvPr userDrawn="1"/>
        </p:nvSpPr>
        <p:spPr>
          <a:xfrm>
            <a:off x="3933981" y="3297242"/>
            <a:ext cx="273129" cy="231513"/>
          </a:xfrm>
          <a:custGeom>
            <a:avLst/>
            <a:gdLst>
              <a:gd name="connsiteX0" fmla="*/ 437387 w 557364"/>
              <a:gd name="connsiteY0" fmla="*/ 413385 h 472440"/>
              <a:gd name="connsiteX1" fmla="*/ 450723 w 557364"/>
              <a:gd name="connsiteY1" fmla="*/ 426720 h 472440"/>
              <a:gd name="connsiteX2" fmla="*/ 437387 w 557364"/>
              <a:gd name="connsiteY2" fmla="*/ 440055 h 472440"/>
              <a:gd name="connsiteX3" fmla="*/ 424053 w 557364"/>
              <a:gd name="connsiteY3" fmla="*/ 426720 h 472440"/>
              <a:gd name="connsiteX4" fmla="*/ 437387 w 557364"/>
              <a:gd name="connsiteY4" fmla="*/ 413385 h 472440"/>
              <a:gd name="connsiteX5" fmla="*/ 358330 w 557364"/>
              <a:gd name="connsiteY5" fmla="*/ 413385 h 472440"/>
              <a:gd name="connsiteX6" fmla="*/ 371666 w 557364"/>
              <a:gd name="connsiteY6" fmla="*/ 426720 h 472440"/>
              <a:gd name="connsiteX7" fmla="*/ 358330 w 557364"/>
              <a:gd name="connsiteY7" fmla="*/ 440055 h 472440"/>
              <a:gd name="connsiteX8" fmla="*/ 344996 w 557364"/>
              <a:gd name="connsiteY8" fmla="*/ 426720 h 472440"/>
              <a:gd name="connsiteX9" fmla="*/ 358330 w 557364"/>
              <a:gd name="connsiteY9" fmla="*/ 413385 h 472440"/>
              <a:gd name="connsiteX10" fmla="*/ 278321 w 557364"/>
              <a:gd name="connsiteY10" fmla="*/ 413385 h 472440"/>
              <a:gd name="connsiteX11" fmla="*/ 291656 w 557364"/>
              <a:gd name="connsiteY11" fmla="*/ 426720 h 472440"/>
              <a:gd name="connsiteX12" fmla="*/ 278321 w 557364"/>
              <a:gd name="connsiteY12" fmla="*/ 440055 h 472440"/>
              <a:gd name="connsiteX13" fmla="*/ 264986 w 557364"/>
              <a:gd name="connsiteY13" fmla="*/ 426720 h 472440"/>
              <a:gd name="connsiteX14" fmla="*/ 278321 w 557364"/>
              <a:gd name="connsiteY14" fmla="*/ 413385 h 472440"/>
              <a:gd name="connsiteX15" fmla="*/ 199262 w 557364"/>
              <a:gd name="connsiteY15" fmla="*/ 413385 h 472440"/>
              <a:gd name="connsiteX16" fmla="*/ 212598 w 557364"/>
              <a:gd name="connsiteY16" fmla="*/ 426720 h 472440"/>
              <a:gd name="connsiteX17" fmla="*/ 199262 w 557364"/>
              <a:gd name="connsiteY17" fmla="*/ 440055 h 472440"/>
              <a:gd name="connsiteX18" fmla="*/ 185928 w 557364"/>
              <a:gd name="connsiteY18" fmla="*/ 426720 h 472440"/>
              <a:gd name="connsiteX19" fmla="*/ 199262 w 557364"/>
              <a:gd name="connsiteY19" fmla="*/ 413385 h 472440"/>
              <a:gd name="connsiteX20" fmla="*/ 119253 w 557364"/>
              <a:gd name="connsiteY20" fmla="*/ 413385 h 472440"/>
              <a:gd name="connsiteX21" fmla="*/ 132588 w 557364"/>
              <a:gd name="connsiteY21" fmla="*/ 426720 h 472440"/>
              <a:gd name="connsiteX22" fmla="*/ 119253 w 557364"/>
              <a:gd name="connsiteY22" fmla="*/ 440055 h 472440"/>
              <a:gd name="connsiteX23" fmla="*/ 105918 w 557364"/>
              <a:gd name="connsiteY23" fmla="*/ 426720 h 472440"/>
              <a:gd name="connsiteX24" fmla="*/ 119253 w 557364"/>
              <a:gd name="connsiteY24" fmla="*/ 413385 h 472440"/>
              <a:gd name="connsiteX25" fmla="*/ 94488 w 557364"/>
              <a:gd name="connsiteY25" fmla="*/ 409575 h 472440"/>
              <a:gd name="connsiteX26" fmla="*/ 101155 w 557364"/>
              <a:gd name="connsiteY26" fmla="*/ 443865 h 472440"/>
              <a:gd name="connsiteX27" fmla="*/ 456438 w 557364"/>
              <a:gd name="connsiteY27" fmla="*/ 443865 h 472440"/>
              <a:gd name="connsiteX28" fmla="*/ 463105 w 557364"/>
              <a:gd name="connsiteY28" fmla="*/ 409575 h 472440"/>
              <a:gd name="connsiteX29" fmla="*/ 457390 w 557364"/>
              <a:gd name="connsiteY29" fmla="*/ 204787 h 472440"/>
              <a:gd name="connsiteX30" fmla="*/ 433578 w 557364"/>
              <a:gd name="connsiteY30" fmla="*/ 381000 h 472440"/>
              <a:gd name="connsiteX31" fmla="*/ 454533 w 557364"/>
              <a:gd name="connsiteY31" fmla="*/ 381000 h 472440"/>
              <a:gd name="connsiteX32" fmla="*/ 465963 w 557364"/>
              <a:gd name="connsiteY32" fmla="*/ 213360 h 472440"/>
              <a:gd name="connsiteX33" fmla="*/ 457390 w 557364"/>
              <a:gd name="connsiteY33" fmla="*/ 204787 h 472440"/>
              <a:gd name="connsiteX34" fmla="*/ 99250 w 557364"/>
              <a:gd name="connsiteY34" fmla="*/ 204787 h 472440"/>
              <a:gd name="connsiteX35" fmla="*/ 90678 w 557364"/>
              <a:gd name="connsiteY35" fmla="*/ 213360 h 472440"/>
              <a:gd name="connsiteX36" fmla="*/ 102108 w 557364"/>
              <a:gd name="connsiteY36" fmla="*/ 381000 h 472440"/>
              <a:gd name="connsiteX37" fmla="*/ 123063 w 557364"/>
              <a:gd name="connsiteY37" fmla="*/ 381000 h 472440"/>
              <a:gd name="connsiteX38" fmla="*/ 99250 w 557364"/>
              <a:gd name="connsiteY38" fmla="*/ 204787 h 472440"/>
              <a:gd name="connsiteX39" fmla="*/ 214503 w 557364"/>
              <a:gd name="connsiteY39" fmla="*/ 160972 h 472440"/>
              <a:gd name="connsiteX40" fmla="*/ 192596 w 557364"/>
              <a:gd name="connsiteY40" fmla="*/ 174307 h 472440"/>
              <a:gd name="connsiteX41" fmla="*/ 207835 w 557364"/>
              <a:gd name="connsiteY41" fmla="*/ 381952 h 472440"/>
              <a:gd name="connsiteX42" fmla="*/ 232600 w 557364"/>
              <a:gd name="connsiteY42" fmla="*/ 381952 h 472440"/>
              <a:gd name="connsiteX43" fmla="*/ 203073 w 557364"/>
              <a:gd name="connsiteY43" fmla="*/ 244792 h 472440"/>
              <a:gd name="connsiteX44" fmla="*/ 211646 w 557364"/>
              <a:gd name="connsiteY44" fmla="*/ 187642 h 472440"/>
              <a:gd name="connsiteX45" fmla="*/ 214503 w 557364"/>
              <a:gd name="connsiteY45" fmla="*/ 160972 h 472440"/>
              <a:gd name="connsiteX46" fmla="*/ 343090 w 557364"/>
              <a:gd name="connsiteY46" fmla="*/ 160020 h 472440"/>
              <a:gd name="connsiteX47" fmla="*/ 345948 w 557364"/>
              <a:gd name="connsiteY47" fmla="*/ 186690 h 472440"/>
              <a:gd name="connsiteX48" fmla="*/ 354521 w 557364"/>
              <a:gd name="connsiteY48" fmla="*/ 243840 h 472440"/>
              <a:gd name="connsiteX49" fmla="*/ 346186 w 557364"/>
              <a:gd name="connsiteY49" fmla="*/ 313491 h 472440"/>
              <a:gd name="connsiteX50" fmla="*/ 325292 w 557364"/>
              <a:gd name="connsiteY50" fmla="*/ 380047 h 472440"/>
              <a:gd name="connsiteX51" fmla="*/ 324993 w 557364"/>
              <a:gd name="connsiteY51" fmla="*/ 380047 h 472440"/>
              <a:gd name="connsiteX52" fmla="*/ 324993 w 557364"/>
              <a:gd name="connsiteY52" fmla="*/ 381000 h 472440"/>
              <a:gd name="connsiteX53" fmla="*/ 325292 w 557364"/>
              <a:gd name="connsiteY53" fmla="*/ 380047 h 472440"/>
              <a:gd name="connsiteX54" fmla="*/ 349758 w 557364"/>
              <a:gd name="connsiteY54" fmla="*/ 380047 h 472440"/>
              <a:gd name="connsiteX55" fmla="*/ 364998 w 557364"/>
              <a:gd name="connsiteY55" fmla="*/ 173355 h 472440"/>
              <a:gd name="connsiteX56" fmla="*/ 343090 w 557364"/>
              <a:gd name="connsiteY56" fmla="*/ 160020 h 472440"/>
              <a:gd name="connsiteX57" fmla="*/ 264033 w 557364"/>
              <a:gd name="connsiteY57" fmla="*/ 20955 h 472440"/>
              <a:gd name="connsiteX58" fmla="*/ 258318 w 557364"/>
              <a:gd name="connsiteY58" fmla="*/ 23812 h 472440"/>
              <a:gd name="connsiteX59" fmla="*/ 258318 w 557364"/>
              <a:gd name="connsiteY59" fmla="*/ 29527 h 472440"/>
              <a:gd name="connsiteX60" fmla="*/ 263080 w 557364"/>
              <a:gd name="connsiteY60" fmla="*/ 40957 h 472440"/>
              <a:gd name="connsiteX61" fmla="*/ 263080 w 557364"/>
              <a:gd name="connsiteY61" fmla="*/ 46672 h 472440"/>
              <a:gd name="connsiteX62" fmla="*/ 259271 w 557364"/>
              <a:gd name="connsiteY62" fmla="*/ 48577 h 472440"/>
              <a:gd name="connsiteX63" fmla="*/ 256413 w 557364"/>
              <a:gd name="connsiteY63" fmla="*/ 47625 h 472440"/>
              <a:gd name="connsiteX64" fmla="*/ 237363 w 557364"/>
              <a:gd name="connsiteY64" fmla="*/ 41910 h 472440"/>
              <a:gd name="connsiteX65" fmla="*/ 234505 w 557364"/>
              <a:gd name="connsiteY65" fmla="*/ 41910 h 472440"/>
              <a:gd name="connsiteX66" fmla="*/ 228790 w 557364"/>
              <a:gd name="connsiteY66" fmla="*/ 48577 h 472440"/>
              <a:gd name="connsiteX67" fmla="*/ 227838 w 557364"/>
              <a:gd name="connsiteY67" fmla="*/ 48577 h 472440"/>
              <a:gd name="connsiteX68" fmla="*/ 227838 w 557364"/>
              <a:gd name="connsiteY68" fmla="*/ 77152 h 472440"/>
              <a:gd name="connsiteX69" fmla="*/ 233553 w 557364"/>
              <a:gd name="connsiteY69" fmla="*/ 83820 h 472440"/>
              <a:gd name="connsiteX70" fmla="*/ 236410 w 557364"/>
              <a:gd name="connsiteY70" fmla="*/ 83820 h 472440"/>
              <a:gd name="connsiteX71" fmla="*/ 259271 w 557364"/>
              <a:gd name="connsiteY71" fmla="*/ 76200 h 472440"/>
              <a:gd name="connsiteX72" fmla="*/ 262128 w 557364"/>
              <a:gd name="connsiteY72" fmla="*/ 75247 h 472440"/>
              <a:gd name="connsiteX73" fmla="*/ 266890 w 557364"/>
              <a:gd name="connsiteY73" fmla="*/ 77152 h 472440"/>
              <a:gd name="connsiteX74" fmla="*/ 267843 w 557364"/>
              <a:gd name="connsiteY74" fmla="*/ 83820 h 472440"/>
              <a:gd name="connsiteX75" fmla="*/ 260223 w 557364"/>
              <a:gd name="connsiteY75" fmla="*/ 119062 h 472440"/>
              <a:gd name="connsiteX76" fmla="*/ 277368 w 557364"/>
              <a:gd name="connsiteY76" fmla="*/ 116205 h 472440"/>
              <a:gd name="connsiteX77" fmla="*/ 294513 w 557364"/>
              <a:gd name="connsiteY77" fmla="*/ 119062 h 472440"/>
              <a:gd name="connsiteX78" fmla="*/ 286893 w 557364"/>
              <a:gd name="connsiteY78" fmla="*/ 83820 h 472440"/>
              <a:gd name="connsiteX79" fmla="*/ 287846 w 557364"/>
              <a:gd name="connsiteY79" fmla="*/ 77152 h 472440"/>
              <a:gd name="connsiteX80" fmla="*/ 295465 w 557364"/>
              <a:gd name="connsiteY80" fmla="*/ 75247 h 472440"/>
              <a:gd name="connsiteX81" fmla="*/ 318325 w 557364"/>
              <a:gd name="connsiteY81" fmla="*/ 82867 h 472440"/>
              <a:gd name="connsiteX82" fmla="*/ 321183 w 557364"/>
              <a:gd name="connsiteY82" fmla="*/ 82867 h 472440"/>
              <a:gd name="connsiteX83" fmla="*/ 326898 w 557364"/>
              <a:gd name="connsiteY83" fmla="*/ 76200 h 472440"/>
              <a:gd name="connsiteX84" fmla="*/ 326898 w 557364"/>
              <a:gd name="connsiteY84" fmla="*/ 48577 h 472440"/>
              <a:gd name="connsiteX85" fmla="*/ 321183 w 557364"/>
              <a:gd name="connsiteY85" fmla="*/ 41910 h 472440"/>
              <a:gd name="connsiteX86" fmla="*/ 318325 w 557364"/>
              <a:gd name="connsiteY86" fmla="*/ 41910 h 472440"/>
              <a:gd name="connsiteX87" fmla="*/ 299275 w 557364"/>
              <a:gd name="connsiteY87" fmla="*/ 47625 h 472440"/>
              <a:gd name="connsiteX88" fmla="*/ 296418 w 557364"/>
              <a:gd name="connsiteY88" fmla="*/ 48577 h 472440"/>
              <a:gd name="connsiteX89" fmla="*/ 292608 w 557364"/>
              <a:gd name="connsiteY89" fmla="*/ 46672 h 472440"/>
              <a:gd name="connsiteX90" fmla="*/ 292608 w 557364"/>
              <a:gd name="connsiteY90" fmla="*/ 40957 h 472440"/>
              <a:gd name="connsiteX91" fmla="*/ 297371 w 557364"/>
              <a:gd name="connsiteY91" fmla="*/ 29527 h 472440"/>
              <a:gd name="connsiteX92" fmla="*/ 297371 w 557364"/>
              <a:gd name="connsiteY92" fmla="*/ 23812 h 472440"/>
              <a:gd name="connsiteX93" fmla="*/ 291655 w 557364"/>
              <a:gd name="connsiteY93" fmla="*/ 20955 h 472440"/>
              <a:gd name="connsiteX94" fmla="*/ 265938 w 557364"/>
              <a:gd name="connsiteY94" fmla="*/ 0 h 472440"/>
              <a:gd name="connsiteX95" fmla="*/ 293560 w 557364"/>
              <a:gd name="connsiteY95" fmla="*/ 0 h 472440"/>
              <a:gd name="connsiteX96" fmla="*/ 317373 w 557364"/>
              <a:gd name="connsiteY96" fmla="*/ 12382 h 472440"/>
              <a:gd name="connsiteX97" fmla="*/ 321183 w 557364"/>
              <a:gd name="connsiteY97" fmla="*/ 20955 h 472440"/>
              <a:gd name="connsiteX98" fmla="*/ 323088 w 557364"/>
              <a:gd name="connsiteY98" fmla="*/ 20955 h 472440"/>
              <a:gd name="connsiteX99" fmla="*/ 350710 w 557364"/>
              <a:gd name="connsiteY99" fmla="*/ 49530 h 472440"/>
              <a:gd name="connsiteX100" fmla="*/ 350710 w 557364"/>
              <a:gd name="connsiteY100" fmla="*/ 77152 h 472440"/>
              <a:gd name="connsiteX101" fmla="*/ 323088 w 557364"/>
              <a:gd name="connsiteY101" fmla="*/ 105727 h 472440"/>
              <a:gd name="connsiteX102" fmla="*/ 315468 w 557364"/>
              <a:gd name="connsiteY102" fmla="*/ 104775 h 472440"/>
              <a:gd name="connsiteX103" fmla="*/ 322135 w 557364"/>
              <a:gd name="connsiteY103" fmla="*/ 136207 h 472440"/>
              <a:gd name="connsiteX104" fmla="*/ 332613 w 557364"/>
              <a:gd name="connsiteY104" fmla="*/ 150495 h 472440"/>
              <a:gd name="connsiteX105" fmla="*/ 337375 w 557364"/>
              <a:gd name="connsiteY105" fmla="*/ 147637 h 472440"/>
              <a:gd name="connsiteX106" fmla="*/ 354521 w 557364"/>
              <a:gd name="connsiteY106" fmla="*/ 148590 h 472440"/>
              <a:gd name="connsiteX107" fmla="*/ 383096 w 557364"/>
              <a:gd name="connsiteY107" fmla="*/ 142875 h 472440"/>
              <a:gd name="connsiteX108" fmla="*/ 440246 w 557364"/>
              <a:gd name="connsiteY108" fmla="*/ 170497 h 472440"/>
              <a:gd name="connsiteX109" fmla="*/ 454533 w 557364"/>
              <a:gd name="connsiteY109" fmla="*/ 190500 h 472440"/>
              <a:gd name="connsiteX110" fmla="*/ 465963 w 557364"/>
              <a:gd name="connsiteY110" fmla="*/ 193357 h 472440"/>
              <a:gd name="connsiteX111" fmla="*/ 480250 w 557364"/>
              <a:gd name="connsiteY111" fmla="*/ 191452 h 472440"/>
              <a:gd name="connsiteX112" fmla="*/ 535496 w 557364"/>
              <a:gd name="connsiteY112" fmla="*/ 220027 h 472440"/>
              <a:gd name="connsiteX113" fmla="*/ 555498 w 557364"/>
              <a:gd name="connsiteY113" fmla="*/ 298132 h 472440"/>
              <a:gd name="connsiteX114" fmla="*/ 490728 w 557364"/>
              <a:gd name="connsiteY114" fmla="*/ 416242 h 472440"/>
              <a:gd name="connsiteX115" fmla="*/ 483108 w 557364"/>
              <a:gd name="connsiteY115" fmla="*/ 451485 h 472440"/>
              <a:gd name="connsiteX116" fmla="*/ 457390 w 557364"/>
              <a:gd name="connsiteY116" fmla="*/ 472440 h 472440"/>
              <a:gd name="connsiteX117" fmla="*/ 99250 w 557364"/>
              <a:gd name="connsiteY117" fmla="*/ 472440 h 472440"/>
              <a:gd name="connsiteX118" fmla="*/ 73533 w 557364"/>
              <a:gd name="connsiteY118" fmla="*/ 451485 h 472440"/>
              <a:gd name="connsiteX119" fmla="*/ 65913 w 557364"/>
              <a:gd name="connsiteY119" fmla="*/ 416242 h 472440"/>
              <a:gd name="connsiteX120" fmla="*/ 1143 w 557364"/>
              <a:gd name="connsiteY120" fmla="*/ 298132 h 472440"/>
              <a:gd name="connsiteX121" fmla="*/ 18288 w 557364"/>
              <a:gd name="connsiteY121" fmla="*/ 225742 h 472440"/>
              <a:gd name="connsiteX122" fmla="*/ 21145 w 557364"/>
              <a:gd name="connsiteY122" fmla="*/ 221932 h 472440"/>
              <a:gd name="connsiteX123" fmla="*/ 22098 w 557364"/>
              <a:gd name="connsiteY123" fmla="*/ 220980 h 472440"/>
              <a:gd name="connsiteX124" fmla="*/ 23050 w 557364"/>
              <a:gd name="connsiteY124" fmla="*/ 220027 h 472440"/>
              <a:gd name="connsiteX125" fmla="*/ 24003 w 557364"/>
              <a:gd name="connsiteY125" fmla="*/ 219075 h 472440"/>
              <a:gd name="connsiteX126" fmla="*/ 78296 w 557364"/>
              <a:gd name="connsiteY126" fmla="*/ 190500 h 472440"/>
              <a:gd name="connsiteX127" fmla="*/ 93535 w 557364"/>
              <a:gd name="connsiteY127" fmla="*/ 192405 h 472440"/>
              <a:gd name="connsiteX128" fmla="*/ 104965 w 557364"/>
              <a:gd name="connsiteY128" fmla="*/ 189547 h 472440"/>
              <a:gd name="connsiteX129" fmla="*/ 106871 w 557364"/>
              <a:gd name="connsiteY129" fmla="*/ 186690 h 472440"/>
              <a:gd name="connsiteX130" fmla="*/ 107823 w 557364"/>
              <a:gd name="connsiteY130" fmla="*/ 185737 h 472440"/>
              <a:gd name="connsiteX131" fmla="*/ 108775 w 557364"/>
              <a:gd name="connsiteY131" fmla="*/ 184785 h 472440"/>
              <a:gd name="connsiteX132" fmla="*/ 112585 w 557364"/>
              <a:gd name="connsiteY132" fmla="*/ 179070 h 472440"/>
              <a:gd name="connsiteX133" fmla="*/ 119253 w 557364"/>
              <a:gd name="connsiteY133" fmla="*/ 170497 h 472440"/>
              <a:gd name="connsiteX134" fmla="*/ 176403 w 557364"/>
              <a:gd name="connsiteY134" fmla="*/ 141922 h 472440"/>
              <a:gd name="connsiteX135" fmla="*/ 205930 w 557364"/>
              <a:gd name="connsiteY135" fmla="*/ 148590 h 472440"/>
              <a:gd name="connsiteX136" fmla="*/ 222123 w 557364"/>
              <a:gd name="connsiteY136" fmla="*/ 147637 h 472440"/>
              <a:gd name="connsiteX137" fmla="*/ 226885 w 557364"/>
              <a:gd name="connsiteY137" fmla="*/ 150495 h 472440"/>
              <a:gd name="connsiteX138" fmla="*/ 237363 w 557364"/>
              <a:gd name="connsiteY138" fmla="*/ 136207 h 472440"/>
              <a:gd name="connsiteX139" fmla="*/ 244030 w 557364"/>
              <a:gd name="connsiteY139" fmla="*/ 104775 h 472440"/>
              <a:gd name="connsiteX140" fmla="*/ 236410 w 557364"/>
              <a:gd name="connsiteY140" fmla="*/ 105727 h 472440"/>
              <a:gd name="connsiteX141" fmla="*/ 208788 w 557364"/>
              <a:gd name="connsiteY141" fmla="*/ 77152 h 472440"/>
              <a:gd name="connsiteX142" fmla="*/ 208788 w 557364"/>
              <a:gd name="connsiteY142" fmla="*/ 49530 h 472440"/>
              <a:gd name="connsiteX143" fmla="*/ 216408 w 557364"/>
              <a:gd name="connsiteY143" fmla="*/ 29527 h 472440"/>
              <a:gd name="connsiteX144" fmla="*/ 236410 w 557364"/>
              <a:gd name="connsiteY144" fmla="*/ 20955 h 472440"/>
              <a:gd name="connsiteX145" fmla="*/ 238315 w 557364"/>
              <a:gd name="connsiteY145" fmla="*/ 20955 h 472440"/>
              <a:gd name="connsiteX146" fmla="*/ 242125 w 557364"/>
              <a:gd name="connsiteY146" fmla="*/ 12382 h 472440"/>
              <a:gd name="connsiteX147" fmla="*/ 265938 w 557364"/>
              <a:gd name="connsiteY147" fmla="*/ 0 h 47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57364" h="472440">
                <a:moveTo>
                  <a:pt x="437387" y="413385"/>
                </a:moveTo>
                <a:cubicBezTo>
                  <a:pt x="444055" y="413385"/>
                  <a:pt x="450723" y="419100"/>
                  <a:pt x="450723" y="426720"/>
                </a:cubicBezTo>
                <a:cubicBezTo>
                  <a:pt x="450723" y="434340"/>
                  <a:pt x="445008" y="440055"/>
                  <a:pt x="437387" y="440055"/>
                </a:cubicBezTo>
                <a:cubicBezTo>
                  <a:pt x="429768" y="440055"/>
                  <a:pt x="424053" y="434340"/>
                  <a:pt x="424053" y="426720"/>
                </a:cubicBezTo>
                <a:cubicBezTo>
                  <a:pt x="424053" y="420052"/>
                  <a:pt x="430720" y="413385"/>
                  <a:pt x="437387" y="413385"/>
                </a:cubicBezTo>
                <a:close/>
                <a:moveTo>
                  <a:pt x="358330" y="413385"/>
                </a:moveTo>
                <a:cubicBezTo>
                  <a:pt x="364998" y="413385"/>
                  <a:pt x="371666" y="419100"/>
                  <a:pt x="371666" y="426720"/>
                </a:cubicBezTo>
                <a:cubicBezTo>
                  <a:pt x="371666" y="434340"/>
                  <a:pt x="365950" y="440055"/>
                  <a:pt x="358330" y="440055"/>
                </a:cubicBezTo>
                <a:cubicBezTo>
                  <a:pt x="350711" y="440055"/>
                  <a:pt x="344043" y="434340"/>
                  <a:pt x="344996" y="426720"/>
                </a:cubicBezTo>
                <a:cubicBezTo>
                  <a:pt x="344996" y="420052"/>
                  <a:pt x="351663" y="413385"/>
                  <a:pt x="358330" y="413385"/>
                </a:cubicBezTo>
                <a:close/>
                <a:moveTo>
                  <a:pt x="278321" y="413385"/>
                </a:moveTo>
                <a:cubicBezTo>
                  <a:pt x="284988" y="413385"/>
                  <a:pt x="291656" y="419100"/>
                  <a:pt x="291656" y="426720"/>
                </a:cubicBezTo>
                <a:cubicBezTo>
                  <a:pt x="291656" y="434340"/>
                  <a:pt x="285941" y="440055"/>
                  <a:pt x="278321" y="440055"/>
                </a:cubicBezTo>
                <a:cubicBezTo>
                  <a:pt x="270701" y="440055"/>
                  <a:pt x="264986" y="434340"/>
                  <a:pt x="264986" y="426720"/>
                </a:cubicBezTo>
                <a:cubicBezTo>
                  <a:pt x="264986" y="420052"/>
                  <a:pt x="271653" y="413385"/>
                  <a:pt x="278321" y="413385"/>
                </a:cubicBezTo>
                <a:close/>
                <a:moveTo>
                  <a:pt x="199262" y="413385"/>
                </a:moveTo>
                <a:cubicBezTo>
                  <a:pt x="205930" y="413385"/>
                  <a:pt x="212598" y="419100"/>
                  <a:pt x="212598" y="426720"/>
                </a:cubicBezTo>
                <a:cubicBezTo>
                  <a:pt x="212598" y="434340"/>
                  <a:pt x="206883" y="440055"/>
                  <a:pt x="199262" y="440055"/>
                </a:cubicBezTo>
                <a:cubicBezTo>
                  <a:pt x="191643" y="440055"/>
                  <a:pt x="184975" y="434340"/>
                  <a:pt x="185928" y="426720"/>
                </a:cubicBezTo>
                <a:cubicBezTo>
                  <a:pt x="185928" y="420052"/>
                  <a:pt x="192595" y="413385"/>
                  <a:pt x="199262" y="413385"/>
                </a:cubicBezTo>
                <a:close/>
                <a:moveTo>
                  <a:pt x="119253" y="413385"/>
                </a:moveTo>
                <a:cubicBezTo>
                  <a:pt x="125921" y="413385"/>
                  <a:pt x="132588" y="419100"/>
                  <a:pt x="132588" y="426720"/>
                </a:cubicBezTo>
                <a:cubicBezTo>
                  <a:pt x="132588" y="434340"/>
                  <a:pt x="126873" y="440055"/>
                  <a:pt x="119253" y="440055"/>
                </a:cubicBezTo>
                <a:cubicBezTo>
                  <a:pt x="111633" y="440055"/>
                  <a:pt x="105918" y="434340"/>
                  <a:pt x="105918" y="426720"/>
                </a:cubicBezTo>
                <a:cubicBezTo>
                  <a:pt x="105918" y="420052"/>
                  <a:pt x="112585" y="413385"/>
                  <a:pt x="119253" y="413385"/>
                </a:cubicBezTo>
                <a:close/>
                <a:moveTo>
                  <a:pt x="94488" y="409575"/>
                </a:moveTo>
                <a:lnTo>
                  <a:pt x="101155" y="443865"/>
                </a:lnTo>
                <a:lnTo>
                  <a:pt x="456438" y="443865"/>
                </a:lnTo>
                <a:lnTo>
                  <a:pt x="463105" y="409575"/>
                </a:lnTo>
                <a:close/>
                <a:moveTo>
                  <a:pt x="457390" y="204787"/>
                </a:moveTo>
                <a:cubicBezTo>
                  <a:pt x="471678" y="291465"/>
                  <a:pt x="452628" y="347662"/>
                  <a:pt x="433578" y="381000"/>
                </a:cubicBezTo>
                <a:lnTo>
                  <a:pt x="454533" y="381000"/>
                </a:lnTo>
                <a:cubicBezTo>
                  <a:pt x="490728" y="328612"/>
                  <a:pt x="494538" y="273367"/>
                  <a:pt x="465963" y="213360"/>
                </a:cubicBezTo>
                <a:cubicBezTo>
                  <a:pt x="464058" y="208597"/>
                  <a:pt x="460248" y="205740"/>
                  <a:pt x="457390" y="204787"/>
                </a:cubicBezTo>
                <a:close/>
                <a:moveTo>
                  <a:pt x="99250" y="204787"/>
                </a:moveTo>
                <a:cubicBezTo>
                  <a:pt x="96393" y="206692"/>
                  <a:pt x="92583" y="209550"/>
                  <a:pt x="90678" y="213360"/>
                </a:cubicBezTo>
                <a:cubicBezTo>
                  <a:pt x="63055" y="274320"/>
                  <a:pt x="66865" y="328612"/>
                  <a:pt x="102108" y="381000"/>
                </a:cubicBezTo>
                <a:lnTo>
                  <a:pt x="123063" y="381000"/>
                </a:lnTo>
                <a:cubicBezTo>
                  <a:pt x="104965" y="347662"/>
                  <a:pt x="84963" y="290512"/>
                  <a:pt x="99250" y="204787"/>
                </a:cubicBezTo>
                <a:close/>
                <a:moveTo>
                  <a:pt x="214503" y="160972"/>
                </a:moveTo>
                <a:cubicBezTo>
                  <a:pt x="208788" y="160972"/>
                  <a:pt x="196405" y="165735"/>
                  <a:pt x="192596" y="174307"/>
                </a:cubicBezTo>
                <a:cubicBezTo>
                  <a:pt x="163068" y="227647"/>
                  <a:pt x="169735" y="305752"/>
                  <a:pt x="207835" y="381952"/>
                </a:cubicBezTo>
                <a:lnTo>
                  <a:pt x="232600" y="381952"/>
                </a:lnTo>
                <a:cubicBezTo>
                  <a:pt x="218313" y="341947"/>
                  <a:pt x="201168" y="286702"/>
                  <a:pt x="203073" y="244792"/>
                </a:cubicBezTo>
                <a:cubicBezTo>
                  <a:pt x="204978" y="223837"/>
                  <a:pt x="206883" y="204787"/>
                  <a:pt x="211646" y="187642"/>
                </a:cubicBezTo>
                <a:cubicBezTo>
                  <a:pt x="212598" y="177165"/>
                  <a:pt x="213550" y="168592"/>
                  <a:pt x="214503" y="160972"/>
                </a:cubicBezTo>
                <a:close/>
                <a:moveTo>
                  <a:pt x="343090" y="160020"/>
                </a:moveTo>
                <a:cubicBezTo>
                  <a:pt x="344043" y="168592"/>
                  <a:pt x="344996" y="176212"/>
                  <a:pt x="345948" y="186690"/>
                </a:cubicBezTo>
                <a:cubicBezTo>
                  <a:pt x="350710" y="203835"/>
                  <a:pt x="353568" y="222885"/>
                  <a:pt x="354521" y="243840"/>
                </a:cubicBezTo>
                <a:cubicBezTo>
                  <a:pt x="355473" y="264795"/>
                  <a:pt x="351901" y="289322"/>
                  <a:pt x="346186" y="313491"/>
                </a:cubicBezTo>
                <a:lnTo>
                  <a:pt x="325292" y="380047"/>
                </a:lnTo>
                <a:lnTo>
                  <a:pt x="324993" y="380047"/>
                </a:lnTo>
                <a:lnTo>
                  <a:pt x="324993" y="381000"/>
                </a:lnTo>
                <a:lnTo>
                  <a:pt x="325292" y="380047"/>
                </a:lnTo>
                <a:lnTo>
                  <a:pt x="349758" y="380047"/>
                </a:lnTo>
                <a:cubicBezTo>
                  <a:pt x="388810" y="304800"/>
                  <a:pt x="394525" y="227647"/>
                  <a:pt x="364998" y="173355"/>
                </a:cubicBezTo>
                <a:cubicBezTo>
                  <a:pt x="360235" y="164782"/>
                  <a:pt x="347853" y="160972"/>
                  <a:pt x="343090" y="160020"/>
                </a:cubicBezTo>
                <a:close/>
                <a:moveTo>
                  <a:pt x="264033" y="20955"/>
                </a:moveTo>
                <a:cubicBezTo>
                  <a:pt x="261175" y="20955"/>
                  <a:pt x="259271" y="21907"/>
                  <a:pt x="258318" y="23812"/>
                </a:cubicBezTo>
                <a:cubicBezTo>
                  <a:pt x="257365" y="24765"/>
                  <a:pt x="257365" y="27622"/>
                  <a:pt x="258318" y="29527"/>
                </a:cubicBezTo>
                <a:lnTo>
                  <a:pt x="263080" y="40957"/>
                </a:lnTo>
                <a:cubicBezTo>
                  <a:pt x="264033" y="42862"/>
                  <a:pt x="264033" y="44767"/>
                  <a:pt x="263080" y="46672"/>
                </a:cubicBezTo>
                <a:cubicBezTo>
                  <a:pt x="262128" y="47625"/>
                  <a:pt x="261175" y="48577"/>
                  <a:pt x="259271" y="48577"/>
                </a:cubicBezTo>
                <a:cubicBezTo>
                  <a:pt x="258318" y="48577"/>
                  <a:pt x="257365" y="47625"/>
                  <a:pt x="256413" y="47625"/>
                </a:cubicBezTo>
                <a:lnTo>
                  <a:pt x="237363" y="41910"/>
                </a:lnTo>
                <a:cubicBezTo>
                  <a:pt x="236410" y="41910"/>
                  <a:pt x="235458" y="41910"/>
                  <a:pt x="234505" y="41910"/>
                </a:cubicBezTo>
                <a:cubicBezTo>
                  <a:pt x="231648" y="41910"/>
                  <a:pt x="228790" y="44767"/>
                  <a:pt x="228790" y="48577"/>
                </a:cubicBezTo>
                <a:lnTo>
                  <a:pt x="227838" y="48577"/>
                </a:lnTo>
                <a:lnTo>
                  <a:pt x="227838" y="77152"/>
                </a:lnTo>
                <a:cubicBezTo>
                  <a:pt x="227838" y="80962"/>
                  <a:pt x="229743" y="83820"/>
                  <a:pt x="233553" y="83820"/>
                </a:cubicBezTo>
                <a:cubicBezTo>
                  <a:pt x="234505" y="83820"/>
                  <a:pt x="235458" y="83820"/>
                  <a:pt x="236410" y="83820"/>
                </a:cubicBezTo>
                <a:lnTo>
                  <a:pt x="259271" y="76200"/>
                </a:lnTo>
                <a:cubicBezTo>
                  <a:pt x="260223" y="75247"/>
                  <a:pt x="261175" y="75247"/>
                  <a:pt x="262128" y="75247"/>
                </a:cubicBezTo>
                <a:cubicBezTo>
                  <a:pt x="264033" y="75247"/>
                  <a:pt x="265938" y="76200"/>
                  <a:pt x="266890" y="77152"/>
                </a:cubicBezTo>
                <a:cubicBezTo>
                  <a:pt x="267843" y="79057"/>
                  <a:pt x="268796" y="80962"/>
                  <a:pt x="267843" y="83820"/>
                </a:cubicBezTo>
                <a:lnTo>
                  <a:pt x="260223" y="119062"/>
                </a:lnTo>
                <a:cubicBezTo>
                  <a:pt x="265938" y="117157"/>
                  <a:pt x="271653" y="116205"/>
                  <a:pt x="277368" y="116205"/>
                </a:cubicBezTo>
                <a:cubicBezTo>
                  <a:pt x="283083" y="116205"/>
                  <a:pt x="288798" y="117157"/>
                  <a:pt x="294513" y="119062"/>
                </a:cubicBezTo>
                <a:lnTo>
                  <a:pt x="286893" y="83820"/>
                </a:lnTo>
                <a:cubicBezTo>
                  <a:pt x="285940" y="80962"/>
                  <a:pt x="286893" y="79057"/>
                  <a:pt x="287846" y="77152"/>
                </a:cubicBezTo>
                <a:cubicBezTo>
                  <a:pt x="289750" y="75247"/>
                  <a:pt x="292608" y="74295"/>
                  <a:pt x="295465" y="75247"/>
                </a:cubicBezTo>
                <a:lnTo>
                  <a:pt x="318325" y="82867"/>
                </a:lnTo>
                <a:cubicBezTo>
                  <a:pt x="319278" y="82867"/>
                  <a:pt x="320230" y="82867"/>
                  <a:pt x="321183" y="82867"/>
                </a:cubicBezTo>
                <a:cubicBezTo>
                  <a:pt x="324040" y="82867"/>
                  <a:pt x="326898" y="80010"/>
                  <a:pt x="326898" y="76200"/>
                </a:cubicBezTo>
                <a:lnTo>
                  <a:pt x="326898" y="48577"/>
                </a:lnTo>
                <a:cubicBezTo>
                  <a:pt x="326898" y="44767"/>
                  <a:pt x="324993" y="41910"/>
                  <a:pt x="321183" y="41910"/>
                </a:cubicBezTo>
                <a:cubicBezTo>
                  <a:pt x="320230" y="41910"/>
                  <a:pt x="319278" y="41910"/>
                  <a:pt x="318325" y="41910"/>
                </a:cubicBezTo>
                <a:lnTo>
                  <a:pt x="299275" y="47625"/>
                </a:lnTo>
                <a:cubicBezTo>
                  <a:pt x="298323" y="48577"/>
                  <a:pt x="297371" y="48577"/>
                  <a:pt x="296418" y="48577"/>
                </a:cubicBezTo>
                <a:cubicBezTo>
                  <a:pt x="294513" y="48577"/>
                  <a:pt x="293560" y="47625"/>
                  <a:pt x="292608" y="46672"/>
                </a:cubicBezTo>
                <a:cubicBezTo>
                  <a:pt x="291655" y="45720"/>
                  <a:pt x="291655" y="43815"/>
                  <a:pt x="292608" y="40957"/>
                </a:cubicBezTo>
                <a:lnTo>
                  <a:pt x="297371" y="29527"/>
                </a:lnTo>
                <a:cubicBezTo>
                  <a:pt x="298323" y="27622"/>
                  <a:pt x="298323" y="25717"/>
                  <a:pt x="297371" y="23812"/>
                </a:cubicBezTo>
                <a:cubicBezTo>
                  <a:pt x="296418" y="21907"/>
                  <a:pt x="294513" y="20955"/>
                  <a:pt x="291655" y="20955"/>
                </a:cubicBezTo>
                <a:close/>
                <a:moveTo>
                  <a:pt x="265938" y="0"/>
                </a:moveTo>
                <a:lnTo>
                  <a:pt x="293560" y="0"/>
                </a:lnTo>
                <a:cubicBezTo>
                  <a:pt x="304038" y="0"/>
                  <a:pt x="312610" y="4762"/>
                  <a:pt x="317373" y="12382"/>
                </a:cubicBezTo>
                <a:cubicBezTo>
                  <a:pt x="319278" y="15240"/>
                  <a:pt x="320230" y="18097"/>
                  <a:pt x="321183" y="20955"/>
                </a:cubicBezTo>
                <a:cubicBezTo>
                  <a:pt x="321183" y="20955"/>
                  <a:pt x="322135" y="20955"/>
                  <a:pt x="323088" y="20955"/>
                </a:cubicBezTo>
                <a:cubicBezTo>
                  <a:pt x="338328" y="20955"/>
                  <a:pt x="350710" y="33337"/>
                  <a:pt x="350710" y="49530"/>
                </a:cubicBezTo>
                <a:lnTo>
                  <a:pt x="350710" y="77152"/>
                </a:lnTo>
                <a:cubicBezTo>
                  <a:pt x="350710" y="93345"/>
                  <a:pt x="338328" y="105727"/>
                  <a:pt x="323088" y="105727"/>
                </a:cubicBezTo>
                <a:cubicBezTo>
                  <a:pt x="320230" y="105727"/>
                  <a:pt x="318325" y="105727"/>
                  <a:pt x="315468" y="104775"/>
                </a:cubicBezTo>
                <a:lnTo>
                  <a:pt x="322135" y="136207"/>
                </a:lnTo>
                <a:cubicBezTo>
                  <a:pt x="325946" y="140017"/>
                  <a:pt x="329755" y="144780"/>
                  <a:pt x="332613" y="150495"/>
                </a:cubicBezTo>
                <a:cubicBezTo>
                  <a:pt x="334518" y="149542"/>
                  <a:pt x="335471" y="148590"/>
                  <a:pt x="337375" y="147637"/>
                </a:cubicBezTo>
                <a:cubicBezTo>
                  <a:pt x="342138" y="145732"/>
                  <a:pt x="347853" y="146685"/>
                  <a:pt x="354521" y="148590"/>
                </a:cubicBezTo>
                <a:cubicBezTo>
                  <a:pt x="363093" y="144780"/>
                  <a:pt x="372618" y="142875"/>
                  <a:pt x="383096" y="142875"/>
                </a:cubicBezTo>
                <a:cubicBezTo>
                  <a:pt x="404050" y="142875"/>
                  <a:pt x="424053" y="152400"/>
                  <a:pt x="440246" y="170497"/>
                </a:cubicBezTo>
                <a:cubicBezTo>
                  <a:pt x="445960" y="176212"/>
                  <a:pt x="450723" y="182880"/>
                  <a:pt x="454533" y="190500"/>
                </a:cubicBezTo>
                <a:cubicBezTo>
                  <a:pt x="458343" y="190500"/>
                  <a:pt x="462153" y="191452"/>
                  <a:pt x="465963" y="193357"/>
                </a:cubicBezTo>
                <a:cubicBezTo>
                  <a:pt x="470725" y="191452"/>
                  <a:pt x="475488" y="191452"/>
                  <a:pt x="480250" y="191452"/>
                </a:cubicBezTo>
                <a:cubicBezTo>
                  <a:pt x="500253" y="191452"/>
                  <a:pt x="520255" y="201930"/>
                  <a:pt x="535496" y="220027"/>
                </a:cubicBezTo>
                <a:cubicBezTo>
                  <a:pt x="553593" y="240982"/>
                  <a:pt x="561213" y="270510"/>
                  <a:pt x="555498" y="298132"/>
                </a:cubicBezTo>
                <a:cubicBezTo>
                  <a:pt x="544068" y="365760"/>
                  <a:pt x="509778" y="401002"/>
                  <a:pt x="490728" y="416242"/>
                </a:cubicBezTo>
                <a:lnTo>
                  <a:pt x="483108" y="451485"/>
                </a:lnTo>
                <a:cubicBezTo>
                  <a:pt x="481203" y="462915"/>
                  <a:pt x="469773" y="472440"/>
                  <a:pt x="457390" y="472440"/>
                </a:cubicBezTo>
                <a:lnTo>
                  <a:pt x="99250" y="472440"/>
                </a:lnTo>
                <a:cubicBezTo>
                  <a:pt x="86868" y="472440"/>
                  <a:pt x="76390" y="463867"/>
                  <a:pt x="73533" y="451485"/>
                </a:cubicBezTo>
                <a:lnTo>
                  <a:pt x="65913" y="416242"/>
                </a:lnTo>
                <a:cubicBezTo>
                  <a:pt x="46863" y="401002"/>
                  <a:pt x="12573" y="365760"/>
                  <a:pt x="1143" y="298132"/>
                </a:cubicBezTo>
                <a:cubicBezTo>
                  <a:pt x="-2667" y="273367"/>
                  <a:pt x="3048" y="246697"/>
                  <a:pt x="18288" y="225742"/>
                </a:cubicBezTo>
                <a:cubicBezTo>
                  <a:pt x="19240" y="224790"/>
                  <a:pt x="20193" y="222885"/>
                  <a:pt x="21145" y="221932"/>
                </a:cubicBezTo>
                <a:cubicBezTo>
                  <a:pt x="22098" y="221932"/>
                  <a:pt x="22098" y="220980"/>
                  <a:pt x="22098" y="220980"/>
                </a:cubicBezTo>
                <a:cubicBezTo>
                  <a:pt x="22098" y="220980"/>
                  <a:pt x="23050" y="220027"/>
                  <a:pt x="23050" y="220027"/>
                </a:cubicBezTo>
                <a:cubicBezTo>
                  <a:pt x="24003" y="219075"/>
                  <a:pt x="24003" y="219075"/>
                  <a:pt x="24003" y="219075"/>
                </a:cubicBezTo>
                <a:cubicBezTo>
                  <a:pt x="38290" y="200977"/>
                  <a:pt x="58293" y="190500"/>
                  <a:pt x="78296" y="190500"/>
                </a:cubicBezTo>
                <a:cubicBezTo>
                  <a:pt x="84010" y="190500"/>
                  <a:pt x="88773" y="191452"/>
                  <a:pt x="93535" y="192405"/>
                </a:cubicBezTo>
                <a:cubicBezTo>
                  <a:pt x="97346" y="190500"/>
                  <a:pt x="101155" y="189547"/>
                  <a:pt x="104965" y="189547"/>
                </a:cubicBezTo>
                <a:cubicBezTo>
                  <a:pt x="105918" y="188595"/>
                  <a:pt x="105918" y="187642"/>
                  <a:pt x="106871" y="186690"/>
                </a:cubicBezTo>
                <a:lnTo>
                  <a:pt x="107823" y="185737"/>
                </a:lnTo>
                <a:cubicBezTo>
                  <a:pt x="108775" y="185737"/>
                  <a:pt x="108775" y="184785"/>
                  <a:pt x="108775" y="184785"/>
                </a:cubicBezTo>
                <a:cubicBezTo>
                  <a:pt x="109728" y="182880"/>
                  <a:pt x="111633" y="180975"/>
                  <a:pt x="112585" y="179070"/>
                </a:cubicBezTo>
                <a:cubicBezTo>
                  <a:pt x="114490" y="176212"/>
                  <a:pt x="117348" y="173355"/>
                  <a:pt x="119253" y="170497"/>
                </a:cubicBezTo>
                <a:cubicBezTo>
                  <a:pt x="134493" y="151447"/>
                  <a:pt x="154496" y="141922"/>
                  <a:pt x="176403" y="141922"/>
                </a:cubicBezTo>
                <a:cubicBezTo>
                  <a:pt x="186880" y="141922"/>
                  <a:pt x="197358" y="144780"/>
                  <a:pt x="205930" y="148590"/>
                </a:cubicBezTo>
                <a:cubicBezTo>
                  <a:pt x="211646" y="146685"/>
                  <a:pt x="217360" y="146685"/>
                  <a:pt x="222123" y="147637"/>
                </a:cubicBezTo>
                <a:cubicBezTo>
                  <a:pt x="224028" y="148590"/>
                  <a:pt x="225933" y="149542"/>
                  <a:pt x="226885" y="150495"/>
                </a:cubicBezTo>
                <a:cubicBezTo>
                  <a:pt x="229743" y="144780"/>
                  <a:pt x="233553" y="140017"/>
                  <a:pt x="237363" y="136207"/>
                </a:cubicBezTo>
                <a:lnTo>
                  <a:pt x="244030" y="104775"/>
                </a:lnTo>
                <a:cubicBezTo>
                  <a:pt x="241173" y="105727"/>
                  <a:pt x="239268" y="105727"/>
                  <a:pt x="236410" y="105727"/>
                </a:cubicBezTo>
                <a:cubicBezTo>
                  <a:pt x="221171" y="105727"/>
                  <a:pt x="208788" y="93345"/>
                  <a:pt x="208788" y="77152"/>
                </a:cubicBezTo>
                <a:lnTo>
                  <a:pt x="208788" y="49530"/>
                </a:lnTo>
                <a:cubicBezTo>
                  <a:pt x="208788" y="41910"/>
                  <a:pt x="211646" y="35242"/>
                  <a:pt x="216408" y="29527"/>
                </a:cubicBezTo>
                <a:cubicBezTo>
                  <a:pt x="221171" y="23812"/>
                  <a:pt x="228790" y="20955"/>
                  <a:pt x="236410" y="20955"/>
                </a:cubicBezTo>
                <a:cubicBezTo>
                  <a:pt x="236410" y="20955"/>
                  <a:pt x="237363" y="20955"/>
                  <a:pt x="238315" y="20955"/>
                </a:cubicBezTo>
                <a:cubicBezTo>
                  <a:pt x="239268" y="18097"/>
                  <a:pt x="240221" y="15240"/>
                  <a:pt x="242125" y="12382"/>
                </a:cubicBezTo>
                <a:cubicBezTo>
                  <a:pt x="247840" y="4762"/>
                  <a:pt x="256413" y="0"/>
                  <a:pt x="265938"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58" name="車">
            <a:extLst>
              <a:ext uri="{FF2B5EF4-FFF2-40B4-BE49-F238E27FC236}">
                <a16:creationId xmlns:a16="http://schemas.microsoft.com/office/drawing/2014/main" id="{B9D340E8-D35F-7E4A-B93A-83BE3C75E89F}"/>
              </a:ext>
            </a:extLst>
          </p:cNvPr>
          <p:cNvSpPr/>
          <p:nvPr userDrawn="1"/>
        </p:nvSpPr>
        <p:spPr>
          <a:xfrm>
            <a:off x="4466229" y="3342985"/>
            <a:ext cx="368741" cy="140028"/>
          </a:xfrm>
          <a:custGeom>
            <a:avLst/>
            <a:gdLst/>
            <a:ahLst/>
            <a:cxnLst/>
            <a:rect l="0" t="0" r="0" b="0"/>
            <a:pathLst>
              <a:path w="752475" h="285750">
                <a:moveTo>
                  <a:pt x="749141" y="109061"/>
                </a:moveTo>
                <a:cubicBezTo>
                  <a:pt x="747236" y="106204"/>
                  <a:pt x="743426" y="104299"/>
                  <a:pt x="739616" y="103346"/>
                </a:cubicBezTo>
                <a:lnTo>
                  <a:pt x="594836" y="81439"/>
                </a:lnTo>
                <a:cubicBezTo>
                  <a:pt x="593884" y="81439"/>
                  <a:pt x="592931" y="81439"/>
                  <a:pt x="591978" y="81439"/>
                </a:cubicBezTo>
                <a:lnTo>
                  <a:pt x="535781" y="16669"/>
                </a:lnTo>
                <a:cubicBezTo>
                  <a:pt x="531019" y="11906"/>
                  <a:pt x="522446" y="7144"/>
                  <a:pt x="515778" y="7144"/>
                </a:cubicBezTo>
                <a:lnTo>
                  <a:pt x="313848" y="7144"/>
                </a:lnTo>
                <a:cubicBezTo>
                  <a:pt x="307181" y="7144"/>
                  <a:pt x="298609" y="10001"/>
                  <a:pt x="293846" y="14764"/>
                </a:cubicBezTo>
                <a:lnTo>
                  <a:pt x="216694" y="80486"/>
                </a:lnTo>
                <a:cubicBezTo>
                  <a:pt x="211931" y="80486"/>
                  <a:pt x="208121" y="81439"/>
                  <a:pt x="204311" y="81439"/>
                </a:cubicBezTo>
                <a:lnTo>
                  <a:pt x="42386" y="106204"/>
                </a:lnTo>
                <a:cubicBezTo>
                  <a:pt x="35719" y="107156"/>
                  <a:pt x="28098" y="112871"/>
                  <a:pt x="24289" y="118586"/>
                </a:cubicBezTo>
                <a:lnTo>
                  <a:pt x="22384" y="121444"/>
                </a:lnTo>
                <a:cubicBezTo>
                  <a:pt x="19526" y="127159"/>
                  <a:pt x="16669" y="135731"/>
                  <a:pt x="16669" y="142399"/>
                </a:cubicBezTo>
                <a:lnTo>
                  <a:pt x="16669" y="162401"/>
                </a:lnTo>
                <a:cubicBezTo>
                  <a:pt x="14764" y="163354"/>
                  <a:pt x="12859" y="164306"/>
                  <a:pt x="10953" y="166211"/>
                </a:cubicBezTo>
                <a:cubicBezTo>
                  <a:pt x="8096" y="169069"/>
                  <a:pt x="7144" y="172879"/>
                  <a:pt x="7144" y="176689"/>
                </a:cubicBezTo>
                <a:cubicBezTo>
                  <a:pt x="8096" y="183356"/>
                  <a:pt x="10001" y="190976"/>
                  <a:pt x="13811" y="194786"/>
                </a:cubicBezTo>
                <a:cubicBezTo>
                  <a:pt x="14764" y="195739"/>
                  <a:pt x="15716" y="196691"/>
                  <a:pt x="17621" y="197644"/>
                </a:cubicBezTo>
                <a:lnTo>
                  <a:pt x="17621" y="207169"/>
                </a:lnTo>
                <a:cubicBezTo>
                  <a:pt x="17621" y="214789"/>
                  <a:pt x="24289" y="221456"/>
                  <a:pt x="31909" y="222409"/>
                </a:cubicBezTo>
                <a:lnTo>
                  <a:pt x="69056" y="226219"/>
                </a:lnTo>
                <a:cubicBezTo>
                  <a:pt x="69056" y="226219"/>
                  <a:pt x="69056" y="227171"/>
                  <a:pt x="69056" y="227171"/>
                </a:cubicBezTo>
                <a:cubicBezTo>
                  <a:pt x="69056" y="259556"/>
                  <a:pt x="94773" y="285274"/>
                  <a:pt x="127159" y="285274"/>
                </a:cubicBezTo>
                <a:cubicBezTo>
                  <a:pt x="156686" y="285274"/>
                  <a:pt x="180498" y="263366"/>
                  <a:pt x="185261" y="235744"/>
                </a:cubicBezTo>
                <a:cubicBezTo>
                  <a:pt x="185261" y="235744"/>
                  <a:pt x="185261" y="235744"/>
                  <a:pt x="186214" y="235744"/>
                </a:cubicBezTo>
                <a:lnTo>
                  <a:pt x="513873" y="235744"/>
                </a:lnTo>
                <a:cubicBezTo>
                  <a:pt x="517684" y="264319"/>
                  <a:pt x="542448" y="285274"/>
                  <a:pt x="571976" y="285274"/>
                </a:cubicBezTo>
                <a:cubicBezTo>
                  <a:pt x="602456" y="285274"/>
                  <a:pt x="627221" y="262414"/>
                  <a:pt x="630078" y="232886"/>
                </a:cubicBezTo>
                <a:lnTo>
                  <a:pt x="718661" y="218599"/>
                </a:lnTo>
                <a:cubicBezTo>
                  <a:pt x="726281" y="217646"/>
                  <a:pt x="732948" y="210979"/>
                  <a:pt x="733901" y="203359"/>
                </a:cubicBezTo>
                <a:lnTo>
                  <a:pt x="734853" y="198596"/>
                </a:lnTo>
                <a:cubicBezTo>
                  <a:pt x="736759" y="197644"/>
                  <a:pt x="739616" y="195739"/>
                  <a:pt x="740569" y="193834"/>
                </a:cubicBezTo>
                <a:cubicBezTo>
                  <a:pt x="743426" y="190024"/>
                  <a:pt x="746284" y="181451"/>
                  <a:pt x="747236" y="174784"/>
                </a:cubicBezTo>
                <a:cubicBezTo>
                  <a:pt x="747236" y="170974"/>
                  <a:pt x="746284" y="167164"/>
                  <a:pt x="743426" y="164306"/>
                </a:cubicBezTo>
                <a:cubicBezTo>
                  <a:pt x="742473" y="163354"/>
                  <a:pt x="742473" y="163354"/>
                  <a:pt x="741521" y="162401"/>
                </a:cubicBezTo>
                <a:lnTo>
                  <a:pt x="750094" y="116681"/>
                </a:lnTo>
                <a:cubicBezTo>
                  <a:pt x="751998" y="115729"/>
                  <a:pt x="751046" y="111919"/>
                  <a:pt x="749141" y="109061"/>
                </a:cubicBezTo>
                <a:close/>
                <a:moveTo>
                  <a:pt x="63341" y="135731"/>
                </a:moveTo>
                <a:lnTo>
                  <a:pt x="57626" y="154781"/>
                </a:lnTo>
                <a:cubicBezTo>
                  <a:pt x="57626" y="156686"/>
                  <a:pt x="55721" y="157639"/>
                  <a:pt x="53816" y="157639"/>
                </a:cubicBezTo>
                <a:lnTo>
                  <a:pt x="34766" y="159544"/>
                </a:lnTo>
                <a:cubicBezTo>
                  <a:pt x="34766" y="159544"/>
                  <a:pt x="34766" y="159544"/>
                  <a:pt x="34766" y="159544"/>
                </a:cubicBezTo>
                <a:cubicBezTo>
                  <a:pt x="32861" y="159544"/>
                  <a:pt x="30956" y="158591"/>
                  <a:pt x="30956" y="156686"/>
                </a:cubicBezTo>
                <a:cubicBezTo>
                  <a:pt x="30956" y="156686"/>
                  <a:pt x="30003" y="150019"/>
                  <a:pt x="30003" y="144304"/>
                </a:cubicBezTo>
                <a:cubicBezTo>
                  <a:pt x="30956" y="138589"/>
                  <a:pt x="31909" y="132874"/>
                  <a:pt x="31909" y="132874"/>
                </a:cubicBezTo>
                <a:cubicBezTo>
                  <a:pt x="32861" y="130969"/>
                  <a:pt x="33814" y="130016"/>
                  <a:pt x="35719" y="130016"/>
                </a:cubicBezTo>
                <a:lnTo>
                  <a:pt x="58578" y="130969"/>
                </a:lnTo>
                <a:cubicBezTo>
                  <a:pt x="59531" y="130969"/>
                  <a:pt x="60484" y="131921"/>
                  <a:pt x="61436" y="132874"/>
                </a:cubicBezTo>
                <a:cubicBezTo>
                  <a:pt x="63341" y="133826"/>
                  <a:pt x="64294" y="134779"/>
                  <a:pt x="63341" y="135731"/>
                </a:cubicBezTo>
                <a:close/>
                <a:moveTo>
                  <a:pt x="161448" y="235744"/>
                </a:moveTo>
                <a:cubicBezTo>
                  <a:pt x="158591" y="250984"/>
                  <a:pt x="145256" y="261461"/>
                  <a:pt x="129064" y="261461"/>
                </a:cubicBezTo>
                <a:cubicBezTo>
                  <a:pt x="110966" y="261461"/>
                  <a:pt x="96678" y="247174"/>
                  <a:pt x="95726" y="229076"/>
                </a:cubicBezTo>
                <a:cubicBezTo>
                  <a:pt x="95726" y="229076"/>
                  <a:pt x="95726" y="228124"/>
                  <a:pt x="95726" y="228124"/>
                </a:cubicBezTo>
                <a:cubicBezTo>
                  <a:pt x="95726" y="210026"/>
                  <a:pt x="110966" y="194786"/>
                  <a:pt x="129064" y="194786"/>
                </a:cubicBezTo>
                <a:cubicBezTo>
                  <a:pt x="147161" y="194786"/>
                  <a:pt x="162401" y="210026"/>
                  <a:pt x="162401" y="228124"/>
                </a:cubicBezTo>
                <a:cubicBezTo>
                  <a:pt x="162401" y="230981"/>
                  <a:pt x="161448" y="232886"/>
                  <a:pt x="161448" y="235744"/>
                </a:cubicBezTo>
                <a:close/>
                <a:moveTo>
                  <a:pt x="375761" y="141446"/>
                </a:moveTo>
                <a:cubicBezTo>
                  <a:pt x="375761" y="143351"/>
                  <a:pt x="373856" y="145256"/>
                  <a:pt x="371951" y="145256"/>
                </a:cubicBezTo>
                <a:lnTo>
                  <a:pt x="342423" y="145256"/>
                </a:lnTo>
                <a:cubicBezTo>
                  <a:pt x="340519" y="145256"/>
                  <a:pt x="338614" y="143351"/>
                  <a:pt x="338614" y="141446"/>
                </a:cubicBezTo>
                <a:lnTo>
                  <a:pt x="338614" y="137636"/>
                </a:lnTo>
                <a:cubicBezTo>
                  <a:pt x="338614" y="135731"/>
                  <a:pt x="340519" y="133826"/>
                  <a:pt x="342423" y="133826"/>
                </a:cubicBezTo>
                <a:lnTo>
                  <a:pt x="371951" y="133826"/>
                </a:lnTo>
                <a:cubicBezTo>
                  <a:pt x="373856" y="133826"/>
                  <a:pt x="375761" y="135731"/>
                  <a:pt x="375761" y="137636"/>
                </a:cubicBezTo>
                <a:lnTo>
                  <a:pt x="375761" y="141446"/>
                </a:lnTo>
                <a:close/>
                <a:moveTo>
                  <a:pt x="387191" y="89059"/>
                </a:moveTo>
                <a:cubicBezTo>
                  <a:pt x="386239" y="93821"/>
                  <a:pt x="382428" y="96679"/>
                  <a:pt x="377666" y="96679"/>
                </a:cubicBezTo>
                <a:lnTo>
                  <a:pt x="260509" y="96679"/>
                </a:lnTo>
                <a:cubicBezTo>
                  <a:pt x="256698" y="96679"/>
                  <a:pt x="254794" y="93821"/>
                  <a:pt x="254794" y="92869"/>
                </a:cubicBezTo>
                <a:cubicBezTo>
                  <a:pt x="254794" y="91916"/>
                  <a:pt x="253841" y="89059"/>
                  <a:pt x="256698" y="86201"/>
                </a:cubicBezTo>
                <a:lnTo>
                  <a:pt x="311944" y="29051"/>
                </a:lnTo>
                <a:cubicBezTo>
                  <a:pt x="314801" y="26194"/>
                  <a:pt x="319564" y="24289"/>
                  <a:pt x="322421" y="24289"/>
                </a:cubicBezTo>
                <a:lnTo>
                  <a:pt x="390048" y="24289"/>
                </a:lnTo>
                <a:cubicBezTo>
                  <a:pt x="392906" y="24289"/>
                  <a:pt x="394811" y="25241"/>
                  <a:pt x="396716" y="27146"/>
                </a:cubicBezTo>
                <a:cubicBezTo>
                  <a:pt x="398621" y="29051"/>
                  <a:pt x="398621" y="30956"/>
                  <a:pt x="398621" y="33814"/>
                </a:cubicBezTo>
                <a:lnTo>
                  <a:pt x="387191" y="89059"/>
                </a:lnTo>
                <a:close/>
                <a:moveTo>
                  <a:pt x="533876" y="141446"/>
                </a:moveTo>
                <a:cubicBezTo>
                  <a:pt x="533876" y="143351"/>
                  <a:pt x="531971" y="145256"/>
                  <a:pt x="530066" y="145256"/>
                </a:cubicBezTo>
                <a:lnTo>
                  <a:pt x="500539" y="145256"/>
                </a:lnTo>
                <a:cubicBezTo>
                  <a:pt x="498634" y="145256"/>
                  <a:pt x="496728" y="143351"/>
                  <a:pt x="496728" y="141446"/>
                </a:cubicBezTo>
                <a:lnTo>
                  <a:pt x="496728" y="137636"/>
                </a:lnTo>
                <a:cubicBezTo>
                  <a:pt x="496728" y="135731"/>
                  <a:pt x="498634" y="133826"/>
                  <a:pt x="500539" y="133826"/>
                </a:cubicBezTo>
                <a:lnTo>
                  <a:pt x="530066" y="133826"/>
                </a:lnTo>
                <a:cubicBezTo>
                  <a:pt x="531971" y="133826"/>
                  <a:pt x="533876" y="135731"/>
                  <a:pt x="533876" y="137636"/>
                </a:cubicBezTo>
                <a:lnTo>
                  <a:pt x="533876" y="141446"/>
                </a:lnTo>
                <a:close/>
                <a:moveTo>
                  <a:pt x="427196" y="97631"/>
                </a:moveTo>
                <a:cubicBezTo>
                  <a:pt x="424339" y="97631"/>
                  <a:pt x="422434" y="96679"/>
                  <a:pt x="420528" y="94774"/>
                </a:cubicBezTo>
                <a:cubicBezTo>
                  <a:pt x="418623" y="92869"/>
                  <a:pt x="418623" y="90964"/>
                  <a:pt x="418623" y="88106"/>
                </a:cubicBezTo>
                <a:lnTo>
                  <a:pt x="430053" y="32861"/>
                </a:lnTo>
                <a:cubicBezTo>
                  <a:pt x="431006" y="28099"/>
                  <a:pt x="434816" y="25241"/>
                  <a:pt x="439578" y="25241"/>
                </a:cubicBezTo>
                <a:lnTo>
                  <a:pt x="485298" y="25241"/>
                </a:lnTo>
                <a:cubicBezTo>
                  <a:pt x="489109" y="25241"/>
                  <a:pt x="493871" y="27146"/>
                  <a:pt x="495776" y="30004"/>
                </a:cubicBezTo>
                <a:lnTo>
                  <a:pt x="495776" y="30004"/>
                </a:lnTo>
                <a:lnTo>
                  <a:pt x="545306" y="87154"/>
                </a:lnTo>
                <a:cubicBezTo>
                  <a:pt x="548164" y="90011"/>
                  <a:pt x="547211" y="92869"/>
                  <a:pt x="546259" y="93821"/>
                </a:cubicBezTo>
                <a:cubicBezTo>
                  <a:pt x="546259" y="94774"/>
                  <a:pt x="544353" y="97631"/>
                  <a:pt x="540544" y="97631"/>
                </a:cubicBezTo>
                <a:lnTo>
                  <a:pt x="427196" y="97631"/>
                </a:lnTo>
                <a:close/>
                <a:moveTo>
                  <a:pt x="605314" y="236696"/>
                </a:moveTo>
                <a:cubicBezTo>
                  <a:pt x="601503" y="250984"/>
                  <a:pt x="589121" y="261461"/>
                  <a:pt x="572928" y="261461"/>
                </a:cubicBezTo>
                <a:cubicBezTo>
                  <a:pt x="557689" y="261461"/>
                  <a:pt x="545306" y="250984"/>
                  <a:pt x="541496" y="236696"/>
                </a:cubicBezTo>
                <a:cubicBezTo>
                  <a:pt x="540544" y="233839"/>
                  <a:pt x="540544" y="230981"/>
                  <a:pt x="540544" y="228124"/>
                </a:cubicBezTo>
                <a:cubicBezTo>
                  <a:pt x="540544" y="210026"/>
                  <a:pt x="555784" y="194786"/>
                  <a:pt x="573881" y="194786"/>
                </a:cubicBezTo>
                <a:cubicBezTo>
                  <a:pt x="591978" y="194786"/>
                  <a:pt x="607219" y="210026"/>
                  <a:pt x="607219" y="228124"/>
                </a:cubicBezTo>
                <a:cubicBezTo>
                  <a:pt x="606266" y="230981"/>
                  <a:pt x="605314" y="233839"/>
                  <a:pt x="605314" y="236696"/>
                </a:cubicBez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59" name="洗濯機">
            <a:extLst>
              <a:ext uri="{FF2B5EF4-FFF2-40B4-BE49-F238E27FC236}">
                <a16:creationId xmlns:a16="http://schemas.microsoft.com/office/drawing/2014/main" id="{788FAD26-2033-BD4D-AF9D-34B9A385C78A}"/>
              </a:ext>
            </a:extLst>
          </p:cNvPr>
          <p:cNvSpPr/>
          <p:nvPr userDrawn="1"/>
        </p:nvSpPr>
        <p:spPr>
          <a:xfrm>
            <a:off x="5744208" y="3290707"/>
            <a:ext cx="212375" cy="244582"/>
          </a:xfrm>
          <a:custGeom>
            <a:avLst/>
            <a:gdLst>
              <a:gd name="connsiteX0" fmla="*/ 331470 w 433387"/>
              <a:gd name="connsiteY0" fmla="*/ 464820 h 499110"/>
              <a:gd name="connsiteX1" fmla="*/ 331470 w 433387"/>
              <a:gd name="connsiteY1" fmla="*/ 479107 h 499110"/>
              <a:gd name="connsiteX2" fmla="*/ 332422 w 433387"/>
              <a:gd name="connsiteY2" fmla="*/ 480060 h 499110"/>
              <a:gd name="connsiteX3" fmla="*/ 377190 w 433387"/>
              <a:gd name="connsiteY3" fmla="*/ 480060 h 499110"/>
              <a:gd name="connsiteX4" fmla="*/ 378142 w 433387"/>
              <a:gd name="connsiteY4" fmla="*/ 479107 h 499110"/>
              <a:gd name="connsiteX5" fmla="*/ 379095 w 433387"/>
              <a:gd name="connsiteY5" fmla="*/ 479107 h 499110"/>
              <a:gd name="connsiteX6" fmla="*/ 379095 w 433387"/>
              <a:gd name="connsiteY6" fmla="*/ 464820 h 499110"/>
              <a:gd name="connsiteX7" fmla="*/ 46672 w 433387"/>
              <a:gd name="connsiteY7" fmla="*/ 464820 h 499110"/>
              <a:gd name="connsiteX8" fmla="*/ 46672 w 433387"/>
              <a:gd name="connsiteY8" fmla="*/ 479107 h 499110"/>
              <a:gd name="connsiteX9" fmla="*/ 47625 w 433387"/>
              <a:gd name="connsiteY9" fmla="*/ 480060 h 499110"/>
              <a:gd name="connsiteX10" fmla="*/ 92392 w 433387"/>
              <a:gd name="connsiteY10" fmla="*/ 480060 h 499110"/>
              <a:gd name="connsiteX11" fmla="*/ 93345 w 433387"/>
              <a:gd name="connsiteY11" fmla="*/ 479107 h 499110"/>
              <a:gd name="connsiteX12" fmla="*/ 94297 w 433387"/>
              <a:gd name="connsiteY12" fmla="*/ 479107 h 499110"/>
              <a:gd name="connsiteX13" fmla="*/ 94297 w 433387"/>
              <a:gd name="connsiteY13" fmla="*/ 464820 h 499110"/>
              <a:gd name="connsiteX14" fmla="*/ 324803 w 433387"/>
              <a:gd name="connsiteY14" fmla="*/ 201930 h 499110"/>
              <a:gd name="connsiteX15" fmla="*/ 343853 w 433387"/>
              <a:gd name="connsiteY15" fmla="*/ 268605 h 499110"/>
              <a:gd name="connsiteX16" fmla="*/ 324803 w 433387"/>
              <a:gd name="connsiteY16" fmla="*/ 335280 h 499110"/>
              <a:gd name="connsiteX17" fmla="*/ 354330 w 433387"/>
              <a:gd name="connsiteY17" fmla="*/ 335280 h 499110"/>
              <a:gd name="connsiteX18" fmla="*/ 355283 w 433387"/>
              <a:gd name="connsiteY18" fmla="*/ 334327 h 499110"/>
              <a:gd name="connsiteX19" fmla="*/ 355283 w 433387"/>
              <a:gd name="connsiteY19" fmla="*/ 202882 h 499110"/>
              <a:gd name="connsiteX20" fmla="*/ 354330 w 433387"/>
              <a:gd name="connsiteY20" fmla="*/ 201930 h 499110"/>
              <a:gd name="connsiteX21" fmla="*/ 216217 w 433387"/>
              <a:gd name="connsiteY21" fmla="*/ 200025 h 499110"/>
              <a:gd name="connsiteX22" fmla="*/ 146685 w 433387"/>
              <a:gd name="connsiteY22" fmla="*/ 263843 h 499110"/>
              <a:gd name="connsiteX23" fmla="*/ 178117 w 433387"/>
              <a:gd name="connsiteY23" fmla="*/ 251460 h 499110"/>
              <a:gd name="connsiteX24" fmla="*/ 234315 w 433387"/>
              <a:gd name="connsiteY24" fmla="*/ 276225 h 499110"/>
              <a:gd name="connsiteX25" fmla="*/ 235267 w 433387"/>
              <a:gd name="connsiteY25" fmla="*/ 277178 h 499110"/>
              <a:gd name="connsiteX26" fmla="*/ 281940 w 433387"/>
              <a:gd name="connsiteY26" fmla="*/ 286703 h 499110"/>
              <a:gd name="connsiteX27" fmla="*/ 284797 w 433387"/>
              <a:gd name="connsiteY27" fmla="*/ 268605 h 499110"/>
              <a:gd name="connsiteX28" fmla="*/ 216217 w 433387"/>
              <a:gd name="connsiteY28" fmla="*/ 200025 h 499110"/>
              <a:gd name="connsiteX29" fmla="*/ 216217 w 433387"/>
              <a:gd name="connsiteY29" fmla="*/ 181928 h 499110"/>
              <a:gd name="connsiteX30" fmla="*/ 302895 w 433387"/>
              <a:gd name="connsiteY30" fmla="*/ 268605 h 499110"/>
              <a:gd name="connsiteX31" fmla="*/ 216217 w 433387"/>
              <a:gd name="connsiteY31" fmla="*/ 355283 h 499110"/>
              <a:gd name="connsiteX32" fmla="*/ 129540 w 433387"/>
              <a:gd name="connsiteY32" fmla="*/ 268605 h 499110"/>
              <a:gd name="connsiteX33" fmla="*/ 216217 w 433387"/>
              <a:gd name="connsiteY33" fmla="*/ 181928 h 499110"/>
              <a:gd name="connsiteX34" fmla="*/ 216218 w 433387"/>
              <a:gd name="connsiteY34" fmla="*/ 168592 h 499110"/>
              <a:gd name="connsiteX35" fmla="*/ 115253 w 433387"/>
              <a:gd name="connsiteY35" fmla="*/ 269557 h 499110"/>
              <a:gd name="connsiteX36" fmla="*/ 216218 w 433387"/>
              <a:gd name="connsiteY36" fmla="*/ 370522 h 499110"/>
              <a:gd name="connsiteX37" fmla="*/ 317183 w 433387"/>
              <a:gd name="connsiteY37" fmla="*/ 269557 h 499110"/>
              <a:gd name="connsiteX38" fmla="*/ 216218 w 433387"/>
              <a:gd name="connsiteY38" fmla="*/ 168592 h 499110"/>
              <a:gd name="connsiteX39" fmla="*/ 216218 w 433387"/>
              <a:gd name="connsiteY39" fmla="*/ 140970 h 499110"/>
              <a:gd name="connsiteX40" fmla="*/ 311468 w 433387"/>
              <a:gd name="connsiteY40" fmla="*/ 183832 h 499110"/>
              <a:gd name="connsiteX41" fmla="*/ 354330 w 433387"/>
              <a:gd name="connsiteY41" fmla="*/ 183832 h 499110"/>
              <a:gd name="connsiteX42" fmla="*/ 373380 w 433387"/>
              <a:gd name="connsiteY42" fmla="*/ 202882 h 499110"/>
              <a:gd name="connsiteX43" fmla="*/ 373380 w 433387"/>
              <a:gd name="connsiteY43" fmla="*/ 334327 h 499110"/>
              <a:gd name="connsiteX44" fmla="*/ 354330 w 433387"/>
              <a:gd name="connsiteY44" fmla="*/ 353377 h 499110"/>
              <a:gd name="connsiteX45" fmla="*/ 311468 w 433387"/>
              <a:gd name="connsiteY45" fmla="*/ 353377 h 499110"/>
              <a:gd name="connsiteX46" fmla="*/ 216218 w 433387"/>
              <a:gd name="connsiteY46" fmla="*/ 396240 h 499110"/>
              <a:gd name="connsiteX47" fmla="*/ 88583 w 433387"/>
              <a:gd name="connsiteY47" fmla="*/ 268605 h 499110"/>
              <a:gd name="connsiteX48" fmla="*/ 216218 w 433387"/>
              <a:gd name="connsiteY48" fmla="*/ 140970 h 499110"/>
              <a:gd name="connsiteX49" fmla="*/ 26670 w 433387"/>
              <a:gd name="connsiteY49" fmla="*/ 107632 h 499110"/>
              <a:gd name="connsiteX50" fmla="*/ 26670 w 433387"/>
              <a:gd name="connsiteY50" fmla="*/ 437197 h 499110"/>
              <a:gd name="connsiteX51" fmla="*/ 404812 w 433387"/>
              <a:gd name="connsiteY51" fmla="*/ 437197 h 499110"/>
              <a:gd name="connsiteX52" fmla="*/ 404812 w 433387"/>
              <a:gd name="connsiteY52" fmla="*/ 107632 h 499110"/>
              <a:gd name="connsiteX53" fmla="*/ 109538 w 433387"/>
              <a:gd name="connsiteY53" fmla="*/ 40005 h 499110"/>
              <a:gd name="connsiteX54" fmla="*/ 124778 w 433387"/>
              <a:gd name="connsiteY54" fmla="*/ 55245 h 499110"/>
              <a:gd name="connsiteX55" fmla="*/ 109538 w 433387"/>
              <a:gd name="connsiteY55" fmla="*/ 70485 h 499110"/>
              <a:gd name="connsiteX56" fmla="*/ 94298 w 433387"/>
              <a:gd name="connsiteY56" fmla="*/ 55245 h 499110"/>
              <a:gd name="connsiteX57" fmla="*/ 109538 w 433387"/>
              <a:gd name="connsiteY57" fmla="*/ 40005 h 499110"/>
              <a:gd name="connsiteX58" fmla="*/ 65723 w 433387"/>
              <a:gd name="connsiteY58" fmla="*/ 40005 h 499110"/>
              <a:gd name="connsiteX59" fmla="*/ 80963 w 433387"/>
              <a:gd name="connsiteY59" fmla="*/ 55245 h 499110"/>
              <a:gd name="connsiteX60" fmla="*/ 65723 w 433387"/>
              <a:gd name="connsiteY60" fmla="*/ 70485 h 499110"/>
              <a:gd name="connsiteX61" fmla="*/ 50483 w 433387"/>
              <a:gd name="connsiteY61" fmla="*/ 55245 h 499110"/>
              <a:gd name="connsiteX62" fmla="*/ 65723 w 433387"/>
              <a:gd name="connsiteY62" fmla="*/ 40005 h 499110"/>
              <a:gd name="connsiteX63" fmla="*/ 26670 w 433387"/>
              <a:gd name="connsiteY63" fmla="*/ 26670 h 499110"/>
              <a:gd name="connsiteX64" fmla="*/ 26670 w 433387"/>
              <a:gd name="connsiteY64" fmla="*/ 80010 h 499110"/>
              <a:gd name="connsiteX65" fmla="*/ 404812 w 433387"/>
              <a:gd name="connsiteY65" fmla="*/ 80010 h 499110"/>
              <a:gd name="connsiteX66" fmla="*/ 404812 w 433387"/>
              <a:gd name="connsiteY66" fmla="*/ 26670 h 499110"/>
              <a:gd name="connsiteX67" fmla="*/ 23812 w 433387"/>
              <a:gd name="connsiteY67" fmla="*/ 0 h 499110"/>
              <a:gd name="connsiteX68" fmla="*/ 408622 w 433387"/>
              <a:gd name="connsiteY68" fmla="*/ 0 h 499110"/>
              <a:gd name="connsiteX69" fmla="*/ 433387 w 433387"/>
              <a:gd name="connsiteY69" fmla="*/ 23812 h 499110"/>
              <a:gd name="connsiteX70" fmla="*/ 433387 w 433387"/>
              <a:gd name="connsiteY70" fmla="*/ 441007 h 499110"/>
              <a:gd name="connsiteX71" fmla="*/ 409575 w 433387"/>
              <a:gd name="connsiteY71" fmla="*/ 464820 h 499110"/>
              <a:gd name="connsiteX72" fmla="*/ 396240 w 433387"/>
              <a:gd name="connsiteY72" fmla="*/ 464820 h 499110"/>
              <a:gd name="connsiteX73" fmla="*/ 396240 w 433387"/>
              <a:gd name="connsiteY73" fmla="*/ 480060 h 499110"/>
              <a:gd name="connsiteX74" fmla="*/ 377190 w 433387"/>
              <a:gd name="connsiteY74" fmla="*/ 499110 h 499110"/>
              <a:gd name="connsiteX75" fmla="*/ 332422 w 433387"/>
              <a:gd name="connsiteY75" fmla="*/ 499110 h 499110"/>
              <a:gd name="connsiteX76" fmla="*/ 313372 w 433387"/>
              <a:gd name="connsiteY76" fmla="*/ 480060 h 499110"/>
              <a:gd name="connsiteX77" fmla="*/ 313372 w 433387"/>
              <a:gd name="connsiteY77" fmla="*/ 464820 h 499110"/>
              <a:gd name="connsiteX78" fmla="*/ 111442 w 433387"/>
              <a:gd name="connsiteY78" fmla="*/ 464820 h 499110"/>
              <a:gd name="connsiteX79" fmla="*/ 111442 w 433387"/>
              <a:gd name="connsiteY79" fmla="*/ 480060 h 499110"/>
              <a:gd name="connsiteX80" fmla="*/ 92392 w 433387"/>
              <a:gd name="connsiteY80" fmla="*/ 499110 h 499110"/>
              <a:gd name="connsiteX81" fmla="*/ 47625 w 433387"/>
              <a:gd name="connsiteY81" fmla="*/ 499110 h 499110"/>
              <a:gd name="connsiteX82" fmla="*/ 28575 w 433387"/>
              <a:gd name="connsiteY82" fmla="*/ 480060 h 499110"/>
              <a:gd name="connsiteX83" fmla="*/ 28575 w 433387"/>
              <a:gd name="connsiteY83" fmla="*/ 464820 h 499110"/>
              <a:gd name="connsiteX84" fmla="*/ 23812 w 433387"/>
              <a:gd name="connsiteY84" fmla="*/ 464820 h 499110"/>
              <a:gd name="connsiteX85" fmla="*/ 0 w 433387"/>
              <a:gd name="connsiteY85" fmla="*/ 441007 h 499110"/>
              <a:gd name="connsiteX86" fmla="*/ 0 w 433387"/>
              <a:gd name="connsiteY86" fmla="*/ 23812 h 499110"/>
              <a:gd name="connsiteX87" fmla="*/ 23812 w 433387"/>
              <a:gd name="connsiteY87" fmla="*/ 0 h 49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33387" h="499110">
                <a:moveTo>
                  <a:pt x="331470" y="464820"/>
                </a:moveTo>
                <a:lnTo>
                  <a:pt x="331470" y="479107"/>
                </a:lnTo>
                <a:cubicBezTo>
                  <a:pt x="331470" y="479107"/>
                  <a:pt x="331470" y="480060"/>
                  <a:pt x="332422" y="480060"/>
                </a:cubicBezTo>
                <a:lnTo>
                  <a:pt x="377190" y="480060"/>
                </a:lnTo>
                <a:cubicBezTo>
                  <a:pt x="377190" y="480060"/>
                  <a:pt x="378142" y="480060"/>
                  <a:pt x="378142" y="479107"/>
                </a:cubicBezTo>
                <a:lnTo>
                  <a:pt x="379095" y="479107"/>
                </a:lnTo>
                <a:lnTo>
                  <a:pt x="379095" y="464820"/>
                </a:lnTo>
                <a:close/>
                <a:moveTo>
                  <a:pt x="46672" y="464820"/>
                </a:moveTo>
                <a:lnTo>
                  <a:pt x="46672" y="479107"/>
                </a:lnTo>
                <a:cubicBezTo>
                  <a:pt x="46672" y="479107"/>
                  <a:pt x="46672" y="480060"/>
                  <a:pt x="47625" y="480060"/>
                </a:cubicBezTo>
                <a:lnTo>
                  <a:pt x="92392" y="480060"/>
                </a:lnTo>
                <a:cubicBezTo>
                  <a:pt x="92392" y="480060"/>
                  <a:pt x="93345" y="480060"/>
                  <a:pt x="93345" y="479107"/>
                </a:cubicBezTo>
                <a:lnTo>
                  <a:pt x="94297" y="479107"/>
                </a:lnTo>
                <a:lnTo>
                  <a:pt x="94297" y="464820"/>
                </a:lnTo>
                <a:close/>
                <a:moveTo>
                  <a:pt x="324803" y="201930"/>
                </a:moveTo>
                <a:cubicBezTo>
                  <a:pt x="337185" y="220980"/>
                  <a:pt x="343853" y="243840"/>
                  <a:pt x="343853" y="268605"/>
                </a:cubicBezTo>
                <a:cubicBezTo>
                  <a:pt x="343853" y="293370"/>
                  <a:pt x="337185" y="316230"/>
                  <a:pt x="324803" y="335280"/>
                </a:cubicBezTo>
                <a:lnTo>
                  <a:pt x="354330" y="335280"/>
                </a:lnTo>
                <a:cubicBezTo>
                  <a:pt x="354330" y="335280"/>
                  <a:pt x="355283" y="335280"/>
                  <a:pt x="355283" y="334327"/>
                </a:cubicBezTo>
                <a:lnTo>
                  <a:pt x="355283" y="202882"/>
                </a:lnTo>
                <a:cubicBezTo>
                  <a:pt x="355283" y="202882"/>
                  <a:pt x="355283" y="201930"/>
                  <a:pt x="354330" y="201930"/>
                </a:cubicBezTo>
                <a:close/>
                <a:moveTo>
                  <a:pt x="216217" y="200025"/>
                </a:moveTo>
                <a:cubicBezTo>
                  <a:pt x="180022" y="200025"/>
                  <a:pt x="149542" y="228600"/>
                  <a:pt x="146685" y="263843"/>
                </a:cubicBezTo>
                <a:cubicBezTo>
                  <a:pt x="154305" y="257175"/>
                  <a:pt x="162877" y="252413"/>
                  <a:pt x="178117" y="251460"/>
                </a:cubicBezTo>
                <a:cubicBezTo>
                  <a:pt x="208597" y="249555"/>
                  <a:pt x="221932" y="262890"/>
                  <a:pt x="234315" y="276225"/>
                </a:cubicBezTo>
                <a:cubicBezTo>
                  <a:pt x="234315" y="276225"/>
                  <a:pt x="235267" y="277178"/>
                  <a:pt x="235267" y="277178"/>
                </a:cubicBezTo>
                <a:cubicBezTo>
                  <a:pt x="244792" y="286703"/>
                  <a:pt x="264795" y="290513"/>
                  <a:pt x="281940" y="286703"/>
                </a:cubicBezTo>
                <a:cubicBezTo>
                  <a:pt x="283845" y="280988"/>
                  <a:pt x="284797" y="274320"/>
                  <a:pt x="284797" y="268605"/>
                </a:cubicBezTo>
                <a:cubicBezTo>
                  <a:pt x="284797" y="230505"/>
                  <a:pt x="254317" y="200025"/>
                  <a:pt x="216217" y="200025"/>
                </a:cubicBezTo>
                <a:close/>
                <a:moveTo>
                  <a:pt x="216217" y="181928"/>
                </a:moveTo>
                <a:cubicBezTo>
                  <a:pt x="263842" y="181928"/>
                  <a:pt x="302895" y="220980"/>
                  <a:pt x="302895" y="268605"/>
                </a:cubicBezTo>
                <a:cubicBezTo>
                  <a:pt x="302895" y="316230"/>
                  <a:pt x="263842" y="355283"/>
                  <a:pt x="216217" y="355283"/>
                </a:cubicBezTo>
                <a:cubicBezTo>
                  <a:pt x="168592" y="355283"/>
                  <a:pt x="129540" y="316230"/>
                  <a:pt x="129540" y="268605"/>
                </a:cubicBezTo>
                <a:cubicBezTo>
                  <a:pt x="129540" y="220980"/>
                  <a:pt x="168592" y="181928"/>
                  <a:pt x="216217" y="181928"/>
                </a:cubicBezTo>
                <a:close/>
                <a:moveTo>
                  <a:pt x="216218" y="168592"/>
                </a:moveTo>
                <a:cubicBezTo>
                  <a:pt x="160973" y="168592"/>
                  <a:pt x="115253" y="213360"/>
                  <a:pt x="115253" y="269557"/>
                </a:cubicBezTo>
                <a:cubicBezTo>
                  <a:pt x="115253" y="325755"/>
                  <a:pt x="160020" y="370522"/>
                  <a:pt x="216218" y="370522"/>
                </a:cubicBezTo>
                <a:cubicBezTo>
                  <a:pt x="272415" y="370522"/>
                  <a:pt x="317183" y="325755"/>
                  <a:pt x="317183" y="269557"/>
                </a:cubicBezTo>
                <a:cubicBezTo>
                  <a:pt x="317183" y="213360"/>
                  <a:pt x="271463" y="168592"/>
                  <a:pt x="216218" y="168592"/>
                </a:cubicBezTo>
                <a:close/>
                <a:moveTo>
                  <a:pt x="216218" y="140970"/>
                </a:moveTo>
                <a:cubicBezTo>
                  <a:pt x="254318" y="140970"/>
                  <a:pt x="287655" y="157162"/>
                  <a:pt x="311468" y="183832"/>
                </a:cubicBezTo>
                <a:lnTo>
                  <a:pt x="354330" y="183832"/>
                </a:lnTo>
                <a:cubicBezTo>
                  <a:pt x="364808" y="183832"/>
                  <a:pt x="373380" y="192405"/>
                  <a:pt x="373380" y="202882"/>
                </a:cubicBezTo>
                <a:lnTo>
                  <a:pt x="373380" y="334327"/>
                </a:lnTo>
                <a:cubicBezTo>
                  <a:pt x="373380" y="344805"/>
                  <a:pt x="364808" y="353377"/>
                  <a:pt x="354330" y="353377"/>
                </a:cubicBezTo>
                <a:lnTo>
                  <a:pt x="311468" y="353377"/>
                </a:lnTo>
                <a:cubicBezTo>
                  <a:pt x="287655" y="379095"/>
                  <a:pt x="254318" y="396240"/>
                  <a:pt x="216218" y="396240"/>
                </a:cubicBezTo>
                <a:cubicBezTo>
                  <a:pt x="145733" y="396240"/>
                  <a:pt x="88583" y="339090"/>
                  <a:pt x="88583" y="268605"/>
                </a:cubicBezTo>
                <a:cubicBezTo>
                  <a:pt x="88583" y="198120"/>
                  <a:pt x="145733" y="140970"/>
                  <a:pt x="216218" y="140970"/>
                </a:cubicBezTo>
                <a:close/>
                <a:moveTo>
                  <a:pt x="26670" y="107632"/>
                </a:moveTo>
                <a:lnTo>
                  <a:pt x="26670" y="437197"/>
                </a:lnTo>
                <a:lnTo>
                  <a:pt x="404812" y="437197"/>
                </a:lnTo>
                <a:lnTo>
                  <a:pt x="404812" y="107632"/>
                </a:lnTo>
                <a:close/>
                <a:moveTo>
                  <a:pt x="109538" y="40005"/>
                </a:moveTo>
                <a:cubicBezTo>
                  <a:pt x="118110" y="40005"/>
                  <a:pt x="124778" y="46672"/>
                  <a:pt x="124778" y="55245"/>
                </a:cubicBezTo>
                <a:cubicBezTo>
                  <a:pt x="124778" y="63817"/>
                  <a:pt x="118110" y="70485"/>
                  <a:pt x="109538" y="70485"/>
                </a:cubicBezTo>
                <a:cubicBezTo>
                  <a:pt x="101918" y="70485"/>
                  <a:pt x="94298" y="63817"/>
                  <a:pt x="94298" y="55245"/>
                </a:cubicBezTo>
                <a:cubicBezTo>
                  <a:pt x="94298" y="46672"/>
                  <a:pt x="100965" y="40005"/>
                  <a:pt x="109538" y="40005"/>
                </a:cubicBezTo>
                <a:close/>
                <a:moveTo>
                  <a:pt x="65723" y="40005"/>
                </a:moveTo>
                <a:cubicBezTo>
                  <a:pt x="74295" y="40005"/>
                  <a:pt x="80963" y="46672"/>
                  <a:pt x="80963" y="55245"/>
                </a:cubicBezTo>
                <a:cubicBezTo>
                  <a:pt x="80963" y="63817"/>
                  <a:pt x="74295" y="70485"/>
                  <a:pt x="65723" y="70485"/>
                </a:cubicBezTo>
                <a:cubicBezTo>
                  <a:pt x="57150" y="70485"/>
                  <a:pt x="50483" y="63817"/>
                  <a:pt x="50483" y="55245"/>
                </a:cubicBezTo>
                <a:cubicBezTo>
                  <a:pt x="50483" y="46672"/>
                  <a:pt x="57150" y="40005"/>
                  <a:pt x="65723" y="40005"/>
                </a:cubicBezTo>
                <a:close/>
                <a:moveTo>
                  <a:pt x="26670" y="26670"/>
                </a:moveTo>
                <a:lnTo>
                  <a:pt x="26670" y="80010"/>
                </a:lnTo>
                <a:lnTo>
                  <a:pt x="404812" y="80010"/>
                </a:lnTo>
                <a:lnTo>
                  <a:pt x="404812" y="26670"/>
                </a:lnTo>
                <a:close/>
                <a:moveTo>
                  <a:pt x="23812" y="0"/>
                </a:moveTo>
                <a:lnTo>
                  <a:pt x="408622" y="0"/>
                </a:lnTo>
                <a:cubicBezTo>
                  <a:pt x="421005" y="0"/>
                  <a:pt x="432435" y="10477"/>
                  <a:pt x="433387" y="23812"/>
                </a:cubicBezTo>
                <a:lnTo>
                  <a:pt x="433387" y="441007"/>
                </a:lnTo>
                <a:cubicBezTo>
                  <a:pt x="433387" y="454342"/>
                  <a:pt x="422910" y="464820"/>
                  <a:pt x="409575" y="464820"/>
                </a:cubicBezTo>
                <a:lnTo>
                  <a:pt x="396240" y="464820"/>
                </a:lnTo>
                <a:lnTo>
                  <a:pt x="396240" y="480060"/>
                </a:lnTo>
                <a:cubicBezTo>
                  <a:pt x="396240" y="490537"/>
                  <a:pt x="387667" y="499110"/>
                  <a:pt x="377190" y="499110"/>
                </a:cubicBezTo>
                <a:lnTo>
                  <a:pt x="332422" y="499110"/>
                </a:lnTo>
                <a:cubicBezTo>
                  <a:pt x="321945" y="499110"/>
                  <a:pt x="313372" y="490537"/>
                  <a:pt x="313372" y="480060"/>
                </a:cubicBezTo>
                <a:lnTo>
                  <a:pt x="313372" y="464820"/>
                </a:lnTo>
                <a:lnTo>
                  <a:pt x="111442" y="464820"/>
                </a:lnTo>
                <a:lnTo>
                  <a:pt x="111442" y="480060"/>
                </a:lnTo>
                <a:cubicBezTo>
                  <a:pt x="111442" y="490537"/>
                  <a:pt x="102870" y="499110"/>
                  <a:pt x="92392" y="499110"/>
                </a:cubicBezTo>
                <a:lnTo>
                  <a:pt x="47625" y="499110"/>
                </a:lnTo>
                <a:cubicBezTo>
                  <a:pt x="37147" y="499110"/>
                  <a:pt x="28575" y="490537"/>
                  <a:pt x="28575" y="480060"/>
                </a:cubicBezTo>
                <a:lnTo>
                  <a:pt x="28575" y="464820"/>
                </a:lnTo>
                <a:lnTo>
                  <a:pt x="23812" y="464820"/>
                </a:lnTo>
                <a:cubicBezTo>
                  <a:pt x="10477" y="464820"/>
                  <a:pt x="0" y="454342"/>
                  <a:pt x="0" y="441007"/>
                </a:cubicBezTo>
                <a:lnTo>
                  <a:pt x="0" y="23812"/>
                </a:lnTo>
                <a:cubicBezTo>
                  <a:pt x="0" y="10477"/>
                  <a:pt x="10477" y="0"/>
                  <a:pt x="23812"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60" name="ビデオカメラ">
            <a:extLst>
              <a:ext uri="{FF2B5EF4-FFF2-40B4-BE49-F238E27FC236}">
                <a16:creationId xmlns:a16="http://schemas.microsoft.com/office/drawing/2014/main" id="{5471C203-6FD9-804E-8E37-4844FE171340}"/>
              </a:ext>
            </a:extLst>
          </p:cNvPr>
          <p:cNvSpPr/>
          <p:nvPr userDrawn="1"/>
        </p:nvSpPr>
        <p:spPr>
          <a:xfrm>
            <a:off x="6885939" y="3326997"/>
            <a:ext cx="285190" cy="172001"/>
          </a:xfrm>
          <a:custGeom>
            <a:avLst/>
            <a:gdLst>
              <a:gd name="connsiteX0" fmla="*/ 437198 w 581978"/>
              <a:gd name="connsiteY0" fmla="*/ 276701 h 350996"/>
              <a:gd name="connsiteX1" fmla="*/ 432435 w 581978"/>
              <a:gd name="connsiteY1" fmla="*/ 281464 h 350996"/>
              <a:gd name="connsiteX2" fmla="*/ 432435 w 581978"/>
              <a:gd name="connsiteY2" fmla="*/ 288131 h 350996"/>
              <a:gd name="connsiteX3" fmla="*/ 437198 w 581978"/>
              <a:gd name="connsiteY3" fmla="*/ 292893 h 350996"/>
              <a:gd name="connsiteX4" fmla="*/ 451485 w 581978"/>
              <a:gd name="connsiteY4" fmla="*/ 292893 h 350996"/>
              <a:gd name="connsiteX5" fmla="*/ 456248 w 581978"/>
              <a:gd name="connsiteY5" fmla="*/ 288131 h 350996"/>
              <a:gd name="connsiteX6" fmla="*/ 456248 w 581978"/>
              <a:gd name="connsiteY6" fmla="*/ 281464 h 350996"/>
              <a:gd name="connsiteX7" fmla="*/ 451485 w 581978"/>
              <a:gd name="connsiteY7" fmla="*/ 276701 h 350996"/>
              <a:gd name="connsiteX8" fmla="*/ 396240 w 581978"/>
              <a:gd name="connsiteY8" fmla="*/ 276701 h 350996"/>
              <a:gd name="connsiteX9" fmla="*/ 391478 w 581978"/>
              <a:gd name="connsiteY9" fmla="*/ 281464 h 350996"/>
              <a:gd name="connsiteX10" fmla="*/ 391478 w 581978"/>
              <a:gd name="connsiteY10" fmla="*/ 288131 h 350996"/>
              <a:gd name="connsiteX11" fmla="*/ 396240 w 581978"/>
              <a:gd name="connsiteY11" fmla="*/ 292893 h 350996"/>
              <a:gd name="connsiteX12" fmla="*/ 410528 w 581978"/>
              <a:gd name="connsiteY12" fmla="*/ 292893 h 350996"/>
              <a:gd name="connsiteX13" fmla="*/ 415290 w 581978"/>
              <a:gd name="connsiteY13" fmla="*/ 288131 h 350996"/>
              <a:gd name="connsiteX14" fmla="*/ 415290 w 581978"/>
              <a:gd name="connsiteY14" fmla="*/ 281464 h 350996"/>
              <a:gd name="connsiteX15" fmla="*/ 410528 w 581978"/>
              <a:gd name="connsiteY15" fmla="*/ 276701 h 350996"/>
              <a:gd name="connsiteX16" fmla="*/ 88583 w 581978"/>
              <a:gd name="connsiteY16" fmla="*/ 189071 h 350996"/>
              <a:gd name="connsiteX17" fmla="*/ 124777 w 581978"/>
              <a:gd name="connsiteY17" fmla="*/ 189071 h 350996"/>
              <a:gd name="connsiteX18" fmla="*/ 140018 w 581978"/>
              <a:gd name="connsiteY18" fmla="*/ 204311 h 350996"/>
              <a:gd name="connsiteX19" fmla="*/ 140018 w 581978"/>
              <a:gd name="connsiteY19" fmla="*/ 279558 h 350996"/>
              <a:gd name="connsiteX20" fmla="*/ 124777 w 581978"/>
              <a:gd name="connsiteY20" fmla="*/ 294798 h 350996"/>
              <a:gd name="connsiteX21" fmla="*/ 88583 w 581978"/>
              <a:gd name="connsiteY21" fmla="*/ 294798 h 350996"/>
              <a:gd name="connsiteX22" fmla="*/ 73343 w 581978"/>
              <a:gd name="connsiteY22" fmla="*/ 279558 h 350996"/>
              <a:gd name="connsiteX23" fmla="*/ 73343 w 581978"/>
              <a:gd name="connsiteY23" fmla="*/ 204311 h 350996"/>
              <a:gd name="connsiteX24" fmla="*/ 88583 w 581978"/>
              <a:gd name="connsiteY24" fmla="*/ 189071 h 350996"/>
              <a:gd name="connsiteX25" fmla="*/ 14287 w 581978"/>
              <a:gd name="connsiteY25" fmla="*/ 163353 h 350996"/>
              <a:gd name="connsiteX26" fmla="*/ 20002 w 581978"/>
              <a:gd name="connsiteY26" fmla="*/ 165258 h 350996"/>
              <a:gd name="connsiteX27" fmla="*/ 58102 w 581978"/>
              <a:gd name="connsiteY27" fmla="*/ 189071 h 350996"/>
              <a:gd name="connsiteX28" fmla="*/ 61912 w 581978"/>
              <a:gd name="connsiteY28" fmla="*/ 191928 h 350996"/>
              <a:gd name="connsiteX29" fmla="*/ 66675 w 581978"/>
              <a:gd name="connsiteY29" fmla="*/ 205263 h 350996"/>
              <a:gd name="connsiteX30" fmla="*/ 66675 w 581978"/>
              <a:gd name="connsiteY30" fmla="*/ 280511 h 350996"/>
              <a:gd name="connsiteX31" fmla="*/ 61912 w 581978"/>
              <a:gd name="connsiteY31" fmla="*/ 292893 h 350996"/>
              <a:gd name="connsiteX32" fmla="*/ 58102 w 581978"/>
              <a:gd name="connsiteY32" fmla="*/ 295751 h 350996"/>
              <a:gd name="connsiteX33" fmla="*/ 20002 w 581978"/>
              <a:gd name="connsiteY33" fmla="*/ 319563 h 350996"/>
              <a:gd name="connsiteX34" fmla="*/ 14287 w 581978"/>
              <a:gd name="connsiteY34" fmla="*/ 321468 h 350996"/>
              <a:gd name="connsiteX35" fmla="*/ 12382 w 581978"/>
              <a:gd name="connsiteY35" fmla="*/ 321468 h 350996"/>
              <a:gd name="connsiteX36" fmla="*/ 4762 w 581978"/>
              <a:gd name="connsiteY36" fmla="*/ 318611 h 350996"/>
              <a:gd name="connsiteX37" fmla="*/ 0 w 581978"/>
              <a:gd name="connsiteY37" fmla="*/ 309086 h 350996"/>
              <a:gd name="connsiteX38" fmla="*/ 0 w 581978"/>
              <a:gd name="connsiteY38" fmla="*/ 175736 h 350996"/>
              <a:gd name="connsiteX39" fmla="*/ 4762 w 581978"/>
              <a:gd name="connsiteY39" fmla="*/ 166211 h 350996"/>
              <a:gd name="connsiteX40" fmla="*/ 14287 w 581978"/>
              <a:gd name="connsiteY40" fmla="*/ 163353 h 350996"/>
              <a:gd name="connsiteX41" fmla="*/ 511493 w 581978"/>
              <a:gd name="connsiteY41" fmla="*/ 162401 h 350996"/>
              <a:gd name="connsiteX42" fmla="*/ 506730 w 581978"/>
              <a:gd name="connsiteY42" fmla="*/ 167164 h 350996"/>
              <a:gd name="connsiteX43" fmla="*/ 506730 w 581978"/>
              <a:gd name="connsiteY43" fmla="*/ 260509 h 350996"/>
              <a:gd name="connsiteX44" fmla="*/ 511493 w 581978"/>
              <a:gd name="connsiteY44" fmla="*/ 265271 h 350996"/>
              <a:gd name="connsiteX45" fmla="*/ 516255 w 581978"/>
              <a:gd name="connsiteY45" fmla="*/ 265271 h 350996"/>
              <a:gd name="connsiteX46" fmla="*/ 521018 w 581978"/>
              <a:gd name="connsiteY46" fmla="*/ 260509 h 350996"/>
              <a:gd name="connsiteX47" fmla="*/ 521018 w 581978"/>
              <a:gd name="connsiteY47" fmla="*/ 167164 h 350996"/>
              <a:gd name="connsiteX48" fmla="*/ 516255 w 581978"/>
              <a:gd name="connsiteY48" fmla="*/ 162401 h 350996"/>
              <a:gd name="connsiteX49" fmla="*/ 220028 w 581978"/>
              <a:gd name="connsiteY49" fmla="*/ 161449 h 350996"/>
              <a:gd name="connsiteX50" fmla="*/ 215265 w 581978"/>
              <a:gd name="connsiteY50" fmla="*/ 166211 h 350996"/>
              <a:gd name="connsiteX51" fmla="*/ 215265 w 581978"/>
              <a:gd name="connsiteY51" fmla="*/ 315753 h 350996"/>
              <a:gd name="connsiteX52" fmla="*/ 220028 w 581978"/>
              <a:gd name="connsiteY52" fmla="*/ 320516 h 350996"/>
              <a:gd name="connsiteX53" fmla="*/ 224790 w 581978"/>
              <a:gd name="connsiteY53" fmla="*/ 320516 h 350996"/>
              <a:gd name="connsiteX54" fmla="*/ 229553 w 581978"/>
              <a:gd name="connsiteY54" fmla="*/ 315753 h 350996"/>
              <a:gd name="connsiteX55" fmla="*/ 229553 w 581978"/>
              <a:gd name="connsiteY55" fmla="*/ 166211 h 350996"/>
              <a:gd name="connsiteX56" fmla="*/ 224790 w 581978"/>
              <a:gd name="connsiteY56" fmla="*/ 161449 h 350996"/>
              <a:gd name="connsiteX57" fmla="*/ 282893 w 581978"/>
              <a:gd name="connsiteY57" fmla="*/ 94774 h 350996"/>
              <a:gd name="connsiteX58" fmla="*/ 296228 w 581978"/>
              <a:gd name="connsiteY58" fmla="*/ 132874 h 350996"/>
              <a:gd name="connsiteX59" fmla="*/ 430530 w 581978"/>
              <a:gd name="connsiteY59" fmla="*/ 132874 h 350996"/>
              <a:gd name="connsiteX60" fmla="*/ 417195 w 581978"/>
              <a:gd name="connsiteY60" fmla="*/ 94774 h 350996"/>
              <a:gd name="connsiteX61" fmla="*/ 541973 w 581978"/>
              <a:gd name="connsiteY61" fmla="*/ 1428 h 350996"/>
              <a:gd name="connsiteX62" fmla="*/ 555308 w 581978"/>
              <a:gd name="connsiteY62" fmla="*/ 1428 h 350996"/>
              <a:gd name="connsiteX63" fmla="*/ 561975 w 581978"/>
              <a:gd name="connsiteY63" fmla="*/ 12858 h 350996"/>
              <a:gd name="connsiteX64" fmla="*/ 561975 w 581978"/>
              <a:gd name="connsiteY64" fmla="*/ 30003 h 350996"/>
              <a:gd name="connsiteX65" fmla="*/ 553403 w 581978"/>
              <a:gd name="connsiteY65" fmla="*/ 46196 h 350996"/>
              <a:gd name="connsiteX66" fmla="*/ 482918 w 581978"/>
              <a:gd name="connsiteY66" fmla="*/ 90011 h 350996"/>
              <a:gd name="connsiteX67" fmla="*/ 473393 w 581978"/>
              <a:gd name="connsiteY67" fmla="*/ 93821 h 350996"/>
              <a:gd name="connsiteX68" fmla="*/ 449580 w 581978"/>
              <a:gd name="connsiteY68" fmla="*/ 93821 h 350996"/>
              <a:gd name="connsiteX69" fmla="*/ 462915 w 581978"/>
              <a:gd name="connsiteY69" fmla="*/ 131921 h 350996"/>
              <a:gd name="connsiteX70" fmla="*/ 567690 w 581978"/>
              <a:gd name="connsiteY70" fmla="*/ 131921 h 350996"/>
              <a:gd name="connsiteX71" fmla="*/ 581978 w 581978"/>
              <a:gd name="connsiteY71" fmla="*/ 146208 h 350996"/>
              <a:gd name="connsiteX72" fmla="*/ 581978 w 581978"/>
              <a:gd name="connsiteY72" fmla="*/ 280511 h 350996"/>
              <a:gd name="connsiteX73" fmla="*/ 566738 w 581978"/>
              <a:gd name="connsiteY73" fmla="*/ 295751 h 350996"/>
              <a:gd name="connsiteX74" fmla="*/ 511493 w 581978"/>
              <a:gd name="connsiteY74" fmla="*/ 295751 h 350996"/>
              <a:gd name="connsiteX75" fmla="*/ 510540 w 581978"/>
              <a:gd name="connsiteY75" fmla="*/ 296703 h 350996"/>
              <a:gd name="connsiteX76" fmla="*/ 464820 w 581978"/>
              <a:gd name="connsiteY76" fmla="*/ 344328 h 350996"/>
              <a:gd name="connsiteX77" fmla="*/ 449580 w 581978"/>
              <a:gd name="connsiteY77" fmla="*/ 350996 h 350996"/>
              <a:gd name="connsiteX78" fmla="*/ 234315 w 581978"/>
              <a:gd name="connsiteY78" fmla="*/ 350996 h 350996"/>
              <a:gd name="connsiteX79" fmla="*/ 221933 w 581978"/>
              <a:gd name="connsiteY79" fmla="*/ 349091 h 350996"/>
              <a:gd name="connsiteX80" fmla="*/ 157163 w 581978"/>
              <a:gd name="connsiteY80" fmla="*/ 325278 h 350996"/>
              <a:gd name="connsiteX81" fmla="*/ 145733 w 581978"/>
              <a:gd name="connsiteY81" fmla="*/ 309086 h 350996"/>
              <a:gd name="connsiteX82" fmla="*/ 145733 w 581978"/>
              <a:gd name="connsiteY82" fmla="*/ 173831 h 350996"/>
              <a:gd name="connsiteX83" fmla="*/ 157163 w 581978"/>
              <a:gd name="connsiteY83" fmla="*/ 157639 h 350996"/>
              <a:gd name="connsiteX84" fmla="*/ 221933 w 581978"/>
              <a:gd name="connsiteY84" fmla="*/ 133826 h 350996"/>
              <a:gd name="connsiteX85" fmla="*/ 234315 w 581978"/>
              <a:gd name="connsiteY85" fmla="*/ 131921 h 350996"/>
              <a:gd name="connsiteX86" fmla="*/ 262890 w 581978"/>
              <a:gd name="connsiteY86" fmla="*/ 131921 h 350996"/>
              <a:gd name="connsiteX87" fmla="*/ 249555 w 581978"/>
              <a:gd name="connsiteY87" fmla="*/ 93821 h 350996"/>
              <a:gd name="connsiteX88" fmla="*/ 178118 w 581978"/>
              <a:gd name="connsiteY88" fmla="*/ 93821 h 350996"/>
              <a:gd name="connsiteX89" fmla="*/ 162878 w 581978"/>
              <a:gd name="connsiteY89" fmla="*/ 78581 h 350996"/>
              <a:gd name="connsiteX90" fmla="*/ 162878 w 581978"/>
              <a:gd name="connsiteY90" fmla="*/ 66199 h 350996"/>
              <a:gd name="connsiteX91" fmla="*/ 178118 w 581978"/>
              <a:gd name="connsiteY91" fmla="*/ 50958 h 350996"/>
              <a:gd name="connsiteX92" fmla="*/ 457200 w 581978"/>
              <a:gd name="connsiteY92" fmla="*/ 50958 h 350996"/>
              <a:gd name="connsiteX93" fmla="*/ 461010 w 581978"/>
              <a:gd name="connsiteY93" fmla="*/ 50006 h 35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81978" h="350996">
                <a:moveTo>
                  <a:pt x="437198" y="276701"/>
                </a:moveTo>
                <a:cubicBezTo>
                  <a:pt x="434340" y="276701"/>
                  <a:pt x="432435" y="278606"/>
                  <a:pt x="432435" y="281464"/>
                </a:cubicBezTo>
                <a:lnTo>
                  <a:pt x="432435" y="288131"/>
                </a:lnTo>
                <a:cubicBezTo>
                  <a:pt x="432435" y="290989"/>
                  <a:pt x="434340" y="292893"/>
                  <a:pt x="437198" y="292893"/>
                </a:cubicBezTo>
                <a:lnTo>
                  <a:pt x="451485" y="292893"/>
                </a:lnTo>
                <a:cubicBezTo>
                  <a:pt x="454343" y="292893"/>
                  <a:pt x="456248" y="290989"/>
                  <a:pt x="456248" y="288131"/>
                </a:cubicBezTo>
                <a:lnTo>
                  <a:pt x="456248" y="281464"/>
                </a:lnTo>
                <a:cubicBezTo>
                  <a:pt x="456248" y="278606"/>
                  <a:pt x="454343" y="276701"/>
                  <a:pt x="451485" y="276701"/>
                </a:cubicBezTo>
                <a:close/>
                <a:moveTo>
                  <a:pt x="396240" y="276701"/>
                </a:moveTo>
                <a:cubicBezTo>
                  <a:pt x="393383" y="276701"/>
                  <a:pt x="391478" y="278606"/>
                  <a:pt x="391478" y="281464"/>
                </a:cubicBezTo>
                <a:lnTo>
                  <a:pt x="391478" y="288131"/>
                </a:lnTo>
                <a:cubicBezTo>
                  <a:pt x="391478" y="290989"/>
                  <a:pt x="393383" y="292893"/>
                  <a:pt x="396240" y="292893"/>
                </a:cubicBezTo>
                <a:lnTo>
                  <a:pt x="410528" y="292893"/>
                </a:lnTo>
                <a:cubicBezTo>
                  <a:pt x="413385" y="292893"/>
                  <a:pt x="415290" y="290989"/>
                  <a:pt x="415290" y="288131"/>
                </a:cubicBezTo>
                <a:lnTo>
                  <a:pt x="415290" y="281464"/>
                </a:lnTo>
                <a:cubicBezTo>
                  <a:pt x="415290" y="278606"/>
                  <a:pt x="413385" y="276701"/>
                  <a:pt x="410528" y="276701"/>
                </a:cubicBezTo>
                <a:close/>
                <a:moveTo>
                  <a:pt x="88583" y="189071"/>
                </a:moveTo>
                <a:lnTo>
                  <a:pt x="124777" y="189071"/>
                </a:lnTo>
                <a:cubicBezTo>
                  <a:pt x="132397" y="189071"/>
                  <a:pt x="139065" y="195738"/>
                  <a:pt x="140018" y="204311"/>
                </a:cubicBezTo>
                <a:lnTo>
                  <a:pt x="140018" y="279558"/>
                </a:lnTo>
                <a:cubicBezTo>
                  <a:pt x="140018" y="288131"/>
                  <a:pt x="133350" y="294798"/>
                  <a:pt x="124777" y="294798"/>
                </a:cubicBezTo>
                <a:lnTo>
                  <a:pt x="88583" y="294798"/>
                </a:lnTo>
                <a:cubicBezTo>
                  <a:pt x="80010" y="294798"/>
                  <a:pt x="73343" y="288131"/>
                  <a:pt x="73343" y="279558"/>
                </a:cubicBezTo>
                <a:lnTo>
                  <a:pt x="73343" y="204311"/>
                </a:lnTo>
                <a:cubicBezTo>
                  <a:pt x="73343" y="195738"/>
                  <a:pt x="80010" y="189071"/>
                  <a:pt x="88583" y="189071"/>
                </a:cubicBezTo>
                <a:close/>
                <a:moveTo>
                  <a:pt x="14287" y="163353"/>
                </a:moveTo>
                <a:cubicBezTo>
                  <a:pt x="16192" y="163353"/>
                  <a:pt x="18097" y="164306"/>
                  <a:pt x="20002" y="165258"/>
                </a:cubicBezTo>
                <a:lnTo>
                  <a:pt x="58102" y="189071"/>
                </a:lnTo>
                <a:cubicBezTo>
                  <a:pt x="59055" y="189071"/>
                  <a:pt x="60959" y="190976"/>
                  <a:pt x="61912" y="191928"/>
                </a:cubicBezTo>
                <a:cubicBezTo>
                  <a:pt x="64770" y="194786"/>
                  <a:pt x="66675" y="199548"/>
                  <a:pt x="66675" y="205263"/>
                </a:cubicBezTo>
                <a:lnTo>
                  <a:pt x="66675" y="280511"/>
                </a:lnTo>
                <a:cubicBezTo>
                  <a:pt x="66675" y="284321"/>
                  <a:pt x="64770" y="289083"/>
                  <a:pt x="61912" y="292893"/>
                </a:cubicBezTo>
                <a:cubicBezTo>
                  <a:pt x="60959" y="293846"/>
                  <a:pt x="59055" y="294798"/>
                  <a:pt x="58102" y="295751"/>
                </a:cubicBezTo>
                <a:lnTo>
                  <a:pt x="20002" y="319563"/>
                </a:lnTo>
                <a:cubicBezTo>
                  <a:pt x="18097" y="320516"/>
                  <a:pt x="16192" y="321468"/>
                  <a:pt x="14287" y="321468"/>
                </a:cubicBezTo>
                <a:cubicBezTo>
                  <a:pt x="13334" y="321468"/>
                  <a:pt x="13334" y="321468"/>
                  <a:pt x="12382" y="321468"/>
                </a:cubicBezTo>
                <a:cubicBezTo>
                  <a:pt x="9525" y="321468"/>
                  <a:pt x="6667" y="320516"/>
                  <a:pt x="4762" y="318611"/>
                </a:cubicBezTo>
                <a:cubicBezTo>
                  <a:pt x="1905" y="316706"/>
                  <a:pt x="0" y="312896"/>
                  <a:pt x="0" y="309086"/>
                </a:cubicBezTo>
                <a:lnTo>
                  <a:pt x="0" y="175736"/>
                </a:lnTo>
                <a:cubicBezTo>
                  <a:pt x="0" y="171926"/>
                  <a:pt x="1905" y="169068"/>
                  <a:pt x="4762" y="166211"/>
                </a:cubicBezTo>
                <a:cubicBezTo>
                  <a:pt x="7620" y="164306"/>
                  <a:pt x="10477" y="162401"/>
                  <a:pt x="14287" y="163353"/>
                </a:cubicBezTo>
                <a:close/>
                <a:moveTo>
                  <a:pt x="511493" y="162401"/>
                </a:moveTo>
                <a:cubicBezTo>
                  <a:pt x="508635" y="162401"/>
                  <a:pt x="506730" y="164306"/>
                  <a:pt x="506730" y="167164"/>
                </a:cubicBezTo>
                <a:lnTo>
                  <a:pt x="506730" y="260509"/>
                </a:lnTo>
                <a:cubicBezTo>
                  <a:pt x="506730" y="263366"/>
                  <a:pt x="508635" y="265271"/>
                  <a:pt x="511493" y="265271"/>
                </a:cubicBezTo>
                <a:lnTo>
                  <a:pt x="516255" y="265271"/>
                </a:lnTo>
                <a:cubicBezTo>
                  <a:pt x="519113" y="265271"/>
                  <a:pt x="521018" y="263366"/>
                  <a:pt x="521018" y="260509"/>
                </a:cubicBezTo>
                <a:lnTo>
                  <a:pt x="521018" y="167164"/>
                </a:lnTo>
                <a:cubicBezTo>
                  <a:pt x="521018" y="164306"/>
                  <a:pt x="519113" y="162401"/>
                  <a:pt x="516255" y="162401"/>
                </a:cubicBezTo>
                <a:close/>
                <a:moveTo>
                  <a:pt x="220028" y="161449"/>
                </a:moveTo>
                <a:cubicBezTo>
                  <a:pt x="217170" y="161449"/>
                  <a:pt x="215265" y="163353"/>
                  <a:pt x="215265" y="166211"/>
                </a:cubicBezTo>
                <a:lnTo>
                  <a:pt x="215265" y="315753"/>
                </a:lnTo>
                <a:cubicBezTo>
                  <a:pt x="215265" y="318611"/>
                  <a:pt x="217170" y="320516"/>
                  <a:pt x="220028" y="320516"/>
                </a:cubicBezTo>
                <a:lnTo>
                  <a:pt x="224790" y="320516"/>
                </a:lnTo>
                <a:cubicBezTo>
                  <a:pt x="227648" y="320516"/>
                  <a:pt x="229553" y="318611"/>
                  <a:pt x="229553" y="315753"/>
                </a:cubicBezTo>
                <a:lnTo>
                  <a:pt x="229553" y="166211"/>
                </a:lnTo>
                <a:cubicBezTo>
                  <a:pt x="229553" y="163353"/>
                  <a:pt x="227648" y="161449"/>
                  <a:pt x="224790" y="161449"/>
                </a:cubicBezTo>
                <a:close/>
                <a:moveTo>
                  <a:pt x="282893" y="94774"/>
                </a:moveTo>
                <a:lnTo>
                  <a:pt x="296228" y="132874"/>
                </a:lnTo>
                <a:lnTo>
                  <a:pt x="430530" y="132874"/>
                </a:lnTo>
                <a:lnTo>
                  <a:pt x="417195" y="94774"/>
                </a:lnTo>
                <a:close/>
                <a:moveTo>
                  <a:pt x="541973" y="1428"/>
                </a:moveTo>
                <a:cubicBezTo>
                  <a:pt x="546735" y="-476"/>
                  <a:pt x="550545" y="-476"/>
                  <a:pt x="555308" y="1428"/>
                </a:cubicBezTo>
                <a:cubicBezTo>
                  <a:pt x="560070" y="3333"/>
                  <a:pt x="561975" y="8096"/>
                  <a:pt x="561975" y="12858"/>
                </a:cubicBezTo>
                <a:lnTo>
                  <a:pt x="561975" y="30003"/>
                </a:lnTo>
                <a:cubicBezTo>
                  <a:pt x="561975" y="36671"/>
                  <a:pt x="558165" y="43339"/>
                  <a:pt x="553403" y="46196"/>
                </a:cubicBezTo>
                <a:lnTo>
                  <a:pt x="482918" y="90011"/>
                </a:lnTo>
                <a:cubicBezTo>
                  <a:pt x="477203" y="93821"/>
                  <a:pt x="476250" y="93821"/>
                  <a:pt x="473393" y="93821"/>
                </a:cubicBezTo>
                <a:lnTo>
                  <a:pt x="449580" y="93821"/>
                </a:lnTo>
                <a:lnTo>
                  <a:pt x="462915" y="131921"/>
                </a:lnTo>
                <a:lnTo>
                  <a:pt x="567690" y="131921"/>
                </a:lnTo>
                <a:cubicBezTo>
                  <a:pt x="575310" y="131921"/>
                  <a:pt x="581978" y="138589"/>
                  <a:pt x="581978" y="146208"/>
                </a:cubicBezTo>
                <a:lnTo>
                  <a:pt x="581978" y="280511"/>
                </a:lnTo>
                <a:cubicBezTo>
                  <a:pt x="581978" y="289084"/>
                  <a:pt x="575310" y="295751"/>
                  <a:pt x="566738" y="295751"/>
                </a:cubicBezTo>
                <a:lnTo>
                  <a:pt x="511493" y="295751"/>
                </a:lnTo>
                <a:cubicBezTo>
                  <a:pt x="511493" y="296703"/>
                  <a:pt x="510540" y="296703"/>
                  <a:pt x="510540" y="296703"/>
                </a:cubicBezTo>
                <a:lnTo>
                  <a:pt x="464820" y="344328"/>
                </a:lnTo>
                <a:cubicBezTo>
                  <a:pt x="461010" y="348139"/>
                  <a:pt x="455295" y="350996"/>
                  <a:pt x="449580" y="350996"/>
                </a:cubicBezTo>
                <a:lnTo>
                  <a:pt x="234315" y="350996"/>
                </a:lnTo>
                <a:cubicBezTo>
                  <a:pt x="230505" y="350996"/>
                  <a:pt x="225743" y="350043"/>
                  <a:pt x="221933" y="349091"/>
                </a:cubicBezTo>
                <a:lnTo>
                  <a:pt x="157163" y="325278"/>
                </a:lnTo>
                <a:cubicBezTo>
                  <a:pt x="150495" y="322421"/>
                  <a:pt x="145733" y="315753"/>
                  <a:pt x="145733" y="309086"/>
                </a:cubicBezTo>
                <a:lnTo>
                  <a:pt x="145733" y="173831"/>
                </a:lnTo>
                <a:cubicBezTo>
                  <a:pt x="145733" y="166211"/>
                  <a:pt x="150495" y="159543"/>
                  <a:pt x="157163" y="157639"/>
                </a:cubicBezTo>
                <a:lnTo>
                  <a:pt x="221933" y="133826"/>
                </a:lnTo>
                <a:cubicBezTo>
                  <a:pt x="224790" y="132874"/>
                  <a:pt x="230505" y="131921"/>
                  <a:pt x="234315" y="131921"/>
                </a:cubicBezTo>
                <a:lnTo>
                  <a:pt x="262890" y="131921"/>
                </a:lnTo>
                <a:lnTo>
                  <a:pt x="249555" y="93821"/>
                </a:lnTo>
                <a:lnTo>
                  <a:pt x="178118" y="93821"/>
                </a:lnTo>
                <a:cubicBezTo>
                  <a:pt x="169545" y="93821"/>
                  <a:pt x="162878" y="87153"/>
                  <a:pt x="162878" y="78581"/>
                </a:cubicBezTo>
                <a:lnTo>
                  <a:pt x="162878" y="66199"/>
                </a:lnTo>
                <a:cubicBezTo>
                  <a:pt x="162878" y="57626"/>
                  <a:pt x="169545" y="50958"/>
                  <a:pt x="178118" y="50958"/>
                </a:cubicBezTo>
                <a:lnTo>
                  <a:pt x="457200" y="50958"/>
                </a:lnTo>
                <a:cubicBezTo>
                  <a:pt x="458153" y="50958"/>
                  <a:pt x="460058" y="50006"/>
                  <a:pt x="461010" y="50006"/>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61" name="掃除機">
            <a:extLst>
              <a:ext uri="{FF2B5EF4-FFF2-40B4-BE49-F238E27FC236}">
                <a16:creationId xmlns:a16="http://schemas.microsoft.com/office/drawing/2014/main" id="{6CB7959E-7A1A-2247-849E-016D2D78A921}"/>
              </a:ext>
            </a:extLst>
          </p:cNvPr>
          <p:cNvSpPr/>
          <p:nvPr userDrawn="1"/>
        </p:nvSpPr>
        <p:spPr>
          <a:xfrm>
            <a:off x="6314810" y="3277827"/>
            <a:ext cx="275274" cy="270341"/>
          </a:xfrm>
          <a:custGeom>
            <a:avLst/>
            <a:gdLst>
              <a:gd name="connsiteX0" fmla="*/ 25122 w 561742"/>
              <a:gd name="connsiteY0" fmla="*/ 498335 h 551675"/>
              <a:gd name="connsiteX1" fmla="*/ 22264 w 561742"/>
              <a:gd name="connsiteY1" fmla="*/ 501192 h 551675"/>
              <a:gd name="connsiteX2" fmla="*/ 17502 w 561742"/>
              <a:gd name="connsiteY2" fmla="*/ 521195 h 551675"/>
              <a:gd name="connsiteX3" fmla="*/ 174664 w 561742"/>
              <a:gd name="connsiteY3" fmla="*/ 530720 h 551675"/>
              <a:gd name="connsiteX4" fmla="*/ 178474 w 561742"/>
              <a:gd name="connsiteY4" fmla="*/ 527862 h 551675"/>
              <a:gd name="connsiteX5" fmla="*/ 181332 w 561742"/>
              <a:gd name="connsiteY5" fmla="*/ 508812 h 551675"/>
              <a:gd name="connsiteX6" fmla="*/ 167997 w 561742"/>
              <a:gd name="connsiteY6" fmla="*/ 507860 h 551675"/>
              <a:gd name="connsiteX7" fmla="*/ 167997 w 561742"/>
              <a:gd name="connsiteY7" fmla="*/ 508812 h 551675"/>
              <a:gd name="connsiteX8" fmla="*/ 155614 w 561742"/>
              <a:gd name="connsiteY8" fmla="*/ 513575 h 551675"/>
              <a:gd name="connsiteX9" fmla="*/ 154662 w 561742"/>
              <a:gd name="connsiteY9" fmla="*/ 513575 h 551675"/>
              <a:gd name="connsiteX10" fmla="*/ 49887 w 561742"/>
              <a:gd name="connsiteY10" fmla="*/ 506907 h 551675"/>
              <a:gd name="connsiteX11" fmla="*/ 37504 w 561742"/>
              <a:gd name="connsiteY11" fmla="*/ 499287 h 551675"/>
              <a:gd name="connsiteX12" fmla="*/ 67985 w 561742"/>
              <a:gd name="connsiteY12" fmla="*/ 477380 h 551675"/>
              <a:gd name="connsiteX13" fmla="*/ 60364 w 561742"/>
              <a:gd name="connsiteY13" fmla="*/ 481190 h 551675"/>
              <a:gd name="connsiteX14" fmla="*/ 60364 w 561742"/>
              <a:gd name="connsiteY14" fmla="*/ 482142 h 551675"/>
              <a:gd name="connsiteX15" fmla="*/ 56554 w 561742"/>
              <a:gd name="connsiteY15" fmla="*/ 487857 h 551675"/>
              <a:gd name="connsiteX16" fmla="*/ 156567 w 561742"/>
              <a:gd name="connsiteY16" fmla="*/ 494525 h 551675"/>
              <a:gd name="connsiteX17" fmla="*/ 155614 w 561742"/>
              <a:gd name="connsiteY17" fmla="*/ 485952 h 551675"/>
              <a:gd name="connsiteX18" fmla="*/ 152757 w 561742"/>
              <a:gd name="connsiteY18" fmla="*/ 484047 h 551675"/>
              <a:gd name="connsiteX19" fmla="*/ 127039 w 561742"/>
              <a:gd name="connsiteY19" fmla="*/ 482142 h 551675"/>
              <a:gd name="connsiteX20" fmla="*/ 115610 w 561742"/>
              <a:gd name="connsiteY20" fmla="*/ 485952 h 551675"/>
              <a:gd name="connsiteX21" fmla="*/ 114657 w 561742"/>
              <a:gd name="connsiteY21" fmla="*/ 485952 h 551675"/>
              <a:gd name="connsiteX22" fmla="*/ 104179 w 561742"/>
              <a:gd name="connsiteY22" fmla="*/ 485000 h 551675"/>
              <a:gd name="connsiteX23" fmla="*/ 92749 w 561742"/>
              <a:gd name="connsiteY23" fmla="*/ 479285 h 551675"/>
              <a:gd name="connsiteX24" fmla="*/ 218479 w 561742"/>
              <a:gd name="connsiteY24" fmla="*/ 450710 h 551675"/>
              <a:gd name="connsiteX25" fmla="*/ 213717 w 561742"/>
              <a:gd name="connsiteY25" fmla="*/ 454520 h 551675"/>
              <a:gd name="connsiteX26" fmla="*/ 216574 w 561742"/>
              <a:gd name="connsiteY26" fmla="*/ 457377 h 551675"/>
              <a:gd name="connsiteX27" fmla="*/ 219432 w 561742"/>
              <a:gd name="connsiteY27" fmla="*/ 454520 h 551675"/>
              <a:gd name="connsiteX28" fmla="*/ 218479 w 561742"/>
              <a:gd name="connsiteY28" fmla="*/ 450710 h 551675"/>
              <a:gd name="connsiteX29" fmla="*/ 111799 w 561742"/>
              <a:gd name="connsiteY29" fmla="*/ 449757 h 551675"/>
              <a:gd name="connsiteX30" fmla="*/ 108942 w 561742"/>
              <a:gd name="connsiteY30" fmla="*/ 452615 h 551675"/>
              <a:gd name="connsiteX31" fmla="*/ 105132 w 561742"/>
              <a:gd name="connsiteY31" fmla="*/ 467855 h 551675"/>
              <a:gd name="connsiteX32" fmla="*/ 115610 w 561742"/>
              <a:gd name="connsiteY32" fmla="*/ 467855 h 551675"/>
              <a:gd name="connsiteX33" fmla="*/ 119419 w 561742"/>
              <a:gd name="connsiteY33" fmla="*/ 464997 h 551675"/>
              <a:gd name="connsiteX34" fmla="*/ 119419 w 561742"/>
              <a:gd name="connsiteY34" fmla="*/ 463092 h 551675"/>
              <a:gd name="connsiteX35" fmla="*/ 122277 w 561742"/>
              <a:gd name="connsiteY35" fmla="*/ 449757 h 551675"/>
              <a:gd name="connsiteX36" fmla="*/ 220385 w 561742"/>
              <a:gd name="connsiteY36" fmla="*/ 440232 h 551675"/>
              <a:gd name="connsiteX37" fmla="*/ 208002 w 561742"/>
              <a:gd name="connsiteY37" fmla="*/ 446900 h 551675"/>
              <a:gd name="connsiteX38" fmla="*/ 209907 w 561742"/>
              <a:gd name="connsiteY38" fmla="*/ 449757 h 551675"/>
              <a:gd name="connsiteX39" fmla="*/ 219432 w 561742"/>
              <a:gd name="connsiteY39" fmla="*/ 444042 h 551675"/>
              <a:gd name="connsiteX40" fmla="*/ 220385 w 561742"/>
              <a:gd name="connsiteY40" fmla="*/ 440232 h 551675"/>
              <a:gd name="connsiteX41" fmla="*/ 217527 w 561742"/>
              <a:gd name="connsiteY41" fmla="*/ 431660 h 551675"/>
              <a:gd name="connsiteX42" fmla="*/ 204192 w 561742"/>
              <a:gd name="connsiteY42" fmla="*/ 437375 h 551675"/>
              <a:gd name="connsiteX43" fmla="*/ 205144 w 561742"/>
              <a:gd name="connsiteY43" fmla="*/ 441185 h 551675"/>
              <a:gd name="connsiteX44" fmla="*/ 218479 w 561742"/>
              <a:gd name="connsiteY44" fmla="*/ 434517 h 551675"/>
              <a:gd name="connsiteX45" fmla="*/ 214669 w 561742"/>
              <a:gd name="connsiteY45" fmla="*/ 424040 h 551675"/>
              <a:gd name="connsiteX46" fmla="*/ 200382 w 561742"/>
              <a:gd name="connsiteY46" fmla="*/ 428802 h 551675"/>
              <a:gd name="connsiteX47" fmla="*/ 201335 w 561742"/>
              <a:gd name="connsiteY47" fmla="*/ 431660 h 551675"/>
              <a:gd name="connsiteX48" fmla="*/ 215622 w 561742"/>
              <a:gd name="connsiteY48" fmla="*/ 426897 h 551675"/>
              <a:gd name="connsiteX49" fmla="*/ 214669 w 561742"/>
              <a:gd name="connsiteY49" fmla="*/ 424040 h 551675"/>
              <a:gd name="connsiteX50" fmla="*/ 212764 w 561742"/>
              <a:gd name="connsiteY50" fmla="*/ 416420 h 551675"/>
              <a:gd name="connsiteX51" fmla="*/ 198477 w 561742"/>
              <a:gd name="connsiteY51" fmla="*/ 419277 h 551675"/>
              <a:gd name="connsiteX52" fmla="*/ 199429 w 561742"/>
              <a:gd name="connsiteY52" fmla="*/ 422135 h 551675"/>
              <a:gd name="connsiteX53" fmla="*/ 213717 w 561742"/>
              <a:gd name="connsiteY53" fmla="*/ 419277 h 551675"/>
              <a:gd name="connsiteX54" fmla="*/ 212764 w 561742"/>
              <a:gd name="connsiteY54" fmla="*/ 408800 h 551675"/>
              <a:gd name="connsiteX55" fmla="*/ 197524 w 561742"/>
              <a:gd name="connsiteY55" fmla="*/ 409752 h 551675"/>
              <a:gd name="connsiteX56" fmla="*/ 197524 w 561742"/>
              <a:gd name="connsiteY56" fmla="*/ 413562 h 551675"/>
              <a:gd name="connsiteX57" fmla="*/ 212764 w 561742"/>
              <a:gd name="connsiteY57" fmla="*/ 411657 h 551675"/>
              <a:gd name="connsiteX58" fmla="*/ 196572 w 561742"/>
              <a:gd name="connsiteY58" fmla="*/ 400227 h 551675"/>
              <a:gd name="connsiteX59" fmla="*/ 196572 w 561742"/>
              <a:gd name="connsiteY59" fmla="*/ 403085 h 551675"/>
              <a:gd name="connsiteX60" fmla="*/ 211812 w 561742"/>
              <a:gd name="connsiteY60" fmla="*/ 402132 h 551675"/>
              <a:gd name="connsiteX61" fmla="*/ 211812 w 561742"/>
              <a:gd name="connsiteY61" fmla="*/ 400227 h 551675"/>
              <a:gd name="connsiteX62" fmla="*/ 488989 w 561742"/>
              <a:gd name="connsiteY62" fmla="*/ 397370 h 551675"/>
              <a:gd name="connsiteX63" fmla="*/ 531852 w 561742"/>
              <a:gd name="connsiteY63" fmla="*/ 440232 h 551675"/>
              <a:gd name="connsiteX64" fmla="*/ 488989 w 561742"/>
              <a:gd name="connsiteY64" fmla="*/ 483095 h 551675"/>
              <a:gd name="connsiteX65" fmla="*/ 446127 w 561742"/>
              <a:gd name="connsiteY65" fmla="*/ 440232 h 551675"/>
              <a:gd name="connsiteX66" fmla="*/ 488989 w 561742"/>
              <a:gd name="connsiteY66" fmla="*/ 397370 h 551675"/>
              <a:gd name="connsiteX67" fmla="*/ 488989 w 561742"/>
              <a:gd name="connsiteY67" fmla="*/ 391655 h 551675"/>
              <a:gd name="connsiteX68" fmla="*/ 440412 w 561742"/>
              <a:gd name="connsiteY68" fmla="*/ 440232 h 551675"/>
              <a:gd name="connsiteX69" fmla="*/ 488989 w 561742"/>
              <a:gd name="connsiteY69" fmla="*/ 488810 h 551675"/>
              <a:gd name="connsiteX70" fmla="*/ 537567 w 561742"/>
              <a:gd name="connsiteY70" fmla="*/ 440232 h 551675"/>
              <a:gd name="connsiteX71" fmla="*/ 488989 w 561742"/>
              <a:gd name="connsiteY71" fmla="*/ 391655 h 551675"/>
              <a:gd name="connsiteX72" fmla="*/ 197524 w 561742"/>
              <a:gd name="connsiteY72" fmla="*/ 389750 h 551675"/>
              <a:gd name="connsiteX73" fmla="*/ 197524 w 561742"/>
              <a:gd name="connsiteY73" fmla="*/ 393560 h 551675"/>
              <a:gd name="connsiteX74" fmla="*/ 212764 w 561742"/>
              <a:gd name="connsiteY74" fmla="*/ 394512 h 551675"/>
              <a:gd name="connsiteX75" fmla="*/ 212764 w 561742"/>
              <a:gd name="connsiteY75" fmla="*/ 391655 h 551675"/>
              <a:gd name="connsiteX76" fmla="*/ 199429 w 561742"/>
              <a:gd name="connsiteY76" fmla="*/ 380225 h 551675"/>
              <a:gd name="connsiteX77" fmla="*/ 198477 w 561742"/>
              <a:gd name="connsiteY77" fmla="*/ 384035 h 551675"/>
              <a:gd name="connsiteX78" fmla="*/ 212764 w 561742"/>
              <a:gd name="connsiteY78" fmla="*/ 386892 h 551675"/>
              <a:gd name="connsiteX79" fmla="*/ 213717 w 561742"/>
              <a:gd name="connsiteY79" fmla="*/ 384035 h 551675"/>
              <a:gd name="connsiteX80" fmla="*/ 202287 w 561742"/>
              <a:gd name="connsiteY80" fmla="*/ 371652 h 551675"/>
              <a:gd name="connsiteX81" fmla="*/ 201335 w 561742"/>
              <a:gd name="connsiteY81" fmla="*/ 374510 h 551675"/>
              <a:gd name="connsiteX82" fmla="*/ 215622 w 561742"/>
              <a:gd name="connsiteY82" fmla="*/ 379272 h 551675"/>
              <a:gd name="connsiteX83" fmla="*/ 216574 w 561742"/>
              <a:gd name="connsiteY83" fmla="*/ 376415 h 551675"/>
              <a:gd name="connsiteX84" fmla="*/ 206097 w 561742"/>
              <a:gd name="connsiteY84" fmla="*/ 362127 h 551675"/>
              <a:gd name="connsiteX85" fmla="*/ 205144 w 561742"/>
              <a:gd name="connsiteY85" fmla="*/ 365937 h 551675"/>
              <a:gd name="connsiteX86" fmla="*/ 218479 w 561742"/>
              <a:gd name="connsiteY86" fmla="*/ 371652 h 551675"/>
              <a:gd name="connsiteX87" fmla="*/ 219432 w 561742"/>
              <a:gd name="connsiteY87" fmla="*/ 368795 h 551675"/>
              <a:gd name="connsiteX88" fmla="*/ 210860 w 561742"/>
              <a:gd name="connsiteY88" fmla="*/ 353555 h 551675"/>
              <a:gd name="connsiteX89" fmla="*/ 208954 w 561742"/>
              <a:gd name="connsiteY89" fmla="*/ 355460 h 551675"/>
              <a:gd name="connsiteX90" fmla="*/ 222289 w 561742"/>
              <a:gd name="connsiteY90" fmla="*/ 363080 h 551675"/>
              <a:gd name="connsiteX91" fmla="*/ 223242 w 561742"/>
              <a:gd name="connsiteY91" fmla="*/ 361175 h 551675"/>
              <a:gd name="connsiteX92" fmla="*/ 215622 w 561742"/>
              <a:gd name="connsiteY92" fmla="*/ 345935 h 551675"/>
              <a:gd name="connsiteX93" fmla="*/ 213717 w 561742"/>
              <a:gd name="connsiteY93" fmla="*/ 347840 h 551675"/>
              <a:gd name="connsiteX94" fmla="*/ 226099 w 561742"/>
              <a:gd name="connsiteY94" fmla="*/ 356412 h 551675"/>
              <a:gd name="connsiteX95" fmla="*/ 228004 w 561742"/>
              <a:gd name="connsiteY95" fmla="*/ 354507 h 551675"/>
              <a:gd name="connsiteX96" fmla="*/ 221337 w 561742"/>
              <a:gd name="connsiteY96" fmla="*/ 338315 h 551675"/>
              <a:gd name="connsiteX97" fmla="*/ 219432 w 561742"/>
              <a:gd name="connsiteY97" fmla="*/ 340220 h 551675"/>
              <a:gd name="connsiteX98" fmla="*/ 230862 w 561742"/>
              <a:gd name="connsiteY98" fmla="*/ 349745 h 551675"/>
              <a:gd name="connsiteX99" fmla="*/ 232767 w 561742"/>
              <a:gd name="connsiteY99" fmla="*/ 347840 h 551675"/>
              <a:gd name="connsiteX100" fmla="*/ 228004 w 561742"/>
              <a:gd name="connsiteY100" fmla="*/ 331647 h 551675"/>
              <a:gd name="connsiteX101" fmla="*/ 225147 w 561742"/>
              <a:gd name="connsiteY101" fmla="*/ 333552 h 551675"/>
              <a:gd name="connsiteX102" fmla="*/ 236577 w 561742"/>
              <a:gd name="connsiteY102" fmla="*/ 344030 h 551675"/>
              <a:gd name="connsiteX103" fmla="*/ 238482 w 561742"/>
              <a:gd name="connsiteY103" fmla="*/ 342125 h 551675"/>
              <a:gd name="connsiteX104" fmla="*/ 234672 w 561742"/>
              <a:gd name="connsiteY104" fmla="*/ 324980 h 551675"/>
              <a:gd name="connsiteX105" fmla="*/ 232767 w 561742"/>
              <a:gd name="connsiteY105" fmla="*/ 326885 h 551675"/>
              <a:gd name="connsiteX106" fmla="*/ 243244 w 561742"/>
              <a:gd name="connsiteY106" fmla="*/ 337362 h 551675"/>
              <a:gd name="connsiteX107" fmla="*/ 245149 w 561742"/>
              <a:gd name="connsiteY107" fmla="*/ 335457 h 551675"/>
              <a:gd name="connsiteX108" fmla="*/ 241339 w 561742"/>
              <a:gd name="connsiteY108" fmla="*/ 318312 h 551675"/>
              <a:gd name="connsiteX109" fmla="*/ 239435 w 561742"/>
              <a:gd name="connsiteY109" fmla="*/ 320217 h 551675"/>
              <a:gd name="connsiteX110" fmla="*/ 248960 w 561742"/>
              <a:gd name="connsiteY110" fmla="*/ 331647 h 551675"/>
              <a:gd name="connsiteX111" fmla="*/ 250864 w 561742"/>
              <a:gd name="connsiteY111" fmla="*/ 329742 h 551675"/>
              <a:gd name="connsiteX112" fmla="*/ 248007 w 561742"/>
              <a:gd name="connsiteY112" fmla="*/ 312597 h 551675"/>
              <a:gd name="connsiteX113" fmla="*/ 246102 w 561742"/>
              <a:gd name="connsiteY113" fmla="*/ 314502 h 551675"/>
              <a:gd name="connsiteX114" fmla="*/ 255627 w 561742"/>
              <a:gd name="connsiteY114" fmla="*/ 325932 h 551675"/>
              <a:gd name="connsiteX115" fmla="*/ 257532 w 561742"/>
              <a:gd name="connsiteY115" fmla="*/ 324027 h 551675"/>
              <a:gd name="connsiteX116" fmla="*/ 254674 w 561742"/>
              <a:gd name="connsiteY116" fmla="*/ 306882 h 551675"/>
              <a:gd name="connsiteX117" fmla="*/ 252769 w 561742"/>
              <a:gd name="connsiteY117" fmla="*/ 308787 h 551675"/>
              <a:gd name="connsiteX118" fmla="*/ 262294 w 561742"/>
              <a:gd name="connsiteY118" fmla="*/ 320217 h 551675"/>
              <a:gd name="connsiteX119" fmla="*/ 264199 w 561742"/>
              <a:gd name="connsiteY119" fmla="*/ 318312 h 551675"/>
              <a:gd name="connsiteX120" fmla="*/ 262294 w 561742"/>
              <a:gd name="connsiteY120" fmla="*/ 301167 h 551675"/>
              <a:gd name="connsiteX121" fmla="*/ 260389 w 561742"/>
              <a:gd name="connsiteY121" fmla="*/ 303072 h 551675"/>
              <a:gd name="connsiteX122" fmla="*/ 269914 w 561742"/>
              <a:gd name="connsiteY122" fmla="*/ 314502 h 551675"/>
              <a:gd name="connsiteX123" fmla="*/ 271819 w 561742"/>
              <a:gd name="connsiteY123" fmla="*/ 312597 h 551675"/>
              <a:gd name="connsiteX124" fmla="*/ 268962 w 561742"/>
              <a:gd name="connsiteY124" fmla="*/ 295452 h 551675"/>
              <a:gd name="connsiteX125" fmla="*/ 267057 w 561742"/>
              <a:gd name="connsiteY125" fmla="*/ 297357 h 551675"/>
              <a:gd name="connsiteX126" fmla="*/ 276582 w 561742"/>
              <a:gd name="connsiteY126" fmla="*/ 308787 h 551675"/>
              <a:gd name="connsiteX127" fmla="*/ 278487 w 561742"/>
              <a:gd name="connsiteY127" fmla="*/ 306882 h 551675"/>
              <a:gd name="connsiteX128" fmla="*/ 276582 w 561742"/>
              <a:gd name="connsiteY128" fmla="*/ 289737 h 551675"/>
              <a:gd name="connsiteX129" fmla="*/ 274677 w 561742"/>
              <a:gd name="connsiteY129" fmla="*/ 291642 h 551675"/>
              <a:gd name="connsiteX130" fmla="*/ 284202 w 561742"/>
              <a:gd name="connsiteY130" fmla="*/ 303072 h 551675"/>
              <a:gd name="connsiteX131" fmla="*/ 286107 w 561742"/>
              <a:gd name="connsiteY131" fmla="*/ 301167 h 551675"/>
              <a:gd name="connsiteX132" fmla="*/ 472797 w 561742"/>
              <a:gd name="connsiteY132" fmla="*/ 288785 h 551675"/>
              <a:gd name="connsiteX133" fmla="*/ 451842 w 561742"/>
              <a:gd name="connsiteY133" fmla="*/ 348792 h 551675"/>
              <a:gd name="connsiteX134" fmla="*/ 431839 w 561742"/>
              <a:gd name="connsiteY134" fmla="*/ 370700 h 551675"/>
              <a:gd name="connsiteX135" fmla="*/ 246102 w 561742"/>
              <a:gd name="connsiteY135" fmla="*/ 449757 h 551675"/>
              <a:gd name="connsiteX136" fmla="*/ 250864 w 561742"/>
              <a:gd name="connsiteY136" fmla="*/ 466902 h 551675"/>
              <a:gd name="connsiteX137" fmla="*/ 418504 w 561742"/>
              <a:gd name="connsiteY137" fmla="*/ 466902 h 551675"/>
              <a:gd name="connsiteX138" fmla="*/ 413742 w 561742"/>
              <a:gd name="connsiteY138" fmla="*/ 440232 h 551675"/>
              <a:gd name="connsiteX139" fmla="*/ 465177 w 561742"/>
              <a:gd name="connsiteY139" fmla="*/ 368795 h 551675"/>
              <a:gd name="connsiteX140" fmla="*/ 490894 w 561742"/>
              <a:gd name="connsiteY140" fmla="*/ 294500 h 551675"/>
              <a:gd name="connsiteX141" fmla="*/ 283249 w 561742"/>
              <a:gd name="connsiteY141" fmla="*/ 284975 h 551675"/>
              <a:gd name="connsiteX142" fmla="*/ 281344 w 561742"/>
              <a:gd name="connsiteY142" fmla="*/ 285927 h 551675"/>
              <a:gd name="connsiteX143" fmla="*/ 285154 w 561742"/>
              <a:gd name="connsiteY143" fmla="*/ 292595 h 551675"/>
              <a:gd name="connsiteX144" fmla="*/ 289917 w 561742"/>
              <a:gd name="connsiteY144" fmla="*/ 298310 h 551675"/>
              <a:gd name="connsiteX145" fmla="*/ 291822 w 561742"/>
              <a:gd name="connsiteY145" fmla="*/ 297357 h 551675"/>
              <a:gd name="connsiteX146" fmla="*/ 290869 w 561742"/>
              <a:gd name="connsiteY146" fmla="*/ 279260 h 551675"/>
              <a:gd name="connsiteX147" fmla="*/ 288012 w 561742"/>
              <a:gd name="connsiteY147" fmla="*/ 281165 h 551675"/>
              <a:gd name="connsiteX148" fmla="*/ 296585 w 561742"/>
              <a:gd name="connsiteY148" fmla="*/ 293547 h 551675"/>
              <a:gd name="connsiteX149" fmla="*/ 299442 w 561742"/>
              <a:gd name="connsiteY149" fmla="*/ 291642 h 551675"/>
              <a:gd name="connsiteX150" fmla="*/ 297537 w 561742"/>
              <a:gd name="connsiteY150" fmla="*/ 273545 h 551675"/>
              <a:gd name="connsiteX151" fmla="*/ 294679 w 561742"/>
              <a:gd name="connsiteY151" fmla="*/ 275450 h 551675"/>
              <a:gd name="connsiteX152" fmla="*/ 303252 w 561742"/>
              <a:gd name="connsiteY152" fmla="*/ 287832 h 551675"/>
              <a:gd name="connsiteX153" fmla="*/ 306110 w 561742"/>
              <a:gd name="connsiteY153" fmla="*/ 285927 h 551675"/>
              <a:gd name="connsiteX154" fmla="*/ 305157 w 561742"/>
              <a:gd name="connsiteY154" fmla="*/ 268782 h 551675"/>
              <a:gd name="connsiteX155" fmla="*/ 302299 w 561742"/>
              <a:gd name="connsiteY155" fmla="*/ 270687 h 551675"/>
              <a:gd name="connsiteX156" fmla="*/ 310872 w 561742"/>
              <a:gd name="connsiteY156" fmla="*/ 283070 h 551675"/>
              <a:gd name="connsiteX157" fmla="*/ 313729 w 561742"/>
              <a:gd name="connsiteY157" fmla="*/ 281165 h 551675"/>
              <a:gd name="connsiteX158" fmla="*/ 312777 w 561742"/>
              <a:gd name="connsiteY158" fmla="*/ 264020 h 551675"/>
              <a:gd name="connsiteX159" fmla="*/ 309919 w 561742"/>
              <a:gd name="connsiteY159" fmla="*/ 265925 h 551675"/>
              <a:gd name="connsiteX160" fmla="*/ 318492 w 561742"/>
              <a:gd name="connsiteY160" fmla="*/ 278307 h 551675"/>
              <a:gd name="connsiteX161" fmla="*/ 321349 w 561742"/>
              <a:gd name="connsiteY161" fmla="*/ 276402 h 551675"/>
              <a:gd name="connsiteX162" fmla="*/ 320397 w 561742"/>
              <a:gd name="connsiteY162" fmla="*/ 258305 h 551675"/>
              <a:gd name="connsiteX163" fmla="*/ 317539 w 561742"/>
              <a:gd name="connsiteY163" fmla="*/ 260210 h 551675"/>
              <a:gd name="connsiteX164" fmla="*/ 326112 w 561742"/>
              <a:gd name="connsiteY164" fmla="*/ 272592 h 551675"/>
              <a:gd name="connsiteX165" fmla="*/ 328969 w 561742"/>
              <a:gd name="connsiteY165" fmla="*/ 270687 h 551675"/>
              <a:gd name="connsiteX166" fmla="*/ 327064 w 561742"/>
              <a:gd name="connsiteY166" fmla="*/ 253542 h 551675"/>
              <a:gd name="connsiteX167" fmla="*/ 324207 w 561742"/>
              <a:gd name="connsiteY167" fmla="*/ 255447 h 551675"/>
              <a:gd name="connsiteX168" fmla="*/ 332779 w 561742"/>
              <a:gd name="connsiteY168" fmla="*/ 267830 h 551675"/>
              <a:gd name="connsiteX169" fmla="*/ 335637 w 561742"/>
              <a:gd name="connsiteY169" fmla="*/ 265925 h 551675"/>
              <a:gd name="connsiteX170" fmla="*/ 334685 w 561742"/>
              <a:gd name="connsiteY170" fmla="*/ 248780 h 551675"/>
              <a:gd name="connsiteX171" fmla="*/ 331827 w 561742"/>
              <a:gd name="connsiteY171" fmla="*/ 250685 h 551675"/>
              <a:gd name="connsiteX172" fmla="*/ 340399 w 561742"/>
              <a:gd name="connsiteY172" fmla="*/ 263067 h 551675"/>
              <a:gd name="connsiteX173" fmla="*/ 343257 w 561742"/>
              <a:gd name="connsiteY173" fmla="*/ 261162 h 551675"/>
              <a:gd name="connsiteX174" fmla="*/ 341352 w 561742"/>
              <a:gd name="connsiteY174" fmla="*/ 243065 h 551675"/>
              <a:gd name="connsiteX175" fmla="*/ 338494 w 561742"/>
              <a:gd name="connsiteY175" fmla="*/ 244970 h 551675"/>
              <a:gd name="connsiteX176" fmla="*/ 347067 w 561742"/>
              <a:gd name="connsiteY176" fmla="*/ 257352 h 551675"/>
              <a:gd name="connsiteX177" fmla="*/ 349924 w 561742"/>
              <a:gd name="connsiteY177" fmla="*/ 255447 h 551675"/>
              <a:gd name="connsiteX178" fmla="*/ 348972 w 561742"/>
              <a:gd name="connsiteY178" fmla="*/ 237350 h 551675"/>
              <a:gd name="connsiteX179" fmla="*/ 347067 w 561742"/>
              <a:gd name="connsiteY179" fmla="*/ 239255 h 551675"/>
              <a:gd name="connsiteX180" fmla="*/ 356592 w 561742"/>
              <a:gd name="connsiteY180" fmla="*/ 250685 h 551675"/>
              <a:gd name="connsiteX181" fmla="*/ 358497 w 561742"/>
              <a:gd name="connsiteY181" fmla="*/ 248780 h 551675"/>
              <a:gd name="connsiteX182" fmla="*/ 355639 w 561742"/>
              <a:gd name="connsiteY182" fmla="*/ 232587 h 551675"/>
              <a:gd name="connsiteX183" fmla="*/ 353735 w 561742"/>
              <a:gd name="connsiteY183" fmla="*/ 234492 h 551675"/>
              <a:gd name="connsiteX184" fmla="*/ 363260 w 561742"/>
              <a:gd name="connsiteY184" fmla="*/ 245922 h 551675"/>
              <a:gd name="connsiteX185" fmla="*/ 365164 w 561742"/>
              <a:gd name="connsiteY185" fmla="*/ 244017 h 551675"/>
              <a:gd name="connsiteX186" fmla="*/ 362307 w 561742"/>
              <a:gd name="connsiteY186" fmla="*/ 226872 h 551675"/>
              <a:gd name="connsiteX187" fmla="*/ 360402 w 561742"/>
              <a:gd name="connsiteY187" fmla="*/ 228777 h 551675"/>
              <a:gd name="connsiteX188" fmla="*/ 369927 w 561742"/>
              <a:gd name="connsiteY188" fmla="*/ 240207 h 551675"/>
              <a:gd name="connsiteX189" fmla="*/ 371832 w 561742"/>
              <a:gd name="connsiteY189" fmla="*/ 238302 h 551675"/>
              <a:gd name="connsiteX190" fmla="*/ 368974 w 561742"/>
              <a:gd name="connsiteY190" fmla="*/ 221157 h 551675"/>
              <a:gd name="connsiteX191" fmla="*/ 368022 w 561742"/>
              <a:gd name="connsiteY191" fmla="*/ 223062 h 551675"/>
              <a:gd name="connsiteX192" fmla="*/ 377547 w 561742"/>
              <a:gd name="connsiteY192" fmla="*/ 234492 h 551675"/>
              <a:gd name="connsiteX193" fmla="*/ 379452 w 561742"/>
              <a:gd name="connsiteY193" fmla="*/ 232587 h 551675"/>
              <a:gd name="connsiteX194" fmla="*/ 374689 w 561742"/>
              <a:gd name="connsiteY194" fmla="*/ 215442 h 551675"/>
              <a:gd name="connsiteX195" fmla="*/ 372785 w 561742"/>
              <a:gd name="connsiteY195" fmla="*/ 216395 h 551675"/>
              <a:gd name="connsiteX196" fmla="*/ 383262 w 561742"/>
              <a:gd name="connsiteY196" fmla="*/ 227825 h 551675"/>
              <a:gd name="connsiteX197" fmla="*/ 385167 w 561742"/>
              <a:gd name="connsiteY197" fmla="*/ 225920 h 551675"/>
              <a:gd name="connsiteX198" fmla="*/ 381357 w 561742"/>
              <a:gd name="connsiteY198" fmla="*/ 208775 h 551675"/>
              <a:gd name="connsiteX199" fmla="*/ 379452 w 561742"/>
              <a:gd name="connsiteY199" fmla="*/ 210680 h 551675"/>
              <a:gd name="connsiteX200" fmla="*/ 389929 w 561742"/>
              <a:gd name="connsiteY200" fmla="*/ 221157 h 551675"/>
              <a:gd name="connsiteX201" fmla="*/ 391835 w 561742"/>
              <a:gd name="connsiteY201" fmla="*/ 219252 h 551675"/>
              <a:gd name="connsiteX202" fmla="*/ 387072 w 561742"/>
              <a:gd name="connsiteY202" fmla="*/ 203060 h 551675"/>
              <a:gd name="connsiteX203" fmla="*/ 385167 w 561742"/>
              <a:gd name="connsiteY203" fmla="*/ 204965 h 551675"/>
              <a:gd name="connsiteX204" fmla="*/ 395644 w 561742"/>
              <a:gd name="connsiteY204" fmla="*/ 215442 h 551675"/>
              <a:gd name="connsiteX205" fmla="*/ 397549 w 561742"/>
              <a:gd name="connsiteY205" fmla="*/ 213537 h 551675"/>
              <a:gd name="connsiteX206" fmla="*/ 393739 w 561742"/>
              <a:gd name="connsiteY206" fmla="*/ 196392 h 551675"/>
              <a:gd name="connsiteX207" fmla="*/ 391835 w 561742"/>
              <a:gd name="connsiteY207" fmla="*/ 198297 h 551675"/>
              <a:gd name="connsiteX208" fmla="*/ 403264 w 561742"/>
              <a:gd name="connsiteY208" fmla="*/ 208775 h 551675"/>
              <a:gd name="connsiteX209" fmla="*/ 405169 w 561742"/>
              <a:gd name="connsiteY209" fmla="*/ 206870 h 551675"/>
              <a:gd name="connsiteX210" fmla="*/ 398502 w 561742"/>
              <a:gd name="connsiteY210" fmla="*/ 189725 h 551675"/>
              <a:gd name="connsiteX211" fmla="*/ 396597 w 561742"/>
              <a:gd name="connsiteY211" fmla="*/ 191630 h 551675"/>
              <a:gd name="connsiteX212" fmla="*/ 408027 w 561742"/>
              <a:gd name="connsiteY212" fmla="*/ 201155 h 551675"/>
              <a:gd name="connsiteX213" fmla="*/ 409932 w 561742"/>
              <a:gd name="connsiteY213" fmla="*/ 199250 h 551675"/>
              <a:gd name="connsiteX214" fmla="*/ 405169 w 561742"/>
              <a:gd name="connsiteY214" fmla="*/ 183057 h 551675"/>
              <a:gd name="connsiteX215" fmla="*/ 403264 w 561742"/>
              <a:gd name="connsiteY215" fmla="*/ 184962 h 551675"/>
              <a:gd name="connsiteX216" fmla="*/ 414694 w 561742"/>
              <a:gd name="connsiteY216" fmla="*/ 194487 h 551675"/>
              <a:gd name="connsiteX217" fmla="*/ 416599 w 561742"/>
              <a:gd name="connsiteY217" fmla="*/ 192582 h 551675"/>
              <a:gd name="connsiteX218" fmla="*/ 409932 w 561742"/>
              <a:gd name="connsiteY218" fmla="*/ 176390 h 551675"/>
              <a:gd name="connsiteX219" fmla="*/ 408979 w 561742"/>
              <a:gd name="connsiteY219" fmla="*/ 178295 h 551675"/>
              <a:gd name="connsiteX220" fmla="*/ 420410 w 561742"/>
              <a:gd name="connsiteY220" fmla="*/ 187820 h 551675"/>
              <a:gd name="connsiteX221" fmla="*/ 422314 w 561742"/>
              <a:gd name="connsiteY221" fmla="*/ 184962 h 551675"/>
              <a:gd name="connsiteX222" fmla="*/ 413742 w 561742"/>
              <a:gd name="connsiteY222" fmla="*/ 169722 h 551675"/>
              <a:gd name="connsiteX223" fmla="*/ 411837 w 561742"/>
              <a:gd name="connsiteY223" fmla="*/ 171627 h 551675"/>
              <a:gd name="connsiteX224" fmla="*/ 425172 w 561742"/>
              <a:gd name="connsiteY224" fmla="*/ 179247 h 551675"/>
              <a:gd name="connsiteX225" fmla="*/ 427077 w 561742"/>
              <a:gd name="connsiteY225" fmla="*/ 176390 h 551675"/>
              <a:gd name="connsiteX226" fmla="*/ 163235 w 561742"/>
              <a:gd name="connsiteY226" fmla="*/ 169722 h 551675"/>
              <a:gd name="connsiteX227" fmla="*/ 159424 w 561742"/>
              <a:gd name="connsiteY227" fmla="*/ 171627 h 551675"/>
              <a:gd name="connsiteX228" fmla="*/ 148947 w 561742"/>
              <a:gd name="connsiteY228" fmla="*/ 187820 h 551675"/>
              <a:gd name="connsiteX229" fmla="*/ 145137 w 561742"/>
              <a:gd name="connsiteY229" fmla="*/ 200202 h 551675"/>
              <a:gd name="connsiteX230" fmla="*/ 146089 w 561742"/>
              <a:gd name="connsiteY230" fmla="*/ 240207 h 551675"/>
              <a:gd name="connsiteX231" fmla="*/ 152757 w 561742"/>
              <a:gd name="connsiteY231" fmla="*/ 215442 h 551675"/>
              <a:gd name="connsiteX232" fmla="*/ 164187 w 561742"/>
              <a:gd name="connsiteY232" fmla="*/ 169722 h 551675"/>
              <a:gd name="connsiteX233" fmla="*/ 417552 w 561742"/>
              <a:gd name="connsiteY233" fmla="*/ 162102 h 551675"/>
              <a:gd name="connsiteX234" fmla="*/ 416599 w 561742"/>
              <a:gd name="connsiteY234" fmla="*/ 164007 h 551675"/>
              <a:gd name="connsiteX235" fmla="*/ 429935 w 561742"/>
              <a:gd name="connsiteY235" fmla="*/ 170675 h 551675"/>
              <a:gd name="connsiteX236" fmla="*/ 430887 w 561742"/>
              <a:gd name="connsiteY236" fmla="*/ 167817 h 551675"/>
              <a:gd name="connsiteX237" fmla="*/ 421362 w 561742"/>
              <a:gd name="connsiteY237" fmla="*/ 154482 h 551675"/>
              <a:gd name="connsiteX238" fmla="*/ 420410 w 561742"/>
              <a:gd name="connsiteY238" fmla="*/ 157340 h 551675"/>
              <a:gd name="connsiteX239" fmla="*/ 434697 w 561742"/>
              <a:gd name="connsiteY239" fmla="*/ 163055 h 551675"/>
              <a:gd name="connsiteX240" fmla="*/ 435649 w 561742"/>
              <a:gd name="connsiteY240" fmla="*/ 160197 h 551675"/>
              <a:gd name="connsiteX241" fmla="*/ 423267 w 561742"/>
              <a:gd name="connsiteY241" fmla="*/ 145910 h 551675"/>
              <a:gd name="connsiteX242" fmla="*/ 422314 w 561742"/>
              <a:gd name="connsiteY242" fmla="*/ 148767 h 551675"/>
              <a:gd name="connsiteX243" fmla="*/ 436602 w 561742"/>
              <a:gd name="connsiteY243" fmla="*/ 153530 h 551675"/>
              <a:gd name="connsiteX244" fmla="*/ 437554 w 561742"/>
              <a:gd name="connsiteY244" fmla="*/ 150672 h 551675"/>
              <a:gd name="connsiteX245" fmla="*/ 426124 w 561742"/>
              <a:gd name="connsiteY245" fmla="*/ 138290 h 551675"/>
              <a:gd name="connsiteX246" fmla="*/ 425172 w 561742"/>
              <a:gd name="connsiteY246" fmla="*/ 141147 h 551675"/>
              <a:gd name="connsiteX247" fmla="*/ 439460 w 561742"/>
              <a:gd name="connsiteY247" fmla="*/ 144957 h 551675"/>
              <a:gd name="connsiteX248" fmla="*/ 440412 w 561742"/>
              <a:gd name="connsiteY248" fmla="*/ 142100 h 551675"/>
              <a:gd name="connsiteX249" fmla="*/ 428029 w 561742"/>
              <a:gd name="connsiteY249" fmla="*/ 129717 h 551675"/>
              <a:gd name="connsiteX250" fmla="*/ 427077 w 561742"/>
              <a:gd name="connsiteY250" fmla="*/ 132575 h 551675"/>
              <a:gd name="connsiteX251" fmla="*/ 441364 w 561742"/>
              <a:gd name="connsiteY251" fmla="*/ 135432 h 551675"/>
              <a:gd name="connsiteX252" fmla="*/ 442317 w 561742"/>
              <a:gd name="connsiteY252" fmla="*/ 132575 h 551675"/>
              <a:gd name="connsiteX253" fmla="*/ 187047 w 561742"/>
              <a:gd name="connsiteY253" fmla="*/ 127812 h 551675"/>
              <a:gd name="connsiteX254" fmla="*/ 186094 w 561742"/>
              <a:gd name="connsiteY254" fmla="*/ 129717 h 551675"/>
              <a:gd name="connsiteX255" fmla="*/ 200382 w 561742"/>
              <a:gd name="connsiteY255" fmla="*/ 134480 h 551675"/>
              <a:gd name="connsiteX256" fmla="*/ 201335 w 561742"/>
              <a:gd name="connsiteY256" fmla="*/ 131622 h 551675"/>
              <a:gd name="connsiteX257" fmla="*/ 428029 w 561742"/>
              <a:gd name="connsiteY257" fmla="*/ 121145 h 551675"/>
              <a:gd name="connsiteX258" fmla="*/ 428029 w 561742"/>
              <a:gd name="connsiteY258" fmla="*/ 124002 h 551675"/>
              <a:gd name="connsiteX259" fmla="*/ 443269 w 561742"/>
              <a:gd name="connsiteY259" fmla="*/ 125907 h 551675"/>
              <a:gd name="connsiteX260" fmla="*/ 443269 w 561742"/>
              <a:gd name="connsiteY260" fmla="*/ 123050 h 551675"/>
              <a:gd name="connsiteX261" fmla="*/ 188952 w 561742"/>
              <a:gd name="connsiteY261" fmla="*/ 119240 h 551675"/>
              <a:gd name="connsiteX262" fmla="*/ 187999 w 561742"/>
              <a:gd name="connsiteY262" fmla="*/ 122097 h 551675"/>
              <a:gd name="connsiteX263" fmla="*/ 202287 w 561742"/>
              <a:gd name="connsiteY263" fmla="*/ 126860 h 551675"/>
              <a:gd name="connsiteX264" fmla="*/ 203239 w 561742"/>
              <a:gd name="connsiteY264" fmla="*/ 124002 h 551675"/>
              <a:gd name="connsiteX265" fmla="*/ 428982 w 561742"/>
              <a:gd name="connsiteY265" fmla="*/ 112572 h 551675"/>
              <a:gd name="connsiteX266" fmla="*/ 428982 w 561742"/>
              <a:gd name="connsiteY266" fmla="*/ 115430 h 551675"/>
              <a:gd name="connsiteX267" fmla="*/ 444222 w 561742"/>
              <a:gd name="connsiteY267" fmla="*/ 116382 h 551675"/>
              <a:gd name="connsiteX268" fmla="*/ 444222 w 561742"/>
              <a:gd name="connsiteY268" fmla="*/ 113525 h 551675"/>
              <a:gd name="connsiteX269" fmla="*/ 191810 w 561742"/>
              <a:gd name="connsiteY269" fmla="*/ 110667 h 551675"/>
              <a:gd name="connsiteX270" fmla="*/ 190857 w 561742"/>
              <a:gd name="connsiteY270" fmla="*/ 113525 h 551675"/>
              <a:gd name="connsiteX271" fmla="*/ 205144 w 561742"/>
              <a:gd name="connsiteY271" fmla="*/ 118287 h 551675"/>
              <a:gd name="connsiteX272" fmla="*/ 206097 w 561742"/>
              <a:gd name="connsiteY272" fmla="*/ 115430 h 551675"/>
              <a:gd name="connsiteX273" fmla="*/ 444222 w 561742"/>
              <a:gd name="connsiteY273" fmla="*/ 103047 h 551675"/>
              <a:gd name="connsiteX274" fmla="*/ 428982 w 561742"/>
              <a:gd name="connsiteY274" fmla="*/ 104000 h 551675"/>
              <a:gd name="connsiteX275" fmla="*/ 428982 w 561742"/>
              <a:gd name="connsiteY275" fmla="*/ 106857 h 551675"/>
              <a:gd name="connsiteX276" fmla="*/ 444222 w 561742"/>
              <a:gd name="connsiteY276" fmla="*/ 106857 h 551675"/>
              <a:gd name="connsiteX277" fmla="*/ 195619 w 561742"/>
              <a:gd name="connsiteY277" fmla="*/ 102095 h 551675"/>
              <a:gd name="connsiteX278" fmla="*/ 194667 w 561742"/>
              <a:gd name="connsiteY278" fmla="*/ 104952 h 551675"/>
              <a:gd name="connsiteX279" fmla="*/ 208002 w 561742"/>
              <a:gd name="connsiteY279" fmla="*/ 110667 h 551675"/>
              <a:gd name="connsiteX280" fmla="*/ 209907 w 561742"/>
              <a:gd name="connsiteY280" fmla="*/ 107810 h 551675"/>
              <a:gd name="connsiteX281" fmla="*/ 444222 w 561742"/>
              <a:gd name="connsiteY281" fmla="*/ 93522 h 551675"/>
              <a:gd name="connsiteX282" fmla="*/ 428982 w 561742"/>
              <a:gd name="connsiteY282" fmla="*/ 95427 h 551675"/>
              <a:gd name="connsiteX283" fmla="*/ 428982 w 561742"/>
              <a:gd name="connsiteY283" fmla="*/ 98285 h 551675"/>
              <a:gd name="connsiteX284" fmla="*/ 444222 w 561742"/>
              <a:gd name="connsiteY284" fmla="*/ 97332 h 551675"/>
              <a:gd name="connsiteX285" fmla="*/ 199429 w 561742"/>
              <a:gd name="connsiteY285" fmla="*/ 93522 h 551675"/>
              <a:gd name="connsiteX286" fmla="*/ 198477 w 561742"/>
              <a:gd name="connsiteY286" fmla="*/ 96380 h 551675"/>
              <a:gd name="connsiteX287" fmla="*/ 211812 w 561742"/>
              <a:gd name="connsiteY287" fmla="*/ 102095 h 551675"/>
              <a:gd name="connsiteX288" fmla="*/ 212764 w 561742"/>
              <a:gd name="connsiteY288" fmla="*/ 100190 h 551675"/>
              <a:gd name="connsiteX289" fmla="*/ 441364 w 561742"/>
              <a:gd name="connsiteY289" fmla="*/ 84950 h 551675"/>
              <a:gd name="connsiteX290" fmla="*/ 427077 w 561742"/>
              <a:gd name="connsiteY290" fmla="*/ 87807 h 551675"/>
              <a:gd name="connsiteX291" fmla="*/ 428029 w 561742"/>
              <a:gd name="connsiteY291" fmla="*/ 90665 h 551675"/>
              <a:gd name="connsiteX292" fmla="*/ 442317 w 561742"/>
              <a:gd name="connsiteY292" fmla="*/ 87807 h 551675"/>
              <a:gd name="connsiteX293" fmla="*/ 204192 w 561742"/>
              <a:gd name="connsiteY293" fmla="*/ 84950 h 551675"/>
              <a:gd name="connsiteX294" fmla="*/ 202287 w 561742"/>
              <a:gd name="connsiteY294" fmla="*/ 87807 h 551675"/>
              <a:gd name="connsiteX295" fmla="*/ 215622 w 561742"/>
              <a:gd name="connsiteY295" fmla="*/ 94475 h 551675"/>
              <a:gd name="connsiteX296" fmla="*/ 217527 w 561742"/>
              <a:gd name="connsiteY296" fmla="*/ 91617 h 551675"/>
              <a:gd name="connsiteX297" fmla="*/ 208002 w 561742"/>
              <a:gd name="connsiteY297" fmla="*/ 76377 h 551675"/>
              <a:gd name="connsiteX298" fmla="*/ 206097 w 561742"/>
              <a:gd name="connsiteY298" fmla="*/ 79235 h 551675"/>
              <a:gd name="connsiteX299" fmla="*/ 219432 w 561742"/>
              <a:gd name="connsiteY299" fmla="*/ 86855 h 551675"/>
              <a:gd name="connsiteX300" fmla="*/ 220385 w 561742"/>
              <a:gd name="connsiteY300" fmla="*/ 83997 h 551675"/>
              <a:gd name="connsiteX301" fmla="*/ 439460 w 561742"/>
              <a:gd name="connsiteY301" fmla="*/ 75425 h 551675"/>
              <a:gd name="connsiteX302" fmla="*/ 425172 w 561742"/>
              <a:gd name="connsiteY302" fmla="*/ 80187 h 551675"/>
              <a:gd name="connsiteX303" fmla="*/ 426124 w 561742"/>
              <a:gd name="connsiteY303" fmla="*/ 83045 h 551675"/>
              <a:gd name="connsiteX304" fmla="*/ 440412 w 561742"/>
              <a:gd name="connsiteY304" fmla="*/ 79235 h 551675"/>
              <a:gd name="connsiteX305" fmla="*/ 439460 w 561742"/>
              <a:gd name="connsiteY305" fmla="*/ 75425 h 551675"/>
              <a:gd name="connsiteX306" fmla="*/ 213717 w 561742"/>
              <a:gd name="connsiteY306" fmla="*/ 68757 h 551675"/>
              <a:gd name="connsiteX307" fmla="*/ 211812 w 561742"/>
              <a:gd name="connsiteY307" fmla="*/ 71615 h 551675"/>
              <a:gd name="connsiteX308" fmla="*/ 224194 w 561742"/>
              <a:gd name="connsiteY308" fmla="*/ 80187 h 551675"/>
              <a:gd name="connsiteX309" fmla="*/ 226099 w 561742"/>
              <a:gd name="connsiteY309" fmla="*/ 77330 h 551675"/>
              <a:gd name="connsiteX310" fmla="*/ 436602 w 561742"/>
              <a:gd name="connsiteY310" fmla="*/ 65900 h 551675"/>
              <a:gd name="connsiteX311" fmla="*/ 423267 w 561742"/>
              <a:gd name="connsiteY311" fmla="*/ 72567 h 551675"/>
              <a:gd name="connsiteX312" fmla="*/ 424219 w 561742"/>
              <a:gd name="connsiteY312" fmla="*/ 75425 h 551675"/>
              <a:gd name="connsiteX313" fmla="*/ 437554 w 561742"/>
              <a:gd name="connsiteY313" fmla="*/ 69710 h 551675"/>
              <a:gd name="connsiteX314" fmla="*/ 219432 w 561742"/>
              <a:gd name="connsiteY314" fmla="*/ 61137 h 551675"/>
              <a:gd name="connsiteX315" fmla="*/ 217527 w 561742"/>
              <a:gd name="connsiteY315" fmla="*/ 63995 h 551675"/>
              <a:gd name="connsiteX316" fmla="*/ 228957 w 561742"/>
              <a:gd name="connsiteY316" fmla="*/ 73520 h 551675"/>
              <a:gd name="connsiteX317" fmla="*/ 230862 w 561742"/>
              <a:gd name="connsiteY317" fmla="*/ 70662 h 551675"/>
              <a:gd name="connsiteX318" fmla="*/ 430887 w 561742"/>
              <a:gd name="connsiteY318" fmla="*/ 59232 h 551675"/>
              <a:gd name="connsiteX319" fmla="*/ 418504 w 561742"/>
              <a:gd name="connsiteY319" fmla="*/ 66852 h 551675"/>
              <a:gd name="connsiteX320" fmla="*/ 419457 w 561742"/>
              <a:gd name="connsiteY320" fmla="*/ 68757 h 551675"/>
              <a:gd name="connsiteX321" fmla="*/ 432792 w 561742"/>
              <a:gd name="connsiteY321" fmla="*/ 62090 h 551675"/>
              <a:gd name="connsiteX322" fmla="*/ 430887 w 561742"/>
              <a:gd name="connsiteY322" fmla="*/ 59232 h 551675"/>
              <a:gd name="connsiteX323" fmla="*/ 225147 w 561742"/>
              <a:gd name="connsiteY323" fmla="*/ 55422 h 551675"/>
              <a:gd name="connsiteX324" fmla="*/ 223242 w 561742"/>
              <a:gd name="connsiteY324" fmla="*/ 57327 h 551675"/>
              <a:gd name="connsiteX325" fmla="*/ 234672 w 561742"/>
              <a:gd name="connsiteY325" fmla="*/ 66852 h 551675"/>
              <a:gd name="connsiteX326" fmla="*/ 236577 w 561742"/>
              <a:gd name="connsiteY326" fmla="*/ 65900 h 551675"/>
              <a:gd name="connsiteX327" fmla="*/ 425172 w 561742"/>
              <a:gd name="connsiteY327" fmla="*/ 49707 h 551675"/>
              <a:gd name="connsiteX328" fmla="*/ 413742 w 561742"/>
              <a:gd name="connsiteY328" fmla="*/ 59232 h 551675"/>
              <a:gd name="connsiteX329" fmla="*/ 414694 w 561742"/>
              <a:gd name="connsiteY329" fmla="*/ 61137 h 551675"/>
              <a:gd name="connsiteX330" fmla="*/ 427077 w 561742"/>
              <a:gd name="connsiteY330" fmla="*/ 52565 h 551675"/>
              <a:gd name="connsiteX331" fmla="*/ 425172 w 561742"/>
              <a:gd name="connsiteY331" fmla="*/ 49707 h 551675"/>
              <a:gd name="connsiteX332" fmla="*/ 231814 w 561742"/>
              <a:gd name="connsiteY332" fmla="*/ 47802 h 551675"/>
              <a:gd name="connsiteX333" fmla="*/ 229910 w 561742"/>
              <a:gd name="connsiteY333" fmla="*/ 49707 h 551675"/>
              <a:gd name="connsiteX334" fmla="*/ 240387 w 561742"/>
              <a:gd name="connsiteY334" fmla="*/ 60185 h 551675"/>
              <a:gd name="connsiteX335" fmla="*/ 242292 w 561742"/>
              <a:gd name="connsiteY335" fmla="*/ 58280 h 551675"/>
              <a:gd name="connsiteX336" fmla="*/ 418504 w 561742"/>
              <a:gd name="connsiteY336" fmla="*/ 43040 h 551675"/>
              <a:gd name="connsiteX337" fmla="*/ 408027 w 561742"/>
              <a:gd name="connsiteY337" fmla="*/ 53517 h 551675"/>
              <a:gd name="connsiteX338" fmla="*/ 409932 w 561742"/>
              <a:gd name="connsiteY338" fmla="*/ 55422 h 551675"/>
              <a:gd name="connsiteX339" fmla="*/ 420410 w 561742"/>
              <a:gd name="connsiteY339" fmla="*/ 44945 h 551675"/>
              <a:gd name="connsiteX340" fmla="*/ 418504 w 561742"/>
              <a:gd name="connsiteY340" fmla="*/ 43040 h 551675"/>
              <a:gd name="connsiteX341" fmla="*/ 239435 w 561742"/>
              <a:gd name="connsiteY341" fmla="*/ 41135 h 551675"/>
              <a:gd name="connsiteX342" fmla="*/ 236577 w 561742"/>
              <a:gd name="connsiteY342" fmla="*/ 43040 h 551675"/>
              <a:gd name="connsiteX343" fmla="*/ 246102 w 561742"/>
              <a:gd name="connsiteY343" fmla="*/ 54470 h 551675"/>
              <a:gd name="connsiteX344" fmla="*/ 248960 w 561742"/>
              <a:gd name="connsiteY344" fmla="*/ 52565 h 551675"/>
              <a:gd name="connsiteX345" fmla="*/ 411837 w 561742"/>
              <a:gd name="connsiteY345" fmla="*/ 36372 h 551675"/>
              <a:gd name="connsiteX346" fmla="*/ 402312 w 561742"/>
              <a:gd name="connsiteY346" fmla="*/ 47802 h 551675"/>
              <a:gd name="connsiteX347" fmla="*/ 404217 w 561742"/>
              <a:gd name="connsiteY347" fmla="*/ 49707 h 551675"/>
              <a:gd name="connsiteX348" fmla="*/ 414694 w 561742"/>
              <a:gd name="connsiteY348" fmla="*/ 38277 h 551675"/>
              <a:gd name="connsiteX349" fmla="*/ 411837 w 561742"/>
              <a:gd name="connsiteY349" fmla="*/ 36372 h 551675"/>
              <a:gd name="connsiteX350" fmla="*/ 246102 w 561742"/>
              <a:gd name="connsiteY350" fmla="*/ 36372 h 551675"/>
              <a:gd name="connsiteX351" fmla="*/ 243244 w 561742"/>
              <a:gd name="connsiteY351" fmla="*/ 38277 h 551675"/>
              <a:gd name="connsiteX352" fmla="*/ 252769 w 561742"/>
              <a:gd name="connsiteY352" fmla="*/ 49707 h 551675"/>
              <a:gd name="connsiteX353" fmla="*/ 254674 w 561742"/>
              <a:gd name="connsiteY353" fmla="*/ 48755 h 551675"/>
              <a:gd name="connsiteX354" fmla="*/ 403264 w 561742"/>
              <a:gd name="connsiteY354" fmla="*/ 31610 h 551675"/>
              <a:gd name="connsiteX355" fmla="*/ 395644 w 561742"/>
              <a:gd name="connsiteY355" fmla="*/ 43992 h 551675"/>
              <a:gd name="connsiteX356" fmla="*/ 397549 w 561742"/>
              <a:gd name="connsiteY356" fmla="*/ 45897 h 551675"/>
              <a:gd name="connsiteX357" fmla="*/ 406122 w 561742"/>
              <a:gd name="connsiteY357" fmla="*/ 33515 h 551675"/>
              <a:gd name="connsiteX358" fmla="*/ 403264 w 561742"/>
              <a:gd name="connsiteY358" fmla="*/ 31610 h 551675"/>
              <a:gd name="connsiteX359" fmla="*/ 253722 w 561742"/>
              <a:gd name="connsiteY359" fmla="*/ 30657 h 551675"/>
              <a:gd name="connsiteX360" fmla="*/ 250864 w 561742"/>
              <a:gd name="connsiteY360" fmla="*/ 32562 h 551675"/>
              <a:gd name="connsiteX361" fmla="*/ 259437 w 561742"/>
              <a:gd name="connsiteY361" fmla="*/ 44945 h 551675"/>
              <a:gd name="connsiteX362" fmla="*/ 261342 w 561742"/>
              <a:gd name="connsiteY362" fmla="*/ 43040 h 551675"/>
              <a:gd name="connsiteX363" fmla="*/ 394692 w 561742"/>
              <a:gd name="connsiteY363" fmla="*/ 25895 h 551675"/>
              <a:gd name="connsiteX364" fmla="*/ 388024 w 561742"/>
              <a:gd name="connsiteY364" fmla="*/ 39230 h 551675"/>
              <a:gd name="connsiteX365" fmla="*/ 389929 w 561742"/>
              <a:gd name="connsiteY365" fmla="*/ 41135 h 551675"/>
              <a:gd name="connsiteX366" fmla="*/ 397549 w 561742"/>
              <a:gd name="connsiteY366" fmla="*/ 27800 h 551675"/>
              <a:gd name="connsiteX367" fmla="*/ 262294 w 561742"/>
              <a:gd name="connsiteY367" fmla="*/ 24942 h 551675"/>
              <a:gd name="connsiteX368" fmla="*/ 259437 w 561742"/>
              <a:gd name="connsiteY368" fmla="*/ 26847 h 551675"/>
              <a:gd name="connsiteX369" fmla="*/ 267057 w 561742"/>
              <a:gd name="connsiteY369" fmla="*/ 40182 h 551675"/>
              <a:gd name="connsiteX370" fmla="*/ 268962 w 561742"/>
              <a:gd name="connsiteY370" fmla="*/ 38277 h 551675"/>
              <a:gd name="connsiteX371" fmla="*/ 386119 w 561742"/>
              <a:gd name="connsiteY371" fmla="*/ 22085 h 551675"/>
              <a:gd name="connsiteX372" fmla="*/ 380404 w 561742"/>
              <a:gd name="connsiteY372" fmla="*/ 35420 h 551675"/>
              <a:gd name="connsiteX373" fmla="*/ 382310 w 561742"/>
              <a:gd name="connsiteY373" fmla="*/ 36372 h 551675"/>
              <a:gd name="connsiteX374" fmla="*/ 388977 w 561742"/>
              <a:gd name="connsiteY374" fmla="*/ 23037 h 551675"/>
              <a:gd name="connsiteX375" fmla="*/ 270867 w 561742"/>
              <a:gd name="connsiteY375" fmla="*/ 22085 h 551675"/>
              <a:gd name="connsiteX376" fmla="*/ 268010 w 561742"/>
              <a:gd name="connsiteY376" fmla="*/ 23037 h 551675"/>
              <a:gd name="connsiteX377" fmla="*/ 274677 w 561742"/>
              <a:gd name="connsiteY377" fmla="*/ 36372 h 551675"/>
              <a:gd name="connsiteX378" fmla="*/ 276582 w 561742"/>
              <a:gd name="connsiteY378" fmla="*/ 35420 h 551675"/>
              <a:gd name="connsiteX379" fmla="*/ 377547 w 561742"/>
              <a:gd name="connsiteY379" fmla="*/ 18275 h 551675"/>
              <a:gd name="connsiteX380" fmla="*/ 372785 w 561742"/>
              <a:gd name="connsiteY380" fmla="*/ 32562 h 551675"/>
              <a:gd name="connsiteX381" fmla="*/ 374689 w 561742"/>
              <a:gd name="connsiteY381" fmla="*/ 33515 h 551675"/>
              <a:gd name="connsiteX382" fmla="*/ 380404 w 561742"/>
              <a:gd name="connsiteY382" fmla="*/ 19227 h 551675"/>
              <a:gd name="connsiteX383" fmla="*/ 279439 w 561742"/>
              <a:gd name="connsiteY383" fmla="*/ 18275 h 551675"/>
              <a:gd name="connsiteX384" fmla="*/ 276582 w 561742"/>
              <a:gd name="connsiteY384" fmla="*/ 19227 h 551675"/>
              <a:gd name="connsiteX385" fmla="*/ 282297 w 561742"/>
              <a:gd name="connsiteY385" fmla="*/ 33515 h 551675"/>
              <a:gd name="connsiteX386" fmla="*/ 284202 w 561742"/>
              <a:gd name="connsiteY386" fmla="*/ 32562 h 551675"/>
              <a:gd name="connsiteX387" fmla="*/ 368022 w 561742"/>
              <a:gd name="connsiteY387" fmla="*/ 15417 h 551675"/>
              <a:gd name="connsiteX388" fmla="*/ 364212 w 561742"/>
              <a:gd name="connsiteY388" fmla="*/ 29705 h 551675"/>
              <a:gd name="connsiteX389" fmla="*/ 367069 w 561742"/>
              <a:gd name="connsiteY389" fmla="*/ 30657 h 551675"/>
              <a:gd name="connsiteX390" fmla="*/ 370879 w 561742"/>
              <a:gd name="connsiteY390" fmla="*/ 16370 h 551675"/>
              <a:gd name="connsiteX391" fmla="*/ 288012 w 561742"/>
              <a:gd name="connsiteY391" fmla="*/ 15417 h 551675"/>
              <a:gd name="connsiteX392" fmla="*/ 285154 w 561742"/>
              <a:gd name="connsiteY392" fmla="*/ 16370 h 551675"/>
              <a:gd name="connsiteX393" fmla="*/ 289917 w 561742"/>
              <a:gd name="connsiteY393" fmla="*/ 30657 h 551675"/>
              <a:gd name="connsiteX394" fmla="*/ 291822 w 561742"/>
              <a:gd name="connsiteY394" fmla="*/ 29705 h 551675"/>
              <a:gd name="connsiteX395" fmla="*/ 360402 w 561742"/>
              <a:gd name="connsiteY395" fmla="*/ 13512 h 551675"/>
              <a:gd name="connsiteX396" fmla="*/ 356592 w 561742"/>
              <a:gd name="connsiteY396" fmla="*/ 27800 h 551675"/>
              <a:gd name="connsiteX397" fmla="*/ 359449 w 561742"/>
              <a:gd name="connsiteY397" fmla="*/ 28752 h 551675"/>
              <a:gd name="connsiteX398" fmla="*/ 363260 w 561742"/>
              <a:gd name="connsiteY398" fmla="*/ 14465 h 551675"/>
              <a:gd name="connsiteX399" fmla="*/ 304204 w 561742"/>
              <a:gd name="connsiteY399" fmla="*/ 12560 h 551675"/>
              <a:gd name="connsiteX400" fmla="*/ 306110 w 561742"/>
              <a:gd name="connsiteY400" fmla="*/ 26847 h 551675"/>
              <a:gd name="connsiteX401" fmla="*/ 308967 w 561742"/>
              <a:gd name="connsiteY401" fmla="*/ 27800 h 551675"/>
              <a:gd name="connsiteX402" fmla="*/ 307062 w 561742"/>
              <a:gd name="connsiteY402" fmla="*/ 12560 h 551675"/>
              <a:gd name="connsiteX403" fmla="*/ 297537 w 561742"/>
              <a:gd name="connsiteY403" fmla="*/ 12560 h 551675"/>
              <a:gd name="connsiteX404" fmla="*/ 294679 w 561742"/>
              <a:gd name="connsiteY404" fmla="*/ 13512 h 551675"/>
              <a:gd name="connsiteX405" fmla="*/ 298489 w 561742"/>
              <a:gd name="connsiteY405" fmla="*/ 27800 h 551675"/>
              <a:gd name="connsiteX406" fmla="*/ 300394 w 561742"/>
              <a:gd name="connsiteY406" fmla="*/ 26847 h 551675"/>
              <a:gd name="connsiteX407" fmla="*/ 349924 w 561742"/>
              <a:gd name="connsiteY407" fmla="*/ 11607 h 551675"/>
              <a:gd name="connsiteX408" fmla="*/ 348019 w 561742"/>
              <a:gd name="connsiteY408" fmla="*/ 26847 h 551675"/>
              <a:gd name="connsiteX409" fmla="*/ 350877 w 561742"/>
              <a:gd name="connsiteY409" fmla="*/ 26847 h 551675"/>
              <a:gd name="connsiteX410" fmla="*/ 352782 w 561742"/>
              <a:gd name="connsiteY410" fmla="*/ 12560 h 551675"/>
              <a:gd name="connsiteX411" fmla="*/ 340399 w 561742"/>
              <a:gd name="connsiteY411" fmla="*/ 10655 h 551675"/>
              <a:gd name="connsiteX412" fmla="*/ 339447 w 561742"/>
              <a:gd name="connsiteY412" fmla="*/ 25895 h 551675"/>
              <a:gd name="connsiteX413" fmla="*/ 342304 w 561742"/>
              <a:gd name="connsiteY413" fmla="*/ 25895 h 551675"/>
              <a:gd name="connsiteX414" fmla="*/ 343257 w 561742"/>
              <a:gd name="connsiteY414" fmla="*/ 10655 h 551675"/>
              <a:gd name="connsiteX415" fmla="*/ 312777 w 561742"/>
              <a:gd name="connsiteY415" fmla="*/ 10655 h 551675"/>
              <a:gd name="connsiteX416" fmla="*/ 314682 w 561742"/>
              <a:gd name="connsiteY416" fmla="*/ 25895 h 551675"/>
              <a:gd name="connsiteX417" fmla="*/ 316587 w 561742"/>
              <a:gd name="connsiteY417" fmla="*/ 25895 h 551675"/>
              <a:gd name="connsiteX418" fmla="*/ 315635 w 561742"/>
              <a:gd name="connsiteY418" fmla="*/ 10655 h 551675"/>
              <a:gd name="connsiteX419" fmla="*/ 331827 w 561742"/>
              <a:gd name="connsiteY419" fmla="*/ 9702 h 551675"/>
              <a:gd name="connsiteX420" fmla="*/ 331827 w 561742"/>
              <a:gd name="connsiteY420" fmla="*/ 24942 h 551675"/>
              <a:gd name="connsiteX421" fmla="*/ 334685 w 561742"/>
              <a:gd name="connsiteY421" fmla="*/ 24942 h 551675"/>
              <a:gd name="connsiteX422" fmla="*/ 334685 w 561742"/>
              <a:gd name="connsiteY422" fmla="*/ 9702 h 551675"/>
              <a:gd name="connsiteX423" fmla="*/ 323254 w 561742"/>
              <a:gd name="connsiteY423" fmla="*/ 9702 h 551675"/>
              <a:gd name="connsiteX424" fmla="*/ 323254 w 561742"/>
              <a:gd name="connsiteY424" fmla="*/ 24942 h 551675"/>
              <a:gd name="connsiteX425" fmla="*/ 326112 w 561742"/>
              <a:gd name="connsiteY425" fmla="*/ 24942 h 551675"/>
              <a:gd name="connsiteX426" fmla="*/ 326112 w 561742"/>
              <a:gd name="connsiteY426" fmla="*/ 9702 h 551675"/>
              <a:gd name="connsiteX427" fmla="*/ 339090 w 561742"/>
              <a:gd name="connsiteY427" fmla="*/ 415 h 551675"/>
              <a:gd name="connsiteX428" fmla="*/ 404217 w 561742"/>
              <a:gd name="connsiteY428" fmla="*/ 20180 h 551675"/>
              <a:gd name="connsiteX429" fmla="*/ 450889 w 561742"/>
              <a:gd name="connsiteY429" fmla="*/ 85902 h 551675"/>
              <a:gd name="connsiteX430" fmla="*/ 426124 w 561742"/>
              <a:gd name="connsiteY430" fmla="*/ 192582 h 551675"/>
              <a:gd name="connsiteX431" fmla="*/ 328017 w 561742"/>
              <a:gd name="connsiteY431" fmla="*/ 280212 h 551675"/>
              <a:gd name="connsiteX432" fmla="*/ 252769 w 561742"/>
              <a:gd name="connsiteY432" fmla="*/ 338315 h 551675"/>
              <a:gd name="connsiteX433" fmla="*/ 221337 w 561742"/>
              <a:gd name="connsiteY433" fmla="*/ 408800 h 551675"/>
              <a:gd name="connsiteX434" fmla="*/ 224194 w 561742"/>
              <a:gd name="connsiteY434" fmla="*/ 422135 h 551675"/>
              <a:gd name="connsiteX435" fmla="*/ 228957 w 561742"/>
              <a:gd name="connsiteY435" fmla="*/ 404990 h 551675"/>
              <a:gd name="connsiteX436" fmla="*/ 260389 w 561742"/>
              <a:gd name="connsiteY436" fmla="*/ 354507 h 551675"/>
              <a:gd name="connsiteX437" fmla="*/ 282297 w 561742"/>
              <a:gd name="connsiteY437" fmla="*/ 337362 h 551675"/>
              <a:gd name="connsiteX438" fmla="*/ 417552 w 561742"/>
              <a:gd name="connsiteY438" fmla="*/ 288785 h 551675"/>
              <a:gd name="connsiteX439" fmla="*/ 444222 w 561742"/>
              <a:gd name="connsiteY439" fmla="*/ 287832 h 551675"/>
              <a:gd name="connsiteX440" fmla="*/ 448032 w 561742"/>
              <a:gd name="connsiteY440" fmla="*/ 276402 h 551675"/>
              <a:gd name="connsiteX441" fmla="*/ 460414 w 561742"/>
              <a:gd name="connsiteY441" fmla="*/ 263067 h 551675"/>
              <a:gd name="connsiteX442" fmla="*/ 478512 w 561742"/>
              <a:gd name="connsiteY442" fmla="*/ 262115 h 551675"/>
              <a:gd name="connsiteX443" fmla="*/ 502324 w 561742"/>
              <a:gd name="connsiteY443" fmla="*/ 270687 h 551675"/>
              <a:gd name="connsiteX444" fmla="*/ 515660 w 561742"/>
              <a:gd name="connsiteY444" fmla="*/ 283070 h 551675"/>
              <a:gd name="connsiteX445" fmla="*/ 516612 w 561742"/>
              <a:gd name="connsiteY445" fmla="*/ 301167 h 551675"/>
              <a:gd name="connsiteX446" fmla="*/ 513754 w 561742"/>
              <a:gd name="connsiteY446" fmla="*/ 310692 h 551675"/>
              <a:gd name="connsiteX447" fmla="*/ 528042 w 561742"/>
              <a:gd name="connsiteY447" fmla="*/ 334505 h 551675"/>
              <a:gd name="connsiteX448" fmla="*/ 528042 w 561742"/>
              <a:gd name="connsiteY448" fmla="*/ 376415 h 551675"/>
              <a:gd name="connsiteX449" fmla="*/ 561379 w 561742"/>
              <a:gd name="connsiteY449" fmla="*/ 435470 h 551675"/>
              <a:gd name="connsiteX450" fmla="*/ 486132 w 561742"/>
              <a:gd name="connsiteY450" fmla="*/ 510717 h 551675"/>
              <a:gd name="connsiteX451" fmla="*/ 432792 w 561742"/>
              <a:gd name="connsiteY451" fmla="*/ 488810 h 551675"/>
              <a:gd name="connsiteX452" fmla="*/ 248007 w 561742"/>
              <a:gd name="connsiteY452" fmla="*/ 488810 h 551675"/>
              <a:gd name="connsiteX453" fmla="*/ 222289 w 561742"/>
              <a:gd name="connsiteY453" fmla="*/ 470712 h 551675"/>
              <a:gd name="connsiteX454" fmla="*/ 192762 w 561742"/>
              <a:gd name="connsiteY454" fmla="*/ 436422 h 551675"/>
              <a:gd name="connsiteX455" fmla="*/ 228004 w 561742"/>
              <a:gd name="connsiteY455" fmla="*/ 310692 h 551675"/>
              <a:gd name="connsiteX456" fmla="*/ 306110 w 561742"/>
              <a:gd name="connsiteY456" fmla="*/ 250685 h 551675"/>
              <a:gd name="connsiteX457" fmla="*/ 397549 w 561742"/>
              <a:gd name="connsiteY457" fmla="*/ 168770 h 551675"/>
              <a:gd name="connsiteX458" fmla="*/ 415647 w 561742"/>
              <a:gd name="connsiteY458" fmla="*/ 88760 h 551675"/>
              <a:gd name="connsiteX459" fmla="*/ 384214 w 561742"/>
              <a:gd name="connsiteY459" fmla="*/ 45897 h 551675"/>
              <a:gd name="connsiteX460" fmla="*/ 280392 w 561742"/>
              <a:gd name="connsiteY460" fmla="*/ 38277 h 551675"/>
              <a:gd name="connsiteX461" fmla="*/ 208954 w 561742"/>
              <a:gd name="connsiteY461" fmla="*/ 122097 h 551675"/>
              <a:gd name="connsiteX462" fmla="*/ 202287 w 561742"/>
              <a:gd name="connsiteY462" fmla="*/ 145910 h 551675"/>
              <a:gd name="connsiteX463" fmla="*/ 202287 w 561742"/>
              <a:gd name="connsiteY463" fmla="*/ 154482 h 551675"/>
              <a:gd name="connsiteX464" fmla="*/ 164187 w 561742"/>
              <a:gd name="connsiteY464" fmla="*/ 313550 h 551675"/>
              <a:gd name="connsiteX465" fmla="*/ 165139 w 561742"/>
              <a:gd name="connsiteY465" fmla="*/ 315455 h 551675"/>
              <a:gd name="connsiteX466" fmla="*/ 168949 w 561742"/>
              <a:gd name="connsiteY466" fmla="*/ 333552 h 551675"/>
              <a:gd name="connsiteX467" fmla="*/ 155614 w 561742"/>
              <a:gd name="connsiteY467" fmla="*/ 349745 h 551675"/>
              <a:gd name="connsiteX468" fmla="*/ 148947 w 561742"/>
              <a:gd name="connsiteY468" fmla="*/ 377367 h 551675"/>
              <a:gd name="connsiteX469" fmla="*/ 149899 w 561742"/>
              <a:gd name="connsiteY469" fmla="*/ 379272 h 551675"/>
              <a:gd name="connsiteX470" fmla="*/ 153710 w 561742"/>
              <a:gd name="connsiteY470" fmla="*/ 397370 h 551675"/>
              <a:gd name="connsiteX471" fmla="*/ 140374 w 561742"/>
              <a:gd name="connsiteY471" fmla="*/ 413562 h 551675"/>
              <a:gd name="connsiteX472" fmla="*/ 134660 w 561742"/>
              <a:gd name="connsiteY472" fmla="*/ 438327 h 551675"/>
              <a:gd name="connsiteX473" fmla="*/ 136564 w 561742"/>
              <a:gd name="connsiteY473" fmla="*/ 441185 h 551675"/>
              <a:gd name="connsiteX474" fmla="*/ 137517 w 561742"/>
              <a:gd name="connsiteY474" fmla="*/ 444042 h 551675"/>
              <a:gd name="connsiteX475" fmla="*/ 137517 w 561742"/>
              <a:gd name="connsiteY475" fmla="*/ 444995 h 551675"/>
              <a:gd name="connsiteX476" fmla="*/ 137517 w 561742"/>
              <a:gd name="connsiteY476" fmla="*/ 447852 h 551675"/>
              <a:gd name="connsiteX477" fmla="*/ 137517 w 561742"/>
              <a:gd name="connsiteY477" fmla="*/ 451662 h 551675"/>
              <a:gd name="connsiteX478" fmla="*/ 134660 w 561742"/>
              <a:gd name="connsiteY478" fmla="*/ 462140 h 551675"/>
              <a:gd name="connsiteX479" fmla="*/ 151804 w 561742"/>
              <a:gd name="connsiteY479" fmla="*/ 463092 h 551675"/>
              <a:gd name="connsiteX480" fmla="*/ 170854 w 561742"/>
              <a:gd name="connsiteY480" fmla="*/ 481190 h 551675"/>
              <a:gd name="connsiteX481" fmla="*/ 171807 w 561742"/>
              <a:gd name="connsiteY481" fmla="*/ 485952 h 551675"/>
              <a:gd name="connsiteX482" fmla="*/ 182285 w 561742"/>
              <a:gd name="connsiteY482" fmla="*/ 486905 h 551675"/>
              <a:gd name="connsiteX483" fmla="*/ 195619 w 561742"/>
              <a:gd name="connsiteY483" fmla="*/ 493572 h 551675"/>
              <a:gd name="connsiteX484" fmla="*/ 198477 w 561742"/>
              <a:gd name="connsiteY484" fmla="*/ 507860 h 551675"/>
              <a:gd name="connsiteX485" fmla="*/ 193714 w 561742"/>
              <a:gd name="connsiteY485" fmla="*/ 527862 h 551675"/>
              <a:gd name="connsiteX486" fmla="*/ 173712 w 561742"/>
              <a:gd name="connsiteY486" fmla="*/ 544055 h 551675"/>
              <a:gd name="connsiteX487" fmla="*/ 172760 w 561742"/>
              <a:gd name="connsiteY487" fmla="*/ 544055 h 551675"/>
              <a:gd name="connsiteX488" fmla="*/ 170854 w 561742"/>
              <a:gd name="connsiteY488" fmla="*/ 544055 h 551675"/>
              <a:gd name="connsiteX489" fmla="*/ 154662 w 561742"/>
              <a:gd name="connsiteY489" fmla="*/ 551675 h 551675"/>
              <a:gd name="connsiteX490" fmla="*/ 152757 w 561742"/>
              <a:gd name="connsiteY490" fmla="*/ 551675 h 551675"/>
              <a:gd name="connsiteX491" fmla="*/ 31789 w 561742"/>
              <a:gd name="connsiteY491" fmla="*/ 544055 h 551675"/>
              <a:gd name="connsiteX492" fmla="*/ 17502 w 561742"/>
              <a:gd name="connsiteY492" fmla="*/ 537387 h 551675"/>
              <a:gd name="connsiteX493" fmla="*/ 16549 w 561742"/>
              <a:gd name="connsiteY493" fmla="*/ 535482 h 551675"/>
              <a:gd name="connsiteX494" fmla="*/ 3214 w 561742"/>
              <a:gd name="connsiteY494" fmla="*/ 528815 h 551675"/>
              <a:gd name="connsiteX495" fmla="*/ 357 w 561742"/>
              <a:gd name="connsiteY495" fmla="*/ 514527 h 551675"/>
              <a:gd name="connsiteX496" fmla="*/ 5119 w 561742"/>
              <a:gd name="connsiteY496" fmla="*/ 494525 h 551675"/>
              <a:gd name="connsiteX497" fmla="*/ 27027 w 561742"/>
              <a:gd name="connsiteY497" fmla="*/ 478332 h 551675"/>
              <a:gd name="connsiteX498" fmla="*/ 39410 w 561742"/>
              <a:gd name="connsiteY498" fmla="*/ 479285 h 551675"/>
              <a:gd name="connsiteX499" fmla="*/ 44172 w 561742"/>
              <a:gd name="connsiteY499" fmla="*/ 470712 h 551675"/>
              <a:gd name="connsiteX500" fmla="*/ 67985 w 561742"/>
              <a:gd name="connsiteY500" fmla="*/ 458330 h 551675"/>
              <a:gd name="connsiteX501" fmla="*/ 87987 w 561742"/>
              <a:gd name="connsiteY501" fmla="*/ 459282 h 551675"/>
              <a:gd name="connsiteX502" fmla="*/ 90844 w 561742"/>
              <a:gd name="connsiteY502" fmla="*/ 445947 h 551675"/>
              <a:gd name="connsiteX503" fmla="*/ 91797 w 561742"/>
              <a:gd name="connsiteY503" fmla="*/ 442137 h 551675"/>
              <a:gd name="connsiteX504" fmla="*/ 93702 w 561742"/>
              <a:gd name="connsiteY504" fmla="*/ 439280 h 551675"/>
              <a:gd name="connsiteX505" fmla="*/ 98464 w 561742"/>
              <a:gd name="connsiteY505" fmla="*/ 434517 h 551675"/>
              <a:gd name="connsiteX506" fmla="*/ 126087 w 561742"/>
              <a:gd name="connsiteY506" fmla="*/ 320217 h 551675"/>
              <a:gd name="connsiteX507" fmla="*/ 125135 w 561742"/>
              <a:gd name="connsiteY507" fmla="*/ 314502 h 551675"/>
              <a:gd name="connsiteX508" fmla="*/ 127039 w 561742"/>
              <a:gd name="connsiteY508" fmla="*/ 305930 h 551675"/>
              <a:gd name="connsiteX509" fmla="*/ 122277 w 561742"/>
              <a:gd name="connsiteY509" fmla="*/ 263067 h 551675"/>
              <a:gd name="connsiteX510" fmla="*/ 117514 w 561742"/>
              <a:gd name="connsiteY510" fmla="*/ 197345 h 551675"/>
              <a:gd name="connsiteX511" fmla="*/ 126087 w 561742"/>
              <a:gd name="connsiteY511" fmla="*/ 172580 h 551675"/>
              <a:gd name="connsiteX512" fmla="*/ 136564 w 561742"/>
              <a:gd name="connsiteY512" fmla="*/ 156387 h 551675"/>
              <a:gd name="connsiteX513" fmla="*/ 164187 w 561742"/>
              <a:gd name="connsiteY513" fmla="*/ 142100 h 551675"/>
              <a:gd name="connsiteX514" fmla="*/ 171807 w 561742"/>
              <a:gd name="connsiteY514" fmla="*/ 143052 h 551675"/>
              <a:gd name="connsiteX515" fmla="*/ 180379 w 561742"/>
              <a:gd name="connsiteY515" fmla="*/ 115430 h 551675"/>
              <a:gd name="connsiteX516" fmla="*/ 271819 w 561742"/>
              <a:gd name="connsiteY516" fmla="*/ 10655 h 551675"/>
              <a:gd name="connsiteX517" fmla="*/ 339090 w 561742"/>
              <a:gd name="connsiteY517" fmla="*/ 415 h 55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Lst>
            <a:rect l="l" t="t" r="r" b="b"/>
            <a:pathLst>
              <a:path w="561742" h="551675">
                <a:moveTo>
                  <a:pt x="25122" y="498335"/>
                </a:moveTo>
                <a:cubicBezTo>
                  <a:pt x="24169" y="498335"/>
                  <a:pt x="22264" y="500240"/>
                  <a:pt x="22264" y="501192"/>
                </a:cubicBezTo>
                <a:lnTo>
                  <a:pt x="17502" y="521195"/>
                </a:lnTo>
                <a:lnTo>
                  <a:pt x="174664" y="530720"/>
                </a:lnTo>
                <a:cubicBezTo>
                  <a:pt x="176569" y="530720"/>
                  <a:pt x="178474" y="528815"/>
                  <a:pt x="178474" y="527862"/>
                </a:cubicBezTo>
                <a:lnTo>
                  <a:pt x="181332" y="508812"/>
                </a:lnTo>
                <a:lnTo>
                  <a:pt x="167997" y="507860"/>
                </a:lnTo>
                <a:cubicBezTo>
                  <a:pt x="167997" y="508812"/>
                  <a:pt x="167997" y="508812"/>
                  <a:pt x="167997" y="508812"/>
                </a:cubicBezTo>
                <a:cubicBezTo>
                  <a:pt x="165139" y="511670"/>
                  <a:pt x="160377" y="513575"/>
                  <a:pt x="155614" y="513575"/>
                </a:cubicBezTo>
                <a:cubicBezTo>
                  <a:pt x="155614" y="513575"/>
                  <a:pt x="154662" y="513575"/>
                  <a:pt x="154662" y="513575"/>
                </a:cubicBezTo>
                <a:lnTo>
                  <a:pt x="49887" y="506907"/>
                </a:lnTo>
                <a:cubicBezTo>
                  <a:pt x="44172" y="505955"/>
                  <a:pt x="40362" y="503097"/>
                  <a:pt x="37504" y="499287"/>
                </a:cubicBezTo>
                <a:close/>
                <a:moveTo>
                  <a:pt x="67985" y="477380"/>
                </a:moveTo>
                <a:cubicBezTo>
                  <a:pt x="65127" y="477380"/>
                  <a:pt x="61317" y="479285"/>
                  <a:pt x="60364" y="481190"/>
                </a:cubicBezTo>
                <a:lnTo>
                  <a:pt x="60364" y="482142"/>
                </a:lnTo>
                <a:lnTo>
                  <a:pt x="56554" y="487857"/>
                </a:lnTo>
                <a:lnTo>
                  <a:pt x="156567" y="494525"/>
                </a:lnTo>
                <a:lnTo>
                  <a:pt x="155614" y="485952"/>
                </a:lnTo>
                <a:cubicBezTo>
                  <a:pt x="155614" y="485000"/>
                  <a:pt x="153710" y="483095"/>
                  <a:pt x="152757" y="484047"/>
                </a:cubicBezTo>
                <a:lnTo>
                  <a:pt x="127039" y="482142"/>
                </a:lnTo>
                <a:cubicBezTo>
                  <a:pt x="124182" y="484047"/>
                  <a:pt x="119419" y="485952"/>
                  <a:pt x="115610" y="485952"/>
                </a:cubicBezTo>
                <a:cubicBezTo>
                  <a:pt x="115610" y="485952"/>
                  <a:pt x="114657" y="485952"/>
                  <a:pt x="114657" y="485952"/>
                </a:cubicBezTo>
                <a:lnTo>
                  <a:pt x="104179" y="485000"/>
                </a:lnTo>
                <a:cubicBezTo>
                  <a:pt x="99417" y="484047"/>
                  <a:pt x="95607" y="482142"/>
                  <a:pt x="92749" y="479285"/>
                </a:cubicBezTo>
                <a:close/>
                <a:moveTo>
                  <a:pt x="218479" y="450710"/>
                </a:moveTo>
                <a:lnTo>
                  <a:pt x="213717" y="454520"/>
                </a:lnTo>
                <a:cubicBezTo>
                  <a:pt x="214669" y="455472"/>
                  <a:pt x="215622" y="456425"/>
                  <a:pt x="216574" y="457377"/>
                </a:cubicBezTo>
                <a:lnTo>
                  <a:pt x="219432" y="454520"/>
                </a:lnTo>
                <a:cubicBezTo>
                  <a:pt x="218479" y="453567"/>
                  <a:pt x="218479" y="451662"/>
                  <a:pt x="218479" y="450710"/>
                </a:cubicBezTo>
                <a:close/>
                <a:moveTo>
                  <a:pt x="111799" y="449757"/>
                </a:moveTo>
                <a:cubicBezTo>
                  <a:pt x="110847" y="449757"/>
                  <a:pt x="108942" y="451662"/>
                  <a:pt x="108942" y="452615"/>
                </a:cubicBezTo>
                <a:lnTo>
                  <a:pt x="105132" y="467855"/>
                </a:lnTo>
                <a:lnTo>
                  <a:pt x="115610" y="467855"/>
                </a:lnTo>
                <a:cubicBezTo>
                  <a:pt x="117514" y="467855"/>
                  <a:pt x="119419" y="465950"/>
                  <a:pt x="119419" y="464997"/>
                </a:cubicBezTo>
                <a:lnTo>
                  <a:pt x="119419" y="463092"/>
                </a:lnTo>
                <a:lnTo>
                  <a:pt x="122277" y="449757"/>
                </a:lnTo>
                <a:close/>
                <a:moveTo>
                  <a:pt x="220385" y="440232"/>
                </a:moveTo>
                <a:lnTo>
                  <a:pt x="208002" y="446900"/>
                </a:lnTo>
                <a:cubicBezTo>
                  <a:pt x="208954" y="447852"/>
                  <a:pt x="208954" y="448805"/>
                  <a:pt x="209907" y="449757"/>
                </a:cubicBezTo>
                <a:lnTo>
                  <a:pt x="219432" y="444042"/>
                </a:lnTo>
                <a:cubicBezTo>
                  <a:pt x="219432" y="443090"/>
                  <a:pt x="219432" y="441185"/>
                  <a:pt x="220385" y="440232"/>
                </a:cubicBezTo>
                <a:close/>
                <a:moveTo>
                  <a:pt x="217527" y="431660"/>
                </a:moveTo>
                <a:lnTo>
                  <a:pt x="204192" y="437375"/>
                </a:lnTo>
                <a:lnTo>
                  <a:pt x="205144" y="441185"/>
                </a:lnTo>
                <a:lnTo>
                  <a:pt x="218479" y="434517"/>
                </a:lnTo>
                <a:close/>
                <a:moveTo>
                  <a:pt x="214669" y="424040"/>
                </a:moveTo>
                <a:lnTo>
                  <a:pt x="200382" y="428802"/>
                </a:lnTo>
                <a:cubicBezTo>
                  <a:pt x="201335" y="429755"/>
                  <a:pt x="201335" y="430707"/>
                  <a:pt x="201335" y="431660"/>
                </a:cubicBezTo>
                <a:lnTo>
                  <a:pt x="215622" y="426897"/>
                </a:lnTo>
                <a:cubicBezTo>
                  <a:pt x="215622" y="425945"/>
                  <a:pt x="214669" y="424992"/>
                  <a:pt x="214669" y="424040"/>
                </a:cubicBezTo>
                <a:close/>
                <a:moveTo>
                  <a:pt x="212764" y="416420"/>
                </a:moveTo>
                <a:lnTo>
                  <a:pt x="198477" y="419277"/>
                </a:lnTo>
                <a:cubicBezTo>
                  <a:pt x="198477" y="420230"/>
                  <a:pt x="199429" y="421182"/>
                  <a:pt x="199429" y="422135"/>
                </a:cubicBezTo>
                <a:lnTo>
                  <a:pt x="213717" y="419277"/>
                </a:lnTo>
                <a:close/>
                <a:moveTo>
                  <a:pt x="212764" y="408800"/>
                </a:moveTo>
                <a:lnTo>
                  <a:pt x="197524" y="409752"/>
                </a:lnTo>
                <a:cubicBezTo>
                  <a:pt x="197524" y="410705"/>
                  <a:pt x="197524" y="411657"/>
                  <a:pt x="197524" y="413562"/>
                </a:cubicBezTo>
                <a:lnTo>
                  <a:pt x="212764" y="411657"/>
                </a:lnTo>
                <a:close/>
                <a:moveTo>
                  <a:pt x="196572" y="400227"/>
                </a:moveTo>
                <a:lnTo>
                  <a:pt x="196572" y="403085"/>
                </a:lnTo>
                <a:lnTo>
                  <a:pt x="211812" y="402132"/>
                </a:lnTo>
                <a:lnTo>
                  <a:pt x="211812" y="400227"/>
                </a:lnTo>
                <a:close/>
                <a:moveTo>
                  <a:pt x="488989" y="397370"/>
                </a:moveTo>
                <a:cubicBezTo>
                  <a:pt x="512802" y="397370"/>
                  <a:pt x="531852" y="416420"/>
                  <a:pt x="531852" y="440232"/>
                </a:cubicBezTo>
                <a:cubicBezTo>
                  <a:pt x="531852" y="464045"/>
                  <a:pt x="512802" y="483095"/>
                  <a:pt x="488989" y="483095"/>
                </a:cubicBezTo>
                <a:cubicBezTo>
                  <a:pt x="465177" y="483095"/>
                  <a:pt x="446127" y="464045"/>
                  <a:pt x="446127" y="440232"/>
                </a:cubicBezTo>
                <a:cubicBezTo>
                  <a:pt x="446127" y="416420"/>
                  <a:pt x="465177" y="397370"/>
                  <a:pt x="488989" y="397370"/>
                </a:cubicBezTo>
                <a:close/>
                <a:moveTo>
                  <a:pt x="488989" y="391655"/>
                </a:moveTo>
                <a:cubicBezTo>
                  <a:pt x="462319" y="391655"/>
                  <a:pt x="440412" y="413562"/>
                  <a:pt x="440412" y="440232"/>
                </a:cubicBezTo>
                <a:cubicBezTo>
                  <a:pt x="440412" y="466902"/>
                  <a:pt x="462319" y="488810"/>
                  <a:pt x="488989" y="488810"/>
                </a:cubicBezTo>
                <a:cubicBezTo>
                  <a:pt x="515660" y="488810"/>
                  <a:pt x="537567" y="466902"/>
                  <a:pt x="537567" y="440232"/>
                </a:cubicBezTo>
                <a:cubicBezTo>
                  <a:pt x="537567" y="413562"/>
                  <a:pt x="515660" y="391655"/>
                  <a:pt x="488989" y="391655"/>
                </a:cubicBezTo>
                <a:close/>
                <a:moveTo>
                  <a:pt x="197524" y="389750"/>
                </a:moveTo>
                <a:cubicBezTo>
                  <a:pt x="197524" y="390702"/>
                  <a:pt x="197524" y="392607"/>
                  <a:pt x="197524" y="393560"/>
                </a:cubicBezTo>
                <a:lnTo>
                  <a:pt x="212764" y="394512"/>
                </a:lnTo>
                <a:cubicBezTo>
                  <a:pt x="212764" y="393560"/>
                  <a:pt x="212764" y="392607"/>
                  <a:pt x="212764" y="391655"/>
                </a:cubicBezTo>
                <a:close/>
                <a:moveTo>
                  <a:pt x="199429" y="380225"/>
                </a:moveTo>
                <a:cubicBezTo>
                  <a:pt x="199429" y="381177"/>
                  <a:pt x="199429" y="382130"/>
                  <a:pt x="198477" y="384035"/>
                </a:cubicBezTo>
                <a:lnTo>
                  <a:pt x="212764" y="386892"/>
                </a:lnTo>
                <a:cubicBezTo>
                  <a:pt x="213717" y="385940"/>
                  <a:pt x="213717" y="384987"/>
                  <a:pt x="213717" y="384035"/>
                </a:cubicBezTo>
                <a:close/>
                <a:moveTo>
                  <a:pt x="202287" y="371652"/>
                </a:moveTo>
                <a:cubicBezTo>
                  <a:pt x="202287" y="372605"/>
                  <a:pt x="201335" y="373557"/>
                  <a:pt x="201335" y="374510"/>
                </a:cubicBezTo>
                <a:lnTo>
                  <a:pt x="215622" y="379272"/>
                </a:lnTo>
                <a:cubicBezTo>
                  <a:pt x="215622" y="378320"/>
                  <a:pt x="216574" y="377367"/>
                  <a:pt x="216574" y="376415"/>
                </a:cubicBezTo>
                <a:close/>
                <a:moveTo>
                  <a:pt x="206097" y="362127"/>
                </a:moveTo>
                <a:lnTo>
                  <a:pt x="205144" y="365937"/>
                </a:lnTo>
                <a:lnTo>
                  <a:pt x="218479" y="371652"/>
                </a:lnTo>
                <a:lnTo>
                  <a:pt x="219432" y="368795"/>
                </a:lnTo>
                <a:close/>
                <a:moveTo>
                  <a:pt x="210860" y="353555"/>
                </a:moveTo>
                <a:cubicBezTo>
                  <a:pt x="209907" y="354507"/>
                  <a:pt x="209907" y="355460"/>
                  <a:pt x="208954" y="355460"/>
                </a:cubicBezTo>
                <a:lnTo>
                  <a:pt x="222289" y="363080"/>
                </a:lnTo>
                <a:cubicBezTo>
                  <a:pt x="222289" y="363080"/>
                  <a:pt x="223242" y="362127"/>
                  <a:pt x="223242" y="361175"/>
                </a:cubicBezTo>
                <a:close/>
                <a:moveTo>
                  <a:pt x="215622" y="345935"/>
                </a:moveTo>
                <a:cubicBezTo>
                  <a:pt x="214669" y="346887"/>
                  <a:pt x="214669" y="347840"/>
                  <a:pt x="213717" y="347840"/>
                </a:cubicBezTo>
                <a:lnTo>
                  <a:pt x="226099" y="356412"/>
                </a:lnTo>
                <a:lnTo>
                  <a:pt x="228004" y="354507"/>
                </a:lnTo>
                <a:close/>
                <a:moveTo>
                  <a:pt x="221337" y="338315"/>
                </a:moveTo>
                <a:lnTo>
                  <a:pt x="219432" y="340220"/>
                </a:lnTo>
                <a:lnTo>
                  <a:pt x="230862" y="349745"/>
                </a:lnTo>
                <a:lnTo>
                  <a:pt x="232767" y="347840"/>
                </a:lnTo>
                <a:close/>
                <a:moveTo>
                  <a:pt x="228004" y="331647"/>
                </a:moveTo>
                <a:lnTo>
                  <a:pt x="225147" y="333552"/>
                </a:lnTo>
                <a:lnTo>
                  <a:pt x="236577" y="344030"/>
                </a:lnTo>
                <a:lnTo>
                  <a:pt x="238482" y="342125"/>
                </a:lnTo>
                <a:close/>
                <a:moveTo>
                  <a:pt x="234672" y="324980"/>
                </a:moveTo>
                <a:lnTo>
                  <a:pt x="232767" y="326885"/>
                </a:lnTo>
                <a:lnTo>
                  <a:pt x="243244" y="337362"/>
                </a:lnTo>
                <a:lnTo>
                  <a:pt x="245149" y="335457"/>
                </a:lnTo>
                <a:close/>
                <a:moveTo>
                  <a:pt x="241339" y="318312"/>
                </a:moveTo>
                <a:lnTo>
                  <a:pt x="239435" y="320217"/>
                </a:lnTo>
                <a:lnTo>
                  <a:pt x="248960" y="331647"/>
                </a:lnTo>
                <a:lnTo>
                  <a:pt x="250864" y="329742"/>
                </a:lnTo>
                <a:close/>
                <a:moveTo>
                  <a:pt x="248007" y="312597"/>
                </a:moveTo>
                <a:lnTo>
                  <a:pt x="246102" y="314502"/>
                </a:lnTo>
                <a:lnTo>
                  <a:pt x="255627" y="325932"/>
                </a:lnTo>
                <a:lnTo>
                  <a:pt x="257532" y="324027"/>
                </a:lnTo>
                <a:close/>
                <a:moveTo>
                  <a:pt x="254674" y="306882"/>
                </a:moveTo>
                <a:lnTo>
                  <a:pt x="252769" y="308787"/>
                </a:lnTo>
                <a:lnTo>
                  <a:pt x="262294" y="320217"/>
                </a:lnTo>
                <a:lnTo>
                  <a:pt x="264199" y="318312"/>
                </a:lnTo>
                <a:close/>
                <a:moveTo>
                  <a:pt x="262294" y="301167"/>
                </a:moveTo>
                <a:lnTo>
                  <a:pt x="260389" y="303072"/>
                </a:lnTo>
                <a:lnTo>
                  <a:pt x="269914" y="314502"/>
                </a:lnTo>
                <a:lnTo>
                  <a:pt x="271819" y="312597"/>
                </a:lnTo>
                <a:close/>
                <a:moveTo>
                  <a:pt x="268962" y="295452"/>
                </a:moveTo>
                <a:lnTo>
                  <a:pt x="267057" y="297357"/>
                </a:lnTo>
                <a:lnTo>
                  <a:pt x="276582" y="308787"/>
                </a:lnTo>
                <a:lnTo>
                  <a:pt x="278487" y="306882"/>
                </a:lnTo>
                <a:close/>
                <a:moveTo>
                  <a:pt x="276582" y="289737"/>
                </a:moveTo>
                <a:lnTo>
                  <a:pt x="274677" y="291642"/>
                </a:lnTo>
                <a:lnTo>
                  <a:pt x="284202" y="303072"/>
                </a:lnTo>
                <a:lnTo>
                  <a:pt x="286107" y="301167"/>
                </a:lnTo>
                <a:close/>
                <a:moveTo>
                  <a:pt x="472797" y="288785"/>
                </a:moveTo>
                <a:lnTo>
                  <a:pt x="451842" y="348792"/>
                </a:lnTo>
                <a:cubicBezTo>
                  <a:pt x="448985" y="358317"/>
                  <a:pt x="440412" y="366890"/>
                  <a:pt x="431839" y="370700"/>
                </a:cubicBezTo>
                <a:lnTo>
                  <a:pt x="246102" y="449757"/>
                </a:lnTo>
                <a:lnTo>
                  <a:pt x="250864" y="466902"/>
                </a:lnTo>
                <a:lnTo>
                  <a:pt x="418504" y="466902"/>
                </a:lnTo>
                <a:cubicBezTo>
                  <a:pt x="415647" y="458330"/>
                  <a:pt x="413742" y="449757"/>
                  <a:pt x="413742" y="440232"/>
                </a:cubicBezTo>
                <a:cubicBezTo>
                  <a:pt x="413742" y="406895"/>
                  <a:pt x="434697" y="379272"/>
                  <a:pt x="465177" y="368795"/>
                </a:cubicBezTo>
                <a:lnTo>
                  <a:pt x="490894" y="294500"/>
                </a:lnTo>
                <a:close/>
                <a:moveTo>
                  <a:pt x="283249" y="284975"/>
                </a:moveTo>
                <a:lnTo>
                  <a:pt x="281344" y="285927"/>
                </a:lnTo>
                <a:lnTo>
                  <a:pt x="285154" y="292595"/>
                </a:lnTo>
                <a:lnTo>
                  <a:pt x="289917" y="298310"/>
                </a:lnTo>
                <a:lnTo>
                  <a:pt x="291822" y="297357"/>
                </a:lnTo>
                <a:close/>
                <a:moveTo>
                  <a:pt x="290869" y="279260"/>
                </a:moveTo>
                <a:lnTo>
                  <a:pt x="288012" y="281165"/>
                </a:lnTo>
                <a:lnTo>
                  <a:pt x="296585" y="293547"/>
                </a:lnTo>
                <a:lnTo>
                  <a:pt x="299442" y="291642"/>
                </a:lnTo>
                <a:close/>
                <a:moveTo>
                  <a:pt x="297537" y="273545"/>
                </a:moveTo>
                <a:lnTo>
                  <a:pt x="294679" y="275450"/>
                </a:lnTo>
                <a:lnTo>
                  <a:pt x="303252" y="287832"/>
                </a:lnTo>
                <a:lnTo>
                  <a:pt x="306110" y="285927"/>
                </a:lnTo>
                <a:close/>
                <a:moveTo>
                  <a:pt x="305157" y="268782"/>
                </a:moveTo>
                <a:lnTo>
                  <a:pt x="302299" y="270687"/>
                </a:lnTo>
                <a:lnTo>
                  <a:pt x="310872" y="283070"/>
                </a:lnTo>
                <a:lnTo>
                  <a:pt x="313729" y="281165"/>
                </a:lnTo>
                <a:close/>
                <a:moveTo>
                  <a:pt x="312777" y="264020"/>
                </a:moveTo>
                <a:lnTo>
                  <a:pt x="309919" y="265925"/>
                </a:lnTo>
                <a:lnTo>
                  <a:pt x="318492" y="278307"/>
                </a:lnTo>
                <a:lnTo>
                  <a:pt x="321349" y="276402"/>
                </a:lnTo>
                <a:close/>
                <a:moveTo>
                  <a:pt x="320397" y="258305"/>
                </a:moveTo>
                <a:lnTo>
                  <a:pt x="317539" y="260210"/>
                </a:lnTo>
                <a:lnTo>
                  <a:pt x="326112" y="272592"/>
                </a:lnTo>
                <a:lnTo>
                  <a:pt x="328969" y="270687"/>
                </a:lnTo>
                <a:close/>
                <a:moveTo>
                  <a:pt x="327064" y="253542"/>
                </a:moveTo>
                <a:lnTo>
                  <a:pt x="324207" y="255447"/>
                </a:lnTo>
                <a:lnTo>
                  <a:pt x="332779" y="267830"/>
                </a:lnTo>
                <a:lnTo>
                  <a:pt x="335637" y="265925"/>
                </a:lnTo>
                <a:close/>
                <a:moveTo>
                  <a:pt x="334685" y="248780"/>
                </a:moveTo>
                <a:lnTo>
                  <a:pt x="331827" y="250685"/>
                </a:lnTo>
                <a:lnTo>
                  <a:pt x="340399" y="263067"/>
                </a:lnTo>
                <a:lnTo>
                  <a:pt x="343257" y="261162"/>
                </a:lnTo>
                <a:close/>
                <a:moveTo>
                  <a:pt x="341352" y="243065"/>
                </a:moveTo>
                <a:lnTo>
                  <a:pt x="338494" y="244970"/>
                </a:lnTo>
                <a:lnTo>
                  <a:pt x="347067" y="257352"/>
                </a:lnTo>
                <a:lnTo>
                  <a:pt x="349924" y="255447"/>
                </a:lnTo>
                <a:close/>
                <a:moveTo>
                  <a:pt x="348972" y="237350"/>
                </a:moveTo>
                <a:lnTo>
                  <a:pt x="347067" y="239255"/>
                </a:lnTo>
                <a:lnTo>
                  <a:pt x="356592" y="250685"/>
                </a:lnTo>
                <a:lnTo>
                  <a:pt x="358497" y="248780"/>
                </a:lnTo>
                <a:close/>
                <a:moveTo>
                  <a:pt x="355639" y="232587"/>
                </a:moveTo>
                <a:lnTo>
                  <a:pt x="353735" y="234492"/>
                </a:lnTo>
                <a:lnTo>
                  <a:pt x="363260" y="245922"/>
                </a:lnTo>
                <a:lnTo>
                  <a:pt x="365164" y="244017"/>
                </a:lnTo>
                <a:close/>
                <a:moveTo>
                  <a:pt x="362307" y="226872"/>
                </a:moveTo>
                <a:lnTo>
                  <a:pt x="360402" y="228777"/>
                </a:lnTo>
                <a:lnTo>
                  <a:pt x="369927" y="240207"/>
                </a:lnTo>
                <a:lnTo>
                  <a:pt x="371832" y="238302"/>
                </a:lnTo>
                <a:close/>
                <a:moveTo>
                  <a:pt x="368974" y="221157"/>
                </a:moveTo>
                <a:lnTo>
                  <a:pt x="368022" y="223062"/>
                </a:lnTo>
                <a:lnTo>
                  <a:pt x="377547" y="234492"/>
                </a:lnTo>
                <a:lnTo>
                  <a:pt x="379452" y="232587"/>
                </a:lnTo>
                <a:close/>
                <a:moveTo>
                  <a:pt x="374689" y="215442"/>
                </a:moveTo>
                <a:lnTo>
                  <a:pt x="372785" y="216395"/>
                </a:lnTo>
                <a:lnTo>
                  <a:pt x="383262" y="227825"/>
                </a:lnTo>
                <a:lnTo>
                  <a:pt x="385167" y="225920"/>
                </a:lnTo>
                <a:close/>
                <a:moveTo>
                  <a:pt x="381357" y="208775"/>
                </a:moveTo>
                <a:lnTo>
                  <a:pt x="379452" y="210680"/>
                </a:lnTo>
                <a:lnTo>
                  <a:pt x="389929" y="221157"/>
                </a:lnTo>
                <a:lnTo>
                  <a:pt x="391835" y="219252"/>
                </a:lnTo>
                <a:close/>
                <a:moveTo>
                  <a:pt x="387072" y="203060"/>
                </a:moveTo>
                <a:lnTo>
                  <a:pt x="385167" y="204965"/>
                </a:lnTo>
                <a:lnTo>
                  <a:pt x="395644" y="215442"/>
                </a:lnTo>
                <a:lnTo>
                  <a:pt x="397549" y="213537"/>
                </a:lnTo>
                <a:close/>
                <a:moveTo>
                  <a:pt x="393739" y="196392"/>
                </a:moveTo>
                <a:lnTo>
                  <a:pt x="391835" y="198297"/>
                </a:lnTo>
                <a:lnTo>
                  <a:pt x="403264" y="208775"/>
                </a:lnTo>
                <a:lnTo>
                  <a:pt x="405169" y="206870"/>
                </a:lnTo>
                <a:close/>
                <a:moveTo>
                  <a:pt x="398502" y="189725"/>
                </a:moveTo>
                <a:lnTo>
                  <a:pt x="396597" y="191630"/>
                </a:lnTo>
                <a:lnTo>
                  <a:pt x="408027" y="201155"/>
                </a:lnTo>
                <a:lnTo>
                  <a:pt x="409932" y="199250"/>
                </a:lnTo>
                <a:close/>
                <a:moveTo>
                  <a:pt x="405169" y="183057"/>
                </a:moveTo>
                <a:lnTo>
                  <a:pt x="403264" y="184962"/>
                </a:lnTo>
                <a:lnTo>
                  <a:pt x="414694" y="194487"/>
                </a:lnTo>
                <a:lnTo>
                  <a:pt x="416599" y="192582"/>
                </a:lnTo>
                <a:close/>
                <a:moveTo>
                  <a:pt x="409932" y="176390"/>
                </a:moveTo>
                <a:cubicBezTo>
                  <a:pt x="409932" y="177342"/>
                  <a:pt x="408979" y="178295"/>
                  <a:pt x="408979" y="178295"/>
                </a:cubicBezTo>
                <a:lnTo>
                  <a:pt x="420410" y="187820"/>
                </a:lnTo>
                <a:cubicBezTo>
                  <a:pt x="421362" y="186867"/>
                  <a:pt x="421362" y="185915"/>
                  <a:pt x="422314" y="184962"/>
                </a:cubicBezTo>
                <a:close/>
                <a:moveTo>
                  <a:pt x="413742" y="169722"/>
                </a:moveTo>
                <a:lnTo>
                  <a:pt x="411837" y="171627"/>
                </a:lnTo>
                <a:lnTo>
                  <a:pt x="425172" y="179247"/>
                </a:lnTo>
                <a:lnTo>
                  <a:pt x="427077" y="176390"/>
                </a:lnTo>
                <a:close/>
                <a:moveTo>
                  <a:pt x="163235" y="169722"/>
                </a:moveTo>
                <a:cubicBezTo>
                  <a:pt x="162282" y="169722"/>
                  <a:pt x="160377" y="170675"/>
                  <a:pt x="159424" y="171627"/>
                </a:cubicBezTo>
                <a:lnTo>
                  <a:pt x="148947" y="187820"/>
                </a:lnTo>
                <a:cubicBezTo>
                  <a:pt x="147042" y="190677"/>
                  <a:pt x="145137" y="197345"/>
                  <a:pt x="145137" y="200202"/>
                </a:cubicBezTo>
                <a:cubicBezTo>
                  <a:pt x="145137" y="200202"/>
                  <a:pt x="144185" y="221157"/>
                  <a:pt x="146089" y="240207"/>
                </a:cubicBezTo>
                <a:cubicBezTo>
                  <a:pt x="147994" y="232587"/>
                  <a:pt x="150852" y="224015"/>
                  <a:pt x="152757" y="215442"/>
                </a:cubicBezTo>
                <a:lnTo>
                  <a:pt x="164187" y="169722"/>
                </a:lnTo>
                <a:close/>
                <a:moveTo>
                  <a:pt x="417552" y="162102"/>
                </a:moveTo>
                <a:lnTo>
                  <a:pt x="416599" y="164007"/>
                </a:lnTo>
                <a:lnTo>
                  <a:pt x="429935" y="170675"/>
                </a:lnTo>
                <a:lnTo>
                  <a:pt x="430887" y="167817"/>
                </a:lnTo>
                <a:close/>
                <a:moveTo>
                  <a:pt x="421362" y="154482"/>
                </a:moveTo>
                <a:lnTo>
                  <a:pt x="420410" y="157340"/>
                </a:lnTo>
                <a:lnTo>
                  <a:pt x="434697" y="163055"/>
                </a:lnTo>
                <a:lnTo>
                  <a:pt x="435649" y="160197"/>
                </a:lnTo>
                <a:close/>
                <a:moveTo>
                  <a:pt x="423267" y="145910"/>
                </a:moveTo>
                <a:lnTo>
                  <a:pt x="422314" y="148767"/>
                </a:lnTo>
                <a:lnTo>
                  <a:pt x="436602" y="153530"/>
                </a:lnTo>
                <a:lnTo>
                  <a:pt x="437554" y="150672"/>
                </a:lnTo>
                <a:close/>
                <a:moveTo>
                  <a:pt x="426124" y="138290"/>
                </a:moveTo>
                <a:lnTo>
                  <a:pt x="425172" y="141147"/>
                </a:lnTo>
                <a:lnTo>
                  <a:pt x="439460" y="144957"/>
                </a:lnTo>
                <a:lnTo>
                  <a:pt x="440412" y="142100"/>
                </a:lnTo>
                <a:close/>
                <a:moveTo>
                  <a:pt x="428029" y="129717"/>
                </a:moveTo>
                <a:lnTo>
                  <a:pt x="427077" y="132575"/>
                </a:lnTo>
                <a:lnTo>
                  <a:pt x="441364" y="135432"/>
                </a:lnTo>
                <a:lnTo>
                  <a:pt x="442317" y="132575"/>
                </a:lnTo>
                <a:close/>
                <a:moveTo>
                  <a:pt x="187047" y="127812"/>
                </a:moveTo>
                <a:lnTo>
                  <a:pt x="186094" y="129717"/>
                </a:lnTo>
                <a:lnTo>
                  <a:pt x="200382" y="134480"/>
                </a:lnTo>
                <a:lnTo>
                  <a:pt x="201335" y="131622"/>
                </a:lnTo>
                <a:close/>
                <a:moveTo>
                  <a:pt x="428029" y="121145"/>
                </a:moveTo>
                <a:lnTo>
                  <a:pt x="428029" y="124002"/>
                </a:lnTo>
                <a:lnTo>
                  <a:pt x="443269" y="125907"/>
                </a:lnTo>
                <a:lnTo>
                  <a:pt x="443269" y="123050"/>
                </a:lnTo>
                <a:close/>
                <a:moveTo>
                  <a:pt x="188952" y="119240"/>
                </a:moveTo>
                <a:lnTo>
                  <a:pt x="187999" y="122097"/>
                </a:lnTo>
                <a:lnTo>
                  <a:pt x="202287" y="126860"/>
                </a:lnTo>
                <a:lnTo>
                  <a:pt x="203239" y="124002"/>
                </a:lnTo>
                <a:close/>
                <a:moveTo>
                  <a:pt x="428982" y="112572"/>
                </a:moveTo>
                <a:lnTo>
                  <a:pt x="428982" y="115430"/>
                </a:lnTo>
                <a:lnTo>
                  <a:pt x="444222" y="116382"/>
                </a:lnTo>
                <a:lnTo>
                  <a:pt x="444222" y="113525"/>
                </a:lnTo>
                <a:close/>
                <a:moveTo>
                  <a:pt x="191810" y="110667"/>
                </a:moveTo>
                <a:lnTo>
                  <a:pt x="190857" y="113525"/>
                </a:lnTo>
                <a:lnTo>
                  <a:pt x="205144" y="118287"/>
                </a:lnTo>
                <a:lnTo>
                  <a:pt x="206097" y="115430"/>
                </a:lnTo>
                <a:close/>
                <a:moveTo>
                  <a:pt x="444222" y="103047"/>
                </a:moveTo>
                <a:lnTo>
                  <a:pt x="428982" y="104000"/>
                </a:lnTo>
                <a:lnTo>
                  <a:pt x="428982" y="106857"/>
                </a:lnTo>
                <a:lnTo>
                  <a:pt x="444222" y="106857"/>
                </a:lnTo>
                <a:close/>
                <a:moveTo>
                  <a:pt x="195619" y="102095"/>
                </a:moveTo>
                <a:lnTo>
                  <a:pt x="194667" y="104952"/>
                </a:lnTo>
                <a:lnTo>
                  <a:pt x="208002" y="110667"/>
                </a:lnTo>
                <a:lnTo>
                  <a:pt x="209907" y="107810"/>
                </a:lnTo>
                <a:close/>
                <a:moveTo>
                  <a:pt x="444222" y="93522"/>
                </a:moveTo>
                <a:lnTo>
                  <a:pt x="428982" y="95427"/>
                </a:lnTo>
                <a:lnTo>
                  <a:pt x="428982" y="98285"/>
                </a:lnTo>
                <a:lnTo>
                  <a:pt x="444222" y="97332"/>
                </a:lnTo>
                <a:close/>
                <a:moveTo>
                  <a:pt x="199429" y="93522"/>
                </a:moveTo>
                <a:lnTo>
                  <a:pt x="198477" y="96380"/>
                </a:lnTo>
                <a:lnTo>
                  <a:pt x="211812" y="102095"/>
                </a:lnTo>
                <a:lnTo>
                  <a:pt x="212764" y="100190"/>
                </a:lnTo>
                <a:close/>
                <a:moveTo>
                  <a:pt x="441364" y="84950"/>
                </a:moveTo>
                <a:lnTo>
                  <a:pt x="427077" y="87807"/>
                </a:lnTo>
                <a:lnTo>
                  <a:pt x="428029" y="90665"/>
                </a:lnTo>
                <a:lnTo>
                  <a:pt x="442317" y="87807"/>
                </a:lnTo>
                <a:close/>
                <a:moveTo>
                  <a:pt x="204192" y="84950"/>
                </a:moveTo>
                <a:lnTo>
                  <a:pt x="202287" y="87807"/>
                </a:lnTo>
                <a:lnTo>
                  <a:pt x="215622" y="94475"/>
                </a:lnTo>
                <a:lnTo>
                  <a:pt x="217527" y="91617"/>
                </a:lnTo>
                <a:close/>
                <a:moveTo>
                  <a:pt x="208002" y="76377"/>
                </a:moveTo>
                <a:cubicBezTo>
                  <a:pt x="207049" y="77330"/>
                  <a:pt x="207049" y="78282"/>
                  <a:pt x="206097" y="79235"/>
                </a:cubicBezTo>
                <a:lnTo>
                  <a:pt x="219432" y="86855"/>
                </a:lnTo>
                <a:lnTo>
                  <a:pt x="220385" y="83997"/>
                </a:lnTo>
                <a:close/>
                <a:moveTo>
                  <a:pt x="439460" y="75425"/>
                </a:moveTo>
                <a:lnTo>
                  <a:pt x="425172" y="80187"/>
                </a:lnTo>
                <a:cubicBezTo>
                  <a:pt x="425172" y="81140"/>
                  <a:pt x="426124" y="82092"/>
                  <a:pt x="426124" y="83045"/>
                </a:cubicBezTo>
                <a:lnTo>
                  <a:pt x="440412" y="79235"/>
                </a:lnTo>
                <a:cubicBezTo>
                  <a:pt x="440412" y="77330"/>
                  <a:pt x="439460" y="76377"/>
                  <a:pt x="439460" y="75425"/>
                </a:cubicBezTo>
                <a:close/>
                <a:moveTo>
                  <a:pt x="213717" y="68757"/>
                </a:moveTo>
                <a:lnTo>
                  <a:pt x="211812" y="71615"/>
                </a:lnTo>
                <a:lnTo>
                  <a:pt x="224194" y="80187"/>
                </a:lnTo>
                <a:lnTo>
                  <a:pt x="226099" y="77330"/>
                </a:lnTo>
                <a:close/>
                <a:moveTo>
                  <a:pt x="436602" y="65900"/>
                </a:moveTo>
                <a:lnTo>
                  <a:pt x="423267" y="72567"/>
                </a:lnTo>
                <a:lnTo>
                  <a:pt x="424219" y="75425"/>
                </a:lnTo>
                <a:lnTo>
                  <a:pt x="437554" y="69710"/>
                </a:lnTo>
                <a:close/>
                <a:moveTo>
                  <a:pt x="219432" y="61137"/>
                </a:moveTo>
                <a:lnTo>
                  <a:pt x="217527" y="63995"/>
                </a:lnTo>
                <a:lnTo>
                  <a:pt x="228957" y="73520"/>
                </a:lnTo>
                <a:lnTo>
                  <a:pt x="230862" y="70662"/>
                </a:lnTo>
                <a:close/>
                <a:moveTo>
                  <a:pt x="430887" y="59232"/>
                </a:moveTo>
                <a:lnTo>
                  <a:pt x="418504" y="66852"/>
                </a:lnTo>
                <a:cubicBezTo>
                  <a:pt x="418504" y="66852"/>
                  <a:pt x="419457" y="67805"/>
                  <a:pt x="419457" y="68757"/>
                </a:cubicBezTo>
                <a:lnTo>
                  <a:pt x="432792" y="62090"/>
                </a:lnTo>
                <a:cubicBezTo>
                  <a:pt x="431839" y="61137"/>
                  <a:pt x="431839" y="60185"/>
                  <a:pt x="430887" y="59232"/>
                </a:cubicBezTo>
                <a:close/>
                <a:moveTo>
                  <a:pt x="225147" y="55422"/>
                </a:moveTo>
                <a:lnTo>
                  <a:pt x="223242" y="57327"/>
                </a:lnTo>
                <a:lnTo>
                  <a:pt x="234672" y="66852"/>
                </a:lnTo>
                <a:lnTo>
                  <a:pt x="236577" y="65900"/>
                </a:lnTo>
                <a:close/>
                <a:moveTo>
                  <a:pt x="425172" y="49707"/>
                </a:moveTo>
                <a:lnTo>
                  <a:pt x="413742" y="59232"/>
                </a:lnTo>
                <a:cubicBezTo>
                  <a:pt x="414694" y="60185"/>
                  <a:pt x="414694" y="61137"/>
                  <a:pt x="414694" y="61137"/>
                </a:cubicBezTo>
                <a:lnTo>
                  <a:pt x="427077" y="52565"/>
                </a:lnTo>
                <a:cubicBezTo>
                  <a:pt x="426124" y="51612"/>
                  <a:pt x="426124" y="50660"/>
                  <a:pt x="425172" y="49707"/>
                </a:cubicBezTo>
                <a:close/>
                <a:moveTo>
                  <a:pt x="231814" y="47802"/>
                </a:moveTo>
                <a:lnTo>
                  <a:pt x="229910" y="49707"/>
                </a:lnTo>
                <a:lnTo>
                  <a:pt x="240387" y="60185"/>
                </a:lnTo>
                <a:lnTo>
                  <a:pt x="242292" y="58280"/>
                </a:lnTo>
                <a:close/>
                <a:moveTo>
                  <a:pt x="418504" y="43040"/>
                </a:moveTo>
                <a:lnTo>
                  <a:pt x="408027" y="53517"/>
                </a:lnTo>
                <a:cubicBezTo>
                  <a:pt x="408979" y="54470"/>
                  <a:pt x="409932" y="54470"/>
                  <a:pt x="409932" y="55422"/>
                </a:cubicBezTo>
                <a:lnTo>
                  <a:pt x="420410" y="44945"/>
                </a:lnTo>
                <a:cubicBezTo>
                  <a:pt x="420410" y="44945"/>
                  <a:pt x="419457" y="43992"/>
                  <a:pt x="418504" y="43040"/>
                </a:cubicBezTo>
                <a:close/>
                <a:moveTo>
                  <a:pt x="239435" y="41135"/>
                </a:moveTo>
                <a:lnTo>
                  <a:pt x="236577" y="43040"/>
                </a:lnTo>
                <a:lnTo>
                  <a:pt x="246102" y="54470"/>
                </a:lnTo>
                <a:lnTo>
                  <a:pt x="248960" y="52565"/>
                </a:lnTo>
                <a:close/>
                <a:moveTo>
                  <a:pt x="411837" y="36372"/>
                </a:moveTo>
                <a:lnTo>
                  <a:pt x="402312" y="47802"/>
                </a:lnTo>
                <a:cubicBezTo>
                  <a:pt x="403264" y="48755"/>
                  <a:pt x="403264" y="48755"/>
                  <a:pt x="404217" y="49707"/>
                </a:cubicBezTo>
                <a:lnTo>
                  <a:pt x="414694" y="38277"/>
                </a:lnTo>
                <a:cubicBezTo>
                  <a:pt x="413742" y="37325"/>
                  <a:pt x="412789" y="37325"/>
                  <a:pt x="411837" y="36372"/>
                </a:cubicBezTo>
                <a:close/>
                <a:moveTo>
                  <a:pt x="246102" y="36372"/>
                </a:moveTo>
                <a:cubicBezTo>
                  <a:pt x="245149" y="37325"/>
                  <a:pt x="244197" y="37325"/>
                  <a:pt x="243244" y="38277"/>
                </a:cubicBezTo>
                <a:lnTo>
                  <a:pt x="252769" y="49707"/>
                </a:lnTo>
                <a:lnTo>
                  <a:pt x="254674" y="48755"/>
                </a:lnTo>
                <a:close/>
                <a:moveTo>
                  <a:pt x="403264" y="31610"/>
                </a:moveTo>
                <a:lnTo>
                  <a:pt x="395644" y="43992"/>
                </a:lnTo>
                <a:lnTo>
                  <a:pt x="397549" y="45897"/>
                </a:lnTo>
                <a:lnTo>
                  <a:pt x="406122" y="33515"/>
                </a:lnTo>
                <a:cubicBezTo>
                  <a:pt x="405169" y="32562"/>
                  <a:pt x="404217" y="32562"/>
                  <a:pt x="403264" y="31610"/>
                </a:cubicBezTo>
                <a:close/>
                <a:moveTo>
                  <a:pt x="253722" y="30657"/>
                </a:moveTo>
                <a:lnTo>
                  <a:pt x="250864" y="32562"/>
                </a:lnTo>
                <a:lnTo>
                  <a:pt x="259437" y="44945"/>
                </a:lnTo>
                <a:lnTo>
                  <a:pt x="261342" y="43040"/>
                </a:lnTo>
                <a:close/>
                <a:moveTo>
                  <a:pt x="394692" y="25895"/>
                </a:moveTo>
                <a:lnTo>
                  <a:pt x="388024" y="39230"/>
                </a:lnTo>
                <a:lnTo>
                  <a:pt x="389929" y="41135"/>
                </a:lnTo>
                <a:lnTo>
                  <a:pt x="397549" y="27800"/>
                </a:lnTo>
                <a:close/>
                <a:moveTo>
                  <a:pt x="262294" y="24942"/>
                </a:moveTo>
                <a:lnTo>
                  <a:pt x="259437" y="26847"/>
                </a:lnTo>
                <a:lnTo>
                  <a:pt x="267057" y="40182"/>
                </a:lnTo>
                <a:lnTo>
                  <a:pt x="268962" y="38277"/>
                </a:lnTo>
                <a:close/>
                <a:moveTo>
                  <a:pt x="386119" y="22085"/>
                </a:moveTo>
                <a:lnTo>
                  <a:pt x="380404" y="35420"/>
                </a:lnTo>
                <a:lnTo>
                  <a:pt x="382310" y="36372"/>
                </a:lnTo>
                <a:lnTo>
                  <a:pt x="388977" y="23037"/>
                </a:lnTo>
                <a:close/>
                <a:moveTo>
                  <a:pt x="270867" y="22085"/>
                </a:moveTo>
                <a:lnTo>
                  <a:pt x="268010" y="23037"/>
                </a:lnTo>
                <a:lnTo>
                  <a:pt x="274677" y="36372"/>
                </a:lnTo>
                <a:lnTo>
                  <a:pt x="276582" y="35420"/>
                </a:lnTo>
                <a:close/>
                <a:moveTo>
                  <a:pt x="377547" y="18275"/>
                </a:moveTo>
                <a:lnTo>
                  <a:pt x="372785" y="32562"/>
                </a:lnTo>
                <a:lnTo>
                  <a:pt x="374689" y="33515"/>
                </a:lnTo>
                <a:lnTo>
                  <a:pt x="380404" y="19227"/>
                </a:lnTo>
                <a:close/>
                <a:moveTo>
                  <a:pt x="279439" y="18275"/>
                </a:moveTo>
                <a:lnTo>
                  <a:pt x="276582" y="19227"/>
                </a:lnTo>
                <a:lnTo>
                  <a:pt x="282297" y="33515"/>
                </a:lnTo>
                <a:lnTo>
                  <a:pt x="284202" y="32562"/>
                </a:lnTo>
                <a:close/>
                <a:moveTo>
                  <a:pt x="368022" y="15417"/>
                </a:moveTo>
                <a:lnTo>
                  <a:pt x="364212" y="29705"/>
                </a:lnTo>
                <a:lnTo>
                  <a:pt x="367069" y="30657"/>
                </a:lnTo>
                <a:lnTo>
                  <a:pt x="370879" y="16370"/>
                </a:lnTo>
                <a:close/>
                <a:moveTo>
                  <a:pt x="288012" y="15417"/>
                </a:moveTo>
                <a:lnTo>
                  <a:pt x="285154" y="16370"/>
                </a:lnTo>
                <a:lnTo>
                  <a:pt x="289917" y="30657"/>
                </a:lnTo>
                <a:lnTo>
                  <a:pt x="291822" y="29705"/>
                </a:lnTo>
                <a:close/>
                <a:moveTo>
                  <a:pt x="360402" y="13512"/>
                </a:moveTo>
                <a:lnTo>
                  <a:pt x="356592" y="27800"/>
                </a:lnTo>
                <a:lnTo>
                  <a:pt x="359449" y="28752"/>
                </a:lnTo>
                <a:lnTo>
                  <a:pt x="363260" y="14465"/>
                </a:lnTo>
                <a:close/>
                <a:moveTo>
                  <a:pt x="304204" y="12560"/>
                </a:moveTo>
                <a:lnTo>
                  <a:pt x="306110" y="26847"/>
                </a:lnTo>
                <a:lnTo>
                  <a:pt x="308967" y="27800"/>
                </a:lnTo>
                <a:lnTo>
                  <a:pt x="307062" y="12560"/>
                </a:lnTo>
                <a:close/>
                <a:moveTo>
                  <a:pt x="297537" y="12560"/>
                </a:moveTo>
                <a:lnTo>
                  <a:pt x="294679" y="13512"/>
                </a:lnTo>
                <a:lnTo>
                  <a:pt x="298489" y="27800"/>
                </a:lnTo>
                <a:lnTo>
                  <a:pt x="300394" y="26847"/>
                </a:lnTo>
                <a:close/>
                <a:moveTo>
                  <a:pt x="349924" y="11607"/>
                </a:moveTo>
                <a:lnTo>
                  <a:pt x="348019" y="26847"/>
                </a:lnTo>
                <a:lnTo>
                  <a:pt x="350877" y="26847"/>
                </a:lnTo>
                <a:lnTo>
                  <a:pt x="352782" y="12560"/>
                </a:lnTo>
                <a:close/>
                <a:moveTo>
                  <a:pt x="340399" y="10655"/>
                </a:moveTo>
                <a:lnTo>
                  <a:pt x="339447" y="25895"/>
                </a:lnTo>
                <a:lnTo>
                  <a:pt x="342304" y="25895"/>
                </a:lnTo>
                <a:lnTo>
                  <a:pt x="343257" y="10655"/>
                </a:lnTo>
                <a:close/>
                <a:moveTo>
                  <a:pt x="312777" y="10655"/>
                </a:moveTo>
                <a:lnTo>
                  <a:pt x="314682" y="25895"/>
                </a:lnTo>
                <a:lnTo>
                  <a:pt x="316587" y="25895"/>
                </a:lnTo>
                <a:lnTo>
                  <a:pt x="315635" y="10655"/>
                </a:lnTo>
                <a:close/>
                <a:moveTo>
                  <a:pt x="331827" y="9702"/>
                </a:moveTo>
                <a:lnTo>
                  <a:pt x="331827" y="24942"/>
                </a:lnTo>
                <a:lnTo>
                  <a:pt x="334685" y="24942"/>
                </a:lnTo>
                <a:lnTo>
                  <a:pt x="334685" y="9702"/>
                </a:lnTo>
                <a:close/>
                <a:moveTo>
                  <a:pt x="323254" y="9702"/>
                </a:moveTo>
                <a:lnTo>
                  <a:pt x="323254" y="24942"/>
                </a:lnTo>
                <a:lnTo>
                  <a:pt x="326112" y="24942"/>
                </a:lnTo>
                <a:lnTo>
                  <a:pt x="326112" y="9702"/>
                </a:lnTo>
                <a:close/>
                <a:moveTo>
                  <a:pt x="339090" y="415"/>
                </a:moveTo>
                <a:cubicBezTo>
                  <a:pt x="361831" y="2082"/>
                  <a:pt x="384214" y="8750"/>
                  <a:pt x="404217" y="20180"/>
                </a:cubicBezTo>
                <a:cubicBezTo>
                  <a:pt x="428982" y="34467"/>
                  <a:pt x="445174" y="57327"/>
                  <a:pt x="450889" y="85902"/>
                </a:cubicBezTo>
                <a:cubicBezTo>
                  <a:pt x="459462" y="132575"/>
                  <a:pt x="437554" y="178295"/>
                  <a:pt x="426124" y="192582"/>
                </a:cubicBezTo>
                <a:cubicBezTo>
                  <a:pt x="390882" y="236397"/>
                  <a:pt x="361354" y="256400"/>
                  <a:pt x="328017" y="280212"/>
                </a:cubicBezTo>
                <a:cubicBezTo>
                  <a:pt x="307062" y="295452"/>
                  <a:pt x="282297" y="312597"/>
                  <a:pt x="252769" y="338315"/>
                </a:cubicBezTo>
                <a:cubicBezTo>
                  <a:pt x="223242" y="364985"/>
                  <a:pt x="219432" y="391655"/>
                  <a:pt x="221337" y="408800"/>
                </a:cubicBezTo>
                <a:cubicBezTo>
                  <a:pt x="222289" y="413562"/>
                  <a:pt x="223242" y="418325"/>
                  <a:pt x="224194" y="422135"/>
                </a:cubicBezTo>
                <a:cubicBezTo>
                  <a:pt x="224194" y="415467"/>
                  <a:pt x="226099" y="409752"/>
                  <a:pt x="228957" y="404990"/>
                </a:cubicBezTo>
                <a:lnTo>
                  <a:pt x="260389" y="354507"/>
                </a:lnTo>
                <a:cubicBezTo>
                  <a:pt x="265152" y="347840"/>
                  <a:pt x="274677" y="340220"/>
                  <a:pt x="282297" y="337362"/>
                </a:cubicBezTo>
                <a:lnTo>
                  <a:pt x="417552" y="288785"/>
                </a:lnTo>
                <a:cubicBezTo>
                  <a:pt x="425172" y="285927"/>
                  <a:pt x="436602" y="285927"/>
                  <a:pt x="444222" y="287832"/>
                </a:cubicBezTo>
                <a:lnTo>
                  <a:pt x="448032" y="276402"/>
                </a:lnTo>
                <a:cubicBezTo>
                  <a:pt x="450889" y="270687"/>
                  <a:pt x="454699" y="265925"/>
                  <a:pt x="460414" y="263067"/>
                </a:cubicBezTo>
                <a:cubicBezTo>
                  <a:pt x="466129" y="260210"/>
                  <a:pt x="472797" y="260210"/>
                  <a:pt x="478512" y="262115"/>
                </a:cubicBezTo>
                <a:lnTo>
                  <a:pt x="502324" y="270687"/>
                </a:lnTo>
                <a:cubicBezTo>
                  <a:pt x="508039" y="273545"/>
                  <a:pt x="512802" y="277355"/>
                  <a:pt x="515660" y="283070"/>
                </a:cubicBezTo>
                <a:cubicBezTo>
                  <a:pt x="518517" y="288785"/>
                  <a:pt x="518517" y="295452"/>
                  <a:pt x="516612" y="301167"/>
                </a:cubicBezTo>
                <a:lnTo>
                  <a:pt x="513754" y="310692"/>
                </a:lnTo>
                <a:cubicBezTo>
                  <a:pt x="522327" y="315455"/>
                  <a:pt x="528042" y="324980"/>
                  <a:pt x="528042" y="334505"/>
                </a:cubicBezTo>
                <a:lnTo>
                  <a:pt x="528042" y="376415"/>
                </a:lnTo>
                <a:cubicBezTo>
                  <a:pt x="549949" y="389750"/>
                  <a:pt x="564237" y="413562"/>
                  <a:pt x="561379" y="435470"/>
                </a:cubicBezTo>
                <a:cubicBezTo>
                  <a:pt x="561379" y="476427"/>
                  <a:pt x="528042" y="510717"/>
                  <a:pt x="486132" y="510717"/>
                </a:cubicBezTo>
                <a:cubicBezTo>
                  <a:pt x="465177" y="510717"/>
                  <a:pt x="446127" y="502145"/>
                  <a:pt x="432792" y="488810"/>
                </a:cubicBezTo>
                <a:lnTo>
                  <a:pt x="248007" y="488810"/>
                </a:lnTo>
                <a:cubicBezTo>
                  <a:pt x="236577" y="488810"/>
                  <a:pt x="226099" y="481190"/>
                  <a:pt x="222289" y="470712"/>
                </a:cubicBezTo>
                <a:cubicBezTo>
                  <a:pt x="208954" y="465950"/>
                  <a:pt x="198477" y="450710"/>
                  <a:pt x="192762" y="436422"/>
                </a:cubicBezTo>
                <a:cubicBezTo>
                  <a:pt x="185142" y="420230"/>
                  <a:pt x="167997" y="363080"/>
                  <a:pt x="228004" y="310692"/>
                </a:cubicBezTo>
                <a:cubicBezTo>
                  <a:pt x="258485" y="284022"/>
                  <a:pt x="284202" y="265925"/>
                  <a:pt x="306110" y="250685"/>
                </a:cubicBezTo>
                <a:cubicBezTo>
                  <a:pt x="338494" y="226872"/>
                  <a:pt x="364212" y="208775"/>
                  <a:pt x="397549" y="168770"/>
                </a:cubicBezTo>
                <a:cubicBezTo>
                  <a:pt x="405169" y="159245"/>
                  <a:pt x="421362" y="122097"/>
                  <a:pt x="415647" y="88760"/>
                </a:cubicBezTo>
                <a:cubicBezTo>
                  <a:pt x="411837" y="69710"/>
                  <a:pt x="401360" y="55422"/>
                  <a:pt x="384214" y="45897"/>
                </a:cubicBezTo>
                <a:cubicBezTo>
                  <a:pt x="353735" y="27800"/>
                  <a:pt x="313729" y="24942"/>
                  <a:pt x="280392" y="38277"/>
                </a:cubicBezTo>
                <a:cubicBezTo>
                  <a:pt x="256579" y="47802"/>
                  <a:pt x="225147" y="69710"/>
                  <a:pt x="208954" y="122097"/>
                </a:cubicBezTo>
                <a:cubicBezTo>
                  <a:pt x="207049" y="129717"/>
                  <a:pt x="204192" y="138290"/>
                  <a:pt x="202287" y="145910"/>
                </a:cubicBezTo>
                <a:cubicBezTo>
                  <a:pt x="203239" y="148767"/>
                  <a:pt x="203239" y="151625"/>
                  <a:pt x="202287" y="154482"/>
                </a:cubicBezTo>
                <a:lnTo>
                  <a:pt x="164187" y="313550"/>
                </a:lnTo>
                <a:cubicBezTo>
                  <a:pt x="164187" y="314502"/>
                  <a:pt x="165139" y="314502"/>
                  <a:pt x="165139" y="315455"/>
                </a:cubicBezTo>
                <a:cubicBezTo>
                  <a:pt x="168949" y="320217"/>
                  <a:pt x="170854" y="326885"/>
                  <a:pt x="168949" y="333552"/>
                </a:cubicBezTo>
                <a:cubicBezTo>
                  <a:pt x="167044" y="341172"/>
                  <a:pt x="162282" y="346887"/>
                  <a:pt x="155614" y="349745"/>
                </a:cubicBezTo>
                <a:lnTo>
                  <a:pt x="148947" y="377367"/>
                </a:lnTo>
                <a:cubicBezTo>
                  <a:pt x="148947" y="378320"/>
                  <a:pt x="149899" y="378320"/>
                  <a:pt x="149899" y="379272"/>
                </a:cubicBezTo>
                <a:cubicBezTo>
                  <a:pt x="153710" y="384035"/>
                  <a:pt x="155614" y="390702"/>
                  <a:pt x="153710" y="397370"/>
                </a:cubicBezTo>
                <a:cubicBezTo>
                  <a:pt x="151804" y="404990"/>
                  <a:pt x="147042" y="410705"/>
                  <a:pt x="140374" y="413562"/>
                </a:cubicBezTo>
                <a:lnTo>
                  <a:pt x="134660" y="438327"/>
                </a:lnTo>
                <a:cubicBezTo>
                  <a:pt x="135612" y="439280"/>
                  <a:pt x="136564" y="440232"/>
                  <a:pt x="136564" y="441185"/>
                </a:cubicBezTo>
                <a:cubicBezTo>
                  <a:pt x="137517" y="442137"/>
                  <a:pt x="137517" y="443090"/>
                  <a:pt x="137517" y="444042"/>
                </a:cubicBezTo>
                <a:cubicBezTo>
                  <a:pt x="137517" y="444042"/>
                  <a:pt x="137517" y="444995"/>
                  <a:pt x="137517" y="444995"/>
                </a:cubicBezTo>
                <a:cubicBezTo>
                  <a:pt x="137517" y="445947"/>
                  <a:pt x="137517" y="446900"/>
                  <a:pt x="137517" y="447852"/>
                </a:cubicBezTo>
                <a:cubicBezTo>
                  <a:pt x="137517" y="448805"/>
                  <a:pt x="137517" y="450710"/>
                  <a:pt x="137517" y="451662"/>
                </a:cubicBezTo>
                <a:lnTo>
                  <a:pt x="134660" y="462140"/>
                </a:lnTo>
                <a:lnTo>
                  <a:pt x="151804" y="463092"/>
                </a:lnTo>
                <a:cubicBezTo>
                  <a:pt x="161329" y="463092"/>
                  <a:pt x="169902" y="471665"/>
                  <a:pt x="170854" y="481190"/>
                </a:cubicBezTo>
                <a:lnTo>
                  <a:pt x="171807" y="485952"/>
                </a:lnTo>
                <a:lnTo>
                  <a:pt x="182285" y="486905"/>
                </a:lnTo>
                <a:cubicBezTo>
                  <a:pt x="187999" y="486905"/>
                  <a:pt x="192762" y="489762"/>
                  <a:pt x="195619" y="493572"/>
                </a:cubicBezTo>
                <a:cubicBezTo>
                  <a:pt x="198477" y="497382"/>
                  <a:pt x="199429" y="503097"/>
                  <a:pt x="198477" y="507860"/>
                </a:cubicBezTo>
                <a:lnTo>
                  <a:pt x="193714" y="527862"/>
                </a:lnTo>
                <a:cubicBezTo>
                  <a:pt x="191810" y="537387"/>
                  <a:pt x="183237" y="544055"/>
                  <a:pt x="173712" y="544055"/>
                </a:cubicBezTo>
                <a:cubicBezTo>
                  <a:pt x="173712" y="544055"/>
                  <a:pt x="172760" y="544055"/>
                  <a:pt x="172760" y="544055"/>
                </a:cubicBezTo>
                <a:lnTo>
                  <a:pt x="170854" y="544055"/>
                </a:lnTo>
                <a:cubicBezTo>
                  <a:pt x="167997" y="548817"/>
                  <a:pt x="161329" y="551675"/>
                  <a:pt x="154662" y="551675"/>
                </a:cubicBezTo>
                <a:cubicBezTo>
                  <a:pt x="153710" y="551675"/>
                  <a:pt x="153710" y="551675"/>
                  <a:pt x="152757" y="551675"/>
                </a:cubicBezTo>
                <a:lnTo>
                  <a:pt x="31789" y="544055"/>
                </a:lnTo>
                <a:cubicBezTo>
                  <a:pt x="26074" y="544055"/>
                  <a:pt x="20360" y="541197"/>
                  <a:pt x="17502" y="537387"/>
                </a:cubicBezTo>
                <a:cubicBezTo>
                  <a:pt x="17502" y="537387"/>
                  <a:pt x="16549" y="536435"/>
                  <a:pt x="16549" y="535482"/>
                </a:cubicBezTo>
                <a:cubicBezTo>
                  <a:pt x="10835" y="535482"/>
                  <a:pt x="6072" y="532625"/>
                  <a:pt x="3214" y="528815"/>
                </a:cubicBezTo>
                <a:cubicBezTo>
                  <a:pt x="357" y="525005"/>
                  <a:pt x="-596" y="519290"/>
                  <a:pt x="357" y="514527"/>
                </a:cubicBezTo>
                <a:lnTo>
                  <a:pt x="5119" y="494525"/>
                </a:lnTo>
                <a:cubicBezTo>
                  <a:pt x="7977" y="485000"/>
                  <a:pt x="17502" y="477380"/>
                  <a:pt x="27027" y="478332"/>
                </a:cubicBezTo>
                <a:lnTo>
                  <a:pt x="39410" y="479285"/>
                </a:lnTo>
                <a:lnTo>
                  <a:pt x="44172" y="470712"/>
                </a:lnTo>
                <a:cubicBezTo>
                  <a:pt x="48935" y="463092"/>
                  <a:pt x="59412" y="457377"/>
                  <a:pt x="67985" y="458330"/>
                </a:cubicBezTo>
                <a:lnTo>
                  <a:pt x="87987" y="459282"/>
                </a:lnTo>
                <a:lnTo>
                  <a:pt x="90844" y="445947"/>
                </a:lnTo>
                <a:cubicBezTo>
                  <a:pt x="90844" y="444042"/>
                  <a:pt x="90844" y="443090"/>
                  <a:pt x="91797" y="442137"/>
                </a:cubicBezTo>
                <a:cubicBezTo>
                  <a:pt x="92749" y="441185"/>
                  <a:pt x="92749" y="440232"/>
                  <a:pt x="93702" y="439280"/>
                </a:cubicBezTo>
                <a:cubicBezTo>
                  <a:pt x="94654" y="437375"/>
                  <a:pt x="96560" y="435470"/>
                  <a:pt x="98464" y="434517"/>
                </a:cubicBezTo>
                <a:lnTo>
                  <a:pt x="126087" y="320217"/>
                </a:lnTo>
                <a:lnTo>
                  <a:pt x="125135" y="314502"/>
                </a:lnTo>
                <a:lnTo>
                  <a:pt x="127039" y="305930"/>
                </a:lnTo>
                <a:cubicBezTo>
                  <a:pt x="128944" y="295452"/>
                  <a:pt x="127992" y="283070"/>
                  <a:pt x="122277" y="263067"/>
                </a:cubicBezTo>
                <a:cubicBezTo>
                  <a:pt x="115610" y="238302"/>
                  <a:pt x="117514" y="199250"/>
                  <a:pt x="117514" y="197345"/>
                </a:cubicBezTo>
                <a:cubicBezTo>
                  <a:pt x="118467" y="189725"/>
                  <a:pt x="121324" y="179247"/>
                  <a:pt x="126087" y="172580"/>
                </a:cubicBezTo>
                <a:lnTo>
                  <a:pt x="136564" y="156387"/>
                </a:lnTo>
                <a:cubicBezTo>
                  <a:pt x="142279" y="146862"/>
                  <a:pt x="153710" y="141147"/>
                  <a:pt x="164187" y="142100"/>
                </a:cubicBezTo>
                <a:lnTo>
                  <a:pt x="171807" y="143052"/>
                </a:lnTo>
                <a:cubicBezTo>
                  <a:pt x="174664" y="133527"/>
                  <a:pt x="177522" y="124002"/>
                  <a:pt x="180379" y="115430"/>
                </a:cubicBezTo>
                <a:cubicBezTo>
                  <a:pt x="200382" y="50660"/>
                  <a:pt x="241339" y="23037"/>
                  <a:pt x="271819" y="10655"/>
                </a:cubicBezTo>
                <a:cubicBezTo>
                  <a:pt x="293250" y="2082"/>
                  <a:pt x="316349" y="-1251"/>
                  <a:pt x="339090" y="415"/>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62" name="カメラ">
            <a:extLst>
              <a:ext uri="{FF2B5EF4-FFF2-40B4-BE49-F238E27FC236}">
                <a16:creationId xmlns:a16="http://schemas.microsoft.com/office/drawing/2014/main" id="{8FB5D5BC-4BC6-B84C-B56A-A5A5FDB25938}"/>
              </a:ext>
            </a:extLst>
          </p:cNvPr>
          <p:cNvSpPr/>
          <p:nvPr userDrawn="1"/>
        </p:nvSpPr>
        <p:spPr>
          <a:xfrm>
            <a:off x="7507718" y="3326181"/>
            <a:ext cx="235248" cy="173635"/>
          </a:xfrm>
          <a:custGeom>
            <a:avLst/>
            <a:gdLst>
              <a:gd name="connsiteX0" fmla="*/ 129540 w 480060"/>
              <a:gd name="connsiteY0" fmla="*/ 294322 h 354330"/>
              <a:gd name="connsiteX1" fmla="*/ 120015 w 480060"/>
              <a:gd name="connsiteY1" fmla="*/ 303847 h 354330"/>
              <a:gd name="connsiteX2" fmla="*/ 129540 w 480060"/>
              <a:gd name="connsiteY2" fmla="*/ 313372 h 354330"/>
              <a:gd name="connsiteX3" fmla="*/ 139065 w 480060"/>
              <a:gd name="connsiteY3" fmla="*/ 303847 h 354330"/>
              <a:gd name="connsiteX4" fmla="*/ 129540 w 480060"/>
              <a:gd name="connsiteY4" fmla="*/ 294322 h 354330"/>
              <a:gd name="connsiteX5" fmla="*/ 240031 w 480060"/>
              <a:gd name="connsiteY5" fmla="*/ 173355 h 354330"/>
              <a:gd name="connsiteX6" fmla="*/ 279083 w 480060"/>
              <a:gd name="connsiteY6" fmla="*/ 212407 h 354330"/>
              <a:gd name="connsiteX7" fmla="*/ 240031 w 480060"/>
              <a:gd name="connsiteY7" fmla="*/ 251460 h 354330"/>
              <a:gd name="connsiteX8" fmla="*/ 200978 w 480060"/>
              <a:gd name="connsiteY8" fmla="*/ 212407 h 354330"/>
              <a:gd name="connsiteX9" fmla="*/ 240031 w 480060"/>
              <a:gd name="connsiteY9" fmla="*/ 173355 h 354330"/>
              <a:gd name="connsiteX10" fmla="*/ 240030 w 480060"/>
              <a:gd name="connsiteY10" fmla="*/ 163830 h 354330"/>
              <a:gd name="connsiteX11" fmla="*/ 191453 w 480060"/>
              <a:gd name="connsiteY11" fmla="*/ 212407 h 354330"/>
              <a:gd name="connsiteX12" fmla="*/ 240030 w 480060"/>
              <a:gd name="connsiteY12" fmla="*/ 260985 h 354330"/>
              <a:gd name="connsiteX13" fmla="*/ 288608 w 480060"/>
              <a:gd name="connsiteY13" fmla="*/ 212407 h 354330"/>
              <a:gd name="connsiteX14" fmla="*/ 240030 w 480060"/>
              <a:gd name="connsiteY14" fmla="*/ 163830 h 354330"/>
              <a:gd name="connsiteX15" fmla="*/ 240030 w 480060"/>
              <a:gd name="connsiteY15" fmla="*/ 133350 h 354330"/>
              <a:gd name="connsiteX16" fmla="*/ 319088 w 480060"/>
              <a:gd name="connsiteY16" fmla="*/ 212407 h 354330"/>
              <a:gd name="connsiteX17" fmla="*/ 240030 w 480060"/>
              <a:gd name="connsiteY17" fmla="*/ 291465 h 354330"/>
              <a:gd name="connsiteX18" fmla="*/ 160973 w 480060"/>
              <a:gd name="connsiteY18" fmla="*/ 212407 h 354330"/>
              <a:gd name="connsiteX19" fmla="*/ 240030 w 480060"/>
              <a:gd name="connsiteY19" fmla="*/ 133350 h 354330"/>
              <a:gd name="connsiteX20" fmla="*/ 240030 w 480060"/>
              <a:gd name="connsiteY20" fmla="*/ 100012 h 354330"/>
              <a:gd name="connsiteX21" fmla="*/ 151447 w 480060"/>
              <a:gd name="connsiteY21" fmla="*/ 144780 h 354330"/>
              <a:gd name="connsiteX22" fmla="*/ 135255 w 480060"/>
              <a:gd name="connsiteY22" fmla="*/ 173355 h 354330"/>
              <a:gd name="connsiteX23" fmla="*/ 134303 w 480060"/>
              <a:gd name="connsiteY23" fmla="*/ 176212 h 354330"/>
              <a:gd name="connsiteX24" fmla="*/ 132397 w 480060"/>
              <a:gd name="connsiteY24" fmla="*/ 181927 h 354330"/>
              <a:gd name="connsiteX25" fmla="*/ 131445 w 480060"/>
              <a:gd name="connsiteY25" fmla="*/ 186690 h 354330"/>
              <a:gd name="connsiteX26" fmla="*/ 130492 w 480060"/>
              <a:gd name="connsiteY26" fmla="*/ 191452 h 354330"/>
              <a:gd name="connsiteX27" fmla="*/ 129540 w 480060"/>
              <a:gd name="connsiteY27" fmla="*/ 198120 h 354330"/>
              <a:gd name="connsiteX28" fmla="*/ 129540 w 480060"/>
              <a:gd name="connsiteY28" fmla="*/ 201930 h 354330"/>
              <a:gd name="connsiteX29" fmla="*/ 128587 w 480060"/>
              <a:gd name="connsiteY29" fmla="*/ 212407 h 354330"/>
              <a:gd name="connsiteX30" fmla="*/ 240030 w 480060"/>
              <a:gd name="connsiteY30" fmla="*/ 323850 h 354330"/>
              <a:gd name="connsiteX31" fmla="*/ 351472 w 480060"/>
              <a:gd name="connsiteY31" fmla="*/ 212407 h 354330"/>
              <a:gd name="connsiteX32" fmla="*/ 350520 w 480060"/>
              <a:gd name="connsiteY32" fmla="*/ 201930 h 354330"/>
              <a:gd name="connsiteX33" fmla="*/ 350520 w 480060"/>
              <a:gd name="connsiteY33" fmla="*/ 198120 h 354330"/>
              <a:gd name="connsiteX34" fmla="*/ 349567 w 480060"/>
              <a:gd name="connsiteY34" fmla="*/ 191452 h 354330"/>
              <a:gd name="connsiteX35" fmla="*/ 348615 w 480060"/>
              <a:gd name="connsiteY35" fmla="*/ 186690 h 354330"/>
              <a:gd name="connsiteX36" fmla="*/ 347662 w 480060"/>
              <a:gd name="connsiteY36" fmla="*/ 181927 h 354330"/>
              <a:gd name="connsiteX37" fmla="*/ 345758 w 480060"/>
              <a:gd name="connsiteY37" fmla="*/ 176212 h 354330"/>
              <a:gd name="connsiteX38" fmla="*/ 344805 w 480060"/>
              <a:gd name="connsiteY38" fmla="*/ 173355 h 354330"/>
              <a:gd name="connsiteX39" fmla="*/ 328612 w 480060"/>
              <a:gd name="connsiteY39" fmla="*/ 144780 h 354330"/>
              <a:gd name="connsiteX40" fmla="*/ 240030 w 480060"/>
              <a:gd name="connsiteY40" fmla="*/ 100012 h 354330"/>
              <a:gd name="connsiteX41" fmla="*/ 373380 w 480060"/>
              <a:gd name="connsiteY41" fmla="*/ 88582 h 354330"/>
              <a:gd name="connsiteX42" fmla="*/ 373380 w 480060"/>
              <a:gd name="connsiteY42" fmla="*/ 112395 h 354330"/>
              <a:gd name="connsiteX43" fmla="*/ 427672 w 480060"/>
              <a:gd name="connsiteY43" fmla="*/ 112395 h 354330"/>
              <a:gd name="connsiteX44" fmla="*/ 427672 w 480060"/>
              <a:gd name="connsiteY44" fmla="*/ 88582 h 354330"/>
              <a:gd name="connsiteX45" fmla="*/ 373380 w 480060"/>
              <a:gd name="connsiteY45" fmla="*/ 80010 h 354330"/>
              <a:gd name="connsiteX46" fmla="*/ 427672 w 480060"/>
              <a:gd name="connsiteY46" fmla="*/ 80010 h 354330"/>
              <a:gd name="connsiteX47" fmla="*/ 437197 w 480060"/>
              <a:gd name="connsiteY47" fmla="*/ 89535 h 354330"/>
              <a:gd name="connsiteX48" fmla="*/ 437197 w 480060"/>
              <a:gd name="connsiteY48" fmla="*/ 113347 h 354330"/>
              <a:gd name="connsiteX49" fmla="*/ 427672 w 480060"/>
              <a:gd name="connsiteY49" fmla="*/ 122872 h 354330"/>
              <a:gd name="connsiteX50" fmla="*/ 373380 w 480060"/>
              <a:gd name="connsiteY50" fmla="*/ 122872 h 354330"/>
              <a:gd name="connsiteX51" fmla="*/ 363855 w 480060"/>
              <a:gd name="connsiteY51" fmla="*/ 113347 h 354330"/>
              <a:gd name="connsiteX52" fmla="*/ 363855 w 480060"/>
              <a:gd name="connsiteY52" fmla="*/ 89535 h 354330"/>
              <a:gd name="connsiteX53" fmla="*/ 373380 w 480060"/>
              <a:gd name="connsiteY53" fmla="*/ 80010 h 354330"/>
              <a:gd name="connsiteX54" fmla="*/ 20003 w 480060"/>
              <a:gd name="connsiteY54" fmla="*/ 63817 h 354330"/>
              <a:gd name="connsiteX55" fmla="*/ 20003 w 480060"/>
              <a:gd name="connsiteY55" fmla="*/ 135255 h 354330"/>
              <a:gd name="connsiteX56" fmla="*/ 133350 w 480060"/>
              <a:gd name="connsiteY56" fmla="*/ 135255 h 354330"/>
              <a:gd name="connsiteX57" fmla="*/ 240030 w 480060"/>
              <a:gd name="connsiteY57" fmla="*/ 80962 h 354330"/>
              <a:gd name="connsiteX58" fmla="*/ 346710 w 480060"/>
              <a:gd name="connsiteY58" fmla="*/ 135255 h 354330"/>
              <a:gd name="connsiteX59" fmla="*/ 459105 w 480060"/>
              <a:gd name="connsiteY59" fmla="*/ 135255 h 354330"/>
              <a:gd name="connsiteX60" fmla="*/ 459105 w 480060"/>
              <a:gd name="connsiteY60" fmla="*/ 63817 h 354330"/>
              <a:gd name="connsiteX61" fmla="*/ 377190 w 480060"/>
              <a:gd name="connsiteY61" fmla="*/ 38100 h 354330"/>
              <a:gd name="connsiteX62" fmla="*/ 377190 w 480060"/>
              <a:gd name="connsiteY62" fmla="*/ 42862 h 354330"/>
              <a:gd name="connsiteX63" fmla="*/ 414337 w 480060"/>
              <a:gd name="connsiteY63" fmla="*/ 42862 h 354330"/>
              <a:gd name="connsiteX64" fmla="*/ 414337 w 480060"/>
              <a:gd name="connsiteY64" fmla="*/ 38100 h 354330"/>
              <a:gd name="connsiteX65" fmla="*/ 111442 w 480060"/>
              <a:gd name="connsiteY65" fmla="*/ 38100 h 354330"/>
              <a:gd name="connsiteX66" fmla="*/ 111442 w 480060"/>
              <a:gd name="connsiteY66" fmla="*/ 44767 h 354330"/>
              <a:gd name="connsiteX67" fmla="*/ 130492 w 480060"/>
              <a:gd name="connsiteY67" fmla="*/ 44767 h 354330"/>
              <a:gd name="connsiteX68" fmla="*/ 140970 w 480060"/>
              <a:gd name="connsiteY68" fmla="*/ 44767 h 354330"/>
              <a:gd name="connsiteX69" fmla="*/ 140970 w 480060"/>
              <a:gd name="connsiteY69" fmla="*/ 38100 h 354330"/>
              <a:gd name="connsiteX70" fmla="*/ 137160 w 480060"/>
              <a:gd name="connsiteY70" fmla="*/ 38100 h 354330"/>
              <a:gd name="connsiteX71" fmla="*/ 50483 w 480060"/>
              <a:gd name="connsiteY71" fmla="*/ 38100 h 354330"/>
              <a:gd name="connsiteX72" fmla="*/ 50483 w 480060"/>
              <a:gd name="connsiteY72" fmla="*/ 44767 h 354330"/>
              <a:gd name="connsiteX73" fmla="*/ 80010 w 480060"/>
              <a:gd name="connsiteY73" fmla="*/ 44767 h 354330"/>
              <a:gd name="connsiteX74" fmla="*/ 80010 w 480060"/>
              <a:gd name="connsiteY74" fmla="*/ 38100 h 354330"/>
              <a:gd name="connsiteX75" fmla="*/ 186690 w 480060"/>
              <a:gd name="connsiteY75" fmla="*/ 20002 h 354330"/>
              <a:gd name="connsiteX76" fmla="*/ 184785 w 480060"/>
              <a:gd name="connsiteY76" fmla="*/ 20955 h 354330"/>
              <a:gd name="connsiteX77" fmla="*/ 160972 w 480060"/>
              <a:gd name="connsiteY77" fmla="*/ 43815 h 354330"/>
              <a:gd name="connsiteX78" fmla="*/ 320040 w 480060"/>
              <a:gd name="connsiteY78" fmla="*/ 43815 h 354330"/>
              <a:gd name="connsiteX79" fmla="*/ 296228 w 480060"/>
              <a:gd name="connsiteY79" fmla="*/ 20955 h 354330"/>
              <a:gd name="connsiteX80" fmla="*/ 294322 w 480060"/>
              <a:gd name="connsiteY80" fmla="*/ 20002 h 354330"/>
              <a:gd name="connsiteX81" fmla="*/ 185737 w 480060"/>
              <a:gd name="connsiteY81" fmla="*/ 0 h 354330"/>
              <a:gd name="connsiteX82" fmla="*/ 293370 w 480060"/>
              <a:gd name="connsiteY82" fmla="*/ 0 h 354330"/>
              <a:gd name="connsiteX83" fmla="*/ 308610 w 480060"/>
              <a:gd name="connsiteY83" fmla="*/ 5715 h 354330"/>
              <a:gd name="connsiteX84" fmla="*/ 347662 w 480060"/>
              <a:gd name="connsiteY84" fmla="*/ 42862 h 354330"/>
              <a:gd name="connsiteX85" fmla="*/ 347662 w 480060"/>
              <a:gd name="connsiteY85" fmla="*/ 34290 h 354330"/>
              <a:gd name="connsiteX86" fmla="*/ 360045 w 480060"/>
              <a:gd name="connsiteY86" fmla="*/ 21907 h 354330"/>
              <a:gd name="connsiteX87" fmla="*/ 362903 w 480060"/>
              <a:gd name="connsiteY87" fmla="*/ 21907 h 354330"/>
              <a:gd name="connsiteX88" fmla="*/ 374333 w 480060"/>
              <a:gd name="connsiteY88" fmla="*/ 13335 h 354330"/>
              <a:gd name="connsiteX89" fmla="*/ 417195 w 480060"/>
              <a:gd name="connsiteY89" fmla="*/ 13335 h 354330"/>
              <a:gd name="connsiteX90" fmla="*/ 428625 w 480060"/>
              <a:gd name="connsiteY90" fmla="*/ 21907 h 354330"/>
              <a:gd name="connsiteX91" fmla="*/ 431483 w 480060"/>
              <a:gd name="connsiteY91" fmla="*/ 21907 h 354330"/>
              <a:gd name="connsiteX92" fmla="*/ 443865 w 480060"/>
              <a:gd name="connsiteY92" fmla="*/ 34290 h 354330"/>
              <a:gd name="connsiteX93" fmla="*/ 443865 w 480060"/>
              <a:gd name="connsiteY93" fmla="*/ 43815 h 354330"/>
              <a:gd name="connsiteX94" fmla="*/ 464820 w 480060"/>
              <a:gd name="connsiteY94" fmla="*/ 43815 h 354330"/>
              <a:gd name="connsiteX95" fmla="*/ 480060 w 480060"/>
              <a:gd name="connsiteY95" fmla="*/ 59055 h 354330"/>
              <a:gd name="connsiteX96" fmla="*/ 480060 w 480060"/>
              <a:gd name="connsiteY96" fmla="*/ 150495 h 354330"/>
              <a:gd name="connsiteX97" fmla="*/ 480060 w 480060"/>
              <a:gd name="connsiteY97" fmla="*/ 339090 h 354330"/>
              <a:gd name="connsiteX98" fmla="*/ 464820 w 480060"/>
              <a:gd name="connsiteY98" fmla="*/ 354330 h 354330"/>
              <a:gd name="connsiteX99" fmla="*/ 15240 w 480060"/>
              <a:gd name="connsiteY99" fmla="*/ 354330 h 354330"/>
              <a:gd name="connsiteX100" fmla="*/ 0 w 480060"/>
              <a:gd name="connsiteY100" fmla="*/ 339090 h 354330"/>
              <a:gd name="connsiteX101" fmla="*/ 0 w 480060"/>
              <a:gd name="connsiteY101" fmla="*/ 150495 h 354330"/>
              <a:gd name="connsiteX102" fmla="*/ 0 w 480060"/>
              <a:gd name="connsiteY102" fmla="*/ 59055 h 354330"/>
              <a:gd name="connsiteX103" fmla="*/ 15240 w 480060"/>
              <a:gd name="connsiteY103" fmla="*/ 43815 h 354330"/>
              <a:gd name="connsiteX104" fmla="*/ 35242 w 480060"/>
              <a:gd name="connsiteY104" fmla="*/ 43815 h 354330"/>
              <a:gd name="connsiteX105" fmla="*/ 35242 w 480060"/>
              <a:gd name="connsiteY105" fmla="*/ 34290 h 354330"/>
              <a:gd name="connsiteX106" fmla="*/ 47625 w 480060"/>
              <a:gd name="connsiteY106" fmla="*/ 21907 h 354330"/>
              <a:gd name="connsiteX107" fmla="*/ 82867 w 480060"/>
              <a:gd name="connsiteY107" fmla="*/ 21907 h 354330"/>
              <a:gd name="connsiteX108" fmla="*/ 95250 w 480060"/>
              <a:gd name="connsiteY108" fmla="*/ 34290 h 354330"/>
              <a:gd name="connsiteX109" fmla="*/ 95250 w 480060"/>
              <a:gd name="connsiteY109" fmla="*/ 43815 h 354330"/>
              <a:gd name="connsiteX110" fmla="*/ 96203 w 480060"/>
              <a:gd name="connsiteY110" fmla="*/ 43815 h 354330"/>
              <a:gd name="connsiteX111" fmla="*/ 96203 w 480060"/>
              <a:gd name="connsiteY111" fmla="*/ 34290 h 354330"/>
              <a:gd name="connsiteX112" fmla="*/ 108585 w 480060"/>
              <a:gd name="connsiteY112" fmla="*/ 21907 h 354330"/>
              <a:gd name="connsiteX113" fmla="*/ 142875 w 480060"/>
              <a:gd name="connsiteY113" fmla="*/ 21907 h 354330"/>
              <a:gd name="connsiteX114" fmla="*/ 149542 w 480060"/>
              <a:gd name="connsiteY114" fmla="*/ 24765 h 354330"/>
              <a:gd name="connsiteX115" fmla="*/ 170497 w 480060"/>
              <a:gd name="connsiteY115" fmla="*/ 5715 h 354330"/>
              <a:gd name="connsiteX116" fmla="*/ 185737 w 480060"/>
              <a:gd name="connsiteY116" fmla="*/ 0 h 35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80060" h="354330">
                <a:moveTo>
                  <a:pt x="129540" y="294322"/>
                </a:moveTo>
                <a:cubicBezTo>
                  <a:pt x="123825" y="294322"/>
                  <a:pt x="120015" y="299085"/>
                  <a:pt x="120015" y="303847"/>
                </a:cubicBezTo>
                <a:cubicBezTo>
                  <a:pt x="120015" y="309562"/>
                  <a:pt x="124778" y="313372"/>
                  <a:pt x="129540" y="313372"/>
                </a:cubicBezTo>
                <a:cubicBezTo>
                  <a:pt x="134303" y="313372"/>
                  <a:pt x="138112" y="308610"/>
                  <a:pt x="139065" y="303847"/>
                </a:cubicBezTo>
                <a:cubicBezTo>
                  <a:pt x="139065" y="298132"/>
                  <a:pt x="134303" y="294322"/>
                  <a:pt x="129540" y="294322"/>
                </a:cubicBezTo>
                <a:close/>
                <a:moveTo>
                  <a:pt x="240031" y="173355"/>
                </a:moveTo>
                <a:cubicBezTo>
                  <a:pt x="261599" y="173355"/>
                  <a:pt x="279083" y="190839"/>
                  <a:pt x="279083" y="212407"/>
                </a:cubicBezTo>
                <a:cubicBezTo>
                  <a:pt x="279083" y="233976"/>
                  <a:pt x="261599" y="251460"/>
                  <a:pt x="240031" y="251460"/>
                </a:cubicBezTo>
                <a:cubicBezTo>
                  <a:pt x="218463" y="251460"/>
                  <a:pt x="200978" y="233976"/>
                  <a:pt x="200978" y="212407"/>
                </a:cubicBezTo>
                <a:cubicBezTo>
                  <a:pt x="200978" y="190839"/>
                  <a:pt x="218463" y="173355"/>
                  <a:pt x="240031" y="173355"/>
                </a:cubicBezTo>
                <a:close/>
                <a:moveTo>
                  <a:pt x="240030" y="163830"/>
                </a:moveTo>
                <a:cubicBezTo>
                  <a:pt x="213360" y="163830"/>
                  <a:pt x="191453" y="185737"/>
                  <a:pt x="191453" y="212407"/>
                </a:cubicBezTo>
                <a:cubicBezTo>
                  <a:pt x="191453" y="239077"/>
                  <a:pt x="213360" y="260985"/>
                  <a:pt x="240030" y="260985"/>
                </a:cubicBezTo>
                <a:cubicBezTo>
                  <a:pt x="266700" y="260985"/>
                  <a:pt x="288608" y="239077"/>
                  <a:pt x="288608" y="212407"/>
                </a:cubicBezTo>
                <a:cubicBezTo>
                  <a:pt x="288608" y="185737"/>
                  <a:pt x="266700" y="163830"/>
                  <a:pt x="240030" y="163830"/>
                </a:cubicBezTo>
                <a:close/>
                <a:moveTo>
                  <a:pt x="240030" y="133350"/>
                </a:moveTo>
                <a:cubicBezTo>
                  <a:pt x="283845" y="133350"/>
                  <a:pt x="319088" y="168592"/>
                  <a:pt x="319088" y="212407"/>
                </a:cubicBezTo>
                <a:cubicBezTo>
                  <a:pt x="319088" y="256222"/>
                  <a:pt x="283845" y="291465"/>
                  <a:pt x="240030" y="291465"/>
                </a:cubicBezTo>
                <a:cubicBezTo>
                  <a:pt x="196215" y="291465"/>
                  <a:pt x="160973" y="256222"/>
                  <a:pt x="160973" y="212407"/>
                </a:cubicBezTo>
                <a:cubicBezTo>
                  <a:pt x="160973" y="168592"/>
                  <a:pt x="196215" y="133350"/>
                  <a:pt x="240030" y="133350"/>
                </a:cubicBezTo>
                <a:close/>
                <a:moveTo>
                  <a:pt x="240030" y="100012"/>
                </a:moveTo>
                <a:cubicBezTo>
                  <a:pt x="203835" y="100012"/>
                  <a:pt x="171450" y="118110"/>
                  <a:pt x="151447" y="144780"/>
                </a:cubicBezTo>
                <a:cubicBezTo>
                  <a:pt x="144780" y="153352"/>
                  <a:pt x="139065" y="162877"/>
                  <a:pt x="135255" y="173355"/>
                </a:cubicBezTo>
                <a:cubicBezTo>
                  <a:pt x="135255" y="174307"/>
                  <a:pt x="134303" y="175260"/>
                  <a:pt x="134303" y="176212"/>
                </a:cubicBezTo>
                <a:cubicBezTo>
                  <a:pt x="133350" y="178117"/>
                  <a:pt x="133350" y="180022"/>
                  <a:pt x="132397" y="181927"/>
                </a:cubicBezTo>
                <a:cubicBezTo>
                  <a:pt x="132397" y="183832"/>
                  <a:pt x="131445" y="184785"/>
                  <a:pt x="131445" y="186690"/>
                </a:cubicBezTo>
                <a:cubicBezTo>
                  <a:pt x="131445" y="188595"/>
                  <a:pt x="130492" y="189547"/>
                  <a:pt x="130492" y="191452"/>
                </a:cubicBezTo>
                <a:cubicBezTo>
                  <a:pt x="130492" y="194310"/>
                  <a:pt x="129540" y="196215"/>
                  <a:pt x="129540" y="198120"/>
                </a:cubicBezTo>
                <a:cubicBezTo>
                  <a:pt x="129540" y="199072"/>
                  <a:pt x="129540" y="200977"/>
                  <a:pt x="129540" y="201930"/>
                </a:cubicBezTo>
                <a:cubicBezTo>
                  <a:pt x="128587" y="205740"/>
                  <a:pt x="128587" y="208597"/>
                  <a:pt x="128587" y="212407"/>
                </a:cubicBezTo>
                <a:cubicBezTo>
                  <a:pt x="128587" y="274320"/>
                  <a:pt x="179070" y="323850"/>
                  <a:pt x="240030" y="323850"/>
                </a:cubicBezTo>
                <a:cubicBezTo>
                  <a:pt x="300990" y="323850"/>
                  <a:pt x="351472" y="274320"/>
                  <a:pt x="351472" y="212407"/>
                </a:cubicBezTo>
                <a:cubicBezTo>
                  <a:pt x="351472" y="208597"/>
                  <a:pt x="350520" y="205740"/>
                  <a:pt x="350520" y="201930"/>
                </a:cubicBezTo>
                <a:cubicBezTo>
                  <a:pt x="350520" y="200977"/>
                  <a:pt x="350520" y="199072"/>
                  <a:pt x="350520" y="198120"/>
                </a:cubicBezTo>
                <a:cubicBezTo>
                  <a:pt x="350520" y="195262"/>
                  <a:pt x="349567" y="193357"/>
                  <a:pt x="349567" y="191452"/>
                </a:cubicBezTo>
                <a:cubicBezTo>
                  <a:pt x="349567" y="189547"/>
                  <a:pt x="348615" y="188595"/>
                  <a:pt x="348615" y="186690"/>
                </a:cubicBezTo>
                <a:cubicBezTo>
                  <a:pt x="348615" y="184785"/>
                  <a:pt x="347662" y="183832"/>
                  <a:pt x="347662" y="181927"/>
                </a:cubicBezTo>
                <a:cubicBezTo>
                  <a:pt x="346710" y="180022"/>
                  <a:pt x="346710" y="178117"/>
                  <a:pt x="345758" y="176212"/>
                </a:cubicBezTo>
                <a:cubicBezTo>
                  <a:pt x="345758" y="175260"/>
                  <a:pt x="344805" y="174307"/>
                  <a:pt x="344805" y="173355"/>
                </a:cubicBezTo>
                <a:cubicBezTo>
                  <a:pt x="340995" y="162877"/>
                  <a:pt x="335280" y="153352"/>
                  <a:pt x="328612" y="144780"/>
                </a:cubicBezTo>
                <a:cubicBezTo>
                  <a:pt x="308610" y="117157"/>
                  <a:pt x="276225" y="100012"/>
                  <a:pt x="240030" y="100012"/>
                </a:cubicBezTo>
                <a:close/>
                <a:moveTo>
                  <a:pt x="373380" y="88582"/>
                </a:moveTo>
                <a:lnTo>
                  <a:pt x="373380" y="112395"/>
                </a:lnTo>
                <a:lnTo>
                  <a:pt x="427672" y="112395"/>
                </a:lnTo>
                <a:lnTo>
                  <a:pt x="427672" y="88582"/>
                </a:lnTo>
                <a:close/>
                <a:moveTo>
                  <a:pt x="373380" y="80010"/>
                </a:moveTo>
                <a:lnTo>
                  <a:pt x="427672" y="80010"/>
                </a:lnTo>
                <a:cubicBezTo>
                  <a:pt x="433387" y="80010"/>
                  <a:pt x="437197" y="84772"/>
                  <a:pt x="437197" y="89535"/>
                </a:cubicBezTo>
                <a:lnTo>
                  <a:pt x="437197" y="113347"/>
                </a:lnTo>
                <a:cubicBezTo>
                  <a:pt x="437197" y="119062"/>
                  <a:pt x="432435" y="122872"/>
                  <a:pt x="427672" y="122872"/>
                </a:cubicBezTo>
                <a:lnTo>
                  <a:pt x="373380" y="122872"/>
                </a:lnTo>
                <a:cubicBezTo>
                  <a:pt x="367665" y="122872"/>
                  <a:pt x="363855" y="118110"/>
                  <a:pt x="363855" y="113347"/>
                </a:cubicBezTo>
                <a:lnTo>
                  <a:pt x="363855" y="89535"/>
                </a:lnTo>
                <a:cubicBezTo>
                  <a:pt x="363855" y="83820"/>
                  <a:pt x="368617" y="80010"/>
                  <a:pt x="373380" y="80010"/>
                </a:cubicBezTo>
                <a:close/>
                <a:moveTo>
                  <a:pt x="20003" y="63817"/>
                </a:moveTo>
                <a:lnTo>
                  <a:pt x="20003" y="135255"/>
                </a:lnTo>
                <a:lnTo>
                  <a:pt x="133350" y="135255"/>
                </a:lnTo>
                <a:cubicBezTo>
                  <a:pt x="157162" y="102870"/>
                  <a:pt x="196215" y="80962"/>
                  <a:pt x="240030" y="80962"/>
                </a:cubicBezTo>
                <a:cubicBezTo>
                  <a:pt x="283845" y="80962"/>
                  <a:pt x="322897" y="101917"/>
                  <a:pt x="346710" y="135255"/>
                </a:cubicBezTo>
                <a:lnTo>
                  <a:pt x="459105" y="135255"/>
                </a:lnTo>
                <a:lnTo>
                  <a:pt x="459105" y="63817"/>
                </a:lnTo>
                <a:close/>
                <a:moveTo>
                  <a:pt x="377190" y="38100"/>
                </a:moveTo>
                <a:lnTo>
                  <a:pt x="377190" y="42862"/>
                </a:lnTo>
                <a:lnTo>
                  <a:pt x="414337" y="42862"/>
                </a:lnTo>
                <a:lnTo>
                  <a:pt x="414337" y="38100"/>
                </a:lnTo>
                <a:close/>
                <a:moveTo>
                  <a:pt x="111442" y="38100"/>
                </a:moveTo>
                <a:lnTo>
                  <a:pt x="111442" y="44767"/>
                </a:lnTo>
                <a:lnTo>
                  <a:pt x="130492" y="44767"/>
                </a:lnTo>
                <a:lnTo>
                  <a:pt x="140970" y="44767"/>
                </a:lnTo>
                <a:lnTo>
                  <a:pt x="140970" y="38100"/>
                </a:lnTo>
                <a:lnTo>
                  <a:pt x="137160" y="38100"/>
                </a:lnTo>
                <a:close/>
                <a:moveTo>
                  <a:pt x="50483" y="38100"/>
                </a:moveTo>
                <a:lnTo>
                  <a:pt x="50483" y="44767"/>
                </a:lnTo>
                <a:lnTo>
                  <a:pt x="80010" y="44767"/>
                </a:lnTo>
                <a:lnTo>
                  <a:pt x="80010" y="38100"/>
                </a:lnTo>
                <a:close/>
                <a:moveTo>
                  <a:pt x="186690" y="20002"/>
                </a:moveTo>
                <a:cubicBezTo>
                  <a:pt x="185737" y="20002"/>
                  <a:pt x="184785" y="20955"/>
                  <a:pt x="184785" y="20955"/>
                </a:cubicBezTo>
                <a:lnTo>
                  <a:pt x="160972" y="43815"/>
                </a:lnTo>
                <a:lnTo>
                  <a:pt x="320040" y="43815"/>
                </a:lnTo>
                <a:lnTo>
                  <a:pt x="296228" y="20955"/>
                </a:lnTo>
                <a:cubicBezTo>
                  <a:pt x="295275" y="20002"/>
                  <a:pt x="294322" y="20002"/>
                  <a:pt x="294322" y="20002"/>
                </a:cubicBezTo>
                <a:close/>
                <a:moveTo>
                  <a:pt x="185737" y="0"/>
                </a:moveTo>
                <a:lnTo>
                  <a:pt x="293370" y="0"/>
                </a:lnTo>
                <a:cubicBezTo>
                  <a:pt x="299085" y="0"/>
                  <a:pt x="304800" y="1905"/>
                  <a:pt x="308610" y="5715"/>
                </a:cubicBezTo>
                <a:lnTo>
                  <a:pt x="347662" y="42862"/>
                </a:lnTo>
                <a:lnTo>
                  <a:pt x="347662" y="34290"/>
                </a:lnTo>
                <a:cubicBezTo>
                  <a:pt x="347662" y="27622"/>
                  <a:pt x="353378" y="21907"/>
                  <a:pt x="360045" y="21907"/>
                </a:cubicBezTo>
                <a:lnTo>
                  <a:pt x="362903" y="21907"/>
                </a:lnTo>
                <a:cubicBezTo>
                  <a:pt x="364808" y="17145"/>
                  <a:pt x="368617" y="13335"/>
                  <a:pt x="374333" y="13335"/>
                </a:cubicBezTo>
                <a:lnTo>
                  <a:pt x="417195" y="13335"/>
                </a:lnTo>
                <a:cubicBezTo>
                  <a:pt x="422910" y="13335"/>
                  <a:pt x="426720" y="17145"/>
                  <a:pt x="428625" y="21907"/>
                </a:cubicBezTo>
                <a:lnTo>
                  <a:pt x="431483" y="21907"/>
                </a:lnTo>
                <a:cubicBezTo>
                  <a:pt x="438150" y="21907"/>
                  <a:pt x="443865" y="27622"/>
                  <a:pt x="443865" y="34290"/>
                </a:cubicBezTo>
                <a:lnTo>
                  <a:pt x="443865" y="43815"/>
                </a:lnTo>
                <a:lnTo>
                  <a:pt x="464820" y="43815"/>
                </a:lnTo>
                <a:cubicBezTo>
                  <a:pt x="473392" y="43815"/>
                  <a:pt x="480060" y="50482"/>
                  <a:pt x="480060" y="59055"/>
                </a:cubicBezTo>
                <a:lnTo>
                  <a:pt x="480060" y="150495"/>
                </a:lnTo>
                <a:lnTo>
                  <a:pt x="480060" y="339090"/>
                </a:lnTo>
                <a:cubicBezTo>
                  <a:pt x="480060" y="347662"/>
                  <a:pt x="473392" y="354330"/>
                  <a:pt x="464820" y="354330"/>
                </a:cubicBezTo>
                <a:lnTo>
                  <a:pt x="15240" y="354330"/>
                </a:lnTo>
                <a:cubicBezTo>
                  <a:pt x="6667" y="354330"/>
                  <a:pt x="0" y="347662"/>
                  <a:pt x="0" y="339090"/>
                </a:cubicBezTo>
                <a:lnTo>
                  <a:pt x="0" y="150495"/>
                </a:lnTo>
                <a:lnTo>
                  <a:pt x="0" y="59055"/>
                </a:lnTo>
                <a:cubicBezTo>
                  <a:pt x="0" y="50482"/>
                  <a:pt x="6667" y="43815"/>
                  <a:pt x="15240" y="43815"/>
                </a:cubicBezTo>
                <a:lnTo>
                  <a:pt x="35242" y="43815"/>
                </a:lnTo>
                <a:lnTo>
                  <a:pt x="35242" y="34290"/>
                </a:lnTo>
                <a:cubicBezTo>
                  <a:pt x="35242" y="27622"/>
                  <a:pt x="40958" y="21907"/>
                  <a:pt x="47625" y="21907"/>
                </a:cubicBezTo>
                <a:lnTo>
                  <a:pt x="82867" y="21907"/>
                </a:lnTo>
                <a:cubicBezTo>
                  <a:pt x="89535" y="21907"/>
                  <a:pt x="95250" y="27622"/>
                  <a:pt x="95250" y="34290"/>
                </a:cubicBezTo>
                <a:lnTo>
                  <a:pt x="95250" y="43815"/>
                </a:lnTo>
                <a:lnTo>
                  <a:pt x="96203" y="43815"/>
                </a:lnTo>
                <a:lnTo>
                  <a:pt x="96203" y="34290"/>
                </a:lnTo>
                <a:cubicBezTo>
                  <a:pt x="96203" y="27622"/>
                  <a:pt x="101917" y="21907"/>
                  <a:pt x="108585" y="21907"/>
                </a:cubicBezTo>
                <a:lnTo>
                  <a:pt x="142875" y="21907"/>
                </a:lnTo>
                <a:cubicBezTo>
                  <a:pt x="144780" y="21907"/>
                  <a:pt x="147637" y="23812"/>
                  <a:pt x="149542" y="24765"/>
                </a:cubicBezTo>
                <a:lnTo>
                  <a:pt x="170497" y="5715"/>
                </a:lnTo>
                <a:cubicBezTo>
                  <a:pt x="174308" y="2857"/>
                  <a:pt x="180975" y="0"/>
                  <a:pt x="185737"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63" name="バイク">
            <a:extLst>
              <a:ext uri="{FF2B5EF4-FFF2-40B4-BE49-F238E27FC236}">
                <a16:creationId xmlns:a16="http://schemas.microsoft.com/office/drawing/2014/main" id="{B85CD0FB-0A65-D04C-8E80-C02430AAF376}"/>
              </a:ext>
            </a:extLst>
          </p:cNvPr>
          <p:cNvSpPr/>
          <p:nvPr userDrawn="1"/>
        </p:nvSpPr>
        <p:spPr>
          <a:xfrm>
            <a:off x="5067059" y="3314979"/>
            <a:ext cx="359404" cy="196039"/>
          </a:xfrm>
          <a:custGeom>
            <a:avLst/>
            <a:gdLst/>
            <a:ahLst/>
            <a:cxnLst/>
            <a:rect l="0" t="0" r="0" b="0"/>
            <a:pathLst>
              <a:path w="733425" h="400050">
                <a:moveTo>
                  <a:pt x="730091" y="175736"/>
                </a:moveTo>
                <a:lnTo>
                  <a:pt x="685324" y="107156"/>
                </a:lnTo>
                <a:cubicBezTo>
                  <a:pt x="685324" y="107156"/>
                  <a:pt x="685324" y="107156"/>
                  <a:pt x="685324" y="107156"/>
                </a:cubicBezTo>
                <a:cubicBezTo>
                  <a:pt x="685324" y="106204"/>
                  <a:pt x="684371" y="106204"/>
                  <a:pt x="683419" y="106204"/>
                </a:cubicBezTo>
                <a:cubicBezTo>
                  <a:pt x="683419" y="106204"/>
                  <a:pt x="683419" y="106204"/>
                  <a:pt x="683419" y="106204"/>
                </a:cubicBezTo>
                <a:cubicBezTo>
                  <a:pt x="683419" y="106204"/>
                  <a:pt x="683419" y="106204"/>
                  <a:pt x="683419" y="106204"/>
                </a:cubicBezTo>
                <a:lnTo>
                  <a:pt x="625316" y="85249"/>
                </a:lnTo>
                <a:lnTo>
                  <a:pt x="643414" y="70009"/>
                </a:lnTo>
                <a:cubicBezTo>
                  <a:pt x="646271" y="67151"/>
                  <a:pt x="648176" y="64294"/>
                  <a:pt x="647224" y="60484"/>
                </a:cubicBezTo>
                <a:cubicBezTo>
                  <a:pt x="646271" y="57626"/>
                  <a:pt x="643414" y="54769"/>
                  <a:pt x="639604" y="53816"/>
                </a:cubicBezTo>
                <a:cubicBezTo>
                  <a:pt x="638651" y="53816"/>
                  <a:pt x="609124" y="46196"/>
                  <a:pt x="583406" y="46196"/>
                </a:cubicBezTo>
                <a:cubicBezTo>
                  <a:pt x="578644" y="46196"/>
                  <a:pt x="573881" y="48101"/>
                  <a:pt x="568166" y="51911"/>
                </a:cubicBezTo>
                <a:cubicBezTo>
                  <a:pt x="560546" y="49054"/>
                  <a:pt x="548164" y="45244"/>
                  <a:pt x="540544" y="47149"/>
                </a:cubicBezTo>
                <a:cubicBezTo>
                  <a:pt x="529114" y="50006"/>
                  <a:pt x="515779" y="62389"/>
                  <a:pt x="501491" y="76676"/>
                </a:cubicBezTo>
                <a:cubicBezTo>
                  <a:pt x="490061" y="88106"/>
                  <a:pt x="477679" y="99536"/>
                  <a:pt x="467201" y="105251"/>
                </a:cubicBezTo>
                <a:cubicBezTo>
                  <a:pt x="460534" y="109061"/>
                  <a:pt x="435769" y="109061"/>
                  <a:pt x="414814" y="109061"/>
                </a:cubicBezTo>
                <a:lnTo>
                  <a:pt x="414814" y="109061"/>
                </a:lnTo>
                <a:cubicBezTo>
                  <a:pt x="414814" y="105251"/>
                  <a:pt x="410051" y="97631"/>
                  <a:pt x="408146" y="94774"/>
                </a:cubicBezTo>
                <a:cubicBezTo>
                  <a:pt x="407194" y="93821"/>
                  <a:pt x="382429" y="61436"/>
                  <a:pt x="343376" y="56674"/>
                </a:cubicBezTo>
                <a:cubicBezTo>
                  <a:pt x="304324" y="51911"/>
                  <a:pt x="243364" y="90964"/>
                  <a:pt x="241459" y="92869"/>
                </a:cubicBezTo>
                <a:cubicBezTo>
                  <a:pt x="238601" y="94774"/>
                  <a:pt x="234791" y="97631"/>
                  <a:pt x="230981" y="99536"/>
                </a:cubicBezTo>
                <a:lnTo>
                  <a:pt x="190024" y="70009"/>
                </a:lnTo>
                <a:lnTo>
                  <a:pt x="218599" y="54769"/>
                </a:lnTo>
                <a:cubicBezTo>
                  <a:pt x="224314" y="54769"/>
                  <a:pt x="225266" y="51911"/>
                  <a:pt x="226219" y="50006"/>
                </a:cubicBezTo>
                <a:cubicBezTo>
                  <a:pt x="227171" y="48101"/>
                  <a:pt x="227171" y="45244"/>
                  <a:pt x="222409" y="40481"/>
                </a:cubicBezTo>
                <a:lnTo>
                  <a:pt x="188119" y="10954"/>
                </a:lnTo>
                <a:cubicBezTo>
                  <a:pt x="185261" y="8096"/>
                  <a:pt x="181451" y="7144"/>
                  <a:pt x="177641" y="7144"/>
                </a:cubicBezTo>
                <a:cubicBezTo>
                  <a:pt x="173831" y="7144"/>
                  <a:pt x="170021" y="9049"/>
                  <a:pt x="168116" y="11906"/>
                </a:cubicBezTo>
                <a:lnTo>
                  <a:pt x="133826" y="49054"/>
                </a:lnTo>
                <a:lnTo>
                  <a:pt x="126206" y="29051"/>
                </a:lnTo>
                <a:cubicBezTo>
                  <a:pt x="125254" y="27146"/>
                  <a:pt x="123349" y="26194"/>
                  <a:pt x="121444" y="26194"/>
                </a:cubicBezTo>
                <a:lnTo>
                  <a:pt x="100489" y="30956"/>
                </a:lnTo>
                <a:cubicBezTo>
                  <a:pt x="99536" y="30956"/>
                  <a:pt x="98584" y="31909"/>
                  <a:pt x="97631" y="32861"/>
                </a:cubicBezTo>
                <a:cubicBezTo>
                  <a:pt x="96679" y="33814"/>
                  <a:pt x="97631" y="35719"/>
                  <a:pt x="97631" y="36671"/>
                </a:cubicBezTo>
                <a:lnTo>
                  <a:pt x="114776" y="67151"/>
                </a:lnTo>
                <a:cubicBezTo>
                  <a:pt x="114776" y="67151"/>
                  <a:pt x="114776" y="68104"/>
                  <a:pt x="115729" y="68104"/>
                </a:cubicBezTo>
                <a:lnTo>
                  <a:pt x="86201" y="100489"/>
                </a:lnTo>
                <a:cubicBezTo>
                  <a:pt x="86201" y="100489"/>
                  <a:pt x="85249" y="101441"/>
                  <a:pt x="85249" y="101441"/>
                </a:cubicBezTo>
                <a:cubicBezTo>
                  <a:pt x="83344" y="107156"/>
                  <a:pt x="80486" y="115729"/>
                  <a:pt x="78581" y="121444"/>
                </a:cubicBezTo>
                <a:lnTo>
                  <a:pt x="73819" y="141446"/>
                </a:lnTo>
                <a:cubicBezTo>
                  <a:pt x="71914" y="149066"/>
                  <a:pt x="76676" y="156686"/>
                  <a:pt x="84296" y="158591"/>
                </a:cubicBezTo>
                <a:lnTo>
                  <a:pt x="101441" y="163354"/>
                </a:lnTo>
                <a:cubicBezTo>
                  <a:pt x="107156" y="164306"/>
                  <a:pt x="114776" y="167164"/>
                  <a:pt x="120491" y="169069"/>
                </a:cubicBezTo>
                <a:lnTo>
                  <a:pt x="145256" y="178594"/>
                </a:lnTo>
                <a:cubicBezTo>
                  <a:pt x="146209" y="179546"/>
                  <a:pt x="147161" y="180499"/>
                  <a:pt x="149066" y="181451"/>
                </a:cubicBezTo>
                <a:lnTo>
                  <a:pt x="149066" y="181451"/>
                </a:lnTo>
                <a:lnTo>
                  <a:pt x="145256" y="188119"/>
                </a:lnTo>
                <a:cubicBezTo>
                  <a:pt x="119539" y="177641"/>
                  <a:pt x="68104" y="169069"/>
                  <a:pt x="20479" y="195739"/>
                </a:cubicBezTo>
                <a:cubicBezTo>
                  <a:pt x="18574" y="196691"/>
                  <a:pt x="18574" y="198596"/>
                  <a:pt x="18574" y="199549"/>
                </a:cubicBezTo>
                <a:cubicBezTo>
                  <a:pt x="18574" y="201454"/>
                  <a:pt x="20479" y="202406"/>
                  <a:pt x="22384" y="202406"/>
                </a:cubicBezTo>
                <a:lnTo>
                  <a:pt x="53816" y="207169"/>
                </a:lnTo>
                <a:cubicBezTo>
                  <a:pt x="26194" y="228124"/>
                  <a:pt x="7144" y="259556"/>
                  <a:pt x="7144" y="295751"/>
                </a:cubicBezTo>
                <a:cubicBezTo>
                  <a:pt x="7144" y="350996"/>
                  <a:pt x="51911" y="395764"/>
                  <a:pt x="107156" y="395764"/>
                </a:cubicBezTo>
                <a:cubicBezTo>
                  <a:pt x="162401" y="395764"/>
                  <a:pt x="207169" y="350996"/>
                  <a:pt x="207169" y="295751"/>
                </a:cubicBezTo>
                <a:cubicBezTo>
                  <a:pt x="207169" y="270034"/>
                  <a:pt x="197644" y="247174"/>
                  <a:pt x="182404" y="229076"/>
                </a:cubicBezTo>
                <a:lnTo>
                  <a:pt x="192881" y="210979"/>
                </a:lnTo>
                <a:lnTo>
                  <a:pt x="223361" y="230981"/>
                </a:lnTo>
                <a:cubicBezTo>
                  <a:pt x="227171" y="233839"/>
                  <a:pt x="230981" y="239554"/>
                  <a:pt x="231934" y="243364"/>
                </a:cubicBezTo>
                <a:lnTo>
                  <a:pt x="236696" y="277654"/>
                </a:lnTo>
                <a:cubicBezTo>
                  <a:pt x="237649" y="282416"/>
                  <a:pt x="236696" y="290036"/>
                  <a:pt x="233839" y="294799"/>
                </a:cubicBezTo>
                <a:lnTo>
                  <a:pt x="220504" y="324326"/>
                </a:lnTo>
                <a:cubicBezTo>
                  <a:pt x="217646" y="330994"/>
                  <a:pt x="219551" y="339566"/>
                  <a:pt x="226219" y="343376"/>
                </a:cubicBezTo>
                <a:cubicBezTo>
                  <a:pt x="230981" y="346234"/>
                  <a:pt x="238601" y="348139"/>
                  <a:pt x="244316" y="348139"/>
                </a:cubicBezTo>
                <a:cubicBezTo>
                  <a:pt x="245269" y="348139"/>
                  <a:pt x="246221" y="348139"/>
                  <a:pt x="247174" y="348139"/>
                </a:cubicBezTo>
                <a:lnTo>
                  <a:pt x="436721" y="329089"/>
                </a:lnTo>
                <a:cubicBezTo>
                  <a:pt x="440531" y="329089"/>
                  <a:pt x="444341" y="326231"/>
                  <a:pt x="445294" y="323374"/>
                </a:cubicBezTo>
                <a:cubicBezTo>
                  <a:pt x="446246" y="320516"/>
                  <a:pt x="446246" y="316706"/>
                  <a:pt x="444341" y="312896"/>
                </a:cubicBezTo>
                <a:lnTo>
                  <a:pt x="418624" y="270986"/>
                </a:lnTo>
                <a:cubicBezTo>
                  <a:pt x="414814" y="265271"/>
                  <a:pt x="407194" y="260509"/>
                  <a:pt x="399574" y="259556"/>
                </a:cubicBezTo>
                <a:cubicBezTo>
                  <a:pt x="398621" y="259556"/>
                  <a:pt x="390049" y="258604"/>
                  <a:pt x="388144" y="245269"/>
                </a:cubicBezTo>
                <a:cubicBezTo>
                  <a:pt x="390049" y="245269"/>
                  <a:pt x="391954" y="245269"/>
                  <a:pt x="393859" y="245269"/>
                </a:cubicBezTo>
                <a:lnTo>
                  <a:pt x="414814" y="245269"/>
                </a:lnTo>
                <a:cubicBezTo>
                  <a:pt x="418624" y="245269"/>
                  <a:pt x="424339" y="248126"/>
                  <a:pt x="426244" y="251936"/>
                </a:cubicBezTo>
                <a:lnTo>
                  <a:pt x="463391" y="313849"/>
                </a:lnTo>
                <a:cubicBezTo>
                  <a:pt x="467201" y="319564"/>
                  <a:pt x="474821" y="324326"/>
                  <a:pt x="482441" y="325279"/>
                </a:cubicBezTo>
                <a:lnTo>
                  <a:pt x="504349" y="326231"/>
                </a:lnTo>
                <a:cubicBezTo>
                  <a:pt x="519589" y="366236"/>
                  <a:pt x="558641" y="394811"/>
                  <a:pt x="603409" y="394811"/>
                </a:cubicBezTo>
                <a:cubicBezTo>
                  <a:pt x="662464" y="394811"/>
                  <a:pt x="710089" y="347186"/>
                  <a:pt x="710089" y="288131"/>
                </a:cubicBezTo>
                <a:cubicBezTo>
                  <a:pt x="710089" y="229076"/>
                  <a:pt x="662464" y="181451"/>
                  <a:pt x="603409" y="181451"/>
                </a:cubicBezTo>
                <a:cubicBezTo>
                  <a:pt x="591026" y="181451"/>
                  <a:pt x="579596" y="183356"/>
                  <a:pt x="568166" y="187166"/>
                </a:cubicBezTo>
                <a:lnTo>
                  <a:pt x="536734" y="152876"/>
                </a:lnTo>
                <a:cubicBezTo>
                  <a:pt x="536734" y="152876"/>
                  <a:pt x="537686" y="152876"/>
                  <a:pt x="537686" y="151924"/>
                </a:cubicBezTo>
                <a:lnTo>
                  <a:pt x="592931" y="107156"/>
                </a:lnTo>
                <a:lnTo>
                  <a:pt x="674846" y="127159"/>
                </a:lnTo>
                <a:lnTo>
                  <a:pt x="714851" y="186214"/>
                </a:lnTo>
                <a:cubicBezTo>
                  <a:pt x="715804" y="187166"/>
                  <a:pt x="716756" y="188119"/>
                  <a:pt x="717709" y="188119"/>
                </a:cubicBezTo>
                <a:cubicBezTo>
                  <a:pt x="717709" y="188119"/>
                  <a:pt x="717709" y="188119"/>
                  <a:pt x="717709" y="188119"/>
                </a:cubicBezTo>
                <a:cubicBezTo>
                  <a:pt x="718661" y="188119"/>
                  <a:pt x="720566" y="187166"/>
                  <a:pt x="720566" y="186214"/>
                </a:cubicBezTo>
                <a:lnTo>
                  <a:pt x="727234" y="178594"/>
                </a:lnTo>
                <a:cubicBezTo>
                  <a:pt x="731044" y="178594"/>
                  <a:pt x="731044" y="176689"/>
                  <a:pt x="730091" y="175736"/>
                </a:cubicBezTo>
                <a:close/>
                <a:moveTo>
                  <a:pt x="107156" y="227171"/>
                </a:moveTo>
                <a:cubicBezTo>
                  <a:pt x="113824" y="227171"/>
                  <a:pt x="121444" y="228124"/>
                  <a:pt x="127159" y="230029"/>
                </a:cubicBezTo>
                <a:lnTo>
                  <a:pt x="112871" y="253841"/>
                </a:lnTo>
                <a:cubicBezTo>
                  <a:pt x="111919" y="253841"/>
                  <a:pt x="110014" y="253841"/>
                  <a:pt x="109061" y="253841"/>
                </a:cubicBezTo>
                <a:lnTo>
                  <a:pt x="107156" y="227171"/>
                </a:lnTo>
                <a:cubicBezTo>
                  <a:pt x="107156" y="227171"/>
                  <a:pt x="107156" y="227171"/>
                  <a:pt x="107156" y="227171"/>
                </a:cubicBezTo>
                <a:close/>
                <a:moveTo>
                  <a:pt x="107156" y="364331"/>
                </a:moveTo>
                <a:cubicBezTo>
                  <a:pt x="69056" y="364331"/>
                  <a:pt x="38576" y="333851"/>
                  <a:pt x="38576" y="295751"/>
                </a:cubicBezTo>
                <a:cubicBezTo>
                  <a:pt x="38576" y="267176"/>
                  <a:pt x="55721" y="242411"/>
                  <a:pt x="81439" y="231934"/>
                </a:cubicBezTo>
                <a:lnTo>
                  <a:pt x="84296" y="260509"/>
                </a:lnTo>
                <a:cubicBezTo>
                  <a:pt x="72866" y="268129"/>
                  <a:pt x="66199" y="280511"/>
                  <a:pt x="66199" y="295751"/>
                </a:cubicBezTo>
                <a:cubicBezTo>
                  <a:pt x="66199" y="318611"/>
                  <a:pt x="85249" y="337661"/>
                  <a:pt x="108109" y="337661"/>
                </a:cubicBezTo>
                <a:cubicBezTo>
                  <a:pt x="130969" y="337661"/>
                  <a:pt x="150019" y="318611"/>
                  <a:pt x="150019" y="295751"/>
                </a:cubicBezTo>
                <a:cubicBezTo>
                  <a:pt x="150019" y="285274"/>
                  <a:pt x="146209" y="274796"/>
                  <a:pt x="138589" y="267176"/>
                </a:cubicBezTo>
                <a:lnTo>
                  <a:pt x="152876" y="243364"/>
                </a:lnTo>
                <a:cubicBezTo>
                  <a:pt x="167164" y="255746"/>
                  <a:pt x="176689" y="274796"/>
                  <a:pt x="176689" y="294799"/>
                </a:cubicBezTo>
                <a:cubicBezTo>
                  <a:pt x="175736" y="333851"/>
                  <a:pt x="145256" y="364331"/>
                  <a:pt x="107156" y="364331"/>
                </a:cubicBezTo>
                <a:close/>
                <a:moveTo>
                  <a:pt x="606266" y="215741"/>
                </a:moveTo>
                <a:cubicBezTo>
                  <a:pt x="646271" y="215741"/>
                  <a:pt x="679609" y="248126"/>
                  <a:pt x="679609" y="289084"/>
                </a:cubicBezTo>
                <a:cubicBezTo>
                  <a:pt x="679609" y="329089"/>
                  <a:pt x="647224" y="362426"/>
                  <a:pt x="606266" y="362426"/>
                </a:cubicBezTo>
                <a:cubicBezTo>
                  <a:pt x="571976" y="362426"/>
                  <a:pt x="543401" y="338614"/>
                  <a:pt x="535781" y="307181"/>
                </a:cubicBezTo>
                <a:lnTo>
                  <a:pt x="567214" y="304324"/>
                </a:lnTo>
                <a:cubicBezTo>
                  <a:pt x="572929" y="319564"/>
                  <a:pt x="588169" y="330994"/>
                  <a:pt x="606266" y="330994"/>
                </a:cubicBezTo>
                <a:cubicBezTo>
                  <a:pt x="629126" y="330994"/>
                  <a:pt x="648176" y="311944"/>
                  <a:pt x="648176" y="289084"/>
                </a:cubicBezTo>
                <a:cubicBezTo>
                  <a:pt x="648176" y="266224"/>
                  <a:pt x="629126" y="247174"/>
                  <a:pt x="606266" y="247174"/>
                </a:cubicBezTo>
                <a:cubicBezTo>
                  <a:pt x="592931" y="247174"/>
                  <a:pt x="581501" y="253841"/>
                  <a:pt x="572929" y="263366"/>
                </a:cubicBezTo>
                <a:lnTo>
                  <a:pt x="541496" y="254794"/>
                </a:lnTo>
                <a:cubicBezTo>
                  <a:pt x="553879" y="231934"/>
                  <a:pt x="577691" y="215741"/>
                  <a:pt x="606266" y="215741"/>
                </a:cubicBezTo>
                <a:close/>
                <a:moveTo>
                  <a:pt x="545306" y="201454"/>
                </a:moveTo>
                <a:cubicBezTo>
                  <a:pt x="533876" y="210026"/>
                  <a:pt x="523399" y="220504"/>
                  <a:pt x="515779" y="231934"/>
                </a:cubicBezTo>
                <a:lnTo>
                  <a:pt x="507206" y="195739"/>
                </a:lnTo>
                <a:cubicBezTo>
                  <a:pt x="508159" y="190976"/>
                  <a:pt x="511016" y="184309"/>
                  <a:pt x="513874" y="181451"/>
                </a:cubicBezTo>
                <a:lnTo>
                  <a:pt x="519589" y="174784"/>
                </a:lnTo>
                <a:lnTo>
                  <a:pt x="545306" y="201454"/>
                </a:lnTo>
                <a:close/>
                <a:moveTo>
                  <a:pt x="528161" y="89059"/>
                </a:moveTo>
                <a:cubicBezTo>
                  <a:pt x="507206" y="110014"/>
                  <a:pt x="483394" y="134779"/>
                  <a:pt x="469106" y="134779"/>
                </a:cubicBezTo>
                <a:cubicBezTo>
                  <a:pt x="443389" y="134779"/>
                  <a:pt x="436721" y="132874"/>
                  <a:pt x="426244" y="129064"/>
                </a:cubicBezTo>
                <a:lnTo>
                  <a:pt x="409099" y="123349"/>
                </a:lnTo>
                <a:cubicBezTo>
                  <a:pt x="409099" y="122396"/>
                  <a:pt x="409099" y="120491"/>
                  <a:pt x="410051" y="120491"/>
                </a:cubicBezTo>
                <a:cubicBezTo>
                  <a:pt x="411004" y="120491"/>
                  <a:pt x="411004" y="119539"/>
                  <a:pt x="411956" y="119539"/>
                </a:cubicBezTo>
                <a:cubicBezTo>
                  <a:pt x="429101" y="120491"/>
                  <a:pt x="463391" y="121444"/>
                  <a:pt x="473869" y="114776"/>
                </a:cubicBezTo>
                <a:cubicBezTo>
                  <a:pt x="485299" y="108109"/>
                  <a:pt x="497681" y="96679"/>
                  <a:pt x="510064" y="85249"/>
                </a:cubicBezTo>
                <a:cubicBezTo>
                  <a:pt x="522446" y="72866"/>
                  <a:pt x="535781" y="60484"/>
                  <a:pt x="544354" y="58579"/>
                </a:cubicBezTo>
                <a:cubicBezTo>
                  <a:pt x="548164" y="57626"/>
                  <a:pt x="553879" y="58579"/>
                  <a:pt x="560546" y="60484"/>
                </a:cubicBezTo>
                <a:cubicBezTo>
                  <a:pt x="550069" y="67151"/>
                  <a:pt x="539591" y="77629"/>
                  <a:pt x="528161" y="89059"/>
                </a:cubicBez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64" name="腕時計">
            <a:extLst>
              <a:ext uri="{FF2B5EF4-FFF2-40B4-BE49-F238E27FC236}">
                <a16:creationId xmlns:a16="http://schemas.microsoft.com/office/drawing/2014/main" id="{984B0782-B42D-E04D-BEC1-75CCE7BE375D}"/>
              </a:ext>
            </a:extLst>
          </p:cNvPr>
          <p:cNvSpPr/>
          <p:nvPr userDrawn="1"/>
        </p:nvSpPr>
        <p:spPr>
          <a:xfrm>
            <a:off x="8160377" y="3264102"/>
            <a:ext cx="141427" cy="297793"/>
          </a:xfrm>
          <a:custGeom>
            <a:avLst/>
            <a:gdLst>
              <a:gd name="connsiteX0" fmla="*/ 60960 w 288607"/>
              <a:gd name="connsiteY0" fmla="*/ 420052 h 607695"/>
              <a:gd name="connsiteX1" fmla="*/ 60960 w 288607"/>
              <a:gd name="connsiteY1" fmla="*/ 434340 h 607695"/>
              <a:gd name="connsiteX2" fmla="*/ 92392 w 288607"/>
              <a:gd name="connsiteY2" fmla="*/ 434340 h 607695"/>
              <a:gd name="connsiteX3" fmla="*/ 60960 w 288607"/>
              <a:gd name="connsiteY3" fmla="*/ 420052 h 607695"/>
              <a:gd name="connsiteX4" fmla="*/ 199072 w 288607"/>
              <a:gd name="connsiteY4" fmla="*/ 419100 h 607695"/>
              <a:gd name="connsiteX5" fmla="*/ 166687 w 288607"/>
              <a:gd name="connsiteY5" fmla="*/ 434340 h 607695"/>
              <a:gd name="connsiteX6" fmla="*/ 199072 w 288607"/>
              <a:gd name="connsiteY6" fmla="*/ 434340 h 607695"/>
              <a:gd name="connsiteX7" fmla="*/ 127635 w 288607"/>
              <a:gd name="connsiteY7" fmla="*/ 382905 h 607695"/>
              <a:gd name="connsiteX8" fmla="*/ 133350 w 288607"/>
              <a:gd name="connsiteY8" fmla="*/ 382905 h 607695"/>
              <a:gd name="connsiteX9" fmla="*/ 134303 w 288607"/>
              <a:gd name="connsiteY9" fmla="*/ 383857 h 607695"/>
              <a:gd name="connsiteX10" fmla="*/ 134303 w 288607"/>
              <a:gd name="connsiteY10" fmla="*/ 403860 h 607695"/>
              <a:gd name="connsiteX11" fmla="*/ 133350 w 288607"/>
              <a:gd name="connsiteY11" fmla="*/ 404812 h 607695"/>
              <a:gd name="connsiteX12" fmla="*/ 127635 w 288607"/>
              <a:gd name="connsiteY12" fmla="*/ 404812 h 607695"/>
              <a:gd name="connsiteX13" fmla="*/ 126683 w 288607"/>
              <a:gd name="connsiteY13" fmla="*/ 403860 h 607695"/>
              <a:gd name="connsiteX14" fmla="*/ 126683 w 288607"/>
              <a:gd name="connsiteY14" fmla="*/ 383857 h 607695"/>
              <a:gd name="connsiteX15" fmla="*/ 127635 w 288607"/>
              <a:gd name="connsiteY15" fmla="*/ 382905 h 607695"/>
              <a:gd name="connsiteX16" fmla="*/ 168593 w 288607"/>
              <a:gd name="connsiteY16" fmla="*/ 371475 h 607695"/>
              <a:gd name="connsiteX17" fmla="*/ 170498 w 288607"/>
              <a:gd name="connsiteY17" fmla="*/ 372427 h 607695"/>
              <a:gd name="connsiteX18" fmla="*/ 180975 w 288607"/>
              <a:gd name="connsiteY18" fmla="*/ 390525 h 607695"/>
              <a:gd name="connsiteX19" fmla="*/ 180975 w 288607"/>
              <a:gd name="connsiteY19" fmla="*/ 391477 h 607695"/>
              <a:gd name="connsiteX20" fmla="*/ 180023 w 288607"/>
              <a:gd name="connsiteY20" fmla="*/ 392430 h 607695"/>
              <a:gd name="connsiteX21" fmla="*/ 175260 w 288607"/>
              <a:gd name="connsiteY21" fmla="*/ 395287 h 607695"/>
              <a:gd name="connsiteX22" fmla="*/ 174308 w 288607"/>
              <a:gd name="connsiteY22" fmla="*/ 395287 h 607695"/>
              <a:gd name="connsiteX23" fmla="*/ 173355 w 288607"/>
              <a:gd name="connsiteY23" fmla="*/ 394335 h 607695"/>
              <a:gd name="connsiteX24" fmla="*/ 162878 w 288607"/>
              <a:gd name="connsiteY24" fmla="*/ 376237 h 607695"/>
              <a:gd name="connsiteX25" fmla="*/ 163830 w 288607"/>
              <a:gd name="connsiteY25" fmla="*/ 374332 h 607695"/>
              <a:gd name="connsiteX26" fmla="*/ 90488 w 288607"/>
              <a:gd name="connsiteY26" fmla="*/ 371475 h 607695"/>
              <a:gd name="connsiteX27" fmla="*/ 91440 w 288607"/>
              <a:gd name="connsiteY27" fmla="*/ 371475 h 607695"/>
              <a:gd name="connsiteX28" fmla="*/ 96203 w 288607"/>
              <a:gd name="connsiteY28" fmla="*/ 374332 h 607695"/>
              <a:gd name="connsiteX29" fmla="*/ 97155 w 288607"/>
              <a:gd name="connsiteY29" fmla="*/ 376237 h 607695"/>
              <a:gd name="connsiteX30" fmla="*/ 86678 w 288607"/>
              <a:gd name="connsiteY30" fmla="*/ 394335 h 607695"/>
              <a:gd name="connsiteX31" fmla="*/ 85725 w 288607"/>
              <a:gd name="connsiteY31" fmla="*/ 395287 h 607695"/>
              <a:gd name="connsiteX32" fmla="*/ 84773 w 288607"/>
              <a:gd name="connsiteY32" fmla="*/ 395287 h 607695"/>
              <a:gd name="connsiteX33" fmla="*/ 80010 w 288607"/>
              <a:gd name="connsiteY33" fmla="*/ 392430 h 607695"/>
              <a:gd name="connsiteX34" fmla="*/ 79058 w 288607"/>
              <a:gd name="connsiteY34" fmla="*/ 391477 h 607695"/>
              <a:gd name="connsiteX35" fmla="*/ 79058 w 288607"/>
              <a:gd name="connsiteY35" fmla="*/ 390525 h 607695"/>
              <a:gd name="connsiteX36" fmla="*/ 89535 w 288607"/>
              <a:gd name="connsiteY36" fmla="*/ 372427 h 607695"/>
              <a:gd name="connsiteX37" fmla="*/ 90488 w 288607"/>
              <a:gd name="connsiteY37" fmla="*/ 371475 h 607695"/>
              <a:gd name="connsiteX38" fmla="*/ 196215 w 288607"/>
              <a:gd name="connsiteY38" fmla="*/ 342900 h 607695"/>
              <a:gd name="connsiteX39" fmla="*/ 214313 w 288607"/>
              <a:gd name="connsiteY39" fmla="*/ 353377 h 607695"/>
              <a:gd name="connsiteX40" fmla="*/ 215265 w 288607"/>
              <a:gd name="connsiteY40" fmla="*/ 355282 h 607695"/>
              <a:gd name="connsiteX41" fmla="*/ 212408 w 288607"/>
              <a:gd name="connsiteY41" fmla="*/ 360045 h 607695"/>
              <a:gd name="connsiteX42" fmla="*/ 211455 w 288607"/>
              <a:gd name="connsiteY42" fmla="*/ 360997 h 607695"/>
              <a:gd name="connsiteX43" fmla="*/ 210503 w 288607"/>
              <a:gd name="connsiteY43" fmla="*/ 360997 h 607695"/>
              <a:gd name="connsiteX44" fmla="*/ 192405 w 288607"/>
              <a:gd name="connsiteY44" fmla="*/ 350520 h 607695"/>
              <a:gd name="connsiteX45" fmla="*/ 191453 w 288607"/>
              <a:gd name="connsiteY45" fmla="*/ 349567 h 607695"/>
              <a:gd name="connsiteX46" fmla="*/ 191453 w 288607"/>
              <a:gd name="connsiteY46" fmla="*/ 348615 h 607695"/>
              <a:gd name="connsiteX47" fmla="*/ 194310 w 288607"/>
              <a:gd name="connsiteY47" fmla="*/ 343852 h 607695"/>
              <a:gd name="connsiteX48" fmla="*/ 196215 w 288607"/>
              <a:gd name="connsiteY48" fmla="*/ 342900 h 607695"/>
              <a:gd name="connsiteX49" fmla="*/ 63818 w 288607"/>
              <a:gd name="connsiteY49" fmla="*/ 342900 h 607695"/>
              <a:gd name="connsiteX50" fmla="*/ 65723 w 288607"/>
              <a:gd name="connsiteY50" fmla="*/ 343852 h 607695"/>
              <a:gd name="connsiteX51" fmla="*/ 68580 w 288607"/>
              <a:gd name="connsiteY51" fmla="*/ 348615 h 607695"/>
              <a:gd name="connsiteX52" fmla="*/ 68580 w 288607"/>
              <a:gd name="connsiteY52" fmla="*/ 349567 h 607695"/>
              <a:gd name="connsiteX53" fmla="*/ 67628 w 288607"/>
              <a:gd name="connsiteY53" fmla="*/ 350520 h 607695"/>
              <a:gd name="connsiteX54" fmla="*/ 49530 w 288607"/>
              <a:gd name="connsiteY54" fmla="*/ 360997 h 607695"/>
              <a:gd name="connsiteX55" fmla="*/ 48578 w 288607"/>
              <a:gd name="connsiteY55" fmla="*/ 360997 h 607695"/>
              <a:gd name="connsiteX56" fmla="*/ 47625 w 288607"/>
              <a:gd name="connsiteY56" fmla="*/ 360045 h 607695"/>
              <a:gd name="connsiteX57" fmla="*/ 44768 w 288607"/>
              <a:gd name="connsiteY57" fmla="*/ 355282 h 607695"/>
              <a:gd name="connsiteX58" fmla="*/ 45720 w 288607"/>
              <a:gd name="connsiteY58" fmla="*/ 353377 h 607695"/>
              <a:gd name="connsiteX59" fmla="*/ 203835 w 288607"/>
              <a:gd name="connsiteY59" fmla="*/ 305753 h 607695"/>
              <a:gd name="connsiteX60" fmla="*/ 223838 w 288607"/>
              <a:gd name="connsiteY60" fmla="*/ 305753 h 607695"/>
              <a:gd name="connsiteX61" fmla="*/ 224790 w 288607"/>
              <a:gd name="connsiteY61" fmla="*/ 306705 h 607695"/>
              <a:gd name="connsiteX62" fmla="*/ 224790 w 288607"/>
              <a:gd name="connsiteY62" fmla="*/ 312420 h 607695"/>
              <a:gd name="connsiteX63" fmla="*/ 223838 w 288607"/>
              <a:gd name="connsiteY63" fmla="*/ 313373 h 607695"/>
              <a:gd name="connsiteX64" fmla="*/ 203835 w 288607"/>
              <a:gd name="connsiteY64" fmla="*/ 313373 h 607695"/>
              <a:gd name="connsiteX65" fmla="*/ 202883 w 288607"/>
              <a:gd name="connsiteY65" fmla="*/ 312420 h 607695"/>
              <a:gd name="connsiteX66" fmla="*/ 202883 w 288607"/>
              <a:gd name="connsiteY66" fmla="*/ 306705 h 607695"/>
              <a:gd name="connsiteX67" fmla="*/ 203835 w 288607"/>
              <a:gd name="connsiteY67" fmla="*/ 305753 h 607695"/>
              <a:gd name="connsiteX68" fmla="*/ 35242 w 288607"/>
              <a:gd name="connsiteY68" fmla="*/ 305753 h 607695"/>
              <a:gd name="connsiteX69" fmla="*/ 56197 w 288607"/>
              <a:gd name="connsiteY69" fmla="*/ 305753 h 607695"/>
              <a:gd name="connsiteX70" fmla="*/ 57150 w 288607"/>
              <a:gd name="connsiteY70" fmla="*/ 306705 h 607695"/>
              <a:gd name="connsiteX71" fmla="*/ 57150 w 288607"/>
              <a:gd name="connsiteY71" fmla="*/ 312420 h 607695"/>
              <a:gd name="connsiteX72" fmla="*/ 55245 w 288607"/>
              <a:gd name="connsiteY72" fmla="*/ 313373 h 607695"/>
              <a:gd name="connsiteX73" fmla="*/ 35242 w 288607"/>
              <a:gd name="connsiteY73" fmla="*/ 313373 h 607695"/>
              <a:gd name="connsiteX74" fmla="*/ 34290 w 288607"/>
              <a:gd name="connsiteY74" fmla="*/ 312420 h 607695"/>
              <a:gd name="connsiteX75" fmla="*/ 34290 w 288607"/>
              <a:gd name="connsiteY75" fmla="*/ 306705 h 607695"/>
              <a:gd name="connsiteX76" fmla="*/ 35242 w 288607"/>
              <a:gd name="connsiteY76" fmla="*/ 305753 h 607695"/>
              <a:gd name="connsiteX77" fmla="*/ 256222 w 288607"/>
              <a:gd name="connsiteY77" fmla="*/ 280035 h 607695"/>
              <a:gd name="connsiteX78" fmla="*/ 260032 w 288607"/>
              <a:gd name="connsiteY78" fmla="*/ 310515 h 607695"/>
              <a:gd name="connsiteX79" fmla="*/ 256222 w 288607"/>
              <a:gd name="connsiteY79" fmla="*/ 340995 h 607695"/>
              <a:gd name="connsiteX80" fmla="*/ 270510 w 288607"/>
              <a:gd name="connsiteY80" fmla="*/ 340995 h 607695"/>
              <a:gd name="connsiteX81" fmla="*/ 273367 w 288607"/>
              <a:gd name="connsiteY81" fmla="*/ 338137 h 607695"/>
              <a:gd name="connsiteX82" fmla="*/ 273367 w 288607"/>
              <a:gd name="connsiteY82" fmla="*/ 282892 h 607695"/>
              <a:gd name="connsiteX83" fmla="*/ 270510 w 288607"/>
              <a:gd name="connsiteY83" fmla="*/ 280035 h 607695"/>
              <a:gd name="connsiteX84" fmla="*/ 182880 w 288607"/>
              <a:gd name="connsiteY84" fmla="*/ 271463 h 607695"/>
              <a:gd name="connsiteX85" fmla="*/ 184785 w 288607"/>
              <a:gd name="connsiteY85" fmla="*/ 272415 h 607695"/>
              <a:gd name="connsiteX86" fmla="*/ 191452 w 288607"/>
              <a:gd name="connsiteY86" fmla="*/ 280035 h 607695"/>
              <a:gd name="connsiteX87" fmla="*/ 191452 w 288607"/>
              <a:gd name="connsiteY87" fmla="*/ 280988 h 607695"/>
              <a:gd name="connsiteX88" fmla="*/ 190500 w 288607"/>
              <a:gd name="connsiteY88" fmla="*/ 281940 h 607695"/>
              <a:gd name="connsiteX89" fmla="*/ 131445 w 288607"/>
              <a:gd name="connsiteY89" fmla="*/ 316230 h 607695"/>
              <a:gd name="connsiteX90" fmla="*/ 130492 w 288607"/>
              <a:gd name="connsiteY90" fmla="*/ 316230 h 607695"/>
              <a:gd name="connsiteX91" fmla="*/ 129540 w 288607"/>
              <a:gd name="connsiteY91" fmla="*/ 316230 h 607695"/>
              <a:gd name="connsiteX92" fmla="*/ 80962 w 288607"/>
              <a:gd name="connsiteY92" fmla="*/ 288608 h 607695"/>
              <a:gd name="connsiteX93" fmla="*/ 80010 w 288607"/>
              <a:gd name="connsiteY93" fmla="*/ 287655 h 607695"/>
              <a:gd name="connsiteX94" fmla="*/ 80010 w 288607"/>
              <a:gd name="connsiteY94" fmla="*/ 286703 h 607695"/>
              <a:gd name="connsiteX95" fmla="*/ 84772 w 288607"/>
              <a:gd name="connsiteY95" fmla="*/ 278130 h 607695"/>
              <a:gd name="connsiteX96" fmla="*/ 86677 w 288607"/>
              <a:gd name="connsiteY96" fmla="*/ 277178 h 607695"/>
              <a:gd name="connsiteX97" fmla="*/ 129540 w 288607"/>
              <a:gd name="connsiteY97" fmla="*/ 301943 h 607695"/>
              <a:gd name="connsiteX98" fmla="*/ 210503 w 288607"/>
              <a:gd name="connsiteY98" fmla="*/ 259080 h 607695"/>
              <a:gd name="connsiteX99" fmla="*/ 211455 w 288607"/>
              <a:gd name="connsiteY99" fmla="*/ 259080 h 607695"/>
              <a:gd name="connsiteX100" fmla="*/ 212408 w 288607"/>
              <a:gd name="connsiteY100" fmla="*/ 260032 h 607695"/>
              <a:gd name="connsiteX101" fmla="*/ 215265 w 288607"/>
              <a:gd name="connsiteY101" fmla="*/ 264795 h 607695"/>
              <a:gd name="connsiteX102" fmla="*/ 214313 w 288607"/>
              <a:gd name="connsiteY102" fmla="*/ 266700 h 607695"/>
              <a:gd name="connsiteX103" fmla="*/ 196215 w 288607"/>
              <a:gd name="connsiteY103" fmla="*/ 277177 h 607695"/>
              <a:gd name="connsiteX104" fmla="*/ 195263 w 288607"/>
              <a:gd name="connsiteY104" fmla="*/ 277177 h 607695"/>
              <a:gd name="connsiteX105" fmla="*/ 194310 w 288607"/>
              <a:gd name="connsiteY105" fmla="*/ 276225 h 607695"/>
              <a:gd name="connsiteX106" fmla="*/ 191453 w 288607"/>
              <a:gd name="connsiteY106" fmla="*/ 271462 h 607695"/>
              <a:gd name="connsiteX107" fmla="*/ 191453 w 288607"/>
              <a:gd name="connsiteY107" fmla="*/ 270510 h 607695"/>
              <a:gd name="connsiteX108" fmla="*/ 49530 w 288607"/>
              <a:gd name="connsiteY108" fmla="*/ 259080 h 607695"/>
              <a:gd name="connsiteX109" fmla="*/ 50482 w 288607"/>
              <a:gd name="connsiteY109" fmla="*/ 259080 h 607695"/>
              <a:gd name="connsiteX110" fmla="*/ 67627 w 288607"/>
              <a:gd name="connsiteY110" fmla="*/ 268605 h 607695"/>
              <a:gd name="connsiteX111" fmla="*/ 68580 w 288607"/>
              <a:gd name="connsiteY111" fmla="*/ 269557 h 607695"/>
              <a:gd name="connsiteX112" fmla="*/ 68580 w 288607"/>
              <a:gd name="connsiteY112" fmla="*/ 270510 h 607695"/>
              <a:gd name="connsiteX113" fmla="*/ 65722 w 288607"/>
              <a:gd name="connsiteY113" fmla="*/ 275272 h 607695"/>
              <a:gd name="connsiteX114" fmla="*/ 64770 w 288607"/>
              <a:gd name="connsiteY114" fmla="*/ 276225 h 607695"/>
              <a:gd name="connsiteX115" fmla="*/ 63817 w 288607"/>
              <a:gd name="connsiteY115" fmla="*/ 276225 h 607695"/>
              <a:gd name="connsiteX116" fmla="*/ 46672 w 288607"/>
              <a:gd name="connsiteY116" fmla="*/ 266700 h 607695"/>
              <a:gd name="connsiteX117" fmla="*/ 45720 w 288607"/>
              <a:gd name="connsiteY117" fmla="*/ 264795 h 607695"/>
              <a:gd name="connsiteX118" fmla="*/ 48577 w 288607"/>
              <a:gd name="connsiteY118" fmla="*/ 260032 h 607695"/>
              <a:gd name="connsiteX119" fmla="*/ 49530 w 288607"/>
              <a:gd name="connsiteY119" fmla="*/ 259080 h 607695"/>
              <a:gd name="connsiteX120" fmla="*/ 174308 w 288607"/>
              <a:gd name="connsiteY120" fmla="*/ 224790 h 607695"/>
              <a:gd name="connsiteX121" fmla="*/ 175260 w 288607"/>
              <a:gd name="connsiteY121" fmla="*/ 224790 h 607695"/>
              <a:gd name="connsiteX122" fmla="*/ 180023 w 288607"/>
              <a:gd name="connsiteY122" fmla="*/ 227647 h 607695"/>
              <a:gd name="connsiteX123" fmla="*/ 180975 w 288607"/>
              <a:gd name="connsiteY123" fmla="*/ 229552 h 607695"/>
              <a:gd name="connsiteX124" fmla="*/ 170498 w 288607"/>
              <a:gd name="connsiteY124" fmla="*/ 247650 h 607695"/>
              <a:gd name="connsiteX125" fmla="*/ 168593 w 288607"/>
              <a:gd name="connsiteY125" fmla="*/ 248602 h 607695"/>
              <a:gd name="connsiteX126" fmla="*/ 163830 w 288607"/>
              <a:gd name="connsiteY126" fmla="*/ 245745 h 607695"/>
              <a:gd name="connsiteX127" fmla="*/ 162878 w 288607"/>
              <a:gd name="connsiteY127" fmla="*/ 244792 h 607695"/>
              <a:gd name="connsiteX128" fmla="*/ 162878 w 288607"/>
              <a:gd name="connsiteY128" fmla="*/ 243840 h 607695"/>
              <a:gd name="connsiteX129" fmla="*/ 173355 w 288607"/>
              <a:gd name="connsiteY129" fmla="*/ 225742 h 607695"/>
              <a:gd name="connsiteX130" fmla="*/ 174308 w 288607"/>
              <a:gd name="connsiteY130" fmla="*/ 224790 h 607695"/>
              <a:gd name="connsiteX131" fmla="*/ 84773 w 288607"/>
              <a:gd name="connsiteY131" fmla="*/ 224790 h 607695"/>
              <a:gd name="connsiteX132" fmla="*/ 85725 w 288607"/>
              <a:gd name="connsiteY132" fmla="*/ 224790 h 607695"/>
              <a:gd name="connsiteX133" fmla="*/ 86678 w 288607"/>
              <a:gd name="connsiteY133" fmla="*/ 225742 h 607695"/>
              <a:gd name="connsiteX134" fmla="*/ 97155 w 288607"/>
              <a:gd name="connsiteY134" fmla="*/ 243840 h 607695"/>
              <a:gd name="connsiteX135" fmla="*/ 96203 w 288607"/>
              <a:gd name="connsiteY135" fmla="*/ 245745 h 607695"/>
              <a:gd name="connsiteX136" fmla="*/ 91440 w 288607"/>
              <a:gd name="connsiteY136" fmla="*/ 248602 h 607695"/>
              <a:gd name="connsiteX137" fmla="*/ 90488 w 288607"/>
              <a:gd name="connsiteY137" fmla="*/ 248602 h 607695"/>
              <a:gd name="connsiteX138" fmla="*/ 89535 w 288607"/>
              <a:gd name="connsiteY138" fmla="*/ 247650 h 607695"/>
              <a:gd name="connsiteX139" fmla="*/ 79058 w 288607"/>
              <a:gd name="connsiteY139" fmla="*/ 230505 h 607695"/>
              <a:gd name="connsiteX140" fmla="*/ 80010 w 288607"/>
              <a:gd name="connsiteY140" fmla="*/ 228600 h 607695"/>
              <a:gd name="connsiteX141" fmla="*/ 127635 w 288607"/>
              <a:gd name="connsiteY141" fmla="*/ 215265 h 607695"/>
              <a:gd name="connsiteX142" fmla="*/ 133350 w 288607"/>
              <a:gd name="connsiteY142" fmla="*/ 215265 h 607695"/>
              <a:gd name="connsiteX143" fmla="*/ 134302 w 288607"/>
              <a:gd name="connsiteY143" fmla="*/ 216217 h 607695"/>
              <a:gd name="connsiteX144" fmla="*/ 134302 w 288607"/>
              <a:gd name="connsiteY144" fmla="*/ 236220 h 607695"/>
              <a:gd name="connsiteX145" fmla="*/ 133350 w 288607"/>
              <a:gd name="connsiteY145" fmla="*/ 237172 h 607695"/>
              <a:gd name="connsiteX146" fmla="*/ 127635 w 288607"/>
              <a:gd name="connsiteY146" fmla="*/ 237172 h 607695"/>
              <a:gd name="connsiteX147" fmla="*/ 126682 w 288607"/>
              <a:gd name="connsiteY147" fmla="*/ 236220 h 607695"/>
              <a:gd name="connsiteX148" fmla="*/ 126682 w 288607"/>
              <a:gd name="connsiteY148" fmla="*/ 216217 h 607695"/>
              <a:gd name="connsiteX149" fmla="*/ 127635 w 288607"/>
              <a:gd name="connsiteY149" fmla="*/ 215265 h 607695"/>
              <a:gd name="connsiteX150" fmla="*/ 130492 w 288607"/>
              <a:gd name="connsiteY150" fmla="*/ 207645 h 607695"/>
              <a:gd name="connsiteX151" fmla="*/ 27622 w 288607"/>
              <a:gd name="connsiteY151" fmla="*/ 310515 h 607695"/>
              <a:gd name="connsiteX152" fmla="*/ 130492 w 288607"/>
              <a:gd name="connsiteY152" fmla="*/ 413385 h 607695"/>
              <a:gd name="connsiteX153" fmla="*/ 233362 w 288607"/>
              <a:gd name="connsiteY153" fmla="*/ 310515 h 607695"/>
              <a:gd name="connsiteX154" fmla="*/ 130492 w 288607"/>
              <a:gd name="connsiteY154" fmla="*/ 207645 h 607695"/>
              <a:gd name="connsiteX155" fmla="*/ 60960 w 288607"/>
              <a:gd name="connsiteY155" fmla="*/ 185737 h 607695"/>
              <a:gd name="connsiteX156" fmla="*/ 60960 w 288607"/>
              <a:gd name="connsiteY156" fmla="*/ 200025 h 607695"/>
              <a:gd name="connsiteX157" fmla="*/ 92392 w 288607"/>
              <a:gd name="connsiteY157" fmla="*/ 185737 h 607695"/>
              <a:gd name="connsiteX158" fmla="*/ 166687 w 288607"/>
              <a:gd name="connsiteY158" fmla="*/ 184785 h 607695"/>
              <a:gd name="connsiteX159" fmla="*/ 199072 w 288607"/>
              <a:gd name="connsiteY159" fmla="*/ 200025 h 607695"/>
              <a:gd name="connsiteX160" fmla="*/ 199072 w 288607"/>
              <a:gd name="connsiteY160" fmla="*/ 185737 h 607695"/>
              <a:gd name="connsiteX161" fmla="*/ 199072 w 288607"/>
              <a:gd name="connsiteY161" fmla="*/ 184785 h 607695"/>
              <a:gd name="connsiteX162" fmla="*/ 79057 w 288607"/>
              <a:gd name="connsiteY162" fmla="*/ 0 h 607695"/>
              <a:gd name="connsiteX163" fmla="*/ 180975 w 288607"/>
              <a:gd name="connsiteY163" fmla="*/ 0 h 607695"/>
              <a:gd name="connsiteX164" fmla="*/ 200025 w 288607"/>
              <a:gd name="connsiteY164" fmla="*/ 20002 h 607695"/>
              <a:gd name="connsiteX165" fmla="*/ 200025 w 288607"/>
              <a:gd name="connsiteY165" fmla="*/ 165735 h 607695"/>
              <a:gd name="connsiteX166" fmla="*/ 219075 w 288607"/>
              <a:gd name="connsiteY166" fmla="*/ 185737 h 607695"/>
              <a:gd name="connsiteX167" fmla="*/ 219075 w 288607"/>
              <a:gd name="connsiteY167" fmla="*/ 216217 h 607695"/>
              <a:gd name="connsiteX168" fmla="*/ 251460 w 288607"/>
              <a:gd name="connsiteY168" fmla="*/ 264795 h 607695"/>
              <a:gd name="connsiteX169" fmla="*/ 270510 w 288607"/>
              <a:gd name="connsiteY169" fmla="*/ 264795 h 607695"/>
              <a:gd name="connsiteX170" fmla="*/ 288607 w 288607"/>
              <a:gd name="connsiteY170" fmla="*/ 281940 h 607695"/>
              <a:gd name="connsiteX171" fmla="*/ 288607 w 288607"/>
              <a:gd name="connsiteY171" fmla="*/ 338137 h 607695"/>
              <a:gd name="connsiteX172" fmla="*/ 271462 w 288607"/>
              <a:gd name="connsiteY172" fmla="*/ 355282 h 607695"/>
              <a:gd name="connsiteX173" fmla="*/ 252412 w 288607"/>
              <a:gd name="connsiteY173" fmla="*/ 355282 h 607695"/>
              <a:gd name="connsiteX174" fmla="*/ 220027 w 288607"/>
              <a:gd name="connsiteY174" fmla="*/ 403860 h 607695"/>
              <a:gd name="connsiteX175" fmla="*/ 220027 w 288607"/>
              <a:gd name="connsiteY175" fmla="*/ 434340 h 607695"/>
              <a:gd name="connsiteX176" fmla="*/ 200977 w 288607"/>
              <a:gd name="connsiteY176" fmla="*/ 454342 h 607695"/>
              <a:gd name="connsiteX177" fmla="*/ 200977 w 288607"/>
              <a:gd name="connsiteY177" fmla="*/ 587692 h 607695"/>
              <a:gd name="connsiteX178" fmla="*/ 180975 w 288607"/>
              <a:gd name="connsiteY178" fmla="*/ 607695 h 607695"/>
              <a:gd name="connsiteX179" fmla="*/ 79057 w 288607"/>
              <a:gd name="connsiteY179" fmla="*/ 607695 h 607695"/>
              <a:gd name="connsiteX180" fmla="*/ 59055 w 288607"/>
              <a:gd name="connsiteY180" fmla="*/ 587692 h 607695"/>
              <a:gd name="connsiteX181" fmla="*/ 59055 w 288607"/>
              <a:gd name="connsiteY181" fmla="*/ 454342 h 607695"/>
              <a:gd name="connsiteX182" fmla="*/ 40957 w 288607"/>
              <a:gd name="connsiteY182" fmla="*/ 434340 h 607695"/>
              <a:gd name="connsiteX183" fmla="*/ 40957 w 288607"/>
              <a:gd name="connsiteY183" fmla="*/ 403860 h 607695"/>
              <a:gd name="connsiteX184" fmla="*/ 0 w 288607"/>
              <a:gd name="connsiteY184" fmla="*/ 309562 h 607695"/>
              <a:gd name="connsiteX185" fmla="*/ 40957 w 288607"/>
              <a:gd name="connsiteY185" fmla="*/ 215265 h 607695"/>
              <a:gd name="connsiteX186" fmla="*/ 40957 w 288607"/>
              <a:gd name="connsiteY186" fmla="*/ 184785 h 607695"/>
              <a:gd name="connsiteX187" fmla="*/ 59055 w 288607"/>
              <a:gd name="connsiteY187" fmla="*/ 164782 h 607695"/>
              <a:gd name="connsiteX188" fmla="*/ 59055 w 288607"/>
              <a:gd name="connsiteY188" fmla="*/ 20002 h 607695"/>
              <a:gd name="connsiteX189" fmla="*/ 79057 w 288607"/>
              <a:gd name="connsiteY189" fmla="*/ 0 h 60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288607" h="607695">
                <a:moveTo>
                  <a:pt x="60960" y="420052"/>
                </a:moveTo>
                <a:lnTo>
                  <a:pt x="60960" y="434340"/>
                </a:lnTo>
                <a:lnTo>
                  <a:pt x="92392" y="434340"/>
                </a:lnTo>
                <a:cubicBezTo>
                  <a:pt x="80962" y="431482"/>
                  <a:pt x="70485" y="425767"/>
                  <a:pt x="60960" y="420052"/>
                </a:cubicBezTo>
                <a:close/>
                <a:moveTo>
                  <a:pt x="199072" y="419100"/>
                </a:moveTo>
                <a:cubicBezTo>
                  <a:pt x="188595" y="425767"/>
                  <a:pt x="178117" y="430530"/>
                  <a:pt x="166687" y="434340"/>
                </a:cubicBezTo>
                <a:lnTo>
                  <a:pt x="199072" y="434340"/>
                </a:lnTo>
                <a:close/>
                <a:moveTo>
                  <a:pt x="127635" y="382905"/>
                </a:moveTo>
                <a:lnTo>
                  <a:pt x="133350" y="382905"/>
                </a:lnTo>
                <a:cubicBezTo>
                  <a:pt x="133350" y="382905"/>
                  <a:pt x="134303" y="382905"/>
                  <a:pt x="134303" y="383857"/>
                </a:cubicBezTo>
                <a:lnTo>
                  <a:pt x="134303" y="403860"/>
                </a:lnTo>
                <a:cubicBezTo>
                  <a:pt x="134303" y="403860"/>
                  <a:pt x="134303" y="404812"/>
                  <a:pt x="133350" y="404812"/>
                </a:cubicBezTo>
                <a:lnTo>
                  <a:pt x="127635" y="404812"/>
                </a:lnTo>
                <a:cubicBezTo>
                  <a:pt x="127635" y="404812"/>
                  <a:pt x="126683" y="404812"/>
                  <a:pt x="126683" y="403860"/>
                </a:cubicBezTo>
                <a:lnTo>
                  <a:pt x="126683" y="383857"/>
                </a:lnTo>
                <a:cubicBezTo>
                  <a:pt x="126683" y="383857"/>
                  <a:pt x="126683" y="382905"/>
                  <a:pt x="127635" y="382905"/>
                </a:cubicBezTo>
                <a:close/>
                <a:moveTo>
                  <a:pt x="168593" y="371475"/>
                </a:moveTo>
                <a:cubicBezTo>
                  <a:pt x="169545" y="371475"/>
                  <a:pt x="169545" y="371475"/>
                  <a:pt x="170498" y="372427"/>
                </a:cubicBezTo>
                <a:lnTo>
                  <a:pt x="180975" y="390525"/>
                </a:lnTo>
                <a:cubicBezTo>
                  <a:pt x="180975" y="390525"/>
                  <a:pt x="180975" y="391477"/>
                  <a:pt x="180975" y="391477"/>
                </a:cubicBezTo>
                <a:cubicBezTo>
                  <a:pt x="180975" y="392430"/>
                  <a:pt x="180023" y="392430"/>
                  <a:pt x="180023" y="392430"/>
                </a:cubicBezTo>
                <a:lnTo>
                  <a:pt x="175260" y="395287"/>
                </a:lnTo>
                <a:cubicBezTo>
                  <a:pt x="174308" y="395287"/>
                  <a:pt x="174308" y="395287"/>
                  <a:pt x="174308" y="395287"/>
                </a:cubicBezTo>
                <a:cubicBezTo>
                  <a:pt x="174308" y="395287"/>
                  <a:pt x="173355" y="394335"/>
                  <a:pt x="173355" y="394335"/>
                </a:cubicBezTo>
                <a:lnTo>
                  <a:pt x="162878" y="376237"/>
                </a:lnTo>
                <a:cubicBezTo>
                  <a:pt x="162878" y="375285"/>
                  <a:pt x="162878" y="374332"/>
                  <a:pt x="163830" y="374332"/>
                </a:cubicBezTo>
                <a:close/>
                <a:moveTo>
                  <a:pt x="90488" y="371475"/>
                </a:moveTo>
                <a:cubicBezTo>
                  <a:pt x="90488" y="371475"/>
                  <a:pt x="91440" y="371475"/>
                  <a:pt x="91440" y="371475"/>
                </a:cubicBezTo>
                <a:lnTo>
                  <a:pt x="96203" y="374332"/>
                </a:lnTo>
                <a:cubicBezTo>
                  <a:pt x="97155" y="374332"/>
                  <a:pt x="97155" y="375285"/>
                  <a:pt x="97155" y="376237"/>
                </a:cubicBezTo>
                <a:lnTo>
                  <a:pt x="86678" y="394335"/>
                </a:lnTo>
                <a:cubicBezTo>
                  <a:pt x="86678" y="395287"/>
                  <a:pt x="85725" y="395287"/>
                  <a:pt x="85725" y="395287"/>
                </a:cubicBezTo>
                <a:cubicBezTo>
                  <a:pt x="84773" y="395287"/>
                  <a:pt x="84773" y="395287"/>
                  <a:pt x="84773" y="395287"/>
                </a:cubicBezTo>
                <a:lnTo>
                  <a:pt x="80010" y="392430"/>
                </a:lnTo>
                <a:cubicBezTo>
                  <a:pt x="79058" y="392430"/>
                  <a:pt x="79058" y="391477"/>
                  <a:pt x="79058" y="391477"/>
                </a:cubicBezTo>
                <a:cubicBezTo>
                  <a:pt x="79058" y="391477"/>
                  <a:pt x="79058" y="390525"/>
                  <a:pt x="79058" y="390525"/>
                </a:cubicBezTo>
                <a:lnTo>
                  <a:pt x="89535" y="372427"/>
                </a:lnTo>
                <a:cubicBezTo>
                  <a:pt x="89535" y="371475"/>
                  <a:pt x="90488" y="371475"/>
                  <a:pt x="90488" y="371475"/>
                </a:cubicBezTo>
                <a:close/>
                <a:moveTo>
                  <a:pt x="196215" y="342900"/>
                </a:moveTo>
                <a:lnTo>
                  <a:pt x="214313" y="353377"/>
                </a:lnTo>
                <a:cubicBezTo>
                  <a:pt x="215265" y="353377"/>
                  <a:pt x="215265" y="354330"/>
                  <a:pt x="215265" y="355282"/>
                </a:cubicBezTo>
                <a:lnTo>
                  <a:pt x="212408" y="360045"/>
                </a:lnTo>
                <a:cubicBezTo>
                  <a:pt x="212408" y="360997"/>
                  <a:pt x="211455" y="360997"/>
                  <a:pt x="211455" y="360997"/>
                </a:cubicBezTo>
                <a:cubicBezTo>
                  <a:pt x="210503" y="360997"/>
                  <a:pt x="210503" y="360997"/>
                  <a:pt x="210503" y="360997"/>
                </a:cubicBezTo>
                <a:lnTo>
                  <a:pt x="192405" y="350520"/>
                </a:lnTo>
                <a:cubicBezTo>
                  <a:pt x="191453" y="350520"/>
                  <a:pt x="191453" y="349567"/>
                  <a:pt x="191453" y="349567"/>
                </a:cubicBezTo>
                <a:cubicBezTo>
                  <a:pt x="191453" y="349567"/>
                  <a:pt x="191453" y="348615"/>
                  <a:pt x="191453" y="348615"/>
                </a:cubicBezTo>
                <a:lnTo>
                  <a:pt x="194310" y="343852"/>
                </a:lnTo>
                <a:cubicBezTo>
                  <a:pt x="194310" y="342900"/>
                  <a:pt x="195263" y="342900"/>
                  <a:pt x="196215" y="342900"/>
                </a:cubicBezTo>
                <a:close/>
                <a:moveTo>
                  <a:pt x="63818" y="342900"/>
                </a:moveTo>
                <a:cubicBezTo>
                  <a:pt x="64770" y="342900"/>
                  <a:pt x="64770" y="342900"/>
                  <a:pt x="65723" y="343852"/>
                </a:cubicBezTo>
                <a:lnTo>
                  <a:pt x="68580" y="348615"/>
                </a:lnTo>
                <a:cubicBezTo>
                  <a:pt x="68580" y="348615"/>
                  <a:pt x="68580" y="348615"/>
                  <a:pt x="68580" y="349567"/>
                </a:cubicBezTo>
                <a:cubicBezTo>
                  <a:pt x="68580" y="350520"/>
                  <a:pt x="67628" y="350520"/>
                  <a:pt x="67628" y="350520"/>
                </a:cubicBezTo>
                <a:lnTo>
                  <a:pt x="49530" y="360997"/>
                </a:lnTo>
                <a:cubicBezTo>
                  <a:pt x="48578" y="360997"/>
                  <a:pt x="48578" y="360997"/>
                  <a:pt x="48578" y="360997"/>
                </a:cubicBezTo>
                <a:cubicBezTo>
                  <a:pt x="47625" y="360997"/>
                  <a:pt x="47625" y="360045"/>
                  <a:pt x="47625" y="360045"/>
                </a:cubicBezTo>
                <a:lnTo>
                  <a:pt x="44768" y="355282"/>
                </a:lnTo>
                <a:cubicBezTo>
                  <a:pt x="44768" y="354330"/>
                  <a:pt x="44768" y="353377"/>
                  <a:pt x="45720" y="353377"/>
                </a:cubicBezTo>
                <a:close/>
                <a:moveTo>
                  <a:pt x="203835" y="305753"/>
                </a:moveTo>
                <a:lnTo>
                  <a:pt x="223838" y="305753"/>
                </a:lnTo>
                <a:cubicBezTo>
                  <a:pt x="223838" y="305753"/>
                  <a:pt x="224790" y="305753"/>
                  <a:pt x="224790" y="306705"/>
                </a:cubicBezTo>
                <a:lnTo>
                  <a:pt x="224790" y="312420"/>
                </a:lnTo>
                <a:cubicBezTo>
                  <a:pt x="224790" y="312420"/>
                  <a:pt x="224790" y="313373"/>
                  <a:pt x="223838" y="313373"/>
                </a:cubicBezTo>
                <a:lnTo>
                  <a:pt x="203835" y="313373"/>
                </a:lnTo>
                <a:cubicBezTo>
                  <a:pt x="203835" y="313373"/>
                  <a:pt x="202883" y="313373"/>
                  <a:pt x="202883" y="312420"/>
                </a:cubicBezTo>
                <a:lnTo>
                  <a:pt x="202883" y="306705"/>
                </a:lnTo>
                <a:cubicBezTo>
                  <a:pt x="202883" y="306705"/>
                  <a:pt x="202883" y="305753"/>
                  <a:pt x="203835" y="305753"/>
                </a:cubicBezTo>
                <a:close/>
                <a:moveTo>
                  <a:pt x="35242" y="305753"/>
                </a:moveTo>
                <a:lnTo>
                  <a:pt x="56197" y="305753"/>
                </a:lnTo>
                <a:cubicBezTo>
                  <a:pt x="56197" y="305753"/>
                  <a:pt x="57150" y="305753"/>
                  <a:pt x="57150" y="306705"/>
                </a:cubicBezTo>
                <a:lnTo>
                  <a:pt x="57150" y="312420"/>
                </a:lnTo>
                <a:cubicBezTo>
                  <a:pt x="57150" y="313373"/>
                  <a:pt x="57150" y="314325"/>
                  <a:pt x="55245" y="313373"/>
                </a:cubicBezTo>
                <a:lnTo>
                  <a:pt x="35242" y="313373"/>
                </a:lnTo>
                <a:cubicBezTo>
                  <a:pt x="35242" y="313373"/>
                  <a:pt x="34290" y="313373"/>
                  <a:pt x="34290" y="312420"/>
                </a:cubicBezTo>
                <a:lnTo>
                  <a:pt x="34290" y="306705"/>
                </a:lnTo>
                <a:cubicBezTo>
                  <a:pt x="34290" y="306705"/>
                  <a:pt x="34290" y="305753"/>
                  <a:pt x="35242" y="305753"/>
                </a:cubicBezTo>
                <a:close/>
                <a:moveTo>
                  <a:pt x="256222" y="280035"/>
                </a:moveTo>
                <a:cubicBezTo>
                  <a:pt x="259080" y="289560"/>
                  <a:pt x="260032" y="300037"/>
                  <a:pt x="260032" y="310515"/>
                </a:cubicBezTo>
                <a:cubicBezTo>
                  <a:pt x="260032" y="320992"/>
                  <a:pt x="259080" y="331470"/>
                  <a:pt x="256222" y="340995"/>
                </a:cubicBezTo>
                <a:lnTo>
                  <a:pt x="270510" y="340995"/>
                </a:lnTo>
                <a:cubicBezTo>
                  <a:pt x="272415" y="340995"/>
                  <a:pt x="273367" y="340042"/>
                  <a:pt x="273367" y="338137"/>
                </a:cubicBezTo>
                <a:lnTo>
                  <a:pt x="273367" y="282892"/>
                </a:lnTo>
                <a:cubicBezTo>
                  <a:pt x="273367" y="280987"/>
                  <a:pt x="272415" y="280035"/>
                  <a:pt x="270510" y="280035"/>
                </a:cubicBezTo>
                <a:close/>
                <a:moveTo>
                  <a:pt x="182880" y="271463"/>
                </a:moveTo>
                <a:cubicBezTo>
                  <a:pt x="183832" y="271463"/>
                  <a:pt x="184785" y="271463"/>
                  <a:pt x="184785" y="272415"/>
                </a:cubicBezTo>
                <a:lnTo>
                  <a:pt x="191452" y="280035"/>
                </a:lnTo>
                <a:cubicBezTo>
                  <a:pt x="191452" y="280035"/>
                  <a:pt x="191452" y="280988"/>
                  <a:pt x="191452" y="280988"/>
                </a:cubicBezTo>
                <a:cubicBezTo>
                  <a:pt x="191452" y="281940"/>
                  <a:pt x="190500" y="281940"/>
                  <a:pt x="190500" y="281940"/>
                </a:cubicBezTo>
                <a:lnTo>
                  <a:pt x="131445" y="316230"/>
                </a:lnTo>
                <a:cubicBezTo>
                  <a:pt x="130492" y="316230"/>
                  <a:pt x="131445" y="316230"/>
                  <a:pt x="130492" y="316230"/>
                </a:cubicBezTo>
                <a:cubicBezTo>
                  <a:pt x="129540" y="316230"/>
                  <a:pt x="129540" y="316230"/>
                  <a:pt x="129540" y="316230"/>
                </a:cubicBezTo>
                <a:lnTo>
                  <a:pt x="80962" y="288608"/>
                </a:lnTo>
                <a:cubicBezTo>
                  <a:pt x="80010" y="288608"/>
                  <a:pt x="80010" y="287655"/>
                  <a:pt x="80010" y="287655"/>
                </a:cubicBezTo>
                <a:cubicBezTo>
                  <a:pt x="80010" y="287655"/>
                  <a:pt x="80010" y="286703"/>
                  <a:pt x="80010" y="286703"/>
                </a:cubicBezTo>
                <a:lnTo>
                  <a:pt x="84772" y="278130"/>
                </a:lnTo>
                <a:cubicBezTo>
                  <a:pt x="84772" y="277178"/>
                  <a:pt x="85725" y="277178"/>
                  <a:pt x="86677" y="277178"/>
                </a:cubicBezTo>
                <a:cubicBezTo>
                  <a:pt x="86677" y="277178"/>
                  <a:pt x="122872" y="298133"/>
                  <a:pt x="129540" y="301943"/>
                </a:cubicBezTo>
                <a:close/>
                <a:moveTo>
                  <a:pt x="210503" y="259080"/>
                </a:moveTo>
                <a:cubicBezTo>
                  <a:pt x="210503" y="259080"/>
                  <a:pt x="211455" y="259080"/>
                  <a:pt x="211455" y="259080"/>
                </a:cubicBezTo>
                <a:cubicBezTo>
                  <a:pt x="212408" y="259080"/>
                  <a:pt x="212408" y="260032"/>
                  <a:pt x="212408" y="260032"/>
                </a:cubicBezTo>
                <a:lnTo>
                  <a:pt x="215265" y="264795"/>
                </a:lnTo>
                <a:cubicBezTo>
                  <a:pt x="215265" y="265747"/>
                  <a:pt x="215265" y="266700"/>
                  <a:pt x="214313" y="266700"/>
                </a:cubicBezTo>
                <a:lnTo>
                  <a:pt x="196215" y="277177"/>
                </a:lnTo>
                <a:cubicBezTo>
                  <a:pt x="195263" y="277177"/>
                  <a:pt x="195263" y="277177"/>
                  <a:pt x="195263" y="277177"/>
                </a:cubicBezTo>
                <a:cubicBezTo>
                  <a:pt x="195263" y="277177"/>
                  <a:pt x="194310" y="276225"/>
                  <a:pt x="194310" y="276225"/>
                </a:cubicBezTo>
                <a:lnTo>
                  <a:pt x="191453" y="271462"/>
                </a:lnTo>
                <a:cubicBezTo>
                  <a:pt x="191453" y="271462"/>
                  <a:pt x="191453" y="270510"/>
                  <a:pt x="191453" y="270510"/>
                </a:cubicBezTo>
                <a:close/>
                <a:moveTo>
                  <a:pt x="49530" y="259080"/>
                </a:moveTo>
                <a:cubicBezTo>
                  <a:pt x="49530" y="259080"/>
                  <a:pt x="50482" y="259080"/>
                  <a:pt x="50482" y="259080"/>
                </a:cubicBezTo>
                <a:lnTo>
                  <a:pt x="67627" y="268605"/>
                </a:lnTo>
                <a:cubicBezTo>
                  <a:pt x="68580" y="268605"/>
                  <a:pt x="68580" y="269557"/>
                  <a:pt x="68580" y="269557"/>
                </a:cubicBezTo>
                <a:cubicBezTo>
                  <a:pt x="68580" y="269557"/>
                  <a:pt x="68580" y="270510"/>
                  <a:pt x="68580" y="270510"/>
                </a:cubicBezTo>
                <a:lnTo>
                  <a:pt x="65722" y="275272"/>
                </a:lnTo>
                <a:cubicBezTo>
                  <a:pt x="65722" y="276225"/>
                  <a:pt x="64770" y="276225"/>
                  <a:pt x="64770" y="276225"/>
                </a:cubicBezTo>
                <a:cubicBezTo>
                  <a:pt x="63817" y="276225"/>
                  <a:pt x="63817" y="276225"/>
                  <a:pt x="63817" y="276225"/>
                </a:cubicBezTo>
                <a:lnTo>
                  <a:pt x="46672" y="266700"/>
                </a:lnTo>
                <a:cubicBezTo>
                  <a:pt x="45720" y="266700"/>
                  <a:pt x="45720" y="265747"/>
                  <a:pt x="45720" y="264795"/>
                </a:cubicBezTo>
                <a:lnTo>
                  <a:pt x="48577" y="260032"/>
                </a:lnTo>
                <a:cubicBezTo>
                  <a:pt x="48577" y="259080"/>
                  <a:pt x="49530" y="259080"/>
                  <a:pt x="49530" y="259080"/>
                </a:cubicBezTo>
                <a:close/>
                <a:moveTo>
                  <a:pt x="174308" y="224790"/>
                </a:moveTo>
                <a:cubicBezTo>
                  <a:pt x="174308" y="224790"/>
                  <a:pt x="175260" y="224790"/>
                  <a:pt x="175260" y="224790"/>
                </a:cubicBezTo>
                <a:lnTo>
                  <a:pt x="180023" y="227647"/>
                </a:lnTo>
                <a:cubicBezTo>
                  <a:pt x="180975" y="227647"/>
                  <a:pt x="180975" y="228600"/>
                  <a:pt x="180975" y="229552"/>
                </a:cubicBezTo>
                <a:lnTo>
                  <a:pt x="170498" y="247650"/>
                </a:lnTo>
                <a:cubicBezTo>
                  <a:pt x="170498" y="248602"/>
                  <a:pt x="169545" y="248602"/>
                  <a:pt x="168593" y="248602"/>
                </a:cubicBezTo>
                <a:lnTo>
                  <a:pt x="163830" y="245745"/>
                </a:lnTo>
                <a:cubicBezTo>
                  <a:pt x="162878" y="245745"/>
                  <a:pt x="162878" y="244792"/>
                  <a:pt x="162878" y="244792"/>
                </a:cubicBezTo>
                <a:cubicBezTo>
                  <a:pt x="162878" y="244792"/>
                  <a:pt x="162878" y="243840"/>
                  <a:pt x="162878" y="243840"/>
                </a:cubicBezTo>
                <a:lnTo>
                  <a:pt x="173355" y="225742"/>
                </a:lnTo>
                <a:cubicBezTo>
                  <a:pt x="173355" y="224790"/>
                  <a:pt x="174308" y="224790"/>
                  <a:pt x="174308" y="224790"/>
                </a:cubicBezTo>
                <a:close/>
                <a:moveTo>
                  <a:pt x="84773" y="224790"/>
                </a:moveTo>
                <a:cubicBezTo>
                  <a:pt x="84773" y="224790"/>
                  <a:pt x="85725" y="224790"/>
                  <a:pt x="85725" y="224790"/>
                </a:cubicBezTo>
                <a:cubicBezTo>
                  <a:pt x="86678" y="224790"/>
                  <a:pt x="86678" y="225742"/>
                  <a:pt x="86678" y="225742"/>
                </a:cubicBezTo>
                <a:lnTo>
                  <a:pt x="97155" y="243840"/>
                </a:lnTo>
                <a:cubicBezTo>
                  <a:pt x="97155" y="244792"/>
                  <a:pt x="97155" y="245745"/>
                  <a:pt x="96203" y="245745"/>
                </a:cubicBezTo>
                <a:lnTo>
                  <a:pt x="91440" y="248602"/>
                </a:lnTo>
                <a:cubicBezTo>
                  <a:pt x="90488" y="248602"/>
                  <a:pt x="90488" y="248602"/>
                  <a:pt x="90488" y="248602"/>
                </a:cubicBezTo>
                <a:cubicBezTo>
                  <a:pt x="90488" y="248602"/>
                  <a:pt x="90488" y="248602"/>
                  <a:pt x="89535" y="247650"/>
                </a:cubicBezTo>
                <a:lnTo>
                  <a:pt x="79058" y="230505"/>
                </a:lnTo>
                <a:cubicBezTo>
                  <a:pt x="79058" y="229552"/>
                  <a:pt x="79058" y="228600"/>
                  <a:pt x="80010" y="228600"/>
                </a:cubicBezTo>
                <a:close/>
                <a:moveTo>
                  <a:pt x="127635" y="215265"/>
                </a:moveTo>
                <a:lnTo>
                  <a:pt x="133350" y="215265"/>
                </a:lnTo>
                <a:cubicBezTo>
                  <a:pt x="133350" y="215265"/>
                  <a:pt x="134302" y="215265"/>
                  <a:pt x="134302" y="216217"/>
                </a:cubicBezTo>
                <a:lnTo>
                  <a:pt x="134302" y="236220"/>
                </a:lnTo>
                <a:cubicBezTo>
                  <a:pt x="134302" y="236220"/>
                  <a:pt x="134302" y="237172"/>
                  <a:pt x="133350" y="237172"/>
                </a:cubicBezTo>
                <a:lnTo>
                  <a:pt x="127635" y="237172"/>
                </a:lnTo>
                <a:cubicBezTo>
                  <a:pt x="126682" y="237172"/>
                  <a:pt x="125730" y="236220"/>
                  <a:pt x="126682" y="236220"/>
                </a:cubicBezTo>
                <a:lnTo>
                  <a:pt x="126682" y="216217"/>
                </a:lnTo>
                <a:cubicBezTo>
                  <a:pt x="126682" y="216217"/>
                  <a:pt x="126682" y="215265"/>
                  <a:pt x="127635" y="215265"/>
                </a:cubicBezTo>
                <a:close/>
                <a:moveTo>
                  <a:pt x="130492" y="207645"/>
                </a:moveTo>
                <a:cubicBezTo>
                  <a:pt x="74295" y="207645"/>
                  <a:pt x="27622" y="254317"/>
                  <a:pt x="27622" y="310515"/>
                </a:cubicBezTo>
                <a:cubicBezTo>
                  <a:pt x="27622" y="366712"/>
                  <a:pt x="73342" y="413385"/>
                  <a:pt x="130492" y="413385"/>
                </a:cubicBezTo>
                <a:cubicBezTo>
                  <a:pt x="186690" y="413385"/>
                  <a:pt x="233362" y="366712"/>
                  <a:pt x="233362" y="310515"/>
                </a:cubicBezTo>
                <a:cubicBezTo>
                  <a:pt x="233362" y="254317"/>
                  <a:pt x="187642" y="207645"/>
                  <a:pt x="130492" y="207645"/>
                </a:cubicBezTo>
                <a:close/>
                <a:moveTo>
                  <a:pt x="60960" y="185737"/>
                </a:moveTo>
                <a:lnTo>
                  <a:pt x="60960" y="200025"/>
                </a:lnTo>
                <a:cubicBezTo>
                  <a:pt x="70485" y="194310"/>
                  <a:pt x="80962" y="189547"/>
                  <a:pt x="92392" y="185737"/>
                </a:cubicBezTo>
                <a:close/>
                <a:moveTo>
                  <a:pt x="166687" y="184785"/>
                </a:moveTo>
                <a:cubicBezTo>
                  <a:pt x="178117" y="188595"/>
                  <a:pt x="189547" y="193357"/>
                  <a:pt x="199072" y="200025"/>
                </a:cubicBezTo>
                <a:lnTo>
                  <a:pt x="199072" y="185737"/>
                </a:lnTo>
                <a:lnTo>
                  <a:pt x="199072" y="184785"/>
                </a:lnTo>
                <a:close/>
                <a:moveTo>
                  <a:pt x="79057" y="0"/>
                </a:moveTo>
                <a:lnTo>
                  <a:pt x="180975" y="0"/>
                </a:lnTo>
                <a:cubicBezTo>
                  <a:pt x="191452" y="0"/>
                  <a:pt x="200977" y="9525"/>
                  <a:pt x="200025" y="20002"/>
                </a:cubicBezTo>
                <a:lnTo>
                  <a:pt x="200025" y="165735"/>
                </a:lnTo>
                <a:cubicBezTo>
                  <a:pt x="210502" y="166687"/>
                  <a:pt x="219075" y="175260"/>
                  <a:pt x="219075" y="185737"/>
                </a:cubicBezTo>
                <a:lnTo>
                  <a:pt x="219075" y="216217"/>
                </a:lnTo>
                <a:cubicBezTo>
                  <a:pt x="233362" y="229552"/>
                  <a:pt x="244792" y="246697"/>
                  <a:pt x="251460" y="264795"/>
                </a:cubicBezTo>
                <a:lnTo>
                  <a:pt x="270510" y="264795"/>
                </a:lnTo>
                <a:cubicBezTo>
                  <a:pt x="280035" y="264795"/>
                  <a:pt x="287655" y="272415"/>
                  <a:pt x="288607" y="281940"/>
                </a:cubicBezTo>
                <a:lnTo>
                  <a:pt x="288607" y="338137"/>
                </a:lnTo>
                <a:cubicBezTo>
                  <a:pt x="288607" y="347662"/>
                  <a:pt x="280987" y="355282"/>
                  <a:pt x="271462" y="355282"/>
                </a:cubicBezTo>
                <a:lnTo>
                  <a:pt x="252412" y="355282"/>
                </a:lnTo>
                <a:cubicBezTo>
                  <a:pt x="244792" y="374332"/>
                  <a:pt x="234315" y="390525"/>
                  <a:pt x="220027" y="403860"/>
                </a:cubicBezTo>
                <a:lnTo>
                  <a:pt x="220027" y="434340"/>
                </a:lnTo>
                <a:cubicBezTo>
                  <a:pt x="220027" y="444817"/>
                  <a:pt x="211455" y="453390"/>
                  <a:pt x="200977" y="454342"/>
                </a:cubicBezTo>
                <a:lnTo>
                  <a:pt x="200977" y="587692"/>
                </a:lnTo>
                <a:cubicBezTo>
                  <a:pt x="200977" y="598170"/>
                  <a:pt x="192405" y="607695"/>
                  <a:pt x="180975" y="607695"/>
                </a:cubicBezTo>
                <a:lnTo>
                  <a:pt x="79057" y="607695"/>
                </a:lnTo>
                <a:cubicBezTo>
                  <a:pt x="68580" y="607695"/>
                  <a:pt x="59055" y="599122"/>
                  <a:pt x="59055" y="587692"/>
                </a:cubicBezTo>
                <a:lnTo>
                  <a:pt x="59055" y="454342"/>
                </a:lnTo>
                <a:cubicBezTo>
                  <a:pt x="48577" y="453390"/>
                  <a:pt x="40957" y="444817"/>
                  <a:pt x="40957" y="434340"/>
                </a:cubicBezTo>
                <a:lnTo>
                  <a:pt x="40957" y="403860"/>
                </a:lnTo>
                <a:cubicBezTo>
                  <a:pt x="16192" y="380047"/>
                  <a:pt x="0" y="346710"/>
                  <a:pt x="0" y="309562"/>
                </a:cubicBezTo>
                <a:cubicBezTo>
                  <a:pt x="0" y="272415"/>
                  <a:pt x="16192" y="239077"/>
                  <a:pt x="40957" y="215265"/>
                </a:cubicBezTo>
                <a:lnTo>
                  <a:pt x="40957" y="184785"/>
                </a:lnTo>
                <a:cubicBezTo>
                  <a:pt x="40957" y="174307"/>
                  <a:pt x="48577" y="165735"/>
                  <a:pt x="59055" y="164782"/>
                </a:cubicBezTo>
                <a:lnTo>
                  <a:pt x="59055" y="20002"/>
                </a:lnTo>
                <a:cubicBezTo>
                  <a:pt x="59055" y="9525"/>
                  <a:pt x="68580" y="0"/>
                  <a:pt x="79057"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65" name="契約">
            <a:extLst>
              <a:ext uri="{FF2B5EF4-FFF2-40B4-BE49-F238E27FC236}">
                <a16:creationId xmlns:a16="http://schemas.microsoft.com/office/drawing/2014/main" id="{4F01E894-4842-754B-ABD3-8D703774F876}"/>
              </a:ext>
            </a:extLst>
          </p:cNvPr>
          <p:cNvSpPr/>
          <p:nvPr userDrawn="1"/>
        </p:nvSpPr>
        <p:spPr>
          <a:xfrm>
            <a:off x="5102065" y="2178628"/>
            <a:ext cx="289391" cy="214709"/>
          </a:xfrm>
          <a:custGeom>
            <a:avLst/>
            <a:gdLst/>
            <a:ahLst/>
            <a:cxnLst/>
            <a:rect l="0" t="0" r="0" b="0"/>
            <a:pathLst>
              <a:path w="590550" h="438150">
                <a:moveTo>
                  <a:pt x="588255" y="142515"/>
                </a:moveTo>
                <a:lnTo>
                  <a:pt x="511102" y="15832"/>
                </a:lnTo>
                <a:cubicBezTo>
                  <a:pt x="506340" y="7260"/>
                  <a:pt x="494910" y="4402"/>
                  <a:pt x="486337" y="10117"/>
                </a:cubicBezTo>
                <a:lnTo>
                  <a:pt x="419662" y="51075"/>
                </a:lnTo>
                <a:cubicBezTo>
                  <a:pt x="416805" y="52980"/>
                  <a:pt x="414900" y="54885"/>
                  <a:pt x="413947" y="56790"/>
                </a:cubicBezTo>
                <a:cubicBezTo>
                  <a:pt x="393945" y="57742"/>
                  <a:pt x="371085" y="55837"/>
                  <a:pt x="354892" y="52027"/>
                </a:cubicBezTo>
                <a:lnTo>
                  <a:pt x="352987" y="52027"/>
                </a:lnTo>
                <a:cubicBezTo>
                  <a:pt x="324412" y="46312"/>
                  <a:pt x="285360" y="56790"/>
                  <a:pt x="264405" y="75840"/>
                </a:cubicBezTo>
                <a:lnTo>
                  <a:pt x="261547" y="78697"/>
                </a:lnTo>
                <a:cubicBezTo>
                  <a:pt x="256785" y="76792"/>
                  <a:pt x="252975" y="75840"/>
                  <a:pt x="248212" y="74887"/>
                </a:cubicBezTo>
                <a:lnTo>
                  <a:pt x="243450" y="73935"/>
                </a:lnTo>
                <a:cubicBezTo>
                  <a:pt x="225352" y="70125"/>
                  <a:pt x="199635" y="66315"/>
                  <a:pt x="176775" y="64410"/>
                </a:cubicBezTo>
                <a:cubicBezTo>
                  <a:pt x="174870" y="61552"/>
                  <a:pt x="172965" y="59647"/>
                  <a:pt x="170107" y="57742"/>
                </a:cubicBezTo>
                <a:lnTo>
                  <a:pt x="99622" y="22500"/>
                </a:lnTo>
                <a:cubicBezTo>
                  <a:pt x="94860" y="20595"/>
                  <a:pt x="90097" y="19642"/>
                  <a:pt x="85335" y="21547"/>
                </a:cubicBezTo>
                <a:cubicBezTo>
                  <a:pt x="80572" y="22500"/>
                  <a:pt x="76762" y="25357"/>
                  <a:pt x="74857" y="30120"/>
                </a:cubicBezTo>
                <a:lnTo>
                  <a:pt x="9135" y="155850"/>
                </a:lnTo>
                <a:cubicBezTo>
                  <a:pt x="7230" y="160612"/>
                  <a:pt x="6277" y="165375"/>
                  <a:pt x="8182" y="170137"/>
                </a:cubicBezTo>
                <a:cubicBezTo>
                  <a:pt x="10087" y="174900"/>
                  <a:pt x="12945" y="178710"/>
                  <a:pt x="16755" y="180615"/>
                </a:cubicBezTo>
                <a:lnTo>
                  <a:pt x="87240" y="216810"/>
                </a:lnTo>
                <a:cubicBezTo>
                  <a:pt x="90097" y="217762"/>
                  <a:pt x="92002" y="218715"/>
                  <a:pt x="94860" y="218715"/>
                </a:cubicBezTo>
                <a:lnTo>
                  <a:pt x="115815" y="239670"/>
                </a:lnTo>
                <a:lnTo>
                  <a:pt x="106290" y="249195"/>
                </a:lnTo>
                <a:cubicBezTo>
                  <a:pt x="87240" y="268245"/>
                  <a:pt x="83430" y="293962"/>
                  <a:pt x="96765" y="308250"/>
                </a:cubicBezTo>
                <a:cubicBezTo>
                  <a:pt x="102480" y="313965"/>
                  <a:pt x="110100" y="316822"/>
                  <a:pt x="117720" y="316822"/>
                </a:cubicBezTo>
                <a:cubicBezTo>
                  <a:pt x="121530" y="316822"/>
                  <a:pt x="125340" y="315870"/>
                  <a:pt x="129150" y="314917"/>
                </a:cubicBezTo>
                <a:cubicBezTo>
                  <a:pt x="129150" y="315870"/>
                  <a:pt x="128197" y="316822"/>
                  <a:pt x="128197" y="318727"/>
                </a:cubicBezTo>
                <a:cubicBezTo>
                  <a:pt x="126292" y="330157"/>
                  <a:pt x="128197" y="340635"/>
                  <a:pt x="135817" y="348255"/>
                </a:cubicBezTo>
                <a:cubicBezTo>
                  <a:pt x="141532" y="353970"/>
                  <a:pt x="149152" y="356827"/>
                  <a:pt x="156772" y="356827"/>
                </a:cubicBezTo>
                <a:cubicBezTo>
                  <a:pt x="160582" y="356827"/>
                  <a:pt x="164392" y="355875"/>
                  <a:pt x="168202" y="354922"/>
                </a:cubicBezTo>
                <a:cubicBezTo>
                  <a:pt x="164392" y="367305"/>
                  <a:pt x="166297" y="379687"/>
                  <a:pt x="174870" y="387307"/>
                </a:cubicBezTo>
                <a:cubicBezTo>
                  <a:pt x="180585" y="393022"/>
                  <a:pt x="187252" y="395880"/>
                  <a:pt x="195825" y="395880"/>
                </a:cubicBezTo>
                <a:cubicBezTo>
                  <a:pt x="198682" y="395880"/>
                  <a:pt x="200587" y="395880"/>
                  <a:pt x="203445" y="394927"/>
                </a:cubicBezTo>
                <a:cubicBezTo>
                  <a:pt x="207255" y="393975"/>
                  <a:pt x="211065" y="393022"/>
                  <a:pt x="213922" y="391117"/>
                </a:cubicBezTo>
                <a:cubicBezTo>
                  <a:pt x="212017" y="401595"/>
                  <a:pt x="214875" y="412072"/>
                  <a:pt x="221542" y="417787"/>
                </a:cubicBezTo>
                <a:cubicBezTo>
                  <a:pt x="227257" y="423502"/>
                  <a:pt x="234877" y="426360"/>
                  <a:pt x="242497" y="426360"/>
                </a:cubicBezTo>
                <a:cubicBezTo>
                  <a:pt x="254880" y="426360"/>
                  <a:pt x="268215" y="420645"/>
                  <a:pt x="279645" y="409215"/>
                </a:cubicBezTo>
                <a:lnTo>
                  <a:pt x="280597" y="408262"/>
                </a:lnTo>
                <a:lnTo>
                  <a:pt x="292980" y="420645"/>
                </a:lnTo>
                <a:cubicBezTo>
                  <a:pt x="302505" y="430170"/>
                  <a:pt x="314887" y="435885"/>
                  <a:pt x="326317" y="435885"/>
                </a:cubicBezTo>
                <a:cubicBezTo>
                  <a:pt x="334890" y="435885"/>
                  <a:pt x="342510" y="433027"/>
                  <a:pt x="348225" y="427312"/>
                </a:cubicBezTo>
                <a:cubicBezTo>
                  <a:pt x="354892" y="420645"/>
                  <a:pt x="357750" y="410167"/>
                  <a:pt x="356797" y="399690"/>
                </a:cubicBezTo>
                <a:cubicBezTo>
                  <a:pt x="363465" y="402547"/>
                  <a:pt x="370132" y="404452"/>
                  <a:pt x="375847" y="404452"/>
                </a:cubicBezTo>
                <a:cubicBezTo>
                  <a:pt x="384420" y="404452"/>
                  <a:pt x="391087" y="401595"/>
                  <a:pt x="395850" y="396832"/>
                </a:cubicBezTo>
                <a:cubicBezTo>
                  <a:pt x="403470" y="389212"/>
                  <a:pt x="405375" y="376830"/>
                  <a:pt x="401565" y="362542"/>
                </a:cubicBezTo>
                <a:cubicBezTo>
                  <a:pt x="406327" y="364447"/>
                  <a:pt x="411090" y="364447"/>
                  <a:pt x="414900" y="364447"/>
                </a:cubicBezTo>
                <a:cubicBezTo>
                  <a:pt x="414900" y="364447"/>
                  <a:pt x="414900" y="364447"/>
                  <a:pt x="414900" y="364447"/>
                </a:cubicBezTo>
                <a:cubicBezTo>
                  <a:pt x="422520" y="364447"/>
                  <a:pt x="429187" y="361590"/>
                  <a:pt x="434902" y="356827"/>
                </a:cubicBezTo>
                <a:cubicBezTo>
                  <a:pt x="442522" y="349207"/>
                  <a:pt x="444427" y="336825"/>
                  <a:pt x="440617" y="322537"/>
                </a:cubicBezTo>
                <a:cubicBezTo>
                  <a:pt x="445380" y="324442"/>
                  <a:pt x="450142" y="324442"/>
                  <a:pt x="453952" y="324442"/>
                </a:cubicBezTo>
                <a:cubicBezTo>
                  <a:pt x="453952" y="324442"/>
                  <a:pt x="453952" y="324442"/>
                  <a:pt x="453952" y="324442"/>
                </a:cubicBezTo>
                <a:cubicBezTo>
                  <a:pt x="461572" y="324442"/>
                  <a:pt x="468240" y="321585"/>
                  <a:pt x="473955" y="316822"/>
                </a:cubicBezTo>
                <a:cubicBezTo>
                  <a:pt x="487290" y="303487"/>
                  <a:pt x="482527" y="279675"/>
                  <a:pt x="462525" y="258720"/>
                </a:cubicBezTo>
                <a:lnTo>
                  <a:pt x="458715" y="254910"/>
                </a:lnTo>
                <a:lnTo>
                  <a:pt x="501577" y="212047"/>
                </a:lnTo>
                <a:cubicBezTo>
                  <a:pt x="502530" y="212047"/>
                  <a:pt x="502530" y="212047"/>
                  <a:pt x="503482" y="212047"/>
                </a:cubicBezTo>
                <a:cubicBezTo>
                  <a:pt x="506340" y="212047"/>
                  <a:pt x="510150" y="211095"/>
                  <a:pt x="513007" y="209190"/>
                </a:cubicBezTo>
                <a:lnTo>
                  <a:pt x="579682" y="168232"/>
                </a:lnTo>
                <a:cubicBezTo>
                  <a:pt x="583492" y="165375"/>
                  <a:pt x="586350" y="161565"/>
                  <a:pt x="588255" y="156802"/>
                </a:cubicBezTo>
                <a:cubicBezTo>
                  <a:pt x="591112" y="152040"/>
                  <a:pt x="590160" y="147277"/>
                  <a:pt x="588255" y="142515"/>
                </a:cubicBezTo>
                <a:close/>
                <a:moveTo>
                  <a:pt x="109147" y="294915"/>
                </a:moveTo>
                <a:cubicBezTo>
                  <a:pt x="103432" y="289200"/>
                  <a:pt x="105337" y="273960"/>
                  <a:pt x="118672" y="260625"/>
                </a:cubicBezTo>
                <a:lnTo>
                  <a:pt x="135817" y="243480"/>
                </a:lnTo>
                <a:cubicBezTo>
                  <a:pt x="144390" y="234907"/>
                  <a:pt x="153915" y="231097"/>
                  <a:pt x="160582" y="231097"/>
                </a:cubicBezTo>
                <a:cubicBezTo>
                  <a:pt x="164392" y="231097"/>
                  <a:pt x="167250" y="232050"/>
                  <a:pt x="169155" y="233955"/>
                </a:cubicBezTo>
                <a:cubicBezTo>
                  <a:pt x="174870" y="239670"/>
                  <a:pt x="172965" y="254910"/>
                  <a:pt x="159630" y="268245"/>
                </a:cubicBezTo>
                <a:lnTo>
                  <a:pt x="142485" y="285390"/>
                </a:lnTo>
                <a:cubicBezTo>
                  <a:pt x="130102" y="298725"/>
                  <a:pt x="114862" y="301582"/>
                  <a:pt x="109147" y="294915"/>
                </a:cubicBezTo>
                <a:close/>
                <a:moveTo>
                  <a:pt x="148200" y="333967"/>
                </a:moveTo>
                <a:cubicBezTo>
                  <a:pt x="144390" y="330157"/>
                  <a:pt x="145342" y="324442"/>
                  <a:pt x="145342" y="320632"/>
                </a:cubicBezTo>
                <a:cubicBezTo>
                  <a:pt x="146295" y="313965"/>
                  <a:pt x="151057" y="306345"/>
                  <a:pt x="156772" y="299677"/>
                </a:cubicBezTo>
                <a:lnTo>
                  <a:pt x="173917" y="282532"/>
                </a:lnTo>
                <a:cubicBezTo>
                  <a:pt x="182490" y="273960"/>
                  <a:pt x="192015" y="270150"/>
                  <a:pt x="198682" y="270150"/>
                </a:cubicBezTo>
                <a:cubicBezTo>
                  <a:pt x="202492" y="270150"/>
                  <a:pt x="205350" y="271102"/>
                  <a:pt x="207255" y="273007"/>
                </a:cubicBezTo>
                <a:cubicBezTo>
                  <a:pt x="212970" y="278722"/>
                  <a:pt x="211065" y="293962"/>
                  <a:pt x="197730" y="307297"/>
                </a:cubicBezTo>
                <a:lnTo>
                  <a:pt x="180585" y="324442"/>
                </a:lnTo>
                <a:cubicBezTo>
                  <a:pt x="170107" y="337777"/>
                  <a:pt x="153915" y="340635"/>
                  <a:pt x="148200" y="333967"/>
                </a:cubicBezTo>
                <a:close/>
                <a:moveTo>
                  <a:pt x="221542" y="364447"/>
                </a:moveTo>
                <a:cubicBezTo>
                  <a:pt x="215827" y="370162"/>
                  <a:pt x="208207" y="374925"/>
                  <a:pt x="200587" y="375877"/>
                </a:cubicBezTo>
                <a:cubicBezTo>
                  <a:pt x="196777" y="376830"/>
                  <a:pt x="191062" y="376830"/>
                  <a:pt x="187252" y="373020"/>
                </a:cubicBezTo>
                <a:cubicBezTo>
                  <a:pt x="181537" y="367305"/>
                  <a:pt x="183442" y="352065"/>
                  <a:pt x="196777" y="338730"/>
                </a:cubicBezTo>
                <a:lnTo>
                  <a:pt x="213922" y="321585"/>
                </a:lnTo>
                <a:cubicBezTo>
                  <a:pt x="222495" y="313012"/>
                  <a:pt x="232020" y="309202"/>
                  <a:pt x="238687" y="309202"/>
                </a:cubicBezTo>
                <a:cubicBezTo>
                  <a:pt x="242497" y="309202"/>
                  <a:pt x="245355" y="310155"/>
                  <a:pt x="247260" y="312060"/>
                </a:cubicBezTo>
                <a:cubicBezTo>
                  <a:pt x="251070" y="315870"/>
                  <a:pt x="250117" y="321585"/>
                  <a:pt x="250117" y="325395"/>
                </a:cubicBezTo>
                <a:cubicBezTo>
                  <a:pt x="249165" y="332062"/>
                  <a:pt x="244402" y="339682"/>
                  <a:pt x="238687" y="346350"/>
                </a:cubicBezTo>
                <a:lnTo>
                  <a:pt x="221542" y="364447"/>
                </a:lnTo>
                <a:close/>
                <a:moveTo>
                  <a:pt x="234877" y="404452"/>
                </a:moveTo>
                <a:cubicBezTo>
                  <a:pt x="231067" y="400642"/>
                  <a:pt x="232020" y="394927"/>
                  <a:pt x="232020" y="391117"/>
                </a:cubicBezTo>
                <a:cubicBezTo>
                  <a:pt x="232972" y="384450"/>
                  <a:pt x="237735" y="376830"/>
                  <a:pt x="243450" y="370162"/>
                </a:cubicBezTo>
                <a:lnTo>
                  <a:pt x="252022" y="361590"/>
                </a:lnTo>
                <a:cubicBezTo>
                  <a:pt x="257737" y="355875"/>
                  <a:pt x="265357" y="351112"/>
                  <a:pt x="272977" y="350160"/>
                </a:cubicBezTo>
                <a:cubicBezTo>
                  <a:pt x="273930" y="350160"/>
                  <a:pt x="275835" y="350160"/>
                  <a:pt x="277740" y="350160"/>
                </a:cubicBezTo>
                <a:cubicBezTo>
                  <a:pt x="280597" y="350160"/>
                  <a:pt x="284407" y="351112"/>
                  <a:pt x="286312" y="353017"/>
                </a:cubicBezTo>
                <a:cubicBezTo>
                  <a:pt x="292027" y="358732"/>
                  <a:pt x="290122" y="373972"/>
                  <a:pt x="276787" y="387307"/>
                </a:cubicBezTo>
                <a:lnTo>
                  <a:pt x="268215" y="395880"/>
                </a:lnTo>
                <a:cubicBezTo>
                  <a:pt x="255832" y="408262"/>
                  <a:pt x="240592" y="410167"/>
                  <a:pt x="234877" y="404452"/>
                </a:cubicBezTo>
                <a:close/>
                <a:moveTo>
                  <a:pt x="463477" y="303487"/>
                </a:moveTo>
                <a:cubicBezTo>
                  <a:pt x="461572" y="305392"/>
                  <a:pt x="459667" y="306345"/>
                  <a:pt x="455857" y="306345"/>
                </a:cubicBezTo>
                <a:cubicBezTo>
                  <a:pt x="447285" y="306345"/>
                  <a:pt x="434902" y="299677"/>
                  <a:pt x="426330" y="291105"/>
                </a:cubicBezTo>
                <a:cubicBezTo>
                  <a:pt x="411090" y="274912"/>
                  <a:pt x="407280" y="272055"/>
                  <a:pt x="400612" y="277770"/>
                </a:cubicBezTo>
                <a:cubicBezTo>
                  <a:pt x="393945" y="284437"/>
                  <a:pt x="396802" y="287295"/>
                  <a:pt x="412042" y="303487"/>
                </a:cubicBezTo>
                <a:cubicBezTo>
                  <a:pt x="426330" y="318727"/>
                  <a:pt x="430140" y="336825"/>
                  <a:pt x="423472" y="342540"/>
                </a:cubicBezTo>
                <a:cubicBezTo>
                  <a:pt x="421567" y="344445"/>
                  <a:pt x="419662" y="345397"/>
                  <a:pt x="415852" y="345397"/>
                </a:cubicBezTo>
                <a:cubicBezTo>
                  <a:pt x="415852" y="345397"/>
                  <a:pt x="415852" y="345397"/>
                  <a:pt x="415852" y="345397"/>
                </a:cubicBezTo>
                <a:cubicBezTo>
                  <a:pt x="407280" y="345397"/>
                  <a:pt x="394897" y="338730"/>
                  <a:pt x="386325" y="330157"/>
                </a:cubicBezTo>
                <a:cubicBezTo>
                  <a:pt x="371085" y="313965"/>
                  <a:pt x="367275" y="311107"/>
                  <a:pt x="360607" y="316822"/>
                </a:cubicBezTo>
                <a:cubicBezTo>
                  <a:pt x="353940" y="323490"/>
                  <a:pt x="356797" y="326347"/>
                  <a:pt x="372037" y="342540"/>
                </a:cubicBezTo>
                <a:cubicBezTo>
                  <a:pt x="386325" y="357780"/>
                  <a:pt x="390135" y="375877"/>
                  <a:pt x="383467" y="381592"/>
                </a:cubicBezTo>
                <a:cubicBezTo>
                  <a:pt x="381562" y="383497"/>
                  <a:pt x="379657" y="384450"/>
                  <a:pt x="375847" y="384450"/>
                </a:cubicBezTo>
                <a:cubicBezTo>
                  <a:pt x="367275" y="384450"/>
                  <a:pt x="354892" y="377782"/>
                  <a:pt x="346320" y="369210"/>
                </a:cubicBezTo>
                <a:cubicBezTo>
                  <a:pt x="330127" y="352065"/>
                  <a:pt x="326317" y="348255"/>
                  <a:pt x="319650" y="354922"/>
                </a:cubicBezTo>
                <a:cubicBezTo>
                  <a:pt x="312982" y="360637"/>
                  <a:pt x="316792" y="365400"/>
                  <a:pt x="328222" y="377782"/>
                </a:cubicBezTo>
                <a:cubicBezTo>
                  <a:pt x="340605" y="391117"/>
                  <a:pt x="341557" y="407310"/>
                  <a:pt x="335842" y="413025"/>
                </a:cubicBezTo>
                <a:cubicBezTo>
                  <a:pt x="329175" y="419692"/>
                  <a:pt x="314887" y="416835"/>
                  <a:pt x="305362" y="407310"/>
                </a:cubicBezTo>
                <a:lnTo>
                  <a:pt x="292980" y="394927"/>
                </a:lnTo>
                <a:cubicBezTo>
                  <a:pt x="307267" y="376830"/>
                  <a:pt x="310125" y="353970"/>
                  <a:pt x="297742" y="341587"/>
                </a:cubicBezTo>
                <a:cubicBezTo>
                  <a:pt x="291075" y="334920"/>
                  <a:pt x="280597" y="332062"/>
                  <a:pt x="268215" y="333967"/>
                </a:cubicBezTo>
                <a:cubicBezTo>
                  <a:pt x="267262" y="333967"/>
                  <a:pt x="265357" y="334920"/>
                  <a:pt x="264405" y="334920"/>
                </a:cubicBezTo>
                <a:cubicBezTo>
                  <a:pt x="264405" y="333967"/>
                  <a:pt x="265357" y="332062"/>
                  <a:pt x="265357" y="331110"/>
                </a:cubicBezTo>
                <a:cubicBezTo>
                  <a:pt x="267262" y="319680"/>
                  <a:pt x="265357" y="309202"/>
                  <a:pt x="257737" y="301582"/>
                </a:cubicBezTo>
                <a:cubicBezTo>
                  <a:pt x="250117" y="293962"/>
                  <a:pt x="237735" y="292057"/>
                  <a:pt x="225352" y="294915"/>
                </a:cubicBezTo>
                <a:cubicBezTo>
                  <a:pt x="229162" y="282532"/>
                  <a:pt x="227257" y="270150"/>
                  <a:pt x="218685" y="262530"/>
                </a:cubicBezTo>
                <a:cubicBezTo>
                  <a:pt x="211065" y="253957"/>
                  <a:pt x="198682" y="253005"/>
                  <a:pt x="186300" y="255862"/>
                </a:cubicBezTo>
                <a:cubicBezTo>
                  <a:pt x="190110" y="243480"/>
                  <a:pt x="188205" y="231097"/>
                  <a:pt x="179632" y="223477"/>
                </a:cubicBezTo>
                <a:cubicBezTo>
                  <a:pt x="167250" y="211095"/>
                  <a:pt x="144390" y="213000"/>
                  <a:pt x="126292" y="228240"/>
                </a:cubicBezTo>
                <a:lnTo>
                  <a:pt x="109147" y="211095"/>
                </a:lnTo>
                <a:cubicBezTo>
                  <a:pt x="109147" y="211095"/>
                  <a:pt x="110100" y="210142"/>
                  <a:pt x="110100" y="210142"/>
                </a:cubicBezTo>
                <a:lnTo>
                  <a:pt x="175822" y="84412"/>
                </a:lnTo>
                <a:cubicBezTo>
                  <a:pt x="175822" y="84412"/>
                  <a:pt x="175822" y="84412"/>
                  <a:pt x="175822" y="84412"/>
                </a:cubicBezTo>
                <a:cubicBezTo>
                  <a:pt x="197730" y="86317"/>
                  <a:pt x="221542" y="90127"/>
                  <a:pt x="237735" y="93937"/>
                </a:cubicBezTo>
                <a:lnTo>
                  <a:pt x="243450" y="92985"/>
                </a:lnTo>
                <a:cubicBezTo>
                  <a:pt x="244402" y="92985"/>
                  <a:pt x="244402" y="92985"/>
                  <a:pt x="245355" y="92985"/>
                </a:cubicBezTo>
                <a:lnTo>
                  <a:pt x="226305" y="110130"/>
                </a:lnTo>
                <a:cubicBezTo>
                  <a:pt x="213922" y="121560"/>
                  <a:pt x="206302" y="136800"/>
                  <a:pt x="206302" y="151087"/>
                </a:cubicBezTo>
                <a:cubicBezTo>
                  <a:pt x="206302" y="162517"/>
                  <a:pt x="210112" y="172995"/>
                  <a:pt x="217732" y="180615"/>
                </a:cubicBezTo>
                <a:cubicBezTo>
                  <a:pt x="235830" y="198712"/>
                  <a:pt x="268215" y="194902"/>
                  <a:pt x="290122" y="173947"/>
                </a:cubicBezTo>
                <a:lnTo>
                  <a:pt x="321555" y="140610"/>
                </a:lnTo>
                <a:lnTo>
                  <a:pt x="452047" y="271102"/>
                </a:lnTo>
                <a:cubicBezTo>
                  <a:pt x="464430" y="283485"/>
                  <a:pt x="469192" y="297772"/>
                  <a:pt x="463477" y="303487"/>
                </a:cubicBezTo>
                <a:close/>
                <a:moveTo>
                  <a:pt x="448237" y="241575"/>
                </a:moveTo>
                <a:lnTo>
                  <a:pt x="333937" y="128227"/>
                </a:lnTo>
                <a:lnTo>
                  <a:pt x="333937" y="128227"/>
                </a:lnTo>
                <a:lnTo>
                  <a:pt x="321555" y="115845"/>
                </a:lnTo>
                <a:lnTo>
                  <a:pt x="275835" y="160612"/>
                </a:lnTo>
                <a:cubicBezTo>
                  <a:pt x="261547" y="174900"/>
                  <a:pt x="239640" y="178710"/>
                  <a:pt x="228210" y="167280"/>
                </a:cubicBezTo>
                <a:cubicBezTo>
                  <a:pt x="222495" y="161565"/>
                  <a:pt x="221542" y="155850"/>
                  <a:pt x="222495" y="151087"/>
                </a:cubicBezTo>
                <a:cubicBezTo>
                  <a:pt x="222495" y="141562"/>
                  <a:pt x="228210" y="130132"/>
                  <a:pt x="236782" y="122512"/>
                </a:cubicBezTo>
                <a:lnTo>
                  <a:pt x="273930" y="89175"/>
                </a:lnTo>
                <a:cubicBezTo>
                  <a:pt x="292027" y="73935"/>
                  <a:pt x="325365" y="64410"/>
                  <a:pt x="348225" y="69172"/>
                </a:cubicBezTo>
                <a:lnTo>
                  <a:pt x="350130" y="69172"/>
                </a:lnTo>
                <a:cubicBezTo>
                  <a:pt x="367275" y="72982"/>
                  <a:pt x="391087" y="73935"/>
                  <a:pt x="412042" y="73935"/>
                </a:cubicBezTo>
                <a:cubicBezTo>
                  <a:pt x="412042" y="73935"/>
                  <a:pt x="412042" y="74887"/>
                  <a:pt x="412995" y="74887"/>
                </a:cubicBezTo>
                <a:lnTo>
                  <a:pt x="489195" y="200617"/>
                </a:lnTo>
                <a:lnTo>
                  <a:pt x="448237" y="241575"/>
                </a:ln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66" name="問合せ">
            <a:extLst>
              <a:ext uri="{FF2B5EF4-FFF2-40B4-BE49-F238E27FC236}">
                <a16:creationId xmlns:a16="http://schemas.microsoft.com/office/drawing/2014/main" id="{BF46D91A-1F61-C241-AC74-93DAF8905F42}"/>
              </a:ext>
            </a:extLst>
          </p:cNvPr>
          <p:cNvSpPr/>
          <p:nvPr userDrawn="1"/>
        </p:nvSpPr>
        <p:spPr>
          <a:xfrm>
            <a:off x="6874093" y="2145816"/>
            <a:ext cx="308884" cy="280332"/>
          </a:xfrm>
          <a:custGeom>
            <a:avLst/>
            <a:gdLst>
              <a:gd name="connsiteX0" fmla="*/ 93831 w 630327"/>
              <a:gd name="connsiteY0" fmla="*/ 205025 h 572065"/>
              <a:gd name="connsiteX1" fmla="*/ 107404 w 630327"/>
              <a:gd name="connsiteY1" fmla="*/ 217170 h 572065"/>
              <a:gd name="connsiteX2" fmla="*/ 131217 w 630327"/>
              <a:gd name="connsiteY2" fmla="*/ 294322 h 572065"/>
              <a:gd name="connsiteX3" fmla="*/ 114072 w 630327"/>
              <a:gd name="connsiteY3" fmla="*/ 316230 h 572065"/>
              <a:gd name="connsiteX4" fmla="*/ 78829 w 630327"/>
              <a:gd name="connsiteY4" fmla="*/ 323850 h 572065"/>
              <a:gd name="connsiteX5" fmla="*/ 75019 w 630327"/>
              <a:gd name="connsiteY5" fmla="*/ 338137 h 572065"/>
              <a:gd name="connsiteX6" fmla="*/ 174079 w 630327"/>
              <a:gd name="connsiteY6" fmla="*/ 474345 h 572065"/>
              <a:gd name="connsiteX7" fmla="*/ 191224 w 630327"/>
              <a:gd name="connsiteY7" fmla="*/ 471487 h 572065"/>
              <a:gd name="connsiteX8" fmla="*/ 208369 w 630327"/>
              <a:gd name="connsiteY8" fmla="*/ 444817 h 572065"/>
              <a:gd name="connsiteX9" fmla="*/ 238849 w 630327"/>
              <a:gd name="connsiteY9" fmla="*/ 435292 h 572065"/>
              <a:gd name="connsiteX10" fmla="*/ 304572 w 630327"/>
              <a:gd name="connsiteY10" fmla="*/ 481965 h 572065"/>
              <a:gd name="connsiteX11" fmla="*/ 309334 w 630327"/>
              <a:gd name="connsiteY11" fmla="*/ 504825 h 572065"/>
              <a:gd name="connsiteX12" fmla="*/ 266472 w 630327"/>
              <a:gd name="connsiteY12" fmla="*/ 559117 h 572065"/>
              <a:gd name="connsiteX13" fmla="*/ 230277 w 630327"/>
              <a:gd name="connsiteY13" fmla="*/ 571500 h 572065"/>
              <a:gd name="connsiteX14" fmla="*/ 61684 w 630327"/>
              <a:gd name="connsiteY14" fmla="*/ 449580 h 572065"/>
              <a:gd name="connsiteX15" fmla="*/ 724 w 630327"/>
              <a:gd name="connsiteY15" fmla="*/ 257175 h 572065"/>
              <a:gd name="connsiteX16" fmla="*/ 78829 w 630327"/>
              <a:gd name="connsiteY16" fmla="*/ 205740 h 572065"/>
              <a:gd name="connsiteX17" fmla="*/ 93831 w 630327"/>
              <a:gd name="connsiteY17" fmla="*/ 205025 h 572065"/>
              <a:gd name="connsiteX18" fmla="*/ 476022 w 630327"/>
              <a:gd name="connsiteY18" fmla="*/ 152400 h 572065"/>
              <a:gd name="connsiteX19" fmla="*/ 493167 w 630327"/>
              <a:gd name="connsiteY19" fmla="*/ 169545 h 572065"/>
              <a:gd name="connsiteX20" fmla="*/ 476022 w 630327"/>
              <a:gd name="connsiteY20" fmla="*/ 186690 h 572065"/>
              <a:gd name="connsiteX21" fmla="*/ 458877 w 630327"/>
              <a:gd name="connsiteY21" fmla="*/ 169545 h 572065"/>
              <a:gd name="connsiteX22" fmla="*/ 476022 w 630327"/>
              <a:gd name="connsiteY22" fmla="*/ 152400 h 572065"/>
              <a:gd name="connsiteX23" fmla="*/ 383630 w 630327"/>
              <a:gd name="connsiteY23" fmla="*/ 152400 h 572065"/>
              <a:gd name="connsiteX24" fmla="*/ 400775 w 630327"/>
              <a:gd name="connsiteY24" fmla="*/ 169545 h 572065"/>
              <a:gd name="connsiteX25" fmla="*/ 383630 w 630327"/>
              <a:gd name="connsiteY25" fmla="*/ 186690 h 572065"/>
              <a:gd name="connsiteX26" fmla="*/ 366485 w 630327"/>
              <a:gd name="connsiteY26" fmla="*/ 169545 h 572065"/>
              <a:gd name="connsiteX27" fmla="*/ 383630 w 630327"/>
              <a:gd name="connsiteY27" fmla="*/ 152400 h 572065"/>
              <a:gd name="connsiteX28" fmla="*/ 291237 w 630327"/>
              <a:gd name="connsiteY28" fmla="*/ 152400 h 572065"/>
              <a:gd name="connsiteX29" fmla="*/ 308382 w 630327"/>
              <a:gd name="connsiteY29" fmla="*/ 169545 h 572065"/>
              <a:gd name="connsiteX30" fmla="*/ 291237 w 630327"/>
              <a:gd name="connsiteY30" fmla="*/ 186690 h 572065"/>
              <a:gd name="connsiteX31" fmla="*/ 274092 w 630327"/>
              <a:gd name="connsiteY31" fmla="*/ 169545 h 572065"/>
              <a:gd name="connsiteX32" fmla="*/ 291237 w 630327"/>
              <a:gd name="connsiteY32" fmla="*/ 152400 h 572065"/>
              <a:gd name="connsiteX33" fmla="*/ 388392 w 630327"/>
              <a:gd name="connsiteY33" fmla="*/ 39052 h 572065"/>
              <a:gd name="connsiteX34" fmla="*/ 185510 w 630327"/>
              <a:gd name="connsiteY34" fmla="*/ 160972 h 572065"/>
              <a:gd name="connsiteX35" fmla="*/ 275997 w 630327"/>
              <a:gd name="connsiteY35" fmla="*/ 261937 h 572065"/>
              <a:gd name="connsiteX36" fmla="*/ 274092 w 630327"/>
              <a:gd name="connsiteY36" fmla="*/ 265747 h 572065"/>
              <a:gd name="connsiteX37" fmla="*/ 266472 w 630327"/>
              <a:gd name="connsiteY37" fmla="*/ 301942 h 572065"/>
              <a:gd name="connsiteX38" fmla="*/ 273140 w 630327"/>
              <a:gd name="connsiteY38" fmla="*/ 307657 h 572065"/>
              <a:gd name="connsiteX39" fmla="*/ 323622 w 630327"/>
              <a:gd name="connsiteY39" fmla="*/ 282892 h 572065"/>
              <a:gd name="connsiteX40" fmla="*/ 326480 w 630327"/>
              <a:gd name="connsiteY40" fmla="*/ 278130 h 572065"/>
              <a:gd name="connsiteX41" fmla="*/ 386487 w 630327"/>
              <a:gd name="connsiteY41" fmla="*/ 283845 h 572065"/>
              <a:gd name="connsiteX42" fmla="*/ 591275 w 630327"/>
              <a:gd name="connsiteY42" fmla="*/ 160972 h 572065"/>
              <a:gd name="connsiteX43" fmla="*/ 388392 w 630327"/>
              <a:gd name="connsiteY43" fmla="*/ 39052 h 572065"/>
              <a:gd name="connsiteX44" fmla="*/ 386487 w 630327"/>
              <a:gd name="connsiteY44" fmla="*/ 0 h 572065"/>
              <a:gd name="connsiteX45" fmla="*/ 630327 w 630327"/>
              <a:gd name="connsiteY45" fmla="*/ 161925 h 572065"/>
              <a:gd name="connsiteX46" fmla="*/ 387440 w 630327"/>
              <a:gd name="connsiteY46" fmla="*/ 323850 h 572065"/>
              <a:gd name="connsiteX47" fmla="*/ 337910 w 630327"/>
              <a:gd name="connsiteY47" fmla="*/ 320992 h 572065"/>
              <a:gd name="connsiteX48" fmla="*/ 226467 w 630327"/>
              <a:gd name="connsiteY48" fmla="*/ 376237 h 572065"/>
              <a:gd name="connsiteX49" fmla="*/ 212180 w 630327"/>
              <a:gd name="connsiteY49" fmla="*/ 365760 h 572065"/>
              <a:gd name="connsiteX50" fmla="*/ 228372 w 630327"/>
              <a:gd name="connsiteY50" fmla="*/ 284797 h 572065"/>
              <a:gd name="connsiteX51" fmla="*/ 143600 w 630327"/>
              <a:gd name="connsiteY51" fmla="*/ 161925 h 572065"/>
              <a:gd name="connsiteX52" fmla="*/ 386487 w 630327"/>
              <a:gd name="connsiteY52" fmla="*/ 0 h 5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30327" h="572065">
                <a:moveTo>
                  <a:pt x="93831" y="205025"/>
                </a:moveTo>
                <a:cubicBezTo>
                  <a:pt x="97879" y="206454"/>
                  <a:pt x="101689" y="210026"/>
                  <a:pt x="107404" y="217170"/>
                </a:cubicBezTo>
                <a:cubicBezTo>
                  <a:pt x="118834" y="231457"/>
                  <a:pt x="132169" y="284797"/>
                  <a:pt x="131217" y="294322"/>
                </a:cubicBezTo>
                <a:cubicBezTo>
                  <a:pt x="131217" y="303847"/>
                  <a:pt x="126454" y="313372"/>
                  <a:pt x="114072" y="316230"/>
                </a:cubicBezTo>
                <a:cubicBezTo>
                  <a:pt x="101689" y="319087"/>
                  <a:pt x="85497" y="323850"/>
                  <a:pt x="78829" y="323850"/>
                </a:cubicBezTo>
                <a:cubicBezTo>
                  <a:pt x="72162" y="325755"/>
                  <a:pt x="74067" y="333375"/>
                  <a:pt x="75019" y="338137"/>
                </a:cubicBezTo>
                <a:cubicBezTo>
                  <a:pt x="104547" y="418147"/>
                  <a:pt x="163602" y="466725"/>
                  <a:pt x="174079" y="474345"/>
                </a:cubicBezTo>
                <a:cubicBezTo>
                  <a:pt x="184557" y="481965"/>
                  <a:pt x="191224" y="471487"/>
                  <a:pt x="191224" y="471487"/>
                </a:cubicBezTo>
                <a:cubicBezTo>
                  <a:pt x="191224" y="471487"/>
                  <a:pt x="201702" y="455295"/>
                  <a:pt x="208369" y="444817"/>
                </a:cubicBezTo>
                <a:cubicBezTo>
                  <a:pt x="214084" y="434340"/>
                  <a:pt x="230277" y="432435"/>
                  <a:pt x="238849" y="435292"/>
                </a:cubicBezTo>
                <a:cubicBezTo>
                  <a:pt x="262662" y="443865"/>
                  <a:pt x="298857" y="475297"/>
                  <a:pt x="304572" y="481965"/>
                </a:cubicBezTo>
                <a:cubicBezTo>
                  <a:pt x="311239" y="488632"/>
                  <a:pt x="312192" y="493395"/>
                  <a:pt x="309334" y="504825"/>
                </a:cubicBezTo>
                <a:cubicBezTo>
                  <a:pt x="305524" y="517207"/>
                  <a:pt x="274092" y="553402"/>
                  <a:pt x="266472" y="559117"/>
                </a:cubicBezTo>
                <a:cubicBezTo>
                  <a:pt x="258852" y="565785"/>
                  <a:pt x="245517" y="574357"/>
                  <a:pt x="230277" y="571500"/>
                </a:cubicBezTo>
                <a:cubicBezTo>
                  <a:pt x="159792" y="558165"/>
                  <a:pt x="123597" y="525780"/>
                  <a:pt x="61684" y="449580"/>
                </a:cubicBezTo>
                <a:cubicBezTo>
                  <a:pt x="724" y="372427"/>
                  <a:pt x="-2133" y="289560"/>
                  <a:pt x="724" y="257175"/>
                </a:cubicBezTo>
                <a:cubicBezTo>
                  <a:pt x="5487" y="224790"/>
                  <a:pt x="67399" y="208597"/>
                  <a:pt x="78829" y="205740"/>
                </a:cubicBezTo>
                <a:cubicBezTo>
                  <a:pt x="85497" y="204311"/>
                  <a:pt x="89783" y="203597"/>
                  <a:pt x="93831" y="205025"/>
                </a:cubicBezTo>
                <a:close/>
                <a:moveTo>
                  <a:pt x="476022" y="152400"/>
                </a:moveTo>
                <a:cubicBezTo>
                  <a:pt x="485547" y="152400"/>
                  <a:pt x="493167" y="160020"/>
                  <a:pt x="493167" y="169545"/>
                </a:cubicBezTo>
                <a:cubicBezTo>
                  <a:pt x="493167" y="179070"/>
                  <a:pt x="485547" y="186690"/>
                  <a:pt x="476022" y="186690"/>
                </a:cubicBezTo>
                <a:cubicBezTo>
                  <a:pt x="466497" y="186690"/>
                  <a:pt x="458877" y="179070"/>
                  <a:pt x="458877" y="169545"/>
                </a:cubicBezTo>
                <a:cubicBezTo>
                  <a:pt x="458877" y="160020"/>
                  <a:pt x="466497" y="152400"/>
                  <a:pt x="476022" y="152400"/>
                </a:cubicBezTo>
                <a:close/>
                <a:moveTo>
                  <a:pt x="383630" y="152400"/>
                </a:moveTo>
                <a:cubicBezTo>
                  <a:pt x="393155" y="152400"/>
                  <a:pt x="400775" y="160020"/>
                  <a:pt x="400775" y="169545"/>
                </a:cubicBezTo>
                <a:cubicBezTo>
                  <a:pt x="400775" y="179070"/>
                  <a:pt x="393155" y="186690"/>
                  <a:pt x="383630" y="186690"/>
                </a:cubicBezTo>
                <a:cubicBezTo>
                  <a:pt x="374105" y="186690"/>
                  <a:pt x="366485" y="179070"/>
                  <a:pt x="366485" y="169545"/>
                </a:cubicBezTo>
                <a:cubicBezTo>
                  <a:pt x="366485" y="160020"/>
                  <a:pt x="374105" y="152400"/>
                  <a:pt x="383630" y="152400"/>
                </a:cubicBezTo>
                <a:close/>
                <a:moveTo>
                  <a:pt x="291237" y="152400"/>
                </a:moveTo>
                <a:cubicBezTo>
                  <a:pt x="300762" y="152400"/>
                  <a:pt x="308382" y="160020"/>
                  <a:pt x="308382" y="169545"/>
                </a:cubicBezTo>
                <a:cubicBezTo>
                  <a:pt x="308382" y="179070"/>
                  <a:pt x="300762" y="186690"/>
                  <a:pt x="291237" y="186690"/>
                </a:cubicBezTo>
                <a:cubicBezTo>
                  <a:pt x="281712" y="186690"/>
                  <a:pt x="274092" y="179070"/>
                  <a:pt x="274092" y="169545"/>
                </a:cubicBezTo>
                <a:cubicBezTo>
                  <a:pt x="274092" y="160020"/>
                  <a:pt x="281712" y="152400"/>
                  <a:pt x="291237" y="152400"/>
                </a:cubicBezTo>
                <a:close/>
                <a:moveTo>
                  <a:pt x="388392" y="39052"/>
                </a:moveTo>
                <a:cubicBezTo>
                  <a:pt x="277902" y="39052"/>
                  <a:pt x="185510" y="95250"/>
                  <a:pt x="185510" y="160972"/>
                </a:cubicBezTo>
                <a:cubicBezTo>
                  <a:pt x="185510" y="202882"/>
                  <a:pt x="221705" y="240030"/>
                  <a:pt x="275997" y="261937"/>
                </a:cubicBezTo>
                <a:cubicBezTo>
                  <a:pt x="275045" y="262890"/>
                  <a:pt x="274092" y="264795"/>
                  <a:pt x="274092" y="265747"/>
                </a:cubicBezTo>
                <a:lnTo>
                  <a:pt x="266472" y="301942"/>
                </a:lnTo>
                <a:cubicBezTo>
                  <a:pt x="264567" y="307657"/>
                  <a:pt x="268377" y="310515"/>
                  <a:pt x="273140" y="307657"/>
                </a:cubicBezTo>
                <a:lnTo>
                  <a:pt x="323622" y="282892"/>
                </a:lnTo>
                <a:cubicBezTo>
                  <a:pt x="326480" y="281940"/>
                  <a:pt x="327432" y="280035"/>
                  <a:pt x="326480" y="278130"/>
                </a:cubicBezTo>
                <a:cubicBezTo>
                  <a:pt x="345530" y="281940"/>
                  <a:pt x="365532" y="283845"/>
                  <a:pt x="386487" y="283845"/>
                </a:cubicBezTo>
                <a:cubicBezTo>
                  <a:pt x="496977" y="283845"/>
                  <a:pt x="589370" y="227647"/>
                  <a:pt x="591275" y="160972"/>
                </a:cubicBezTo>
                <a:cubicBezTo>
                  <a:pt x="591275" y="94297"/>
                  <a:pt x="497930" y="39052"/>
                  <a:pt x="388392" y="39052"/>
                </a:cubicBezTo>
                <a:close/>
                <a:moveTo>
                  <a:pt x="386487" y="0"/>
                </a:moveTo>
                <a:cubicBezTo>
                  <a:pt x="520790" y="0"/>
                  <a:pt x="630327" y="72390"/>
                  <a:pt x="630327" y="161925"/>
                </a:cubicBezTo>
                <a:cubicBezTo>
                  <a:pt x="630327" y="251460"/>
                  <a:pt x="521742" y="323850"/>
                  <a:pt x="387440" y="323850"/>
                </a:cubicBezTo>
                <a:cubicBezTo>
                  <a:pt x="370295" y="323850"/>
                  <a:pt x="354102" y="322897"/>
                  <a:pt x="337910" y="320992"/>
                </a:cubicBezTo>
                <a:lnTo>
                  <a:pt x="226467" y="376237"/>
                </a:lnTo>
                <a:cubicBezTo>
                  <a:pt x="215990" y="381952"/>
                  <a:pt x="210275" y="376237"/>
                  <a:pt x="212180" y="365760"/>
                </a:cubicBezTo>
                <a:lnTo>
                  <a:pt x="228372" y="284797"/>
                </a:lnTo>
                <a:cubicBezTo>
                  <a:pt x="175985" y="255270"/>
                  <a:pt x="143600" y="210502"/>
                  <a:pt x="143600" y="161925"/>
                </a:cubicBezTo>
                <a:cubicBezTo>
                  <a:pt x="143600" y="72390"/>
                  <a:pt x="253137" y="0"/>
                  <a:pt x="386487"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67" name="修理">
            <a:extLst>
              <a:ext uri="{FF2B5EF4-FFF2-40B4-BE49-F238E27FC236}">
                <a16:creationId xmlns:a16="http://schemas.microsoft.com/office/drawing/2014/main" id="{8DFD1F0C-E555-944F-B2EC-29DEF20189F2}"/>
              </a:ext>
            </a:extLst>
          </p:cNvPr>
          <p:cNvSpPr/>
          <p:nvPr userDrawn="1"/>
        </p:nvSpPr>
        <p:spPr>
          <a:xfrm>
            <a:off x="7508986" y="2154388"/>
            <a:ext cx="232711" cy="263187"/>
          </a:xfrm>
          <a:custGeom>
            <a:avLst/>
            <a:gdLst>
              <a:gd name="connsiteX0" fmla="*/ 422404 w 474885"/>
              <a:gd name="connsiteY0" fmla="*/ 449953 h 537076"/>
              <a:gd name="connsiteX1" fmla="*/ 417642 w 474885"/>
              <a:gd name="connsiteY1" fmla="*/ 451858 h 537076"/>
              <a:gd name="connsiteX2" fmla="*/ 416689 w 474885"/>
              <a:gd name="connsiteY2" fmla="*/ 463288 h 537076"/>
              <a:gd name="connsiteX3" fmla="*/ 428119 w 474885"/>
              <a:gd name="connsiteY3" fmla="*/ 465193 h 537076"/>
              <a:gd name="connsiteX4" fmla="*/ 430977 w 474885"/>
              <a:gd name="connsiteY4" fmla="*/ 460430 h 537076"/>
              <a:gd name="connsiteX5" fmla="*/ 429072 w 474885"/>
              <a:gd name="connsiteY5" fmla="*/ 453763 h 537076"/>
              <a:gd name="connsiteX6" fmla="*/ 423357 w 474885"/>
              <a:gd name="connsiteY6" fmla="*/ 449953 h 537076"/>
              <a:gd name="connsiteX7" fmla="*/ 422404 w 474885"/>
              <a:gd name="connsiteY7" fmla="*/ 449953 h 537076"/>
              <a:gd name="connsiteX8" fmla="*/ 206187 w 474885"/>
              <a:gd name="connsiteY8" fmla="*/ 309936 h 537076"/>
              <a:gd name="connsiteX9" fmla="*/ 98554 w 474885"/>
              <a:gd name="connsiteY9" fmla="*/ 446143 h 537076"/>
              <a:gd name="connsiteX10" fmla="*/ 98554 w 474885"/>
              <a:gd name="connsiteY10" fmla="*/ 448048 h 537076"/>
              <a:gd name="connsiteX11" fmla="*/ 101412 w 474885"/>
              <a:gd name="connsiteY11" fmla="*/ 450906 h 537076"/>
              <a:gd name="connsiteX12" fmla="*/ 103317 w 474885"/>
              <a:gd name="connsiteY12" fmla="*/ 450906 h 537076"/>
              <a:gd name="connsiteX13" fmla="*/ 211902 w 474885"/>
              <a:gd name="connsiteY13" fmla="*/ 313746 h 537076"/>
              <a:gd name="connsiteX14" fmla="*/ 210949 w 474885"/>
              <a:gd name="connsiteY14" fmla="*/ 311841 h 537076"/>
              <a:gd name="connsiteX15" fmla="*/ 208092 w 474885"/>
              <a:gd name="connsiteY15" fmla="*/ 309936 h 537076"/>
              <a:gd name="connsiteX16" fmla="*/ 206187 w 474885"/>
              <a:gd name="connsiteY16" fmla="*/ 309936 h 537076"/>
              <a:gd name="connsiteX17" fmla="*/ 185232 w 474885"/>
              <a:gd name="connsiteY17" fmla="*/ 293743 h 537076"/>
              <a:gd name="connsiteX18" fmla="*/ 77599 w 474885"/>
              <a:gd name="connsiteY18" fmla="*/ 429951 h 537076"/>
              <a:gd name="connsiteX19" fmla="*/ 77599 w 474885"/>
              <a:gd name="connsiteY19" fmla="*/ 431856 h 537076"/>
              <a:gd name="connsiteX20" fmla="*/ 80457 w 474885"/>
              <a:gd name="connsiteY20" fmla="*/ 433761 h 537076"/>
              <a:gd name="connsiteX21" fmla="*/ 82362 w 474885"/>
              <a:gd name="connsiteY21" fmla="*/ 433761 h 537076"/>
              <a:gd name="connsiteX22" fmla="*/ 189994 w 474885"/>
              <a:gd name="connsiteY22" fmla="*/ 297553 h 537076"/>
              <a:gd name="connsiteX23" fmla="*/ 189994 w 474885"/>
              <a:gd name="connsiteY23" fmla="*/ 295648 h 537076"/>
              <a:gd name="connsiteX24" fmla="*/ 187137 w 474885"/>
              <a:gd name="connsiteY24" fmla="*/ 293743 h 537076"/>
              <a:gd name="connsiteX25" fmla="*/ 185232 w 474885"/>
              <a:gd name="connsiteY25" fmla="*/ 293743 h 537076"/>
              <a:gd name="connsiteX26" fmla="*/ 292864 w 474885"/>
              <a:gd name="connsiteY26" fmla="*/ 228973 h 537076"/>
              <a:gd name="connsiteX27" fmla="*/ 463362 w 474885"/>
              <a:gd name="connsiteY27" fmla="*/ 438523 h 537076"/>
              <a:gd name="connsiteX28" fmla="*/ 469077 w 474885"/>
              <a:gd name="connsiteY28" fmla="*/ 444238 h 537076"/>
              <a:gd name="connsiteX29" fmla="*/ 474792 w 474885"/>
              <a:gd name="connsiteY29" fmla="*/ 460430 h 537076"/>
              <a:gd name="connsiteX30" fmla="*/ 451932 w 474885"/>
              <a:gd name="connsiteY30" fmla="*/ 494720 h 537076"/>
              <a:gd name="connsiteX31" fmla="*/ 418594 w 474885"/>
              <a:gd name="connsiteY31" fmla="*/ 509008 h 537076"/>
              <a:gd name="connsiteX32" fmla="*/ 412879 w 474885"/>
              <a:gd name="connsiteY32" fmla="*/ 508055 h 537076"/>
              <a:gd name="connsiteX33" fmla="*/ 397639 w 474885"/>
              <a:gd name="connsiteY33" fmla="*/ 497578 h 537076"/>
              <a:gd name="connsiteX34" fmla="*/ 392877 w 474885"/>
              <a:gd name="connsiteY34" fmla="*/ 490910 h 537076"/>
              <a:gd name="connsiteX35" fmla="*/ 263337 w 474885"/>
              <a:gd name="connsiteY35" fmla="*/ 315650 h 537076"/>
              <a:gd name="connsiteX36" fmla="*/ 268099 w 474885"/>
              <a:gd name="connsiteY36" fmla="*/ 310888 h 537076"/>
              <a:gd name="connsiteX37" fmla="*/ 270957 w 474885"/>
              <a:gd name="connsiteY37" fmla="*/ 303268 h 537076"/>
              <a:gd name="connsiteX38" fmla="*/ 267147 w 474885"/>
              <a:gd name="connsiteY38" fmla="*/ 296600 h 537076"/>
              <a:gd name="connsiteX39" fmla="*/ 250002 w 474885"/>
              <a:gd name="connsiteY39" fmla="*/ 283265 h 537076"/>
              <a:gd name="connsiteX40" fmla="*/ 413832 w 474885"/>
              <a:gd name="connsiteY40" fmla="*/ 8946 h 537076"/>
              <a:gd name="connsiteX41" fmla="*/ 421452 w 474885"/>
              <a:gd name="connsiteY41" fmla="*/ 8946 h 537076"/>
              <a:gd name="connsiteX42" fmla="*/ 433834 w 474885"/>
              <a:gd name="connsiteY42" fmla="*/ 18471 h 537076"/>
              <a:gd name="connsiteX43" fmla="*/ 435739 w 474885"/>
              <a:gd name="connsiteY43" fmla="*/ 26091 h 537076"/>
              <a:gd name="connsiteX44" fmla="*/ 412879 w 474885"/>
              <a:gd name="connsiteY44" fmla="*/ 68953 h 537076"/>
              <a:gd name="connsiteX45" fmla="*/ 410022 w 474885"/>
              <a:gd name="connsiteY45" fmla="*/ 70858 h 537076"/>
              <a:gd name="connsiteX46" fmla="*/ 408117 w 474885"/>
              <a:gd name="connsiteY46" fmla="*/ 73716 h 537076"/>
              <a:gd name="connsiteX47" fmla="*/ 382399 w 474885"/>
              <a:gd name="connsiteY47" fmla="*/ 93718 h 537076"/>
              <a:gd name="connsiteX48" fmla="*/ 232857 w 474885"/>
              <a:gd name="connsiteY48" fmla="*/ 283266 h 537076"/>
              <a:gd name="connsiteX49" fmla="*/ 251907 w 474885"/>
              <a:gd name="connsiteY49" fmla="*/ 300411 h 537076"/>
              <a:gd name="connsiteX50" fmla="*/ 252859 w 474885"/>
              <a:gd name="connsiteY50" fmla="*/ 314698 h 537076"/>
              <a:gd name="connsiteX51" fmla="*/ 218569 w 474885"/>
              <a:gd name="connsiteY51" fmla="*/ 353751 h 537076"/>
              <a:gd name="connsiteX52" fmla="*/ 205234 w 474885"/>
              <a:gd name="connsiteY52" fmla="*/ 369943 h 537076"/>
              <a:gd name="connsiteX53" fmla="*/ 165229 w 474885"/>
              <a:gd name="connsiteY53" fmla="*/ 420426 h 537076"/>
              <a:gd name="connsiteX54" fmla="*/ 152847 w 474885"/>
              <a:gd name="connsiteY54" fmla="*/ 437571 h 537076"/>
              <a:gd name="connsiteX55" fmla="*/ 123319 w 474885"/>
              <a:gd name="connsiteY55" fmla="*/ 484243 h 537076"/>
              <a:gd name="connsiteX56" fmla="*/ 110937 w 474885"/>
              <a:gd name="connsiteY56" fmla="*/ 501388 h 537076"/>
              <a:gd name="connsiteX57" fmla="*/ 85219 w 474885"/>
              <a:gd name="connsiteY57" fmla="*/ 532821 h 537076"/>
              <a:gd name="connsiteX58" fmla="*/ 69979 w 474885"/>
              <a:gd name="connsiteY58" fmla="*/ 534726 h 537076"/>
              <a:gd name="connsiteX59" fmla="*/ 4257 w 474885"/>
              <a:gd name="connsiteY59" fmla="*/ 482338 h 537076"/>
              <a:gd name="connsiteX60" fmla="*/ 2352 w 474885"/>
              <a:gd name="connsiteY60" fmla="*/ 467098 h 537076"/>
              <a:gd name="connsiteX61" fmla="*/ 31879 w 474885"/>
              <a:gd name="connsiteY61" fmla="*/ 428046 h 537076"/>
              <a:gd name="connsiteX62" fmla="*/ 46167 w 474885"/>
              <a:gd name="connsiteY62" fmla="*/ 411853 h 537076"/>
              <a:gd name="connsiteX63" fmla="*/ 79504 w 474885"/>
              <a:gd name="connsiteY63" fmla="*/ 378516 h 537076"/>
              <a:gd name="connsiteX64" fmla="*/ 93792 w 474885"/>
              <a:gd name="connsiteY64" fmla="*/ 362323 h 537076"/>
              <a:gd name="connsiteX65" fmla="*/ 133797 w 474885"/>
              <a:gd name="connsiteY65" fmla="*/ 310888 h 537076"/>
              <a:gd name="connsiteX66" fmla="*/ 146179 w 474885"/>
              <a:gd name="connsiteY66" fmla="*/ 293743 h 537076"/>
              <a:gd name="connsiteX67" fmla="*/ 176659 w 474885"/>
              <a:gd name="connsiteY67" fmla="*/ 250881 h 537076"/>
              <a:gd name="connsiteX68" fmla="*/ 190947 w 474885"/>
              <a:gd name="connsiteY68" fmla="*/ 248976 h 537076"/>
              <a:gd name="connsiteX69" fmla="*/ 210949 w 474885"/>
              <a:gd name="connsiteY69" fmla="*/ 265168 h 537076"/>
              <a:gd name="connsiteX70" fmla="*/ 360492 w 474885"/>
              <a:gd name="connsiteY70" fmla="*/ 76573 h 537076"/>
              <a:gd name="connsiteX71" fmla="*/ 373827 w 474885"/>
              <a:gd name="connsiteY71" fmla="*/ 46093 h 537076"/>
              <a:gd name="connsiteX72" fmla="*/ 375732 w 474885"/>
              <a:gd name="connsiteY72" fmla="*/ 44188 h 537076"/>
              <a:gd name="connsiteX73" fmla="*/ 377637 w 474885"/>
              <a:gd name="connsiteY73" fmla="*/ 41331 h 537076"/>
              <a:gd name="connsiteX74" fmla="*/ 170945 w 474885"/>
              <a:gd name="connsiteY74" fmla="*/ 373 h 537076"/>
              <a:gd name="connsiteX75" fmla="*/ 184280 w 474885"/>
              <a:gd name="connsiteY75" fmla="*/ 2278 h 537076"/>
              <a:gd name="connsiteX76" fmla="*/ 237620 w 474885"/>
              <a:gd name="connsiteY76" fmla="*/ 63238 h 537076"/>
              <a:gd name="connsiteX77" fmla="*/ 243335 w 474885"/>
              <a:gd name="connsiteY77" fmla="*/ 149916 h 537076"/>
              <a:gd name="connsiteX78" fmla="*/ 245240 w 474885"/>
              <a:gd name="connsiteY78" fmla="*/ 168013 h 537076"/>
              <a:gd name="connsiteX79" fmla="*/ 250955 w 474885"/>
              <a:gd name="connsiteY79" fmla="*/ 174681 h 537076"/>
              <a:gd name="connsiteX80" fmla="*/ 257622 w 474885"/>
              <a:gd name="connsiteY80" fmla="*/ 183253 h 537076"/>
              <a:gd name="connsiteX81" fmla="*/ 210950 w 474885"/>
              <a:gd name="connsiteY81" fmla="*/ 242308 h 537076"/>
              <a:gd name="connsiteX82" fmla="*/ 191900 w 474885"/>
              <a:gd name="connsiteY82" fmla="*/ 217543 h 537076"/>
              <a:gd name="connsiteX83" fmla="*/ 186185 w 474885"/>
              <a:gd name="connsiteY83" fmla="*/ 210876 h 537076"/>
              <a:gd name="connsiteX84" fmla="*/ 166182 w 474885"/>
              <a:gd name="connsiteY84" fmla="*/ 202303 h 537076"/>
              <a:gd name="connsiteX85" fmla="*/ 53787 w 474885"/>
              <a:gd name="connsiteY85" fmla="*/ 128008 h 537076"/>
              <a:gd name="connsiteX86" fmla="*/ 50930 w 474885"/>
              <a:gd name="connsiteY86" fmla="*/ 42283 h 537076"/>
              <a:gd name="connsiteX87" fmla="*/ 59502 w 474885"/>
              <a:gd name="connsiteY87" fmla="*/ 32758 h 537076"/>
              <a:gd name="connsiteX88" fmla="*/ 65217 w 474885"/>
              <a:gd name="connsiteY88" fmla="*/ 30853 h 537076"/>
              <a:gd name="connsiteX89" fmla="*/ 76647 w 474885"/>
              <a:gd name="connsiteY89" fmla="*/ 36568 h 537076"/>
              <a:gd name="connsiteX90" fmla="*/ 100460 w 474885"/>
              <a:gd name="connsiteY90" fmla="*/ 90861 h 537076"/>
              <a:gd name="connsiteX91" fmla="*/ 104270 w 474885"/>
              <a:gd name="connsiteY91" fmla="*/ 94671 h 537076"/>
              <a:gd name="connsiteX92" fmla="*/ 153800 w 474885"/>
              <a:gd name="connsiteY92" fmla="*/ 114673 h 537076"/>
              <a:gd name="connsiteX93" fmla="*/ 174755 w 474885"/>
              <a:gd name="connsiteY93" fmla="*/ 70858 h 537076"/>
              <a:gd name="connsiteX94" fmla="*/ 174755 w 474885"/>
              <a:gd name="connsiteY94" fmla="*/ 66096 h 537076"/>
              <a:gd name="connsiteX95" fmla="*/ 152847 w 474885"/>
              <a:gd name="connsiteY95" fmla="*/ 15613 h 537076"/>
              <a:gd name="connsiteX96" fmla="*/ 152847 w 474885"/>
              <a:gd name="connsiteY96" fmla="*/ 8946 h 537076"/>
              <a:gd name="connsiteX97" fmla="*/ 158562 w 474885"/>
              <a:gd name="connsiteY97" fmla="*/ 4183 h 537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74885" h="537076">
                <a:moveTo>
                  <a:pt x="422404" y="449953"/>
                </a:moveTo>
                <a:cubicBezTo>
                  <a:pt x="420499" y="449953"/>
                  <a:pt x="418594" y="450905"/>
                  <a:pt x="417642" y="451858"/>
                </a:cubicBezTo>
                <a:cubicBezTo>
                  <a:pt x="413832" y="453763"/>
                  <a:pt x="413832" y="459478"/>
                  <a:pt x="416689" y="463288"/>
                </a:cubicBezTo>
                <a:cubicBezTo>
                  <a:pt x="419547" y="467098"/>
                  <a:pt x="424309" y="468050"/>
                  <a:pt x="428119" y="465193"/>
                </a:cubicBezTo>
                <a:cubicBezTo>
                  <a:pt x="430024" y="463288"/>
                  <a:pt x="430977" y="461383"/>
                  <a:pt x="430977" y="460430"/>
                </a:cubicBezTo>
                <a:cubicBezTo>
                  <a:pt x="430977" y="458525"/>
                  <a:pt x="430977" y="455668"/>
                  <a:pt x="429072" y="453763"/>
                </a:cubicBezTo>
                <a:cubicBezTo>
                  <a:pt x="428119" y="451858"/>
                  <a:pt x="425262" y="449953"/>
                  <a:pt x="423357" y="449953"/>
                </a:cubicBezTo>
                <a:cubicBezTo>
                  <a:pt x="423357" y="449953"/>
                  <a:pt x="422404" y="449953"/>
                  <a:pt x="422404" y="449953"/>
                </a:cubicBezTo>
                <a:close/>
                <a:moveTo>
                  <a:pt x="206187" y="309936"/>
                </a:moveTo>
                <a:lnTo>
                  <a:pt x="98554" y="446143"/>
                </a:lnTo>
                <a:cubicBezTo>
                  <a:pt x="97602" y="447096"/>
                  <a:pt x="97602" y="447096"/>
                  <a:pt x="98554" y="448048"/>
                </a:cubicBezTo>
                <a:lnTo>
                  <a:pt x="101412" y="450906"/>
                </a:lnTo>
                <a:cubicBezTo>
                  <a:pt x="102364" y="451858"/>
                  <a:pt x="102364" y="451858"/>
                  <a:pt x="103317" y="450906"/>
                </a:cubicBezTo>
                <a:lnTo>
                  <a:pt x="211902" y="313746"/>
                </a:lnTo>
                <a:cubicBezTo>
                  <a:pt x="211902" y="313746"/>
                  <a:pt x="211902" y="312793"/>
                  <a:pt x="210949" y="311841"/>
                </a:cubicBezTo>
                <a:lnTo>
                  <a:pt x="208092" y="309936"/>
                </a:lnTo>
                <a:cubicBezTo>
                  <a:pt x="207139" y="308983"/>
                  <a:pt x="207139" y="308983"/>
                  <a:pt x="206187" y="309936"/>
                </a:cubicBezTo>
                <a:close/>
                <a:moveTo>
                  <a:pt x="185232" y="293743"/>
                </a:moveTo>
                <a:lnTo>
                  <a:pt x="77599" y="429951"/>
                </a:lnTo>
                <a:cubicBezTo>
                  <a:pt x="76647" y="430903"/>
                  <a:pt x="76647" y="430903"/>
                  <a:pt x="77599" y="431856"/>
                </a:cubicBezTo>
                <a:lnTo>
                  <a:pt x="80457" y="433761"/>
                </a:lnTo>
                <a:cubicBezTo>
                  <a:pt x="81409" y="434713"/>
                  <a:pt x="81409" y="434713"/>
                  <a:pt x="82362" y="433761"/>
                </a:cubicBezTo>
                <a:lnTo>
                  <a:pt x="189994" y="297553"/>
                </a:lnTo>
                <a:cubicBezTo>
                  <a:pt x="190947" y="296601"/>
                  <a:pt x="190947" y="296601"/>
                  <a:pt x="189994" y="295648"/>
                </a:cubicBezTo>
                <a:lnTo>
                  <a:pt x="187137" y="293743"/>
                </a:lnTo>
                <a:cubicBezTo>
                  <a:pt x="186184" y="292791"/>
                  <a:pt x="186184" y="292791"/>
                  <a:pt x="185232" y="293743"/>
                </a:cubicBezTo>
                <a:close/>
                <a:moveTo>
                  <a:pt x="292864" y="228973"/>
                </a:moveTo>
                <a:lnTo>
                  <a:pt x="463362" y="438523"/>
                </a:lnTo>
                <a:cubicBezTo>
                  <a:pt x="464314" y="439475"/>
                  <a:pt x="467172" y="442333"/>
                  <a:pt x="469077" y="444238"/>
                </a:cubicBezTo>
                <a:cubicBezTo>
                  <a:pt x="469077" y="444238"/>
                  <a:pt x="475744" y="450905"/>
                  <a:pt x="474792" y="460430"/>
                </a:cubicBezTo>
                <a:cubicBezTo>
                  <a:pt x="474792" y="471860"/>
                  <a:pt x="466219" y="483290"/>
                  <a:pt x="451932" y="494720"/>
                </a:cubicBezTo>
                <a:cubicBezTo>
                  <a:pt x="439549" y="504245"/>
                  <a:pt x="428119" y="509008"/>
                  <a:pt x="418594" y="509008"/>
                </a:cubicBezTo>
                <a:cubicBezTo>
                  <a:pt x="416689" y="509008"/>
                  <a:pt x="414784" y="508055"/>
                  <a:pt x="412879" y="508055"/>
                </a:cubicBezTo>
                <a:cubicBezTo>
                  <a:pt x="402402" y="506150"/>
                  <a:pt x="397639" y="497578"/>
                  <a:pt x="397639" y="497578"/>
                </a:cubicBezTo>
                <a:cubicBezTo>
                  <a:pt x="396687" y="495673"/>
                  <a:pt x="393829" y="492815"/>
                  <a:pt x="392877" y="490910"/>
                </a:cubicBezTo>
                <a:lnTo>
                  <a:pt x="263337" y="315650"/>
                </a:lnTo>
                <a:lnTo>
                  <a:pt x="268099" y="310888"/>
                </a:lnTo>
                <a:cubicBezTo>
                  <a:pt x="270004" y="308983"/>
                  <a:pt x="270957" y="306125"/>
                  <a:pt x="270957" y="303268"/>
                </a:cubicBezTo>
                <a:cubicBezTo>
                  <a:pt x="270957" y="300410"/>
                  <a:pt x="269052" y="298505"/>
                  <a:pt x="267147" y="296600"/>
                </a:cubicBezTo>
                <a:lnTo>
                  <a:pt x="250002" y="283265"/>
                </a:lnTo>
                <a:close/>
                <a:moveTo>
                  <a:pt x="413832" y="8946"/>
                </a:moveTo>
                <a:cubicBezTo>
                  <a:pt x="415737" y="7040"/>
                  <a:pt x="419547" y="7040"/>
                  <a:pt x="421452" y="8946"/>
                </a:cubicBezTo>
                <a:lnTo>
                  <a:pt x="433834" y="18471"/>
                </a:lnTo>
                <a:cubicBezTo>
                  <a:pt x="436692" y="20376"/>
                  <a:pt x="436692" y="23233"/>
                  <a:pt x="435739" y="26091"/>
                </a:cubicBezTo>
                <a:lnTo>
                  <a:pt x="412879" y="68953"/>
                </a:lnTo>
                <a:cubicBezTo>
                  <a:pt x="411927" y="69906"/>
                  <a:pt x="410974" y="70858"/>
                  <a:pt x="410022" y="70858"/>
                </a:cubicBezTo>
                <a:cubicBezTo>
                  <a:pt x="409069" y="71811"/>
                  <a:pt x="409069" y="72763"/>
                  <a:pt x="408117" y="73716"/>
                </a:cubicBezTo>
                <a:lnTo>
                  <a:pt x="382399" y="93718"/>
                </a:lnTo>
                <a:lnTo>
                  <a:pt x="232857" y="283266"/>
                </a:lnTo>
                <a:lnTo>
                  <a:pt x="251907" y="300411"/>
                </a:lnTo>
                <a:cubicBezTo>
                  <a:pt x="255717" y="304221"/>
                  <a:pt x="256669" y="309936"/>
                  <a:pt x="252859" y="314698"/>
                </a:cubicBezTo>
                <a:lnTo>
                  <a:pt x="218569" y="353751"/>
                </a:lnTo>
                <a:cubicBezTo>
                  <a:pt x="214759" y="358513"/>
                  <a:pt x="209044" y="365181"/>
                  <a:pt x="205234" y="369943"/>
                </a:cubicBezTo>
                <a:lnTo>
                  <a:pt x="165229" y="420426"/>
                </a:lnTo>
                <a:cubicBezTo>
                  <a:pt x="161419" y="425188"/>
                  <a:pt x="155704" y="432808"/>
                  <a:pt x="152847" y="437571"/>
                </a:cubicBezTo>
                <a:lnTo>
                  <a:pt x="123319" y="484243"/>
                </a:lnTo>
                <a:cubicBezTo>
                  <a:pt x="120462" y="489006"/>
                  <a:pt x="114747" y="496626"/>
                  <a:pt x="110937" y="501388"/>
                </a:cubicBezTo>
                <a:lnTo>
                  <a:pt x="85219" y="532821"/>
                </a:lnTo>
                <a:cubicBezTo>
                  <a:pt x="81409" y="537583"/>
                  <a:pt x="74742" y="538536"/>
                  <a:pt x="69979" y="534726"/>
                </a:cubicBezTo>
                <a:lnTo>
                  <a:pt x="4257" y="482338"/>
                </a:lnTo>
                <a:cubicBezTo>
                  <a:pt x="-506" y="478528"/>
                  <a:pt x="-1458" y="471861"/>
                  <a:pt x="2352" y="467098"/>
                </a:cubicBezTo>
                <a:lnTo>
                  <a:pt x="31879" y="428046"/>
                </a:lnTo>
                <a:cubicBezTo>
                  <a:pt x="35689" y="423283"/>
                  <a:pt x="42357" y="415663"/>
                  <a:pt x="46167" y="411853"/>
                </a:cubicBezTo>
                <a:lnTo>
                  <a:pt x="79504" y="378516"/>
                </a:lnTo>
                <a:cubicBezTo>
                  <a:pt x="84267" y="373753"/>
                  <a:pt x="89982" y="367086"/>
                  <a:pt x="93792" y="362323"/>
                </a:cubicBezTo>
                <a:lnTo>
                  <a:pt x="133797" y="310888"/>
                </a:lnTo>
                <a:cubicBezTo>
                  <a:pt x="137607" y="306126"/>
                  <a:pt x="142369" y="298506"/>
                  <a:pt x="146179" y="293743"/>
                </a:cubicBezTo>
                <a:lnTo>
                  <a:pt x="176659" y="250881"/>
                </a:lnTo>
                <a:cubicBezTo>
                  <a:pt x="179517" y="246118"/>
                  <a:pt x="186184" y="245166"/>
                  <a:pt x="190947" y="248976"/>
                </a:cubicBezTo>
                <a:lnTo>
                  <a:pt x="210949" y="265168"/>
                </a:lnTo>
                <a:lnTo>
                  <a:pt x="360492" y="76573"/>
                </a:lnTo>
                <a:lnTo>
                  <a:pt x="373827" y="46093"/>
                </a:lnTo>
                <a:cubicBezTo>
                  <a:pt x="373827" y="45141"/>
                  <a:pt x="374779" y="45141"/>
                  <a:pt x="375732" y="44188"/>
                </a:cubicBezTo>
                <a:cubicBezTo>
                  <a:pt x="376684" y="43236"/>
                  <a:pt x="376684" y="42283"/>
                  <a:pt x="377637" y="41331"/>
                </a:cubicBezTo>
                <a:close/>
                <a:moveTo>
                  <a:pt x="170945" y="373"/>
                </a:moveTo>
                <a:cubicBezTo>
                  <a:pt x="174755" y="-579"/>
                  <a:pt x="179517" y="373"/>
                  <a:pt x="184280" y="2278"/>
                </a:cubicBezTo>
                <a:cubicBezTo>
                  <a:pt x="186185" y="3231"/>
                  <a:pt x="225237" y="34663"/>
                  <a:pt x="237620" y="63238"/>
                </a:cubicBezTo>
                <a:cubicBezTo>
                  <a:pt x="250955" y="93718"/>
                  <a:pt x="252860" y="125151"/>
                  <a:pt x="243335" y="149916"/>
                </a:cubicBezTo>
                <a:cubicBezTo>
                  <a:pt x="239525" y="159441"/>
                  <a:pt x="245240" y="168013"/>
                  <a:pt x="245240" y="168013"/>
                </a:cubicBezTo>
                <a:cubicBezTo>
                  <a:pt x="247145" y="169918"/>
                  <a:pt x="249050" y="172776"/>
                  <a:pt x="250955" y="174681"/>
                </a:cubicBezTo>
                <a:lnTo>
                  <a:pt x="257622" y="183253"/>
                </a:lnTo>
                <a:lnTo>
                  <a:pt x="210950" y="242308"/>
                </a:lnTo>
                <a:lnTo>
                  <a:pt x="191900" y="217543"/>
                </a:lnTo>
                <a:cubicBezTo>
                  <a:pt x="189995" y="215638"/>
                  <a:pt x="188090" y="212781"/>
                  <a:pt x="186185" y="210876"/>
                </a:cubicBezTo>
                <a:cubicBezTo>
                  <a:pt x="186185" y="210876"/>
                  <a:pt x="178565" y="204208"/>
                  <a:pt x="166182" y="202303"/>
                </a:cubicBezTo>
                <a:cubicBezTo>
                  <a:pt x="109985" y="194683"/>
                  <a:pt x="73790" y="169918"/>
                  <a:pt x="53787" y="128008"/>
                </a:cubicBezTo>
                <a:cubicBezTo>
                  <a:pt x="40452" y="96576"/>
                  <a:pt x="50930" y="44188"/>
                  <a:pt x="50930" y="42283"/>
                </a:cubicBezTo>
                <a:cubicBezTo>
                  <a:pt x="51882" y="37521"/>
                  <a:pt x="55692" y="33711"/>
                  <a:pt x="59502" y="32758"/>
                </a:cubicBezTo>
                <a:lnTo>
                  <a:pt x="65217" y="30853"/>
                </a:lnTo>
                <a:cubicBezTo>
                  <a:pt x="69980" y="29901"/>
                  <a:pt x="74742" y="31806"/>
                  <a:pt x="76647" y="36568"/>
                </a:cubicBezTo>
                <a:lnTo>
                  <a:pt x="100460" y="90861"/>
                </a:lnTo>
                <a:cubicBezTo>
                  <a:pt x="101412" y="92766"/>
                  <a:pt x="103317" y="93718"/>
                  <a:pt x="104270" y="94671"/>
                </a:cubicBezTo>
                <a:lnTo>
                  <a:pt x="153800" y="114673"/>
                </a:lnTo>
                <a:lnTo>
                  <a:pt x="174755" y="70858"/>
                </a:lnTo>
                <a:cubicBezTo>
                  <a:pt x="174755" y="69906"/>
                  <a:pt x="174755" y="67048"/>
                  <a:pt x="174755" y="66096"/>
                </a:cubicBezTo>
                <a:lnTo>
                  <a:pt x="152847" y="15613"/>
                </a:lnTo>
                <a:cubicBezTo>
                  <a:pt x="151895" y="13708"/>
                  <a:pt x="151895" y="10851"/>
                  <a:pt x="152847" y="8946"/>
                </a:cubicBezTo>
                <a:cubicBezTo>
                  <a:pt x="153800" y="7041"/>
                  <a:pt x="155705" y="5136"/>
                  <a:pt x="158562" y="4183"/>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68" name="お店①">
            <a:extLst>
              <a:ext uri="{FF2B5EF4-FFF2-40B4-BE49-F238E27FC236}">
                <a16:creationId xmlns:a16="http://schemas.microsoft.com/office/drawing/2014/main" id="{5B0BDB01-50D8-3443-9F13-AE0A5B79B0EF}"/>
              </a:ext>
            </a:extLst>
          </p:cNvPr>
          <p:cNvSpPr/>
          <p:nvPr userDrawn="1"/>
        </p:nvSpPr>
        <p:spPr>
          <a:xfrm>
            <a:off x="8060723" y="2180961"/>
            <a:ext cx="340735" cy="210042"/>
          </a:xfrm>
          <a:custGeom>
            <a:avLst/>
            <a:gdLst/>
            <a:ahLst/>
            <a:cxnLst/>
            <a:rect l="0" t="0" r="0" b="0"/>
            <a:pathLst>
              <a:path w="695325" h="428625">
                <a:moveTo>
                  <a:pt x="690172" y="175736"/>
                </a:moveTo>
                <a:lnTo>
                  <a:pt x="652072" y="122396"/>
                </a:lnTo>
                <a:cubicBezTo>
                  <a:pt x="652072" y="122396"/>
                  <a:pt x="651120" y="121444"/>
                  <a:pt x="651120" y="121444"/>
                </a:cubicBezTo>
                <a:lnTo>
                  <a:pt x="651120" y="71914"/>
                </a:lnTo>
                <a:cubicBezTo>
                  <a:pt x="651120" y="64294"/>
                  <a:pt x="645405" y="58579"/>
                  <a:pt x="637785" y="58579"/>
                </a:cubicBezTo>
                <a:lnTo>
                  <a:pt x="489195" y="58579"/>
                </a:lnTo>
                <a:lnTo>
                  <a:pt x="489195" y="17621"/>
                </a:lnTo>
                <a:cubicBezTo>
                  <a:pt x="489195" y="11906"/>
                  <a:pt x="484432" y="7144"/>
                  <a:pt x="478717" y="7144"/>
                </a:cubicBezTo>
                <a:lnTo>
                  <a:pt x="220590" y="7144"/>
                </a:lnTo>
                <a:cubicBezTo>
                  <a:pt x="214875" y="7144"/>
                  <a:pt x="210112" y="11906"/>
                  <a:pt x="210112" y="17621"/>
                </a:cubicBezTo>
                <a:lnTo>
                  <a:pt x="210112" y="58579"/>
                </a:lnTo>
                <a:lnTo>
                  <a:pt x="61522" y="58579"/>
                </a:lnTo>
                <a:cubicBezTo>
                  <a:pt x="53902" y="58579"/>
                  <a:pt x="48187" y="64294"/>
                  <a:pt x="48187" y="71914"/>
                </a:cubicBezTo>
                <a:lnTo>
                  <a:pt x="48187" y="121444"/>
                </a:lnTo>
                <a:cubicBezTo>
                  <a:pt x="48187" y="121444"/>
                  <a:pt x="47235" y="122396"/>
                  <a:pt x="47235" y="122396"/>
                </a:cubicBezTo>
                <a:lnTo>
                  <a:pt x="9135" y="175736"/>
                </a:lnTo>
                <a:cubicBezTo>
                  <a:pt x="7230" y="178594"/>
                  <a:pt x="6277" y="182404"/>
                  <a:pt x="8182" y="186214"/>
                </a:cubicBezTo>
                <a:cubicBezTo>
                  <a:pt x="10087" y="189071"/>
                  <a:pt x="12945" y="190976"/>
                  <a:pt x="16755" y="190976"/>
                </a:cubicBezTo>
                <a:lnTo>
                  <a:pt x="47235" y="190976"/>
                </a:lnTo>
                <a:lnTo>
                  <a:pt x="47235" y="411956"/>
                </a:lnTo>
                <a:cubicBezTo>
                  <a:pt x="47235" y="419576"/>
                  <a:pt x="52950" y="425291"/>
                  <a:pt x="60570" y="425291"/>
                </a:cubicBezTo>
                <a:lnTo>
                  <a:pt x="637785" y="425291"/>
                </a:lnTo>
                <a:cubicBezTo>
                  <a:pt x="645405" y="425291"/>
                  <a:pt x="651120" y="419576"/>
                  <a:pt x="651120" y="411956"/>
                </a:cubicBezTo>
                <a:lnTo>
                  <a:pt x="651120" y="190976"/>
                </a:lnTo>
                <a:lnTo>
                  <a:pt x="681600" y="190976"/>
                </a:lnTo>
                <a:cubicBezTo>
                  <a:pt x="685410" y="190976"/>
                  <a:pt x="689220" y="189071"/>
                  <a:pt x="690172" y="186214"/>
                </a:cubicBezTo>
                <a:cubicBezTo>
                  <a:pt x="693030" y="183356"/>
                  <a:pt x="692077" y="179546"/>
                  <a:pt x="690172" y="175736"/>
                </a:cubicBezTo>
                <a:close/>
                <a:moveTo>
                  <a:pt x="194872" y="400526"/>
                </a:moveTo>
                <a:cubicBezTo>
                  <a:pt x="194872" y="402431"/>
                  <a:pt x="192967" y="404336"/>
                  <a:pt x="191062" y="404336"/>
                </a:cubicBezTo>
                <a:lnTo>
                  <a:pt x="119625" y="404336"/>
                </a:lnTo>
                <a:cubicBezTo>
                  <a:pt x="117720" y="404336"/>
                  <a:pt x="115815" y="402431"/>
                  <a:pt x="115815" y="400526"/>
                </a:cubicBezTo>
                <a:lnTo>
                  <a:pt x="115815" y="234791"/>
                </a:lnTo>
                <a:cubicBezTo>
                  <a:pt x="115815" y="232886"/>
                  <a:pt x="117720" y="230981"/>
                  <a:pt x="119625" y="230981"/>
                </a:cubicBezTo>
                <a:lnTo>
                  <a:pt x="191062" y="230981"/>
                </a:lnTo>
                <a:cubicBezTo>
                  <a:pt x="192967" y="230981"/>
                  <a:pt x="194872" y="232886"/>
                  <a:pt x="194872" y="234791"/>
                </a:cubicBezTo>
                <a:lnTo>
                  <a:pt x="194872" y="400526"/>
                </a:lnTo>
                <a:close/>
                <a:moveTo>
                  <a:pt x="324412" y="400526"/>
                </a:moveTo>
                <a:cubicBezTo>
                  <a:pt x="324412" y="402431"/>
                  <a:pt x="322507" y="404336"/>
                  <a:pt x="320602" y="404336"/>
                </a:cubicBezTo>
                <a:lnTo>
                  <a:pt x="249165" y="404336"/>
                </a:lnTo>
                <a:cubicBezTo>
                  <a:pt x="247260" y="404336"/>
                  <a:pt x="245355" y="402431"/>
                  <a:pt x="245355" y="400526"/>
                </a:cubicBezTo>
                <a:lnTo>
                  <a:pt x="245355" y="234791"/>
                </a:lnTo>
                <a:cubicBezTo>
                  <a:pt x="245355" y="232886"/>
                  <a:pt x="247260" y="230981"/>
                  <a:pt x="249165" y="230981"/>
                </a:cubicBezTo>
                <a:lnTo>
                  <a:pt x="320602" y="230981"/>
                </a:lnTo>
                <a:cubicBezTo>
                  <a:pt x="322507" y="230981"/>
                  <a:pt x="324412" y="232886"/>
                  <a:pt x="324412" y="234791"/>
                </a:cubicBezTo>
                <a:lnTo>
                  <a:pt x="324412" y="400526"/>
                </a:lnTo>
                <a:close/>
                <a:moveTo>
                  <a:pt x="453952" y="400526"/>
                </a:moveTo>
                <a:cubicBezTo>
                  <a:pt x="453952" y="402431"/>
                  <a:pt x="452047" y="404336"/>
                  <a:pt x="450142" y="404336"/>
                </a:cubicBezTo>
                <a:lnTo>
                  <a:pt x="378705" y="404336"/>
                </a:lnTo>
                <a:cubicBezTo>
                  <a:pt x="376800" y="404336"/>
                  <a:pt x="374895" y="402431"/>
                  <a:pt x="374895" y="400526"/>
                </a:cubicBezTo>
                <a:lnTo>
                  <a:pt x="374895" y="234791"/>
                </a:lnTo>
                <a:cubicBezTo>
                  <a:pt x="374895" y="232886"/>
                  <a:pt x="376800" y="230981"/>
                  <a:pt x="378705" y="230981"/>
                </a:cubicBezTo>
                <a:lnTo>
                  <a:pt x="450142" y="230981"/>
                </a:lnTo>
                <a:cubicBezTo>
                  <a:pt x="452047" y="230981"/>
                  <a:pt x="453952" y="232886"/>
                  <a:pt x="453952" y="234791"/>
                </a:cubicBezTo>
                <a:lnTo>
                  <a:pt x="453952" y="400526"/>
                </a:lnTo>
                <a:close/>
                <a:moveTo>
                  <a:pt x="583492" y="400526"/>
                </a:moveTo>
                <a:cubicBezTo>
                  <a:pt x="583492" y="402431"/>
                  <a:pt x="581587" y="404336"/>
                  <a:pt x="579682" y="404336"/>
                </a:cubicBezTo>
                <a:lnTo>
                  <a:pt x="508245" y="404336"/>
                </a:lnTo>
                <a:cubicBezTo>
                  <a:pt x="506340" y="404336"/>
                  <a:pt x="504435" y="402431"/>
                  <a:pt x="504435" y="400526"/>
                </a:cubicBezTo>
                <a:lnTo>
                  <a:pt x="504435" y="234791"/>
                </a:lnTo>
                <a:cubicBezTo>
                  <a:pt x="504435" y="232886"/>
                  <a:pt x="506340" y="230981"/>
                  <a:pt x="508245" y="230981"/>
                </a:cubicBezTo>
                <a:lnTo>
                  <a:pt x="579682" y="230981"/>
                </a:lnTo>
                <a:cubicBezTo>
                  <a:pt x="581587" y="230981"/>
                  <a:pt x="583492" y="232886"/>
                  <a:pt x="583492" y="234791"/>
                </a:cubicBezTo>
                <a:lnTo>
                  <a:pt x="583492" y="400526"/>
                </a:lnTo>
                <a:close/>
                <a:moveTo>
                  <a:pt x="650167" y="144304"/>
                </a:moveTo>
                <a:lnTo>
                  <a:pt x="48187" y="144304"/>
                </a:lnTo>
                <a:lnTo>
                  <a:pt x="57712" y="130016"/>
                </a:lnTo>
                <a:cubicBezTo>
                  <a:pt x="57712" y="130016"/>
                  <a:pt x="59617" y="129064"/>
                  <a:pt x="59617" y="129064"/>
                </a:cubicBezTo>
                <a:lnTo>
                  <a:pt x="637785" y="129064"/>
                </a:lnTo>
                <a:cubicBezTo>
                  <a:pt x="638737" y="129064"/>
                  <a:pt x="639690" y="130016"/>
                  <a:pt x="639690" y="130016"/>
                </a:cubicBezTo>
                <a:lnTo>
                  <a:pt x="650167" y="144304"/>
                </a:lnTo>
                <a:close/>
                <a:moveTo>
                  <a:pt x="228210" y="25241"/>
                </a:moveTo>
                <a:cubicBezTo>
                  <a:pt x="228210" y="22384"/>
                  <a:pt x="230115" y="20479"/>
                  <a:pt x="232972" y="20479"/>
                </a:cubicBezTo>
                <a:lnTo>
                  <a:pt x="465382" y="20479"/>
                </a:lnTo>
                <a:cubicBezTo>
                  <a:pt x="468240" y="20479"/>
                  <a:pt x="470145" y="22384"/>
                  <a:pt x="470145" y="25241"/>
                </a:cubicBezTo>
                <a:lnTo>
                  <a:pt x="470145" y="67151"/>
                </a:lnTo>
                <a:cubicBezTo>
                  <a:pt x="470145" y="70009"/>
                  <a:pt x="468240" y="71914"/>
                  <a:pt x="465382" y="71914"/>
                </a:cubicBezTo>
                <a:lnTo>
                  <a:pt x="232972" y="71914"/>
                </a:lnTo>
                <a:cubicBezTo>
                  <a:pt x="230115" y="71914"/>
                  <a:pt x="228210" y="70009"/>
                  <a:pt x="228210" y="67151"/>
                </a:cubicBezTo>
                <a:lnTo>
                  <a:pt x="228210" y="25241"/>
                </a:lnTo>
                <a:close/>
                <a:moveTo>
                  <a:pt x="651120" y="177641"/>
                </a:moveTo>
                <a:lnTo>
                  <a:pt x="48187" y="177641"/>
                </a:lnTo>
                <a:lnTo>
                  <a:pt x="26280" y="177641"/>
                </a:lnTo>
                <a:lnTo>
                  <a:pt x="39615" y="159544"/>
                </a:lnTo>
                <a:lnTo>
                  <a:pt x="661597" y="159544"/>
                </a:lnTo>
                <a:lnTo>
                  <a:pt x="674932" y="177641"/>
                </a:lnTo>
                <a:lnTo>
                  <a:pt x="651120" y="177641"/>
                </a:ln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69" name="コールセンター">
            <a:extLst>
              <a:ext uri="{FF2B5EF4-FFF2-40B4-BE49-F238E27FC236}">
                <a16:creationId xmlns:a16="http://schemas.microsoft.com/office/drawing/2014/main" id="{00EEF2E9-E2FB-B447-96B9-C00BDD3CFF09}"/>
              </a:ext>
            </a:extLst>
          </p:cNvPr>
          <p:cNvSpPr/>
          <p:nvPr userDrawn="1"/>
        </p:nvSpPr>
        <p:spPr>
          <a:xfrm>
            <a:off x="6349091" y="2164858"/>
            <a:ext cx="206713" cy="242248"/>
          </a:xfrm>
          <a:custGeom>
            <a:avLst/>
            <a:gdLst>
              <a:gd name="connsiteX0" fmla="*/ 228398 w 421831"/>
              <a:gd name="connsiteY0" fmla="*/ 0 h 494347"/>
              <a:gd name="connsiteX1" fmla="*/ 264593 w 421831"/>
              <a:gd name="connsiteY1" fmla="*/ 193357 h 494347"/>
              <a:gd name="connsiteX2" fmla="*/ 232208 w 421831"/>
              <a:gd name="connsiteY2" fmla="*/ 240982 h 494347"/>
              <a:gd name="connsiteX3" fmla="*/ 238875 w 421831"/>
              <a:gd name="connsiteY3" fmla="*/ 278130 h 494347"/>
              <a:gd name="connsiteX4" fmla="*/ 163628 w 421831"/>
              <a:gd name="connsiteY4" fmla="*/ 326707 h 494347"/>
              <a:gd name="connsiteX5" fmla="*/ 137910 w 421831"/>
              <a:gd name="connsiteY5" fmla="*/ 316230 h 494347"/>
              <a:gd name="connsiteX6" fmla="*/ 106478 w 421831"/>
              <a:gd name="connsiteY6" fmla="*/ 339090 h 494347"/>
              <a:gd name="connsiteX7" fmla="*/ 137910 w 421831"/>
              <a:gd name="connsiteY7" fmla="*/ 361950 h 494347"/>
              <a:gd name="connsiteX8" fmla="*/ 169343 w 421831"/>
              <a:gd name="connsiteY8" fmla="*/ 339090 h 494347"/>
              <a:gd name="connsiteX9" fmla="*/ 169343 w 421831"/>
              <a:gd name="connsiteY9" fmla="*/ 338137 h 494347"/>
              <a:gd name="connsiteX10" fmla="*/ 247448 w 421831"/>
              <a:gd name="connsiteY10" fmla="*/ 288607 h 494347"/>
              <a:gd name="connsiteX11" fmla="*/ 276023 w 421831"/>
              <a:gd name="connsiteY11" fmla="*/ 303847 h 494347"/>
              <a:gd name="connsiteX12" fmla="*/ 331268 w 421831"/>
              <a:gd name="connsiteY12" fmla="*/ 253365 h 494347"/>
              <a:gd name="connsiteX13" fmla="*/ 308408 w 421831"/>
              <a:gd name="connsiteY13" fmla="*/ 198120 h 494347"/>
              <a:gd name="connsiteX14" fmla="*/ 278880 w 421831"/>
              <a:gd name="connsiteY14" fmla="*/ 5715 h 494347"/>
              <a:gd name="connsiteX15" fmla="*/ 421755 w 421831"/>
              <a:gd name="connsiteY15" fmla="*/ 206692 h 494347"/>
              <a:gd name="connsiteX16" fmla="*/ 371273 w 421831"/>
              <a:gd name="connsiteY16" fmla="*/ 339090 h 494347"/>
              <a:gd name="connsiteX17" fmla="*/ 325553 w 421831"/>
              <a:gd name="connsiteY17" fmla="*/ 424815 h 494347"/>
              <a:gd name="connsiteX18" fmla="*/ 323648 w 421831"/>
              <a:gd name="connsiteY18" fmla="*/ 483870 h 494347"/>
              <a:gd name="connsiteX19" fmla="*/ 315075 w 421831"/>
              <a:gd name="connsiteY19" fmla="*/ 492442 h 494347"/>
              <a:gd name="connsiteX20" fmla="*/ 143625 w 421831"/>
              <a:gd name="connsiteY20" fmla="*/ 494347 h 494347"/>
              <a:gd name="connsiteX21" fmla="*/ 135053 w 421831"/>
              <a:gd name="connsiteY21" fmla="*/ 485775 h 494347"/>
              <a:gd name="connsiteX22" fmla="*/ 133148 w 421831"/>
              <a:gd name="connsiteY22" fmla="*/ 426720 h 494347"/>
              <a:gd name="connsiteX23" fmla="*/ 127433 w 421831"/>
              <a:gd name="connsiteY23" fmla="*/ 420052 h 494347"/>
              <a:gd name="connsiteX24" fmla="*/ 103620 w 421831"/>
              <a:gd name="connsiteY24" fmla="*/ 415290 h 494347"/>
              <a:gd name="connsiteX25" fmla="*/ 48375 w 421831"/>
              <a:gd name="connsiteY25" fmla="*/ 373380 h 494347"/>
              <a:gd name="connsiteX26" fmla="*/ 40755 w 421831"/>
              <a:gd name="connsiteY26" fmla="*/ 300990 h 494347"/>
              <a:gd name="connsiteX27" fmla="*/ 16943 w 421831"/>
              <a:gd name="connsiteY27" fmla="*/ 296227 h 494347"/>
              <a:gd name="connsiteX28" fmla="*/ 2655 w 421831"/>
              <a:gd name="connsiteY28" fmla="*/ 284797 h 494347"/>
              <a:gd name="connsiteX29" fmla="*/ 4560 w 421831"/>
              <a:gd name="connsiteY29" fmla="*/ 256222 h 494347"/>
              <a:gd name="connsiteX30" fmla="*/ 43613 w 421831"/>
              <a:gd name="connsiteY30" fmla="*/ 183832 h 494347"/>
              <a:gd name="connsiteX31" fmla="*/ 226493 w 421831"/>
              <a:gd name="connsiteY31" fmla="*/ 952 h 49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1831" h="494347">
                <a:moveTo>
                  <a:pt x="228398" y="0"/>
                </a:moveTo>
                <a:cubicBezTo>
                  <a:pt x="240780" y="14287"/>
                  <a:pt x="270308" y="103822"/>
                  <a:pt x="264593" y="193357"/>
                </a:cubicBezTo>
                <a:cubicBezTo>
                  <a:pt x="247448" y="200977"/>
                  <a:pt x="235065" y="219075"/>
                  <a:pt x="232208" y="240982"/>
                </a:cubicBezTo>
                <a:cubicBezTo>
                  <a:pt x="230303" y="254317"/>
                  <a:pt x="233160" y="267652"/>
                  <a:pt x="238875" y="278130"/>
                </a:cubicBezTo>
                <a:cubicBezTo>
                  <a:pt x="223635" y="291465"/>
                  <a:pt x="192203" y="316230"/>
                  <a:pt x="163628" y="326707"/>
                </a:cubicBezTo>
                <a:cubicBezTo>
                  <a:pt x="157913" y="320040"/>
                  <a:pt x="148388" y="316230"/>
                  <a:pt x="137910" y="316230"/>
                </a:cubicBezTo>
                <a:cubicBezTo>
                  <a:pt x="120765" y="316230"/>
                  <a:pt x="106478" y="326707"/>
                  <a:pt x="106478" y="339090"/>
                </a:cubicBezTo>
                <a:cubicBezTo>
                  <a:pt x="106478" y="351472"/>
                  <a:pt x="120765" y="361950"/>
                  <a:pt x="137910" y="361950"/>
                </a:cubicBezTo>
                <a:cubicBezTo>
                  <a:pt x="155055" y="361950"/>
                  <a:pt x="169343" y="351472"/>
                  <a:pt x="169343" y="339090"/>
                </a:cubicBezTo>
                <a:cubicBezTo>
                  <a:pt x="169343" y="339090"/>
                  <a:pt x="169343" y="338137"/>
                  <a:pt x="169343" y="338137"/>
                </a:cubicBezTo>
                <a:cubicBezTo>
                  <a:pt x="199823" y="326707"/>
                  <a:pt x="231255" y="301942"/>
                  <a:pt x="247448" y="288607"/>
                </a:cubicBezTo>
                <a:cubicBezTo>
                  <a:pt x="255068" y="297180"/>
                  <a:pt x="264593" y="302895"/>
                  <a:pt x="276023" y="303847"/>
                </a:cubicBezTo>
                <a:cubicBezTo>
                  <a:pt x="302693" y="307657"/>
                  <a:pt x="327458" y="284797"/>
                  <a:pt x="331268" y="253365"/>
                </a:cubicBezTo>
                <a:cubicBezTo>
                  <a:pt x="334125" y="230505"/>
                  <a:pt x="324600" y="208597"/>
                  <a:pt x="308408" y="198120"/>
                </a:cubicBezTo>
                <a:cubicBezTo>
                  <a:pt x="313170" y="123825"/>
                  <a:pt x="296978" y="49530"/>
                  <a:pt x="278880" y="5715"/>
                </a:cubicBezTo>
                <a:cubicBezTo>
                  <a:pt x="378893" y="26670"/>
                  <a:pt x="418898" y="119062"/>
                  <a:pt x="421755" y="206692"/>
                </a:cubicBezTo>
                <a:cubicBezTo>
                  <a:pt x="423660" y="253365"/>
                  <a:pt x="389370" y="319087"/>
                  <a:pt x="371273" y="339090"/>
                </a:cubicBezTo>
                <a:cubicBezTo>
                  <a:pt x="340793" y="373380"/>
                  <a:pt x="324600" y="402907"/>
                  <a:pt x="325553" y="424815"/>
                </a:cubicBezTo>
                <a:lnTo>
                  <a:pt x="323648" y="483870"/>
                </a:lnTo>
                <a:cubicBezTo>
                  <a:pt x="323648" y="488632"/>
                  <a:pt x="319838" y="492442"/>
                  <a:pt x="315075" y="492442"/>
                </a:cubicBezTo>
                <a:lnTo>
                  <a:pt x="143625" y="494347"/>
                </a:lnTo>
                <a:cubicBezTo>
                  <a:pt x="138863" y="494347"/>
                  <a:pt x="135053" y="490537"/>
                  <a:pt x="135053" y="485775"/>
                </a:cubicBezTo>
                <a:lnTo>
                  <a:pt x="133148" y="426720"/>
                </a:lnTo>
                <a:cubicBezTo>
                  <a:pt x="133148" y="424815"/>
                  <a:pt x="131243" y="421957"/>
                  <a:pt x="127433" y="420052"/>
                </a:cubicBezTo>
                <a:cubicBezTo>
                  <a:pt x="121718" y="416242"/>
                  <a:pt x="113145" y="415290"/>
                  <a:pt x="103620" y="415290"/>
                </a:cubicBezTo>
                <a:cubicBezTo>
                  <a:pt x="60758" y="416242"/>
                  <a:pt x="49328" y="393382"/>
                  <a:pt x="48375" y="373380"/>
                </a:cubicBezTo>
                <a:cubicBezTo>
                  <a:pt x="47423" y="351472"/>
                  <a:pt x="42660" y="315277"/>
                  <a:pt x="40755" y="300990"/>
                </a:cubicBezTo>
                <a:cubicBezTo>
                  <a:pt x="32183" y="299085"/>
                  <a:pt x="20753" y="297180"/>
                  <a:pt x="16943" y="296227"/>
                </a:cubicBezTo>
                <a:cubicBezTo>
                  <a:pt x="11228" y="295275"/>
                  <a:pt x="5513" y="291465"/>
                  <a:pt x="2655" y="284797"/>
                </a:cubicBezTo>
                <a:cubicBezTo>
                  <a:pt x="-1155" y="276225"/>
                  <a:pt x="-1155" y="265747"/>
                  <a:pt x="4560" y="256222"/>
                </a:cubicBezTo>
                <a:cubicBezTo>
                  <a:pt x="11228" y="243840"/>
                  <a:pt x="37898" y="194310"/>
                  <a:pt x="43613" y="183832"/>
                </a:cubicBezTo>
                <a:cubicBezTo>
                  <a:pt x="43613" y="69532"/>
                  <a:pt x="108383" y="4762"/>
                  <a:pt x="226493" y="952"/>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70" name="窓口">
            <a:extLst>
              <a:ext uri="{FF2B5EF4-FFF2-40B4-BE49-F238E27FC236}">
                <a16:creationId xmlns:a16="http://schemas.microsoft.com/office/drawing/2014/main" id="{CF68A598-446C-B24C-8B68-306DFE36418F}"/>
              </a:ext>
            </a:extLst>
          </p:cNvPr>
          <p:cNvSpPr/>
          <p:nvPr userDrawn="1"/>
        </p:nvSpPr>
        <p:spPr>
          <a:xfrm>
            <a:off x="5688430" y="2162991"/>
            <a:ext cx="323931" cy="245982"/>
          </a:xfrm>
          <a:custGeom>
            <a:avLst/>
            <a:gdLst>
              <a:gd name="connsiteX0" fmla="*/ 416242 w 661035"/>
              <a:gd name="connsiteY0" fmla="*/ 114299 h 501967"/>
              <a:gd name="connsiteX1" fmla="*/ 423862 w 661035"/>
              <a:gd name="connsiteY1" fmla="*/ 116204 h 501967"/>
              <a:gd name="connsiteX2" fmla="*/ 450532 w 661035"/>
              <a:gd name="connsiteY2" fmla="*/ 125729 h 501967"/>
              <a:gd name="connsiteX3" fmla="*/ 477202 w 661035"/>
              <a:gd name="connsiteY3" fmla="*/ 116204 h 501967"/>
              <a:gd name="connsiteX4" fmla="*/ 484822 w 661035"/>
              <a:gd name="connsiteY4" fmla="*/ 114299 h 501967"/>
              <a:gd name="connsiteX5" fmla="*/ 546735 w 661035"/>
              <a:gd name="connsiteY5" fmla="*/ 154304 h 501967"/>
              <a:gd name="connsiteX6" fmla="*/ 553402 w 661035"/>
              <a:gd name="connsiteY6" fmla="*/ 227647 h 501967"/>
              <a:gd name="connsiteX7" fmla="*/ 651510 w 661035"/>
              <a:gd name="connsiteY7" fmla="*/ 227647 h 501967"/>
              <a:gd name="connsiteX8" fmla="*/ 661035 w 661035"/>
              <a:gd name="connsiteY8" fmla="*/ 236219 h 501967"/>
              <a:gd name="connsiteX9" fmla="*/ 661035 w 661035"/>
              <a:gd name="connsiteY9" fmla="*/ 252412 h 501967"/>
              <a:gd name="connsiteX10" fmla="*/ 652462 w 661035"/>
              <a:gd name="connsiteY10" fmla="*/ 260984 h 501967"/>
              <a:gd name="connsiteX11" fmla="*/ 556260 w 661035"/>
              <a:gd name="connsiteY11" fmla="*/ 260984 h 501967"/>
              <a:gd name="connsiteX12" fmla="*/ 563880 w 661035"/>
              <a:gd name="connsiteY12" fmla="*/ 353377 h 501967"/>
              <a:gd name="connsiteX13" fmla="*/ 562927 w 661035"/>
              <a:gd name="connsiteY13" fmla="*/ 357187 h 501967"/>
              <a:gd name="connsiteX14" fmla="*/ 559117 w 661035"/>
              <a:gd name="connsiteY14" fmla="*/ 359092 h 501967"/>
              <a:gd name="connsiteX15" fmla="*/ 537210 w 661035"/>
              <a:gd name="connsiteY15" fmla="*/ 359092 h 501967"/>
              <a:gd name="connsiteX16" fmla="*/ 531495 w 661035"/>
              <a:gd name="connsiteY16" fmla="*/ 354329 h 501967"/>
              <a:gd name="connsiteX17" fmla="*/ 521970 w 661035"/>
              <a:gd name="connsiteY17" fmla="*/ 261937 h 501967"/>
              <a:gd name="connsiteX18" fmla="*/ 519112 w 661035"/>
              <a:gd name="connsiteY18" fmla="*/ 261937 h 501967"/>
              <a:gd name="connsiteX19" fmla="*/ 522922 w 661035"/>
              <a:gd name="connsiteY19" fmla="*/ 398144 h 501967"/>
              <a:gd name="connsiteX20" fmla="*/ 522922 w 661035"/>
              <a:gd name="connsiteY20" fmla="*/ 406717 h 501967"/>
              <a:gd name="connsiteX21" fmla="*/ 516255 w 661035"/>
              <a:gd name="connsiteY21" fmla="*/ 501967 h 501967"/>
              <a:gd name="connsiteX22" fmla="*/ 456247 w 661035"/>
              <a:gd name="connsiteY22" fmla="*/ 501967 h 501967"/>
              <a:gd name="connsiteX23" fmla="*/ 455295 w 661035"/>
              <a:gd name="connsiteY23" fmla="*/ 406717 h 501967"/>
              <a:gd name="connsiteX24" fmla="*/ 454342 w 661035"/>
              <a:gd name="connsiteY24" fmla="*/ 402907 h 501967"/>
              <a:gd name="connsiteX25" fmla="*/ 450532 w 661035"/>
              <a:gd name="connsiteY25" fmla="*/ 402907 h 501967"/>
              <a:gd name="connsiteX26" fmla="*/ 449580 w 661035"/>
              <a:gd name="connsiteY26" fmla="*/ 406717 h 501967"/>
              <a:gd name="connsiteX27" fmla="*/ 448627 w 661035"/>
              <a:gd name="connsiteY27" fmla="*/ 501967 h 501967"/>
              <a:gd name="connsiteX28" fmla="*/ 388620 w 661035"/>
              <a:gd name="connsiteY28" fmla="*/ 501967 h 501967"/>
              <a:gd name="connsiteX29" fmla="*/ 381952 w 661035"/>
              <a:gd name="connsiteY29" fmla="*/ 406717 h 501967"/>
              <a:gd name="connsiteX30" fmla="*/ 381952 w 661035"/>
              <a:gd name="connsiteY30" fmla="*/ 398144 h 501967"/>
              <a:gd name="connsiteX31" fmla="*/ 383857 w 661035"/>
              <a:gd name="connsiteY31" fmla="*/ 262889 h 501967"/>
              <a:gd name="connsiteX32" fmla="*/ 381000 w 661035"/>
              <a:gd name="connsiteY32" fmla="*/ 262889 h 501967"/>
              <a:gd name="connsiteX33" fmla="*/ 371475 w 661035"/>
              <a:gd name="connsiteY33" fmla="*/ 355282 h 501967"/>
              <a:gd name="connsiteX34" fmla="*/ 365760 w 661035"/>
              <a:gd name="connsiteY34" fmla="*/ 360044 h 501967"/>
              <a:gd name="connsiteX35" fmla="*/ 343852 w 661035"/>
              <a:gd name="connsiteY35" fmla="*/ 360044 h 501967"/>
              <a:gd name="connsiteX36" fmla="*/ 340042 w 661035"/>
              <a:gd name="connsiteY36" fmla="*/ 358139 h 501967"/>
              <a:gd name="connsiteX37" fmla="*/ 339090 w 661035"/>
              <a:gd name="connsiteY37" fmla="*/ 354329 h 501967"/>
              <a:gd name="connsiteX38" fmla="*/ 346710 w 661035"/>
              <a:gd name="connsiteY38" fmla="*/ 261937 h 501967"/>
              <a:gd name="connsiteX39" fmla="*/ 10477 w 661035"/>
              <a:gd name="connsiteY39" fmla="*/ 261937 h 501967"/>
              <a:gd name="connsiteX40" fmla="*/ 952 w 661035"/>
              <a:gd name="connsiteY40" fmla="*/ 253364 h 501967"/>
              <a:gd name="connsiteX41" fmla="*/ 0 w 661035"/>
              <a:gd name="connsiteY41" fmla="*/ 236219 h 501967"/>
              <a:gd name="connsiteX42" fmla="*/ 8572 w 661035"/>
              <a:gd name="connsiteY42" fmla="*/ 227647 h 501967"/>
              <a:gd name="connsiteX43" fmla="*/ 66675 w 661035"/>
              <a:gd name="connsiteY43" fmla="*/ 227647 h 501967"/>
              <a:gd name="connsiteX44" fmla="*/ 72390 w 661035"/>
              <a:gd name="connsiteY44" fmla="*/ 180022 h 501967"/>
              <a:gd name="connsiteX45" fmla="*/ 119062 w 661035"/>
              <a:gd name="connsiteY45" fmla="*/ 135254 h 501967"/>
              <a:gd name="connsiteX46" fmla="*/ 127635 w 661035"/>
              <a:gd name="connsiteY46" fmla="*/ 136207 h 501967"/>
              <a:gd name="connsiteX47" fmla="*/ 159067 w 661035"/>
              <a:gd name="connsiteY47" fmla="*/ 158114 h 501967"/>
              <a:gd name="connsiteX48" fmla="*/ 190500 w 661035"/>
              <a:gd name="connsiteY48" fmla="*/ 136207 h 501967"/>
              <a:gd name="connsiteX49" fmla="*/ 198120 w 661035"/>
              <a:gd name="connsiteY49" fmla="*/ 134302 h 501967"/>
              <a:gd name="connsiteX50" fmla="*/ 213360 w 661035"/>
              <a:gd name="connsiteY50" fmla="*/ 141922 h 501967"/>
              <a:gd name="connsiteX51" fmla="*/ 245745 w 661035"/>
              <a:gd name="connsiteY51" fmla="*/ 187642 h 501967"/>
              <a:gd name="connsiteX52" fmla="*/ 252412 w 661035"/>
              <a:gd name="connsiteY52" fmla="*/ 189547 h 501967"/>
              <a:gd name="connsiteX53" fmla="*/ 308610 w 661035"/>
              <a:gd name="connsiteY53" fmla="*/ 156209 h 501967"/>
              <a:gd name="connsiteX54" fmla="*/ 323850 w 661035"/>
              <a:gd name="connsiteY54" fmla="*/ 176212 h 501967"/>
              <a:gd name="connsiteX55" fmla="*/ 321945 w 661035"/>
              <a:gd name="connsiteY55" fmla="*/ 182879 h 501967"/>
              <a:gd name="connsiteX56" fmla="*/ 256222 w 661035"/>
              <a:gd name="connsiteY56" fmla="*/ 227647 h 501967"/>
              <a:gd name="connsiteX57" fmla="*/ 347662 w 661035"/>
              <a:gd name="connsiteY57" fmla="*/ 227647 h 501967"/>
              <a:gd name="connsiteX58" fmla="*/ 354330 w 661035"/>
              <a:gd name="connsiteY58" fmla="*/ 154304 h 501967"/>
              <a:gd name="connsiteX59" fmla="*/ 416242 w 661035"/>
              <a:gd name="connsiteY59" fmla="*/ 114299 h 501967"/>
              <a:gd name="connsiteX60" fmla="*/ 158115 w 661035"/>
              <a:gd name="connsiteY60" fmla="*/ 25717 h 501967"/>
              <a:gd name="connsiteX61" fmla="*/ 198120 w 661035"/>
              <a:gd name="connsiteY61" fmla="*/ 68579 h 501967"/>
              <a:gd name="connsiteX62" fmla="*/ 158115 w 661035"/>
              <a:gd name="connsiteY62" fmla="*/ 121919 h 501967"/>
              <a:gd name="connsiteX63" fmla="*/ 118110 w 661035"/>
              <a:gd name="connsiteY63" fmla="*/ 68579 h 501967"/>
              <a:gd name="connsiteX64" fmla="*/ 158115 w 661035"/>
              <a:gd name="connsiteY64" fmla="*/ 25717 h 501967"/>
              <a:gd name="connsiteX65" fmla="*/ 450532 w 661035"/>
              <a:gd name="connsiteY65" fmla="*/ 0 h 501967"/>
              <a:gd name="connsiteX66" fmla="*/ 491490 w 661035"/>
              <a:gd name="connsiteY66" fmla="*/ 43815 h 501967"/>
              <a:gd name="connsiteX67" fmla="*/ 450532 w 661035"/>
              <a:gd name="connsiteY67" fmla="*/ 99060 h 501967"/>
              <a:gd name="connsiteX68" fmla="*/ 409575 w 661035"/>
              <a:gd name="connsiteY68" fmla="*/ 43815 h 501967"/>
              <a:gd name="connsiteX69" fmla="*/ 450532 w 661035"/>
              <a:gd name="connsiteY69" fmla="*/ 0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61035" h="501967">
                <a:moveTo>
                  <a:pt x="416242" y="114299"/>
                </a:moveTo>
                <a:cubicBezTo>
                  <a:pt x="419100" y="113347"/>
                  <a:pt x="421957" y="114299"/>
                  <a:pt x="423862" y="116204"/>
                </a:cubicBezTo>
                <a:cubicBezTo>
                  <a:pt x="423862" y="116204"/>
                  <a:pt x="431482" y="125729"/>
                  <a:pt x="450532" y="125729"/>
                </a:cubicBezTo>
                <a:cubicBezTo>
                  <a:pt x="469582" y="125729"/>
                  <a:pt x="477202" y="116204"/>
                  <a:pt x="477202" y="116204"/>
                </a:cubicBezTo>
                <a:cubicBezTo>
                  <a:pt x="479107" y="114299"/>
                  <a:pt x="481965" y="113347"/>
                  <a:pt x="484822" y="114299"/>
                </a:cubicBezTo>
                <a:cubicBezTo>
                  <a:pt x="487680" y="115252"/>
                  <a:pt x="544830" y="139064"/>
                  <a:pt x="546735" y="154304"/>
                </a:cubicBezTo>
                <a:cubicBezTo>
                  <a:pt x="547687" y="157162"/>
                  <a:pt x="550545" y="189547"/>
                  <a:pt x="553402" y="227647"/>
                </a:cubicBezTo>
                <a:lnTo>
                  <a:pt x="651510" y="227647"/>
                </a:lnTo>
                <a:cubicBezTo>
                  <a:pt x="656272" y="227647"/>
                  <a:pt x="661035" y="231457"/>
                  <a:pt x="661035" y="236219"/>
                </a:cubicBezTo>
                <a:lnTo>
                  <a:pt x="661035" y="252412"/>
                </a:lnTo>
                <a:cubicBezTo>
                  <a:pt x="661035" y="257174"/>
                  <a:pt x="657225" y="260984"/>
                  <a:pt x="652462" y="260984"/>
                </a:cubicBezTo>
                <a:lnTo>
                  <a:pt x="556260" y="260984"/>
                </a:lnTo>
                <a:cubicBezTo>
                  <a:pt x="560070" y="306704"/>
                  <a:pt x="563880" y="349567"/>
                  <a:pt x="563880" y="353377"/>
                </a:cubicBezTo>
                <a:cubicBezTo>
                  <a:pt x="563880" y="355282"/>
                  <a:pt x="563880" y="356234"/>
                  <a:pt x="562927" y="357187"/>
                </a:cubicBezTo>
                <a:cubicBezTo>
                  <a:pt x="561975" y="358139"/>
                  <a:pt x="560070" y="359092"/>
                  <a:pt x="559117" y="359092"/>
                </a:cubicBezTo>
                <a:lnTo>
                  <a:pt x="537210" y="359092"/>
                </a:lnTo>
                <a:cubicBezTo>
                  <a:pt x="534352" y="359092"/>
                  <a:pt x="531495" y="357187"/>
                  <a:pt x="531495" y="354329"/>
                </a:cubicBezTo>
                <a:lnTo>
                  <a:pt x="521970" y="261937"/>
                </a:lnTo>
                <a:lnTo>
                  <a:pt x="519112" y="261937"/>
                </a:lnTo>
                <a:lnTo>
                  <a:pt x="522922" y="398144"/>
                </a:lnTo>
                <a:cubicBezTo>
                  <a:pt x="522922" y="400049"/>
                  <a:pt x="522922" y="404812"/>
                  <a:pt x="522922" y="406717"/>
                </a:cubicBezTo>
                <a:lnTo>
                  <a:pt x="516255" y="501967"/>
                </a:lnTo>
                <a:lnTo>
                  <a:pt x="456247" y="501967"/>
                </a:lnTo>
                <a:lnTo>
                  <a:pt x="455295" y="406717"/>
                </a:lnTo>
                <a:cubicBezTo>
                  <a:pt x="455295" y="403859"/>
                  <a:pt x="454342" y="402907"/>
                  <a:pt x="454342" y="402907"/>
                </a:cubicBezTo>
                <a:lnTo>
                  <a:pt x="450532" y="402907"/>
                </a:lnTo>
                <a:cubicBezTo>
                  <a:pt x="450532" y="402907"/>
                  <a:pt x="449580" y="404812"/>
                  <a:pt x="449580" y="406717"/>
                </a:cubicBezTo>
                <a:lnTo>
                  <a:pt x="448627" y="501967"/>
                </a:lnTo>
                <a:lnTo>
                  <a:pt x="388620" y="501967"/>
                </a:lnTo>
                <a:lnTo>
                  <a:pt x="381952" y="406717"/>
                </a:lnTo>
                <a:cubicBezTo>
                  <a:pt x="381952" y="404812"/>
                  <a:pt x="381952" y="401002"/>
                  <a:pt x="381952" y="398144"/>
                </a:cubicBezTo>
                <a:lnTo>
                  <a:pt x="383857" y="262889"/>
                </a:lnTo>
                <a:lnTo>
                  <a:pt x="381000" y="262889"/>
                </a:lnTo>
                <a:lnTo>
                  <a:pt x="371475" y="355282"/>
                </a:lnTo>
                <a:cubicBezTo>
                  <a:pt x="371475" y="358139"/>
                  <a:pt x="368617" y="360044"/>
                  <a:pt x="365760" y="360044"/>
                </a:cubicBezTo>
                <a:lnTo>
                  <a:pt x="343852" y="360044"/>
                </a:lnTo>
                <a:cubicBezTo>
                  <a:pt x="341947" y="360044"/>
                  <a:pt x="340995" y="359092"/>
                  <a:pt x="340042" y="358139"/>
                </a:cubicBezTo>
                <a:cubicBezTo>
                  <a:pt x="339090" y="357187"/>
                  <a:pt x="339090" y="355282"/>
                  <a:pt x="339090" y="354329"/>
                </a:cubicBezTo>
                <a:cubicBezTo>
                  <a:pt x="339090" y="350519"/>
                  <a:pt x="342900" y="307657"/>
                  <a:pt x="346710" y="261937"/>
                </a:cubicBezTo>
                <a:lnTo>
                  <a:pt x="10477" y="261937"/>
                </a:lnTo>
                <a:cubicBezTo>
                  <a:pt x="5715" y="261937"/>
                  <a:pt x="952" y="258127"/>
                  <a:pt x="952" y="253364"/>
                </a:cubicBezTo>
                <a:lnTo>
                  <a:pt x="0" y="236219"/>
                </a:lnTo>
                <a:cubicBezTo>
                  <a:pt x="0" y="231457"/>
                  <a:pt x="3810" y="227647"/>
                  <a:pt x="8572" y="227647"/>
                </a:cubicBezTo>
                <a:lnTo>
                  <a:pt x="66675" y="227647"/>
                </a:lnTo>
                <a:cubicBezTo>
                  <a:pt x="69532" y="202882"/>
                  <a:pt x="72390" y="183832"/>
                  <a:pt x="72390" y="180022"/>
                </a:cubicBezTo>
                <a:cubicBezTo>
                  <a:pt x="74295" y="165734"/>
                  <a:pt x="114300" y="138112"/>
                  <a:pt x="119062" y="135254"/>
                </a:cubicBezTo>
                <a:cubicBezTo>
                  <a:pt x="121920" y="133349"/>
                  <a:pt x="125730" y="133349"/>
                  <a:pt x="127635" y="136207"/>
                </a:cubicBezTo>
                <a:cubicBezTo>
                  <a:pt x="127635" y="136207"/>
                  <a:pt x="145732" y="158114"/>
                  <a:pt x="159067" y="158114"/>
                </a:cubicBezTo>
                <a:cubicBezTo>
                  <a:pt x="172402" y="158114"/>
                  <a:pt x="190500" y="136207"/>
                  <a:pt x="190500" y="136207"/>
                </a:cubicBezTo>
                <a:cubicBezTo>
                  <a:pt x="192405" y="134302"/>
                  <a:pt x="195262" y="133349"/>
                  <a:pt x="198120" y="134302"/>
                </a:cubicBezTo>
                <a:cubicBezTo>
                  <a:pt x="198120" y="134302"/>
                  <a:pt x="206692" y="137159"/>
                  <a:pt x="213360" y="141922"/>
                </a:cubicBezTo>
                <a:cubicBezTo>
                  <a:pt x="220027" y="145732"/>
                  <a:pt x="245745" y="187642"/>
                  <a:pt x="245745" y="187642"/>
                </a:cubicBezTo>
                <a:cubicBezTo>
                  <a:pt x="247650" y="190499"/>
                  <a:pt x="250507" y="190499"/>
                  <a:pt x="252412" y="189547"/>
                </a:cubicBezTo>
                <a:cubicBezTo>
                  <a:pt x="252412" y="189547"/>
                  <a:pt x="306705" y="157162"/>
                  <a:pt x="308610" y="156209"/>
                </a:cubicBezTo>
                <a:cubicBezTo>
                  <a:pt x="313372" y="153352"/>
                  <a:pt x="323850" y="176212"/>
                  <a:pt x="323850" y="176212"/>
                </a:cubicBezTo>
                <a:cubicBezTo>
                  <a:pt x="324802" y="178117"/>
                  <a:pt x="323850" y="181927"/>
                  <a:pt x="321945" y="182879"/>
                </a:cubicBezTo>
                <a:lnTo>
                  <a:pt x="256222" y="227647"/>
                </a:lnTo>
                <a:lnTo>
                  <a:pt x="347662" y="227647"/>
                </a:lnTo>
                <a:cubicBezTo>
                  <a:pt x="351472" y="190499"/>
                  <a:pt x="353377" y="158114"/>
                  <a:pt x="354330" y="154304"/>
                </a:cubicBezTo>
                <a:cubicBezTo>
                  <a:pt x="356235" y="139064"/>
                  <a:pt x="413385" y="115252"/>
                  <a:pt x="416242" y="114299"/>
                </a:cubicBezTo>
                <a:close/>
                <a:moveTo>
                  <a:pt x="158115" y="25717"/>
                </a:moveTo>
                <a:cubicBezTo>
                  <a:pt x="181927" y="25717"/>
                  <a:pt x="198120" y="42862"/>
                  <a:pt x="198120" y="68579"/>
                </a:cubicBezTo>
                <a:cubicBezTo>
                  <a:pt x="198120" y="97154"/>
                  <a:pt x="179070" y="121919"/>
                  <a:pt x="158115" y="121919"/>
                </a:cubicBezTo>
                <a:cubicBezTo>
                  <a:pt x="137160" y="121919"/>
                  <a:pt x="118110" y="97154"/>
                  <a:pt x="118110" y="68579"/>
                </a:cubicBezTo>
                <a:cubicBezTo>
                  <a:pt x="118110" y="42862"/>
                  <a:pt x="134302" y="25717"/>
                  <a:pt x="158115" y="25717"/>
                </a:cubicBezTo>
                <a:close/>
                <a:moveTo>
                  <a:pt x="450532" y="0"/>
                </a:moveTo>
                <a:cubicBezTo>
                  <a:pt x="475297" y="0"/>
                  <a:pt x="491490" y="17145"/>
                  <a:pt x="491490" y="43815"/>
                </a:cubicBezTo>
                <a:cubicBezTo>
                  <a:pt x="491490" y="73342"/>
                  <a:pt x="472440" y="99060"/>
                  <a:pt x="450532" y="99060"/>
                </a:cubicBezTo>
                <a:cubicBezTo>
                  <a:pt x="428625" y="99060"/>
                  <a:pt x="409575" y="73342"/>
                  <a:pt x="409575" y="43815"/>
                </a:cubicBezTo>
                <a:cubicBezTo>
                  <a:pt x="409575" y="18097"/>
                  <a:pt x="425767" y="0"/>
                  <a:pt x="450532"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71" name="企業（ビル）①">
            <a:extLst>
              <a:ext uri="{FF2B5EF4-FFF2-40B4-BE49-F238E27FC236}">
                <a16:creationId xmlns:a16="http://schemas.microsoft.com/office/drawing/2014/main" id="{2644CA74-CF10-9946-B239-40287A568D01}"/>
              </a:ext>
            </a:extLst>
          </p:cNvPr>
          <p:cNvSpPr/>
          <p:nvPr userDrawn="1"/>
        </p:nvSpPr>
        <p:spPr>
          <a:xfrm>
            <a:off x="2185457" y="2554970"/>
            <a:ext cx="200707" cy="247383"/>
          </a:xfrm>
          <a:custGeom>
            <a:avLst/>
            <a:gdLst/>
            <a:ahLst/>
            <a:cxnLst/>
            <a:rect l="0" t="0" r="0" b="0"/>
            <a:pathLst>
              <a:path w="409575" h="504825">
                <a:moveTo>
                  <a:pt x="9049" y="7144"/>
                </a:moveTo>
                <a:cubicBezTo>
                  <a:pt x="8096" y="7144"/>
                  <a:pt x="7144" y="8096"/>
                  <a:pt x="7144" y="9049"/>
                </a:cubicBezTo>
                <a:lnTo>
                  <a:pt x="7144" y="503396"/>
                </a:lnTo>
                <a:cubicBezTo>
                  <a:pt x="7144" y="504349"/>
                  <a:pt x="8096" y="505301"/>
                  <a:pt x="9049" y="505301"/>
                </a:cubicBezTo>
                <a:lnTo>
                  <a:pt x="409099" y="505301"/>
                </a:lnTo>
                <a:cubicBezTo>
                  <a:pt x="410051" y="505301"/>
                  <a:pt x="411004" y="504349"/>
                  <a:pt x="411004" y="503396"/>
                </a:cubicBezTo>
                <a:lnTo>
                  <a:pt x="411004" y="9049"/>
                </a:lnTo>
                <a:cubicBezTo>
                  <a:pt x="411004" y="8096"/>
                  <a:pt x="410051" y="7144"/>
                  <a:pt x="409099" y="7144"/>
                </a:cubicBezTo>
                <a:lnTo>
                  <a:pt x="9049" y="7144"/>
                </a:lnTo>
                <a:close/>
                <a:moveTo>
                  <a:pt x="176689" y="59531"/>
                </a:moveTo>
                <a:cubicBezTo>
                  <a:pt x="176689" y="58579"/>
                  <a:pt x="177641" y="57626"/>
                  <a:pt x="178594" y="57626"/>
                </a:cubicBezTo>
                <a:lnTo>
                  <a:pt x="238601" y="57626"/>
                </a:lnTo>
                <a:cubicBezTo>
                  <a:pt x="239554" y="57626"/>
                  <a:pt x="240506" y="58579"/>
                  <a:pt x="240506" y="59531"/>
                </a:cubicBezTo>
                <a:lnTo>
                  <a:pt x="240506" y="119539"/>
                </a:lnTo>
                <a:cubicBezTo>
                  <a:pt x="240506" y="120491"/>
                  <a:pt x="239554" y="121444"/>
                  <a:pt x="238601" y="121444"/>
                </a:cubicBezTo>
                <a:lnTo>
                  <a:pt x="178594" y="121444"/>
                </a:lnTo>
                <a:cubicBezTo>
                  <a:pt x="177641" y="121444"/>
                  <a:pt x="176689" y="120491"/>
                  <a:pt x="176689" y="119539"/>
                </a:cubicBezTo>
                <a:lnTo>
                  <a:pt x="176689" y="59531"/>
                </a:lnTo>
                <a:close/>
                <a:moveTo>
                  <a:pt x="176689" y="154781"/>
                </a:moveTo>
                <a:cubicBezTo>
                  <a:pt x="176689" y="153829"/>
                  <a:pt x="177641" y="152876"/>
                  <a:pt x="178594" y="152876"/>
                </a:cubicBezTo>
                <a:lnTo>
                  <a:pt x="238601" y="152876"/>
                </a:lnTo>
                <a:cubicBezTo>
                  <a:pt x="239554" y="152876"/>
                  <a:pt x="240506" y="153829"/>
                  <a:pt x="240506" y="154781"/>
                </a:cubicBezTo>
                <a:lnTo>
                  <a:pt x="240506" y="214789"/>
                </a:lnTo>
                <a:cubicBezTo>
                  <a:pt x="240506" y="215741"/>
                  <a:pt x="239554" y="216694"/>
                  <a:pt x="238601" y="216694"/>
                </a:cubicBezTo>
                <a:lnTo>
                  <a:pt x="178594" y="216694"/>
                </a:lnTo>
                <a:cubicBezTo>
                  <a:pt x="177641" y="216694"/>
                  <a:pt x="176689" y="215741"/>
                  <a:pt x="176689" y="214789"/>
                </a:cubicBezTo>
                <a:lnTo>
                  <a:pt x="176689" y="154781"/>
                </a:lnTo>
                <a:close/>
                <a:moveTo>
                  <a:pt x="176689" y="250031"/>
                </a:moveTo>
                <a:cubicBezTo>
                  <a:pt x="176689" y="249079"/>
                  <a:pt x="177641" y="248126"/>
                  <a:pt x="178594" y="248126"/>
                </a:cubicBezTo>
                <a:lnTo>
                  <a:pt x="238601" y="248126"/>
                </a:lnTo>
                <a:cubicBezTo>
                  <a:pt x="239554" y="248126"/>
                  <a:pt x="240506" y="249079"/>
                  <a:pt x="240506" y="250031"/>
                </a:cubicBezTo>
                <a:lnTo>
                  <a:pt x="240506" y="310039"/>
                </a:lnTo>
                <a:cubicBezTo>
                  <a:pt x="240506" y="310991"/>
                  <a:pt x="239554" y="311944"/>
                  <a:pt x="238601" y="311944"/>
                </a:cubicBezTo>
                <a:lnTo>
                  <a:pt x="178594" y="311944"/>
                </a:lnTo>
                <a:cubicBezTo>
                  <a:pt x="177641" y="311944"/>
                  <a:pt x="176689" y="310991"/>
                  <a:pt x="176689" y="310039"/>
                </a:cubicBezTo>
                <a:lnTo>
                  <a:pt x="176689" y="250031"/>
                </a:lnTo>
                <a:close/>
                <a:moveTo>
                  <a:pt x="128111" y="310991"/>
                </a:moveTo>
                <a:cubicBezTo>
                  <a:pt x="128111" y="311944"/>
                  <a:pt x="127159" y="312896"/>
                  <a:pt x="126206" y="312896"/>
                </a:cubicBezTo>
                <a:lnTo>
                  <a:pt x="65246" y="312896"/>
                </a:lnTo>
                <a:cubicBezTo>
                  <a:pt x="64294" y="312896"/>
                  <a:pt x="63341" y="311944"/>
                  <a:pt x="63341" y="310991"/>
                </a:cubicBezTo>
                <a:lnTo>
                  <a:pt x="63341" y="250984"/>
                </a:lnTo>
                <a:cubicBezTo>
                  <a:pt x="63341" y="250031"/>
                  <a:pt x="64294" y="249079"/>
                  <a:pt x="65246" y="249079"/>
                </a:cubicBezTo>
                <a:lnTo>
                  <a:pt x="125254" y="249079"/>
                </a:lnTo>
                <a:cubicBezTo>
                  <a:pt x="126206" y="249079"/>
                  <a:pt x="127159" y="250031"/>
                  <a:pt x="127159" y="250984"/>
                </a:cubicBezTo>
                <a:lnTo>
                  <a:pt x="127159" y="310991"/>
                </a:lnTo>
                <a:close/>
                <a:moveTo>
                  <a:pt x="128111" y="215741"/>
                </a:moveTo>
                <a:cubicBezTo>
                  <a:pt x="128111" y="216694"/>
                  <a:pt x="127159" y="217646"/>
                  <a:pt x="126206" y="217646"/>
                </a:cubicBezTo>
                <a:lnTo>
                  <a:pt x="65246" y="217646"/>
                </a:lnTo>
                <a:cubicBezTo>
                  <a:pt x="64294" y="217646"/>
                  <a:pt x="63341" y="216694"/>
                  <a:pt x="63341" y="215741"/>
                </a:cubicBezTo>
                <a:lnTo>
                  <a:pt x="63341" y="155734"/>
                </a:lnTo>
                <a:cubicBezTo>
                  <a:pt x="63341" y="154781"/>
                  <a:pt x="64294" y="153829"/>
                  <a:pt x="65246" y="153829"/>
                </a:cubicBezTo>
                <a:lnTo>
                  <a:pt x="125254" y="153829"/>
                </a:lnTo>
                <a:cubicBezTo>
                  <a:pt x="126206" y="153829"/>
                  <a:pt x="127159" y="154781"/>
                  <a:pt x="127159" y="155734"/>
                </a:cubicBezTo>
                <a:lnTo>
                  <a:pt x="127159" y="215741"/>
                </a:lnTo>
                <a:close/>
                <a:moveTo>
                  <a:pt x="128111" y="120491"/>
                </a:moveTo>
                <a:cubicBezTo>
                  <a:pt x="128111" y="121444"/>
                  <a:pt x="127159" y="122396"/>
                  <a:pt x="126206" y="122396"/>
                </a:cubicBezTo>
                <a:lnTo>
                  <a:pt x="65246" y="122396"/>
                </a:lnTo>
                <a:cubicBezTo>
                  <a:pt x="64294" y="122396"/>
                  <a:pt x="63341" y="121444"/>
                  <a:pt x="63341" y="120491"/>
                </a:cubicBezTo>
                <a:lnTo>
                  <a:pt x="63341" y="59531"/>
                </a:lnTo>
                <a:cubicBezTo>
                  <a:pt x="63341" y="58579"/>
                  <a:pt x="64294" y="57626"/>
                  <a:pt x="65246" y="57626"/>
                </a:cubicBezTo>
                <a:lnTo>
                  <a:pt x="125254" y="57626"/>
                </a:lnTo>
                <a:cubicBezTo>
                  <a:pt x="126206" y="57626"/>
                  <a:pt x="127159" y="58579"/>
                  <a:pt x="127159" y="59531"/>
                </a:cubicBezTo>
                <a:lnTo>
                  <a:pt x="127159" y="120491"/>
                </a:lnTo>
                <a:close/>
                <a:moveTo>
                  <a:pt x="199549" y="478631"/>
                </a:moveTo>
                <a:cubicBezTo>
                  <a:pt x="199549" y="479584"/>
                  <a:pt x="198596" y="480536"/>
                  <a:pt x="197644" y="480536"/>
                </a:cubicBezTo>
                <a:lnTo>
                  <a:pt x="149066" y="480536"/>
                </a:lnTo>
                <a:cubicBezTo>
                  <a:pt x="148114" y="480536"/>
                  <a:pt x="147161" y="479584"/>
                  <a:pt x="147161" y="478631"/>
                </a:cubicBezTo>
                <a:lnTo>
                  <a:pt x="147161" y="374809"/>
                </a:lnTo>
                <a:cubicBezTo>
                  <a:pt x="147161" y="373856"/>
                  <a:pt x="148114" y="372904"/>
                  <a:pt x="149066" y="372904"/>
                </a:cubicBezTo>
                <a:lnTo>
                  <a:pt x="197644" y="372904"/>
                </a:lnTo>
                <a:cubicBezTo>
                  <a:pt x="198596" y="372904"/>
                  <a:pt x="199549" y="373856"/>
                  <a:pt x="199549" y="374809"/>
                </a:cubicBezTo>
                <a:lnTo>
                  <a:pt x="199549" y="478631"/>
                </a:lnTo>
                <a:close/>
                <a:moveTo>
                  <a:pt x="270986" y="478631"/>
                </a:moveTo>
                <a:cubicBezTo>
                  <a:pt x="270986" y="479584"/>
                  <a:pt x="270034" y="480536"/>
                  <a:pt x="269081" y="480536"/>
                </a:cubicBezTo>
                <a:lnTo>
                  <a:pt x="220504" y="480536"/>
                </a:lnTo>
                <a:cubicBezTo>
                  <a:pt x="219551" y="480536"/>
                  <a:pt x="218599" y="479584"/>
                  <a:pt x="218599" y="478631"/>
                </a:cubicBezTo>
                <a:lnTo>
                  <a:pt x="218599" y="374809"/>
                </a:lnTo>
                <a:cubicBezTo>
                  <a:pt x="218599" y="373856"/>
                  <a:pt x="219551" y="372904"/>
                  <a:pt x="220504" y="372904"/>
                </a:cubicBezTo>
                <a:lnTo>
                  <a:pt x="269081" y="372904"/>
                </a:lnTo>
                <a:cubicBezTo>
                  <a:pt x="270034" y="372904"/>
                  <a:pt x="270986" y="373856"/>
                  <a:pt x="270986" y="374809"/>
                </a:cubicBezTo>
                <a:lnTo>
                  <a:pt x="270986" y="478631"/>
                </a:lnTo>
                <a:close/>
                <a:moveTo>
                  <a:pt x="354806" y="310991"/>
                </a:moveTo>
                <a:cubicBezTo>
                  <a:pt x="354806" y="311944"/>
                  <a:pt x="353854" y="312896"/>
                  <a:pt x="352901" y="312896"/>
                </a:cubicBezTo>
                <a:lnTo>
                  <a:pt x="292894" y="312896"/>
                </a:lnTo>
                <a:cubicBezTo>
                  <a:pt x="291941" y="312896"/>
                  <a:pt x="290989" y="311944"/>
                  <a:pt x="290989" y="310991"/>
                </a:cubicBezTo>
                <a:lnTo>
                  <a:pt x="290989" y="250984"/>
                </a:lnTo>
                <a:cubicBezTo>
                  <a:pt x="290989" y="250031"/>
                  <a:pt x="291941" y="249079"/>
                  <a:pt x="292894" y="249079"/>
                </a:cubicBezTo>
                <a:lnTo>
                  <a:pt x="352901" y="249079"/>
                </a:lnTo>
                <a:cubicBezTo>
                  <a:pt x="353854" y="249079"/>
                  <a:pt x="354806" y="250031"/>
                  <a:pt x="354806" y="250984"/>
                </a:cubicBezTo>
                <a:lnTo>
                  <a:pt x="354806" y="310991"/>
                </a:lnTo>
                <a:close/>
                <a:moveTo>
                  <a:pt x="354806" y="215741"/>
                </a:moveTo>
                <a:cubicBezTo>
                  <a:pt x="354806" y="216694"/>
                  <a:pt x="353854" y="217646"/>
                  <a:pt x="352901" y="217646"/>
                </a:cubicBezTo>
                <a:lnTo>
                  <a:pt x="292894" y="217646"/>
                </a:lnTo>
                <a:cubicBezTo>
                  <a:pt x="291941" y="217646"/>
                  <a:pt x="290989" y="216694"/>
                  <a:pt x="290989" y="215741"/>
                </a:cubicBezTo>
                <a:lnTo>
                  <a:pt x="290989" y="155734"/>
                </a:lnTo>
                <a:cubicBezTo>
                  <a:pt x="290989" y="154781"/>
                  <a:pt x="291941" y="153829"/>
                  <a:pt x="292894" y="153829"/>
                </a:cubicBezTo>
                <a:lnTo>
                  <a:pt x="352901" y="153829"/>
                </a:lnTo>
                <a:cubicBezTo>
                  <a:pt x="353854" y="153829"/>
                  <a:pt x="354806" y="154781"/>
                  <a:pt x="354806" y="155734"/>
                </a:cubicBezTo>
                <a:lnTo>
                  <a:pt x="354806" y="215741"/>
                </a:lnTo>
                <a:close/>
                <a:moveTo>
                  <a:pt x="354806" y="120491"/>
                </a:moveTo>
                <a:cubicBezTo>
                  <a:pt x="354806" y="121444"/>
                  <a:pt x="353854" y="122396"/>
                  <a:pt x="352901" y="122396"/>
                </a:cubicBezTo>
                <a:lnTo>
                  <a:pt x="292894" y="122396"/>
                </a:lnTo>
                <a:cubicBezTo>
                  <a:pt x="291941" y="122396"/>
                  <a:pt x="290989" y="121444"/>
                  <a:pt x="290989" y="120491"/>
                </a:cubicBezTo>
                <a:lnTo>
                  <a:pt x="290989" y="59531"/>
                </a:lnTo>
                <a:cubicBezTo>
                  <a:pt x="290989" y="58579"/>
                  <a:pt x="291941" y="57626"/>
                  <a:pt x="292894" y="57626"/>
                </a:cubicBezTo>
                <a:lnTo>
                  <a:pt x="352901" y="57626"/>
                </a:lnTo>
                <a:cubicBezTo>
                  <a:pt x="353854" y="57626"/>
                  <a:pt x="354806" y="58579"/>
                  <a:pt x="354806" y="59531"/>
                </a:cubicBezTo>
                <a:lnTo>
                  <a:pt x="354806" y="120491"/>
                </a:ln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72" name="企業（ビル）②">
            <a:extLst>
              <a:ext uri="{FF2B5EF4-FFF2-40B4-BE49-F238E27FC236}">
                <a16:creationId xmlns:a16="http://schemas.microsoft.com/office/drawing/2014/main" id="{16D7BC81-C5EC-2F44-A4FA-E56189EB37BA}"/>
              </a:ext>
            </a:extLst>
          </p:cNvPr>
          <p:cNvSpPr/>
          <p:nvPr userDrawn="1"/>
        </p:nvSpPr>
        <p:spPr>
          <a:xfrm>
            <a:off x="2792612" y="2538634"/>
            <a:ext cx="144696" cy="280056"/>
          </a:xfrm>
          <a:custGeom>
            <a:avLst/>
            <a:gdLst/>
            <a:ahLst/>
            <a:cxnLst/>
            <a:rect l="0" t="0" r="0" b="0"/>
            <a:pathLst>
              <a:path w="295275" h="571500">
                <a:moveTo>
                  <a:pt x="9049" y="7144"/>
                </a:moveTo>
                <a:cubicBezTo>
                  <a:pt x="8097" y="7144"/>
                  <a:pt x="7144" y="8096"/>
                  <a:pt x="7144" y="9049"/>
                </a:cubicBezTo>
                <a:lnTo>
                  <a:pt x="7144" y="571024"/>
                </a:lnTo>
                <a:cubicBezTo>
                  <a:pt x="7144" y="571976"/>
                  <a:pt x="8097" y="572929"/>
                  <a:pt x="9049" y="572929"/>
                </a:cubicBezTo>
                <a:lnTo>
                  <a:pt x="288131" y="572929"/>
                </a:lnTo>
                <a:cubicBezTo>
                  <a:pt x="289084" y="572929"/>
                  <a:pt x="290036" y="571976"/>
                  <a:pt x="290036" y="571024"/>
                </a:cubicBezTo>
                <a:lnTo>
                  <a:pt x="290036" y="9049"/>
                </a:lnTo>
                <a:cubicBezTo>
                  <a:pt x="290036" y="8096"/>
                  <a:pt x="289084" y="7144"/>
                  <a:pt x="288131" y="7144"/>
                </a:cubicBezTo>
                <a:lnTo>
                  <a:pt x="9049" y="7144"/>
                </a:lnTo>
                <a:close/>
                <a:moveTo>
                  <a:pt x="139541" y="546259"/>
                </a:moveTo>
                <a:cubicBezTo>
                  <a:pt x="139541" y="547211"/>
                  <a:pt x="138589" y="548164"/>
                  <a:pt x="137636" y="548164"/>
                </a:cubicBezTo>
                <a:lnTo>
                  <a:pt x="89059" y="548164"/>
                </a:lnTo>
                <a:cubicBezTo>
                  <a:pt x="88106" y="548164"/>
                  <a:pt x="87154" y="547211"/>
                  <a:pt x="87154" y="546259"/>
                </a:cubicBezTo>
                <a:lnTo>
                  <a:pt x="87154" y="442436"/>
                </a:lnTo>
                <a:cubicBezTo>
                  <a:pt x="87154" y="441484"/>
                  <a:pt x="88106" y="440531"/>
                  <a:pt x="89059" y="440531"/>
                </a:cubicBezTo>
                <a:lnTo>
                  <a:pt x="137636" y="440531"/>
                </a:lnTo>
                <a:cubicBezTo>
                  <a:pt x="138589" y="440531"/>
                  <a:pt x="139541" y="441484"/>
                  <a:pt x="139541" y="442436"/>
                </a:cubicBezTo>
                <a:lnTo>
                  <a:pt x="139541" y="546259"/>
                </a:lnTo>
                <a:close/>
                <a:moveTo>
                  <a:pt x="210979" y="546259"/>
                </a:moveTo>
                <a:cubicBezTo>
                  <a:pt x="210979" y="547211"/>
                  <a:pt x="210026" y="548164"/>
                  <a:pt x="209074" y="548164"/>
                </a:cubicBezTo>
                <a:lnTo>
                  <a:pt x="160497" y="548164"/>
                </a:lnTo>
                <a:cubicBezTo>
                  <a:pt x="159544" y="548164"/>
                  <a:pt x="158591" y="547211"/>
                  <a:pt x="158591" y="546259"/>
                </a:cubicBezTo>
                <a:lnTo>
                  <a:pt x="158591" y="442436"/>
                </a:lnTo>
                <a:cubicBezTo>
                  <a:pt x="158591" y="441484"/>
                  <a:pt x="159544" y="440531"/>
                  <a:pt x="160497" y="440531"/>
                </a:cubicBezTo>
                <a:lnTo>
                  <a:pt x="209074" y="440531"/>
                </a:lnTo>
                <a:cubicBezTo>
                  <a:pt x="210026" y="440531"/>
                  <a:pt x="210979" y="441484"/>
                  <a:pt x="210979" y="442436"/>
                </a:cubicBezTo>
                <a:lnTo>
                  <a:pt x="210979" y="546259"/>
                </a:lnTo>
                <a:close/>
                <a:moveTo>
                  <a:pt x="243364" y="345281"/>
                </a:moveTo>
                <a:cubicBezTo>
                  <a:pt x="243364" y="346234"/>
                  <a:pt x="242411" y="347186"/>
                  <a:pt x="241459" y="347186"/>
                </a:cubicBezTo>
                <a:lnTo>
                  <a:pt x="56674" y="347186"/>
                </a:lnTo>
                <a:cubicBezTo>
                  <a:pt x="55722" y="347186"/>
                  <a:pt x="54769" y="346234"/>
                  <a:pt x="54769" y="345281"/>
                </a:cubicBezTo>
                <a:lnTo>
                  <a:pt x="54769" y="302419"/>
                </a:lnTo>
                <a:cubicBezTo>
                  <a:pt x="54769" y="301466"/>
                  <a:pt x="55722" y="300514"/>
                  <a:pt x="56674" y="300514"/>
                </a:cubicBezTo>
                <a:lnTo>
                  <a:pt x="240506" y="300514"/>
                </a:lnTo>
                <a:cubicBezTo>
                  <a:pt x="241459" y="300514"/>
                  <a:pt x="242411" y="301466"/>
                  <a:pt x="242411" y="302419"/>
                </a:cubicBezTo>
                <a:lnTo>
                  <a:pt x="242411" y="345281"/>
                </a:lnTo>
                <a:close/>
                <a:moveTo>
                  <a:pt x="243364" y="264319"/>
                </a:moveTo>
                <a:cubicBezTo>
                  <a:pt x="243364" y="265271"/>
                  <a:pt x="242411" y="266224"/>
                  <a:pt x="241459" y="266224"/>
                </a:cubicBezTo>
                <a:lnTo>
                  <a:pt x="56674" y="266224"/>
                </a:lnTo>
                <a:cubicBezTo>
                  <a:pt x="55722" y="266224"/>
                  <a:pt x="54769" y="265271"/>
                  <a:pt x="54769" y="264319"/>
                </a:cubicBezTo>
                <a:lnTo>
                  <a:pt x="54769" y="221456"/>
                </a:lnTo>
                <a:cubicBezTo>
                  <a:pt x="54769" y="220504"/>
                  <a:pt x="55722" y="219551"/>
                  <a:pt x="56674" y="219551"/>
                </a:cubicBezTo>
                <a:lnTo>
                  <a:pt x="240506" y="219551"/>
                </a:lnTo>
                <a:cubicBezTo>
                  <a:pt x="241459" y="219551"/>
                  <a:pt x="242411" y="220504"/>
                  <a:pt x="242411" y="221456"/>
                </a:cubicBezTo>
                <a:lnTo>
                  <a:pt x="242411" y="264319"/>
                </a:lnTo>
                <a:close/>
                <a:moveTo>
                  <a:pt x="243364" y="183356"/>
                </a:moveTo>
                <a:cubicBezTo>
                  <a:pt x="243364" y="184309"/>
                  <a:pt x="242411" y="185261"/>
                  <a:pt x="241459" y="185261"/>
                </a:cubicBezTo>
                <a:lnTo>
                  <a:pt x="56674" y="185261"/>
                </a:lnTo>
                <a:cubicBezTo>
                  <a:pt x="55722" y="185261"/>
                  <a:pt x="54769" y="184309"/>
                  <a:pt x="54769" y="183356"/>
                </a:cubicBezTo>
                <a:lnTo>
                  <a:pt x="54769" y="140494"/>
                </a:lnTo>
                <a:cubicBezTo>
                  <a:pt x="54769" y="139541"/>
                  <a:pt x="55722" y="138589"/>
                  <a:pt x="56674" y="138589"/>
                </a:cubicBezTo>
                <a:lnTo>
                  <a:pt x="240506" y="138589"/>
                </a:lnTo>
                <a:cubicBezTo>
                  <a:pt x="241459" y="138589"/>
                  <a:pt x="242411" y="139541"/>
                  <a:pt x="242411" y="140494"/>
                </a:cubicBezTo>
                <a:lnTo>
                  <a:pt x="242411" y="183356"/>
                </a:lnTo>
                <a:close/>
                <a:moveTo>
                  <a:pt x="243364" y="102394"/>
                </a:moveTo>
                <a:cubicBezTo>
                  <a:pt x="243364" y="103346"/>
                  <a:pt x="242411" y="104299"/>
                  <a:pt x="241459" y="104299"/>
                </a:cubicBezTo>
                <a:lnTo>
                  <a:pt x="56674" y="104299"/>
                </a:lnTo>
                <a:cubicBezTo>
                  <a:pt x="55722" y="104299"/>
                  <a:pt x="54769" y="103346"/>
                  <a:pt x="54769" y="102394"/>
                </a:cubicBezTo>
                <a:lnTo>
                  <a:pt x="54769" y="58579"/>
                </a:lnTo>
                <a:cubicBezTo>
                  <a:pt x="54769" y="57626"/>
                  <a:pt x="55722" y="56674"/>
                  <a:pt x="56674" y="56674"/>
                </a:cubicBezTo>
                <a:lnTo>
                  <a:pt x="240506" y="56674"/>
                </a:lnTo>
                <a:cubicBezTo>
                  <a:pt x="241459" y="56674"/>
                  <a:pt x="242411" y="57626"/>
                  <a:pt x="242411" y="58579"/>
                </a:cubicBezTo>
                <a:lnTo>
                  <a:pt x="242411" y="102394"/>
                </a:ln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73" name="買物（カート）">
            <a:extLst>
              <a:ext uri="{FF2B5EF4-FFF2-40B4-BE49-F238E27FC236}">
                <a16:creationId xmlns:a16="http://schemas.microsoft.com/office/drawing/2014/main" id="{35E344A9-27B2-5D46-A485-6404E737DF4B}"/>
              </a:ext>
            </a:extLst>
          </p:cNvPr>
          <p:cNvSpPr/>
          <p:nvPr userDrawn="1"/>
        </p:nvSpPr>
        <p:spPr>
          <a:xfrm>
            <a:off x="3334903" y="2554970"/>
            <a:ext cx="261385" cy="247383"/>
          </a:xfrm>
          <a:custGeom>
            <a:avLst/>
            <a:gdLst/>
            <a:ahLst/>
            <a:cxnLst/>
            <a:rect l="0" t="0" r="0" b="0"/>
            <a:pathLst>
              <a:path w="533400" h="504825">
                <a:moveTo>
                  <a:pt x="525271" y="18937"/>
                </a:moveTo>
                <a:cubicBezTo>
                  <a:pt x="521461" y="9412"/>
                  <a:pt x="510984" y="4649"/>
                  <a:pt x="501459" y="8459"/>
                </a:cubicBezTo>
                <a:lnTo>
                  <a:pt x="451929" y="28462"/>
                </a:lnTo>
                <a:cubicBezTo>
                  <a:pt x="446214" y="30367"/>
                  <a:pt x="442404" y="35129"/>
                  <a:pt x="441451" y="39892"/>
                </a:cubicBezTo>
                <a:lnTo>
                  <a:pt x="437641" y="41797"/>
                </a:lnTo>
                <a:cubicBezTo>
                  <a:pt x="425259" y="46559"/>
                  <a:pt x="414781" y="60847"/>
                  <a:pt x="412876" y="73229"/>
                </a:cubicBezTo>
                <a:lnTo>
                  <a:pt x="406209" y="125617"/>
                </a:lnTo>
                <a:lnTo>
                  <a:pt x="31876" y="125617"/>
                </a:lnTo>
                <a:cubicBezTo>
                  <a:pt x="24256" y="125617"/>
                  <a:pt x="16636" y="129427"/>
                  <a:pt x="11873" y="135142"/>
                </a:cubicBezTo>
                <a:cubicBezTo>
                  <a:pt x="7111" y="140857"/>
                  <a:pt x="6159" y="148477"/>
                  <a:pt x="8064" y="157049"/>
                </a:cubicBezTo>
                <a:lnTo>
                  <a:pt x="51879" y="313259"/>
                </a:lnTo>
                <a:cubicBezTo>
                  <a:pt x="55689" y="326594"/>
                  <a:pt x="68071" y="338024"/>
                  <a:pt x="81406" y="340882"/>
                </a:cubicBezTo>
                <a:lnTo>
                  <a:pt x="398589" y="400889"/>
                </a:lnTo>
                <a:cubicBezTo>
                  <a:pt x="399541" y="400889"/>
                  <a:pt x="400494" y="401842"/>
                  <a:pt x="400494" y="401842"/>
                </a:cubicBezTo>
                <a:cubicBezTo>
                  <a:pt x="400494" y="402794"/>
                  <a:pt x="401446" y="403747"/>
                  <a:pt x="400494" y="404699"/>
                </a:cubicBezTo>
                <a:lnTo>
                  <a:pt x="394779" y="422797"/>
                </a:lnTo>
                <a:cubicBezTo>
                  <a:pt x="393826" y="426607"/>
                  <a:pt x="389064" y="430417"/>
                  <a:pt x="385254" y="430417"/>
                </a:cubicBezTo>
                <a:lnTo>
                  <a:pt x="47116" y="430417"/>
                </a:lnTo>
                <a:cubicBezTo>
                  <a:pt x="40448" y="430417"/>
                  <a:pt x="35686" y="435179"/>
                  <a:pt x="35686" y="441847"/>
                </a:cubicBezTo>
                <a:cubicBezTo>
                  <a:pt x="35686" y="448514"/>
                  <a:pt x="40448" y="453277"/>
                  <a:pt x="47116" y="453277"/>
                </a:cubicBezTo>
                <a:lnTo>
                  <a:pt x="95694" y="453277"/>
                </a:lnTo>
                <a:cubicBezTo>
                  <a:pt x="91884" y="458039"/>
                  <a:pt x="89979" y="464707"/>
                  <a:pt x="89979" y="471374"/>
                </a:cubicBezTo>
                <a:cubicBezTo>
                  <a:pt x="89979" y="488519"/>
                  <a:pt x="104266" y="502807"/>
                  <a:pt x="121411" y="502807"/>
                </a:cubicBezTo>
                <a:cubicBezTo>
                  <a:pt x="138556" y="502807"/>
                  <a:pt x="152844" y="488519"/>
                  <a:pt x="152844" y="471374"/>
                </a:cubicBezTo>
                <a:cubicBezTo>
                  <a:pt x="152844" y="464707"/>
                  <a:pt x="150939" y="458039"/>
                  <a:pt x="147129" y="453277"/>
                </a:cubicBezTo>
                <a:lnTo>
                  <a:pt x="343344" y="453277"/>
                </a:lnTo>
                <a:cubicBezTo>
                  <a:pt x="339534" y="458039"/>
                  <a:pt x="337629" y="464707"/>
                  <a:pt x="337629" y="471374"/>
                </a:cubicBezTo>
                <a:cubicBezTo>
                  <a:pt x="337629" y="488519"/>
                  <a:pt x="351916" y="502807"/>
                  <a:pt x="369061" y="502807"/>
                </a:cubicBezTo>
                <a:cubicBezTo>
                  <a:pt x="386206" y="502807"/>
                  <a:pt x="400494" y="488519"/>
                  <a:pt x="400494" y="471374"/>
                </a:cubicBezTo>
                <a:cubicBezTo>
                  <a:pt x="400494" y="464707"/>
                  <a:pt x="397636" y="458039"/>
                  <a:pt x="393826" y="452324"/>
                </a:cubicBezTo>
                <a:cubicBezTo>
                  <a:pt x="406209" y="449467"/>
                  <a:pt x="416686" y="440894"/>
                  <a:pt x="420496" y="428512"/>
                </a:cubicBezTo>
                <a:lnTo>
                  <a:pt x="426211" y="410414"/>
                </a:lnTo>
                <a:cubicBezTo>
                  <a:pt x="428116" y="402794"/>
                  <a:pt x="427164" y="395174"/>
                  <a:pt x="423354" y="388507"/>
                </a:cubicBezTo>
                <a:cubicBezTo>
                  <a:pt x="419544" y="381839"/>
                  <a:pt x="412876" y="378029"/>
                  <a:pt x="405256" y="376124"/>
                </a:cubicBezTo>
                <a:lnTo>
                  <a:pt x="396684" y="374219"/>
                </a:lnTo>
                <a:cubicBezTo>
                  <a:pt x="396684" y="373267"/>
                  <a:pt x="397636" y="372314"/>
                  <a:pt x="397636" y="371362"/>
                </a:cubicBezTo>
                <a:lnTo>
                  <a:pt x="414781" y="242774"/>
                </a:lnTo>
                <a:cubicBezTo>
                  <a:pt x="414781" y="241822"/>
                  <a:pt x="414781" y="241822"/>
                  <a:pt x="414781" y="240869"/>
                </a:cubicBezTo>
                <a:cubicBezTo>
                  <a:pt x="414781" y="240869"/>
                  <a:pt x="414781" y="240869"/>
                  <a:pt x="414781" y="240869"/>
                </a:cubicBezTo>
                <a:lnTo>
                  <a:pt x="436689" y="76087"/>
                </a:lnTo>
                <a:cubicBezTo>
                  <a:pt x="437641" y="71324"/>
                  <a:pt x="442404" y="64657"/>
                  <a:pt x="447166" y="62752"/>
                </a:cubicBezTo>
                <a:lnTo>
                  <a:pt x="450976" y="60847"/>
                </a:lnTo>
                <a:cubicBezTo>
                  <a:pt x="453834" y="62752"/>
                  <a:pt x="456691" y="63704"/>
                  <a:pt x="459548" y="63704"/>
                </a:cubicBezTo>
                <a:cubicBezTo>
                  <a:pt x="461454" y="63704"/>
                  <a:pt x="464311" y="63704"/>
                  <a:pt x="466216" y="62752"/>
                </a:cubicBezTo>
                <a:lnTo>
                  <a:pt x="515746" y="42749"/>
                </a:lnTo>
                <a:cubicBezTo>
                  <a:pt x="524319" y="38939"/>
                  <a:pt x="529081" y="28462"/>
                  <a:pt x="525271" y="18937"/>
                </a:cubicBezTo>
                <a:close/>
                <a:moveTo>
                  <a:pt x="120459" y="481852"/>
                </a:moveTo>
                <a:cubicBezTo>
                  <a:pt x="114744" y="481852"/>
                  <a:pt x="109981" y="477089"/>
                  <a:pt x="109981" y="471374"/>
                </a:cubicBezTo>
                <a:cubicBezTo>
                  <a:pt x="109981" y="465659"/>
                  <a:pt x="114744" y="460897"/>
                  <a:pt x="120459" y="460897"/>
                </a:cubicBezTo>
                <a:cubicBezTo>
                  <a:pt x="126173" y="460897"/>
                  <a:pt x="130936" y="465659"/>
                  <a:pt x="130936" y="471374"/>
                </a:cubicBezTo>
                <a:cubicBezTo>
                  <a:pt x="130936" y="477089"/>
                  <a:pt x="126173" y="481852"/>
                  <a:pt x="120459" y="481852"/>
                </a:cubicBezTo>
                <a:close/>
                <a:moveTo>
                  <a:pt x="367156" y="481852"/>
                </a:moveTo>
                <a:cubicBezTo>
                  <a:pt x="361441" y="481852"/>
                  <a:pt x="356679" y="477089"/>
                  <a:pt x="356679" y="471374"/>
                </a:cubicBezTo>
                <a:cubicBezTo>
                  <a:pt x="356679" y="465659"/>
                  <a:pt x="361441" y="460897"/>
                  <a:pt x="367156" y="460897"/>
                </a:cubicBezTo>
                <a:cubicBezTo>
                  <a:pt x="372871" y="460897"/>
                  <a:pt x="377634" y="465659"/>
                  <a:pt x="377634" y="471374"/>
                </a:cubicBezTo>
                <a:cubicBezTo>
                  <a:pt x="377634" y="477089"/>
                  <a:pt x="372871" y="481852"/>
                  <a:pt x="367156" y="481852"/>
                </a:cubicBezTo>
                <a:close/>
                <a:moveTo>
                  <a:pt x="29971" y="150382"/>
                </a:moveTo>
                <a:cubicBezTo>
                  <a:pt x="29971" y="149429"/>
                  <a:pt x="29971" y="149429"/>
                  <a:pt x="29971" y="150382"/>
                </a:cubicBezTo>
                <a:cubicBezTo>
                  <a:pt x="29971" y="149429"/>
                  <a:pt x="29971" y="149429"/>
                  <a:pt x="30923" y="149429"/>
                </a:cubicBezTo>
                <a:lnTo>
                  <a:pt x="77596" y="149429"/>
                </a:lnTo>
                <a:lnTo>
                  <a:pt x="87121" y="230392"/>
                </a:lnTo>
                <a:lnTo>
                  <a:pt x="52831" y="230392"/>
                </a:lnTo>
                <a:lnTo>
                  <a:pt x="29971" y="150382"/>
                </a:lnTo>
                <a:close/>
                <a:moveTo>
                  <a:pt x="85216" y="317069"/>
                </a:moveTo>
                <a:cubicBezTo>
                  <a:pt x="80454" y="316117"/>
                  <a:pt x="74739" y="311354"/>
                  <a:pt x="73786" y="306592"/>
                </a:cubicBezTo>
                <a:lnTo>
                  <a:pt x="58546" y="254204"/>
                </a:lnTo>
                <a:lnTo>
                  <a:pt x="89026" y="254204"/>
                </a:lnTo>
                <a:lnTo>
                  <a:pt x="96646" y="319927"/>
                </a:lnTo>
                <a:lnTo>
                  <a:pt x="85216" y="317069"/>
                </a:lnTo>
                <a:close/>
                <a:moveTo>
                  <a:pt x="106171" y="149429"/>
                </a:moveTo>
                <a:lnTo>
                  <a:pt x="141414" y="149429"/>
                </a:lnTo>
                <a:lnTo>
                  <a:pt x="145223" y="230392"/>
                </a:lnTo>
                <a:lnTo>
                  <a:pt x="115696" y="230392"/>
                </a:lnTo>
                <a:lnTo>
                  <a:pt x="106171" y="149429"/>
                </a:lnTo>
                <a:close/>
                <a:moveTo>
                  <a:pt x="126173" y="324689"/>
                </a:moveTo>
                <a:cubicBezTo>
                  <a:pt x="126173" y="324689"/>
                  <a:pt x="126173" y="324689"/>
                  <a:pt x="126173" y="324689"/>
                </a:cubicBezTo>
                <a:lnTo>
                  <a:pt x="117601" y="253252"/>
                </a:lnTo>
                <a:lnTo>
                  <a:pt x="145223" y="253252"/>
                </a:lnTo>
                <a:lnTo>
                  <a:pt x="148081" y="328499"/>
                </a:lnTo>
                <a:lnTo>
                  <a:pt x="126173" y="324689"/>
                </a:lnTo>
                <a:close/>
                <a:moveTo>
                  <a:pt x="205231" y="339929"/>
                </a:moveTo>
                <a:lnTo>
                  <a:pt x="177609" y="334214"/>
                </a:lnTo>
                <a:lnTo>
                  <a:pt x="173798" y="253252"/>
                </a:lnTo>
                <a:lnTo>
                  <a:pt x="205231" y="253252"/>
                </a:lnTo>
                <a:lnTo>
                  <a:pt x="205231" y="339929"/>
                </a:lnTo>
                <a:close/>
                <a:moveTo>
                  <a:pt x="205231" y="230392"/>
                </a:moveTo>
                <a:lnTo>
                  <a:pt x="172846" y="230392"/>
                </a:lnTo>
                <a:lnTo>
                  <a:pt x="169036" y="149429"/>
                </a:lnTo>
                <a:lnTo>
                  <a:pt x="205231" y="149429"/>
                </a:lnTo>
                <a:lnTo>
                  <a:pt x="205231" y="230392"/>
                </a:lnTo>
                <a:close/>
                <a:moveTo>
                  <a:pt x="264286" y="350407"/>
                </a:moveTo>
                <a:lnTo>
                  <a:pt x="233806" y="344692"/>
                </a:lnTo>
                <a:lnTo>
                  <a:pt x="233806" y="253252"/>
                </a:lnTo>
                <a:lnTo>
                  <a:pt x="267144" y="253252"/>
                </a:lnTo>
                <a:lnTo>
                  <a:pt x="264286" y="350407"/>
                </a:lnTo>
                <a:close/>
                <a:moveTo>
                  <a:pt x="267144" y="230392"/>
                </a:moveTo>
                <a:lnTo>
                  <a:pt x="233806" y="230392"/>
                </a:lnTo>
                <a:lnTo>
                  <a:pt x="233806" y="149429"/>
                </a:lnTo>
                <a:lnTo>
                  <a:pt x="270001" y="149429"/>
                </a:lnTo>
                <a:lnTo>
                  <a:pt x="267144" y="230392"/>
                </a:lnTo>
                <a:close/>
                <a:moveTo>
                  <a:pt x="325246" y="362789"/>
                </a:moveTo>
                <a:lnTo>
                  <a:pt x="291909" y="356122"/>
                </a:lnTo>
                <a:lnTo>
                  <a:pt x="294766" y="253252"/>
                </a:lnTo>
                <a:lnTo>
                  <a:pt x="329056" y="253252"/>
                </a:lnTo>
                <a:lnTo>
                  <a:pt x="325246" y="362789"/>
                </a:lnTo>
                <a:close/>
                <a:moveTo>
                  <a:pt x="330009" y="230392"/>
                </a:moveTo>
                <a:lnTo>
                  <a:pt x="294766" y="230392"/>
                </a:lnTo>
                <a:lnTo>
                  <a:pt x="296671" y="149429"/>
                </a:lnTo>
                <a:lnTo>
                  <a:pt x="332866" y="149429"/>
                </a:lnTo>
                <a:lnTo>
                  <a:pt x="330009" y="230392"/>
                </a:lnTo>
                <a:close/>
                <a:moveTo>
                  <a:pt x="371919" y="371362"/>
                </a:moveTo>
                <a:lnTo>
                  <a:pt x="351916" y="367552"/>
                </a:lnTo>
                <a:lnTo>
                  <a:pt x="356679" y="253252"/>
                </a:lnTo>
                <a:lnTo>
                  <a:pt x="387159" y="253252"/>
                </a:lnTo>
                <a:lnTo>
                  <a:pt x="371919" y="369457"/>
                </a:lnTo>
                <a:cubicBezTo>
                  <a:pt x="371919" y="370409"/>
                  <a:pt x="371919" y="370409"/>
                  <a:pt x="371919" y="371362"/>
                </a:cubicBezTo>
                <a:close/>
                <a:moveTo>
                  <a:pt x="390969" y="230392"/>
                </a:moveTo>
                <a:lnTo>
                  <a:pt x="358584" y="230392"/>
                </a:lnTo>
                <a:lnTo>
                  <a:pt x="361441" y="149429"/>
                </a:lnTo>
                <a:lnTo>
                  <a:pt x="401446" y="149429"/>
                </a:lnTo>
                <a:lnTo>
                  <a:pt x="390969" y="230392"/>
                </a:ln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74" name="ネット買い物②">
            <a:extLst>
              <a:ext uri="{FF2B5EF4-FFF2-40B4-BE49-F238E27FC236}">
                <a16:creationId xmlns:a16="http://schemas.microsoft.com/office/drawing/2014/main" id="{2969B11C-FBC6-4246-B763-C5242BC8FEF0}"/>
              </a:ext>
            </a:extLst>
          </p:cNvPr>
          <p:cNvSpPr/>
          <p:nvPr userDrawn="1"/>
        </p:nvSpPr>
        <p:spPr>
          <a:xfrm>
            <a:off x="4582686" y="2559638"/>
            <a:ext cx="135827" cy="238048"/>
          </a:xfrm>
          <a:custGeom>
            <a:avLst/>
            <a:gdLst>
              <a:gd name="connsiteX0" fmla="*/ 139065 w 277177"/>
              <a:gd name="connsiteY0" fmla="*/ 434340 h 485775"/>
              <a:gd name="connsiteX1" fmla="*/ 121920 w 277177"/>
              <a:gd name="connsiteY1" fmla="*/ 451485 h 485775"/>
              <a:gd name="connsiteX2" fmla="*/ 139065 w 277177"/>
              <a:gd name="connsiteY2" fmla="*/ 468630 h 485775"/>
              <a:gd name="connsiteX3" fmla="*/ 156210 w 277177"/>
              <a:gd name="connsiteY3" fmla="*/ 451485 h 485775"/>
              <a:gd name="connsiteX4" fmla="*/ 139065 w 277177"/>
              <a:gd name="connsiteY4" fmla="*/ 434340 h 485775"/>
              <a:gd name="connsiteX5" fmla="*/ 177165 w 277177"/>
              <a:gd name="connsiteY5" fmla="*/ 302894 h 485775"/>
              <a:gd name="connsiteX6" fmla="*/ 174308 w 277177"/>
              <a:gd name="connsiteY6" fmla="*/ 305752 h 485775"/>
              <a:gd name="connsiteX7" fmla="*/ 177165 w 277177"/>
              <a:gd name="connsiteY7" fmla="*/ 308609 h 485775"/>
              <a:gd name="connsiteX8" fmla="*/ 180023 w 277177"/>
              <a:gd name="connsiteY8" fmla="*/ 305752 h 485775"/>
              <a:gd name="connsiteX9" fmla="*/ 177165 w 277177"/>
              <a:gd name="connsiteY9" fmla="*/ 302894 h 485775"/>
              <a:gd name="connsiteX10" fmla="*/ 100013 w 277177"/>
              <a:gd name="connsiteY10" fmla="*/ 302894 h 485775"/>
              <a:gd name="connsiteX11" fmla="*/ 97155 w 277177"/>
              <a:gd name="connsiteY11" fmla="*/ 305752 h 485775"/>
              <a:gd name="connsiteX12" fmla="*/ 100013 w 277177"/>
              <a:gd name="connsiteY12" fmla="*/ 308609 h 485775"/>
              <a:gd name="connsiteX13" fmla="*/ 102870 w 277177"/>
              <a:gd name="connsiteY13" fmla="*/ 305752 h 485775"/>
              <a:gd name="connsiteX14" fmla="*/ 100013 w 277177"/>
              <a:gd name="connsiteY14" fmla="*/ 302894 h 485775"/>
              <a:gd name="connsiteX15" fmla="*/ 154305 w 277177"/>
              <a:gd name="connsiteY15" fmla="*/ 239077 h 485775"/>
              <a:gd name="connsiteX16" fmla="*/ 153353 w 277177"/>
              <a:gd name="connsiteY16" fmla="*/ 267652 h 485775"/>
              <a:gd name="connsiteX17" fmla="*/ 163830 w 277177"/>
              <a:gd name="connsiteY17" fmla="*/ 269557 h 485775"/>
              <a:gd name="connsiteX18" fmla="*/ 165735 w 277177"/>
              <a:gd name="connsiteY18" fmla="*/ 239077 h 485775"/>
              <a:gd name="connsiteX19" fmla="*/ 173355 w 277177"/>
              <a:gd name="connsiteY19" fmla="*/ 238124 h 485775"/>
              <a:gd name="connsiteX20" fmla="*/ 172403 w 277177"/>
              <a:gd name="connsiteY20" fmla="*/ 270509 h 485775"/>
              <a:gd name="connsiteX21" fmla="*/ 177165 w 277177"/>
              <a:gd name="connsiteY21" fmla="*/ 271462 h 485775"/>
              <a:gd name="connsiteX22" fmla="*/ 180975 w 277177"/>
              <a:gd name="connsiteY22" fmla="*/ 238124 h 485775"/>
              <a:gd name="connsiteX23" fmla="*/ 135255 w 277177"/>
              <a:gd name="connsiteY23" fmla="*/ 238124 h 485775"/>
              <a:gd name="connsiteX24" fmla="*/ 135255 w 277177"/>
              <a:gd name="connsiteY24" fmla="*/ 263842 h 485775"/>
              <a:gd name="connsiteX25" fmla="*/ 144780 w 277177"/>
              <a:gd name="connsiteY25" fmla="*/ 265747 h 485775"/>
              <a:gd name="connsiteX26" fmla="*/ 145733 w 277177"/>
              <a:gd name="connsiteY26" fmla="*/ 238124 h 485775"/>
              <a:gd name="connsiteX27" fmla="*/ 117158 w 277177"/>
              <a:gd name="connsiteY27" fmla="*/ 238124 h 485775"/>
              <a:gd name="connsiteX28" fmla="*/ 118110 w 277177"/>
              <a:gd name="connsiteY28" fmla="*/ 260032 h 485775"/>
              <a:gd name="connsiteX29" fmla="*/ 126683 w 277177"/>
              <a:gd name="connsiteY29" fmla="*/ 261937 h 485775"/>
              <a:gd name="connsiteX30" fmla="*/ 126683 w 277177"/>
              <a:gd name="connsiteY30" fmla="*/ 238124 h 485775"/>
              <a:gd name="connsiteX31" fmla="*/ 99060 w 277177"/>
              <a:gd name="connsiteY31" fmla="*/ 238124 h 485775"/>
              <a:gd name="connsiteX32" fmla="*/ 100965 w 277177"/>
              <a:gd name="connsiteY32" fmla="*/ 257174 h 485775"/>
              <a:gd name="connsiteX33" fmla="*/ 108585 w 277177"/>
              <a:gd name="connsiteY33" fmla="*/ 258127 h 485775"/>
              <a:gd name="connsiteX34" fmla="*/ 107633 w 277177"/>
              <a:gd name="connsiteY34" fmla="*/ 238124 h 485775"/>
              <a:gd name="connsiteX35" fmla="*/ 81915 w 277177"/>
              <a:gd name="connsiteY35" fmla="*/ 238124 h 485775"/>
              <a:gd name="connsiteX36" fmla="*/ 86678 w 277177"/>
              <a:gd name="connsiteY36" fmla="*/ 254317 h 485775"/>
              <a:gd name="connsiteX37" fmla="*/ 91440 w 277177"/>
              <a:gd name="connsiteY37" fmla="*/ 255269 h 485775"/>
              <a:gd name="connsiteX38" fmla="*/ 89535 w 277177"/>
              <a:gd name="connsiteY38" fmla="*/ 238124 h 485775"/>
              <a:gd name="connsiteX39" fmla="*/ 176213 w 277177"/>
              <a:gd name="connsiteY39" fmla="*/ 205739 h 485775"/>
              <a:gd name="connsiteX40" fmla="*/ 175260 w 277177"/>
              <a:gd name="connsiteY40" fmla="*/ 227647 h 485775"/>
              <a:gd name="connsiteX41" fmla="*/ 183833 w 277177"/>
              <a:gd name="connsiteY41" fmla="*/ 227647 h 485775"/>
              <a:gd name="connsiteX42" fmla="*/ 186690 w 277177"/>
              <a:gd name="connsiteY42" fmla="*/ 205739 h 485775"/>
              <a:gd name="connsiteX43" fmla="*/ 155258 w 277177"/>
              <a:gd name="connsiteY43" fmla="*/ 205739 h 485775"/>
              <a:gd name="connsiteX44" fmla="*/ 154305 w 277177"/>
              <a:gd name="connsiteY44" fmla="*/ 227647 h 485775"/>
              <a:gd name="connsiteX45" fmla="*/ 165735 w 277177"/>
              <a:gd name="connsiteY45" fmla="*/ 227647 h 485775"/>
              <a:gd name="connsiteX46" fmla="*/ 166688 w 277177"/>
              <a:gd name="connsiteY46" fmla="*/ 205739 h 485775"/>
              <a:gd name="connsiteX47" fmla="*/ 135255 w 277177"/>
              <a:gd name="connsiteY47" fmla="*/ 205739 h 485775"/>
              <a:gd name="connsiteX48" fmla="*/ 135255 w 277177"/>
              <a:gd name="connsiteY48" fmla="*/ 227647 h 485775"/>
              <a:gd name="connsiteX49" fmla="*/ 145733 w 277177"/>
              <a:gd name="connsiteY49" fmla="*/ 227647 h 485775"/>
              <a:gd name="connsiteX50" fmla="*/ 146685 w 277177"/>
              <a:gd name="connsiteY50" fmla="*/ 205739 h 485775"/>
              <a:gd name="connsiteX51" fmla="*/ 115253 w 277177"/>
              <a:gd name="connsiteY51" fmla="*/ 205739 h 485775"/>
              <a:gd name="connsiteX52" fmla="*/ 116205 w 277177"/>
              <a:gd name="connsiteY52" fmla="*/ 227647 h 485775"/>
              <a:gd name="connsiteX53" fmla="*/ 126683 w 277177"/>
              <a:gd name="connsiteY53" fmla="*/ 227647 h 485775"/>
              <a:gd name="connsiteX54" fmla="*/ 126683 w 277177"/>
              <a:gd name="connsiteY54" fmla="*/ 205739 h 485775"/>
              <a:gd name="connsiteX55" fmla="*/ 95250 w 277177"/>
              <a:gd name="connsiteY55" fmla="*/ 205739 h 485775"/>
              <a:gd name="connsiteX56" fmla="*/ 98108 w 277177"/>
              <a:gd name="connsiteY56" fmla="*/ 227647 h 485775"/>
              <a:gd name="connsiteX57" fmla="*/ 107633 w 277177"/>
              <a:gd name="connsiteY57" fmla="*/ 227647 h 485775"/>
              <a:gd name="connsiteX58" fmla="*/ 106680 w 277177"/>
              <a:gd name="connsiteY58" fmla="*/ 205739 h 485775"/>
              <a:gd name="connsiteX59" fmla="*/ 72390 w 277177"/>
              <a:gd name="connsiteY59" fmla="*/ 205739 h 485775"/>
              <a:gd name="connsiteX60" fmla="*/ 79058 w 277177"/>
              <a:gd name="connsiteY60" fmla="*/ 227647 h 485775"/>
              <a:gd name="connsiteX61" fmla="*/ 88583 w 277177"/>
              <a:gd name="connsiteY61" fmla="*/ 227647 h 485775"/>
              <a:gd name="connsiteX62" fmla="*/ 85725 w 277177"/>
              <a:gd name="connsiteY62" fmla="*/ 205739 h 485775"/>
              <a:gd name="connsiteX63" fmla="*/ 219075 w 277177"/>
              <a:gd name="connsiteY63" fmla="*/ 158114 h 485775"/>
              <a:gd name="connsiteX64" fmla="*/ 225743 w 277177"/>
              <a:gd name="connsiteY64" fmla="*/ 160019 h 485775"/>
              <a:gd name="connsiteX65" fmla="*/ 221933 w 277177"/>
              <a:gd name="connsiteY65" fmla="*/ 168592 h 485775"/>
              <a:gd name="connsiteX66" fmla="*/ 206693 w 277177"/>
              <a:gd name="connsiteY66" fmla="*/ 175259 h 485775"/>
              <a:gd name="connsiteX67" fmla="*/ 203835 w 277177"/>
              <a:gd name="connsiteY67" fmla="*/ 176212 h 485775"/>
              <a:gd name="connsiteX68" fmla="*/ 201930 w 277177"/>
              <a:gd name="connsiteY68" fmla="*/ 176212 h 485775"/>
              <a:gd name="connsiteX69" fmla="*/ 198120 w 277177"/>
              <a:gd name="connsiteY69" fmla="*/ 178117 h 485775"/>
              <a:gd name="connsiteX70" fmla="*/ 190500 w 277177"/>
              <a:gd name="connsiteY70" fmla="*/ 232409 h 485775"/>
              <a:gd name="connsiteX71" fmla="*/ 184785 w 277177"/>
              <a:gd name="connsiteY71" fmla="*/ 273367 h 485775"/>
              <a:gd name="connsiteX72" fmla="*/ 190500 w 277177"/>
              <a:gd name="connsiteY72" fmla="*/ 274319 h 485775"/>
              <a:gd name="connsiteX73" fmla="*/ 194310 w 277177"/>
              <a:gd name="connsiteY73" fmla="*/ 277177 h 485775"/>
              <a:gd name="connsiteX74" fmla="*/ 195263 w 277177"/>
              <a:gd name="connsiteY74" fmla="*/ 281939 h 485775"/>
              <a:gd name="connsiteX75" fmla="*/ 190500 w 277177"/>
              <a:gd name="connsiteY75" fmla="*/ 298132 h 485775"/>
              <a:gd name="connsiteX76" fmla="*/ 185738 w 277177"/>
              <a:gd name="connsiteY76" fmla="*/ 301942 h 485775"/>
              <a:gd name="connsiteX77" fmla="*/ 183833 w 277177"/>
              <a:gd name="connsiteY77" fmla="*/ 301942 h 485775"/>
              <a:gd name="connsiteX78" fmla="*/ 184785 w 277177"/>
              <a:gd name="connsiteY78" fmla="*/ 305752 h 485775"/>
              <a:gd name="connsiteX79" fmla="*/ 175260 w 277177"/>
              <a:gd name="connsiteY79" fmla="*/ 315277 h 485775"/>
              <a:gd name="connsiteX80" fmla="*/ 165735 w 277177"/>
              <a:gd name="connsiteY80" fmla="*/ 305752 h 485775"/>
              <a:gd name="connsiteX81" fmla="*/ 166688 w 277177"/>
              <a:gd name="connsiteY81" fmla="*/ 301942 h 485775"/>
              <a:gd name="connsiteX82" fmla="*/ 106680 w 277177"/>
              <a:gd name="connsiteY82" fmla="*/ 301942 h 485775"/>
              <a:gd name="connsiteX83" fmla="*/ 107633 w 277177"/>
              <a:gd name="connsiteY83" fmla="*/ 305752 h 485775"/>
              <a:gd name="connsiteX84" fmla="*/ 98108 w 277177"/>
              <a:gd name="connsiteY84" fmla="*/ 315277 h 485775"/>
              <a:gd name="connsiteX85" fmla="*/ 88583 w 277177"/>
              <a:gd name="connsiteY85" fmla="*/ 305752 h 485775"/>
              <a:gd name="connsiteX86" fmla="*/ 89535 w 277177"/>
              <a:gd name="connsiteY86" fmla="*/ 301942 h 485775"/>
              <a:gd name="connsiteX87" fmla="*/ 75248 w 277177"/>
              <a:gd name="connsiteY87" fmla="*/ 301942 h 485775"/>
              <a:gd name="connsiteX88" fmla="*/ 69533 w 277177"/>
              <a:gd name="connsiteY88" fmla="*/ 296227 h 485775"/>
              <a:gd name="connsiteX89" fmla="*/ 75248 w 277177"/>
              <a:gd name="connsiteY89" fmla="*/ 290512 h 485775"/>
              <a:gd name="connsiteX90" fmla="*/ 183833 w 277177"/>
              <a:gd name="connsiteY90" fmla="*/ 290512 h 485775"/>
              <a:gd name="connsiteX91" fmla="*/ 185738 w 277177"/>
              <a:gd name="connsiteY91" fmla="*/ 283844 h 485775"/>
              <a:gd name="connsiteX92" fmla="*/ 80963 w 277177"/>
              <a:gd name="connsiteY92" fmla="*/ 263842 h 485775"/>
              <a:gd name="connsiteX93" fmla="*/ 77153 w 277177"/>
              <a:gd name="connsiteY93" fmla="*/ 260032 h 485775"/>
              <a:gd name="connsiteX94" fmla="*/ 60008 w 277177"/>
              <a:gd name="connsiteY94" fmla="*/ 200977 h 485775"/>
              <a:gd name="connsiteX95" fmla="*/ 60960 w 277177"/>
              <a:gd name="connsiteY95" fmla="*/ 196214 h 485775"/>
              <a:gd name="connsiteX96" fmla="*/ 65723 w 277177"/>
              <a:gd name="connsiteY96" fmla="*/ 194309 h 485775"/>
              <a:gd name="connsiteX97" fmla="*/ 187643 w 277177"/>
              <a:gd name="connsiteY97" fmla="*/ 194309 h 485775"/>
              <a:gd name="connsiteX98" fmla="*/ 190500 w 277177"/>
              <a:gd name="connsiteY98" fmla="*/ 174307 h 485775"/>
              <a:gd name="connsiteX99" fmla="*/ 194310 w 277177"/>
              <a:gd name="connsiteY99" fmla="*/ 170497 h 485775"/>
              <a:gd name="connsiteX100" fmla="*/ 200978 w 277177"/>
              <a:gd name="connsiteY100" fmla="*/ 167639 h 485775"/>
              <a:gd name="connsiteX101" fmla="*/ 203835 w 277177"/>
              <a:gd name="connsiteY101" fmla="*/ 164782 h 485775"/>
              <a:gd name="connsiteX102" fmla="*/ 44767 w 277177"/>
              <a:gd name="connsiteY102" fmla="*/ 33337 h 485775"/>
              <a:gd name="connsiteX103" fmla="*/ 34290 w 277177"/>
              <a:gd name="connsiteY103" fmla="*/ 43815 h 485775"/>
              <a:gd name="connsiteX104" fmla="*/ 34290 w 277177"/>
              <a:gd name="connsiteY104" fmla="*/ 405765 h 485775"/>
              <a:gd name="connsiteX105" fmla="*/ 44767 w 277177"/>
              <a:gd name="connsiteY105" fmla="*/ 416242 h 485775"/>
              <a:gd name="connsiteX106" fmla="*/ 232410 w 277177"/>
              <a:gd name="connsiteY106" fmla="*/ 416242 h 485775"/>
              <a:gd name="connsiteX107" fmla="*/ 242887 w 277177"/>
              <a:gd name="connsiteY107" fmla="*/ 405765 h 485775"/>
              <a:gd name="connsiteX108" fmla="*/ 242887 w 277177"/>
              <a:gd name="connsiteY108" fmla="*/ 43815 h 485775"/>
              <a:gd name="connsiteX109" fmla="*/ 232410 w 277177"/>
              <a:gd name="connsiteY109" fmla="*/ 33337 h 485775"/>
              <a:gd name="connsiteX110" fmla="*/ 20002 w 277177"/>
              <a:gd name="connsiteY110" fmla="*/ 0 h 485775"/>
              <a:gd name="connsiteX111" fmla="*/ 257175 w 277177"/>
              <a:gd name="connsiteY111" fmla="*/ 0 h 485775"/>
              <a:gd name="connsiteX112" fmla="*/ 277177 w 277177"/>
              <a:gd name="connsiteY112" fmla="*/ 20002 h 485775"/>
              <a:gd name="connsiteX113" fmla="*/ 277177 w 277177"/>
              <a:gd name="connsiteY113" fmla="*/ 465772 h 485775"/>
              <a:gd name="connsiteX114" fmla="*/ 257175 w 277177"/>
              <a:gd name="connsiteY114" fmla="*/ 485775 h 485775"/>
              <a:gd name="connsiteX115" fmla="*/ 20002 w 277177"/>
              <a:gd name="connsiteY115" fmla="*/ 485775 h 485775"/>
              <a:gd name="connsiteX116" fmla="*/ 0 w 277177"/>
              <a:gd name="connsiteY116" fmla="*/ 465772 h 485775"/>
              <a:gd name="connsiteX117" fmla="*/ 0 w 277177"/>
              <a:gd name="connsiteY117" fmla="*/ 20002 h 485775"/>
              <a:gd name="connsiteX118" fmla="*/ 20002 w 277177"/>
              <a:gd name="connsiteY118"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277177" h="485775">
                <a:moveTo>
                  <a:pt x="139065" y="434340"/>
                </a:moveTo>
                <a:cubicBezTo>
                  <a:pt x="129540" y="434340"/>
                  <a:pt x="121920" y="441960"/>
                  <a:pt x="121920" y="451485"/>
                </a:cubicBezTo>
                <a:cubicBezTo>
                  <a:pt x="121920" y="461010"/>
                  <a:pt x="129540" y="468630"/>
                  <a:pt x="139065" y="468630"/>
                </a:cubicBezTo>
                <a:cubicBezTo>
                  <a:pt x="148590" y="468630"/>
                  <a:pt x="156210" y="461010"/>
                  <a:pt x="156210" y="451485"/>
                </a:cubicBezTo>
                <a:cubicBezTo>
                  <a:pt x="156210" y="441960"/>
                  <a:pt x="148590" y="434340"/>
                  <a:pt x="139065" y="434340"/>
                </a:cubicBezTo>
                <a:close/>
                <a:moveTo>
                  <a:pt x="177165" y="302894"/>
                </a:moveTo>
                <a:cubicBezTo>
                  <a:pt x="175260" y="302894"/>
                  <a:pt x="174308" y="304799"/>
                  <a:pt x="174308" y="305752"/>
                </a:cubicBezTo>
                <a:cubicBezTo>
                  <a:pt x="174308" y="306704"/>
                  <a:pt x="175260" y="308609"/>
                  <a:pt x="177165" y="308609"/>
                </a:cubicBezTo>
                <a:cubicBezTo>
                  <a:pt x="179070" y="308609"/>
                  <a:pt x="180023" y="306704"/>
                  <a:pt x="180023" y="305752"/>
                </a:cubicBezTo>
                <a:cubicBezTo>
                  <a:pt x="180023" y="304799"/>
                  <a:pt x="179070" y="302894"/>
                  <a:pt x="177165" y="302894"/>
                </a:cubicBezTo>
                <a:close/>
                <a:moveTo>
                  <a:pt x="100013" y="302894"/>
                </a:moveTo>
                <a:cubicBezTo>
                  <a:pt x="99060" y="302894"/>
                  <a:pt x="97155" y="304799"/>
                  <a:pt x="97155" y="305752"/>
                </a:cubicBezTo>
                <a:cubicBezTo>
                  <a:pt x="97155" y="306704"/>
                  <a:pt x="98108" y="308609"/>
                  <a:pt x="100013" y="308609"/>
                </a:cubicBezTo>
                <a:cubicBezTo>
                  <a:pt x="100965" y="308609"/>
                  <a:pt x="102870" y="306704"/>
                  <a:pt x="102870" y="305752"/>
                </a:cubicBezTo>
                <a:cubicBezTo>
                  <a:pt x="102870" y="304799"/>
                  <a:pt x="100965" y="302894"/>
                  <a:pt x="100013" y="302894"/>
                </a:cubicBezTo>
                <a:close/>
                <a:moveTo>
                  <a:pt x="154305" y="239077"/>
                </a:moveTo>
                <a:lnTo>
                  <a:pt x="153353" y="267652"/>
                </a:lnTo>
                <a:lnTo>
                  <a:pt x="163830" y="269557"/>
                </a:lnTo>
                <a:lnTo>
                  <a:pt x="165735" y="239077"/>
                </a:lnTo>
                <a:close/>
                <a:moveTo>
                  <a:pt x="173355" y="238124"/>
                </a:moveTo>
                <a:lnTo>
                  <a:pt x="172403" y="270509"/>
                </a:lnTo>
                <a:lnTo>
                  <a:pt x="177165" y="271462"/>
                </a:lnTo>
                <a:lnTo>
                  <a:pt x="180975" y="238124"/>
                </a:lnTo>
                <a:close/>
                <a:moveTo>
                  <a:pt x="135255" y="238124"/>
                </a:moveTo>
                <a:lnTo>
                  <a:pt x="135255" y="263842"/>
                </a:lnTo>
                <a:lnTo>
                  <a:pt x="144780" y="265747"/>
                </a:lnTo>
                <a:lnTo>
                  <a:pt x="145733" y="238124"/>
                </a:lnTo>
                <a:close/>
                <a:moveTo>
                  <a:pt x="117158" y="238124"/>
                </a:moveTo>
                <a:lnTo>
                  <a:pt x="118110" y="260032"/>
                </a:lnTo>
                <a:lnTo>
                  <a:pt x="126683" y="261937"/>
                </a:lnTo>
                <a:lnTo>
                  <a:pt x="126683" y="238124"/>
                </a:lnTo>
                <a:close/>
                <a:moveTo>
                  <a:pt x="99060" y="238124"/>
                </a:moveTo>
                <a:lnTo>
                  <a:pt x="100965" y="257174"/>
                </a:lnTo>
                <a:lnTo>
                  <a:pt x="108585" y="258127"/>
                </a:lnTo>
                <a:lnTo>
                  <a:pt x="107633" y="238124"/>
                </a:lnTo>
                <a:close/>
                <a:moveTo>
                  <a:pt x="81915" y="238124"/>
                </a:moveTo>
                <a:lnTo>
                  <a:pt x="86678" y="254317"/>
                </a:lnTo>
                <a:lnTo>
                  <a:pt x="91440" y="255269"/>
                </a:lnTo>
                <a:lnTo>
                  <a:pt x="89535" y="238124"/>
                </a:lnTo>
                <a:close/>
                <a:moveTo>
                  <a:pt x="176213" y="205739"/>
                </a:moveTo>
                <a:lnTo>
                  <a:pt x="175260" y="227647"/>
                </a:lnTo>
                <a:lnTo>
                  <a:pt x="183833" y="227647"/>
                </a:lnTo>
                <a:lnTo>
                  <a:pt x="186690" y="205739"/>
                </a:lnTo>
                <a:close/>
                <a:moveTo>
                  <a:pt x="155258" y="205739"/>
                </a:moveTo>
                <a:lnTo>
                  <a:pt x="154305" y="227647"/>
                </a:lnTo>
                <a:lnTo>
                  <a:pt x="165735" y="227647"/>
                </a:lnTo>
                <a:lnTo>
                  <a:pt x="166688" y="205739"/>
                </a:lnTo>
                <a:close/>
                <a:moveTo>
                  <a:pt x="135255" y="205739"/>
                </a:moveTo>
                <a:lnTo>
                  <a:pt x="135255" y="227647"/>
                </a:lnTo>
                <a:lnTo>
                  <a:pt x="145733" y="227647"/>
                </a:lnTo>
                <a:lnTo>
                  <a:pt x="146685" y="205739"/>
                </a:lnTo>
                <a:close/>
                <a:moveTo>
                  <a:pt x="115253" y="205739"/>
                </a:moveTo>
                <a:lnTo>
                  <a:pt x="116205" y="227647"/>
                </a:lnTo>
                <a:lnTo>
                  <a:pt x="126683" y="227647"/>
                </a:lnTo>
                <a:lnTo>
                  <a:pt x="126683" y="205739"/>
                </a:lnTo>
                <a:close/>
                <a:moveTo>
                  <a:pt x="95250" y="205739"/>
                </a:moveTo>
                <a:lnTo>
                  <a:pt x="98108" y="227647"/>
                </a:lnTo>
                <a:lnTo>
                  <a:pt x="107633" y="227647"/>
                </a:lnTo>
                <a:lnTo>
                  <a:pt x="106680" y="205739"/>
                </a:lnTo>
                <a:close/>
                <a:moveTo>
                  <a:pt x="72390" y="205739"/>
                </a:moveTo>
                <a:lnTo>
                  <a:pt x="79058" y="227647"/>
                </a:lnTo>
                <a:lnTo>
                  <a:pt x="88583" y="227647"/>
                </a:lnTo>
                <a:lnTo>
                  <a:pt x="85725" y="205739"/>
                </a:lnTo>
                <a:close/>
                <a:moveTo>
                  <a:pt x="219075" y="158114"/>
                </a:moveTo>
                <a:cubicBezTo>
                  <a:pt x="222885" y="157162"/>
                  <a:pt x="226695" y="159067"/>
                  <a:pt x="225743" y="160019"/>
                </a:cubicBezTo>
                <a:cubicBezTo>
                  <a:pt x="226695" y="162877"/>
                  <a:pt x="225743" y="167639"/>
                  <a:pt x="221933" y="168592"/>
                </a:cubicBezTo>
                <a:lnTo>
                  <a:pt x="206693" y="175259"/>
                </a:lnTo>
                <a:cubicBezTo>
                  <a:pt x="205740" y="176212"/>
                  <a:pt x="204788" y="176212"/>
                  <a:pt x="203835" y="176212"/>
                </a:cubicBezTo>
                <a:cubicBezTo>
                  <a:pt x="202883" y="176212"/>
                  <a:pt x="202883" y="176212"/>
                  <a:pt x="201930" y="176212"/>
                </a:cubicBezTo>
                <a:lnTo>
                  <a:pt x="198120" y="178117"/>
                </a:lnTo>
                <a:lnTo>
                  <a:pt x="190500" y="232409"/>
                </a:lnTo>
                <a:lnTo>
                  <a:pt x="184785" y="273367"/>
                </a:lnTo>
                <a:lnTo>
                  <a:pt x="190500" y="274319"/>
                </a:lnTo>
                <a:cubicBezTo>
                  <a:pt x="192405" y="275272"/>
                  <a:pt x="193358" y="276224"/>
                  <a:pt x="194310" y="277177"/>
                </a:cubicBezTo>
                <a:cubicBezTo>
                  <a:pt x="195263" y="279082"/>
                  <a:pt x="195263" y="280034"/>
                  <a:pt x="195263" y="281939"/>
                </a:cubicBezTo>
                <a:lnTo>
                  <a:pt x="190500" y="298132"/>
                </a:lnTo>
                <a:cubicBezTo>
                  <a:pt x="190500" y="300037"/>
                  <a:pt x="188595" y="301942"/>
                  <a:pt x="185738" y="301942"/>
                </a:cubicBezTo>
                <a:lnTo>
                  <a:pt x="183833" y="301942"/>
                </a:lnTo>
                <a:cubicBezTo>
                  <a:pt x="184785" y="302894"/>
                  <a:pt x="184785" y="303847"/>
                  <a:pt x="184785" y="305752"/>
                </a:cubicBezTo>
                <a:cubicBezTo>
                  <a:pt x="184785" y="310514"/>
                  <a:pt x="180975" y="315277"/>
                  <a:pt x="175260" y="315277"/>
                </a:cubicBezTo>
                <a:cubicBezTo>
                  <a:pt x="170498" y="315277"/>
                  <a:pt x="165735" y="311467"/>
                  <a:pt x="165735" y="305752"/>
                </a:cubicBezTo>
                <a:cubicBezTo>
                  <a:pt x="165735" y="304799"/>
                  <a:pt x="165735" y="302894"/>
                  <a:pt x="166688" y="301942"/>
                </a:cubicBezTo>
                <a:lnTo>
                  <a:pt x="106680" y="301942"/>
                </a:lnTo>
                <a:cubicBezTo>
                  <a:pt x="107633" y="302894"/>
                  <a:pt x="107633" y="303847"/>
                  <a:pt x="107633" y="305752"/>
                </a:cubicBezTo>
                <a:cubicBezTo>
                  <a:pt x="107633" y="310514"/>
                  <a:pt x="103823" y="315277"/>
                  <a:pt x="98108" y="315277"/>
                </a:cubicBezTo>
                <a:cubicBezTo>
                  <a:pt x="93345" y="315277"/>
                  <a:pt x="88583" y="311467"/>
                  <a:pt x="88583" y="305752"/>
                </a:cubicBezTo>
                <a:cubicBezTo>
                  <a:pt x="88583" y="304799"/>
                  <a:pt x="88583" y="302894"/>
                  <a:pt x="89535" y="301942"/>
                </a:cubicBezTo>
                <a:lnTo>
                  <a:pt x="75248" y="301942"/>
                </a:lnTo>
                <a:cubicBezTo>
                  <a:pt x="72390" y="301942"/>
                  <a:pt x="69533" y="299084"/>
                  <a:pt x="69533" y="296227"/>
                </a:cubicBezTo>
                <a:cubicBezTo>
                  <a:pt x="69533" y="293369"/>
                  <a:pt x="72390" y="290512"/>
                  <a:pt x="75248" y="290512"/>
                </a:cubicBezTo>
                <a:lnTo>
                  <a:pt x="183833" y="290512"/>
                </a:lnTo>
                <a:lnTo>
                  <a:pt x="185738" y="283844"/>
                </a:lnTo>
                <a:lnTo>
                  <a:pt x="80963" y="263842"/>
                </a:lnTo>
                <a:cubicBezTo>
                  <a:pt x="79058" y="263842"/>
                  <a:pt x="78105" y="261937"/>
                  <a:pt x="77153" y="260032"/>
                </a:cubicBezTo>
                <a:lnTo>
                  <a:pt x="60008" y="200977"/>
                </a:lnTo>
                <a:cubicBezTo>
                  <a:pt x="60008" y="199072"/>
                  <a:pt x="60008" y="197167"/>
                  <a:pt x="60960" y="196214"/>
                </a:cubicBezTo>
                <a:cubicBezTo>
                  <a:pt x="62865" y="195262"/>
                  <a:pt x="63818" y="194309"/>
                  <a:pt x="65723" y="194309"/>
                </a:cubicBezTo>
                <a:lnTo>
                  <a:pt x="187643" y="194309"/>
                </a:lnTo>
                <a:lnTo>
                  <a:pt x="190500" y="174307"/>
                </a:lnTo>
                <a:cubicBezTo>
                  <a:pt x="191453" y="172402"/>
                  <a:pt x="192405" y="171449"/>
                  <a:pt x="194310" y="170497"/>
                </a:cubicBezTo>
                <a:lnTo>
                  <a:pt x="200978" y="167639"/>
                </a:lnTo>
                <a:cubicBezTo>
                  <a:pt x="201930" y="166687"/>
                  <a:pt x="202883" y="165734"/>
                  <a:pt x="203835" y="164782"/>
                </a:cubicBezTo>
                <a:close/>
                <a:moveTo>
                  <a:pt x="44767" y="33337"/>
                </a:moveTo>
                <a:cubicBezTo>
                  <a:pt x="39052" y="33337"/>
                  <a:pt x="34290" y="38100"/>
                  <a:pt x="34290" y="43815"/>
                </a:cubicBezTo>
                <a:lnTo>
                  <a:pt x="34290" y="405765"/>
                </a:lnTo>
                <a:cubicBezTo>
                  <a:pt x="34290" y="411480"/>
                  <a:pt x="39052" y="416242"/>
                  <a:pt x="44767" y="416242"/>
                </a:cubicBezTo>
                <a:lnTo>
                  <a:pt x="232410" y="416242"/>
                </a:lnTo>
                <a:cubicBezTo>
                  <a:pt x="238125" y="416242"/>
                  <a:pt x="242887" y="411480"/>
                  <a:pt x="242887" y="405765"/>
                </a:cubicBezTo>
                <a:lnTo>
                  <a:pt x="242887" y="43815"/>
                </a:lnTo>
                <a:cubicBezTo>
                  <a:pt x="242887" y="38100"/>
                  <a:pt x="238125" y="33337"/>
                  <a:pt x="232410" y="33337"/>
                </a:cubicBezTo>
                <a:close/>
                <a:moveTo>
                  <a:pt x="20002" y="0"/>
                </a:moveTo>
                <a:lnTo>
                  <a:pt x="257175" y="0"/>
                </a:lnTo>
                <a:cubicBezTo>
                  <a:pt x="268605" y="0"/>
                  <a:pt x="277177" y="8572"/>
                  <a:pt x="277177" y="20002"/>
                </a:cubicBezTo>
                <a:lnTo>
                  <a:pt x="277177" y="465772"/>
                </a:lnTo>
                <a:cubicBezTo>
                  <a:pt x="277177" y="476250"/>
                  <a:pt x="268605" y="485775"/>
                  <a:pt x="257175" y="485775"/>
                </a:cubicBezTo>
                <a:lnTo>
                  <a:pt x="20002" y="485775"/>
                </a:lnTo>
                <a:cubicBezTo>
                  <a:pt x="9525" y="485775"/>
                  <a:pt x="0" y="477202"/>
                  <a:pt x="0" y="465772"/>
                </a:cubicBezTo>
                <a:lnTo>
                  <a:pt x="0" y="20002"/>
                </a:lnTo>
                <a:cubicBezTo>
                  <a:pt x="0" y="9525"/>
                  <a:pt x="8572" y="0"/>
                  <a:pt x="20002"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75" name="ネット買い物①">
            <a:extLst>
              <a:ext uri="{FF2B5EF4-FFF2-40B4-BE49-F238E27FC236}">
                <a16:creationId xmlns:a16="http://schemas.microsoft.com/office/drawing/2014/main" id="{C6E030CF-7A85-7C42-B401-0148EE4CB5E5}"/>
              </a:ext>
            </a:extLst>
          </p:cNvPr>
          <p:cNvSpPr/>
          <p:nvPr userDrawn="1"/>
        </p:nvSpPr>
        <p:spPr>
          <a:xfrm>
            <a:off x="3914517" y="2559404"/>
            <a:ext cx="312057" cy="238514"/>
          </a:xfrm>
          <a:custGeom>
            <a:avLst/>
            <a:gdLst>
              <a:gd name="connsiteX0" fmla="*/ 119655 w 636805"/>
              <a:gd name="connsiteY0" fmla="*/ 345757 h 486727"/>
              <a:gd name="connsiteX1" fmla="*/ 104415 w 636805"/>
              <a:gd name="connsiteY1" fmla="*/ 354330 h 486727"/>
              <a:gd name="connsiteX2" fmla="*/ 80603 w 636805"/>
              <a:gd name="connsiteY2" fmla="*/ 397192 h 486727"/>
              <a:gd name="connsiteX3" fmla="*/ 85365 w 636805"/>
              <a:gd name="connsiteY3" fmla="*/ 405765 h 486727"/>
              <a:gd name="connsiteX4" fmla="*/ 551138 w 636805"/>
              <a:gd name="connsiteY4" fmla="*/ 405765 h 486727"/>
              <a:gd name="connsiteX5" fmla="*/ 556853 w 636805"/>
              <a:gd name="connsiteY5" fmla="*/ 397192 h 486727"/>
              <a:gd name="connsiteX6" fmla="*/ 533040 w 636805"/>
              <a:gd name="connsiteY6" fmla="*/ 354330 h 486727"/>
              <a:gd name="connsiteX7" fmla="*/ 517800 w 636805"/>
              <a:gd name="connsiteY7" fmla="*/ 345757 h 486727"/>
              <a:gd name="connsiteX8" fmla="*/ 357780 w 636805"/>
              <a:gd name="connsiteY8" fmla="*/ 243840 h 486727"/>
              <a:gd name="connsiteX9" fmla="*/ 354923 w 636805"/>
              <a:gd name="connsiteY9" fmla="*/ 246698 h 486727"/>
              <a:gd name="connsiteX10" fmla="*/ 357780 w 636805"/>
              <a:gd name="connsiteY10" fmla="*/ 249555 h 486727"/>
              <a:gd name="connsiteX11" fmla="*/ 360638 w 636805"/>
              <a:gd name="connsiteY11" fmla="*/ 246698 h 486727"/>
              <a:gd name="connsiteX12" fmla="*/ 357780 w 636805"/>
              <a:gd name="connsiteY12" fmla="*/ 243840 h 486727"/>
              <a:gd name="connsiteX13" fmla="*/ 279675 w 636805"/>
              <a:gd name="connsiteY13" fmla="*/ 243840 h 486727"/>
              <a:gd name="connsiteX14" fmla="*/ 276818 w 636805"/>
              <a:gd name="connsiteY14" fmla="*/ 246698 h 486727"/>
              <a:gd name="connsiteX15" fmla="*/ 279675 w 636805"/>
              <a:gd name="connsiteY15" fmla="*/ 249555 h 486727"/>
              <a:gd name="connsiteX16" fmla="*/ 282533 w 636805"/>
              <a:gd name="connsiteY16" fmla="*/ 246698 h 486727"/>
              <a:gd name="connsiteX17" fmla="*/ 279675 w 636805"/>
              <a:gd name="connsiteY17" fmla="*/ 243840 h 486727"/>
              <a:gd name="connsiteX18" fmla="*/ 278723 w 636805"/>
              <a:gd name="connsiteY18" fmla="*/ 180023 h 486727"/>
              <a:gd name="connsiteX19" fmla="*/ 280628 w 636805"/>
              <a:gd name="connsiteY19" fmla="*/ 199073 h 486727"/>
              <a:gd name="connsiteX20" fmla="*/ 288248 w 636805"/>
              <a:gd name="connsiteY20" fmla="*/ 200025 h 486727"/>
              <a:gd name="connsiteX21" fmla="*/ 287295 w 636805"/>
              <a:gd name="connsiteY21" fmla="*/ 180023 h 486727"/>
              <a:gd name="connsiteX22" fmla="*/ 353970 w 636805"/>
              <a:gd name="connsiteY22" fmla="*/ 179070 h 486727"/>
              <a:gd name="connsiteX23" fmla="*/ 353018 w 636805"/>
              <a:gd name="connsiteY23" fmla="*/ 211455 h 486727"/>
              <a:gd name="connsiteX24" fmla="*/ 357780 w 636805"/>
              <a:gd name="connsiteY24" fmla="*/ 212407 h 486727"/>
              <a:gd name="connsiteX25" fmla="*/ 362543 w 636805"/>
              <a:gd name="connsiteY25" fmla="*/ 179070 h 486727"/>
              <a:gd name="connsiteX26" fmla="*/ 334920 w 636805"/>
              <a:gd name="connsiteY26" fmla="*/ 179070 h 486727"/>
              <a:gd name="connsiteX27" fmla="*/ 334920 w 636805"/>
              <a:gd name="connsiteY27" fmla="*/ 208598 h 486727"/>
              <a:gd name="connsiteX28" fmla="*/ 345398 w 636805"/>
              <a:gd name="connsiteY28" fmla="*/ 210503 h 486727"/>
              <a:gd name="connsiteX29" fmla="*/ 346350 w 636805"/>
              <a:gd name="connsiteY29" fmla="*/ 179070 h 486727"/>
              <a:gd name="connsiteX30" fmla="*/ 314918 w 636805"/>
              <a:gd name="connsiteY30" fmla="*/ 179070 h 486727"/>
              <a:gd name="connsiteX31" fmla="*/ 314918 w 636805"/>
              <a:gd name="connsiteY31" fmla="*/ 204787 h 486727"/>
              <a:gd name="connsiteX32" fmla="*/ 324443 w 636805"/>
              <a:gd name="connsiteY32" fmla="*/ 206693 h 486727"/>
              <a:gd name="connsiteX33" fmla="*/ 325395 w 636805"/>
              <a:gd name="connsiteY33" fmla="*/ 179070 h 486727"/>
              <a:gd name="connsiteX34" fmla="*/ 296820 w 636805"/>
              <a:gd name="connsiteY34" fmla="*/ 179070 h 486727"/>
              <a:gd name="connsiteX35" fmla="*/ 297773 w 636805"/>
              <a:gd name="connsiteY35" fmla="*/ 200978 h 486727"/>
              <a:gd name="connsiteX36" fmla="*/ 306345 w 636805"/>
              <a:gd name="connsiteY36" fmla="*/ 202882 h 486727"/>
              <a:gd name="connsiteX37" fmla="*/ 306345 w 636805"/>
              <a:gd name="connsiteY37" fmla="*/ 179070 h 486727"/>
              <a:gd name="connsiteX38" fmla="*/ 262530 w 636805"/>
              <a:gd name="connsiteY38" fmla="*/ 179070 h 486727"/>
              <a:gd name="connsiteX39" fmla="*/ 267293 w 636805"/>
              <a:gd name="connsiteY39" fmla="*/ 195262 h 486727"/>
              <a:gd name="connsiteX40" fmla="*/ 272055 w 636805"/>
              <a:gd name="connsiteY40" fmla="*/ 196215 h 486727"/>
              <a:gd name="connsiteX41" fmla="*/ 270150 w 636805"/>
              <a:gd name="connsiteY41" fmla="*/ 179070 h 486727"/>
              <a:gd name="connsiteX42" fmla="*/ 355875 w 636805"/>
              <a:gd name="connsiteY42" fmla="*/ 146685 h 486727"/>
              <a:gd name="connsiteX43" fmla="*/ 354923 w 636805"/>
              <a:gd name="connsiteY43" fmla="*/ 168593 h 486727"/>
              <a:gd name="connsiteX44" fmla="*/ 363495 w 636805"/>
              <a:gd name="connsiteY44" fmla="*/ 168593 h 486727"/>
              <a:gd name="connsiteX45" fmla="*/ 366353 w 636805"/>
              <a:gd name="connsiteY45" fmla="*/ 146685 h 486727"/>
              <a:gd name="connsiteX46" fmla="*/ 335873 w 636805"/>
              <a:gd name="connsiteY46" fmla="*/ 146685 h 486727"/>
              <a:gd name="connsiteX47" fmla="*/ 334920 w 636805"/>
              <a:gd name="connsiteY47" fmla="*/ 168593 h 486727"/>
              <a:gd name="connsiteX48" fmla="*/ 346350 w 636805"/>
              <a:gd name="connsiteY48" fmla="*/ 168593 h 486727"/>
              <a:gd name="connsiteX49" fmla="*/ 347303 w 636805"/>
              <a:gd name="connsiteY49" fmla="*/ 146685 h 486727"/>
              <a:gd name="connsiteX50" fmla="*/ 314918 w 636805"/>
              <a:gd name="connsiteY50" fmla="*/ 146685 h 486727"/>
              <a:gd name="connsiteX51" fmla="*/ 314918 w 636805"/>
              <a:gd name="connsiteY51" fmla="*/ 168593 h 486727"/>
              <a:gd name="connsiteX52" fmla="*/ 325395 w 636805"/>
              <a:gd name="connsiteY52" fmla="*/ 168593 h 486727"/>
              <a:gd name="connsiteX53" fmla="*/ 326348 w 636805"/>
              <a:gd name="connsiteY53" fmla="*/ 146685 h 486727"/>
              <a:gd name="connsiteX54" fmla="*/ 294915 w 636805"/>
              <a:gd name="connsiteY54" fmla="*/ 146685 h 486727"/>
              <a:gd name="connsiteX55" fmla="*/ 295868 w 636805"/>
              <a:gd name="connsiteY55" fmla="*/ 168593 h 486727"/>
              <a:gd name="connsiteX56" fmla="*/ 306345 w 636805"/>
              <a:gd name="connsiteY56" fmla="*/ 168593 h 486727"/>
              <a:gd name="connsiteX57" fmla="*/ 306345 w 636805"/>
              <a:gd name="connsiteY57" fmla="*/ 146685 h 486727"/>
              <a:gd name="connsiteX58" fmla="*/ 274913 w 636805"/>
              <a:gd name="connsiteY58" fmla="*/ 146685 h 486727"/>
              <a:gd name="connsiteX59" fmla="*/ 277770 w 636805"/>
              <a:gd name="connsiteY59" fmla="*/ 168593 h 486727"/>
              <a:gd name="connsiteX60" fmla="*/ 287295 w 636805"/>
              <a:gd name="connsiteY60" fmla="*/ 168593 h 486727"/>
              <a:gd name="connsiteX61" fmla="*/ 286343 w 636805"/>
              <a:gd name="connsiteY61" fmla="*/ 146685 h 486727"/>
              <a:gd name="connsiteX62" fmla="*/ 253005 w 636805"/>
              <a:gd name="connsiteY62" fmla="*/ 146685 h 486727"/>
              <a:gd name="connsiteX63" fmla="*/ 259673 w 636805"/>
              <a:gd name="connsiteY63" fmla="*/ 168593 h 486727"/>
              <a:gd name="connsiteX64" fmla="*/ 269198 w 636805"/>
              <a:gd name="connsiteY64" fmla="*/ 168593 h 486727"/>
              <a:gd name="connsiteX65" fmla="*/ 266340 w 636805"/>
              <a:gd name="connsiteY65" fmla="*/ 146685 h 486727"/>
              <a:gd name="connsiteX66" fmla="*/ 398738 w 636805"/>
              <a:gd name="connsiteY66" fmla="*/ 98107 h 486727"/>
              <a:gd name="connsiteX67" fmla="*/ 407310 w 636805"/>
              <a:gd name="connsiteY67" fmla="*/ 101918 h 486727"/>
              <a:gd name="connsiteX68" fmla="*/ 403500 w 636805"/>
              <a:gd name="connsiteY68" fmla="*/ 110490 h 486727"/>
              <a:gd name="connsiteX69" fmla="*/ 388260 w 636805"/>
              <a:gd name="connsiteY69" fmla="*/ 117157 h 486727"/>
              <a:gd name="connsiteX70" fmla="*/ 385403 w 636805"/>
              <a:gd name="connsiteY70" fmla="*/ 118110 h 486727"/>
              <a:gd name="connsiteX71" fmla="*/ 383498 w 636805"/>
              <a:gd name="connsiteY71" fmla="*/ 118110 h 486727"/>
              <a:gd name="connsiteX72" fmla="*/ 379688 w 636805"/>
              <a:gd name="connsiteY72" fmla="*/ 120015 h 486727"/>
              <a:gd name="connsiteX73" fmla="*/ 372068 w 636805"/>
              <a:gd name="connsiteY73" fmla="*/ 174307 h 486727"/>
              <a:gd name="connsiteX74" fmla="*/ 366353 w 636805"/>
              <a:gd name="connsiteY74" fmla="*/ 215265 h 486727"/>
              <a:gd name="connsiteX75" fmla="*/ 372068 w 636805"/>
              <a:gd name="connsiteY75" fmla="*/ 216218 h 486727"/>
              <a:gd name="connsiteX76" fmla="*/ 375878 w 636805"/>
              <a:gd name="connsiteY76" fmla="*/ 219075 h 486727"/>
              <a:gd name="connsiteX77" fmla="*/ 376830 w 636805"/>
              <a:gd name="connsiteY77" fmla="*/ 223837 h 486727"/>
              <a:gd name="connsiteX78" fmla="*/ 372068 w 636805"/>
              <a:gd name="connsiteY78" fmla="*/ 240030 h 486727"/>
              <a:gd name="connsiteX79" fmla="*/ 367305 w 636805"/>
              <a:gd name="connsiteY79" fmla="*/ 243840 h 486727"/>
              <a:gd name="connsiteX80" fmla="*/ 365400 w 636805"/>
              <a:gd name="connsiteY80" fmla="*/ 243840 h 486727"/>
              <a:gd name="connsiteX81" fmla="*/ 366353 w 636805"/>
              <a:gd name="connsiteY81" fmla="*/ 247650 h 486727"/>
              <a:gd name="connsiteX82" fmla="*/ 356828 w 636805"/>
              <a:gd name="connsiteY82" fmla="*/ 257175 h 486727"/>
              <a:gd name="connsiteX83" fmla="*/ 347303 w 636805"/>
              <a:gd name="connsiteY83" fmla="*/ 247650 h 486727"/>
              <a:gd name="connsiteX84" fmla="*/ 348255 w 636805"/>
              <a:gd name="connsiteY84" fmla="*/ 243840 h 486727"/>
              <a:gd name="connsiteX85" fmla="*/ 288248 w 636805"/>
              <a:gd name="connsiteY85" fmla="*/ 243840 h 486727"/>
              <a:gd name="connsiteX86" fmla="*/ 289200 w 636805"/>
              <a:gd name="connsiteY86" fmla="*/ 247650 h 486727"/>
              <a:gd name="connsiteX87" fmla="*/ 279675 w 636805"/>
              <a:gd name="connsiteY87" fmla="*/ 257175 h 486727"/>
              <a:gd name="connsiteX88" fmla="*/ 270150 w 636805"/>
              <a:gd name="connsiteY88" fmla="*/ 247650 h 486727"/>
              <a:gd name="connsiteX89" fmla="*/ 271103 w 636805"/>
              <a:gd name="connsiteY89" fmla="*/ 243840 h 486727"/>
              <a:gd name="connsiteX90" fmla="*/ 256815 w 636805"/>
              <a:gd name="connsiteY90" fmla="*/ 243840 h 486727"/>
              <a:gd name="connsiteX91" fmla="*/ 251100 w 636805"/>
              <a:gd name="connsiteY91" fmla="*/ 238125 h 486727"/>
              <a:gd name="connsiteX92" fmla="*/ 256815 w 636805"/>
              <a:gd name="connsiteY92" fmla="*/ 232410 h 486727"/>
              <a:gd name="connsiteX93" fmla="*/ 364448 w 636805"/>
              <a:gd name="connsiteY93" fmla="*/ 232410 h 486727"/>
              <a:gd name="connsiteX94" fmla="*/ 366353 w 636805"/>
              <a:gd name="connsiteY94" fmla="*/ 225743 h 486727"/>
              <a:gd name="connsiteX95" fmla="*/ 261578 w 636805"/>
              <a:gd name="connsiteY95" fmla="*/ 205740 h 486727"/>
              <a:gd name="connsiteX96" fmla="*/ 257768 w 636805"/>
              <a:gd name="connsiteY96" fmla="*/ 201930 h 486727"/>
              <a:gd name="connsiteX97" fmla="*/ 240623 w 636805"/>
              <a:gd name="connsiteY97" fmla="*/ 140970 h 486727"/>
              <a:gd name="connsiteX98" fmla="*/ 241575 w 636805"/>
              <a:gd name="connsiteY98" fmla="*/ 136207 h 486727"/>
              <a:gd name="connsiteX99" fmla="*/ 246338 w 636805"/>
              <a:gd name="connsiteY99" fmla="*/ 134303 h 486727"/>
              <a:gd name="connsiteX100" fmla="*/ 367305 w 636805"/>
              <a:gd name="connsiteY100" fmla="*/ 134303 h 486727"/>
              <a:gd name="connsiteX101" fmla="*/ 370163 w 636805"/>
              <a:gd name="connsiteY101" fmla="*/ 114300 h 486727"/>
              <a:gd name="connsiteX102" fmla="*/ 373973 w 636805"/>
              <a:gd name="connsiteY102" fmla="*/ 110490 h 486727"/>
              <a:gd name="connsiteX103" fmla="*/ 380640 w 636805"/>
              <a:gd name="connsiteY103" fmla="*/ 107632 h 486727"/>
              <a:gd name="connsiteX104" fmla="*/ 383498 w 636805"/>
              <a:gd name="connsiteY104" fmla="*/ 104775 h 486727"/>
              <a:gd name="connsiteX105" fmla="*/ 126323 w 636805"/>
              <a:gd name="connsiteY105" fmla="*/ 40957 h 486727"/>
              <a:gd name="connsiteX106" fmla="*/ 115845 w 636805"/>
              <a:gd name="connsiteY106" fmla="*/ 51435 h 486727"/>
              <a:gd name="connsiteX107" fmla="*/ 115845 w 636805"/>
              <a:gd name="connsiteY107" fmla="*/ 294322 h 486727"/>
              <a:gd name="connsiteX108" fmla="*/ 126323 w 636805"/>
              <a:gd name="connsiteY108" fmla="*/ 304800 h 486727"/>
              <a:gd name="connsiteX109" fmla="*/ 511133 w 636805"/>
              <a:gd name="connsiteY109" fmla="*/ 304800 h 486727"/>
              <a:gd name="connsiteX110" fmla="*/ 521610 w 636805"/>
              <a:gd name="connsiteY110" fmla="*/ 294322 h 486727"/>
              <a:gd name="connsiteX111" fmla="*/ 521610 w 636805"/>
              <a:gd name="connsiteY111" fmla="*/ 51435 h 486727"/>
              <a:gd name="connsiteX112" fmla="*/ 511133 w 636805"/>
              <a:gd name="connsiteY112" fmla="*/ 40957 h 486727"/>
              <a:gd name="connsiteX113" fmla="*/ 95843 w 636805"/>
              <a:gd name="connsiteY113" fmla="*/ 0 h 486727"/>
              <a:gd name="connsiteX114" fmla="*/ 540660 w 636805"/>
              <a:gd name="connsiteY114" fmla="*/ 0 h 486727"/>
              <a:gd name="connsiteX115" fmla="*/ 560663 w 636805"/>
              <a:gd name="connsiteY115" fmla="*/ 20002 h 486727"/>
              <a:gd name="connsiteX116" fmla="*/ 560663 w 636805"/>
              <a:gd name="connsiteY116" fmla="*/ 303847 h 486727"/>
              <a:gd name="connsiteX117" fmla="*/ 560663 w 636805"/>
              <a:gd name="connsiteY117" fmla="*/ 323850 h 486727"/>
              <a:gd name="connsiteX118" fmla="*/ 572093 w 636805"/>
              <a:gd name="connsiteY118" fmla="*/ 340995 h 486727"/>
              <a:gd name="connsiteX119" fmla="*/ 590190 w 636805"/>
              <a:gd name="connsiteY119" fmla="*/ 368617 h 486727"/>
              <a:gd name="connsiteX120" fmla="*/ 614955 w 636805"/>
              <a:gd name="connsiteY120" fmla="*/ 405765 h 486727"/>
              <a:gd name="connsiteX121" fmla="*/ 631148 w 636805"/>
              <a:gd name="connsiteY121" fmla="*/ 429577 h 486727"/>
              <a:gd name="connsiteX122" fmla="*/ 633053 w 636805"/>
              <a:gd name="connsiteY122" fmla="*/ 464820 h 486727"/>
              <a:gd name="connsiteX123" fmla="*/ 631148 w 636805"/>
              <a:gd name="connsiteY123" fmla="*/ 468630 h 486727"/>
              <a:gd name="connsiteX124" fmla="*/ 601620 w 636805"/>
              <a:gd name="connsiteY124" fmla="*/ 486727 h 486727"/>
              <a:gd name="connsiteX125" fmla="*/ 34883 w 636805"/>
              <a:gd name="connsiteY125" fmla="*/ 486727 h 486727"/>
              <a:gd name="connsiteX126" fmla="*/ 5355 w 636805"/>
              <a:gd name="connsiteY126" fmla="*/ 468630 h 486727"/>
              <a:gd name="connsiteX127" fmla="*/ 3450 w 636805"/>
              <a:gd name="connsiteY127" fmla="*/ 464820 h 486727"/>
              <a:gd name="connsiteX128" fmla="*/ 5355 w 636805"/>
              <a:gd name="connsiteY128" fmla="*/ 429577 h 486727"/>
              <a:gd name="connsiteX129" fmla="*/ 21548 w 636805"/>
              <a:gd name="connsiteY129" fmla="*/ 405765 h 486727"/>
              <a:gd name="connsiteX130" fmla="*/ 75840 w 636805"/>
              <a:gd name="connsiteY130" fmla="*/ 323850 h 486727"/>
              <a:gd name="connsiteX131" fmla="*/ 75840 w 636805"/>
              <a:gd name="connsiteY131" fmla="*/ 303847 h 486727"/>
              <a:gd name="connsiteX132" fmla="*/ 75840 w 636805"/>
              <a:gd name="connsiteY132" fmla="*/ 20002 h 486727"/>
              <a:gd name="connsiteX133" fmla="*/ 95843 w 636805"/>
              <a:gd name="connsiteY133" fmla="*/ 0 h 4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636805" h="486727">
                <a:moveTo>
                  <a:pt x="119655" y="345757"/>
                </a:moveTo>
                <a:cubicBezTo>
                  <a:pt x="113940" y="345757"/>
                  <a:pt x="107273" y="349567"/>
                  <a:pt x="104415" y="354330"/>
                </a:cubicBezTo>
                <a:lnTo>
                  <a:pt x="80603" y="397192"/>
                </a:lnTo>
                <a:cubicBezTo>
                  <a:pt x="77745" y="401955"/>
                  <a:pt x="79650" y="405765"/>
                  <a:pt x="85365" y="405765"/>
                </a:cubicBezTo>
                <a:lnTo>
                  <a:pt x="551138" y="405765"/>
                </a:lnTo>
                <a:cubicBezTo>
                  <a:pt x="556853" y="405765"/>
                  <a:pt x="559710" y="401955"/>
                  <a:pt x="556853" y="397192"/>
                </a:cubicBezTo>
                <a:lnTo>
                  <a:pt x="533040" y="354330"/>
                </a:lnTo>
                <a:cubicBezTo>
                  <a:pt x="530183" y="349567"/>
                  <a:pt x="523515" y="345757"/>
                  <a:pt x="517800" y="345757"/>
                </a:cubicBezTo>
                <a:close/>
                <a:moveTo>
                  <a:pt x="357780" y="243840"/>
                </a:moveTo>
                <a:cubicBezTo>
                  <a:pt x="355875" y="243840"/>
                  <a:pt x="354923" y="244793"/>
                  <a:pt x="354923" y="246698"/>
                </a:cubicBezTo>
                <a:cubicBezTo>
                  <a:pt x="354923" y="247650"/>
                  <a:pt x="355875" y="249555"/>
                  <a:pt x="357780" y="249555"/>
                </a:cubicBezTo>
                <a:cubicBezTo>
                  <a:pt x="359685" y="249555"/>
                  <a:pt x="360638" y="248603"/>
                  <a:pt x="360638" y="246698"/>
                </a:cubicBezTo>
                <a:cubicBezTo>
                  <a:pt x="360638" y="245745"/>
                  <a:pt x="359685" y="243840"/>
                  <a:pt x="357780" y="243840"/>
                </a:cubicBezTo>
                <a:close/>
                <a:moveTo>
                  <a:pt x="279675" y="243840"/>
                </a:moveTo>
                <a:cubicBezTo>
                  <a:pt x="278723" y="243840"/>
                  <a:pt x="276818" y="244793"/>
                  <a:pt x="276818" y="246698"/>
                </a:cubicBezTo>
                <a:cubicBezTo>
                  <a:pt x="276818" y="247650"/>
                  <a:pt x="277770" y="249555"/>
                  <a:pt x="279675" y="249555"/>
                </a:cubicBezTo>
                <a:cubicBezTo>
                  <a:pt x="281580" y="249555"/>
                  <a:pt x="282533" y="248603"/>
                  <a:pt x="282533" y="246698"/>
                </a:cubicBezTo>
                <a:cubicBezTo>
                  <a:pt x="282533" y="245745"/>
                  <a:pt x="281580" y="243840"/>
                  <a:pt x="279675" y="243840"/>
                </a:cubicBezTo>
                <a:close/>
                <a:moveTo>
                  <a:pt x="278723" y="180023"/>
                </a:moveTo>
                <a:lnTo>
                  <a:pt x="280628" y="199073"/>
                </a:lnTo>
                <a:lnTo>
                  <a:pt x="288248" y="200025"/>
                </a:lnTo>
                <a:lnTo>
                  <a:pt x="287295" y="180023"/>
                </a:lnTo>
                <a:close/>
                <a:moveTo>
                  <a:pt x="353970" y="179070"/>
                </a:moveTo>
                <a:lnTo>
                  <a:pt x="353018" y="211455"/>
                </a:lnTo>
                <a:lnTo>
                  <a:pt x="357780" y="212407"/>
                </a:lnTo>
                <a:lnTo>
                  <a:pt x="362543" y="179070"/>
                </a:lnTo>
                <a:close/>
                <a:moveTo>
                  <a:pt x="334920" y="179070"/>
                </a:moveTo>
                <a:lnTo>
                  <a:pt x="334920" y="208598"/>
                </a:lnTo>
                <a:lnTo>
                  <a:pt x="345398" y="210503"/>
                </a:lnTo>
                <a:lnTo>
                  <a:pt x="346350" y="179070"/>
                </a:lnTo>
                <a:close/>
                <a:moveTo>
                  <a:pt x="314918" y="179070"/>
                </a:moveTo>
                <a:lnTo>
                  <a:pt x="314918" y="204787"/>
                </a:lnTo>
                <a:lnTo>
                  <a:pt x="324443" y="206693"/>
                </a:lnTo>
                <a:lnTo>
                  <a:pt x="325395" y="179070"/>
                </a:lnTo>
                <a:close/>
                <a:moveTo>
                  <a:pt x="296820" y="179070"/>
                </a:moveTo>
                <a:lnTo>
                  <a:pt x="297773" y="200978"/>
                </a:lnTo>
                <a:lnTo>
                  <a:pt x="306345" y="202882"/>
                </a:lnTo>
                <a:lnTo>
                  <a:pt x="306345" y="179070"/>
                </a:lnTo>
                <a:close/>
                <a:moveTo>
                  <a:pt x="262530" y="179070"/>
                </a:moveTo>
                <a:lnTo>
                  <a:pt x="267293" y="195262"/>
                </a:lnTo>
                <a:lnTo>
                  <a:pt x="272055" y="196215"/>
                </a:lnTo>
                <a:lnTo>
                  <a:pt x="270150" y="179070"/>
                </a:lnTo>
                <a:close/>
                <a:moveTo>
                  <a:pt x="355875" y="146685"/>
                </a:moveTo>
                <a:lnTo>
                  <a:pt x="354923" y="168593"/>
                </a:lnTo>
                <a:lnTo>
                  <a:pt x="363495" y="168593"/>
                </a:lnTo>
                <a:lnTo>
                  <a:pt x="366353" y="146685"/>
                </a:lnTo>
                <a:close/>
                <a:moveTo>
                  <a:pt x="335873" y="146685"/>
                </a:moveTo>
                <a:lnTo>
                  <a:pt x="334920" y="168593"/>
                </a:lnTo>
                <a:lnTo>
                  <a:pt x="346350" y="168593"/>
                </a:lnTo>
                <a:lnTo>
                  <a:pt x="347303" y="146685"/>
                </a:lnTo>
                <a:close/>
                <a:moveTo>
                  <a:pt x="314918" y="146685"/>
                </a:moveTo>
                <a:lnTo>
                  <a:pt x="314918" y="168593"/>
                </a:lnTo>
                <a:lnTo>
                  <a:pt x="325395" y="168593"/>
                </a:lnTo>
                <a:lnTo>
                  <a:pt x="326348" y="146685"/>
                </a:lnTo>
                <a:close/>
                <a:moveTo>
                  <a:pt x="294915" y="146685"/>
                </a:moveTo>
                <a:lnTo>
                  <a:pt x="295868" y="168593"/>
                </a:lnTo>
                <a:lnTo>
                  <a:pt x="306345" y="168593"/>
                </a:lnTo>
                <a:lnTo>
                  <a:pt x="306345" y="146685"/>
                </a:lnTo>
                <a:close/>
                <a:moveTo>
                  <a:pt x="274913" y="146685"/>
                </a:moveTo>
                <a:lnTo>
                  <a:pt x="277770" y="168593"/>
                </a:lnTo>
                <a:lnTo>
                  <a:pt x="287295" y="168593"/>
                </a:lnTo>
                <a:lnTo>
                  <a:pt x="286343" y="146685"/>
                </a:lnTo>
                <a:close/>
                <a:moveTo>
                  <a:pt x="253005" y="146685"/>
                </a:moveTo>
                <a:lnTo>
                  <a:pt x="259673" y="168593"/>
                </a:lnTo>
                <a:lnTo>
                  <a:pt x="269198" y="168593"/>
                </a:lnTo>
                <a:lnTo>
                  <a:pt x="266340" y="146685"/>
                </a:lnTo>
                <a:close/>
                <a:moveTo>
                  <a:pt x="398738" y="98107"/>
                </a:moveTo>
                <a:cubicBezTo>
                  <a:pt x="401595" y="97155"/>
                  <a:pt x="406358" y="99060"/>
                  <a:pt x="407310" y="101918"/>
                </a:cubicBezTo>
                <a:cubicBezTo>
                  <a:pt x="408263" y="104775"/>
                  <a:pt x="407310" y="109537"/>
                  <a:pt x="403500" y="110490"/>
                </a:cubicBezTo>
                <a:lnTo>
                  <a:pt x="388260" y="117157"/>
                </a:lnTo>
                <a:cubicBezTo>
                  <a:pt x="387308" y="118110"/>
                  <a:pt x="386355" y="118110"/>
                  <a:pt x="385403" y="118110"/>
                </a:cubicBezTo>
                <a:cubicBezTo>
                  <a:pt x="384450" y="118110"/>
                  <a:pt x="384450" y="118110"/>
                  <a:pt x="383498" y="118110"/>
                </a:cubicBezTo>
                <a:lnTo>
                  <a:pt x="379688" y="120015"/>
                </a:lnTo>
                <a:lnTo>
                  <a:pt x="372068" y="174307"/>
                </a:lnTo>
                <a:lnTo>
                  <a:pt x="366353" y="215265"/>
                </a:lnTo>
                <a:lnTo>
                  <a:pt x="372068" y="216218"/>
                </a:lnTo>
                <a:cubicBezTo>
                  <a:pt x="373973" y="217170"/>
                  <a:pt x="374925" y="218123"/>
                  <a:pt x="375878" y="219075"/>
                </a:cubicBezTo>
                <a:cubicBezTo>
                  <a:pt x="376830" y="220980"/>
                  <a:pt x="376830" y="221932"/>
                  <a:pt x="376830" y="223837"/>
                </a:cubicBezTo>
                <a:lnTo>
                  <a:pt x="372068" y="240030"/>
                </a:lnTo>
                <a:cubicBezTo>
                  <a:pt x="372068" y="241935"/>
                  <a:pt x="370163" y="243840"/>
                  <a:pt x="367305" y="243840"/>
                </a:cubicBezTo>
                <a:lnTo>
                  <a:pt x="365400" y="243840"/>
                </a:lnTo>
                <a:cubicBezTo>
                  <a:pt x="366353" y="244793"/>
                  <a:pt x="366353" y="245745"/>
                  <a:pt x="366353" y="247650"/>
                </a:cubicBezTo>
                <a:cubicBezTo>
                  <a:pt x="366353" y="252412"/>
                  <a:pt x="362543" y="257175"/>
                  <a:pt x="356828" y="257175"/>
                </a:cubicBezTo>
                <a:cubicBezTo>
                  <a:pt x="352065" y="257175"/>
                  <a:pt x="347303" y="253365"/>
                  <a:pt x="347303" y="247650"/>
                </a:cubicBezTo>
                <a:cubicBezTo>
                  <a:pt x="347303" y="246698"/>
                  <a:pt x="347303" y="244793"/>
                  <a:pt x="348255" y="243840"/>
                </a:cubicBezTo>
                <a:lnTo>
                  <a:pt x="288248" y="243840"/>
                </a:lnTo>
                <a:cubicBezTo>
                  <a:pt x="289200" y="244793"/>
                  <a:pt x="289200" y="245745"/>
                  <a:pt x="289200" y="247650"/>
                </a:cubicBezTo>
                <a:cubicBezTo>
                  <a:pt x="289200" y="252412"/>
                  <a:pt x="285390" y="257175"/>
                  <a:pt x="279675" y="257175"/>
                </a:cubicBezTo>
                <a:cubicBezTo>
                  <a:pt x="274913" y="257175"/>
                  <a:pt x="270150" y="253365"/>
                  <a:pt x="270150" y="247650"/>
                </a:cubicBezTo>
                <a:cubicBezTo>
                  <a:pt x="270150" y="246698"/>
                  <a:pt x="270150" y="244793"/>
                  <a:pt x="271103" y="243840"/>
                </a:cubicBezTo>
                <a:lnTo>
                  <a:pt x="256815" y="243840"/>
                </a:lnTo>
                <a:cubicBezTo>
                  <a:pt x="253958" y="243840"/>
                  <a:pt x="251100" y="240982"/>
                  <a:pt x="251100" y="238125"/>
                </a:cubicBezTo>
                <a:cubicBezTo>
                  <a:pt x="251100" y="235268"/>
                  <a:pt x="253958" y="232410"/>
                  <a:pt x="256815" y="232410"/>
                </a:cubicBezTo>
                <a:lnTo>
                  <a:pt x="364448" y="232410"/>
                </a:lnTo>
                <a:lnTo>
                  <a:pt x="366353" y="225743"/>
                </a:lnTo>
                <a:lnTo>
                  <a:pt x="261578" y="205740"/>
                </a:lnTo>
                <a:cubicBezTo>
                  <a:pt x="259673" y="205740"/>
                  <a:pt x="258720" y="203835"/>
                  <a:pt x="257768" y="201930"/>
                </a:cubicBezTo>
                <a:lnTo>
                  <a:pt x="240623" y="140970"/>
                </a:lnTo>
                <a:cubicBezTo>
                  <a:pt x="240623" y="139065"/>
                  <a:pt x="240623" y="137160"/>
                  <a:pt x="241575" y="136207"/>
                </a:cubicBezTo>
                <a:cubicBezTo>
                  <a:pt x="243480" y="135255"/>
                  <a:pt x="244433" y="134303"/>
                  <a:pt x="246338" y="134303"/>
                </a:cubicBezTo>
                <a:lnTo>
                  <a:pt x="367305" y="134303"/>
                </a:lnTo>
                <a:lnTo>
                  <a:pt x="370163" y="114300"/>
                </a:lnTo>
                <a:cubicBezTo>
                  <a:pt x="371115" y="112395"/>
                  <a:pt x="372068" y="111443"/>
                  <a:pt x="373973" y="110490"/>
                </a:cubicBezTo>
                <a:lnTo>
                  <a:pt x="380640" y="107632"/>
                </a:lnTo>
                <a:cubicBezTo>
                  <a:pt x="381593" y="106680"/>
                  <a:pt x="382545" y="105728"/>
                  <a:pt x="383498" y="104775"/>
                </a:cubicBezTo>
                <a:close/>
                <a:moveTo>
                  <a:pt x="126323" y="40957"/>
                </a:moveTo>
                <a:cubicBezTo>
                  <a:pt x="120608" y="40957"/>
                  <a:pt x="115845" y="45720"/>
                  <a:pt x="115845" y="51435"/>
                </a:cubicBezTo>
                <a:lnTo>
                  <a:pt x="115845" y="294322"/>
                </a:lnTo>
                <a:cubicBezTo>
                  <a:pt x="115845" y="300037"/>
                  <a:pt x="120608" y="304800"/>
                  <a:pt x="126323" y="304800"/>
                </a:cubicBezTo>
                <a:lnTo>
                  <a:pt x="511133" y="304800"/>
                </a:lnTo>
                <a:cubicBezTo>
                  <a:pt x="516848" y="304800"/>
                  <a:pt x="521610" y="300037"/>
                  <a:pt x="521610" y="294322"/>
                </a:cubicBezTo>
                <a:lnTo>
                  <a:pt x="521610" y="51435"/>
                </a:lnTo>
                <a:cubicBezTo>
                  <a:pt x="521610" y="45720"/>
                  <a:pt x="516848" y="40957"/>
                  <a:pt x="511133" y="40957"/>
                </a:cubicBezTo>
                <a:close/>
                <a:moveTo>
                  <a:pt x="95843" y="0"/>
                </a:moveTo>
                <a:lnTo>
                  <a:pt x="540660" y="0"/>
                </a:lnTo>
                <a:cubicBezTo>
                  <a:pt x="551138" y="0"/>
                  <a:pt x="560663" y="8572"/>
                  <a:pt x="560663" y="20002"/>
                </a:cubicBezTo>
                <a:lnTo>
                  <a:pt x="560663" y="303847"/>
                </a:lnTo>
                <a:lnTo>
                  <a:pt x="560663" y="323850"/>
                </a:lnTo>
                <a:lnTo>
                  <a:pt x="572093" y="340995"/>
                </a:lnTo>
                <a:lnTo>
                  <a:pt x="590190" y="368617"/>
                </a:lnTo>
                <a:lnTo>
                  <a:pt x="614955" y="405765"/>
                </a:lnTo>
                <a:lnTo>
                  <a:pt x="631148" y="429577"/>
                </a:lnTo>
                <a:cubicBezTo>
                  <a:pt x="637815" y="439102"/>
                  <a:pt x="638768" y="454342"/>
                  <a:pt x="633053" y="464820"/>
                </a:cubicBezTo>
                <a:lnTo>
                  <a:pt x="631148" y="468630"/>
                </a:lnTo>
                <a:cubicBezTo>
                  <a:pt x="626385" y="478155"/>
                  <a:pt x="613051" y="486727"/>
                  <a:pt x="601620" y="486727"/>
                </a:cubicBezTo>
                <a:lnTo>
                  <a:pt x="34883" y="486727"/>
                </a:lnTo>
                <a:cubicBezTo>
                  <a:pt x="23453" y="486727"/>
                  <a:pt x="10118" y="478155"/>
                  <a:pt x="5355" y="468630"/>
                </a:cubicBezTo>
                <a:lnTo>
                  <a:pt x="3450" y="464820"/>
                </a:lnTo>
                <a:cubicBezTo>
                  <a:pt x="-2265" y="454342"/>
                  <a:pt x="-360" y="439102"/>
                  <a:pt x="5355" y="429577"/>
                </a:cubicBezTo>
                <a:lnTo>
                  <a:pt x="21548" y="405765"/>
                </a:lnTo>
                <a:lnTo>
                  <a:pt x="75840" y="323850"/>
                </a:lnTo>
                <a:lnTo>
                  <a:pt x="75840" y="303847"/>
                </a:lnTo>
                <a:lnTo>
                  <a:pt x="75840" y="20002"/>
                </a:lnTo>
                <a:cubicBezTo>
                  <a:pt x="75840" y="9525"/>
                  <a:pt x="84413" y="0"/>
                  <a:pt x="95843"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76" name="お店②">
            <a:extLst>
              <a:ext uri="{FF2B5EF4-FFF2-40B4-BE49-F238E27FC236}">
                <a16:creationId xmlns:a16="http://schemas.microsoft.com/office/drawing/2014/main" id="{B2124A5E-DF8C-5F4A-BB13-84521F3163BF}"/>
              </a:ext>
            </a:extLst>
          </p:cNvPr>
          <p:cNvSpPr/>
          <p:nvPr userDrawn="1"/>
        </p:nvSpPr>
        <p:spPr>
          <a:xfrm>
            <a:off x="1546083" y="2574107"/>
            <a:ext cx="276321" cy="209108"/>
          </a:xfrm>
          <a:custGeom>
            <a:avLst/>
            <a:gdLst>
              <a:gd name="connsiteX0" fmla="*/ 300037 w 563880"/>
              <a:gd name="connsiteY0" fmla="*/ 233362 h 426720"/>
              <a:gd name="connsiteX1" fmla="*/ 296227 w 563880"/>
              <a:gd name="connsiteY1" fmla="*/ 237172 h 426720"/>
              <a:gd name="connsiteX2" fmla="*/ 296227 w 563880"/>
              <a:gd name="connsiteY2" fmla="*/ 401955 h 426720"/>
              <a:gd name="connsiteX3" fmla="*/ 300037 w 563880"/>
              <a:gd name="connsiteY3" fmla="*/ 405765 h 426720"/>
              <a:gd name="connsiteX4" fmla="*/ 376237 w 563880"/>
              <a:gd name="connsiteY4" fmla="*/ 405765 h 426720"/>
              <a:gd name="connsiteX5" fmla="*/ 380047 w 563880"/>
              <a:gd name="connsiteY5" fmla="*/ 401955 h 426720"/>
              <a:gd name="connsiteX6" fmla="*/ 380047 w 563880"/>
              <a:gd name="connsiteY6" fmla="*/ 237172 h 426720"/>
              <a:gd name="connsiteX7" fmla="*/ 376237 w 563880"/>
              <a:gd name="connsiteY7" fmla="*/ 233362 h 426720"/>
              <a:gd name="connsiteX8" fmla="*/ 187642 w 563880"/>
              <a:gd name="connsiteY8" fmla="*/ 233362 h 426720"/>
              <a:gd name="connsiteX9" fmla="*/ 183832 w 563880"/>
              <a:gd name="connsiteY9" fmla="*/ 237172 h 426720"/>
              <a:gd name="connsiteX10" fmla="*/ 183832 w 563880"/>
              <a:gd name="connsiteY10" fmla="*/ 401955 h 426720"/>
              <a:gd name="connsiteX11" fmla="*/ 187642 w 563880"/>
              <a:gd name="connsiteY11" fmla="*/ 405765 h 426720"/>
              <a:gd name="connsiteX12" fmla="*/ 263842 w 563880"/>
              <a:gd name="connsiteY12" fmla="*/ 405765 h 426720"/>
              <a:gd name="connsiteX13" fmla="*/ 267652 w 563880"/>
              <a:gd name="connsiteY13" fmla="*/ 401955 h 426720"/>
              <a:gd name="connsiteX14" fmla="*/ 267652 w 563880"/>
              <a:gd name="connsiteY14" fmla="*/ 237172 h 426720"/>
              <a:gd name="connsiteX15" fmla="*/ 263842 w 563880"/>
              <a:gd name="connsiteY15" fmla="*/ 233362 h 426720"/>
              <a:gd name="connsiteX16" fmla="*/ 15240 w 563880"/>
              <a:gd name="connsiteY16" fmla="*/ 132397 h 426720"/>
              <a:gd name="connsiteX17" fmla="*/ 15240 w 563880"/>
              <a:gd name="connsiteY17" fmla="*/ 148590 h 426720"/>
              <a:gd name="connsiteX18" fmla="*/ 18097 w 563880"/>
              <a:gd name="connsiteY18" fmla="*/ 151447 h 426720"/>
              <a:gd name="connsiteX19" fmla="*/ 545782 w 563880"/>
              <a:gd name="connsiteY19" fmla="*/ 151447 h 426720"/>
              <a:gd name="connsiteX20" fmla="*/ 548640 w 563880"/>
              <a:gd name="connsiteY20" fmla="*/ 148590 h 426720"/>
              <a:gd name="connsiteX21" fmla="*/ 548640 w 563880"/>
              <a:gd name="connsiteY21" fmla="*/ 132397 h 426720"/>
              <a:gd name="connsiteX22" fmla="*/ 353377 w 563880"/>
              <a:gd name="connsiteY22" fmla="*/ 68580 h 426720"/>
              <a:gd name="connsiteX23" fmla="*/ 353377 w 563880"/>
              <a:gd name="connsiteY23" fmla="*/ 87630 h 426720"/>
              <a:gd name="connsiteX24" fmla="*/ 548640 w 563880"/>
              <a:gd name="connsiteY24" fmla="*/ 87630 h 426720"/>
              <a:gd name="connsiteX25" fmla="*/ 548640 w 563880"/>
              <a:gd name="connsiteY25" fmla="*/ 71437 h 426720"/>
              <a:gd name="connsiteX26" fmla="*/ 545782 w 563880"/>
              <a:gd name="connsiteY26" fmla="*/ 68580 h 426720"/>
              <a:gd name="connsiteX27" fmla="*/ 18097 w 563880"/>
              <a:gd name="connsiteY27" fmla="*/ 68580 h 426720"/>
              <a:gd name="connsiteX28" fmla="*/ 15240 w 563880"/>
              <a:gd name="connsiteY28" fmla="*/ 71437 h 426720"/>
              <a:gd name="connsiteX29" fmla="*/ 15240 w 563880"/>
              <a:gd name="connsiteY29" fmla="*/ 87630 h 426720"/>
              <a:gd name="connsiteX30" fmla="*/ 210502 w 563880"/>
              <a:gd name="connsiteY30" fmla="*/ 87630 h 426720"/>
              <a:gd name="connsiteX31" fmla="*/ 210502 w 563880"/>
              <a:gd name="connsiteY31" fmla="*/ 68580 h 426720"/>
              <a:gd name="connsiteX32" fmla="*/ 306705 w 563880"/>
              <a:gd name="connsiteY32" fmla="*/ 57150 h 426720"/>
              <a:gd name="connsiteX33" fmla="*/ 297180 w 563880"/>
              <a:gd name="connsiteY33" fmla="*/ 71437 h 426720"/>
              <a:gd name="connsiteX34" fmla="*/ 306705 w 563880"/>
              <a:gd name="connsiteY34" fmla="*/ 71437 h 426720"/>
              <a:gd name="connsiteX35" fmla="*/ 308610 w 563880"/>
              <a:gd name="connsiteY35" fmla="*/ 34290 h 426720"/>
              <a:gd name="connsiteX36" fmla="*/ 320040 w 563880"/>
              <a:gd name="connsiteY36" fmla="*/ 34290 h 426720"/>
              <a:gd name="connsiteX37" fmla="*/ 320040 w 563880"/>
              <a:gd name="connsiteY37" fmla="*/ 71437 h 426720"/>
              <a:gd name="connsiteX38" fmla="*/ 327660 w 563880"/>
              <a:gd name="connsiteY38" fmla="*/ 71437 h 426720"/>
              <a:gd name="connsiteX39" fmla="*/ 327660 w 563880"/>
              <a:gd name="connsiteY39" fmla="*/ 82867 h 426720"/>
              <a:gd name="connsiteX40" fmla="*/ 320040 w 563880"/>
              <a:gd name="connsiteY40" fmla="*/ 82867 h 426720"/>
              <a:gd name="connsiteX41" fmla="*/ 320040 w 563880"/>
              <a:gd name="connsiteY41" fmla="*/ 99060 h 426720"/>
              <a:gd name="connsiteX42" fmla="*/ 307657 w 563880"/>
              <a:gd name="connsiteY42" fmla="*/ 99060 h 426720"/>
              <a:gd name="connsiteX43" fmla="*/ 307657 w 563880"/>
              <a:gd name="connsiteY43" fmla="*/ 82867 h 426720"/>
              <a:gd name="connsiteX44" fmla="*/ 281940 w 563880"/>
              <a:gd name="connsiteY44" fmla="*/ 82867 h 426720"/>
              <a:gd name="connsiteX45" fmla="*/ 281940 w 563880"/>
              <a:gd name="connsiteY45" fmla="*/ 74295 h 426720"/>
              <a:gd name="connsiteX46" fmla="*/ 256223 w 563880"/>
              <a:gd name="connsiteY46" fmla="*/ 32385 h 426720"/>
              <a:gd name="connsiteX47" fmla="*/ 276225 w 563880"/>
              <a:gd name="connsiteY47" fmla="*/ 52387 h 426720"/>
              <a:gd name="connsiteX48" fmla="*/ 256223 w 563880"/>
              <a:gd name="connsiteY48" fmla="*/ 86677 h 426720"/>
              <a:gd name="connsiteX49" fmla="*/ 276225 w 563880"/>
              <a:gd name="connsiteY49" fmla="*/ 86677 h 426720"/>
              <a:gd name="connsiteX50" fmla="*/ 276225 w 563880"/>
              <a:gd name="connsiteY50" fmla="*/ 98107 h 426720"/>
              <a:gd name="connsiteX51" fmla="*/ 235268 w 563880"/>
              <a:gd name="connsiteY51" fmla="*/ 98107 h 426720"/>
              <a:gd name="connsiteX52" fmla="*/ 235268 w 563880"/>
              <a:gd name="connsiteY52" fmla="*/ 89535 h 426720"/>
              <a:gd name="connsiteX53" fmla="*/ 241935 w 563880"/>
              <a:gd name="connsiteY53" fmla="*/ 82867 h 426720"/>
              <a:gd name="connsiteX54" fmla="*/ 261938 w 563880"/>
              <a:gd name="connsiteY54" fmla="*/ 53340 h 426720"/>
              <a:gd name="connsiteX55" fmla="*/ 254318 w 563880"/>
              <a:gd name="connsiteY55" fmla="*/ 44767 h 426720"/>
              <a:gd name="connsiteX56" fmla="*/ 244793 w 563880"/>
              <a:gd name="connsiteY56" fmla="*/ 48577 h 426720"/>
              <a:gd name="connsiteX57" fmla="*/ 241935 w 563880"/>
              <a:gd name="connsiteY57" fmla="*/ 51435 h 426720"/>
              <a:gd name="connsiteX58" fmla="*/ 237173 w 563880"/>
              <a:gd name="connsiteY58" fmla="*/ 40957 h 426720"/>
              <a:gd name="connsiteX59" fmla="*/ 239078 w 563880"/>
              <a:gd name="connsiteY59" fmla="*/ 39052 h 426720"/>
              <a:gd name="connsiteX60" fmla="*/ 256223 w 563880"/>
              <a:gd name="connsiteY60" fmla="*/ 32385 h 426720"/>
              <a:gd name="connsiteX61" fmla="*/ 226695 w 563880"/>
              <a:gd name="connsiteY61" fmla="*/ 14287 h 426720"/>
              <a:gd name="connsiteX62" fmla="*/ 223837 w 563880"/>
              <a:gd name="connsiteY62" fmla="*/ 17145 h 426720"/>
              <a:gd name="connsiteX63" fmla="*/ 223837 w 563880"/>
              <a:gd name="connsiteY63" fmla="*/ 54292 h 426720"/>
              <a:gd name="connsiteX64" fmla="*/ 223837 w 563880"/>
              <a:gd name="connsiteY64" fmla="*/ 68580 h 426720"/>
              <a:gd name="connsiteX65" fmla="*/ 223837 w 563880"/>
              <a:gd name="connsiteY65" fmla="*/ 87630 h 426720"/>
              <a:gd name="connsiteX66" fmla="*/ 223837 w 563880"/>
              <a:gd name="connsiteY66" fmla="*/ 109537 h 426720"/>
              <a:gd name="connsiteX67" fmla="*/ 226695 w 563880"/>
              <a:gd name="connsiteY67" fmla="*/ 112395 h 426720"/>
              <a:gd name="connsiteX68" fmla="*/ 335280 w 563880"/>
              <a:gd name="connsiteY68" fmla="*/ 112395 h 426720"/>
              <a:gd name="connsiteX69" fmla="*/ 338137 w 563880"/>
              <a:gd name="connsiteY69" fmla="*/ 109537 h 426720"/>
              <a:gd name="connsiteX70" fmla="*/ 338137 w 563880"/>
              <a:gd name="connsiteY70" fmla="*/ 87630 h 426720"/>
              <a:gd name="connsiteX71" fmla="*/ 338137 w 563880"/>
              <a:gd name="connsiteY71" fmla="*/ 68580 h 426720"/>
              <a:gd name="connsiteX72" fmla="*/ 338137 w 563880"/>
              <a:gd name="connsiteY72" fmla="*/ 54292 h 426720"/>
              <a:gd name="connsiteX73" fmla="*/ 338137 w 563880"/>
              <a:gd name="connsiteY73" fmla="*/ 17145 h 426720"/>
              <a:gd name="connsiteX74" fmla="*/ 335280 w 563880"/>
              <a:gd name="connsiteY74" fmla="*/ 14287 h 426720"/>
              <a:gd name="connsiteX75" fmla="*/ 227647 w 563880"/>
              <a:gd name="connsiteY75" fmla="*/ 0 h 426720"/>
              <a:gd name="connsiteX76" fmla="*/ 336232 w 563880"/>
              <a:gd name="connsiteY76" fmla="*/ 0 h 426720"/>
              <a:gd name="connsiteX77" fmla="*/ 353377 w 563880"/>
              <a:gd name="connsiteY77" fmla="*/ 17145 h 426720"/>
              <a:gd name="connsiteX78" fmla="*/ 353377 w 563880"/>
              <a:gd name="connsiteY78" fmla="*/ 54292 h 426720"/>
              <a:gd name="connsiteX79" fmla="*/ 545782 w 563880"/>
              <a:gd name="connsiteY79" fmla="*/ 54292 h 426720"/>
              <a:gd name="connsiteX80" fmla="*/ 562927 w 563880"/>
              <a:gd name="connsiteY80" fmla="*/ 71437 h 426720"/>
              <a:gd name="connsiteX81" fmla="*/ 562927 w 563880"/>
              <a:gd name="connsiteY81" fmla="*/ 87630 h 426720"/>
              <a:gd name="connsiteX82" fmla="*/ 563880 w 563880"/>
              <a:gd name="connsiteY82" fmla="*/ 87630 h 426720"/>
              <a:gd name="connsiteX83" fmla="*/ 563880 w 563880"/>
              <a:gd name="connsiteY83" fmla="*/ 132397 h 426720"/>
              <a:gd name="connsiteX84" fmla="*/ 562927 w 563880"/>
              <a:gd name="connsiteY84" fmla="*/ 132397 h 426720"/>
              <a:gd name="connsiteX85" fmla="*/ 562927 w 563880"/>
              <a:gd name="connsiteY85" fmla="*/ 148590 h 426720"/>
              <a:gd name="connsiteX86" fmla="*/ 545782 w 563880"/>
              <a:gd name="connsiteY86" fmla="*/ 165735 h 426720"/>
              <a:gd name="connsiteX87" fmla="*/ 514350 w 563880"/>
              <a:gd name="connsiteY87" fmla="*/ 165735 h 426720"/>
              <a:gd name="connsiteX88" fmla="*/ 514350 w 563880"/>
              <a:gd name="connsiteY88" fmla="*/ 415290 h 426720"/>
              <a:gd name="connsiteX89" fmla="*/ 502920 w 563880"/>
              <a:gd name="connsiteY89" fmla="*/ 426720 h 426720"/>
              <a:gd name="connsiteX90" fmla="*/ 60960 w 563880"/>
              <a:gd name="connsiteY90" fmla="*/ 426720 h 426720"/>
              <a:gd name="connsiteX91" fmla="*/ 49530 w 563880"/>
              <a:gd name="connsiteY91" fmla="*/ 415290 h 426720"/>
              <a:gd name="connsiteX92" fmla="*/ 49530 w 563880"/>
              <a:gd name="connsiteY92" fmla="*/ 165735 h 426720"/>
              <a:gd name="connsiteX93" fmla="*/ 18097 w 563880"/>
              <a:gd name="connsiteY93" fmla="*/ 165735 h 426720"/>
              <a:gd name="connsiteX94" fmla="*/ 952 w 563880"/>
              <a:gd name="connsiteY94" fmla="*/ 148590 h 426720"/>
              <a:gd name="connsiteX95" fmla="*/ 952 w 563880"/>
              <a:gd name="connsiteY95" fmla="*/ 132397 h 426720"/>
              <a:gd name="connsiteX96" fmla="*/ 0 w 563880"/>
              <a:gd name="connsiteY96" fmla="*/ 132397 h 426720"/>
              <a:gd name="connsiteX97" fmla="*/ 0 w 563880"/>
              <a:gd name="connsiteY97" fmla="*/ 87630 h 426720"/>
              <a:gd name="connsiteX98" fmla="*/ 952 w 563880"/>
              <a:gd name="connsiteY98" fmla="*/ 87630 h 426720"/>
              <a:gd name="connsiteX99" fmla="*/ 952 w 563880"/>
              <a:gd name="connsiteY99" fmla="*/ 71437 h 426720"/>
              <a:gd name="connsiteX100" fmla="*/ 18097 w 563880"/>
              <a:gd name="connsiteY100" fmla="*/ 54292 h 426720"/>
              <a:gd name="connsiteX101" fmla="*/ 210502 w 563880"/>
              <a:gd name="connsiteY101" fmla="*/ 54292 h 426720"/>
              <a:gd name="connsiteX102" fmla="*/ 210502 w 563880"/>
              <a:gd name="connsiteY102" fmla="*/ 17145 h 426720"/>
              <a:gd name="connsiteX103" fmla="*/ 227647 w 563880"/>
              <a:gd name="connsiteY103" fmla="*/ 0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563880" h="426720">
                <a:moveTo>
                  <a:pt x="300037" y="233362"/>
                </a:moveTo>
                <a:cubicBezTo>
                  <a:pt x="298132" y="233362"/>
                  <a:pt x="296227" y="235267"/>
                  <a:pt x="296227" y="237172"/>
                </a:cubicBezTo>
                <a:lnTo>
                  <a:pt x="296227" y="401955"/>
                </a:lnTo>
                <a:cubicBezTo>
                  <a:pt x="296227" y="403860"/>
                  <a:pt x="298132" y="405765"/>
                  <a:pt x="300037" y="405765"/>
                </a:cubicBezTo>
                <a:lnTo>
                  <a:pt x="376237" y="405765"/>
                </a:lnTo>
                <a:cubicBezTo>
                  <a:pt x="378142" y="405765"/>
                  <a:pt x="380047" y="403860"/>
                  <a:pt x="380047" y="401955"/>
                </a:cubicBezTo>
                <a:lnTo>
                  <a:pt x="380047" y="237172"/>
                </a:lnTo>
                <a:cubicBezTo>
                  <a:pt x="380047" y="235267"/>
                  <a:pt x="378142" y="233362"/>
                  <a:pt x="376237" y="233362"/>
                </a:cubicBezTo>
                <a:close/>
                <a:moveTo>
                  <a:pt x="187642" y="233362"/>
                </a:moveTo>
                <a:cubicBezTo>
                  <a:pt x="185737" y="233362"/>
                  <a:pt x="183832" y="235267"/>
                  <a:pt x="183832" y="237172"/>
                </a:cubicBezTo>
                <a:lnTo>
                  <a:pt x="183832" y="401955"/>
                </a:lnTo>
                <a:cubicBezTo>
                  <a:pt x="183832" y="403860"/>
                  <a:pt x="185737" y="405765"/>
                  <a:pt x="187642" y="405765"/>
                </a:cubicBezTo>
                <a:lnTo>
                  <a:pt x="263842" y="405765"/>
                </a:lnTo>
                <a:cubicBezTo>
                  <a:pt x="265747" y="405765"/>
                  <a:pt x="267652" y="403860"/>
                  <a:pt x="267652" y="401955"/>
                </a:cubicBezTo>
                <a:lnTo>
                  <a:pt x="267652" y="237172"/>
                </a:lnTo>
                <a:cubicBezTo>
                  <a:pt x="267652" y="235267"/>
                  <a:pt x="265747" y="233362"/>
                  <a:pt x="263842" y="233362"/>
                </a:cubicBezTo>
                <a:close/>
                <a:moveTo>
                  <a:pt x="15240" y="132397"/>
                </a:moveTo>
                <a:lnTo>
                  <a:pt x="15240" y="148590"/>
                </a:lnTo>
                <a:cubicBezTo>
                  <a:pt x="15240" y="150495"/>
                  <a:pt x="16192" y="151447"/>
                  <a:pt x="18097" y="151447"/>
                </a:cubicBezTo>
                <a:lnTo>
                  <a:pt x="545782" y="151447"/>
                </a:lnTo>
                <a:cubicBezTo>
                  <a:pt x="547687" y="151447"/>
                  <a:pt x="548640" y="150495"/>
                  <a:pt x="548640" y="148590"/>
                </a:cubicBezTo>
                <a:lnTo>
                  <a:pt x="548640" y="132397"/>
                </a:lnTo>
                <a:close/>
                <a:moveTo>
                  <a:pt x="353377" y="68580"/>
                </a:moveTo>
                <a:lnTo>
                  <a:pt x="353377" y="87630"/>
                </a:lnTo>
                <a:lnTo>
                  <a:pt x="548640" y="87630"/>
                </a:lnTo>
                <a:lnTo>
                  <a:pt x="548640" y="71437"/>
                </a:lnTo>
                <a:cubicBezTo>
                  <a:pt x="548640" y="69532"/>
                  <a:pt x="547687" y="68580"/>
                  <a:pt x="545782" y="68580"/>
                </a:cubicBezTo>
                <a:close/>
                <a:moveTo>
                  <a:pt x="18097" y="68580"/>
                </a:moveTo>
                <a:cubicBezTo>
                  <a:pt x="16192" y="68580"/>
                  <a:pt x="15240" y="69532"/>
                  <a:pt x="15240" y="71437"/>
                </a:cubicBezTo>
                <a:lnTo>
                  <a:pt x="15240" y="87630"/>
                </a:lnTo>
                <a:lnTo>
                  <a:pt x="210502" y="87630"/>
                </a:lnTo>
                <a:lnTo>
                  <a:pt x="210502" y="68580"/>
                </a:lnTo>
                <a:close/>
                <a:moveTo>
                  <a:pt x="306705" y="57150"/>
                </a:moveTo>
                <a:lnTo>
                  <a:pt x="297180" y="71437"/>
                </a:lnTo>
                <a:lnTo>
                  <a:pt x="306705" y="71437"/>
                </a:lnTo>
                <a:close/>
                <a:moveTo>
                  <a:pt x="308610" y="34290"/>
                </a:moveTo>
                <a:lnTo>
                  <a:pt x="320040" y="34290"/>
                </a:lnTo>
                <a:lnTo>
                  <a:pt x="320040" y="71437"/>
                </a:lnTo>
                <a:lnTo>
                  <a:pt x="327660" y="71437"/>
                </a:lnTo>
                <a:lnTo>
                  <a:pt x="327660" y="82867"/>
                </a:lnTo>
                <a:lnTo>
                  <a:pt x="320040" y="82867"/>
                </a:lnTo>
                <a:lnTo>
                  <a:pt x="320040" y="99060"/>
                </a:lnTo>
                <a:lnTo>
                  <a:pt x="307657" y="99060"/>
                </a:lnTo>
                <a:lnTo>
                  <a:pt x="307657" y="82867"/>
                </a:lnTo>
                <a:lnTo>
                  <a:pt x="281940" y="82867"/>
                </a:lnTo>
                <a:lnTo>
                  <a:pt x="281940" y="74295"/>
                </a:lnTo>
                <a:close/>
                <a:moveTo>
                  <a:pt x="256223" y="32385"/>
                </a:moveTo>
                <a:cubicBezTo>
                  <a:pt x="270510" y="32385"/>
                  <a:pt x="276225" y="42862"/>
                  <a:pt x="276225" y="52387"/>
                </a:cubicBezTo>
                <a:cubicBezTo>
                  <a:pt x="276225" y="65722"/>
                  <a:pt x="267653" y="75247"/>
                  <a:pt x="256223" y="86677"/>
                </a:cubicBezTo>
                <a:lnTo>
                  <a:pt x="276225" y="86677"/>
                </a:lnTo>
                <a:lnTo>
                  <a:pt x="276225" y="98107"/>
                </a:lnTo>
                <a:lnTo>
                  <a:pt x="235268" y="98107"/>
                </a:lnTo>
                <a:lnTo>
                  <a:pt x="235268" y="89535"/>
                </a:lnTo>
                <a:lnTo>
                  <a:pt x="241935" y="82867"/>
                </a:lnTo>
                <a:cubicBezTo>
                  <a:pt x="255270" y="69532"/>
                  <a:pt x="261938" y="60960"/>
                  <a:pt x="261938" y="53340"/>
                </a:cubicBezTo>
                <a:cubicBezTo>
                  <a:pt x="261938" y="45720"/>
                  <a:pt x="257175" y="44767"/>
                  <a:pt x="254318" y="44767"/>
                </a:cubicBezTo>
                <a:cubicBezTo>
                  <a:pt x="250508" y="44767"/>
                  <a:pt x="246698" y="46672"/>
                  <a:pt x="244793" y="48577"/>
                </a:cubicBezTo>
                <a:lnTo>
                  <a:pt x="241935" y="51435"/>
                </a:lnTo>
                <a:lnTo>
                  <a:pt x="237173" y="40957"/>
                </a:lnTo>
                <a:lnTo>
                  <a:pt x="239078" y="39052"/>
                </a:lnTo>
                <a:cubicBezTo>
                  <a:pt x="243840" y="34290"/>
                  <a:pt x="249555" y="32385"/>
                  <a:pt x="256223" y="32385"/>
                </a:cubicBezTo>
                <a:close/>
                <a:moveTo>
                  <a:pt x="226695" y="14287"/>
                </a:moveTo>
                <a:cubicBezTo>
                  <a:pt x="224790" y="14287"/>
                  <a:pt x="223837" y="15240"/>
                  <a:pt x="223837" y="17145"/>
                </a:cubicBezTo>
                <a:lnTo>
                  <a:pt x="223837" y="54292"/>
                </a:lnTo>
                <a:lnTo>
                  <a:pt x="223837" y="68580"/>
                </a:lnTo>
                <a:lnTo>
                  <a:pt x="223837" y="87630"/>
                </a:lnTo>
                <a:lnTo>
                  <a:pt x="223837" y="109537"/>
                </a:lnTo>
                <a:cubicBezTo>
                  <a:pt x="223837" y="111442"/>
                  <a:pt x="224790" y="112395"/>
                  <a:pt x="226695" y="112395"/>
                </a:cubicBezTo>
                <a:lnTo>
                  <a:pt x="335280" y="112395"/>
                </a:lnTo>
                <a:cubicBezTo>
                  <a:pt x="337185" y="112395"/>
                  <a:pt x="338137" y="111442"/>
                  <a:pt x="338137" y="109537"/>
                </a:cubicBezTo>
                <a:lnTo>
                  <a:pt x="338137" y="87630"/>
                </a:lnTo>
                <a:lnTo>
                  <a:pt x="338137" y="68580"/>
                </a:lnTo>
                <a:lnTo>
                  <a:pt x="338137" y="54292"/>
                </a:lnTo>
                <a:lnTo>
                  <a:pt x="338137" y="17145"/>
                </a:lnTo>
                <a:cubicBezTo>
                  <a:pt x="338137" y="15240"/>
                  <a:pt x="337185" y="14287"/>
                  <a:pt x="335280" y="14287"/>
                </a:cubicBezTo>
                <a:close/>
                <a:moveTo>
                  <a:pt x="227647" y="0"/>
                </a:moveTo>
                <a:lnTo>
                  <a:pt x="336232" y="0"/>
                </a:lnTo>
                <a:cubicBezTo>
                  <a:pt x="345757" y="0"/>
                  <a:pt x="353377" y="7620"/>
                  <a:pt x="353377" y="17145"/>
                </a:cubicBezTo>
                <a:lnTo>
                  <a:pt x="353377" y="54292"/>
                </a:lnTo>
                <a:lnTo>
                  <a:pt x="545782" y="54292"/>
                </a:lnTo>
                <a:cubicBezTo>
                  <a:pt x="555307" y="54292"/>
                  <a:pt x="562927" y="61912"/>
                  <a:pt x="562927" y="71437"/>
                </a:cubicBezTo>
                <a:lnTo>
                  <a:pt x="562927" y="87630"/>
                </a:lnTo>
                <a:lnTo>
                  <a:pt x="563880" y="87630"/>
                </a:lnTo>
                <a:lnTo>
                  <a:pt x="563880" y="132397"/>
                </a:lnTo>
                <a:lnTo>
                  <a:pt x="562927" y="132397"/>
                </a:lnTo>
                <a:lnTo>
                  <a:pt x="562927" y="148590"/>
                </a:lnTo>
                <a:cubicBezTo>
                  <a:pt x="562927" y="158115"/>
                  <a:pt x="555307" y="165735"/>
                  <a:pt x="545782" y="165735"/>
                </a:cubicBezTo>
                <a:lnTo>
                  <a:pt x="514350" y="165735"/>
                </a:lnTo>
                <a:lnTo>
                  <a:pt x="514350" y="415290"/>
                </a:lnTo>
                <a:cubicBezTo>
                  <a:pt x="514350" y="421957"/>
                  <a:pt x="509587" y="426720"/>
                  <a:pt x="502920" y="426720"/>
                </a:cubicBezTo>
                <a:lnTo>
                  <a:pt x="60960" y="426720"/>
                </a:lnTo>
                <a:cubicBezTo>
                  <a:pt x="54292" y="426720"/>
                  <a:pt x="49530" y="421957"/>
                  <a:pt x="49530" y="415290"/>
                </a:cubicBezTo>
                <a:lnTo>
                  <a:pt x="49530" y="165735"/>
                </a:lnTo>
                <a:lnTo>
                  <a:pt x="18097" y="165735"/>
                </a:lnTo>
                <a:cubicBezTo>
                  <a:pt x="8572" y="165735"/>
                  <a:pt x="952" y="158115"/>
                  <a:pt x="952" y="148590"/>
                </a:cubicBezTo>
                <a:lnTo>
                  <a:pt x="952" y="132397"/>
                </a:lnTo>
                <a:lnTo>
                  <a:pt x="0" y="132397"/>
                </a:lnTo>
                <a:lnTo>
                  <a:pt x="0" y="87630"/>
                </a:lnTo>
                <a:lnTo>
                  <a:pt x="952" y="87630"/>
                </a:lnTo>
                <a:lnTo>
                  <a:pt x="952" y="71437"/>
                </a:lnTo>
                <a:cubicBezTo>
                  <a:pt x="952" y="61912"/>
                  <a:pt x="8572" y="54292"/>
                  <a:pt x="18097" y="54292"/>
                </a:cubicBezTo>
                <a:lnTo>
                  <a:pt x="210502" y="54292"/>
                </a:lnTo>
                <a:lnTo>
                  <a:pt x="210502" y="17145"/>
                </a:lnTo>
                <a:cubicBezTo>
                  <a:pt x="210502" y="7620"/>
                  <a:pt x="218122" y="0"/>
                  <a:pt x="227647"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77" name="コピー複合機">
            <a:extLst>
              <a:ext uri="{FF2B5EF4-FFF2-40B4-BE49-F238E27FC236}">
                <a16:creationId xmlns:a16="http://schemas.microsoft.com/office/drawing/2014/main" id="{0533B56C-85CA-BC47-B5BF-B893E0E897C5}"/>
              </a:ext>
            </a:extLst>
          </p:cNvPr>
          <p:cNvSpPr/>
          <p:nvPr userDrawn="1"/>
        </p:nvSpPr>
        <p:spPr>
          <a:xfrm>
            <a:off x="1572222" y="3675576"/>
            <a:ext cx="224044" cy="252284"/>
          </a:xfrm>
          <a:custGeom>
            <a:avLst/>
            <a:gdLst>
              <a:gd name="connsiteX0" fmla="*/ 247650 w 457200"/>
              <a:gd name="connsiteY0" fmla="*/ 452914 h 514826"/>
              <a:gd name="connsiteX1" fmla="*/ 310515 w 457200"/>
              <a:gd name="connsiteY1" fmla="*/ 452914 h 514826"/>
              <a:gd name="connsiteX2" fmla="*/ 315278 w 457200"/>
              <a:gd name="connsiteY2" fmla="*/ 457676 h 514826"/>
              <a:gd name="connsiteX3" fmla="*/ 315278 w 457200"/>
              <a:gd name="connsiteY3" fmla="*/ 466249 h 514826"/>
              <a:gd name="connsiteX4" fmla="*/ 310515 w 457200"/>
              <a:gd name="connsiteY4" fmla="*/ 471011 h 514826"/>
              <a:gd name="connsiteX5" fmla="*/ 247650 w 457200"/>
              <a:gd name="connsiteY5" fmla="*/ 471011 h 514826"/>
              <a:gd name="connsiteX6" fmla="*/ 242888 w 457200"/>
              <a:gd name="connsiteY6" fmla="*/ 466249 h 514826"/>
              <a:gd name="connsiteX7" fmla="*/ 242888 w 457200"/>
              <a:gd name="connsiteY7" fmla="*/ 457676 h 514826"/>
              <a:gd name="connsiteX8" fmla="*/ 247650 w 457200"/>
              <a:gd name="connsiteY8" fmla="*/ 452914 h 514826"/>
              <a:gd name="connsiteX9" fmla="*/ 123825 w 457200"/>
              <a:gd name="connsiteY9" fmla="*/ 433864 h 514826"/>
              <a:gd name="connsiteX10" fmla="*/ 123825 w 457200"/>
              <a:gd name="connsiteY10" fmla="*/ 491014 h 514826"/>
              <a:gd name="connsiteX11" fmla="*/ 432435 w 457200"/>
              <a:gd name="connsiteY11" fmla="*/ 491014 h 514826"/>
              <a:gd name="connsiteX12" fmla="*/ 432435 w 457200"/>
              <a:gd name="connsiteY12" fmla="*/ 433864 h 514826"/>
              <a:gd name="connsiteX13" fmla="*/ 247650 w 457200"/>
              <a:gd name="connsiteY13" fmla="*/ 375762 h 514826"/>
              <a:gd name="connsiteX14" fmla="*/ 310515 w 457200"/>
              <a:gd name="connsiteY14" fmla="*/ 375762 h 514826"/>
              <a:gd name="connsiteX15" fmla="*/ 315278 w 457200"/>
              <a:gd name="connsiteY15" fmla="*/ 380524 h 514826"/>
              <a:gd name="connsiteX16" fmla="*/ 315278 w 457200"/>
              <a:gd name="connsiteY16" fmla="*/ 389097 h 514826"/>
              <a:gd name="connsiteX17" fmla="*/ 310515 w 457200"/>
              <a:gd name="connsiteY17" fmla="*/ 393859 h 514826"/>
              <a:gd name="connsiteX18" fmla="*/ 247650 w 457200"/>
              <a:gd name="connsiteY18" fmla="*/ 393859 h 514826"/>
              <a:gd name="connsiteX19" fmla="*/ 242888 w 457200"/>
              <a:gd name="connsiteY19" fmla="*/ 389097 h 514826"/>
              <a:gd name="connsiteX20" fmla="*/ 242888 w 457200"/>
              <a:gd name="connsiteY20" fmla="*/ 380524 h 514826"/>
              <a:gd name="connsiteX21" fmla="*/ 247650 w 457200"/>
              <a:gd name="connsiteY21" fmla="*/ 375762 h 514826"/>
              <a:gd name="connsiteX22" fmla="*/ 123825 w 457200"/>
              <a:gd name="connsiteY22" fmla="*/ 353854 h 514826"/>
              <a:gd name="connsiteX23" fmla="*/ 123825 w 457200"/>
              <a:gd name="connsiteY23" fmla="*/ 411004 h 514826"/>
              <a:gd name="connsiteX24" fmla="*/ 432435 w 457200"/>
              <a:gd name="connsiteY24" fmla="*/ 411004 h 514826"/>
              <a:gd name="connsiteX25" fmla="*/ 432435 w 457200"/>
              <a:gd name="connsiteY25" fmla="*/ 353854 h 514826"/>
              <a:gd name="connsiteX26" fmla="*/ 122872 w 457200"/>
              <a:gd name="connsiteY26" fmla="*/ 330994 h 514826"/>
              <a:gd name="connsiteX27" fmla="*/ 434340 w 457200"/>
              <a:gd name="connsiteY27" fmla="*/ 330994 h 514826"/>
              <a:gd name="connsiteX28" fmla="*/ 456247 w 457200"/>
              <a:gd name="connsiteY28" fmla="*/ 351949 h 514826"/>
              <a:gd name="connsiteX29" fmla="*/ 456247 w 457200"/>
              <a:gd name="connsiteY29" fmla="*/ 492919 h 514826"/>
              <a:gd name="connsiteX30" fmla="*/ 434340 w 457200"/>
              <a:gd name="connsiteY30" fmla="*/ 514826 h 514826"/>
              <a:gd name="connsiteX31" fmla="*/ 122872 w 457200"/>
              <a:gd name="connsiteY31" fmla="*/ 514826 h 514826"/>
              <a:gd name="connsiteX32" fmla="*/ 100965 w 457200"/>
              <a:gd name="connsiteY32" fmla="*/ 492919 h 514826"/>
              <a:gd name="connsiteX33" fmla="*/ 100965 w 457200"/>
              <a:gd name="connsiteY33" fmla="*/ 352901 h 514826"/>
              <a:gd name="connsiteX34" fmla="*/ 122872 w 457200"/>
              <a:gd name="connsiteY34" fmla="*/ 330994 h 514826"/>
              <a:gd name="connsiteX35" fmla="*/ 123825 w 457200"/>
              <a:gd name="connsiteY35" fmla="*/ 212884 h 514826"/>
              <a:gd name="connsiteX36" fmla="*/ 123825 w 457200"/>
              <a:gd name="connsiteY36" fmla="*/ 298609 h 514826"/>
              <a:gd name="connsiteX37" fmla="*/ 432435 w 457200"/>
              <a:gd name="connsiteY37" fmla="*/ 298609 h 514826"/>
              <a:gd name="connsiteX38" fmla="*/ 432435 w 457200"/>
              <a:gd name="connsiteY38" fmla="*/ 212884 h 514826"/>
              <a:gd name="connsiteX39" fmla="*/ 122872 w 457200"/>
              <a:gd name="connsiteY39" fmla="*/ 190024 h 514826"/>
              <a:gd name="connsiteX40" fmla="*/ 434340 w 457200"/>
              <a:gd name="connsiteY40" fmla="*/ 190024 h 514826"/>
              <a:gd name="connsiteX41" fmla="*/ 456247 w 457200"/>
              <a:gd name="connsiteY41" fmla="*/ 212884 h 514826"/>
              <a:gd name="connsiteX42" fmla="*/ 456247 w 457200"/>
              <a:gd name="connsiteY42" fmla="*/ 301466 h 514826"/>
              <a:gd name="connsiteX43" fmla="*/ 434340 w 457200"/>
              <a:gd name="connsiteY43" fmla="*/ 323374 h 514826"/>
              <a:gd name="connsiteX44" fmla="*/ 122872 w 457200"/>
              <a:gd name="connsiteY44" fmla="*/ 323374 h 514826"/>
              <a:gd name="connsiteX45" fmla="*/ 100965 w 457200"/>
              <a:gd name="connsiteY45" fmla="*/ 302419 h 514826"/>
              <a:gd name="connsiteX46" fmla="*/ 19050 w 457200"/>
              <a:gd name="connsiteY46" fmla="*/ 302419 h 514826"/>
              <a:gd name="connsiteX47" fmla="*/ 0 w 457200"/>
              <a:gd name="connsiteY47" fmla="*/ 289084 h 514826"/>
              <a:gd name="connsiteX48" fmla="*/ 19050 w 457200"/>
              <a:gd name="connsiteY48" fmla="*/ 275749 h 514826"/>
              <a:gd name="connsiteX49" fmla="*/ 100965 w 457200"/>
              <a:gd name="connsiteY49" fmla="*/ 275749 h 514826"/>
              <a:gd name="connsiteX50" fmla="*/ 100965 w 457200"/>
              <a:gd name="connsiteY50" fmla="*/ 211931 h 514826"/>
              <a:gd name="connsiteX51" fmla="*/ 122872 w 457200"/>
              <a:gd name="connsiteY51" fmla="*/ 190024 h 514826"/>
              <a:gd name="connsiteX52" fmla="*/ 123825 w 457200"/>
              <a:gd name="connsiteY52" fmla="*/ 30956 h 514826"/>
              <a:gd name="connsiteX53" fmla="*/ 123825 w 457200"/>
              <a:gd name="connsiteY53" fmla="*/ 156686 h 514826"/>
              <a:gd name="connsiteX54" fmla="*/ 431483 w 457200"/>
              <a:gd name="connsiteY54" fmla="*/ 156686 h 514826"/>
              <a:gd name="connsiteX55" fmla="*/ 431483 w 457200"/>
              <a:gd name="connsiteY55" fmla="*/ 94773 h 514826"/>
              <a:gd name="connsiteX56" fmla="*/ 305753 w 457200"/>
              <a:gd name="connsiteY56" fmla="*/ 94773 h 514826"/>
              <a:gd name="connsiteX57" fmla="*/ 281940 w 457200"/>
              <a:gd name="connsiteY57" fmla="*/ 76676 h 514826"/>
              <a:gd name="connsiteX58" fmla="*/ 268605 w 457200"/>
              <a:gd name="connsiteY58" fmla="*/ 32861 h 514826"/>
              <a:gd name="connsiteX59" fmla="*/ 266700 w 457200"/>
              <a:gd name="connsiteY59" fmla="*/ 30956 h 514826"/>
              <a:gd name="connsiteX60" fmla="*/ 427078 w 457200"/>
              <a:gd name="connsiteY60" fmla="*/ 0 h 514826"/>
              <a:gd name="connsiteX61" fmla="*/ 436245 w 457200"/>
              <a:gd name="connsiteY61" fmla="*/ 2381 h 514826"/>
              <a:gd name="connsiteX62" fmla="*/ 441008 w 457200"/>
              <a:gd name="connsiteY62" fmla="*/ 9049 h 514826"/>
              <a:gd name="connsiteX63" fmla="*/ 425768 w 457200"/>
              <a:gd name="connsiteY63" fmla="*/ 26194 h 514826"/>
              <a:gd name="connsiteX64" fmla="*/ 300038 w 457200"/>
              <a:gd name="connsiteY64" fmla="*/ 54769 h 514826"/>
              <a:gd name="connsiteX65" fmla="*/ 304800 w 457200"/>
              <a:gd name="connsiteY65" fmla="*/ 69056 h 514826"/>
              <a:gd name="connsiteX66" fmla="*/ 306705 w 457200"/>
              <a:gd name="connsiteY66" fmla="*/ 70961 h 514826"/>
              <a:gd name="connsiteX67" fmla="*/ 434340 w 457200"/>
              <a:gd name="connsiteY67" fmla="*/ 70961 h 514826"/>
              <a:gd name="connsiteX68" fmla="*/ 457200 w 457200"/>
              <a:gd name="connsiteY68" fmla="*/ 92869 h 514826"/>
              <a:gd name="connsiteX69" fmla="*/ 457200 w 457200"/>
              <a:gd name="connsiteY69" fmla="*/ 157639 h 514826"/>
              <a:gd name="connsiteX70" fmla="*/ 435293 w 457200"/>
              <a:gd name="connsiteY70" fmla="*/ 179546 h 514826"/>
              <a:gd name="connsiteX71" fmla="*/ 123825 w 457200"/>
              <a:gd name="connsiteY71" fmla="*/ 179546 h 514826"/>
              <a:gd name="connsiteX72" fmla="*/ 101918 w 457200"/>
              <a:gd name="connsiteY72" fmla="*/ 157639 h 514826"/>
              <a:gd name="connsiteX73" fmla="*/ 101918 w 457200"/>
              <a:gd name="connsiteY73" fmla="*/ 29051 h 514826"/>
              <a:gd name="connsiteX74" fmla="*/ 123825 w 457200"/>
              <a:gd name="connsiteY74" fmla="*/ 7144 h 514826"/>
              <a:gd name="connsiteX75" fmla="*/ 268605 w 457200"/>
              <a:gd name="connsiteY75" fmla="*/ 7144 h 514826"/>
              <a:gd name="connsiteX76" fmla="*/ 292418 w 457200"/>
              <a:gd name="connsiteY76" fmla="*/ 25241 h 514826"/>
              <a:gd name="connsiteX77" fmla="*/ 293370 w 457200"/>
              <a:gd name="connsiteY77" fmla="*/ 30004 h 514826"/>
              <a:gd name="connsiteX78" fmla="*/ 420053 w 457200"/>
              <a:gd name="connsiteY78" fmla="*/ 476 h 514826"/>
              <a:gd name="connsiteX79" fmla="*/ 427078 w 457200"/>
              <a:gd name="connsiteY79" fmla="*/ 0 h 51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57200" h="514826">
                <a:moveTo>
                  <a:pt x="247650" y="452914"/>
                </a:moveTo>
                <a:lnTo>
                  <a:pt x="310515" y="452914"/>
                </a:lnTo>
                <a:cubicBezTo>
                  <a:pt x="313373" y="452914"/>
                  <a:pt x="315278" y="454819"/>
                  <a:pt x="315278" y="457676"/>
                </a:cubicBezTo>
                <a:lnTo>
                  <a:pt x="315278" y="466249"/>
                </a:lnTo>
                <a:cubicBezTo>
                  <a:pt x="315278" y="469106"/>
                  <a:pt x="313373" y="471011"/>
                  <a:pt x="310515" y="471011"/>
                </a:cubicBezTo>
                <a:lnTo>
                  <a:pt x="247650" y="471011"/>
                </a:lnTo>
                <a:cubicBezTo>
                  <a:pt x="244793" y="471011"/>
                  <a:pt x="242888" y="469106"/>
                  <a:pt x="242888" y="466249"/>
                </a:cubicBezTo>
                <a:lnTo>
                  <a:pt x="242888" y="457676"/>
                </a:lnTo>
                <a:cubicBezTo>
                  <a:pt x="242888" y="454819"/>
                  <a:pt x="244793" y="452914"/>
                  <a:pt x="247650" y="452914"/>
                </a:cubicBezTo>
                <a:close/>
                <a:moveTo>
                  <a:pt x="123825" y="433864"/>
                </a:moveTo>
                <a:lnTo>
                  <a:pt x="123825" y="491014"/>
                </a:lnTo>
                <a:lnTo>
                  <a:pt x="432435" y="491014"/>
                </a:lnTo>
                <a:lnTo>
                  <a:pt x="432435" y="433864"/>
                </a:lnTo>
                <a:close/>
                <a:moveTo>
                  <a:pt x="247650" y="375762"/>
                </a:moveTo>
                <a:lnTo>
                  <a:pt x="310515" y="375762"/>
                </a:lnTo>
                <a:cubicBezTo>
                  <a:pt x="313373" y="375762"/>
                  <a:pt x="315278" y="377667"/>
                  <a:pt x="315278" y="380524"/>
                </a:cubicBezTo>
                <a:lnTo>
                  <a:pt x="315278" y="389097"/>
                </a:lnTo>
                <a:cubicBezTo>
                  <a:pt x="315278" y="391954"/>
                  <a:pt x="313373" y="393859"/>
                  <a:pt x="310515" y="393859"/>
                </a:cubicBezTo>
                <a:lnTo>
                  <a:pt x="247650" y="393859"/>
                </a:lnTo>
                <a:cubicBezTo>
                  <a:pt x="244793" y="393859"/>
                  <a:pt x="242888" y="391002"/>
                  <a:pt x="242888" y="389097"/>
                </a:cubicBezTo>
                <a:lnTo>
                  <a:pt x="242888" y="380524"/>
                </a:lnTo>
                <a:cubicBezTo>
                  <a:pt x="242888" y="377667"/>
                  <a:pt x="244793" y="375762"/>
                  <a:pt x="247650" y="375762"/>
                </a:cubicBezTo>
                <a:close/>
                <a:moveTo>
                  <a:pt x="123825" y="353854"/>
                </a:moveTo>
                <a:lnTo>
                  <a:pt x="123825" y="411004"/>
                </a:lnTo>
                <a:lnTo>
                  <a:pt x="432435" y="411004"/>
                </a:lnTo>
                <a:lnTo>
                  <a:pt x="432435" y="353854"/>
                </a:lnTo>
                <a:close/>
                <a:moveTo>
                  <a:pt x="122872" y="330994"/>
                </a:moveTo>
                <a:lnTo>
                  <a:pt x="434340" y="330994"/>
                </a:lnTo>
                <a:cubicBezTo>
                  <a:pt x="445770" y="330994"/>
                  <a:pt x="456247" y="340519"/>
                  <a:pt x="456247" y="351949"/>
                </a:cubicBezTo>
                <a:lnTo>
                  <a:pt x="456247" y="492919"/>
                </a:lnTo>
                <a:cubicBezTo>
                  <a:pt x="456247" y="505301"/>
                  <a:pt x="446722" y="514826"/>
                  <a:pt x="434340" y="514826"/>
                </a:cubicBezTo>
                <a:lnTo>
                  <a:pt x="122872" y="514826"/>
                </a:lnTo>
                <a:cubicBezTo>
                  <a:pt x="110490" y="514826"/>
                  <a:pt x="100965" y="505301"/>
                  <a:pt x="100965" y="492919"/>
                </a:cubicBezTo>
                <a:lnTo>
                  <a:pt x="100965" y="352901"/>
                </a:lnTo>
                <a:cubicBezTo>
                  <a:pt x="100965" y="340519"/>
                  <a:pt x="110490" y="330994"/>
                  <a:pt x="122872" y="330994"/>
                </a:cubicBezTo>
                <a:close/>
                <a:moveTo>
                  <a:pt x="123825" y="212884"/>
                </a:moveTo>
                <a:lnTo>
                  <a:pt x="123825" y="298609"/>
                </a:lnTo>
                <a:lnTo>
                  <a:pt x="432435" y="298609"/>
                </a:lnTo>
                <a:lnTo>
                  <a:pt x="432435" y="212884"/>
                </a:lnTo>
                <a:close/>
                <a:moveTo>
                  <a:pt x="122872" y="190024"/>
                </a:moveTo>
                <a:lnTo>
                  <a:pt x="434340" y="190024"/>
                </a:lnTo>
                <a:cubicBezTo>
                  <a:pt x="445770" y="190024"/>
                  <a:pt x="456247" y="200501"/>
                  <a:pt x="456247" y="212884"/>
                </a:cubicBezTo>
                <a:lnTo>
                  <a:pt x="456247" y="301466"/>
                </a:lnTo>
                <a:cubicBezTo>
                  <a:pt x="456247" y="313849"/>
                  <a:pt x="446722" y="323374"/>
                  <a:pt x="434340" y="323374"/>
                </a:cubicBezTo>
                <a:lnTo>
                  <a:pt x="122872" y="323374"/>
                </a:lnTo>
                <a:cubicBezTo>
                  <a:pt x="110490" y="323374"/>
                  <a:pt x="101917" y="313849"/>
                  <a:pt x="100965" y="302419"/>
                </a:cubicBezTo>
                <a:lnTo>
                  <a:pt x="19050" y="302419"/>
                </a:lnTo>
                <a:cubicBezTo>
                  <a:pt x="7620" y="302419"/>
                  <a:pt x="0" y="297656"/>
                  <a:pt x="0" y="289084"/>
                </a:cubicBezTo>
                <a:cubicBezTo>
                  <a:pt x="0" y="280511"/>
                  <a:pt x="7620" y="275749"/>
                  <a:pt x="19050" y="275749"/>
                </a:cubicBezTo>
                <a:lnTo>
                  <a:pt x="100965" y="275749"/>
                </a:lnTo>
                <a:lnTo>
                  <a:pt x="100965" y="211931"/>
                </a:lnTo>
                <a:cubicBezTo>
                  <a:pt x="100965" y="199549"/>
                  <a:pt x="110490" y="190024"/>
                  <a:pt x="122872" y="190024"/>
                </a:cubicBezTo>
                <a:close/>
                <a:moveTo>
                  <a:pt x="123825" y="30956"/>
                </a:moveTo>
                <a:lnTo>
                  <a:pt x="123825" y="156686"/>
                </a:lnTo>
                <a:lnTo>
                  <a:pt x="431483" y="156686"/>
                </a:lnTo>
                <a:lnTo>
                  <a:pt x="431483" y="94773"/>
                </a:lnTo>
                <a:lnTo>
                  <a:pt x="305753" y="94773"/>
                </a:lnTo>
                <a:cubicBezTo>
                  <a:pt x="295275" y="94773"/>
                  <a:pt x="284798" y="87154"/>
                  <a:pt x="281940" y="76676"/>
                </a:cubicBezTo>
                <a:lnTo>
                  <a:pt x="268605" y="32861"/>
                </a:lnTo>
                <a:cubicBezTo>
                  <a:pt x="268605" y="31909"/>
                  <a:pt x="267653" y="30956"/>
                  <a:pt x="266700" y="30956"/>
                </a:cubicBezTo>
                <a:close/>
                <a:moveTo>
                  <a:pt x="427078" y="0"/>
                </a:moveTo>
                <a:cubicBezTo>
                  <a:pt x="430054" y="0"/>
                  <a:pt x="433388" y="476"/>
                  <a:pt x="436245" y="2381"/>
                </a:cubicBezTo>
                <a:cubicBezTo>
                  <a:pt x="439103" y="3334"/>
                  <a:pt x="440055" y="6191"/>
                  <a:pt x="441008" y="9049"/>
                </a:cubicBezTo>
                <a:cubicBezTo>
                  <a:pt x="442913" y="16669"/>
                  <a:pt x="437198" y="23336"/>
                  <a:pt x="425768" y="26194"/>
                </a:cubicBezTo>
                <a:lnTo>
                  <a:pt x="300038" y="54769"/>
                </a:lnTo>
                <a:lnTo>
                  <a:pt x="304800" y="69056"/>
                </a:lnTo>
                <a:cubicBezTo>
                  <a:pt x="304800" y="70009"/>
                  <a:pt x="305753" y="70961"/>
                  <a:pt x="306705" y="70961"/>
                </a:cubicBezTo>
                <a:lnTo>
                  <a:pt x="434340" y="70961"/>
                </a:lnTo>
                <a:cubicBezTo>
                  <a:pt x="445770" y="70961"/>
                  <a:pt x="456248" y="81439"/>
                  <a:pt x="457200" y="92869"/>
                </a:cubicBezTo>
                <a:lnTo>
                  <a:pt x="457200" y="157639"/>
                </a:lnTo>
                <a:cubicBezTo>
                  <a:pt x="457200" y="170021"/>
                  <a:pt x="447675" y="179546"/>
                  <a:pt x="435293" y="179546"/>
                </a:cubicBezTo>
                <a:lnTo>
                  <a:pt x="123825" y="179546"/>
                </a:lnTo>
                <a:cubicBezTo>
                  <a:pt x="111443" y="179546"/>
                  <a:pt x="101918" y="170021"/>
                  <a:pt x="101918" y="157639"/>
                </a:cubicBezTo>
                <a:lnTo>
                  <a:pt x="101918" y="29051"/>
                </a:lnTo>
                <a:cubicBezTo>
                  <a:pt x="101918" y="16669"/>
                  <a:pt x="111443" y="7144"/>
                  <a:pt x="123825" y="7144"/>
                </a:cubicBezTo>
                <a:lnTo>
                  <a:pt x="268605" y="7144"/>
                </a:lnTo>
                <a:cubicBezTo>
                  <a:pt x="279083" y="7144"/>
                  <a:pt x="289560" y="14763"/>
                  <a:pt x="292418" y="25241"/>
                </a:cubicBezTo>
                <a:lnTo>
                  <a:pt x="293370" y="30004"/>
                </a:lnTo>
                <a:lnTo>
                  <a:pt x="420053" y="476"/>
                </a:lnTo>
                <a:cubicBezTo>
                  <a:pt x="421482" y="476"/>
                  <a:pt x="424101" y="0"/>
                  <a:pt x="427078"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78" name="電気">
            <a:extLst>
              <a:ext uri="{FF2B5EF4-FFF2-40B4-BE49-F238E27FC236}">
                <a16:creationId xmlns:a16="http://schemas.microsoft.com/office/drawing/2014/main" id="{533D323A-E9D8-E340-A37B-B149F3C47E3E}"/>
              </a:ext>
            </a:extLst>
          </p:cNvPr>
          <p:cNvSpPr/>
          <p:nvPr userDrawn="1"/>
        </p:nvSpPr>
        <p:spPr>
          <a:xfrm>
            <a:off x="3947058" y="3668691"/>
            <a:ext cx="246976" cy="266053"/>
          </a:xfrm>
          <a:custGeom>
            <a:avLst/>
            <a:gdLst>
              <a:gd name="connsiteX0" fmla="*/ 170497 w 503994"/>
              <a:gd name="connsiteY0" fmla="*/ 246698 h 542925"/>
              <a:gd name="connsiteX1" fmla="*/ 179070 w 503994"/>
              <a:gd name="connsiteY1" fmla="*/ 257175 h 542925"/>
              <a:gd name="connsiteX2" fmla="*/ 179070 w 503994"/>
              <a:gd name="connsiteY2" fmla="*/ 299085 h 542925"/>
              <a:gd name="connsiteX3" fmla="*/ 170497 w 503994"/>
              <a:gd name="connsiteY3" fmla="*/ 309563 h 542925"/>
              <a:gd name="connsiteX4" fmla="*/ 161925 w 503994"/>
              <a:gd name="connsiteY4" fmla="*/ 299085 h 542925"/>
              <a:gd name="connsiteX5" fmla="*/ 161925 w 503994"/>
              <a:gd name="connsiteY5" fmla="*/ 257175 h 542925"/>
              <a:gd name="connsiteX6" fmla="*/ 170497 w 503994"/>
              <a:gd name="connsiteY6" fmla="*/ 246698 h 542925"/>
              <a:gd name="connsiteX7" fmla="*/ 134302 w 503994"/>
              <a:gd name="connsiteY7" fmla="*/ 246698 h 542925"/>
              <a:gd name="connsiteX8" fmla="*/ 142875 w 503994"/>
              <a:gd name="connsiteY8" fmla="*/ 257175 h 542925"/>
              <a:gd name="connsiteX9" fmla="*/ 142875 w 503994"/>
              <a:gd name="connsiteY9" fmla="*/ 299085 h 542925"/>
              <a:gd name="connsiteX10" fmla="*/ 134302 w 503994"/>
              <a:gd name="connsiteY10" fmla="*/ 309563 h 542925"/>
              <a:gd name="connsiteX11" fmla="*/ 125730 w 503994"/>
              <a:gd name="connsiteY11" fmla="*/ 299085 h 542925"/>
              <a:gd name="connsiteX12" fmla="*/ 125730 w 503994"/>
              <a:gd name="connsiteY12" fmla="*/ 257175 h 542925"/>
              <a:gd name="connsiteX13" fmla="*/ 134302 w 503994"/>
              <a:gd name="connsiteY13" fmla="*/ 246698 h 542925"/>
              <a:gd name="connsiteX14" fmla="*/ 392430 w 503994"/>
              <a:gd name="connsiteY14" fmla="*/ 228600 h 542925"/>
              <a:gd name="connsiteX15" fmla="*/ 396239 w 503994"/>
              <a:gd name="connsiteY15" fmla="*/ 228600 h 542925"/>
              <a:gd name="connsiteX16" fmla="*/ 406717 w 503994"/>
              <a:gd name="connsiteY16" fmla="*/ 239077 h 542925"/>
              <a:gd name="connsiteX17" fmla="*/ 406717 w 503994"/>
              <a:gd name="connsiteY17" fmla="*/ 288607 h 542925"/>
              <a:gd name="connsiteX18" fmla="*/ 433387 w 503994"/>
              <a:gd name="connsiteY18" fmla="*/ 288607 h 542925"/>
              <a:gd name="connsiteX19" fmla="*/ 433387 w 503994"/>
              <a:gd name="connsiteY19" fmla="*/ 239077 h 542925"/>
              <a:gd name="connsiteX20" fmla="*/ 443864 w 503994"/>
              <a:gd name="connsiteY20" fmla="*/ 228600 h 542925"/>
              <a:gd name="connsiteX21" fmla="*/ 447675 w 503994"/>
              <a:gd name="connsiteY21" fmla="*/ 228600 h 542925"/>
              <a:gd name="connsiteX22" fmla="*/ 458152 w 503994"/>
              <a:gd name="connsiteY22" fmla="*/ 239077 h 542925"/>
              <a:gd name="connsiteX23" fmla="*/ 458152 w 503994"/>
              <a:gd name="connsiteY23" fmla="*/ 288607 h 542925"/>
              <a:gd name="connsiteX24" fmla="*/ 494347 w 503994"/>
              <a:gd name="connsiteY24" fmla="*/ 288607 h 542925"/>
              <a:gd name="connsiteX25" fmla="*/ 503872 w 503994"/>
              <a:gd name="connsiteY25" fmla="*/ 299085 h 542925"/>
              <a:gd name="connsiteX26" fmla="*/ 503872 w 503994"/>
              <a:gd name="connsiteY26" fmla="*/ 304800 h 542925"/>
              <a:gd name="connsiteX27" fmla="*/ 493394 w 503994"/>
              <a:gd name="connsiteY27" fmla="*/ 315277 h 542925"/>
              <a:gd name="connsiteX28" fmla="*/ 478155 w 503994"/>
              <a:gd name="connsiteY28" fmla="*/ 315277 h 542925"/>
              <a:gd name="connsiteX29" fmla="*/ 479107 w 503994"/>
              <a:gd name="connsiteY29" fmla="*/ 320992 h 542925"/>
              <a:gd name="connsiteX30" fmla="*/ 479107 w 503994"/>
              <a:gd name="connsiteY30" fmla="*/ 388620 h 542925"/>
              <a:gd name="connsiteX31" fmla="*/ 453389 w 503994"/>
              <a:gd name="connsiteY31" fmla="*/ 415290 h 542925"/>
              <a:gd name="connsiteX32" fmla="*/ 453389 w 503994"/>
              <a:gd name="connsiteY32" fmla="*/ 417195 h 542925"/>
              <a:gd name="connsiteX33" fmla="*/ 430530 w 503994"/>
              <a:gd name="connsiteY33" fmla="*/ 443865 h 542925"/>
              <a:gd name="connsiteX34" fmla="*/ 430530 w 503994"/>
              <a:gd name="connsiteY34" fmla="*/ 486727 h 542925"/>
              <a:gd name="connsiteX35" fmla="*/ 477202 w 503994"/>
              <a:gd name="connsiteY35" fmla="*/ 521970 h 542925"/>
              <a:gd name="connsiteX36" fmla="*/ 487680 w 503994"/>
              <a:gd name="connsiteY36" fmla="*/ 532447 h 542925"/>
              <a:gd name="connsiteX37" fmla="*/ 477202 w 503994"/>
              <a:gd name="connsiteY37" fmla="*/ 542925 h 542925"/>
              <a:gd name="connsiteX38" fmla="*/ 409575 w 503994"/>
              <a:gd name="connsiteY38" fmla="*/ 487680 h 542925"/>
              <a:gd name="connsiteX39" fmla="*/ 409575 w 503994"/>
              <a:gd name="connsiteY39" fmla="*/ 443865 h 542925"/>
              <a:gd name="connsiteX40" fmla="*/ 387667 w 503994"/>
              <a:gd name="connsiteY40" fmla="*/ 417195 h 542925"/>
              <a:gd name="connsiteX41" fmla="*/ 387667 w 503994"/>
              <a:gd name="connsiteY41" fmla="*/ 415290 h 542925"/>
              <a:gd name="connsiteX42" fmla="*/ 361950 w 503994"/>
              <a:gd name="connsiteY42" fmla="*/ 388620 h 542925"/>
              <a:gd name="connsiteX43" fmla="*/ 361950 w 503994"/>
              <a:gd name="connsiteY43" fmla="*/ 320992 h 542925"/>
              <a:gd name="connsiteX44" fmla="*/ 362902 w 503994"/>
              <a:gd name="connsiteY44" fmla="*/ 315277 h 542925"/>
              <a:gd name="connsiteX45" fmla="*/ 347662 w 503994"/>
              <a:gd name="connsiteY45" fmla="*/ 315277 h 542925"/>
              <a:gd name="connsiteX46" fmla="*/ 337185 w 503994"/>
              <a:gd name="connsiteY46" fmla="*/ 304800 h 542925"/>
              <a:gd name="connsiteX47" fmla="*/ 337185 w 503994"/>
              <a:gd name="connsiteY47" fmla="*/ 299085 h 542925"/>
              <a:gd name="connsiteX48" fmla="*/ 347662 w 503994"/>
              <a:gd name="connsiteY48" fmla="*/ 288607 h 542925"/>
              <a:gd name="connsiteX49" fmla="*/ 381952 w 503994"/>
              <a:gd name="connsiteY49" fmla="*/ 288607 h 542925"/>
              <a:gd name="connsiteX50" fmla="*/ 381952 w 503994"/>
              <a:gd name="connsiteY50" fmla="*/ 239077 h 542925"/>
              <a:gd name="connsiteX51" fmla="*/ 392430 w 503994"/>
              <a:gd name="connsiteY51" fmla="*/ 228600 h 542925"/>
              <a:gd name="connsiteX52" fmla="*/ 170497 w 503994"/>
              <a:gd name="connsiteY52" fmla="*/ 150495 h 542925"/>
              <a:gd name="connsiteX53" fmla="*/ 179070 w 503994"/>
              <a:gd name="connsiteY53" fmla="*/ 160972 h 542925"/>
              <a:gd name="connsiteX54" fmla="*/ 179070 w 503994"/>
              <a:gd name="connsiteY54" fmla="*/ 202882 h 542925"/>
              <a:gd name="connsiteX55" fmla="*/ 170497 w 503994"/>
              <a:gd name="connsiteY55" fmla="*/ 213360 h 542925"/>
              <a:gd name="connsiteX56" fmla="*/ 161925 w 503994"/>
              <a:gd name="connsiteY56" fmla="*/ 202882 h 542925"/>
              <a:gd name="connsiteX57" fmla="*/ 161925 w 503994"/>
              <a:gd name="connsiteY57" fmla="*/ 160972 h 542925"/>
              <a:gd name="connsiteX58" fmla="*/ 170497 w 503994"/>
              <a:gd name="connsiteY58" fmla="*/ 150495 h 542925"/>
              <a:gd name="connsiteX59" fmla="*/ 134302 w 503994"/>
              <a:gd name="connsiteY59" fmla="*/ 150495 h 542925"/>
              <a:gd name="connsiteX60" fmla="*/ 142875 w 503994"/>
              <a:gd name="connsiteY60" fmla="*/ 160972 h 542925"/>
              <a:gd name="connsiteX61" fmla="*/ 142875 w 503994"/>
              <a:gd name="connsiteY61" fmla="*/ 202882 h 542925"/>
              <a:gd name="connsiteX62" fmla="*/ 134302 w 503994"/>
              <a:gd name="connsiteY62" fmla="*/ 213360 h 542925"/>
              <a:gd name="connsiteX63" fmla="*/ 125730 w 503994"/>
              <a:gd name="connsiteY63" fmla="*/ 202882 h 542925"/>
              <a:gd name="connsiteX64" fmla="*/ 125730 w 503994"/>
              <a:gd name="connsiteY64" fmla="*/ 160972 h 542925"/>
              <a:gd name="connsiteX65" fmla="*/ 134302 w 503994"/>
              <a:gd name="connsiteY65" fmla="*/ 150495 h 542925"/>
              <a:gd name="connsiteX66" fmla="*/ 102869 w 503994"/>
              <a:gd name="connsiteY66" fmla="*/ 122872 h 542925"/>
              <a:gd name="connsiteX67" fmla="*/ 102869 w 503994"/>
              <a:gd name="connsiteY67" fmla="*/ 338137 h 542925"/>
              <a:gd name="connsiteX68" fmla="*/ 201929 w 503994"/>
              <a:gd name="connsiteY68" fmla="*/ 338137 h 542925"/>
              <a:gd name="connsiteX69" fmla="*/ 201929 w 503994"/>
              <a:gd name="connsiteY69" fmla="*/ 122872 h 542925"/>
              <a:gd name="connsiteX70" fmla="*/ 102869 w 503994"/>
              <a:gd name="connsiteY70" fmla="*/ 102870 h 542925"/>
              <a:gd name="connsiteX71" fmla="*/ 201929 w 503994"/>
              <a:gd name="connsiteY71" fmla="*/ 102870 h 542925"/>
              <a:gd name="connsiteX72" fmla="*/ 221932 w 503994"/>
              <a:gd name="connsiteY72" fmla="*/ 122872 h 542925"/>
              <a:gd name="connsiteX73" fmla="*/ 221932 w 503994"/>
              <a:gd name="connsiteY73" fmla="*/ 338137 h 542925"/>
              <a:gd name="connsiteX74" fmla="*/ 201929 w 503994"/>
              <a:gd name="connsiteY74" fmla="*/ 358140 h 542925"/>
              <a:gd name="connsiteX75" fmla="*/ 102869 w 503994"/>
              <a:gd name="connsiteY75" fmla="*/ 358140 h 542925"/>
              <a:gd name="connsiteX76" fmla="*/ 82867 w 503994"/>
              <a:gd name="connsiteY76" fmla="*/ 338137 h 542925"/>
              <a:gd name="connsiteX77" fmla="*/ 82867 w 503994"/>
              <a:gd name="connsiteY77" fmla="*/ 122872 h 542925"/>
              <a:gd name="connsiteX78" fmla="*/ 102869 w 503994"/>
              <a:gd name="connsiteY78" fmla="*/ 102870 h 542925"/>
              <a:gd name="connsiteX79" fmla="*/ 30480 w 503994"/>
              <a:gd name="connsiteY79" fmla="*/ 20002 h 542925"/>
              <a:gd name="connsiteX80" fmla="*/ 20002 w 503994"/>
              <a:gd name="connsiteY80" fmla="*/ 30480 h 542925"/>
              <a:gd name="connsiteX81" fmla="*/ 20002 w 503994"/>
              <a:gd name="connsiteY81" fmla="*/ 430530 h 542925"/>
              <a:gd name="connsiteX82" fmla="*/ 30480 w 503994"/>
              <a:gd name="connsiteY82" fmla="*/ 441007 h 542925"/>
              <a:gd name="connsiteX83" fmla="*/ 275272 w 503994"/>
              <a:gd name="connsiteY83" fmla="*/ 441007 h 542925"/>
              <a:gd name="connsiteX84" fmla="*/ 285750 w 503994"/>
              <a:gd name="connsiteY84" fmla="*/ 430530 h 542925"/>
              <a:gd name="connsiteX85" fmla="*/ 285750 w 503994"/>
              <a:gd name="connsiteY85" fmla="*/ 30480 h 542925"/>
              <a:gd name="connsiteX86" fmla="*/ 275272 w 503994"/>
              <a:gd name="connsiteY86" fmla="*/ 20002 h 542925"/>
              <a:gd name="connsiteX87" fmla="*/ 30480 w 503994"/>
              <a:gd name="connsiteY87" fmla="*/ 0 h 542925"/>
              <a:gd name="connsiteX88" fmla="*/ 275272 w 503994"/>
              <a:gd name="connsiteY88" fmla="*/ 0 h 542925"/>
              <a:gd name="connsiteX89" fmla="*/ 305752 w 503994"/>
              <a:gd name="connsiteY89" fmla="*/ 30480 h 542925"/>
              <a:gd name="connsiteX90" fmla="*/ 305752 w 503994"/>
              <a:gd name="connsiteY90" fmla="*/ 430530 h 542925"/>
              <a:gd name="connsiteX91" fmla="*/ 275272 w 503994"/>
              <a:gd name="connsiteY91" fmla="*/ 461010 h 542925"/>
              <a:gd name="connsiteX92" fmla="*/ 30480 w 503994"/>
              <a:gd name="connsiteY92" fmla="*/ 461010 h 542925"/>
              <a:gd name="connsiteX93" fmla="*/ 0 w 503994"/>
              <a:gd name="connsiteY93" fmla="*/ 430530 h 542925"/>
              <a:gd name="connsiteX94" fmla="*/ 0 w 503994"/>
              <a:gd name="connsiteY94" fmla="*/ 30480 h 542925"/>
              <a:gd name="connsiteX95" fmla="*/ 30480 w 503994"/>
              <a:gd name="connsiteY95" fmla="*/ 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03994" h="542925">
                <a:moveTo>
                  <a:pt x="170497" y="246698"/>
                </a:moveTo>
                <a:cubicBezTo>
                  <a:pt x="175260" y="246698"/>
                  <a:pt x="179070" y="251460"/>
                  <a:pt x="179070" y="257175"/>
                </a:cubicBezTo>
                <a:lnTo>
                  <a:pt x="179070" y="299085"/>
                </a:lnTo>
                <a:cubicBezTo>
                  <a:pt x="179070" y="304800"/>
                  <a:pt x="175260" y="309563"/>
                  <a:pt x="170497" y="309563"/>
                </a:cubicBezTo>
                <a:cubicBezTo>
                  <a:pt x="165735" y="309563"/>
                  <a:pt x="161925" y="304800"/>
                  <a:pt x="161925" y="299085"/>
                </a:cubicBezTo>
                <a:lnTo>
                  <a:pt x="161925" y="257175"/>
                </a:lnTo>
                <a:cubicBezTo>
                  <a:pt x="161925" y="251460"/>
                  <a:pt x="165735" y="246698"/>
                  <a:pt x="170497" y="246698"/>
                </a:cubicBezTo>
                <a:close/>
                <a:moveTo>
                  <a:pt x="134302" y="246698"/>
                </a:moveTo>
                <a:cubicBezTo>
                  <a:pt x="139064" y="246698"/>
                  <a:pt x="142875" y="251460"/>
                  <a:pt x="142875" y="257175"/>
                </a:cubicBezTo>
                <a:lnTo>
                  <a:pt x="142875" y="299085"/>
                </a:lnTo>
                <a:cubicBezTo>
                  <a:pt x="142875" y="304800"/>
                  <a:pt x="139064" y="309563"/>
                  <a:pt x="134302" y="309563"/>
                </a:cubicBezTo>
                <a:cubicBezTo>
                  <a:pt x="129539" y="309563"/>
                  <a:pt x="125730" y="304800"/>
                  <a:pt x="125730" y="299085"/>
                </a:cubicBezTo>
                <a:lnTo>
                  <a:pt x="125730" y="257175"/>
                </a:lnTo>
                <a:cubicBezTo>
                  <a:pt x="125730" y="251460"/>
                  <a:pt x="129539" y="246698"/>
                  <a:pt x="134302" y="246698"/>
                </a:cubicBezTo>
                <a:close/>
                <a:moveTo>
                  <a:pt x="392430" y="228600"/>
                </a:moveTo>
                <a:lnTo>
                  <a:pt x="396239" y="228600"/>
                </a:lnTo>
                <a:cubicBezTo>
                  <a:pt x="401955" y="228600"/>
                  <a:pt x="406717" y="233362"/>
                  <a:pt x="406717" y="239077"/>
                </a:cubicBezTo>
                <a:lnTo>
                  <a:pt x="406717" y="288607"/>
                </a:lnTo>
                <a:lnTo>
                  <a:pt x="433387" y="288607"/>
                </a:lnTo>
                <a:lnTo>
                  <a:pt x="433387" y="239077"/>
                </a:lnTo>
                <a:cubicBezTo>
                  <a:pt x="433387" y="233362"/>
                  <a:pt x="438150" y="228600"/>
                  <a:pt x="443864" y="228600"/>
                </a:cubicBezTo>
                <a:lnTo>
                  <a:pt x="447675" y="228600"/>
                </a:lnTo>
                <a:cubicBezTo>
                  <a:pt x="453389" y="228600"/>
                  <a:pt x="458152" y="233362"/>
                  <a:pt x="458152" y="239077"/>
                </a:cubicBezTo>
                <a:lnTo>
                  <a:pt x="458152" y="288607"/>
                </a:lnTo>
                <a:lnTo>
                  <a:pt x="494347" y="288607"/>
                </a:lnTo>
                <a:cubicBezTo>
                  <a:pt x="500062" y="288607"/>
                  <a:pt x="504825" y="293370"/>
                  <a:pt x="503872" y="299085"/>
                </a:cubicBezTo>
                <a:lnTo>
                  <a:pt x="503872" y="304800"/>
                </a:lnTo>
                <a:cubicBezTo>
                  <a:pt x="503872" y="310515"/>
                  <a:pt x="499110" y="315277"/>
                  <a:pt x="493394" y="315277"/>
                </a:cubicBezTo>
                <a:lnTo>
                  <a:pt x="478155" y="315277"/>
                </a:lnTo>
                <a:cubicBezTo>
                  <a:pt x="479107" y="317182"/>
                  <a:pt x="479107" y="319087"/>
                  <a:pt x="479107" y="320992"/>
                </a:cubicBezTo>
                <a:lnTo>
                  <a:pt x="479107" y="388620"/>
                </a:lnTo>
                <a:cubicBezTo>
                  <a:pt x="479107" y="402907"/>
                  <a:pt x="467677" y="414337"/>
                  <a:pt x="453389" y="415290"/>
                </a:cubicBezTo>
                <a:lnTo>
                  <a:pt x="453389" y="417195"/>
                </a:lnTo>
                <a:cubicBezTo>
                  <a:pt x="453389" y="430530"/>
                  <a:pt x="443864" y="441960"/>
                  <a:pt x="430530" y="443865"/>
                </a:cubicBezTo>
                <a:lnTo>
                  <a:pt x="430530" y="486727"/>
                </a:lnTo>
                <a:cubicBezTo>
                  <a:pt x="430530" y="501015"/>
                  <a:pt x="451485" y="521970"/>
                  <a:pt x="477202" y="521970"/>
                </a:cubicBezTo>
                <a:cubicBezTo>
                  <a:pt x="482917" y="521970"/>
                  <a:pt x="487680" y="526732"/>
                  <a:pt x="487680" y="532447"/>
                </a:cubicBezTo>
                <a:cubicBezTo>
                  <a:pt x="487680" y="538162"/>
                  <a:pt x="482917" y="542925"/>
                  <a:pt x="477202" y="542925"/>
                </a:cubicBezTo>
                <a:cubicBezTo>
                  <a:pt x="440055" y="542925"/>
                  <a:pt x="409575" y="512445"/>
                  <a:pt x="409575" y="487680"/>
                </a:cubicBezTo>
                <a:lnTo>
                  <a:pt x="409575" y="443865"/>
                </a:lnTo>
                <a:cubicBezTo>
                  <a:pt x="397192" y="441007"/>
                  <a:pt x="387667" y="430530"/>
                  <a:pt x="387667" y="417195"/>
                </a:cubicBezTo>
                <a:lnTo>
                  <a:pt x="387667" y="415290"/>
                </a:lnTo>
                <a:cubicBezTo>
                  <a:pt x="373380" y="414337"/>
                  <a:pt x="361950" y="402907"/>
                  <a:pt x="361950" y="388620"/>
                </a:cubicBezTo>
                <a:lnTo>
                  <a:pt x="361950" y="320992"/>
                </a:lnTo>
                <a:cubicBezTo>
                  <a:pt x="361950" y="319087"/>
                  <a:pt x="362902" y="317182"/>
                  <a:pt x="362902" y="315277"/>
                </a:cubicBezTo>
                <a:lnTo>
                  <a:pt x="347662" y="315277"/>
                </a:lnTo>
                <a:cubicBezTo>
                  <a:pt x="341947" y="315277"/>
                  <a:pt x="337185" y="310515"/>
                  <a:pt x="337185" y="304800"/>
                </a:cubicBezTo>
                <a:lnTo>
                  <a:pt x="337185" y="299085"/>
                </a:lnTo>
                <a:cubicBezTo>
                  <a:pt x="337185" y="293370"/>
                  <a:pt x="341947" y="288607"/>
                  <a:pt x="347662" y="288607"/>
                </a:cubicBezTo>
                <a:lnTo>
                  <a:pt x="381952" y="288607"/>
                </a:lnTo>
                <a:lnTo>
                  <a:pt x="381952" y="239077"/>
                </a:lnTo>
                <a:cubicBezTo>
                  <a:pt x="381952" y="233362"/>
                  <a:pt x="386714" y="228600"/>
                  <a:pt x="392430" y="228600"/>
                </a:cubicBezTo>
                <a:close/>
                <a:moveTo>
                  <a:pt x="170497" y="150495"/>
                </a:moveTo>
                <a:cubicBezTo>
                  <a:pt x="175260" y="150495"/>
                  <a:pt x="179070" y="155257"/>
                  <a:pt x="179070" y="160972"/>
                </a:cubicBezTo>
                <a:lnTo>
                  <a:pt x="179070" y="202882"/>
                </a:lnTo>
                <a:cubicBezTo>
                  <a:pt x="179070" y="208597"/>
                  <a:pt x="175260" y="213360"/>
                  <a:pt x="170497" y="213360"/>
                </a:cubicBezTo>
                <a:cubicBezTo>
                  <a:pt x="165735" y="213360"/>
                  <a:pt x="161925" y="208597"/>
                  <a:pt x="161925" y="202882"/>
                </a:cubicBezTo>
                <a:lnTo>
                  <a:pt x="161925" y="160972"/>
                </a:lnTo>
                <a:cubicBezTo>
                  <a:pt x="161925" y="155257"/>
                  <a:pt x="165735" y="150495"/>
                  <a:pt x="170497" y="150495"/>
                </a:cubicBezTo>
                <a:close/>
                <a:moveTo>
                  <a:pt x="134302" y="150495"/>
                </a:moveTo>
                <a:cubicBezTo>
                  <a:pt x="139064" y="150495"/>
                  <a:pt x="142875" y="155257"/>
                  <a:pt x="142875" y="160972"/>
                </a:cubicBezTo>
                <a:lnTo>
                  <a:pt x="142875" y="202882"/>
                </a:lnTo>
                <a:cubicBezTo>
                  <a:pt x="142875" y="208597"/>
                  <a:pt x="139064" y="213360"/>
                  <a:pt x="134302" y="213360"/>
                </a:cubicBezTo>
                <a:cubicBezTo>
                  <a:pt x="129539" y="213360"/>
                  <a:pt x="125730" y="208597"/>
                  <a:pt x="125730" y="202882"/>
                </a:cubicBezTo>
                <a:lnTo>
                  <a:pt x="125730" y="160972"/>
                </a:lnTo>
                <a:cubicBezTo>
                  <a:pt x="125730" y="155257"/>
                  <a:pt x="129539" y="150495"/>
                  <a:pt x="134302" y="150495"/>
                </a:cubicBezTo>
                <a:close/>
                <a:moveTo>
                  <a:pt x="102869" y="122872"/>
                </a:moveTo>
                <a:lnTo>
                  <a:pt x="102869" y="338137"/>
                </a:lnTo>
                <a:lnTo>
                  <a:pt x="201929" y="338137"/>
                </a:lnTo>
                <a:lnTo>
                  <a:pt x="201929" y="122872"/>
                </a:lnTo>
                <a:close/>
                <a:moveTo>
                  <a:pt x="102869" y="102870"/>
                </a:moveTo>
                <a:lnTo>
                  <a:pt x="201929" y="102870"/>
                </a:lnTo>
                <a:cubicBezTo>
                  <a:pt x="213359" y="102870"/>
                  <a:pt x="221932" y="111442"/>
                  <a:pt x="221932" y="122872"/>
                </a:cubicBezTo>
                <a:lnTo>
                  <a:pt x="221932" y="338137"/>
                </a:lnTo>
                <a:cubicBezTo>
                  <a:pt x="221932" y="348615"/>
                  <a:pt x="213359" y="358140"/>
                  <a:pt x="201929" y="358140"/>
                </a:cubicBezTo>
                <a:lnTo>
                  <a:pt x="102869" y="358140"/>
                </a:lnTo>
                <a:cubicBezTo>
                  <a:pt x="92392" y="358140"/>
                  <a:pt x="82867" y="349567"/>
                  <a:pt x="82867" y="338137"/>
                </a:cubicBezTo>
                <a:lnTo>
                  <a:pt x="82867" y="122872"/>
                </a:lnTo>
                <a:cubicBezTo>
                  <a:pt x="82867" y="112395"/>
                  <a:pt x="91439" y="102870"/>
                  <a:pt x="102869" y="102870"/>
                </a:cubicBezTo>
                <a:close/>
                <a:moveTo>
                  <a:pt x="30480" y="20002"/>
                </a:moveTo>
                <a:cubicBezTo>
                  <a:pt x="24765" y="20002"/>
                  <a:pt x="20002" y="24765"/>
                  <a:pt x="20002" y="30480"/>
                </a:cubicBezTo>
                <a:lnTo>
                  <a:pt x="20002" y="430530"/>
                </a:lnTo>
                <a:cubicBezTo>
                  <a:pt x="20002" y="436245"/>
                  <a:pt x="24765" y="441007"/>
                  <a:pt x="30480" y="441007"/>
                </a:cubicBezTo>
                <a:lnTo>
                  <a:pt x="275272" y="441007"/>
                </a:lnTo>
                <a:cubicBezTo>
                  <a:pt x="280987" y="441007"/>
                  <a:pt x="285750" y="436245"/>
                  <a:pt x="285750" y="430530"/>
                </a:cubicBezTo>
                <a:lnTo>
                  <a:pt x="285750" y="30480"/>
                </a:lnTo>
                <a:cubicBezTo>
                  <a:pt x="285750" y="24765"/>
                  <a:pt x="280987" y="20002"/>
                  <a:pt x="275272" y="20002"/>
                </a:cubicBezTo>
                <a:close/>
                <a:moveTo>
                  <a:pt x="30480" y="0"/>
                </a:moveTo>
                <a:lnTo>
                  <a:pt x="275272" y="0"/>
                </a:lnTo>
                <a:cubicBezTo>
                  <a:pt x="292417" y="0"/>
                  <a:pt x="305752" y="13335"/>
                  <a:pt x="305752" y="30480"/>
                </a:cubicBezTo>
                <a:lnTo>
                  <a:pt x="305752" y="430530"/>
                </a:lnTo>
                <a:cubicBezTo>
                  <a:pt x="305752" y="447675"/>
                  <a:pt x="292417" y="461010"/>
                  <a:pt x="275272" y="461010"/>
                </a:cubicBezTo>
                <a:lnTo>
                  <a:pt x="30480" y="461010"/>
                </a:lnTo>
                <a:cubicBezTo>
                  <a:pt x="13335" y="461010"/>
                  <a:pt x="0" y="447675"/>
                  <a:pt x="0" y="430530"/>
                </a:cubicBezTo>
                <a:lnTo>
                  <a:pt x="0" y="30480"/>
                </a:lnTo>
                <a:cubicBezTo>
                  <a:pt x="0" y="13335"/>
                  <a:pt x="13335" y="0"/>
                  <a:pt x="30480"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79" name="ガス">
            <a:extLst>
              <a:ext uri="{FF2B5EF4-FFF2-40B4-BE49-F238E27FC236}">
                <a16:creationId xmlns:a16="http://schemas.microsoft.com/office/drawing/2014/main" id="{FA4A67F6-C13E-9949-8021-D4E8E2F3FC09}"/>
              </a:ext>
            </a:extLst>
          </p:cNvPr>
          <p:cNvSpPr/>
          <p:nvPr userDrawn="1"/>
        </p:nvSpPr>
        <p:spPr>
          <a:xfrm>
            <a:off x="4518040" y="3697747"/>
            <a:ext cx="265120" cy="207942"/>
          </a:xfrm>
          <a:custGeom>
            <a:avLst/>
            <a:gdLst>
              <a:gd name="connsiteX0" fmla="*/ 260032 w 541020"/>
              <a:gd name="connsiteY0" fmla="*/ 304324 h 424339"/>
              <a:gd name="connsiteX1" fmla="*/ 280035 w 541020"/>
              <a:gd name="connsiteY1" fmla="*/ 304324 h 424339"/>
              <a:gd name="connsiteX2" fmla="*/ 290512 w 541020"/>
              <a:gd name="connsiteY2" fmla="*/ 314801 h 424339"/>
              <a:gd name="connsiteX3" fmla="*/ 290512 w 541020"/>
              <a:gd name="connsiteY3" fmla="*/ 385286 h 424339"/>
              <a:gd name="connsiteX4" fmla="*/ 423862 w 541020"/>
              <a:gd name="connsiteY4" fmla="*/ 385286 h 424339"/>
              <a:gd name="connsiteX5" fmla="*/ 417195 w 541020"/>
              <a:gd name="connsiteY5" fmla="*/ 355759 h 424339"/>
              <a:gd name="connsiteX6" fmla="*/ 390525 w 541020"/>
              <a:gd name="connsiteY6" fmla="*/ 355759 h 424339"/>
              <a:gd name="connsiteX7" fmla="*/ 380047 w 541020"/>
              <a:gd name="connsiteY7" fmla="*/ 345281 h 424339"/>
              <a:gd name="connsiteX8" fmla="*/ 380047 w 541020"/>
              <a:gd name="connsiteY8" fmla="*/ 325279 h 424339"/>
              <a:gd name="connsiteX9" fmla="*/ 390525 w 541020"/>
              <a:gd name="connsiteY9" fmla="*/ 314801 h 424339"/>
              <a:gd name="connsiteX10" fmla="*/ 417195 w 541020"/>
              <a:gd name="connsiteY10" fmla="*/ 314801 h 424339"/>
              <a:gd name="connsiteX11" fmla="*/ 425767 w 541020"/>
              <a:gd name="connsiteY11" fmla="*/ 314801 h 424339"/>
              <a:gd name="connsiteX12" fmla="*/ 442912 w 541020"/>
              <a:gd name="connsiteY12" fmla="*/ 314801 h 424339"/>
              <a:gd name="connsiteX13" fmla="*/ 455295 w 541020"/>
              <a:gd name="connsiteY13" fmla="*/ 324326 h 424339"/>
              <a:gd name="connsiteX14" fmla="*/ 468630 w 541020"/>
              <a:gd name="connsiteY14" fmla="*/ 384334 h 424339"/>
              <a:gd name="connsiteX15" fmla="*/ 529590 w 541020"/>
              <a:gd name="connsiteY15" fmla="*/ 384334 h 424339"/>
              <a:gd name="connsiteX16" fmla="*/ 541020 w 541020"/>
              <a:gd name="connsiteY16" fmla="*/ 393859 h 424339"/>
              <a:gd name="connsiteX17" fmla="*/ 541020 w 541020"/>
              <a:gd name="connsiteY17" fmla="*/ 413861 h 424339"/>
              <a:gd name="connsiteX18" fmla="*/ 530542 w 541020"/>
              <a:gd name="connsiteY18" fmla="*/ 424339 h 424339"/>
              <a:gd name="connsiteX19" fmla="*/ 10477 w 541020"/>
              <a:gd name="connsiteY19" fmla="*/ 424339 h 424339"/>
              <a:gd name="connsiteX20" fmla="*/ 0 w 541020"/>
              <a:gd name="connsiteY20" fmla="*/ 413861 h 424339"/>
              <a:gd name="connsiteX21" fmla="*/ 0 w 541020"/>
              <a:gd name="connsiteY21" fmla="*/ 393859 h 424339"/>
              <a:gd name="connsiteX22" fmla="*/ 10477 w 541020"/>
              <a:gd name="connsiteY22" fmla="*/ 383381 h 424339"/>
              <a:gd name="connsiteX23" fmla="*/ 71437 w 541020"/>
              <a:gd name="connsiteY23" fmla="*/ 383381 h 424339"/>
              <a:gd name="connsiteX24" fmla="*/ 84772 w 541020"/>
              <a:gd name="connsiteY24" fmla="*/ 323374 h 424339"/>
              <a:gd name="connsiteX25" fmla="*/ 97155 w 541020"/>
              <a:gd name="connsiteY25" fmla="*/ 313849 h 424339"/>
              <a:gd name="connsiteX26" fmla="*/ 114300 w 541020"/>
              <a:gd name="connsiteY26" fmla="*/ 313849 h 424339"/>
              <a:gd name="connsiteX27" fmla="*/ 122872 w 541020"/>
              <a:gd name="connsiteY27" fmla="*/ 313849 h 424339"/>
              <a:gd name="connsiteX28" fmla="*/ 150495 w 541020"/>
              <a:gd name="connsiteY28" fmla="*/ 313849 h 424339"/>
              <a:gd name="connsiteX29" fmla="*/ 160972 w 541020"/>
              <a:gd name="connsiteY29" fmla="*/ 324326 h 424339"/>
              <a:gd name="connsiteX30" fmla="*/ 160972 w 541020"/>
              <a:gd name="connsiteY30" fmla="*/ 343376 h 424339"/>
              <a:gd name="connsiteX31" fmla="*/ 150495 w 541020"/>
              <a:gd name="connsiteY31" fmla="*/ 353854 h 424339"/>
              <a:gd name="connsiteX32" fmla="*/ 123825 w 541020"/>
              <a:gd name="connsiteY32" fmla="*/ 353854 h 424339"/>
              <a:gd name="connsiteX33" fmla="*/ 117157 w 541020"/>
              <a:gd name="connsiteY33" fmla="*/ 383381 h 424339"/>
              <a:gd name="connsiteX34" fmla="*/ 249555 w 541020"/>
              <a:gd name="connsiteY34" fmla="*/ 383381 h 424339"/>
              <a:gd name="connsiteX35" fmla="*/ 249555 w 541020"/>
              <a:gd name="connsiteY35" fmla="*/ 314801 h 424339"/>
              <a:gd name="connsiteX36" fmla="*/ 260032 w 541020"/>
              <a:gd name="connsiteY36" fmla="*/ 304324 h 424339"/>
              <a:gd name="connsiteX37" fmla="*/ 403860 w 541020"/>
              <a:gd name="connsiteY37" fmla="*/ 173831 h 424339"/>
              <a:gd name="connsiteX38" fmla="*/ 400050 w 541020"/>
              <a:gd name="connsiteY38" fmla="*/ 181451 h 424339"/>
              <a:gd name="connsiteX39" fmla="*/ 392430 w 541020"/>
              <a:gd name="connsiteY39" fmla="*/ 210026 h 424339"/>
              <a:gd name="connsiteX40" fmla="*/ 407670 w 541020"/>
              <a:gd name="connsiteY40" fmla="*/ 233838 h 424339"/>
              <a:gd name="connsiteX41" fmla="*/ 422910 w 541020"/>
              <a:gd name="connsiteY41" fmla="*/ 210026 h 424339"/>
              <a:gd name="connsiteX42" fmla="*/ 414338 w 541020"/>
              <a:gd name="connsiteY42" fmla="*/ 181451 h 424339"/>
              <a:gd name="connsiteX43" fmla="*/ 410528 w 541020"/>
              <a:gd name="connsiteY43" fmla="*/ 173831 h 424339"/>
              <a:gd name="connsiteX44" fmla="*/ 403860 w 541020"/>
              <a:gd name="connsiteY44" fmla="*/ 173831 h 424339"/>
              <a:gd name="connsiteX45" fmla="*/ 134303 w 541020"/>
              <a:gd name="connsiteY45" fmla="*/ 171926 h 424339"/>
              <a:gd name="connsiteX46" fmla="*/ 131445 w 541020"/>
              <a:gd name="connsiteY46" fmla="*/ 173831 h 424339"/>
              <a:gd name="connsiteX47" fmla="*/ 127635 w 541020"/>
              <a:gd name="connsiteY47" fmla="*/ 181451 h 424339"/>
              <a:gd name="connsiteX48" fmla="*/ 119063 w 541020"/>
              <a:gd name="connsiteY48" fmla="*/ 210026 h 424339"/>
              <a:gd name="connsiteX49" fmla="*/ 134303 w 541020"/>
              <a:gd name="connsiteY49" fmla="*/ 233838 h 424339"/>
              <a:gd name="connsiteX50" fmla="*/ 149543 w 541020"/>
              <a:gd name="connsiteY50" fmla="*/ 210026 h 424339"/>
              <a:gd name="connsiteX51" fmla="*/ 140970 w 541020"/>
              <a:gd name="connsiteY51" fmla="*/ 181451 h 424339"/>
              <a:gd name="connsiteX52" fmla="*/ 137160 w 541020"/>
              <a:gd name="connsiteY52" fmla="*/ 173831 h 424339"/>
              <a:gd name="connsiteX53" fmla="*/ 134303 w 541020"/>
              <a:gd name="connsiteY53" fmla="*/ 171926 h 424339"/>
              <a:gd name="connsiteX54" fmla="*/ 266700 w 541020"/>
              <a:gd name="connsiteY54" fmla="*/ 127159 h 424339"/>
              <a:gd name="connsiteX55" fmla="*/ 261937 w 541020"/>
              <a:gd name="connsiteY55" fmla="*/ 139541 h 424339"/>
              <a:gd name="connsiteX56" fmla="*/ 247650 w 541020"/>
              <a:gd name="connsiteY56" fmla="*/ 182404 h 424339"/>
              <a:gd name="connsiteX57" fmla="*/ 269557 w 541020"/>
              <a:gd name="connsiteY57" fmla="*/ 216693 h 424339"/>
              <a:gd name="connsiteX58" fmla="*/ 291465 w 541020"/>
              <a:gd name="connsiteY58" fmla="*/ 182404 h 424339"/>
              <a:gd name="connsiteX59" fmla="*/ 278130 w 541020"/>
              <a:gd name="connsiteY59" fmla="*/ 139541 h 424339"/>
              <a:gd name="connsiteX60" fmla="*/ 273367 w 541020"/>
              <a:gd name="connsiteY60" fmla="*/ 127159 h 424339"/>
              <a:gd name="connsiteX61" fmla="*/ 266700 w 541020"/>
              <a:gd name="connsiteY61" fmla="*/ 127159 h 424339"/>
              <a:gd name="connsiteX62" fmla="*/ 406242 w 541020"/>
              <a:gd name="connsiteY62" fmla="*/ 77152 h 424339"/>
              <a:gd name="connsiteX63" fmla="*/ 412433 w 541020"/>
              <a:gd name="connsiteY63" fmla="*/ 81438 h 424339"/>
              <a:gd name="connsiteX64" fmla="*/ 426720 w 541020"/>
              <a:gd name="connsiteY64" fmla="*/ 110966 h 424339"/>
              <a:gd name="connsiteX65" fmla="*/ 453390 w 541020"/>
              <a:gd name="connsiteY65" fmla="*/ 188118 h 424339"/>
              <a:gd name="connsiteX66" fmla="*/ 405765 w 541020"/>
              <a:gd name="connsiteY66" fmla="*/ 265271 h 424339"/>
              <a:gd name="connsiteX67" fmla="*/ 359093 w 541020"/>
              <a:gd name="connsiteY67" fmla="*/ 188118 h 424339"/>
              <a:gd name="connsiteX68" fmla="*/ 385763 w 541020"/>
              <a:gd name="connsiteY68" fmla="*/ 110966 h 424339"/>
              <a:gd name="connsiteX69" fmla="*/ 400050 w 541020"/>
              <a:gd name="connsiteY69" fmla="*/ 81438 h 424339"/>
              <a:gd name="connsiteX70" fmla="*/ 406242 w 541020"/>
              <a:gd name="connsiteY70" fmla="*/ 77152 h 424339"/>
              <a:gd name="connsiteX71" fmla="*/ 133827 w 541020"/>
              <a:gd name="connsiteY71" fmla="*/ 77152 h 424339"/>
              <a:gd name="connsiteX72" fmla="*/ 140018 w 541020"/>
              <a:gd name="connsiteY72" fmla="*/ 81438 h 424339"/>
              <a:gd name="connsiteX73" fmla="*/ 154305 w 541020"/>
              <a:gd name="connsiteY73" fmla="*/ 110966 h 424339"/>
              <a:gd name="connsiteX74" fmla="*/ 180975 w 541020"/>
              <a:gd name="connsiteY74" fmla="*/ 188118 h 424339"/>
              <a:gd name="connsiteX75" fmla="*/ 133350 w 541020"/>
              <a:gd name="connsiteY75" fmla="*/ 265271 h 424339"/>
              <a:gd name="connsiteX76" fmla="*/ 86678 w 541020"/>
              <a:gd name="connsiteY76" fmla="*/ 188118 h 424339"/>
              <a:gd name="connsiteX77" fmla="*/ 113348 w 541020"/>
              <a:gd name="connsiteY77" fmla="*/ 110966 h 424339"/>
              <a:gd name="connsiteX78" fmla="*/ 127635 w 541020"/>
              <a:gd name="connsiteY78" fmla="*/ 81438 h 424339"/>
              <a:gd name="connsiteX79" fmla="*/ 133827 w 541020"/>
              <a:gd name="connsiteY79" fmla="*/ 77152 h 424339"/>
              <a:gd name="connsiteX80" fmla="*/ 270034 w 541020"/>
              <a:gd name="connsiteY80" fmla="*/ 0 h 424339"/>
              <a:gd name="connsiteX81" fmla="*/ 276225 w 541020"/>
              <a:gd name="connsiteY81" fmla="*/ 4286 h 424339"/>
              <a:gd name="connsiteX82" fmla="*/ 297180 w 541020"/>
              <a:gd name="connsiteY82" fmla="*/ 45243 h 424339"/>
              <a:gd name="connsiteX83" fmla="*/ 335280 w 541020"/>
              <a:gd name="connsiteY83" fmla="*/ 150971 h 424339"/>
              <a:gd name="connsiteX84" fmla="*/ 269557 w 541020"/>
              <a:gd name="connsiteY84" fmla="*/ 253841 h 424339"/>
              <a:gd name="connsiteX85" fmla="*/ 204787 w 541020"/>
              <a:gd name="connsiteY85" fmla="*/ 150971 h 424339"/>
              <a:gd name="connsiteX86" fmla="*/ 242887 w 541020"/>
              <a:gd name="connsiteY86" fmla="*/ 45243 h 424339"/>
              <a:gd name="connsiteX87" fmla="*/ 263842 w 541020"/>
              <a:gd name="connsiteY87" fmla="*/ 4286 h 424339"/>
              <a:gd name="connsiteX88" fmla="*/ 270034 w 541020"/>
              <a:gd name="connsiteY88" fmla="*/ 0 h 42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1020" h="424339">
                <a:moveTo>
                  <a:pt x="260032" y="304324"/>
                </a:moveTo>
                <a:lnTo>
                  <a:pt x="280035" y="304324"/>
                </a:lnTo>
                <a:cubicBezTo>
                  <a:pt x="285750" y="304324"/>
                  <a:pt x="290512" y="309086"/>
                  <a:pt x="290512" y="314801"/>
                </a:cubicBezTo>
                <a:lnTo>
                  <a:pt x="290512" y="385286"/>
                </a:lnTo>
                <a:lnTo>
                  <a:pt x="423862" y="385286"/>
                </a:lnTo>
                <a:lnTo>
                  <a:pt x="417195" y="355759"/>
                </a:lnTo>
                <a:lnTo>
                  <a:pt x="390525" y="355759"/>
                </a:lnTo>
                <a:cubicBezTo>
                  <a:pt x="384810" y="355759"/>
                  <a:pt x="380047" y="350996"/>
                  <a:pt x="380047" y="345281"/>
                </a:cubicBezTo>
                <a:lnTo>
                  <a:pt x="380047" y="325279"/>
                </a:lnTo>
                <a:cubicBezTo>
                  <a:pt x="380047" y="319564"/>
                  <a:pt x="384810" y="314801"/>
                  <a:pt x="390525" y="314801"/>
                </a:cubicBezTo>
                <a:lnTo>
                  <a:pt x="417195" y="314801"/>
                </a:lnTo>
                <a:lnTo>
                  <a:pt x="425767" y="314801"/>
                </a:lnTo>
                <a:lnTo>
                  <a:pt x="442912" y="314801"/>
                </a:lnTo>
                <a:cubicBezTo>
                  <a:pt x="448627" y="314801"/>
                  <a:pt x="454342" y="318611"/>
                  <a:pt x="455295" y="324326"/>
                </a:cubicBezTo>
                <a:lnTo>
                  <a:pt x="468630" y="384334"/>
                </a:lnTo>
                <a:lnTo>
                  <a:pt x="529590" y="384334"/>
                </a:lnTo>
                <a:cubicBezTo>
                  <a:pt x="535305" y="384334"/>
                  <a:pt x="540067" y="388144"/>
                  <a:pt x="541020" y="393859"/>
                </a:cubicBezTo>
                <a:lnTo>
                  <a:pt x="541020" y="413861"/>
                </a:lnTo>
                <a:cubicBezTo>
                  <a:pt x="541020" y="419576"/>
                  <a:pt x="536257" y="424339"/>
                  <a:pt x="530542" y="424339"/>
                </a:cubicBezTo>
                <a:lnTo>
                  <a:pt x="10477" y="424339"/>
                </a:lnTo>
                <a:cubicBezTo>
                  <a:pt x="4762" y="424339"/>
                  <a:pt x="0" y="419576"/>
                  <a:pt x="0" y="413861"/>
                </a:cubicBezTo>
                <a:lnTo>
                  <a:pt x="0" y="393859"/>
                </a:lnTo>
                <a:cubicBezTo>
                  <a:pt x="0" y="388144"/>
                  <a:pt x="4762" y="383381"/>
                  <a:pt x="10477" y="383381"/>
                </a:cubicBezTo>
                <a:lnTo>
                  <a:pt x="71437" y="383381"/>
                </a:lnTo>
                <a:lnTo>
                  <a:pt x="84772" y="323374"/>
                </a:lnTo>
                <a:cubicBezTo>
                  <a:pt x="85725" y="318611"/>
                  <a:pt x="91440" y="313849"/>
                  <a:pt x="97155" y="313849"/>
                </a:cubicBezTo>
                <a:lnTo>
                  <a:pt x="114300" y="313849"/>
                </a:lnTo>
                <a:lnTo>
                  <a:pt x="122872" y="313849"/>
                </a:lnTo>
                <a:lnTo>
                  <a:pt x="150495" y="313849"/>
                </a:lnTo>
                <a:cubicBezTo>
                  <a:pt x="156210" y="313849"/>
                  <a:pt x="160972" y="318611"/>
                  <a:pt x="160972" y="324326"/>
                </a:cubicBezTo>
                <a:lnTo>
                  <a:pt x="160972" y="343376"/>
                </a:lnTo>
                <a:cubicBezTo>
                  <a:pt x="160972" y="349091"/>
                  <a:pt x="156210" y="353854"/>
                  <a:pt x="150495" y="353854"/>
                </a:cubicBezTo>
                <a:lnTo>
                  <a:pt x="123825" y="353854"/>
                </a:lnTo>
                <a:lnTo>
                  <a:pt x="117157" y="383381"/>
                </a:lnTo>
                <a:lnTo>
                  <a:pt x="249555" y="383381"/>
                </a:lnTo>
                <a:lnTo>
                  <a:pt x="249555" y="314801"/>
                </a:lnTo>
                <a:cubicBezTo>
                  <a:pt x="249555" y="309086"/>
                  <a:pt x="254317" y="304324"/>
                  <a:pt x="260032" y="304324"/>
                </a:cubicBezTo>
                <a:close/>
                <a:moveTo>
                  <a:pt x="403860" y="173831"/>
                </a:moveTo>
                <a:cubicBezTo>
                  <a:pt x="402908" y="175735"/>
                  <a:pt x="401003" y="178593"/>
                  <a:pt x="400050" y="181451"/>
                </a:cubicBezTo>
                <a:cubicBezTo>
                  <a:pt x="396240" y="190023"/>
                  <a:pt x="391478" y="200501"/>
                  <a:pt x="392430" y="210026"/>
                </a:cubicBezTo>
                <a:cubicBezTo>
                  <a:pt x="392430" y="224313"/>
                  <a:pt x="398145" y="233838"/>
                  <a:pt x="407670" y="233838"/>
                </a:cubicBezTo>
                <a:cubicBezTo>
                  <a:pt x="417195" y="233838"/>
                  <a:pt x="422910" y="224313"/>
                  <a:pt x="422910" y="210026"/>
                </a:cubicBezTo>
                <a:cubicBezTo>
                  <a:pt x="422910" y="200501"/>
                  <a:pt x="418148" y="190023"/>
                  <a:pt x="414338" y="181451"/>
                </a:cubicBezTo>
                <a:cubicBezTo>
                  <a:pt x="412433" y="178593"/>
                  <a:pt x="411480" y="175735"/>
                  <a:pt x="410528" y="173831"/>
                </a:cubicBezTo>
                <a:cubicBezTo>
                  <a:pt x="409575" y="170973"/>
                  <a:pt x="404813" y="170973"/>
                  <a:pt x="403860" y="173831"/>
                </a:cubicBezTo>
                <a:close/>
                <a:moveTo>
                  <a:pt x="134303" y="171926"/>
                </a:moveTo>
                <a:cubicBezTo>
                  <a:pt x="133350" y="171926"/>
                  <a:pt x="132398" y="172878"/>
                  <a:pt x="131445" y="173831"/>
                </a:cubicBezTo>
                <a:cubicBezTo>
                  <a:pt x="130493" y="175735"/>
                  <a:pt x="128588" y="178593"/>
                  <a:pt x="127635" y="181451"/>
                </a:cubicBezTo>
                <a:cubicBezTo>
                  <a:pt x="123825" y="190023"/>
                  <a:pt x="118110" y="200501"/>
                  <a:pt x="119063" y="210026"/>
                </a:cubicBezTo>
                <a:cubicBezTo>
                  <a:pt x="119063" y="224313"/>
                  <a:pt x="124778" y="233838"/>
                  <a:pt x="134303" y="233838"/>
                </a:cubicBezTo>
                <a:cubicBezTo>
                  <a:pt x="143828" y="233838"/>
                  <a:pt x="149543" y="224313"/>
                  <a:pt x="149543" y="210026"/>
                </a:cubicBezTo>
                <a:cubicBezTo>
                  <a:pt x="149543" y="200501"/>
                  <a:pt x="144780" y="190023"/>
                  <a:pt x="140970" y="181451"/>
                </a:cubicBezTo>
                <a:cubicBezTo>
                  <a:pt x="139065" y="178593"/>
                  <a:pt x="138113" y="175735"/>
                  <a:pt x="137160" y="173831"/>
                </a:cubicBezTo>
                <a:cubicBezTo>
                  <a:pt x="137160" y="172878"/>
                  <a:pt x="136208" y="171926"/>
                  <a:pt x="134303" y="171926"/>
                </a:cubicBezTo>
                <a:close/>
                <a:moveTo>
                  <a:pt x="266700" y="127159"/>
                </a:moveTo>
                <a:cubicBezTo>
                  <a:pt x="265747" y="130968"/>
                  <a:pt x="263842" y="134779"/>
                  <a:pt x="261937" y="139541"/>
                </a:cubicBezTo>
                <a:cubicBezTo>
                  <a:pt x="256222" y="151923"/>
                  <a:pt x="248602" y="168116"/>
                  <a:pt x="247650" y="182404"/>
                </a:cubicBezTo>
                <a:cubicBezTo>
                  <a:pt x="247650" y="203359"/>
                  <a:pt x="256222" y="216693"/>
                  <a:pt x="269557" y="216693"/>
                </a:cubicBezTo>
                <a:cubicBezTo>
                  <a:pt x="282892" y="216693"/>
                  <a:pt x="291465" y="202406"/>
                  <a:pt x="291465" y="182404"/>
                </a:cubicBezTo>
                <a:cubicBezTo>
                  <a:pt x="291465" y="169068"/>
                  <a:pt x="283845" y="152876"/>
                  <a:pt x="278130" y="139541"/>
                </a:cubicBezTo>
                <a:cubicBezTo>
                  <a:pt x="276225" y="134779"/>
                  <a:pt x="274320" y="130968"/>
                  <a:pt x="273367" y="127159"/>
                </a:cubicBezTo>
                <a:cubicBezTo>
                  <a:pt x="272415" y="124301"/>
                  <a:pt x="267652" y="124301"/>
                  <a:pt x="266700" y="127159"/>
                </a:cubicBezTo>
                <a:close/>
                <a:moveTo>
                  <a:pt x="406242" y="77152"/>
                </a:moveTo>
                <a:cubicBezTo>
                  <a:pt x="408861" y="77152"/>
                  <a:pt x="411481" y="78581"/>
                  <a:pt x="412433" y="81438"/>
                </a:cubicBezTo>
                <a:cubicBezTo>
                  <a:pt x="415290" y="90010"/>
                  <a:pt x="421005" y="100488"/>
                  <a:pt x="426720" y="110966"/>
                </a:cubicBezTo>
                <a:cubicBezTo>
                  <a:pt x="439103" y="133826"/>
                  <a:pt x="453390" y="159543"/>
                  <a:pt x="453390" y="188118"/>
                </a:cubicBezTo>
                <a:cubicBezTo>
                  <a:pt x="453390" y="234791"/>
                  <a:pt x="434340" y="265271"/>
                  <a:pt x="405765" y="265271"/>
                </a:cubicBezTo>
                <a:cubicBezTo>
                  <a:pt x="377190" y="265271"/>
                  <a:pt x="358140" y="234791"/>
                  <a:pt x="359093" y="188118"/>
                </a:cubicBezTo>
                <a:cubicBezTo>
                  <a:pt x="359093" y="159543"/>
                  <a:pt x="373380" y="133826"/>
                  <a:pt x="385763" y="110966"/>
                </a:cubicBezTo>
                <a:cubicBezTo>
                  <a:pt x="391478" y="100488"/>
                  <a:pt x="397193" y="90010"/>
                  <a:pt x="400050" y="81438"/>
                </a:cubicBezTo>
                <a:cubicBezTo>
                  <a:pt x="401003" y="78581"/>
                  <a:pt x="403622" y="77152"/>
                  <a:pt x="406242" y="77152"/>
                </a:cubicBezTo>
                <a:close/>
                <a:moveTo>
                  <a:pt x="133827" y="77152"/>
                </a:moveTo>
                <a:cubicBezTo>
                  <a:pt x="136446" y="77152"/>
                  <a:pt x="139066" y="78581"/>
                  <a:pt x="140018" y="81438"/>
                </a:cubicBezTo>
                <a:cubicBezTo>
                  <a:pt x="142875" y="90010"/>
                  <a:pt x="148590" y="100488"/>
                  <a:pt x="154305" y="110966"/>
                </a:cubicBezTo>
                <a:cubicBezTo>
                  <a:pt x="166688" y="133826"/>
                  <a:pt x="180975" y="159543"/>
                  <a:pt x="180975" y="188118"/>
                </a:cubicBezTo>
                <a:cubicBezTo>
                  <a:pt x="180975" y="234791"/>
                  <a:pt x="161925" y="265271"/>
                  <a:pt x="133350" y="265271"/>
                </a:cubicBezTo>
                <a:cubicBezTo>
                  <a:pt x="104775" y="265271"/>
                  <a:pt x="85725" y="234791"/>
                  <a:pt x="86678" y="188118"/>
                </a:cubicBezTo>
                <a:cubicBezTo>
                  <a:pt x="86678" y="159543"/>
                  <a:pt x="100965" y="133826"/>
                  <a:pt x="113348" y="110966"/>
                </a:cubicBezTo>
                <a:cubicBezTo>
                  <a:pt x="119063" y="100488"/>
                  <a:pt x="124778" y="90010"/>
                  <a:pt x="127635" y="81438"/>
                </a:cubicBezTo>
                <a:cubicBezTo>
                  <a:pt x="128588" y="78581"/>
                  <a:pt x="131207" y="77152"/>
                  <a:pt x="133827" y="77152"/>
                </a:cubicBezTo>
                <a:close/>
                <a:moveTo>
                  <a:pt x="270034" y="0"/>
                </a:moveTo>
                <a:cubicBezTo>
                  <a:pt x="272653" y="0"/>
                  <a:pt x="275273" y="1428"/>
                  <a:pt x="276225" y="4286"/>
                </a:cubicBezTo>
                <a:cubicBezTo>
                  <a:pt x="280035" y="16668"/>
                  <a:pt x="288607" y="30004"/>
                  <a:pt x="297180" y="45243"/>
                </a:cubicBezTo>
                <a:cubicBezTo>
                  <a:pt x="314325" y="76676"/>
                  <a:pt x="335280" y="111918"/>
                  <a:pt x="335280" y="150971"/>
                </a:cubicBezTo>
                <a:cubicBezTo>
                  <a:pt x="335280" y="211931"/>
                  <a:pt x="309562" y="253841"/>
                  <a:pt x="269557" y="253841"/>
                </a:cubicBezTo>
                <a:cubicBezTo>
                  <a:pt x="230505" y="253841"/>
                  <a:pt x="203835" y="211931"/>
                  <a:pt x="204787" y="150971"/>
                </a:cubicBezTo>
                <a:cubicBezTo>
                  <a:pt x="204787" y="111918"/>
                  <a:pt x="224790" y="76676"/>
                  <a:pt x="242887" y="45243"/>
                </a:cubicBezTo>
                <a:cubicBezTo>
                  <a:pt x="251460" y="30956"/>
                  <a:pt x="259080" y="16668"/>
                  <a:pt x="263842" y="4286"/>
                </a:cubicBezTo>
                <a:cubicBezTo>
                  <a:pt x="264795" y="1428"/>
                  <a:pt x="267414" y="0"/>
                  <a:pt x="270034"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80" name="文房具">
            <a:extLst>
              <a:ext uri="{FF2B5EF4-FFF2-40B4-BE49-F238E27FC236}">
                <a16:creationId xmlns:a16="http://schemas.microsoft.com/office/drawing/2014/main" id="{113FDEF0-FE57-8042-983E-6D711E70746B}"/>
              </a:ext>
            </a:extLst>
          </p:cNvPr>
          <p:cNvSpPr/>
          <p:nvPr userDrawn="1"/>
        </p:nvSpPr>
        <p:spPr>
          <a:xfrm>
            <a:off x="2166155" y="3673592"/>
            <a:ext cx="239311" cy="256251"/>
          </a:xfrm>
          <a:custGeom>
            <a:avLst/>
            <a:gdLst>
              <a:gd name="connsiteX0" fmla="*/ 366248 w 488354"/>
              <a:gd name="connsiteY0" fmla="*/ 475297 h 522922"/>
              <a:gd name="connsiteX1" fmla="*/ 366248 w 488354"/>
              <a:gd name="connsiteY1" fmla="*/ 506730 h 522922"/>
              <a:gd name="connsiteX2" fmla="*/ 476738 w 488354"/>
              <a:gd name="connsiteY2" fmla="*/ 506730 h 522922"/>
              <a:gd name="connsiteX3" fmla="*/ 476738 w 488354"/>
              <a:gd name="connsiteY3" fmla="*/ 475297 h 522922"/>
              <a:gd name="connsiteX4" fmla="*/ 163367 w 488354"/>
              <a:gd name="connsiteY4" fmla="*/ 388619 h 522922"/>
              <a:gd name="connsiteX5" fmla="*/ 159557 w 488354"/>
              <a:gd name="connsiteY5" fmla="*/ 474344 h 522922"/>
              <a:gd name="connsiteX6" fmla="*/ 185274 w 488354"/>
              <a:gd name="connsiteY6" fmla="*/ 405764 h 522922"/>
              <a:gd name="connsiteX7" fmla="*/ 66211 w 488354"/>
              <a:gd name="connsiteY7" fmla="*/ 372427 h 522922"/>
              <a:gd name="connsiteX8" fmla="*/ 43351 w 488354"/>
              <a:gd name="connsiteY8" fmla="*/ 379094 h 522922"/>
              <a:gd name="connsiteX9" fmla="*/ 36684 w 488354"/>
              <a:gd name="connsiteY9" fmla="*/ 452437 h 522922"/>
              <a:gd name="connsiteX10" fmla="*/ 66211 w 488354"/>
              <a:gd name="connsiteY10" fmla="*/ 372427 h 522922"/>
              <a:gd name="connsiteX11" fmla="*/ 373868 w 488354"/>
              <a:gd name="connsiteY11" fmla="*/ 364807 h 522922"/>
              <a:gd name="connsiteX12" fmla="*/ 373868 w 488354"/>
              <a:gd name="connsiteY12" fmla="*/ 399097 h 522922"/>
              <a:gd name="connsiteX13" fmla="*/ 470071 w 488354"/>
              <a:gd name="connsiteY13" fmla="*/ 399097 h 522922"/>
              <a:gd name="connsiteX14" fmla="*/ 470071 w 488354"/>
              <a:gd name="connsiteY14" fmla="*/ 364807 h 522922"/>
              <a:gd name="connsiteX15" fmla="*/ 394823 w 488354"/>
              <a:gd name="connsiteY15" fmla="*/ 310515 h 522922"/>
              <a:gd name="connsiteX16" fmla="*/ 373868 w 488354"/>
              <a:gd name="connsiteY16" fmla="*/ 331470 h 522922"/>
              <a:gd name="connsiteX17" fmla="*/ 373868 w 488354"/>
              <a:gd name="connsiteY17" fmla="*/ 353377 h 522922"/>
              <a:gd name="connsiteX18" fmla="*/ 470071 w 488354"/>
              <a:gd name="connsiteY18" fmla="*/ 353377 h 522922"/>
              <a:gd name="connsiteX19" fmla="*/ 470071 w 488354"/>
              <a:gd name="connsiteY19" fmla="*/ 331470 h 522922"/>
              <a:gd name="connsiteX20" fmla="*/ 449116 w 488354"/>
              <a:gd name="connsiteY20" fmla="*/ 310515 h 522922"/>
              <a:gd name="connsiteX21" fmla="*/ 166224 w 488354"/>
              <a:gd name="connsiteY21" fmla="*/ 303847 h 522922"/>
              <a:gd name="connsiteX22" fmla="*/ 168129 w 488354"/>
              <a:gd name="connsiteY22" fmla="*/ 346709 h 522922"/>
              <a:gd name="connsiteX23" fmla="*/ 220517 w 488354"/>
              <a:gd name="connsiteY23" fmla="*/ 392429 h 522922"/>
              <a:gd name="connsiteX24" fmla="*/ 164319 w 488354"/>
              <a:gd name="connsiteY24" fmla="*/ 521969 h 522922"/>
              <a:gd name="connsiteX25" fmla="*/ 160509 w 488354"/>
              <a:gd name="connsiteY25" fmla="*/ 522922 h 522922"/>
              <a:gd name="connsiteX26" fmla="*/ 146221 w 488354"/>
              <a:gd name="connsiteY26" fmla="*/ 519112 h 522922"/>
              <a:gd name="connsiteX27" fmla="*/ 128124 w 488354"/>
              <a:gd name="connsiteY27" fmla="*/ 501967 h 522922"/>
              <a:gd name="connsiteX28" fmla="*/ 128124 w 488354"/>
              <a:gd name="connsiteY28" fmla="*/ 355282 h 522922"/>
              <a:gd name="connsiteX29" fmla="*/ 393871 w 488354"/>
              <a:gd name="connsiteY29" fmla="*/ 297180 h 522922"/>
              <a:gd name="connsiteX30" fmla="*/ 448163 w 488354"/>
              <a:gd name="connsiteY30" fmla="*/ 297180 h 522922"/>
              <a:gd name="connsiteX31" fmla="*/ 481501 w 488354"/>
              <a:gd name="connsiteY31" fmla="*/ 330517 h 522922"/>
              <a:gd name="connsiteX32" fmla="*/ 481501 w 488354"/>
              <a:gd name="connsiteY32" fmla="*/ 352425 h 522922"/>
              <a:gd name="connsiteX33" fmla="*/ 483406 w 488354"/>
              <a:gd name="connsiteY33" fmla="*/ 352425 h 522922"/>
              <a:gd name="connsiteX34" fmla="*/ 488168 w 488354"/>
              <a:gd name="connsiteY34" fmla="*/ 358140 h 522922"/>
              <a:gd name="connsiteX35" fmla="*/ 488168 w 488354"/>
              <a:gd name="connsiteY35" fmla="*/ 403860 h 522922"/>
              <a:gd name="connsiteX36" fmla="*/ 488168 w 488354"/>
              <a:gd name="connsiteY36" fmla="*/ 467677 h 522922"/>
              <a:gd name="connsiteX37" fmla="*/ 488168 w 488354"/>
              <a:gd name="connsiteY37" fmla="*/ 511492 h 522922"/>
              <a:gd name="connsiteX38" fmla="*/ 482453 w 488354"/>
              <a:gd name="connsiteY38" fmla="*/ 517207 h 522922"/>
              <a:gd name="connsiteX39" fmla="*/ 359581 w 488354"/>
              <a:gd name="connsiteY39" fmla="*/ 517207 h 522922"/>
              <a:gd name="connsiteX40" fmla="*/ 353866 w 488354"/>
              <a:gd name="connsiteY40" fmla="*/ 511492 h 522922"/>
              <a:gd name="connsiteX41" fmla="*/ 353866 w 488354"/>
              <a:gd name="connsiteY41" fmla="*/ 467677 h 522922"/>
              <a:gd name="connsiteX42" fmla="*/ 353866 w 488354"/>
              <a:gd name="connsiteY42" fmla="*/ 403860 h 522922"/>
              <a:gd name="connsiteX43" fmla="*/ 353866 w 488354"/>
              <a:gd name="connsiteY43" fmla="*/ 358140 h 522922"/>
              <a:gd name="connsiteX44" fmla="*/ 359581 w 488354"/>
              <a:gd name="connsiteY44" fmla="*/ 352425 h 522922"/>
              <a:gd name="connsiteX45" fmla="*/ 360533 w 488354"/>
              <a:gd name="connsiteY45" fmla="*/ 352425 h 522922"/>
              <a:gd name="connsiteX46" fmla="*/ 360533 w 488354"/>
              <a:gd name="connsiteY46" fmla="*/ 330517 h 522922"/>
              <a:gd name="connsiteX47" fmla="*/ 393871 w 488354"/>
              <a:gd name="connsiteY47" fmla="*/ 297180 h 522922"/>
              <a:gd name="connsiteX48" fmla="*/ 141459 w 488354"/>
              <a:gd name="connsiteY48" fmla="*/ 269557 h 522922"/>
              <a:gd name="connsiteX49" fmla="*/ 130029 w 488354"/>
              <a:gd name="connsiteY49" fmla="*/ 280987 h 522922"/>
              <a:gd name="connsiteX50" fmla="*/ 141459 w 488354"/>
              <a:gd name="connsiteY50" fmla="*/ 292417 h 522922"/>
              <a:gd name="connsiteX51" fmla="*/ 152889 w 488354"/>
              <a:gd name="connsiteY51" fmla="*/ 280987 h 522922"/>
              <a:gd name="connsiteX52" fmla="*/ 141459 w 488354"/>
              <a:gd name="connsiteY52" fmla="*/ 269557 h 522922"/>
              <a:gd name="connsiteX53" fmla="*/ 287191 w 488354"/>
              <a:gd name="connsiteY53" fmla="*/ 86677 h 522922"/>
              <a:gd name="connsiteX54" fmla="*/ 273856 w 488354"/>
              <a:gd name="connsiteY54" fmla="*/ 125730 h 522922"/>
              <a:gd name="connsiteX55" fmla="*/ 311004 w 488354"/>
              <a:gd name="connsiteY55" fmla="*/ 125730 h 522922"/>
              <a:gd name="connsiteX56" fmla="*/ 302431 w 488354"/>
              <a:gd name="connsiteY56" fmla="*/ 100012 h 522922"/>
              <a:gd name="connsiteX57" fmla="*/ 297669 w 488354"/>
              <a:gd name="connsiteY57" fmla="*/ 86677 h 522922"/>
              <a:gd name="connsiteX58" fmla="*/ 293859 w 488354"/>
              <a:gd name="connsiteY58" fmla="*/ 45720 h 522922"/>
              <a:gd name="connsiteX59" fmla="*/ 298621 w 488354"/>
              <a:gd name="connsiteY59" fmla="*/ 49530 h 522922"/>
              <a:gd name="connsiteX60" fmla="*/ 308146 w 488354"/>
              <a:gd name="connsiteY60" fmla="*/ 78105 h 522922"/>
              <a:gd name="connsiteX61" fmla="*/ 326244 w 488354"/>
              <a:gd name="connsiteY61" fmla="*/ 129540 h 522922"/>
              <a:gd name="connsiteX62" fmla="*/ 326244 w 488354"/>
              <a:gd name="connsiteY62" fmla="*/ 131445 h 522922"/>
              <a:gd name="connsiteX63" fmla="*/ 326244 w 488354"/>
              <a:gd name="connsiteY63" fmla="*/ 512445 h 522922"/>
              <a:gd name="connsiteX64" fmla="*/ 320529 w 488354"/>
              <a:gd name="connsiteY64" fmla="*/ 518160 h 522922"/>
              <a:gd name="connsiteX65" fmla="*/ 265284 w 488354"/>
              <a:gd name="connsiteY65" fmla="*/ 518160 h 522922"/>
              <a:gd name="connsiteX66" fmla="*/ 259569 w 488354"/>
              <a:gd name="connsiteY66" fmla="*/ 512445 h 522922"/>
              <a:gd name="connsiteX67" fmla="*/ 259569 w 488354"/>
              <a:gd name="connsiteY67" fmla="*/ 131445 h 522922"/>
              <a:gd name="connsiteX68" fmla="*/ 259569 w 488354"/>
              <a:gd name="connsiteY68" fmla="*/ 130492 h 522922"/>
              <a:gd name="connsiteX69" fmla="*/ 259569 w 488354"/>
              <a:gd name="connsiteY69" fmla="*/ 129540 h 522922"/>
              <a:gd name="connsiteX70" fmla="*/ 277666 w 488354"/>
              <a:gd name="connsiteY70" fmla="*/ 78105 h 522922"/>
              <a:gd name="connsiteX71" fmla="*/ 287191 w 488354"/>
              <a:gd name="connsiteY71" fmla="*/ 49530 h 522922"/>
              <a:gd name="connsiteX72" fmla="*/ 293859 w 488354"/>
              <a:gd name="connsiteY72" fmla="*/ 45720 h 522922"/>
              <a:gd name="connsiteX73" fmla="*/ 250044 w 488354"/>
              <a:gd name="connsiteY73" fmla="*/ 29527 h 522922"/>
              <a:gd name="connsiteX74" fmla="*/ 252901 w 488354"/>
              <a:gd name="connsiteY74" fmla="*/ 36194 h 522922"/>
              <a:gd name="connsiteX75" fmla="*/ 167176 w 488354"/>
              <a:gd name="connsiteY75" fmla="*/ 287654 h 522922"/>
              <a:gd name="connsiteX76" fmla="*/ 166224 w 488354"/>
              <a:gd name="connsiteY76" fmla="*/ 289559 h 522922"/>
              <a:gd name="connsiteX77" fmla="*/ 115741 w 488354"/>
              <a:gd name="connsiteY77" fmla="*/ 359092 h 522922"/>
              <a:gd name="connsiteX78" fmla="*/ 51924 w 488354"/>
              <a:gd name="connsiteY78" fmla="*/ 497204 h 522922"/>
              <a:gd name="connsiteX79" fmla="*/ 29064 w 488354"/>
              <a:gd name="connsiteY79" fmla="*/ 505777 h 522922"/>
              <a:gd name="connsiteX80" fmla="*/ 28111 w 488354"/>
              <a:gd name="connsiteY80" fmla="*/ 505777 h 522922"/>
              <a:gd name="connsiteX81" fmla="*/ 10014 w 488354"/>
              <a:gd name="connsiteY81" fmla="*/ 501014 h 522922"/>
              <a:gd name="connsiteX82" fmla="*/ 13824 w 488354"/>
              <a:gd name="connsiteY82" fmla="*/ 358139 h 522922"/>
              <a:gd name="connsiteX83" fmla="*/ 80499 w 488354"/>
              <a:gd name="connsiteY83" fmla="*/ 340042 h 522922"/>
              <a:gd name="connsiteX84" fmla="*/ 242424 w 488354"/>
              <a:gd name="connsiteY84" fmla="*/ 32384 h 522922"/>
              <a:gd name="connsiteX85" fmla="*/ 250044 w 488354"/>
              <a:gd name="connsiteY85" fmla="*/ 29527 h 522922"/>
              <a:gd name="connsiteX86" fmla="*/ 150031 w 488354"/>
              <a:gd name="connsiteY86" fmla="*/ 0 h 522922"/>
              <a:gd name="connsiteX87" fmla="*/ 155746 w 488354"/>
              <a:gd name="connsiteY87" fmla="*/ 5715 h 522922"/>
              <a:gd name="connsiteX88" fmla="*/ 160509 w 488354"/>
              <a:gd name="connsiteY88" fmla="*/ 169545 h 522922"/>
              <a:gd name="connsiteX89" fmla="*/ 114789 w 488354"/>
              <a:gd name="connsiteY89" fmla="*/ 257175 h 522922"/>
              <a:gd name="connsiteX90" fmla="*/ 143364 w 488354"/>
              <a:gd name="connsiteY90" fmla="*/ 5715 h 522922"/>
              <a:gd name="connsiteX91" fmla="*/ 150031 w 488354"/>
              <a:gd name="connsiteY91" fmla="*/ 0 h 522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488354" h="522922">
                <a:moveTo>
                  <a:pt x="366248" y="475297"/>
                </a:moveTo>
                <a:lnTo>
                  <a:pt x="366248" y="506730"/>
                </a:lnTo>
                <a:lnTo>
                  <a:pt x="476738" y="506730"/>
                </a:lnTo>
                <a:lnTo>
                  <a:pt x="476738" y="475297"/>
                </a:lnTo>
                <a:close/>
                <a:moveTo>
                  <a:pt x="163367" y="388619"/>
                </a:moveTo>
                <a:cubicBezTo>
                  <a:pt x="161461" y="417194"/>
                  <a:pt x="159557" y="453389"/>
                  <a:pt x="159557" y="474344"/>
                </a:cubicBezTo>
                <a:cubicBezTo>
                  <a:pt x="167176" y="459104"/>
                  <a:pt x="176701" y="431482"/>
                  <a:pt x="185274" y="405764"/>
                </a:cubicBezTo>
                <a:close/>
                <a:moveTo>
                  <a:pt x="66211" y="372427"/>
                </a:moveTo>
                <a:lnTo>
                  <a:pt x="43351" y="379094"/>
                </a:lnTo>
                <a:cubicBezTo>
                  <a:pt x="39541" y="405764"/>
                  <a:pt x="36684" y="434339"/>
                  <a:pt x="36684" y="452437"/>
                </a:cubicBezTo>
                <a:cubicBezTo>
                  <a:pt x="46209" y="431482"/>
                  <a:pt x="59544" y="395287"/>
                  <a:pt x="66211" y="372427"/>
                </a:cubicBezTo>
                <a:close/>
                <a:moveTo>
                  <a:pt x="373868" y="364807"/>
                </a:moveTo>
                <a:lnTo>
                  <a:pt x="373868" y="399097"/>
                </a:lnTo>
                <a:lnTo>
                  <a:pt x="470071" y="399097"/>
                </a:lnTo>
                <a:lnTo>
                  <a:pt x="470071" y="364807"/>
                </a:lnTo>
                <a:close/>
                <a:moveTo>
                  <a:pt x="394823" y="310515"/>
                </a:moveTo>
                <a:cubicBezTo>
                  <a:pt x="383393" y="310515"/>
                  <a:pt x="373868" y="320040"/>
                  <a:pt x="373868" y="331470"/>
                </a:cubicBezTo>
                <a:lnTo>
                  <a:pt x="373868" y="353377"/>
                </a:lnTo>
                <a:lnTo>
                  <a:pt x="470071" y="353377"/>
                </a:lnTo>
                <a:lnTo>
                  <a:pt x="470071" y="331470"/>
                </a:lnTo>
                <a:cubicBezTo>
                  <a:pt x="470071" y="320040"/>
                  <a:pt x="460546" y="310515"/>
                  <a:pt x="449116" y="310515"/>
                </a:cubicBezTo>
                <a:close/>
                <a:moveTo>
                  <a:pt x="166224" y="303847"/>
                </a:moveTo>
                <a:lnTo>
                  <a:pt x="168129" y="346709"/>
                </a:lnTo>
                <a:cubicBezTo>
                  <a:pt x="180511" y="354329"/>
                  <a:pt x="216707" y="377189"/>
                  <a:pt x="220517" y="392429"/>
                </a:cubicBezTo>
                <a:cubicBezTo>
                  <a:pt x="226232" y="418147"/>
                  <a:pt x="184321" y="516254"/>
                  <a:pt x="164319" y="521969"/>
                </a:cubicBezTo>
                <a:cubicBezTo>
                  <a:pt x="163367" y="522922"/>
                  <a:pt x="162414" y="522922"/>
                  <a:pt x="160509" y="522922"/>
                </a:cubicBezTo>
                <a:cubicBezTo>
                  <a:pt x="154794" y="522922"/>
                  <a:pt x="148126" y="520064"/>
                  <a:pt x="146221" y="519112"/>
                </a:cubicBezTo>
                <a:cubicBezTo>
                  <a:pt x="141459" y="517207"/>
                  <a:pt x="130982" y="511492"/>
                  <a:pt x="128124" y="501967"/>
                </a:cubicBezTo>
                <a:cubicBezTo>
                  <a:pt x="125267" y="490537"/>
                  <a:pt x="127171" y="389572"/>
                  <a:pt x="128124" y="355282"/>
                </a:cubicBezTo>
                <a:close/>
                <a:moveTo>
                  <a:pt x="393871" y="297180"/>
                </a:moveTo>
                <a:lnTo>
                  <a:pt x="448163" y="297180"/>
                </a:lnTo>
                <a:cubicBezTo>
                  <a:pt x="466261" y="297180"/>
                  <a:pt x="481501" y="312420"/>
                  <a:pt x="481501" y="330517"/>
                </a:cubicBezTo>
                <a:lnTo>
                  <a:pt x="481501" y="352425"/>
                </a:lnTo>
                <a:lnTo>
                  <a:pt x="483406" y="352425"/>
                </a:lnTo>
                <a:cubicBezTo>
                  <a:pt x="486263" y="352425"/>
                  <a:pt x="489121" y="355282"/>
                  <a:pt x="488168" y="358140"/>
                </a:cubicBezTo>
                <a:lnTo>
                  <a:pt x="488168" y="403860"/>
                </a:lnTo>
                <a:lnTo>
                  <a:pt x="488168" y="467677"/>
                </a:lnTo>
                <a:lnTo>
                  <a:pt x="488168" y="511492"/>
                </a:lnTo>
                <a:cubicBezTo>
                  <a:pt x="488168" y="514350"/>
                  <a:pt x="486263" y="517207"/>
                  <a:pt x="482453" y="517207"/>
                </a:cubicBezTo>
                <a:lnTo>
                  <a:pt x="359581" y="517207"/>
                </a:lnTo>
                <a:cubicBezTo>
                  <a:pt x="356723" y="517207"/>
                  <a:pt x="353866" y="515302"/>
                  <a:pt x="353866" y="511492"/>
                </a:cubicBezTo>
                <a:lnTo>
                  <a:pt x="353866" y="467677"/>
                </a:lnTo>
                <a:lnTo>
                  <a:pt x="353866" y="403860"/>
                </a:lnTo>
                <a:lnTo>
                  <a:pt x="353866" y="358140"/>
                </a:lnTo>
                <a:cubicBezTo>
                  <a:pt x="353866" y="355282"/>
                  <a:pt x="355771" y="352425"/>
                  <a:pt x="359581" y="352425"/>
                </a:cubicBezTo>
                <a:lnTo>
                  <a:pt x="360533" y="352425"/>
                </a:lnTo>
                <a:lnTo>
                  <a:pt x="360533" y="330517"/>
                </a:lnTo>
                <a:cubicBezTo>
                  <a:pt x="360533" y="312420"/>
                  <a:pt x="375773" y="297180"/>
                  <a:pt x="393871" y="297180"/>
                </a:cubicBezTo>
                <a:close/>
                <a:moveTo>
                  <a:pt x="141459" y="269557"/>
                </a:moveTo>
                <a:cubicBezTo>
                  <a:pt x="135744" y="269557"/>
                  <a:pt x="130029" y="274319"/>
                  <a:pt x="130029" y="280987"/>
                </a:cubicBezTo>
                <a:cubicBezTo>
                  <a:pt x="130029" y="286702"/>
                  <a:pt x="134791" y="292417"/>
                  <a:pt x="141459" y="292417"/>
                </a:cubicBezTo>
                <a:cubicBezTo>
                  <a:pt x="148126" y="292417"/>
                  <a:pt x="153841" y="287654"/>
                  <a:pt x="152889" y="280987"/>
                </a:cubicBezTo>
                <a:cubicBezTo>
                  <a:pt x="152889" y="275272"/>
                  <a:pt x="148126" y="269557"/>
                  <a:pt x="141459" y="269557"/>
                </a:cubicBezTo>
                <a:close/>
                <a:moveTo>
                  <a:pt x="287191" y="86677"/>
                </a:moveTo>
                <a:lnTo>
                  <a:pt x="273856" y="125730"/>
                </a:lnTo>
                <a:lnTo>
                  <a:pt x="311004" y="125730"/>
                </a:lnTo>
                <a:lnTo>
                  <a:pt x="302431" y="100012"/>
                </a:lnTo>
                <a:lnTo>
                  <a:pt x="297669" y="86677"/>
                </a:lnTo>
                <a:close/>
                <a:moveTo>
                  <a:pt x="293859" y="45720"/>
                </a:moveTo>
                <a:cubicBezTo>
                  <a:pt x="295764" y="45720"/>
                  <a:pt x="297669" y="47625"/>
                  <a:pt x="298621" y="49530"/>
                </a:cubicBezTo>
                <a:lnTo>
                  <a:pt x="308146" y="78105"/>
                </a:lnTo>
                <a:lnTo>
                  <a:pt x="326244" y="129540"/>
                </a:lnTo>
                <a:cubicBezTo>
                  <a:pt x="326244" y="130492"/>
                  <a:pt x="326244" y="131445"/>
                  <a:pt x="326244" y="131445"/>
                </a:cubicBezTo>
                <a:lnTo>
                  <a:pt x="326244" y="512445"/>
                </a:lnTo>
                <a:cubicBezTo>
                  <a:pt x="326244" y="515302"/>
                  <a:pt x="324339" y="518160"/>
                  <a:pt x="320529" y="518160"/>
                </a:cubicBezTo>
                <a:lnTo>
                  <a:pt x="265284" y="518160"/>
                </a:lnTo>
                <a:cubicBezTo>
                  <a:pt x="262426" y="518160"/>
                  <a:pt x="259569" y="516255"/>
                  <a:pt x="259569" y="512445"/>
                </a:cubicBezTo>
                <a:lnTo>
                  <a:pt x="259569" y="131445"/>
                </a:lnTo>
                <a:cubicBezTo>
                  <a:pt x="259569" y="131445"/>
                  <a:pt x="259569" y="130492"/>
                  <a:pt x="259569" y="130492"/>
                </a:cubicBezTo>
                <a:cubicBezTo>
                  <a:pt x="259569" y="129540"/>
                  <a:pt x="259569" y="129540"/>
                  <a:pt x="259569" y="129540"/>
                </a:cubicBezTo>
                <a:lnTo>
                  <a:pt x="277666" y="78105"/>
                </a:lnTo>
                <a:lnTo>
                  <a:pt x="287191" y="49530"/>
                </a:lnTo>
                <a:cubicBezTo>
                  <a:pt x="288144" y="46672"/>
                  <a:pt x="291001" y="45720"/>
                  <a:pt x="293859" y="45720"/>
                </a:cubicBezTo>
                <a:close/>
                <a:moveTo>
                  <a:pt x="250044" y="29527"/>
                </a:moveTo>
                <a:cubicBezTo>
                  <a:pt x="252901" y="30479"/>
                  <a:pt x="253854" y="33337"/>
                  <a:pt x="252901" y="36194"/>
                </a:cubicBezTo>
                <a:lnTo>
                  <a:pt x="167176" y="287654"/>
                </a:lnTo>
                <a:cubicBezTo>
                  <a:pt x="167176" y="288607"/>
                  <a:pt x="166224" y="288607"/>
                  <a:pt x="166224" y="289559"/>
                </a:cubicBezTo>
                <a:lnTo>
                  <a:pt x="115741" y="359092"/>
                </a:lnTo>
                <a:cubicBezTo>
                  <a:pt x="106216" y="381952"/>
                  <a:pt x="60496" y="488632"/>
                  <a:pt x="51924" y="497204"/>
                </a:cubicBezTo>
                <a:cubicBezTo>
                  <a:pt x="45256" y="504824"/>
                  <a:pt x="34779" y="505777"/>
                  <a:pt x="29064" y="505777"/>
                </a:cubicBezTo>
                <a:cubicBezTo>
                  <a:pt x="28111" y="505777"/>
                  <a:pt x="28111" y="505777"/>
                  <a:pt x="28111" y="505777"/>
                </a:cubicBezTo>
                <a:cubicBezTo>
                  <a:pt x="24301" y="505777"/>
                  <a:pt x="14776" y="505777"/>
                  <a:pt x="10014" y="501014"/>
                </a:cubicBezTo>
                <a:cubicBezTo>
                  <a:pt x="-5226" y="485774"/>
                  <a:pt x="-2369" y="379094"/>
                  <a:pt x="13824" y="358139"/>
                </a:cubicBezTo>
                <a:cubicBezTo>
                  <a:pt x="23349" y="345757"/>
                  <a:pt x="63354" y="341947"/>
                  <a:pt x="80499" y="340042"/>
                </a:cubicBezTo>
                <a:lnTo>
                  <a:pt x="242424" y="32384"/>
                </a:lnTo>
                <a:cubicBezTo>
                  <a:pt x="243376" y="29527"/>
                  <a:pt x="247186" y="28574"/>
                  <a:pt x="250044" y="29527"/>
                </a:cubicBezTo>
                <a:close/>
                <a:moveTo>
                  <a:pt x="150031" y="0"/>
                </a:moveTo>
                <a:cubicBezTo>
                  <a:pt x="152889" y="0"/>
                  <a:pt x="155746" y="2857"/>
                  <a:pt x="155746" y="5715"/>
                </a:cubicBezTo>
                <a:lnTo>
                  <a:pt x="160509" y="169545"/>
                </a:lnTo>
                <a:lnTo>
                  <a:pt x="114789" y="257175"/>
                </a:lnTo>
                <a:lnTo>
                  <a:pt x="143364" y="5715"/>
                </a:lnTo>
                <a:cubicBezTo>
                  <a:pt x="144316" y="1905"/>
                  <a:pt x="147174" y="0"/>
                  <a:pt x="150031"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81" name="ソファー">
            <a:extLst>
              <a:ext uri="{FF2B5EF4-FFF2-40B4-BE49-F238E27FC236}">
                <a16:creationId xmlns:a16="http://schemas.microsoft.com/office/drawing/2014/main" id="{274A1D18-2457-5D44-9AF8-186493AE82DF}"/>
              </a:ext>
            </a:extLst>
          </p:cNvPr>
          <p:cNvSpPr/>
          <p:nvPr userDrawn="1"/>
        </p:nvSpPr>
        <p:spPr>
          <a:xfrm>
            <a:off x="2694592" y="3647920"/>
            <a:ext cx="340735" cy="307594"/>
          </a:xfrm>
          <a:custGeom>
            <a:avLst/>
            <a:gdLst>
              <a:gd name="connsiteX0" fmla="*/ 101917 w 695325"/>
              <a:gd name="connsiteY0" fmla="*/ 486727 h 627697"/>
              <a:gd name="connsiteX1" fmla="*/ 90487 w 695325"/>
              <a:gd name="connsiteY1" fmla="*/ 491490 h 627697"/>
              <a:gd name="connsiteX2" fmla="*/ 90487 w 695325"/>
              <a:gd name="connsiteY2" fmla="*/ 563880 h 627697"/>
              <a:gd name="connsiteX3" fmla="*/ 90487 w 695325"/>
              <a:gd name="connsiteY3" fmla="*/ 567690 h 627697"/>
              <a:gd name="connsiteX4" fmla="*/ 101917 w 695325"/>
              <a:gd name="connsiteY4" fmla="*/ 572452 h 627697"/>
              <a:gd name="connsiteX5" fmla="*/ 320040 w 695325"/>
              <a:gd name="connsiteY5" fmla="*/ 572452 h 627697"/>
              <a:gd name="connsiteX6" fmla="*/ 337185 w 695325"/>
              <a:gd name="connsiteY6" fmla="*/ 555307 h 627697"/>
              <a:gd name="connsiteX7" fmla="*/ 336232 w 695325"/>
              <a:gd name="connsiteY7" fmla="*/ 555307 h 627697"/>
              <a:gd name="connsiteX8" fmla="*/ 336232 w 695325"/>
              <a:gd name="connsiteY8" fmla="*/ 531495 h 627697"/>
              <a:gd name="connsiteX9" fmla="*/ 336232 w 695325"/>
              <a:gd name="connsiteY9" fmla="*/ 504825 h 627697"/>
              <a:gd name="connsiteX10" fmla="*/ 336232 w 695325"/>
              <a:gd name="connsiteY10" fmla="*/ 501015 h 627697"/>
              <a:gd name="connsiteX11" fmla="*/ 336232 w 695325"/>
              <a:gd name="connsiteY11" fmla="*/ 500062 h 627697"/>
              <a:gd name="connsiteX12" fmla="*/ 335280 w 695325"/>
              <a:gd name="connsiteY12" fmla="*/ 497205 h 627697"/>
              <a:gd name="connsiteX13" fmla="*/ 320040 w 695325"/>
              <a:gd name="connsiteY13" fmla="*/ 486727 h 627697"/>
              <a:gd name="connsiteX14" fmla="*/ 373380 w 695325"/>
              <a:gd name="connsiteY14" fmla="*/ 485775 h 627697"/>
              <a:gd name="connsiteX15" fmla="*/ 358140 w 695325"/>
              <a:gd name="connsiteY15" fmla="*/ 496252 h 627697"/>
              <a:gd name="connsiteX16" fmla="*/ 357187 w 695325"/>
              <a:gd name="connsiteY16" fmla="*/ 499110 h 627697"/>
              <a:gd name="connsiteX17" fmla="*/ 357187 w 695325"/>
              <a:gd name="connsiteY17" fmla="*/ 500062 h 627697"/>
              <a:gd name="connsiteX18" fmla="*/ 357187 w 695325"/>
              <a:gd name="connsiteY18" fmla="*/ 503872 h 627697"/>
              <a:gd name="connsiteX19" fmla="*/ 357187 w 695325"/>
              <a:gd name="connsiteY19" fmla="*/ 530542 h 627697"/>
              <a:gd name="connsiteX20" fmla="*/ 357187 w 695325"/>
              <a:gd name="connsiteY20" fmla="*/ 555307 h 627697"/>
              <a:gd name="connsiteX21" fmla="*/ 374332 w 695325"/>
              <a:gd name="connsiteY21" fmla="*/ 572452 h 627697"/>
              <a:gd name="connsiteX22" fmla="*/ 534352 w 695325"/>
              <a:gd name="connsiteY22" fmla="*/ 572452 h 627697"/>
              <a:gd name="connsiteX23" fmla="*/ 574357 w 695325"/>
              <a:gd name="connsiteY23" fmla="*/ 572452 h 627697"/>
              <a:gd name="connsiteX24" fmla="*/ 574357 w 695325"/>
              <a:gd name="connsiteY24" fmla="*/ 571500 h 627697"/>
              <a:gd name="connsiteX25" fmla="*/ 591502 w 695325"/>
              <a:gd name="connsiteY25" fmla="*/ 571500 h 627697"/>
              <a:gd name="connsiteX26" fmla="*/ 602932 w 695325"/>
              <a:gd name="connsiteY26" fmla="*/ 566737 h 627697"/>
              <a:gd name="connsiteX27" fmla="*/ 602932 w 695325"/>
              <a:gd name="connsiteY27" fmla="*/ 562927 h 627697"/>
              <a:gd name="connsiteX28" fmla="*/ 602932 w 695325"/>
              <a:gd name="connsiteY28" fmla="*/ 490537 h 627697"/>
              <a:gd name="connsiteX29" fmla="*/ 591502 w 695325"/>
              <a:gd name="connsiteY29" fmla="*/ 485775 h 627697"/>
              <a:gd name="connsiteX30" fmla="*/ 60960 w 695325"/>
              <a:gd name="connsiteY30" fmla="*/ 435292 h 627697"/>
              <a:gd name="connsiteX31" fmla="*/ 30480 w 695325"/>
              <a:gd name="connsiteY31" fmla="*/ 439102 h 627697"/>
              <a:gd name="connsiteX32" fmla="*/ 19050 w 695325"/>
              <a:gd name="connsiteY32" fmla="*/ 451485 h 627697"/>
              <a:gd name="connsiteX33" fmla="*/ 19050 w 695325"/>
              <a:gd name="connsiteY33" fmla="*/ 562927 h 627697"/>
              <a:gd name="connsiteX34" fmla="*/ 29527 w 695325"/>
              <a:gd name="connsiteY34" fmla="*/ 573405 h 627697"/>
              <a:gd name="connsiteX35" fmla="*/ 60007 w 695325"/>
              <a:gd name="connsiteY35" fmla="*/ 573405 h 627697"/>
              <a:gd name="connsiteX36" fmla="*/ 66675 w 695325"/>
              <a:gd name="connsiteY36" fmla="*/ 570547 h 627697"/>
              <a:gd name="connsiteX37" fmla="*/ 63817 w 695325"/>
              <a:gd name="connsiteY37" fmla="*/ 556260 h 627697"/>
              <a:gd name="connsiteX38" fmla="*/ 63817 w 695325"/>
              <a:gd name="connsiteY38" fmla="*/ 503872 h 627697"/>
              <a:gd name="connsiteX39" fmla="*/ 64770 w 695325"/>
              <a:gd name="connsiteY39" fmla="*/ 496252 h 627697"/>
              <a:gd name="connsiteX40" fmla="*/ 63817 w 695325"/>
              <a:gd name="connsiteY40" fmla="*/ 487680 h 627697"/>
              <a:gd name="connsiteX41" fmla="*/ 63817 w 695325"/>
              <a:gd name="connsiteY41" fmla="*/ 435292 h 627697"/>
              <a:gd name="connsiteX42" fmla="*/ 61912 w 695325"/>
              <a:gd name="connsiteY42" fmla="*/ 435292 h 627697"/>
              <a:gd name="connsiteX43" fmla="*/ 60960 w 695325"/>
              <a:gd name="connsiteY43" fmla="*/ 435292 h 627697"/>
              <a:gd name="connsiteX44" fmla="*/ 628650 w 695325"/>
              <a:gd name="connsiteY44" fmla="*/ 434340 h 627697"/>
              <a:gd name="connsiteX45" fmla="*/ 628650 w 695325"/>
              <a:gd name="connsiteY45" fmla="*/ 486727 h 627697"/>
              <a:gd name="connsiteX46" fmla="*/ 627697 w 695325"/>
              <a:gd name="connsiteY46" fmla="*/ 495300 h 627697"/>
              <a:gd name="connsiteX47" fmla="*/ 628650 w 695325"/>
              <a:gd name="connsiteY47" fmla="*/ 502920 h 627697"/>
              <a:gd name="connsiteX48" fmla="*/ 628650 w 695325"/>
              <a:gd name="connsiteY48" fmla="*/ 555307 h 627697"/>
              <a:gd name="connsiteX49" fmla="*/ 625792 w 695325"/>
              <a:gd name="connsiteY49" fmla="*/ 569595 h 627697"/>
              <a:gd name="connsiteX50" fmla="*/ 633412 w 695325"/>
              <a:gd name="connsiteY50" fmla="*/ 573405 h 627697"/>
              <a:gd name="connsiteX51" fmla="*/ 663892 w 695325"/>
              <a:gd name="connsiteY51" fmla="*/ 573405 h 627697"/>
              <a:gd name="connsiteX52" fmla="*/ 674370 w 695325"/>
              <a:gd name="connsiteY52" fmla="*/ 562927 h 627697"/>
              <a:gd name="connsiteX53" fmla="*/ 673417 w 695325"/>
              <a:gd name="connsiteY53" fmla="*/ 562927 h 627697"/>
              <a:gd name="connsiteX54" fmla="*/ 673417 w 695325"/>
              <a:gd name="connsiteY54" fmla="*/ 450532 h 627697"/>
              <a:gd name="connsiteX55" fmla="*/ 661987 w 695325"/>
              <a:gd name="connsiteY55" fmla="*/ 438150 h 627697"/>
              <a:gd name="connsiteX56" fmla="*/ 631507 w 695325"/>
              <a:gd name="connsiteY56" fmla="*/ 434340 h 627697"/>
              <a:gd name="connsiteX57" fmla="*/ 630555 w 695325"/>
              <a:gd name="connsiteY57" fmla="*/ 434340 h 627697"/>
              <a:gd name="connsiteX58" fmla="*/ 628650 w 695325"/>
              <a:gd name="connsiteY58" fmla="*/ 434340 h 627697"/>
              <a:gd name="connsiteX59" fmla="*/ 391477 w 695325"/>
              <a:gd name="connsiteY59" fmla="*/ 301942 h 627697"/>
              <a:gd name="connsiteX60" fmla="*/ 356235 w 695325"/>
              <a:gd name="connsiteY60" fmla="*/ 336232 h 627697"/>
              <a:gd name="connsiteX61" fmla="*/ 356235 w 695325"/>
              <a:gd name="connsiteY61" fmla="*/ 469582 h 627697"/>
              <a:gd name="connsiteX62" fmla="*/ 373380 w 695325"/>
              <a:gd name="connsiteY62" fmla="*/ 465772 h 627697"/>
              <a:gd name="connsiteX63" fmla="*/ 591502 w 695325"/>
              <a:gd name="connsiteY63" fmla="*/ 465772 h 627697"/>
              <a:gd name="connsiteX64" fmla="*/ 602932 w 695325"/>
              <a:gd name="connsiteY64" fmla="*/ 467677 h 627697"/>
              <a:gd name="connsiteX65" fmla="*/ 602932 w 695325"/>
              <a:gd name="connsiteY65" fmla="*/ 441960 h 627697"/>
              <a:gd name="connsiteX66" fmla="*/ 608647 w 695325"/>
              <a:gd name="connsiteY66" fmla="*/ 424815 h 627697"/>
              <a:gd name="connsiteX67" fmla="*/ 608647 w 695325"/>
              <a:gd name="connsiteY67" fmla="*/ 336232 h 627697"/>
              <a:gd name="connsiteX68" fmla="*/ 574357 w 695325"/>
              <a:gd name="connsiteY68" fmla="*/ 301942 h 627697"/>
              <a:gd name="connsiteX69" fmla="*/ 120015 w 695325"/>
              <a:gd name="connsiteY69" fmla="*/ 301942 h 627697"/>
              <a:gd name="connsiteX70" fmla="*/ 84772 w 695325"/>
              <a:gd name="connsiteY70" fmla="*/ 336232 h 627697"/>
              <a:gd name="connsiteX71" fmla="*/ 84772 w 695325"/>
              <a:gd name="connsiteY71" fmla="*/ 424815 h 627697"/>
              <a:gd name="connsiteX72" fmla="*/ 90487 w 695325"/>
              <a:gd name="connsiteY72" fmla="*/ 441960 h 627697"/>
              <a:gd name="connsiteX73" fmla="*/ 90487 w 695325"/>
              <a:gd name="connsiteY73" fmla="*/ 467677 h 627697"/>
              <a:gd name="connsiteX74" fmla="*/ 101917 w 695325"/>
              <a:gd name="connsiteY74" fmla="*/ 465772 h 627697"/>
              <a:gd name="connsiteX75" fmla="*/ 320040 w 695325"/>
              <a:gd name="connsiteY75" fmla="*/ 465772 h 627697"/>
              <a:gd name="connsiteX76" fmla="*/ 337185 w 695325"/>
              <a:gd name="connsiteY76" fmla="*/ 469582 h 627697"/>
              <a:gd name="connsiteX77" fmla="*/ 337185 w 695325"/>
              <a:gd name="connsiteY77" fmla="*/ 336232 h 627697"/>
              <a:gd name="connsiteX78" fmla="*/ 302895 w 695325"/>
              <a:gd name="connsiteY78" fmla="*/ 301942 h 627697"/>
              <a:gd name="connsiteX79" fmla="*/ 119062 w 695325"/>
              <a:gd name="connsiteY79" fmla="*/ 281940 h 627697"/>
              <a:gd name="connsiteX80" fmla="*/ 301942 w 695325"/>
              <a:gd name="connsiteY80" fmla="*/ 281940 h 627697"/>
              <a:gd name="connsiteX81" fmla="*/ 346710 w 695325"/>
              <a:gd name="connsiteY81" fmla="*/ 304800 h 627697"/>
              <a:gd name="connsiteX82" fmla="*/ 391477 w 695325"/>
              <a:gd name="connsiteY82" fmla="*/ 281940 h 627697"/>
              <a:gd name="connsiteX83" fmla="*/ 574357 w 695325"/>
              <a:gd name="connsiteY83" fmla="*/ 281940 h 627697"/>
              <a:gd name="connsiteX84" fmla="*/ 628650 w 695325"/>
              <a:gd name="connsiteY84" fmla="*/ 336232 h 627697"/>
              <a:gd name="connsiteX85" fmla="*/ 628650 w 695325"/>
              <a:gd name="connsiteY85" fmla="*/ 414337 h 627697"/>
              <a:gd name="connsiteX86" fmla="*/ 634365 w 695325"/>
              <a:gd name="connsiteY86" fmla="*/ 414337 h 627697"/>
              <a:gd name="connsiteX87" fmla="*/ 664845 w 695325"/>
              <a:gd name="connsiteY87" fmla="*/ 418147 h 627697"/>
              <a:gd name="connsiteX88" fmla="*/ 695325 w 695325"/>
              <a:gd name="connsiteY88" fmla="*/ 451485 h 627697"/>
              <a:gd name="connsiteX89" fmla="*/ 695325 w 695325"/>
              <a:gd name="connsiteY89" fmla="*/ 561975 h 627697"/>
              <a:gd name="connsiteX90" fmla="*/ 664845 w 695325"/>
              <a:gd name="connsiteY90" fmla="*/ 592455 h 627697"/>
              <a:gd name="connsiteX91" fmla="*/ 634365 w 695325"/>
              <a:gd name="connsiteY91" fmla="*/ 592455 h 627697"/>
              <a:gd name="connsiteX92" fmla="*/ 613410 w 695325"/>
              <a:gd name="connsiteY92" fmla="*/ 583882 h 627697"/>
              <a:gd name="connsiteX93" fmla="*/ 592455 w 695325"/>
              <a:gd name="connsiteY93" fmla="*/ 590550 h 627697"/>
              <a:gd name="connsiteX94" fmla="*/ 573405 w 695325"/>
              <a:gd name="connsiteY94" fmla="*/ 590550 h 627697"/>
              <a:gd name="connsiteX95" fmla="*/ 572452 w 695325"/>
              <a:gd name="connsiteY95" fmla="*/ 618172 h 627697"/>
              <a:gd name="connsiteX96" fmla="*/ 561975 w 695325"/>
              <a:gd name="connsiteY96" fmla="*/ 627697 h 627697"/>
              <a:gd name="connsiteX97" fmla="*/ 546735 w 695325"/>
              <a:gd name="connsiteY97" fmla="*/ 627697 h 627697"/>
              <a:gd name="connsiteX98" fmla="*/ 536257 w 695325"/>
              <a:gd name="connsiteY98" fmla="*/ 618172 h 627697"/>
              <a:gd name="connsiteX99" fmla="*/ 535305 w 695325"/>
              <a:gd name="connsiteY99" fmla="*/ 590550 h 627697"/>
              <a:gd name="connsiteX100" fmla="*/ 374332 w 695325"/>
              <a:gd name="connsiteY100" fmla="*/ 590550 h 627697"/>
              <a:gd name="connsiteX101" fmla="*/ 347662 w 695325"/>
              <a:gd name="connsiteY101" fmla="*/ 579120 h 627697"/>
              <a:gd name="connsiteX102" fmla="*/ 320992 w 695325"/>
              <a:gd name="connsiteY102" fmla="*/ 590550 h 627697"/>
              <a:gd name="connsiteX103" fmla="*/ 160020 w 695325"/>
              <a:gd name="connsiteY103" fmla="*/ 590550 h 627697"/>
              <a:gd name="connsiteX104" fmla="*/ 159067 w 695325"/>
              <a:gd name="connsiteY104" fmla="*/ 618172 h 627697"/>
              <a:gd name="connsiteX105" fmla="*/ 148590 w 695325"/>
              <a:gd name="connsiteY105" fmla="*/ 627697 h 627697"/>
              <a:gd name="connsiteX106" fmla="*/ 133350 w 695325"/>
              <a:gd name="connsiteY106" fmla="*/ 627697 h 627697"/>
              <a:gd name="connsiteX107" fmla="*/ 122872 w 695325"/>
              <a:gd name="connsiteY107" fmla="*/ 618172 h 627697"/>
              <a:gd name="connsiteX108" fmla="*/ 121920 w 695325"/>
              <a:gd name="connsiteY108" fmla="*/ 590550 h 627697"/>
              <a:gd name="connsiteX109" fmla="*/ 102870 w 695325"/>
              <a:gd name="connsiteY109" fmla="*/ 590550 h 627697"/>
              <a:gd name="connsiteX110" fmla="*/ 81915 w 695325"/>
              <a:gd name="connsiteY110" fmla="*/ 583882 h 627697"/>
              <a:gd name="connsiteX111" fmla="*/ 60960 w 695325"/>
              <a:gd name="connsiteY111" fmla="*/ 592455 h 627697"/>
              <a:gd name="connsiteX112" fmla="*/ 30480 w 695325"/>
              <a:gd name="connsiteY112" fmla="*/ 592455 h 627697"/>
              <a:gd name="connsiteX113" fmla="*/ 0 w 695325"/>
              <a:gd name="connsiteY113" fmla="*/ 561975 h 627697"/>
              <a:gd name="connsiteX114" fmla="*/ 0 w 695325"/>
              <a:gd name="connsiteY114" fmla="*/ 450532 h 627697"/>
              <a:gd name="connsiteX115" fmla="*/ 28575 w 695325"/>
              <a:gd name="connsiteY115" fmla="*/ 418147 h 627697"/>
              <a:gd name="connsiteX116" fmla="*/ 59055 w 695325"/>
              <a:gd name="connsiteY116" fmla="*/ 414337 h 627697"/>
              <a:gd name="connsiteX117" fmla="*/ 64770 w 695325"/>
              <a:gd name="connsiteY117" fmla="*/ 414337 h 627697"/>
              <a:gd name="connsiteX118" fmla="*/ 64770 w 695325"/>
              <a:gd name="connsiteY118" fmla="*/ 336232 h 627697"/>
              <a:gd name="connsiteX119" fmla="*/ 119062 w 695325"/>
              <a:gd name="connsiteY119" fmla="*/ 281940 h 627697"/>
              <a:gd name="connsiteX120" fmla="*/ 314325 w 695325"/>
              <a:gd name="connsiteY120" fmla="*/ 163830 h 627697"/>
              <a:gd name="connsiteX121" fmla="*/ 346710 w 695325"/>
              <a:gd name="connsiteY121" fmla="*/ 184785 h 627697"/>
              <a:gd name="connsiteX122" fmla="*/ 379095 w 695325"/>
              <a:gd name="connsiteY122" fmla="*/ 163830 h 627697"/>
              <a:gd name="connsiteX123" fmla="*/ 274320 w 695325"/>
              <a:gd name="connsiteY123" fmla="*/ 118110 h 627697"/>
              <a:gd name="connsiteX124" fmla="*/ 421005 w 695325"/>
              <a:gd name="connsiteY124" fmla="*/ 118110 h 627697"/>
              <a:gd name="connsiteX125" fmla="*/ 438150 w 695325"/>
              <a:gd name="connsiteY125" fmla="*/ 124777 h 627697"/>
              <a:gd name="connsiteX126" fmla="*/ 471488 w 695325"/>
              <a:gd name="connsiteY126" fmla="*/ 157162 h 627697"/>
              <a:gd name="connsiteX127" fmla="*/ 468630 w 695325"/>
              <a:gd name="connsiteY127" fmla="*/ 163830 h 627697"/>
              <a:gd name="connsiteX128" fmla="*/ 394335 w 695325"/>
              <a:gd name="connsiteY128" fmla="*/ 163830 h 627697"/>
              <a:gd name="connsiteX129" fmla="*/ 347663 w 695325"/>
              <a:gd name="connsiteY129" fmla="*/ 198120 h 627697"/>
              <a:gd name="connsiteX130" fmla="*/ 300990 w 695325"/>
              <a:gd name="connsiteY130" fmla="*/ 163830 h 627697"/>
              <a:gd name="connsiteX131" fmla="*/ 226695 w 695325"/>
              <a:gd name="connsiteY131" fmla="*/ 163830 h 627697"/>
              <a:gd name="connsiteX132" fmla="*/ 223838 w 695325"/>
              <a:gd name="connsiteY132" fmla="*/ 157162 h 627697"/>
              <a:gd name="connsiteX133" fmla="*/ 257175 w 695325"/>
              <a:gd name="connsiteY133" fmla="*/ 124777 h 627697"/>
              <a:gd name="connsiteX134" fmla="*/ 274320 w 695325"/>
              <a:gd name="connsiteY134" fmla="*/ 118110 h 627697"/>
              <a:gd name="connsiteX135" fmla="*/ 314325 w 695325"/>
              <a:gd name="connsiteY135" fmla="*/ 88583 h 627697"/>
              <a:gd name="connsiteX136" fmla="*/ 381000 w 695325"/>
              <a:gd name="connsiteY136" fmla="*/ 88583 h 627697"/>
              <a:gd name="connsiteX137" fmla="*/ 398145 w 695325"/>
              <a:gd name="connsiteY137" fmla="*/ 95250 h 627697"/>
              <a:gd name="connsiteX138" fmla="*/ 408623 w 695325"/>
              <a:gd name="connsiteY138" fmla="*/ 105728 h 627697"/>
              <a:gd name="connsiteX139" fmla="*/ 405765 w 695325"/>
              <a:gd name="connsiteY139" fmla="*/ 112395 h 627697"/>
              <a:gd name="connsiteX140" fmla="*/ 289560 w 695325"/>
              <a:gd name="connsiteY140" fmla="*/ 112395 h 627697"/>
              <a:gd name="connsiteX141" fmla="*/ 286703 w 695325"/>
              <a:gd name="connsiteY141" fmla="*/ 105728 h 627697"/>
              <a:gd name="connsiteX142" fmla="*/ 297180 w 695325"/>
              <a:gd name="connsiteY142" fmla="*/ 95250 h 627697"/>
              <a:gd name="connsiteX143" fmla="*/ 314325 w 695325"/>
              <a:gd name="connsiteY143" fmla="*/ 88583 h 627697"/>
              <a:gd name="connsiteX144" fmla="*/ 346710 w 695325"/>
              <a:gd name="connsiteY144" fmla="*/ 0 h 627697"/>
              <a:gd name="connsiteX145" fmla="*/ 353377 w 695325"/>
              <a:gd name="connsiteY145" fmla="*/ 6667 h 627697"/>
              <a:gd name="connsiteX146" fmla="*/ 353377 w 695325"/>
              <a:gd name="connsiteY146" fmla="*/ 54292 h 627697"/>
              <a:gd name="connsiteX147" fmla="*/ 380047 w 695325"/>
              <a:gd name="connsiteY147" fmla="*/ 85725 h 627697"/>
              <a:gd name="connsiteX148" fmla="*/ 314325 w 695325"/>
              <a:gd name="connsiteY148" fmla="*/ 85725 h 627697"/>
              <a:gd name="connsiteX149" fmla="*/ 340042 w 695325"/>
              <a:gd name="connsiteY149" fmla="*/ 54292 h 627697"/>
              <a:gd name="connsiteX150" fmla="*/ 340042 w 695325"/>
              <a:gd name="connsiteY150" fmla="*/ 6667 h 627697"/>
              <a:gd name="connsiteX151" fmla="*/ 346710 w 695325"/>
              <a:gd name="connsiteY151" fmla="*/ 0 h 62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695325" h="627697">
                <a:moveTo>
                  <a:pt x="101917" y="486727"/>
                </a:moveTo>
                <a:cubicBezTo>
                  <a:pt x="97155" y="486727"/>
                  <a:pt x="93345" y="488632"/>
                  <a:pt x="90487" y="491490"/>
                </a:cubicBezTo>
                <a:lnTo>
                  <a:pt x="90487" y="563880"/>
                </a:lnTo>
                <a:cubicBezTo>
                  <a:pt x="90487" y="564832"/>
                  <a:pt x="90487" y="566737"/>
                  <a:pt x="90487" y="567690"/>
                </a:cubicBezTo>
                <a:cubicBezTo>
                  <a:pt x="93345" y="570547"/>
                  <a:pt x="97155" y="572452"/>
                  <a:pt x="101917" y="572452"/>
                </a:cubicBezTo>
                <a:lnTo>
                  <a:pt x="320040" y="572452"/>
                </a:lnTo>
                <a:cubicBezTo>
                  <a:pt x="329565" y="572452"/>
                  <a:pt x="337185" y="564832"/>
                  <a:pt x="337185" y="555307"/>
                </a:cubicBezTo>
                <a:lnTo>
                  <a:pt x="336232" y="555307"/>
                </a:lnTo>
                <a:lnTo>
                  <a:pt x="336232" y="531495"/>
                </a:lnTo>
                <a:lnTo>
                  <a:pt x="336232" y="504825"/>
                </a:lnTo>
                <a:cubicBezTo>
                  <a:pt x="336232" y="502920"/>
                  <a:pt x="336232" y="501967"/>
                  <a:pt x="336232" y="501015"/>
                </a:cubicBezTo>
                <a:cubicBezTo>
                  <a:pt x="336232" y="500062"/>
                  <a:pt x="336232" y="500062"/>
                  <a:pt x="336232" y="500062"/>
                </a:cubicBezTo>
                <a:cubicBezTo>
                  <a:pt x="336232" y="499110"/>
                  <a:pt x="335280" y="498157"/>
                  <a:pt x="335280" y="497205"/>
                </a:cubicBezTo>
                <a:cubicBezTo>
                  <a:pt x="333375" y="490537"/>
                  <a:pt x="326707" y="486727"/>
                  <a:pt x="320040" y="486727"/>
                </a:cubicBezTo>
                <a:close/>
                <a:moveTo>
                  <a:pt x="373380" y="485775"/>
                </a:moveTo>
                <a:cubicBezTo>
                  <a:pt x="366712" y="485775"/>
                  <a:pt x="360997" y="490537"/>
                  <a:pt x="358140" y="496252"/>
                </a:cubicBezTo>
                <a:cubicBezTo>
                  <a:pt x="357187" y="497205"/>
                  <a:pt x="357187" y="498157"/>
                  <a:pt x="357187" y="499110"/>
                </a:cubicBezTo>
                <a:cubicBezTo>
                  <a:pt x="357187" y="500062"/>
                  <a:pt x="357187" y="500062"/>
                  <a:pt x="357187" y="500062"/>
                </a:cubicBezTo>
                <a:cubicBezTo>
                  <a:pt x="357187" y="501967"/>
                  <a:pt x="357187" y="502920"/>
                  <a:pt x="357187" y="503872"/>
                </a:cubicBezTo>
                <a:lnTo>
                  <a:pt x="357187" y="530542"/>
                </a:lnTo>
                <a:lnTo>
                  <a:pt x="357187" y="555307"/>
                </a:lnTo>
                <a:cubicBezTo>
                  <a:pt x="357187" y="564832"/>
                  <a:pt x="364807" y="572452"/>
                  <a:pt x="374332" y="572452"/>
                </a:cubicBezTo>
                <a:lnTo>
                  <a:pt x="534352" y="572452"/>
                </a:lnTo>
                <a:lnTo>
                  <a:pt x="574357" y="572452"/>
                </a:lnTo>
                <a:lnTo>
                  <a:pt x="574357" y="571500"/>
                </a:lnTo>
                <a:lnTo>
                  <a:pt x="591502" y="571500"/>
                </a:lnTo>
                <a:cubicBezTo>
                  <a:pt x="595312" y="571500"/>
                  <a:pt x="600075" y="569595"/>
                  <a:pt x="602932" y="566737"/>
                </a:cubicBezTo>
                <a:cubicBezTo>
                  <a:pt x="602932" y="565785"/>
                  <a:pt x="602932" y="563880"/>
                  <a:pt x="602932" y="562927"/>
                </a:cubicBezTo>
                <a:lnTo>
                  <a:pt x="602932" y="490537"/>
                </a:lnTo>
                <a:cubicBezTo>
                  <a:pt x="600075" y="487680"/>
                  <a:pt x="596265" y="485775"/>
                  <a:pt x="591502" y="485775"/>
                </a:cubicBezTo>
                <a:close/>
                <a:moveTo>
                  <a:pt x="60960" y="435292"/>
                </a:moveTo>
                <a:lnTo>
                  <a:pt x="30480" y="439102"/>
                </a:lnTo>
                <a:cubicBezTo>
                  <a:pt x="24765" y="439102"/>
                  <a:pt x="19050" y="445770"/>
                  <a:pt x="19050" y="451485"/>
                </a:cubicBezTo>
                <a:lnTo>
                  <a:pt x="19050" y="562927"/>
                </a:lnTo>
                <a:cubicBezTo>
                  <a:pt x="19050" y="568642"/>
                  <a:pt x="23812" y="573405"/>
                  <a:pt x="29527" y="573405"/>
                </a:cubicBezTo>
                <a:lnTo>
                  <a:pt x="60007" y="573405"/>
                </a:lnTo>
                <a:cubicBezTo>
                  <a:pt x="63817" y="573405"/>
                  <a:pt x="66675" y="571500"/>
                  <a:pt x="66675" y="570547"/>
                </a:cubicBezTo>
                <a:cubicBezTo>
                  <a:pt x="64770" y="566737"/>
                  <a:pt x="63817" y="561022"/>
                  <a:pt x="63817" y="556260"/>
                </a:cubicBezTo>
                <a:lnTo>
                  <a:pt x="63817" y="503872"/>
                </a:lnTo>
                <a:cubicBezTo>
                  <a:pt x="63817" y="501015"/>
                  <a:pt x="64770" y="498157"/>
                  <a:pt x="64770" y="496252"/>
                </a:cubicBezTo>
                <a:cubicBezTo>
                  <a:pt x="63817" y="493395"/>
                  <a:pt x="63817" y="490537"/>
                  <a:pt x="63817" y="487680"/>
                </a:cubicBezTo>
                <a:lnTo>
                  <a:pt x="63817" y="435292"/>
                </a:lnTo>
                <a:cubicBezTo>
                  <a:pt x="62865" y="435292"/>
                  <a:pt x="62865" y="435292"/>
                  <a:pt x="61912" y="435292"/>
                </a:cubicBezTo>
                <a:cubicBezTo>
                  <a:pt x="61912" y="435292"/>
                  <a:pt x="60960" y="435292"/>
                  <a:pt x="60960" y="435292"/>
                </a:cubicBezTo>
                <a:close/>
                <a:moveTo>
                  <a:pt x="628650" y="434340"/>
                </a:moveTo>
                <a:lnTo>
                  <a:pt x="628650" y="486727"/>
                </a:lnTo>
                <a:cubicBezTo>
                  <a:pt x="628650" y="489585"/>
                  <a:pt x="627697" y="492442"/>
                  <a:pt x="627697" y="495300"/>
                </a:cubicBezTo>
                <a:cubicBezTo>
                  <a:pt x="628650" y="498157"/>
                  <a:pt x="628650" y="500062"/>
                  <a:pt x="628650" y="502920"/>
                </a:cubicBezTo>
                <a:lnTo>
                  <a:pt x="628650" y="555307"/>
                </a:lnTo>
                <a:cubicBezTo>
                  <a:pt x="628650" y="560070"/>
                  <a:pt x="627697" y="564832"/>
                  <a:pt x="625792" y="569595"/>
                </a:cubicBezTo>
                <a:cubicBezTo>
                  <a:pt x="627697" y="571500"/>
                  <a:pt x="630555" y="573405"/>
                  <a:pt x="633412" y="573405"/>
                </a:cubicBezTo>
                <a:lnTo>
                  <a:pt x="663892" y="573405"/>
                </a:lnTo>
                <a:cubicBezTo>
                  <a:pt x="669607" y="573405"/>
                  <a:pt x="674370" y="568642"/>
                  <a:pt x="674370" y="562927"/>
                </a:cubicBezTo>
                <a:lnTo>
                  <a:pt x="673417" y="562927"/>
                </a:lnTo>
                <a:lnTo>
                  <a:pt x="673417" y="450532"/>
                </a:lnTo>
                <a:cubicBezTo>
                  <a:pt x="673417" y="444817"/>
                  <a:pt x="667702" y="439102"/>
                  <a:pt x="661987" y="438150"/>
                </a:cubicBezTo>
                <a:lnTo>
                  <a:pt x="631507" y="434340"/>
                </a:lnTo>
                <a:cubicBezTo>
                  <a:pt x="631507" y="434340"/>
                  <a:pt x="630555" y="434340"/>
                  <a:pt x="630555" y="434340"/>
                </a:cubicBezTo>
                <a:cubicBezTo>
                  <a:pt x="629602" y="434340"/>
                  <a:pt x="629602" y="434340"/>
                  <a:pt x="628650" y="434340"/>
                </a:cubicBezTo>
                <a:close/>
                <a:moveTo>
                  <a:pt x="391477" y="301942"/>
                </a:moveTo>
                <a:cubicBezTo>
                  <a:pt x="372427" y="301942"/>
                  <a:pt x="357187" y="318135"/>
                  <a:pt x="356235" y="336232"/>
                </a:cubicBezTo>
                <a:lnTo>
                  <a:pt x="356235" y="469582"/>
                </a:lnTo>
                <a:cubicBezTo>
                  <a:pt x="361950" y="467677"/>
                  <a:pt x="367665" y="465772"/>
                  <a:pt x="373380" y="465772"/>
                </a:cubicBezTo>
                <a:lnTo>
                  <a:pt x="591502" y="465772"/>
                </a:lnTo>
                <a:cubicBezTo>
                  <a:pt x="595312" y="465772"/>
                  <a:pt x="599122" y="466725"/>
                  <a:pt x="602932" y="467677"/>
                </a:cubicBezTo>
                <a:lnTo>
                  <a:pt x="602932" y="441960"/>
                </a:lnTo>
                <a:cubicBezTo>
                  <a:pt x="602932" y="435292"/>
                  <a:pt x="604837" y="429577"/>
                  <a:pt x="608647" y="424815"/>
                </a:cubicBezTo>
                <a:lnTo>
                  <a:pt x="608647" y="336232"/>
                </a:lnTo>
                <a:cubicBezTo>
                  <a:pt x="608647" y="317182"/>
                  <a:pt x="593407" y="301942"/>
                  <a:pt x="574357" y="301942"/>
                </a:cubicBezTo>
                <a:close/>
                <a:moveTo>
                  <a:pt x="120015" y="301942"/>
                </a:moveTo>
                <a:cubicBezTo>
                  <a:pt x="100965" y="301942"/>
                  <a:pt x="85725" y="318135"/>
                  <a:pt x="84772" y="336232"/>
                </a:cubicBezTo>
                <a:lnTo>
                  <a:pt x="84772" y="424815"/>
                </a:lnTo>
                <a:cubicBezTo>
                  <a:pt x="88582" y="429577"/>
                  <a:pt x="90487" y="436245"/>
                  <a:pt x="90487" y="441960"/>
                </a:cubicBezTo>
                <a:lnTo>
                  <a:pt x="90487" y="467677"/>
                </a:lnTo>
                <a:cubicBezTo>
                  <a:pt x="94297" y="466725"/>
                  <a:pt x="98107" y="465772"/>
                  <a:pt x="101917" y="465772"/>
                </a:cubicBezTo>
                <a:lnTo>
                  <a:pt x="320040" y="465772"/>
                </a:lnTo>
                <a:cubicBezTo>
                  <a:pt x="326707" y="465772"/>
                  <a:pt x="332422" y="466725"/>
                  <a:pt x="337185" y="469582"/>
                </a:cubicBezTo>
                <a:lnTo>
                  <a:pt x="337185" y="336232"/>
                </a:lnTo>
                <a:cubicBezTo>
                  <a:pt x="337185" y="317182"/>
                  <a:pt x="321945" y="301942"/>
                  <a:pt x="302895" y="301942"/>
                </a:cubicBezTo>
                <a:close/>
                <a:moveTo>
                  <a:pt x="119062" y="281940"/>
                </a:moveTo>
                <a:lnTo>
                  <a:pt x="301942" y="281940"/>
                </a:lnTo>
                <a:cubicBezTo>
                  <a:pt x="320992" y="281940"/>
                  <a:pt x="337185" y="290512"/>
                  <a:pt x="346710" y="304800"/>
                </a:cubicBezTo>
                <a:cubicBezTo>
                  <a:pt x="357187" y="291465"/>
                  <a:pt x="373380" y="281940"/>
                  <a:pt x="391477" y="281940"/>
                </a:cubicBezTo>
                <a:lnTo>
                  <a:pt x="574357" y="281940"/>
                </a:lnTo>
                <a:cubicBezTo>
                  <a:pt x="603885" y="281940"/>
                  <a:pt x="628650" y="305752"/>
                  <a:pt x="628650" y="336232"/>
                </a:cubicBezTo>
                <a:lnTo>
                  <a:pt x="628650" y="414337"/>
                </a:lnTo>
                <a:cubicBezTo>
                  <a:pt x="630555" y="414337"/>
                  <a:pt x="632460" y="414337"/>
                  <a:pt x="634365" y="414337"/>
                </a:cubicBezTo>
                <a:lnTo>
                  <a:pt x="664845" y="418147"/>
                </a:lnTo>
                <a:cubicBezTo>
                  <a:pt x="681037" y="421005"/>
                  <a:pt x="694372" y="435292"/>
                  <a:pt x="695325" y="451485"/>
                </a:cubicBezTo>
                <a:lnTo>
                  <a:pt x="695325" y="561975"/>
                </a:lnTo>
                <a:cubicBezTo>
                  <a:pt x="695325" y="579120"/>
                  <a:pt x="681990" y="592455"/>
                  <a:pt x="664845" y="592455"/>
                </a:cubicBezTo>
                <a:lnTo>
                  <a:pt x="634365" y="592455"/>
                </a:lnTo>
                <a:cubicBezTo>
                  <a:pt x="625792" y="592455"/>
                  <a:pt x="619125" y="588645"/>
                  <a:pt x="613410" y="583882"/>
                </a:cubicBezTo>
                <a:cubicBezTo>
                  <a:pt x="607695" y="587692"/>
                  <a:pt x="600075" y="590550"/>
                  <a:pt x="592455" y="590550"/>
                </a:cubicBezTo>
                <a:lnTo>
                  <a:pt x="573405" y="590550"/>
                </a:lnTo>
                <a:lnTo>
                  <a:pt x="572452" y="618172"/>
                </a:lnTo>
                <a:cubicBezTo>
                  <a:pt x="571500" y="623887"/>
                  <a:pt x="567690" y="627697"/>
                  <a:pt x="561975" y="627697"/>
                </a:cubicBezTo>
                <a:lnTo>
                  <a:pt x="546735" y="627697"/>
                </a:lnTo>
                <a:cubicBezTo>
                  <a:pt x="541020" y="627697"/>
                  <a:pt x="536257" y="623887"/>
                  <a:pt x="536257" y="618172"/>
                </a:cubicBezTo>
                <a:lnTo>
                  <a:pt x="535305" y="590550"/>
                </a:lnTo>
                <a:lnTo>
                  <a:pt x="374332" y="590550"/>
                </a:lnTo>
                <a:cubicBezTo>
                  <a:pt x="363855" y="590550"/>
                  <a:pt x="354330" y="586740"/>
                  <a:pt x="347662" y="579120"/>
                </a:cubicBezTo>
                <a:cubicBezTo>
                  <a:pt x="340995" y="585787"/>
                  <a:pt x="331470" y="590550"/>
                  <a:pt x="320992" y="590550"/>
                </a:cubicBezTo>
                <a:lnTo>
                  <a:pt x="160020" y="590550"/>
                </a:lnTo>
                <a:lnTo>
                  <a:pt x="159067" y="618172"/>
                </a:lnTo>
                <a:cubicBezTo>
                  <a:pt x="158115" y="623887"/>
                  <a:pt x="154305" y="627697"/>
                  <a:pt x="148590" y="627697"/>
                </a:cubicBezTo>
                <a:lnTo>
                  <a:pt x="133350" y="627697"/>
                </a:lnTo>
                <a:cubicBezTo>
                  <a:pt x="127635" y="627697"/>
                  <a:pt x="122872" y="623887"/>
                  <a:pt x="122872" y="618172"/>
                </a:cubicBezTo>
                <a:lnTo>
                  <a:pt x="121920" y="590550"/>
                </a:lnTo>
                <a:lnTo>
                  <a:pt x="102870" y="590550"/>
                </a:lnTo>
                <a:cubicBezTo>
                  <a:pt x="95250" y="590550"/>
                  <a:pt x="87630" y="587692"/>
                  <a:pt x="81915" y="583882"/>
                </a:cubicBezTo>
                <a:cubicBezTo>
                  <a:pt x="76200" y="589597"/>
                  <a:pt x="68580" y="592455"/>
                  <a:pt x="60960" y="592455"/>
                </a:cubicBezTo>
                <a:lnTo>
                  <a:pt x="30480" y="592455"/>
                </a:lnTo>
                <a:cubicBezTo>
                  <a:pt x="13335" y="592455"/>
                  <a:pt x="0" y="579120"/>
                  <a:pt x="0" y="561975"/>
                </a:cubicBezTo>
                <a:lnTo>
                  <a:pt x="0" y="450532"/>
                </a:lnTo>
                <a:cubicBezTo>
                  <a:pt x="0" y="434340"/>
                  <a:pt x="12382" y="420052"/>
                  <a:pt x="28575" y="418147"/>
                </a:cubicBezTo>
                <a:lnTo>
                  <a:pt x="59055" y="414337"/>
                </a:lnTo>
                <a:cubicBezTo>
                  <a:pt x="60960" y="414337"/>
                  <a:pt x="62865" y="414337"/>
                  <a:pt x="64770" y="414337"/>
                </a:cubicBezTo>
                <a:lnTo>
                  <a:pt x="64770" y="336232"/>
                </a:lnTo>
                <a:cubicBezTo>
                  <a:pt x="64770" y="306705"/>
                  <a:pt x="88582" y="281940"/>
                  <a:pt x="119062" y="281940"/>
                </a:cubicBezTo>
                <a:close/>
                <a:moveTo>
                  <a:pt x="314325" y="163830"/>
                </a:moveTo>
                <a:cubicBezTo>
                  <a:pt x="319088" y="176212"/>
                  <a:pt x="332423" y="184785"/>
                  <a:pt x="346710" y="184785"/>
                </a:cubicBezTo>
                <a:cubicBezTo>
                  <a:pt x="360998" y="184785"/>
                  <a:pt x="374333" y="176212"/>
                  <a:pt x="379095" y="163830"/>
                </a:cubicBezTo>
                <a:close/>
                <a:moveTo>
                  <a:pt x="274320" y="118110"/>
                </a:moveTo>
                <a:lnTo>
                  <a:pt x="421005" y="118110"/>
                </a:lnTo>
                <a:cubicBezTo>
                  <a:pt x="426720" y="118110"/>
                  <a:pt x="434340" y="120967"/>
                  <a:pt x="438150" y="124777"/>
                </a:cubicBezTo>
                <a:lnTo>
                  <a:pt x="471488" y="157162"/>
                </a:lnTo>
                <a:cubicBezTo>
                  <a:pt x="475298" y="160972"/>
                  <a:pt x="474345" y="163830"/>
                  <a:pt x="468630" y="163830"/>
                </a:cubicBezTo>
                <a:lnTo>
                  <a:pt x="394335" y="163830"/>
                </a:lnTo>
                <a:cubicBezTo>
                  <a:pt x="388620" y="182880"/>
                  <a:pt x="369570" y="198120"/>
                  <a:pt x="347663" y="198120"/>
                </a:cubicBezTo>
                <a:cubicBezTo>
                  <a:pt x="324803" y="198120"/>
                  <a:pt x="306705" y="183832"/>
                  <a:pt x="300990" y="163830"/>
                </a:cubicBezTo>
                <a:lnTo>
                  <a:pt x="226695" y="163830"/>
                </a:lnTo>
                <a:cubicBezTo>
                  <a:pt x="220980" y="163830"/>
                  <a:pt x="220028" y="160972"/>
                  <a:pt x="223838" y="157162"/>
                </a:cubicBezTo>
                <a:lnTo>
                  <a:pt x="257175" y="124777"/>
                </a:lnTo>
                <a:cubicBezTo>
                  <a:pt x="260985" y="120967"/>
                  <a:pt x="268605" y="118110"/>
                  <a:pt x="274320" y="118110"/>
                </a:cubicBezTo>
                <a:close/>
                <a:moveTo>
                  <a:pt x="314325" y="88583"/>
                </a:moveTo>
                <a:lnTo>
                  <a:pt x="381000" y="88583"/>
                </a:lnTo>
                <a:cubicBezTo>
                  <a:pt x="386715" y="88583"/>
                  <a:pt x="394335" y="91440"/>
                  <a:pt x="398145" y="95250"/>
                </a:cubicBezTo>
                <a:lnTo>
                  <a:pt x="408623" y="105728"/>
                </a:lnTo>
                <a:cubicBezTo>
                  <a:pt x="412433" y="109538"/>
                  <a:pt x="411480" y="112395"/>
                  <a:pt x="405765" y="112395"/>
                </a:cubicBezTo>
                <a:lnTo>
                  <a:pt x="289560" y="112395"/>
                </a:lnTo>
                <a:cubicBezTo>
                  <a:pt x="283845" y="112395"/>
                  <a:pt x="282893" y="109538"/>
                  <a:pt x="286703" y="105728"/>
                </a:cubicBezTo>
                <a:lnTo>
                  <a:pt x="297180" y="95250"/>
                </a:lnTo>
                <a:cubicBezTo>
                  <a:pt x="300990" y="91440"/>
                  <a:pt x="308610" y="88583"/>
                  <a:pt x="314325" y="88583"/>
                </a:cubicBezTo>
                <a:close/>
                <a:moveTo>
                  <a:pt x="346710" y="0"/>
                </a:moveTo>
                <a:cubicBezTo>
                  <a:pt x="350520" y="0"/>
                  <a:pt x="353377" y="2857"/>
                  <a:pt x="353377" y="6667"/>
                </a:cubicBezTo>
                <a:lnTo>
                  <a:pt x="353377" y="54292"/>
                </a:lnTo>
                <a:cubicBezTo>
                  <a:pt x="368617" y="57150"/>
                  <a:pt x="380047" y="69532"/>
                  <a:pt x="380047" y="85725"/>
                </a:cubicBezTo>
                <a:lnTo>
                  <a:pt x="314325" y="85725"/>
                </a:lnTo>
                <a:cubicBezTo>
                  <a:pt x="314325" y="70485"/>
                  <a:pt x="324802" y="57150"/>
                  <a:pt x="340042" y="54292"/>
                </a:cubicBezTo>
                <a:lnTo>
                  <a:pt x="340042" y="6667"/>
                </a:lnTo>
                <a:cubicBezTo>
                  <a:pt x="340042" y="2857"/>
                  <a:pt x="342900" y="0"/>
                  <a:pt x="346710"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82" name="スポーツ">
            <a:extLst>
              <a:ext uri="{FF2B5EF4-FFF2-40B4-BE49-F238E27FC236}">
                <a16:creationId xmlns:a16="http://schemas.microsoft.com/office/drawing/2014/main" id="{4789E027-46E4-E64B-8FA6-263665649FED}"/>
              </a:ext>
            </a:extLst>
          </p:cNvPr>
          <p:cNvSpPr/>
          <p:nvPr userDrawn="1"/>
        </p:nvSpPr>
        <p:spPr>
          <a:xfrm>
            <a:off x="3327746" y="3650304"/>
            <a:ext cx="275700" cy="302827"/>
          </a:xfrm>
          <a:custGeom>
            <a:avLst/>
            <a:gdLst>
              <a:gd name="connsiteX0" fmla="*/ 131445 w 562612"/>
              <a:gd name="connsiteY0" fmla="*/ 474913 h 617968"/>
              <a:gd name="connsiteX1" fmla="*/ 102870 w 562612"/>
              <a:gd name="connsiteY1" fmla="*/ 516823 h 617968"/>
              <a:gd name="connsiteX2" fmla="*/ 115253 w 562612"/>
              <a:gd name="connsiteY2" fmla="*/ 548256 h 617968"/>
              <a:gd name="connsiteX3" fmla="*/ 146685 w 562612"/>
              <a:gd name="connsiteY3" fmla="*/ 552066 h 617968"/>
              <a:gd name="connsiteX4" fmla="*/ 178117 w 562612"/>
              <a:gd name="connsiteY4" fmla="*/ 548256 h 617968"/>
              <a:gd name="connsiteX5" fmla="*/ 190500 w 562612"/>
              <a:gd name="connsiteY5" fmla="*/ 516823 h 617968"/>
              <a:gd name="connsiteX6" fmla="*/ 161925 w 562612"/>
              <a:gd name="connsiteY6" fmla="*/ 474913 h 617968"/>
              <a:gd name="connsiteX7" fmla="*/ 242887 w 562612"/>
              <a:gd name="connsiteY7" fmla="*/ 394903 h 617968"/>
              <a:gd name="connsiteX8" fmla="*/ 195262 w 562612"/>
              <a:gd name="connsiteY8" fmla="*/ 432051 h 617968"/>
              <a:gd name="connsiteX9" fmla="*/ 185737 w 562612"/>
              <a:gd name="connsiteY9" fmla="*/ 461578 h 617968"/>
              <a:gd name="connsiteX10" fmla="*/ 213360 w 562612"/>
              <a:gd name="connsiteY10" fmla="*/ 501583 h 617968"/>
              <a:gd name="connsiteX11" fmla="*/ 247650 w 562612"/>
              <a:gd name="connsiteY11" fmla="*/ 503488 h 617968"/>
              <a:gd name="connsiteX12" fmla="*/ 275272 w 562612"/>
              <a:gd name="connsiteY12" fmla="*/ 425383 h 617968"/>
              <a:gd name="connsiteX13" fmla="*/ 274320 w 562612"/>
              <a:gd name="connsiteY13" fmla="*/ 413001 h 617968"/>
              <a:gd name="connsiteX14" fmla="*/ 52387 w 562612"/>
              <a:gd name="connsiteY14" fmla="*/ 394903 h 617968"/>
              <a:gd name="connsiteX15" fmla="*/ 20955 w 562612"/>
              <a:gd name="connsiteY15" fmla="*/ 413001 h 617968"/>
              <a:gd name="connsiteX16" fmla="*/ 20003 w 562612"/>
              <a:gd name="connsiteY16" fmla="*/ 425383 h 617968"/>
              <a:gd name="connsiteX17" fmla="*/ 47625 w 562612"/>
              <a:gd name="connsiteY17" fmla="*/ 503488 h 617968"/>
              <a:gd name="connsiteX18" fmla="*/ 81915 w 562612"/>
              <a:gd name="connsiteY18" fmla="*/ 500631 h 617968"/>
              <a:gd name="connsiteX19" fmla="*/ 109537 w 562612"/>
              <a:gd name="connsiteY19" fmla="*/ 460626 h 617968"/>
              <a:gd name="connsiteX20" fmla="*/ 100965 w 562612"/>
              <a:gd name="connsiteY20" fmla="*/ 433956 h 617968"/>
              <a:gd name="connsiteX21" fmla="*/ 193358 w 562612"/>
              <a:gd name="connsiteY21" fmla="*/ 306321 h 617968"/>
              <a:gd name="connsiteX22" fmla="*/ 160972 w 562612"/>
              <a:gd name="connsiteY22" fmla="*/ 330133 h 617968"/>
              <a:gd name="connsiteX23" fmla="*/ 160020 w 562612"/>
              <a:gd name="connsiteY23" fmla="*/ 330133 h 617968"/>
              <a:gd name="connsiteX24" fmla="*/ 160020 w 562612"/>
              <a:gd name="connsiteY24" fmla="*/ 381568 h 617968"/>
              <a:gd name="connsiteX25" fmla="*/ 189547 w 562612"/>
              <a:gd name="connsiteY25" fmla="*/ 402523 h 617968"/>
              <a:gd name="connsiteX26" fmla="*/ 230505 w 562612"/>
              <a:gd name="connsiteY26" fmla="*/ 371091 h 617968"/>
              <a:gd name="connsiteX27" fmla="*/ 231458 w 562612"/>
              <a:gd name="connsiteY27" fmla="*/ 372043 h 617968"/>
              <a:gd name="connsiteX28" fmla="*/ 239078 w 562612"/>
              <a:gd name="connsiteY28" fmla="*/ 336801 h 617968"/>
              <a:gd name="connsiteX29" fmla="*/ 193358 w 562612"/>
              <a:gd name="connsiteY29" fmla="*/ 306321 h 617968"/>
              <a:gd name="connsiteX30" fmla="*/ 101917 w 562612"/>
              <a:gd name="connsiteY30" fmla="*/ 306321 h 617968"/>
              <a:gd name="connsiteX31" fmla="*/ 56197 w 562612"/>
              <a:gd name="connsiteY31" fmla="*/ 335848 h 617968"/>
              <a:gd name="connsiteX32" fmla="*/ 62865 w 562612"/>
              <a:gd name="connsiteY32" fmla="*/ 369186 h 617968"/>
              <a:gd name="connsiteX33" fmla="*/ 103822 w 562612"/>
              <a:gd name="connsiteY33" fmla="*/ 402523 h 617968"/>
              <a:gd name="connsiteX34" fmla="*/ 134303 w 562612"/>
              <a:gd name="connsiteY34" fmla="*/ 380616 h 617968"/>
              <a:gd name="connsiteX35" fmla="*/ 134303 w 562612"/>
              <a:gd name="connsiteY35" fmla="*/ 330133 h 617968"/>
              <a:gd name="connsiteX36" fmla="*/ 371474 w 562612"/>
              <a:gd name="connsiteY36" fmla="*/ 289175 h 617968"/>
              <a:gd name="connsiteX37" fmla="*/ 370522 w 562612"/>
              <a:gd name="connsiteY37" fmla="*/ 411095 h 617968"/>
              <a:gd name="connsiteX38" fmla="*/ 380047 w 562612"/>
              <a:gd name="connsiteY38" fmla="*/ 413000 h 617968"/>
              <a:gd name="connsiteX39" fmla="*/ 433386 w 562612"/>
              <a:gd name="connsiteY39" fmla="*/ 303463 h 617968"/>
              <a:gd name="connsiteX40" fmla="*/ 418147 w 562612"/>
              <a:gd name="connsiteY40" fmla="*/ 305368 h 617968"/>
              <a:gd name="connsiteX41" fmla="*/ 401002 w 562612"/>
              <a:gd name="connsiteY41" fmla="*/ 303463 h 617968"/>
              <a:gd name="connsiteX42" fmla="*/ 371474 w 562612"/>
              <a:gd name="connsiteY42" fmla="*/ 289175 h 617968"/>
              <a:gd name="connsiteX43" fmla="*/ 147637 w 562612"/>
              <a:gd name="connsiteY43" fmla="*/ 277746 h 617968"/>
              <a:gd name="connsiteX44" fmla="*/ 295275 w 562612"/>
              <a:gd name="connsiteY44" fmla="*/ 425383 h 617968"/>
              <a:gd name="connsiteX45" fmla="*/ 147637 w 562612"/>
              <a:gd name="connsiteY45" fmla="*/ 573021 h 617968"/>
              <a:gd name="connsiteX46" fmla="*/ 0 w 562612"/>
              <a:gd name="connsiteY46" fmla="*/ 425383 h 617968"/>
              <a:gd name="connsiteX47" fmla="*/ 147637 w 562612"/>
              <a:gd name="connsiteY47" fmla="*/ 277746 h 617968"/>
              <a:gd name="connsiteX48" fmla="*/ 452436 w 562612"/>
              <a:gd name="connsiteY48" fmla="*/ 265363 h 617968"/>
              <a:gd name="connsiteX49" fmla="*/ 449579 w 562612"/>
              <a:gd name="connsiteY49" fmla="*/ 277745 h 617968"/>
              <a:gd name="connsiteX50" fmla="*/ 465772 w 562612"/>
              <a:gd name="connsiteY50" fmla="*/ 268220 h 617968"/>
              <a:gd name="connsiteX51" fmla="*/ 415289 w 562612"/>
              <a:gd name="connsiteY51" fmla="*/ 257743 h 617968"/>
              <a:gd name="connsiteX52" fmla="*/ 408622 w 562612"/>
              <a:gd name="connsiteY52" fmla="*/ 284413 h 617968"/>
              <a:gd name="connsiteX53" fmla="*/ 441007 w 562612"/>
              <a:gd name="connsiteY53" fmla="*/ 280603 h 617968"/>
              <a:gd name="connsiteX54" fmla="*/ 444817 w 562612"/>
              <a:gd name="connsiteY54" fmla="*/ 264410 h 617968"/>
              <a:gd name="connsiteX55" fmla="*/ 378142 w 562612"/>
              <a:gd name="connsiteY55" fmla="*/ 248218 h 617968"/>
              <a:gd name="connsiteX56" fmla="*/ 374332 w 562612"/>
              <a:gd name="connsiteY56" fmla="*/ 265363 h 617968"/>
              <a:gd name="connsiteX57" fmla="*/ 401954 w 562612"/>
              <a:gd name="connsiteY57" fmla="*/ 282508 h 617968"/>
              <a:gd name="connsiteX58" fmla="*/ 408622 w 562612"/>
              <a:gd name="connsiteY58" fmla="*/ 255838 h 617968"/>
              <a:gd name="connsiteX59" fmla="*/ 358139 w 562612"/>
              <a:gd name="connsiteY59" fmla="*/ 243455 h 617968"/>
              <a:gd name="connsiteX60" fmla="*/ 369569 w 562612"/>
              <a:gd name="connsiteY60" fmla="*/ 259648 h 617968"/>
              <a:gd name="connsiteX61" fmla="*/ 372427 w 562612"/>
              <a:gd name="connsiteY61" fmla="*/ 247265 h 617968"/>
              <a:gd name="connsiteX62" fmla="*/ 496252 w 562612"/>
              <a:gd name="connsiteY62" fmla="*/ 237740 h 617968"/>
              <a:gd name="connsiteX63" fmla="*/ 495299 w 562612"/>
              <a:gd name="connsiteY63" fmla="*/ 241550 h 617968"/>
              <a:gd name="connsiteX64" fmla="*/ 498157 w 562612"/>
              <a:gd name="connsiteY64" fmla="*/ 237740 h 617968"/>
              <a:gd name="connsiteX65" fmla="*/ 460057 w 562612"/>
              <a:gd name="connsiteY65" fmla="*/ 229168 h 617968"/>
              <a:gd name="connsiteX66" fmla="*/ 453389 w 562612"/>
              <a:gd name="connsiteY66" fmla="*/ 258695 h 617968"/>
              <a:gd name="connsiteX67" fmla="*/ 472439 w 562612"/>
              <a:gd name="connsiteY67" fmla="*/ 263458 h 617968"/>
              <a:gd name="connsiteX68" fmla="*/ 486727 w 562612"/>
              <a:gd name="connsiteY68" fmla="*/ 251075 h 617968"/>
              <a:gd name="connsiteX69" fmla="*/ 489584 w 562612"/>
              <a:gd name="connsiteY69" fmla="*/ 235835 h 617968"/>
              <a:gd name="connsiteX70" fmla="*/ 423861 w 562612"/>
              <a:gd name="connsiteY70" fmla="*/ 220595 h 617968"/>
              <a:gd name="connsiteX71" fmla="*/ 417194 w 562612"/>
              <a:gd name="connsiteY71" fmla="*/ 250123 h 617968"/>
              <a:gd name="connsiteX72" fmla="*/ 446722 w 562612"/>
              <a:gd name="connsiteY72" fmla="*/ 257743 h 617968"/>
              <a:gd name="connsiteX73" fmla="*/ 453389 w 562612"/>
              <a:gd name="connsiteY73" fmla="*/ 227263 h 617968"/>
              <a:gd name="connsiteX74" fmla="*/ 387667 w 562612"/>
              <a:gd name="connsiteY74" fmla="*/ 212975 h 617968"/>
              <a:gd name="connsiteX75" fmla="*/ 380999 w 562612"/>
              <a:gd name="connsiteY75" fmla="*/ 242503 h 617968"/>
              <a:gd name="connsiteX76" fmla="*/ 410527 w 562612"/>
              <a:gd name="connsiteY76" fmla="*/ 249170 h 617968"/>
              <a:gd name="connsiteX77" fmla="*/ 417194 w 562612"/>
              <a:gd name="connsiteY77" fmla="*/ 219643 h 617968"/>
              <a:gd name="connsiteX78" fmla="*/ 351472 w 562612"/>
              <a:gd name="connsiteY78" fmla="*/ 204403 h 617968"/>
              <a:gd name="connsiteX79" fmla="*/ 347661 w 562612"/>
              <a:gd name="connsiteY79" fmla="*/ 220595 h 617968"/>
              <a:gd name="connsiteX80" fmla="*/ 354329 w 562612"/>
              <a:gd name="connsiteY80" fmla="*/ 235835 h 617968"/>
              <a:gd name="connsiteX81" fmla="*/ 374332 w 562612"/>
              <a:gd name="connsiteY81" fmla="*/ 240598 h 617968"/>
              <a:gd name="connsiteX82" fmla="*/ 380999 w 562612"/>
              <a:gd name="connsiteY82" fmla="*/ 211070 h 617968"/>
              <a:gd name="connsiteX83" fmla="*/ 504824 w 562612"/>
              <a:gd name="connsiteY83" fmla="*/ 202498 h 617968"/>
              <a:gd name="connsiteX84" fmla="*/ 498157 w 562612"/>
              <a:gd name="connsiteY84" fmla="*/ 232025 h 617968"/>
              <a:gd name="connsiteX85" fmla="*/ 502919 w 562612"/>
              <a:gd name="connsiteY85" fmla="*/ 232978 h 617968"/>
              <a:gd name="connsiteX86" fmla="*/ 521017 w 562612"/>
              <a:gd name="connsiteY86" fmla="*/ 206308 h 617968"/>
              <a:gd name="connsiteX87" fmla="*/ 342899 w 562612"/>
              <a:gd name="connsiteY87" fmla="*/ 201545 h 617968"/>
              <a:gd name="connsiteX88" fmla="*/ 343852 w 562612"/>
              <a:gd name="connsiteY88" fmla="*/ 207260 h 617968"/>
              <a:gd name="connsiteX89" fmla="*/ 343852 w 562612"/>
              <a:gd name="connsiteY89" fmla="*/ 208213 h 617968"/>
              <a:gd name="connsiteX90" fmla="*/ 345757 w 562612"/>
              <a:gd name="connsiteY90" fmla="*/ 202498 h 617968"/>
              <a:gd name="connsiteX91" fmla="*/ 468629 w 562612"/>
              <a:gd name="connsiteY91" fmla="*/ 193925 h 617968"/>
              <a:gd name="connsiteX92" fmla="*/ 461961 w 562612"/>
              <a:gd name="connsiteY92" fmla="*/ 223453 h 617968"/>
              <a:gd name="connsiteX93" fmla="*/ 491489 w 562612"/>
              <a:gd name="connsiteY93" fmla="*/ 230120 h 617968"/>
              <a:gd name="connsiteX94" fmla="*/ 498157 w 562612"/>
              <a:gd name="connsiteY94" fmla="*/ 200593 h 617968"/>
              <a:gd name="connsiteX95" fmla="*/ 432434 w 562612"/>
              <a:gd name="connsiteY95" fmla="*/ 185353 h 617968"/>
              <a:gd name="connsiteX96" fmla="*/ 425767 w 562612"/>
              <a:gd name="connsiteY96" fmla="*/ 214880 h 617968"/>
              <a:gd name="connsiteX97" fmla="*/ 455294 w 562612"/>
              <a:gd name="connsiteY97" fmla="*/ 221548 h 617968"/>
              <a:gd name="connsiteX98" fmla="*/ 461961 w 562612"/>
              <a:gd name="connsiteY98" fmla="*/ 192020 h 617968"/>
              <a:gd name="connsiteX99" fmla="*/ 396239 w 562612"/>
              <a:gd name="connsiteY99" fmla="*/ 176780 h 617968"/>
              <a:gd name="connsiteX100" fmla="*/ 389572 w 562612"/>
              <a:gd name="connsiteY100" fmla="*/ 206308 h 617968"/>
              <a:gd name="connsiteX101" fmla="*/ 419099 w 562612"/>
              <a:gd name="connsiteY101" fmla="*/ 212975 h 617968"/>
              <a:gd name="connsiteX102" fmla="*/ 425767 w 562612"/>
              <a:gd name="connsiteY102" fmla="*/ 183448 h 617968"/>
              <a:gd name="connsiteX103" fmla="*/ 360044 w 562612"/>
              <a:gd name="connsiteY103" fmla="*/ 169160 h 617968"/>
              <a:gd name="connsiteX104" fmla="*/ 353377 w 562612"/>
              <a:gd name="connsiteY104" fmla="*/ 198688 h 617968"/>
              <a:gd name="connsiteX105" fmla="*/ 382904 w 562612"/>
              <a:gd name="connsiteY105" fmla="*/ 205355 h 617968"/>
              <a:gd name="connsiteX106" fmla="*/ 389572 w 562612"/>
              <a:gd name="connsiteY106" fmla="*/ 175828 h 617968"/>
              <a:gd name="connsiteX107" fmla="*/ 513397 w 562612"/>
              <a:gd name="connsiteY107" fmla="*/ 166303 h 617968"/>
              <a:gd name="connsiteX108" fmla="*/ 506729 w 562612"/>
              <a:gd name="connsiteY108" fmla="*/ 195830 h 617968"/>
              <a:gd name="connsiteX109" fmla="*/ 523874 w 562612"/>
              <a:gd name="connsiteY109" fmla="*/ 199640 h 617968"/>
              <a:gd name="connsiteX110" fmla="*/ 535304 w 562612"/>
              <a:gd name="connsiteY110" fmla="*/ 171065 h 617968"/>
              <a:gd name="connsiteX111" fmla="*/ 336232 w 562612"/>
              <a:gd name="connsiteY111" fmla="*/ 163445 h 617968"/>
              <a:gd name="connsiteX112" fmla="*/ 340042 w 562612"/>
              <a:gd name="connsiteY112" fmla="*/ 194878 h 617968"/>
              <a:gd name="connsiteX113" fmla="*/ 346709 w 562612"/>
              <a:gd name="connsiteY113" fmla="*/ 196783 h 617968"/>
              <a:gd name="connsiteX114" fmla="*/ 353377 w 562612"/>
              <a:gd name="connsiteY114" fmla="*/ 167255 h 617968"/>
              <a:gd name="connsiteX115" fmla="*/ 477202 w 562612"/>
              <a:gd name="connsiteY115" fmla="*/ 158683 h 617968"/>
              <a:gd name="connsiteX116" fmla="*/ 470534 w 562612"/>
              <a:gd name="connsiteY116" fmla="*/ 188210 h 617968"/>
              <a:gd name="connsiteX117" fmla="*/ 500061 w 562612"/>
              <a:gd name="connsiteY117" fmla="*/ 194878 h 617968"/>
              <a:gd name="connsiteX118" fmla="*/ 506729 w 562612"/>
              <a:gd name="connsiteY118" fmla="*/ 165350 h 617968"/>
              <a:gd name="connsiteX119" fmla="*/ 440054 w 562612"/>
              <a:gd name="connsiteY119" fmla="*/ 149158 h 617968"/>
              <a:gd name="connsiteX120" fmla="*/ 433386 w 562612"/>
              <a:gd name="connsiteY120" fmla="*/ 178685 h 617968"/>
              <a:gd name="connsiteX121" fmla="*/ 462914 w 562612"/>
              <a:gd name="connsiteY121" fmla="*/ 185353 h 617968"/>
              <a:gd name="connsiteX122" fmla="*/ 469582 w 562612"/>
              <a:gd name="connsiteY122" fmla="*/ 155825 h 617968"/>
              <a:gd name="connsiteX123" fmla="*/ 208597 w 562612"/>
              <a:gd name="connsiteY123" fmla="*/ 145348 h 617968"/>
              <a:gd name="connsiteX124" fmla="*/ 170497 w 562612"/>
              <a:gd name="connsiteY124" fmla="*/ 214880 h 617968"/>
              <a:gd name="connsiteX125" fmla="*/ 210502 w 562612"/>
              <a:gd name="connsiteY125" fmla="*/ 160588 h 617968"/>
              <a:gd name="connsiteX126" fmla="*/ 208597 w 562612"/>
              <a:gd name="connsiteY126" fmla="*/ 145348 h 617968"/>
              <a:gd name="connsiteX127" fmla="*/ 404811 w 562612"/>
              <a:gd name="connsiteY127" fmla="*/ 141538 h 617968"/>
              <a:gd name="connsiteX128" fmla="*/ 398144 w 562612"/>
              <a:gd name="connsiteY128" fmla="*/ 171065 h 617968"/>
              <a:gd name="connsiteX129" fmla="*/ 427672 w 562612"/>
              <a:gd name="connsiteY129" fmla="*/ 177733 h 617968"/>
              <a:gd name="connsiteX130" fmla="*/ 434339 w 562612"/>
              <a:gd name="connsiteY130" fmla="*/ 148205 h 617968"/>
              <a:gd name="connsiteX131" fmla="*/ 367664 w 562612"/>
              <a:gd name="connsiteY131" fmla="*/ 132965 h 617968"/>
              <a:gd name="connsiteX132" fmla="*/ 360997 w 562612"/>
              <a:gd name="connsiteY132" fmla="*/ 162493 h 617968"/>
              <a:gd name="connsiteX133" fmla="*/ 391477 w 562612"/>
              <a:gd name="connsiteY133" fmla="*/ 169160 h 617968"/>
              <a:gd name="connsiteX134" fmla="*/ 398144 w 562612"/>
              <a:gd name="connsiteY134" fmla="*/ 139633 h 617968"/>
              <a:gd name="connsiteX135" fmla="*/ 521969 w 562612"/>
              <a:gd name="connsiteY135" fmla="*/ 131060 h 617968"/>
              <a:gd name="connsiteX136" fmla="*/ 515302 w 562612"/>
              <a:gd name="connsiteY136" fmla="*/ 160588 h 617968"/>
              <a:gd name="connsiteX137" fmla="*/ 537209 w 562612"/>
              <a:gd name="connsiteY137" fmla="*/ 165350 h 617968"/>
              <a:gd name="connsiteX138" fmla="*/ 538161 w 562612"/>
              <a:gd name="connsiteY138" fmla="*/ 160588 h 617968"/>
              <a:gd name="connsiteX139" fmla="*/ 541972 w 562612"/>
              <a:gd name="connsiteY139" fmla="*/ 135823 h 617968"/>
              <a:gd name="connsiteX140" fmla="*/ 338136 w 562612"/>
              <a:gd name="connsiteY140" fmla="*/ 126298 h 617968"/>
              <a:gd name="connsiteX141" fmla="*/ 335279 w 562612"/>
              <a:gd name="connsiteY141" fmla="*/ 156778 h 617968"/>
              <a:gd name="connsiteX142" fmla="*/ 354329 w 562612"/>
              <a:gd name="connsiteY142" fmla="*/ 161540 h 617968"/>
              <a:gd name="connsiteX143" fmla="*/ 360997 w 562612"/>
              <a:gd name="connsiteY143" fmla="*/ 132013 h 617968"/>
              <a:gd name="connsiteX144" fmla="*/ 484822 w 562612"/>
              <a:gd name="connsiteY144" fmla="*/ 122488 h 617968"/>
              <a:gd name="connsiteX145" fmla="*/ 478154 w 562612"/>
              <a:gd name="connsiteY145" fmla="*/ 152015 h 617968"/>
              <a:gd name="connsiteX146" fmla="*/ 507682 w 562612"/>
              <a:gd name="connsiteY146" fmla="*/ 158683 h 617968"/>
              <a:gd name="connsiteX147" fmla="*/ 514349 w 562612"/>
              <a:gd name="connsiteY147" fmla="*/ 129155 h 617968"/>
              <a:gd name="connsiteX148" fmla="*/ 449579 w 562612"/>
              <a:gd name="connsiteY148" fmla="*/ 113915 h 617968"/>
              <a:gd name="connsiteX149" fmla="*/ 442911 w 562612"/>
              <a:gd name="connsiteY149" fmla="*/ 143443 h 617968"/>
              <a:gd name="connsiteX150" fmla="*/ 472439 w 562612"/>
              <a:gd name="connsiteY150" fmla="*/ 150110 h 617968"/>
              <a:gd name="connsiteX151" fmla="*/ 479107 w 562612"/>
              <a:gd name="connsiteY151" fmla="*/ 120583 h 617968"/>
              <a:gd name="connsiteX152" fmla="*/ 413384 w 562612"/>
              <a:gd name="connsiteY152" fmla="*/ 106295 h 617968"/>
              <a:gd name="connsiteX153" fmla="*/ 406717 w 562612"/>
              <a:gd name="connsiteY153" fmla="*/ 135823 h 617968"/>
              <a:gd name="connsiteX154" fmla="*/ 436244 w 562612"/>
              <a:gd name="connsiteY154" fmla="*/ 142490 h 617968"/>
              <a:gd name="connsiteX155" fmla="*/ 442911 w 562612"/>
              <a:gd name="connsiteY155" fmla="*/ 112963 h 617968"/>
              <a:gd name="connsiteX156" fmla="*/ 162877 w 562612"/>
              <a:gd name="connsiteY156" fmla="*/ 104390 h 617968"/>
              <a:gd name="connsiteX157" fmla="*/ 159067 w 562612"/>
              <a:gd name="connsiteY157" fmla="*/ 151063 h 617968"/>
              <a:gd name="connsiteX158" fmla="*/ 114300 w 562612"/>
              <a:gd name="connsiteY158" fmla="*/ 200593 h 617968"/>
              <a:gd name="connsiteX159" fmla="*/ 153352 w 562612"/>
              <a:gd name="connsiteY159" fmla="*/ 216785 h 617968"/>
              <a:gd name="connsiteX160" fmla="*/ 200977 w 562612"/>
              <a:gd name="connsiteY160" fmla="*/ 129155 h 617968"/>
              <a:gd name="connsiteX161" fmla="*/ 162877 w 562612"/>
              <a:gd name="connsiteY161" fmla="*/ 104390 h 617968"/>
              <a:gd name="connsiteX162" fmla="*/ 144780 w 562612"/>
              <a:gd name="connsiteY162" fmla="*/ 104390 h 617968"/>
              <a:gd name="connsiteX163" fmla="*/ 98108 w 562612"/>
              <a:gd name="connsiteY163" fmla="*/ 159635 h 617968"/>
              <a:gd name="connsiteX164" fmla="*/ 103822 w 562612"/>
              <a:gd name="connsiteY164" fmla="*/ 185353 h 617968"/>
              <a:gd name="connsiteX165" fmla="*/ 105727 w 562612"/>
              <a:gd name="connsiteY165" fmla="*/ 184400 h 617968"/>
              <a:gd name="connsiteX166" fmla="*/ 142875 w 562612"/>
              <a:gd name="connsiteY166" fmla="*/ 144395 h 617968"/>
              <a:gd name="connsiteX167" fmla="*/ 144780 w 562612"/>
              <a:gd name="connsiteY167" fmla="*/ 104390 h 617968"/>
              <a:gd name="connsiteX168" fmla="*/ 376236 w 562612"/>
              <a:gd name="connsiteY168" fmla="*/ 96770 h 617968"/>
              <a:gd name="connsiteX169" fmla="*/ 369569 w 562612"/>
              <a:gd name="connsiteY169" fmla="*/ 126298 h 617968"/>
              <a:gd name="connsiteX170" fmla="*/ 399097 w 562612"/>
              <a:gd name="connsiteY170" fmla="*/ 132965 h 617968"/>
              <a:gd name="connsiteX171" fmla="*/ 405764 w 562612"/>
              <a:gd name="connsiteY171" fmla="*/ 103438 h 617968"/>
              <a:gd name="connsiteX172" fmla="*/ 529589 w 562612"/>
              <a:gd name="connsiteY172" fmla="*/ 94865 h 617968"/>
              <a:gd name="connsiteX173" fmla="*/ 522922 w 562612"/>
              <a:gd name="connsiteY173" fmla="*/ 124393 h 617968"/>
              <a:gd name="connsiteX174" fmla="*/ 541019 w 562612"/>
              <a:gd name="connsiteY174" fmla="*/ 128203 h 617968"/>
              <a:gd name="connsiteX175" fmla="*/ 537209 w 562612"/>
              <a:gd name="connsiteY175" fmla="*/ 96770 h 617968"/>
              <a:gd name="connsiteX176" fmla="*/ 348614 w 562612"/>
              <a:gd name="connsiteY176" fmla="*/ 91055 h 617968"/>
              <a:gd name="connsiteX177" fmla="*/ 340994 w 562612"/>
              <a:gd name="connsiteY177" fmla="*/ 114868 h 617968"/>
              <a:gd name="connsiteX178" fmla="*/ 340042 w 562612"/>
              <a:gd name="connsiteY178" fmla="*/ 119630 h 617968"/>
              <a:gd name="connsiteX179" fmla="*/ 362902 w 562612"/>
              <a:gd name="connsiteY179" fmla="*/ 125345 h 617968"/>
              <a:gd name="connsiteX180" fmla="*/ 369569 w 562612"/>
              <a:gd name="connsiteY180" fmla="*/ 95818 h 617968"/>
              <a:gd name="connsiteX181" fmla="*/ 493394 w 562612"/>
              <a:gd name="connsiteY181" fmla="*/ 86293 h 617968"/>
              <a:gd name="connsiteX182" fmla="*/ 486727 w 562612"/>
              <a:gd name="connsiteY182" fmla="*/ 115820 h 617968"/>
              <a:gd name="connsiteX183" fmla="*/ 516254 w 562612"/>
              <a:gd name="connsiteY183" fmla="*/ 122488 h 617968"/>
              <a:gd name="connsiteX184" fmla="*/ 522922 w 562612"/>
              <a:gd name="connsiteY184" fmla="*/ 92960 h 617968"/>
              <a:gd name="connsiteX185" fmla="*/ 154305 w 562612"/>
              <a:gd name="connsiteY185" fmla="*/ 84388 h 617968"/>
              <a:gd name="connsiteX186" fmla="*/ 230505 w 562612"/>
              <a:gd name="connsiteY186" fmla="*/ 160588 h 617968"/>
              <a:gd name="connsiteX187" fmla="*/ 154305 w 562612"/>
              <a:gd name="connsiteY187" fmla="*/ 236788 h 617968"/>
              <a:gd name="connsiteX188" fmla="*/ 93345 w 562612"/>
              <a:gd name="connsiteY188" fmla="*/ 208213 h 617968"/>
              <a:gd name="connsiteX189" fmla="*/ 93345 w 562612"/>
              <a:gd name="connsiteY189" fmla="*/ 206308 h 617968"/>
              <a:gd name="connsiteX190" fmla="*/ 78105 w 562612"/>
              <a:gd name="connsiteY190" fmla="*/ 160588 h 617968"/>
              <a:gd name="connsiteX191" fmla="*/ 154305 w 562612"/>
              <a:gd name="connsiteY191" fmla="*/ 84388 h 617968"/>
              <a:gd name="connsiteX192" fmla="*/ 532447 w 562612"/>
              <a:gd name="connsiteY192" fmla="*/ 82483 h 617968"/>
              <a:gd name="connsiteX193" fmla="*/ 531494 w 562612"/>
              <a:gd name="connsiteY193" fmla="*/ 89150 h 617968"/>
              <a:gd name="connsiteX194" fmla="*/ 535304 w 562612"/>
              <a:gd name="connsiteY194" fmla="*/ 90103 h 617968"/>
              <a:gd name="connsiteX195" fmla="*/ 532447 w 562612"/>
              <a:gd name="connsiteY195" fmla="*/ 82483 h 617968"/>
              <a:gd name="connsiteX196" fmla="*/ 457199 w 562612"/>
              <a:gd name="connsiteY196" fmla="*/ 77720 h 617968"/>
              <a:gd name="connsiteX197" fmla="*/ 450532 w 562612"/>
              <a:gd name="connsiteY197" fmla="*/ 107248 h 617968"/>
              <a:gd name="connsiteX198" fmla="*/ 480059 w 562612"/>
              <a:gd name="connsiteY198" fmla="*/ 113915 h 617968"/>
              <a:gd name="connsiteX199" fmla="*/ 486727 w 562612"/>
              <a:gd name="connsiteY199" fmla="*/ 84388 h 617968"/>
              <a:gd name="connsiteX200" fmla="*/ 421004 w 562612"/>
              <a:gd name="connsiteY200" fmla="*/ 70100 h 617968"/>
              <a:gd name="connsiteX201" fmla="*/ 414336 w 562612"/>
              <a:gd name="connsiteY201" fmla="*/ 99628 h 617968"/>
              <a:gd name="connsiteX202" fmla="*/ 443864 w 562612"/>
              <a:gd name="connsiteY202" fmla="*/ 106295 h 617968"/>
              <a:gd name="connsiteX203" fmla="*/ 450532 w 562612"/>
              <a:gd name="connsiteY203" fmla="*/ 76768 h 617968"/>
              <a:gd name="connsiteX204" fmla="*/ 384809 w 562612"/>
              <a:gd name="connsiteY204" fmla="*/ 61528 h 617968"/>
              <a:gd name="connsiteX205" fmla="*/ 378142 w 562612"/>
              <a:gd name="connsiteY205" fmla="*/ 91055 h 617968"/>
              <a:gd name="connsiteX206" fmla="*/ 407669 w 562612"/>
              <a:gd name="connsiteY206" fmla="*/ 97723 h 617968"/>
              <a:gd name="connsiteX207" fmla="*/ 414336 w 562612"/>
              <a:gd name="connsiteY207" fmla="*/ 68195 h 617968"/>
              <a:gd name="connsiteX208" fmla="*/ 369569 w 562612"/>
              <a:gd name="connsiteY208" fmla="*/ 57718 h 617968"/>
              <a:gd name="connsiteX209" fmla="*/ 351472 w 562612"/>
              <a:gd name="connsiteY209" fmla="*/ 84388 h 617968"/>
              <a:gd name="connsiteX210" fmla="*/ 372427 w 562612"/>
              <a:gd name="connsiteY210" fmla="*/ 89150 h 617968"/>
              <a:gd name="connsiteX211" fmla="*/ 379094 w 562612"/>
              <a:gd name="connsiteY211" fmla="*/ 59623 h 617968"/>
              <a:gd name="connsiteX212" fmla="*/ 501967 w 562612"/>
              <a:gd name="connsiteY212" fmla="*/ 50098 h 617968"/>
              <a:gd name="connsiteX213" fmla="*/ 495299 w 562612"/>
              <a:gd name="connsiteY213" fmla="*/ 79625 h 617968"/>
              <a:gd name="connsiteX214" fmla="*/ 524827 w 562612"/>
              <a:gd name="connsiteY214" fmla="*/ 86293 h 617968"/>
              <a:gd name="connsiteX215" fmla="*/ 528636 w 562612"/>
              <a:gd name="connsiteY215" fmla="*/ 72005 h 617968"/>
              <a:gd name="connsiteX216" fmla="*/ 516254 w 562612"/>
              <a:gd name="connsiteY216" fmla="*/ 53908 h 617968"/>
              <a:gd name="connsiteX217" fmla="*/ 381952 w 562612"/>
              <a:gd name="connsiteY217" fmla="*/ 45335 h 617968"/>
              <a:gd name="connsiteX218" fmla="*/ 374332 w 562612"/>
              <a:gd name="connsiteY218" fmla="*/ 52003 h 617968"/>
              <a:gd name="connsiteX219" fmla="*/ 380047 w 562612"/>
              <a:gd name="connsiteY219" fmla="*/ 52955 h 617968"/>
              <a:gd name="connsiteX220" fmla="*/ 465772 w 562612"/>
              <a:gd name="connsiteY220" fmla="*/ 42478 h 617968"/>
              <a:gd name="connsiteX221" fmla="*/ 459104 w 562612"/>
              <a:gd name="connsiteY221" fmla="*/ 72005 h 617968"/>
              <a:gd name="connsiteX222" fmla="*/ 488632 w 562612"/>
              <a:gd name="connsiteY222" fmla="*/ 78673 h 617968"/>
              <a:gd name="connsiteX223" fmla="*/ 495299 w 562612"/>
              <a:gd name="connsiteY223" fmla="*/ 49145 h 617968"/>
              <a:gd name="connsiteX224" fmla="*/ 503872 w 562612"/>
              <a:gd name="connsiteY224" fmla="*/ 41525 h 617968"/>
              <a:gd name="connsiteX225" fmla="*/ 503872 w 562612"/>
              <a:gd name="connsiteY225" fmla="*/ 44383 h 617968"/>
              <a:gd name="connsiteX226" fmla="*/ 507682 w 562612"/>
              <a:gd name="connsiteY226" fmla="*/ 45335 h 617968"/>
              <a:gd name="connsiteX227" fmla="*/ 503872 w 562612"/>
              <a:gd name="connsiteY227" fmla="*/ 41525 h 617968"/>
              <a:gd name="connsiteX228" fmla="*/ 429577 w 562612"/>
              <a:gd name="connsiteY228" fmla="*/ 33905 h 617968"/>
              <a:gd name="connsiteX229" fmla="*/ 422909 w 562612"/>
              <a:gd name="connsiteY229" fmla="*/ 63433 h 617968"/>
              <a:gd name="connsiteX230" fmla="*/ 452436 w 562612"/>
              <a:gd name="connsiteY230" fmla="*/ 70100 h 617968"/>
              <a:gd name="connsiteX231" fmla="*/ 459104 w 562612"/>
              <a:gd name="connsiteY231" fmla="*/ 40573 h 617968"/>
              <a:gd name="connsiteX232" fmla="*/ 407669 w 562612"/>
              <a:gd name="connsiteY232" fmla="*/ 29143 h 617968"/>
              <a:gd name="connsiteX233" fmla="*/ 390524 w 562612"/>
              <a:gd name="connsiteY233" fmla="*/ 38668 h 617968"/>
              <a:gd name="connsiteX234" fmla="*/ 386714 w 562612"/>
              <a:gd name="connsiteY234" fmla="*/ 55813 h 617968"/>
              <a:gd name="connsiteX235" fmla="*/ 416242 w 562612"/>
              <a:gd name="connsiteY235" fmla="*/ 62480 h 617968"/>
              <a:gd name="connsiteX236" fmla="*/ 422909 w 562612"/>
              <a:gd name="connsiteY236" fmla="*/ 32953 h 617968"/>
              <a:gd name="connsiteX237" fmla="*/ 470534 w 562612"/>
              <a:gd name="connsiteY237" fmla="*/ 23428 h 617968"/>
              <a:gd name="connsiteX238" fmla="*/ 467677 w 562612"/>
              <a:gd name="connsiteY238" fmla="*/ 36763 h 617968"/>
              <a:gd name="connsiteX239" fmla="*/ 497204 w 562612"/>
              <a:gd name="connsiteY239" fmla="*/ 43430 h 617968"/>
              <a:gd name="connsiteX240" fmla="*/ 498157 w 562612"/>
              <a:gd name="connsiteY240" fmla="*/ 37715 h 617968"/>
              <a:gd name="connsiteX241" fmla="*/ 470534 w 562612"/>
              <a:gd name="connsiteY241" fmla="*/ 23428 h 617968"/>
              <a:gd name="connsiteX242" fmla="*/ 424814 w 562612"/>
              <a:gd name="connsiteY242" fmla="*/ 22475 h 617968"/>
              <a:gd name="connsiteX243" fmla="*/ 418147 w 562612"/>
              <a:gd name="connsiteY243" fmla="*/ 24380 h 617968"/>
              <a:gd name="connsiteX244" fmla="*/ 423861 w 562612"/>
              <a:gd name="connsiteY244" fmla="*/ 25333 h 617968"/>
              <a:gd name="connsiteX245" fmla="*/ 447674 w 562612"/>
              <a:gd name="connsiteY245" fmla="*/ 20570 h 617968"/>
              <a:gd name="connsiteX246" fmla="*/ 432434 w 562612"/>
              <a:gd name="connsiteY246" fmla="*/ 21523 h 617968"/>
              <a:gd name="connsiteX247" fmla="*/ 431482 w 562612"/>
              <a:gd name="connsiteY247" fmla="*/ 28190 h 617968"/>
              <a:gd name="connsiteX248" fmla="*/ 461009 w 562612"/>
              <a:gd name="connsiteY248" fmla="*/ 34858 h 617968"/>
              <a:gd name="connsiteX249" fmla="*/ 463867 w 562612"/>
              <a:gd name="connsiteY249" fmla="*/ 22475 h 617968"/>
              <a:gd name="connsiteX250" fmla="*/ 447674 w 562612"/>
              <a:gd name="connsiteY250" fmla="*/ 20570 h 617968"/>
              <a:gd name="connsiteX251" fmla="*/ 428326 w 562612"/>
              <a:gd name="connsiteY251" fmla="*/ 1878 h 617968"/>
              <a:gd name="connsiteX252" fmla="*/ 471486 w 562612"/>
              <a:gd name="connsiteY252" fmla="*/ 2473 h 617968"/>
              <a:gd name="connsiteX253" fmla="*/ 559117 w 562612"/>
              <a:gd name="connsiteY253" fmla="*/ 164398 h 617968"/>
              <a:gd name="connsiteX254" fmla="*/ 557211 w 562612"/>
              <a:gd name="connsiteY254" fmla="*/ 182495 h 617968"/>
              <a:gd name="connsiteX255" fmla="*/ 523874 w 562612"/>
              <a:gd name="connsiteY255" fmla="*/ 246313 h 617968"/>
              <a:gd name="connsiteX256" fmla="*/ 471486 w 562612"/>
              <a:gd name="connsiteY256" fmla="*/ 300605 h 617968"/>
              <a:gd name="connsiteX257" fmla="*/ 454342 w 562612"/>
              <a:gd name="connsiteY257" fmla="*/ 316798 h 617968"/>
              <a:gd name="connsiteX258" fmla="*/ 401002 w 562612"/>
              <a:gd name="connsiteY258" fmla="*/ 427288 h 617968"/>
              <a:gd name="connsiteX259" fmla="*/ 401002 w 562612"/>
              <a:gd name="connsiteY259" fmla="*/ 429193 h 617968"/>
              <a:gd name="connsiteX260" fmla="*/ 363854 w 562612"/>
              <a:gd name="connsiteY260" fmla="*/ 588260 h 617968"/>
              <a:gd name="connsiteX261" fmla="*/ 360044 w 562612"/>
              <a:gd name="connsiteY261" fmla="*/ 593975 h 617968"/>
              <a:gd name="connsiteX262" fmla="*/ 363854 w 562612"/>
              <a:gd name="connsiteY262" fmla="*/ 604453 h 617968"/>
              <a:gd name="connsiteX263" fmla="*/ 362902 w 562612"/>
              <a:gd name="connsiteY263" fmla="*/ 610168 h 617968"/>
              <a:gd name="connsiteX264" fmla="*/ 350519 w 562612"/>
              <a:gd name="connsiteY264" fmla="*/ 617788 h 617968"/>
              <a:gd name="connsiteX265" fmla="*/ 310514 w 562612"/>
              <a:gd name="connsiteY265" fmla="*/ 608263 h 617968"/>
              <a:gd name="connsiteX266" fmla="*/ 302894 w 562612"/>
              <a:gd name="connsiteY266" fmla="*/ 595880 h 617968"/>
              <a:gd name="connsiteX267" fmla="*/ 303847 w 562612"/>
              <a:gd name="connsiteY267" fmla="*/ 590165 h 617968"/>
              <a:gd name="connsiteX268" fmla="*/ 311467 w 562612"/>
              <a:gd name="connsiteY268" fmla="*/ 582545 h 617968"/>
              <a:gd name="connsiteX269" fmla="*/ 310514 w 562612"/>
              <a:gd name="connsiteY269" fmla="*/ 575878 h 617968"/>
              <a:gd name="connsiteX270" fmla="*/ 347661 w 562612"/>
              <a:gd name="connsiteY270" fmla="*/ 416810 h 617968"/>
              <a:gd name="connsiteX271" fmla="*/ 348614 w 562612"/>
              <a:gd name="connsiteY271" fmla="*/ 414905 h 617968"/>
              <a:gd name="connsiteX272" fmla="*/ 349567 w 562612"/>
              <a:gd name="connsiteY272" fmla="*/ 292033 h 617968"/>
              <a:gd name="connsiteX273" fmla="*/ 340994 w 562612"/>
              <a:gd name="connsiteY273" fmla="*/ 269173 h 617968"/>
              <a:gd name="connsiteX274" fmla="*/ 316229 w 562612"/>
              <a:gd name="connsiteY274" fmla="*/ 124393 h 617968"/>
              <a:gd name="connsiteX275" fmla="*/ 324802 w 562612"/>
              <a:gd name="connsiteY275" fmla="*/ 97723 h 617968"/>
              <a:gd name="connsiteX276" fmla="*/ 323849 w 562612"/>
              <a:gd name="connsiteY276" fmla="*/ 101533 h 617968"/>
              <a:gd name="connsiteX277" fmla="*/ 428326 w 562612"/>
              <a:gd name="connsiteY277" fmla="*/ 1878 h 61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562612" h="617968">
                <a:moveTo>
                  <a:pt x="131445" y="474913"/>
                </a:moveTo>
                <a:lnTo>
                  <a:pt x="102870" y="516823"/>
                </a:lnTo>
                <a:lnTo>
                  <a:pt x="115253" y="548256"/>
                </a:lnTo>
                <a:cubicBezTo>
                  <a:pt x="125730" y="550161"/>
                  <a:pt x="136208" y="552066"/>
                  <a:pt x="146685" y="552066"/>
                </a:cubicBezTo>
                <a:cubicBezTo>
                  <a:pt x="158115" y="552066"/>
                  <a:pt x="168592" y="551113"/>
                  <a:pt x="178117" y="548256"/>
                </a:cubicBezTo>
                <a:lnTo>
                  <a:pt x="190500" y="516823"/>
                </a:lnTo>
                <a:lnTo>
                  <a:pt x="161925" y="474913"/>
                </a:lnTo>
                <a:close/>
                <a:moveTo>
                  <a:pt x="242887" y="394903"/>
                </a:moveTo>
                <a:lnTo>
                  <a:pt x="195262" y="432051"/>
                </a:lnTo>
                <a:lnTo>
                  <a:pt x="185737" y="461578"/>
                </a:lnTo>
                <a:lnTo>
                  <a:pt x="213360" y="501583"/>
                </a:lnTo>
                <a:lnTo>
                  <a:pt x="247650" y="503488"/>
                </a:lnTo>
                <a:cubicBezTo>
                  <a:pt x="264795" y="482533"/>
                  <a:pt x="275272" y="454911"/>
                  <a:pt x="275272" y="425383"/>
                </a:cubicBezTo>
                <a:cubicBezTo>
                  <a:pt x="275272" y="420621"/>
                  <a:pt x="274320" y="416811"/>
                  <a:pt x="274320" y="413001"/>
                </a:cubicBezTo>
                <a:close/>
                <a:moveTo>
                  <a:pt x="52387" y="394903"/>
                </a:moveTo>
                <a:lnTo>
                  <a:pt x="20955" y="413001"/>
                </a:lnTo>
                <a:cubicBezTo>
                  <a:pt x="20003" y="416811"/>
                  <a:pt x="20003" y="421573"/>
                  <a:pt x="20003" y="425383"/>
                </a:cubicBezTo>
                <a:cubicBezTo>
                  <a:pt x="20003" y="454911"/>
                  <a:pt x="30480" y="481581"/>
                  <a:pt x="47625" y="503488"/>
                </a:cubicBezTo>
                <a:lnTo>
                  <a:pt x="81915" y="500631"/>
                </a:lnTo>
                <a:lnTo>
                  <a:pt x="109537" y="460626"/>
                </a:lnTo>
                <a:lnTo>
                  <a:pt x="100965" y="433956"/>
                </a:lnTo>
                <a:close/>
                <a:moveTo>
                  <a:pt x="193358" y="306321"/>
                </a:moveTo>
                <a:lnTo>
                  <a:pt x="160972" y="330133"/>
                </a:lnTo>
                <a:lnTo>
                  <a:pt x="160020" y="330133"/>
                </a:lnTo>
                <a:lnTo>
                  <a:pt x="160020" y="381568"/>
                </a:lnTo>
                <a:lnTo>
                  <a:pt x="189547" y="402523"/>
                </a:lnTo>
                <a:lnTo>
                  <a:pt x="230505" y="371091"/>
                </a:lnTo>
                <a:lnTo>
                  <a:pt x="231458" y="372043"/>
                </a:lnTo>
                <a:lnTo>
                  <a:pt x="239078" y="336801"/>
                </a:lnTo>
                <a:cubicBezTo>
                  <a:pt x="225742" y="323466"/>
                  <a:pt x="210503" y="312988"/>
                  <a:pt x="193358" y="306321"/>
                </a:cubicBezTo>
                <a:close/>
                <a:moveTo>
                  <a:pt x="101917" y="306321"/>
                </a:moveTo>
                <a:cubicBezTo>
                  <a:pt x="83820" y="312988"/>
                  <a:pt x="68580" y="323466"/>
                  <a:pt x="56197" y="335848"/>
                </a:cubicBezTo>
                <a:lnTo>
                  <a:pt x="62865" y="369186"/>
                </a:lnTo>
                <a:lnTo>
                  <a:pt x="103822" y="402523"/>
                </a:lnTo>
                <a:lnTo>
                  <a:pt x="134303" y="380616"/>
                </a:lnTo>
                <a:lnTo>
                  <a:pt x="134303" y="330133"/>
                </a:lnTo>
                <a:close/>
                <a:moveTo>
                  <a:pt x="371474" y="289175"/>
                </a:moveTo>
                <a:cubicBezTo>
                  <a:pt x="378142" y="318703"/>
                  <a:pt x="376236" y="368233"/>
                  <a:pt x="370522" y="411095"/>
                </a:cubicBezTo>
                <a:lnTo>
                  <a:pt x="380047" y="413000"/>
                </a:lnTo>
                <a:cubicBezTo>
                  <a:pt x="394334" y="372043"/>
                  <a:pt x="415289" y="326323"/>
                  <a:pt x="433386" y="303463"/>
                </a:cubicBezTo>
                <a:cubicBezTo>
                  <a:pt x="428624" y="304415"/>
                  <a:pt x="422909" y="305368"/>
                  <a:pt x="418147" y="305368"/>
                </a:cubicBezTo>
                <a:cubicBezTo>
                  <a:pt x="412432" y="305368"/>
                  <a:pt x="406717" y="304415"/>
                  <a:pt x="401002" y="303463"/>
                </a:cubicBezTo>
                <a:cubicBezTo>
                  <a:pt x="390524" y="300605"/>
                  <a:pt x="380047" y="295843"/>
                  <a:pt x="371474" y="289175"/>
                </a:cubicBezTo>
                <a:close/>
                <a:moveTo>
                  <a:pt x="147637" y="277746"/>
                </a:moveTo>
                <a:cubicBezTo>
                  <a:pt x="228600" y="277746"/>
                  <a:pt x="295275" y="343468"/>
                  <a:pt x="295275" y="425383"/>
                </a:cubicBezTo>
                <a:cubicBezTo>
                  <a:pt x="295275" y="506346"/>
                  <a:pt x="228600" y="573021"/>
                  <a:pt x="147637" y="573021"/>
                </a:cubicBezTo>
                <a:cubicBezTo>
                  <a:pt x="66675" y="573021"/>
                  <a:pt x="0" y="507298"/>
                  <a:pt x="0" y="425383"/>
                </a:cubicBezTo>
                <a:cubicBezTo>
                  <a:pt x="0" y="344421"/>
                  <a:pt x="65722" y="277746"/>
                  <a:pt x="147637" y="277746"/>
                </a:cubicBezTo>
                <a:close/>
                <a:moveTo>
                  <a:pt x="452436" y="265363"/>
                </a:moveTo>
                <a:lnTo>
                  <a:pt x="449579" y="277745"/>
                </a:lnTo>
                <a:cubicBezTo>
                  <a:pt x="454342" y="274888"/>
                  <a:pt x="460057" y="272030"/>
                  <a:pt x="465772" y="268220"/>
                </a:cubicBezTo>
                <a:close/>
                <a:moveTo>
                  <a:pt x="415289" y="257743"/>
                </a:moveTo>
                <a:lnTo>
                  <a:pt x="408622" y="284413"/>
                </a:lnTo>
                <a:cubicBezTo>
                  <a:pt x="419099" y="285365"/>
                  <a:pt x="430529" y="284413"/>
                  <a:pt x="441007" y="280603"/>
                </a:cubicBezTo>
                <a:lnTo>
                  <a:pt x="444817" y="264410"/>
                </a:lnTo>
                <a:close/>
                <a:moveTo>
                  <a:pt x="378142" y="248218"/>
                </a:moveTo>
                <a:lnTo>
                  <a:pt x="374332" y="265363"/>
                </a:lnTo>
                <a:cubicBezTo>
                  <a:pt x="382904" y="273935"/>
                  <a:pt x="392429" y="279650"/>
                  <a:pt x="401954" y="282508"/>
                </a:cubicBezTo>
                <a:lnTo>
                  <a:pt x="408622" y="255838"/>
                </a:lnTo>
                <a:close/>
                <a:moveTo>
                  <a:pt x="358139" y="243455"/>
                </a:moveTo>
                <a:cubicBezTo>
                  <a:pt x="361949" y="249170"/>
                  <a:pt x="365759" y="254885"/>
                  <a:pt x="369569" y="259648"/>
                </a:cubicBezTo>
                <a:lnTo>
                  <a:pt x="372427" y="247265"/>
                </a:lnTo>
                <a:close/>
                <a:moveTo>
                  <a:pt x="496252" y="237740"/>
                </a:moveTo>
                <a:lnTo>
                  <a:pt x="495299" y="241550"/>
                </a:lnTo>
                <a:cubicBezTo>
                  <a:pt x="496252" y="240598"/>
                  <a:pt x="497204" y="239645"/>
                  <a:pt x="498157" y="237740"/>
                </a:cubicBezTo>
                <a:close/>
                <a:moveTo>
                  <a:pt x="460057" y="229168"/>
                </a:moveTo>
                <a:lnTo>
                  <a:pt x="453389" y="258695"/>
                </a:lnTo>
                <a:lnTo>
                  <a:pt x="472439" y="263458"/>
                </a:lnTo>
                <a:cubicBezTo>
                  <a:pt x="477202" y="259648"/>
                  <a:pt x="481964" y="255838"/>
                  <a:pt x="486727" y="251075"/>
                </a:cubicBezTo>
                <a:lnTo>
                  <a:pt x="489584" y="235835"/>
                </a:lnTo>
                <a:close/>
                <a:moveTo>
                  <a:pt x="423861" y="220595"/>
                </a:moveTo>
                <a:lnTo>
                  <a:pt x="417194" y="250123"/>
                </a:lnTo>
                <a:lnTo>
                  <a:pt x="446722" y="257743"/>
                </a:lnTo>
                <a:lnTo>
                  <a:pt x="453389" y="227263"/>
                </a:lnTo>
                <a:close/>
                <a:moveTo>
                  <a:pt x="387667" y="212975"/>
                </a:moveTo>
                <a:lnTo>
                  <a:pt x="380999" y="242503"/>
                </a:lnTo>
                <a:lnTo>
                  <a:pt x="410527" y="249170"/>
                </a:lnTo>
                <a:lnTo>
                  <a:pt x="417194" y="219643"/>
                </a:lnTo>
                <a:close/>
                <a:moveTo>
                  <a:pt x="351472" y="204403"/>
                </a:moveTo>
                <a:lnTo>
                  <a:pt x="347661" y="220595"/>
                </a:lnTo>
                <a:cubicBezTo>
                  <a:pt x="349567" y="226310"/>
                  <a:pt x="351472" y="231073"/>
                  <a:pt x="354329" y="235835"/>
                </a:cubicBezTo>
                <a:lnTo>
                  <a:pt x="374332" y="240598"/>
                </a:lnTo>
                <a:lnTo>
                  <a:pt x="380999" y="211070"/>
                </a:lnTo>
                <a:close/>
                <a:moveTo>
                  <a:pt x="504824" y="202498"/>
                </a:moveTo>
                <a:lnTo>
                  <a:pt x="498157" y="232025"/>
                </a:lnTo>
                <a:lnTo>
                  <a:pt x="502919" y="232978"/>
                </a:lnTo>
                <a:cubicBezTo>
                  <a:pt x="509586" y="224405"/>
                  <a:pt x="515302" y="215833"/>
                  <a:pt x="521017" y="206308"/>
                </a:cubicBezTo>
                <a:close/>
                <a:moveTo>
                  <a:pt x="342899" y="201545"/>
                </a:moveTo>
                <a:cubicBezTo>
                  <a:pt x="342899" y="203450"/>
                  <a:pt x="343852" y="205355"/>
                  <a:pt x="343852" y="207260"/>
                </a:cubicBezTo>
                <a:cubicBezTo>
                  <a:pt x="343852" y="207260"/>
                  <a:pt x="343852" y="208213"/>
                  <a:pt x="343852" y="208213"/>
                </a:cubicBezTo>
                <a:lnTo>
                  <a:pt x="345757" y="202498"/>
                </a:lnTo>
                <a:close/>
                <a:moveTo>
                  <a:pt x="468629" y="193925"/>
                </a:moveTo>
                <a:lnTo>
                  <a:pt x="461961" y="223453"/>
                </a:lnTo>
                <a:lnTo>
                  <a:pt x="491489" y="230120"/>
                </a:lnTo>
                <a:lnTo>
                  <a:pt x="498157" y="200593"/>
                </a:lnTo>
                <a:close/>
                <a:moveTo>
                  <a:pt x="432434" y="185353"/>
                </a:moveTo>
                <a:lnTo>
                  <a:pt x="425767" y="214880"/>
                </a:lnTo>
                <a:lnTo>
                  <a:pt x="455294" y="221548"/>
                </a:lnTo>
                <a:lnTo>
                  <a:pt x="461961" y="192020"/>
                </a:lnTo>
                <a:close/>
                <a:moveTo>
                  <a:pt x="396239" y="176780"/>
                </a:moveTo>
                <a:lnTo>
                  <a:pt x="389572" y="206308"/>
                </a:lnTo>
                <a:lnTo>
                  <a:pt x="419099" y="212975"/>
                </a:lnTo>
                <a:lnTo>
                  <a:pt x="425767" y="183448"/>
                </a:lnTo>
                <a:close/>
                <a:moveTo>
                  <a:pt x="360044" y="169160"/>
                </a:moveTo>
                <a:lnTo>
                  <a:pt x="353377" y="198688"/>
                </a:lnTo>
                <a:lnTo>
                  <a:pt x="382904" y="205355"/>
                </a:lnTo>
                <a:lnTo>
                  <a:pt x="389572" y="175828"/>
                </a:lnTo>
                <a:close/>
                <a:moveTo>
                  <a:pt x="513397" y="166303"/>
                </a:moveTo>
                <a:lnTo>
                  <a:pt x="506729" y="195830"/>
                </a:lnTo>
                <a:lnTo>
                  <a:pt x="523874" y="199640"/>
                </a:lnTo>
                <a:cubicBezTo>
                  <a:pt x="528636" y="191068"/>
                  <a:pt x="532447" y="181543"/>
                  <a:pt x="535304" y="171065"/>
                </a:cubicBezTo>
                <a:close/>
                <a:moveTo>
                  <a:pt x="336232" y="163445"/>
                </a:moveTo>
                <a:cubicBezTo>
                  <a:pt x="336232" y="173923"/>
                  <a:pt x="338136" y="184400"/>
                  <a:pt x="340042" y="194878"/>
                </a:cubicBezTo>
                <a:lnTo>
                  <a:pt x="346709" y="196783"/>
                </a:lnTo>
                <a:lnTo>
                  <a:pt x="353377" y="167255"/>
                </a:lnTo>
                <a:close/>
                <a:moveTo>
                  <a:pt x="477202" y="158683"/>
                </a:moveTo>
                <a:lnTo>
                  <a:pt x="470534" y="188210"/>
                </a:lnTo>
                <a:lnTo>
                  <a:pt x="500061" y="194878"/>
                </a:lnTo>
                <a:lnTo>
                  <a:pt x="506729" y="165350"/>
                </a:lnTo>
                <a:close/>
                <a:moveTo>
                  <a:pt x="440054" y="149158"/>
                </a:moveTo>
                <a:lnTo>
                  <a:pt x="433386" y="178685"/>
                </a:lnTo>
                <a:lnTo>
                  <a:pt x="462914" y="185353"/>
                </a:lnTo>
                <a:lnTo>
                  <a:pt x="469582" y="155825"/>
                </a:lnTo>
                <a:close/>
                <a:moveTo>
                  <a:pt x="208597" y="145348"/>
                </a:moveTo>
                <a:cubicBezTo>
                  <a:pt x="181927" y="160588"/>
                  <a:pt x="166687" y="188210"/>
                  <a:pt x="170497" y="214880"/>
                </a:cubicBezTo>
                <a:cubicBezTo>
                  <a:pt x="193358" y="207260"/>
                  <a:pt x="210502" y="186305"/>
                  <a:pt x="210502" y="160588"/>
                </a:cubicBezTo>
                <a:cubicBezTo>
                  <a:pt x="210502" y="155825"/>
                  <a:pt x="209550" y="150110"/>
                  <a:pt x="208597" y="145348"/>
                </a:cubicBezTo>
                <a:close/>
                <a:moveTo>
                  <a:pt x="404811" y="141538"/>
                </a:moveTo>
                <a:lnTo>
                  <a:pt x="398144" y="171065"/>
                </a:lnTo>
                <a:lnTo>
                  <a:pt x="427672" y="177733"/>
                </a:lnTo>
                <a:lnTo>
                  <a:pt x="434339" y="148205"/>
                </a:lnTo>
                <a:close/>
                <a:moveTo>
                  <a:pt x="367664" y="132965"/>
                </a:moveTo>
                <a:lnTo>
                  <a:pt x="360997" y="162493"/>
                </a:lnTo>
                <a:lnTo>
                  <a:pt x="391477" y="169160"/>
                </a:lnTo>
                <a:lnTo>
                  <a:pt x="398144" y="139633"/>
                </a:lnTo>
                <a:close/>
                <a:moveTo>
                  <a:pt x="521969" y="131060"/>
                </a:moveTo>
                <a:lnTo>
                  <a:pt x="515302" y="160588"/>
                </a:lnTo>
                <a:lnTo>
                  <a:pt x="537209" y="165350"/>
                </a:lnTo>
                <a:cubicBezTo>
                  <a:pt x="537209" y="163445"/>
                  <a:pt x="538161" y="162493"/>
                  <a:pt x="538161" y="160588"/>
                </a:cubicBezTo>
                <a:cubicBezTo>
                  <a:pt x="540067" y="152015"/>
                  <a:pt x="541019" y="143443"/>
                  <a:pt x="541972" y="135823"/>
                </a:cubicBezTo>
                <a:close/>
                <a:moveTo>
                  <a:pt x="338136" y="126298"/>
                </a:moveTo>
                <a:cubicBezTo>
                  <a:pt x="337184" y="135823"/>
                  <a:pt x="336232" y="146300"/>
                  <a:pt x="335279" y="156778"/>
                </a:cubicBezTo>
                <a:lnTo>
                  <a:pt x="354329" y="161540"/>
                </a:lnTo>
                <a:lnTo>
                  <a:pt x="360997" y="132013"/>
                </a:lnTo>
                <a:close/>
                <a:moveTo>
                  <a:pt x="484822" y="122488"/>
                </a:moveTo>
                <a:lnTo>
                  <a:pt x="478154" y="152015"/>
                </a:lnTo>
                <a:lnTo>
                  <a:pt x="507682" y="158683"/>
                </a:lnTo>
                <a:lnTo>
                  <a:pt x="514349" y="129155"/>
                </a:lnTo>
                <a:close/>
                <a:moveTo>
                  <a:pt x="449579" y="113915"/>
                </a:moveTo>
                <a:lnTo>
                  <a:pt x="442911" y="143443"/>
                </a:lnTo>
                <a:lnTo>
                  <a:pt x="472439" y="150110"/>
                </a:lnTo>
                <a:lnTo>
                  <a:pt x="479107" y="120583"/>
                </a:lnTo>
                <a:close/>
                <a:moveTo>
                  <a:pt x="413384" y="106295"/>
                </a:moveTo>
                <a:lnTo>
                  <a:pt x="406717" y="135823"/>
                </a:lnTo>
                <a:lnTo>
                  <a:pt x="436244" y="142490"/>
                </a:lnTo>
                <a:lnTo>
                  <a:pt x="442911" y="112963"/>
                </a:lnTo>
                <a:close/>
                <a:moveTo>
                  <a:pt x="162877" y="104390"/>
                </a:moveTo>
                <a:cubicBezTo>
                  <a:pt x="166687" y="119630"/>
                  <a:pt x="164783" y="135823"/>
                  <a:pt x="159067" y="151063"/>
                </a:cubicBezTo>
                <a:cubicBezTo>
                  <a:pt x="151447" y="172018"/>
                  <a:pt x="135255" y="189163"/>
                  <a:pt x="114300" y="200593"/>
                </a:cubicBezTo>
                <a:cubicBezTo>
                  <a:pt x="124777" y="210118"/>
                  <a:pt x="138112" y="216785"/>
                  <a:pt x="153352" y="216785"/>
                </a:cubicBezTo>
                <a:cubicBezTo>
                  <a:pt x="148590" y="183448"/>
                  <a:pt x="167640" y="147253"/>
                  <a:pt x="200977" y="129155"/>
                </a:cubicBezTo>
                <a:cubicBezTo>
                  <a:pt x="192405" y="115820"/>
                  <a:pt x="179070" y="107248"/>
                  <a:pt x="162877" y="104390"/>
                </a:cubicBezTo>
                <a:close/>
                <a:moveTo>
                  <a:pt x="144780" y="104390"/>
                </a:moveTo>
                <a:cubicBezTo>
                  <a:pt x="118110" y="109153"/>
                  <a:pt x="97155" y="132013"/>
                  <a:pt x="98108" y="159635"/>
                </a:cubicBezTo>
                <a:cubicBezTo>
                  <a:pt x="98108" y="169160"/>
                  <a:pt x="100012" y="177733"/>
                  <a:pt x="103822" y="185353"/>
                </a:cubicBezTo>
                <a:cubicBezTo>
                  <a:pt x="103822" y="185353"/>
                  <a:pt x="104775" y="184400"/>
                  <a:pt x="105727" y="184400"/>
                </a:cubicBezTo>
                <a:cubicBezTo>
                  <a:pt x="122872" y="175828"/>
                  <a:pt x="136208" y="161540"/>
                  <a:pt x="142875" y="144395"/>
                </a:cubicBezTo>
                <a:cubicBezTo>
                  <a:pt x="148590" y="131060"/>
                  <a:pt x="148590" y="116773"/>
                  <a:pt x="144780" y="104390"/>
                </a:cubicBezTo>
                <a:close/>
                <a:moveTo>
                  <a:pt x="376236" y="96770"/>
                </a:moveTo>
                <a:lnTo>
                  <a:pt x="369569" y="126298"/>
                </a:lnTo>
                <a:lnTo>
                  <a:pt x="399097" y="132965"/>
                </a:lnTo>
                <a:lnTo>
                  <a:pt x="405764" y="103438"/>
                </a:lnTo>
                <a:close/>
                <a:moveTo>
                  <a:pt x="529589" y="94865"/>
                </a:moveTo>
                <a:lnTo>
                  <a:pt x="522922" y="124393"/>
                </a:lnTo>
                <a:lnTo>
                  <a:pt x="541019" y="128203"/>
                </a:lnTo>
                <a:cubicBezTo>
                  <a:pt x="541019" y="117725"/>
                  <a:pt x="540067" y="106295"/>
                  <a:pt x="537209" y="96770"/>
                </a:cubicBezTo>
                <a:close/>
                <a:moveTo>
                  <a:pt x="348614" y="91055"/>
                </a:moveTo>
                <a:cubicBezTo>
                  <a:pt x="345757" y="97723"/>
                  <a:pt x="342899" y="106295"/>
                  <a:pt x="340994" y="114868"/>
                </a:cubicBezTo>
                <a:cubicBezTo>
                  <a:pt x="340042" y="115820"/>
                  <a:pt x="340042" y="117725"/>
                  <a:pt x="340042" y="119630"/>
                </a:cubicBezTo>
                <a:lnTo>
                  <a:pt x="362902" y="125345"/>
                </a:lnTo>
                <a:lnTo>
                  <a:pt x="369569" y="95818"/>
                </a:lnTo>
                <a:close/>
                <a:moveTo>
                  <a:pt x="493394" y="86293"/>
                </a:moveTo>
                <a:lnTo>
                  <a:pt x="486727" y="115820"/>
                </a:lnTo>
                <a:lnTo>
                  <a:pt x="516254" y="122488"/>
                </a:lnTo>
                <a:lnTo>
                  <a:pt x="522922" y="92960"/>
                </a:lnTo>
                <a:close/>
                <a:moveTo>
                  <a:pt x="154305" y="84388"/>
                </a:moveTo>
                <a:cubicBezTo>
                  <a:pt x="196215" y="84388"/>
                  <a:pt x="230505" y="118678"/>
                  <a:pt x="230505" y="160588"/>
                </a:cubicBezTo>
                <a:cubicBezTo>
                  <a:pt x="230505" y="202498"/>
                  <a:pt x="196215" y="236788"/>
                  <a:pt x="154305" y="236788"/>
                </a:cubicBezTo>
                <a:cubicBezTo>
                  <a:pt x="129540" y="236788"/>
                  <a:pt x="108585" y="225358"/>
                  <a:pt x="93345" y="208213"/>
                </a:cubicBezTo>
                <a:lnTo>
                  <a:pt x="93345" y="206308"/>
                </a:lnTo>
                <a:cubicBezTo>
                  <a:pt x="83820" y="193925"/>
                  <a:pt x="78105" y="177733"/>
                  <a:pt x="78105" y="160588"/>
                </a:cubicBezTo>
                <a:cubicBezTo>
                  <a:pt x="78105" y="118678"/>
                  <a:pt x="112395" y="84388"/>
                  <a:pt x="154305" y="84388"/>
                </a:cubicBezTo>
                <a:close/>
                <a:moveTo>
                  <a:pt x="532447" y="82483"/>
                </a:moveTo>
                <a:lnTo>
                  <a:pt x="531494" y="89150"/>
                </a:lnTo>
                <a:lnTo>
                  <a:pt x="535304" y="90103"/>
                </a:lnTo>
                <a:cubicBezTo>
                  <a:pt x="534352" y="87245"/>
                  <a:pt x="533399" y="84388"/>
                  <a:pt x="532447" y="82483"/>
                </a:cubicBezTo>
                <a:close/>
                <a:moveTo>
                  <a:pt x="457199" y="77720"/>
                </a:moveTo>
                <a:lnTo>
                  <a:pt x="450532" y="107248"/>
                </a:lnTo>
                <a:lnTo>
                  <a:pt x="480059" y="113915"/>
                </a:lnTo>
                <a:lnTo>
                  <a:pt x="486727" y="84388"/>
                </a:lnTo>
                <a:close/>
                <a:moveTo>
                  <a:pt x="421004" y="70100"/>
                </a:moveTo>
                <a:lnTo>
                  <a:pt x="414336" y="99628"/>
                </a:lnTo>
                <a:lnTo>
                  <a:pt x="443864" y="106295"/>
                </a:lnTo>
                <a:lnTo>
                  <a:pt x="450532" y="76768"/>
                </a:lnTo>
                <a:close/>
                <a:moveTo>
                  <a:pt x="384809" y="61528"/>
                </a:moveTo>
                <a:lnTo>
                  <a:pt x="378142" y="91055"/>
                </a:lnTo>
                <a:lnTo>
                  <a:pt x="407669" y="97723"/>
                </a:lnTo>
                <a:lnTo>
                  <a:pt x="414336" y="68195"/>
                </a:lnTo>
                <a:close/>
                <a:moveTo>
                  <a:pt x="369569" y="57718"/>
                </a:moveTo>
                <a:cubicBezTo>
                  <a:pt x="362902" y="65338"/>
                  <a:pt x="356234" y="73910"/>
                  <a:pt x="351472" y="84388"/>
                </a:cubicBezTo>
                <a:lnTo>
                  <a:pt x="372427" y="89150"/>
                </a:lnTo>
                <a:lnTo>
                  <a:pt x="379094" y="59623"/>
                </a:lnTo>
                <a:close/>
                <a:moveTo>
                  <a:pt x="501967" y="50098"/>
                </a:moveTo>
                <a:lnTo>
                  <a:pt x="495299" y="79625"/>
                </a:lnTo>
                <a:lnTo>
                  <a:pt x="524827" y="86293"/>
                </a:lnTo>
                <a:lnTo>
                  <a:pt x="528636" y="72005"/>
                </a:lnTo>
                <a:cubicBezTo>
                  <a:pt x="524827" y="65338"/>
                  <a:pt x="521017" y="59623"/>
                  <a:pt x="516254" y="53908"/>
                </a:cubicBezTo>
                <a:close/>
                <a:moveTo>
                  <a:pt x="381952" y="45335"/>
                </a:moveTo>
                <a:cubicBezTo>
                  <a:pt x="379094" y="47240"/>
                  <a:pt x="377189" y="50098"/>
                  <a:pt x="374332" y="52003"/>
                </a:cubicBezTo>
                <a:lnTo>
                  <a:pt x="380047" y="52955"/>
                </a:lnTo>
                <a:close/>
                <a:moveTo>
                  <a:pt x="465772" y="42478"/>
                </a:moveTo>
                <a:lnTo>
                  <a:pt x="459104" y="72005"/>
                </a:lnTo>
                <a:lnTo>
                  <a:pt x="488632" y="78673"/>
                </a:lnTo>
                <a:lnTo>
                  <a:pt x="495299" y="49145"/>
                </a:lnTo>
                <a:close/>
                <a:moveTo>
                  <a:pt x="503872" y="41525"/>
                </a:moveTo>
                <a:lnTo>
                  <a:pt x="503872" y="44383"/>
                </a:lnTo>
                <a:lnTo>
                  <a:pt x="507682" y="45335"/>
                </a:lnTo>
                <a:cubicBezTo>
                  <a:pt x="506729" y="43430"/>
                  <a:pt x="504824" y="42478"/>
                  <a:pt x="503872" y="41525"/>
                </a:cubicBezTo>
                <a:close/>
                <a:moveTo>
                  <a:pt x="429577" y="33905"/>
                </a:moveTo>
                <a:lnTo>
                  <a:pt x="422909" y="63433"/>
                </a:lnTo>
                <a:lnTo>
                  <a:pt x="452436" y="70100"/>
                </a:lnTo>
                <a:lnTo>
                  <a:pt x="459104" y="40573"/>
                </a:lnTo>
                <a:close/>
                <a:moveTo>
                  <a:pt x="407669" y="29143"/>
                </a:moveTo>
                <a:cubicBezTo>
                  <a:pt x="401954" y="31048"/>
                  <a:pt x="396239" y="34858"/>
                  <a:pt x="390524" y="38668"/>
                </a:cubicBezTo>
                <a:lnTo>
                  <a:pt x="386714" y="55813"/>
                </a:lnTo>
                <a:lnTo>
                  <a:pt x="416242" y="62480"/>
                </a:lnTo>
                <a:lnTo>
                  <a:pt x="422909" y="32953"/>
                </a:lnTo>
                <a:close/>
                <a:moveTo>
                  <a:pt x="470534" y="23428"/>
                </a:moveTo>
                <a:lnTo>
                  <a:pt x="467677" y="36763"/>
                </a:lnTo>
                <a:lnTo>
                  <a:pt x="497204" y="43430"/>
                </a:lnTo>
                <a:lnTo>
                  <a:pt x="498157" y="37715"/>
                </a:lnTo>
                <a:cubicBezTo>
                  <a:pt x="489584" y="31048"/>
                  <a:pt x="480059" y="26285"/>
                  <a:pt x="470534" y="23428"/>
                </a:cubicBezTo>
                <a:close/>
                <a:moveTo>
                  <a:pt x="424814" y="22475"/>
                </a:moveTo>
                <a:cubicBezTo>
                  <a:pt x="422909" y="23428"/>
                  <a:pt x="421004" y="24380"/>
                  <a:pt x="418147" y="24380"/>
                </a:cubicBezTo>
                <a:lnTo>
                  <a:pt x="423861" y="25333"/>
                </a:lnTo>
                <a:close/>
                <a:moveTo>
                  <a:pt x="447674" y="20570"/>
                </a:moveTo>
                <a:cubicBezTo>
                  <a:pt x="442911" y="20570"/>
                  <a:pt x="437197" y="20570"/>
                  <a:pt x="432434" y="21523"/>
                </a:cubicBezTo>
                <a:lnTo>
                  <a:pt x="431482" y="28190"/>
                </a:lnTo>
                <a:lnTo>
                  <a:pt x="461009" y="34858"/>
                </a:lnTo>
                <a:lnTo>
                  <a:pt x="463867" y="22475"/>
                </a:lnTo>
                <a:cubicBezTo>
                  <a:pt x="458152" y="21523"/>
                  <a:pt x="453389" y="20570"/>
                  <a:pt x="447674" y="20570"/>
                </a:cubicBezTo>
                <a:close/>
                <a:moveTo>
                  <a:pt x="428326" y="1878"/>
                </a:moveTo>
                <a:cubicBezTo>
                  <a:pt x="442971" y="-801"/>
                  <a:pt x="457675" y="-623"/>
                  <a:pt x="471486" y="2473"/>
                </a:cubicBezTo>
                <a:cubicBezTo>
                  <a:pt x="527684" y="15808"/>
                  <a:pt x="576261" y="79625"/>
                  <a:pt x="559117" y="164398"/>
                </a:cubicBezTo>
                <a:cubicBezTo>
                  <a:pt x="559117" y="170113"/>
                  <a:pt x="558164" y="176780"/>
                  <a:pt x="557211" y="182495"/>
                </a:cubicBezTo>
                <a:cubicBezTo>
                  <a:pt x="551497" y="206308"/>
                  <a:pt x="539114" y="227263"/>
                  <a:pt x="523874" y="246313"/>
                </a:cubicBezTo>
                <a:cubicBezTo>
                  <a:pt x="506729" y="267268"/>
                  <a:pt x="486727" y="286318"/>
                  <a:pt x="471486" y="300605"/>
                </a:cubicBezTo>
                <a:cubicBezTo>
                  <a:pt x="464819" y="306320"/>
                  <a:pt x="459104" y="312035"/>
                  <a:pt x="454342" y="316798"/>
                </a:cubicBezTo>
                <a:cubicBezTo>
                  <a:pt x="438149" y="333943"/>
                  <a:pt x="415289" y="382520"/>
                  <a:pt x="401002" y="427288"/>
                </a:cubicBezTo>
                <a:cubicBezTo>
                  <a:pt x="401002" y="428240"/>
                  <a:pt x="401002" y="428240"/>
                  <a:pt x="401002" y="429193"/>
                </a:cubicBezTo>
                <a:lnTo>
                  <a:pt x="363854" y="588260"/>
                </a:lnTo>
                <a:cubicBezTo>
                  <a:pt x="363854" y="590165"/>
                  <a:pt x="361949" y="593023"/>
                  <a:pt x="360044" y="593975"/>
                </a:cubicBezTo>
                <a:cubicBezTo>
                  <a:pt x="362902" y="596833"/>
                  <a:pt x="364807" y="600643"/>
                  <a:pt x="363854" y="604453"/>
                </a:cubicBezTo>
                <a:lnTo>
                  <a:pt x="362902" y="610168"/>
                </a:lnTo>
                <a:cubicBezTo>
                  <a:pt x="360997" y="615883"/>
                  <a:pt x="356234" y="618740"/>
                  <a:pt x="350519" y="617788"/>
                </a:cubicBezTo>
                <a:lnTo>
                  <a:pt x="310514" y="608263"/>
                </a:lnTo>
                <a:cubicBezTo>
                  <a:pt x="304799" y="606358"/>
                  <a:pt x="301942" y="601595"/>
                  <a:pt x="302894" y="595880"/>
                </a:cubicBezTo>
                <a:lnTo>
                  <a:pt x="303847" y="590165"/>
                </a:lnTo>
                <a:cubicBezTo>
                  <a:pt x="304799" y="586355"/>
                  <a:pt x="307657" y="583498"/>
                  <a:pt x="311467" y="582545"/>
                </a:cubicBezTo>
                <a:cubicBezTo>
                  <a:pt x="310514" y="580640"/>
                  <a:pt x="309561" y="578735"/>
                  <a:pt x="310514" y="575878"/>
                </a:cubicBezTo>
                <a:lnTo>
                  <a:pt x="347661" y="416810"/>
                </a:lnTo>
                <a:cubicBezTo>
                  <a:pt x="347661" y="415858"/>
                  <a:pt x="348614" y="415858"/>
                  <a:pt x="348614" y="414905"/>
                </a:cubicBezTo>
                <a:cubicBezTo>
                  <a:pt x="355282" y="368233"/>
                  <a:pt x="356234" y="313940"/>
                  <a:pt x="349567" y="292033"/>
                </a:cubicBezTo>
                <a:cubicBezTo>
                  <a:pt x="347661" y="285365"/>
                  <a:pt x="344804" y="277745"/>
                  <a:pt x="340994" y="269173"/>
                </a:cubicBezTo>
                <a:cubicBezTo>
                  <a:pt x="325754" y="231073"/>
                  <a:pt x="304799" y="174875"/>
                  <a:pt x="316229" y="124393"/>
                </a:cubicBezTo>
                <a:cubicBezTo>
                  <a:pt x="318134" y="114868"/>
                  <a:pt x="320992" y="106295"/>
                  <a:pt x="324802" y="97723"/>
                </a:cubicBezTo>
                <a:cubicBezTo>
                  <a:pt x="324802" y="98675"/>
                  <a:pt x="323849" y="100580"/>
                  <a:pt x="323849" y="101533"/>
                </a:cubicBezTo>
                <a:cubicBezTo>
                  <a:pt x="340994" y="43668"/>
                  <a:pt x="384393" y="9914"/>
                  <a:pt x="428326" y="1878"/>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83" name="水道">
            <a:extLst>
              <a:ext uri="{FF2B5EF4-FFF2-40B4-BE49-F238E27FC236}">
                <a16:creationId xmlns:a16="http://schemas.microsoft.com/office/drawing/2014/main" id="{F77A9D89-5D58-734E-AA9C-B84B0900AF90}"/>
              </a:ext>
            </a:extLst>
          </p:cNvPr>
          <p:cNvSpPr/>
          <p:nvPr userDrawn="1"/>
        </p:nvSpPr>
        <p:spPr>
          <a:xfrm>
            <a:off x="5136839" y="3670324"/>
            <a:ext cx="219843" cy="262785"/>
          </a:xfrm>
          <a:custGeom>
            <a:avLst/>
            <a:gdLst>
              <a:gd name="connsiteX0" fmla="*/ 49530 w 448627"/>
              <a:gd name="connsiteY0" fmla="*/ 382905 h 536257"/>
              <a:gd name="connsiteX1" fmla="*/ 41910 w 448627"/>
              <a:gd name="connsiteY1" fmla="*/ 396240 h 536257"/>
              <a:gd name="connsiteX2" fmla="*/ 17145 w 448627"/>
              <a:gd name="connsiteY2" fmla="*/ 461962 h 536257"/>
              <a:gd name="connsiteX3" fmla="*/ 49530 w 448627"/>
              <a:gd name="connsiteY3" fmla="*/ 519112 h 536257"/>
              <a:gd name="connsiteX4" fmla="*/ 81915 w 448627"/>
              <a:gd name="connsiteY4" fmla="*/ 461962 h 536257"/>
              <a:gd name="connsiteX5" fmla="*/ 57150 w 448627"/>
              <a:gd name="connsiteY5" fmla="*/ 396240 h 536257"/>
              <a:gd name="connsiteX6" fmla="*/ 49530 w 448627"/>
              <a:gd name="connsiteY6" fmla="*/ 382905 h 536257"/>
              <a:gd name="connsiteX7" fmla="*/ 49530 w 448627"/>
              <a:gd name="connsiteY7" fmla="*/ 352425 h 536257"/>
              <a:gd name="connsiteX8" fmla="*/ 58102 w 448627"/>
              <a:gd name="connsiteY8" fmla="*/ 358140 h 536257"/>
              <a:gd name="connsiteX9" fmla="*/ 72390 w 448627"/>
              <a:gd name="connsiteY9" fmla="*/ 385762 h 536257"/>
              <a:gd name="connsiteX10" fmla="*/ 99060 w 448627"/>
              <a:gd name="connsiteY10" fmla="*/ 461010 h 536257"/>
              <a:gd name="connsiteX11" fmla="*/ 49530 w 448627"/>
              <a:gd name="connsiteY11" fmla="*/ 536257 h 536257"/>
              <a:gd name="connsiteX12" fmla="*/ 0 w 448627"/>
              <a:gd name="connsiteY12" fmla="*/ 461010 h 536257"/>
              <a:gd name="connsiteX13" fmla="*/ 26670 w 448627"/>
              <a:gd name="connsiteY13" fmla="*/ 385762 h 536257"/>
              <a:gd name="connsiteX14" fmla="*/ 40957 w 448627"/>
              <a:gd name="connsiteY14" fmla="*/ 358140 h 536257"/>
              <a:gd name="connsiteX15" fmla="*/ 49530 w 448627"/>
              <a:gd name="connsiteY15" fmla="*/ 352425 h 536257"/>
              <a:gd name="connsiteX16" fmla="*/ 236220 w 448627"/>
              <a:gd name="connsiteY16" fmla="*/ 0 h 536257"/>
              <a:gd name="connsiteX17" fmla="*/ 268605 w 448627"/>
              <a:gd name="connsiteY17" fmla="*/ 54292 h 536257"/>
              <a:gd name="connsiteX18" fmla="*/ 327660 w 448627"/>
              <a:gd name="connsiteY18" fmla="*/ 54292 h 536257"/>
              <a:gd name="connsiteX19" fmla="*/ 354330 w 448627"/>
              <a:gd name="connsiteY19" fmla="*/ 69532 h 536257"/>
              <a:gd name="connsiteX20" fmla="*/ 327660 w 448627"/>
              <a:gd name="connsiteY20" fmla="*/ 84772 h 536257"/>
              <a:gd name="connsiteX21" fmla="*/ 268605 w 448627"/>
              <a:gd name="connsiteY21" fmla="*/ 84772 h 536257"/>
              <a:gd name="connsiteX22" fmla="*/ 262890 w 448627"/>
              <a:gd name="connsiteY22" fmla="*/ 113347 h 536257"/>
              <a:gd name="connsiteX23" fmla="*/ 287655 w 448627"/>
              <a:gd name="connsiteY23" fmla="*/ 113347 h 536257"/>
              <a:gd name="connsiteX24" fmla="*/ 314325 w 448627"/>
              <a:gd name="connsiteY24" fmla="*/ 138112 h 536257"/>
              <a:gd name="connsiteX25" fmla="*/ 309562 w 448627"/>
              <a:gd name="connsiteY25" fmla="*/ 152400 h 536257"/>
              <a:gd name="connsiteX26" fmla="*/ 331470 w 448627"/>
              <a:gd name="connsiteY26" fmla="*/ 178117 h 536257"/>
              <a:gd name="connsiteX27" fmla="*/ 378142 w 448627"/>
              <a:gd name="connsiteY27" fmla="*/ 178117 h 536257"/>
              <a:gd name="connsiteX28" fmla="*/ 386715 w 448627"/>
              <a:gd name="connsiteY28" fmla="*/ 180022 h 536257"/>
              <a:gd name="connsiteX29" fmla="*/ 415290 w 448627"/>
              <a:gd name="connsiteY29" fmla="*/ 107632 h 536257"/>
              <a:gd name="connsiteX30" fmla="*/ 448627 w 448627"/>
              <a:gd name="connsiteY30" fmla="*/ 217170 h 536257"/>
              <a:gd name="connsiteX31" fmla="*/ 418147 w 448627"/>
              <a:gd name="connsiteY31" fmla="*/ 327660 h 536257"/>
              <a:gd name="connsiteX32" fmla="*/ 389572 w 448627"/>
              <a:gd name="connsiteY32" fmla="*/ 250507 h 536257"/>
              <a:gd name="connsiteX33" fmla="*/ 381000 w 448627"/>
              <a:gd name="connsiteY33" fmla="*/ 251460 h 536257"/>
              <a:gd name="connsiteX34" fmla="*/ 330517 w 448627"/>
              <a:gd name="connsiteY34" fmla="*/ 251460 h 536257"/>
              <a:gd name="connsiteX35" fmla="*/ 235267 w 448627"/>
              <a:gd name="connsiteY35" fmla="*/ 296227 h 536257"/>
              <a:gd name="connsiteX36" fmla="*/ 140017 w 448627"/>
              <a:gd name="connsiteY36" fmla="*/ 251460 h 536257"/>
              <a:gd name="connsiteX37" fmla="*/ 92392 w 448627"/>
              <a:gd name="connsiteY37" fmla="*/ 251460 h 536257"/>
              <a:gd name="connsiteX38" fmla="*/ 84772 w 448627"/>
              <a:gd name="connsiteY38" fmla="*/ 308610 h 536257"/>
              <a:gd name="connsiteX39" fmla="*/ 54292 w 448627"/>
              <a:gd name="connsiteY39" fmla="*/ 335280 h 536257"/>
              <a:gd name="connsiteX40" fmla="*/ 41910 w 448627"/>
              <a:gd name="connsiteY40" fmla="*/ 335280 h 536257"/>
              <a:gd name="connsiteX41" fmla="*/ 15240 w 448627"/>
              <a:gd name="connsiteY41" fmla="*/ 308610 h 536257"/>
              <a:gd name="connsiteX42" fmla="*/ 15240 w 448627"/>
              <a:gd name="connsiteY42" fmla="*/ 224790 h 536257"/>
              <a:gd name="connsiteX43" fmla="*/ 15240 w 448627"/>
              <a:gd name="connsiteY43" fmla="*/ 204787 h 536257"/>
              <a:gd name="connsiteX44" fmla="*/ 41910 w 448627"/>
              <a:gd name="connsiteY44" fmla="*/ 178117 h 536257"/>
              <a:gd name="connsiteX45" fmla="*/ 76200 w 448627"/>
              <a:gd name="connsiteY45" fmla="*/ 178117 h 536257"/>
              <a:gd name="connsiteX46" fmla="*/ 136207 w 448627"/>
              <a:gd name="connsiteY46" fmla="*/ 178117 h 536257"/>
              <a:gd name="connsiteX47" fmla="*/ 158115 w 448627"/>
              <a:gd name="connsiteY47" fmla="*/ 152400 h 536257"/>
              <a:gd name="connsiteX48" fmla="*/ 153352 w 448627"/>
              <a:gd name="connsiteY48" fmla="*/ 138112 h 536257"/>
              <a:gd name="connsiteX49" fmla="*/ 180022 w 448627"/>
              <a:gd name="connsiteY49" fmla="*/ 113347 h 536257"/>
              <a:gd name="connsiteX50" fmla="*/ 209550 w 448627"/>
              <a:gd name="connsiteY50" fmla="*/ 113347 h 536257"/>
              <a:gd name="connsiteX51" fmla="*/ 203835 w 448627"/>
              <a:gd name="connsiteY51" fmla="*/ 84772 h 536257"/>
              <a:gd name="connsiteX52" fmla="*/ 140017 w 448627"/>
              <a:gd name="connsiteY52" fmla="*/ 84772 h 536257"/>
              <a:gd name="connsiteX53" fmla="*/ 113347 w 448627"/>
              <a:gd name="connsiteY53" fmla="*/ 69532 h 536257"/>
              <a:gd name="connsiteX54" fmla="*/ 140017 w 448627"/>
              <a:gd name="connsiteY54" fmla="*/ 54292 h 536257"/>
              <a:gd name="connsiteX55" fmla="*/ 203835 w 448627"/>
              <a:gd name="connsiteY55" fmla="*/ 54292 h 536257"/>
              <a:gd name="connsiteX56" fmla="*/ 236220 w 448627"/>
              <a:gd name="connsiteY56" fmla="*/ 0 h 53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48627" h="536257">
                <a:moveTo>
                  <a:pt x="49530" y="382905"/>
                </a:moveTo>
                <a:cubicBezTo>
                  <a:pt x="46672" y="387667"/>
                  <a:pt x="44767" y="391477"/>
                  <a:pt x="41910" y="396240"/>
                </a:cubicBezTo>
                <a:cubicBezTo>
                  <a:pt x="30480" y="416242"/>
                  <a:pt x="17145" y="439102"/>
                  <a:pt x="17145" y="461962"/>
                </a:cubicBezTo>
                <a:cubicBezTo>
                  <a:pt x="17145" y="495300"/>
                  <a:pt x="30480" y="519112"/>
                  <a:pt x="49530" y="519112"/>
                </a:cubicBezTo>
                <a:cubicBezTo>
                  <a:pt x="68580" y="519112"/>
                  <a:pt x="81915" y="495300"/>
                  <a:pt x="81915" y="461962"/>
                </a:cubicBezTo>
                <a:cubicBezTo>
                  <a:pt x="81915" y="439102"/>
                  <a:pt x="68580" y="416242"/>
                  <a:pt x="57150" y="396240"/>
                </a:cubicBezTo>
                <a:cubicBezTo>
                  <a:pt x="54292" y="391477"/>
                  <a:pt x="51435" y="386715"/>
                  <a:pt x="49530" y="382905"/>
                </a:cubicBezTo>
                <a:close/>
                <a:moveTo>
                  <a:pt x="49530" y="352425"/>
                </a:moveTo>
                <a:cubicBezTo>
                  <a:pt x="53340" y="352425"/>
                  <a:pt x="57150" y="354330"/>
                  <a:pt x="58102" y="358140"/>
                </a:cubicBezTo>
                <a:cubicBezTo>
                  <a:pt x="60960" y="366712"/>
                  <a:pt x="66675" y="376237"/>
                  <a:pt x="72390" y="385762"/>
                </a:cubicBezTo>
                <a:cubicBezTo>
                  <a:pt x="84772" y="407670"/>
                  <a:pt x="99060" y="433387"/>
                  <a:pt x="99060" y="461010"/>
                </a:cubicBezTo>
                <a:cubicBezTo>
                  <a:pt x="99060" y="505777"/>
                  <a:pt x="79057" y="536257"/>
                  <a:pt x="49530" y="536257"/>
                </a:cubicBezTo>
                <a:cubicBezTo>
                  <a:pt x="20002" y="536257"/>
                  <a:pt x="0" y="505777"/>
                  <a:pt x="0" y="461010"/>
                </a:cubicBezTo>
                <a:cubicBezTo>
                  <a:pt x="0" y="432435"/>
                  <a:pt x="14287" y="407670"/>
                  <a:pt x="26670" y="385762"/>
                </a:cubicBezTo>
                <a:cubicBezTo>
                  <a:pt x="32385" y="376237"/>
                  <a:pt x="38100" y="366712"/>
                  <a:pt x="40957" y="358140"/>
                </a:cubicBezTo>
                <a:cubicBezTo>
                  <a:pt x="42862" y="354330"/>
                  <a:pt x="45720" y="352425"/>
                  <a:pt x="49530" y="352425"/>
                </a:cubicBezTo>
                <a:close/>
                <a:moveTo>
                  <a:pt x="236220" y="0"/>
                </a:moveTo>
                <a:cubicBezTo>
                  <a:pt x="253365" y="0"/>
                  <a:pt x="264795" y="20955"/>
                  <a:pt x="268605" y="54292"/>
                </a:cubicBezTo>
                <a:lnTo>
                  <a:pt x="327660" y="54292"/>
                </a:lnTo>
                <a:cubicBezTo>
                  <a:pt x="341947" y="54292"/>
                  <a:pt x="354330" y="60960"/>
                  <a:pt x="354330" y="69532"/>
                </a:cubicBezTo>
                <a:cubicBezTo>
                  <a:pt x="354330" y="78105"/>
                  <a:pt x="342900" y="84772"/>
                  <a:pt x="327660" y="84772"/>
                </a:cubicBezTo>
                <a:lnTo>
                  <a:pt x="268605" y="84772"/>
                </a:lnTo>
                <a:cubicBezTo>
                  <a:pt x="267652" y="94297"/>
                  <a:pt x="265747" y="103822"/>
                  <a:pt x="262890" y="113347"/>
                </a:cubicBezTo>
                <a:lnTo>
                  <a:pt x="287655" y="113347"/>
                </a:lnTo>
                <a:cubicBezTo>
                  <a:pt x="301942" y="113347"/>
                  <a:pt x="314325" y="124777"/>
                  <a:pt x="314325" y="138112"/>
                </a:cubicBezTo>
                <a:cubicBezTo>
                  <a:pt x="314325" y="142875"/>
                  <a:pt x="312420" y="148590"/>
                  <a:pt x="309562" y="152400"/>
                </a:cubicBezTo>
                <a:cubicBezTo>
                  <a:pt x="318135" y="160020"/>
                  <a:pt x="325755" y="168592"/>
                  <a:pt x="331470" y="178117"/>
                </a:cubicBezTo>
                <a:lnTo>
                  <a:pt x="378142" y="178117"/>
                </a:lnTo>
                <a:cubicBezTo>
                  <a:pt x="381000" y="178117"/>
                  <a:pt x="383857" y="179070"/>
                  <a:pt x="386715" y="180022"/>
                </a:cubicBezTo>
                <a:cubicBezTo>
                  <a:pt x="391477" y="138112"/>
                  <a:pt x="401955" y="107632"/>
                  <a:pt x="415290" y="107632"/>
                </a:cubicBezTo>
                <a:cubicBezTo>
                  <a:pt x="432435" y="107632"/>
                  <a:pt x="445770" y="157162"/>
                  <a:pt x="448627" y="217170"/>
                </a:cubicBezTo>
                <a:cubicBezTo>
                  <a:pt x="448627" y="278130"/>
                  <a:pt x="435292" y="327660"/>
                  <a:pt x="418147" y="327660"/>
                </a:cubicBezTo>
                <a:cubicBezTo>
                  <a:pt x="404812" y="327660"/>
                  <a:pt x="393382" y="295275"/>
                  <a:pt x="389572" y="250507"/>
                </a:cubicBezTo>
                <a:cubicBezTo>
                  <a:pt x="386715" y="250507"/>
                  <a:pt x="383857" y="251460"/>
                  <a:pt x="381000" y="251460"/>
                </a:cubicBezTo>
                <a:lnTo>
                  <a:pt x="330517" y="251460"/>
                </a:lnTo>
                <a:cubicBezTo>
                  <a:pt x="311467" y="278130"/>
                  <a:pt x="276225" y="296227"/>
                  <a:pt x="235267" y="296227"/>
                </a:cubicBezTo>
                <a:cubicBezTo>
                  <a:pt x="194310" y="296227"/>
                  <a:pt x="158115" y="278130"/>
                  <a:pt x="140017" y="251460"/>
                </a:cubicBezTo>
                <a:lnTo>
                  <a:pt x="92392" y="251460"/>
                </a:lnTo>
                <a:lnTo>
                  <a:pt x="84772" y="308610"/>
                </a:lnTo>
                <a:cubicBezTo>
                  <a:pt x="82867" y="322897"/>
                  <a:pt x="69532" y="335280"/>
                  <a:pt x="54292" y="335280"/>
                </a:cubicBezTo>
                <a:lnTo>
                  <a:pt x="41910" y="335280"/>
                </a:lnTo>
                <a:cubicBezTo>
                  <a:pt x="27622" y="335280"/>
                  <a:pt x="15240" y="323850"/>
                  <a:pt x="15240" y="308610"/>
                </a:cubicBezTo>
                <a:lnTo>
                  <a:pt x="15240" y="224790"/>
                </a:lnTo>
                <a:lnTo>
                  <a:pt x="15240" y="204787"/>
                </a:lnTo>
                <a:cubicBezTo>
                  <a:pt x="15240" y="190500"/>
                  <a:pt x="26670" y="178117"/>
                  <a:pt x="41910" y="178117"/>
                </a:cubicBezTo>
                <a:lnTo>
                  <a:pt x="76200" y="178117"/>
                </a:lnTo>
                <a:lnTo>
                  <a:pt x="136207" y="178117"/>
                </a:lnTo>
                <a:cubicBezTo>
                  <a:pt x="140970" y="168592"/>
                  <a:pt x="148590" y="160020"/>
                  <a:pt x="158115" y="152400"/>
                </a:cubicBezTo>
                <a:cubicBezTo>
                  <a:pt x="155257" y="148590"/>
                  <a:pt x="153352" y="143827"/>
                  <a:pt x="153352" y="138112"/>
                </a:cubicBezTo>
                <a:cubicBezTo>
                  <a:pt x="153352" y="124777"/>
                  <a:pt x="164782" y="113347"/>
                  <a:pt x="180022" y="113347"/>
                </a:cubicBezTo>
                <a:lnTo>
                  <a:pt x="209550" y="113347"/>
                </a:lnTo>
                <a:cubicBezTo>
                  <a:pt x="206692" y="103822"/>
                  <a:pt x="204787" y="94297"/>
                  <a:pt x="203835" y="84772"/>
                </a:cubicBezTo>
                <a:lnTo>
                  <a:pt x="140017" y="84772"/>
                </a:lnTo>
                <a:cubicBezTo>
                  <a:pt x="125730" y="84772"/>
                  <a:pt x="113347" y="78105"/>
                  <a:pt x="113347" y="69532"/>
                </a:cubicBezTo>
                <a:cubicBezTo>
                  <a:pt x="113347" y="60960"/>
                  <a:pt x="124777" y="54292"/>
                  <a:pt x="140017" y="54292"/>
                </a:cubicBezTo>
                <a:lnTo>
                  <a:pt x="203835" y="54292"/>
                </a:lnTo>
                <a:cubicBezTo>
                  <a:pt x="206692" y="20955"/>
                  <a:pt x="219075" y="0"/>
                  <a:pt x="236220"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84" name="薬">
            <a:extLst>
              <a:ext uri="{FF2B5EF4-FFF2-40B4-BE49-F238E27FC236}">
                <a16:creationId xmlns:a16="http://schemas.microsoft.com/office/drawing/2014/main" id="{44A8E025-FA3A-4B41-9D1A-14A6792E0E55}"/>
              </a:ext>
            </a:extLst>
          </p:cNvPr>
          <p:cNvSpPr/>
          <p:nvPr userDrawn="1"/>
        </p:nvSpPr>
        <p:spPr>
          <a:xfrm>
            <a:off x="5789717" y="3674525"/>
            <a:ext cx="121357" cy="254384"/>
          </a:xfrm>
          <a:custGeom>
            <a:avLst/>
            <a:gdLst>
              <a:gd name="connsiteX0" fmla="*/ 180022 w 247650"/>
              <a:gd name="connsiteY0" fmla="*/ 360045 h 519112"/>
              <a:gd name="connsiteX1" fmla="*/ 188595 w 247650"/>
              <a:gd name="connsiteY1" fmla="*/ 360045 h 519112"/>
              <a:gd name="connsiteX2" fmla="*/ 199072 w 247650"/>
              <a:gd name="connsiteY2" fmla="*/ 370522 h 519112"/>
              <a:gd name="connsiteX3" fmla="*/ 199072 w 247650"/>
              <a:gd name="connsiteY3" fmla="*/ 380047 h 519112"/>
              <a:gd name="connsiteX4" fmla="*/ 188595 w 247650"/>
              <a:gd name="connsiteY4" fmla="*/ 390525 h 519112"/>
              <a:gd name="connsiteX5" fmla="*/ 180022 w 247650"/>
              <a:gd name="connsiteY5" fmla="*/ 390525 h 519112"/>
              <a:gd name="connsiteX6" fmla="*/ 169545 w 247650"/>
              <a:gd name="connsiteY6" fmla="*/ 380047 h 519112"/>
              <a:gd name="connsiteX7" fmla="*/ 169545 w 247650"/>
              <a:gd name="connsiteY7" fmla="*/ 370522 h 519112"/>
              <a:gd name="connsiteX8" fmla="*/ 180022 w 247650"/>
              <a:gd name="connsiteY8" fmla="*/ 360045 h 519112"/>
              <a:gd name="connsiteX9" fmla="*/ 180022 w 247650"/>
              <a:gd name="connsiteY9" fmla="*/ 276225 h 519112"/>
              <a:gd name="connsiteX10" fmla="*/ 188595 w 247650"/>
              <a:gd name="connsiteY10" fmla="*/ 276225 h 519112"/>
              <a:gd name="connsiteX11" fmla="*/ 199072 w 247650"/>
              <a:gd name="connsiteY11" fmla="*/ 286702 h 519112"/>
              <a:gd name="connsiteX12" fmla="*/ 199072 w 247650"/>
              <a:gd name="connsiteY12" fmla="*/ 338137 h 519112"/>
              <a:gd name="connsiteX13" fmla="*/ 188595 w 247650"/>
              <a:gd name="connsiteY13" fmla="*/ 348615 h 519112"/>
              <a:gd name="connsiteX14" fmla="*/ 180022 w 247650"/>
              <a:gd name="connsiteY14" fmla="*/ 348615 h 519112"/>
              <a:gd name="connsiteX15" fmla="*/ 169545 w 247650"/>
              <a:gd name="connsiteY15" fmla="*/ 338137 h 519112"/>
              <a:gd name="connsiteX16" fmla="*/ 169545 w 247650"/>
              <a:gd name="connsiteY16" fmla="*/ 286702 h 519112"/>
              <a:gd name="connsiteX17" fmla="*/ 180022 w 247650"/>
              <a:gd name="connsiteY17" fmla="*/ 276225 h 519112"/>
              <a:gd name="connsiteX18" fmla="*/ 27622 w 247650"/>
              <a:gd name="connsiteY18" fmla="*/ 258127 h 519112"/>
              <a:gd name="connsiteX19" fmla="*/ 27622 w 247650"/>
              <a:gd name="connsiteY19" fmla="*/ 370522 h 519112"/>
              <a:gd name="connsiteX20" fmla="*/ 123825 w 247650"/>
              <a:gd name="connsiteY20" fmla="*/ 489585 h 519112"/>
              <a:gd name="connsiteX21" fmla="*/ 220980 w 247650"/>
              <a:gd name="connsiteY21" fmla="*/ 371475 h 519112"/>
              <a:gd name="connsiteX22" fmla="*/ 220980 w 247650"/>
              <a:gd name="connsiteY22" fmla="*/ 258127 h 519112"/>
              <a:gd name="connsiteX23" fmla="*/ 180975 w 247650"/>
              <a:gd name="connsiteY23" fmla="*/ 113347 h 519112"/>
              <a:gd name="connsiteX24" fmla="*/ 170497 w 247650"/>
              <a:gd name="connsiteY24" fmla="*/ 123825 h 519112"/>
              <a:gd name="connsiteX25" fmla="*/ 170497 w 247650"/>
              <a:gd name="connsiteY25" fmla="*/ 200977 h 519112"/>
              <a:gd name="connsiteX26" fmla="*/ 180975 w 247650"/>
              <a:gd name="connsiteY26" fmla="*/ 211455 h 519112"/>
              <a:gd name="connsiteX27" fmla="*/ 189547 w 247650"/>
              <a:gd name="connsiteY27" fmla="*/ 211455 h 519112"/>
              <a:gd name="connsiteX28" fmla="*/ 200025 w 247650"/>
              <a:gd name="connsiteY28" fmla="*/ 200977 h 519112"/>
              <a:gd name="connsiteX29" fmla="*/ 200025 w 247650"/>
              <a:gd name="connsiteY29" fmla="*/ 123825 h 519112"/>
              <a:gd name="connsiteX30" fmla="*/ 189547 w 247650"/>
              <a:gd name="connsiteY30" fmla="*/ 113347 h 519112"/>
              <a:gd name="connsiteX31" fmla="*/ 121920 w 247650"/>
              <a:gd name="connsiteY31" fmla="*/ 0 h 519112"/>
              <a:gd name="connsiteX32" fmla="*/ 125730 w 247650"/>
              <a:gd name="connsiteY32" fmla="*/ 0 h 519112"/>
              <a:gd name="connsiteX33" fmla="*/ 247650 w 247650"/>
              <a:gd name="connsiteY33" fmla="*/ 121920 h 519112"/>
              <a:gd name="connsiteX34" fmla="*/ 247650 w 247650"/>
              <a:gd name="connsiteY34" fmla="*/ 146685 h 519112"/>
              <a:gd name="connsiteX35" fmla="*/ 247650 w 247650"/>
              <a:gd name="connsiteY35" fmla="*/ 372427 h 519112"/>
              <a:gd name="connsiteX36" fmla="*/ 247650 w 247650"/>
              <a:gd name="connsiteY36" fmla="*/ 397192 h 519112"/>
              <a:gd name="connsiteX37" fmla="*/ 125730 w 247650"/>
              <a:gd name="connsiteY37" fmla="*/ 519112 h 519112"/>
              <a:gd name="connsiteX38" fmla="*/ 121920 w 247650"/>
              <a:gd name="connsiteY38" fmla="*/ 519112 h 519112"/>
              <a:gd name="connsiteX39" fmla="*/ 0 w 247650"/>
              <a:gd name="connsiteY39" fmla="*/ 397192 h 519112"/>
              <a:gd name="connsiteX40" fmla="*/ 0 w 247650"/>
              <a:gd name="connsiteY40" fmla="*/ 372427 h 519112"/>
              <a:gd name="connsiteX41" fmla="*/ 0 w 247650"/>
              <a:gd name="connsiteY41" fmla="*/ 146685 h 519112"/>
              <a:gd name="connsiteX42" fmla="*/ 0 w 247650"/>
              <a:gd name="connsiteY42" fmla="*/ 121920 h 519112"/>
              <a:gd name="connsiteX43" fmla="*/ 121920 w 247650"/>
              <a:gd name="connsiteY43" fmla="*/ 0 h 51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7650" h="519112">
                <a:moveTo>
                  <a:pt x="180022" y="360045"/>
                </a:moveTo>
                <a:lnTo>
                  <a:pt x="188595" y="360045"/>
                </a:lnTo>
                <a:cubicBezTo>
                  <a:pt x="194310" y="360045"/>
                  <a:pt x="199072" y="364807"/>
                  <a:pt x="199072" y="370522"/>
                </a:cubicBezTo>
                <a:lnTo>
                  <a:pt x="199072" y="380047"/>
                </a:lnTo>
                <a:cubicBezTo>
                  <a:pt x="199072" y="385762"/>
                  <a:pt x="194310" y="390525"/>
                  <a:pt x="188595" y="390525"/>
                </a:cubicBezTo>
                <a:lnTo>
                  <a:pt x="180022" y="390525"/>
                </a:lnTo>
                <a:cubicBezTo>
                  <a:pt x="174307" y="390525"/>
                  <a:pt x="169545" y="385762"/>
                  <a:pt x="169545" y="380047"/>
                </a:cubicBezTo>
                <a:lnTo>
                  <a:pt x="169545" y="370522"/>
                </a:lnTo>
                <a:cubicBezTo>
                  <a:pt x="169545" y="364807"/>
                  <a:pt x="174307" y="360045"/>
                  <a:pt x="180022" y="360045"/>
                </a:cubicBezTo>
                <a:close/>
                <a:moveTo>
                  <a:pt x="180022" y="276225"/>
                </a:moveTo>
                <a:lnTo>
                  <a:pt x="188595" y="276225"/>
                </a:lnTo>
                <a:cubicBezTo>
                  <a:pt x="194310" y="276225"/>
                  <a:pt x="199072" y="280035"/>
                  <a:pt x="199072" y="286702"/>
                </a:cubicBezTo>
                <a:lnTo>
                  <a:pt x="199072" y="338137"/>
                </a:lnTo>
                <a:cubicBezTo>
                  <a:pt x="199072" y="343852"/>
                  <a:pt x="194310" y="348615"/>
                  <a:pt x="188595" y="348615"/>
                </a:cubicBezTo>
                <a:lnTo>
                  <a:pt x="180022" y="348615"/>
                </a:lnTo>
                <a:cubicBezTo>
                  <a:pt x="174307" y="348615"/>
                  <a:pt x="169545" y="343852"/>
                  <a:pt x="169545" y="338137"/>
                </a:cubicBezTo>
                <a:lnTo>
                  <a:pt x="169545" y="286702"/>
                </a:lnTo>
                <a:cubicBezTo>
                  <a:pt x="169545" y="280987"/>
                  <a:pt x="174307" y="276225"/>
                  <a:pt x="180022" y="276225"/>
                </a:cubicBezTo>
                <a:close/>
                <a:moveTo>
                  <a:pt x="27622" y="258127"/>
                </a:moveTo>
                <a:lnTo>
                  <a:pt x="27622" y="370522"/>
                </a:lnTo>
                <a:cubicBezTo>
                  <a:pt x="27622" y="436245"/>
                  <a:pt x="70485" y="489585"/>
                  <a:pt x="123825" y="489585"/>
                </a:cubicBezTo>
                <a:cubicBezTo>
                  <a:pt x="177165" y="489585"/>
                  <a:pt x="220980" y="437197"/>
                  <a:pt x="220980" y="371475"/>
                </a:cubicBezTo>
                <a:lnTo>
                  <a:pt x="220980" y="258127"/>
                </a:lnTo>
                <a:close/>
                <a:moveTo>
                  <a:pt x="180975" y="113347"/>
                </a:moveTo>
                <a:cubicBezTo>
                  <a:pt x="175260" y="113347"/>
                  <a:pt x="170497" y="118110"/>
                  <a:pt x="170497" y="123825"/>
                </a:cubicBezTo>
                <a:lnTo>
                  <a:pt x="170497" y="200977"/>
                </a:lnTo>
                <a:cubicBezTo>
                  <a:pt x="170497" y="206692"/>
                  <a:pt x="175260" y="211455"/>
                  <a:pt x="180975" y="211455"/>
                </a:cubicBezTo>
                <a:lnTo>
                  <a:pt x="189547" y="211455"/>
                </a:lnTo>
                <a:cubicBezTo>
                  <a:pt x="195262" y="211455"/>
                  <a:pt x="200025" y="206692"/>
                  <a:pt x="200025" y="200977"/>
                </a:cubicBezTo>
                <a:lnTo>
                  <a:pt x="200025" y="123825"/>
                </a:lnTo>
                <a:cubicBezTo>
                  <a:pt x="200025" y="118110"/>
                  <a:pt x="195262" y="113347"/>
                  <a:pt x="189547" y="113347"/>
                </a:cubicBezTo>
                <a:close/>
                <a:moveTo>
                  <a:pt x="121920" y="0"/>
                </a:moveTo>
                <a:lnTo>
                  <a:pt x="125730" y="0"/>
                </a:lnTo>
                <a:cubicBezTo>
                  <a:pt x="193357" y="0"/>
                  <a:pt x="247650" y="54292"/>
                  <a:pt x="247650" y="121920"/>
                </a:cubicBezTo>
                <a:lnTo>
                  <a:pt x="247650" y="146685"/>
                </a:lnTo>
                <a:lnTo>
                  <a:pt x="247650" y="372427"/>
                </a:lnTo>
                <a:lnTo>
                  <a:pt x="247650" y="397192"/>
                </a:lnTo>
                <a:cubicBezTo>
                  <a:pt x="247650" y="464820"/>
                  <a:pt x="192405" y="519112"/>
                  <a:pt x="125730" y="519112"/>
                </a:cubicBezTo>
                <a:lnTo>
                  <a:pt x="121920" y="519112"/>
                </a:lnTo>
                <a:cubicBezTo>
                  <a:pt x="54292" y="519112"/>
                  <a:pt x="0" y="463867"/>
                  <a:pt x="0" y="397192"/>
                </a:cubicBezTo>
                <a:lnTo>
                  <a:pt x="0" y="372427"/>
                </a:lnTo>
                <a:lnTo>
                  <a:pt x="0" y="146685"/>
                </a:lnTo>
                <a:lnTo>
                  <a:pt x="0" y="121920"/>
                </a:lnTo>
                <a:cubicBezTo>
                  <a:pt x="0" y="54292"/>
                  <a:pt x="55245" y="0"/>
                  <a:pt x="121920"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85" name="サプリメント">
            <a:extLst>
              <a:ext uri="{FF2B5EF4-FFF2-40B4-BE49-F238E27FC236}">
                <a16:creationId xmlns:a16="http://schemas.microsoft.com/office/drawing/2014/main" id="{A36B4F98-FAAE-B24C-B2AE-FF312FB255AF}"/>
              </a:ext>
            </a:extLst>
          </p:cNvPr>
          <p:cNvSpPr/>
          <p:nvPr userDrawn="1"/>
        </p:nvSpPr>
        <p:spPr>
          <a:xfrm>
            <a:off x="6316853" y="3677326"/>
            <a:ext cx="271188" cy="248783"/>
          </a:xfrm>
          <a:custGeom>
            <a:avLst/>
            <a:gdLst>
              <a:gd name="connsiteX0" fmla="*/ 339090 w 553403"/>
              <a:gd name="connsiteY0" fmla="*/ 445770 h 507682"/>
              <a:gd name="connsiteX1" fmla="*/ 339090 w 553403"/>
              <a:gd name="connsiteY1" fmla="*/ 461963 h 507682"/>
              <a:gd name="connsiteX2" fmla="*/ 384810 w 553403"/>
              <a:gd name="connsiteY2" fmla="*/ 472440 h 507682"/>
              <a:gd name="connsiteX3" fmla="*/ 430530 w 553403"/>
              <a:gd name="connsiteY3" fmla="*/ 461010 h 507682"/>
              <a:gd name="connsiteX4" fmla="*/ 430530 w 553403"/>
              <a:gd name="connsiteY4" fmla="*/ 445770 h 507682"/>
              <a:gd name="connsiteX5" fmla="*/ 384810 w 553403"/>
              <a:gd name="connsiteY5" fmla="*/ 453390 h 507682"/>
              <a:gd name="connsiteX6" fmla="*/ 339090 w 553403"/>
              <a:gd name="connsiteY6" fmla="*/ 445770 h 507682"/>
              <a:gd name="connsiteX7" fmla="*/ 384810 w 553403"/>
              <a:gd name="connsiteY7" fmla="*/ 413385 h 507682"/>
              <a:gd name="connsiteX8" fmla="*/ 340043 w 553403"/>
              <a:gd name="connsiteY8" fmla="*/ 423863 h 507682"/>
              <a:gd name="connsiteX9" fmla="*/ 384810 w 553403"/>
              <a:gd name="connsiteY9" fmla="*/ 434340 h 507682"/>
              <a:gd name="connsiteX10" fmla="*/ 429578 w 553403"/>
              <a:gd name="connsiteY10" fmla="*/ 423863 h 507682"/>
              <a:gd name="connsiteX11" fmla="*/ 384810 w 553403"/>
              <a:gd name="connsiteY11" fmla="*/ 413385 h 507682"/>
              <a:gd name="connsiteX12" fmla="*/ 384810 w 553403"/>
              <a:gd name="connsiteY12" fmla="*/ 393383 h 507682"/>
              <a:gd name="connsiteX13" fmla="*/ 450533 w 553403"/>
              <a:gd name="connsiteY13" fmla="*/ 423863 h 507682"/>
              <a:gd name="connsiteX14" fmla="*/ 450533 w 553403"/>
              <a:gd name="connsiteY14" fmla="*/ 462915 h 507682"/>
              <a:gd name="connsiteX15" fmla="*/ 384810 w 553403"/>
              <a:gd name="connsiteY15" fmla="*/ 493395 h 507682"/>
              <a:gd name="connsiteX16" fmla="*/ 319088 w 553403"/>
              <a:gd name="connsiteY16" fmla="*/ 462915 h 507682"/>
              <a:gd name="connsiteX17" fmla="*/ 319088 w 553403"/>
              <a:gd name="connsiteY17" fmla="*/ 423863 h 507682"/>
              <a:gd name="connsiteX18" fmla="*/ 384810 w 553403"/>
              <a:gd name="connsiteY18" fmla="*/ 393383 h 507682"/>
              <a:gd name="connsiteX19" fmla="*/ 28575 w 553403"/>
              <a:gd name="connsiteY19" fmla="*/ 354330 h 507682"/>
              <a:gd name="connsiteX20" fmla="*/ 28575 w 553403"/>
              <a:gd name="connsiteY20" fmla="*/ 444817 h 507682"/>
              <a:gd name="connsiteX21" fmla="*/ 32385 w 553403"/>
              <a:gd name="connsiteY21" fmla="*/ 460057 h 507682"/>
              <a:gd name="connsiteX22" fmla="*/ 141922 w 553403"/>
              <a:gd name="connsiteY22" fmla="*/ 479107 h 507682"/>
              <a:gd name="connsiteX23" fmla="*/ 251460 w 553403"/>
              <a:gd name="connsiteY23" fmla="*/ 460057 h 507682"/>
              <a:gd name="connsiteX24" fmla="*/ 257175 w 553403"/>
              <a:gd name="connsiteY24" fmla="*/ 444817 h 507682"/>
              <a:gd name="connsiteX25" fmla="*/ 257175 w 553403"/>
              <a:gd name="connsiteY25" fmla="*/ 441960 h 507682"/>
              <a:gd name="connsiteX26" fmla="*/ 257175 w 553403"/>
              <a:gd name="connsiteY26" fmla="*/ 354330 h 507682"/>
              <a:gd name="connsiteX27" fmla="*/ 142875 w 553403"/>
              <a:gd name="connsiteY27" fmla="*/ 362902 h 507682"/>
              <a:gd name="connsiteX28" fmla="*/ 28575 w 553403"/>
              <a:gd name="connsiteY28" fmla="*/ 354330 h 507682"/>
              <a:gd name="connsiteX29" fmla="*/ 441008 w 553403"/>
              <a:gd name="connsiteY29" fmla="*/ 344805 h 507682"/>
              <a:gd name="connsiteX30" fmla="*/ 441008 w 553403"/>
              <a:gd name="connsiteY30" fmla="*/ 360998 h 507682"/>
              <a:gd name="connsiteX31" fmla="*/ 486728 w 553403"/>
              <a:gd name="connsiteY31" fmla="*/ 371475 h 507682"/>
              <a:gd name="connsiteX32" fmla="*/ 532448 w 553403"/>
              <a:gd name="connsiteY32" fmla="*/ 360045 h 507682"/>
              <a:gd name="connsiteX33" fmla="*/ 532448 w 553403"/>
              <a:gd name="connsiteY33" fmla="*/ 344805 h 507682"/>
              <a:gd name="connsiteX34" fmla="*/ 486728 w 553403"/>
              <a:gd name="connsiteY34" fmla="*/ 352425 h 507682"/>
              <a:gd name="connsiteX35" fmla="*/ 441008 w 553403"/>
              <a:gd name="connsiteY35" fmla="*/ 344805 h 507682"/>
              <a:gd name="connsiteX36" fmla="*/ 486728 w 553403"/>
              <a:gd name="connsiteY36" fmla="*/ 312420 h 507682"/>
              <a:gd name="connsiteX37" fmla="*/ 441960 w 553403"/>
              <a:gd name="connsiteY37" fmla="*/ 322898 h 507682"/>
              <a:gd name="connsiteX38" fmla="*/ 486728 w 553403"/>
              <a:gd name="connsiteY38" fmla="*/ 333375 h 507682"/>
              <a:gd name="connsiteX39" fmla="*/ 531495 w 553403"/>
              <a:gd name="connsiteY39" fmla="*/ 322898 h 507682"/>
              <a:gd name="connsiteX40" fmla="*/ 486728 w 553403"/>
              <a:gd name="connsiteY40" fmla="*/ 312420 h 507682"/>
              <a:gd name="connsiteX41" fmla="*/ 487680 w 553403"/>
              <a:gd name="connsiteY41" fmla="*/ 292418 h 507682"/>
              <a:gd name="connsiteX42" fmla="*/ 553403 w 553403"/>
              <a:gd name="connsiteY42" fmla="*/ 322898 h 507682"/>
              <a:gd name="connsiteX43" fmla="*/ 553403 w 553403"/>
              <a:gd name="connsiteY43" fmla="*/ 361950 h 507682"/>
              <a:gd name="connsiteX44" fmla="*/ 487680 w 553403"/>
              <a:gd name="connsiteY44" fmla="*/ 392430 h 507682"/>
              <a:gd name="connsiteX45" fmla="*/ 421958 w 553403"/>
              <a:gd name="connsiteY45" fmla="*/ 361950 h 507682"/>
              <a:gd name="connsiteX46" fmla="*/ 421958 w 553403"/>
              <a:gd name="connsiteY46" fmla="*/ 322898 h 507682"/>
              <a:gd name="connsiteX47" fmla="*/ 487680 w 553403"/>
              <a:gd name="connsiteY47" fmla="*/ 292418 h 507682"/>
              <a:gd name="connsiteX48" fmla="*/ 122872 w 553403"/>
              <a:gd name="connsiteY48" fmla="*/ 257175 h 507682"/>
              <a:gd name="connsiteX49" fmla="*/ 105727 w 553403"/>
              <a:gd name="connsiteY49" fmla="*/ 275272 h 507682"/>
              <a:gd name="connsiteX50" fmla="*/ 119062 w 553403"/>
              <a:gd name="connsiteY50" fmla="*/ 303847 h 507682"/>
              <a:gd name="connsiteX51" fmla="*/ 140970 w 553403"/>
              <a:gd name="connsiteY51" fmla="*/ 327660 h 507682"/>
              <a:gd name="connsiteX52" fmla="*/ 162877 w 553403"/>
              <a:gd name="connsiteY52" fmla="*/ 303847 h 507682"/>
              <a:gd name="connsiteX53" fmla="*/ 176212 w 553403"/>
              <a:gd name="connsiteY53" fmla="*/ 275272 h 507682"/>
              <a:gd name="connsiteX54" fmla="*/ 159067 w 553403"/>
              <a:gd name="connsiteY54" fmla="*/ 257175 h 507682"/>
              <a:gd name="connsiteX55" fmla="*/ 140970 w 553403"/>
              <a:gd name="connsiteY55" fmla="*/ 270510 h 507682"/>
              <a:gd name="connsiteX56" fmla="*/ 122872 w 553403"/>
              <a:gd name="connsiteY56" fmla="*/ 257175 h 507682"/>
              <a:gd name="connsiteX57" fmla="*/ 77152 w 553403"/>
              <a:gd name="connsiteY57" fmla="*/ 94297 h 507682"/>
              <a:gd name="connsiteX58" fmla="*/ 27622 w 553403"/>
              <a:gd name="connsiteY58" fmla="*/ 128587 h 507682"/>
              <a:gd name="connsiteX59" fmla="*/ 28575 w 553403"/>
              <a:gd name="connsiteY59" fmla="*/ 212407 h 507682"/>
              <a:gd name="connsiteX60" fmla="*/ 142875 w 553403"/>
              <a:gd name="connsiteY60" fmla="*/ 218122 h 507682"/>
              <a:gd name="connsiteX61" fmla="*/ 257175 w 553403"/>
              <a:gd name="connsiteY61" fmla="*/ 212407 h 507682"/>
              <a:gd name="connsiteX62" fmla="*/ 257175 w 553403"/>
              <a:gd name="connsiteY62" fmla="*/ 128587 h 507682"/>
              <a:gd name="connsiteX63" fmla="*/ 207645 w 553403"/>
              <a:gd name="connsiteY63" fmla="*/ 94297 h 507682"/>
              <a:gd name="connsiteX64" fmla="*/ 203835 w 553403"/>
              <a:gd name="connsiteY64" fmla="*/ 94297 h 507682"/>
              <a:gd name="connsiteX65" fmla="*/ 80962 w 553403"/>
              <a:gd name="connsiteY65" fmla="*/ 94297 h 507682"/>
              <a:gd name="connsiteX66" fmla="*/ 77152 w 553403"/>
              <a:gd name="connsiteY66" fmla="*/ 94297 h 507682"/>
              <a:gd name="connsiteX67" fmla="*/ 190500 w 553403"/>
              <a:gd name="connsiteY67" fmla="*/ 26670 h 507682"/>
              <a:gd name="connsiteX68" fmla="*/ 190500 w 553403"/>
              <a:gd name="connsiteY68" fmla="*/ 64770 h 507682"/>
              <a:gd name="connsiteX69" fmla="*/ 200025 w 553403"/>
              <a:gd name="connsiteY69" fmla="*/ 65722 h 507682"/>
              <a:gd name="connsiteX70" fmla="*/ 200025 w 553403"/>
              <a:gd name="connsiteY70" fmla="*/ 26670 h 507682"/>
              <a:gd name="connsiteX71" fmla="*/ 162877 w 553403"/>
              <a:gd name="connsiteY71" fmla="*/ 26670 h 507682"/>
              <a:gd name="connsiteX72" fmla="*/ 162877 w 553403"/>
              <a:gd name="connsiteY72" fmla="*/ 62865 h 507682"/>
              <a:gd name="connsiteX73" fmla="*/ 175260 w 553403"/>
              <a:gd name="connsiteY73" fmla="*/ 62865 h 507682"/>
              <a:gd name="connsiteX74" fmla="*/ 175260 w 553403"/>
              <a:gd name="connsiteY74" fmla="*/ 26670 h 507682"/>
              <a:gd name="connsiteX75" fmla="*/ 134302 w 553403"/>
              <a:gd name="connsiteY75" fmla="*/ 26670 h 507682"/>
              <a:gd name="connsiteX76" fmla="*/ 134302 w 553403"/>
              <a:gd name="connsiteY76" fmla="*/ 61912 h 507682"/>
              <a:gd name="connsiteX77" fmla="*/ 140970 w 553403"/>
              <a:gd name="connsiteY77" fmla="*/ 61912 h 507682"/>
              <a:gd name="connsiteX78" fmla="*/ 147637 w 553403"/>
              <a:gd name="connsiteY78" fmla="*/ 61912 h 507682"/>
              <a:gd name="connsiteX79" fmla="*/ 147637 w 553403"/>
              <a:gd name="connsiteY79" fmla="*/ 26670 h 507682"/>
              <a:gd name="connsiteX80" fmla="*/ 135255 w 553403"/>
              <a:gd name="connsiteY80" fmla="*/ 26670 h 507682"/>
              <a:gd name="connsiteX81" fmla="*/ 108585 w 553403"/>
              <a:gd name="connsiteY81" fmla="*/ 26670 h 507682"/>
              <a:gd name="connsiteX82" fmla="*/ 108585 w 553403"/>
              <a:gd name="connsiteY82" fmla="*/ 63817 h 507682"/>
              <a:gd name="connsiteX83" fmla="*/ 120967 w 553403"/>
              <a:gd name="connsiteY83" fmla="*/ 62865 h 507682"/>
              <a:gd name="connsiteX84" fmla="*/ 120967 w 553403"/>
              <a:gd name="connsiteY84" fmla="*/ 26670 h 507682"/>
              <a:gd name="connsiteX85" fmla="*/ 83820 w 553403"/>
              <a:gd name="connsiteY85" fmla="*/ 26670 h 507682"/>
              <a:gd name="connsiteX86" fmla="*/ 83820 w 553403"/>
              <a:gd name="connsiteY86" fmla="*/ 65722 h 507682"/>
              <a:gd name="connsiteX87" fmla="*/ 93345 w 553403"/>
              <a:gd name="connsiteY87" fmla="*/ 64770 h 507682"/>
              <a:gd name="connsiteX88" fmla="*/ 93345 w 553403"/>
              <a:gd name="connsiteY88" fmla="*/ 26670 h 507682"/>
              <a:gd name="connsiteX89" fmla="*/ 80010 w 553403"/>
              <a:gd name="connsiteY89" fmla="*/ 0 h 507682"/>
              <a:gd name="connsiteX90" fmla="*/ 202882 w 553403"/>
              <a:gd name="connsiteY90" fmla="*/ 0 h 507682"/>
              <a:gd name="connsiteX91" fmla="*/ 226695 w 553403"/>
              <a:gd name="connsiteY91" fmla="*/ 23812 h 507682"/>
              <a:gd name="connsiteX92" fmla="*/ 226695 w 553403"/>
              <a:gd name="connsiteY92" fmla="*/ 71437 h 507682"/>
              <a:gd name="connsiteX93" fmla="*/ 282892 w 553403"/>
              <a:gd name="connsiteY93" fmla="*/ 128587 h 507682"/>
              <a:gd name="connsiteX94" fmla="*/ 283845 w 553403"/>
              <a:gd name="connsiteY94" fmla="*/ 210502 h 507682"/>
              <a:gd name="connsiteX95" fmla="*/ 283845 w 553403"/>
              <a:gd name="connsiteY95" fmla="*/ 351472 h 507682"/>
              <a:gd name="connsiteX96" fmla="*/ 283845 w 553403"/>
              <a:gd name="connsiteY96" fmla="*/ 444817 h 507682"/>
              <a:gd name="connsiteX97" fmla="*/ 271462 w 553403"/>
              <a:gd name="connsiteY97" fmla="*/ 480060 h 507682"/>
              <a:gd name="connsiteX98" fmla="*/ 141922 w 553403"/>
              <a:gd name="connsiteY98" fmla="*/ 507682 h 507682"/>
              <a:gd name="connsiteX99" fmla="*/ 12382 w 553403"/>
              <a:gd name="connsiteY99" fmla="*/ 480060 h 507682"/>
              <a:gd name="connsiteX100" fmla="*/ 0 w 553403"/>
              <a:gd name="connsiteY100" fmla="*/ 444817 h 507682"/>
              <a:gd name="connsiteX101" fmla="*/ 0 w 553403"/>
              <a:gd name="connsiteY101" fmla="*/ 442912 h 507682"/>
              <a:gd name="connsiteX102" fmla="*/ 0 w 553403"/>
              <a:gd name="connsiteY102" fmla="*/ 351472 h 507682"/>
              <a:gd name="connsiteX103" fmla="*/ 0 w 553403"/>
              <a:gd name="connsiteY103" fmla="*/ 211455 h 507682"/>
              <a:gd name="connsiteX104" fmla="*/ 0 w 553403"/>
              <a:gd name="connsiteY104" fmla="*/ 129540 h 507682"/>
              <a:gd name="connsiteX105" fmla="*/ 56197 w 553403"/>
              <a:gd name="connsiteY105" fmla="*/ 72390 h 507682"/>
              <a:gd name="connsiteX106" fmla="*/ 56197 w 553403"/>
              <a:gd name="connsiteY106" fmla="*/ 23812 h 507682"/>
              <a:gd name="connsiteX107" fmla="*/ 80010 w 553403"/>
              <a:gd name="connsiteY107" fmla="*/ 0 h 50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53403" h="507682">
                <a:moveTo>
                  <a:pt x="339090" y="445770"/>
                </a:moveTo>
                <a:lnTo>
                  <a:pt x="339090" y="461963"/>
                </a:lnTo>
                <a:cubicBezTo>
                  <a:pt x="340995" y="464820"/>
                  <a:pt x="356235" y="472440"/>
                  <a:pt x="384810" y="472440"/>
                </a:cubicBezTo>
                <a:cubicBezTo>
                  <a:pt x="413385" y="472440"/>
                  <a:pt x="428625" y="464820"/>
                  <a:pt x="430530" y="461010"/>
                </a:cubicBezTo>
                <a:lnTo>
                  <a:pt x="430530" y="445770"/>
                </a:lnTo>
                <a:cubicBezTo>
                  <a:pt x="418148" y="450533"/>
                  <a:pt x="401003" y="453390"/>
                  <a:pt x="384810" y="453390"/>
                </a:cubicBezTo>
                <a:cubicBezTo>
                  <a:pt x="368618" y="453390"/>
                  <a:pt x="351473" y="450533"/>
                  <a:pt x="339090" y="445770"/>
                </a:cubicBezTo>
                <a:close/>
                <a:moveTo>
                  <a:pt x="384810" y="413385"/>
                </a:moveTo>
                <a:cubicBezTo>
                  <a:pt x="358140" y="413385"/>
                  <a:pt x="342900" y="420053"/>
                  <a:pt x="340043" y="423863"/>
                </a:cubicBezTo>
                <a:cubicBezTo>
                  <a:pt x="342900" y="427673"/>
                  <a:pt x="358140" y="434340"/>
                  <a:pt x="384810" y="434340"/>
                </a:cubicBezTo>
                <a:cubicBezTo>
                  <a:pt x="410528" y="434340"/>
                  <a:pt x="425768" y="427673"/>
                  <a:pt x="429578" y="423863"/>
                </a:cubicBezTo>
                <a:cubicBezTo>
                  <a:pt x="426720" y="420053"/>
                  <a:pt x="411480" y="413385"/>
                  <a:pt x="384810" y="413385"/>
                </a:cubicBezTo>
                <a:close/>
                <a:moveTo>
                  <a:pt x="384810" y="393383"/>
                </a:moveTo>
                <a:cubicBezTo>
                  <a:pt x="416243" y="393383"/>
                  <a:pt x="450533" y="402908"/>
                  <a:pt x="450533" y="423863"/>
                </a:cubicBezTo>
                <a:lnTo>
                  <a:pt x="450533" y="462915"/>
                </a:lnTo>
                <a:cubicBezTo>
                  <a:pt x="450533" y="483870"/>
                  <a:pt x="416243" y="493395"/>
                  <a:pt x="384810" y="493395"/>
                </a:cubicBezTo>
                <a:cubicBezTo>
                  <a:pt x="353378" y="493395"/>
                  <a:pt x="319088" y="483870"/>
                  <a:pt x="319088" y="462915"/>
                </a:cubicBezTo>
                <a:lnTo>
                  <a:pt x="319088" y="423863"/>
                </a:lnTo>
                <a:cubicBezTo>
                  <a:pt x="319088" y="402908"/>
                  <a:pt x="353378" y="393383"/>
                  <a:pt x="384810" y="393383"/>
                </a:cubicBezTo>
                <a:close/>
                <a:moveTo>
                  <a:pt x="28575" y="354330"/>
                </a:moveTo>
                <a:lnTo>
                  <a:pt x="28575" y="444817"/>
                </a:lnTo>
                <a:cubicBezTo>
                  <a:pt x="27622" y="451485"/>
                  <a:pt x="28575" y="455295"/>
                  <a:pt x="32385" y="460057"/>
                </a:cubicBezTo>
                <a:cubicBezTo>
                  <a:pt x="40957" y="468630"/>
                  <a:pt x="66675" y="479107"/>
                  <a:pt x="141922" y="479107"/>
                </a:cubicBezTo>
                <a:cubicBezTo>
                  <a:pt x="217170" y="479107"/>
                  <a:pt x="242887" y="468630"/>
                  <a:pt x="251460" y="460057"/>
                </a:cubicBezTo>
                <a:cubicBezTo>
                  <a:pt x="256222" y="456247"/>
                  <a:pt x="256222" y="451485"/>
                  <a:pt x="257175" y="444817"/>
                </a:cubicBezTo>
                <a:lnTo>
                  <a:pt x="257175" y="441960"/>
                </a:lnTo>
                <a:lnTo>
                  <a:pt x="257175" y="354330"/>
                </a:lnTo>
                <a:cubicBezTo>
                  <a:pt x="233362" y="357187"/>
                  <a:pt x="185737" y="362902"/>
                  <a:pt x="142875" y="362902"/>
                </a:cubicBezTo>
                <a:cubicBezTo>
                  <a:pt x="100012" y="362902"/>
                  <a:pt x="52387" y="357187"/>
                  <a:pt x="28575" y="354330"/>
                </a:cubicBezTo>
                <a:close/>
                <a:moveTo>
                  <a:pt x="441008" y="344805"/>
                </a:moveTo>
                <a:lnTo>
                  <a:pt x="441008" y="360998"/>
                </a:lnTo>
                <a:cubicBezTo>
                  <a:pt x="442913" y="363855"/>
                  <a:pt x="458153" y="371475"/>
                  <a:pt x="486728" y="371475"/>
                </a:cubicBezTo>
                <a:cubicBezTo>
                  <a:pt x="515303" y="371475"/>
                  <a:pt x="531495" y="363855"/>
                  <a:pt x="532448" y="360045"/>
                </a:cubicBezTo>
                <a:lnTo>
                  <a:pt x="532448" y="344805"/>
                </a:lnTo>
                <a:cubicBezTo>
                  <a:pt x="520065" y="349568"/>
                  <a:pt x="502920" y="352425"/>
                  <a:pt x="486728" y="352425"/>
                </a:cubicBezTo>
                <a:cubicBezTo>
                  <a:pt x="470535" y="352425"/>
                  <a:pt x="453390" y="349568"/>
                  <a:pt x="441008" y="344805"/>
                </a:cubicBezTo>
                <a:close/>
                <a:moveTo>
                  <a:pt x="486728" y="312420"/>
                </a:moveTo>
                <a:cubicBezTo>
                  <a:pt x="461010" y="312420"/>
                  <a:pt x="445770" y="319088"/>
                  <a:pt x="441960" y="322898"/>
                </a:cubicBezTo>
                <a:cubicBezTo>
                  <a:pt x="444818" y="326708"/>
                  <a:pt x="460058" y="333375"/>
                  <a:pt x="486728" y="333375"/>
                </a:cubicBezTo>
                <a:cubicBezTo>
                  <a:pt x="512445" y="333375"/>
                  <a:pt x="527685" y="326708"/>
                  <a:pt x="531495" y="322898"/>
                </a:cubicBezTo>
                <a:cubicBezTo>
                  <a:pt x="528638" y="319088"/>
                  <a:pt x="513398" y="312420"/>
                  <a:pt x="486728" y="312420"/>
                </a:cubicBezTo>
                <a:close/>
                <a:moveTo>
                  <a:pt x="487680" y="292418"/>
                </a:moveTo>
                <a:cubicBezTo>
                  <a:pt x="519113" y="292418"/>
                  <a:pt x="553403" y="301943"/>
                  <a:pt x="553403" y="322898"/>
                </a:cubicBezTo>
                <a:lnTo>
                  <a:pt x="553403" y="361950"/>
                </a:lnTo>
                <a:cubicBezTo>
                  <a:pt x="553403" y="382905"/>
                  <a:pt x="519113" y="392430"/>
                  <a:pt x="487680" y="392430"/>
                </a:cubicBezTo>
                <a:cubicBezTo>
                  <a:pt x="456248" y="392430"/>
                  <a:pt x="421958" y="382905"/>
                  <a:pt x="421958" y="361950"/>
                </a:cubicBezTo>
                <a:lnTo>
                  <a:pt x="421958" y="322898"/>
                </a:lnTo>
                <a:cubicBezTo>
                  <a:pt x="421958" y="301943"/>
                  <a:pt x="456248" y="292418"/>
                  <a:pt x="487680" y="292418"/>
                </a:cubicBezTo>
                <a:close/>
                <a:moveTo>
                  <a:pt x="122872" y="257175"/>
                </a:moveTo>
                <a:cubicBezTo>
                  <a:pt x="113347" y="257175"/>
                  <a:pt x="105727" y="265747"/>
                  <a:pt x="105727" y="275272"/>
                </a:cubicBezTo>
                <a:cubicBezTo>
                  <a:pt x="105727" y="287655"/>
                  <a:pt x="112395" y="296227"/>
                  <a:pt x="119062" y="303847"/>
                </a:cubicBezTo>
                <a:cubicBezTo>
                  <a:pt x="125730" y="311467"/>
                  <a:pt x="138112" y="324802"/>
                  <a:pt x="140970" y="327660"/>
                </a:cubicBezTo>
                <a:cubicBezTo>
                  <a:pt x="143827" y="324802"/>
                  <a:pt x="156210" y="311467"/>
                  <a:pt x="162877" y="303847"/>
                </a:cubicBezTo>
                <a:cubicBezTo>
                  <a:pt x="169545" y="295275"/>
                  <a:pt x="176212" y="286702"/>
                  <a:pt x="176212" y="275272"/>
                </a:cubicBezTo>
                <a:cubicBezTo>
                  <a:pt x="176212" y="265747"/>
                  <a:pt x="169545" y="258127"/>
                  <a:pt x="159067" y="257175"/>
                </a:cubicBezTo>
                <a:cubicBezTo>
                  <a:pt x="151447" y="257175"/>
                  <a:pt x="143827" y="260985"/>
                  <a:pt x="140970" y="270510"/>
                </a:cubicBezTo>
                <a:cubicBezTo>
                  <a:pt x="138112" y="261937"/>
                  <a:pt x="130492" y="257175"/>
                  <a:pt x="122872" y="257175"/>
                </a:cubicBezTo>
                <a:close/>
                <a:moveTo>
                  <a:pt x="77152" y="94297"/>
                </a:moveTo>
                <a:cubicBezTo>
                  <a:pt x="50482" y="100012"/>
                  <a:pt x="27622" y="109537"/>
                  <a:pt x="27622" y="128587"/>
                </a:cubicBezTo>
                <a:lnTo>
                  <a:pt x="28575" y="212407"/>
                </a:lnTo>
                <a:cubicBezTo>
                  <a:pt x="53340" y="214312"/>
                  <a:pt x="110490" y="218122"/>
                  <a:pt x="142875" y="218122"/>
                </a:cubicBezTo>
                <a:cubicBezTo>
                  <a:pt x="175260" y="218122"/>
                  <a:pt x="232410" y="214312"/>
                  <a:pt x="257175" y="212407"/>
                </a:cubicBezTo>
                <a:lnTo>
                  <a:pt x="257175" y="128587"/>
                </a:lnTo>
                <a:cubicBezTo>
                  <a:pt x="257175" y="109537"/>
                  <a:pt x="233362" y="99060"/>
                  <a:pt x="207645" y="94297"/>
                </a:cubicBezTo>
                <a:cubicBezTo>
                  <a:pt x="205740" y="94297"/>
                  <a:pt x="204787" y="94297"/>
                  <a:pt x="203835" y="94297"/>
                </a:cubicBezTo>
                <a:lnTo>
                  <a:pt x="80962" y="94297"/>
                </a:lnTo>
                <a:cubicBezTo>
                  <a:pt x="79057" y="94297"/>
                  <a:pt x="78105" y="94297"/>
                  <a:pt x="77152" y="94297"/>
                </a:cubicBezTo>
                <a:close/>
                <a:moveTo>
                  <a:pt x="190500" y="26670"/>
                </a:moveTo>
                <a:lnTo>
                  <a:pt x="190500" y="64770"/>
                </a:lnTo>
                <a:cubicBezTo>
                  <a:pt x="193357" y="64770"/>
                  <a:pt x="197167" y="65722"/>
                  <a:pt x="200025" y="65722"/>
                </a:cubicBezTo>
                <a:lnTo>
                  <a:pt x="200025" y="26670"/>
                </a:lnTo>
                <a:close/>
                <a:moveTo>
                  <a:pt x="162877" y="26670"/>
                </a:moveTo>
                <a:lnTo>
                  <a:pt x="162877" y="62865"/>
                </a:lnTo>
                <a:cubicBezTo>
                  <a:pt x="167640" y="62865"/>
                  <a:pt x="171450" y="62865"/>
                  <a:pt x="175260" y="62865"/>
                </a:cubicBezTo>
                <a:lnTo>
                  <a:pt x="175260" y="26670"/>
                </a:lnTo>
                <a:close/>
                <a:moveTo>
                  <a:pt x="134302" y="26670"/>
                </a:moveTo>
                <a:lnTo>
                  <a:pt x="134302" y="61912"/>
                </a:lnTo>
                <a:cubicBezTo>
                  <a:pt x="137160" y="61912"/>
                  <a:pt x="138112" y="61912"/>
                  <a:pt x="140970" y="61912"/>
                </a:cubicBezTo>
                <a:cubicBezTo>
                  <a:pt x="143827" y="61912"/>
                  <a:pt x="145732" y="61912"/>
                  <a:pt x="147637" y="61912"/>
                </a:cubicBezTo>
                <a:lnTo>
                  <a:pt x="147637" y="26670"/>
                </a:lnTo>
                <a:lnTo>
                  <a:pt x="135255" y="26670"/>
                </a:lnTo>
                <a:close/>
                <a:moveTo>
                  <a:pt x="108585" y="26670"/>
                </a:moveTo>
                <a:lnTo>
                  <a:pt x="108585" y="63817"/>
                </a:lnTo>
                <a:cubicBezTo>
                  <a:pt x="112395" y="63817"/>
                  <a:pt x="116205" y="62865"/>
                  <a:pt x="120967" y="62865"/>
                </a:cubicBezTo>
                <a:lnTo>
                  <a:pt x="120967" y="26670"/>
                </a:lnTo>
                <a:close/>
                <a:moveTo>
                  <a:pt x="83820" y="26670"/>
                </a:moveTo>
                <a:lnTo>
                  <a:pt x="83820" y="65722"/>
                </a:lnTo>
                <a:cubicBezTo>
                  <a:pt x="86677" y="65722"/>
                  <a:pt x="90487" y="64770"/>
                  <a:pt x="93345" y="64770"/>
                </a:cubicBezTo>
                <a:lnTo>
                  <a:pt x="93345" y="26670"/>
                </a:lnTo>
                <a:close/>
                <a:moveTo>
                  <a:pt x="80010" y="0"/>
                </a:moveTo>
                <a:lnTo>
                  <a:pt x="202882" y="0"/>
                </a:lnTo>
                <a:cubicBezTo>
                  <a:pt x="216217" y="0"/>
                  <a:pt x="226695" y="10477"/>
                  <a:pt x="226695" y="23812"/>
                </a:cubicBezTo>
                <a:lnTo>
                  <a:pt x="226695" y="71437"/>
                </a:lnTo>
                <a:cubicBezTo>
                  <a:pt x="271462" y="84772"/>
                  <a:pt x="282892" y="107632"/>
                  <a:pt x="282892" y="128587"/>
                </a:cubicBezTo>
                <a:lnTo>
                  <a:pt x="283845" y="210502"/>
                </a:lnTo>
                <a:lnTo>
                  <a:pt x="283845" y="351472"/>
                </a:lnTo>
                <a:lnTo>
                  <a:pt x="283845" y="444817"/>
                </a:lnTo>
                <a:cubicBezTo>
                  <a:pt x="283845" y="453390"/>
                  <a:pt x="283845" y="467677"/>
                  <a:pt x="271462" y="480060"/>
                </a:cubicBezTo>
                <a:cubicBezTo>
                  <a:pt x="252412" y="499110"/>
                  <a:pt x="211455" y="507682"/>
                  <a:pt x="141922" y="507682"/>
                </a:cubicBezTo>
                <a:cubicBezTo>
                  <a:pt x="71437" y="507682"/>
                  <a:pt x="30480" y="499110"/>
                  <a:pt x="12382" y="480060"/>
                </a:cubicBezTo>
                <a:cubicBezTo>
                  <a:pt x="0" y="467677"/>
                  <a:pt x="0" y="453390"/>
                  <a:pt x="0" y="444817"/>
                </a:cubicBezTo>
                <a:lnTo>
                  <a:pt x="0" y="442912"/>
                </a:lnTo>
                <a:lnTo>
                  <a:pt x="0" y="351472"/>
                </a:lnTo>
                <a:lnTo>
                  <a:pt x="0" y="211455"/>
                </a:lnTo>
                <a:lnTo>
                  <a:pt x="0" y="129540"/>
                </a:lnTo>
                <a:cubicBezTo>
                  <a:pt x="0" y="108585"/>
                  <a:pt x="11430" y="84772"/>
                  <a:pt x="56197" y="72390"/>
                </a:cubicBezTo>
                <a:lnTo>
                  <a:pt x="56197" y="23812"/>
                </a:lnTo>
                <a:cubicBezTo>
                  <a:pt x="56197" y="10477"/>
                  <a:pt x="66675" y="0"/>
                  <a:pt x="80010"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86" name="化粧品">
            <a:extLst>
              <a:ext uri="{FF2B5EF4-FFF2-40B4-BE49-F238E27FC236}">
                <a16:creationId xmlns:a16="http://schemas.microsoft.com/office/drawing/2014/main" id="{5B415829-8233-8C4C-BE8A-1BA9BDB6DC3C}"/>
              </a:ext>
            </a:extLst>
          </p:cNvPr>
          <p:cNvSpPr/>
          <p:nvPr userDrawn="1"/>
        </p:nvSpPr>
        <p:spPr>
          <a:xfrm>
            <a:off x="7502116" y="3671491"/>
            <a:ext cx="246449" cy="260452"/>
          </a:xfrm>
          <a:custGeom>
            <a:avLst/>
            <a:gdLst>
              <a:gd name="connsiteX0" fmla="*/ 324803 w 502920"/>
              <a:gd name="connsiteY0" fmla="*/ 464820 h 531495"/>
              <a:gd name="connsiteX1" fmla="*/ 461963 w 502920"/>
              <a:gd name="connsiteY1" fmla="*/ 464820 h 531495"/>
              <a:gd name="connsiteX2" fmla="*/ 461963 w 502920"/>
              <a:gd name="connsiteY2" fmla="*/ 483870 h 531495"/>
              <a:gd name="connsiteX3" fmla="*/ 324803 w 502920"/>
              <a:gd name="connsiteY3" fmla="*/ 483870 h 531495"/>
              <a:gd name="connsiteX4" fmla="*/ 324802 w 502920"/>
              <a:gd name="connsiteY4" fmla="*/ 455294 h 531495"/>
              <a:gd name="connsiteX5" fmla="*/ 315277 w 502920"/>
              <a:gd name="connsiteY5" fmla="*/ 464819 h 531495"/>
              <a:gd name="connsiteX6" fmla="*/ 315277 w 502920"/>
              <a:gd name="connsiteY6" fmla="*/ 483869 h 531495"/>
              <a:gd name="connsiteX7" fmla="*/ 324802 w 502920"/>
              <a:gd name="connsiteY7" fmla="*/ 493394 h 531495"/>
              <a:gd name="connsiteX8" fmla="*/ 461962 w 502920"/>
              <a:gd name="connsiteY8" fmla="*/ 493394 h 531495"/>
              <a:gd name="connsiteX9" fmla="*/ 471487 w 502920"/>
              <a:gd name="connsiteY9" fmla="*/ 483869 h 531495"/>
              <a:gd name="connsiteX10" fmla="*/ 471487 w 502920"/>
              <a:gd name="connsiteY10" fmla="*/ 464819 h 531495"/>
              <a:gd name="connsiteX11" fmla="*/ 461962 w 502920"/>
              <a:gd name="connsiteY11" fmla="*/ 455294 h 531495"/>
              <a:gd name="connsiteX12" fmla="*/ 411480 w 502920"/>
              <a:gd name="connsiteY12" fmla="*/ 399097 h 531495"/>
              <a:gd name="connsiteX13" fmla="*/ 406717 w 502920"/>
              <a:gd name="connsiteY13" fmla="*/ 403859 h 531495"/>
              <a:gd name="connsiteX14" fmla="*/ 406717 w 502920"/>
              <a:gd name="connsiteY14" fmla="*/ 441959 h 531495"/>
              <a:gd name="connsiteX15" fmla="*/ 411480 w 502920"/>
              <a:gd name="connsiteY15" fmla="*/ 446722 h 531495"/>
              <a:gd name="connsiteX16" fmla="*/ 466725 w 502920"/>
              <a:gd name="connsiteY16" fmla="*/ 446722 h 531495"/>
              <a:gd name="connsiteX17" fmla="*/ 471487 w 502920"/>
              <a:gd name="connsiteY17" fmla="*/ 441959 h 531495"/>
              <a:gd name="connsiteX18" fmla="*/ 471487 w 502920"/>
              <a:gd name="connsiteY18" fmla="*/ 403859 h 531495"/>
              <a:gd name="connsiteX19" fmla="*/ 466725 w 502920"/>
              <a:gd name="connsiteY19" fmla="*/ 399097 h 531495"/>
              <a:gd name="connsiteX20" fmla="*/ 411480 w 502920"/>
              <a:gd name="connsiteY20" fmla="*/ 344804 h 531495"/>
              <a:gd name="connsiteX21" fmla="*/ 406717 w 502920"/>
              <a:gd name="connsiteY21" fmla="*/ 349567 h 531495"/>
              <a:gd name="connsiteX22" fmla="*/ 406717 w 502920"/>
              <a:gd name="connsiteY22" fmla="*/ 385762 h 531495"/>
              <a:gd name="connsiteX23" fmla="*/ 411480 w 502920"/>
              <a:gd name="connsiteY23" fmla="*/ 390524 h 531495"/>
              <a:gd name="connsiteX24" fmla="*/ 466725 w 502920"/>
              <a:gd name="connsiteY24" fmla="*/ 390524 h 531495"/>
              <a:gd name="connsiteX25" fmla="*/ 471487 w 502920"/>
              <a:gd name="connsiteY25" fmla="*/ 385762 h 531495"/>
              <a:gd name="connsiteX26" fmla="*/ 471487 w 502920"/>
              <a:gd name="connsiteY26" fmla="*/ 349567 h 531495"/>
              <a:gd name="connsiteX27" fmla="*/ 466725 w 502920"/>
              <a:gd name="connsiteY27" fmla="*/ 344804 h 531495"/>
              <a:gd name="connsiteX28" fmla="*/ 320040 w 502920"/>
              <a:gd name="connsiteY28" fmla="*/ 344804 h 531495"/>
              <a:gd name="connsiteX29" fmla="*/ 315277 w 502920"/>
              <a:gd name="connsiteY29" fmla="*/ 349567 h 531495"/>
              <a:gd name="connsiteX30" fmla="*/ 315277 w 502920"/>
              <a:gd name="connsiteY30" fmla="*/ 441959 h 531495"/>
              <a:gd name="connsiteX31" fmla="*/ 320040 w 502920"/>
              <a:gd name="connsiteY31" fmla="*/ 446722 h 531495"/>
              <a:gd name="connsiteX32" fmla="*/ 392430 w 502920"/>
              <a:gd name="connsiteY32" fmla="*/ 446722 h 531495"/>
              <a:gd name="connsiteX33" fmla="*/ 397192 w 502920"/>
              <a:gd name="connsiteY33" fmla="*/ 441959 h 531495"/>
              <a:gd name="connsiteX34" fmla="*/ 397192 w 502920"/>
              <a:gd name="connsiteY34" fmla="*/ 349567 h 531495"/>
              <a:gd name="connsiteX35" fmla="*/ 392430 w 502920"/>
              <a:gd name="connsiteY35" fmla="*/ 344804 h 531495"/>
              <a:gd name="connsiteX36" fmla="*/ 165735 w 502920"/>
              <a:gd name="connsiteY36" fmla="*/ 243840 h 531495"/>
              <a:gd name="connsiteX37" fmla="*/ 165735 w 502920"/>
              <a:gd name="connsiteY37" fmla="*/ 320992 h 531495"/>
              <a:gd name="connsiteX38" fmla="*/ 217170 w 502920"/>
              <a:gd name="connsiteY38" fmla="*/ 320992 h 531495"/>
              <a:gd name="connsiteX39" fmla="*/ 217170 w 502920"/>
              <a:gd name="connsiteY39" fmla="*/ 243840 h 531495"/>
              <a:gd name="connsiteX40" fmla="*/ 215265 w 502920"/>
              <a:gd name="connsiteY40" fmla="*/ 243840 h 531495"/>
              <a:gd name="connsiteX41" fmla="*/ 212408 w 502920"/>
              <a:gd name="connsiteY41" fmla="*/ 244792 h 531495"/>
              <a:gd name="connsiteX42" fmla="*/ 171450 w 502920"/>
              <a:gd name="connsiteY42" fmla="*/ 244792 h 531495"/>
              <a:gd name="connsiteX43" fmla="*/ 168593 w 502920"/>
              <a:gd name="connsiteY43" fmla="*/ 243840 h 531495"/>
              <a:gd name="connsiteX44" fmla="*/ 313373 w 502920"/>
              <a:gd name="connsiteY44" fmla="*/ 143827 h 531495"/>
              <a:gd name="connsiteX45" fmla="*/ 472440 w 502920"/>
              <a:gd name="connsiteY45" fmla="*/ 143827 h 531495"/>
              <a:gd name="connsiteX46" fmla="*/ 478155 w 502920"/>
              <a:gd name="connsiteY46" fmla="*/ 149542 h 531495"/>
              <a:gd name="connsiteX47" fmla="*/ 478155 w 502920"/>
              <a:gd name="connsiteY47" fmla="*/ 305752 h 531495"/>
              <a:gd name="connsiteX48" fmla="*/ 472440 w 502920"/>
              <a:gd name="connsiteY48" fmla="*/ 311467 h 531495"/>
              <a:gd name="connsiteX49" fmla="*/ 313373 w 502920"/>
              <a:gd name="connsiteY49" fmla="*/ 311467 h 531495"/>
              <a:gd name="connsiteX50" fmla="*/ 307658 w 502920"/>
              <a:gd name="connsiteY50" fmla="*/ 305752 h 531495"/>
              <a:gd name="connsiteX51" fmla="*/ 307658 w 502920"/>
              <a:gd name="connsiteY51" fmla="*/ 149542 h 531495"/>
              <a:gd name="connsiteX52" fmla="*/ 313373 w 502920"/>
              <a:gd name="connsiteY52" fmla="*/ 143827 h 531495"/>
              <a:gd name="connsiteX53" fmla="*/ 313372 w 502920"/>
              <a:gd name="connsiteY53" fmla="*/ 134302 h 531495"/>
              <a:gd name="connsiteX54" fmla="*/ 298132 w 502920"/>
              <a:gd name="connsiteY54" fmla="*/ 149542 h 531495"/>
              <a:gd name="connsiteX55" fmla="*/ 298132 w 502920"/>
              <a:gd name="connsiteY55" fmla="*/ 305752 h 531495"/>
              <a:gd name="connsiteX56" fmla="*/ 313372 w 502920"/>
              <a:gd name="connsiteY56" fmla="*/ 320992 h 531495"/>
              <a:gd name="connsiteX57" fmla="*/ 472440 w 502920"/>
              <a:gd name="connsiteY57" fmla="*/ 320992 h 531495"/>
              <a:gd name="connsiteX58" fmla="*/ 487680 w 502920"/>
              <a:gd name="connsiteY58" fmla="*/ 305752 h 531495"/>
              <a:gd name="connsiteX59" fmla="*/ 487680 w 502920"/>
              <a:gd name="connsiteY59" fmla="*/ 149542 h 531495"/>
              <a:gd name="connsiteX60" fmla="*/ 472440 w 502920"/>
              <a:gd name="connsiteY60" fmla="*/ 134302 h 531495"/>
              <a:gd name="connsiteX61" fmla="*/ 163473 w 502920"/>
              <a:gd name="connsiteY61" fmla="*/ 129183 h 531495"/>
              <a:gd name="connsiteX62" fmla="*/ 169545 w 502920"/>
              <a:gd name="connsiteY62" fmla="*/ 129540 h 531495"/>
              <a:gd name="connsiteX63" fmla="*/ 213360 w 502920"/>
              <a:gd name="connsiteY63" fmla="*/ 153352 h 531495"/>
              <a:gd name="connsiteX64" fmla="*/ 221933 w 502920"/>
              <a:gd name="connsiteY64" fmla="*/ 168592 h 531495"/>
              <a:gd name="connsiteX65" fmla="*/ 221933 w 502920"/>
              <a:gd name="connsiteY65" fmla="*/ 225742 h 531495"/>
              <a:gd name="connsiteX66" fmla="*/ 237173 w 502920"/>
              <a:gd name="connsiteY66" fmla="*/ 244792 h 531495"/>
              <a:gd name="connsiteX67" fmla="*/ 237173 w 502920"/>
              <a:gd name="connsiteY67" fmla="*/ 320992 h 531495"/>
              <a:gd name="connsiteX68" fmla="*/ 246698 w 502920"/>
              <a:gd name="connsiteY68" fmla="*/ 331470 h 531495"/>
              <a:gd name="connsiteX69" fmla="*/ 235268 w 502920"/>
              <a:gd name="connsiteY69" fmla="*/ 463867 h 531495"/>
              <a:gd name="connsiteX70" fmla="*/ 237173 w 502920"/>
              <a:gd name="connsiteY70" fmla="*/ 483870 h 531495"/>
              <a:gd name="connsiteX71" fmla="*/ 245745 w 502920"/>
              <a:gd name="connsiteY71" fmla="*/ 512445 h 531495"/>
              <a:gd name="connsiteX72" fmla="*/ 238125 w 502920"/>
              <a:gd name="connsiteY72" fmla="*/ 521970 h 531495"/>
              <a:gd name="connsiteX73" fmla="*/ 145733 w 502920"/>
              <a:gd name="connsiteY73" fmla="*/ 521970 h 531495"/>
              <a:gd name="connsiteX74" fmla="*/ 138113 w 502920"/>
              <a:gd name="connsiteY74" fmla="*/ 512445 h 531495"/>
              <a:gd name="connsiteX75" fmla="*/ 146685 w 502920"/>
              <a:gd name="connsiteY75" fmla="*/ 483870 h 531495"/>
              <a:gd name="connsiteX76" fmla="*/ 148590 w 502920"/>
              <a:gd name="connsiteY76" fmla="*/ 463867 h 531495"/>
              <a:gd name="connsiteX77" fmla="*/ 136208 w 502920"/>
              <a:gd name="connsiteY77" fmla="*/ 331470 h 531495"/>
              <a:gd name="connsiteX78" fmla="*/ 145733 w 502920"/>
              <a:gd name="connsiteY78" fmla="*/ 320992 h 531495"/>
              <a:gd name="connsiteX79" fmla="*/ 145733 w 502920"/>
              <a:gd name="connsiteY79" fmla="*/ 245745 h 531495"/>
              <a:gd name="connsiteX80" fmla="*/ 160973 w 502920"/>
              <a:gd name="connsiteY80" fmla="*/ 225742 h 531495"/>
              <a:gd name="connsiteX81" fmla="*/ 160973 w 502920"/>
              <a:gd name="connsiteY81" fmla="*/ 135255 h 531495"/>
              <a:gd name="connsiteX82" fmla="*/ 163473 w 502920"/>
              <a:gd name="connsiteY82" fmla="*/ 129183 h 531495"/>
              <a:gd name="connsiteX83" fmla="*/ 303847 w 502920"/>
              <a:gd name="connsiteY83" fmla="*/ 122872 h 531495"/>
              <a:gd name="connsiteX84" fmla="*/ 482917 w 502920"/>
              <a:gd name="connsiteY84" fmla="*/ 122872 h 531495"/>
              <a:gd name="connsiteX85" fmla="*/ 502920 w 502920"/>
              <a:gd name="connsiteY85" fmla="*/ 142874 h 531495"/>
              <a:gd name="connsiteX86" fmla="*/ 502920 w 502920"/>
              <a:gd name="connsiteY86" fmla="*/ 311467 h 531495"/>
              <a:gd name="connsiteX87" fmla="*/ 500062 w 502920"/>
              <a:gd name="connsiteY87" fmla="*/ 321944 h 531495"/>
              <a:gd name="connsiteX88" fmla="*/ 502920 w 502920"/>
              <a:gd name="connsiteY88" fmla="*/ 332422 h 531495"/>
              <a:gd name="connsiteX89" fmla="*/ 502920 w 502920"/>
              <a:gd name="connsiteY89" fmla="*/ 502919 h 531495"/>
              <a:gd name="connsiteX90" fmla="*/ 482917 w 502920"/>
              <a:gd name="connsiteY90" fmla="*/ 522922 h 531495"/>
              <a:gd name="connsiteX91" fmla="*/ 303847 w 502920"/>
              <a:gd name="connsiteY91" fmla="*/ 522922 h 531495"/>
              <a:gd name="connsiteX92" fmla="*/ 283845 w 502920"/>
              <a:gd name="connsiteY92" fmla="*/ 502919 h 531495"/>
              <a:gd name="connsiteX93" fmla="*/ 283845 w 502920"/>
              <a:gd name="connsiteY93" fmla="*/ 333374 h 531495"/>
              <a:gd name="connsiteX94" fmla="*/ 286702 w 502920"/>
              <a:gd name="connsiteY94" fmla="*/ 322897 h 531495"/>
              <a:gd name="connsiteX95" fmla="*/ 283845 w 502920"/>
              <a:gd name="connsiteY95" fmla="*/ 312419 h 531495"/>
              <a:gd name="connsiteX96" fmla="*/ 283845 w 502920"/>
              <a:gd name="connsiteY96" fmla="*/ 142874 h 531495"/>
              <a:gd name="connsiteX97" fmla="*/ 303847 w 502920"/>
              <a:gd name="connsiteY97" fmla="*/ 122872 h 531495"/>
              <a:gd name="connsiteX98" fmla="*/ 49530 w 502920"/>
              <a:gd name="connsiteY98" fmla="*/ 0 h 531495"/>
              <a:gd name="connsiteX99" fmla="*/ 50482 w 502920"/>
              <a:gd name="connsiteY99" fmla="*/ 0 h 531495"/>
              <a:gd name="connsiteX100" fmla="*/ 51435 w 502920"/>
              <a:gd name="connsiteY100" fmla="*/ 0 h 531495"/>
              <a:gd name="connsiteX101" fmla="*/ 78105 w 502920"/>
              <a:gd name="connsiteY101" fmla="*/ 3810 h 531495"/>
              <a:gd name="connsiteX102" fmla="*/ 81915 w 502920"/>
              <a:gd name="connsiteY102" fmla="*/ 8572 h 531495"/>
              <a:gd name="connsiteX103" fmla="*/ 78105 w 502920"/>
              <a:gd name="connsiteY103" fmla="*/ 13335 h 531495"/>
              <a:gd name="connsiteX104" fmla="*/ 60960 w 502920"/>
              <a:gd name="connsiteY104" fmla="*/ 16192 h 531495"/>
              <a:gd name="connsiteX105" fmla="*/ 60960 w 502920"/>
              <a:gd name="connsiteY105" fmla="*/ 18097 h 531495"/>
              <a:gd name="connsiteX106" fmla="*/ 78105 w 502920"/>
              <a:gd name="connsiteY106" fmla="*/ 20955 h 531495"/>
              <a:gd name="connsiteX107" fmla="*/ 81915 w 502920"/>
              <a:gd name="connsiteY107" fmla="*/ 25717 h 531495"/>
              <a:gd name="connsiteX108" fmla="*/ 78105 w 502920"/>
              <a:gd name="connsiteY108" fmla="*/ 30480 h 531495"/>
              <a:gd name="connsiteX109" fmla="*/ 60960 w 502920"/>
              <a:gd name="connsiteY109" fmla="*/ 33337 h 531495"/>
              <a:gd name="connsiteX110" fmla="*/ 60960 w 502920"/>
              <a:gd name="connsiteY110" fmla="*/ 35242 h 531495"/>
              <a:gd name="connsiteX111" fmla="*/ 78105 w 502920"/>
              <a:gd name="connsiteY111" fmla="*/ 37147 h 531495"/>
              <a:gd name="connsiteX112" fmla="*/ 81915 w 502920"/>
              <a:gd name="connsiteY112" fmla="*/ 41910 h 531495"/>
              <a:gd name="connsiteX113" fmla="*/ 78105 w 502920"/>
              <a:gd name="connsiteY113" fmla="*/ 46672 h 531495"/>
              <a:gd name="connsiteX114" fmla="*/ 75246 w 502920"/>
              <a:gd name="connsiteY114" fmla="*/ 47148 h 531495"/>
              <a:gd name="connsiteX115" fmla="*/ 60960 w 502920"/>
              <a:gd name="connsiteY115" fmla="*/ 44767 h 531495"/>
              <a:gd name="connsiteX116" fmla="*/ 60960 w 502920"/>
              <a:gd name="connsiteY116" fmla="*/ 49530 h 531495"/>
              <a:gd name="connsiteX117" fmla="*/ 75246 w 502920"/>
              <a:gd name="connsiteY117" fmla="*/ 47148 h 531495"/>
              <a:gd name="connsiteX118" fmla="*/ 78105 w 502920"/>
              <a:gd name="connsiteY118" fmla="*/ 47625 h 531495"/>
              <a:gd name="connsiteX119" fmla="*/ 81915 w 502920"/>
              <a:gd name="connsiteY119" fmla="*/ 52387 h 531495"/>
              <a:gd name="connsiteX120" fmla="*/ 78105 w 502920"/>
              <a:gd name="connsiteY120" fmla="*/ 57150 h 531495"/>
              <a:gd name="connsiteX121" fmla="*/ 60960 w 502920"/>
              <a:gd name="connsiteY121" fmla="*/ 60007 h 531495"/>
              <a:gd name="connsiteX122" fmla="*/ 60960 w 502920"/>
              <a:gd name="connsiteY122" fmla="*/ 62865 h 531495"/>
              <a:gd name="connsiteX123" fmla="*/ 78105 w 502920"/>
              <a:gd name="connsiteY123" fmla="*/ 65722 h 531495"/>
              <a:gd name="connsiteX124" fmla="*/ 81915 w 502920"/>
              <a:gd name="connsiteY124" fmla="*/ 70485 h 531495"/>
              <a:gd name="connsiteX125" fmla="*/ 78105 w 502920"/>
              <a:gd name="connsiteY125" fmla="*/ 75247 h 531495"/>
              <a:gd name="connsiteX126" fmla="*/ 60960 w 502920"/>
              <a:gd name="connsiteY126" fmla="*/ 78105 h 531495"/>
              <a:gd name="connsiteX127" fmla="*/ 60960 w 502920"/>
              <a:gd name="connsiteY127" fmla="*/ 80962 h 531495"/>
              <a:gd name="connsiteX128" fmla="*/ 78105 w 502920"/>
              <a:gd name="connsiteY128" fmla="*/ 83820 h 531495"/>
              <a:gd name="connsiteX129" fmla="*/ 81915 w 502920"/>
              <a:gd name="connsiteY129" fmla="*/ 88582 h 531495"/>
              <a:gd name="connsiteX130" fmla="*/ 78105 w 502920"/>
              <a:gd name="connsiteY130" fmla="*/ 93345 h 531495"/>
              <a:gd name="connsiteX131" fmla="*/ 60960 w 502920"/>
              <a:gd name="connsiteY131" fmla="*/ 96202 h 531495"/>
              <a:gd name="connsiteX132" fmla="*/ 60960 w 502920"/>
              <a:gd name="connsiteY132" fmla="*/ 99060 h 531495"/>
              <a:gd name="connsiteX133" fmla="*/ 78105 w 502920"/>
              <a:gd name="connsiteY133" fmla="*/ 101917 h 531495"/>
              <a:gd name="connsiteX134" fmla="*/ 81915 w 502920"/>
              <a:gd name="connsiteY134" fmla="*/ 106680 h 531495"/>
              <a:gd name="connsiteX135" fmla="*/ 78105 w 502920"/>
              <a:gd name="connsiteY135" fmla="*/ 111442 h 531495"/>
              <a:gd name="connsiteX136" fmla="*/ 60960 w 502920"/>
              <a:gd name="connsiteY136" fmla="*/ 114300 h 531495"/>
              <a:gd name="connsiteX137" fmla="*/ 60960 w 502920"/>
              <a:gd name="connsiteY137" fmla="*/ 117157 h 531495"/>
              <a:gd name="connsiteX138" fmla="*/ 78105 w 502920"/>
              <a:gd name="connsiteY138" fmla="*/ 120015 h 531495"/>
              <a:gd name="connsiteX139" fmla="*/ 81915 w 502920"/>
              <a:gd name="connsiteY139" fmla="*/ 124777 h 531495"/>
              <a:gd name="connsiteX140" fmla="*/ 78105 w 502920"/>
              <a:gd name="connsiteY140" fmla="*/ 129540 h 531495"/>
              <a:gd name="connsiteX141" fmla="*/ 60960 w 502920"/>
              <a:gd name="connsiteY141" fmla="*/ 132397 h 531495"/>
              <a:gd name="connsiteX142" fmla="*/ 60960 w 502920"/>
              <a:gd name="connsiteY142" fmla="*/ 135255 h 531495"/>
              <a:gd name="connsiteX143" fmla="*/ 78105 w 502920"/>
              <a:gd name="connsiteY143" fmla="*/ 138112 h 531495"/>
              <a:gd name="connsiteX144" fmla="*/ 81915 w 502920"/>
              <a:gd name="connsiteY144" fmla="*/ 142875 h 531495"/>
              <a:gd name="connsiteX145" fmla="*/ 78105 w 502920"/>
              <a:gd name="connsiteY145" fmla="*/ 147637 h 531495"/>
              <a:gd name="connsiteX146" fmla="*/ 60960 w 502920"/>
              <a:gd name="connsiteY146" fmla="*/ 150495 h 531495"/>
              <a:gd name="connsiteX147" fmla="*/ 60960 w 502920"/>
              <a:gd name="connsiteY147" fmla="*/ 298132 h 531495"/>
              <a:gd name="connsiteX148" fmla="*/ 90487 w 502920"/>
              <a:gd name="connsiteY148" fmla="*/ 298132 h 531495"/>
              <a:gd name="connsiteX149" fmla="*/ 100965 w 502920"/>
              <a:gd name="connsiteY149" fmla="*/ 308610 h 531495"/>
              <a:gd name="connsiteX150" fmla="*/ 100965 w 502920"/>
              <a:gd name="connsiteY150" fmla="*/ 521017 h 531495"/>
              <a:gd name="connsiteX151" fmla="*/ 90487 w 502920"/>
              <a:gd name="connsiteY151" fmla="*/ 531495 h 531495"/>
              <a:gd name="connsiteX152" fmla="*/ 10477 w 502920"/>
              <a:gd name="connsiteY152" fmla="*/ 531495 h 531495"/>
              <a:gd name="connsiteX153" fmla="*/ 0 w 502920"/>
              <a:gd name="connsiteY153" fmla="*/ 521017 h 531495"/>
              <a:gd name="connsiteX154" fmla="*/ 0 w 502920"/>
              <a:gd name="connsiteY154" fmla="*/ 317182 h 531495"/>
              <a:gd name="connsiteX155" fmla="*/ 10477 w 502920"/>
              <a:gd name="connsiteY155" fmla="*/ 306705 h 531495"/>
              <a:gd name="connsiteX156" fmla="*/ 40005 w 502920"/>
              <a:gd name="connsiteY156" fmla="*/ 306705 h 531495"/>
              <a:gd name="connsiteX157" fmla="*/ 40005 w 502920"/>
              <a:gd name="connsiteY157" fmla="*/ 159067 h 531495"/>
              <a:gd name="connsiteX158" fmla="*/ 22860 w 502920"/>
              <a:gd name="connsiteY158" fmla="*/ 156210 h 531495"/>
              <a:gd name="connsiteX159" fmla="*/ 19050 w 502920"/>
              <a:gd name="connsiteY159" fmla="*/ 151447 h 531495"/>
              <a:gd name="connsiteX160" fmla="*/ 22860 w 502920"/>
              <a:gd name="connsiteY160" fmla="*/ 146685 h 531495"/>
              <a:gd name="connsiteX161" fmla="*/ 40005 w 502920"/>
              <a:gd name="connsiteY161" fmla="*/ 143827 h 531495"/>
              <a:gd name="connsiteX162" fmla="*/ 40005 w 502920"/>
              <a:gd name="connsiteY162" fmla="*/ 140970 h 531495"/>
              <a:gd name="connsiteX163" fmla="*/ 22860 w 502920"/>
              <a:gd name="connsiteY163" fmla="*/ 138112 h 531495"/>
              <a:gd name="connsiteX164" fmla="*/ 19050 w 502920"/>
              <a:gd name="connsiteY164" fmla="*/ 133350 h 531495"/>
              <a:gd name="connsiteX165" fmla="*/ 22860 w 502920"/>
              <a:gd name="connsiteY165" fmla="*/ 128587 h 531495"/>
              <a:gd name="connsiteX166" fmla="*/ 40005 w 502920"/>
              <a:gd name="connsiteY166" fmla="*/ 125730 h 531495"/>
              <a:gd name="connsiteX167" fmla="*/ 40005 w 502920"/>
              <a:gd name="connsiteY167" fmla="*/ 122872 h 531495"/>
              <a:gd name="connsiteX168" fmla="*/ 22860 w 502920"/>
              <a:gd name="connsiteY168" fmla="*/ 120015 h 531495"/>
              <a:gd name="connsiteX169" fmla="*/ 19050 w 502920"/>
              <a:gd name="connsiteY169" fmla="*/ 115252 h 531495"/>
              <a:gd name="connsiteX170" fmla="*/ 22860 w 502920"/>
              <a:gd name="connsiteY170" fmla="*/ 110490 h 531495"/>
              <a:gd name="connsiteX171" fmla="*/ 40005 w 502920"/>
              <a:gd name="connsiteY171" fmla="*/ 107632 h 531495"/>
              <a:gd name="connsiteX172" fmla="*/ 40005 w 502920"/>
              <a:gd name="connsiteY172" fmla="*/ 104775 h 531495"/>
              <a:gd name="connsiteX173" fmla="*/ 22860 w 502920"/>
              <a:gd name="connsiteY173" fmla="*/ 101917 h 531495"/>
              <a:gd name="connsiteX174" fmla="*/ 19050 w 502920"/>
              <a:gd name="connsiteY174" fmla="*/ 97155 h 531495"/>
              <a:gd name="connsiteX175" fmla="*/ 22860 w 502920"/>
              <a:gd name="connsiteY175" fmla="*/ 92392 h 531495"/>
              <a:gd name="connsiteX176" fmla="*/ 40005 w 502920"/>
              <a:gd name="connsiteY176" fmla="*/ 89535 h 531495"/>
              <a:gd name="connsiteX177" fmla="*/ 40005 w 502920"/>
              <a:gd name="connsiteY177" fmla="*/ 86677 h 531495"/>
              <a:gd name="connsiteX178" fmla="*/ 22860 w 502920"/>
              <a:gd name="connsiteY178" fmla="*/ 83820 h 531495"/>
              <a:gd name="connsiteX179" fmla="*/ 19050 w 502920"/>
              <a:gd name="connsiteY179" fmla="*/ 79057 h 531495"/>
              <a:gd name="connsiteX180" fmla="*/ 22860 w 502920"/>
              <a:gd name="connsiteY180" fmla="*/ 74295 h 531495"/>
              <a:gd name="connsiteX181" fmla="*/ 40005 w 502920"/>
              <a:gd name="connsiteY181" fmla="*/ 71437 h 531495"/>
              <a:gd name="connsiteX182" fmla="*/ 40005 w 502920"/>
              <a:gd name="connsiteY182" fmla="*/ 68580 h 531495"/>
              <a:gd name="connsiteX183" fmla="*/ 22860 w 502920"/>
              <a:gd name="connsiteY183" fmla="*/ 65722 h 531495"/>
              <a:gd name="connsiteX184" fmla="*/ 19050 w 502920"/>
              <a:gd name="connsiteY184" fmla="*/ 60960 h 531495"/>
              <a:gd name="connsiteX185" fmla="*/ 22860 w 502920"/>
              <a:gd name="connsiteY185" fmla="*/ 56197 h 531495"/>
              <a:gd name="connsiteX186" fmla="*/ 40005 w 502920"/>
              <a:gd name="connsiteY186" fmla="*/ 53340 h 531495"/>
              <a:gd name="connsiteX187" fmla="*/ 40005 w 502920"/>
              <a:gd name="connsiteY187" fmla="*/ 50482 h 531495"/>
              <a:gd name="connsiteX188" fmla="*/ 22860 w 502920"/>
              <a:gd name="connsiteY188" fmla="*/ 47625 h 531495"/>
              <a:gd name="connsiteX189" fmla="*/ 19050 w 502920"/>
              <a:gd name="connsiteY189" fmla="*/ 42862 h 531495"/>
              <a:gd name="connsiteX190" fmla="*/ 22860 w 502920"/>
              <a:gd name="connsiteY190" fmla="*/ 38100 h 531495"/>
              <a:gd name="connsiteX191" fmla="*/ 40005 w 502920"/>
              <a:gd name="connsiteY191" fmla="*/ 35242 h 531495"/>
              <a:gd name="connsiteX192" fmla="*/ 40005 w 502920"/>
              <a:gd name="connsiteY192" fmla="*/ 34290 h 531495"/>
              <a:gd name="connsiteX193" fmla="*/ 22860 w 502920"/>
              <a:gd name="connsiteY193" fmla="*/ 31432 h 531495"/>
              <a:gd name="connsiteX194" fmla="*/ 19050 w 502920"/>
              <a:gd name="connsiteY194" fmla="*/ 26670 h 531495"/>
              <a:gd name="connsiteX195" fmla="*/ 22860 w 502920"/>
              <a:gd name="connsiteY195" fmla="*/ 21907 h 531495"/>
              <a:gd name="connsiteX196" fmla="*/ 40005 w 502920"/>
              <a:gd name="connsiteY196" fmla="*/ 19050 h 531495"/>
              <a:gd name="connsiteX197" fmla="*/ 40005 w 502920"/>
              <a:gd name="connsiteY197" fmla="*/ 16192 h 531495"/>
              <a:gd name="connsiteX198" fmla="*/ 22860 w 502920"/>
              <a:gd name="connsiteY198" fmla="*/ 13335 h 531495"/>
              <a:gd name="connsiteX199" fmla="*/ 19050 w 502920"/>
              <a:gd name="connsiteY199" fmla="*/ 8572 h 531495"/>
              <a:gd name="connsiteX200" fmla="*/ 22860 w 502920"/>
              <a:gd name="connsiteY200" fmla="*/ 3810 h 53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502920" h="531495">
                <a:moveTo>
                  <a:pt x="324803" y="464820"/>
                </a:moveTo>
                <a:lnTo>
                  <a:pt x="461963" y="464820"/>
                </a:lnTo>
                <a:lnTo>
                  <a:pt x="461963" y="483870"/>
                </a:lnTo>
                <a:lnTo>
                  <a:pt x="324803" y="483870"/>
                </a:lnTo>
                <a:close/>
                <a:moveTo>
                  <a:pt x="324802" y="455294"/>
                </a:moveTo>
                <a:cubicBezTo>
                  <a:pt x="319087" y="455294"/>
                  <a:pt x="315277" y="460057"/>
                  <a:pt x="315277" y="464819"/>
                </a:cubicBezTo>
                <a:lnTo>
                  <a:pt x="315277" y="483869"/>
                </a:lnTo>
                <a:cubicBezTo>
                  <a:pt x="315277" y="489584"/>
                  <a:pt x="320040" y="493394"/>
                  <a:pt x="324802" y="493394"/>
                </a:cubicBezTo>
                <a:lnTo>
                  <a:pt x="461962" y="493394"/>
                </a:lnTo>
                <a:cubicBezTo>
                  <a:pt x="467677" y="493394"/>
                  <a:pt x="471487" y="488632"/>
                  <a:pt x="471487" y="483869"/>
                </a:cubicBezTo>
                <a:lnTo>
                  <a:pt x="471487" y="464819"/>
                </a:lnTo>
                <a:cubicBezTo>
                  <a:pt x="471487" y="459104"/>
                  <a:pt x="466725" y="455294"/>
                  <a:pt x="461962" y="455294"/>
                </a:cubicBezTo>
                <a:close/>
                <a:moveTo>
                  <a:pt x="411480" y="399097"/>
                </a:moveTo>
                <a:cubicBezTo>
                  <a:pt x="408622" y="399097"/>
                  <a:pt x="406717" y="401002"/>
                  <a:pt x="406717" y="403859"/>
                </a:cubicBezTo>
                <a:lnTo>
                  <a:pt x="406717" y="441959"/>
                </a:lnTo>
                <a:cubicBezTo>
                  <a:pt x="406717" y="444817"/>
                  <a:pt x="408622" y="446722"/>
                  <a:pt x="411480" y="446722"/>
                </a:cubicBezTo>
                <a:lnTo>
                  <a:pt x="466725" y="446722"/>
                </a:lnTo>
                <a:cubicBezTo>
                  <a:pt x="469582" y="446722"/>
                  <a:pt x="471487" y="444817"/>
                  <a:pt x="471487" y="441959"/>
                </a:cubicBezTo>
                <a:lnTo>
                  <a:pt x="471487" y="403859"/>
                </a:lnTo>
                <a:cubicBezTo>
                  <a:pt x="471487" y="401002"/>
                  <a:pt x="469582" y="399097"/>
                  <a:pt x="466725" y="399097"/>
                </a:cubicBezTo>
                <a:close/>
                <a:moveTo>
                  <a:pt x="411480" y="344804"/>
                </a:moveTo>
                <a:cubicBezTo>
                  <a:pt x="408622" y="344804"/>
                  <a:pt x="406717" y="346709"/>
                  <a:pt x="406717" y="349567"/>
                </a:cubicBezTo>
                <a:lnTo>
                  <a:pt x="406717" y="385762"/>
                </a:lnTo>
                <a:cubicBezTo>
                  <a:pt x="406717" y="388619"/>
                  <a:pt x="408622" y="390524"/>
                  <a:pt x="411480" y="390524"/>
                </a:cubicBezTo>
                <a:lnTo>
                  <a:pt x="466725" y="390524"/>
                </a:lnTo>
                <a:cubicBezTo>
                  <a:pt x="469582" y="390524"/>
                  <a:pt x="471487" y="388619"/>
                  <a:pt x="471487" y="385762"/>
                </a:cubicBezTo>
                <a:lnTo>
                  <a:pt x="471487" y="349567"/>
                </a:lnTo>
                <a:cubicBezTo>
                  <a:pt x="471487" y="346709"/>
                  <a:pt x="469582" y="344804"/>
                  <a:pt x="466725" y="344804"/>
                </a:cubicBezTo>
                <a:close/>
                <a:moveTo>
                  <a:pt x="320040" y="344804"/>
                </a:moveTo>
                <a:cubicBezTo>
                  <a:pt x="317182" y="344804"/>
                  <a:pt x="315277" y="346709"/>
                  <a:pt x="315277" y="349567"/>
                </a:cubicBezTo>
                <a:lnTo>
                  <a:pt x="315277" y="441959"/>
                </a:lnTo>
                <a:cubicBezTo>
                  <a:pt x="315277" y="444817"/>
                  <a:pt x="318135" y="446722"/>
                  <a:pt x="320040" y="446722"/>
                </a:cubicBezTo>
                <a:lnTo>
                  <a:pt x="392430" y="446722"/>
                </a:lnTo>
                <a:cubicBezTo>
                  <a:pt x="395287" y="446722"/>
                  <a:pt x="397192" y="444817"/>
                  <a:pt x="397192" y="441959"/>
                </a:cubicBezTo>
                <a:lnTo>
                  <a:pt x="397192" y="349567"/>
                </a:lnTo>
                <a:cubicBezTo>
                  <a:pt x="397192" y="346709"/>
                  <a:pt x="395287" y="344804"/>
                  <a:pt x="392430" y="344804"/>
                </a:cubicBezTo>
                <a:close/>
                <a:moveTo>
                  <a:pt x="165735" y="243840"/>
                </a:moveTo>
                <a:lnTo>
                  <a:pt x="165735" y="320992"/>
                </a:lnTo>
                <a:lnTo>
                  <a:pt x="217170" y="320992"/>
                </a:lnTo>
                <a:lnTo>
                  <a:pt x="217170" y="243840"/>
                </a:lnTo>
                <a:lnTo>
                  <a:pt x="215265" y="243840"/>
                </a:lnTo>
                <a:cubicBezTo>
                  <a:pt x="214313" y="244792"/>
                  <a:pt x="213360" y="244792"/>
                  <a:pt x="212408" y="244792"/>
                </a:cubicBezTo>
                <a:lnTo>
                  <a:pt x="171450" y="244792"/>
                </a:lnTo>
                <a:cubicBezTo>
                  <a:pt x="170498" y="244792"/>
                  <a:pt x="169545" y="243840"/>
                  <a:pt x="168593" y="243840"/>
                </a:cubicBezTo>
                <a:close/>
                <a:moveTo>
                  <a:pt x="313373" y="143827"/>
                </a:moveTo>
                <a:lnTo>
                  <a:pt x="472440" y="143827"/>
                </a:lnTo>
                <a:cubicBezTo>
                  <a:pt x="475298" y="143827"/>
                  <a:pt x="478155" y="145732"/>
                  <a:pt x="478155" y="149542"/>
                </a:cubicBezTo>
                <a:lnTo>
                  <a:pt x="478155" y="305752"/>
                </a:lnTo>
                <a:cubicBezTo>
                  <a:pt x="478155" y="308609"/>
                  <a:pt x="475298" y="311467"/>
                  <a:pt x="472440" y="311467"/>
                </a:cubicBezTo>
                <a:lnTo>
                  <a:pt x="313373" y="311467"/>
                </a:lnTo>
                <a:cubicBezTo>
                  <a:pt x="310515" y="311467"/>
                  <a:pt x="307658" y="308609"/>
                  <a:pt x="307658" y="305752"/>
                </a:cubicBezTo>
                <a:lnTo>
                  <a:pt x="307658" y="149542"/>
                </a:lnTo>
                <a:cubicBezTo>
                  <a:pt x="307658" y="146684"/>
                  <a:pt x="310515" y="143827"/>
                  <a:pt x="313373" y="143827"/>
                </a:cubicBezTo>
                <a:close/>
                <a:moveTo>
                  <a:pt x="313372" y="134302"/>
                </a:moveTo>
                <a:cubicBezTo>
                  <a:pt x="304800" y="134302"/>
                  <a:pt x="298132" y="140969"/>
                  <a:pt x="298132" y="149542"/>
                </a:cubicBezTo>
                <a:lnTo>
                  <a:pt x="298132" y="305752"/>
                </a:lnTo>
                <a:cubicBezTo>
                  <a:pt x="298132" y="314324"/>
                  <a:pt x="304800" y="320992"/>
                  <a:pt x="313372" y="320992"/>
                </a:cubicBezTo>
                <a:lnTo>
                  <a:pt x="472440" y="320992"/>
                </a:lnTo>
                <a:cubicBezTo>
                  <a:pt x="481012" y="320992"/>
                  <a:pt x="487680" y="314324"/>
                  <a:pt x="487680" y="305752"/>
                </a:cubicBezTo>
                <a:lnTo>
                  <a:pt x="487680" y="149542"/>
                </a:lnTo>
                <a:cubicBezTo>
                  <a:pt x="487680" y="140969"/>
                  <a:pt x="481012" y="134302"/>
                  <a:pt x="472440" y="134302"/>
                </a:cubicBezTo>
                <a:close/>
                <a:moveTo>
                  <a:pt x="163473" y="129183"/>
                </a:moveTo>
                <a:cubicBezTo>
                  <a:pt x="165021" y="128111"/>
                  <a:pt x="167164" y="128111"/>
                  <a:pt x="169545" y="129540"/>
                </a:cubicBezTo>
                <a:lnTo>
                  <a:pt x="213360" y="153352"/>
                </a:lnTo>
                <a:cubicBezTo>
                  <a:pt x="218123" y="156210"/>
                  <a:pt x="221933" y="162877"/>
                  <a:pt x="221933" y="168592"/>
                </a:cubicBezTo>
                <a:lnTo>
                  <a:pt x="221933" y="225742"/>
                </a:lnTo>
                <a:cubicBezTo>
                  <a:pt x="230505" y="227647"/>
                  <a:pt x="237173" y="235267"/>
                  <a:pt x="237173" y="244792"/>
                </a:cubicBezTo>
                <a:lnTo>
                  <a:pt x="237173" y="320992"/>
                </a:lnTo>
                <a:cubicBezTo>
                  <a:pt x="242888" y="320992"/>
                  <a:pt x="247650" y="325755"/>
                  <a:pt x="246698" y="331470"/>
                </a:cubicBezTo>
                <a:lnTo>
                  <a:pt x="235268" y="463867"/>
                </a:lnTo>
                <a:cubicBezTo>
                  <a:pt x="234315" y="469582"/>
                  <a:pt x="235268" y="478155"/>
                  <a:pt x="237173" y="483870"/>
                </a:cubicBezTo>
                <a:lnTo>
                  <a:pt x="245745" y="512445"/>
                </a:lnTo>
                <a:cubicBezTo>
                  <a:pt x="246698" y="517207"/>
                  <a:pt x="243840" y="521970"/>
                  <a:pt x="238125" y="521970"/>
                </a:cubicBezTo>
                <a:lnTo>
                  <a:pt x="145733" y="521970"/>
                </a:lnTo>
                <a:cubicBezTo>
                  <a:pt x="140018" y="521970"/>
                  <a:pt x="136208" y="518160"/>
                  <a:pt x="138113" y="512445"/>
                </a:cubicBezTo>
                <a:lnTo>
                  <a:pt x="146685" y="483870"/>
                </a:lnTo>
                <a:cubicBezTo>
                  <a:pt x="148590" y="478155"/>
                  <a:pt x="149543" y="469582"/>
                  <a:pt x="148590" y="463867"/>
                </a:cubicBezTo>
                <a:lnTo>
                  <a:pt x="136208" y="331470"/>
                </a:lnTo>
                <a:cubicBezTo>
                  <a:pt x="136208" y="325755"/>
                  <a:pt x="140018" y="320992"/>
                  <a:pt x="145733" y="320992"/>
                </a:cubicBezTo>
                <a:lnTo>
                  <a:pt x="145733" y="245745"/>
                </a:lnTo>
                <a:cubicBezTo>
                  <a:pt x="145733" y="236220"/>
                  <a:pt x="152400" y="227647"/>
                  <a:pt x="160973" y="225742"/>
                </a:cubicBezTo>
                <a:lnTo>
                  <a:pt x="160973" y="135255"/>
                </a:lnTo>
                <a:cubicBezTo>
                  <a:pt x="160973" y="132397"/>
                  <a:pt x="161925" y="130254"/>
                  <a:pt x="163473" y="129183"/>
                </a:cubicBezTo>
                <a:close/>
                <a:moveTo>
                  <a:pt x="303847" y="122872"/>
                </a:moveTo>
                <a:lnTo>
                  <a:pt x="482917" y="122872"/>
                </a:lnTo>
                <a:cubicBezTo>
                  <a:pt x="493395" y="122872"/>
                  <a:pt x="502920" y="131444"/>
                  <a:pt x="502920" y="142874"/>
                </a:cubicBezTo>
                <a:lnTo>
                  <a:pt x="502920" y="311467"/>
                </a:lnTo>
                <a:cubicBezTo>
                  <a:pt x="502920" y="315277"/>
                  <a:pt x="501967" y="319087"/>
                  <a:pt x="500062" y="321944"/>
                </a:cubicBezTo>
                <a:cubicBezTo>
                  <a:pt x="501967" y="325754"/>
                  <a:pt x="502920" y="328612"/>
                  <a:pt x="502920" y="332422"/>
                </a:cubicBezTo>
                <a:lnTo>
                  <a:pt x="502920" y="502919"/>
                </a:lnTo>
                <a:cubicBezTo>
                  <a:pt x="502920" y="513397"/>
                  <a:pt x="494347" y="522922"/>
                  <a:pt x="482917" y="522922"/>
                </a:cubicBezTo>
                <a:lnTo>
                  <a:pt x="303847" y="522922"/>
                </a:lnTo>
                <a:cubicBezTo>
                  <a:pt x="293370" y="522922"/>
                  <a:pt x="283845" y="514349"/>
                  <a:pt x="283845" y="502919"/>
                </a:cubicBezTo>
                <a:lnTo>
                  <a:pt x="283845" y="333374"/>
                </a:lnTo>
                <a:cubicBezTo>
                  <a:pt x="283845" y="329564"/>
                  <a:pt x="284797" y="325754"/>
                  <a:pt x="286702" y="322897"/>
                </a:cubicBezTo>
                <a:cubicBezTo>
                  <a:pt x="284797" y="319087"/>
                  <a:pt x="283845" y="316229"/>
                  <a:pt x="283845" y="312419"/>
                </a:cubicBezTo>
                <a:lnTo>
                  <a:pt x="283845" y="142874"/>
                </a:lnTo>
                <a:cubicBezTo>
                  <a:pt x="283845" y="132397"/>
                  <a:pt x="292417" y="122872"/>
                  <a:pt x="303847" y="122872"/>
                </a:cubicBezTo>
                <a:close/>
                <a:moveTo>
                  <a:pt x="49530" y="0"/>
                </a:moveTo>
                <a:cubicBezTo>
                  <a:pt x="50482" y="0"/>
                  <a:pt x="50482" y="0"/>
                  <a:pt x="50482" y="0"/>
                </a:cubicBezTo>
                <a:cubicBezTo>
                  <a:pt x="51435" y="0"/>
                  <a:pt x="51435" y="0"/>
                  <a:pt x="51435" y="0"/>
                </a:cubicBezTo>
                <a:lnTo>
                  <a:pt x="78105" y="3810"/>
                </a:lnTo>
                <a:cubicBezTo>
                  <a:pt x="80010" y="3810"/>
                  <a:pt x="81915" y="5715"/>
                  <a:pt x="81915" y="8572"/>
                </a:cubicBezTo>
                <a:cubicBezTo>
                  <a:pt x="81915" y="11430"/>
                  <a:pt x="80010" y="13335"/>
                  <a:pt x="78105" y="13335"/>
                </a:cubicBezTo>
                <a:lnTo>
                  <a:pt x="60960" y="16192"/>
                </a:lnTo>
                <a:lnTo>
                  <a:pt x="60960" y="18097"/>
                </a:lnTo>
                <a:lnTo>
                  <a:pt x="78105" y="20955"/>
                </a:lnTo>
                <a:cubicBezTo>
                  <a:pt x="80010" y="20955"/>
                  <a:pt x="81915" y="22860"/>
                  <a:pt x="81915" y="25717"/>
                </a:cubicBezTo>
                <a:cubicBezTo>
                  <a:pt x="81915" y="28575"/>
                  <a:pt x="80010" y="30480"/>
                  <a:pt x="78105" y="30480"/>
                </a:cubicBezTo>
                <a:lnTo>
                  <a:pt x="60960" y="33337"/>
                </a:lnTo>
                <a:lnTo>
                  <a:pt x="60960" y="35242"/>
                </a:lnTo>
                <a:lnTo>
                  <a:pt x="78105" y="37147"/>
                </a:lnTo>
                <a:cubicBezTo>
                  <a:pt x="80010" y="37147"/>
                  <a:pt x="81915" y="39052"/>
                  <a:pt x="81915" y="41910"/>
                </a:cubicBezTo>
                <a:cubicBezTo>
                  <a:pt x="81915" y="44767"/>
                  <a:pt x="80010" y="46672"/>
                  <a:pt x="78105" y="46672"/>
                </a:cubicBezTo>
                <a:lnTo>
                  <a:pt x="75246" y="47148"/>
                </a:lnTo>
                <a:lnTo>
                  <a:pt x="60960" y="44767"/>
                </a:lnTo>
                <a:lnTo>
                  <a:pt x="60960" y="49530"/>
                </a:lnTo>
                <a:lnTo>
                  <a:pt x="75246" y="47148"/>
                </a:lnTo>
                <a:lnTo>
                  <a:pt x="78105" y="47625"/>
                </a:lnTo>
                <a:cubicBezTo>
                  <a:pt x="80010" y="47625"/>
                  <a:pt x="81915" y="49530"/>
                  <a:pt x="81915" y="52387"/>
                </a:cubicBezTo>
                <a:cubicBezTo>
                  <a:pt x="81915" y="55245"/>
                  <a:pt x="80010" y="57150"/>
                  <a:pt x="78105" y="57150"/>
                </a:cubicBezTo>
                <a:lnTo>
                  <a:pt x="60960" y="60007"/>
                </a:lnTo>
                <a:lnTo>
                  <a:pt x="60960" y="62865"/>
                </a:lnTo>
                <a:lnTo>
                  <a:pt x="78105" y="65722"/>
                </a:lnTo>
                <a:cubicBezTo>
                  <a:pt x="80010" y="65722"/>
                  <a:pt x="81915" y="67627"/>
                  <a:pt x="81915" y="70485"/>
                </a:cubicBezTo>
                <a:cubicBezTo>
                  <a:pt x="81915" y="73342"/>
                  <a:pt x="80010" y="75247"/>
                  <a:pt x="78105" y="75247"/>
                </a:cubicBezTo>
                <a:lnTo>
                  <a:pt x="60960" y="78105"/>
                </a:lnTo>
                <a:lnTo>
                  <a:pt x="60960" y="80962"/>
                </a:lnTo>
                <a:lnTo>
                  <a:pt x="78105" y="83820"/>
                </a:lnTo>
                <a:cubicBezTo>
                  <a:pt x="80010" y="83820"/>
                  <a:pt x="81915" y="85725"/>
                  <a:pt x="81915" y="88582"/>
                </a:cubicBezTo>
                <a:cubicBezTo>
                  <a:pt x="81915" y="91440"/>
                  <a:pt x="80010" y="93345"/>
                  <a:pt x="78105" y="93345"/>
                </a:cubicBezTo>
                <a:lnTo>
                  <a:pt x="60960" y="96202"/>
                </a:lnTo>
                <a:lnTo>
                  <a:pt x="60960" y="99060"/>
                </a:lnTo>
                <a:lnTo>
                  <a:pt x="78105" y="101917"/>
                </a:lnTo>
                <a:cubicBezTo>
                  <a:pt x="80010" y="101917"/>
                  <a:pt x="81915" y="103822"/>
                  <a:pt x="81915" y="106680"/>
                </a:cubicBezTo>
                <a:cubicBezTo>
                  <a:pt x="81915" y="109537"/>
                  <a:pt x="80010" y="111442"/>
                  <a:pt x="78105" y="111442"/>
                </a:cubicBezTo>
                <a:lnTo>
                  <a:pt x="60960" y="114300"/>
                </a:lnTo>
                <a:lnTo>
                  <a:pt x="60960" y="117157"/>
                </a:lnTo>
                <a:lnTo>
                  <a:pt x="78105" y="120015"/>
                </a:lnTo>
                <a:cubicBezTo>
                  <a:pt x="80010" y="120015"/>
                  <a:pt x="81915" y="121920"/>
                  <a:pt x="81915" y="124777"/>
                </a:cubicBezTo>
                <a:cubicBezTo>
                  <a:pt x="81915" y="127635"/>
                  <a:pt x="80010" y="129540"/>
                  <a:pt x="78105" y="129540"/>
                </a:cubicBezTo>
                <a:lnTo>
                  <a:pt x="60960" y="132397"/>
                </a:lnTo>
                <a:lnTo>
                  <a:pt x="60960" y="135255"/>
                </a:lnTo>
                <a:lnTo>
                  <a:pt x="78105" y="138112"/>
                </a:lnTo>
                <a:cubicBezTo>
                  <a:pt x="80010" y="138112"/>
                  <a:pt x="81915" y="140017"/>
                  <a:pt x="81915" y="142875"/>
                </a:cubicBezTo>
                <a:cubicBezTo>
                  <a:pt x="81915" y="145732"/>
                  <a:pt x="80010" y="147637"/>
                  <a:pt x="78105" y="147637"/>
                </a:cubicBezTo>
                <a:lnTo>
                  <a:pt x="60960" y="150495"/>
                </a:lnTo>
                <a:lnTo>
                  <a:pt x="60960" y="298132"/>
                </a:lnTo>
                <a:lnTo>
                  <a:pt x="90487" y="298132"/>
                </a:lnTo>
                <a:cubicBezTo>
                  <a:pt x="96202" y="298132"/>
                  <a:pt x="100012" y="302895"/>
                  <a:pt x="100965" y="308610"/>
                </a:cubicBezTo>
                <a:lnTo>
                  <a:pt x="100965" y="521017"/>
                </a:lnTo>
                <a:cubicBezTo>
                  <a:pt x="100965" y="526732"/>
                  <a:pt x="96202" y="531495"/>
                  <a:pt x="90487" y="531495"/>
                </a:cubicBezTo>
                <a:lnTo>
                  <a:pt x="10477" y="531495"/>
                </a:lnTo>
                <a:cubicBezTo>
                  <a:pt x="4762" y="531495"/>
                  <a:pt x="0" y="526732"/>
                  <a:pt x="0" y="521017"/>
                </a:cubicBezTo>
                <a:lnTo>
                  <a:pt x="0" y="317182"/>
                </a:lnTo>
                <a:cubicBezTo>
                  <a:pt x="0" y="311467"/>
                  <a:pt x="4762" y="306705"/>
                  <a:pt x="10477" y="306705"/>
                </a:cubicBezTo>
                <a:lnTo>
                  <a:pt x="40005" y="306705"/>
                </a:lnTo>
                <a:lnTo>
                  <a:pt x="40005" y="159067"/>
                </a:lnTo>
                <a:lnTo>
                  <a:pt x="22860" y="156210"/>
                </a:lnTo>
                <a:cubicBezTo>
                  <a:pt x="20955" y="156210"/>
                  <a:pt x="19050" y="154305"/>
                  <a:pt x="19050" y="151447"/>
                </a:cubicBezTo>
                <a:cubicBezTo>
                  <a:pt x="19050" y="148590"/>
                  <a:pt x="20955" y="146685"/>
                  <a:pt x="22860" y="146685"/>
                </a:cubicBezTo>
                <a:lnTo>
                  <a:pt x="40005" y="143827"/>
                </a:lnTo>
                <a:lnTo>
                  <a:pt x="40005" y="140970"/>
                </a:lnTo>
                <a:lnTo>
                  <a:pt x="22860" y="138112"/>
                </a:lnTo>
                <a:cubicBezTo>
                  <a:pt x="20955" y="138112"/>
                  <a:pt x="19050" y="136207"/>
                  <a:pt x="19050" y="133350"/>
                </a:cubicBezTo>
                <a:cubicBezTo>
                  <a:pt x="19050" y="130492"/>
                  <a:pt x="20955" y="128587"/>
                  <a:pt x="22860" y="128587"/>
                </a:cubicBezTo>
                <a:lnTo>
                  <a:pt x="40005" y="125730"/>
                </a:lnTo>
                <a:lnTo>
                  <a:pt x="40005" y="122872"/>
                </a:lnTo>
                <a:lnTo>
                  <a:pt x="22860" y="120015"/>
                </a:lnTo>
                <a:cubicBezTo>
                  <a:pt x="20955" y="120015"/>
                  <a:pt x="19050" y="118110"/>
                  <a:pt x="19050" y="115252"/>
                </a:cubicBezTo>
                <a:cubicBezTo>
                  <a:pt x="19050" y="112395"/>
                  <a:pt x="20955" y="110490"/>
                  <a:pt x="22860" y="110490"/>
                </a:cubicBezTo>
                <a:lnTo>
                  <a:pt x="40005" y="107632"/>
                </a:lnTo>
                <a:lnTo>
                  <a:pt x="40005" y="104775"/>
                </a:lnTo>
                <a:lnTo>
                  <a:pt x="22860" y="101917"/>
                </a:lnTo>
                <a:cubicBezTo>
                  <a:pt x="20955" y="101917"/>
                  <a:pt x="19050" y="100012"/>
                  <a:pt x="19050" y="97155"/>
                </a:cubicBezTo>
                <a:cubicBezTo>
                  <a:pt x="19050" y="94297"/>
                  <a:pt x="20955" y="92392"/>
                  <a:pt x="22860" y="92392"/>
                </a:cubicBezTo>
                <a:lnTo>
                  <a:pt x="40005" y="89535"/>
                </a:lnTo>
                <a:lnTo>
                  <a:pt x="40005" y="86677"/>
                </a:lnTo>
                <a:lnTo>
                  <a:pt x="22860" y="83820"/>
                </a:lnTo>
                <a:cubicBezTo>
                  <a:pt x="20955" y="83820"/>
                  <a:pt x="19050" y="81915"/>
                  <a:pt x="19050" y="79057"/>
                </a:cubicBezTo>
                <a:cubicBezTo>
                  <a:pt x="19050" y="76200"/>
                  <a:pt x="20955" y="74295"/>
                  <a:pt x="22860" y="74295"/>
                </a:cubicBezTo>
                <a:lnTo>
                  <a:pt x="40005" y="71437"/>
                </a:lnTo>
                <a:lnTo>
                  <a:pt x="40005" y="68580"/>
                </a:lnTo>
                <a:lnTo>
                  <a:pt x="22860" y="65722"/>
                </a:lnTo>
                <a:cubicBezTo>
                  <a:pt x="20955" y="65722"/>
                  <a:pt x="19050" y="63817"/>
                  <a:pt x="19050" y="60960"/>
                </a:cubicBezTo>
                <a:cubicBezTo>
                  <a:pt x="19050" y="58102"/>
                  <a:pt x="20955" y="56197"/>
                  <a:pt x="22860" y="56197"/>
                </a:cubicBezTo>
                <a:lnTo>
                  <a:pt x="40005" y="53340"/>
                </a:lnTo>
                <a:lnTo>
                  <a:pt x="40005" y="50482"/>
                </a:lnTo>
                <a:lnTo>
                  <a:pt x="22860" y="47625"/>
                </a:lnTo>
                <a:cubicBezTo>
                  <a:pt x="20955" y="47625"/>
                  <a:pt x="19050" y="45720"/>
                  <a:pt x="19050" y="42862"/>
                </a:cubicBezTo>
                <a:cubicBezTo>
                  <a:pt x="19050" y="40005"/>
                  <a:pt x="20955" y="38100"/>
                  <a:pt x="22860" y="38100"/>
                </a:cubicBezTo>
                <a:lnTo>
                  <a:pt x="40005" y="35242"/>
                </a:lnTo>
                <a:lnTo>
                  <a:pt x="40005" y="34290"/>
                </a:lnTo>
                <a:lnTo>
                  <a:pt x="22860" y="31432"/>
                </a:lnTo>
                <a:cubicBezTo>
                  <a:pt x="20955" y="31432"/>
                  <a:pt x="19050" y="29527"/>
                  <a:pt x="19050" y="26670"/>
                </a:cubicBezTo>
                <a:cubicBezTo>
                  <a:pt x="19050" y="23812"/>
                  <a:pt x="20955" y="21907"/>
                  <a:pt x="22860" y="21907"/>
                </a:cubicBezTo>
                <a:lnTo>
                  <a:pt x="40005" y="19050"/>
                </a:lnTo>
                <a:lnTo>
                  <a:pt x="40005" y="16192"/>
                </a:lnTo>
                <a:lnTo>
                  <a:pt x="22860" y="13335"/>
                </a:lnTo>
                <a:cubicBezTo>
                  <a:pt x="20955" y="13335"/>
                  <a:pt x="19050" y="11430"/>
                  <a:pt x="19050" y="8572"/>
                </a:cubicBezTo>
                <a:cubicBezTo>
                  <a:pt x="19050" y="5715"/>
                  <a:pt x="20955" y="3810"/>
                  <a:pt x="22860" y="381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87" name="シャンプー＆リンス">
            <a:extLst>
              <a:ext uri="{FF2B5EF4-FFF2-40B4-BE49-F238E27FC236}">
                <a16:creationId xmlns:a16="http://schemas.microsoft.com/office/drawing/2014/main" id="{19D6E15D-5A8D-A64D-A7F0-B34383A762C4}"/>
              </a:ext>
            </a:extLst>
          </p:cNvPr>
          <p:cNvSpPr/>
          <p:nvPr userDrawn="1"/>
        </p:nvSpPr>
        <p:spPr>
          <a:xfrm>
            <a:off x="8119535" y="3667057"/>
            <a:ext cx="223111" cy="269320"/>
          </a:xfrm>
          <a:custGeom>
            <a:avLst/>
            <a:gdLst>
              <a:gd name="connsiteX0" fmla="*/ 311467 w 455295"/>
              <a:gd name="connsiteY0" fmla="*/ 255270 h 549592"/>
              <a:gd name="connsiteX1" fmla="*/ 403860 w 455295"/>
              <a:gd name="connsiteY1" fmla="*/ 255270 h 549592"/>
              <a:gd name="connsiteX2" fmla="*/ 414337 w 455295"/>
              <a:gd name="connsiteY2" fmla="*/ 265747 h 549592"/>
              <a:gd name="connsiteX3" fmla="*/ 414337 w 455295"/>
              <a:gd name="connsiteY3" fmla="*/ 300037 h 549592"/>
              <a:gd name="connsiteX4" fmla="*/ 403860 w 455295"/>
              <a:gd name="connsiteY4" fmla="*/ 310515 h 549592"/>
              <a:gd name="connsiteX5" fmla="*/ 311467 w 455295"/>
              <a:gd name="connsiteY5" fmla="*/ 310515 h 549592"/>
              <a:gd name="connsiteX6" fmla="*/ 300990 w 455295"/>
              <a:gd name="connsiteY6" fmla="*/ 300037 h 549592"/>
              <a:gd name="connsiteX7" fmla="*/ 300990 w 455295"/>
              <a:gd name="connsiteY7" fmla="*/ 265747 h 549592"/>
              <a:gd name="connsiteX8" fmla="*/ 311467 w 455295"/>
              <a:gd name="connsiteY8" fmla="*/ 255270 h 549592"/>
              <a:gd name="connsiteX9" fmla="*/ 69532 w 455295"/>
              <a:gd name="connsiteY9" fmla="*/ 255270 h 549592"/>
              <a:gd name="connsiteX10" fmla="*/ 161925 w 455295"/>
              <a:gd name="connsiteY10" fmla="*/ 255270 h 549592"/>
              <a:gd name="connsiteX11" fmla="*/ 172402 w 455295"/>
              <a:gd name="connsiteY11" fmla="*/ 265747 h 549592"/>
              <a:gd name="connsiteX12" fmla="*/ 172402 w 455295"/>
              <a:gd name="connsiteY12" fmla="*/ 300037 h 549592"/>
              <a:gd name="connsiteX13" fmla="*/ 161925 w 455295"/>
              <a:gd name="connsiteY13" fmla="*/ 310515 h 549592"/>
              <a:gd name="connsiteX14" fmla="*/ 69532 w 455295"/>
              <a:gd name="connsiteY14" fmla="*/ 310515 h 549592"/>
              <a:gd name="connsiteX15" fmla="*/ 59055 w 455295"/>
              <a:gd name="connsiteY15" fmla="*/ 300037 h 549592"/>
              <a:gd name="connsiteX16" fmla="*/ 59055 w 455295"/>
              <a:gd name="connsiteY16" fmla="*/ 265747 h 549592"/>
              <a:gd name="connsiteX17" fmla="*/ 69532 w 455295"/>
              <a:gd name="connsiteY17" fmla="*/ 255270 h 549592"/>
              <a:gd name="connsiteX18" fmla="*/ 117157 w 455295"/>
              <a:gd name="connsiteY18" fmla="*/ 158115 h 549592"/>
              <a:gd name="connsiteX19" fmla="*/ 28575 w 455295"/>
              <a:gd name="connsiteY19" fmla="*/ 194310 h 549592"/>
              <a:gd name="connsiteX20" fmla="*/ 28575 w 455295"/>
              <a:gd name="connsiteY20" fmla="*/ 489585 h 549592"/>
              <a:gd name="connsiteX21" fmla="*/ 32385 w 455295"/>
              <a:gd name="connsiteY21" fmla="*/ 505777 h 549592"/>
              <a:gd name="connsiteX22" fmla="*/ 116205 w 455295"/>
              <a:gd name="connsiteY22" fmla="*/ 521970 h 549592"/>
              <a:gd name="connsiteX23" fmla="*/ 200025 w 455295"/>
              <a:gd name="connsiteY23" fmla="*/ 505777 h 549592"/>
              <a:gd name="connsiteX24" fmla="*/ 205740 w 455295"/>
              <a:gd name="connsiteY24" fmla="*/ 488632 h 549592"/>
              <a:gd name="connsiteX25" fmla="*/ 205740 w 455295"/>
              <a:gd name="connsiteY25" fmla="*/ 486727 h 549592"/>
              <a:gd name="connsiteX26" fmla="*/ 205740 w 455295"/>
              <a:gd name="connsiteY26" fmla="*/ 194310 h 549592"/>
              <a:gd name="connsiteX27" fmla="*/ 117157 w 455295"/>
              <a:gd name="connsiteY27" fmla="*/ 158115 h 549592"/>
              <a:gd name="connsiteX28" fmla="*/ 309563 w 455295"/>
              <a:gd name="connsiteY28" fmla="*/ 124777 h 549592"/>
              <a:gd name="connsiteX29" fmla="*/ 285750 w 455295"/>
              <a:gd name="connsiteY29" fmla="*/ 184784 h 549592"/>
              <a:gd name="connsiteX30" fmla="*/ 285750 w 455295"/>
              <a:gd name="connsiteY30" fmla="*/ 489584 h 549592"/>
              <a:gd name="connsiteX31" fmla="*/ 290513 w 455295"/>
              <a:gd name="connsiteY31" fmla="*/ 507682 h 549592"/>
              <a:gd name="connsiteX32" fmla="*/ 357188 w 455295"/>
              <a:gd name="connsiteY32" fmla="*/ 521969 h 549592"/>
              <a:gd name="connsiteX33" fmla="*/ 423863 w 455295"/>
              <a:gd name="connsiteY33" fmla="*/ 507682 h 549592"/>
              <a:gd name="connsiteX34" fmla="*/ 427673 w 455295"/>
              <a:gd name="connsiteY34" fmla="*/ 488632 h 549592"/>
              <a:gd name="connsiteX35" fmla="*/ 427673 w 455295"/>
              <a:gd name="connsiteY35" fmla="*/ 486727 h 549592"/>
              <a:gd name="connsiteX36" fmla="*/ 427673 w 455295"/>
              <a:gd name="connsiteY36" fmla="*/ 184784 h 549592"/>
              <a:gd name="connsiteX37" fmla="*/ 403860 w 455295"/>
              <a:gd name="connsiteY37" fmla="*/ 124777 h 549592"/>
              <a:gd name="connsiteX38" fmla="*/ 357188 w 455295"/>
              <a:gd name="connsiteY38" fmla="*/ 44767 h 549592"/>
              <a:gd name="connsiteX39" fmla="*/ 416243 w 455295"/>
              <a:gd name="connsiteY39" fmla="*/ 72389 h 549592"/>
              <a:gd name="connsiteX40" fmla="*/ 432435 w 455295"/>
              <a:gd name="connsiteY40" fmla="*/ 108584 h 549592"/>
              <a:gd name="connsiteX41" fmla="*/ 435293 w 455295"/>
              <a:gd name="connsiteY41" fmla="*/ 120014 h 549592"/>
              <a:gd name="connsiteX42" fmla="*/ 455295 w 455295"/>
              <a:gd name="connsiteY42" fmla="*/ 185737 h 549592"/>
              <a:gd name="connsiteX43" fmla="*/ 455295 w 455295"/>
              <a:gd name="connsiteY43" fmla="*/ 489584 h 549592"/>
              <a:gd name="connsiteX44" fmla="*/ 441960 w 455295"/>
              <a:gd name="connsiteY44" fmla="*/ 527684 h 549592"/>
              <a:gd name="connsiteX45" fmla="*/ 356235 w 455295"/>
              <a:gd name="connsiteY45" fmla="*/ 549592 h 549592"/>
              <a:gd name="connsiteX46" fmla="*/ 270510 w 455295"/>
              <a:gd name="connsiteY46" fmla="*/ 527684 h 549592"/>
              <a:gd name="connsiteX47" fmla="*/ 258128 w 455295"/>
              <a:gd name="connsiteY47" fmla="*/ 490537 h 549592"/>
              <a:gd name="connsiteX48" fmla="*/ 258128 w 455295"/>
              <a:gd name="connsiteY48" fmla="*/ 488632 h 549592"/>
              <a:gd name="connsiteX49" fmla="*/ 258128 w 455295"/>
              <a:gd name="connsiteY49" fmla="*/ 186689 h 549592"/>
              <a:gd name="connsiteX50" fmla="*/ 278130 w 455295"/>
              <a:gd name="connsiteY50" fmla="*/ 120967 h 549592"/>
              <a:gd name="connsiteX51" fmla="*/ 280988 w 455295"/>
              <a:gd name="connsiteY51" fmla="*/ 109537 h 549592"/>
              <a:gd name="connsiteX52" fmla="*/ 297180 w 455295"/>
              <a:gd name="connsiteY52" fmla="*/ 73342 h 549592"/>
              <a:gd name="connsiteX53" fmla="*/ 357188 w 455295"/>
              <a:gd name="connsiteY53" fmla="*/ 44767 h 549592"/>
              <a:gd name="connsiteX54" fmla="*/ 96202 w 455295"/>
              <a:gd name="connsiteY54" fmla="*/ 0 h 549592"/>
              <a:gd name="connsiteX55" fmla="*/ 135255 w 455295"/>
              <a:gd name="connsiteY55" fmla="*/ 0 h 549592"/>
              <a:gd name="connsiteX56" fmla="*/ 159067 w 455295"/>
              <a:gd name="connsiteY56" fmla="*/ 23812 h 549592"/>
              <a:gd name="connsiteX57" fmla="*/ 159067 w 455295"/>
              <a:gd name="connsiteY57" fmla="*/ 34290 h 549592"/>
              <a:gd name="connsiteX58" fmla="*/ 135255 w 455295"/>
              <a:gd name="connsiteY58" fmla="*/ 58102 h 549592"/>
              <a:gd name="connsiteX59" fmla="*/ 129540 w 455295"/>
              <a:gd name="connsiteY59" fmla="*/ 58102 h 549592"/>
              <a:gd name="connsiteX60" fmla="*/ 129540 w 455295"/>
              <a:gd name="connsiteY60" fmla="*/ 80962 h 549592"/>
              <a:gd name="connsiteX61" fmla="*/ 146685 w 455295"/>
              <a:gd name="connsiteY61" fmla="*/ 80962 h 549592"/>
              <a:gd name="connsiteX62" fmla="*/ 170497 w 455295"/>
              <a:gd name="connsiteY62" fmla="*/ 104775 h 549592"/>
              <a:gd name="connsiteX63" fmla="*/ 170497 w 455295"/>
              <a:gd name="connsiteY63" fmla="*/ 137160 h 549592"/>
              <a:gd name="connsiteX64" fmla="*/ 231457 w 455295"/>
              <a:gd name="connsiteY64" fmla="*/ 195262 h 549592"/>
              <a:gd name="connsiteX65" fmla="*/ 230505 w 455295"/>
              <a:gd name="connsiteY65" fmla="*/ 489585 h 549592"/>
              <a:gd name="connsiteX66" fmla="*/ 218122 w 455295"/>
              <a:gd name="connsiteY66" fmla="*/ 524827 h 549592"/>
              <a:gd name="connsiteX67" fmla="*/ 115252 w 455295"/>
              <a:gd name="connsiteY67" fmla="*/ 548640 h 549592"/>
              <a:gd name="connsiteX68" fmla="*/ 12382 w 455295"/>
              <a:gd name="connsiteY68" fmla="*/ 524827 h 549592"/>
              <a:gd name="connsiteX69" fmla="*/ 0 w 455295"/>
              <a:gd name="connsiteY69" fmla="*/ 489585 h 549592"/>
              <a:gd name="connsiteX70" fmla="*/ 0 w 455295"/>
              <a:gd name="connsiteY70" fmla="*/ 487680 h 549592"/>
              <a:gd name="connsiteX71" fmla="*/ 0 w 455295"/>
              <a:gd name="connsiteY71" fmla="*/ 195262 h 549592"/>
              <a:gd name="connsiteX72" fmla="*/ 60960 w 455295"/>
              <a:gd name="connsiteY72" fmla="*/ 137160 h 549592"/>
              <a:gd name="connsiteX73" fmla="*/ 60960 w 455295"/>
              <a:gd name="connsiteY73" fmla="*/ 104775 h 549592"/>
              <a:gd name="connsiteX74" fmla="*/ 84772 w 455295"/>
              <a:gd name="connsiteY74" fmla="*/ 80962 h 549592"/>
              <a:gd name="connsiteX75" fmla="*/ 101917 w 455295"/>
              <a:gd name="connsiteY75" fmla="*/ 80962 h 549592"/>
              <a:gd name="connsiteX76" fmla="*/ 101917 w 455295"/>
              <a:gd name="connsiteY76" fmla="*/ 57150 h 549592"/>
              <a:gd name="connsiteX77" fmla="*/ 96202 w 455295"/>
              <a:gd name="connsiteY77" fmla="*/ 57150 h 549592"/>
              <a:gd name="connsiteX78" fmla="*/ 75247 w 455295"/>
              <a:gd name="connsiteY78" fmla="*/ 44767 h 549592"/>
              <a:gd name="connsiteX79" fmla="*/ 38100 w 455295"/>
              <a:gd name="connsiteY79" fmla="*/ 44767 h 549592"/>
              <a:gd name="connsiteX80" fmla="*/ 31432 w 455295"/>
              <a:gd name="connsiteY80" fmla="*/ 51435 h 549592"/>
              <a:gd name="connsiteX81" fmla="*/ 31432 w 455295"/>
              <a:gd name="connsiteY81" fmla="*/ 78105 h 549592"/>
              <a:gd name="connsiteX82" fmla="*/ 18097 w 455295"/>
              <a:gd name="connsiteY82" fmla="*/ 91440 h 549592"/>
              <a:gd name="connsiteX83" fmla="*/ 4762 w 455295"/>
              <a:gd name="connsiteY83" fmla="*/ 78105 h 549592"/>
              <a:gd name="connsiteX84" fmla="*/ 4762 w 455295"/>
              <a:gd name="connsiteY84" fmla="*/ 50482 h 549592"/>
              <a:gd name="connsiteX85" fmla="*/ 38100 w 455295"/>
              <a:gd name="connsiteY85" fmla="*/ 17145 h 549592"/>
              <a:gd name="connsiteX86" fmla="*/ 73342 w 455295"/>
              <a:gd name="connsiteY86" fmla="*/ 17145 h 549592"/>
              <a:gd name="connsiteX87" fmla="*/ 96202 w 455295"/>
              <a:gd name="connsiteY87" fmla="*/ 0 h 54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455295" h="549592">
                <a:moveTo>
                  <a:pt x="311467" y="255270"/>
                </a:moveTo>
                <a:lnTo>
                  <a:pt x="403860" y="255270"/>
                </a:lnTo>
                <a:cubicBezTo>
                  <a:pt x="408622" y="255270"/>
                  <a:pt x="413385" y="260032"/>
                  <a:pt x="414337" y="265747"/>
                </a:cubicBezTo>
                <a:lnTo>
                  <a:pt x="414337" y="300037"/>
                </a:lnTo>
                <a:cubicBezTo>
                  <a:pt x="414337" y="305752"/>
                  <a:pt x="409575" y="310515"/>
                  <a:pt x="403860" y="310515"/>
                </a:cubicBezTo>
                <a:lnTo>
                  <a:pt x="311467" y="310515"/>
                </a:lnTo>
                <a:cubicBezTo>
                  <a:pt x="305752" y="310515"/>
                  <a:pt x="300990" y="305752"/>
                  <a:pt x="300990" y="300037"/>
                </a:cubicBezTo>
                <a:lnTo>
                  <a:pt x="300990" y="265747"/>
                </a:lnTo>
                <a:cubicBezTo>
                  <a:pt x="300990" y="260032"/>
                  <a:pt x="305752" y="255270"/>
                  <a:pt x="311467" y="255270"/>
                </a:cubicBezTo>
                <a:close/>
                <a:moveTo>
                  <a:pt x="69532" y="255270"/>
                </a:moveTo>
                <a:lnTo>
                  <a:pt x="161925" y="255270"/>
                </a:lnTo>
                <a:cubicBezTo>
                  <a:pt x="167640" y="255270"/>
                  <a:pt x="172402" y="260032"/>
                  <a:pt x="172402" y="265747"/>
                </a:cubicBezTo>
                <a:lnTo>
                  <a:pt x="172402" y="300037"/>
                </a:lnTo>
                <a:cubicBezTo>
                  <a:pt x="172402" y="305752"/>
                  <a:pt x="167640" y="310515"/>
                  <a:pt x="161925" y="310515"/>
                </a:cubicBezTo>
                <a:lnTo>
                  <a:pt x="69532" y="310515"/>
                </a:lnTo>
                <a:cubicBezTo>
                  <a:pt x="63817" y="310515"/>
                  <a:pt x="59055" y="305752"/>
                  <a:pt x="59055" y="300037"/>
                </a:cubicBezTo>
                <a:lnTo>
                  <a:pt x="59055" y="265747"/>
                </a:lnTo>
                <a:cubicBezTo>
                  <a:pt x="59055" y="260032"/>
                  <a:pt x="63817" y="255270"/>
                  <a:pt x="69532" y="255270"/>
                </a:cubicBezTo>
                <a:close/>
                <a:moveTo>
                  <a:pt x="117157" y="158115"/>
                </a:moveTo>
                <a:cubicBezTo>
                  <a:pt x="90487" y="158115"/>
                  <a:pt x="28575" y="161925"/>
                  <a:pt x="28575" y="194310"/>
                </a:cubicBezTo>
                <a:lnTo>
                  <a:pt x="28575" y="489585"/>
                </a:lnTo>
                <a:cubicBezTo>
                  <a:pt x="27622" y="497205"/>
                  <a:pt x="28575" y="501967"/>
                  <a:pt x="32385" y="505777"/>
                </a:cubicBezTo>
                <a:cubicBezTo>
                  <a:pt x="38100" y="512445"/>
                  <a:pt x="57150" y="521970"/>
                  <a:pt x="116205" y="521970"/>
                </a:cubicBezTo>
                <a:cubicBezTo>
                  <a:pt x="175260" y="521970"/>
                  <a:pt x="194310" y="511492"/>
                  <a:pt x="200025" y="505777"/>
                </a:cubicBezTo>
                <a:cubicBezTo>
                  <a:pt x="203835" y="501967"/>
                  <a:pt x="203835" y="497205"/>
                  <a:pt x="205740" y="488632"/>
                </a:cubicBezTo>
                <a:lnTo>
                  <a:pt x="205740" y="486727"/>
                </a:lnTo>
                <a:lnTo>
                  <a:pt x="205740" y="194310"/>
                </a:lnTo>
                <a:cubicBezTo>
                  <a:pt x="205740" y="161925"/>
                  <a:pt x="143827" y="158115"/>
                  <a:pt x="117157" y="158115"/>
                </a:cubicBezTo>
                <a:close/>
                <a:moveTo>
                  <a:pt x="309563" y="124777"/>
                </a:moveTo>
                <a:cubicBezTo>
                  <a:pt x="291465" y="140969"/>
                  <a:pt x="285750" y="166687"/>
                  <a:pt x="285750" y="184784"/>
                </a:cubicBezTo>
                <a:lnTo>
                  <a:pt x="285750" y="489584"/>
                </a:lnTo>
                <a:cubicBezTo>
                  <a:pt x="285750" y="498157"/>
                  <a:pt x="285750" y="502919"/>
                  <a:pt x="290513" y="507682"/>
                </a:cubicBezTo>
                <a:cubicBezTo>
                  <a:pt x="297180" y="514349"/>
                  <a:pt x="313373" y="521969"/>
                  <a:pt x="357188" y="521969"/>
                </a:cubicBezTo>
                <a:cubicBezTo>
                  <a:pt x="401003" y="521969"/>
                  <a:pt x="417195" y="514349"/>
                  <a:pt x="423863" y="507682"/>
                </a:cubicBezTo>
                <a:cubicBezTo>
                  <a:pt x="428625" y="503872"/>
                  <a:pt x="428625" y="498157"/>
                  <a:pt x="427673" y="488632"/>
                </a:cubicBezTo>
                <a:lnTo>
                  <a:pt x="427673" y="486727"/>
                </a:lnTo>
                <a:lnTo>
                  <a:pt x="427673" y="184784"/>
                </a:lnTo>
                <a:cubicBezTo>
                  <a:pt x="427673" y="166687"/>
                  <a:pt x="421958" y="140969"/>
                  <a:pt x="403860" y="124777"/>
                </a:cubicBezTo>
                <a:close/>
                <a:moveTo>
                  <a:pt x="357188" y="44767"/>
                </a:moveTo>
                <a:cubicBezTo>
                  <a:pt x="391478" y="44767"/>
                  <a:pt x="404813" y="60007"/>
                  <a:pt x="416243" y="72389"/>
                </a:cubicBezTo>
                <a:cubicBezTo>
                  <a:pt x="425768" y="83819"/>
                  <a:pt x="431483" y="104774"/>
                  <a:pt x="432435" y="108584"/>
                </a:cubicBezTo>
                <a:lnTo>
                  <a:pt x="435293" y="120014"/>
                </a:lnTo>
                <a:cubicBezTo>
                  <a:pt x="448628" y="139064"/>
                  <a:pt x="455295" y="162877"/>
                  <a:pt x="455295" y="185737"/>
                </a:cubicBezTo>
                <a:lnTo>
                  <a:pt x="455295" y="489584"/>
                </a:lnTo>
                <a:cubicBezTo>
                  <a:pt x="455295" y="499109"/>
                  <a:pt x="455295" y="514349"/>
                  <a:pt x="441960" y="527684"/>
                </a:cubicBezTo>
                <a:cubicBezTo>
                  <a:pt x="426720" y="542924"/>
                  <a:pt x="400050" y="549592"/>
                  <a:pt x="356235" y="549592"/>
                </a:cubicBezTo>
                <a:cubicBezTo>
                  <a:pt x="312420" y="549592"/>
                  <a:pt x="285750" y="542924"/>
                  <a:pt x="270510" y="527684"/>
                </a:cubicBezTo>
                <a:cubicBezTo>
                  <a:pt x="258128" y="514349"/>
                  <a:pt x="258128" y="500062"/>
                  <a:pt x="258128" y="490537"/>
                </a:cubicBezTo>
                <a:lnTo>
                  <a:pt x="258128" y="488632"/>
                </a:lnTo>
                <a:lnTo>
                  <a:pt x="258128" y="186689"/>
                </a:lnTo>
                <a:cubicBezTo>
                  <a:pt x="258128" y="163829"/>
                  <a:pt x="264795" y="140017"/>
                  <a:pt x="278130" y="120967"/>
                </a:cubicBezTo>
                <a:lnTo>
                  <a:pt x="280988" y="109537"/>
                </a:lnTo>
                <a:cubicBezTo>
                  <a:pt x="281940" y="104774"/>
                  <a:pt x="287655" y="84772"/>
                  <a:pt x="297180" y="73342"/>
                </a:cubicBezTo>
                <a:cubicBezTo>
                  <a:pt x="308610" y="60007"/>
                  <a:pt x="322898" y="44767"/>
                  <a:pt x="357188" y="44767"/>
                </a:cubicBezTo>
                <a:close/>
                <a:moveTo>
                  <a:pt x="96202" y="0"/>
                </a:moveTo>
                <a:lnTo>
                  <a:pt x="135255" y="0"/>
                </a:lnTo>
                <a:cubicBezTo>
                  <a:pt x="148590" y="0"/>
                  <a:pt x="159067" y="10477"/>
                  <a:pt x="159067" y="23812"/>
                </a:cubicBezTo>
                <a:lnTo>
                  <a:pt x="159067" y="34290"/>
                </a:lnTo>
                <a:cubicBezTo>
                  <a:pt x="159067" y="47625"/>
                  <a:pt x="148590" y="58102"/>
                  <a:pt x="135255" y="58102"/>
                </a:cubicBezTo>
                <a:lnTo>
                  <a:pt x="129540" y="58102"/>
                </a:lnTo>
                <a:lnTo>
                  <a:pt x="129540" y="80962"/>
                </a:lnTo>
                <a:lnTo>
                  <a:pt x="146685" y="80962"/>
                </a:lnTo>
                <a:cubicBezTo>
                  <a:pt x="160020" y="80962"/>
                  <a:pt x="170497" y="91440"/>
                  <a:pt x="170497" y="104775"/>
                </a:cubicBezTo>
                <a:lnTo>
                  <a:pt x="170497" y="137160"/>
                </a:lnTo>
                <a:cubicBezTo>
                  <a:pt x="221932" y="148590"/>
                  <a:pt x="231457" y="177165"/>
                  <a:pt x="231457" y="195262"/>
                </a:cubicBezTo>
                <a:lnTo>
                  <a:pt x="230505" y="489585"/>
                </a:lnTo>
                <a:cubicBezTo>
                  <a:pt x="230505" y="498157"/>
                  <a:pt x="230505" y="512445"/>
                  <a:pt x="218122" y="524827"/>
                </a:cubicBezTo>
                <a:cubicBezTo>
                  <a:pt x="201930" y="541020"/>
                  <a:pt x="169545" y="548640"/>
                  <a:pt x="115252" y="548640"/>
                </a:cubicBezTo>
                <a:cubicBezTo>
                  <a:pt x="60960" y="548640"/>
                  <a:pt x="28575" y="541020"/>
                  <a:pt x="12382" y="524827"/>
                </a:cubicBezTo>
                <a:cubicBezTo>
                  <a:pt x="0" y="512445"/>
                  <a:pt x="0" y="498157"/>
                  <a:pt x="0" y="489585"/>
                </a:cubicBezTo>
                <a:lnTo>
                  <a:pt x="0" y="487680"/>
                </a:lnTo>
                <a:lnTo>
                  <a:pt x="0" y="195262"/>
                </a:lnTo>
                <a:cubicBezTo>
                  <a:pt x="0" y="176212"/>
                  <a:pt x="9525" y="148590"/>
                  <a:pt x="60960" y="137160"/>
                </a:cubicBezTo>
                <a:lnTo>
                  <a:pt x="60960" y="104775"/>
                </a:lnTo>
                <a:cubicBezTo>
                  <a:pt x="60960" y="91440"/>
                  <a:pt x="71437" y="80962"/>
                  <a:pt x="84772" y="80962"/>
                </a:cubicBezTo>
                <a:lnTo>
                  <a:pt x="101917" y="80962"/>
                </a:lnTo>
                <a:lnTo>
                  <a:pt x="101917" y="57150"/>
                </a:lnTo>
                <a:lnTo>
                  <a:pt x="96202" y="57150"/>
                </a:lnTo>
                <a:cubicBezTo>
                  <a:pt x="86677" y="57150"/>
                  <a:pt x="79057" y="52387"/>
                  <a:pt x="75247" y="44767"/>
                </a:cubicBezTo>
                <a:lnTo>
                  <a:pt x="38100" y="44767"/>
                </a:lnTo>
                <a:cubicBezTo>
                  <a:pt x="34290" y="44767"/>
                  <a:pt x="31432" y="47625"/>
                  <a:pt x="31432" y="51435"/>
                </a:cubicBezTo>
                <a:lnTo>
                  <a:pt x="31432" y="78105"/>
                </a:lnTo>
                <a:cubicBezTo>
                  <a:pt x="31432" y="85725"/>
                  <a:pt x="25717" y="91440"/>
                  <a:pt x="18097" y="91440"/>
                </a:cubicBezTo>
                <a:cubicBezTo>
                  <a:pt x="10477" y="91440"/>
                  <a:pt x="4762" y="85725"/>
                  <a:pt x="4762" y="78105"/>
                </a:cubicBezTo>
                <a:lnTo>
                  <a:pt x="4762" y="50482"/>
                </a:lnTo>
                <a:cubicBezTo>
                  <a:pt x="4762" y="32385"/>
                  <a:pt x="19050" y="17145"/>
                  <a:pt x="38100" y="17145"/>
                </a:cubicBezTo>
                <a:lnTo>
                  <a:pt x="73342" y="17145"/>
                </a:lnTo>
                <a:cubicBezTo>
                  <a:pt x="76200" y="7620"/>
                  <a:pt x="85725" y="0"/>
                  <a:pt x="96202"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88" name="注射器">
            <a:extLst>
              <a:ext uri="{FF2B5EF4-FFF2-40B4-BE49-F238E27FC236}">
                <a16:creationId xmlns:a16="http://schemas.microsoft.com/office/drawing/2014/main" id="{FF8EE82E-F98B-B245-B51F-EEA2796E5A40}"/>
              </a:ext>
            </a:extLst>
          </p:cNvPr>
          <p:cNvSpPr/>
          <p:nvPr userDrawn="1"/>
        </p:nvSpPr>
        <p:spPr>
          <a:xfrm>
            <a:off x="6981859" y="3668691"/>
            <a:ext cx="93352" cy="266053"/>
          </a:xfrm>
          <a:custGeom>
            <a:avLst/>
            <a:gdLst/>
            <a:ahLst/>
            <a:cxnLst/>
            <a:rect l="0" t="0" r="0" b="0"/>
            <a:pathLst>
              <a:path w="190500" h="542925">
                <a:moveTo>
                  <a:pt x="170974" y="406241"/>
                </a:moveTo>
                <a:lnTo>
                  <a:pt x="165259" y="406241"/>
                </a:lnTo>
                <a:lnTo>
                  <a:pt x="165259" y="127159"/>
                </a:lnTo>
                <a:cubicBezTo>
                  <a:pt x="165259" y="115729"/>
                  <a:pt x="155734" y="107156"/>
                  <a:pt x="145256" y="107156"/>
                </a:cubicBezTo>
                <a:lnTo>
                  <a:pt x="118586" y="107156"/>
                </a:lnTo>
                <a:lnTo>
                  <a:pt x="109061" y="16669"/>
                </a:lnTo>
                <a:cubicBezTo>
                  <a:pt x="109061" y="10954"/>
                  <a:pt x="104299" y="7144"/>
                  <a:pt x="99536" y="7144"/>
                </a:cubicBezTo>
                <a:cubicBezTo>
                  <a:pt x="94774" y="7144"/>
                  <a:pt x="90011" y="10954"/>
                  <a:pt x="89059" y="15716"/>
                </a:cubicBezTo>
                <a:lnTo>
                  <a:pt x="79534" y="106204"/>
                </a:lnTo>
                <a:lnTo>
                  <a:pt x="52864" y="106204"/>
                </a:lnTo>
                <a:cubicBezTo>
                  <a:pt x="41434" y="106204"/>
                  <a:pt x="32861" y="115729"/>
                  <a:pt x="32861" y="126206"/>
                </a:cubicBezTo>
                <a:lnTo>
                  <a:pt x="32861" y="406241"/>
                </a:lnTo>
                <a:lnTo>
                  <a:pt x="27146" y="406241"/>
                </a:lnTo>
                <a:cubicBezTo>
                  <a:pt x="15716" y="406241"/>
                  <a:pt x="7144" y="415766"/>
                  <a:pt x="7144" y="426244"/>
                </a:cubicBezTo>
                <a:lnTo>
                  <a:pt x="7144" y="435769"/>
                </a:lnTo>
                <a:cubicBezTo>
                  <a:pt x="7144" y="447199"/>
                  <a:pt x="16669" y="455771"/>
                  <a:pt x="27146" y="455771"/>
                </a:cubicBezTo>
                <a:lnTo>
                  <a:pt x="59531" y="455771"/>
                </a:lnTo>
                <a:lnTo>
                  <a:pt x="59531" y="474821"/>
                </a:lnTo>
                <a:lnTo>
                  <a:pt x="52864" y="474821"/>
                </a:lnTo>
                <a:cubicBezTo>
                  <a:pt x="41434" y="474821"/>
                  <a:pt x="32861" y="484346"/>
                  <a:pt x="32861" y="494824"/>
                </a:cubicBezTo>
                <a:lnTo>
                  <a:pt x="32861" y="515779"/>
                </a:lnTo>
                <a:cubicBezTo>
                  <a:pt x="32861" y="527209"/>
                  <a:pt x="42386" y="535781"/>
                  <a:pt x="52864" y="535781"/>
                </a:cubicBezTo>
                <a:lnTo>
                  <a:pt x="145256" y="535781"/>
                </a:lnTo>
                <a:cubicBezTo>
                  <a:pt x="156686" y="535781"/>
                  <a:pt x="165259" y="526256"/>
                  <a:pt x="165259" y="515779"/>
                </a:cubicBezTo>
                <a:lnTo>
                  <a:pt x="165259" y="494824"/>
                </a:lnTo>
                <a:cubicBezTo>
                  <a:pt x="165259" y="483394"/>
                  <a:pt x="155734" y="474821"/>
                  <a:pt x="145256" y="474821"/>
                </a:cubicBezTo>
                <a:lnTo>
                  <a:pt x="138589" y="474821"/>
                </a:lnTo>
                <a:lnTo>
                  <a:pt x="138589" y="455771"/>
                </a:lnTo>
                <a:lnTo>
                  <a:pt x="170974" y="455771"/>
                </a:lnTo>
                <a:cubicBezTo>
                  <a:pt x="182404" y="455771"/>
                  <a:pt x="190976" y="446246"/>
                  <a:pt x="190976" y="435769"/>
                </a:cubicBezTo>
                <a:lnTo>
                  <a:pt x="190976" y="426244"/>
                </a:lnTo>
                <a:cubicBezTo>
                  <a:pt x="191929" y="415766"/>
                  <a:pt x="182404" y="406241"/>
                  <a:pt x="170974" y="406241"/>
                </a:cubicBezTo>
                <a:close/>
                <a:moveTo>
                  <a:pt x="52864" y="127159"/>
                </a:moveTo>
                <a:lnTo>
                  <a:pt x="145256" y="127159"/>
                </a:lnTo>
                <a:lnTo>
                  <a:pt x="145256" y="407194"/>
                </a:lnTo>
                <a:lnTo>
                  <a:pt x="135731" y="407194"/>
                </a:lnTo>
                <a:lnTo>
                  <a:pt x="135731" y="384334"/>
                </a:lnTo>
                <a:cubicBezTo>
                  <a:pt x="135731" y="384334"/>
                  <a:pt x="134779" y="384334"/>
                  <a:pt x="134779" y="384334"/>
                </a:cubicBezTo>
                <a:lnTo>
                  <a:pt x="109061" y="384334"/>
                </a:lnTo>
                <a:cubicBezTo>
                  <a:pt x="105251" y="384334"/>
                  <a:pt x="102394" y="381476"/>
                  <a:pt x="102394" y="377666"/>
                </a:cubicBezTo>
                <a:cubicBezTo>
                  <a:pt x="102394" y="373856"/>
                  <a:pt x="105251" y="370999"/>
                  <a:pt x="109061" y="370999"/>
                </a:cubicBezTo>
                <a:lnTo>
                  <a:pt x="134779" y="370999"/>
                </a:lnTo>
                <a:cubicBezTo>
                  <a:pt x="134779" y="370999"/>
                  <a:pt x="135731" y="370999"/>
                  <a:pt x="135731" y="370999"/>
                </a:cubicBezTo>
                <a:lnTo>
                  <a:pt x="135731" y="350044"/>
                </a:lnTo>
                <a:cubicBezTo>
                  <a:pt x="135731" y="350044"/>
                  <a:pt x="134779" y="350044"/>
                  <a:pt x="134779" y="350044"/>
                </a:cubicBezTo>
                <a:lnTo>
                  <a:pt x="109061" y="350044"/>
                </a:lnTo>
                <a:cubicBezTo>
                  <a:pt x="105251" y="350044"/>
                  <a:pt x="102394" y="347186"/>
                  <a:pt x="102394" y="343376"/>
                </a:cubicBezTo>
                <a:cubicBezTo>
                  <a:pt x="102394" y="339566"/>
                  <a:pt x="105251" y="336709"/>
                  <a:pt x="109061" y="336709"/>
                </a:cubicBezTo>
                <a:lnTo>
                  <a:pt x="134779" y="336709"/>
                </a:lnTo>
                <a:cubicBezTo>
                  <a:pt x="134779" y="336709"/>
                  <a:pt x="135731" y="336709"/>
                  <a:pt x="135731" y="336709"/>
                </a:cubicBezTo>
                <a:lnTo>
                  <a:pt x="135731" y="315754"/>
                </a:lnTo>
                <a:cubicBezTo>
                  <a:pt x="135731" y="315754"/>
                  <a:pt x="134779" y="315754"/>
                  <a:pt x="134779" y="315754"/>
                </a:cubicBezTo>
                <a:lnTo>
                  <a:pt x="109061" y="315754"/>
                </a:lnTo>
                <a:cubicBezTo>
                  <a:pt x="105251" y="315754"/>
                  <a:pt x="102394" y="312896"/>
                  <a:pt x="102394" y="309086"/>
                </a:cubicBezTo>
                <a:cubicBezTo>
                  <a:pt x="102394" y="305276"/>
                  <a:pt x="105251" y="302419"/>
                  <a:pt x="109061" y="302419"/>
                </a:cubicBezTo>
                <a:lnTo>
                  <a:pt x="134779" y="302419"/>
                </a:lnTo>
                <a:cubicBezTo>
                  <a:pt x="134779" y="302419"/>
                  <a:pt x="135731" y="302419"/>
                  <a:pt x="135731" y="302419"/>
                </a:cubicBezTo>
                <a:lnTo>
                  <a:pt x="135731" y="281464"/>
                </a:lnTo>
                <a:cubicBezTo>
                  <a:pt x="135731" y="281464"/>
                  <a:pt x="134779" y="281464"/>
                  <a:pt x="134779" y="281464"/>
                </a:cubicBezTo>
                <a:lnTo>
                  <a:pt x="109061" y="281464"/>
                </a:lnTo>
                <a:cubicBezTo>
                  <a:pt x="105251" y="281464"/>
                  <a:pt x="102394" y="278606"/>
                  <a:pt x="102394" y="274796"/>
                </a:cubicBezTo>
                <a:cubicBezTo>
                  <a:pt x="102394" y="270986"/>
                  <a:pt x="105251" y="268129"/>
                  <a:pt x="109061" y="268129"/>
                </a:cubicBezTo>
                <a:lnTo>
                  <a:pt x="134779" y="268129"/>
                </a:lnTo>
                <a:cubicBezTo>
                  <a:pt x="134779" y="268129"/>
                  <a:pt x="135731" y="268129"/>
                  <a:pt x="135731" y="268129"/>
                </a:cubicBezTo>
                <a:lnTo>
                  <a:pt x="135731" y="247174"/>
                </a:lnTo>
                <a:cubicBezTo>
                  <a:pt x="135731" y="247174"/>
                  <a:pt x="134779" y="247174"/>
                  <a:pt x="134779" y="247174"/>
                </a:cubicBezTo>
                <a:lnTo>
                  <a:pt x="109061" y="247174"/>
                </a:lnTo>
                <a:cubicBezTo>
                  <a:pt x="105251" y="247174"/>
                  <a:pt x="102394" y="244316"/>
                  <a:pt x="102394" y="240506"/>
                </a:cubicBezTo>
                <a:cubicBezTo>
                  <a:pt x="102394" y="236696"/>
                  <a:pt x="105251" y="233839"/>
                  <a:pt x="109061" y="233839"/>
                </a:cubicBezTo>
                <a:lnTo>
                  <a:pt x="134779" y="233839"/>
                </a:lnTo>
                <a:cubicBezTo>
                  <a:pt x="134779" y="233839"/>
                  <a:pt x="135731" y="233839"/>
                  <a:pt x="135731" y="233839"/>
                </a:cubicBezTo>
                <a:lnTo>
                  <a:pt x="135731" y="212884"/>
                </a:lnTo>
                <a:cubicBezTo>
                  <a:pt x="135731" y="212884"/>
                  <a:pt x="134779" y="212884"/>
                  <a:pt x="134779" y="212884"/>
                </a:cubicBezTo>
                <a:lnTo>
                  <a:pt x="109061" y="212884"/>
                </a:lnTo>
                <a:cubicBezTo>
                  <a:pt x="105251" y="212884"/>
                  <a:pt x="102394" y="210026"/>
                  <a:pt x="102394" y="206216"/>
                </a:cubicBezTo>
                <a:cubicBezTo>
                  <a:pt x="102394" y="202406"/>
                  <a:pt x="105251" y="199549"/>
                  <a:pt x="109061" y="199549"/>
                </a:cubicBezTo>
                <a:lnTo>
                  <a:pt x="134779" y="199549"/>
                </a:lnTo>
                <a:cubicBezTo>
                  <a:pt x="134779" y="199549"/>
                  <a:pt x="135731" y="199549"/>
                  <a:pt x="135731" y="199549"/>
                </a:cubicBezTo>
                <a:lnTo>
                  <a:pt x="135731" y="176689"/>
                </a:lnTo>
                <a:cubicBezTo>
                  <a:pt x="135731" y="170974"/>
                  <a:pt x="130969" y="166211"/>
                  <a:pt x="125254" y="166211"/>
                </a:cubicBezTo>
                <a:lnTo>
                  <a:pt x="70961" y="166211"/>
                </a:lnTo>
                <a:cubicBezTo>
                  <a:pt x="65246" y="166211"/>
                  <a:pt x="60484" y="170974"/>
                  <a:pt x="60484" y="176689"/>
                </a:cubicBezTo>
                <a:lnTo>
                  <a:pt x="60484" y="407194"/>
                </a:lnTo>
                <a:lnTo>
                  <a:pt x="50959" y="407194"/>
                </a:lnTo>
                <a:lnTo>
                  <a:pt x="50959" y="127159"/>
                </a:lnTo>
                <a:close/>
                <a:moveTo>
                  <a:pt x="145256" y="516731"/>
                </a:moveTo>
                <a:lnTo>
                  <a:pt x="52864" y="516731"/>
                </a:lnTo>
                <a:lnTo>
                  <a:pt x="52864" y="495776"/>
                </a:lnTo>
                <a:lnTo>
                  <a:pt x="62389" y="495776"/>
                </a:lnTo>
                <a:lnTo>
                  <a:pt x="135731" y="495776"/>
                </a:lnTo>
                <a:lnTo>
                  <a:pt x="145256" y="495776"/>
                </a:lnTo>
                <a:lnTo>
                  <a:pt x="145256" y="516731"/>
                </a:lnTo>
                <a:close/>
                <a:moveTo>
                  <a:pt x="118586" y="474821"/>
                </a:moveTo>
                <a:lnTo>
                  <a:pt x="79534" y="474821"/>
                </a:lnTo>
                <a:lnTo>
                  <a:pt x="79534" y="455771"/>
                </a:lnTo>
                <a:lnTo>
                  <a:pt x="118586" y="455771"/>
                </a:lnTo>
                <a:lnTo>
                  <a:pt x="118586" y="474821"/>
                </a:lnTo>
                <a:close/>
                <a:moveTo>
                  <a:pt x="170974" y="436721"/>
                </a:moveTo>
                <a:lnTo>
                  <a:pt x="138589" y="436721"/>
                </a:lnTo>
                <a:lnTo>
                  <a:pt x="118586" y="436721"/>
                </a:lnTo>
                <a:lnTo>
                  <a:pt x="79534" y="436721"/>
                </a:lnTo>
                <a:lnTo>
                  <a:pt x="59531" y="436721"/>
                </a:lnTo>
                <a:lnTo>
                  <a:pt x="27146" y="436721"/>
                </a:lnTo>
                <a:lnTo>
                  <a:pt x="27146" y="427196"/>
                </a:lnTo>
                <a:lnTo>
                  <a:pt x="43339" y="427196"/>
                </a:lnTo>
                <a:lnTo>
                  <a:pt x="61436" y="427196"/>
                </a:lnTo>
                <a:lnTo>
                  <a:pt x="137636" y="427196"/>
                </a:lnTo>
                <a:lnTo>
                  <a:pt x="155734" y="427196"/>
                </a:lnTo>
                <a:lnTo>
                  <a:pt x="171926" y="427196"/>
                </a:lnTo>
                <a:lnTo>
                  <a:pt x="171926" y="436721"/>
                </a:ln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89" name="ビール">
            <a:extLst>
              <a:ext uri="{FF2B5EF4-FFF2-40B4-BE49-F238E27FC236}">
                <a16:creationId xmlns:a16="http://schemas.microsoft.com/office/drawing/2014/main" id="{8FB19CC7-6E47-F246-9345-CF2D5E875833}"/>
              </a:ext>
            </a:extLst>
          </p:cNvPr>
          <p:cNvSpPr/>
          <p:nvPr userDrawn="1"/>
        </p:nvSpPr>
        <p:spPr>
          <a:xfrm>
            <a:off x="2227465" y="4003777"/>
            <a:ext cx="116690" cy="280056"/>
          </a:xfrm>
          <a:custGeom>
            <a:avLst/>
            <a:gdLst/>
            <a:ahLst/>
            <a:cxnLst/>
            <a:rect l="0" t="0" r="0" b="0"/>
            <a:pathLst>
              <a:path w="238125" h="571500">
                <a:moveTo>
                  <a:pt x="236696" y="237649"/>
                </a:moveTo>
                <a:cubicBezTo>
                  <a:pt x="236696" y="234791"/>
                  <a:pt x="236696" y="232886"/>
                  <a:pt x="236696" y="230029"/>
                </a:cubicBezTo>
                <a:cubicBezTo>
                  <a:pt x="235744" y="171926"/>
                  <a:pt x="229076" y="142399"/>
                  <a:pt x="225266" y="130969"/>
                </a:cubicBezTo>
                <a:cubicBezTo>
                  <a:pt x="230028" y="123349"/>
                  <a:pt x="232886" y="114776"/>
                  <a:pt x="232886" y="105251"/>
                </a:cubicBezTo>
                <a:cubicBezTo>
                  <a:pt x="232886" y="78581"/>
                  <a:pt x="211931" y="57626"/>
                  <a:pt x="185261" y="55721"/>
                </a:cubicBezTo>
                <a:cubicBezTo>
                  <a:pt x="178594" y="28099"/>
                  <a:pt x="153828" y="7144"/>
                  <a:pt x="123349" y="7144"/>
                </a:cubicBezTo>
                <a:cubicBezTo>
                  <a:pt x="94774" y="7144"/>
                  <a:pt x="70961" y="25241"/>
                  <a:pt x="63341" y="50959"/>
                </a:cubicBezTo>
                <a:cubicBezTo>
                  <a:pt x="35719" y="50959"/>
                  <a:pt x="12859" y="72866"/>
                  <a:pt x="12859" y="100489"/>
                </a:cubicBezTo>
                <a:cubicBezTo>
                  <a:pt x="12859" y="110014"/>
                  <a:pt x="15716" y="118586"/>
                  <a:pt x="19526" y="125254"/>
                </a:cubicBezTo>
                <a:cubicBezTo>
                  <a:pt x="16669" y="130969"/>
                  <a:pt x="7144" y="159544"/>
                  <a:pt x="7144" y="229076"/>
                </a:cubicBezTo>
                <a:cubicBezTo>
                  <a:pt x="7144" y="231934"/>
                  <a:pt x="7144" y="233839"/>
                  <a:pt x="7144" y="236696"/>
                </a:cubicBezTo>
                <a:cubicBezTo>
                  <a:pt x="7144" y="257651"/>
                  <a:pt x="15716" y="280511"/>
                  <a:pt x="26194" y="308134"/>
                </a:cubicBezTo>
                <a:cubicBezTo>
                  <a:pt x="38576" y="340519"/>
                  <a:pt x="51911" y="376714"/>
                  <a:pt x="51911" y="414814"/>
                </a:cubicBezTo>
                <a:cubicBezTo>
                  <a:pt x="51911" y="469106"/>
                  <a:pt x="41434" y="524351"/>
                  <a:pt x="41434" y="525304"/>
                </a:cubicBezTo>
                <a:cubicBezTo>
                  <a:pt x="39528" y="534829"/>
                  <a:pt x="42386" y="547211"/>
                  <a:pt x="49053" y="553879"/>
                </a:cubicBezTo>
                <a:cubicBezTo>
                  <a:pt x="51911" y="557689"/>
                  <a:pt x="59531" y="566261"/>
                  <a:pt x="123349" y="566261"/>
                </a:cubicBezTo>
                <a:cubicBezTo>
                  <a:pt x="187166" y="566261"/>
                  <a:pt x="194786" y="556736"/>
                  <a:pt x="197644" y="553879"/>
                </a:cubicBezTo>
                <a:cubicBezTo>
                  <a:pt x="203359" y="546259"/>
                  <a:pt x="207169" y="534829"/>
                  <a:pt x="205264" y="525304"/>
                </a:cubicBezTo>
                <a:cubicBezTo>
                  <a:pt x="205264" y="524351"/>
                  <a:pt x="194786" y="469106"/>
                  <a:pt x="194786" y="414814"/>
                </a:cubicBezTo>
                <a:cubicBezTo>
                  <a:pt x="194786" y="376714"/>
                  <a:pt x="208121" y="340519"/>
                  <a:pt x="220503" y="308134"/>
                </a:cubicBezTo>
                <a:cubicBezTo>
                  <a:pt x="228124" y="282416"/>
                  <a:pt x="236696" y="258604"/>
                  <a:pt x="236696" y="237649"/>
                </a:cubicBezTo>
                <a:close/>
                <a:moveTo>
                  <a:pt x="63341" y="78581"/>
                </a:moveTo>
                <a:cubicBezTo>
                  <a:pt x="65246" y="78581"/>
                  <a:pt x="67151" y="78581"/>
                  <a:pt x="70009" y="79534"/>
                </a:cubicBezTo>
                <a:cubicBezTo>
                  <a:pt x="73819" y="80486"/>
                  <a:pt x="78581" y="80486"/>
                  <a:pt x="81439" y="77629"/>
                </a:cubicBezTo>
                <a:cubicBezTo>
                  <a:pt x="85249" y="75724"/>
                  <a:pt x="87153" y="71914"/>
                  <a:pt x="87153" y="67151"/>
                </a:cubicBezTo>
                <a:cubicBezTo>
                  <a:pt x="88106" y="49054"/>
                  <a:pt x="104299" y="33814"/>
                  <a:pt x="123349" y="33814"/>
                </a:cubicBezTo>
                <a:cubicBezTo>
                  <a:pt x="143351" y="33814"/>
                  <a:pt x="159544" y="49054"/>
                  <a:pt x="159544" y="68104"/>
                </a:cubicBezTo>
                <a:cubicBezTo>
                  <a:pt x="159544" y="69056"/>
                  <a:pt x="159544" y="69056"/>
                  <a:pt x="159544" y="69056"/>
                </a:cubicBezTo>
                <a:cubicBezTo>
                  <a:pt x="159544" y="72866"/>
                  <a:pt x="161449" y="77629"/>
                  <a:pt x="164306" y="80486"/>
                </a:cubicBezTo>
                <a:cubicBezTo>
                  <a:pt x="167164" y="83344"/>
                  <a:pt x="171926" y="84296"/>
                  <a:pt x="175736" y="83344"/>
                </a:cubicBezTo>
                <a:cubicBezTo>
                  <a:pt x="178594" y="82391"/>
                  <a:pt x="180499" y="82391"/>
                  <a:pt x="181451" y="82391"/>
                </a:cubicBezTo>
                <a:cubicBezTo>
                  <a:pt x="194786" y="82391"/>
                  <a:pt x="205264" y="92869"/>
                  <a:pt x="205264" y="105251"/>
                </a:cubicBezTo>
                <a:cubicBezTo>
                  <a:pt x="205264" y="106204"/>
                  <a:pt x="205264" y="108109"/>
                  <a:pt x="204311" y="109061"/>
                </a:cubicBezTo>
                <a:cubicBezTo>
                  <a:pt x="201453" y="108109"/>
                  <a:pt x="198596" y="108109"/>
                  <a:pt x="195739" y="108109"/>
                </a:cubicBezTo>
                <a:lnTo>
                  <a:pt x="45244" y="108109"/>
                </a:lnTo>
                <a:cubicBezTo>
                  <a:pt x="43339" y="108109"/>
                  <a:pt x="41434" y="108109"/>
                  <a:pt x="39528" y="109061"/>
                </a:cubicBezTo>
                <a:cubicBezTo>
                  <a:pt x="38576" y="107156"/>
                  <a:pt x="37624" y="104299"/>
                  <a:pt x="37624" y="101441"/>
                </a:cubicBezTo>
                <a:cubicBezTo>
                  <a:pt x="39528" y="89059"/>
                  <a:pt x="50006" y="78581"/>
                  <a:pt x="63341" y="78581"/>
                </a:cubicBezTo>
                <a:close/>
                <a:moveTo>
                  <a:pt x="144303" y="349091"/>
                </a:moveTo>
                <a:cubicBezTo>
                  <a:pt x="137636" y="349091"/>
                  <a:pt x="131921" y="343376"/>
                  <a:pt x="131921" y="336709"/>
                </a:cubicBezTo>
                <a:cubicBezTo>
                  <a:pt x="131921" y="330041"/>
                  <a:pt x="137636" y="324326"/>
                  <a:pt x="144303" y="324326"/>
                </a:cubicBezTo>
                <a:cubicBezTo>
                  <a:pt x="150971" y="324326"/>
                  <a:pt x="156686" y="330041"/>
                  <a:pt x="156686" y="336709"/>
                </a:cubicBezTo>
                <a:cubicBezTo>
                  <a:pt x="156686" y="343376"/>
                  <a:pt x="150971" y="349091"/>
                  <a:pt x="144303" y="349091"/>
                </a:cubicBezTo>
                <a:close/>
                <a:moveTo>
                  <a:pt x="141446" y="246221"/>
                </a:moveTo>
                <a:cubicBezTo>
                  <a:pt x="141446" y="237649"/>
                  <a:pt x="148114" y="230029"/>
                  <a:pt x="157639" y="230029"/>
                </a:cubicBezTo>
                <a:cubicBezTo>
                  <a:pt x="166211" y="230029"/>
                  <a:pt x="173831" y="236696"/>
                  <a:pt x="173831" y="246221"/>
                </a:cubicBezTo>
                <a:cubicBezTo>
                  <a:pt x="173831" y="254794"/>
                  <a:pt x="167164" y="262414"/>
                  <a:pt x="157639" y="262414"/>
                </a:cubicBezTo>
                <a:cubicBezTo>
                  <a:pt x="148114" y="261461"/>
                  <a:pt x="141446" y="254794"/>
                  <a:pt x="141446" y="246221"/>
                </a:cubicBezTo>
                <a:close/>
                <a:moveTo>
                  <a:pt x="170021" y="309086"/>
                </a:moveTo>
                <a:cubicBezTo>
                  <a:pt x="163353" y="309086"/>
                  <a:pt x="157639" y="303371"/>
                  <a:pt x="157639" y="296704"/>
                </a:cubicBezTo>
                <a:cubicBezTo>
                  <a:pt x="157639" y="290036"/>
                  <a:pt x="163353" y="284321"/>
                  <a:pt x="170021" y="284321"/>
                </a:cubicBezTo>
                <a:cubicBezTo>
                  <a:pt x="176689" y="284321"/>
                  <a:pt x="182403" y="290036"/>
                  <a:pt x="182403" y="296704"/>
                </a:cubicBezTo>
                <a:cubicBezTo>
                  <a:pt x="182403" y="303371"/>
                  <a:pt x="177641" y="309086"/>
                  <a:pt x="170021" y="309086"/>
                </a:cubicBezTo>
                <a:close/>
                <a:moveTo>
                  <a:pt x="35719" y="187166"/>
                </a:moveTo>
                <a:cubicBezTo>
                  <a:pt x="38576" y="150971"/>
                  <a:pt x="44291" y="136684"/>
                  <a:pt x="44291" y="136684"/>
                </a:cubicBezTo>
                <a:cubicBezTo>
                  <a:pt x="44291" y="135731"/>
                  <a:pt x="46196" y="135731"/>
                  <a:pt x="46196" y="135731"/>
                </a:cubicBezTo>
                <a:lnTo>
                  <a:pt x="196691" y="135731"/>
                </a:lnTo>
                <a:cubicBezTo>
                  <a:pt x="197644" y="135731"/>
                  <a:pt x="198596" y="136684"/>
                  <a:pt x="198596" y="136684"/>
                </a:cubicBezTo>
                <a:cubicBezTo>
                  <a:pt x="198596" y="136684"/>
                  <a:pt x="204311" y="150971"/>
                  <a:pt x="207169" y="187166"/>
                </a:cubicBezTo>
                <a:lnTo>
                  <a:pt x="35719" y="187166"/>
                </a:ln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90" name="ソフトドリンク">
            <a:extLst>
              <a:ext uri="{FF2B5EF4-FFF2-40B4-BE49-F238E27FC236}">
                <a16:creationId xmlns:a16="http://schemas.microsoft.com/office/drawing/2014/main" id="{DEE0F977-6223-DD47-B319-E319B1D96689}"/>
              </a:ext>
            </a:extLst>
          </p:cNvPr>
          <p:cNvSpPr/>
          <p:nvPr userDrawn="1"/>
        </p:nvSpPr>
        <p:spPr>
          <a:xfrm>
            <a:off x="2787944" y="4024781"/>
            <a:ext cx="154031" cy="238048"/>
          </a:xfrm>
          <a:custGeom>
            <a:avLst/>
            <a:gdLst/>
            <a:ahLst/>
            <a:cxnLst/>
            <a:rect l="0" t="0" r="0" b="0"/>
            <a:pathLst>
              <a:path w="314325" h="485775">
                <a:moveTo>
                  <a:pt x="294799" y="113824"/>
                </a:moveTo>
                <a:lnTo>
                  <a:pt x="169069" y="113824"/>
                </a:lnTo>
                <a:lnTo>
                  <a:pt x="185261" y="41434"/>
                </a:lnTo>
                <a:lnTo>
                  <a:pt x="282416" y="41434"/>
                </a:lnTo>
                <a:cubicBezTo>
                  <a:pt x="291941" y="41434"/>
                  <a:pt x="299561" y="33814"/>
                  <a:pt x="299561" y="24289"/>
                </a:cubicBezTo>
                <a:cubicBezTo>
                  <a:pt x="299561" y="14764"/>
                  <a:pt x="291941" y="7144"/>
                  <a:pt x="282416" y="7144"/>
                </a:cubicBezTo>
                <a:lnTo>
                  <a:pt x="181451" y="7144"/>
                </a:lnTo>
                <a:cubicBezTo>
                  <a:pt x="168116" y="7144"/>
                  <a:pt x="155734" y="16669"/>
                  <a:pt x="152876" y="30004"/>
                </a:cubicBezTo>
                <a:lnTo>
                  <a:pt x="134779" y="112871"/>
                </a:lnTo>
                <a:lnTo>
                  <a:pt x="27146" y="112871"/>
                </a:lnTo>
                <a:cubicBezTo>
                  <a:pt x="15716" y="112871"/>
                  <a:pt x="7144" y="122396"/>
                  <a:pt x="7144" y="132874"/>
                </a:cubicBezTo>
                <a:lnTo>
                  <a:pt x="7144" y="146209"/>
                </a:lnTo>
                <a:cubicBezTo>
                  <a:pt x="7144" y="157639"/>
                  <a:pt x="16669" y="166211"/>
                  <a:pt x="27146" y="166211"/>
                </a:cubicBezTo>
                <a:lnTo>
                  <a:pt x="30004" y="166211"/>
                </a:lnTo>
                <a:lnTo>
                  <a:pt x="70009" y="465296"/>
                </a:lnTo>
                <a:cubicBezTo>
                  <a:pt x="70961" y="475774"/>
                  <a:pt x="80486" y="484346"/>
                  <a:pt x="91916" y="484346"/>
                </a:cubicBezTo>
                <a:lnTo>
                  <a:pt x="230981" y="484346"/>
                </a:lnTo>
                <a:cubicBezTo>
                  <a:pt x="241459" y="484346"/>
                  <a:pt x="250984" y="475774"/>
                  <a:pt x="252889" y="465296"/>
                </a:cubicBezTo>
                <a:lnTo>
                  <a:pt x="292894" y="166211"/>
                </a:lnTo>
                <a:lnTo>
                  <a:pt x="295751" y="166211"/>
                </a:lnTo>
                <a:cubicBezTo>
                  <a:pt x="307181" y="166211"/>
                  <a:pt x="315754" y="156686"/>
                  <a:pt x="315754" y="146209"/>
                </a:cubicBezTo>
                <a:lnTo>
                  <a:pt x="315754" y="132874"/>
                </a:lnTo>
                <a:cubicBezTo>
                  <a:pt x="314801" y="123349"/>
                  <a:pt x="306229" y="113824"/>
                  <a:pt x="294799" y="113824"/>
                </a:cubicBezTo>
                <a:close/>
                <a:moveTo>
                  <a:pt x="231934" y="464344"/>
                </a:moveTo>
                <a:cubicBezTo>
                  <a:pt x="231934" y="465296"/>
                  <a:pt x="230981" y="465296"/>
                  <a:pt x="230029" y="465296"/>
                </a:cubicBezTo>
                <a:lnTo>
                  <a:pt x="91916" y="465296"/>
                </a:lnTo>
                <a:cubicBezTo>
                  <a:pt x="90964" y="465296"/>
                  <a:pt x="90964" y="464344"/>
                  <a:pt x="90011" y="464344"/>
                </a:cubicBezTo>
                <a:lnTo>
                  <a:pt x="50006" y="168116"/>
                </a:lnTo>
                <a:lnTo>
                  <a:pt x="270986" y="168116"/>
                </a:lnTo>
                <a:lnTo>
                  <a:pt x="231934" y="464344"/>
                </a:lnTo>
                <a:close/>
                <a:moveTo>
                  <a:pt x="294799" y="148114"/>
                </a:moveTo>
                <a:lnTo>
                  <a:pt x="27146" y="148114"/>
                </a:lnTo>
                <a:lnTo>
                  <a:pt x="27146" y="134779"/>
                </a:lnTo>
                <a:lnTo>
                  <a:pt x="294799" y="134779"/>
                </a:lnTo>
                <a:lnTo>
                  <a:pt x="294799" y="148114"/>
                </a:ln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91" name="たばこ">
            <a:extLst>
              <a:ext uri="{FF2B5EF4-FFF2-40B4-BE49-F238E27FC236}">
                <a16:creationId xmlns:a16="http://schemas.microsoft.com/office/drawing/2014/main" id="{40C7ADD3-39C7-F242-9EC8-508589C6FD2D}"/>
              </a:ext>
            </a:extLst>
          </p:cNvPr>
          <p:cNvSpPr/>
          <p:nvPr userDrawn="1"/>
        </p:nvSpPr>
        <p:spPr>
          <a:xfrm>
            <a:off x="3342371" y="4064223"/>
            <a:ext cx="246449" cy="159164"/>
          </a:xfrm>
          <a:custGeom>
            <a:avLst/>
            <a:gdLst>
              <a:gd name="connsiteX0" fmla="*/ 85725 w 502920"/>
              <a:gd name="connsiteY0" fmla="*/ 267652 h 324802"/>
              <a:gd name="connsiteX1" fmla="*/ 85725 w 502920"/>
              <a:gd name="connsiteY1" fmla="*/ 305752 h 324802"/>
              <a:gd name="connsiteX2" fmla="*/ 271463 w 502920"/>
              <a:gd name="connsiteY2" fmla="*/ 305752 h 324802"/>
              <a:gd name="connsiteX3" fmla="*/ 271463 w 502920"/>
              <a:gd name="connsiteY3" fmla="*/ 267652 h 324802"/>
              <a:gd name="connsiteX4" fmla="*/ 85725 w 502920"/>
              <a:gd name="connsiteY4" fmla="*/ 246697 h 324802"/>
              <a:gd name="connsiteX5" fmla="*/ 271463 w 502920"/>
              <a:gd name="connsiteY5" fmla="*/ 246697 h 324802"/>
              <a:gd name="connsiteX6" fmla="*/ 291465 w 502920"/>
              <a:gd name="connsiteY6" fmla="*/ 246697 h 324802"/>
              <a:gd name="connsiteX7" fmla="*/ 482918 w 502920"/>
              <a:gd name="connsiteY7" fmla="*/ 246697 h 324802"/>
              <a:gd name="connsiteX8" fmla="*/ 502920 w 502920"/>
              <a:gd name="connsiteY8" fmla="*/ 266699 h 324802"/>
              <a:gd name="connsiteX9" fmla="*/ 502920 w 502920"/>
              <a:gd name="connsiteY9" fmla="*/ 304799 h 324802"/>
              <a:gd name="connsiteX10" fmla="*/ 482918 w 502920"/>
              <a:gd name="connsiteY10" fmla="*/ 324802 h 324802"/>
              <a:gd name="connsiteX11" fmla="*/ 291465 w 502920"/>
              <a:gd name="connsiteY11" fmla="*/ 324802 h 324802"/>
              <a:gd name="connsiteX12" fmla="*/ 271463 w 502920"/>
              <a:gd name="connsiteY12" fmla="*/ 324802 h 324802"/>
              <a:gd name="connsiteX13" fmla="*/ 85725 w 502920"/>
              <a:gd name="connsiteY13" fmla="*/ 324802 h 324802"/>
              <a:gd name="connsiteX14" fmla="*/ 65723 w 502920"/>
              <a:gd name="connsiteY14" fmla="*/ 304799 h 324802"/>
              <a:gd name="connsiteX15" fmla="*/ 65723 w 502920"/>
              <a:gd name="connsiteY15" fmla="*/ 266699 h 324802"/>
              <a:gd name="connsiteX16" fmla="*/ 85725 w 502920"/>
              <a:gd name="connsiteY16" fmla="*/ 246697 h 324802"/>
              <a:gd name="connsiteX17" fmla="*/ 20002 w 502920"/>
              <a:gd name="connsiteY17" fmla="*/ 246697 h 324802"/>
              <a:gd name="connsiteX18" fmla="*/ 39052 w 502920"/>
              <a:gd name="connsiteY18" fmla="*/ 246697 h 324802"/>
              <a:gd name="connsiteX19" fmla="*/ 59055 w 502920"/>
              <a:gd name="connsiteY19" fmla="*/ 266699 h 324802"/>
              <a:gd name="connsiteX20" fmla="*/ 59055 w 502920"/>
              <a:gd name="connsiteY20" fmla="*/ 304799 h 324802"/>
              <a:gd name="connsiteX21" fmla="*/ 39052 w 502920"/>
              <a:gd name="connsiteY21" fmla="*/ 324802 h 324802"/>
              <a:gd name="connsiteX22" fmla="*/ 20002 w 502920"/>
              <a:gd name="connsiteY22" fmla="*/ 324802 h 324802"/>
              <a:gd name="connsiteX23" fmla="*/ 0 w 502920"/>
              <a:gd name="connsiteY23" fmla="*/ 304799 h 324802"/>
              <a:gd name="connsiteX24" fmla="*/ 0 w 502920"/>
              <a:gd name="connsiteY24" fmla="*/ 266699 h 324802"/>
              <a:gd name="connsiteX25" fmla="*/ 20002 w 502920"/>
              <a:gd name="connsiteY25" fmla="*/ 246697 h 324802"/>
              <a:gd name="connsiteX26" fmla="*/ 225743 w 502920"/>
              <a:gd name="connsiteY26" fmla="*/ 100964 h 324802"/>
              <a:gd name="connsiteX27" fmla="*/ 237173 w 502920"/>
              <a:gd name="connsiteY27" fmla="*/ 103822 h 324802"/>
              <a:gd name="connsiteX28" fmla="*/ 280035 w 502920"/>
              <a:gd name="connsiteY28" fmla="*/ 120967 h 324802"/>
              <a:gd name="connsiteX29" fmla="*/ 328613 w 502920"/>
              <a:gd name="connsiteY29" fmla="*/ 120967 h 324802"/>
              <a:gd name="connsiteX30" fmla="*/ 339090 w 502920"/>
              <a:gd name="connsiteY30" fmla="*/ 131444 h 324802"/>
              <a:gd name="connsiteX31" fmla="*/ 328613 w 502920"/>
              <a:gd name="connsiteY31" fmla="*/ 141922 h 324802"/>
              <a:gd name="connsiteX32" fmla="*/ 280035 w 502920"/>
              <a:gd name="connsiteY32" fmla="*/ 141922 h 324802"/>
              <a:gd name="connsiteX33" fmla="*/ 235268 w 502920"/>
              <a:gd name="connsiteY33" fmla="*/ 129539 h 324802"/>
              <a:gd name="connsiteX34" fmla="*/ 188595 w 502920"/>
              <a:gd name="connsiteY34" fmla="*/ 164782 h 324802"/>
              <a:gd name="connsiteX35" fmla="*/ 130493 w 502920"/>
              <a:gd name="connsiteY35" fmla="*/ 164782 h 324802"/>
              <a:gd name="connsiteX36" fmla="*/ 63818 w 502920"/>
              <a:gd name="connsiteY36" fmla="*/ 210502 h 324802"/>
              <a:gd name="connsiteX37" fmla="*/ 63818 w 502920"/>
              <a:gd name="connsiteY37" fmla="*/ 226694 h 324802"/>
              <a:gd name="connsiteX38" fmla="*/ 53340 w 502920"/>
              <a:gd name="connsiteY38" fmla="*/ 237172 h 324802"/>
              <a:gd name="connsiteX39" fmla="*/ 42863 w 502920"/>
              <a:gd name="connsiteY39" fmla="*/ 226694 h 324802"/>
              <a:gd name="connsiteX40" fmla="*/ 42863 w 502920"/>
              <a:gd name="connsiteY40" fmla="*/ 210502 h 324802"/>
              <a:gd name="connsiteX41" fmla="*/ 130493 w 502920"/>
              <a:gd name="connsiteY41" fmla="*/ 143827 h 324802"/>
              <a:gd name="connsiteX42" fmla="*/ 188595 w 502920"/>
              <a:gd name="connsiteY42" fmla="*/ 143827 h 324802"/>
              <a:gd name="connsiteX43" fmla="*/ 219075 w 502920"/>
              <a:gd name="connsiteY43" fmla="*/ 110489 h 324802"/>
              <a:gd name="connsiteX44" fmla="*/ 225743 w 502920"/>
              <a:gd name="connsiteY44" fmla="*/ 100964 h 324802"/>
              <a:gd name="connsiteX45" fmla="*/ 277177 w 502920"/>
              <a:gd name="connsiteY45" fmla="*/ 0 h 324802"/>
              <a:gd name="connsiteX46" fmla="*/ 329565 w 502920"/>
              <a:gd name="connsiteY46" fmla="*/ 0 h 324802"/>
              <a:gd name="connsiteX47" fmla="*/ 340042 w 502920"/>
              <a:gd name="connsiteY47" fmla="*/ 10477 h 324802"/>
              <a:gd name="connsiteX48" fmla="*/ 329565 w 502920"/>
              <a:gd name="connsiteY48" fmla="*/ 20955 h 324802"/>
              <a:gd name="connsiteX49" fmla="*/ 277177 w 502920"/>
              <a:gd name="connsiteY49" fmla="*/ 20955 h 324802"/>
              <a:gd name="connsiteX50" fmla="*/ 181927 w 502920"/>
              <a:gd name="connsiteY50" fmla="*/ 112395 h 324802"/>
              <a:gd name="connsiteX51" fmla="*/ 171450 w 502920"/>
              <a:gd name="connsiteY51" fmla="*/ 122872 h 324802"/>
              <a:gd name="connsiteX52" fmla="*/ 160972 w 502920"/>
              <a:gd name="connsiteY52" fmla="*/ 112395 h 324802"/>
              <a:gd name="connsiteX53" fmla="*/ 145732 w 502920"/>
              <a:gd name="connsiteY53" fmla="*/ 76200 h 324802"/>
              <a:gd name="connsiteX54" fmla="*/ 96202 w 502920"/>
              <a:gd name="connsiteY54" fmla="*/ 66675 h 324802"/>
              <a:gd name="connsiteX55" fmla="*/ 21907 w 502920"/>
              <a:gd name="connsiteY55" fmla="*/ 171450 h 324802"/>
              <a:gd name="connsiteX56" fmla="*/ 21907 w 502920"/>
              <a:gd name="connsiteY56" fmla="*/ 227647 h 324802"/>
              <a:gd name="connsiteX57" fmla="*/ 11430 w 502920"/>
              <a:gd name="connsiteY57" fmla="*/ 238125 h 324802"/>
              <a:gd name="connsiteX58" fmla="*/ 3810 w 502920"/>
              <a:gd name="connsiteY58" fmla="*/ 226695 h 324802"/>
              <a:gd name="connsiteX59" fmla="*/ 3810 w 502920"/>
              <a:gd name="connsiteY59" fmla="*/ 170497 h 324802"/>
              <a:gd name="connsiteX60" fmla="*/ 94297 w 502920"/>
              <a:gd name="connsiteY60" fmla="*/ 45720 h 324802"/>
              <a:gd name="connsiteX61" fmla="*/ 160020 w 502920"/>
              <a:gd name="connsiteY61" fmla="*/ 59055 h 324802"/>
              <a:gd name="connsiteX62" fmla="*/ 169545 w 502920"/>
              <a:gd name="connsiteY62" fmla="*/ 69532 h 324802"/>
              <a:gd name="connsiteX63" fmla="*/ 277177 w 502920"/>
              <a:gd name="connsiteY63" fmla="*/ 0 h 32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2920" h="324802">
                <a:moveTo>
                  <a:pt x="85725" y="267652"/>
                </a:moveTo>
                <a:lnTo>
                  <a:pt x="85725" y="305752"/>
                </a:lnTo>
                <a:lnTo>
                  <a:pt x="271463" y="305752"/>
                </a:lnTo>
                <a:lnTo>
                  <a:pt x="271463" y="267652"/>
                </a:lnTo>
                <a:close/>
                <a:moveTo>
                  <a:pt x="85725" y="246697"/>
                </a:moveTo>
                <a:lnTo>
                  <a:pt x="271463" y="246697"/>
                </a:lnTo>
                <a:lnTo>
                  <a:pt x="291465" y="246697"/>
                </a:lnTo>
                <a:lnTo>
                  <a:pt x="482918" y="246697"/>
                </a:lnTo>
                <a:cubicBezTo>
                  <a:pt x="493395" y="246697"/>
                  <a:pt x="502920" y="256222"/>
                  <a:pt x="502920" y="266699"/>
                </a:cubicBezTo>
                <a:lnTo>
                  <a:pt x="502920" y="304799"/>
                </a:lnTo>
                <a:cubicBezTo>
                  <a:pt x="502920" y="315277"/>
                  <a:pt x="494348" y="324802"/>
                  <a:pt x="482918" y="324802"/>
                </a:cubicBezTo>
                <a:lnTo>
                  <a:pt x="291465" y="324802"/>
                </a:lnTo>
                <a:lnTo>
                  <a:pt x="271463" y="324802"/>
                </a:lnTo>
                <a:lnTo>
                  <a:pt x="85725" y="324802"/>
                </a:lnTo>
                <a:cubicBezTo>
                  <a:pt x="75248" y="324802"/>
                  <a:pt x="65723" y="316229"/>
                  <a:pt x="65723" y="304799"/>
                </a:cubicBezTo>
                <a:lnTo>
                  <a:pt x="65723" y="266699"/>
                </a:lnTo>
                <a:cubicBezTo>
                  <a:pt x="65723" y="256222"/>
                  <a:pt x="74295" y="246697"/>
                  <a:pt x="85725" y="246697"/>
                </a:cubicBezTo>
                <a:close/>
                <a:moveTo>
                  <a:pt x="20002" y="246697"/>
                </a:moveTo>
                <a:lnTo>
                  <a:pt x="39052" y="246697"/>
                </a:lnTo>
                <a:cubicBezTo>
                  <a:pt x="50482" y="246697"/>
                  <a:pt x="60007" y="256222"/>
                  <a:pt x="59055" y="266699"/>
                </a:cubicBezTo>
                <a:lnTo>
                  <a:pt x="59055" y="304799"/>
                </a:lnTo>
                <a:cubicBezTo>
                  <a:pt x="59055" y="315277"/>
                  <a:pt x="50482" y="324802"/>
                  <a:pt x="39052" y="324802"/>
                </a:cubicBezTo>
                <a:lnTo>
                  <a:pt x="20002" y="324802"/>
                </a:lnTo>
                <a:cubicBezTo>
                  <a:pt x="9525" y="324802"/>
                  <a:pt x="0" y="316229"/>
                  <a:pt x="0" y="304799"/>
                </a:cubicBezTo>
                <a:lnTo>
                  <a:pt x="0" y="266699"/>
                </a:lnTo>
                <a:cubicBezTo>
                  <a:pt x="0" y="256222"/>
                  <a:pt x="8572" y="246697"/>
                  <a:pt x="20002" y="246697"/>
                </a:cubicBezTo>
                <a:close/>
                <a:moveTo>
                  <a:pt x="225743" y="100964"/>
                </a:moveTo>
                <a:cubicBezTo>
                  <a:pt x="229553" y="99059"/>
                  <a:pt x="234315" y="100012"/>
                  <a:pt x="237173" y="103822"/>
                </a:cubicBezTo>
                <a:cubicBezTo>
                  <a:pt x="237173" y="104774"/>
                  <a:pt x="251460" y="120967"/>
                  <a:pt x="280035" y="120967"/>
                </a:cubicBezTo>
                <a:lnTo>
                  <a:pt x="328613" y="120967"/>
                </a:lnTo>
                <a:cubicBezTo>
                  <a:pt x="334328" y="120967"/>
                  <a:pt x="339090" y="125729"/>
                  <a:pt x="339090" y="131444"/>
                </a:cubicBezTo>
                <a:cubicBezTo>
                  <a:pt x="339090" y="137159"/>
                  <a:pt x="334328" y="141922"/>
                  <a:pt x="328613" y="141922"/>
                </a:cubicBezTo>
                <a:lnTo>
                  <a:pt x="280035" y="141922"/>
                </a:lnTo>
                <a:cubicBezTo>
                  <a:pt x="260033" y="141922"/>
                  <a:pt x="244793" y="135254"/>
                  <a:pt x="235268" y="129539"/>
                </a:cubicBezTo>
                <a:cubicBezTo>
                  <a:pt x="227648" y="147637"/>
                  <a:pt x="210503" y="164782"/>
                  <a:pt x="188595" y="164782"/>
                </a:cubicBezTo>
                <a:lnTo>
                  <a:pt x="130493" y="164782"/>
                </a:lnTo>
                <a:cubicBezTo>
                  <a:pt x="97155" y="164782"/>
                  <a:pt x="62865" y="179069"/>
                  <a:pt x="63818" y="210502"/>
                </a:cubicBezTo>
                <a:lnTo>
                  <a:pt x="63818" y="226694"/>
                </a:lnTo>
                <a:cubicBezTo>
                  <a:pt x="63818" y="232409"/>
                  <a:pt x="59055" y="237172"/>
                  <a:pt x="53340" y="237172"/>
                </a:cubicBezTo>
                <a:cubicBezTo>
                  <a:pt x="47625" y="237172"/>
                  <a:pt x="42863" y="232409"/>
                  <a:pt x="42863" y="226694"/>
                </a:cubicBezTo>
                <a:lnTo>
                  <a:pt x="42863" y="210502"/>
                </a:lnTo>
                <a:cubicBezTo>
                  <a:pt x="42863" y="171449"/>
                  <a:pt x="79058" y="143827"/>
                  <a:pt x="130493" y="143827"/>
                </a:cubicBezTo>
                <a:lnTo>
                  <a:pt x="188595" y="143827"/>
                </a:lnTo>
                <a:cubicBezTo>
                  <a:pt x="206693" y="143827"/>
                  <a:pt x="219075" y="121919"/>
                  <a:pt x="219075" y="110489"/>
                </a:cubicBezTo>
                <a:cubicBezTo>
                  <a:pt x="219075" y="106679"/>
                  <a:pt x="221933" y="101917"/>
                  <a:pt x="225743" y="100964"/>
                </a:cubicBezTo>
                <a:close/>
                <a:moveTo>
                  <a:pt x="277177" y="0"/>
                </a:moveTo>
                <a:lnTo>
                  <a:pt x="329565" y="0"/>
                </a:lnTo>
                <a:cubicBezTo>
                  <a:pt x="335280" y="0"/>
                  <a:pt x="340042" y="4762"/>
                  <a:pt x="340042" y="10477"/>
                </a:cubicBezTo>
                <a:cubicBezTo>
                  <a:pt x="340042" y="16192"/>
                  <a:pt x="335280" y="20955"/>
                  <a:pt x="329565" y="20955"/>
                </a:cubicBezTo>
                <a:lnTo>
                  <a:pt x="277177" y="20955"/>
                </a:lnTo>
                <a:cubicBezTo>
                  <a:pt x="201930" y="20955"/>
                  <a:pt x="181927" y="79057"/>
                  <a:pt x="181927" y="112395"/>
                </a:cubicBezTo>
                <a:cubicBezTo>
                  <a:pt x="181927" y="118110"/>
                  <a:pt x="177165" y="122872"/>
                  <a:pt x="171450" y="122872"/>
                </a:cubicBezTo>
                <a:cubicBezTo>
                  <a:pt x="165735" y="122872"/>
                  <a:pt x="160972" y="118110"/>
                  <a:pt x="160972" y="112395"/>
                </a:cubicBezTo>
                <a:cubicBezTo>
                  <a:pt x="160972" y="98107"/>
                  <a:pt x="155257" y="84772"/>
                  <a:pt x="145732" y="76200"/>
                </a:cubicBezTo>
                <a:cubicBezTo>
                  <a:pt x="134302" y="66675"/>
                  <a:pt x="117157" y="62865"/>
                  <a:pt x="96202" y="66675"/>
                </a:cubicBezTo>
                <a:cubicBezTo>
                  <a:pt x="60007" y="73342"/>
                  <a:pt x="21907" y="103822"/>
                  <a:pt x="21907" y="171450"/>
                </a:cubicBezTo>
                <a:lnTo>
                  <a:pt x="21907" y="227647"/>
                </a:lnTo>
                <a:cubicBezTo>
                  <a:pt x="21907" y="233362"/>
                  <a:pt x="17145" y="238125"/>
                  <a:pt x="11430" y="238125"/>
                </a:cubicBezTo>
                <a:cubicBezTo>
                  <a:pt x="5715" y="238125"/>
                  <a:pt x="952" y="233362"/>
                  <a:pt x="3810" y="226695"/>
                </a:cubicBezTo>
                <a:lnTo>
                  <a:pt x="3810" y="170497"/>
                </a:lnTo>
                <a:cubicBezTo>
                  <a:pt x="3810" y="103822"/>
                  <a:pt x="39052" y="55245"/>
                  <a:pt x="94297" y="45720"/>
                </a:cubicBezTo>
                <a:cubicBezTo>
                  <a:pt x="128587" y="40005"/>
                  <a:pt x="148590" y="49530"/>
                  <a:pt x="160020" y="59055"/>
                </a:cubicBezTo>
                <a:cubicBezTo>
                  <a:pt x="163830" y="61912"/>
                  <a:pt x="166687" y="65722"/>
                  <a:pt x="169545" y="69532"/>
                </a:cubicBezTo>
                <a:cubicBezTo>
                  <a:pt x="183832" y="31432"/>
                  <a:pt x="218122" y="0"/>
                  <a:pt x="277177"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92" name="食事①">
            <a:extLst>
              <a:ext uri="{FF2B5EF4-FFF2-40B4-BE49-F238E27FC236}">
                <a16:creationId xmlns:a16="http://schemas.microsoft.com/office/drawing/2014/main" id="{DEF556F6-C428-974D-BB0D-EDFD7720472D}"/>
              </a:ext>
            </a:extLst>
          </p:cNvPr>
          <p:cNvSpPr/>
          <p:nvPr userDrawn="1"/>
        </p:nvSpPr>
        <p:spPr>
          <a:xfrm>
            <a:off x="3962491" y="4045318"/>
            <a:ext cx="216110" cy="196973"/>
          </a:xfrm>
          <a:custGeom>
            <a:avLst/>
            <a:gdLst>
              <a:gd name="connsiteX0" fmla="*/ 26670 w 441007"/>
              <a:gd name="connsiteY0" fmla="*/ 373380 h 401955"/>
              <a:gd name="connsiteX1" fmla="*/ 415290 w 441007"/>
              <a:gd name="connsiteY1" fmla="*/ 373380 h 401955"/>
              <a:gd name="connsiteX2" fmla="*/ 429577 w 441007"/>
              <a:gd name="connsiteY2" fmla="*/ 387667 h 401955"/>
              <a:gd name="connsiteX3" fmla="*/ 425767 w 441007"/>
              <a:gd name="connsiteY3" fmla="*/ 398145 h 401955"/>
              <a:gd name="connsiteX4" fmla="*/ 415290 w 441007"/>
              <a:gd name="connsiteY4" fmla="*/ 401955 h 401955"/>
              <a:gd name="connsiteX5" fmla="*/ 26670 w 441007"/>
              <a:gd name="connsiteY5" fmla="*/ 391477 h 401955"/>
              <a:gd name="connsiteX6" fmla="*/ 11430 w 441007"/>
              <a:gd name="connsiteY6" fmla="*/ 381952 h 401955"/>
              <a:gd name="connsiteX7" fmla="*/ 26670 w 441007"/>
              <a:gd name="connsiteY7" fmla="*/ 373380 h 401955"/>
              <a:gd name="connsiteX8" fmla="*/ 415290 w 441007"/>
              <a:gd name="connsiteY8" fmla="*/ 339090 h 401955"/>
              <a:gd name="connsiteX9" fmla="*/ 426720 w 441007"/>
              <a:gd name="connsiteY9" fmla="*/ 342900 h 401955"/>
              <a:gd name="connsiteX10" fmla="*/ 430530 w 441007"/>
              <a:gd name="connsiteY10" fmla="*/ 353377 h 401955"/>
              <a:gd name="connsiteX11" fmla="*/ 415290 w 441007"/>
              <a:gd name="connsiteY11" fmla="*/ 367665 h 401955"/>
              <a:gd name="connsiteX12" fmla="*/ 26670 w 441007"/>
              <a:gd name="connsiteY12" fmla="*/ 367665 h 401955"/>
              <a:gd name="connsiteX13" fmla="*/ 11430 w 441007"/>
              <a:gd name="connsiteY13" fmla="*/ 359092 h 401955"/>
              <a:gd name="connsiteX14" fmla="*/ 26670 w 441007"/>
              <a:gd name="connsiteY14" fmla="*/ 349567 h 401955"/>
              <a:gd name="connsiteX15" fmla="*/ 10477 w 441007"/>
              <a:gd name="connsiteY15" fmla="*/ 0 h 401955"/>
              <a:gd name="connsiteX16" fmla="*/ 430530 w 441007"/>
              <a:gd name="connsiteY16" fmla="*/ 0 h 401955"/>
              <a:gd name="connsiteX17" fmla="*/ 441007 w 441007"/>
              <a:gd name="connsiteY17" fmla="*/ 10477 h 401955"/>
              <a:gd name="connsiteX18" fmla="*/ 296227 w 441007"/>
              <a:gd name="connsiteY18" fmla="*/ 253365 h 401955"/>
              <a:gd name="connsiteX19" fmla="*/ 302895 w 441007"/>
              <a:gd name="connsiteY19" fmla="*/ 297180 h 401955"/>
              <a:gd name="connsiteX20" fmla="*/ 299085 w 441007"/>
              <a:gd name="connsiteY20" fmla="*/ 312420 h 401955"/>
              <a:gd name="connsiteX21" fmla="*/ 284797 w 441007"/>
              <a:gd name="connsiteY21" fmla="*/ 319087 h 401955"/>
              <a:gd name="connsiteX22" fmla="*/ 157162 w 441007"/>
              <a:gd name="connsiteY22" fmla="*/ 319087 h 401955"/>
              <a:gd name="connsiteX23" fmla="*/ 142875 w 441007"/>
              <a:gd name="connsiteY23" fmla="*/ 312420 h 401955"/>
              <a:gd name="connsiteX24" fmla="*/ 139065 w 441007"/>
              <a:gd name="connsiteY24" fmla="*/ 297180 h 401955"/>
              <a:gd name="connsiteX25" fmla="*/ 145732 w 441007"/>
              <a:gd name="connsiteY25" fmla="*/ 253365 h 401955"/>
              <a:gd name="connsiteX26" fmla="*/ 0 w 441007"/>
              <a:gd name="connsiteY26" fmla="*/ 10477 h 401955"/>
              <a:gd name="connsiteX27" fmla="*/ 10477 w 441007"/>
              <a:gd name="connsiteY27" fmla="*/ 0 h 40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1007" h="401955">
                <a:moveTo>
                  <a:pt x="26670" y="373380"/>
                </a:moveTo>
                <a:lnTo>
                  <a:pt x="415290" y="373380"/>
                </a:lnTo>
                <a:cubicBezTo>
                  <a:pt x="422910" y="373380"/>
                  <a:pt x="430530" y="380047"/>
                  <a:pt x="429577" y="387667"/>
                </a:cubicBezTo>
                <a:cubicBezTo>
                  <a:pt x="429577" y="391477"/>
                  <a:pt x="428625" y="395287"/>
                  <a:pt x="425767" y="398145"/>
                </a:cubicBezTo>
                <a:cubicBezTo>
                  <a:pt x="422910" y="400050"/>
                  <a:pt x="419100" y="401955"/>
                  <a:pt x="415290" y="401955"/>
                </a:cubicBezTo>
                <a:lnTo>
                  <a:pt x="26670" y="391477"/>
                </a:lnTo>
                <a:cubicBezTo>
                  <a:pt x="17145" y="390525"/>
                  <a:pt x="11430" y="387667"/>
                  <a:pt x="11430" y="381952"/>
                </a:cubicBezTo>
                <a:cubicBezTo>
                  <a:pt x="11430" y="377190"/>
                  <a:pt x="17145" y="373380"/>
                  <a:pt x="26670" y="373380"/>
                </a:cubicBezTo>
                <a:close/>
                <a:moveTo>
                  <a:pt x="415290" y="339090"/>
                </a:moveTo>
                <a:cubicBezTo>
                  <a:pt x="419100" y="339090"/>
                  <a:pt x="422910" y="340042"/>
                  <a:pt x="426720" y="342900"/>
                </a:cubicBezTo>
                <a:cubicBezTo>
                  <a:pt x="428625" y="345757"/>
                  <a:pt x="430530" y="349567"/>
                  <a:pt x="430530" y="353377"/>
                </a:cubicBezTo>
                <a:cubicBezTo>
                  <a:pt x="430530" y="360997"/>
                  <a:pt x="423862" y="367665"/>
                  <a:pt x="415290" y="367665"/>
                </a:cubicBezTo>
                <a:lnTo>
                  <a:pt x="26670" y="367665"/>
                </a:lnTo>
                <a:cubicBezTo>
                  <a:pt x="17145" y="367665"/>
                  <a:pt x="11430" y="364807"/>
                  <a:pt x="11430" y="359092"/>
                </a:cubicBezTo>
                <a:cubicBezTo>
                  <a:pt x="11430" y="353377"/>
                  <a:pt x="17145" y="349567"/>
                  <a:pt x="26670" y="349567"/>
                </a:cubicBezTo>
                <a:close/>
                <a:moveTo>
                  <a:pt x="10477" y="0"/>
                </a:moveTo>
                <a:lnTo>
                  <a:pt x="430530" y="0"/>
                </a:lnTo>
                <a:cubicBezTo>
                  <a:pt x="436245" y="0"/>
                  <a:pt x="441007" y="4762"/>
                  <a:pt x="441007" y="10477"/>
                </a:cubicBezTo>
                <a:cubicBezTo>
                  <a:pt x="441007" y="114300"/>
                  <a:pt x="395287" y="218122"/>
                  <a:pt x="296227" y="253365"/>
                </a:cubicBezTo>
                <a:lnTo>
                  <a:pt x="302895" y="297180"/>
                </a:lnTo>
                <a:cubicBezTo>
                  <a:pt x="303847" y="302895"/>
                  <a:pt x="302895" y="308610"/>
                  <a:pt x="299085" y="312420"/>
                </a:cubicBezTo>
                <a:cubicBezTo>
                  <a:pt x="295275" y="317182"/>
                  <a:pt x="290512" y="319087"/>
                  <a:pt x="284797" y="319087"/>
                </a:cubicBezTo>
                <a:lnTo>
                  <a:pt x="157162" y="319087"/>
                </a:lnTo>
                <a:cubicBezTo>
                  <a:pt x="151447" y="319087"/>
                  <a:pt x="146685" y="316230"/>
                  <a:pt x="142875" y="312420"/>
                </a:cubicBezTo>
                <a:cubicBezTo>
                  <a:pt x="140017" y="308610"/>
                  <a:pt x="138112" y="302895"/>
                  <a:pt x="139065" y="297180"/>
                </a:cubicBezTo>
                <a:lnTo>
                  <a:pt x="145732" y="253365"/>
                </a:lnTo>
                <a:cubicBezTo>
                  <a:pt x="45720" y="218122"/>
                  <a:pt x="952" y="114300"/>
                  <a:pt x="0" y="10477"/>
                </a:cubicBezTo>
                <a:cubicBezTo>
                  <a:pt x="0" y="4762"/>
                  <a:pt x="4762" y="0"/>
                  <a:pt x="10477"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93" name="食事②">
            <a:extLst>
              <a:ext uri="{FF2B5EF4-FFF2-40B4-BE49-F238E27FC236}">
                <a16:creationId xmlns:a16="http://schemas.microsoft.com/office/drawing/2014/main" id="{814043BC-7A3C-AD4B-BBC6-C5542E9AA0D0}"/>
              </a:ext>
            </a:extLst>
          </p:cNvPr>
          <p:cNvSpPr/>
          <p:nvPr userDrawn="1"/>
        </p:nvSpPr>
        <p:spPr>
          <a:xfrm>
            <a:off x="4503104" y="4029915"/>
            <a:ext cx="294992" cy="227779"/>
          </a:xfrm>
          <a:custGeom>
            <a:avLst/>
            <a:gdLst>
              <a:gd name="connsiteX0" fmla="*/ 282892 w 601980"/>
              <a:gd name="connsiteY0" fmla="*/ 117872 h 464820"/>
              <a:gd name="connsiteX1" fmla="*/ 290511 w 601980"/>
              <a:gd name="connsiteY1" fmla="*/ 124778 h 464820"/>
              <a:gd name="connsiteX2" fmla="*/ 283844 w 601980"/>
              <a:gd name="connsiteY2" fmla="*/ 142875 h 464820"/>
              <a:gd name="connsiteX3" fmla="*/ 233361 w 601980"/>
              <a:gd name="connsiteY3" fmla="*/ 199073 h 464820"/>
              <a:gd name="connsiteX4" fmla="*/ 238124 w 601980"/>
              <a:gd name="connsiteY4" fmla="*/ 274320 h 464820"/>
              <a:gd name="connsiteX5" fmla="*/ 294322 w 601980"/>
              <a:gd name="connsiteY5" fmla="*/ 324803 h 464820"/>
              <a:gd name="connsiteX6" fmla="*/ 369569 w 601980"/>
              <a:gd name="connsiteY6" fmla="*/ 320040 h 464820"/>
              <a:gd name="connsiteX7" fmla="*/ 389572 w 601980"/>
              <a:gd name="connsiteY7" fmla="*/ 326708 h 464820"/>
              <a:gd name="connsiteX8" fmla="*/ 382904 w 601980"/>
              <a:gd name="connsiteY8" fmla="*/ 344805 h 464820"/>
              <a:gd name="connsiteX9" fmla="*/ 327659 w 601980"/>
              <a:gd name="connsiteY9" fmla="*/ 357188 h 464820"/>
              <a:gd name="connsiteX10" fmla="*/ 286702 w 601980"/>
              <a:gd name="connsiteY10" fmla="*/ 350520 h 464820"/>
              <a:gd name="connsiteX11" fmla="*/ 214311 w 601980"/>
              <a:gd name="connsiteY11" fmla="*/ 286703 h 464820"/>
              <a:gd name="connsiteX12" fmla="*/ 208597 w 601980"/>
              <a:gd name="connsiteY12" fmla="*/ 190500 h 464820"/>
              <a:gd name="connsiteX13" fmla="*/ 272414 w 601980"/>
              <a:gd name="connsiteY13" fmla="*/ 118110 h 464820"/>
              <a:gd name="connsiteX14" fmla="*/ 282892 w 601980"/>
              <a:gd name="connsiteY14" fmla="*/ 117872 h 464820"/>
              <a:gd name="connsiteX15" fmla="*/ 326707 w 601980"/>
              <a:gd name="connsiteY15" fmla="*/ 68580 h 464820"/>
              <a:gd name="connsiteX16" fmla="*/ 255269 w 601980"/>
              <a:gd name="connsiteY16" fmla="*/ 84772 h 464820"/>
              <a:gd name="connsiteX17" fmla="*/ 180022 w 601980"/>
              <a:gd name="connsiteY17" fmla="*/ 302895 h 464820"/>
              <a:gd name="connsiteX18" fmla="*/ 273367 w 601980"/>
              <a:gd name="connsiteY18" fmla="*/ 385762 h 464820"/>
              <a:gd name="connsiteX19" fmla="*/ 398144 w 601980"/>
              <a:gd name="connsiteY19" fmla="*/ 378142 h 464820"/>
              <a:gd name="connsiteX20" fmla="*/ 481012 w 601980"/>
              <a:gd name="connsiteY20" fmla="*/ 284797 h 464820"/>
              <a:gd name="connsiteX21" fmla="*/ 473392 w 601980"/>
              <a:gd name="connsiteY21" fmla="*/ 160020 h 464820"/>
              <a:gd name="connsiteX22" fmla="*/ 326707 w 601980"/>
              <a:gd name="connsiteY22" fmla="*/ 68580 h 464820"/>
              <a:gd name="connsiteX23" fmla="*/ 316780 w 601980"/>
              <a:gd name="connsiteY23" fmla="*/ 41299 h 464820"/>
              <a:gd name="connsiteX24" fmla="*/ 497204 w 601980"/>
              <a:gd name="connsiteY24" fmla="*/ 148590 h 464820"/>
              <a:gd name="connsiteX25" fmla="*/ 505777 w 601980"/>
              <a:gd name="connsiteY25" fmla="*/ 293370 h 464820"/>
              <a:gd name="connsiteX26" fmla="*/ 409574 w 601980"/>
              <a:gd name="connsiteY26" fmla="*/ 401955 h 464820"/>
              <a:gd name="connsiteX27" fmla="*/ 326707 w 601980"/>
              <a:gd name="connsiteY27" fmla="*/ 421005 h 464820"/>
              <a:gd name="connsiteX28" fmla="*/ 264794 w 601980"/>
              <a:gd name="connsiteY28" fmla="*/ 410527 h 464820"/>
              <a:gd name="connsiteX29" fmla="*/ 156209 w 601980"/>
              <a:gd name="connsiteY29" fmla="*/ 314325 h 464820"/>
              <a:gd name="connsiteX30" fmla="*/ 243839 w 601980"/>
              <a:gd name="connsiteY30" fmla="*/ 60007 h 464820"/>
              <a:gd name="connsiteX31" fmla="*/ 316780 w 601980"/>
              <a:gd name="connsiteY31" fmla="*/ 41299 h 464820"/>
              <a:gd name="connsiteX32" fmla="*/ 587454 w 601980"/>
              <a:gd name="connsiteY32" fmla="*/ 238 h 464820"/>
              <a:gd name="connsiteX33" fmla="*/ 594360 w 601980"/>
              <a:gd name="connsiteY33" fmla="*/ 2857 h 464820"/>
              <a:gd name="connsiteX34" fmla="*/ 596265 w 601980"/>
              <a:gd name="connsiteY34" fmla="*/ 17145 h 464820"/>
              <a:gd name="connsiteX35" fmla="*/ 597217 w 601980"/>
              <a:gd name="connsiteY35" fmla="*/ 249554 h 464820"/>
              <a:gd name="connsiteX36" fmla="*/ 597217 w 601980"/>
              <a:gd name="connsiteY36" fmla="*/ 269557 h 464820"/>
              <a:gd name="connsiteX37" fmla="*/ 601980 w 601980"/>
              <a:gd name="connsiteY37" fmla="*/ 443865 h 464820"/>
              <a:gd name="connsiteX38" fmla="*/ 596265 w 601980"/>
              <a:gd name="connsiteY38" fmla="*/ 462915 h 464820"/>
              <a:gd name="connsiteX39" fmla="*/ 581025 w 601980"/>
              <a:gd name="connsiteY39" fmla="*/ 464820 h 464820"/>
              <a:gd name="connsiteX40" fmla="*/ 572452 w 601980"/>
              <a:gd name="connsiteY40" fmla="*/ 464820 h 464820"/>
              <a:gd name="connsiteX41" fmla="*/ 553402 w 601980"/>
              <a:gd name="connsiteY41" fmla="*/ 459105 h 464820"/>
              <a:gd name="connsiteX42" fmla="*/ 552450 w 601980"/>
              <a:gd name="connsiteY42" fmla="*/ 443865 h 464820"/>
              <a:gd name="connsiteX43" fmla="*/ 561975 w 601980"/>
              <a:gd name="connsiteY43" fmla="*/ 259080 h 464820"/>
              <a:gd name="connsiteX44" fmla="*/ 555307 w 601980"/>
              <a:gd name="connsiteY44" fmla="*/ 247650 h 464820"/>
              <a:gd name="connsiteX45" fmla="*/ 549592 w 601980"/>
              <a:gd name="connsiteY45" fmla="*/ 244792 h 464820"/>
              <a:gd name="connsiteX46" fmla="*/ 534352 w 601980"/>
              <a:gd name="connsiteY46" fmla="*/ 231457 h 464820"/>
              <a:gd name="connsiteX47" fmla="*/ 535305 w 601980"/>
              <a:gd name="connsiteY47" fmla="*/ 216217 h 464820"/>
              <a:gd name="connsiteX48" fmla="*/ 567690 w 601980"/>
              <a:gd name="connsiteY48" fmla="*/ 26670 h 464820"/>
              <a:gd name="connsiteX49" fmla="*/ 574357 w 601980"/>
              <a:gd name="connsiteY49" fmla="*/ 7620 h 464820"/>
              <a:gd name="connsiteX50" fmla="*/ 581977 w 601980"/>
              <a:gd name="connsiteY50" fmla="*/ 1904 h 464820"/>
              <a:gd name="connsiteX51" fmla="*/ 587454 w 601980"/>
              <a:gd name="connsiteY51" fmla="*/ 238 h 464820"/>
              <a:gd name="connsiteX52" fmla="*/ 17145 w 601980"/>
              <a:gd name="connsiteY52" fmla="*/ 0 h 464820"/>
              <a:gd name="connsiteX53" fmla="*/ 31432 w 601980"/>
              <a:gd name="connsiteY53" fmla="*/ 23812 h 464820"/>
              <a:gd name="connsiteX54" fmla="*/ 31432 w 601980"/>
              <a:gd name="connsiteY54" fmla="*/ 70485 h 464820"/>
              <a:gd name="connsiteX55" fmla="*/ 39052 w 601980"/>
              <a:gd name="connsiteY55" fmla="*/ 87630 h 464820"/>
              <a:gd name="connsiteX56" fmla="*/ 46672 w 601980"/>
              <a:gd name="connsiteY56" fmla="*/ 70485 h 464820"/>
              <a:gd name="connsiteX57" fmla="*/ 46672 w 601980"/>
              <a:gd name="connsiteY57" fmla="*/ 23812 h 464820"/>
              <a:gd name="connsiteX58" fmla="*/ 60960 w 601980"/>
              <a:gd name="connsiteY58" fmla="*/ 0 h 464820"/>
              <a:gd name="connsiteX59" fmla="*/ 75247 w 601980"/>
              <a:gd name="connsiteY59" fmla="*/ 23812 h 464820"/>
              <a:gd name="connsiteX60" fmla="*/ 75247 w 601980"/>
              <a:gd name="connsiteY60" fmla="*/ 70485 h 464820"/>
              <a:gd name="connsiteX61" fmla="*/ 82867 w 601980"/>
              <a:gd name="connsiteY61" fmla="*/ 87630 h 464820"/>
              <a:gd name="connsiteX62" fmla="*/ 90487 w 601980"/>
              <a:gd name="connsiteY62" fmla="*/ 70485 h 464820"/>
              <a:gd name="connsiteX63" fmla="*/ 90487 w 601980"/>
              <a:gd name="connsiteY63" fmla="*/ 23812 h 464820"/>
              <a:gd name="connsiteX64" fmla="*/ 104775 w 601980"/>
              <a:gd name="connsiteY64" fmla="*/ 0 h 464820"/>
              <a:gd name="connsiteX65" fmla="*/ 120967 w 601980"/>
              <a:gd name="connsiteY65" fmla="*/ 22860 h 464820"/>
              <a:gd name="connsiteX66" fmla="*/ 122872 w 601980"/>
              <a:gd name="connsiteY66" fmla="*/ 91440 h 464820"/>
              <a:gd name="connsiteX67" fmla="*/ 120015 w 601980"/>
              <a:gd name="connsiteY67" fmla="*/ 145732 h 464820"/>
              <a:gd name="connsiteX68" fmla="*/ 98107 w 601980"/>
              <a:gd name="connsiteY68" fmla="*/ 180022 h 464820"/>
              <a:gd name="connsiteX69" fmla="*/ 93345 w 601980"/>
              <a:gd name="connsiteY69" fmla="*/ 182880 h 464820"/>
              <a:gd name="connsiteX70" fmla="*/ 79057 w 601980"/>
              <a:gd name="connsiteY70" fmla="*/ 212407 h 464820"/>
              <a:gd name="connsiteX71" fmla="*/ 84772 w 601980"/>
              <a:gd name="connsiteY71" fmla="*/ 441007 h 464820"/>
              <a:gd name="connsiteX72" fmla="*/ 79057 w 601980"/>
              <a:gd name="connsiteY72" fmla="*/ 461962 h 464820"/>
              <a:gd name="connsiteX73" fmla="*/ 72390 w 601980"/>
              <a:gd name="connsiteY73" fmla="*/ 464820 h 464820"/>
              <a:gd name="connsiteX74" fmla="*/ 62865 w 601980"/>
              <a:gd name="connsiteY74" fmla="*/ 464820 h 464820"/>
              <a:gd name="connsiteX75" fmla="*/ 52387 w 601980"/>
              <a:gd name="connsiteY75" fmla="*/ 464820 h 464820"/>
              <a:gd name="connsiteX76" fmla="*/ 44767 w 601980"/>
              <a:gd name="connsiteY76" fmla="*/ 461010 h 464820"/>
              <a:gd name="connsiteX77" fmla="*/ 38100 w 601980"/>
              <a:gd name="connsiteY77" fmla="*/ 441007 h 464820"/>
              <a:gd name="connsiteX78" fmla="*/ 43815 w 601980"/>
              <a:gd name="connsiteY78" fmla="*/ 212407 h 464820"/>
              <a:gd name="connsiteX79" fmla="*/ 29527 w 601980"/>
              <a:gd name="connsiteY79" fmla="*/ 182880 h 464820"/>
              <a:gd name="connsiteX80" fmla="*/ 24765 w 601980"/>
              <a:gd name="connsiteY80" fmla="*/ 180022 h 464820"/>
              <a:gd name="connsiteX81" fmla="*/ 2857 w 601980"/>
              <a:gd name="connsiteY81" fmla="*/ 146685 h 464820"/>
              <a:gd name="connsiteX82" fmla="*/ 0 w 601980"/>
              <a:gd name="connsiteY82" fmla="*/ 92392 h 464820"/>
              <a:gd name="connsiteX83" fmla="*/ 1905 w 601980"/>
              <a:gd name="connsiteY83" fmla="*/ 23812 h 464820"/>
              <a:gd name="connsiteX84" fmla="*/ 17145 w 601980"/>
              <a:gd name="connsiteY84" fmla="*/ 0 h 46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01980" h="464820">
                <a:moveTo>
                  <a:pt x="282892" y="117872"/>
                </a:moveTo>
                <a:cubicBezTo>
                  <a:pt x="286225" y="119063"/>
                  <a:pt x="289083" y="121444"/>
                  <a:pt x="290511" y="124778"/>
                </a:cubicBezTo>
                <a:cubicBezTo>
                  <a:pt x="293369" y="131445"/>
                  <a:pt x="290511" y="140018"/>
                  <a:pt x="283844" y="142875"/>
                </a:cubicBezTo>
                <a:cubicBezTo>
                  <a:pt x="260032" y="154305"/>
                  <a:pt x="241934" y="174308"/>
                  <a:pt x="233361" y="199073"/>
                </a:cubicBezTo>
                <a:cubicBezTo>
                  <a:pt x="224789" y="223838"/>
                  <a:pt x="226694" y="250508"/>
                  <a:pt x="238124" y="274320"/>
                </a:cubicBezTo>
                <a:cubicBezTo>
                  <a:pt x="249554" y="298133"/>
                  <a:pt x="269557" y="316230"/>
                  <a:pt x="294322" y="324803"/>
                </a:cubicBezTo>
                <a:cubicBezTo>
                  <a:pt x="319086" y="333375"/>
                  <a:pt x="345757" y="331470"/>
                  <a:pt x="369569" y="320040"/>
                </a:cubicBezTo>
                <a:cubicBezTo>
                  <a:pt x="376236" y="317183"/>
                  <a:pt x="384809" y="320040"/>
                  <a:pt x="389572" y="326708"/>
                </a:cubicBezTo>
                <a:cubicBezTo>
                  <a:pt x="392429" y="333375"/>
                  <a:pt x="389572" y="341948"/>
                  <a:pt x="382904" y="344805"/>
                </a:cubicBezTo>
                <a:cubicBezTo>
                  <a:pt x="364807" y="353378"/>
                  <a:pt x="346709" y="357188"/>
                  <a:pt x="327659" y="357188"/>
                </a:cubicBezTo>
                <a:cubicBezTo>
                  <a:pt x="314324" y="357188"/>
                  <a:pt x="300036" y="355283"/>
                  <a:pt x="286702" y="350520"/>
                </a:cubicBezTo>
                <a:cubicBezTo>
                  <a:pt x="254317" y="340043"/>
                  <a:pt x="228599" y="317183"/>
                  <a:pt x="214311" y="286703"/>
                </a:cubicBezTo>
                <a:cubicBezTo>
                  <a:pt x="200024" y="256223"/>
                  <a:pt x="197167" y="221933"/>
                  <a:pt x="208597" y="190500"/>
                </a:cubicBezTo>
                <a:cubicBezTo>
                  <a:pt x="219074" y="158115"/>
                  <a:pt x="241934" y="132398"/>
                  <a:pt x="272414" y="118110"/>
                </a:cubicBezTo>
                <a:cubicBezTo>
                  <a:pt x="275748" y="116682"/>
                  <a:pt x="279558" y="116682"/>
                  <a:pt x="282892" y="117872"/>
                </a:cubicBezTo>
                <a:close/>
                <a:moveTo>
                  <a:pt x="326707" y="68580"/>
                </a:moveTo>
                <a:cubicBezTo>
                  <a:pt x="301942" y="68580"/>
                  <a:pt x="278129" y="73342"/>
                  <a:pt x="255269" y="84772"/>
                </a:cubicBezTo>
                <a:cubicBezTo>
                  <a:pt x="174307" y="123825"/>
                  <a:pt x="140969" y="221932"/>
                  <a:pt x="180022" y="302895"/>
                </a:cubicBezTo>
                <a:cubicBezTo>
                  <a:pt x="199072" y="341947"/>
                  <a:pt x="232409" y="371475"/>
                  <a:pt x="273367" y="385762"/>
                </a:cubicBezTo>
                <a:cubicBezTo>
                  <a:pt x="314324" y="400050"/>
                  <a:pt x="359092" y="397192"/>
                  <a:pt x="398144" y="378142"/>
                </a:cubicBezTo>
                <a:cubicBezTo>
                  <a:pt x="437197" y="359092"/>
                  <a:pt x="466724" y="325755"/>
                  <a:pt x="481012" y="284797"/>
                </a:cubicBezTo>
                <a:cubicBezTo>
                  <a:pt x="494347" y="242887"/>
                  <a:pt x="492442" y="199072"/>
                  <a:pt x="473392" y="160020"/>
                </a:cubicBezTo>
                <a:cubicBezTo>
                  <a:pt x="445769" y="102870"/>
                  <a:pt x="387667" y="68580"/>
                  <a:pt x="326707" y="68580"/>
                </a:cubicBezTo>
                <a:close/>
                <a:moveTo>
                  <a:pt x="316780" y="41299"/>
                </a:moveTo>
                <a:cubicBezTo>
                  <a:pt x="390584" y="37683"/>
                  <a:pt x="462914" y="77867"/>
                  <a:pt x="497204" y="148590"/>
                </a:cubicBezTo>
                <a:cubicBezTo>
                  <a:pt x="519112" y="193357"/>
                  <a:pt x="521969" y="245745"/>
                  <a:pt x="505777" y="293370"/>
                </a:cubicBezTo>
                <a:cubicBezTo>
                  <a:pt x="489584" y="340995"/>
                  <a:pt x="455294" y="380047"/>
                  <a:pt x="409574" y="401955"/>
                </a:cubicBezTo>
                <a:cubicBezTo>
                  <a:pt x="382904" y="414337"/>
                  <a:pt x="355282" y="421005"/>
                  <a:pt x="326707" y="421005"/>
                </a:cubicBezTo>
                <a:cubicBezTo>
                  <a:pt x="305752" y="421005"/>
                  <a:pt x="284797" y="417195"/>
                  <a:pt x="264794" y="410527"/>
                </a:cubicBezTo>
                <a:cubicBezTo>
                  <a:pt x="217169" y="394335"/>
                  <a:pt x="178117" y="360045"/>
                  <a:pt x="156209" y="314325"/>
                </a:cubicBezTo>
                <a:cubicBezTo>
                  <a:pt x="110489" y="220027"/>
                  <a:pt x="149542" y="105727"/>
                  <a:pt x="243839" y="60007"/>
                </a:cubicBezTo>
                <a:cubicBezTo>
                  <a:pt x="267414" y="48577"/>
                  <a:pt x="292179" y="42505"/>
                  <a:pt x="316780" y="41299"/>
                </a:cubicBezTo>
                <a:close/>
                <a:moveTo>
                  <a:pt x="587454" y="238"/>
                </a:moveTo>
                <a:cubicBezTo>
                  <a:pt x="590074" y="0"/>
                  <a:pt x="592931" y="476"/>
                  <a:pt x="594360" y="2857"/>
                </a:cubicBezTo>
                <a:cubicBezTo>
                  <a:pt x="596265" y="5715"/>
                  <a:pt x="596265" y="13335"/>
                  <a:pt x="596265" y="17145"/>
                </a:cubicBezTo>
                <a:lnTo>
                  <a:pt x="597217" y="249554"/>
                </a:lnTo>
                <a:cubicBezTo>
                  <a:pt x="597217" y="255270"/>
                  <a:pt x="597217" y="263842"/>
                  <a:pt x="597217" y="269557"/>
                </a:cubicBezTo>
                <a:lnTo>
                  <a:pt x="601980" y="443865"/>
                </a:lnTo>
                <a:cubicBezTo>
                  <a:pt x="601980" y="443865"/>
                  <a:pt x="601980" y="460057"/>
                  <a:pt x="596265" y="462915"/>
                </a:cubicBezTo>
                <a:cubicBezTo>
                  <a:pt x="593407" y="463867"/>
                  <a:pt x="586740" y="464820"/>
                  <a:pt x="581025" y="464820"/>
                </a:cubicBezTo>
                <a:lnTo>
                  <a:pt x="572452" y="464820"/>
                </a:lnTo>
                <a:cubicBezTo>
                  <a:pt x="572452" y="464820"/>
                  <a:pt x="555307" y="464820"/>
                  <a:pt x="553402" y="459105"/>
                </a:cubicBezTo>
                <a:cubicBezTo>
                  <a:pt x="552450" y="456247"/>
                  <a:pt x="552450" y="449580"/>
                  <a:pt x="552450" y="443865"/>
                </a:cubicBezTo>
                <a:lnTo>
                  <a:pt x="561975" y="259080"/>
                </a:lnTo>
                <a:cubicBezTo>
                  <a:pt x="561975" y="255270"/>
                  <a:pt x="559117" y="249554"/>
                  <a:pt x="555307" y="247650"/>
                </a:cubicBezTo>
                <a:lnTo>
                  <a:pt x="549592" y="244792"/>
                </a:lnTo>
                <a:cubicBezTo>
                  <a:pt x="547687" y="243840"/>
                  <a:pt x="535305" y="236220"/>
                  <a:pt x="534352" y="231457"/>
                </a:cubicBezTo>
                <a:cubicBezTo>
                  <a:pt x="533400" y="228600"/>
                  <a:pt x="534352" y="220979"/>
                  <a:pt x="535305" y="216217"/>
                </a:cubicBezTo>
                <a:lnTo>
                  <a:pt x="567690" y="26670"/>
                </a:lnTo>
                <a:cubicBezTo>
                  <a:pt x="567690" y="23812"/>
                  <a:pt x="570547" y="10477"/>
                  <a:pt x="574357" y="7620"/>
                </a:cubicBezTo>
                <a:cubicBezTo>
                  <a:pt x="577215" y="4762"/>
                  <a:pt x="580072" y="2857"/>
                  <a:pt x="581977" y="1904"/>
                </a:cubicBezTo>
                <a:cubicBezTo>
                  <a:pt x="582454" y="1428"/>
                  <a:pt x="584835" y="476"/>
                  <a:pt x="587454" y="238"/>
                </a:cubicBezTo>
                <a:close/>
                <a:moveTo>
                  <a:pt x="17145" y="0"/>
                </a:moveTo>
                <a:cubicBezTo>
                  <a:pt x="24765" y="0"/>
                  <a:pt x="31432" y="10477"/>
                  <a:pt x="31432" y="23812"/>
                </a:cubicBezTo>
                <a:lnTo>
                  <a:pt x="31432" y="70485"/>
                </a:lnTo>
                <a:cubicBezTo>
                  <a:pt x="31432" y="80962"/>
                  <a:pt x="36195" y="87630"/>
                  <a:pt x="39052" y="87630"/>
                </a:cubicBezTo>
                <a:cubicBezTo>
                  <a:pt x="41910" y="87630"/>
                  <a:pt x="46672" y="80962"/>
                  <a:pt x="46672" y="70485"/>
                </a:cubicBezTo>
                <a:lnTo>
                  <a:pt x="46672" y="23812"/>
                </a:lnTo>
                <a:cubicBezTo>
                  <a:pt x="46672" y="10477"/>
                  <a:pt x="53340" y="0"/>
                  <a:pt x="60960" y="0"/>
                </a:cubicBezTo>
                <a:cubicBezTo>
                  <a:pt x="68580" y="0"/>
                  <a:pt x="75247" y="10477"/>
                  <a:pt x="75247" y="23812"/>
                </a:cubicBezTo>
                <a:lnTo>
                  <a:pt x="75247" y="70485"/>
                </a:lnTo>
                <a:cubicBezTo>
                  <a:pt x="75247" y="80962"/>
                  <a:pt x="80010" y="87630"/>
                  <a:pt x="82867" y="87630"/>
                </a:cubicBezTo>
                <a:cubicBezTo>
                  <a:pt x="85725" y="87630"/>
                  <a:pt x="90487" y="80962"/>
                  <a:pt x="90487" y="70485"/>
                </a:cubicBezTo>
                <a:lnTo>
                  <a:pt x="90487" y="23812"/>
                </a:lnTo>
                <a:cubicBezTo>
                  <a:pt x="90487" y="10477"/>
                  <a:pt x="97155" y="0"/>
                  <a:pt x="104775" y="0"/>
                </a:cubicBezTo>
                <a:cubicBezTo>
                  <a:pt x="113347" y="0"/>
                  <a:pt x="120015" y="10477"/>
                  <a:pt x="120967" y="22860"/>
                </a:cubicBezTo>
                <a:cubicBezTo>
                  <a:pt x="120967" y="23812"/>
                  <a:pt x="122872" y="55245"/>
                  <a:pt x="122872" y="91440"/>
                </a:cubicBezTo>
                <a:cubicBezTo>
                  <a:pt x="122872" y="128587"/>
                  <a:pt x="120015" y="144780"/>
                  <a:pt x="120015" y="145732"/>
                </a:cubicBezTo>
                <a:cubicBezTo>
                  <a:pt x="117157" y="158115"/>
                  <a:pt x="107632" y="173355"/>
                  <a:pt x="98107" y="180022"/>
                </a:cubicBezTo>
                <a:lnTo>
                  <a:pt x="93345" y="182880"/>
                </a:lnTo>
                <a:cubicBezTo>
                  <a:pt x="85725" y="189547"/>
                  <a:pt x="79057" y="202882"/>
                  <a:pt x="79057" y="212407"/>
                </a:cubicBezTo>
                <a:lnTo>
                  <a:pt x="84772" y="441007"/>
                </a:lnTo>
                <a:cubicBezTo>
                  <a:pt x="85725" y="449580"/>
                  <a:pt x="82867" y="458152"/>
                  <a:pt x="79057" y="461962"/>
                </a:cubicBezTo>
                <a:cubicBezTo>
                  <a:pt x="77152" y="463867"/>
                  <a:pt x="74295" y="464820"/>
                  <a:pt x="72390" y="464820"/>
                </a:cubicBezTo>
                <a:cubicBezTo>
                  <a:pt x="67627" y="464820"/>
                  <a:pt x="64770" y="464820"/>
                  <a:pt x="62865" y="464820"/>
                </a:cubicBezTo>
                <a:cubicBezTo>
                  <a:pt x="60960" y="464820"/>
                  <a:pt x="58102" y="464820"/>
                  <a:pt x="52387" y="464820"/>
                </a:cubicBezTo>
                <a:cubicBezTo>
                  <a:pt x="49530" y="464820"/>
                  <a:pt x="46672" y="462915"/>
                  <a:pt x="44767" y="461010"/>
                </a:cubicBezTo>
                <a:cubicBezTo>
                  <a:pt x="40005" y="457200"/>
                  <a:pt x="38100" y="449580"/>
                  <a:pt x="38100" y="441007"/>
                </a:cubicBezTo>
                <a:lnTo>
                  <a:pt x="43815" y="212407"/>
                </a:lnTo>
                <a:cubicBezTo>
                  <a:pt x="44767" y="201930"/>
                  <a:pt x="38100" y="188595"/>
                  <a:pt x="29527" y="182880"/>
                </a:cubicBezTo>
                <a:lnTo>
                  <a:pt x="24765" y="180022"/>
                </a:lnTo>
                <a:cubicBezTo>
                  <a:pt x="14287" y="173355"/>
                  <a:pt x="4762" y="158115"/>
                  <a:pt x="2857" y="146685"/>
                </a:cubicBezTo>
                <a:cubicBezTo>
                  <a:pt x="2857" y="145732"/>
                  <a:pt x="0" y="128587"/>
                  <a:pt x="0" y="92392"/>
                </a:cubicBezTo>
                <a:cubicBezTo>
                  <a:pt x="0" y="56197"/>
                  <a:pt x="1905" y="23812"/>
                  <a:pt x="1905" y="23812"/>
                </a:cubicBezTo>
                <a:cubicBezTo>
                  <a:pt x="1905" y="10477"/>
                  <a:pt x="9525" y="0"/>
                  <a:pt x="17145"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94" name="歯ブラシセット">
            <a:extLst>
              <a:ext uri="{FF2B5EF4-FFF2-40B4-BE49-F238E27FC236}">
                <a16:creationId xmlns:a16="http://schemas.microsoft.com/office/drawing/2014/main" id="{DA3CF70D-33C0-DA44-B731-29099410482A}"/>
              </a:ext>
            </a:extLst>
          </p:cNvPr>
          <p:cNvSpPr/>
          <p:nvPr userDrawn="1"/>
        </p:nvSpPr>
        <p:spPr>
          <a:xfrm>
            <a:off x="1593648" y="4014513"/>
            <a:ext cx="181192" cy="258584"/>
          </a:xfrm>
          <a:custGeom>
            <a:avLst/>
            <a:gdLst>
              <a:gd name="connsiteX0" fmla="*/ 43815 w 369753"/>
              <a:gd name="connsiteY0" fmla="*/ 145732 h 527685"/>
              <a:gd name="connsiteX1" fmla="*/ 43815 w 369753"/>
              <a:gd name="connsiteY1" fmla="*/ 160020 h 527685"/>
              <a:gd name="connsiteX2" fmla="*/ 102870 w 369753"/>
              <a:gd name="connsiteY2" fmla="*/ 160020 h 527685"/>
              <a:gd name="connsiteX3" fmla="*/ 110490 w 369753"/>
              <a:gd name="connsiteY3" fmla="*/ 153352 h 527685"/>
              <a:gd name="connsiteX4" fmla="*/ 102870 w 369753"/>
              <a:gd name="connsiteY4" fmla="*/ 145732 h 527685"/>
              <a:gd name="connsiteX5" fmla="*/ 43815 w 369753"/>
              <a:gd name="connsiteY5" fmla="*/ 120967 h 527685"/>
              <a:gd name="connsiteX6" fmla="*/ 43815 w 369753"/>
              <a:gd name="connsiteY6" fmla="*/ 135255 h 527685"/>
              <a:gd name="connsiteX7" fmla="*/ 102870 w 369753"/>
              <a:gd name="connsiteY7" fmla="*/ 135255 h 527685"/>
              <a:gd name="connsiteX8" fmla="*/ 110490 w 369753"/>
              <a:gd name="connsiteY8" fmla="*/ 128587 h 527685"/>
              <a:gd name="connsiteX9" fmla="*/ 102870 w 369753"/>
              <a:gd name="connsiteY9" fmla="*/ 120967 h 527685"/>
              <a:gd name="connsiteX10" fmla="*/ 43815 w 369753"/>
              <a:gd name="connsiteY10" fmla="*/ 97155 h 527685"/>
              <a:gd name="connsiteX11" fmla="*/ 43815 w 369753"/>
              <a:gd name="connsiteY11" fmla="*/ 111442 h 527685"/>
              <a:gd name="connsiteX12" fmla="*/ 102870 w 369753"/>
              <a:gd name="connsiteY12" fmla="*/ 111442 h 527685"/>
              <a:gd name="connsiteX13" fmla="*/ 110490 w 369753"/>
              <a:gd name="connsiteY13" fmla="*/ 104775 h 527685"/>
              <a:gd name="connsiteX14" fmla="*/ 102870 w 369753"/>
              <a:gd name="connsiteY14" fmla="*/ 97155 h 527685"/>
              <a:gd name="connsiteX15" fmla="*/ 43815 w 369753"/>
              <a:gd name="connsiteY15" fmla="*/ 72390 h 527685"/>
              <a:gd name="connsiteX16" fmla="*/ 43815 w 369753"/>
              <a:gd name="connsiteY16" fmla="*/ 86677 h 527685"/>
              <a:gd name="connsiteX17" fmla="*/ 102870 w 369753"/>
              <a:gd name="connsiteY17" fmla="*/ 86677 h 527685"/>
              <a:gd name="connsiteX18" fmla="*/ 110490 w 369753"/>
              <a:gd name="connsiteY18" fmla="*/ 80010 h 527685"/>
              <a:gd name="connsiteX19" fmla="*/ 102870 w 369753"/>
              <a:gd name="connsiteY19" fmla="*/ 72390 h 527685"/>
              <a:gd name="connsiteX20" fmla="*/ 43815 w 369753"/>
              <a:gd name="connsiteY20" fmla="*/ 47625 h 527685"/>
              <a:gd name="connsiteX21" fmla="*/ 43815 w 369753"/>
              <a:gd name="connsiteY21" fmla="*/ 62865 h 527685"/>
              <a:gd name="connsiteX22" fmla="*/ 102870 w 369753"/>
              <a:gd name="connsiteY22" fmla="*/ 62865 h 527685"/>
              <a:gd name="connsiteX23" fmla="*/ 110490 w 369753"/>
              <a:gd name="connsiteY23" fmla="*/ 55245 h 527685"/>
              <a:gd name="connsiteX24" fmla="*/ 102870 w 369753"/>
              <a:gd name="connsiteY24" fmla="*/ 47625 h 527685"/>
              <a:gd name="connsiteX25" fmla="*/ 188594 w 369753"/>
              <a:gd name="connsiteY25" fmla="*/ 26670 h 527685"/>
              <a:gd name="connsiteX26" fmla="*/ 227647 w 369753"/>
              <a:gd name="connsiteY26" fmla="*/ 446722 h 527685"/>
              <a:gd name="connsiteX27" fmla="*/ 302894 w 369753"/>
              <a:gd name="connsiteY27" fmla="*/ 446722 h 527685"/>
              <a:gd name="connsiteX28" fmla="*/ 341947 w 369753"/>
              <a:gd name="connsiteY28" fmla="*/ 26670 h 527685"/>
              <a:gd name="connsiteX29" fmla="*/ 43815 w 369753"/>
              <a:gd name="connsiteY29" fmla="*/ 23812 h 527685"/>
              <a:gd name="connsiteX30" fmla="*/ 43815 w 369753"/>
              <a:gd name="connsiteY30" fmla="*/ 38100 h 527685"/>
              <a:gd name="connsiteX31" fmla="*/ 102870 w 369753"/>
              <a:gd name="connsiteY31" fmla="*/ 38100 h 527685"/>
              <a:gd name="connsiteX32" fmla="*/ 110490 w 369753"/>
              <a:gd name="connsiteY32" fmla="*/ 31432 h 527685"/>
              <a:gd name="connsiteX33" fmla="*/ 102870 w 369753"/>
              <a:gd name="connsiteY33" fmla="*/ 23812 h 527685"/>
              <a:gd name="connsiteX34" fmla="*/ 13335 w 369753"/>
              <a:gd name="connsiteY34" fmla="*/ 5715 h 527685"/>
              <a:gd name="connsiteX35" fmla="*/ 31432 w 369753"/>
              <a:gd name="connsiteY35" fmla="*/ 5715 h 527685"/>
              <a:gd name="connsiteX36" fmla="*/ 33337 w 369753"/>
              <a:gd name="connsiteY36" fmla="*/ 5715 h 527685"/>
              <a:gd name="connsiteX37" fmla="*/ 104775 w 369753"/>
              <a:gd name="connsiteY37" fmla="*/ 5715 h 527685"/>
              <a:gd name="connsiteX38" fmla="*/ 129540 w 369753"/>
              <a:gd name="connsiteY38" fmla="*/ 28575 h 527685"/>
              <a:gd name="connsiteX39" fmla="*/ 129540 w 369753"/>
              <a:gd name="connsiteY39" fmla="*/ 154305 h 527685"/>
              <a:gd name="connsiteX40" fmla="*/ 105727 w 369753"/>
              <a:gd name="connsiteY40" fmla="*/ 178117 h 527685"/>
              <a:gd name="connsiteX41" fmla="*/ 44767 w 369753"/>
              <a:gd name="connsiteY41" fmla="*/ 178117 h 527685"/>
              <a:gd name="connsiteX42" fmla="*/ 44767 w 369753"/>
              <a:gd name="connsiteY42" fmla="*/ 514350 h 527685"/>
              <a:gd name="connsiteX43" fmla="*/ 31432 w 369753"/>
              <a:gd name="connsiteY43" fmla="*/ 527685 h 527685"/>
              <a:gd name="connsiteX44" fmla="*/ 13335 w 369753"/>
              <a:gd name="connsiteY44" fmla="*/ 527685 h 527685"/>
              <a:gd name="connsiteX45" fmla="*/ 0 w 369753"/>
              <a:gd name="connsiteY45" fmla="*/ 514350 h 527685"/>
              <a:gd name="connsiteX46" fmla="*/ 0 w 369753"/>
              <a:gd name="connsiteY46" fmla="*/ 19050 h 527685"/>
              <a:gd name="connsiteX47" fmla="*/ 13335 w 369753"/>
              <a:gd name="connsiteY47" fmla="*/ 5715 h 527685"/>
              <a:gd name="connsiteX48" fmla="*/ 184785 w 369753"/>
              <a:gd name="connsiteY48" fmla="*/ 0 h 527685"/>
              <a:gd name="connsiteX49" fmla="*/ 346710 w 369753"/>
              <a:gd name="connsiteY49" fmla="*/ 0 h 527685"/>
              <a:gd name="connsiteX50" fmla="*/ 363854 w 369753"/>
              <a:gd name="connsiteY50" fmla="*/ 7620 h 527685"/>
              <a:gd name="connsiteX51" fmla="*/ 369569 w 369753"/>
              <a:gd name="connsiteY51" fmla="*/ 24765 h 527685"/>
              <a:gd name="connsiteX52" fmla="*/ 329564 w 369753"/>
              <a:gd name="connsiteY52" fmla="*/ 459105 h 527685"/>
              <a:gd name="connsiteX53" fmla="*/ 332422 w 369753"/>
              <a:gd name="connsiteY53" fmla="*/ 470535 h 527685"/>
              <a:gd name="connsiteX54" fmla="*/ 332422 w 369753"/>
              <a:gd name="connsiteY54" fmla="*/ 499110 h 527685"/>
              <a:gd name="connsiteX55" fmla="*/ 308610 w 369753"/>
              <a:gd name="connsiteY55" fmla="*/ 522922 h 527685"/>
              <a:gd name="connsiteX56" fmla="*/ 222885 w 369753"/>
              <a:gd name="connsiteY56" fmla="*/ 522922 h 527685"/>
              <a:gd name="connsiteX57" fmla="*/ 199072 w 369753"/>
              <a:gd name="connsiteY57" fmla="*/ 499110 h 527685"/>
              <a:gd name="connsiteX58" fmla="*/ 199072 w 369753"/>
              <a:gd name="connsiteY58" fmla="*/ 470535 h 527685"/>
              <a:gd name="connsiteX59" fmla="*/ 201929 w 369753"/>
              <a:gd name="connsiteY59" fmla="*/ 459105 h 527685"/>
              <a:gd name="connsiteX60" fmla="*/ 161924 w 369753"/>
              <a:gd name="connsiteY60" fmla="*/ 24765 h 527685"/>
              <a:gd name="connsiteX61" fmla="*/ 167639 w 369753"/>
              <a:gd name="connsiteY61" fmla="*/ 7620 h 527685"/>
              <a:gd name="connsiteX62" fmla="*/ 184785 w 369753"/>
              <a:gd name="connsiteY62" fmla="*/ 0 h 52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9753" h="527685">
                <a:moveTo>
                  <a:pt x="43815" y="145732"/>
                </a:moveTo>
                <a:lnTo>
                  <a:pt x="43815" y="160020"/>
                </a:lnTo>
                <a:lnTo>
                  <a:pt x="102870" y="160020"/>
                </a:lnTo>
                <a:cubicBezTo>
                  <a:pt x="106680" y="160020"/>
                  <a:pt x="110490" y="156210"/>
                  <a:pt x="110490" y="153352"/>
                </a:cubicBezTo>
                <a:cubicBezTo>
                  <a:pt x="110490" y="148590"/>
                  <a:pt x="106680" y="145732"/>
                  <a:pt x="102870" y="145732"/>
                </a:cubicBezTo>
                <a:close/>
                <a:moveTo>
                  <a:pt x="43815" y="120967"/>
                </a:moveTo>
                <a:lnTo>
                  <a:pt x="43815" y="135255"/>
                </a:lnTo>
                <a:lnTo>
                  <a:pt x="102870" y="135255"/>
                </a:lnTo>
                <a:cubicBezTo>
                  <a:pt x="106680" y="135255"/>
                  <a:pt x="110490" y="133350"/>
                  <a:pt x="110490" y="128587"/>
                </a:cubicBezTo>
                <a:cubicBezTo>
                  <a:pt x="110490" y="123825"/>
                  <a:pt x="106680" y="120967"/>
                  <a:pt x="102870" y="120967"/>
                </a:cubicBezTo>
                <a:close/>
                <a:moveTo>
                  <a:pt x="43815" y="97155"/>
                </a:moveTo>
                <a:lnTo>
                  <a:pt x="43815" y="111442"/>
                </a:lnTo>
                <a:lnTo>
                  <a:pt x="102870" y="111442"/>
                </a:lnTo>
                <a:cubicBezTo>
                  <a:pt x="106680" y="111442"/>
                  <a:pt x="110490" y="109537"/>
                  <a:pt x="110490" y="104775"/>
                </a:cubicBezTo>
                <a:cubicBezTo>
                  <a:pt x="110490" y="100012"/>
                  <a:pt x="106680" y="97155"/>
                  <a:pt x="102870" y="97155"/>
                </a:cubicBezTo>
                <a:close/>
                <a:moveTo>
                  <a:pt x="43815" y="72390"/>
                </a:moveTo>
                <a:lnTo>
                  <a:pt x="43815" y="86677"/>
                </a:lnTo>
                <a:lnTo>
                  <a:pt x="102870" y="86677"/>
                </a:lnTo>
                <a:cubicBezTo>
                  <a:pt x="106680" y="86677"/>
                  <a:pt x="110490" y="84772"/>
                  <a:pt x="110490" y="80010"/>
                </a:cubicBezTo>
                <a:cubicBezTo>
                  <a:pt x="110490" y="75247"/>
                  <a:pt x="106680" y="72390"/>
                  <a:pt x="102870" y="72390"/>
                </a:cubicBezTo>
                <a:close/>
                <a:moveTo>
                  <a:pt x="43815" y="47625"/>
                </a:moveTo>
                <a:lnTo>
                  <a:pt x="43815" y="62865"/>
                </a:lnTo>
                <a:lnTo>
                  <a:pt x="102870" y="62865"/>
                </a:lnTo>
                <a:cubicBezTo>
                  <a:pt x="106680" y="62865"/>
                  <a:pt x="110490" y="60007"/>
                  <a:pt x="110490" y="55245"/>
                </a:cubicBezTo>
                <a:cubicBezTo>
                  <a:pt x="110490" y="50482"/>
                  <a:pt x="106680" y="47625"/>
                  <a:pt x="102870" y="47625"/>
                </a:cubicBezTo>
                <a:close/>
                <a:moveTo>
                  <a:pt x="188594" y="26670"/>
                </a:moveTo>
                <a:lnTo>
                  <a:pt x="227647" y="446722"/>
                </a:lnTo>
                <a:lnTo>
                  <a:pt x="302894" y="446722"/>
                </a:lnTo>
                <a:lnTo>
                  <a:pt x="341947" y="26670"/>
                </a:lnTo>
                <a:close/>
                <a:moveTo>
                  <a:pt x="43815" y="23812"/>
                </a:moveTo>
                <a:lnTo>
                  <a:pt x="43815" y="38100"/>
                </a:lnTo>
                <a:lnTo>
                  <a:pt x="102870" y="38100"/>
                </a:lnTo>
                <a:cubicBezTo>
                  <a:pt x="106680" y="38100"/>
                  <a:pt x="110490" y="35242"/>
                  <a:pt x="110490" y="31432"/>
                </a:cubicBezTo>
                <a:cubicBezTo>
                  <a:pt x="110490" y="26670"/>
                  <a:pt x="106680" y="23812"/>
                  <a:pt x="102870" y="23812"/>
                </a:cubicBezTo>
                <a:close/>
                <a:moveTo>
                  <a:pt x="13335" y="5715"/>
                </a:moveTo>
                <a:lnTo>
                  <a:pt x="31432" y="5715"/>
                </a:lnTo>
                <a:cubicBezTo>
                  <a:pt x="31432" y="5715"/>
                  <a:pt x="32385" y="5715"/>
                  <a:pt x="33337" y="5715"/>
                </a:cubicBezTo>
                <a:lnTo>
                  <a:pt x="104775" y="5715"/>
                </a:lnTo>
                <a:cubicBezTo>
                  <a:pt x="118110" y="5715"/>
                  <a:pt x="128587" y="16192"/>
                  <a:pt x="129540" y="28575"/>
                </a:cubicBezTo>
                <a:lnTo>
                  <a:pt x="129540" y="154305"/>
                </a:lnTo>
                <a:cubicBezTo>
                  <a:pt x="129540" y="167640"/>
                  <a:pt x="119062" y="178117"/>
                  <a:pt x="105727" y="178117"/>
                </a:cubicBezTo>
                <a:lnTo>
                  <a:pt x="44767" y="178117"/>
                </a:lnTo>
                <a:lnTo>
                  <a:pt x="44767" y="514350"/>
                </a:lnTo>
                <a:cubicBezTo>
                  <a:pt x="44767" y="521970"/>
                  <a:pt x="39052" y="527685"/>
                  <a:pt x="31432" y="527685"/>
                </a:cubicBezTo>
                <a:lnTo>
                  <a:pt x="13335" y="527685"/>
                </a:lnTo>
                <a:cubicBezTo>
                  <a:pt x="5715" y="527685"/>
                  <a:pt x="0" y="521970"/>
                  <a:pt x="0" y="514350"/>
                </a:cubicBezTo>
                <a:lnTo>
                  <a:pt x="0" y="19050"/>
                </a:lnTo>
                <a:cubicBezTo>
                  <a:pt x="0" y="11430"/>
                  <a:pt x="5715" y="5715"/>
                  <a:pt x="13335" y="5715"/>
                </a:cubicBezTo>
                <a:close/>
                <a:moveTo>
                  <a:pt x="184785" y="0"/>
                </a:moveTo>
                <a:lnTo>
                  <a:pt x="346710" y="0"/>
                </a:lnTo>
                <a:cubicBezTo>
                  <a:pt x="353377" y="0"/>
                  <a:pt x="360044" y="2857"/>
                  <a:pt x="363854" y="7620"/>
                </a:cubicBezTo>
                <a:cubicBezTo>
                  <a:pt x="367664" y="12382"/>
                  <a:pt x="370522" y="18097"/>
                  <a:pt x="369569" y="24765"/>
                </a:cubicBezTo>
                <a:lnTo>
                  <a:pt x="329564" y="459105"/>
                </a:lnTo>
                <a:cubicBezTo>
                  <a:pt x="331469" y="462915"/>
                  <a:pt x="332422" y="466725"/>
                  <a:pt x="332422" y="470535"/>
                </a:cubicBezTo>
                <a:lnTo>
                  <a:pt x="332422" y="499110"/>
                </a:lnTo>
                <a:cubicBezTo>
                  <a:pt x="332422" y="512445"/>
                  <a:pt x="321944" y="522922"/>
                  <a:pt x="308610" y="522922"/>
                </a:cubicBezTo>
                <a:lnTo>
                  <a:pt x="222885" y="522922"/>
                </a:lnTo>
                <a:cubicBezTo>
                  <a:pt x="209549" y="522922"/>
                  <a:pt x="199072" y="512445"/>
                  <a:pt x="199072" y="499110"/>
                </a:cubicBezTo>
                <a:lnTo>
                  <a:pt x="199072" y="470535"/>
                </a:lnTo>
                <a:cubicBezTo>
                  <a:pt x="199072" y="465772"/>
                  <a:pt x="200024" y="461962"/>
                  <a:pt x="201929" y="459105"/>
                </a:cubicBezTo>
                <a:lnTo>
                  <a:pt x="161924" y="24765"/>
                </a:lnTo>
                <a:cubicBezTo>
                  <a:pt x="160972" y="19050"/>
                  <a:pt x="163829" y="12382"/>
                  <a:pt x="167639" y="7620"/>
                </a:cubicBezTo>
                <a:cubicBezTo>
                  <a:pt x="172402" y="2857"/>
                  <a:pt x="178117" y="0"/>
                  <a:pt x="184785"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95" name="メガネ">
            <a:extLst>
              <a:ext uri="{FF2B5EF4-FFF2-40B4-BE49-F238E27FC236}">
                <a16:creationId xmlns:a16="http://schemas.microsoft.com/office/drawing/2014/main" id="{1939C40D-D901-7B4A-8D63-66F779DE0334}"/>
              </a:ext>
            </a:extLst>
          </p:cNvPr>
          <p:cNvSpPr/>
          <p:nvPr userDrawn="1"/>
        </p:nvSpPr>
        <p:spPr>
          <a:xfrm>
            <a:off x="6307752" y="4099463"/>
            <a:ext cx="289391" cy="88684"/>
          </a:xfrm>
          <a:custGeom>
            <a:avLst/>
            <a:gdLst/>
            <a:ahLst/>
            <a:cxnLst/>
            <a:rect l="0" t="0" r="0" b="0"/>
            <a:pathLst>
              <a:path w="590550" h="180975">
                <a:moveTo>
                  <a:pt x="580549" y="48101"/>
                </a:moveTo>
                <a:cubicBezTo>
                  <a:pt x="577691" y="45244"/>
                  <a:pt x="572929" y="43339"/>
                  <a:pt x="569119" y="44291"/>
                </a:cubicBezTo>
                <a:lnTo>
                  <a:pt x="549116" y="47149"/>
                </a:lnTo>
                <a:cubicBezTo>
                  <a:pt x="532924" y="22384"/>
                  <a:pt x="495776" y="7144"/>
                  <a:pt x="449104" y="7144"/>
                </a:cubicBezTo>
                <a:cubicBezTo>
                  <a:pt x="421481" y="7144"/>
                  <a:pt x="336709" y="10954"/>
                  <a:pt x="325279" y="53816"/>
                </a:cubicBezTo>
                <a:cubicBezTo>
                  <a:pt x="316706" y="50006"/>
                  <a:pt x="305276" y="46196"/>
                  <a:pt x="295751" y="46196"/>
                </a:cubicBezTo>
                <a:cubicBezTo>
                  <a:pt x="285274" y="46196"/>
                  <a:pt x="274796" y="50006"/>
                  <a:pt x="266224" y="53816"/>
                </a:cubicBezTo>
                <a:cubicBezTo>
                  <a:pt x="253841" y="10954"/>
                  <a:pt x="169069" y="7144"/>
                  <a:pt x="142399" y="7144"/>
                </a:cubicBezTo>
                <a:cubicBezTo>
                  <a:pt x="95726" y="7144"/>
                  <a:pt x="57626" y="23336"/>
                  <a:pt x="42386" y="47149"/>
                </a:cubicBezTo>
                <a:lnTo>
                  <a:pt x="22384" y="44291"/>
                </a:lnTo>
                <a:cubicBezTo>
                  <a:pt x="17621" y="43339"/>
                  <a:pt x="13811" y="45244"/>
                  <a:pt x="10954" y="48101"/>
                </a:cubicBezTo>
                <a:cubicBezTo>
                  <a:pt x="8096" y="50959"/>
                  <a:pt x="7144" y="55721"/>
                  <a:pt x="7144" y="59531"/>
                </a:cubicBezTo>
                <a:lnTo>
                  <a:pt x="18574" y="119539"/>
                </a:lnTo>
                <a:cubicBezTo>
                  <a:pt x="19526" y="126206"/>
                  <a:pt x="25241" y="130016"/>
                  <a:pt x="31909" y="130016"/>
                </a:cubicBezTo>
                <a:cubicBezTo>
                  <a:pt x="31909" y="130016"/>
                  <a:pt x="31909" y="130016"/>
                  <a:pt x="31909" y="130016"/>
                </a:cubicBezTo>
                <a:lnTo>
                  <a:pt x="49054" y="130016"/>
                </a:lnTo>
                <a:cubicBezTo>
                  <a:pt x="58579" y="149066"/>
                  <a:pt x="72866" y="167164"/>
                  <a:pt x="93821" y="174784"/>
                </a:cubicBezTo>
                <a:cubicBezTo>
                  <a:pt x="108109" y="179546"/>
                  <a:pt x="128111" y="182404"/>
                  <a:pt x="148114" y="182404"/>
                </a:cubicBezTo>
                <a:cubicBezTo>
                  <a:pt x="173831" y="182404"/>
                  <a:pt x="201454" y="177641"/>
                  <a:pt x="220504" y="164306"/>
                </a:cubicBezTo>
                <a:cubicBezTo>
                  <a:pt x="244316" y="147161"/>
                  <a:pt x="259556" y="110014"/>
                  <a:pt x="265271" y="83344"/>
                </a:cubicBezTo>
                <a:cubicBezTo>
                  <a:pt x="270034" y="80486"/>
                  <a:pt x="280511" y="74771"/>
                  <a:pt x="289084" y="72866"/>
                </a:cubicBezTo>
                <a:lnTo>
                  <a:pt x="304324" y="72866"/>
                </a:lnTo>
                <a:cubicBezTo>
                  <a:pt x="312896" y="74771"/>
                  <a:pt x="322421" y="80486"/>
                  <a:pt x="328136" y="83344"/>
                </a:cubicBezTo>
                <a:cubicBezTo>
                  <a:pt x="333851" y="110014"/>
                  <a:pt x="349091" y="147161"/>
                  <a:pt x="372904" y="164306"/>
                </a:cubicBezTo>
                <a:cubicBezTo>
                  <a:pt x="391001" y="177641"/>
                  <a:pt x="418624" y="182404"/>
                  <a:pt x="445294" y="182404"/>
                </a:cubicBezTo>
                <a:cubicBezTo>
                  <a:pt x="466249" y="182404"/>
                  <a:pt x="485299" y="179546"/>
                  <a:pt x="499586" y="174784"/>
                </a:cubicBezTo>
                <a:cubicBezTo>
                  <a:pt x="520541" y="168116"/>
                  <a:pt x="534829" y="150019"/>
                  <a:pt x="544354" y="130016"/>
                </a:cubicBezTo>
                <a:lnTo>
                  <a:pt x="561499" y="130016"/>
                </a:lnTo>
                <a:cubicBezTo>
                  <a:pt x="561499" y="130016"/>
                  <a:pt x="561499" y="130016"/>
                  <a:pt x="561499" y="130016"/>
                </a:cubicBezTo>
                <a:cubicBezTo>
                  <a:pt x="568166" y="130016"/>
                  <a:pt x="573881" y="125254"/>
                  <a:pt x="574834" y="119539"/>
                </a:cubicBezTo>
                <a:lnTo>
                  <a:pt x="586264" y="59531"/>
                </a:lnTo>
                <a:cubicBezTo>
                  <a:pt x="585311" y="55721"/>
                  <a:pt x="583406" y="50959"/>
                  <a:pt x="580549" y="48101"/>
                </a:cubicBezTo>
                <a:close/>
                <a:moveTo>
                  <a:pt x="355759" y="63341"/>
                </a:moveTo>
                <a:cubicBezTo>
                  <a:pt x="355759" y="52864"/>
                  <a:pt x="391001" y="38576"/>
                  <a:pt x="449104" y="38576"/>
                </a:cubicBezTo>
                <a:cubicBezTo>
                  <a:pt x="492919" y="38576"/>
                  <a:pt x="523399" y="55721"/>
                  <a:pt x="525304" y="71914"/>
                </a:cubicBezTo>
                <a:cubicBezTo>
                  <a:pt x="526256" y="86201"/>
                  <a:pt x="512921" y="135731"/>
                  <a:pt x="487204" y="144304"/>
                </a:cubicBezTo>
                <a:cubicBezTo>
                  <a:pt x="459581" y="153829"/>
                  <a:pt x="411004" y="152876"/>
                  <a:pt x="390049" y="138589"/>
                </a:cubicBezTo>
                <a:cubicBezTo>
                  <a:pt x="370046" y="124301"/>
                  <a:pt x="355759" y="81439"/>
                  <a:pt x="355759" y="63341"/>
                </a:cubicBezTo>
                <a:close/>
                <a:moveTo>
                  <a:pt x="200501" y="137636"/>
                </a:moveTo>
                <a:cubicBezTo>
                  <a:pt x="179546" y="151924"/>
                  <a:pt x="130969" y="152876"/>
                  <a:pt x="103346" y="143351"/>
                </a:cubicBezTo>
                <a:cubicBezTo>
                  <a:pt x="77629" y="134779"/>
                  <a:pt x="64294" y="85249"/>
                  <a:pt x="65246" y="70961"/>
                </a:cubicBezTo>
                <a:cubicBezTo>
                  <a:pt x="66199" y="54769"/>
                  <a:pt x="97631" y="37624"/>
                  <a:pt x="141446" y="37624"/>
                </a:cubicBezTo>
                <a:cubicBezTo>
                  <a:pt x="199549" y="37624"/>
                  <a:pt x="234791" y="51911"/>
                  <a:pt x="234791" y="62389"/>
                </a:cubicBezTo>
                <a:cubicBezTo>
                  <a:pt x="233839" y="81439"/>
                  <a:pt x="219551" y="124301"/>
                  <a:pt x="200501" y="137636"/>
                </a:cubicBez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96" name="高級ブランド">
            <a:extLst>
              <a:ext uri="{FF2B5EF4-FFF2-40B4-BE49-F238E27FC236}">
                <a16:creationId xmlns:a16="http://schemas.microsoft.com/office/drawing/2014/main" id="{85883B22-910C-CC40-8461-FE7F79A4AD0F}"/>
              </a:ext>
            </a:extLst>
          </p:cNvPr>
          <p:cNvSpPr/>
          <p:nvPr userDrawn="1"/>
        </p:nvSpPr>
        <p:spPr>
          <a:xfrm>
            <a:off x="6889381" y="4020813"/>
            <a:ext cx="278305" cy="245982"/>
          </a:xfrm>
          <a:custGeom>
            <a:avLst/>
            <a:gdLst>
              <a:gd name="connsiteX0" fmla="*/ 334565 w 567928"/>
              <a:gd name="connsiteY0" fmla="*/ 229552 h 501967"/>
              <a:gd name="connsiteX1" fmla="*/ 334565 w 567928"/>
              <a:gd name="connsiteY1" fmla="*/ 280035 h 501967"/>
              <a:gd name="connsiteX2" fmla="*/ 372665 w 567928"/>
              <a:gd name="connsiteY2" fmla="*/ 280035 h 501967"/>
              <a:gd name="connsiteX3" fmla="*/ 372665 w 567928"/>
              <a:gd name="connsiteY3" fmla="*/ 229552 h 501967"/>
              <a:gd name="connsiteX4" fmla="*/ 368855 w 567928"/>
              <a:gd name="connsiteY4" fmla="*/ 229552 h 501967"/>
              <a:gd name="connsiteX5" fmla="*/ 368855 w 567928"/>
              <a:gd name="connsiteY5" fmla="*/ 250507 h 501967"/>
              <a:gd name="connsiteX6" fmla="*/ 353615 w 567928"/>
              <a:gd name="connsiteY6" fmla="*/ 265747 h 501967"/>
              <a:gd name="connsiteX7" fmla="*/ 338375 w 567928"/>
              <a:gd name="connsiteY7" fmla="*/ 250507 h 501967"/>
              <a:gd name="connsiteX8" fmla="*/ 338375 w 567928"/>
              <a:gd name="connsiteY8" fmla="*/ 229552 h 501967"/>
              <a:gd name="connsiteX9" fmla="*/ 126920 w 567928"/>
              <a:gd name="connsiteY9" fmla="*/ 229552 h 501967"/>
              <a:gd name="connsiteX10" fmla="*/ 126920 w 567928"/>
              <a:gd name="connsiteY10" fmla="*/ 280035 h 501967"/>
              <a:gd name="connsiteX11" fmla="*/ 165020 w 567928"/>
              <a:gd name="connsiteY11" fmla="*/ 280035 h 501967"/>
              <a:gd name="connsiteX12" fmla="*/ 165020 w 567928"/>
              <a:gd name="connsiteY12" fmla="*/ 229552 h 501967"/>
              <a:gd name="connsiteX13" fmla="*/ 162163 w 567928"/>
              <a:gd name="connsiteY13" fmla="*/ 229552 h 501967"/>
              <a:gd name="connsiteX14" fmla="*/ 162163 w 567928"/>
              <a:gd name="connsiteY14" fmla="*/ 250507 h 501967"/>
              <a:gd name="connsiteX15" fmla="*/ 146923 w 567928"/>
              <a:gd name="connsiteY15" fmla="*/ 265747 h 501967"/>
              <a:gd name="connsiteX16" fmla="*/ 130730 w 567928"/>
              <a:gd name="connsiteY16" fmla="*/ 250507 h 501967"/>
              <a:gd name="connsiteX17" fmla="*/ 130730 w 567928"/>
              <a:gd name="connsiteY17" fmla="*/ 229552 h 501967"/>
              <a:gd name="connsiteX18" fmla="*/ 74533 w 567928"/>
              <a:gd name="connsiteY18" fmla="*/ 184785 h 501967"/>
              <a:gd name="connsiteX19" fmla="*/ 61198 w 567928"/>
              <a:gd name="connsiteY19" fmla="*/ 196215 h 501967"/>
              <a:gd name="connsiteX20" fmla="*/ 20240 w 567928"/>
              <a:gd name="connsiteY20" fmla="*/ 454342 h 501967"/>
              <a:gd name="connsiteX21" fmla="*/ 21193 w 567928"/>
              <a:gd name="connsiteY21" fmla="*/ 460057 h 501967"/>
              <a:gd name="connsiteX22" fmla="*/ 26908 w 567928"/>
              <a:gd name="connsiteY22" fmla="*/ 461962 h 501967"/>
              <a:gd name="connsiteX23" fmla="*/ 73580 w 567928"/>
              <a:gd name="connsiteY23" fmla="*/ 461962 h 501967"/>
              <a:gd name="connsiteX24" fmla="*/ 97393 w 567928"/>
              <a:gd name="connsiteY24" fmla="*/ 441960 h 501967"/>
              <a:gd name="connsiteX25" fmla="*/ 121205 w 567928"/>
              <a:gd name="connsiteY25" fmla="*/ 461962 h 501967"/>
              <a:gd name="connsiteX26" fmla="*/ 379333 w 567928"/>
              <a:gd name="connsiteY26" fmla="*/ 461962 h 501967"/>
              <a:gd name="connsiteX27" fmla="*/ 403145 w 567928"/>
              <a:gd name="connsiteY27" fmla="*/ 441960 h 501967"/>
              <a:gd name="connsiteX28" fmla="*/ 427910 w 567928"/>
              <a:gd name="connsiteY28" fmla="*/ 461962 h 501967"/>
              <a:gd name="connsiteX29" fmla="*/ 474583 w 567928"/>
              <a:gd name="connsiteY29" fmla="*/ 461962 h 501967"/>
              <a:gd name="connsiteX30" fmla="*/ 480298 w 567928"/>
              <a:gd name="connsiteY30" fmla="*/ 460057 h 501967"/>
              <a:gd name="connsiteX31" fmla="*/ 481250 w 567928"/>
              <a:gd name="connsiteY31" fmla="*/ 454342 h 501967"/>
              <a:gd name="connsiteX32" fmla="*/ 439340 w 567928"/>
              <a:gd name="connsiteY32" fmla="*/ 196215 h 501967"/>
              <a:gd name="connsiteX33" fmla="*/ 426005 w 567928"/>
              <a:gd name="connsiteY33" fmla="*/ 184785 h 501967"/>
              <a:gd name="connsiteX34" fmla="*/ 368855 w 567928"/>
              <a:gd name="connsiteY34" fmla="*/ 184785 h 501967"/>
              <a:gd name="connsiteX35" fmla="*/ 368855 w 567928"/>
              <a:gd name="connsiteY35" fmla="*/ 207645 h 501967"/>
              <a:gd name="connsiteX36" fmla="*/ 372665 w 567928"/>
              <a:gd name="connsiteY36" fmla="*/ 207645 h 501967"/>
              <a:gd name="connsiteX37" fmla="*/ 392668 w 567928"/>
              <a:gd name="connsiteY37" fmla="*/ 227647 h 501967"/>
              <a:gd name="connsiteX38" fmla="*/ 392668 w 567928"/>
              <a:gd name="connsiteY38" fmla="*/ 278130 h 501967"/>
              <a:gd name="connsiteX39" fmla="*/ 372665 w 567928"/>
              <a:gd name="connsiteY39" fmla="*/ 298132 h 501967"/>
              <a:gd name="connsiteX40" fmla="*/ 334565 w 567928"/>
              <a:gd name="connsiteY40" fmla="*/ 298132 h 501967"/>
              <a:gd name="connsiteX41" fmla="*/ 314563 w 567928"/>
              <a:gd name="connsiteY41" fmla="*/ 278130 h 501967"/>
              <a:gd name="connsiteX42" fmla="*/ 314563 w 567928"/>
              <a:gd name="connsiteY42" fmla="*/ 227647 h 501967"/>
              <a:gd name="connsiteX43" fmla="*/ 334565 w 567928"/>
              <a:gd name="connsiteY43" fmla="*/ 207645 h 501967"/>
              <a:gd name="connsiteX44" fmla="*/ 339328 w 567928"/>
              <a:gd name="connsiteY44" fmla="*/ 207645 h 501967"/>
              <a:gd name="connsiteX45" fmla="*/ 339328 w 567928"/>
              <a:gd name="connsiteY45" fmla="*/ 184785 h 501967"/>
              <a:gd name="connsiteX46" fmla="*/ 163115 w 567928"/>
              <a:gd name="connsiteY46" fmla="*/ 184785 h 501967"/>
              <a:gd name="connsiteX47" fmla="*/ 163115 w 567928"/>
              <a:gd name="connsiteY47" fmla="*/ 207645 h 501967"/>
              <a:gd name="connsiteX48" fmla="*/ 165973 w 567928"/>
              <a:gd name="connsiteY48" fmla="*/ 207645 h 501967"/>
              <a:gd name="connsiteX49" fmla="*/ 185975 w 567928"/>
              <a:gd name="connsiteY49" fmla="*/ 227647 h 501967"/>
              <a:gd name="connsiteX50" fmla="*/ 185975 w 567928"/>
              <a:gd name="connsiteY50" fmla="*/ 278130 h 501967"/>
              <a:gd name="connsiteX51" fmla="*/ 165973 w 567928"/>
              <a:gd name="connsiteY51" fmla="*/ 298132 h 501967"/>
              <a:gd name="connsiteX52" fmla="*/ 127873 w 567928"/>
              <a:gd name="connsiteY52" fmla="*/ 298132 h 501967"/>
              <a:gd name="connsiteX53" fmla="*/ 107870 w 567928"/>
              <a:gd name="connsiteY53" fmla="*/ 278130 h 501967"/>
              <a:gd name="connsiteX54" fmla="*/ 107870 w 567928"/>
              <a:gd name="connsiteY54" fmla="*/ 227647 h 501967"/>
              <a:gd name="connsiteX55" fmla="*/ 127873 w 567928"/>
              <a:gd name="connsiteY55" fmla="*/ 207645 h 501967"/>
              <a:gd name="connsiteX56" fmla="*/ 131683 w 567928"/>
              <a:gd name="connsiteY56" fmla="*/ 207645 h 501967"/>
              <a:gd name="connsiteX57" fmla="*/ 131683 w 567928"/>
              <a:gd name="connsiteY57" fmla="*/ 184785 h 501967"/>
              <a:gd name="connsiteX58" fmla="*/ 516493 w 567928"/>
              <a:gd name="connsiteY58" fmla="*/ 52387 h 501967"/>
              <a:gd name="connsiteX59" fmla="*/ 521255 w 567928"/>
              <a:gd name="connsiteY59" fmla="*/ 57149 h 501967"/>
              <a:gd name="connsiteX60" fmla="*/ 521255 w 567928"/>
              <a:gd name="connsiteY60" fmla="*/ 58102 h 501967"/>
              <a:gd name="connsiteX61" fmla="*/ 565070 w 567928"/>
              <a:gd name="connsiteY61" fmla="*/ 125729 h 501967"/>
              <a:gd name="connsiteX62" fmla="*/ 567928 w 567928"/>
              <a:gd name="connsiteY62" fmla="*/ 129539 h 501967"/>
              <a:gd name="connsiteX63" fmla="*/ 565070 w 567928"/>
              <a:gd name="connsiteY63" fmla="*/ 133349 h 501967"/>
              <a:gd name="connsiteX64" fmla="*/ 521255 w 567928"/>
              <a:gd name="connsiteY64" fmla="*/ 201929 h 501967"/>
              <a:gd name="connsiteX65" fmla="*/ 516493 w 567928"/>
              <a:gd name="connsiteY65" fmla="*/ 206692 h 501967"/>
              <a:gd name="connsiteX66" fmla="*/ 511730 w 567928"/>
              <a:gd name="connsiteY66" fmla="*/ 201929 h 501967"/>
              <a:gd name="connsiteX67" fmla="*/ 511730 w 567928"/>
              <a:gd name="connsiteY67" fmla="*/ 200977 h 501967"/>
              <a:gd name="connsiteX68" fmla="*/ 467915 w 567928"/>
              <a:gd name="connsiteY68" fmla="*/ 133349 h 501967"/>
              <a:gd name="connsiteX69" fmla="*/ 465058 w 567928"/>
              <a:gd name="connsiteY69" fmla="*/ 129539 h 501967"/>
              <a:gd name="connsiteX70" fmla="*/ 467915 w 567928"/>
              <a:gd name="connsiteY70" fmla="*/ 125729 h 501967"/>
              <a:gd name="connsiteX71" fmla="*/ 511730 w 567928"/>
              <a:gd name="connsiteY71" fmla="*/ 57149 h 501967"/>
              <a:gd name="connsiteX72" fmla="*/ 516493 w 567928"/>
              <a:gd name="connsiteY72" fmla="*/ 52387 h 501967"/>
              <a:gd name="connsiteX73" fmla="*/ 249793 w 567928"/>
              <a:gd name="connsiteY73" fmla="*/ 31432 h 501967"/>
              <a:gd name="connsiteX74" fmla="*/ 162163 w 567928"/>
              <a:gd name="connsiteY74" fmla="*/ 152400 h 501967"/>
              <a:gd name="connsiteX75" fmla="*/ 161210 w 567928"/>
              <a:gd name="connsiteY75" fmla="*/ 152400 h 501967"/>
              <a:gd name="connsiteX76" fmla="*/ 161210 w 567928"/>
              <a:gd name="connsiteY76" fmla="*/ 164782 h 501967"/>
              <a:gd name="connsiteX77" fmla="*/ 337423 w 567928"/>
              <a:gd name="connsiteY77" fmla="*/ 164782 h 501967"/>
              <a:gd name="connsiteX78" fmla="*/ 337423 w 567928"/>
              <a:gd name="connsiteY78" fmla="*/ 152400 h 501967"/>
              <a:gd name="connsiteX79" fmla="*/ 249793 w 567928"/>
              <a:gd name="connsiteY79" fmla="*/ 31432 h 501967"/>
              <a:gd name="connsiteX80" fmla="*/ 438387 w 567928"/>
              <a:gd name="connsiteY80" fmla="*/ 0 h 501967"/>
              <a:gd name="connsiteX81" fmla="*/ 443150 w 567928"/>
              <a:gd name="connsiteY81" fmla="*/ 4762 h 501967"/>
              <a:gd name="connsiteX82" fmla="*/ 443150 w 567928"/>
              <a:gd name="connsiteY82" fmla="*/ 5715 h 501967"/>
              <a:gd name="connsiteX83" fmla="*/ 470772 w 567928"/>
              <a:gd name="connsiteY83" fmla="*/ 47625 h 501967"/>
              <a:gd name="connsiteX84" fmla="*/ 473630 w 567928"/>
              <a:gd name="connsiteY84" fmla="*/ 51435 h 501967"/>
              <a:gd name="connsiteX85" fmla="*/ 470772 w 567928"/>
              <a:gd name="connsiteY85" fmla="*/ 55245 h 501967"/>
              <a:gd name="connsiteX86" fmla="*/ 443150 w 567928"/>
              <a:gd name="connsiteY86" fmla="*/ 97155 h 501967"/>
              <a:gd name="connsiteX87" fmla="*/ 438387 w 567928"/>
              <a:gd name="connsiteY87" fmla="*/ 101917 h 501967"/>
              <a:gd name="connsiteX88" fmla="*/ 433625 w 567928"/>
              <a:gd name="connsiteY88" fmla="*/ 97155 h 501967"/>
              <a:gd name="connsiteX89" fmla="*/ 433625 w 567928"/>
              <a:gd name="connsiteY89" fmla="*/ 96202 h 501967"/>
              <a:gd name="connsiteX90" fmla="*/ 406002 w 567928"/>
              <a:gd name="connsiteY90" fmla="*/ 54292 h 501967"/>
              <a:gd name="connsiteX91" fmla="*/ 403145 w 567928"/>
              <a:gd name="connsiteY91" fmla="*/ 50482 h 501967"/>
              <a:gd name="connsiteX92" fmla="*/ 406002 w 567928"/>
              <a:gd name="connsiteY92" fmla="*/ 46672 h 501967"/>
              <a:gd name="connsiteX93" fmla="*/ 433625 w 567928"/>
              <a:gd name="connsiteY93" fmla="*/ 4762 h 501967"/>
              <a:gd name="connsiteX94" fmla="*/ 438387 w 567928"/>
              <a:gd name="connsiteY94" fmla="*/ 0 h 501967"/>
              <a:gd name="connsiteX95" fmla="*/ 250745 w 567928"/>
              <a:gd name="connsiteY95" fmla="*/ 0 h 501967"/>
              <a:gd name="connsiteX96" fmla="*/ 369808 w 567928"/>
              <a:gd name="connsiteY96" fmla="*/ 152400 h 501967"/>
              <a:gd name="connsiteX97" fmla="*/ 369808 w 567928"/>
              <a:gd name="connsiteY97" fmla="*/ 164782 h 501967"/>
              <a:gd name="connsiteX98" fmla="*/ 426958 w 567928"/>
              <a:gd name="connsiteY98" fmla="*/ 164782 h 501967"/>
              <a:gd name="connsiteX99" fmla="*/ 460295 w 567928"/>
              <a:gd name="connsiteY99" fmla="*/ 193357 h 501967"/>
              <a:gd name="connsiteX100" fmla="*/ 501253 w 567928"/>
              <a:gd name="connsiteY100" fmla="*/ 451485 h 501967"/>
              <a:gd name="connsiteX101" fmla="*/ 497443 w 567928"/>
              <a:gd name="connsiteY101" fmla="*/ 473392 h 501967"/>
              <a:gd name="connsiteX102" fmla="*/ 476488 w 567928"/>
              <a:gd name="connsiteY102" fmla="*/ 482917 h 501967"/>
              <a:gd name="connsiteX103" fmla="*/ 426958 w 567928"/>
              <a:gd name="connsiteY103" fmla="*/ 482917 h 501967"/>
              <a:gd name="connsiteX104" fmla="*/ 405050 w 567928"/>
              <a:gd name="connsiteY104" fmla="*/ 501967 h 501967"/>
              <a:gd name="connsiteX105" fmla="*/ 383143 w 567928"/>
              <a:gd name="connsiteY105" fmla="*/ 482917 h 501967"/>
              <a:gd name="connsiteX106" fmla="*/ 120253 w 567928"/>
              <a:gd name="connsiteY106" fmla="*/ 482917 h 501967"/>
              <a:gd name="connsiteX107" fmla="*/ 98345 w 567928"/>
              <a:gd name="connsiteY107" fmla="*/ 501967 h 501967"/>
              <a:gd name="connsiteX108" fmla="*/ 76438 w 567928"/>
              <a:gd name="connsiteY108" fmla="*/ 482917 h 501967"/>
              <a:gd name="connsiteX109" fmla="*/ 26908 w 567928"/>
              <a:gd name="connsiteY109" fmla="*/ 482917 h 501967"/>
              <a:gd name="connsiteX110" fmla="*/ 5953 w 567928"/>
              <a:gd name="connsiteY110" fmla="*/ 473392 h 501967"/>
              <a:gd name="connsiteX111" fmla="*/ 238 w 567928"/>
              <a:gd name="connsiteY111" fmla="*/ 451485 h 501967"/>
              <a:gd name="connsiteX112" fmla="*/ 41195 w 567928"/>
              <a:gd name="connsiteY112" fmla="*/ 193357 h 501967"/>
              <a:gd name="connsiteX113" fmla="*/ 74533 w 567928"/>
              <a:gd name="connsiteY113" fmla="*/ 164782 h 501967"/>
              <a:gd name="connsiteX114" fmla="*/ 131683 w 567928"/>
              <a:gd name="connsiteY114" fmla="*/ 164782 h 501967"/>
              <a:gd name="connsiteX115" fmla="*/ 131683 w 567928"/>
              <a:gd name="connsiteY115" fmla="*/ 152400 h 501967"/>
              <a:gd name="connsiteX116" fmla="*/ 250745 w 567928"/>
              <a:gd name="connsiteY116" fmla="*/ 0 h 50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567928" h="501967">
                <a:moveTo>
                  <a:pt x="334565" y="229552"/>
                </a:moveTo>
                <a:lnTo>
                  <a:pt x="334565" y="280035"/>
                </a:lnTo>
                <a:lnTo>
                  <a:pt x="372665" y="280035"/>
                </a:lnTo>
                <a:lnTo>
                  <a:pt x="372665" y="229552"/>
                </a:lnTo>
                <a:lnTo>
                  <a:pt x="368855" y="229552"/>
                </a:lnTo>
                <a:lnTo>
                  <a:pt x="368855" y="250507"/>
                </a:lnTo>
                <a:cubicBezTo>
                  <a:pt x="368855" y="259080"/>
                  <a:pt x="362188" y="265747"/>
                  <a:pt x="353615" y="265747"/>
                </a:cubicBezTo>
                <a:cubicBezTo>
                  <a:pt x="345043" y="265747"/>
                  <a:pt x="337423" y="258127"/>
                  <a:pt x="338375" y="250507"/>
                </a:cubicBezTo>
                <a:lnTo>
                  <a:pt x="338375" y="229552"/>
                </a:lnTo>
                <a:close/>
                <a:moveTo>
                  <a:pt x="126920" y="229552"/>
                </a:moveTo>
                <a:lnTo>
                  <a:pt x="126920" y="280035"/>
                </a:lnTo>
                <a:lnTo>
                  <a:pt x="165020" y="280035"/>
                </a:lnTo>
                <a:lnTo>
                  <a:pt x="165020" y="229552"/>
                </a:lnTo>
                <a:lnTo>
                  <a:pt x="162163" y="229552"/>
                </a:lnTo>
                <a:lnTo>
                  <a:pt x="162163" y="250507"/>
                </a:lnTo>
                <a:cubicBezTo>
                  <a:pt x="162163" y="259080"/>
                  <a:pt x="155495" y="265747"/>
                  <a:pt x="146923" y="265747"/>
                </a:cubicBezTo>
                <a:cubicBezTo>
                  <a:pt x="138350" y="265747"/>
                  <a:pt x="130730" y="258127"/>
                  <a:pt x="130730" y="250507"/>
                </a:cubicBezTo>
                <a:lnTo>
                  <a:pt x="130730" y="229552"/>
                </a:lnTo>
                <a:close/>
                <a:moveTo>
                  <a:pt x="74533" y="184785"/>
                </a:moveTo>
                <a:cubicBezTo>
                  <a:pt x="68818" y="184785"/>
                  <a:pt x="62150" y="190500"/>
                  <a:pt x="61198" y="196215"/>
                </a:cubicBezTo>
                <a:lnTo>
                  <a:pt x="20240" y="454342"/>
                </a:lnTo>
                <a:cubicBezTo>
                  <a:pt x="19288" y="456247"/>
                  <a:pt x="20240" y="458152"/>
                  <a:pt x="21193" y="460057"/>
                </a:cubicBezTo>
                <a:cubicBezTo>
                  <a:pt x="22145" y="461010"/>
                  <a:pt x="25003" y="461962"/>
                  <a:pt x="26908" y="461962"/>
                </a:cubicBezTo>
                <a:lnTo>
                  <a:pt x="73580" y="461962"/>
                </a:lnTo>
                <a:cubicBezTo>
                  <a:pt x="75485" y="450532"/>
                  <a:pt x="85963" y="441960"/>
                  <a:pt x="97393" y="441960"/>
                </a:cubicBezTo>
                <a:cubicBezTo>
                  <a:pt x="108823" y="441960"/>
                  <a:pt x="118348" y="450532"/>
                  <a:pt x="121205" y="461962"/>
                </a:cubicBezTo>
                <a:lnTo>
                  <a:pt x="379333" y="461962"/>
                </a:lnTo>
                <a:cubicBezTo>
                  <a:pt x="381238" y="450532"/>
                  <a:pt x="390763" y="441960"/>
                  <a:pt x="403145" y="441960"/>
                </a:cubicBezTo>
                <a:cubicBezTo>
                  <a:pt x="415528" y="441960"/>
                  <a:pt x="425053" y="450532"/>
                  <a:pt x="427910" y="461962"/>
                </a:cubicBezTo>
                <a:lnTo>
                  <a:pt x="474583" y="461962"/>
                </a:lnTo>
                <a:cubicBezTo>
                  <a:pt x="477440" y="461962"/>
                  <a:pt x="479345" y="461962"/>
                  <a:pt x="480298" y="460057"/>
                </a:cubicBezTo>
                <a:cubicBezTo>
                  <a:pt x="481250" y="459105"/>
                  <a:pt x="481250" y="456247"/>
                  <a:pt x="481250" y="454342"/>
                </a:cubicBezTo>
                <a:lnTo>
                  <a:pt x="439340" y="196215"/>
                </a:lnTo>
                <a:cubicBezTo>
                  <a:pt x="438388" y="190500"/>
                  <a:pt x="431720" y="184785"/>
                  <a:pt x="426005" y="184785"/>
                </a:cubicBezTo>
                <a:lnTo>
                  <a:pt x="368855" y="184785"/>
                </a:lnTo>
                <a:lnTo>
                  <a:pt x="368855" y="207645"/>
                </a:lnTo>
                <a:lnTo>
                  <a:pt x="372665" y="207645"/>
                </a:lnTo>
                <a:cubicBezTo>
                  <a:pt x="383143" y="207645"/>
                  <a:pt x="392668" y="216217"/>
                  <a:pt x="392668" y="227647"/>
                </a:cubicBezTo>
                <a:lnTo>
                  <a:pt x="392668" y="278130"/>
                </a:lnTo>
                <a:cubicBezTo>
                  <a:pt x="392668" y="288607"/>
                  <a:pt x="384095" y="298132"/>
                  <a:pt x="372665" y="298132"/>
                </a:cubicBezTo>
                <a:lnTo>
                  <a:pt x="334565" y="298132"/>
                </a:lnTo>
                <a:cubicBezTo>
                  <a:pt x="324088" y="298132"/>
                  <a:pt x="314563" y="289560"/>
                  <a:pt x="314563" y="278130"/>
                </a:cubicBezTo>
                <a:lnTo>
                  <a:pt x="314563" y="227647"/>
                </a:lnTo>
                <a:cubicBezTo>
                  <a:pt x="314563" y="217170"/>
                  <a:pt x="323135" y="207645"/>
                  <a:pt x="334565" y="207645"/>
                </a:cubicBezTo>
                <a:lnTo>
                  <a:pt x="339328" y="207645"/>
                </a:lnTo>
                <a:lnTo>
                  <a:pt x="339328" y="184785"/>
                </a:lnTo>
                <a:lnTo>
                  <a:pt x="163115" y="184785"/>
                </a:lnTo>
                <a:lnTo>
                  <a:pt x="163115" y="207645"/>
                </a:lnTo>
                <a:lnTo>
                  <a:pt x="165973" y="207645"/>
                </a:lnTo>
                <a:cubicBezTo>
                  <a:pt x="176450" y="207645"/>
                  <a:pt x="185975" y="216217"/>
                  <a:pt x="185975" y="227647"/>
                </a:cubicBezTo>
                <a:lnTo>
                  <a:pt x="185975" y="278130"/>
                </a:lnTo>
                <a:cubicBezTo>
                  <a:pt x="185975" y="288607"/>
                  <a:pt x="177403" y="298132"/>
                  <a:pt x="165973" y="298132"/>
                </a:cubicBezTo>
                <a:lnTo>
                  <a:pt x="127873" y="298132"/>
                </a:lnTo>
                <a:cubicBezTo>
                  <a:pt x="117395" y="298132"/>
                  <a:pt x="107870" y="289560"/>
                  <a:pt x="107870" y="278130"/>
                </a:cubicBezTo>
                <a:lnTo>
                  <a:pt x="107870" y="227647"/>
                </a:lnTo>
                <a:cubicBezTo>
                  <a:pt x="107870" y="217170"/>
                  <a:pt x="116443" y="207645"/>
                  <a:pt x="127873" y="207645"/>
                </a:cubicBezTo>
                <a:lnTo>
                  <a:pt x="131683" y="207645"/>
                </a:lnTo>
                <a:lnTo>
                  <a:pt x="131683" y="184785"/>
                </a:lnTo>
                <a:close/>
                <a:moveTo>
                  <a:pt x="516493" y="52387"/>
                </a:moveTo>
                <a:cubicBezTo>
                  <a:pt x="519350" y="52387"/>
                  <a:pt x="521255" y="54292"/>
                  <a:pt x="521255" y="57149"/>
                </a:cubicBezTo>
                <a:cubicBezTo>
                  <a:pt x="521255" y="57149"/>
                  <a:pt x="521255" y="58102"/>
                  <a:pt x="521255" y="58102"/>
                </a:cubicBezTo>
                <a:cubicBezTo>
                  <a:pt x="521255" y="87629"/>
                  <a:pt x="536495" y="111442"/>
                  <a:pt x="565070" y="125729"/>
                </a:cubicBezTo>
                <a:cubicBezTo>
                  <a:pt x="566975" y="126682"/>
                  <a:pt x="567928" y="128587"/>
                  <a:pt x="567928" y="129539"/>
                </a:cubicBezTo>
                <a:cubicBezTo>
                  <a:pt x="567928" y="130492"/>
                  <a:pt x="566975" y="132397"/>
                  <a:pt x="565070" y="133349"/>
                </a:cubicBezTo>
                <a:cubicBezTo>
                  <a:pt x="536495" y="147637"/>
                  <a:pt x="521255" y="172402"/>
                  <a:pt x="521255" y="201929"/>
                </a:cubicBezTo>
                <a:cubicBezTo>
                  <a:pt x="521255" y="204787"/>
                  <a:pt x="519350" y="206692"/>
                  <a:pt x="516493" y="206692"/>
                </a:cubicBezTo>
                <a:cubicBezTo>
                  <a:pt x="513635" y="206692"/>
                  <a:pt x="511730" y="204787"/>
                  <a:pt x="511730" y="201929"/>
                </a:cubicBezTo>
                <a:cubicBezTo>
                  <a:pt x="511730" y="201929"/>
                  <a:pt x="511730" y="200977"/>
                  <a:pt x="511730" y="200977"/>
                </a:cubicBezTo>
                <a:cubicBezTo>
                  <a:pt x="511730" y="171449"/>
                  <a:pt x="496490" y="147637"/>
                  <a:pt x="467915" y="133349"/>
                </a:cubicBezTo>
                <a:cubicBezTo>
                  <a:pt x="466010" y="133349"/>
                  <a:pt x="465058" y="130492"/>
                  <a:pt x="465058" y="129539"/>
                </a:cubicBezTo>
                <a:cubicBezTo>
                  <a:pt x="465058" y="128587"/>
                  <a:pt x="466010" y="126682"/>
                  <a:pt x="467915" y="125729"/>
                </a:cubicBezTo>
                <a:cubicBezTo>
                  <a:pt x="496490" y="111442"/>
                  <a:pt x="511730" y="86677"/>
                  <a:pt x="511730" y="57149"/>
                </a:cubicBezTo>
                <a:cubicBezTo>
                  <a:pt x="511730" y="54292"/>
                  <a:pt x="513635" y="52387"/>
                  <a:pt x="516493" y="52387"/>
                </a:cubicBezTo>
                <a:close/>
                <a:moveTo>
                  <a:pt x="249793" y="31432"/>
                </a:moveTo>
                <a:cubicBezTo>
                  <a:pt x="193595" y="31432"/>
                  <a:pt x="162163" y="102870"/>
                  <a:pt x="162163" y="152400"/>
                </a:cubicBezTo>
                <a:lnTo>
                  <a:pt x="161210" y="152400"/>
                </a:lnTo>
                <a:lnTo>
                  <a:pt x="161210" y="164782"/>
                </a:lnTo>
                <a:lnTo>
                  <a:pt x="337423" y="164782"/>
                </a:lnTo>
                <a:lnTo>
                  <a:pt x="337423" y="152400"/>
                </a:lnTo>
                <a:cubicBezTo>
                  <a:pt x="337423" y="102870"/>
                  <a:pt x="305990" y="31432"/>
                  <a:pt x="249793" y="31432"/>
                </a:cubicBezTo>
                <a:close/>
                <a:moveTo>
                  <a:pt x="438387" y="0"/>
                </a:moveTo>
                <a:cubicBezTo>
                  <a:pt x="441245" y="0"/>
                  <a:pt x="443150" y="1905"/>
                  <a:pt x="443150" y="4762"/>
                </a:cubicBezTo>
                <a:cubicBezTo>
                  <a:pt x="443150" y="5715"/>
                  <a:pt x="443150" y="5715"/>
                  <a:pt x="443150" y="5715"/>
                </a:cubicBezTo>
                <a:cubicBezTo>
                  <a:pt x="444102" y="23812"/>
                  <a:pt x="453627" y="39052"/>
                  <a:pt x="470772" y="47625"/>
                </a:cubicBezTo>
                <a:cubicBezTo>
                  <a:pt x="472677" y="47625"/>
                  <a:pt x="473630" y="49530"/>
                  <a:pt x="473630" y="51435"/>
                </a:cubicBezTo>
                <a:cubicBezTo>
                  <a:pt x="473630" y="52387"/>
                  <a:pt x="472677" y="54292"/>
                  <a:pt x="470772" y="55245"/>
                </a:cubicBezTo>
                <a:cubicBezTo>
                  <a:pt x="452675" y="63817"/>
                  <a:pt x="443150" y="79057"/>
                  <a:pt x="443150" y="97155"/>
                </a:cubicBezTo>
                <a:cubicBezTo>
                  <a:pt x="443150" y="100012"/>
                  <a:pt x="441245" y="101917"/>
                  <a:pt x="438387" y="101917"/>
                </a:cubicBezTo>
                <a:cubicBezTo>
                  <a:pt x="435530" y="101917"/>
                  <a:pt x="433625" y="100012"/>
                  <a:pt x="433625" y="97155"/>
                </a:cubicBezTo>
                <a:cubicBezTo>
                  <a:pt x="433625" y="96202"/>
                  <a:pt x="433625" y="96202"/>
                  <a:pt x="433625" y="96202"/>
                </a:cubicBezTo>
                <a:cubicBezTo>
                  <a:pt x="432672" y="78105"/>
                  <a:pt x="423147" y="62865"/>
                  <a:pt x="406002" y="54292"/>
                </a:cubicBezTo>
                <a:cubicBezTo>
                  <a:pt x="405050" y="53340"/>
                  <a:pt x="403145" y="51435"/>
                  <a:pt x="403145" y="50482"/>
                </a:cubicBezTo>
                <a:cubicBezTo>
                  <a:pt x="403145" y="49530"/>
                  <a:pt x="404097" y="47625"/>
                  <a:pt x="406002" y="46672"/>
                </a:cubicBezTo>
                <a:cubicBezTo>
                  <a:pt x="424100" y="38100"/>
                  <a:pt x="433625" y="22860"/>
                  <a:pt x="433625" y="4762"/>
                </a:cubicBezTo>
                <a:cubicBezTo>
                  <a:pt x="433625" y="1905"/>
                  <a:pt x="435530" y="0"/>
                  <a:pt x="438387" y="0"/>
                </a:cubicBezTo>
                <a:close/>
                <a:moveTo>
                  <a:pt x="250745" y="0"/>
                </a:moveTo>
                <a:cubicBezTo>
                  <a:pt x="328850" y="0"/>
                  <a:pt x="369808" y="88582"/>
                  <a:pt x="369808" y="152400"/>
                </a:cubicBezTo>
                <a:lnTo>
                  <a:pt x="369808" y="164782"/>
                </a:lnTo>
                <a:lnTo>
                  <a:pt x="426958" y="164782"/>
                </a:lnTo>
                <a:cubicBezTo>
                  <a:pt x="443150" y="164782"/>
                  <a:pt x="457438" y="177165"/>
                  <a:pt x="460295" y="193357"/>
                </a:cubicBezTo>
                <a:lnTo>
                  <a:pt x="501253" y="451485"/>
                </a:lnTo>
                <a:cubicBezTo>
                  <a:pt x="502205" y="460057"/>
                  <a:pt x="500300" y="467677"/>
                  <a:pt x="497443" y="473392"/>
                </a:cubicBezTo>
                <a:cubicBezTo>
                  <a:pt x="492680" y="479107"/>
                  <a:pt x="485060" y="482917"/>
                  <a:pt x="476488" y="482917"/>
                </a:cubicBezTo>
                <a:lnTo>
                  <a:pt x="426958" y="482917"/>
                </a:lnTo>
                <a:cubicBezTo>
                  <a:pt x="422195" y="492442"/>
                  <a:pt x="415528" y="501967"/>
                  <a:pt x="405050" y="501967"/>
                </a:cubicBezTo>
                <a:cubicBezTo>
                  <a:pt x="394573" y="501967"/>
                  <a:pt x="386953" y="492442"/>
                  <a:pt x="383143" y="482917"/>
                </a:cubicBezTo>
                <a:lnTo>
                  <a:pt x="120253" y="482917"/>
                </a:lnTo>
                <a:cubicBezTo>
                  <a:pt x="115490" y="492442"/>
                  <a:pt x="108823" y="501967"/>
                  <a:pt x="98345" y="501967"/>
                </a:cubicBezTo>
                <a:cubicBezTo>
                  <a:pt x="87868" y="501967"/>
                  <a:pt x="80248" y="492442"/>
                  <a:pt x="76438" y="482917"/>
                </a:cubicBezTo>
                <a:lnTo>
                  <a:pt x="26908" y="482917"/>
                </a:lnTo>
                <a:cubicBezTo>
                  <a:pt x="18335" y="482917"/>
                  <a:pt x="10715" y="479107"/>
                  <a:pt x="5953" y="473392"/>
                </a:cubicBezTo>
                <a:cubicBezTo>
                  <a:pt x="1190" y="467677"/>
                  <a:pt x="-715" y="460057"/>
                  <a:pt x="238" y="451485"/>
                </a:cubicBezTo>
                <a:lnTo>
                  <a:pt x="41195" y="193357"/>
                </a:lnTo>
                <a:cubicBezTo>
                  <a:pt x="44053" y="177165"/>
                  <a:pt x="58340" y="164782"/>
                  <a:pt x="74533" y="164782"/>
                </a:cubicBezTo>
                <a:lnTo>
                  <a:pt x="131683" y="164782"/>
                </a:lnTo>
                <a:lnTo>
                  <a:pt x="131683" y="152400"/>
                </a:lnTo>
                <a:cubicBezTo>
                  <a:pt x="131683" y="88582"/>
                  <a:pt x="172640" y="0"/>
                  <a:pt x="250745"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97" name="指輪">
            <a:extLst>
              <a:ext uri="{FF2B5EF4-FFF2-40B4-BE49-F238E27FC236}">
                <a16:creationId xmlns:a16="http://schemas.microsoft.com/office/drawing/2014/main" id="{64231C97-BEEB-1347-A599-F4F0EA744005}"/>
              </a:ext>
            </a:extLst>
          </p:cNvPr>
          <p:cNvSpPr/>
          <p:nvPr userDrawn="1"/>
        </p:nvSpPr>
        <p:spPr>
          <a:xfrm>
            <a:off x="7514252" y="4016613"/>
            <a:ext cx="222178" cy="254384"/>
          </a:xfrm>
          <a:custGeom>
            <a:avLst/>
            <a:gdLst>
              <a:gd name="connsiteX0" fmla="*/ 157162 w 453390"/>
              <a:gd name="connsiteY0" fmla="*/ 235267 h 519112"/>
              <a:gd name="connsiteX1" fmla="*/ 30480 w 453390"/>
              <a:gd name="connsiteY1" fmla="*/ 361949 h 519112"/>
              <a:gd name="connsiteX2" fmla="*/ 157162 w 453390"/>
              <a:gd name="connsiteY2" fmla="*/ 488632 h 519112"/>
              <a:gd name="connsiteX3" fmla="*/ 283845 w 453390"/>
              <a:gd name="connsiteY3" fmla="*/ 361949 h 519112"/>
              <a:gd name="connsiteX4" fmla="*/ 157162 w 453390"/>
              <a:gd name="connsiteY4" fmla="*/ 235267 h 519112"/>
              <a:gd name="connsiteX5" fmla="*/ 131445 w 453390"/>
              <a:gd name="connsiteY5" fmla="*/ 206692 h 519112"/>
              <a:gd name="connsiteX6" fmla="*/ 140970 w 453390"/>
              <a:gd name="connsiteY6" fmla="*/ 216217 h 519112"/>
              <a:gd name="connsiteX7" fmla="*/ 157162 w 453390"/>
              <a:gd name="connsiteY7" fmla="*/ 226694 h 519112"/>
              <a:gd name="connsiteX8" fmla="*/ 173355 w 453390"/>
              <a:gd name="connsiteY8" fmla="*/ 216217 h 519112"/>
              <a:gd name="connsiteX9" fmla="*/ 182880 w 453390"/>
              <a:gd name="connsiteY9" fmla="*/ 206692 h 519112"/>
              <a:gd name="connsiteX10" fmla="*/ 314325 w 453390"/>
              <a:gd name="connsiteY10" fmla="*/ 361949 h 519112"/>
              <a:gd name="connsiteX11" fmla="*/ 157162 w 453390"/>
              <a:gd name="connsiteY11" fmla="*/ 519112 h 519112"/>
              <a:gd name="connsiteX12" fmla="*/ 0 w 453390"/>
              <a:gd name="connsiteY12" fmla="*/ 361949 h 519112"/>
              <a:gd name="connsiteX13" fmla="*/ 131445 w 453390"/>
              <a:gd name="connsiteY13" fmla="*/ 206692 h 519112"/>
              <a:gd name="connsiteX14" fmla="*/ 217170 w 453390"/>
              <a:gd name="connsiteY14" fmla="*/ 134302 h 519112"/>
              <a:gd name="connsiteX15" fmla="*/ 239077 w 453390"/>
              <a:gd name="connsiteY15" fmla="*/ 134302 h 519112"/>
              <a:gd name="connsiteX16" fmla="*/ 241935 w 453390"/>
              <a:gd name="connsiteY16" fmla="*/ 140969 h 519112"/>
              <a:gd name="connsiteX17" fmla="*/ 176212 w 453390"/>
              <a:gd name="connsiteY17" fmla="*/ 204787 h 519112"/>
              <a:gd name="connsiteX18" fmla="*/ 173355 w 453390"/>
              <a:gd name="connsiteY18" fmla="*/ 203834 h 519112"/>
              <a:gd name="connsiteX19" fmla="*/ 202882 w 453390"/>
              <a:gd name="connsiteY19" fmla="*/ 143827 h 519112"/>
              <a:gd name="connsiteX20" fmla="*/ 217170 w 453390"/>
              <a:gd name="connsiteY20" fmla="*/ 134302 h 519112"/>
              <a:gd name="connsiteX21" fmla="*/ 125730 w 453390"/>
              <a:gd name="connsiteY21" fmla="*/ 133350 h 519112"/>
              <a:gd name="connsiteX22" fmla="*/ 189547 w 453390"/>
              <a:gd name="connsiteY22" fmla="*/ 133350 h 519112"/>
              <a:gd name="connsiteX23" fmla="*/ 195262 w 453390"/>
              <a:gd name="connsiteY23" fmla="*/ 142875 h 519112"/>
              <a:gd name="connsiteX24" fmla="*/ 161925 w 453390"/>
              <a:gd name="connsiteY24" fmla="*/ 210502 h 519112"/>
              <a:gd name="connsiteX25" fmla="*/ 153352 w 453390"/>
              <a:gd name="connsiteY25" fmla="*/ 210502 h 519112"/>
              <a:gd name="connsiteX26" fmla="*/ 120015 w 453390"/>
              <a:gd name="connsiteY26" fmla="*/ 142875 h 519112"/>
              <a:gd name="connsiteX27" fmla="*/ 125730 w 453390"/>
              <a:gd name="connsiteY27" fmla="*/ 133350 h 519112"/>
              <a:gd name="connsiteX28" fmla="*/ 75247 w 453390"/>
              <a:gd name="connsiteY28" fmla="*/ 133350 h 519112"/>
              <a:gd name="connsiteX29" fmla="*/ 97155 w 453390"/>
              <a:gd name="connsiteY29" fmla="*/ 133350 h 519112"/>
              <a:gd name="connsiteX30" fmla="*/ 111442 w 453390"/>
              <a:gd name="connsiteY30" fmla="*/ 141922 h 519112"/>
              <a:gd name="connsiteX31" fmla="*/ 140970 w 453390"/>
              <a:gd name="connsiteY31" fmla="*/ 201930 h 519112"/>
              <a:gd name="connsiteX32" fmla="*/ 138112 w 453390"/>
              <a:gd name="connsiteY32" fmla="*/ 203835 h 519112"/>
              <a:gd name="connsiteX33" fmla="*/ 72390 w 453390"/>
              <a:gd name="connsiteY33" fmla="*/ 140017 h 519112"/>
              <a:gd name="connsiteX34" fmla="*/ 75247 w 453390"/>
              <a:gd name="connsiteY34" fmla="*/ 133350 h 519112"/>
              <a:gd name="connsiteX35" fmla="*/ 87630 w 453390"/>
              <a:gd name="connsiteY35" fmla="*/ 82867 h 519112"/>
              <a:gd name="connsiteX36" fmla="*/ 95250 w 453390"/>
              <a:gd name="connsiteY36" fmla="*/ 83819 h 519112"/>
              <a:gd name="connsiteX37" fmla="*/ 102870 w 453390"/>
              <a:gd name="connsiteY37" fmla="*/ 117157 h 519112"/>
              <a:gd name="connsiteX38" fmla="*/ 95250 w 453390"/>
              <a:gd name="connsiteY38" fmla="*/ 126682 h 519112"/>
              <a:gd name="connsiteX39" fmla="*/ 72390 w 453390"/>
              <a:gd name="connsiteY39" fmla="*/ 126682 h 519112"/>
              <a:gd name="connsiteX40" fmla="*/ 66675 w 453390"/>
              <a:gd name="connsiteY40" fmla="*/ 118109 h 519112"/>
              <a:gd name="connsiteX41" fmla="*/ 221576 w 453390"/>
              <a:gd name="connsiteY41" fmla="*/ 79414 h 519112"/>
              <a:gd name="connsiteX42" fmla="*/ 225743 w 453390"/>
              <a:gd name="connsiteY42" fmla="*/ 82867 h 519112"/>
              <a:gd name="connsiteX43" fmla="*/ 246698 w 453390"/>
              <a:gd name="connsiteY43" fmla="*/ 118109 h 519112"/>
              <a:gd name="connsiteX44" fmla="*/ 241935 w 453390"/>
              <a:gd name="connsiteY44" fmla="*/ 126682 h 519112"/>
              <a:gd name="connsiteX45" fmla="*/ 219075 w 453390"/>
              <a:gd name="connsiteY45" fmla="*/ 126682 h 519112"/>
              <a:gd name="connsiteX46" fmla="*/ 210503 w 453390"/>
              <a:gd name="connsiteY46" fmla="*/ 117157 h 519112"/>
              <a:gd name="connsiteX47" fmla="*/ 218123 w 453390"/>
              <a:gd name="connsiteY47" fmla="*/ 83819 h 519112"/>
              <a:gd name="connsiteX48" fmla="*/ 221576 w 453390"/>
              <a:gd name="connsiteY48" fmla="*/ 79414 h 519112"/>
              <a:gd name="connsiteX49" fmla="*/ 149543 w 453390"/>
              <a:gd name="connsiteY49" fmla="*/ 77152 h 519112"/>
              <a:gd name="connsiteX50" fmla="*/ 161925 w 453390"/>
              <a:gd name="connsiteY50" fmla="*/ 77152 h 519112"/>
              <a:gd name="connsiteX51" fmla="*/ 192406 w 453390"/>
              <a:gd name="connsiteY51" fmla="*/ 118109 h 519112"/>
              <a:gd name="connsiteX52" fmla="*/ 188596 w 453390"/>
              <a:gd name="connsiteY52" fmla="*/ 126682 h 519112"/>
              <a:gd name="connsiteX53" fmla="*/ 124778 w 453390"/>
              <a:gd name="connsiteY53" fmla="*/ 126682 h 519112"/>
              <a:gd name="connsiteX54" fmla="*/ 119063 w 453390"/>
              <a:gd name="connsiteY54" fmla="*/ 118109 h 519112"/>
              <a:gd name="connsiteX55" fmla="*/ 175260 w 453390"/>
              <a:gd name="connsiteY55" fmla="*/ 68580 h 519112"/>
              <a:gd name="connsiteX56" fmla="*/ 205740 w 453390"/>
              <a:gd name="connsiteY56" fmla="*/ 68580 h 519112"/>
              <a:gd name="connsiteX57" fmla="*/ 213360 w 453390"/>
              <a:gd name="connsiteY57" fmla="*/ 78105 h 519112"/>
              <a:gd name="connsiteX58" fmla="*/ 205740 w 453390"/>
              <a:gd name="connsiteY58" fmla="*/ 111442 h 519112"/>
              <a:gd name="connsiteX59" fmla="*/ 197167 w 453390"/>
              <a:gd name="connsiteY59" fmla="*/ 113347 h 519112"/>
              <a:gd name="connsiteX60" fmla="*/ 171450 w 453390"/>
              <a:gd name="connsiteY60" fmla="*/ 77152 h 519112"/>
              <a:gd name="connsiteX61" fmla="*/ 175260 w 453390"/>
              <a:gd name="connsiteY61" fmla="*/ 68580 h 519112"/>
              <a:gd name="connsiteX62" fmla="*/ 110490 w 453390"/>
              <a:gd name="connsiteY62" fmla="*/ 67627 h 519112"/>
              <a:gd name="connsiteX63" fmla="*/ 140970 w 453390"/>
              <a:gd name="connsiteY63" fmla="*/ 67627 h 519112"/>
              <a:gd name="connsiteX64" fmla="*/ 144780 w 453390"/>
              <a:gd name="connsiteY64" fmla="*/ 76199 h 519112"/>
              <a:gd name="connsiteX65" fmla="*/ 117158 w 453390"/>
              <a:gd name="connsiteY65" fmla="*/ 113347 h 519112"/>
              <a:gd name="connsiteX66" fmla="*/ 108585 w 453390"/>
              <a:gd name="connsiteY66" fmla="*/ 111442 h 519112"/>
              <a:gd name="connsiteX67" fmla="*/ 102870 w 453390"/>
              <a:gd name="connsiteY67" fmla="*/ 77152 h 519112"/>
              <a:gd name="connsiteX68" fmla="*/ 110490 w 453390"/>
              <a:gd name="connsiteY68" fmla="*/ 67627 h 519112"/>
              <a:gd name="connsiteX69" fmla="*/ 401955 w 453390"/>
              <a:gd name="connsiteY69" fmla="*/ 53340 h 519112"/>
              <a:gd name="connsiteX70" fmla="*/ 406717 w 453390"/>
              <a:gd name="connsiteY70" fmla="*/ 58102 h 519112"/>
              <a:gd name="connsiteX71" fmla="*/ 406717 w 453390"/>
              <a:gd name="connsiteY71" fmla="*/ 59055 h 519112"/>
              <a:gd name="connsiteX72" fmla="*/ 450532 w 453390"/>
              <a:gd name="connsiteY72" fmla="*/ 126682 h 519112"/>
              <a:gd name="connsiteX73" fmla="*/ 453390 w 453390"/>
              <a:gd name="connsiteY73" fmla="*/ 130492 h 519112"/>
              <a:gd name="connsiteX74" fmla="*/ 450532 w 453390"/>
              <a:gd name="connsiteY74" fmla="*/ 134302 h 519112"/>
              <a:gd name="connsiteX75" fmla="*/ 406717 w 453390"/>
              <a:gd name="connsiteY75" fmla="*/ 202882 h 519112"/>
              <a:gd name="connsiteX76" fmla="*/ 401955 w 453390"/>
              <a:gd name="connsiteY76" fmla="*/ 207645 h 519112"/>
              <a:gd name="connsiteX77" fmla="*/ 397192 w 453390"/>
              <a:gd name="connsiteY77" fmla="*/ 202882 h 519112"/>
              <a:gd name="connsiteX78" fmla="*/ 397192 w 453390"/>
              <a:gd name="connsiteY78" fmla="*/ 201930 h 519112"/>
              <a:gd name="connsiteX79" fmla="*/ 353377 w 453390"/>
              <a:gd name="connsiteY79" fmla="*/ 134302 h 519112"/>
              <a:gd name="connsiteX80" fmla="*/ 350520 w 453390"/>
              <a:gd name="connsiteY80" fmla="*/ 130492 h 519112"/>
              <a:gd name="connsiteX81" fmla="*/ 353377 w 453390"/>
              <a:gd name="connsiteY81" fmla="*/ 126682 h 519112"/>
              <a:gd name="connsiteX82" fmla="*/ 397192 w 453390"/>
              <a:gd name="connsiteY82" fmla="*/ 58102 h 519112"/>
              <a:gd name="connsiteX83" fmla="*/ 401955 w 453390"/>
              <a:gd name="connsiteY83" fmla="*/ 53340 h 519112"/>
              <a:gd name="connsiteX84" fmla="*/ 322897 w 453390"/>
              <a:gd name="connsiteY84" fmla="*/ 0 h 519112"/>
              <a:gd name="connsiteX85" fmla="*/ 327660 w 453390"/>
              <a:gd name="connsiteY85" fmla="*/ 4762 h 519112"/>
              <a:gd name="connsiteX86" fmla="*/ 355282 w 453390"/>
              <a:gd name="connsiteY86" fmla="*/ 46672 h 519112"/>
              <a:gd name="connsiteX87" fmla="*/ 358140 w 453390"/>
              <a:gd name="connsiteY87" fmla="*/ 50482 h 519112"/>
              <a:gd name="connsiteX88" fmla="*/ 355282 w 453390"/>
              <a:gd name="connsiteY88" fmla="*/ 54292 h 519112"/>
              <a:gd name="connsiteX89" fmla="*/ 327660 w 453390"/>
              <a:gd name="connsiteY89" fmla="*/ 96202 h 519112"/>
              <a:gd name="connsiteX90" fmla="*/ 322897 w 453390"/>
              <a:gd name="connsiteY90" fmla="*/ 100965 h 519112"/>
              <a:gd name="connsiteX91" fmla="*/ 318135 w 453390"/>
              <a:gd name="connsiteY91" fmla="*/ 96202 h 519112"/>
              <a:gd name="connsiteX92" fmla="*/ 290512 w 453390"/>
              <a:gd name="connsiteY92" fmla="*/ 54292 h 519112"/>
              <a:gd name="connsiteX93" fmla="*/ 287655 w 453390"/>
              <a:gd name="connsiteY93" fmla="*/ 50482 h 519112"/>
              <a:gd name="connsiteX94" fmla="*/ 290512 w 453390"/>
              <a:gd name="connsiteY94" fmla="*/ 46672 h 519112"/>
              <a:gd name="connsiteX95" fmla="*/ 318135 w 453390"/>
              <a:gd name="connsiteY95" fmla="*/ 4762 h 519112"/>
              <a:gd name="connsiteX96" fmla="*/ 322897 w 453390"/>
              <a:gd name="connsiteY96" fmla="*/ 0 h 51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53390" h="519112">
                <a:moveTo>
                  <a:pt x="157162" y="235267"/>
                </a:moveTo>
                <a:cubicBezTo>
                  <a:pt x="87630" y="235267"/>
                  <a:pt x="30480" y="292417"/>
                  <a:pt x="30480" y="361949"/>
                </a:cubicBezTo>
                <a:cubicBezTo>
                  <a:pt x="30480" y="431482"/>
                  <a:pt x="87630" y="488632"/>
                  <a:pt x="157162" y="488632"/>
                </a:cubicBezTo>
                <a:cubicBezTo>
                  <a:pt x="226695" y="488632"/>
                  <a:pt x="283845" y="431482"/>
                  <a:pt x="283845" y="361949"/>
                </a:cubicBezTo>
                <a:cubicBezTo>
                  <a:pt x="283845" y="292417"/>
                  <a:pt x="226695" y="235267"/>
                  <a:pt x="157162" y="235267"/>
                </a:cubicBezTo>
                <a:close/>
                <a:moveTo>
                  <a:pt x="131445" y="206692"/>
                </a:moveTo>
                <a:lnTo>
                  <a:pt x="140970" y="216217"/>
                </a:lnTo>
                <a:cubicBezTo>
                  <a:pt x="141922" y="218122"/>
                  <a:pt x="151447" y="226694"/>
                  <a:pt x="157162" y="226694"/>
                </a:cubicBezTo>
                <a:cubicBezTo>
                  <a:pt x="162877" y="226694"/>
                  <a:pt x="172402" y="217169"/>
                  <a:pt x="173355" y="216217"/>
                </a:cubicBezTo>
                <a:lnTo>
                  <a:pt x="182880" y="206692"/>
                </a:lnTo>
                <a:cubicBezTo>
                  <a:pt x="258127" y="219074"/>
                  <a:pt x="314325" y="283844"/>
                  <a:pt x="314325" y="361949"/>
                </a:cubicBezTo>
                <a:cubicBezTo>
                  <a:pt x="314325" y="448627"/>
                  <a:pt x="243840" y="519112"/>
                  <a:pt x="157162" y="519112"/>
                </a:cubicBezTo>
                <a:cubicBezTo>
                  <a:pt x="70485" y="519112"/>
                  <a:pt x="0" y="448627"/>
                  <a:pt x="0" y="361949"/>
                </a:cubicBezTo>
                <a:cubicBezTo>
                  <a:pt x="0" y="283844"/>
                  <a:pt x="57150" y="219074"/>
                  <a:pt x="131445" y="206692"/>
                </a:cubicBezTo>
                <a:close/>
                <a:moveTo>
                  <a:pt x="217170" y="134302"/>
                </a:moveTo>
                <a:lnTo>
                  <a:pt x="239077" y="134302"/>
                </a:lnTo>
                <a:cubicBezTo>
                  <a:pt x="244792" y="134302"/>
                  <a:pt x="245745" y="137159"/>
                  <a:pt x="241935" y="140969"/>
                </a:cubicBezTo>
                <a:lnTo>
                  <a:pt x="176212" y="204787"/>
                </a:lnTo>
                <a:cubicBezTo>
                  <a:pt x="172402" y="208597"/>
                  <a:pt x="170497" y="207644"/>
                  <a:pt x="173355" y="203834"/>
                </a:cubicBezTo>
                <a:lnTo>
                  <a:pt x="202882" y="143827"/>
                </a:lnTo>
                <a:cubicBezTo>
                  <a:pt x="204787" y="138112"/>
                  <a:pt x="211455" y="134302"/>
                  <a:pt x="217170" y="134302"/>
                </a:cubicBezTo>
                <a:close/>
                <a:moveTo>
                  <a:pt x="125730" y="133350"/>
                </a:moveTo>
                <a:lnTo>
                  <a:pt x="189547" y="133350"/>
                </a:lnTo>
                <a:cubicBezTo>
                  <a:pt x="195262" y="133350"/>
                  <a:pt x="198120" y="138112"/>
                  <a:pt x="195262" y="142875"/>
                </a:cubicBezTo>
                <a:lnTo>
                  <a:pt x="161925" y="210502"/>
                </a:lnTo>
                <a:cubicBezTo>
                  <a:pt x="159067" y="216217"/>
                  <a:pt x="155257" y="216217"/>
                  <a:pt x="153352" y="210502"/>
                </a:cubicBezTo>
                <a:lnTo>
                  <a:pt x="120015" y="142875"/>
                </a:lnTo>
                <a:cubicBezTo>
                  <a:pt x="117157" y="137160"/>
                  <a:pt x="120015" y="133350"/>
                  <a:pt x="125730" y="133350"/>
                </a:cubicBezTo>
                <a:close/>
                <a:moveTo>
                  <a:pt x="75247" y="133350"/>
                </a:moveTo>
                <a:lnTo>
                  <a:pt x="97155" y="133350"/>
                </a:lnTo>
                <a:cubicBezTo>
                  <a:pt x="102870" y="133350"/>
                  <a:pt x="109537" y="138112"/>
                  <a:pt x="111442" y="141922"/>
                </a:cubicBezTo>
                <a:lnTo>
                  <a:pt x="140970" y="201930"/>
                </a:lnTo>
                <a:cubicBezTo>
                  <a:pt x="143827" y="206692"/>
                  <a:pt x="141922" y="207645"/>
                  <a:pt x="138112" y="203835"/>
                </a:cubicBezTo>
                <a:lnTo>
                  <a:pt x="72390" y="140017"/>
                </a:lnTo>
                <a:cubicBezTo>
                  <a:pt x="68580" y="136207"/>
                  <a:pt x="69532" y="133350"/>
                  <a:pt x="75247" y="133350"/>
                </a:cubicBezTo>
                <a:close/>
                <a:moveTo>
                  <a:pt x="87630" y="82867"/>
                </a:moveTo>
                <a:cubicBezTo>
                  <a:pt x="90488" y="78104"/>
                  <a:pt x="94297" y="78104"/>
                  <a:pt x="95250" y="83819"/>
                </a:cubicBezTo>
                <a:lnTo>
                  <a:pt x="102870" y="117157"/>
                </a:lnTo>
                <a:cubicBezTo>
                  <a:pt x="104775" y="121919"/>
                  <a:pt x="100965" y="126682"/>
                  <a:pt x="95250" y="126682"/>
                </a:cubicBezTo>
                <a:lnTo>
                  <a:pt x="72390" y="126682"/>
                </a:lnTo>
                <a:cubicBezTo>
                  <a:pt x="66675" y="126682"/>
                  <a:pt x="64770" y="122872"/>
                  <a:pt x="66675" y="118109"/>
                </a:cubicBezTo>
                <a:close/>
                <a:moveTo>
                  <a:pt x="221576" y="79414"/>
                </a:moveTo>
                <a:cubicBezTo>
                  <a:pt x="222886" y="79295"/>
                  <a:pt x="224314" y="80486"/>
                  <a:pt x="225743" y="82867"/>
                </a:cubicBezTo>
                <a:lnTo>
                  <a:pt x="246698" y="118109"/>
                </a:lnTo>
                <a:cubicBezTo>
                  <a:pt x="249555" y="122872"/>
                  <a:pt x="247650" y="126682"/>
                  <a:pt x="241935" y="126682"/>
                </a:cubicBezTo>
                <a:lnTo>
                  <a:pt x="219075" y="126682"/>
                </a:lnTo>
                <a:cubicBezTo>
                  <a:pt x="213360" y="126682"/>
                  <a:pt x="210503" y="122872"/>
                  <a:pt x="210503" y="117157"/>
                </a:cubicBezTo>
                <a:lnTo>
                  <a:pt x="218123" y="83819"/>
                </a:lnTo>
                <a:cubicBezTo>
                  <a:pt x="219076" y="80962"/>
                  <a:pt x="220266" y="79533"/>
                  <a:pt x="221576" y="79414"/>
                </a:cubicBezTo>
                <a:close/>
                <a:moveTo>
                  <a:pt x="149543" y="77152"/>
                </a:moveTo>
                <a:cubicBezTo>
                  <a:pt x="153353" y="72389"/>
                  <a:pt x="159068" y="72389"/>
                  <a:pt x="161925" y="77152"/>
                </a:cubicBezTo>
                <a:lnTo>
                  <a:pt x="192406" y="118109"/>
                </a:lnTo>
                <a:cubicBezTo>
                  <a:pt x="196215" y="122872"/>
                  <a:pt x="194310" y="126682"/>
                  <a:pt x="188596" y="126682"/>
                </a:cubicBezTo>
                <a:lnTo>
                  <a:pt x="124778" y="126682"/>
                </a:lnTo>
                <a:cubicBezTo>
                  <a:pt x="120015" y="126682"/>
                  <a:pt x="118110" y="122872"/>
                  <a:pt x="119063" y="118109"/>
                </a:cubicBezTo>
                <a:close/>
                <a:moveTo>
                  <a:pt x="175260" y="68580"/>
                </a:moveTo>
                <a:lnTo>
                  <a:pt x="205740" y="68580"/>
                </a:lnTo>
                <a:cubicBezTo>
                  <a:pt x="211455" y="68580"/>
                  <a:pt x="214312" y="72390"/>
                  <a:pt x="213360" y="78105"/>
                </a:cubicBezTo>
                <a:lnTo>
                  <a:pt x="205740" y="111442"/>
                </a:lnTo>
                <a:cubicBezTo>
                  <a:pt x="203835" y="117157"/>
                  <a:pt x="200025" y="118110"/>
                  <a:pt x="197167" y="113347"/>
                </a:cubicBezTo>
                <a:lnTo>
                  <a:pt x="171450" y="77152"/>
                </a:lnTo>
                <a:cubicBezTo>
                  <a:pt x="167640" y="72390"/>
                  <a:pt x="169545" y="68580"/>
                  <a:pt x="175260" y="68580"/>
                </a:cubicBezTo>
                <a:close/>
                <a:moveTo>
                  <a:pt x="110490" y="67627"/>
                </a:moveTo>
                <a:lnTo>
                  <a:pt x="140970" y="67627"/>
                </a:lnTo>
                <a:cubicBezTo>
                  <a:pt x="146685" y="67627"/>
                  <a:pt x="147638" y="71437"/>
                  <a:pt x="144780" y="76199"/>
                </a:cubicBezTo>
                <a:lnTo>
                  <a:pt x="117158" y="113347"/>
                </a:lnTo>
                <a:cubicBezTo>
                  <a:pt x="113348" y="118109"/>
                  <a:pt x="109538" y="117157"/>
                  <a:pt x="108585" y="111442"/>
                </a:cubicBezTo>
                <a:lnTo>
                  <a:pt x="102870" y="77152"/>
                </a:lnTo>
                <a:cubicBezTo>
                  <a:pt x="100965" y="72389"/>
                  <a:pt x="104775" y="67627"/>
                  <a:pt x="110490" y="67627"/>
                </a:cubicBezTo>
                <a:close/>
                <a:moveTo>
                  <a:pt x="401955" y="53340"/>
                </a:moveTo>
                <a:cubicBezTo>
                  <a:pt x="404812" y="53340"/>
                  <a:pt x="406717" y="55245"/>
                  <a:pt x="406717" y="58102"/>
                </a:cubicBezTo>
                <a:cubicBezTo>
                  <a:pt x="406717" y="58102"/>
                  <a:pt x="406717" y="59055"/>
                  <a:pt x="406717" y="59055"/>
                </a:cubicBezTo>
                <a:cubicBezTo>
                  <a:pt x="406717" y="88582"/>
                  <a:pt x="421957" y="112395"/>
                  <a:pt x="450532" y="126682"/>
                </a:cubicBezTo>
                <a:cubicBezTo>
                  <a:pt x="452437" y="127635"/>
                  <a:pt x="453390" y="129540"/>
                  <a:pt x="453390" y="130492"/>
                </a:cubicBezTo>
                <a:cubicBezTo>
                  <a:pt x="453390" y="131445"/>
                  <a:pt x="452437" y="133350"/>
                  <a:pt x="450532" y="134302"/>
                </a:cubicBezTo>
                <a:cubicBezTo>
                  <a:pt x="421957" y="148590"/>
                  <a:pt x="406717" y="173355"/>
                  <a:pt x="406717" y="202882"/>
                </a:cubicBezTo>
                <a:cubicBezTo>
                  <a:pt x="406717" y="205740"/>
                  <a:pt x="404812" y="207645"/>
                  <a:pt x="401955" y="207645"/>
                </a:cubicBezTo>
                <a:cubicBezTo>
                  <a:pt x="399097" y="207645"/>
                  <a:pt x="397192" y="205740"/>
                  <a:pt x="397192" y="202882"/>
                </a:cubicBezTo>
                <a:cubicBezTo>
                  <a:pt x="397192" y="202882"/>
                  <a:pt x="397192" y="201930"/>
                  <a:pt x="397192" y="201930"/>
                </a:cubicBezTo>
                <a:cubicBezTo>
                  <a:pt x="397192" y="172402"/>
                  <a:pt x="381952" y="148590"/>
                  <a:pt x="353377" y="134302"/>
                </a:cubicBezTo>
                <a:cubicBezTo>
                  <a:pt x="351472" y="134302"/>
                  <a:pt x="350520" y="131445"/>
                  <a:pt x="350520" y="130492"/>
                </a:cubicBezTo>
                <a:cubicBezTo>
                  <a:pt x="350520" y="129540"/>
                  <a:pt x="351472" y="127635"/>
                  <a:pt x="353377" y="126682"/>
                </a:cubicBezTo>
                <a:cubicBezTo>
                  <a:pt x="381952" y="112395"/>
                  <a:pt x="397192" y="87630"/>
                  <a:pt x="397192" y="58102"/>
                </a:cubicBezTo>
                <a:cubicBezTo>
                  <a:pt x="397192" y="55245"/>
                  <a:pt x="399097" y="53340"/>
                  <a:pt x="401955" y="53340"/>
                </a:cubicBezTo>
                <a:close/>
                <a:moveTo>
                  <a:pt x="322897" y="0"/>
                </a:moveTo>
                <a:cubicBezTo>
                  <a:pt x="325755" y="0"/>
                  <a:pt x="327660" y="1905"/>
                  <a:pt x="327660" y="4762"/>
                </a:cubicBezTo>
                <a:cubicBezTo>
                  <a:pt x="327660" y="22860"/>
                  <a:pt x="338137" y="38100"/>
                  <a:pt x="355282" y="46672"/>
                </a:cubicBezTo>
                <a:cubicBezTo>
                  <a:pt x="357187" y="46672"/>
                  <a:pt x="358140" y="48577"/>
                  <a:pt x="358140" y="50482"/>
                </a:cubicBezTo>
                <a:cubicBezTo>
                  <a:pt x="358140" y="52387"/>
                  <a:pt x="357187" y="53340"/>
                  <a:pt x="355282" y="54292"/>
                </a:cubicBezTo>
                <a:cubicBezTo>
                  <a:pt x="337185" y="62865"/>
                  <a:pt x="327660" y="78105"/>
                  <a:pt x="327660" y="96202"/>
                </a:cubicBezTo>
                <a:cubicBezTo>
                  <a:pt x="327660" y="99060"/>
                  <a:pt x="325755" y="100965"/>
                  <a:pt x="322897" y="100965"/>
                </a:cubicBezTo>
                <a:cubicBezTo>
                  <a:pt x="320040" y="100965"/>
                  <a:pt x="318135" y="99060"/>
                  <a:pt x="318135" y="96202"/>
                </a:cubicBezTo>
                <a:cubicBezTo>
                  <a:pt x="318135" y="78105"/>
                  <a:pt x="307657" y="62865"/>
                  <a:pt x="290512" y="54292"/>
                </a:cubicBezTo>
                <a:cubicBezTo>
                  <a:pt x="288607" y="54292"/>
                  <a:pt x="287655" y="51435"/>
                  <a:pt x="287655" y="50482"/>
                </a:cubicBezTo>
                <a:cubicBezTo>
                  <a:pt x="287655" y="49530"/>
                  <a:pt x="288607" y="47625"/>
                  <a:pt x="290512" y="46672"/>
                </a:cubicBezTo>
                <a:cubicBezTo>
                  <a:pt x="308610" y="38100"/>
                  <a:pt x="318135" y="22860"/>
                  <a:pt x="318135" y="4762"/>
                </a:cubicBezTo>
                <a:cubicBezTo>
                  <a:pt x="318135" y="1905"/>
                  <a:pt x="320040" y="0"/>
                  <a:pt x="322897"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98" name="貴重品">
            <a:extLst>
              <a:ext uri="{FF2B5EF4-FFF2-40B4-BE49-F238E27FC236}">
                <a16:creationId xmlns:a16="http://schemas.microsoft.com/office/drawing/2014/main" id="{C83B4FCF-F11F-1842-98F9-13E088F93AB4}"/>
              </a:ext>
            </a:extLst>
          </p:cNvPr>
          <p:cNvSpPr/>
          <p:nvPr userDrawn="1"/>
        </p:nvSpPr>
        <p:spPr>
          <a:xfrm>
            <a:off x="8117552" y="4007978"/>
            <a:ext cx="227079" cy="271654"/>
          </a:xfrm>
          <a:custGeom>
            <a:avLst/>
            <a:gdLst>
              <a:gd name="connsiteX0" fmla="*/ 165259 w 463391"/>
              <a:gd name="connsiteY0" fmla="*/ 310515 h 554355"/>
              <a:gd name="connsiteX1" fmla="*/ 177641 w 463391"/>
              <a:gd name="connsiteY1" fmla="*/ 322897 h 554355"/>
              <a:gd name="connsiteX2" fmla="*/ 179546 w 463391"/>
              <a:gd name="connsiteY2" fmla="*/ 323850 h 554355"/>
              <a:gd name="connsiteX3" fmla="*/ 181451 w 463391"/>
              <a:gd name="connsiteY3" fmla="*/ 322897 h 554355"/>
              <a:gd name="connsiteX4" fmla="*/ 193834 w 463391"/>
              <a:gd name="connsiteY4" fmla="*/ 310515 h 554355"/>
              <a:gd name="connsiteX5" fmla="*/ 256699 w 463391"/>
              <a:gd name="connsiteY5" fmla="*/ 386715 h 554355"/>
              <a:gd name="connsiteX6" fmla="*/ 249079 w 463391"/>
              <a:gd name="connsiteY6" fmla="*/ 394335 h 554355"/>
              <a:gd name="connsiteX7" fmla="*/ 241459 w 463391"/>
              <a:gd name="connsiteY7" fmla="*/ 386715 h 554355"/>
              <a:gd name="connsiteX8" fmla="*/ 179546 w 463391"/>
              <a:gd name="connsiteY8" fmla="*/ 324802 h 554355"/>
              <a:gd name="connsiteX9" fmla="*/ 117634 w 463391"/>
              <a:gd name="connsiteY9" fmla="*/ 386715 h 554355"/>
              <a:gd name="connsiteX10" fmla="*/ 110014 w 463391"/>
              <a:gd name="connsiteY10" fmla="*/ 394335 h 554355"/>
              <a:gd name="connsiteX11" fmla="*/ 102394 w 463391"/>
              <a:gd name="connsiteY11" fmla="*/ 386715 h 554355"/>
              <a:gd name="connsiteX12" fmla="*/ 165259 w 463391"/>
              <a:gd name="connsiteY12" fmla="*/ 310515 h 554355"/>
              <a:gd name="connsiteX13" fmla="*/ 203358 w 463391"/>
              <a:gd name="connsiteY13" fmla="*/ 275272 h 554355"/>
              <a:gd name="connsiteX14" fmla="*/ 224313 w 463391"/>
              <a:gd name="connsiteY14" fmla="*/ 275272 h 554355"/>
              <a:gd name="connsiteX15" fmla="*/ 185261 w 463391"/>
              <a:gd name="connsiteY15" fmla="*/ 313372 h 554355"/>
              <a:gd name="connsiteX16" fmla="*/ 202406 w 463391"/>
              <a:gd name="connsiteY16" fmla="*/ 278129 h 554355"/>
              <a:gd name="connsiteX17" fmla="*/ 203358 w 463391"/>
              <a:gd name="connsiteY17" fmla="*/ 275272 h 554355"/>
              <a:gd name="connsiteX18" fmla="*/ 158591 w 463391"/>
              <a:gd name="connsiteY18" fmla="*/ 275272 h 554355"/>
              <a:gd name="connsiteX19" fmla="*/ 198596 w 463391"/>
              <a:gd name="connsiteY19" fmla="*/ 275272 h 554355"/>
              <a:gd name="connsiteX20" fmla="*/ 198596 w 463391"/>
              <a:gd name="connsiteY20" fmla="*/ 277177 h 554355"/>
              <a:gd name="connsiteX21" fmla="*/ 179546 w 463391"/>
              <a:gd name="connsiteY21" fmla="*/ 316229 h 554355"/>
              <a:gd name="connsiteX22" fmla="*/ 178593 w 463391"/>
              <a:gd name="connsiteY22" fmla="*/ 317182 h 554355"/>
              <a:gd name="connsiteX23" fmla="*/ 177641 w 463391"/>
              <a:gd name="connsiteY23" fmla="*/ 316229 h 554355"/>
              <a:gd name="connsiteX24" fmla="*/ 158591 w 463391"/>
              <a:gd name="connsiteY24" fmla="*/ 277177 h 554355"/>
              <a:gd name="connsiteX25" fmla="*/ 158591 w 463391"/>
              <a:gd name="connsiteY25" fmla="*/ 275272 h 554355"/>
              <a:gd name="connsiteX26" fmla="*/ 135731 w 463391"/>
              <a:gd name="connsiteY26" fmla="*/ 275272 h 554355"/>
              <a:gd name="connsiteX27" fmla="*/ 155733 w 463391"/>
              <a:gd name="connsiteY27" fmla="*/ 275272 h 554355"/>
              <a:gd name="connsiteX28" fmla="*/ 156686 w 463391"/>
              <a:gd name="connsiteY28" fmla="*/ 278129 h 554355"/>
              <a:gd name="connsiteX29" fmla="*/ 174783 w 463391"/>
              <a:gd name="connsiteY29" fmla="*/ 313372 h 554355"/>
              <a:gd name="connsiteX30" fmla="*/ 153511 w 463391"/>
              <a:gd name="connsiteY30" fmla="*/ 270510 h 554355"/>
              <a:gd name="connsiteX31" fmla="*/ 153828 w 463391"/>
              <a:gd name="connsiteY31" fmla="*/ 270510 h 554355"/>
              <a:gd name="connsiteX32" fmla="*/ 153828 w 463391"/>
              <a:gd name="connsiteY32" fmla="*/ 271462 h 554355"/>
              <a:gd name="connsiteX33" fmla="*/ 210978 w 463391"/>
              <a:gd name="connsiteY33" fmla="*/ 246697 h 554355"/>
              <a:gd name="connsiteX34" fmla="*/ 224313 w 463391"/>
              <a:gd name="connsiteY34" fmla="*/ 270509 h 554355"/>
              <a:gd name="connsiteX35" fmla="*/ 224313 w 463391"/>
              <a:gd name="connsiteY35" fmla="*/ 271462 h 554355"/>
              <a:gd name="connsiteX36" fmla="*/ 223361 w 463391"/>
              <a:gd name="connsiteY36" fmla="*/ 271462 h 554355"/>
              <a:gd name="connsiteX37" fmla="*/ 204311 w 463391"/>
              <a:gd name="connsiteY37" fmla="*/ 271462 h 554355"/>
              <a:gd name="connsiteX38" fmla="*/ 206216 w 463391"/>
              <a:gd name="connsiteY38" fmla="*/ 269557 h 554355"/>
              <a:gd name="connsiteX39" fmla="*/ 210978 w 463391"/>
              <a:gd name="connsiteY39" fmla="*/ 247649 h 554355"/>
              <a:gd name="connsiteX40" fmla="*/ 210978 w 463391"/>
              <a:gd name="connsiteY40" fmla="*/ 246697 h 554355"/>
              <a:gd name="connsiteX41" fmla="*/ 148113 w 463391"/>
              <a:gd name="connsiteY41" fmla="*/ 245745 h 554355"/>
              <a:gd name="connsiteX42" fmla="*/ 148113 w 463391"/>
              <a:gd name="connsiteY42" fmla="*/ 246697 h 554355"/>
              <a:gd name="connsiteX43" fmla="*/ 152876 w 463391"/>
              <a:gd name="connsiteY43" fmla="*/ 268605 h 554355"/>
              <a:gd name="connsiteX44" fmla="*/ 153511 w 463391"/>
              <a:gd name="connsiteY44" fmla="*/ 270510 h 554355"/>
              <a:gd name="connsiteX45" fmla="*/ 134778 w 463391"/>
              <a:gd name="connsiteY45" fmla="*/ 270510 h 554355"/>
              <a:gd name="connsiteX46" fmla="*/ 133826 w 463391"/>
              <a:gd name="connsiteY46" fmla="*/ 270510 h 554355"/>
              <a:gd name="connsiteX47" fmla="*/ 133826 w 463391"/>
              <a:gd name="connsiteY47" fmla="*/ 269557 h 554355"/>
              <a:gd name="connsiteX48" fmla="*/ 178593 w 463391"/>
              <a:gd name="connsiteY48" fmla="*/ 244792 h 554355"/>
              <a:gd name="connsiteX49" fmla="*/ 180498 w 463391"/>
              <a:gd name="connsiteY49" fmla="*/ 245744 h 554355"/>
              <a:gd name="connsiteX50" fmla="*/ 198596 w 463391"/>
              <a:gd name="connsiteY50" fmla="*/ 269557 h 554355"/>
              <a:gd name="connsiteX51" fmla="*/ 199548 w 463391"/>
              <a:gd name="connsiteY51" fmla="*/ 271462 h 554355"/>
              <a:gd name="connsiteX52" fmla="*/ 159543 w 463391"/>
              <a:gd name="connsiteY52" fmla="*/ 271462 h 554355"/>
              <a:gd name="connsiteX53" fmla="*/ 158591 w 463391"/>
              <a:gd name="connsiteY53" fmla="*/ 269557 h 554355"/>
              <a:gd name="connsiteX54" fmla="*/ 176688 w 463391"/>
              <a:gd name="connsiteY54" fmla="*/ 245744 h 554355"/>
              <a:gd name="connsiteX55" fmla="*/ 178593 w 463391"/>
              <a:gd name="connsiteY55" fmla="*/ 244792 h 554355"/>
              <a:gd name="connsiteX56" fmla="*/ 152876 w 463391"/>
              <a:gd name="connsiteY56" fmla="*/ 243840 h 554355"/>
              <a:gd name="connsiteX57" fmla="*/ 175736 w 463391"/>
              <a:gd name="connsiteY57" fmla="*/ 243840 h 554355"/>
              <a:gd name="connsiteX58" fmla="*/ 174784 w 463391"/>
              <a:gd name="connsiteY58" fmla="*/ 244792 h 554355"/>
              <a:gd name="connsiteX59" fmla="*/ 156686 w 463391"/>
              <a:gd name="connsiteY59" fmla="*/ 268605 h 554355"/>
              <a:gd name="connsiteX60" fmla="*/ 155734 w 463391"/>
              <a:gd name="connsiteY60" fmla="*/ 269557 h 554355"/>
              <a:gd name="connsiteX61" fmla="*/ 155734 w 463391"/>
              <a:gd name="connsiteY61" fmla="*/ 267652 h 554355"/>
              <a:gd name="connsiteX62" fmla="*/ 150971 w 463391"/>
              <a:gd name="connsiteY62" fmla="*/ 246697 h 554355"/>
              <a:gd name="connsiteX63" fmla="*/ 150019 w 463391"/>
              <a:gd name="connsiteY63" fmla="*/ 244792 h 554355"/>
              <a:gd name="connsiteX64" fmla="*/ 152876 w 463391"/>
              <a:gd name="connsiteY64" fmla="*/ 243840 h 554355"/>
              <a:gd name="connsiteX65" fmla="*/ 182404 w 463391"/>
              <a:gd name="connsiteY65" fmla="*/ 241935 h 554355"/>
              <a:gd name="connsiteX66" fmla="*/ 205264 w 463391"/>
              <a:gd name="connsiteY66" fmla="*/ 241935 h 554355"/>
              <a:gd name="connsiteX67" fmla="*/ 208121 w 463391"/>
              <a:gd name="connsiteY67" fmla="*/ 242887 h 554355"/>
              <a:gd name="connsiteX68" fmla="*/ 207169 w 463391"/>
              <a:gd name="connsiteY68" fmla="*/ 244792 h 554355"/>
              <a:gd name="connsiteX69" fmla="*/ 202406 w 463391"/>
              <a:gd name="connsiteY69" fmla="*/ 266700 h 554355"/>
              <a:gd name="connsiteX70" fmla="*/ 202406 w 463391"/>
              <a:gd name="connsiteY70" fmla="*/ 268605 h 554355"/>
              <a:gd name="connsiteX71" fmla="*/ 201454 w 463391"/>
              <a:gd name="connsiteY71" fmla="*/ 267652 h 554355"/>
              <a:gd name="connsiteX72" fmla="*/ 183356 w 463391"/>
              <a:gd name="connsiteY72" fmla="*/ 242887 h 554355"/>
              <a:gd name="connsiteX73" fmla="*/ 182404 w 463391"/>
              <a:gd name="connsiteY73" fmla="*/ 241935 h 554355"/>
              <a:gd name="connsiteX74" fmla="*/ 59531 w 463391"/>
              <a:gd name="connsiteY74" fmla="*/ 198120 h 554355"/>
              <a:gd name="connsiteX75" fmla="*/ 47148 w 463391"/>
              <a:gd name="connsiteY75" fmla="*/ 204787 h 554355"/>
              <a:gd name="connsiteX76" fmla="*/ 47148 w 463391"/>
              <a:gd name="connsiteY76" fmla="*/ 218122 h 554355"/>
              <a:gd name="connsiteX77" fmla="*/ 69056 w 463391"/>
              <a:gd name="connsiteY77" fmla="*/ 257175 h 554355"/>
              <a:gd name="connsiteX78" fmla="*/ 85248 w 463391"/>
              <a:gd name="connsiteY78" fmla="*/ 266700 h 554355"/>
              <a:gd name="connsiteX79" fmla="*/ 130969 w 463391"/>
              <a:gd name="connsiteY79" fmla="*/ 266700 h 554355"/>
              <a:gd name="connsiteX80" fmla="*/ 127158 w 463391"/>
              <a:gd name="connsiteY80" fmla="*/ 272415 h 554355"/>
              <a:gd name="connsiteX81" fmla="*/ 127158 w 463391"/>
              <a:gd name="connsiteY81" fmla="*/ 274320 h 554355"/>
              <a:gd name="connsiteX82" fmla="*/ 128111 w 463391"/>
              <a:gd name="connsiteY82" fmla="*/ 275272 h 554355"/>
              <a:gd name="connsiteX83" fmla="*/ 129064 w 463391"/>
              <a:gd name="connsiteY83" fmla="*/ 276225 h 554355"/>
              <a:gd name="connsiteX84" fmla="*/ 160496 w 463391"/>
              <a:gd name="connsiteY84" fmla="*/ 306705 h 554355"/>
              <a:gd name="connsiteX85" fmla="*/ 88106 w 463391"/>
              <a:gd name="connsiteY85" fmla="*/ 306705 h 554355"/>
              <a:gd name="connsiteX86" fmla="*/ 71914 w 463391"/>
              <a:gd name="connsiteY86" fmla="*/ 319087 h 554355"/>
              <a:gd name="connsiteX87" fmla="*/ 38576 w 463391"/>
              <a:gd name="connsiteY87" fmla="*/ 434340 h 554355"/>
              <a:gd name="connsiteX88" fmla="*/ 40481 w 463391"/>
              <a:gd name="connsiteY88" fmla="*/ 446722 h 554355"/>
              <a:gd name="connsiteX89" fmla="*/ 51911 w 463391"/>
              <a:gd name="connsiteY89" fmla="*/ 452437 h 554355"/>
              <a:gd name="connsiteX90" fmla="*/ 306229 w 463391"/>
              <a:gd name="connsiteY90" fmla="*/ 452437 h 554355"/>
              <a:gd name="connsiteX91" fmla="*/ 317658 w 463391"/>
              <a:gd name="connsiteY91" fmla="*/ 446722 h 554355"/>
              <a:gd name="connsiteX92" fmla="*/ 320516 w 463391"/>
              <a:gd name="connsiteY92" fmla="*/ 435292 h 554355"/>
              <a:gd name="connsiteX93" fmla="*/ 287179 w 463391"/>
              <a:gd name="connsiteY93" fmla="*/ 320040 h 554355"/>
              <a:gd name="connsiteX94" fmla="*/ 270986 w 463391"/>
              <a:gd name="connsiteY94" fmla="*/ 307657 h 554355"/>
              <a:gd name="connsiteX95" fmla="*/ 198596 w 463391"/>
              <a:gd name="connsiteY95" fmla="*/ 307657 h 554355"/>
              <a:gd name="connsiteX96" fmla="*/ 230029 w 463391"/>
              <a:gd name="connsiteY96" fmla="*/ 277177 h 554355"/>
              <a:gd name="connsiteX97" fmla="*/ 231933 w 463391"/>
              <a:gd name="connsiteY97" fmla="*/ 276225 h 554355"/>
              <a:gd name="connsiteX98" fmla="*/ 231933 w 463391"/>
              <a:gd name="connsiteY98" fmla="*/ 274320 h 554355"/>
              <a:gd name="connsiteX99" fmla="*/ 231933 w 463391"/>
              <a:gd name="connsiteY99" fmla="*/ 272415 h 554355"/>
              <a:gd name="connsiteX100" fmla="*/ 228123 w 463391"/>
              <a:gd name="connsiteY100" fmla="*/ 266700 h 554355"/>
              <a:gd name="connsiteX101" fmla="*/ 273844 w 463391"/>
              <a:gd name="connsiteY101" fmla="*/ 266700 h 554355"/>
              <a:gd name="connsiteX102" fmla="*/ 290036 w 463391"/>
              <a:gd name="connsiteY102" fmla="*/ 257175 h 554355"/>
              <a:gd name="connsiteX103" fmla="*/ 311944 w 463391"/>
              <a:gd name="connsiteY103" fmla="*/ 218122 h 554355"/>
              <a:gd name="connsiteX104" fmla="*/ 311944 w 463391"/>
              <a:gd name="connsiteY104" fmla="*/ 204787 h 554355"/>
              <a:gd name="connsiteX105" fmla="*/ 299561 w 463391"/>
              <a:gd name="connsiteY105" fmla="*/ 198120 h 554355"/>
              <a:gd name="connsiteX106" fmla="*/ 39529 w 463391"/>
              <a:gd name="connsiteY106" fmla="*/ 110490 h 554355"/>
              <a:gd name="connsiteX107" fmla="*/ 318611 w 463391"/>
              <a:gd name="connsiteY107" fmla="*/ 110490 h 554355"/>
              <a:gd name="connsiteX108" fmla="*/ 330994 w 463391"/>
              <a:gd name="connsiteY108" fmla="*/ 118110 h 554355"/>
              <a:gd name="connsiteX109" fmla="*/ 356711 w 463391"/>
              <a:gd name="connsiteY109" fmla="*/ 165735 h 554355"/>
              <a:gd name="connsiteX110" fmla="*/ 356711 w 463391"/>
              <a:gd name="connsiteY110" fmla="*/ 180975 h 554355"/>
              <a:gd name="connsiteX111" fmla="*/ 302419 w 463391"/>
              <a:gd name="connsiteY111" fmla="*/ 279082 h 554355"/>
              <a:gd name="connsiteX112" fmla="*/ 301466 w 463391"/>
              <a:gd name="connsiteY112" fmla="*/ 294322 h 554355"/>
              <a:gd name="connsiteX113" fmla="*/ 357664 w 463391"/>
              <a:gd name="connsiteY113" fmla="*/ 461962 h 554355"/>
              <a:gd name="connsiteX114" fmla="*/ 357664 w 463391"/>
              <a:gd name="connsiteY114" fmla="*/ 478155 h 554355"/>
              <a:gd name="connsiteX115" fmla="*/ 330041 w 463391"/>
              <a:gd name="connsiteY115" fmla="*/ 546735 h 554355"/>
              <a:gd name="connsiteX116" fmla="*/ 318611 w 463391"/>
              <a:gd name="connsiteY116" fmla="*/ 554355 h 554355"/>
              <a:gd name="connsiteX117" fmla="*/ 39529 w 463391"/>
              <a:gd name="connsiteY117" fmla="*/ 554355 h 554355"/>
              <a:gd name="connsiteX118" fmla="*/ 28098 w 463391"/>
              <a:gd name="connsiteY118" fmla="*/ 546735 h 554355"/>
              <a:gd name="connsiteX119" fmla="*/ 2381 w 463391"/>
              <a:gd name="connsiteY119" fmla="*/ 479107 h 554355"/>
              <a:gd name="connsiteX120" fmla="*/ 2381 w 463391"/>
              <a:gd name="connsiteY120" fmla="*/ 462915 h 554355"/>
              <a:gd name="connsiteX121" fmla="*/ 57626 w 463391"/>
              <a:gd name="connsiteY121" fmla="*/ 294322 h 554355"/>
              <a:gd name="connsiteX122" fmla="*/ 55721 w 463391"/>
              <a:gd name="connsiteY122" fmla="*/ 279082 h 554355"/>
              <a:gd name="connsiteX123" fmla="*/ 1429 w 463391"/>
              <a:gd name="connsiteY123" fmla="*/ 180975 h 554355"/>
              <a:gd name="connsiteX124" fmla="*/ 1429 w 463391"/>
              <a:gd name="connsiteY124" fmla="*/ 165735 h 554355"/>
              <a:gd name="connsiteX125" fmla="*/ 27146 w 463391"/>
              <a:gd name="connsiteY125" fmla="*/ 118110 h 554355"/>
              <a:gd name="connsiteX126" fmla="*/ 39529 w 463391"/>
              <a:gd name="connsiteY126" fmla="*/ 110490 h 554355"/>
              <a:gd name="connsiteX127" fmla="*/ 420528 w 463391"/>
              <a:gd name="connsiteY127" fmla="*/ 44767 h 554355"/>
              <a:gd name="connsiteX128" fmla="*/ 424338 w 463391"/>
              <a:gd name="connsiteY128" fmla="*/ 48577 h 554355"/>
              <a:gd name="connsiteX129" fmla="*/ 424338 w 463391"/>
              <a:gd name="connsiteY129" fmla="*/ 49529 h 554355"/>
              <a:gd name="connsiteX130" fmla="*/ 461486 w 463391"/>
              <a:gd name="connsiteY130" fmla="*/ 106679 h 554355"/>
              <a:gd name="connsiteX131" fmla="*/ 463391 w 463391"/>
              <a:gd name="connsiteY131" fmla="*/ 110489 h 554355"/>
              <a:gd name="connsiteX132" fmla="*/ 461486 w 463391"/>
              <a:gd name="connsiteY132" fmla="*/ 114299 h 554355"/>
              <a:gd name="connsiteX133" fmla="*/ 424338 w 463391"/>
              <a:gd name="connsiteY133" fmla="*/ 172402 h 554355"/>
              <a:gd name="connsiteX134" fmla="*/ 420528 w 463391"/>
              <a:gd name="connsiteY134" fmla="*/ 176212 h 554355"/>
              <a:gd name="connsiteX135" fmla="*/ 416718 w 463391"/>
              <a:gd name="connsiteY135" fmla="*/ 172402 h 554355"/>
              <a:gd name="connsiteX136" fmla="*/ 416718 w 463391"/>
              <a:gd name="connsiteY136" fmla="*/ 171449 h 554355"/>
              <a:gd name="connsiteX137" fmla="*/ 379571 w 463391"/>
              <a:gd name="connsiteY137" fmla="*/ 114299 h 554355"/>
              <a:gd name="connsiteX138" fmla="*/ 377666 w 463391"/>
              <a:gd name="connsiteY138" fmla="*/ 110489 h 554355"/>
              <a:gd name="connsiteX139" fmla="*/ 379571 w 463391"/>
              <a:gd name="connsiteY139" fmla="*/ 106679 h 554355"/>
              <a:gd name="connsiteX140" fmla="*/ 416718 w 463391"/>
              <a:gd name="connsiteY140" fmla="*/ 48577 h 554355"/>
              <a:gd name="connsiteX141" fmla="*/ 420528 w 463391"/>
              <a:gd name="connsiteY141" fmla="*/ 44767 h 554355"/>
              <a:gd name="connsiteX142" fmla="*/ 354806 w 463391"/>
              <a:gd name="connsiteY142" fmla="*/ 0 h 554355"/>
              <a:gd name="connsiteX143" fmla="*/ 358616 w 463391"/>
              <a:gd name="connsiteY143" fmla="*/ 3810 h 554355"/>
              <a:gd name="connsiteX144" fmla="*/ 381476 w 463391"/>
              <a:gd name="connsiteY144" fmla="*/ 39052 h 554355"/>
              <a:gd name="connsiteX145" fmla="*/ 383381 w 463391"/>
              <a:gd name="connsiteY145" fmla="*/ 42862 h 554355"/>
              <a:gd name="connsiteX146" fmla="*/ 381476 w 463391"/>
              <a:gd name="connsiteY146" fmla="*/ 46672 h 554355"/>
              <a:gd name="connsiteX147" fmla="*/ 358616 w 463391"/>
              <a:gd name="connsiteY147" fmla="*/ 81915 h 554355"/>
              <a:gd name="connsiteX148" fmla="*/ 354806 w 463391"/>
              <a:gd name="connsiteY148" fmla="*/ 85725 h 554355"/>
              <a:gd name="connsiteX149" fmla="*/ 350996 w 463391"/>
              <a:gd name="connsiteY149" fmla="*/ 81915 h 554355"/>
              <a:gd name="connsiteX150" fmla="*/ 328136 w 463391"/>
              <a:gd name="connsiteY150" fmla="*/ 46672 h 554355"/>
              <a:gd name="connsiteX151" fmla="*/ 326231 w 463391"/>
              <a:gd name="connsiteY151" fmla="*/ 42862 h 554355"/>
              <a:gd name="connsiteX152" fmla="*/ 328136 w 463391"/>
              <a:gd name="connsiteY152" fmla="*/ 39052 h 554355"/>
              <a:gd name="connsiteX153" fmla="*/ 350996 w 463391"/>
              <a:gd name="connsiteY153" fmla="*/ 3810 h 554355"/>
              <a:gd name="connsiteX154" fmla="*/ 354806 w 463391"/>
              <a:gd name="connsiteY154" fmla="*/ 0 h 55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463391" h="554355">
                <a:moveTo>
                  <a:pt x="165259" y="310515"/>
                </a:moveTo>
                <a:lnTo>
                  <a:pt x="177641" y="322897"/>
                </a:lnTo>
                <a:cubicBezTo>
                  <a:pt x="177641" y="323850"/>
                  <a:pt x="178594" y="323850"/>
                  <a:pt x="179546" y="323850"/>
                </a:cubicBezTo>
                <a:cubicBezTo>
                  <a:pt x="180499" y="323850"/>
                  <a:pt x="180499" y="323850"/>
                  <a:pt x="181451" y="322897"/>
                </a:cubicBezTo>
                <a:lnTo>
                  <a:pt x="193834" y="310515"/>
                </a:lnTo>
                <a:cubicBezTo>
                  <a:pt x="229076" y="318135"/>
                  <a:pt x="256699" y="349567"/>
                  <a:pt x="256699" y="386715"/>
                </a:cubicBezTo>
                <a:cubicBezTo>
                  <a:pt x="256699" y="390525"/>
                  <a:pt x="252889" y="394335"/>
                  <a:pt x="249079" y="394335"/>
                </a:cubicBezTo>
                <a:cubicBezTo>
                  <a:pt x="245269" y="394335"/>
                  <a:pt x="241459" y="390525"/>
                  <a:pt x="241459" y="386715"/>
                </a:cubicBezTo>
                <a:cubicBezTo>
                  <a:pt x="241459" y="352425"/>
                  <a:pt x="213836" y="324802"/>
                  <a:pt x="179546" y="324802"/>
                </a:cubicBezTo>
                <a:cubicBezTo>
                  <a:pt x="145256" y="324802"/>
                  <a:pt x="117634" y="352425"/>
                  <a:pt x="117634" y="386715"/>
                </a:cubicBezTo>
                <a:cubicBezTo>
                  <a:pt x="117634" y="390525"/>
                  <a:pt x="113824" y="394335"/>
                  <a:pt x="110014" y="394335"/>
                </a:cubicBezTo>
                <a:cubicBezTo>
                  <a:pt x="106204" y="394335"/>
                  <a:pt x="102394" y="390525"/>
                  <a:pt x="102394" y="386715"/>
                </a:cubicBezTo>
                <a:cubicBezTo>
                  <a:pt x="102394" y="348615"/>
                  <a:pt x="130016" y="317182"/>
                  <a:pt x="165259" y="310515"/>
                </a:cubicBezTo>
                <a:close/>
                <a:moveTo>
                  <a:pt x="203358" y="275272"/>
                </a:moveTo>
                <a:lnTo>
                  <a:pt x="224313" y="275272"/>
                </a:lnTo>
                <a:lnTo>
                  <a:pt x="185261" y="313372"/>
                </a:lnTo>
                <a:lnTo>
                  <a:pt x="202406" y="278129"/>
                </a:lnTo>
                <a:cubicBezTo>
                  <a:pt x="202406" y="277177"/>
                  <a:pt x="203358" y="276224"/>
                  <a:pt x="203358" y="275272"/>
                </a:cubicBezTo>
                <a:close/>
                <a:moveTo>
                  <a:pt x="158591" y="275272"/>
                </a:moveTo>
                <a:lnTo>
                  <a:pt x="198596" y="275272"/>
                </a:lnTo>
                <a:cubicBezTo>
                  <a:pt x="198596" y="276224"/>
                  <a:pt x="198596" y="277177"/>
                  <a:pt x="198596" y="277177"/>
                </a:cubicBezTo>
                <a:lnTo>
                  <a:pt x="179546" y="316229"/>
                </a:lnTo>
                <a:cubicBezTo>
                  <a:pt x="178593" y="317182"/>
                  <a:pt x="178593" y="317182"/>
                  <a:pt x="178593" y="317182"/>
                </a:cubicBezTo>
                <a:cubicBezTo>
                  <a:pt x="178593" y="317182"/>
                  <a:pt x="177641" y="317182"/>
                  <a:pt x="177641" y="316229"/>
                </a:cubicBezTo>
                <a:lnTo>
                  <a:pt x="158591" y="277177"/>
                </a:lnTo>
                <a:cubicBezTo>
                  <a:pt x="158591" y="276224"/>
                  <a:pt x="158591" y="276224"/>
                  <a:pt x="158591" y="275272"/>
                </a:cubicBezTo>
                <a:close/>
                <a:moveTo>
                  <a:pt x="135731" y="275272"/>
                </a:moveTo>
                <a:lnTo>
                  <a:pt x="155733" y="275272"/>
                </a:lnTo>
                <a:cubicBezTo>
                  <a:pt x="155733" y="276224"/>
                  <a:pt x="156686" y="277177"/>
                  <a:pt x="156686" y="278129"/>
                </a:cubicBezTo>
                <a:lnTo>
                  <a:pt x="174783" y="313372"/>
                </a:lnTo>
                <a:close/>
                <a:moveTo>
                  <a:pt x="153511" y="270510"/>
                </a:moveTo>
                <a:lnTo>
                  <a:pt x="153828" y="270510"/>
                </a:lnTo>
                <a:lnTo>
                  <a:pt x="153828" y="271462"/>
                </a:lnTo>
                <a:close/>
                <a:moveTo>
                  <a:pt x="210978" y="246697"/>
                </a:moveTo>
                <a:lnTo>
                  <a:pt x="224313" y="270509"/>
                </a:lnTo>
                <a:cubicBezTo>
                  <a:pt x="224313" y="270509"/>
                  <a:pt x="224313" y="271462"/>
                  <a:pt x="224313" y="271462"/>
                </a:cubicBezTo>
                <a:cubicBezTo>
                  <a:pt x="224313" y="271462"/>
                  <a:pt x="224313" y="271462"/>
                  <a:pt x="223361" y="271462"/>
                </a:cubicBezTo>
                <a:lnTo>
                  <a:pt x="204311" y="271462"/>
                </a:lnTo>
                <a:cubicBezTo>
                  <a:pt x="205263" y="270509"/>
                  <a:pt x="205263" y="269557"/>
                  <a:pt x="206216" y="269557"/>
                </a:cubicBezTo>
                <a:lnTo>
                  <a:pt x="210978" y="247649"/>
                </a:lnTo>
                <a:cubicBezTo>
                  <a:pt x="210978" y="246697"/>
                  <a:pt x="210978" y="246697"/>
                  <a:pt x="210978" y="246697"/>
                </a:cubicBezTo>
                <a:close/>
                <a:moveTo>
                  <a:pt x="148113" y="245745"/>
                </a:moveTo>
                <a:cubicBezTo>
                  <a:pt x="148113" y="246697"/>
                  <a:pt x="148113" y="246697"/>
                  <a:pt x="148113" y="246697"/>
                </a:cubicBezTo>
                <a:lnTo>
                  <a:pt x="152876" y="268605"/>
                </a:lnTo>
                <a:lnTo>
                  <a:pt x="153511" y="270510"/>
                </a:lnTo>
                <a:lnTo>
                  <a:pt x="134778" y="270510"/>
                </a:lnTo>
                <a:cubicBezTo>
                  <a:pt x="134778" y="270510"/>
                  <a:pt x="133826" y="270510"/>
                  <a:pt x="133826" y="270510"/>
                </a:cubicBezTo>
                <a:cubicBezTo>
                  <a:pt x="133826" y="270510"/>
                  <a:pt x="133826" y="269557"/>
                  <a:pt x="133826" y="269557"/>
                </a:cubicBezTo>
                <a:close/>
                <a:moveTo>
                  <a:pt x="178593" y="244792"/>
                </a:moveTo>
                <a:cubicBezTo>
                  <a:pt x="179546" y="244792"/>
                  <a:pt x="180498" y="244792"/>
                  <a:pt x="180498" y="245744"/>
                </a:cubicBezTo>
                <a:lnTo>
                  <a:pt x="198596" y="269557"/>
                </a:lnTo>
                <a:cubicBezTo>
                  <a:pt x="199548" y="270509"/>
                  <a:pt x="199548" y="270509"/>
                  <a:pt x="199548" y="271462"/>
                </a:cubicBezTo>
                <a:lnTo>
                  <a:pt x="159543" y="271462"/>
                </a:lnTo>
                <a:cubicBezTo>
                  <a:pt x="159543" y="270509"/>
                  <a:pt x="159543" y="270509"/>
                  <a:pt x="158591" y="269557"/>
                </a:cubicBezTo>
                <a:lnTo>
                  <a:pt x="176688" y="245744"/>
                </a:lnTo>
                <a:cubicBezTo>
                  <a:pt x="177641" y="244792"/>
                  <a:pt x="177641" y="244792"/>
                  <a:pt x="178593" y="244792"/>
                </a:cubicBezTo>
                <a:close/>
                <a:moveTo>
                  <a:pt x="152876" y="243840"/>
                </a:moveTo>
                <a:lnTo>
                  <a:pt x="175736" y="243840"/>
                </a:lnTo>
                <a:cubicBezTo>
                  <a:pt x="175736" y="243840"/>
                  <a:pt x="174784" y="243840"/>
                  <a:pt x="174784" y="244792"/>
                </a:cubicBezTo>
                <a:lnTo>
                  <a:pt x="156686" y="268605"/>
                </a:lnTo>
                <a:cubicBezTo>
                  <a:pt x="155734" y="268605"/>
                  <a:pt x="155734" y="269557"/>
                  <a:pt x="155734" y="269557"/>
                </a:cubicBezTo>
                <a:cubicBezTo>
                  <a:pt x="155734" y="268605"/>
                  <a:pt x="155734" y="267652"/>
                  <a:pt x="155734" y="267652"/>
                </a:cubicBezTo>
                <a:lnTo>
                  <a:pt x="150971" y="246697"/>
                </a:lnTo>
                <a:cubicBezTo>
                  <a:pt x="150971" y="245745"/>
                  <a:pt x="150019" y="245745"/>
                  <a:pt x="150019" y="244792"/>
                </a:cubicBezTo>
                <a:cubicBezTo>
                  <a:pt x="150971" y="243840"/>
                  <a:pt x="151924" y="243840"/>
                  <a:pt x="152876" y="243840"/>
                </a:cubicBezTo>
                <a:close/>
                <a:moveTo>
                  <a:pt x="182404" y="241935"/>
                </a:moveTo>
                <a:lnTo>
                  <a:pt x="205264" y="241935"/>
                </a:lnTo>
                <a:cubicBezTo>
                  <a:pt x="206216" y="241935"/>
                  <a:pt x="207169" y="241935"/>
                  <a:pt x="208121" y="242887"/>
                </a:cubicBezTo>
                <a:cubicBezTo>
                  <a:pt x="207169" y="242887"/>
                  <a:pt x="207169" y="243840"/>
                  <a:pt x="207169" y="244792"/>
                </a:cubicBezTo>
                <a:lnTo>
                  <a:pt x="202406" y="266700"/>
                </a:lnTo>
                <a:cubicBezTo>
                  <a:pt x="202406" y="267652"/>
                  <a:pt x="202406" y="267652"/>
                  <a:pt x="202406" y="268605"/>
                </a:cubicBezTo>
                <a:cubicBezTo>
                  <a:pt x="201454" y="268605"/>
                  <a:pt x="201454" y="267652"/>
                  <a:pt x="201454" y="267652"/>
                </a:cubicBezTo>
                <a:lnTo>
                  <a:pt x="183356" y="242887"/>
                </a:lnTo>
                <a:cubicBezTo>
                  <a:pt x="183356" y="242887"/>
                  <a:pt x="182404" y="241935"/>
                  <a:pt x="182404" y="241935"/>
                </a:cubicBezTo>
                <a:close/>
                <a:moveTo>
                  <a:pt x="59531" y="198120"/>
                </a:moveTo>
                <a:cubicBezTo>
                  <a:pt x="53816" y="198120"/>
                  <a:pt x="50006" y="200977"/>
                  <a:pt x="47148" y="204787"/>
                </a:cubicBezTo>
                <a:cubicBezTo>
                  <a:pt x="44291" y="208597"/>
                  <a:pt x="44291" y="213360"/>
                  <a:pt x="47148" y="218122"/>
                </a:cubicBezTo>
                <a:lnTo>
                  <a:pt x="69056" y="257175"/>
                </a:lnTo>
                <a:cubicBezTo>
                  <a:pt x="72866" y="262890"/>
                  <a:pt x="78581" y="266700"/>
                  <a:pt x="85248" y="266700"/>
                </a:cubicBezTo>
                <a:lnTo>
                  <a:pt x="130969" y="266700"/>
                </a:lnTo>
                <a:lnTo>
                  <a:pt x="127158" y="272415"/>
                </a:lnTo>
                <a:cubicBezTo>
                  <a:pt x="127158" y="272415"/>
                  <a:pt x="127158" y="273367"/>
                  <a:pt x="127158" y="274320"/>
                </a:cubicBezTo>
                <a:cubicBezTo>
                  <a:pt x="128111" y="274320"/>
                  <a:pt x="128111" y="275272"/>
                  <a:pt x="128111" y="275272"/>
                </a:cubicBezTo>
                <a:cubicBezTo>
                  <a:pt x="128111" y="275272"/>
                  <a:pt x="129064" y="276225"/>
                  <a:pt x="129064" y="276225"/>
                </a:cubicBezTo>
                <a:lnTo>
                  <a:pt x="160496" y="306705"/>
                </a:lnTo>
                <a:lnTo>
                  <a:pt x="88106" y="306705"/>
                </a:lnTo>
                <a:cubicBezTo>
                  <a:pt x="80486" y="306705"/>
                  <a:pt x="73819" y="312420"/>
                  <a:pt x="71914" y="319087"/>
                </a:cubicBezTo>
                <a:lnTo>
                  <a:pt x="38576" y="434340"/>
                </a:lnTo>
                <a:cubicBezTo>
                  <a:pt x="36671" y="438150"/>
                  <a:pt x="37623" y="442912"/>
                  <a:pt x="40481" y="446722"/>
                </a:cubicBezTo>
                <a:cubicBezTo>
                  <a:pt x="43339" y="450532"/>
                  <a:pt x="47148" y="452437"/>
                  <a:pt x="51911" y="452437"/>
                </a:cubicBezTo>
                <a:lnTo>
                  <a:pt x="306229" y="452437"/>
                </a:lnTo>
                <a:cubicBezTo>
                  <a:pt x="310991" y="452437"/>
                  <a:pt x="314801" y="450532"/>
                  <a:pt x="317658" y="446722"/>
                </a:cubicBezTo>
                <a:cubicBezTo>
                  <a:pt x="320516" y="442912"/>
                  <a:pt x="321469" y="438150"/>
                  <a:pt x="320516" y="435292"/>
                </a:cubicBezTo>
                <a:lnTo>
                  <a:pt x="287179" y="320040"/>
                </a:lnTo>
                <a:cubicBezTo>
                  <a:pt x="285273" y="312420"/>
                  <a:pt x="278606" y="307657"/>
                  <a:pt x="270986" y="307657"/>
                </a:cubicBezTo>
                <a:lnTo>
                  <a:pt x="198596" y="307657"/>
                </a:lnTo>
                <a:lnTo>
                  <a:pt x="230029" y="277177"/>
                </a:lnTo>
                <a:cubicBezTo>
                  <a:pt x="230981" y="277177"/>
                  <a:pt x="231933" y="277177"/>
                  <a:pt x="231933" y="276225"/>
                </a:cubicBezTo>
                <a:cubicBezTo>
                  <a:pt x="231933" y="275272"/>
                  <a:pt x="231933" y="275272"/>
                  <a:pt x="231933" y="274320"/>
                </a:cubicBezTo>
                <a:cubicBezTo>
                  <a:pt x="231933" y="273367"/>
                  <a:pt x="231933" y="273367"/>
                  <a:pt x="231933" y="272415"/>
                </a:cubicBezTo>
                <a:lnTo>
                  <a:pt x="228123" y="266700"/>
                </a:lnTo>
                <a:lnTo>
                  <a:pt x="273844" y="266700"/>
                </a:lnTo>
                <a:cubicBezTo>
                  <a:pt x="280511" y="266700"/>
                  <a:pt x="287179" y="262890"/>
                  <a:pt x="290036" y="257175"/>
                </a:cubicBezTo>
                <a:lnTo>
                  <a:pt x="311944" y="218122"/>
                </a:lnTo>
                <a:cubicBezTo>
                  <a:pt x="314801" y="214312"/>
                  <a:pt x="314801" y="208597"/>
                  <a:pt x="311944" y="204787"/>
                </a:cubicBezTo>
                <a:cubicBezTo>
                  <a:pt x="309086" y="200977"/>
                  <a:pt x="304323" y="198120"/>
                  <a:pt x="299561" y="198120"/>
                </a:cubicBezTo>
                <a:close/>
                <a:moveTo>
                  <a:pt x="39529" y="110490"/>
                </a:moveTo>
                <a:lnTo>
                  <a:pt x="318611" y="110490"/>
                </a:lnTo>
                <a:cubicBezTo>
                  <a:pt x="323373" y="110490"/>
                  <a:pt x="329089" y="114300"/>
                  <a:pt x="330994" y="118110"/>
                </a:cubicBezTo>
                <a:lnTo>
                  <a:pt x="356711" y="165735"/>
                </a:lnTo>
                <a:cubicBezTo>
                  <a:pt x="358616" y="170497"/>
                  <a:pt x="358616" y="177165"/>
                  <a:pt x="356711" y="180975"/>
                </a:cubicBezTo>
                <a:lnTo>
                  <a:pt x="302419" y="279082"/>
                </a:lnTo>
                <a:cubicBezTo>
                  <a:pt x="300514" y="282892"/>
                  <a:pt x="299561" y="289560"/>
                  <a:pt x="301466" y="294322"/>
                </a:cubicBezTo>
                <a:lnTo>
                  <a:pt x="357664" y="461962"/>
                </a:lnTo>
                <a:cubicBezTo>
                  <a:pt x="359569" y="466725"/>
                  <a:pt x="359569" y="473392"/>
                  <a:pt x="357664" y="478155"/>
                </a:cubicBezTo>
                <a:lnTo>
                  <a:pt x="330041" y="546735"/>
                </a:lnTo>
                <a:cubicBezTo>
                  <a:pt x="328136" y="550545"/>
                  <a:pt x="323373" y="554355"/>
                  <a:pt x="318611" y="554355"/>
                </a:cubicBezTo>
                <a:lnTo>
                  <a:pt x="39529" y="554355"/>
                </a:lnTo>
                <a:cubicBezTo>
                  <a:pt x="34766" y="554355"/>
                  <a:pt x="30004" y="551497"/>
                  <a:pt x="28098" y="546735"/>
                </a:cubicBezTo>
                <a:lnTo>
                  <a:pt x="2381" y="479107"/>
                </a:lnTo>
                <a:cubicBezTo>
                  <a:pt x="1429" y="474345"/>
                  <a:pt x="476" y="467677"/>
                  <a:pt x="2381" y="462915"/>
                </a:cubicBezTo>
                <a:lnTo>
                  <a:pt x="57626" y="294322"/>
                </a:lnTo>
                <a:cubicBezTo>
                  <a:pt x="58579" y="290512"/>
                  <a:pt x="57626" y="282892"/>
                  <a:pt x="55721" y="279082"/>
                </a:cubicBezTo>
                <a:lnTo>
                  <a:pt x="1429" y="180975"/>
                </a:lnTo>
                <a:cubicBezTo>
                  <a:pt x="-477" y="176212"/>
                  <a:pt x="-477" y="169545"/>
                  <a:pt x="1429" y="165735"/>
                </a:cubicBezTo>
                <a:lnTo>
                  <a:pt x="27146" y="118110"/>
                </a:lnTo>
                <a:cubicBezTo>
                  <a:pt x="29051" y="114300"/>
                  <a:pt x="34766" y="110490"/>
                  <a:pt x="39529" y="110490"/>
                </a:cubicBezTo>
                <a:close/>
                <a:moveTo>
                  <a:pt x="420528" y="44767"/>
                </a:moveTo>
                <a:cubicBezTo>
                  <a:pt x="422433" y="44767"/>
                  <a:pt x="424338" y="46672"/>
                  <a:pt x="424338" y="48577"/>
                </a:cubicBezTo>
                <a:cubicBezTo>
                  <a:pt x="424338" y="48577"/>
                  <a:pt x="424338" y="49529"/>
                  <a:pt x="424338" y="49529"/>
                </a:cubicBezTo>
                <a:cubicBezTo>
                  <a:pt x="424338" y="74294"/>
                  <a:pt x="437673" y="94297"/>
                  <a:pt x="461486" y="106679"/>
                </a:cubicBezTo>
                <a:cubicBezTo>
                  <a:pt x="462438" y="107632"/>
                  <a:pt x="463391" y="108584"/>
                  <a:pt x="463391" y="110489"/>
                </a:cubicBezTo>
                <a:cubicBezTo>
                  <a:pt x="463391" y="112394"/>
                  <a:pt x="462438" y="113347"/>
                  <a:pt x="461486" y="114299"/>
                </a:cubicBezTo>
                <a:cubicBezTo>
                  <a:pt x="437673" y="126682"/>
                  <a:pt x="424338" y="147637"/>
                  <a:pt x="424338" y="172402"/>
                </a:cubicBezTo>
                <a:cubicBezTo>
                  <a:pt x="424338" y="174307"/>
                  <a:pt x="422433" y="176212"/>
                  <a:pt x="420528" y="176212"/>
                </a:cubicBezTo>
                <a:cubicBezTo>
                  <a:pt x="418623" y="176212"/>
                  <a:pt x="416718" y="174307"/>
                  <a:pt x="416718" y="172402"/>
                </a:cubicBezTo>
                <a:cubicBezTo>
                  <a:pt x="416718" y="172402"/>
                  <a:pt x="416718" y="171449"/>
                  <a:pt x="416718" y="171449"/>
                </a:cubicBezTo>
                <a:cubicBezTo>
                  <a:pt x="416718" y="146684"/>
                  <a:pt x="403383" y="126682"/>
                  <a:pt x="379571" y="114299"/>
                </a:cubicBezTo>
                <a:cubicBezTo>
                  <a:pt x="378618" y="113347"/>
                  <a:pt x="377666" y="112394"/>
                  <a:pt x="377666" y="110489"/>
                </a:cubicBezTo>
                <a:cubicBezTo>
                  <a:pt x="377666" y="108584"/>
                  <a:pt x="378618" y="107632"/>
                  <a:pt x="379571" y="106679"/>
                </a:cubicBezTo>
                <a:cubicBezTo>
                  <a:pt x="403383" y="94297"/>
                  <a:pt x="416718" y="73342"/>
                  <a:pt x="416718" y="48577"/>
                </a:cubicBezTo>
                <a:cubicBezTo>
                  <a:pt x="416718" y="46672"/>
                  <a:pt x="418623" y="44767"/>
                  <a:pt x="420528" y="44767"/>
                </a:cubicBezTo>
                <a:close/>
                <a:moveTo>
                  <a:pt x="354806" y="0"/>
                </a:moveTo>
                <a:cubicBezTo>
                  <a:pt x="356711" y="0"/>
                  <a:pt x="358616" y="1905"/>
                  <a:pt x="358616" y="3810"/>
                </a:cubicBezTo>
                <a:cubicBezTo>
                  <a:pt x="358616" y="19050"/>
                  <a:pt x="367188" y="31432"/>
                  <a:pt x="381476" y="39052"/>
                </a:cubicBezTo>
                <a:cubicBezTo>
                  <a:pt x="382428" y="40005"/>
                  <a:pt x="383381" y="40957"/>
                  <a:pt x="383381" y="42862"/>
                </a:cubicBezTo>
                <a:cubicBezTo>
                  <a:pt x="383381" y="43815"/>
                  <a:pt x="382428" y="45720"/>
                  <a:pt x="381476" y="46672"/>
                </a:cubicBezTo>
                <a:cubicBezTo>
                  <a:pt x="367188" y="54292"/>
                  <a:pt x="358616" y="66675"/>
                  <a:pt x="358616" y="81915"/>
                </a:cubicBezTo>
                <a:cubicBezTo>
                  <a:pt x="358616" y="83820"/>
                  <a:pt x="356711" y="85725"/>
                  <a:pt x="354806" y="85725"/>
                </a:cubicBezTo>
                <a:cubicBezTo>
                  <a:pt x="352901" y="85725"/>
                  <a:pt x="350996" y="83820"/>
                  <a:pt x="350996" y="81915"/>
                </a:cubicBezTo>
                <a:cubicBezTo>
                  <a:pt x="350996" y="66675"/>
                  <a:pt x="342423" y="54292"/>
                  <a:pt x="328136" y="46672"/>
                </a:cubicBezTo>
                <a:cubicBezTo>
                  <a:pt x="327183" y="45720"/>
                  <a:pt x="326231" y="44767"/>
                  <a:pt x="326231" y="42862"/>
                </a:cubicBezTo>
                <a:cubicBezTo>
                  <a:pt x="326231" y="40957"/>
                  <a:pt x="327183" y="40005"/>
                  <a:pt x="328136" y="39052"/>
                </a:cubicBezTo>
                <a:cubicBezTo>
                  <a:pt x="342423" y="31432"/>
                  <a:pt x="350996" y="19050"/>
                  <a:pt x="350996" y="3810"/>
                </a:cubicBezTo>
                <a:cubicBezTo>
                  <a:pt x="350996" y="1905"/>
                  <a:pt x="352901" y="0"/>
                  <a:pt x="354806"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99" name="洋服②">
            <a:extLst>
              <a:ext uri="{FF2B5EF4-FFF2-40B4-BE49-F238E27FC236}">
                <a16:creationId xmlns:a16="http://schemas.microsoft.com/office/drawing/2014/main" id="{322E1339-8227-994E-9C16-CF8C6F579951}"/>
              </a:ext>
            </a:extLst>
          </p:cNvPr>
          <p:cNvSpPr/>
          <p:nvPr userDrawn="1"/>
        </p:nvSpPr>
        <p:spPr>
          <a:xfrm>
            <a:off x="5700545" y="4029187"/>
            <a:ext cx="299702" cy="229236"/>
          </a:xfrm>
          <a:custGeom>
            <a:avLst/>
            <a:gdLst>
              <a:gd name="connsiteX0" fmla="*/ 304887 w 611591"/>
              <a:gd name="connsiteY0" fmla="*/ 230622 h 467794"/>
              <a:gd name="connsiteX1" fmla="*/ 318222 w 611591"/>
              <a:gd name="connsiteY1" fmla="*/ 243957 h 467794"/>
              <a:gd name="connsiteX2" fmla="*/ 304887 w 611591"/>
              <a:gd name="connsiteY2" fmla="*/ 257292 h 467794"/>
              <a:gd name="connsiteX3" fmla="*/ 291552 w 611591"/>
              <a:gd name="connsiteY3" fmla="*/ 243957 h 467794"/>
              <a:gd name="connsiteX4" fmla="*/ 304887 w 611591"/>
              <a:gd name="connsiteY4" fmla="*/ 230622 h 467794"/>
              <a:gd name="connsiteX5" fmla="*/ 304887 w 611591"/>
              <a:gd name="connsiteY5" fmla="*/ 182044 h 467794"/>
              <a:gd name="connsiteX6" fmla="*/ 318222 w 611591"/>
              <a:gd name="connsiteY6" fmla="*/ 195379 h 467794"/>
              <a:gd name="connsiteX7" fmla="*/ 304887 w 611591"/>
              <a:gd name="connsiteY7" fmla="*/ 208714 h 467794"/>
              <a:gd name="connsiteX8" fmla="*/ 291552 w 611591"/>
              <a:gd name="connsiteY8" fmla="*/ 195379 h 467794"/>
              <a:gd name="connsiteX9" fmla="*/ 304887 w 611591"/>
              <a:gd name="connsiteY9" fmla="*/ 182044 h 467794"/>
              <a:gd name="connsiteX10" fmla="*/ 304887 w 611591"/>
              <a:gd name="connsiteY10" fmla="*/ 133467 h 467794"/>
              <a:gd name="connsiteX11" fmla="*/ 318222 w 611591"/>
              <a:gd name="connsiteY11" fmla="*/ 146802 h 467794"/>
              <a:gd name="connsiteX12" fmla="*/ 304887 w 611591"/>
              <a:gd name="connsiteY12" fmla="*/ 160137 h 467794"/>
              <a:gd name="connsiteX13" fmla="*/ 291552 w 611591"/>
              <a:gd name="connsiteY13" fmla="*/ 146802 h 467794"/>
              <a:gd name="connsiteX14" fmla="*/ 304887 w 611591"/>
              <a:gd name="connsiteY14" fmla="*/ 133467 h 467794"/>
              <a:gd name="connsiteX15" fmla="*/ 138199 w 611591"/>
              <a:gd name="connsiteY15" fmla="*/ 82984 h 467794"/>
              <a:gd name="connsiteX16" fmla="*/ 116291 w 611591"/>
              <a:gd name="connsiteY16" fmla="*/ 93461 h 467794"/>
              <a:gd name="connsiteX17" fmla="*/ 31519 w 611591"/>
              <a:gd name="connsiteY17" fmla="*/ 234431 h 467794"/>
              <a:gd name="connsiteX18" fmla="*/ 116291 w 611591"/>
              <a:gd name="connsiteY18" fmla="*/ 273484 h 467794"/>
              <a:gd name="connsiteX19" fmla="*/ 138199 w 611591"/>
              <a:gd name="connsiteY19" fmla="*/ 245861 h 467794"/>
              <a:gd name="connsiteX20" fmla="*/ 471574 w 611591"/>
              <a:gd name="connsiteY20" fmla="*/ 81079 h 467794"/>
              <a:gd name="connsiteX21" fmla="*/ 471574 w 611591"/>
              <a:gd name="connsiteY21" fmla="*/ 244909 h 467794"/>
              <a:gd name="connsiteX22" fmla="*/ 493482 w 611591"/>
              <a:gd name="connsiteY22" fmla="*/ 272532 h 467794"/>
              <a:gd name="connsiteX23" fmla="*/ 578254 w 611591"/>
              <a:gd name="connsiteY23" fmla="*/ 232527 h 467794"/>
              <a:gd name="connsiteX24" fmla="*/ 493482 w 611591"/>
              <a:gd name="connsiteY24" fmla="*/ 91556 h 467794"/>
              <a:gd name="connsiteX25" fmla="*/ 178204 w 611591"/>
              <a:gd name="connsiteY25" fmla="*/ 67744 h 467794"/>
              <a:gd name="connsiteX26" fmla="*/ 165822 w 611591"/>
              <a:gd name="connsiteY26" fmla="*/ 73459 h 467794"/>
              <a:gd name="connsiteX27" fmla="*/ 165822 w 611591"/>
              <a:gd name="connsiteY27" fmla="*/ 441124 h 467794"/>
              <a:gd name="connsiteX28" fmla="*/ 443952 w 611591"/>
              <a:gd name="connsiteY28" fmla="*/ 441124 h 467794"/>
              <a:gd name="connsiteX29" fmla="*/ 443952 w 611591"/>
              <a:gd name="connsiteY29" fmla="*/ 73459 h 467794"/>
              <a:gd name="connsiteX30" fmla="*/ 431569 w 611591"/>
              <a:gd name="connsiteY30" fmla="*/ 67744 h 467794"/>
              <a:gd name="connsiteX31" fmla="*/ 369657 w 611591"/>
              <a:gd name="connsiteY31" fmla="*/ 140134 h 467794"/>
              <a:gd name="connsiteX32" fmla="*/ 352512 w 611591"/>
              <a:gd name="connsiteY32" fmla="*/ 147754 h 467794"/>
              <a:gd name="connsiteX33" fmla="*/ 336319 w 611591"/>
              <a:gd name="connsiteY33" fmla="*/ 140134 h 467794"/>
              <a:gd name="connsiteX34" fmla="*/ 306791 w 611591"/>
              <a:gd name="connsiteY34" fmla="*/ 107749 h 467794"/>
              <a:gd name="connsiteX35" fmla="*/ 305839 w 611591"/>
              <a:gd name="connsiteY35" fmla="*/ 105844 h 467794"/>
              <a:gd name="connsiteX36" fmla="*/ 304887 w 611591"/>
              <a:gd name="connsiteY36" fmla="*/ 107749 h 467794"/>
              <a:gd name="connsiteX37" fmla="*/ 282979 w 611591"/>
              <a:gd name="connsiteY37" fmla="*/ 131561 h 467794"/>
              <a:gd name="connsiteX38" fmla="*/ 282979 w 611591"/>
              <a:gd name="connsiteY38" fmla="*/ 255386 h 467794"/>
              <a:gd name="connsiteX39" fmla="*/ 272502 w 611591"/>
              <a:gd name="connsiteY39" fmla="*/ 265864 h 467794"/>
              <a:gd name="connsiteX40" fmla="*/ 262024 w 611591"/>
              <a:gd name="connsiteY40" fmla="*/ 255386 h 467794"/>
              <a:gd name="connsiteX41" fmla="*/ 262024 w 611591"/>
              <a:gd name="connsiteY41" fmla="*/ 147754 h 467794"/>
              <a:gd name="connsiteX42" fmla="*/ 257262 w 611591"/>
              <a:gd name="connsiteY42" fmla="*/ 147754 h 467794"/>
              <a:gd name="connsiteX43" fmla="*/ 240116 w 611591"/>
              <a:gd name="connsiteY43" fmla="*/ 140134 h 467794"/>
              <a:gd name="connsiteX44" fmla="*/ 267739 w 611591"/>
              <a:gd name="connsiteY44" fmla="*/ 35359 h 467794"/>
              <a:gd name="connsiteX45" fmla="*/ 302982 w 611591"/>
              <a:gd name="connsiteY45" fmla="*/ 73459 h 467794"/>
              <a:gd name="connsiteX46" fmla="*/ 304887 w 611591"/>
              <a:gd name="connsiteY46" fmla="*/ 75364 h 467794"/>
              <a:gd name="connsiteX47" fmla="*/ 306791 w 611591"/>
              <a:gd name="connsiteY47" fmla="*/ 73459 h 467794"/>
              <a:gd name="connsiteX48" fmla="*/ 342034 w 611591"/>
              <a:gd name="connsiteY48" fmla="*/ 35359 h 467794"/>
              <a:gd name="connsiteX49" fmla="*/ 386802 w 611591"/>
              <a:gd name="connsiteY49" fmla="*/ 26786 h 467794"/>
              <a:gd name="connsiteX50" fmla="*/ 327747 w 611591"/>
              <a:gd name="connsiteY50" fmla="*/ 90604 h 467794"/>
              <a:gd name="connsiteX51" fmla="*/ 352512 w 611591"/>
              <a:gd name="connsiteY51" fmla="*/ 117274 h 467794"/>
              <a:gd name="connsiteX52" fmla="*/ 416329 w 611591"/>
              <a:gd name="connsiteY52" fmla="*/ 42979 h 467794"/>
              <a:gd name="connsiteX53" fmla="*/ 222972 w 611591"/>
              <a:gd name="connsiteY53" fmla="*/ 26786 h 467794"/>
              <a:gd name="connsiteX54" fmla="*/ 193444 w 611591"/>
              <a:gd name="connsiteY54" fmla="*/ 43931 h 467794"/>
              <a:gd name="connsiteX55" fmla="*/ 257262 w 611591"/>
              <a:gd name="connsiteY55" fmla="*/ 118227 h 467794"/>
              <a:gd name="connsiteX56" fmla="*/ 262024 w 611591"/>
              <a:gd name="connsiteY56" fmla="*/ 112511 h 467794"/>
              <a:gd name="connsiteX57" fmla="*/ 266787 w 611591"/>
              <a:gd name="connsiteY57" fmla="*/ 107749 h 467794"/>
              <a:gd name="connsiteX58" fmla="*/ 282027 w 611591"/>
              <a:gd name="connsiteY58" fmla="*/ 90604 h 467794"/>
              <a:gd name="connsiteX59" fmla="*/ 383230 w 611591"/>
              <a:gd name="connsiteY59" fmla="*/ 474 h 467794"/>
              <a:gd name="connsiteX60" fmla="*/ 400137 w 611591"/>
              <a:gd name="connsiteY60" fmla="*/ 2974 h 467794"/>
              <a:gd name="connsiteX61" fmla="*/ 435379 w 611591"/>
              <a:gd name="connsiteY61" fmla="*/ 22024 h 467794"/>
              <a:gd name="connsiteX62" fmla="*/ 446809 w 611591"/>
              <a:gd name="connsiteY62" fmla="*/ 37264 h 467794"/>
              <a:gd name="connsiteX63" fmla="*/ 446809 w 611591"/>
              <a:gd name="connsiteY63" fmla="*/ 40122 h 467794"/>
              <a:gd name="connsiteX64" fmla="*/ 508722 w 611591"/>
              <a:gd name="connsiteY64" fmla="*/ 70602 h 467794"/>
              <a:gd name="connsiteX65" fmla="*/ 514437 w 611591"/>
              <a:gd name="connsiteY65" fmla="*/ 75364 h 467794"/>
              <a:gd name="connsiteX66" fmla="*/ 608734 w 611591"/>
              <a:gd name="connsiteY66" fmla="*/ 232527 h 467794"/>
              <a:gd name="connsiteX67" fmla="*/ 611591 w 611591"/>
              <a:gd name="connsiteY67" fmla="*/ 243004 h 467794"/>
              <a:gd name="connsiteX68" fmla="*/ 603972 w 611591"/>
              <a:gd name="connsiteY68" fmla="*/ 251577 h 467794"/>
              <a:gd name="connsiteX69" fmla="*/ 496339 w 611591"/>
              <a:gd name="connsiteY69" fmla="*/ 302059 h 467794"/>
              <a:gd name="connsiteX70" fmla="*/ 490624 w 611591"/>
              <a:gd name="connsiteY70" fmla="*/ 303011 h 467794"/>
              <a:gd name="connsiteX71" fmla="*/ 480147 w 611591"/>
              <a:gd name="connsiteY71" fmla="*/ 298249 h 467794"/>
              <a:gd name="connsiteX72" fmla="*/ 472527 w 611591"/>
              <a:gd name="connsiteY72" fmla="*/ 288724 h 467794"/>
              <a:gd name="connsiteX73" fmla="*/ 472527 w 611591"/>
              <a:gd name="connsiteY73" fmla="*/ 454459 h 467794"/>
              <a:gd name="connsiteX74" fmla="*/ 459191 w 611591"/>
              <a:gd name="connsiteY74" fmla="*/ 467794 h 467794"/>
              <a:gd name="connsiteX75" fmla="*/ 153439 w 611591"/>
              <a:gd name="connsiteY75" fmla="*/ 467794 h 467794"/>
              <a:gd name="connsiteX76" fmla="*/ 140104 w 611591"/>
              <a:gd name="connsiteY76" fmla="*/ 454459 h 467794"/>
              <a:gd name="connsiteX77" fmla="*/ 140104 w 611591"/>
              <a:gd name="connsiteY77" fmla="*/ 288724 h 467794"/>
              <a:gd name="connsiteX78" fmla="*/ 132484 w 611591"/>
              <a:gd name="connsiteY78" fmla="*/ 298249 h 467794"/>
              <a:gd name="connsiteX79" fmla="*/ 122007 w 611591"/>
              <a:gd name="connsiteY79" fmla="*/ 303011 h 467794"/>
              <a:gd name="connsiteX80" fmla="*/ 116291 w 611591"/>
              <a:gd name="connsiteY80" fmla="*/ 302059 h 467794"/>
              <a:gd name="connsiteX81" fmla="*/ 8659 w 611591"/>
              <a:gd name="connsiteY81" fmla="*/ 251577 h 467794"/>
              <a:gd name="connsiteX82" fmla="*/ 1039 w 611591"/>
              <a:gd name="connsiteY82" fmla="*/ 243004 h 467794"/>
              <a:gd name="connsiteX83" fmla="*/ 1991 w 611591"/>
              <a:gd name="connsiteY83" fmla="*/ 232527 h 467794"/>
              <a:gd name="connsiteX84" fmla="*/ 96289 w 611591"/>
              <a:gd name="connsiteY84" fmla="*/ 75364 h 467794"/>
              <a:gd name="connsiteX85" fmla="*/ 102004 w 611591"/>
              <a:gd name="connsiteY85" fmla="*/ 70602 h 467794"/>
              <a:gd name="connsiteX86" fmla="*/ 163916 w 611591"/>
              <a:gd name="connsiteY86" fmla="*/ 40122 h 467794"/>
              <a:gd name="connsiteX87" fmla="*/ 163916 w 611591"/>
              <a:gd name="connsiteY87" fmla="*/ 37264 h 467794"/>
              <a:gd name="connsiteX88" fmla="*/ 175347 w 611591"/>
              <a:gd name="connsiteY88" fmla="*/ 22024 h 467794"/>
              <a:gd name="connsiteX89" fmla="*/ 210589 w 611591"/>
              <a:gd name="connsiteY89" fmla="*/ 2974 h 467794"/>
              <a:gd name="connsiteX90" fmla="*/ 242974 w 611591"/>
              <a:gd name="connsiteY90" fmla="*/ 8689 h 467794"/>
              <a:gd name="connsiteX91" fmla="*/ 367752 w 611591"/>
              <a:gd name="connsiteY91" fmla="*/ 8689 h 467794"/>
              <a:gd name="connsiteX92" fmla="*/ 383230 w 611591"/>
              <a:gd name="connsiteY92" fmla="*/ 474 h 4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11591" h="467794">
                <a:moveTo>
                  <a:pt x="304887" y="230622"/>
                </a:moveTo>
                <a:cubicBezTo>
                  <a:pt x="311554" y="230622"/>
                  <a:pt x="318222" y="236337"/>
                  <a:pt x="318222" y="243957"/>
                </a:cubicBezTo>
                <a:cubicBezTo>
                  <a:pt x="318222" y="251577"/>
                  <a:pt x="312507" y="257292"/>
                  <a:pt x="304887" y="257292"/>
                </a:cubicBezTo>
                <a:cubicBezTo>
                  <a:pt x="297267" y="257292"/>
                  <a:pt x="291552" y="251577"/>
                  <a:pt x="291552" y="243957"/>
                </a:cubicBezTo>
                <a:cubicBezTo>
                  <a:pt x="291552" y="236337"/>
                  <a:pt x="297267" y="230622"/>
                  <a:pt x="304887" y="230622"/>
                </a:cubicBezTo>
                <a:close/>
                <a:moveTo>
                  <a:pt x="304887" y="182044"/>
                </a:moveTo>
                <a:cubicBezTo>
                  <a:pt x="311554" y="182044"/>
                  <a:pt x="318222" y="187759"/>
                  <a:pt x="318222" y="195379"/>
                </a:cubicBezTo>
                <a:cubicBezTo>
                  <a:pt x="318222" y="202999"/>
                  <a:pt x="312507" y="208714"/>
                  <a:pt x="304887" y="208714"/>
                </a:cubicBezTo>
                <a:cubicBezTo>
                  <a:pt x="297267" y="208714"/>
                  <a:pt x="291552" y="202999"/>
                  <a:pt x="291552" y="195379"/>
                </a:cubicBezTo>
                <a:cubicBezTo>
                  <a:pt x="291552" y="187759"/>
                  <a:pt x="297267" y="182044"/>
                  <a:pt x="304887" y="182044"/>
                </a:cubicBezTo>
                <a:close/>
                <a:moveTo>
                  <a:pt x="304887" y="133467"/>
                </a:moveTo>
                <a:cubicBezTo>
                  <a:pt x="311554" y="133467"/>
                  <a:pt x="318222" y="139182"/>
                  <a:pt x="318222" y="146802"/>
                </a:cubicBezTo>
                <a:cubicBezTo>
                  <a:pt x="318222" y="154422"/>
                  <a:pt x="312507" y="160137"/>
                  <a:pt x="304887" y="160137"/>
                </a:cubicBezTo>
                <a:cubicBezTo>
                  <a:pt x="297267" y="160137"/>
                  <a:pt x="291552" y="154422"/>
                  <a:pt x="291552" y="146802"/>
                </a:cubicBezTo>
                <a:cubicBezTo>
                  <a:pt x="291552" y="139182"/>
                  <a:pt x="297267" y="133467"/>
                  <a:pt x="304887" y="133467"/>
                </a:cubicBezTo>
                <a:close/>
                <a:moveTo>
                  <a:pt x="138199" y="82984"/>
                </a:moveTo>
                <a:lnTo>
                  <a:pt x="116291" y="93461"/>
                </a:lnTo>
                <a:lnTo>
                  <a:pt x="31519" y="234431"/>
                </a:lnTo>
                <a:lnTo>
                  <a:pt x="116291" y="273484"/>
                </a:lnTo>
                <a:lnTo>
                  <a:pt x="138199" y="245861"/>
                </a:lnTo>
                <a:close/>
                <a:moveTo>
                  <a:pt x="471574" y="81079"/>
                </a:moveTo>
                <a:lnTo>
                  <a:pt x="471574" y="244909"/>
                </a:lnTo>
                <a:lnTo>
                  <a:pt x="493482" y="272532"/>
                </a:lnTo>
                <a:lnTo>
                  <a:pt x="578254" y="232527"/>
                </a:lnTo>
                <a:lnTo>
                  <a:pt x="493482" y="91556"/>
                </a:lnTo>
                <a:close/>
                <a:moveTo>
                  <a:pt x="178204" y="67744"/>
                </a:moveTo>
                <a:lnTo>
                  <a:pt x="165822" y="73459"/>
                </a:lnTo>
                <a:lnTo>
                  <a:pt x="165822" y="441124"/>
                </a:lnTo>
                <a:lnTo>
                  <a:pt x="443952" y="441124"/>
                </a:lnTo>
                <a:lnTo>
                  <a:pt x="443952" y="73459"/>
                </a:lnTo>
                <a:lnTo>
                  <a:pt x="431569" y="67744"/>
                </a:lnTo>
                <a:lnTo>
                  <a:pt x="369657" y="140134"/>
                </a:lnTo>
                <a:cubicBezTo>
                  <a:pt x="364894" y="144897"/>
                  <a:pt x="359179" y="147754"/>
                  <a:pt x="352512" y="147754"/>
                </a:cubicBezTo>
                <a:cubicBezTo>
                  <a:pt x="346797" y="147754"/>
                  <a:pt x="341082" y="144897"/>
                  <a:pt x="336319" y="140134"/>
                </a:cubicBezTo>
                <a:lnTo>
                  <a:pt x="306791" y="107749"/>
                </a:lnTo>
                <a:cubicBezTo>
                  <a:pt x="306791" y="106797"/>
                  <a:pt x="305839" y="106797"/>
                  <a:pt x="305839" y="105844"/>
                </a:cubicBezTo>
                <a:cubicBezTo>
                  <a:pt x="305839" y="106797"/>
                  <a:pt x="305839" y="106797"/>
                  <a:pt x="304887" y="107749"/>
                </a:cubicBezTo>
                <a:lnTo>
                  <a:pt x="282979" y="131561"/>
                </a:lnTo>
                <a:lnTo>
                  <a:pt x="282979" y="255386"/>
                </a:lnTo>
                <a:cubicBezTo>
                  <a:pt x="282979" y="261102"/>
                  <a:pt x="278216" y="265864"/>
                  <a:pt x="272502" y="265864"/>
                </a:cubicBezTo>
                <a:cubicBezTo>
                  <a:pt x="266787" y="265864"/>
                  <a:pt x="262024" y="261102"/>
                  <a:pt x="262024" y="255386"/>
                </a:cubicBezTo>
                <a:lnTo>
                  <a:pt x="262024" y="147754"/>
                </a:lnTo>
                <a:cubicBezTo>
                  <a:pt x="260119" y="147754"/>
                  <a:pt x="259166" y="147754"/>
                  <a:pt x="257262" y="147754"/>
                </a:cubicBezTo>
                <a:cubicBezTo>
                  <a:pt x="250594" y="147754"/>
                  <a:pt x="243927" y="144897"/>
                  <a:pt x="240116" y="140134"/>
                </a:cubicBezTo>
                <a:close/>
                <a:moveTo>
                  <a:pt x="267739" y="35359"/>
                </a:moveTo>
                <a:lnTo>
                  <a:pt x="302982" y="73459"/>
                </a:lnTo>
                <a:cubicBezTo>
                  <a:pt x="303934" y="74411"/>
                  <a:pt x="303934" y="74411"/>
                  <a:pt x="304887" y="75364"/>
                </a:cubicBezTo>
                <a:cubicBezTo>
                  <a:pt x="305839" y="74411"/>
                  <a:pt x="305839" y="74411"/>
                  <a:pt x="306791" y="73459"/>
                </a:cubicBezTo>
                <a:lnTo>
                  <a:pt x="342034" y="35359"/>
                </a:lnTo>
                <a:close/>
                <a:moveTo>
                  <a:pt x="386802" y="26786"/>
                </a:moveTo>
                <a:lnTo>
                  <a:pt x="327747" y="90604"/>
                </a:lnTo>
                <a:lnTo>
                  <a:pt x="352512" y="117274"/>
                </a:lnTo>
                <a:lnTo>
                  <a:pt x="416329" y="42979"/>
                </a:lnTo>
                <a:close/>
                <a:moveTo>
                  <a:pt x="222972" y="26786"/>
                </a:moveTo>
                <a:lnTo>
                  <a:pt x="193444" y="43931"/>
                </a:lnTo>
                <a:lnTo>
                  <a:pt x="257262" y="118227"/>
                </a:lnTo>
                <a:lnTo>
                  <a:pt x="262024" y="112511"/>
                </a:lnTo>
                <a:cubicBezTo>
                  <a:pt x="262977" y="110606"/>
                  <a:pt x="264882" y="108702"/>
                  <a:pt x="266787" y="107749"/>
                </a:cubicBezTo>
                <a:lnTo>
                  <a:pt x="282027" y="90604"/>
                </a:lnTo>
                <a:close/>
                <a:moveTo>
                  <a:pt x="383230" y="474"/>
                </a:moveTo>
                <a:cubicBezTo>
                  <a:pt x="388945" y="-598"/>
                  <a:pt x="394898" y="117"/>
                  <a:pt x="400137" y="2974"/>
                </a:cubicBezTo>
                <a:lnTo>
                  <a:pt x="435379" y="22024"/>
                </a:lnTo>
                <a:cubicBezTo>
                  <a:pt x="441094" y="25834"/>
                  <a:pt x="445857" y="30597"/>
                  <a:pt x="446809" y="37264"/>
                </a:cubicBezTo>
                <a:cubicBezTo>
                  <a:pt x="446809" y="38217"/>
                  <a:pt x="446809" y="39169"/>
                  <a:pt x="446809" y="40122"/>
                </a:cubicBezTo>
                <a:lnTo>
                  <a:pt x="508722" y="70602"/>
                </a:lnTo>
                <a:cubicBezTo>
                  <a:pt x="511579" y="71554"/>
                  <a:pt x="513484" y="73459"/>
                  <a:pt x="514437" y="75364"/>
                </a:cubicBezTo>
                <a:lnTo>
                  <a:pt x="608734" y="232527"/>
                </a:lnTo>
                <a:cubicBezTo>
                  <a:pt x="610639" y="236336"/>
                  <a:pt x="610639" y="240147"/>
                  <a:pt x="611591" y="243004"/>
                </a:cubicBezTo>
                <a:cubicBezTo>
                  <a:pt x="609687" y="246814"/>
                  <a:pt x="607782" y="249672"/>
                  <a:pt x="603972" y="251577"/>
                </a:cubicBezTo>
                <a:lnTo>
                  <a:pt x="496339" y="302059"/>
                </a:lnTo>
                <a:cubicBezTo>
                  <a:pt x="494434" y="303011"/>
                  <a:pt x="492529" y="303011"/>
                  <a:pt x="490624" y="303011"/>
                </a:cubicBezTo>
                <a:cubicBezTo>
                  <a:pt x="486814" y="303011"/>
                  <a:pt x="483004" y="301107"/>
                  <a:pt x="480147" y="298249"/>
                </a:cubicBezTo>
                <a:lnTo>
                  <a:pt x="472527" y="288724"/>
                </a:lnTo>
                <a:lnTo>
                  <a:pt x="472527" y="454459"/>
                </a:lnTo>
                <a:cubicBezTo>
                  <a:pt x="472527" y="462079"/>
                  <a:pt x="466812" y="467794"/>
                  <a:pt x="459191" y="467794"/>
                </a:cubicBezTo>
                <a:lnTo>
                  <a:pt x="153439" y="467794"/>
                </a:lnTo>
                <a:cubicBezTo>
                  <a:pt x="145819" y="467794"/>
                  <a:pt x="140104" y="462079"/>
                  <a:pt x="140104" y="454459"/>
                </a:cubicBezTo>
                <a:lnTo>
                  <a:pt x="140104" y="288724"/>
                </a:lnTo>
                <a:lnTo>
                  <a:pt x="132484" y="298249"/>
                </a:lnTo>
                <a:cubicBezTo>
                  <a:pt x="129627" y="301107"/>
                  <a:pt x="125816" y="303011"/>
                  <a:pt x="122007" y="303011"/>
                </a:cubicBezTo>
                <a:cubicBezTo>
                  <a:pt x="120102" y="303011"/>
                  <a:pt x="118197" y="303011"/>
                  <a:pt x="116291" y="302059"/>
                </a:cubicBezTo>
                <a:lnTo>
                  <a:pt x="8659" y="251577"/>
                </a:lnTo>
                <a:cubicBezTo>
                  <a:pt x="4849" y="249672"/>
                  <a:pt x="1991" y="246814"/>
                  <a:pt x="1039" y="243004"/>
                </a:cubicBezTo>
                <a:cubicBezTo>
                  <a:pt x="-866" y="240147"/>
                  <a:pt x="87" y="235384"/>
                  <a:pt x="1991" y="232527"/>
                </a:cubicBezTo>
                <a:lnTo>
                  <a:pt x="96289" y="75364"/>
                </a:lnTo>
                <a:cubicBezTo>
                  <a:pt x="98194" y="73459"/>
                  <a:pt x="100099" y="71554"/>
                  <a:pt x="102004" y="70602"/>
                </a:cubicBezTo>
                <a:lnTo>
                  <a:pt x="163916" y="40122"/>
                </a:lnTo>
                <a:cubicBezTo>
                  <a:pt x="163916" y="39169"/>
                  <a:pt x="163916" y="38217"/>
                  <a:pt x="163916" y="37264"/>
                </a:cubicBezTo>
                <a:cubicBezTo>
                  <a:pt x="164869" y="30597"/>
                  <a:pt x="169632" y="24881"/>
                  <a:pt x="175347" y="22024"/>
                </a:cubicBezTo>
                <a:lnTo>
                  <a:pt x="210589" y="2974"/>
                </a:lnTo>
                <a:cubicBezTo>
                  <a:pt x="221066" y="-1789"/>
                  <a:pt x="235354" y="117"/>
                  <a:pt x="242974" y="8689"/>
                </a:cubicBezTo>
                <a:lnTo>
                  <a:pt x="367752" y="8689"/>
                </a:lnTo>
                <a:cubicBezTo>
                  <a:pt x="372038" y="4403"/>
                  <a:pt x="377515" y="1546"/>
                  <a:pt x="383230" y="474"/>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100" name="洋服①">
            <a:extLst>
              <a:ext uri="{FF2B5EF4-FFF2-40B4-BE49-F238E27FC236}">
                <a16:creationId xmlns:a16="http://schemas.microsoft.com/office/drawing/2014/main" id="{A7C03067-F620-424F-B236-E19FC1F8EB1F}"/>
              </a:ext>
            </a:extLst>
          </p:cNvPr>
          <p:cNvSpPr/>
          <p:nvPr userDrawn="1"/>
        </p:nvSpPr>
        <p:spPr>
          <a:xfrm>
            <a:off x="5160410" y="4006110"/>
            <a:ext cx="172701" cy="275389"/>
          </a:xfrm>
          <a:custGeom>
            <a:avLst/>
            <a:gdLst/>
            <a:ahLst/>
            <a:cxnLst/>
            <a:rect l="0" t="0" r="0" b="0"/>
            <a:pathLst>
              <a:path w="352425" h="561975">
                <a:moveTo>
                  <a:pt x="350923" y="454819"/>
                </a:moveTo>
                <a:cubicBezTo>
                  <a:pt x="342350" y="427196"/>
                  <a:pt x="329967" y="397669"/>
                  <a:pt x="314728" y="371951"/>
                </a:cubicBezTo>
                <a:cubicBezTo>
                  <a:pt x="311870" y="368141"/>
                  <a:pt x="309965" y="363379"/>
                  <a:pt x="307107" y="358616"/>
                </a:cubicBezTo>
                <a:cubicBezTo>
                  <a:pt x="289962" y="330994"/>
                  <a:pt x="269007" y="295751"/>
                  <a:pt x="276628" y="253841"/>
                </a:cubicBezTo>
                <a:cubicBezTo>
                  <a:pt x="279485" y="240506"/>
                  <a:pt x="285200" y="231934"/>
                  <a:pt x="291867" y="221456"/>
                </a:cubicBezTo>
                <a:cubicBezTo>
                  <a:pt x="304250" y="202406"/>
                  <a:pt x="318537" y="180499"/>
                  <a:pt x="315680" y="130016"/>
                </a:cubicBezTo>
                <a:cubicBezTo>
                  <a:pt x="314728" y="105251"/>
                  <a:pt x="300440" y="85249"/>
                  <a:pt x="277580" y="75724"/>
                </a:cubicBezTo>
                <a:lnTo>
                  <a:pt x="277580" y="70009"/>
                </a:lnTo>
                <a:lnTo>
                  <a:pt x="277580" y="20479"/>
                </a:lnTo>
                <a:cubicBezTo>
                  <a:pt x="277580" y="12859"/>
                  <a:pt x="271865" y="7144"/>
                  <a:pt x="264245" y="7144"/>
                </a:cubicBezTo>
                <a:lnTo>
                  <a:pt x="247100" y="7144"/>
                </a:lnTo>
                <a:cubicBezTo>
                  <a:pt x="239480" y="7144"/>
                  <a:pt x="233765" y="12859"/>
                  <a:pt x="233765" y="20479"/>
                </a:cubicBezTo>
                <a:lnTo>
                  <a:pt x="233765" y="70009"/>
                </a:lnTo>
                <a:lnTo>
                  <a:pt x="233765" y="70009"/>
                </a:lnTo>
                <a:cubicBezTo>
                  <a:pt x="214715" y="71914"/>
                  <a:pt x="195665" y="80486"/>
                  <a:pt x="180425" y="96679"/>
                </a:cubicBezTo>
                <a:cubicBezTo>
                  <a:pt x="165185" y="80486"/>
                  <a:pt x="146135" y="71914"/>
                  <a:pt x="127085" y="70009"/>
                </a:cubicBezTo>
                <a:cubicBezTo>
                  <a:pt x="127085" y="70009"/>
                  <a:pt x="128037" y="70009"/>
                  <a:pt x="128037" y="70009"/>
                </a:cubicBezTo>
                <a:lnTo>
                  <a:pt x="128037" y="20479"/>
                </a:lnTo>
                <a:cubicBezTo>
                  <a:pt x="128037" y="12859"/>
                  <a:pt x="122323" y="7144"/>
                  <a:pt x="114703" y="7144"/>
                </a:cubicBezTo>
                <a:lnTo>
                  <a:pt x="97557" y="7144"/>
                </a:lnTo>
                <a:cubicBezTo>
                  <a:pt x="89937" y="7144"/>
                  <a:pt x="84223" y="12859"/>
                  <a:pt x="84223" y="20479"/>
                </a:cubicBezTo>
                <a:lnTo>
                  <a:pt x="84223" y="75724"/>
                </a:lnTo>
                <a:cubicBezTo>
                  <a:pt x="61362" y="86201"/>
                  <a:pt x="47075" y="105251"/>
                  <a:pt x="46123" y="130016"/>
                </a:cubicBezTo>
                <a:cubicBezTo>
                  <a:pt x="43265" y="180499"/>
                  <a:pt x="57553" y="202406"/>
                  <a:pt x="69935" y="221456"/>
                </a:cubicBezTo>
                <a:cubicBezTo>
                  <a:pt x="76603" y="231934"/>
                  <a:pt x="82317" y="240506"/>
                  <a:pt x="85175" y="253841"/>
                </a:cubicBezTo>
                <a:cubicBezTo>
                  <a:pt x="92795" y="295751"/>
                  <a:pt x="71840" y="330994"/>
                  <a:pt x="54695" y="358616"/>
                </a:cubicBezTo>
                <a:cubicBezTo>
                  <a:pt x="51837" y="363379"/>
                  <a:pt x="48980" y="367189"/>
                  <a:pt x="47075" y="371951"/>
                </a:cubicBezTo>
                <a:cubicBezTo>
                  <a:pt x="32787" y="397669"/>
                  <a:pt x="19453" y="428149"/>
                  <a:pt x="10880" y="454819"/>
                </a:cubicBezTo>
                <a:cubicBezTo>
                  <a:pt x="1355" y="488156"/>
                  <a:pt x="11832" y="501491"/>
                  <a:pt x="22310" y="510064"/>
                </a:cubicBezTo>
                <a:cubicBezTo>
                  <a:pt x="61362" y="543401"/>
                  <a:pt x="108035" y="557689"/>
                  <a:pt x="181378" y="557689"/>
                </a:cubicBezTo>
                <a:cubicBezTo>
                  <a:pt x="253767" y="557689"/>
                  <a:pt x="301392" y="543401"/>
                  <a:pt x="340445" y="510064"/>
                </a:cubicBezTo>
                <a:cubicBezTo>
                  <a:pt x="349017" y="502444"/>
                  <a:pt x="360448" y="488156"/>
                  <a:pt x="350923" y="454819"/>
                </a:cubicBezTo>
                <a:close/>
                <a:moveTo>
                  <a:pt x="323300" y="489109"/>
                </a:moveTo>
                <a:lnTo>
                  <a:pt x="322348" y="490061"/>
                </a:lnTo>
                <a:cubicBezTo>
                  <a:pt x="288057" y="518636"/>
                  <a:pt x="248053" y="531019"/>
                  <a:pt x="181378" y="531019"/>
                </a:cubicBezTo>
                <a:cubicBezTo>
                  <a:pt x="115655" y="531019"/>
                  <a:pt x="74698" y="519589"/>
                  <a:pt x="40407" y="490061"/>
                </a:cubicBezTo>
                <a:lnTo>
                  <a:pt x="39455" y="489109"/>
                </a:lnTo>
                <a:cubicBezTo>
                  <a:pt x="36598" y="487204"/>
                  <a:pt x="31835" y="482441"/>
                  <a:pt x="37550" y="463391"/>
                </a:cubicBezTo>
                <a:cubicBezTo>
                  <a:pt x="45170" y="438626"/>
                  <a:pt x="57553" y="409099"/>
                  <a:pt x="70887" y="386239"/>
                </a:cubicBezTo>
                <a:cubicBezTo>
                  <a:pt x="72792" y="382429"/>
                  <a:pt x="75650" y="377666"/>
                  <a:pt x="78507" y="373856"/>
                </a:cubicBezTo>
                <a:cubicBezTo>
                  <a:pt x="96605" y="343376"/>
                  <a:pt x="122323" y="302419"/>
                  <a:pt x="112798" y="250031"/>
                </a:cubicBezTo>
                <a:cubicBezTo>
                  <a:pt x="108987" y="231934"/>
                  <a:pt x="101367" y="219551"/>
                  <a:pt x="93748" y="207169"/>
                </a:cubicBezTo>
                <a:cubicBezTo>
                  <a:pt x="82317" y="190024"/>
                  <a:pt x="71840" y="172879"/>
                  <a:pt x="73745" y="131921"/>
                </a:cubicBezTo>
                <a:cubicBezTo>
                  <a:pt x="74698" y="114776"/>
                  <a:pt x="86128" y="102394"/>
                  <a:pt x="104225" y="97631"/>
                </a:cubicBezTo>
                <a:cubicBezTo>
                  <a:pt x="108035" y="96679"/>
                  <a:pt x="112798" y="95726"/>
                  <a:pt x="117560" y="95726"/>
                </a:cubicBezTo>
                <a:cubicBezTo>
                  <a:pt x="135657" y="95726"/>
                  <a:pt x="157565" y="104299"/>
                  <a:pt x="168995" y="125254"/>
                </a:cubicBezTo>
                <a:cubicBezTo>
                  <a:pt x="171853" y="129064"/>
                  <a:pt x="175662" y="131921"/>
                  <a:pt x="180425" y="131921"/>
                </a:cubicBezTo>
                <a:cubicBezTo>
                  <a:pt x="185187" y="131921"/>
                  <a:pt x="189950" y="129064"/>
                  <a:pt x="191855" y="125254"/>
                </a:cubicBezTo>
                <a:cubicBezTo>
                  <a:pt x="207095" y="98584"/>
                  <a:pt x="236623" y="91916"/>
                  <a:pt x="256625" y="97631"/>
                </a:cubicBezTo>
                <a:cubicBezTo>
                  <a:pt x="274723" y="102394"/>
                  <a:pt x="286153" y="114776"/>
                  <a:pt x="287105" y="131921"/>
                </a:cubicBezTo>
                <a:cubicBezTo>
                  <a:pt x="289010" y="173831"/>
                  <a:pt x="278532" y="190024"/>
                  <a:pt x="267103" y="207169"/>
                </a:cubicBezTo>
                <a:cubicBezTo>
                  <a:pt x="259482" y="218599"/>
                  <a:pt x="251862" y="230981"/>
                  <a:pt x="248053" y="250031"/>
                </a:cubicBezTo>
                <a:cubicBezTo>
                  <a:pt x="238528" y="302419"/>
                  <a:pt x="263292" y="343376"/>
                  <a:pt x="282342" y="373856"/>
                </a:cubicBezTo>
                <a:cubicBezTo>
                  <a:pt x="285200" y="378619"/>
                  <a:pt x="288057" y="382429"/>
                  <a:pt x="289962" y="386239"/>
                </a:cubicBezTo>
                <a:cubicBezTo>
                  <a:pt x="303298" y="410051"/>
                  <a:pt x="315680" y="438626"/>
                  <a:pt x="323300" y="463391"/>
                </a:cubicBezTo>
                <a:cubicBezTo>
                  <a:pt x="330920" y="482441"/>
                  <a:pt x="326157" y="486251"/>
                  <a:pt x="323300" y="489109"/>
                </a:cubicBez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101" name="遊園地">
            <a:extLst>
              <a:ext uri="{FF2B5EF4-FFF2-40B4-BE49-F238E27FC236}">
                <a16:creationId xmlns:a16="http://schemas.microsoft.com/office/drawing/2014/main" id="{A82E36D1-245A-CD41-84C8-4DB0D4C1805E}"/>
              </a:ext>
            </a:extLst>
          </p:cNvPr>
          <p:cNvSpPr/>
          <p:nvPr userDrawn="1"/>
        </p:nvSpPr>
        <p:spPr>
          <a:xfrm>
            <a:off x="3348906" y="4388286"/>
            <a:ext cx="233380" cy="289391"/>
          </a:xfrm>
          <a:custGeom>
            <a:avLst/>
            <a:gdLst/>
            <a:ahLst/>
            <a:cxnLst/>
            <a:rect l="0" t="0" r="0" b="0"/>
            <a:pathLst>
              <a:path w="476250" h="590550">
                <a:moveTo>
                  <a:pt x="433864" y="301466"/>
                </a:moveTo>
                <a:lnTo>
                  <a:pt x="433864" y="301466"/>
                </a:lnTo>
                <a:cubicBezTo>
                  <a:pt x="435769" y="289084"/>
                  <a:pt x="437674" y="277654"/>
                  <a:pt x="437674" y="264319"/>
                </a:cubicBezTo>
                <a:cubicBezTo>
                  <a:pt x="437674" y="251936"/>
                  <a:pt x="436721" y="239554"/>
                  <a:pt x="433864" y="227171"/>
                </a:cubicBezTo>
                <a:lnTo>
                  <a:pt x="433864" y="227171"/>
                </a:lnTo>
                <a:cubicBezTo>
                  <a:pt x="455771" y="216694"/>
                  <a:pt x="470059" y="193834"/>
                  <a:pt x="470059" y="168116"/>
                </a:cubicBezTo>
                <a:cubicBezTo>
                  <a:pt x="470059" y="131921"/>
                  <a:pt x="440531" y="102394"/>
                  <a:pt x="404336" y="102394"/>
                </a:cubicBezTo>
                <a:cubicBezTo>
                  <a:pt x="391001" y="102394"/>
                  <a:pt x="378619" y="106204"/>
                  <a:pt x="368141" y="113824"/>
                </a:cubicBezTo>
                <a:lnTo>
                  <a:pt x="368141" y="113824"/>
                </a:lnTo>
                <a:cubicBezTo>
                  <a:pt x="350044" y="97631"/>
                  <a:pt x="328136" y="85249"/>
                  <a:pt x="304324" y="77629"/>
                </a:cubicBezTo>
                <a:cubicBezTo>
                  <a:pt x="304324" y="75724"/>
                  <a:pt x="304324" y="74771"/>
                  <a:pt x="304324" y="72866"/>
                </a:cubicBezTo>
                <a:cubicBezTo>
                  <a:pt x="304324" y="36671"/>
                  <a:pt x="274796" y="7144"/>
                  <a:pt x="238601" y="7144"/>
                </a:cubicBezTo>
                <a:cubicBezTo>
                  <a:pt x="202406" y="7144"/>
                  <a:pt x="172879" y="36671"/>
                  <a:pt x="172879" y="72866"/>
                </a:cubicBezTo>
                <a:cubicBezTo>
                  <a:pt x="172879" y="74771"/>
                  <a:pt x="172879" y="75724"/>
                  <a:pt x="172879" y="77629"/>
                </a:cubicBezTo>
                <a:cubicBezTo>
                  <a:pt x="149066" y="86201"/>
                  <a:pt x="128111" y="98584"/>
                  <a:pt x="109061" y="113824"/>
                </a:cubicBezTo>
                <a:cubicBezTo>
                  <a:pt x="98584" y="107156"/>
                  <a:pt x="86201" y="102394"/>
                  <a:pt x="72866" y="102394"/>
                </a:cubicBezTo>
                <a:cubicBezTo>
                  <a:pt x="36671" y="102394"/>
                  <a:pt x="7144" y="131921"/>
                  <a:pt x="7144" y="168116"/>
                </a:cubicBezTo>
                <a:cubicBezTo>
                  <a:pt x="7144" y="193834"/>
                  <a:pt x="22384" y="216694"/>
                  <a:pt x="43339" y="227171"/>
                </a:cubicBezTo>
                <a:lnTo>
                  <a:pt x="43339" y="227171"/>
                </a:lnTo>
                <a:cubicBezTo>
                  <a:pt x="41434" y="239554"/>
                  <a:pt x="39529" y="250984"/>
                  <a:pt x="39529" y="264319"/>
                </a:cubicBezTo>
                <a:cubicBezTo>
                  <a:pt x="39529" y="276701"/>
                  <a:pt x="40481" y="289084"/>
                  <a:pt x="43339" y="301466"/>
                </a:cubicBezTo>
                <a:cubicBezTo>
                  <a:pt x="21431" y="311944"/>
                  <a:pt x="7144" y="334804"/>
                  <a:pt x="7144" y="360521"/>
                </a:cubicBezTo>
                <a:cubicBezTo>
                  <a:pt x="7144" y="396716"/>
                  <a:pt x="36671" y="426244"/>
                  <a:pt x="72866" y="426244"/>
                </a:cubicBezTo>
                <a:cubicBezTo>
                  <a:pt x="86201" y="426244"/>
                  <a:pt x="98584" y="422434"/>
                  <a:pt x="109061" y="414814"/>
                </a:cubicBezTo>
                <a:cubicBezTo>
                  <a:pt x="125254" y="429101"/>
                  <a:pt x="144304" y="439579"/>
                  <a:pt x="164306" y="448151"/>
                </a:cubicBezTo>
                <a:lnTo>
                  <a:pt x="118586" y="572929"/>
                </a:lnTo>
                <a:lnTo>
                  <a:pt x="104299" y="572929"/>
                </a:lnTo>
                <a:cubicBezTo>
                  <a:pt x="101441" y="572929"/>
                  <a:pt x="99536" y="574834"/>
                  <a:pt x="99536" y="577691"/>
                </a:cubicBezTo>
                <a:lnTo>
                  <a:pt x="99536" y="587216"/>
                </a:lnTo>
                <a:cubicBezTo>
                  <a:pt x="99536" y="590074"/>
                  <a:pt x="101441" y="591979"/>
                  <a:pt x="104299" y="591979"/>
                </a:cubicBezTo>
                <a:lnTo>
                  <a:pt x="375761" y="591979"/>
                </a:lnTo>
                <a:cubicBezTo>
                  <a:pt x="378619" y="591979"/>
                  <a:pt x="380524" y="590074"/>
                  <a:pt x="380524" y="587216"/>
                </a:cubicBezTo>
                <a:lnTo>
                  <a:pt x="380524" y="577691"/>
                </a:lnTo>
                <a:cubicBezTo>
                  <a:pt x="380524" y="574834"/>
                  <a:pt x="378619" y="572929"/>
                  <a:pt x="375761" y="572929"/>
                </a:cubicBezTo>
                <a:lnTo>
                  <a:pt x="360521" y="572929"/>
                </a:lnTo>
                <a:lnTo>
                  <a:pt x="314801" y="448151"/>
                </a:lnTo>
                <a:cubicBezTo>
                  <a:pt x="334804" y="439579"/>
                  <a:pt x="353854" y="429101"/>
                  <a:pt x="370046" y="414814"/>
                </a:cubicBezTo>
                <a:cubicBezTo>
                  <a:pt x="380524" y="421481"/>
                  <a:pt x="392906" y="426244"/>
                  <a:pt x="406241" y="426244"/>
                </a:cubicBezTo>
                <a:cubicBezTo>
                  <a:pt x="442436" y="426244"/>
                  <a:pt x="471964" y="396716"/>
                  <a:pt x="471964" y="360521"/>
                </a:cubicBezTo>
                <a:cubicBezTo>
                  <a:pt x="471011" y="334804"/>
                  <a:pt x="455771" y="311944"/>
                  <a:pt x="433864" y="301466"/>
                </a:cubicBezTo>
                <a:close/>
                <a:moveTo>
                  <a:pt x="411004" y="115729"/>
                </a:moveTo>
                <a:cubicBezTo>
                  <a:pt x="437674" y="118586"/>
                  <a:pt x="458629" y="141446"/>
                  <a:pt x="458629" y="169069"/>
                </a:cubicBezTo>
                <a:lnTo>
                  <a:pt x="411004" y="169069"/>
                </a:lnTo>
                <a:lnTo>
                  <a:pt x="411004" y="115729"/>
                </a:lnTo>
                <a:close/>
                <a:moveTo>
                  <a:pt x="399574" y="115729"/>
                </a:moveTo>
                <a:lnTo>
                  <a:pt x="399574" y="169069"/>
                </a:lnTo>
                <a:lnTo>
                  <a:pt x="351949" y="169069"/>
                </a:lnTo>
                <a:cubicBezTo>
                  <a:pt x="351949" y="141446"/>
                  <a:pt x="372904" y="118586"/>
                  <a:pt x="399574" y="115729"/>
                </a:cubicBezTo>
                <a:close/>
                <a:moveTo>
                  <a:pt x="290989" y="387191"/>
                </a:moveTo>
                <a:lnTo>
                  <a:pt x="254794" y="289084"/>
                </a:lnTo>
                <a:cubicBezTo>
                  <a:pt x="257651" y="287179"/>
                  <a:pt x="259556" y="285274"/>
                  <a:pt x="261461" y="283369"/>
                </a:cubicBezTo>
                <a:lnTo>
                  <a:pt x="345281" y="331946"/>
                </a:lnTo>
                <a:cubicBezTo>
                  <a:pt x="342424" y="337661"/>
                  <a:pt x="340519" y="344329"/>
                  <a:pt x="339566" y="350996"/>
                </a:cubicBezTo>
                <a:lnTo>
                  <a:pt x="339566" y="350996"/>
                </a:lnTo>
                <a:cubicBezTo>
                  <a:pt x="327184" y="367189"/>
                  <a:pt x="310039" y="378619"/>
                  <a:pt x="290989" y="387191"/>
                </a:cubicBezTo>
                <a:close/>
                <a:moveTo>
                  <a:pt x="287179" y="411004"/>
                </a:moveTo>
                <a:cubicBezTo>
                  <a:pt x="286226" y="410051"/>
                  <a:pt x="285274" y="409099"/>
                  <a:pt x="284321" y="408146"/>
                </a:cubicBezTo>
                <a:cubicBezTo>
                  <a:pt x="285274" y="408146"/>
                  <a:pt x="285274" y="408146"/>
                  <a:pt x="285274" y="407194"/>
                </a:cubicBezTo>
                <a:lnTo>
                  <a:pt x="287179" y="411004"/>
                </a:lnTo>
                <a:lnTo>
                  <a:pt x="287179" y="411004"/>
                </a:lnTo>
                <a:close/>
                <a:moveTo>
                  <a:pt x="270034" y="393859"/>
                </a:moveTo>
                <a:lnTo>
                  <a:pt x="258604" y="331946"/>
                </a:lnTo>
                <a:lnTo>
                  <a:pt x="280511" y="391001"/>
                </a:lnTo>
                <a:cubicBezTo>
                  <a:pt x="276701" y="391954"/>
                  <a:pt x="272891" y="392906"/>
                  <a:pt x="270034" y="393859"/>
                </a:cubicBezTo>
                <a:close/>
                <a:moveTo>
                  <a:pt x="267176" y="273844"/>
                </a:moveTo>
                <a:cubicBezTo>
                  <a:pt x="268129" y="270986"/>
                  <a:pt x="269081" y="268129"/>
                  <a:pt x="269081" y="264319"/>
                </a:cubicBezTo>
                <a:cubicBezTo>
                  <a:pt x="269081" y="261461"/>
                  <a:pt x="268129" y="257651"/>
                  <a:pt x="267176" y="254794"/>
                </a:cubicBezTo>
                <a:lnTo>
                  <a:pt x="350996" y="206216"/>
                </a:lnTo>
                <a:cubicBezTo>
                  <a:pt x="354806" y="211931"/>
                  <a:pt x="359569" y="216694"/>
                  <a:pt x="365284" y="220504"/>
                </a:cubicBezTo>
                <a:cubicBezTo>
                  <a:pt x="370046" y="233839"/>
                  <a:pt x="372904" y="249079"/>
                  <a:pt x="372904" y="264319"/>
                </a:cubicBezTo>
                <a:cubicBezTo>
                  <a:pt x="372904" y="279559"/>
                  <a:pt x="370046" y="293846"/>
                  <a:pt x="365284" y="308134"/>
                </a:cubicBezTo>
                <a:cubicBezTo>
                  <a:pt x="359569" y="311944"/>
                  <a:pt x="355759" y="316706"/>
                  <a:pt x="350996" y="322421"/>
                </a:cubicBezTo>
                <a:lnTo>
                  <a:pt x="267176" y="273844"/>
                </a:lnTo>
                <a:close/>
                <a:moveTo>
                  <a:pt x="355759" y="126206"/>
                </a:moveTo>
                <a:cubicBezTo>
                  <a:pt x="349091" y="133826"/>
                  <a:pt x="344329" y="143351"/>
                  <a:pt x="341471" y="153829"/>
                </a:cubicBezTo>
                <a:lnTo>
                  <a:pt x="341471" y="153829"/>
                </a:lnTo>
                <a:cubicBezTo>
                  <a:pt x="325279" y="139541"/>
                  <a:pt x="306229" y="128111"/>
                  <a:pt x="285274" y="121444"/>
                </a:cubicBezTo>
                <a:cubicBezTo>
                  <a:pt x="292894" y="114776"/>
                  <a:pt x="298609" y="105251"/>
                  <a:pt x="302419" y="95726"/>
                </a:cubicBezTo>
                <a:cubicBezTo>
                  <a:pt x="321469" y="102394"/>
                  <a:pt x="339566" y="112871"/>
                  <a:pt x="355759" y="126206"/>
                </a:cubicBezTo>
                <a:close/>
                <a:moveTo>
                  <a:pt x="245269" y="34766"/>
                </a:moveTo>
                <a:lnTo>
                  <a:pt x="245269" y="20479"/>
                </a:lnTo>
                <a:cubicBezTo>
                  <a:pt x="271939" y="23336"/>
                  <a:pt x="292894" y="46196"/>
                  <a:pt x="292894" y="73819"/>
                </a:cubicBezTo>
                <a:lnTo>
                  <a:pt x="245269" y="73819"/>
                </a:lnTo>
                <a:lnTo>
                  <a:pt x="245269" y="34766"/>
                </a:lnTo>
                <a:close/>
                <a:moveTo>
                  <a:pt x="245269" y="138589"/>
                </a:moveTo>
                <a:cubicBezTo>
                  <a:pt x="251936" y="137636"/>
                  <a:pt x="258604" y="136684"/>
                  <a:pt x="264319" y="133826"/>
                </a:cubicBezTo>
                <a:cubicBezTo>
                  <a:pt x="293846" y="139541"/>
                  <a:pt x="320516" y="154781"/>
                  <a:pt x="339566" y="177641"/>
                </a:cubicBezTo>
                <a:lnTo>
                  <a:pt x="339566" y="177641"/>
                </a:lnTo>
                <a:cubicBezTo>
                  <a:pt x="340519" y="184309"/>
                  <a:pt x="342424" y="190976"/>
                  <a:pt x="345281" y="196691"/>
                </a:cubicBezTo>
                <a:lnTo>
                  <a:pt x="261461" y="245269"/>
                </a:lnTo>
                <a:cubicBezTo>
                  <a:pt x="257651" y="240506"/>
                  <a:pt x="251936" y="237649"/>
                  <a:pt x="245269" y="235744"/>
                </a:cubicBezTo>
                <a:lnTo>
                  <a:pt x="245269" y="138589"/>
                </a:lnTo>
                <a:close/>
                <a:moveTo>
                  <a:pt x="245269" y="327184"/>
                </a:moveTo>
                <a:lnTo>
                  <a:pt x="257651" y="392906"/>
                </a:lnTo>
                <a:lnTo>
                  <a:pt x="257651" y="392906"/>
                </a:lnTo>
                <a:cubicBezTo>
                  <a:pt x="253841" y="391954"/>
                  <a:pt x="250031" y="391001"/>
                  <a:pt x="245269" y="391001"/>
                </a:cubicBezTo>
                <a:lnTo>
                  <a:pt x="245269" y="327184"/>
                </a:lnTo>
                <a:close/>
                <a:moveTo>
                  <a:pt x="245269" y="402431"/>
                </a:moveTo>
                <a:cubicBezTo>
                  <a:pt x="271939" y="405289"/>
                  <a:pt x="292894" y="428149"/>
                  <a:pt x="292894" y="455771"/>
                </a:cubicBezTo>
                <a:lnTo>
                  <a:pt x="245269" y="455771"/>
                </a:lnTo>
                <a:lnTo>
                  <a:pt x="245269" y="402431"/>
                </a:lnTo>
                <a:close/>
                <a:moveTo>
                  <a:pt x="233839" y="20479"/>
                </a:moveTo>
                <a:lnTo>
                  <a:pt x="233839" y="34766"/>
                </a:lnTo>
                <a:lnTo>
                  <a:pt x="233839" y="73819"/>
                </a:lnTo>
                <a:lnTo>
                  <a:pt x="186214" y="73819"/>
                </a:lnTo>
                <a:cubicBezTo>
                  <a:pt x="186214" y="46196"/>
                  <a:pt x="207169" y="23336"/>
                  <a:pt x="233839" y="20479"/>
                </a:cubicBezTo>
                <a:close/>
                <a:moveTo>
                  <a:pt x="186214" y="455771"/>
                </a:moveTo>
                <a:cubicBezTo>
                  <a:pt x="186214" y="428149"/>
                  <a:pt x="207169" y="405289"/>
                  <a:pt x="233839" y="402431"/>
                </a:cubicBezTo>
                <a:lnTo>
                  <a:pt x="233839" y="455771"/>
                </a:lnTo>
                <a:lnTo>
                  <a:pt x="186214" y="455771"/>
                </a:lnTo>
                <a:close/>
                <a:moveTo>
                  <a:pt x="139541" y="351949"/>
                </a:moveTo>
                <a:cubicBezTo>
                  <a:pt x="138589" y="345281"/>
                  <a:pt x="136684" y="338614"/>
                  <a:pt x="133826" y="332899"/>
                </a:cubicBezTo>
                <a:lnTo>
                  <a:pt x="217646" y="284321"/>
                </a:lnTo>
                <a:cubicBezTo>
                  <a:pt x="219551" y="286226"/>
                  <a:pt x="221456" y="288131"/>
                  <a:pt x="224314" y="290036"/>
                </a:cubicBezTo>
                <a:lnTo>
                  <a:pt x="188119" y="388144"/>
                </a:lnTo>
                <a:cubicBezTo>
                  <a:pt x="169069" y="378619"/>
                  <a:pt x="151924" y="367189"/>
                  <a:pt x="139541" y="351949"/>
                </a:cubicBezTo>
                <a:close/>
                <a:moveTo>
                  <a:pt x="106204" y="264319"/>
                </a:moveTo>
                <a:cubicBezTo>
                  <a:pt x="106204" y="249079"/>
                  <a:pt x="109061" y="234791"/>
                  <a:pt x="113824" y="220504"/>
                </a:cubicBezTo>
                <a:lnTo>
                  <a:pt x="113824" y="220504"/>
                </a:lnTo>
                <a:cubicBezTo>
                  <a:pt x="119539" y="216694"/>
                  <a:pt x="124301" y="210979"/>
                  <a:pt x="128111" y="206216"/>
                </a:cubicBezTo>
                <a:lnTo>
                  <a:pt x="211931" y="254794"/>
                </a:lnTo>
                <a:cubicBezTo>
                  <a:pt x="210979" y="257651"/>
                  <a:pt x="210026" y="260509"/>
                  <a:pt x="210026" y="264319"/>
                </a:cubicBezTo>
                <a:cubicBezTo>
                  <a:pt x="210026" y="267176"/>
                  <a:pt x="210979" y="270986"/>
                  <a:pt x="211931" y="273844"/>
                </a:cubicBezTo>
                <a:lnTo>
                  <a:pt x="128111" y="322421"/>
                </a:lnTo>
                <a:cubicBezTo>
                  <a:pt x="124301" y="316706"/>
                  <a:pt x="119539" y="311944"/>
                  <a:pt x="113824" y="308134"/>
                </a:cubicBezTo>
                <a:cubicBezTo>
                  <a:pt x="113824" y="308134"/>
                  <a:pt x="113824" y="308134"/>
                  <a:pt x="113824" y="308134"/>
                </a:cubicBezTo>
                <a:cubicBezTo>
                  <a:pt x="109061" y="294799"/>
                  <a:pt x="106204" y="279559"/>
                  <a:pt x="106204" y="264319"/>
                </a:cubicBezTo>
                <a:close/>
                <a:moveTo>
                  <a:pt x="209074" y="393859"/>
                </a:moveTo>
                <a:cubicBezTo>
                  <a:pt x="205264" y="392906"/>
                  <a:pt x="202406" y="391954"/>
                  <a:pt x="198596" y="391001"/>
                </a:cubicBezTo>
                <a:lnTo>
                  <a:pt x="220504" y="331946"/>
                </a:lnTo>
                <a:lnTo>
                  <a:pt x="209074" y="393859"/>
                </a:lnTo>
                <a:close/>
                <a:moveTo>
                  <a:pt x="194786" y="408146"/>
                </a:moveTo>
                <a:cubicBezTo>
                  <a:pt x="193834" y="409099"/>
                  <a:pt x="192881" y="410051"/>
                  <a:pt x="191929" y="411004"/>
                </a:cubicBezTo>
                <a:lnTo>
                  <a:pt x="192881" y="408146"/>
                </a:lnTo>
                <a:cubicBezTo>
                  <a:pt x="193834" y="408146"/>
                  <a:pt x="193834" y="408146"/>
                  <a:pt x="194786" y="408146"/>
                </a:cubicBezTo>
                <a:close/>
                <a:moveTo>
                  <a:pt x="221456" y="392906"/>
                </a:moveTo>
                <a:lnTo>
                  <a:pt x="233839" y="327184"/>
                </a:lnTo>
                <a:lnTo>
                  <a:pt x="233839" y="390049"/>
                </a:lnTo>
                <a:cubicBezTo>
                  <a:pt x="229076" y="391001"/>
                  <a:pt x="225266" y="391954"/>
                  <a:pt x="221456" y="392906"/>
                </a:cubicBezTo>
                <a:close/>
                <a:moveTo>
                  <a:pt x="217646" y="245269"/>
                </a:moveTo>
                <a:lnTo>
                  <a:pt x="133826" y="196691"/>
                </a:lnTo>
                <a:cubicBezTo>
                  <a:pt x="136684" y="190976"/>
                  <a:pt x="138589" y="184309"/>
                  <a:pt x="139541" y="177641"/>
                </a:cubicBezTo>
                <a:lnTo>
                  <a:pt x="139541" y="177641"/>
                </a:lnTo>
                <a:cubicBezTo>
                  <a:pt x="158591" y="155734"/>
                  <a:pt x="185261" y="139541"/>
                  <a:pt x="214789" y="133826"/>
                </a:cubicBezTo>
                <a:cubicBezTo>
                  <a:pt x="220504" y="136684"/>
                  <a:pt x="227171" y="137636"/>
                  <a:pt x="233839" y="138589"/>
                </a:cubicBezTo>
                <a:lnTo>
                  <a:pt x="233839" y="235744"/>
                </a:lnTo>
                <a:cubicBezTo>
                  <a:pt x="227171" y="237649"/>
                  <a:pt x="222409" y="240506"/>
                  <a:pt x="217646" y="245269"/>
                </a:cubicBezTo>
                <a:close/>
                <a:moveTo>
                  <a:pt x="177641" y="94774"/>
                </a:moveTo>
                <a:cubicBezTo>
                  <a:pt x="181451" y="104299"/>
                  <a:pt x="187166" y="113824"/>
                  <a:pt x="194786" y="120491"/>
                </a:cubicBezTo>
                <a:cubicBezTo>
                  <a:pt x="173831" y="127159"/>
                  <a:pt x="154781" y="138589"/>
                  <a:pt x="138589" y="152876"/>
                </a:cubicBezTo>
                <a:lnTo>
                  <a:pt x="138589" y="152876"/>
                </a:lnTo>
                <a:cubicBezTo>
                  <a:pt x="135731" y="142399"/>
                  <a:pt x="130969" y="132874"/>
                  <a:pt x="124301" y="125254"/>
                </a:cubicBezTo>
                <a:cubicBezTo>
                  <a:pt x="139541" y="112871"/>
                  <a:pt x="157639" y="102394"/>
                  <a:pt x="177641" y="94774"/>
                </a:cubicBezTo>
                <a:close/>
                <a:moveTo>
                  <a:pt x="79534" y="115729"/>
                </a:moveTo>
                <a:cubicBezTo>
                  <a:pt x="106204" y="118586"/>
                  <a:pt x="127159" y="141446"/>
                  <a:pt x="127159" y="169069"/>
                </a:cubicBezTo>
                <a:lnTo>
                  <a:pt x="79534" y="169069"/>
                </a:lnTo>
                <a:lnTo>
                  <a:pt x="79534" y="115729"/>
                </a:lnTo>
                <a:close/>
                <a:moveTo>
                  <a:pt x="20479" y="169069"/>
                </a:moveTo>
                <a:cubicBezTo>
                  <a:pt x="20479" y="141446"/>
                  <a:pt x="41434" y="118586"/>
                  <a:pt x="68104" y="115729"/>
                </a:cubicBezTo>
                <a:lnTo>
                  <a:pt x="68104" y="169069"/>
                </a:lnTo>
                <a:lnTo>
                  <a:pt x="20479" y="169069"/>
                </a:lnTo>
                <a:close/>
                <a:moveTo>
                  <a:pt x="68104" y="360521"/>
                </a:moveTo>
                <a:lnTo>
                  <a:pt x="20479" y="360521"/>
                </a:lnTo>
                <a:cubicBezTo>
                  <a:pt x="20479" y="332899"/>
                  <a:pt x="41434" y="310039"/>
                  <a:pt x="68104" y="307181"/>
                </a:cubicBezTo>
                <a:lnTo>
                  <a:pt x="68104" y="360521"/>
                </a:lnTo>
                <a:close/>
                <a:moveTo>
                  <a:pt x="61436" y="295751"/>
                </a:moveTo>
                <a:lnTo>
                  <a:pt x="61436" y="295751"/>
                </a:lnTo>
                <a:cubicBezTo>
                  <a:pt x="59531" y="285274"/>
                  <a:pt x="58579" y="275749"/>
                  <a:pt x="58579" y="264319"/>
                </a:cubicBezTo>
                <a:cubicBezTo>
                  <a:pt x="58579" y="253841"/>
                  <a:pt x="59531" y="243364"/>
                  <a:pt x="61436" y="232886"/>
                </a:cubicBezTo>
                <a:cubicBezTo>
                  <a:pt x="65246" y="233839"/>
                  <a:pt x="69056" y="233839"/>
                  <a:pt x="73819" y="233839"/>
                </a:cubicBezTo>
                <a:cubicBezTo>
                  <a:pt x="80486" y="233839"/>
                  <a:pt x="86201" y="232886"/>
                  <a:pt x="92869" y="230981"/>
                </a:cubicBezTo>
                <a:cubicBezTo>
                  <a:pt x="90964" y="241459"/>
                  <a:pt x="89059" y="251936"/>
                  <a:pt x="89059" y="263366"/>
                </a:cubicBezTo>
                <a:cubicBezTo>
                  <a:pt x="89059" y="274796"/>
                  <a:pt x="90011" y="285274"/>
                  <a:pt x="92869" y="295751"/>
                </a:cubicBezTo>
                <a:cubicBezTo>
                  <a:pt x="87154" y="293846"/>
                  <a:pt x="80486" y="292894"/>
                  <a:pt x="73819" y="292894"/>
                </a:cubicBezTo>
                <a:cubicBezTo>
                  <a:pt x="70009" y="294799"/>
                  <a:pt x="65246" y="294799"/>
                  <a:pt x="61436" y="295751"/>
                </a:cubicBezTo>
                <a:close/>
                <a:moveTo>
                  <a:pt x="79534" y="360521"/>
                </a:moveTo>
                <a:lnTo>
                  <a:pt x="79534" y="307181"/>
                </a:lnTo>
                <a:cubicBezTo>
                  <a:pt x="106204" y="310039"/>
                  <a:pt x="127159" y="332899"/>
                  <a:pt x="127159" y="360521"/>
                </a:cubicBezTo>
                <a:lnTo>
                  <a:pt x="79534" y="360521"/>
                </a:lnTo>
                <a:close/>
                <a:moveTo>
                  <a:pt x="124301" y="403384"/>
                </a:moveTo>
                <a:lnTo>
                  <a:pt x="124301" y="403384"/>
                </a:lnTo>
                <a:cubicBezTo>
                  <a:pt x="130969" y="395764"/>
                  <a:pt x="135731" y="386239"/>
                  <a:pt x="138589" y="375761"/>
                </a:cubicBezTo>
                <a:cubicBezTo>
                  <a:pt x="151924" y="387191"/>
                  <a:pt x="166211" y="396716"/>
                  <a:pt x="182404" y="403384"/>
                </a:cubicBezTo>
                <a:lnTo>
                  <a:pt x="171926" y="431959"/>
                </a:lnTo>
                <a:cubicBezTo>
                  <a:pt x="153829" y="424339"/>
                  <a:pt x="137636" y="414814"/>
                  <a:pt x="124301" y="403384"/>
                </a:cubicBezTo>
                <a:close/>
                <a:moveTo>
                  <a:pt x="131921" y="572929"/>
                </a:moveTo>
                <a:lnTo>
                  <a:pt x="173831" y="459581"/>
                </a:lnTo>
                <a:cubicBezTo>
                  <a:pt x="174784" y="474821"/>
                  <a:pt x="180499" y="488156"/>
                  <a:pt x="189071" y="498634"/>
                </a:cubicBezTo>
                <a:lnTo>
                  <a:pt x="174784" y="572929"/>
                </a:lnTo>
                <a:lnTo>
                  <a:pt x="131921" y="572929"/>
                </a:lnTo>
                <a:close/>
                <a:moveTo>
                  <a:pt x="187166" y="572929"/>
                </a:moveTo>
                <a:lnTo>
                  <a:pt x="199549" y="508159"/>
                </a:lnTo>
                <a:cubicBezTo>
                  <a:pt x="210979" y="516731"/>
                  <a:pt x="224314" y="521494"/>
                  <a:pt x="239554" y="521494"/>
                </a:cubicBezTo>
                <a:cubicBezTo>
                  <a:pt x="254794" y="521494"/>
                  <a:pt x="268129" y="516731"/>
                  <a:pt x="279559" y="508159"/>
                </a:cubicBezTo>
                <a:lnTo>
                  <a:pt x="279559" y="508159"/>
                </a:lnTo>
                <a:lnTo>
                  <a:pt x="291941" y="572929"/>
                </a:lnTo>
                <a:lnTo>
                  <a:pt x="187166" y="572929"/>
                </a:lnTo>
                <a:close/>
                <a:moveTo>
                  <a:pt x="347186" y="572929"/>
                </a:moveTo>
                <a:lnTo>
                  <a:pt x="303371" y="572929"/>
                </a:lnTo>
                <a:lnTo>
                  <a:pt x="289084" y="498634"/>
                </a:lnTo>
                <a:cubicBezTo>
                  <a:pt x="298609" y="487204"/>
                  <a:pt x="304324" y="475774"/>
                  <a:pt x="304324" y="458629"/>
                </a:cubicBezTo>
                <a:cubicBezTo>
                  <a:pt x="304324" y="459581"/>
                  <a:pt x="304324" y="458629"/>
                  <a:pt x="304324" y="458629"/>
                </a:cubicBezTo>
                <a:lnTo>
                  <a:pt x="347186" y="572929"/>
                </a:lnTo>
                <a:close/>
                <a:moveTo>
                  <a:pt x="355759" y="403384"/>
                </a:moveTo>
                <a:cubicBezTo>
                  <a:pt x="341471" y="415766"/>
                  <a:pt x="325279" y="425291"/>
                  <a:pt x="308134" y="431959"/>
                </a:cubicBezTo>
                <a:lnTo>
                  <a:pt x="297656" y="403384"/>
                </a:lnTo>
                <a:cubicBezTo>
                  <a:pt x="313849" y="396716"/>
                  <a:pt x="329089" y="387191"/>
                  <a:pt x="341471" y="375761"/>
                </a:cubicBezTo>
                <a:cubicBezTo>
                  <a:pt x="343376" y="386239"/>
                  <a:pt x="349091" y="395764"/>
                  <a:pt x="355759" y="403384"/>
                </a:cubicBezTo>
                <a:lnTo>
                  <a:pt x="355759" y="403384"/>
                </a:lnTo>
                <a:close/>
                <a:moveTo>
                  <a:pt x="399574" y="360521"/>
                </a:moveTo>
                <a:lnTo>
                  <a:pt x="351949" y="360521"/>
                </a:lnTo>
                <a:cubicBezTo>
                  <a:pt x="351949" y="332899"/>
                  <a:pt x="372904" y="310039"/>
                  <a:pt x="399574" y="307181"/>
                </a:cubicBezTo>
                <a:lnTo>
                  <a:pt x="399574" y="360521"/>
                </a:lnTo>
                <a:close/>
                <a:moveTo>
                  <a:pt x="386239" y="297656"/>
                </a:moveTo>
                <a:cubicBezTo>
                  <a:pt x="388144" y="287179"/>
                  <a:pt x="390049" y="276701"/>
                  <a:pt x="390049" y="265271"/>
                </a:cubicBezTo>
                <a:cubicBezTo>
                  <a:pt x="390049" y="253841"/>
                  <a:pt x="389096" y="243364"/>
                  <a:pt x="386239" y="232886"/>
                </a:cubicBezTo>
                <a:lnTo>
                  <a:pt x="386239" y="232886"/>
                </a:lnTo>
                <a:cubicBezTo>
                  <a:pt x="391954" y="234791"/>
                  <a:pt x="398621" y="235744"/>
                  <a:pt x="405289" y="235744"/>
                </a:cubicBezTo>
                <a:cubicBezTo>
                  <a:pt x="409099" y="235744"/>
                  <a:pt x="413861" y="235744"/>
                  <a:pt x="417671" y="234791"/>
                </a:cubicBezTo>
                <a:cubicBezTo>
                  <a:pt x="419576" y="245269"/>
                  <a:pt x="420529" y="254794"/>
                  <a:pt x="420529" y="266224"/>
                </a:cubicBezTo>
                <a:cubicBezTo>
                  <a:pt x="420529" y="276701"/>
                  <a:pt x="419576" y="287179"/>
                  <a:pt x="417671" y="297656"/>
                </a:cubicBezTo>
                <a:cubicBezTo>
                  <a:pt x="417671" y="297656"/>
                  <a:pt x="417671" y="297656"/>
                  <a:pt x="417671" y="297656"/>
                </a:cubicBezTo>
                <a:cubicBezTo>
                  <a:pt x="413861" y="296704"/>
                  <a:pt x="410051" y="296704"/>
                  <a:pt x="405289" y="296704"/>
                </a:cubicBezTo>
                <a:cubicBezTo>
                  <a:pt x="398621" y="294799"/>
                  <a:pt x="392906" y="295751"/>
                  <a:pt x="386239" y="297656"/>
                </a:cubicBezTo>
                <a:close/>
                <a:moveTo>
                  <a:pt x="411004" y="360521"/>
                </a:moveTo>
                <a:lnTo>
                  <a:pt x="411004" y="307181"/>
                </a:lnTo>
                <a:cubicBezTo>
                  <a:pt x="437674" y="310039"/>
                  <a:pt x="458629" y="332899"/>
                  <a:pt x="458629" y="360521"/>
                </a:cubicBezTo>
                <a:lnTo>
                  <a:pt x="411004" y="360521"/>
                </a:lnTo>
                <a:close/>
              </a:path>
            </a:pathLst>
          </a:custGeom>
          <a:solidFill>
            <a:schemeClr val="accent2"/>
          </a:solidFill>
          <a:ln w="9525" cap="flat">
            <a:noFill/>
            <a:prstDash val="solid"/>
            <a:miter/>
          </a:ln>
        </p:spPr>
        <p:txBody>
          <a:bodyPr lIns="0" tIns="0" rIns="0" bIns="0"/>
          <a:lstStyle/>
          <a:p>
            <a:endParaRPr lang="ja-JP" altLang="en-US" sz="1587">
              <a:latin typeface="+mn-ea"/>
            </a:endParaRPr>
          </a:p>
        </p:txBody>
      </p:sp>
      <p:sp>
        <p:nvSpPr>
          <p:cNvPr id="102" name="ショベルカー">
            <a:extLst>
              <a:ext uri="{FF2B5EF4-FFF2-40B4-BE49-F238E27FC236}">
                <a16:creationId xmlns:a16="http://schemas.microsoft.com/office/drawing/2014/main" id="{3A6F5821-EDDF-8245-B49A-FD6FC33162AB}"/>
              </a:ext>
            </a:extLst>
          </p:cNvPr>
          <p:cNvSpPr/>
          <p:nvPr userDrawn="1"/>
        </p:nvSpPr>
        <p:spPr>
          <a:xfrm>
            <a:off x="1519472" y="4437704"/>
            <a:ext cx="329544" cy="190556"/>
          </a:xfrm>
          <a:custGeom>
            <a:avLst/>
            <a:gdLst>
              <a:gd name="connsiteX0" fmla="*/ 314350 w 672490"/>
              <a:gd name="connsiteY0" fmla="*/ 333617 h 388862"/>
              <a:gd name="connsiteX1" fmla="*/ 309588 w 672490"/>
              <a:gd name="connsiteY1" fmla="*/ 338379 h 388862"/>
              <a:gd name="connsiteX2" fmla="*/ 309588 w 672490"/>
              <a:gd name="connsiteY2" fmla="*/ 344094 h 388862"/>
              <a:gd name="connsiteX3" fmla="*/ 314350 w 672490"/>
              <a:gd name="connsiteY3" fmla="*/ 348857 h 388862"/>
              <a:gd name="connsiteX4" fmla="*/ 558190 w 672490"/>
              <a:gd name="connsiteY4" fmla="*/ 348857 h 388862"/>
              <a:gd name="connsiteX5" fmla="*/ 562953 w 672490"/>
              <a:gd name="connsiteY5" fmla="*/ 344094 h 388862"/>
              <a:gd name="connsiteX6" fmla="*/ 562953 w 672490"/>
              <a:gd name="connsiteY6" fmla="*/ 338379 h 388862"/>
              <a:gd name="connsiteX7" fmla="*/ 558190 w 672490"/>
              <a:gd name="connsiteY7" fmla="*/ 333617 h 388862"/>
              <a:gd name="connsiteX8" fmla="*/ 608673 w 672490"/>
              <a:gd name="connsiteY8" fmla="*/ 319329 h 388862"/>
              <a:gd name="connsiteX9" fmla="*/ 586765 w 672490"/>
              <a:gd name="connsiteY9" fmla="*/ 341237 h 388862"/>
              <a:gd name="connsiteX10" fmla="*/ 608673 w 672490"/>
              <a:gd name="connsiteY10" fmla="*/ 363144 h 388862"/>
              <a:gd name="connsiteX11" fmla="*/ 630580 w 672490"/>
              <a:gd name="connsiteY11" fmla="*/ 341237 h 388862"/>
              <a:gd name="connsiteX12" fmla="*/ 608673 w 672490"/>
              <a:gd name="connsiteY12" fmla="*/ 319329 h 388862"/>
              <a:gd name="connsiteX13" fmla="*/ 263868 w 672490"/>
              <a:gd name="connsiteY13" fmla="*/ 319329 h 388862"/>
              <a:gd name="connsiteX14" fmla="*/ 241960 w 672490"/>
              <a:gd name="connsiteY14" fmla="*/ 341237 h 388862"/>
              <a:gd name="connsiteX15" fmla="*/ 263868 w 672490"/>
              <a:gd name="connsiteY15" fmla="*/ 363144 h 388862"/>
              <a:gd name="connsiteX16" fmla="*/ 285775 w 672490"/>
              <a:gd name="connsiteY16" fmla="*/ 341237 h 388862"/>
              <a:gd name="connsiteX17" fmla="*/ 263868 w 672490"/>
              <a:gd name="connsiteY17" fmla="*/ 319329 h 388862"/>
              <a:gd name="connsiteX18" fmla="*/ 250533 w 672490"/>
              <a:gd name="connsiteY18" fmla="*/ 293612 h 388862"/>
              <a:gd name="connsiteX19" fmla="*/ 622008 w 672490"/>
              <a:gd name="connsiteY19" fmla="*/ 293612 h 388862"/>
              <a:gd name="connsiteX20" fmla="*/ 669633 w 672490"/>
              <a:gd name="connsiteY20" fmla="*/ 341237 h 388862"/>
              <a:gd name="connsiteX21" fmla="*/ 622008 w 672490"/>
              <a:gd name="connsiteY21" fmla="*/ 388862 h 388862"/>
              <a:gd name="connsiteX22" fmla="*/ 250533 w 672490"/>
              <a:gd name="connsiteY22" fmla="*/ 388862 h 388862"/>
              <a:gd name="connsiteX23" fmla="*/ 202908 w 672490"/>
              <a:gd name="connsiteY23" fmla="*/ 341237 h 388862"/>
              <a:gd name="connsiteX24" fmla="*/ 250533 w 672490"/>
              <a:gd name="connsiteY24" fmla="*/ 293612 h 388862"/>
              <a:gd name="connsiteX25" fmla="*/ 70510 w 672490"/>
              <a:gd name="connsiteY25" fmla="*/ 115495 h 388862"/>
              <a:gd name="connsiteX26" fmla="*/ 60032 w 672490"/>
              <a:gd name="connsiteY26" fmla="*/ 125972 h 388862"/>
              <a:gd name="connsiteX27" fmla="*/ 70510 w 672490"/>
              <a:gd name="connsiteY27" fmla="*/ 136450 h 388862"/>
              <a:gd name="connsiteX28" fmla="*/ 80987 w 672490"/>
              <a:gd name="connsiteY28" fmla="*/ 125972 h 388862"/>
              <a:gd name="connsiteX29" fmla="*/ 70510 w 672490"/>
              <a:gd name="connsiteY29" fmla="*/ 115495 h 388862"/>
              <a:gd name="connsiteX30" fmla="*/ 363880 w 672490"/>
              <a:gd name="connsiteY30" fmla="*/ 48820 h 388862"/>
              <a:gd name="connsiteX31" fmla="*/ 356260 w 672490"/>
              <a:gd name="connsiteY31" fmla="*/ 53582 h 388862"/>
              <a:gd name="connsiteX32" fmla="*/ 301967 w 672490"/>
              <a:gd name="connsiteY32" fmla="*/ 180265 h 388862"/>
              <a:gd name="connsiteX33" fmla="*/ 301967 w 672490"/>
              <a:gd name="connsiteY33" fmla="*/ 181218 h 388862"/>
              <a:gd name="connsiteX34" fmla="*/ 301967 w 672490"/>
              <a:gd name="connsiteY34" fmla="*/ 184075 h 388862"/>
              <a:gd name="connsiteX35" fmla="*/ 302920 w 672490"/>
              <a:gd name="connsiteY35" fmla="*/ 185980 h 388862"/>
              <a:gd name="connsiteX36" fmla="*/ 308635 w 672490"/>
              <a:gd name="connsiteY36" fmla="*/ 188838 h 388862"/>
              <a:gd name="connsiteX37" fmla="*/ 394360 w 672490"/>
              <a:gd name="connsiteY37" fmla="*/ 188838 h 388862"/>
              <a:gd name="connsiteX38" fmla="*/ 401980 w 672490"/>
              <a:gd name="connsiteY38" fmla="*/ 181218 h 388862"/>
              <a:gd name="connsiteX39" fmla="*/ 401980 w 672490"/>
              <a:gd name="connsiteY39" fmla="*/ 56440 h 388862"/>
              <a:gd name="connsiteX40" fmla="*/ 394360 w 672490"/>
              <a:gd name="connsiteY40" fmla="*/ 48820 h 388862"/>
              <a:gd name="connsiteX41" fmla="*/ 427697 w 672490"/>
              <a:gd name="connsiteY41" fmla="*/ 46915 h 388862"/>
              <a:gd name="connsiteX42" fmla="*/ 420077 w 672490"/>
              <a:gd name="connsiteY42" fmla="*/ 54535 h 388862"/>
              <a:gd name="connsiteX43" fmla="*/ 420077 w 672490"/>
              <a:gd name="connsiteY43" fmla="*/ 181218 h 388862"/>
              <a:gd name="connsiteX44" fmla="*/ 427697 w 672490"/>
              <a:gd name="connsiteY44" fmla="*/ 188838 h 388862"/>
              <a:gd name="connsiteX45" fmla="*/ 446747 w 672490"/>
              <a:gd name="connsiteY45" fmla="*/ 188838 h 388862"/>
              <a:gd name="connsiteX46" fmla="*/ 454367 w 672490"/>
              <a:gd name="connsiteY46" fmla="*/ 181218 h 388862"/>
              <a:gd name="connsiteX47" fmla="*/ 454367 w 672490"/>
              <a:gd name="connsiteY47" fmla="*/ 54535 h 388862"/>
              <a:gd name="connsiteX48" fmla="*/ 446747 w 672490"/>
              <a:gd name="connsiteY48" fmla="*/ 46915 h 388862"/>
              <a:gd name="connsiteX49" fmla="*/ 194335 w 672490"/>
              <a:gd name="connsiteY49" fmla="*/ 23102 h 388862"/>
              <a:gd name="connsiteX50" fmla="*/ 183857 w 672490"/>
              <a:gd name="connsiteY50" fmla="*/ 33580 h 388862"/>
              <a:gd name="connsiteX51" fmla="*/ 194335 w 672490"/>
              <a:gd name="connsiteY51" fmla="*/ 44057 h 388862"/>
              <a:gd name="connsiteX52" fmla="*/ 204812 w 672490"/>
              <a:gd name="connsiteY52" fmla="*/ 33580 h 388862"/>
              <a:gd name="connsiteX53" fmla="*/ 194335 w 672490"/>
              <a:gd name="connsiteY53" fmla="*/ 23102 h 388862"/>
              <a:gd name="connsiteX54" fmla="*/ 198145 w 672490"/>
              <a:gd name="connsiteY54" fmla="*/ 243 h 388862"/>
              <a:gd name="connsiteX55" fmla="*/ 214337 w 672490"/>
              <a:gd name="connsiteY55" fmla="*/ 9768 h 388862"/>
              <a:gd name="connsiteX56" fmla="*/ 215290 w 672490"/>
              <a:gd name="connsiteY56" fmla="*/ 11672 h 388862"/>
              <a:gd name="connsiteX57" fmla="*/ 219100 w 672490"/>
              <a:gd name="connsiteY57" fmla="*/ 19293 h 388862"/>
              <a:gd name="connsiteX58" fmla="*/ 285775 w 672490"/>
              <a:gd name="connsiteY58" fmla="*/ 110732 h 388862"/>
              <a:gd name="connsiteX59" fmla="*/ 321970 w 672490"/>
              <a:gd name="connsiteY59" fmla="*/ 25960 h 388862"/>
              <a:gd name="connsiteX60" fmla="*/ 332447 w 672490"/>
              <a:gd name="connsiteY60" fmla="*/ 19293 h 388862"/>
              <a:gd name="connsiteX61" fmla="*/ 477227 w 672490"/>
              <a:gd name="connsiteY61" fmla="*/ 19293 h 388862"/>
              <a:gd name="connsiteX62" fmla="*/ 486752 w 672490"/>
              <a:gd name="connsiteY62" fmla="*/ 28818 h 388862"/>
              <a:gd name="connsiteX63" fmla="*/ 486752 w 672490"/>
              <a:gd name="connsiteY63" fmla="*/ 223127 h 388862"/>
              <a:gd name="connsiteX64" fmla="*/ 497230 w 672490"/>
              <a:gd name="connsiteY64" fmla="*/ 223127 h 388862"/>
              <a:gd name="connsiteX65" fmla="*/ 497230 w 672490"/>
              <a:gd name="connsiteY65" fmla="*/ 177407 h 388862"/>
              <a:gd name="connsiteX66" fmla="*/ 497230 w 672490"/>
              <a:gd name="connsiteY66" fmla="*/ 149785 h 388862"/>
              <a:gd name="connsiteX67" fmla="*/ 506755 w 672490"/>
              <a:gd name="connsiteY67" fmla="*/ 140260 h 388862"/>
              <a:gd name="connsiteX68" fmla="*/ 618197 w 672490"/>
              <a:gd name="connsiteY68" fmla="*/ 140260 h 388862"/>
              <a:gd name="connsiteX69" fmla="*/ 627722 w 672490"/>
              <a:gd name="connsiteY69" fmla="*/ 149785 h 388862"/>
              <a:gd name="connsiteX70" fmla="*/ 627722 w 672490"/>
              <a:gd name="connsiteY70" fmla="*/ 167882 h 388862"/>
              <a:gd name="connsiteX71" fmla="*/ 642010 w 672490"/>
              <a:gd name="connsiteY71" fmla="*/ 167882 h 388862"/>
              <a:gd name="connsiteX72" fmla="*/ 651535 w 672490"/>
              <a:gd name="connsiteY72" fmla="*/ 177407 h 388862"/>
              <a:gd name="connsiteX73" fmla="*/ 651535 w 672490"/>
              <a:gd name="connsiteY73" fmla="*/ 223127 h 388862"/>
              <a:gd name="connsiteX74" fmla="*/ 662965 w 672490"/>
              <a:gd name="connsiteY74" fmla="*/ 223127 h 388862"/>
              <a:gd name="connsiteX75" fmla="*/ 672490 w 672490"/>
              <a:gd name="connsiteY75" fmla="*/ 231700 h 388862"/>
              <a:gd name="connsiteX76" fmla="*/ 672490 w 672490"/>
              <a:gd name="connsiteY76" fmla="*/ 278372 h 388862"/>
              <a:gd name="connsiteX77" fmla="*/ 662965 w 672490"/>
              <a:gd name="connsiteY77" fmla="*/ 287897 h 388862"/>
              <a:gd name="connsiteX78" fmla="*/ 218147 w 672490"/>
              <a:gd name="connsiteY78" fmla="*/ 287897 h 388862"/>
              <a:gd name="connsiteX79" fmla="*/ 208622 w 672490"/>
              <a:gd name="connsiteY79" fmla="*/ 278372 h 388862"/>
              <a:gd name="connsiteX80" fmla="*/ 208622 w 672490"/>
              <a:gd name="connsiteY80" fmla="*/ 231700 h 388862"/>
              <a:gd name="connsiteX81" fmla="*/ 218147 w 672490"/>
              <a:gd name="connsiteY81" fmla="*/ 222175 h 388862"/>
              <a:gd name="connsiteX82" fmla="*/ 240055 w 672490"/>
              <a:gd name="connsiteY82" fmla="*/ 222175 h 388862"/>
              <a:gd name="connsiteX83" fmla="*/ 247675 w 672490"/>
              <a:gd name="connsiteY83" fmla="*/ 205030 h 388862"/>
              <a:gd name="connsiteX84" fmla="*/ 185762 w 672490"/>
              <a:gd name="connsiteY84" fmla="*/ 67870 h 388862"/>
              <a:gd name="connsiteX85" fmla="*/ 80987 w 672490"/>
              <a:gd name="connsiteY85" fmla="*/ 150738 h 388862"/>
              <a:gd name="connsiteX86" fmla="*/ 123850 w 672490"/>
              <a:gd name="connsiteY86" fmla="*/ 229795 h 388862"/>
              <a:gd name="connsiteX87" fmla="*/ 180047 w 672490"/>
              <a:gd name="connsiteY87" fmla="*/ 263132 h 388862"/>
              <a:gd name="connsiteX88" fmla="*/ 181952 w 672490"/>
              <a:gd name="connsiteY88" fmla="*/ 267895 h 388862"/>
              <a:gd name="connsiteX89" fmla="*/ 178142 w 672490"/>
              <a:gd name="connsiteY89" fmla="*/ 271705 h 388862"/>
              <a:gd name="connsiteX90" fmla="*/ 138137 w 672490"/>
              <a:gd name="connsiteY90" fmla="*/ 276468 h 388862"/>
              <a:gd name="connsiteX91" fmla="*/ 96227 w 672490"/>
              <a:gd name="connsiteY91" fmla="*/ 285993 h 388862"/>
              <a:gd name="connsiteX92" fmla="*/ 10502 w 672490"/>
              <a:gd name="connsiteY92" fmla="*/ 234557 h 388862"/>
              <a:gd name="connsiteX93" fmla="*/ 50507 w 672490"/>
              <a:gd name="connsiteY93" fmla="*/ 105970 h 388862"/>
              <a:gd name="connsiteX94" fmla="*/ 54317 w 672490"/>
              <a:gd name="connsiteY94" fmla="*/ 105970 h 388862"/>
              <a:gd name="connsiteX95" fmla="*/ 55270 w 672490"/>
              <a:gd name="connsiteY95" fmla="*/ 106922 h 388862"/>
              <a:gd name="connsiteX96" fmla="*/ 180047 w 672490"/>
              <a:gd name="connsiteY96" fmla="*/ 5005 h 388862"/>
              <a:gd name="connsiteX97" fmla="*/ 198145 w 672490"/>
              <a:gd name="connsiteY97" fmla="*/ 243 h 388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672490" h="388862">
                <a:moveTo>
                  <a:pt x="314350" y="333617"/>
                </a:moveTo>
                <a:cubicBezTo>
                  <a:pt x="311493" y="333617"/>
                  <a:pt x="309588" y="335522"/>
                  <a:pt x="309588" y="338379"/>
                </a:cubicBezTo>
                <a:lnTo>
                  <a:pt x="309588" y="344094"/>
                </a:lnTo>
                <a:cubicBezTo>
                  <a:pt x="309588" y="346952"/>
                  <a:pt x="311493" y="348857"/>
                  <a:pt x="314350" y="348857"/>
                </a:cubicBezTo>
                <a:lnTo>
                  <a:pt x="558190" y="348857"/>
                </a:lnTo>
                <a:cubicBezTo>
                  <a:pt x="561048" y="348857"/>
                  <a:pt x="562953" y="346952"/>
                  <a:pt x="562953" y="344094"/>
                </a:cubicBezTo>
                <a:lnTo>
                  <a:pt x="562953" y="338379"/>
                </a:lnTo>
                <a:cubicBezTo>
                  <a:pt x="562953" y="335522"/>
                  <a:pt x="561048" y="333617"/>
                  <a:pt x="558190" y="333617"/>
                </a:cubicBezTo>
                <a:close/>
                <a:moveTo>
                  <a:pt x="608673" y="319329"/>
                </a:moveTo>
                <a:cubicBezTo>
                  <a:pt x="596290" y="319329"/>
                  <a:pt x="586765" y="328854"/>
                  <a:pt x="586765" y="341237"/>
                </a:cubicBezTo>
                <a:cubicBezTo>
                  <a:pt x="586765" y="353619"/>
                  <a:pt x="596290" y="363144"/>
                  <a:pt x="608673" y="363144"/>
                </a:cubicBezTo>
                <a:cubicBezTo>
                  <a:pt x="621055" y="363144"/>
                  <a:pt x="630580" y="353619"/>
                  <a:pt x="630580" y="341237"/>
                </a:cubicBezTo>
                <a:cubicBezTo>
                  <a:pt x="630580" y="328854"/>
                  <a:pt x="621055" y="319329"/>
                  <a:pt x="608673" y="319329"/>
                </a:cubicBezTo>
                <a:close/>
                <a:moveTo>
                  <a:pt x="263868" y="319329"/>
                </a:moveTo>
                <a:cubicBezTo>
                  <a:pt x="251485" y="319329"/>
                  <a:pt x="241960" y="328854"/>
                  <a:pt x="241960" y="341237"/>
                </a:cubicBezTo>
                <a:cubicBezTo>
                  <a:pt x="241960" y="353619"/>
                  <a:pt x="251485" y="363144"/>
                  <a:pt x="263868" y="363144"/>
                </a:cubicBezTo>
                <a:cubicBezTo>
                  <a:pt x="275298" y="363144"/>
                  <a:pt x="284823" y="353619"/>
                  <a:pt x="285775" y="341237"/>
                </a:cubicBezTo>
                <a:cubicBezTo>
                  <a:pt x="285775" y="328854"/>
                  <a:pt x="276250" y="319329"/>
                  <a:pt x="263868" y="319329"/>
                </a:cubicBezTo>
                <a:close/>
                <a:moveTo>
                  <a:pt x="250533" y="293612"/>
                </a:moveTo>
                <a:lnTo>
                  <a:pt x="622008" y="293612"/>
                </a:lnTo>
                <a:cubicBezTo>
                  <a:pt x="648678" y="293612"/>
                  <a:pt x="669633" y="314567"/>
                  <a:pt x="669633" y="341237"/>
                </a:cubicBezTo>
                <a:cubicBezTo>
                  <a:pt x="669633" y="366954"/>
                  <a:pt x="648678" y="388862"/>
                  <a:pt x="622008" y="388862"/>
                </a:cubicBezTo>
                <a:lnTo>
                  <a:pt x="250533" y="388862"/>
                </a:lnTo>
                <a:cubicBezTo>
                  <a:pt x="224815" y="388862"/>
                  <a:pt x="202908" y="367907"/>
                  <a:pt x="202908" y="341237"/>
                </a:cubicBezTo>
                <a:cubicBezTo>
                  <a:pt x="202908" y="315519"/>
                  <a:pt x="223863" y="293612"/>
                  <a:pt x="250533" y="293612"/>
                </a:cubicBezTo>
                <a:close/>
                <a:moveTo>
                  <a:pt x="70510" y="115495"/>
                </a:moveTo>
                <a:cubicBezTo>
                  <a:pt x="64795" y="115495"/>
                  <a:pt x="60032" y="120257"/>
                  <a:pt x="60032" y="125972"/>
                </a:cubicBezTo>
                <a:cubicBezTo>
                  <a:pt x="60032" y="131688"/>
                  <a:pt x="64795" y="136450"/>
                  <a:pt x="70510" y="136450"/>
                </a:cubicBezTo>
                <a:cubicBezTo>
                  <a:pt x="76225" y="136450"/>
                  <a:pt x="80035" y="132640"/>
                  <a:pt x="80987" y="125972"/>
                </a:cubicBezTo>
                <a:cubicBezTo>
                  <a:pt x="80987" y="120257"/>
                  <a:pt x="76225" y="115495"/>
                  <a:pt x="70510" y="115495"/>
                </a:cubicBezTo>
                <a:close/>
                <a:moveTo>
                  <a:pt x="363880" y="48820"/>
                </a:moveTo>
                <a:cubicBezTo>
                  <a:pt x="361022" y="48820"/>
                  <a:pt x="357212" y="50725"/>
                  <a:pt x="356260" y="53582"/>
                </a:cubicBezTo>
                <a:lnTo>
                  <a:pt x="301967" y="180265"/>
                </a:lnTo>
                <a:cubicBezTo>
                  <a:pt x="301967" y="180265"/>
                  <a:pt x="301967" y="181218"/>
                  <a:pt x="301967" y="181218"/>
                </a:cubicBezTo>
                <a:lnTo>
                  <a:pt x="301967" y="184075"/>
                </a:lnTo>
                <a:cubicBezTo>
                  <a:pt x="301967" y="184075"/>
                  <a:pt x="302920" y="185027"/>
                  <a:pt x="302920" y="185980"/>
                </a:cubicBezTo>
                <a:cubicBezTo>
                  <a:pt x="304825" y="187885"/>
                  <a:pt x="306730" y="188838"/>
                  <a:pt x="308635" y="188838"/>
                </a:cubicBezTo>
                <a:lnTo>
                  <a:pt x="394360" y="188838"/>
                </a:lnTo>
                <a:cubicBezTo>
                  <a:pt x="399122" y="188838"/>
                  <a:pt x="401980" y="185027"/>
                  <a:pt x="401980" y="181218"/>
                </a:cubicBezTo>
                <a:lnTo>
                  <a:pt x="401980" y="56440"/>
                </a:lnTo>
                <a:cubicBezTo>
                  <a:pt x="401980" y="51677"/>
                  <a:pt x="398170" y="48820"/>
                  <a:pt x="394360" y="48820"/>
                </a:cubicBezTo>
                <a:close/>
                <a:moveTo>
                  <a:pt x="427697" y="46915"/>
                </a:moveTo>
                <a:cubicBezTo>
                  <a:pt x="422935" y="46915"/>
                  <a:pt x="420077" y="50725"/>
                  <a:pt x="420077" y="54535"/>
                </a:cubicBezTo>
                <a:lnTo>
                  <a:pt x="420077" y="181218"/>
                </a:lnTo>
                <a:cubicBezTo>
                  <a:pt x="420077" y="185980"/>
                  <a:pt x="423887" y="188838"/>
                  <a:pt x="427697" y="188838"/>
                </a:cubicBezTo>
                <a:lnTo>
                  <a:pt x="446747" y="188838"/>
                </a:lnTo>
                <a:cubicBezTo>
                  <a:pt x="451510" y="188838"/>
                  <a:pt x="454367" y="185027"/>
                  <a:pt x="454367" y="181218"/>
                </a:cubicBezTo>
                <a:lnTo>
                  <a:pt x="454367" y="54535"/>
                </a:lnTo>
                <a:cubicBezTo>
                  <a:pt x="454367" y="49772"/>
                  <a:pt x="450557" y="46915"/>
                  <a:pt x="446747" y="46915"/>
                </a:cubicBezTo>
                <a:close/>
                <a:moveTo>
                  <a:pt x="194335" y="23102"/>
                </a:moveTo>
                <a:cubicBezTo>
                  <a:pt x="188620" y="23102"/>
                  <a:pt x="183857" y="27865"/>
                  <a:pt x="183857" y="33580"/>
                </a:cubicBezTo>
                <a:cubicBezTo>
                  <a:pt x="183857" y="39295"/>
                  <a:pt x="188620" y="44057"/>
                  <a:pt x="194335" y="44057"/>
                </a:cubicBezTo>
                <a:cubicBezTo>
                  <a:pt x="199097" y="44057"/>
                  <a:pt x="203860" y="39295"/>
                  <a:pt x="204812" y="33580"/>
                </a:cubicBezTo>
                <a:cubicBezTo>
                  <a:pt x="204812" y="27865"/>
                  <a:pt x="200050" y="23102"/>
                  <a:pt x="194335" y="23102"/>
                </a:cubicBezTo>
                <a:close/>
                <a:moveTo>
                  <a:pt x="198145" y="243"/>
                </a:moveTo>
                <a:cubicBezTo>
                  <a:pt x="204812" y="1195"/>
                  <a:pt x="210527" y="5005"/>
                  <a:pt x="214337" y="9768"/>
                </a:cubicBezTo>
                <a:lnTo>
                  <a:pt x="215290" y="11672"/>
                </a:lnTo>
                <a:cubicBezTo>
                  <a:pt x="217195" y="14530"/>
                  <a:pt x="218147" y="16435"/>
                  <a:pt x="219100" y="19293"/>
                </a:cubicBezTo>
                <a:lnTo>
                  <a:pt x="285775" y="110732"/>
                </a:lnTo>
                <a:lnTo>
                  <a:pt x="321970" y="25960"/>
                </a:lnTo>
                <a:cubicBezTo>
                  <a:pt x="323875" y="22150"/>
                  <a:pt x="328637" y="19293"/>
                  <a:pt x="332447" y="19293"/>
                </a:cubicBezTo>
                <a:lnTo>
                  <a:pt x="477227" y="19293"/>
                </a:lnTo>
                <a:cubicBezTo>
                  <a:pt x="482942" y="19293"/>
                  <a:pt x="486752" y="24055"/>
                  <a:pt x="486752" y="28818"/>
                </a:cubicBezTo>
                <a:lnTo>
                  <a:pt x="486752" y="223127"/>
                </a:lnTo>
                <a:lnTo>
                  <a:pt x="497230" y="223127"/>
                </a:lnTo>
                <a:lnTo>
                  <a:pt x="497230" y="177407"/>
                </a:lnTo>
                <a:lnTo>
                  <a:pt x="497230" y="149785"/>
                </a:lnTo>
                <a:cubicBezTo>
                  <a:pt x="497230" y="144070"/>
                  <a:pt x="501992" y="140260"/>
                  <a:pt x="506755" y="140260"/>
                </a:cubicBezTo>
                <a:lnTo>
                  <a:pt x="618197" y="140260"/>
                </a:lnTo>
                <a:cubicBezTo>
                  <a:pt x="623912" y="140260"/>
                  <a:pt x="627722" y="145022"/>
                  <a:pt x="627722" y="149785"/>
                </a:cubicBezTo>
                <a:lnTo>
                  <a:pt x="627722" y="167882"/>
                </a:lnTo>
                <a:lnTo>
                  <a:pt x="642010" y="167882"/>
                </a:lnTo>
                <a:cubicBezTo>
                  <a:pt x="647725" y="167882"/>
                  <a:pt x="651535" y="172645"/>
                  <a:pt x="651535" y="177407"/>
                </a:cubicBezTo>
                <a:lnTo>
                  <a:pt x="651535" y="223127"/>
                </a:lnTo>
                <a:lnTo>
                  <a:pt x="662965" y="223127"/>
                </a:lnTo>
                <a:cubicBezTo>
                  <a:pt x="667727" y="223127"/>
                  <a:pt x="671537" y="226938"/>
                  <a:pt x="672490" y="231700"/>
                </a:cubicBezTo>
                <a:lnTo>
                  <a:pt x="672490" y="278372"/>
                </a:lnTo>
                <a:cubicBezTo>
                  <a:pt x="672490" y="284088"/>
                  <a:pt x="667727" y="287897"/>
                  <a:pt x="662965" y="287897"/>
                </a:cubicBezTo>
                <a:lnTo>
                  <a:pt x="218147" y="287897"/>
                </a:lnTo>
                <a:cubicBezTo>
                  <a:pt x="212432" y="287897"/>
                  <a:pt x="208622" y="283135"/>
                  <a:pt x="208622" y="278372"/>
                </a:cubicBezTo>
                <a:lnTo>
                  <a:pt x="208622" y="231700"/>
                </a:lnTo>
                <a:cubicBezTo>
                  <a:pt x="208622" y="225985"/>
                  <a:pt x="213385" y="222175"/>
                  <a:pt x="218147" y="222175"/>
                </a:cubicBezTo>
                <a:lnTo>
                  <a:pt x="240055" y="222175"/>
                </a:lnTo>
                <a:lnTo>
                  <a:pt x="247675" y="205030"/>
                </a:lnTo>
                <a:lnTo>
                  <a:pt x="185762" y="67870"/>
                </a:lnTo>
                <a:lnTo>
                  <a:pt x="80987" y="150738"/>
                </a:lnTo>
                <a:lnTo>
                  <a:pt x="123850" y="229795"/>
                </a:lnTo>
                <a:lnTo>
                  <a:pt x="180047" y="263132"/>
                </a:lnTo>
                <a:cubicBezTo>
                  <a:pt x="181000" y="264085"/>
                  <a:pt x="181952" y="265990"/>
                  <a:pt x="181952" y="267895"/>
                </a:cubicBezTo>
                <a:cubicBezTo>
                  <a:pt x="181952" y="269800"/>
                  <a:pt x="180047" y="271705"/>
                  <a:pt x="178142" y="271705"/>
                </a:cubicBezTo>
                <a:lnTo>
                  <a:pt x="138137" y="276468"/>
                </a:lnTo>
                <a:cubicBezTo>
                  <a:pt x="124802" y="283135"/>
                  <a:pt x="110515" y="285993"/>
                  <a:pt x="96227" y="285993"/>
                </a:cubicBezTo>
                <a:cubicBezTo>
                  <a:pt x="60985" y="285993"/>
                  <a:pt x="27647" y="266943"/>
                  <a:pt x="10502" y="234557"/>
                </a:cubicBezTo>
                <a:cubicBezTo>
                  <a:pt x="-13310" y="188838"/>
                  <a:pt x="4787" y="132640"/>
                  <a:pt x="50507" y="105970"/>
                </a:cubicBezTo>
                <a:cubicBezTo>
                  <a:pt x="51460" y="105970"/>
                  <a:pt x="53365" y="105970"/>
                  <a:pt x="54317" y="105970"/>
                </a:cubicBezTo>
                <a:cubicBezTo>
                  <a:pt x="54317" y="106922"/>
                  <a:pt x="55270" y="106922"/>
                  <a:pt x="55270" y="106922"/>
                </a:cubicBezTo>
                <a:lnTo>
                  <a:pt x="180047" y="5005"/>
                </a:lnTo>
                <a:cubicBezTo>
                  <a:pt x="184810" y="1195"/>
                  <a:pt x="191477" y="-710"/>
                  <a:pt x="198145" y="243"/>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103" name="船">
            <a:extLst>
              <a:ext uri="{FF2B5EF4-FFF2-40B4-BE49-F238E27FC236}">
                <a16:creationId xmlns:a16="http://schemas.microsoft.com/office/drawing/2014/main" id="{99CD132C-F596-8B4A-8644-DE818A8FF962}"/>
              </a:ext>
            </a:extLst>
          </p:cNvPr>
          <p:cNvSpPr/>
          <p:nvPr userDrawn="1"/>
        </p:nvSpPr>
        <p:spPr>
          <a:xfrm>
            <a:off x="2121747" y="4438696"/>
            <a:ext cx="328126" cy="188571"/>
          </a:xfrm>
          <a:custGeom>
            <a:avLst/>
            <a:gdLst>
              <a:gd name="connsiteX0" fmla="*/ 98452 w 669595"/>
              <a:gd name="connsiteY0" fmla="*/ 349568 h 384810"/>
              <a:gd name="connsiteX1" fmla="*/ 629947 w 669595"/>
              <a:gd name="connsiteY1" fmla="*/ 349568 h 384810"/>
              <a:gd name="connsiteX2" fmla="*/ 621374 w 669595"/>
              <a:gd name="connsiteY2" fmla="*/ 376238 h 384810"/>
              <a:gd name="connsiteX3" fmla="*/ 608992 w 669595"/>
              <a:gd name="connsiteY3" fmla="*/ 384810 h 384810"/>
              <a:gd name="connsiteX4" fmla="*/ 135599 w 669595"/>
              <a:gd name="connsiteY4" fmla="*/ 384810 h 384810"/>
              <a:gd name="connsiteX5" fmla="*/ 120359 w 669595"/>
              <a:gd name="connsiteY5" fmla="*/ 378143 h 384810"/>
              <a:gd name="connsiteX6" fmla="*/ 124169 w 669595"/>
              <a:gd name="connsiteY6" fmla="*/ 239078 h 384810"/>
              <a:gd name="connsiteX7" fmla="*/ 119407 w 669595"/>
              <a:gd name="connsiteY7" fmla="*/ 243840 h 384810"/>
              <a:gd name="connsiteX8" fmla="*/ 119407 w 669595"/>
              <a:gd name="connsiteY8" fmla="*/ 246698 h 384810"/>
              <a:gd name="connsiteX9" fmla="*/ 124169 w 669595"/>
              <a:gd name="connsiteY9" fmla="*/ 251460 h 384810"/>
              <a:gd name="connsiteX10" fmla="*/ 148934 w 669595"/>
              <a:gd name="connsiteY10" fmla="*/ 251460 h 384810"/>
              <a:gd name="connsiteX11" fmla="*/ 153697 w 669595"/>
              <a:gd name="connsiteY11" fmla="*/ 246698 h 384810"/>
              <a:gd name="connsiteX12" fmla="*/ 153697 w 669595"/>
              <a:gd name="connsiteY12" fmla="*/ 243840 h 384810"/>
              <a:gd name="connsiteX13" fmla="*/ 148934 w 669595"/>
              <a:gd name="connsiteY13" fmla="*/ 239078 h 384810"/>
              <a:gd name="connsiteX14" fmla="*/ 71782 w 669595"/>
              <a:gd name="connsiteY14" fmla="*/ 239078 h 384810"/>
              <a:gd name="connsiteX15" fmla="*/ 67019 w 669595"/>
              <a:gd name="connsiteY15" fmla="*/ 243840 h 384810"/>
              <a:gd name="connsiteX16" fmla="*/ 67019 w 669595"/>
              <a:gd name="connsiteY16" fmla="*/ 246698 h 384810"/>
              <a:gd name="connsiteX17" fmla="*/ 71782 w 669595"/>
              <a:gd name="connsiteY17" fmla="*/ 251460 h 384810"/>
              <a:gd name="connsiteX18" fmla="*/ 96547 w 669595"/>
              <a:gd name="connsiteY18" fmla="*/ 251460 h 384810"/>
              <a:gd name="connsiteX19" fmla="*/ 101309 w 669595"/>
              <a:gd name="connsiteY19" fmla="*/ 246698 h 384810"/>
              <a:gd name="connsiteX20" fmla="*/ 101309 w 669595"/>
              <a:gd name="connsiteY20" fmla="*/ 243840 h 384810"/>
              <a:gd name="connsiteX21" fmla="*/ 96547 w 669595"/>
              <a:gd name="connsiteY21" fmla="*/ 239078 h 384810"/>
              <a:gd name="connsiteX22" fmla="*/ 11774 w 669595"/>
              <a:gd name="connsiteY22" fmla="*/ 214313 h 384810"/>
              <a:gd name="connsiteX23" fmla="*/ 216562 w 669595"/>
              <a:gd name="connsiteY23" fmla="*/ 214313 h 384810"/>
              <a:gd name="connsiteX24" fmla="*/ 230849 w 669595"/>
              <a:gd name="connsiteY24" fmla="*/ 221933 h 384810"/>
              <a:gd name="connsiteX25" fmla="*/ 233707 w 669595"/>
              <a:gd name="connsiteY25" fmla="*/ 226695 h 384810"/>
              <a:gd name="connsiteX26" fmla="*/ 247994 w 669595"/>
              <a:gd name="connsiteY26" fmla="*/ 234315 h 384810"/>
              <a:gd name="connsiteX27" fmla="*/ 576607 w 669595"/>
              <a:gd name="connsiteY27" fmla="*/ 234315 h 384810"/>
              <a:gd name="connsiteX28" fmla="*/ 588037 w 669595"/>
              <a:gd name="connsiteY28" fmla="*/ 225743 h 384810"/>
              <a:gd name="connsiteX29" fmla="*/ 588989 w 669595"/>
              <a:gd name="connsiteY29" fmla="*/ 222885 h 384810"/>
              <a:gd name="connsiteX30" fmla="*/ 600419 w 669595"/>
              <a:gd name="connsiteY30" fmla="*/ 214313 h 384810"/>
              <a:gd name="connsiteX31" fmla="*/ 663284 w 669595"/>
              <a:gd name="connsiteY31" fmla="*/ 214313 h 384810"/>
              <a:gd name="connsiteX32" fmla="*/ 668999 w 669595"/>
              <a:gd name="connsiteY32" fmla="*/ 222885 h 384810"/>
              <a:gd name="connsiteX33" fmla="*/ 633757 w 669595"/>
              <a:gd name="connsiteY33" fmla="*/ 333375 h 384810"/>
              <a:gd name="connsiteX34" fmla="*/ 84164 w 669595"/>
              <a:gd name="connsiteY34" fmla="*/ 333375 h 384810"/>
              <a:gd name="connsiteX35" fmla="*/ 4154 w 669595"/>
              <a:gd name="connsiteY35" fmla="*/ 234315 h 384810"/>
              <a:gd name="connsiteX36" fmla="*/ 344 w 669595"/>
              <a:gd name="connsiteY36" fmla="*/ 220980 h 384810"/>
              <a:gd name="connsiteX37" fmla="*/ 11774 w 669595"/>
              <a:gd name="connsiteY37" fmla="*/ 214313 h 384810"/>
              <a:gd name="connsiteX38" fmla="*/ 527077 w 669595"/>
              <a:gd name="connsiteY38" fmla="*/ 141922 h 384810"/>
              <a:gd name="connsiteX39" fmla="*/ 522314 w 669595"/>
              <a:gd name="connsiteY39" fmla="*/ 146685 h 384810"/>
              <a:gd name="connsiteX40" fmla="*/ 522314 w 669595"/>
              <a:gd name="connsiteY40" fmla="*/ 156210 h 384810"/>
              <a:gd name="connsiteX41" fmla="*/ 527077 w 669595"/>
              <a:gd name="connsiteY41" fmla="*/ 160972 h 384810"/>
              <a:gd name="connsiteX42" fmla="*/ 550889 w 669595"/>
              <a:gd name="connsiteY42" fmla="*/ 160972 h 384810"/>
              <a:gd name="connsiteX43" fmla="*/ 555652 w 669595"/>
              <a:gd name="connsiteY43" fmla="*/ 156210 h 384810"/>
              <a:gd name="connsiteX44" fmla="*/ 555652 w 669595"/>
              <a:gd name="connsiteY44" fmla="*/ 146685 h 384810"/>
              <a:gd name="connsiteX45" fmla="*/ 550889 w 669595"/>
              <a:gd name="connsiteY45" fmla="*/ 141922 h 384810"/>
              <a:gd name="connsiteX46" fmla="*/ 478499 w 669595"/>
              <a:gd name="connsiteY46" fmla="*/ 141922 h 384810"/>
              <a:gd name="connsiteX47" fmla="*/ 473737 w 669595"/>
              <a:gd name="connsiteY47" fmla="*/ 146685 h 384810"/>
              <a:gd name="connsiteX48" fmla="*/ 473737 w 669595"/>
              <a:gd name="connsiteY48" fmla="*/ 156210 h 384810"/>
              <a:gd name="connsiteX49" fmla="*/ 478499 w 669595"/>
              <a:gd name="connsiteY49" fmla="*/ 160972 h 384810"/>
              <a:gd name="connsiteX50" fmla="*/ 502312 w 669595"/>
              <a:gd name="connsiteY50" fmla="*/ 160972 h 384810"/>
              <a:gd name="connsiteX51" fmla="*/ 507074 w 669595"/>
              <a:gd name="connsiteY51" fmla="*/ 156210 h 384810"/>
              <a:gd name="connsiteX52" fmla="*/ 507074 w 669595"/>
              <a:gd name="connsiteY52" fmla="*/ 146685 h 384810"/>
              <a:gd name="connsiteX53" fmla="*/ 502312 w 669595"/>
              <a:gd name="connsiteY53" fmla="*/ 141922 h 384810"/>
              <a:gd name="connsiteX54" fmla="*/ 430874 w 669595"/>
              <a:gd name="connsiteY54" fmla="*/ 141922 h 384810"/>
              <a:gd name="connsiteX55" fmla="*/ 426112 w 669595"/>
              <a:gd name="connsiteY55" fmla="*/ 146685 h 384810"/>
              <a:gd name="connsiteX56" fmla="*/ 426112 w 669595"/>
              <a:gd name="connsiteY56" fmla="*/ 156210 h 384810"/>
              <a:gd name="connsiteX57" fmla="*/ 430874 w 669595"/>
              <a:gd name="connsiteY57" fmla="*/ 160972 h 384810"/>
              <a:gd name="connsiteX58" fmla="*/ 454687 w 669595"/>
              <a:gd name="connsiteY58" fmla="*/ 160972 h 384810"/>
              <a:gd name="connsiteX59" fmla="*/ 459449 w 669595"/>
              <a:gd name="connsiteY59" fmla="*/ 156210 h 384810"/>
              <a:gd name="connsiteX60" fmla="*/ 459449 w 669595"/>
              <a:gd name="connsiteY60" fmla="*/ 146685 h 384810"/>
              <a:gd name="connsiteX61" fmla="*/ 454687 w 669595"/>
              <a:gd name="connsiteY61" fmla="*/ 141922 h 384810"/>
              <a:gd name="connsiteX62" fmla="*/ 382297 w 669595"/>
              <a:gd name="connsiteY62" fmla="*/ 141922 h 384810"/>
              <a:gd name="connsiteX63" fmla="*/ 377534 w 669595"/>
              <a:gd name="connsiteY63" fmla="*/ 146685 h 384810"/>
              <a:gd name="connsiteX64" fmla="*/ 377534 w 669595"/>
              <a:gd name="connsiteY64" fmla="*/ 156210 h 384810"/>
              <a:gd name="connsiteX65" fmla="*/ 382297 w 669595"/>
              <a:gd name="connsiteY65" fmla="*/ 160972 h 384810"/>
              <a:gd name="connsiteX66" fmla="*/ 406109 w 669595"/>
              <a:gd name="connsiteY66" fmla="*/ 160972 h 384810"/>
              <a:gd name="connsiteX67" fmla="*/ 410872 w 669595"/>
              <a:gd name="connsiteY67" fmla="*/ 156210 h 384810"/>
              <a:gd name="connsiteX68" fmla="*/ 410872 w 669595"/>
              <a:gd name="connsiteY68" fmla="*/ 146685 h 384810"/>
              <a:gd name="connsiteX69" fmla="*/ 406109 w 669595"/>
              <a:gd name="connsiteY69" fmla="*/ 141922 h 384810"/>
              <a:gd name="connsiteX70" fmla="*/ 333719 w 669595"/>
              <a:gd name="connsiteY70" fmla="*/ 141922 h 384810"/>
              <a:gd name="connsiteX71" fmla="*/ 328957 w 669595"/>
              <a:gd name="connsiteY71" fmla="*/ 146685 h 384810"/>
              <a:gd name="connsiteX72" fmla="*/ 328957 w 669595"/>
              <a:gd name="connsiteY72" fmla="*/ 156210 h 384810"/>
              <a:gd name="connsiteX73" fmla="*/ 333719 w 669595"/>
              <a:gd name="connsiteY73" fmla="*/ 160972 h 384810"/>
              <a:gd name="connsiteX74" fmla="*/ 357532 w 669595"/>
              <a:gd name="connsiteY74" fmla="*/ 160972 h 384810"/>
              <a:gd name="connsiteX75" fmla="*/ 362294 w 669595"/>
              <a:gd name="connsiteY75" fmla="*/ 156210 h 384810"/>
              <a:gd name="connsiteX76" fmla="*/ 362294 w 669595"/>
              <a:gd name="connsiteY76" fmla="*/ 146685 h 384810"/>
              <a:gd name="connsiteX77" fmla="*/ 357532 w 669595"/>
              <a:gd name="connsiteY77" fmla="*/ 141922 h 384810"/>
              <a:gd name="connsiteX78" fmla="*/ 285142 w 669595"/>
              <a:gd name="connsiteY78" fmla="*/ 141922 h 384810"/>
              <a:gd name="connsiteX79" fmla="*/ 280379 w 669595"/>
              <a:gd name="connsiteY79" fmla="*/ 146685 h 384810"/>
              <a:gd name="connsiteX80" fmla="*/ 280379 w 669595"/>
              <a:gd name="connsiteY80" fmla="*/ 156210 h 384810"/>
              <a:gd name="connsiteX81" fmla="*/ 285142 w 669595"/>
              <a:gd name="connsiteY81" fmla="*/ 160972 h 384810"/>
              <a:gd name="connsiteX82" fmla="*/ 308954 w 669595"/>
              <a:gd name="connsiteY82" fmla="*/ 160972 h 384810"/>
              <a:gd name="connsiteX83" fmla="*/ 313717 w 669595"/>
              <a:gd name="connsiteY83" fmla="*/ 156210 h 384810"/>
              <a:gd name="connsiteX84" fmla="*/ 313717 w 669595"/>
              <a:gd name="connsiteY84" fmla="*/ 146685 h 384810"/>
              <a:gd name="connsiteX85" fmla="*/ 308954 w 669595"/>
              <a:gd name="connsiteY85" fmla="*/ 141922 h 384810"/>
              <a:gd name="connsiteX86" fmla="*/ 527077 w 669595"/>
              <a:gd name="connsiteY86" fmla="*/ 111442 h 384810"/>
              <a:gd name="connsiteX87" fmla="*/ 522314 w 669595"/>
              <a:gd name="connsiteY87" fmla="*/ 116205 h 384810"/>
              <a:gd name="connsiteX88" fmla="*/ 522314 w 669595"/>
              <a:gd name="connsiteY88" fmla="*/ 125730 h 384810"/>
              <a:gd name="connsiteX89" fmla="*/ 527077 w 669595"/>
              <a:gd name="connsiteY89" fmla="*/ 130492 h 384810"/>
              <a:gd name="connsiteX90" fmla="*/ 550889 w 669595"/>
              <a:gd name="connsiteY90" fmla="*/ 130492 h 384810"/>
              <a:gd name="connsiteX91" fmla="*/ 555652 w 669595"/>
              <a:gd name="connsiteY91" fmla="*/ 125730 h 384810"/>
              <a:gd name="connsiteX92" fmla="*/ 555652 w 669595"/>
              <a:gd name="connsiteY92" fmla="*/ 116205 h 384810"/>
              <a:gd name="connsiteX93" fmla="*/ 550889 w 669595"/>
              <a:gd name="connsiteY93" fmla="*/ 111442 h 384810"/>
              <a:gd name="connsiteX94" fmla="*/ 478499 w 669595"/>
              <a:gd name="connsiteY94" fmla="*/ 111442 h 384810"/>
              <a:gd name="connsiteX95" fmla="*/ 473737 w 669595"/>
              <a:gd name="connsiteY95" fmla="*/ 116205 h 384810"/>
              <a:gd name="connsiteX96" fmla="*/ 473737 w 669595"/>
              <a:gd name="connsiteY96" fmla="*/ 125730 h 384810"/>
              <a:gd name="connsiteX97" fmla="*/ 478499 w 669595"/>
              <a:gd name="connsiteY97" fmla="*/ 130492 h 384810"/>
              <a:gd name="connsiteX98" fmla="*/ 502312 w 669595"/>
              <a:gd name="connsiteY98" fmla="*/ 130492 h 384810"/>
              <a:gd name="connsiteX99" fmla="*/ 507074 w 669595"/>
              <a:gd name="connsiteY99" fmla="*/ 125730 h 384810"/>
              <a:gd name="connsiteX100" fmla="*/ 507074 w 669595"/>
              <a:gd name="connsiteY100" fmla="*/ 116205 h 384810"/>
              <a:gd name="connsiteX101" fmla="*/ 502312 w 669595"/>
              <a:gd name="connsiteY101" fmla="*/ 111442 h 384810"/>
              <a:gd name="connsiteX102" fmla="*/ 430874 w 669595"/>
              <a:gd name="connsiteY102" fmla="*/ 111442 h 384810"/>
              <a:gd name="connsiteX103" fmla="*/ 426112 w 669595"/>
              <a:gd name="connsiteY103" fmla="*/ 116205 h 384810"/>
              <a:gd name="connsiteX104" fmla="*/ 426112 w 669595"/>
              <a:gd name="connsiteY104" fmla="*/ 125730 h 384810"/>
              <a:gd name="connsiteX105" fmla="*/ 430874 w 669595"/>
              <a:gd name="connsiteY105" fmla="*/ 130492 h 384810"/>
              <a:gd name="connsiteX106" fmla="*/ 454687 w 669595"/>
              <a:gd name="connsiteY106" fmla="*/ 130492 h 384810"/>
              <a:gd name="connsiteX107" fmla="*/ 459449 w 669595"/>
              <a:gd name="connsiteY107" fmla="*/ 125730 h 384810"/>
              <a:gd name="connsiteX108" fmla="*/ 459449 w 669595"/>
              <a:gd name="connsiteY108" fmla="*/ 116205 h 384810"/>
              <a:gd name="connsiteX109" fmla="*/ 454687 w 669595"/>
              <a:gd name="connsiteY109" fmla="*/ 111442 h 384810"/>
              <a:gd name="connsiteX110" fmla="*/ 382297 w 669595"/>
              <a:gd name="connsiteY110" fmla="*/ 111442 h 384810"/>
              <a:gd name="connsiteX111" fmla="*/ 377534 w 669595"/>
              <a:gd name="connsiteY111" fmla="*/ 116205 h 384810"/>
              <a:gd name="connsiteX112" fmla="*/ 377534 w 669595"/>
              <a:gd name="connsiteY112" fmla="*/ 125730 h 384810"/>
              <a:gd name="connsiteX113" fmla="*/ 382297 w 669595"/>
              <a:gd name="connsiteY113" fmla="*/ 130492 h 384810"/>
              <a:gd name="connsiteX114" fmla="*/ 406109 w 669595"/>
              <a:gd name="connsiteY114" fmla="*/ 130492 h 384810"/>
              <a:gd name="connsiteX115" fmla="*/ 410872 w 669595"/>
              <a:gd name="connsiteY115" fmla="*/ 125730 h 384810"/>
              <a:gd name="connsiteX116" fmla="*/ 410872 w 669595"/>
              <a:gd name="connsiteY116" fmla="*/ 116205 h 384810"/>
              <a:gd name="connsiteX117" fmla="*/ 406109 w 669595"/>
              <a:gd name="connsiteY117" fmla="*/ 111442 h 384810"/>
              <a:gd name="connsiteX118" fmla="*/ 333719 w 669595"/>
              <a:gd name="connsiteY118" fmla="*/ 111442 h 384810"/>
              <a:gd name="connsiteX119" fmla="*/ 328957 w 669595"/>
              <a:gd name="connsiteY119" fmla="*/ 116205 h 384810"/>
              <a:gd name="connsiteX120" fmla="*/ 328957 w 669595"/>
              <a:gd name="connsiteY120" fmla="*/ 125730 h 384810"/>
              <a:gd name="connsiteX121" fmla="*/ 333719 w 669595"/>
              <a:gd name="connsiteY121" fmla="*/ 130492 h 384810"/>
              <a:gd name="connsiteX122" fmla="*/ 357532 w 669595"/>
              <a:gd name="connsiteY122" fmla="*/ 130492 h 384810"/>
              <a:gd name="connsiteX123" fmla="*/ 362294 w 669595"/>
              <a:gd name="connsiteY123" fmla="*/ 125730 h 384810"/>
              <a:gd name="connsiteX124" fmla="*/ 362294 w 669595"/>
              <a:gd name="connsiteY124" fmla="*/ 116205 h 384810"/>
              <a:gd name="connsiteX125" fmla="*/ 357532 w 669595"/>
              <a:gd name="connsiteY125" fmla="*/ 111442 h 384810"/>
              <a:gd name="connsiteX126" fmla="*/ 285142 w 669595"/>
              <a:gd name="connsiteY126" fmla="*/ 111442 h 384810"/>
              <a:gd name="connsiteX127" fmla="*/ 280379 w 669595"/>
              <a:gd name="connsiteY127" fmla="*/ 116205 h 384810"/>
              <a:gd name="connsiteX128" fmla="*/ 280379 w 669595"/>
              <a:gd name="connsiteY128" fmla="*/ 125730 h 384810"/>
              <a:gd name="connsiteX129" fmla="*/ 285142 w 669595"/>
              <a:gd name="connsiteY129" fmla="*/ 130492 h 384810"/>
              <a:gd name="connsiteX130" fmla="*/ 308954 w 669595"/>
              <a:gd name="connsiteY130" fmla="*/ 130492 h 384810"/>
              <a:gd name="connsiteX131" fmla="*/ 313717 w 669595"/>
              <a:gd name="connsiteY131" fmla="*/ 125730 h 384810"/>
              <a:gd name="connsiteX132" fmla="*/ 313717 w 669595"/>
              <a:gd name="connsiteY132" fmla="*/ 116205 h 384810"/>
              <a:gd name="connsiteX133" fmla="*/ 308954 w 669595"/>
              <a:gd name="connsiteY133" fmla="*/ 111442 h 384810"/>
              <a:gd name="connsiteX134" fmla="*/ 464212 w 669595"/>
              <a:gd name="connsiteY134" fmla="*/ 28575 h 384810"/>
              <a:gd name="connsiteX135" fmla="*/ 459449 w 669595"/>
              <a:gd name="connsiteY135" fmla="*/ 33337 h 384810"/>
              <a:gd name="connsiteX136" fmla="*/ 459449 w 669595"/>
              <a:gd name="connsiteY136" fmla="*/ 41910 h 384810"/>
              <a:gd name="connsiteX137" fmla="*/ 464212 w 669595"/>
              <a:gd name="connsiteY137" fmla="*/ 46672 h 384810"/>
              <a:gd name="connsiteX138" fmla="*/ 513742 w 669595"/>
              <a:gd name="connsiteY138" fmla="*/ 46672 h 384810"/>
              <a:gd name="connsiteX139" fmla="*/ 516599 w 669595"/>
              <a:gd name="connsiteY139" fmla="*/ 44767 h 384810"/>
              <a:gd name="connsiteX140" fmla="*/ 517552 w 669595"/>
              <a:gd name="connsiteY140" fmla="*/ 41910 h 384810"/>
              <a:gd name="connsiteX141" fmla="*/ 514694 w 669595"/>
              <a:gd name="connsiteY141" fmla="*/ 32385 h 384810"/>
              <a:gd name="connsiteX142" fmla="*/ 509932 w 669595"/>
              <a:gd name="connsiteY142" fmla="*/ 28575 h 384810"/>
              <a:gd name="connsiteX143" fmla="*/ 444209 w 669595"/>
              <a:gd name="connsiteY143" fmla="*/ 7620 h 384810"/>
              <a:gd name="connsiteX144" fmla="*/ 523267 w 669595"/>
              <a:gd name="connsiteY144" fmla="*/ 7620 h 384810"/>
              <a:gd name="connsiteX145" fmla="*/ 532792 w 669595"/>
              <a:gd name="connsiteY145" fmla="*/ 14287 h 384810"/>
              <a:gd name="connsiteX146" fmla="*/ 553747 w 669595"/>
              <a:gd name="connsiteY146" fmla="*/ 77152 h 384810"/>
              <a:gd name="connsiteX147" fmla="*/ 577559 w 669595"/>
              <a:gd name="connsiteY147" fmla="*/ 77152 h 384810"/>
              <a:gd name="connsiteX148" fmla="*/ 587084 w 669595"/>
              <a:gd name="connsiteY148" fmla="*/ 84772 h 384810"/>
              <a:gd name="connsiteX149" fmla="*/ 606134 w 669595"/>
              <a:gd name="connsiteY149" fmla="*/ 201930 h 384810"/>
              <a:gd name="connsiteX150" fmla="*/ 600419 w 669595"/>
              <a:gd name="connsiteY150" fmla="*/ 201930 h 384810"/>
              <a:gd name="connsiteX151" fmla="*/ 577559 w 669595"/>
              <a:gd name="connsiteY151" fmla="*/ 220027 h 384810"/>
              <a:gd name="connsiteX152" fmla="*/ 576607 w 669595"/>
              <a:gd name="connsiteY152" fmla="*/ 222885 h 384810"/>
              <a:gd name="connsiteX153" fmla="*/ 247994 w 669595"/>
              <a:gd name="connsiteY153" fmla="*/ 222885 h 384810"/>
              <a:gd name="connsiteX154" fmla="*/ 244184 w 669595"/>
              <a:gd name="connsiteY154" fmla="*/ 220980 h 384810"/>
              <a:gd name="connsiteX155" fmla="*/ 241327 w 669595"/>
              <a:gd name="connsiteY155" fmla="*/ 216217 h 384810"/>
              <a:gd name="connsiteX156" fmla="*/ 217514 w 669595"/>
              <a:gd name="connsiteY156" fmla="*/ 200977 h 384810"/>
              <a:gd name="connsiteX157" fmla="*/ 172747 w 669595"/>
              <a:gd name="connsiteY157" fmla="*/ 200977 h 384810"/>
              <a:gd name="connsiteX158" fmla="*/ 184177 w 669595"/>
              <a:gd name="connsiteY158" fmla="*/ 167640 h 384810"/>
              <a:gd name="connsiteX159" fmla="*/ 193702 w 669595"/>
              <a:gd name="connsiteY159" fmla="*/ 160972 h 384810"/>
              <a:gd name="connsiteX160" fmla="*/ 207989 w 669595"/>
              <a:gd name="connsiteY160" fmla="*/ 160972 h 384810"/>
              <a:gd name="connsiteX161" fmla="*/ 209894 w 669595"/>
              <a:gd name="connsiteY161" fmla="*/ 160020 h 384810"/>
              <a:gd name="connsiteX162" fmla="*/ 218467 w 669595"/>
              <a:gd name="connsiteY162" fmla="*/ 132397 h 384810"/>
              <a:gd name="connsiteX163" fmla="*/ 227992 w 669595"/>
              <a:gd name="connsiteY163" fmla="*/ 125730 h 384810"/>
              <a:gd name="connsiteX164" fmla="*/ 239422 w 669595"/>
              <a:gd name="connsiteY164" fmla="*/ 125730 h 384810"/>
              <a:gd name="connsiteX165" fmla="*/ 241327 w 669595"/>
              <a:gd name="connsiteY165" fmla="*/ 124777 h 384810"/>
              <a:gd name="connsiteX166" fmla="*/ 254662 w 669595"/>
              <a:gd name="connsiteY166" fmla="*/ 84772 h 384810"/>
              <a:gd name="connsiteX167" fmla="*/ 264187 w 669595"/>
              <a:gd name="connsiteY167" fmla="*/ 78105 h 384810"/>
              <a:gd name="connsiteX168" fmla="*/ 306097 w 669595"/>
              <a:gd name="connsiteY168" fmla="*/ 78105 h 384810"/>
              <a:gd name="connsiteX169" fmla="*/ 310859 w 669595"/>
              <a:gd name="connsiteY169" fmla="*/ 43815 h 384810"/>
              <a:gd name="connsiteX170" fmla="*/ 354674 w 669595"/>
              <a:gd name="connsiteY170" fmla="*/ 43815 h 384810"/>
              <a:gd name="connsiteX171" fmla="*/ 354674 w 669595"/>
              <a:gd name="connsiteY171" fmla="*/ 78105 h 384810"/>
              <a:gd name="connsiteX172" fmla="*/ 430874 w 669595"/>
              <a:gd name="connsiteY172" fmla="*/ 78105 h 384810"/>
              <a:gd name="connsiteX173" fmla="*/ 435637 w 669595"/>
              <a:gd name="connsiteY173" fmla="*/ 16192 h 384810"/>
              <a:gd name="connsiteX174" fmla="*/ 444209 w 669595"/>
              <a:gd name="connsiteY174" fmla="*/ 7620 h 384810"/>
              <a:gd name="connsiteX175" fmla="*/ 325146 w 669595"/>
              <a:gd name="connsiteY175" fmla="*/ 0 h 384810"/>
              <a:gd name="connsiteX176" fmla="*/ 346101 w 669595"/>
              <a:gd name="connsiteY176" fmla="*/ 0 h 384810"/>
              <a:gd name="connsiteX177" fmla="*/ 354674 w 669595"/>
              <a:gd name="connsiteY177" fmla="*/ 8572 h 384810"/>
              <a:gd name="connsiteX178" fmla="*/ 353721 w 669595"/>
              <a:gd name="connsiteY178" fmla="*/ 8572 h 384810"/>
              <a:gd name="connsiteX179" fmla="*/ 353721 w 669595"/>
              <a:gd name="connsiteY179" fmla="*/ 26670 h 384810"/>
              <a:gd name="connsiteX180" fmla="*/ 312764 w 669595"/>
              <a:gd name="connsiteY180" fmla="*/ 26670 h 384810"/>
              <a:gd name="connsiteX181" fmla="*/ 315621 w 669595"/>
              <a:gd name="connsiteY181" fmla="*/ 7620 h 384810"/>
              <a:gd name="connsiteX182" fmla="*/ 325146 w 669595"/>
              <a:gd name="connsiteY182" fmla="*/ 0 h 38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Lst>
            <a:rect l="l" t="t" r="r" b="b"/>
            <a:pathLst>
              <a:path w="669595" h="384810">
                <a:moveTo>
                  <a:pt x="98452" y="349568"/>
                </a:moveTo>
                <a:lnTo>
                  <a:pt x="629947" y="349568"/>
                </a:lnTo>
                <a:lnTo>
                  <a:pt x="621374" y="376238"/>
                </a:lnTo>
                <a:cubicBezTo>
                  <a:pt x="619469" y="381000"/>
                  <a:pt x="613754" y="384810"/>
                  <a:pt x="608992" y="384810"/>
                </a:cubicBezTo>
                <a:lnTo>
                  <a:pt x="135599" y="384810"/>
                </a:lnTo>
                <a:cubicBezTo>
                  <a:pt x="129884" y="384810"/>
                  <a:pt x="123217" y="381953"/>
                  <a:pt x="120359" y="378143"/>
                </a:cubicBezTo>
                <a:close/>
                <a:moveTo>
                  <a:pt x="124169" y="239078"/>
                </a:moveTo>
                <a:cubicBezTo>
                  <a:pt x="121312" y="239078"/>
                  <a:pt x="119407" y="241935"/>
                  <a:pt x="119407" y="243840"/>
                </a:cubicBezTo>
                <a:lnTo>
                  <a:pt x="119407" y="246698"/>
                </a:lnTo>
                <a:cubicBezTo>
                  <a:pt x="119407" y="249555"/>
                  <a:pt x="122264" y="251460"/>
                  <a:pt x="124169" y="251460"/>
                </a:cubicBezTo>
                <a:lnTo>
                  <a:pt x="148934" y="251460"/>
                </a:lnTo>
                <a:cubicBezTo>
                  <a:pt x="151792" y="251460"/>
                  <a:pt x="153697" y="248603"/>
                  <a:pt x="153697" y="246698"/>
                </a:cubicBezTo>
                <a:lnTo>
                  <a:pt x="153697" y="243840"/>
                </a:lnTo>
                <a:cubicBezTo>
                  <a:pt x="153697" y="240983"/>
                  <a:pt x="150839" y="239078"/>
                  <a:pt x="148934" y="239078"/>
                </a:cubicBezTo>
                <a:close/>
                <a:moveTo>
                  <a:pt x="71782" y="239078"/>
                </a:moveTo>
                <a:cubicBezTo>
                  <a:pt x="68924" y="239078"/>
                  <a:pt x="67019" y="241935"/>
                  <a:pt x="67019" y="243840"/>
                </a:cubicBezTo>
                <a:lnTo>
                  <a:pt x="67019" y="246698"/>
                </a:lnTo>
                <a:cubicBezTo>
                  <a:pt x="67019" y="249555"/>
                  <a:pt x="69877" y="251460"/>
                  <a:pt x="71782" y="251460"/>
                </a:cubicBezTo>
                <a:lnTo>
                  <a:pt x="96547" y="251460"/>
                </a:lnTo>
                <a:cubicBezTo>
                  <a:pt x="99404" y="251460"/>
                  <a:pt x="101309" y="248603"/>
                  <a:pt x="101309" y="246698"/>
                </a:cubicBezTo>
                <a:lnTo>
                  <a:pt x="101309" y="243840"/>
                </a:lnTo>
                <a:cubicBezTo>
                  <a:pt x="101309" y="240983"/>
                  <a:pt x="98452" y="239078"/>
                  <a:pt x="96547" y="239078"/>
                </a:cubicBezTo>
                <a:close/>
                <a:moveTo>
                  <a:pt x="11774" y="214313"/>
                </a:moveTo>
                <a:lnTo>
                  <a:pt x="216562" y="214313"/>
                </a:lnTo>
                <a:cubicBezTo>
                  <a:pt x="222277" y="214313"/>
                  <a:pt x="227992" y="217170"/>
                  <a:pt x="230849" y="221933"/>
                </a:cubicBezTo>
                <a:lnTo>
                  <a:pt x="233707" y="226695"/>
                </a:lnTo>
                <a:cubicBezTo>
                  <a:pt x="236564" y="230505"/>
                  <a:pt x="243232" y="234315"/>
                  <a:pt x="247994" y="234315"/>
                </a:cubicBezTo>
                <a:lnTo>
                  <a:pt x="576607" y="234315"/>
                </a:lnTo>
                <a:cubicBezTo>
                  <a:pt x="581369" y="234315"/>
                  <a:pt x="587084" y="230505"/>
                  <a:pt x="588037" y="225743"/>
                </a:cubicBezTo>
                <a:lnTo>
                  <a:pt x="588989" y="222885"/>
                </a:lnTo>
                <a:cubicBezTo>
                  <a:pt x="589942" y="218123"/>
                  <a:pt x="595657" y="214313"/>
                  <a:pt x="600419" y="214313"/>
                </a:cubicBezTo>
                <a:lnTo>
                  <a:pt x="663284" y="214313"/>
                </a:lnTo>
                <a:cubicBezTo>
                  <a:pt x="668047" y="214313"/>
                  <a:pt x="670904" y="218123"/>
                  <a:pt x="668999" y="222885"/>
                </a:cubicBezTo>
                <a:lnTo>
                  <a:pt x="633757" y="333375"/>
                </a:lnTo>
                <a:lnTo>
                  <a:pt x="84164" y="333375"/>
                </a:lnTo>
                <a:lnTo>
                  <a:pt x="4154" y="234315"/>
                </a:lnTo>
                <a:cubicBezTo>
                  <a:pt x="344" y="230505"/>
                  <a:pt x="-608" y="224790"/>
                  <a:pt x="344" y="220980"/>
                </a:cubicBezTo>
                <a:cubicBezTo>
                  <a:pt x="1297" y="217170"/>
                  <a:pt x="7012" y="214313"/>
                  <a:pt x="11774" y="214313"/>
                </a:cubicBezTo>
                <a:close/>
                <a:moveTo>
                  <a:pt x="527077" y="141922"/>
                </a:moveTo>
                <a:cubicBezTo>
                  <a:pt x="524219" y="141922"/>
                  <a:pt x="522314" y="144780"/>
                  <a:pt x="522314" y="146685"/>
                </a:cubicBezTo>
                <a:lnTo>
                  <a:pt x="522314" y="156210"/>
                </a:lnTo>
                <a:cubicBezTo>
                  <a:pt x="522314" y="159067"/>
                  <a:pt x="525172" y="160972"/>
                  <a:pt x="527077" y="160972"/>
                </a:cubicBezTo>
                <a:lnTo>
                  <a:pt x="550889" y="160972"/>
                </a:lnTo>
                <a:cubicBezTo>
                  <a:pt x="553747" y="160972"/>
                  <a:pt x="555652" y="158115"/>
                  <a:pt x="555652" y="156210"/>
                </a:cubicBezTo>
                <a:lnTo>
                  <a:pt x="555652" y="146685"/>
                </a:lnTo>
                <a:cubicBezTo>
                  <a:pt x="555652" y="143827"/>
                  <a:pt x="552794" y="141922"/>
                  <a:pt x="550889" y="141922"/>
                </a:cubicBezTo>
                <a:close/>
                <a:moveTo>
                  <a:pt x="478499" y="141922"/>
                </a:moveTo>
                <a:cubicBezTo>
                  <a:pt x="475642" y="141922"/>
                  <a:pt x="473737" y="144780"/>
                  <a:pt x="473737" y="146685"/>
                </a:cubicBezTo>
                <a:lnTo>
                  <a:pt x="473737" y="156210"/>
                </a:lnTo>
                <a:cubicBezTo>
                  <a:pt x="473737" y="159067"/>
                  <a:pt x="476594" y="160972"/>
                  <a:pt x="478499" y="160972"/>
                </a:cubicBezTo>
                <a:lnTo>
                  <a:pt x="502312" y="160972"/>
                </a:lnTo>
                <a:cubicBezTo>
                  <a:pt x="505169" y="160972"/>
                  <a:pt x="507074" y="158115"/>
                  <a:pt x="507074" y="156210"/>
                </a:cubicBezTo>
                <a:lnTo>
                  <a:pt x="507074" y="146685"/>
                </a:lnTo>
                <a:cubicBezTo>
                  <a:pt x="507074" y="143827"/>
                  <a:pt x="504217" y="141922"/>
                  <a:pt x="502312" y="141922"/>
                </a:cubicBezTo>
                <a:close/>
                <a:moveTo>
                  <a:pt x="430874" y="141922"/>
                </a:moveTo>
                <a:cubicBezTo>
                  <a:pt x="428017" y="141922"/>
                  <a:pt x="426112" y="144780"/>
                  <a:pt x="426112" y="146685"/>
                </a:cubicBezTo>
                <a:lnTo>
                  <a:pt x="426112" y="156210"/>
                </a:lnTo>
                <a:cubicBezTo>
                  <a:pt x="426112" y="159067"/>
                  <a:pt x="428969" y="160972"/>
                  <a:pt x="430874" y="160972"/>
                </a:cubicBezTo>
                <a:lnTo>
                  <a:pt x="454687" y="160972"/>
                </a:lnTo>
                <a:cubicBezTo>
                  <a:pt x="457544" y="160972"/>
                  <a:pt x="459449" y="158115"/>
                  <a:pt x="459449" y="156210"/>
                </a:cubicBezTo>
                <a:lnTo>
                  <a:pt x="459449" y="146685"/>
                </a:lnTo>
                <a:cubicBezTo>
                  <a:pt x="459449" y="143827"/>
                  <a:pt x="456592" y="141922"/>
                  <a:pt x="454687" y="141922"/>
                </a:cubicBezTo>
                <a:close/>
                <a:moveTo>
                  <a:pt x="382297" y="141922"/>
                </a:moveTo>
                <a:cubicBezTo>
                  <a:pt x="379439" y="141922"/>
                  <a:pt x="377534" y="144780"/>
                  <a:pt x="377534" y="146685"/>
                </a:cubicBezTo>
                <a:lnTo>
                  <a:pt x="377534" y="156210"/>
                </a:lnTo>
                <a:cubicBezTo>
                  <a:pt x="377534" y="159067"/>
                  <a:pt x="380392" y="160972"/>
                  <a:pt x="382297" y="160972"/>
                </a:cubicBezTo>
                <a:lnTo>
                  <a:pt x="406109" y="160972"/>
                </a:lnTo>
                <a:cubicBezTo>
                  <a:pt x="408967" y="160972"/>
                  <a:pt x="410872" y="158115"/>
                  <a:pt x="410872" y="156210"/>
                </a:cubicBezTo>
                <a:lnTo>
                  <a:pt x="410872" y="146685"/>
                </a:lnTo>
                <a:cubicBezTo>
                  <a:pt x="410872" y="143827"/>
                  <a:pt x="408014" y="141922"/>
                  <a:pt x="406109" y="141922"/>
                </a:cubicBezTo>
                <a:close/>
                <a:moveTo>
                  <a:pt x="333719" y="141922"/>
                </a:moveTo>
                <a:cubicBezTo>
                  <a:pt x="330862" y="141922"/>
                  <a:pt x="328957" y="144780"/>
                  <a:pt x="328957" y="146685"/>
                </a:cubicBezTo>
                <a:lnTo>
                  <a:pt x="328957" y="156210"/>
                </a:lnTo>
                <a:cubicBezTo>
                  <a:pt x="328957" y="159067"/>
                  <a:pt x="331814" y="160972"/>
                  <a:pt x="333719" y="160972"/>
                </a:cubicBezTo>
                <a:lnTo>
                  <a:pt x="357532" y="160972"/>
                </a:lnTo>
                <a:cubicBezTo>
                  <a:pt x="360389" y="160972"/>
                  <a:pt x="362294" y="158115"/>
                  <a:pt x="362294" y="156210"/>
                </a:cubicBezTo>
                <a:lnTo>
                  <a:pt x="362294" y="146685"/>
                </a:lnTo>
                <a:cubicBezTo>
                  <a:pt x="362294" y="143827"/>
                  <a:pt x="359437" y="141922"/>
                  <a:pt x="357532" y="141922"/>
                </a:cubicBezTo>
                <a:close/>
                <a:moveTo>
                  <a:pt x="285142" y="141922"/>
                </a:moveTo>
                <a:cubicBezTo>
                  <a:pt x="282284" y="141922"/>
                  <a:pt x="280379" y="144780"/>
                  <a:pt x="280379" y="146685"/>
                </a:cubicBezTo>
                <a:lnTo>
                  <a:pt x="280379" y="156210"/>
                </a:lnTo>
                <a:cubicBezTo>
                  <a:pt x="280379" y="159067"/>
                  <a:pt x="283237" y="160972"/>
                  <a:pt x="285142" y="160972"/>
                </a:cubicBezTo>
                <a:lnTo>
                  <a:pt x="308954" y="160972"/>
                </a:lnTo>
                <a:cubicBezTo>
                  <a:pt x="311812" y="160972"/>
                  <a:pt x="313717" y="158115"/>
                  <a:pt x="313717" y="156210"/>
                </a:cubicBezTo>
                <a:lnTo>
                  <a:pt x="313717" y="146685"/>
                </a:lnTo>
                <a:cubicBezTo>
                  <a:pt x="313717" y="143827"/>
                  <a:pt x="310859" y="141922"/>
                  <a:pt x="308954" y="141922"/>
                </a:cubicBezTo>
                <a:close/>
                <a:moveTo>
                  <a:pt x="527077" y="111442"/>
                </a:moveTo>
                <a:cubicBezTo>
                  <a:pt x="524219" y="111442"/>
                  <a:pt x="522314" y="114300"/>
                  <a:pt x="522314" y="116205"/>
                </a:cubicBezTo>
                <a:lnTo>
                  <a:pt x="522314" y="125730"/>
                </a:lnTo>
                <a:cubicBezTo>
                  <a:pt x="522314" y="128587"/>
                  <a:pt x="525172" y="130492"/>
                  <a:pt x="527077" y="130492"/>
                </a:cubicBezTo>
                <a:lnTo>
                  <a:pt x="550889" y="130492"/>
                </a:lnTo>
                <a:cubicBezTo>
                  <a:pt x="553747" y="130492"/>
                  <a:pt x="555652" y="127635"/>
                  <a:pt x="555652" y="125730"/>
                </a:cubicBezTo>
                <a:lnTo>
                  <a:pt x="555652" y="116205"/>
                </a:lnTo>
                <a:cubicBezTo>
                  <a:pt x="555652" y="113347"/>
                  <a:pt x="552794" y="111442"/>
                  <a:pt x="550889" y="111442"/>
                </a:cubicBezTo>
                <a:close/>
                <a:moveTo>
                  <a:pt x="478499" y="111442"/>
                </a:moveTo>
                <a:cubicBezTo>
                  <a:pt x="475642" y="111442"/>
                  <a:pt x="473737" y="114300"/>
                  <a:pt x="473737" y="116205"/>
                </a:cubicBezTo>
                <a:lnTo>
                  <a:pt x="473737" y="125730"/>
                </a:lnTo>
                <a:cubicBezTo>
                  <a:pt x="473737" y="128587"/>
                  <a:pt x="476594" y="130492"/>
                  <a:pt x="478499" y="130492"/>
                </a:cubicBezTo>
                <a:lnTo>
                  <a:pt x="502312" y="130492"/>
                </a:lnTo>
                <a:cubicBezTo>
                  <a:pt x="505169" y="130492"/>
                  <a:pt x="507074" y="127635"/>
                  <a:pt x="507074" y="125730"/>
                </a:cubicBezTo>
                <a:lnTo>
                  <a:pt x="507074" y="116205"/>
                </a:lnTo>
                <a:cubicBezTo>
                  <a:pt x="507074" y="113347"/>
                  <a:pt x="504217" y="111442"/>
                  <a:pt x="502312" y="111442"/>
                </a:cubicBezTo>
                <a:close/>
                <a:moveTo>
                  <a:pt x="430874" y="111442"/>
                </a:moveTo>
                <a:cubicBezTo>
                  <a:pt x="428017" y="111442"/>
                  <a:pt x="426112" y="114300"/>
                  <a:pt x="426112" y="116205"/>
                </a:cubicBezTo>
                <a:lnTo>
                  <a:pt x="426112" y="125730"/>
                </a:lnTo>
                <a:cubicBezTo>
                  <a:pt x="426112" y="128587"/>
                  <a:pt x="428969" y="130492"/>
                  <a:pt x="430874" y="130492"/>
                </a:cubicBezTo>
                <a:lnTo>
                  <a:pt x="454687" y="130492"/>
                </a:lnTo>
                <a:cubicBezTo>
                  <a:pt x="457544" y="130492"/>
                  <a:pt x="459449" y="127635"/>
                  <a:pt x="459449" y="125730"/>
                </a:cubicBezTo>
                <a:lnTo>
                  <a:pt x="459449" y="116205"/>
                </a:lnTo>
                <a:cubicBezTo>
                  <a:pt x="459449" y="113347"/>
                  <a:pt x="456592" y="111442"/>
                  <a:pt x="454687" y="111442"/>
                </a:cubicBezTo>
                <a:close/>
                <a:moveTo>
                  <a:pt x="382297" y="111442"/>
                </a:moveTo>
                <a:cubicBezTo>
                  <a:pt x="379439" y="111442"/>
                  <a:pt x="377534" y="114300"/>
                  <a:pt x="377534" y="116205"/>
                </a:cubicBezTo>
                <a:lnTo>
                  <a:pt x="377534" y="125730"/>
                </a:lnTo>
                <a:cubicBezTo>
                  <a:pt x="377534" y="128587"/>
                  <a:pt x="380392" y="130492"/>
                  <a:pt x="382297" y="130492"/>
                </a:cubicBezTo>
                <a:lnTo>
                  <a:pt x="406109" y="130492"/>
                </a:lnTo>
                <a:cubicBezTo>
                  <a:pt x="408967" y="130492"/>
                  <a:pt x="410872" y="127635"/>
                  <a:pt x="410872" y="125730"/>
                </a:cubicBezTo>
                <a:lnTo>
                  <a:pt x="410872" y="116205"/>
                </a:lnTo>
                <a:cubicBezTo>
                  <a:pt x="410872" y="113347"/>
                  <a:pt x="408014" y="111442"/>
                  <a:pt x="406109" y="111442"/>
                </a:cubicBezTo>
                <a:close/>
                <a:moveTo>
                  <a:pt x="333719" y="111442"/>
                </a:moveTo>
                <a:cubicBezTo>
                  <a:pt x="330862" y="111442"/>
                  <a:pt x="328957" y="114300"/>
                  <a:pt x="328957" y="116205"/>
                </a:cubicBezTo>
                <a:lnTo>
                  <a:pt x="328957" y="125730"/>
                </a:lnTo>
                <a:cubicBezTo>
                  <a:pt x="328957" y="128587"/>
                  <a:pt x="331814" y="130492"/>
                  <a:pt x="333719" y="130492"/>
                </a:cubicBezTo>
                <a:lnTo>
                  <a:pt x="357532" y="130492"/>
                </a:lnTo>
                <a:cubicBezTo>
                  <a:pt x="360389" y="130492"/>
                  <a:pt x="362294" y="127635"/>
                  <a:pt x="362294" y="125730"/>
                </a:cubicBezTo>
                <a:lnTo>
                  <a:pt x="362294" y="116205"/>
                </a:lnTo>
                <a:cubicBezTo>
                  <a:pt x="362294" y="113347"/>
                  <a:pt x="359437" y="111442"/>
                  <a:pt x="357532" y="111442"/>
                </a:cubicBezTo>
                <a:close/>
                <a:moveTo>
                  <a:pt x="285142" y="111442"/>
                </a:moveTo>
                <a:cubicBezTo>
                  <a:pt x="282284" y="111442"/>
                  <a:pt x="280379" y="114300"/>
                  <a:pt x="280379" y="116205"/>
                </a:cubicBezTo>
                <a:lnTo>
                  <a:pt x="280379" y="125730"/>
                </a:lnTo>
                <a:cubicBezTo>
                  <a:pt x="280379" y="128587"/>
                  <a:pt x="283237" y="130492"/>
                  <a:pt x="285142" y="130492"/>
                </a:cubicBezTo>
                <a:lnTo>
                  <a:pt x="308954" y="130492"/>
                </a:lnTo>
                <a:cubicBezTo>
                  <a:pt x="311812" y="130492"/>
                  <a:pt x="313717" y="127635"/>
                  <a:pt x="313717" y="125730"/>
                </a:cubicBezTo>
                <a:lnTo>
                  <a:pt x="313717" y="116205"/>
                </a:lnTo>
                <a:cubicBezTo>
                  <a:pt x="313717" y="113347"/>
                  <a:pt x="310859" y="111442"/>
                  <a:pt x="308954" y="111442"/>
                </a:cubicBezTo>
                <a:close/>
                <a:moveTo>
                  <a:pt x="464212" y="28575"/>
                </a:moveTo>
                <a:cubicBezTo>
                  <a:pt x="461354" y="28575"/>
                  <a:pt x="459449" y="31432"/>
                  <a:pt x="459449" y="33337"/>
                </a:cubicBezTo>
                <a:lnTo>
                  <a:pt x="459449" y="41910"/>
                </a:lnTo>
                <a:cubicBezTo>
                  <a:pt x="459449" y="44767"/>
                  <a:pt x="462307" y="46672"/>
                  <a:pt x="464212" y="46672"/>
                </a:cubicBezTo>
                <a:lnTo>
                  <a:pt x="513742" y="46672"/>
                </a:lnTo>
                <a:cubicBezTo>
                  <a:pt x="514694" y="46672"/>
                  <a:pt x="515647" y="45720"/>
                  <a:pt x="516599" y="44767"/>
                </a:cubicBezTo>
                <a:cubicBezTo>
                  <a:pt x="517552" y="44767"/>
                  <a:pt x="517552" y="42862"/>
                  <a:pt x="517552" y="41910"/>
                </a:cubicBezTo>
                <a:lnTo>
                  <a:pt x="514694" y="32385"/>
                </a:lnTo>
                <a:cubicBezTo>
                  <a:pt x="513742" y="30480"/>
                  <a:pt x="511837" y="28575"/>
                  <a:pt x="509932" y="28575"/>
                </a:cubicBezTo>
                <a:close/>
                <a:moveTo>
                  <a:pt x="444209" y="7620"/>
                </a:moveTo>
                <a:lnTo>
                  <a:pt x="523267" y="7620"/>
                </a:lnTo>
                <a:cubicBezTo>
                  <a:pt x="527077" y="7620"/>
                  <a:pt x="531839" y="10477"/>
                  <a:pt x="532792" y="14287"/>
                </a:cubicBezTo>
                <a:lnTo>
                  <a:pt x="553747" y="77152"/>
                </a:lnTo>
                <a:lnTo>
                  <a:pt x="577559" y="77152"/>
                </a:lnTo>
                <a:cubicBezTo>
                  <a:pt x="582322" y="77152"/>
                  <a:pt x="586132" y="80010"/>
                  <a:pt x="587084" y="84772"/>
                </a:cubicBezTo>
                <a:lnTo>
                  <a:pt x="606134" y="201930"/>
                </a:lnTo>
                <a:lnTo>
                  <a:pt x="600419" y="201930"/>
                </a:lnTo>
                <a:cubicBezTo>
                  <a:pt x="589942" y="201930"/>
                  <a:pt x="580417" y="209550"/>
                  <a:pt x="577559" y="220027"/>
                </a:cubicBezTo>
                <a:lnTo>
                  <a:pt x="576607" y="222885"/>
                </a:lnTo>
                <a:lnTo>
                  <a:pt x="247994" y="222885"/>
                </a:lnTo>
                <a:cubicBezTo>
                  <a:pt x="247042" y="222885"/>
                  <a:pt x="245137" y="221932"/>
                  <a:pt x="244184" y="220980"/>
                </a:cubicBezTo>
                <a:lnTo>
                  <a:pt x="241327" y="216217"/>
                </a:lnTo>
                <a:cubicBezTo>
                  <a:pt x="235612" y="207645"/>
                  <a:pt x="226087" y="201930"/>
                  <a:pt x="217514" y="200977"/>
                </a:cubicBezTo>
                <a:lnTo>
                  <a:pt x="172747" y="200977"/>
                </a:lnTo>
                <a:lnTo>
                  <a:pt x="184177" y="167640"/>
                </a:lnTo>
                <a:cubicBezTo>
                  <a:pt x="185129" y="163830"/>
                  <a:pt x="189892" y="160972"/>
                  <a:pt x="193702" y="160972"/>
                </a:cubicBezTo>
                <a:lnTo>
                  <a:pt x="207989" y="160972"/>
                </a:lnTo>
                <a:cubicBezTo>
                  <a:pt x="208942" y="160972"/>
                  <a:pt x="209894" y="160972"/>
                  <a:pt x="209894" y="160020"/>
                </a:cubicBezTo>
                <a:lnTo>
                  <a:pt x="218467" y="132397"/>
                </a:lnTo>
                <a:cubicBezTo>
                  <a:pt x="219419" y="128587"/>
                  <a:pt x="224182" y="125730"/>
                  <a:pt x="227992" y="125730"/>
                </a:cubicBezTo>
                <a:lnTo>
                  <a:pt x="239422" y="125730"/>
                </a:lnTo>
                <a:cubicBezTo>
                  <a:pt x="240374" y="125730"/>
                  <a:pt x="241327" y="125730"/>
                  <a:pt x="241327" y="124777"/>
                </a:cubicBezTo>
                <a:lnTo>
                  <a:pt x="254662" y="84772"/>
                </a:lnTo>
                <a:cubicBezTo>
                  <a:pt x="255614" y="80962"/>
                  <a:pt x="260377" y="78105"/>
                  <a:pt x="264187" y="78105"/>
                </a:cubicBezTo>
                <a:lnTo>
                  <a:pt x="306097" y="78105"/>
                </a:lnTo>
                <a:lnTo>
                  <a:pt x="310859" y="43815"/>
                </a:lnTo>
                <a:lnTo>
                  <a:pt x="354674" y="43815"/>
                </a:lnTo>
                <a:lnTo>
                  <a:pt x="354674" y="78105"/>
                </a:lnTo>
                <a:lnTo>
                  <a:pt x="430874" y="78105"/>
                </a:lnTo>
                <a:lnTo>
                  <a:pt x="435637" y="16192"/>
                </a:lnTo>
                <a:cubicBezTo>
                  <a:pt x="435637" y="11430"/>
                  <a:pt x="439447" y="7620"/>
                  <a:pt x="444209" y="7620"/>
                </a:cubicBezTo>
                <a:close/>
                <a:moveTo>
                  <a:pt x="325146" y="0"/>
                </a:moveTo>
                <a:lnTo>
                  <a:pt x="346101" y="0"/>
                </a:lnTo>
                <a:cubicBezTo>
                  <a:pt x="350864" y="0"/>
                  <a:pt x="354674" y="3810"/>
                  <a:pt x="354674" y="8572"/>
                </a:cubicBezTo>
                <a:lnTo>
                  <a:pt x="353721" y="8572"/>
                </a:lnTo>
                <a:lnTo>
                  <a:pt x="353721" y="26670"/>
                </a:lnTo>
                <a:lnTo>
                  <a:pt x="312764" y="26670"/>
                </a:lnTo>
                <a:lnTo>
                  <a:pt x="315621" y="7620"/>
                </a:lnTo>
                <a:cubicBezTo>
                  <a:pt x="316574" y="3810"/>
                  <a:pt x="320384" y="0"/>
                  <a:pt x="325146"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104" name="ドローン">
            <a:extLst>
              <a:ext uri="{FF2B5EF4-FFF2-40B4-BE49-F238E27FC236}">
                <a16:creationId xmlns:a16="http://schemas.microsoft.com/office/drawing/2014/main" id="{F4195FE8-DB60-5046-A723-3C217B0C0699}"/>
              </a:ext>
            </a:extLst>
          </p:cNvPr>
          <p:cNvSpPr/>
          <p:nvPr userDrawn="1"/>
        </p:nvSpPr>
        <p:spPr>
          <a:xfrm>
            <a:off x="2670554" y="4443131"/>
            <a:ext cx="388811" cy="179702"/>
          </a:xfrm>
          <a:custGeom>
            <a:avLst/>
            <a:gdLst>
              <a:gd name="connsiteX0" fmla="*/ 397193 w 793432"/>
              <a:gd name="connsiteY0" fmla="*/ 324802 h 366712"/>
              <a:gd name="connsiteX1" fmla="*/ 386715 w 793432"/>
              <a:gd name="connsiteY1" fmla="*/ 335280 h 366712"/>
              <a:gd name="connsiteX2" fmla="*/ 397193 w 793432"/>
              <a:gd name="connsiteY2" fmla="*/ 345757 h 366712"/>
              <a:gd name="connsiteX3" fmla="*/ 407670 w 793432"/>
              <a:gd name="connsiteY3" fmla="*/ 335280 h 366712"/>
              <a:gd name="connsiteX4" fmla="*/ 397193 w 793432"/>
              <a:gd name="connsiteY4" fmla="*/ 324802 h 366712"/>
              <a:gd name="connsiteX5" fmla="*/ 337185 w 793432"/>
              <a:gd name="connsiteY5" fmla="*/ 302895 h 366712"/>
              <a:gd name="connsiteX6" fmla="*/ 456248 w 793432"/>
              <a:gd name="connsiteY6" fmla="*/ 302895 h 366712"/>
              <a:gd name="connsiteX7" fmla="*/ 461010 w 793432"/>
              <a:gd name="connsiteY7" fmla="*/ 307657 h 366712"/>
              <a:gd name="connsiteX8" fmla="*/ 461010 w 793432"/>
              <a:gd name="connsiteY8" fmla="*/ 361950 h 366712"/>
              <a:gd name="connsiteX9" fmla="*/ 456248 w 793432"/>
              <a:gd name="connsiteY9" fmla="*/ 366712 h 366712"/>
              <a:gd name="connsiteX10" fmla="*/ 337185 w 793432"/>
              <a:gd name="connsiteY10" fmla="*/ 366712 h 366712"/>
              <a:gd name="connsiteX11" fmla="*/ 332423 w 793432"/>
              <a:gd name="connsiteY11" fmla="*/ 361950 h 366712"/>
              <a:gd name="connsiteX12" fmla="*/ 332423 w 793432"/>
              <a:gd name="connsiteY12" fmla="*/ 307657 h 366712"/>
              <a:gd name="connsiteX13" fmla="*/ 337185 w 793432"/>
              <a:gd name="connsiteY13" fmla="*/ 302895 h 366712"/>
              <a:gd name="connsiteX14" fmla="*/ 299085 w 793432"/>
              <a:gd name="connsiteY14" fmla="*/ 169545 h 366712"/>
              <a:gd name="connsiteX15" fmla="*/ 307658 w 793432"/>
              <a:gd name="connsiteY15" fmla="*/ 179070 h 366712"/>
              <a:gd name="connsiteX16" fmla="*/ 329565 w 793432"/>
              <a:gd name="connsiteY16" fmla="*/ 198120 h 366712"/>
              <a:gd name="connsiteX17" fmla="*/ 331470 w 793432"/>
              <a:gd name="connsiteY17" fmla="*/ 198120 h 366712"/>
              <a:gd name="connsiteX18" fmla="*/ 226695 w 793432"/>
              <a:gd name="connsiteY18" fmla="*/ 309562 h 366712"/>
              <a:gd name="connsiteX19" fmla="*/ 210503 w 793432"/>
              <a:gd name="connsiteY19" fmla="*/ 320040 h 366712"/>
              <a:gd name="connsiteX20" fmla="*/ 202883 w 793432"/>
              <a:gd name="connsiteY20" fmla="*/ 313372 h 366712"/>
              <a:gd name="connsiteX21" fmla="*/ 202883 w 793432"/>
              <a:gd name="connsiteY21" fmla="*/ 312420 h 366712"/>
              <a:gd name="connsiteX22" fmla="*/ 210503 w 793432"/>
              <a:gd name="connsiteY22" fmla="*/ 294322 h 366712"/>
              <a:gd name="connsiteX23" fmla="*/ 494348 w 793432"/>
              <a:gd name="connsiteY23" fmla="*/ 168593 h 366712"/>
              <a:gd name="connsiteX24" fmla="*/ 582930 w 793432"/>
              <a:gd name="connsiteY24" fmla="*/ 293370 h 366712"/>
              <a:gd name="connsiteX25" fmla="*/ 590550 w 793432"/>
              <a:gd name="connsiteY25" fmla="*/ 311468 h 366712"/>
              <a:gd name="connsiteX26" fmla="*/ 590550 w 793432"/>
              <a:gd name="connsiteY26" fmla="*/ 312420 h 366712"/>
              <a:gd name="connsiteX27" fmla="*/ 582930 w 793432"/>
              <a:gd name="connsiteY27" fmla="*/ 319088 h 366712"/>
              <a:gd name="connsiteX28" fmla="*/ 566738 w 793432"/>
              <a:gd name="connsiteY28" fmla="*/ 308610 h 366712"/>
              <a:gd name="connsiteX29" fmla="*/ 461963 w 793432"/>
              <a:gd name="connsiteY29" fmla="*/ 197168 h 366712"/>
              <a:gd name="connsiteX30" fmla="*/ 463868 w 793432"/>
              <a:gd name="connsiteY30" fmla="*/ 197168 h 366712"/>
              <a:gd name="connsiteX31" fmla="*/ 485775 w 793432"/>
              <a:gd name="connsiteY31" fmla="*/ 179070 h 366712"/>
              <a:gd name="connsiteX32" fmla="*/ 494348 w 793432"/>
              <a:gd name="connsiteY32" fmla="*/ 168593 h 366712"/>
              <a:gd name="connsiteX33" fmla="*/ 387668 w 793432"/>
              <a:gd name="connsiteY33" fmla="*/ 131445 h 366712"/>
              <a:gd name="connsiteX34" fmla="*/ 384810 w 793432"/>
              <a:gd name="connsiteY34" fmla="*/ 135255 h 366712"/>
              <a:gd name="connsiteX35" fmla="*/ 394335 w 793432"/>
              <a:gd name="connsiteY35" fmla="*/ 150495 h 366712"/>
              <a:gd name="connsiteX36" fmla="*/ 399098 w 793432"/>
              <a:gd name="connsiteY36" fmla="*/ 150495 h 366712"/>
              <a:gd name="connsiteX37" fmla="*/ 408623 w 793432"/>
              <a:gd name="connsiteY37" fmla="*/ 135255 h 366712"/>
              <a:gd name="connsiteX38" fmla="*/ 406718 w 793432"/>
              <a:gd name="connsiteY38" fmla="*/ 131445 h 366712"/>
              <a:gd name="connsiteX39" fmla="*/ 389573 w 793432"/>
              <a:gd name="connsiteY39" fmla="*/ 49530 h 366712"/>
              <a:gd name="connsiteX40" fmla="*/ 396240 w 793432"/>
              <a:gd name="connsiteY40" fmla="*/ 49530 h 366712"/>
              <a:gd name="connsiteX41" fmla="*/ 498158 w 793432"/>
              <a:gd name="connsiteY41" fmla="*/ 76200 h 366712"/>
              <a:gd name="connsiteX42" fmla="*/ 557213 w 793432"/>
              <a:gd name="connsiteY42" fmla="*/ 118110 h 366712"/>
              <a:gd name="connsiteX43" fmla="*/ 582930 w 793432"/>
              <a:gd name="connsiteY43" fmla="*/ 125730 h 366712"/>
              <a:gd name="connsiteX44" fmla="*/ 582930 w 793432"/>
              <a:gd name="connsiteY44" fmla="*/ 144780 h 366712"/>
              <a:gd name="connsiteX45" fmla="*/ 505778 w 793432"/>
              <a:gd name="connsiteY45" fmla="*/ 150495 h 366712"/>
              <a:gd name="connsiteX46" fmla="*/ 479108 w 793432"/>
              <a:gd name="connsiteY46" fmla="*/ 173355 h 366712"/>
              <a:gd name="connsiteX47" fmla="*/ 464820 w 793432"/>
              <a:gd name="connsiteY47" fmla="*/ 187642 h 366712"/>
              <a:gd name="connsiteX48" fmla="*/ 328613 w 793432"/>
              <a:gd name="connsiteY48" fmla="*/ 187642 h 366712"/>
              <a:gd name="connsiteX49" fmla="*/ 314325 w 793432"/>
              <a:gd name="connsiteY49" fmla="*/ 173355 h 366712"/>
              <a:gd name="connsiteX50" fmla="*/ 287655 w 793432"/>
              <a:gd name="connsiteY50" fmla="*/ 150495 h 366712"/>
              <a:gd name="connsiteX51" fmla="*/ 210503 w 793432"/>
              <a:gd name="connsiteY51" fmla="*/ 144780 h 366712"/>
              <a:gd name="connsiteX52" fmla="*/ 210503 w 793432"/>
              <a:gd name="connsiteY52" fmla="*/ 125730 h 366712"/>
              <a:gd name="connsiteX53" fmla="*/ 236220 w 793432"/>
              <a:gd name="connsiteY53" fmla="*/ 118110 h 366712"/>
              <a:gd name="connsiteX54" fmla="*/ 286703 w 793432"/>
              <a:gd name="connsiteY54" fmla="*/ 83820 h 366712"/>
              <a:gd name="connsiteX55" fmla="*/ 294323 w 793432"/>
              <a:gd name="connsiteY55" fmla="*/ 76200 h 366712"/>
              <a:gd name="connsiteX56" fmla="*/ 389573 w 793432"/>
              <a:gd name="connsiteY56" fmla="*/ 49530 h 366712"/>
              <a:gd name="connsiteX57" fmla="*/ 603885 w 793432"/>
              <a:gd name="connsiteY57" fmla="*/ 2858 h 366712"/>
              <a:gd name="connsiteX58" fmla="*/ 610552 w 793432"/>
              <a:gd name="connsiteY58" fmla="*/ 9525 h 366712"/>
              <a:gd name="connsiteX59" fmla="*/ 610552 w 793432"/>
              <a:gd name="connsiteY59" fmla="*/ 12383 h 366712"/>
              <a:gd name="connsiteX60" fmla="*/ 607695 w 793432"/>
              <a:gd name="connsiteY60" fmla="*/ 14288 h 366712"/>
              <a:gd name="connsiteX61" fmla="*/ 609600 w 793432"/>
              <a:gd name="connsiteY61" fmla="*/ 17145 h 366712"/>
              <a:gd name="connsiteX62" fmla="*/ 610552 w 793432"/>
              <a:gd name="connsiteY62" fmla="*/ 17145 h 366712"/>
              <a:gd name="connsiteX63" fmla="*/ 610552 w 793432"/>
              <a:gd name="connsiteY63" fmla="*/ 82868 h 366712"/>
              <a:gd name="connsiteX64" fmla="*/ 612457 w 793432"/>
              <a:gd name="connsiteY64" fmla="*/ 82868 h 366712"/>
              <a:gd name="connsiteX65" fmla="*/ 624840 w 793432"/>
              <a:gd name="connsiteY65" fmla="*/ 92393 h 366712"/>
              <a:gd name="connsiteX66" fmla="*/ 628650 w 793432"/>
              <a:gd name="connsiteY66" fmla="*/ 107633 h 366712"/>
              <a:gd name="connsiteX67" fmla="*/ 629602 w 793432"/>
              <a:gd name="connsiteY67" fmla="*/ 127635 h 366712"/>
              <a:gd name="connsiteX68" fmla="*/ 620077 w 793432"/>
              <a:gd name="connsiteY68" fmla="*/ 177165 h 366712"/>
              <a:gd name="connsiteX69" fmla="*/ 607695 w 793432"/>
              <a:gd name="connsiteY69" fmla="*/ 186690 h 366712"/>
              <a:gd name="connsiteX70" fmla="*/ 597217 w 793432"/>
              <a:gd name="connsiteY70" fmla="*/ 186690 h 366712"/>
              <a:gd name="connsiteX71" fmla="*/ 586740 w 793432"/>
              <a:gd name="connsiteY71" fmla="*/ 176213 h 366712"/>
              <a:gd name="connsiteX72" fmla="*/ 586740 w 793432"/>
              <a:gd name="connsiteY72" fmla="*/ 93345 h 366712"/>
              <a:gd name="connsiteX73" fmla="*/ 597217 w 793432"/>
              <a:gd name="connsiteY73" fmla="*/ 82868 h 366712"/>
              <a:gd name="connsiteX74" fmla="*/ 597217 w 793432"/>
              <a:gd name="connsiteY74" fmla="*/ 17145 h 366712"/>
              <a:gd name="connsiteX75" fmla="*/ 598170 w 793432"/>
              <a:gd name="connsiteY75" fmla="*/ 17145 h 366712"/>
              <a:gd name="connsiteX76" fmla="*/ 600075 w 793432"/>
              <a:gd name="connsiteY76" fmla="*/ 14288 h 366712"/>
              <a:gd name="connsiteX77" fmla="*/ 597217 w 793432"/>
              <a:gd name="connsiteY77" fmla="*/ 12383 h 366712"/>
              <a:gd name="connsiteX78" fmla="*/ 597217 w 793432"/>
              <a:gd name="connsiteY78" fmla="*/ 9525 h 366712"/>
              <a:gd name="connsiteX79" fmla="*/ 603885 w 793432"/>
              <a:gd name="connsiteY79" fmla="*/ 2858 h 366712"/>
              <a:gd name="connsiteX80" fmla="*/ 189547 w 793432"/>
              <a:gd name="connsiteY80" fmla="*/ 1905 h 366712"/>
              <a:gd name="connsiteX81" fmla="*/ 196215 w 793432"/>
              <a:gd name="connsiteY81" fmla="*/ 8572 h 366712"/>
              <a:gd name="connsiteX82" fmla="*/ 196215 w 793432"/>
              <a:gd name="connsiteY82" fmla="*/ 11430 h 366712"/>
              <a:gd name="connsiteX83" fmla="*/ 193357 w 793432"/>
              <a:gd name="connsiteY83" fmla="*/ 13335 h 366712"/>
              <a:gd name="connsiteX84" fmla="*/ 195262 w 793432"/>
              <a:gd name="connsiteY84" fmla="*/ 16192 h 366712"/>
              <a:gd name="connsiteX85" fmla="*/ 196215 w 793432"/>
              <a:gd name="connsiteY85" fmla="*/ 16192 h 366712"/>
              <a:gd name="connsiteX86" fmla="*/ 196215 w 793432"/>
              <a:gd name="connsiteY86" fmla="*/ 81915 h 366712"/>
              <a:gd name="connsiteX87" fmla="*/ 206692 w 793432"/>
              <a:gd name="connsiteY87" fmla="*/ 92392 h 366712"/>
              <a:gd name="connsiteX88" fmla="*/ 206692 w 793432"/>
              <a:gd name="connsiteY88" fmla="*/ 175260 h 366712"/>
              <a:gd name="connsiteX89" fmla="*/ 197167 w 793432"/>
              <a:gd name="connsiteY89" fmla="*/ 183832 h 366712"/>
              <a:gd name="connsiteX90" fmla="*/ 186690 w 793432"/>
              <a:gd name="connsiteY90" fmla="*/ 183832 h 366712"/>
              <a:gd name="connsiteX91" fmla="*/ 174307 w 793432"/>
              <a:gd name="connsiteY91" fmla="*/ 174307 h 366712"/>
              <a:gd name="connsiteX92" fmla="*/ 164782 w 793432"/>
              <a:gd name="connsiteY92" fmla="*/ 124777 h 366712"/>
              <a:gd name="connsiteX93" fmla="*/ 165735 w 793432"/>
              <a:gd name="connsiteY93" fmla="*/ 104775 h 366712"/>
              <a:gd name="connsiteX94" fmla="*/ 168592 w 793432"/>
              <a:gd name="connsiteY94" fmla="*/ 91440 h 366712"/>
              <a:gd name="connsiteX95" fmla="*/ 180975 w 793432"/>
              <a:gd name="connsiteY95" fmla="*/ 81915 h 366712"/>
              <a:gd name="connsiteX96" fmla="*/ 182880 w 793432"/>
              <a:gd name="connsiteY96" fmla="*/ 81915 h 366712"/>
              <a:gd name="connsiteX97" fmla="*/ 182880 w 793432"/>
              <a:gd name="connsiteY97" fmla="*/ 16192 h 366712"/>
              <a:gd name="connsiteX98" fmla="*/ 183832 w 793432"/>
              <a:gd name="connsiteY98" fmla="*/ 16192 h 366712"/>
              <a:gd name="connsiteX99" fmla="*/ 185737 w 793432"/>
              <a:gd name="connsiteY99" fmla="*/ 13335 h 366712"/>
              <a:gd name="connsiteX100" fmla="*/ 182880 w 793432"/>
              <a:gd name="connsiteY100" fmla="*/ 11430 h 366712"/>
              <a:gd name="connsiteX101" fmla="*/ 182880 w 793432"/>
              <a:gd name="connsiteY101" fmla="*/ 8572 h 366712"/>
              <a:gd name="connsiteX102" fmla="*/ 189547 w 793432"/>
              <a:gd name="connsiteY102" fmla="*/ 1905 h 366712"/>
              <a:gd name="connsiteX103" fmla="*/ 506730 w 793432"/>
              <a:gd name="connsiteY103" fmla="*/ 953 h 366712"/>
              <a:gd name="connsiteX104" fmla="*/ 515303 w 793432"/>
              <a:gd name="connsiteY104" fmla="*/ 953 h 366712"/>
              <a:gd name="connsiteX105" fmla="*/ 597218 w 793432"/>
              <a:gd name="connsiteY105" fmla="*/ 14288 h 366712"/>
              <a:gd name="connsiteX106" fmla="*/ 598170 w 793432"/>
              <a:gd name="connsiteY106" fmla="*/ 14288 h 366712"/>
              <a:gd name="connsiteX107" fmla="*/ 597218 w 793432"/>
              <a:gd name="connsiteY107" fmla="*/ 15240 h 366712"/>
              <a:gd name="connsiteX108" fmla="*/ 569595 w 793432"/>
              <a:gd name="connsiteY108" fmla="*/ 27623 h 366712"/>
              <a:gd name="connsiteX109" fmla="*/ 414338 w 793432"/>
              <a:gd name="connsiteY109" fmla="*/ 20955 h 366712"/>
              <a:gd name="connsiteX110" fmla="*/ 278130 w 793432"/>
              <a:gd name="connsiteY110" fmla="*/ 953 h 366712"/>
              <a:gd name="connsiteX111" fmla="*/ 281940 w 793432"/>
              <a:gd name="connsiteY111" fmla="*/ 953 h 366712"/>
              <a:gd name="connsiteX112" fmla="*/ 287655 w 793432"/>
              <a:gd name="connsiteY112" fmla="*/ 953 h 366712"/>
              <a:gd name="connsiteX113" fmla="*/ 380047 w 793432"/>
              <a:gd name="connsiteY113" fmla="*/ 20955 h 366712"/>
              <a:gd name="connsiteX114" fmla="*/ 224790 w 793432"/>
              <a:gd name="connsiteY114" fmla="*/ 27623 h 366712"/>
              <a:gd name="connsiteX115" fmla="*/ 197167 w 793432"/>
              <a:gd name="connsiteY115" fmla="*/ 15240 h 366712"/>
              <a:gd name="connsiteX116" fmla="*/ 196215 w 793432"/>
              <a:gd name="connsiteY116" fmla="*/ 14288 h 366712"/>
              <a:gd name="connsiteX117" fmla="*/ 92392 w 793432"/>
              <a:gd name="connsiteY117" fmla="*/ 953 h 366712"/>
              <a:gd name="connsiteX118" fmla="*/ 100965 w 793432"/>
              <a:gd name="connsiteY118" fmla="*/ 953 h 366712"/>
              <a:gd name="connsiteX119" fmla="*/ 182880 w 793432"/>
              <a:gd name="connsiteY119" fmla="*/ 14288 h 366712"/>
              <a:gd name="connsiteX120" fmla="*/ 183832 w 793432"/>
              <a:gd name="connsiteY120" fmla="*/ 14288 h 366712"/>
              <a:gd name="connsiteX121" fmla="*/ 182880 w 793432"/>
              <a:gd name="connsiteY121" fmla="*/ 15240 h 366712"/>
              <a:gd name="connsiteX122" fmla="*/ 155257 w 793432"/>
              <a:gd name="connsiteY122" fmla="*/ 27623 h 366712"/>
              <a:gd name="connsiteX123" fmla="*/ 0 w 793432"/>
              <a:gd name="connsiteY123" fmla="*/ 20955 h 366712"/>
              <a:gd name="connsiteX124" fmla="*/ 692467 w 793432"/>
              <a:gd name="connsiteY124" fmla="*/ 0 h 366712"/>
              <a:gd name="connsiteX125" fmla="*/ 696277 w 793432"/>
              <a:gd name="connsiteY125" fmla="*/ 0 h 366712"/>
              <a:gd name="connsiteX126" fmla="*/ 701992 w 793432"/>
              <a:gd name="connsiteY126" fmla="*/ 0 h 366712"/>
              <a:gd name="connsiteX127" fmla="*/ 793432 w 793432"/>
              <a:gd name="connsiteY127" fmla="*/ 20955 h 366712"/>
              <a:gd name="connsiteX128" fmla="*/ 638175 w 793432"/>
              <a:gd name="connsiteY128" fmla="*/ 27622 h 366712"/>
              <a:gd name="connsiteX129" fmla="*/ 610552 w 793432"/>
              <a:gd name="connsiteY129" fmla="*/ 15240 h 366712"/>
              <a:gd name="connsiteX130" fmla="*/ 609600 w 793432"/>
              <a:gd name="connsiteY130" fmla="*/ 14287 h 366712"/>
              <a:gd name="connsiteX131" fmla="*/ 610552 w 793432"/>
              <a:gd name="connsiteY131" fmla="*/ 13335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793432" h="366712">
                <a:moveTo>
                  <a:pt x="397193" y="324802"/>
                </a:moveTo>
                <a:cubicBezTo>
                  <a:pt x="391478" y="324802"/>
                  <a:pt x="386715" y="329565"/>
                  <a:pt x="386715" y="335280"/>
                </a:cubicBezTo>
                <a:cubicBezTo>
                  <a:pt x="386715" y="340995"/>
                  <a:pt x="391478" y="345757"/>
                  <a:pt x="397193" y="345757"/>
                </a:cubicBezTo>
                <a:cubicBezTo>
                  <a:pt x="402908" y="345757"/>
                  <a:pt x="407670" y="340995"/>
                  <a:pt x="407670" y="335280"/>
                </a:cubicBezTo>
                <a:cubicBezTo>
                  <a:pt x="407670" y="329565"/>
                  <a:pt x="402908" y="324802"/>
                  <a:pt x="397193" y="324802"/>
                </a:cubicBezTo>
                <a:close/>
                <a:moveTo>
                  <a:pt x="337185" y="302895"/>
                </a:moveTo>
                <a:lnTo>
                  <a:pt x="456248" y="302895"/>
                </a:lnTo>
                <a:cubicBezTo>
                  <a:pt x="459105" y="302895"/>
                  <a:pt x="461010" y="304800"/>
                  <a:pt x="461010" y="307657"/>
                </a:cubicBezTo>
                <a:lnTo>
                  <a:pt x="461010" y="361950"/>
                </a:lnTo>
                <a:cubicBezTo>
                  <a:pt x="461010" y="364807"/>
                  <a:pt x="459105" y="366712"/>
                  <a:pt x="456248" y="366712"/>
                </a:cubicBezTo>
                <a:lnTo>
                  <a:pt x="337185" y="366712"/>
                </a:lnTo>
                <a:cubicBezTo>
                  <a:pt x="334328" y="366712"/>
                  <a:pt x="332423" y="364807"/>
                  <a:pt x="332423" y="361950"/>
                </a:cubicBezTo>
                <a:lnTo>
                  <a:pt x="332423" y="307657"/>
                </a:lnTo>
                <a:cubicBezTo>
                  <a:pt x="332423" y="304800"/>
                  <a:pt x="334328" y="302895"/>
                  <a:pt x="337185" y="302895"/>
                </a:cubicBezTo>
                <a:close/>
                <a:moveTo>
                  <a:pt x="299085" y="169545"/>
                </a:moveTo>
                <a:cubicBezTo>
                  <a:pt x="301943" y="172402"/>
                  <a:pt x="304800" y="175260"/>
                  <a:pt x="307658" y="179070"/>
                </a:cubicBezTo>
                <a:cubicBezTo>
                  <a:pt x="315278" y="188595"/>
                  <a:pt x="321945" y="197167"/>
                  <a:pt x="329565" y="198120"/>
                </a:cubicBezTo>
                <a:lnTo>
                  <a:pt x="331470" y="198120"/>
                </a:lnTo>
                <a:lnTo>
                  <a:pt x="226695" y="309562"/>
                </a:lnTo>
                <a:cubicBezTo>
                  <a:pt x="222885" y="313372"/>
                  <a:pt x="215265" y="318135"/>
                  <a:pt x="210503" y="320040"/>
                </a:cubicBezTo>
                <a:cubicBezTo>
                  <a:pt x="205740" y="321945"/>
                  <a:pt x="201930" y="319087"/>
                  <a:pt x="202883" y="313372"/>
                </a:cubicBezTo>
                <a:lnTo>
                  <a:pt x="202883" y="312420"/>
                </a:lnTo>
                <a:cubicBezTo>
                  <a:pt x="203835" y="306705"/>
                  <a:pt x="207645" y="299085"/>
                  <a:pt x="210503" y="294322"/>
                </a:cubicBezTo>
                <a:close/>
                <a:moveTo>
                  <a:pt x="494348" y="168593"/>
                </a:moveTo>
                <a:lnTo>
                  <a:pt x="582930" y="293370"/>
                </a:lnTo>
                <a:cubicBezTo>
                  <a:pt x="586740" y="298133"/>
                  <a:pt x="589598" y="306705"/>
                  <a:pt x="590550" y="311468"/>
                </a:cubicBezTo>
                <a:lnTo>
                  <a:pt x="590550" y="312420"/>
                </a:lnTo>
                <a:cubicBezTo>
                  <a:pt x="591503" y="318135"/>
                  <a:pt x="587693" y="320993"/>
                  <a:pt x="582930" y="319088"/>
                </a:cubicBezTo>
                <a:cubicBezTo>
                  <a:pt x="577215" y="317183"/>
                  <a:pt x="570548" y="312420"/>
                  <a:pt x="566738" y="308610"/>
                </a:cubicBezTo>
                <a:lnTo>
                  <a:pt x="461963" y="197168"/>
                </a:lnTo>
                <a:lnTo>
                  <a:pt x="463868" y="197168"/>
                </a:lnTo>
                <a:cubicBezTo>
                  <a:pt x="471488" y="197168"/>
                  <a:pt x="478155" y="188595"/>
                  <a:pt x="485775" y="179070"/>
                </a:cubicBezTo>
                <a:cubicBezTo>
                  <a:pt x="488633" y="175260"/>
                  <a:pt x="491490" y="171450"/>
                  <a:pt x="494348" y="168593"/>
                </a:cubicBezTo>
                <a:close/>
                <a:moveTo>
                  <a:pt x="387668" y="131445"/>
                </a:moveTo>
                <a:cubicBezTo>
                  <a:pt x="384810" y="131445"/>
                  <a:pt x="383858" y="133350"/>
                  <a:pt x="384810" y="135255"/>
                </a:cubicBezTo>
                <a:lnTo>
                  <a:pt x="394335" y="150495"/>
                </a:lnTo>
                <a:cubicBezTo>
                  <a:pt x="395288" y="152400"/>
                  <a:pt x="398145" y="152400"/>
                  <a:pt x="399098" y="150495"/>
                </a:cubicBezTo>
                <a:lnTo>
                  <a:pt x="408623" y="135255"/>
                </a:lnTo>
                <a:cubicBezTo>
                  <a:pt x="410528" y="133350"/>
                  <a:pt x="409575" y="131445"/>
                  <a:pt x="406718" y="131445"/>
                </a:cubicBezTo>
                <a:close/>
                <a:moveTo>
                  <a:pt x="389573" y="49530"/>
                </a:moveTo>
                <a:lnTo>
                  <a:pt x="396240" y="49530"/>
                </a:lnTo>
                <a:cubicBezTo>
                  <a:pt x="459105" y="49530"/>
                  <a:pt x="472440" y="51435"/>
                  <a:pt x="498158" y="76200"/>
                </a:cubicBezTo>
                <a:cubicBezTo>
                  <a:pt x="523875" y="100965"/>
                  <a:pt x="542925" y="114300"/>
                  <a:pt x="557213" y="118110"/>
                </a:cubicBezTo>
                <a:cubicBezTo>
                  <a:pt x="571500" y="121920"/>
                  <a:pt x="579120" y="124777"/>
                  <a:pt x="582930" y="125730"/>
                </a:cubicBezTo>
                <a:lnTo>
                  <a:pt x="582930" y="144780"/>
                </a:lnTo>
                <a:cubicBezTo>
                  <a:pt x="560070" y="145732"/>
                  <a:pt x="520065" y="147637"/>
                  <a:pt x="505778" y="150495"/>
                </a:cubicBezTo>
                <a:cubicBezTo>
                  <a:pt x="495300" y="152400"/>
                  <a:pt x="486728" y="163830"/>
                  <a:pt x="479108" y="173355"/>
                </a:cubicBezTo>
                <a:cubicBezTo>
                  <a:pt x="474345" y="179070"/>
                  <a:pt x="467678" y="187642"/>
                  <a:pt x="464820" y="187642"/>
                </a:cubicBezTo>
                <a:lnTo>
                  <a:pt x="328613" y="187642"/>
                </a:lnTo>
                <a:cubicBezTo>
                  <a:pt x="325755" y="187642"/>
                  <a:pt x="319088" y="180022"/>
                  <a:pt x="314325" y="173355"/>
                </a:cubicBezTo>
                <a:cubicBezTo>
                  <a:pt x="306705" y="163830"/>
                  <a:pt x="298133" y="152400"/>
                  <a:pt x="287655" y="150495"/>
                </a:cubicBezTo>
                <a:cubicBezTo>
                  <a:pt x="273368" y="146685"/>
                  <a:pt x="233363" y="145732"/>
                  <a:pt x="210503" y="144780"/>
                </a:cubicBezTo>
                <a:lnTo>
                  <a:pt x="210503" y="125730"/>
                </a:lnTo>
                <a:cubicBezTo>
                  <a:pt x="215265" y="123825"/>
                  <a:pt x="221933" y="121920"/>
                  <a:pt x="236220" y="118110"/>
                </a:cubicBezTo>
                <a:cubicBezTo>
                  <a:pt x="252413" y="114300"/>
                  <a:pt x="273368" y="96202"/>
                  <a:pt x="286703" y="83820"/>
                </a:cubicBezTo>
                <a:cubicBezTo>
                  <a:pt x="290513" y="80962"/>
                  <a:pt x="293370" y="78105"/>
                  <a:pt x="294323" y="76200"/>
                </a:cubicBezTo>
                <a:cubicBezTo>
                  <a:pt x="327660" y="49530"/>
                  <a:pt x="334328" y="49530"/>
                  <a:pt x="389573" y="49530"/>
                </a:cubicBezTo>
                <a:close/>
                <a:moveTo>
                  <a:pt x="603885" y="2858"/>
                </a:moveTo>
                <a:cubicBezTo>
                  <a:pt x="607695" y="2858"/>
                  <a:pt x="610552" y="5715"/>
                  <a:pt x="610552" y="9525"/>
                </a:cubicBezTo>
                <a:lnTo>
                  <a:pt x="610552" y="12383"/>
                </a:lnTo>
                <a:cubicBezTo>
                  <a:pt x="608647" y="12383"/>
                  <a:pt x="607695" y="13335"/>
                  <a:pt x="607695" y="14288"/>
                </a:cubicBezTo>
                <a:cubicBezTo>
                  <a:pt x="607695" y="15240"/>
                  <a:pt x="607695" y="16193"/>
                  <a:pt x="609600" y="17145"/>
                </a:cubicBezTo>
                <a:cubicBezTo>
                  <a:pt x="609600" y="17145"/>
                  <a:pt x="610552" y="17145"/>
                  <a:pt x="610552" y="17145"/>
                </a:cubicBezTo>
                <a:lnTo>
                  <a:pt x="610552" y="82868"/>
                </a:lnTo>
                <a:lnTo>
                  <a:pt x="612457" y="82868"/>
                </a:lnTo>
                <a:cubicBezTo>
                  <a:pt x="618172" y="82868"/>
                  <a:pt x="623887" y="86678"/>
                  <a:pt x="624840" y="92393"/>
                </a:cubicBezTo>
                <a:lnTo>
                  <a:pt x="628650" y="107633"/>
                </a:lnTo>
                <a:cubicBezTo>
                  <a:pt x="630555" y="113348"/>
                  <a:pt x="630555" y="121920"/>
                  <a:pt x="629602" y="127635"/>
                </a:cubicBezTo>
                <a:lnTo>
                  <a:pt x="620077" y="177165"/>
                </a:lnTo>
                <a:cubicBezTo>
                  <a:pt x="619125" y="181928"/>
                  <a:pt x="613410" y="186690"/>
                  <a:pt x="607695" y="186690"/>
                </a:cubicBezTo>
                <a:lnTo>
                  <a:pt x="597217" y="186690"/>
                </a:lnTo>
                <a:cubicBezTo>
                  <a:pt x="591502" y="186690"/>
                  <a:pt x="586740" y="181928"/>
                  <a:pt x="586740" y="176213"/>
                </a:cubicBezTo>
                <a:lnTo>
                  <a:pt x="586740" y="93345"/>
                </a:lnTo>
                <a:cubicBezTo>
                  <a:pt x="586740" y="87630"/>
                  <a:pt x="591502" y="82868"/>
                  <a:pt x="597217" y="82868"/>
                </a:cubicBezTo>
                <a:lnTo>
                  <a:pt x="597217" y="17145"/>
                </a:lnTo>
                <a:cubicBezTo>
                  <a:pt x="598170" y="17145"/>
                  <a:pt x="598170" y="17145"/>
                  <a:pt x="598170" y="17145"/>
                </a:cubicBezTo>
                <a:cubicBezTo>
                  <a:pt x="600075" y="16193"/>
                  <a:pt x="600075" y="15240"/>
                  <a:pt x="600075" y="14288"/>
                </a:cubicBezTo>
                <a:cubicBezTo>
                  <a:pt x="600075" y="13335"/>
                  <a:pt x="599122" y="12383"/>
                  <a:pt x="597217" y="12383"/>
                </a:cubicBezTo>
                <a:lnTo>
                  <a:pt x="597217" y="9525"/>
                </a:lnTo>
                <a:cubicBezTo>
                  <a:pt x="597217" y="5715"/>
                  <a:pt x="600075" y="2858"/>
                  <a:pt x="603885" y="2858"/>
                </a:cubicBezTo>
                <a:close/>
                <a:moveTo>
                  <a:pt x="189547" y="1905"/>
                </a:moveTo>
                <a:cubicBezTo>
                  <a:pt x="193357" y="1905"/>
                  <a:pt x="196215" y="4762"/>
                  <a:pt x="196215" y="8572"/>
                </a:cubicBezTo>
                <a:lnTo>
                  <a:pt x="196215" y="11430"/>
                </a:lnTo>
                <a:cubicBezTo>
                  <a:pt x="194310" y="11430"/>
                  <a:pt x="193357" y="12382"/>
                  <a:pt x="193357" y="13335"/>
                </a:cubicBezTo>
                <a:cubicBezTo>
                  <a:pt x="193357" y="14287"/>
                  <a:pt x="193357" y="15240"/>
                  <a:pt x="195262" y="16192"/>
                </a:cubicBezTo>
                <a:cubicBezTo>
                  <a:pt x="195262" y="16192"/>
                  <a:pt x="196215" y="16192"/>
                  <a:pt x="196215" y="16192"/>
                </a:cubicBezTo>
                <a:lnTo>
                  <a:pt x="196215" y="81915"/>
                </a:lnTo>
                <a:cubicBezTo>
                  <a:pt x="201930" y="81915"/>
                  <a:pt x="206692" y="86677"/>
                  <a:pt x="206692" y="92392"/>
                </a:cubicBezTo>
                <a:lnTo>
                  <a:pt x="206692" y="175260"/>
                </a:lnTo>
                <a:cubicBezTo>
                  <a:pt x="206692" y="180975"/>
                  <a:pt x="201930" y="184785"/>
                  <a:pt x="197167" y="183832"/>
                </a:cubicBezTo>
                <a:lnTo>
                  <a:pt x="186690" y="183832"/>
                </a:lnTo>
                <a:cubicBezTo>
                  <a:pt x="180975" y="183832"/>
                  <a:pt x="175260" y="180022"/>
                  <a:pt x="174307" y="174307"/>
                </a:cubicBezTo>
                <a:lnTo>
                  <a:pt x="164782" y="124777"/>
                </a:lnTo>
                <a:cubicBezTo>
                  <a:pt x="163830" y="119062"/>
                  <a:pt x="164782" y="110490"/>
                  <a:pt x="165735" y="104775"/>
                </a:cubicBezTo>
                <a:lnTo>
                  <a:pt x="168592" y="91440"/>
                </a:lnTo>
                <a:cubicBezTo>
                  <a:pt x="169545" y="86677"/>
                  <a:pt x="175260" y="81915"/>
                  <a:pt x="180975" y="81915"/>
                </a:cubicBezTo>
                <a:lnTo>
                  <a:pt x="182880" y="81915"/>
                </a:lnTo>
                <a:lnTo>
                  <a:pt x="182880" y="16192"/>
                </a:lnTo>
                <a:cubicBezTo>
                  <a:pt x="183832" y="16192"/>
                  <a:pt x="183832" y="16192"/>
                  <a:pt x="183832" y="16192"/>
                </a:cubicBezTo>
                <a:cubicBezTo>
                  <a:pt x="185737" y="15240"/>
                  <a:pt x="185737" y="14287"/>
                  <a:pt x="185737" y="13335"/>
                </a:cubicBezTo>
                <a:cubicBezTo>
                  <a:pt x="185737" y="12382"/>
                  <a:pt x="184785" y="11430"/>
                  <a:pt x="182880" y="11430"/>
                </a:cubicBezTo>
                <a:lnTo>
                  <a:pt x="182880" y="8572"/>
                </a:lnTo>
                <a:cubicBezTo>
                  <a:pt x="182880" y="4762"/>
                  <a:pt x="185737" y="1905"/>
                  <a:pt x="189547" y="1905"/>
                </a:cubicBezTo>
                <a:close/>
                <a:moveTo>
                  <a:pt x="506730" y="953"/>
                </a:moveTo>
                <a:cubicBezTo>
                  <a:pt x="508635" y="953"/>
                  <a:pt x="512445" y="953"/>
                  <a:pt x="515303" y="953"/>
                </a:cubicBezTo>
                <a:lnTo>
                  <a:pt x="597218" y="14288"/>
                </a:lnTo>
                <a:cubicBezTo>
                  <a:pt x="598170" y="14288"/>
                  <a:pt x="598170" y="14288"/>
                  <a:pt x="598170" y="14288"/>
                </a:cubicBezTo>
                <a:cubicBezTo>
                  <a:pt x="598170" y="14288"/>
                  <a:pt x="598170" y="15240"/>
                  <a:pt x="597218" y="15240"/>
                </a:cubicBezTo>
                <a:cubicBezTo>
                  <a:pt x="597218" y="15240"/>
                  <a:pt x="579120" y="25718"/>
                  <a:pt x="569595" y="27623"/>
                </a:cubicBezTo>
                <a:cubicBezTo>
                  <a:pt x="561023" y="29528"/>
                  <a:pt x="432435" y="20955"/>
                  <a:pt x="414338" y="20955"/>
                </a:cubicBezTo>
                <a:close/>
                <a:moveTo>
                  <a:pt x="278130" y="953"/>
                </a:moveTo>
                <a:cubicBezTo>
                  <a:pt x="279082" y="953"/>
                  <a:pt x="280987" y="953"/>
                  <a:pt x="281940" y="953"/>
                </a:cubicBezTo>
                <a:cubicBezTo>
                  <a:pt x="283845" y="953"/>
                  <a:pt x="286702" y="953"/>
                  <a:pt x="287655" y="953"/>
                </a:cubicBezTo>
                <a:lnTo>
                  <a:pt x="380047" y="20955"/>
                </a:lnTo>
                <a:cubicBezTo>
                  <a:pt x="361950" y="21908"/>
                  <a:pt x="233362" y="29528"/>
                  <a:pt x="224790" y="27623"/>
                </a:cubicBezTo>
                <a:cubicBezTo>
                  <a:pt x="215265" y="25718"/>
                  <a:pt x="197167" y="15240"/>
                  <a:pt x="197167" y="15240"/>
                </a:cubicBezTo>
                <a:cubicBezTo>
                  <a:pt x="196215" y="14288"/>
                  <a:pt x="196215" y="13335"/>
                  <a:pt x="196215" y="14288"/>
                </a:cubicBezTo>
                <a:close/>
                <a:moveTo>
                  <a:pt x="92392" y="953"/>
                </a:moveTo>
                <a:cubicBezTo>
                  <a:pt x="94297" y="953"/>
                  <a:pt x="98107" y="953"/>
                  <a:pt x="100965" y="953"/>
                </a:cubicBezTo>
                <a:lnTo>
                  <a:pt x="182880" y="14288"/>
                </a:lnTo>
                <a:cubicBezTo>
                  <a:pt x="182880" y="14288"/>
                  <a:pt x="182880" y="14288"/>
                  <a:pt x="183832" y="14288"/>
                </a:cubicBezTo>
                <a:cubicBezTo>
                  <a:pt x="183832" y="14288"/>
                  <a:pt x="183832" y="14288"/>
                  <a:pt x="182880" y="15240"/>
                </a:cubicBezTo>
                <a:cubicBezTo>
                  <a:pt x="182880" y="15240"/>
                  <a:pt x="164782" y="25718"/>
                  <a:pt x="155257" y="27623"/>
                </a:cubicBezTo>
                <a:cubicBezTo>
                  <a:pt x="146685" y="30480"/>
                  <a:pt x="18097" y="21908"/>
                  <a:pt x="0" y="20955"/>
                </a:cubicBezTo>
                <a:close/>
                <a:moveTo>
                  <a:pt x="692467" y="0"/>
                </a:moveTo>
                <a:cubicBezTo>
                  <a:pt x="693420" y="0"/>
                  <a:pt x="695325" y="0"/>
                  <a:pt x="696277" y="0"/>
                </a:cubicBezTo>
                <a:cubicBezTo>
                  <a:pt x="698182" y="0"/>
                  <a:pt x="701040" y="0"/>
                  <a:pt x="701992" y="0"/>
                </a:cubicBezTo>
                <a:lnTo>
                  <a:pt x="793432" y="20955"/>
                </a:lnTo>
                <a:cubicBezTo>
                  <a:pt x="775335" y="21907"/>
                  <a:pt x="646747" y="29527"/>
                  <a:pt x="638175" y="27622"/>
                </a:cubicBezTo>
                <a:cubicBezTo>
                  <a:pt x="628650" y="25717"/>
                  <a:pt x="610552" y="15240"/>
                  <a:pt x="610552" y="15240"/>
                </a:cubicBezTo>
                <a:cubicBezTo>
                  <a:pt x="609600" y="14287"/>
                  <a:pt x="609600" y="14287"/>
                  <a:pt x="609600" y="14287"/>
                </a:cubicBezTo>
                <a:cubicBezTo>
                  <a:pt x="609600" y="13335"/>
                  <a:pt x="609600" y="13335"/>
                  <a:pt x="610552" y="13335"/>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105" name="旅行">
            <a:extLst>
              <a:ext uri="{FF2B5EF4-FFF2-40B4-BE49-F238E27FC236}">
                <a16:creationId xmlns:a16="http://schemas.microsoft.com/office/drawing/2014/main" id="{43CC9B93-1FB0-3F46-9FA5-D7F0E4B1D7C0}"/>
              </a:ext>
            </a:extLst>
          </p:cNvPr>
          <p:cNvSpPr/>
          <p:nvPr userDrawn="1"/>
        </p:nvSpPr>
        <p:spPr>
          <a:xfrm>
            <a:off x="3952922" y="4429498"/>
            <a:ext cx="235248" cy="206968"/>
          </a:xfrm>
          <a:custGeom>
            <a:avLst/>
            <a:gdLst>
              <a:gd name="connsiteX0" fmla="*/ 151447 w 480060"/>
              <a:gd name="connsiteY0" fmla="*/ 324245 h 422352"/>
              <a:gd name="connsiteX1" fmla="*/ 140970 w 480060"/>
              <a:gd name="connsiteY1" fmla="*/ 334723 h 422352"/>
              <a:gd name="connsiteX2" fmla="*/ 151447 w 480060"/>
              <a:gd name="connsiteY2" fmla="*/ 345200 h 422352"/>
              <a:gd name="connsiteX3" fmla="*/ 329565 w 480060"/>
              <a:gd name="connsiteY3" fmla="*/ 345200 h 422352"/>
              <a:gd name="connsiteX4" fmla="*/ 340042 w 480060"/>
              <a:gd name="connsiteY4" fmla="*/ 334723 h 422352"/>
              <a:gd name="connsiteX5" fmla="*/ 329565 w 480060"/>
              <a:gd name="connsiteY5" fmla="*/ 324245 h 422352"/>
              <a:gd name="connsiteX6" fmla="*/ 151447 w 480060"/>
              <a:gd name="connsiteY6" fmla="*/ 248045 h 422352"/>
              <a:gd name="connsiteX7" fmla="*/ 140970 w 480060"/>
              <a:gd name="connsiteY7" fmla="*/ 258523 h 422352"/>
              <a:gd name="connsiteX8" fmla="*/ 151447 w 480060"/>
              <a:gd name="connsiteY8" fmla="*/ 269000 h 422352"/>
              <a:gd name="connsiteX9" fmla="*/ 329565 w 480060"/>
              <a:gd name="connsiteY9" fmla="*/ 269000 h 422352"/>
              <a:gd name="connsiteX10" fmla="*/ 340042 w 480060"/>
              <a:gd name="connsiteY10" fmla="*/ 258523 h 422352"/>
              <a:gd name="connsiteX11" fmla="*/ 329565 w 480060"/>
              <a:gd name="connsiteY11" fmla="*/ 248045 h 422352"/>
              <a:gd name="connsiteX12" fmla="*/ 151447 w 480060"/>
              <a:gd name="connsiteY12" fmla="*/ 171845 h 422352"/>
              <a:gd name="connsiteX13" fmla="*/ 140970 w 480060"/>
              <a:gd name="connsiteY13" fmla="*/ 182323 h 422352"/>
              <a:gd name="connsiteX14" fmla="*/ 151447 w 480060"/>
              <a:gd name="connsiteY14" fmla="*/ 192800 h 422352"/>
              <a:gd name="connsiteX15" fmla="*/ 329565 w 480060"/>
              <a:gd name="connsiteY15" fmla="*/ 192800 h 422352"/>
              <a:gd name="connsiteX16" fmla="*/ 340042 w 480060"/>
              <a:gd name="connsiteY16" fmla="*/ 182323 h 422352"/>
              <a:gd name="connsiteX17" fmla="*/ 329565 w 480060"/>
              <a:gd name="connsiteY17" fmla="*/ 171845 h 422352"/>
              <a:gd name="connsiteX18" fmla="*/ 430530 w 480060"/>
              <a:gd name="connsiteY18" fmla="*/ 95645 h 422352"/>
              <a:gd name="connsiteX19" fmla="*/ 480060 w 480060"/>
              <a:gd name="connsiteY19" fmla="*/ 146127 h 422352"/>
              <a:gd name="connsiteX20" fmla="*/ 480060 w 480060"/>
              <a:gd name="connsiteY20" fmla="*/ 370917 h 422352"/>
              <a:gd name="connsiteX21" fmla="*/ 430530 w 480060"/>
              <a:gd name="connsiteY21" fmla="*/ 421400 h 422352"/>
              <a:gd name="connsiteX22" fmla="*/ 401003 w 480060"/>
              <a:gd name="connsiteY22" fmla="*/ 95645 h 422352"/>
              <a:gd name="connsiteX23" fmla="*/ 421005 w 480060"/>
              <a:gd name="connsiteY23" fmla="*/ 95645 h 422352"/>
              <a:gd name="connsiteX24" fmla="*/ 421005 w 480060"/>
              <a:gd name="connsiteY24" fmla="*/ 422352 h 422352"/>
              <a:gd name="connsiteX25" fmla="*/ 401003 w 480060"/>
              <a:gd name="connsiteY25" fmla="*/ 422352 h 422352"/>
              <a:gd name="connsiteX26" fmla="*/ 60008 w 480060"/>
              <a:gd name="connsiteY26" fmla="*/ 95645 h 422352"/>
              <a:gd name="connsiteX27" fmla="*/ 80010 w 480060"/>
              <a:gd name="connsiteY27" fmla="*/ 95645 h 422352"/>
              <a:gd name="connsiteX28" fmla="*/ 80010 w 480060"/>
              <a:gd name="connsiteY28" fmla="*/ 422352 h 422352"/>
              <a:gd name="connsiteX29" fmla="*/ 60008 w 480060"/>
              <a:gd name="connsiteY29" fmla="*/ 422352 h 422352"/>
              <a:gd name="connsiteX30" fmla="*/ 49529 w 480060"/>
              <a:gd name="connsiteY30" fmla="*/ 95645 h 422352"/>
              <a:gd name="connsiteX31" fmla="*/ 49529 w 480060"/>
              <a:gd name="connsiteY31" fmla="*/ 421400 h 422352"/>
              <a:gd name="connsiteX32" fmla="*/ 0 w 480060"/>
              <a:gd name="connsiteY32" fmla="*/ 370917 h 422352"/>
              <a:gd name="connsiteX33" fmla="*/ 0 w 480060"/>
              <a:gd name="connsiteY33" fmla="*/ 146127 h 422352"/>
              <a:gd name="connsiteX34" fmla="*/ 49529 w 480060"/>
              <a:gd name="connsiteY34" fmla="*/ 95645 h 422352"/>
              <a:gd name="connsiteX35" fmla="*/ 164783 w 480060"/>
              <a:gd name="connsiteY35" fmla="*/ 48020 h 422352"/>
              <a:gd name="connsiteX36" fmla="*/ 154305 w 480060"/>
              <a:gd name="connsiteY36" fmla="*/ 58498 h 422352"/>
              <a:gd name="connsiteX37" fmla="*/ 156210 w 480060"/>
              <a:gd name="connsiteY37" fmla="*/ 58498 h 422352"/>
              <a:gd name="connsiteX38" fmla="*/ 156210 w 480060"/>
              <a:gd name="connsiteY38" fmla="*/ 78500 h 422352"/>
              <a:gd name="connsiteX39" fmla="*/ 167640 w 480060"/>
              <a:gd name="connsiteY39" fmla="*/ 78500 h 422352"/>
              <a:gd name="connsiteX40" fmla="*/ 177165 w 480060"/>
              <a:gd name="connsiteY40" fmla="*/ 88025 h 422352"/>
              <a:gd name="connsiteX41" fmla="*/ 177165 w 480060"/>
              <a:gd name="connsiteY41" fmla="*/ 94693 h 422352"/>
              <a:gd name="connsiteX42" fmla="*/ 304800 w 480060"/>
              <a:gd name="connsiteY42" fmla="*/ 94693 h 422352"/>
              <a:gd name="connsiteX43" fmla="*/ 304800 w 480060"/>
              <a:gd name="connsiteY43" fmla="*/ 87073 h 422352"/>
              <a:gd name="connsiteX44" fmla="*/ 314325 w 480060"/>
              <a:gd name="connsiteY44" fmla="*/ 77548 h 422352"/>
              <a:gd name="connsiteX45" fmla="*/ 325755 w 480060"/>
              <a:gd name="connsiteY45" fmla="*/ 77548 h 422352"/>
              <a:gd name="connsiteX46" fmla="*/ 325755 w 480060"/>
              <a:gd name="connsiteY46" fmla="*/ 58498 h 422352"/>
              <a:gd name="connsiteX47" fmla="*/ 315278 w 480060"/>
              <a:gd name="connsiteY47" fmla="*/ 48020 h 422352"/>
              <a:gd name="connsiteX48" fmla="*/ 436245 w 480060"/>
              <a:gd name="connsiteY48" fmla="*/ 395 h 422352"/>
              <a:gd name="connsiteX49" fmla="*/ 441960 w 480060"/>
              <a:gd name="connsiteY49" fmla="*/ 5158 h 422352"/>
              <a:gd name="connsiteX50" fmla="*/ 455295 w 480060"/>
              <a:gd name="connsiteY50" fmla="*/ 28970 h 422352"/>
              <a:gd name="connsiteX51" fmla="*/ 456247 w 480060"/>
              <a:gd name="connsiteY51" fmla="*/ 36590 h 422352"/>
              <a:gd name="connsiteX52" fmla="*/ 451485 w 480060"/>
              <a:gd name="connsiteY52" fmla="*/ 42305 h 422352"/>
              <a:gd name="connsiteX53" fmla="*/ 399097 w 480060"/>
              <a:gd name="connsiteY53" fmla="*/ 72785 h 422352"/>
              <a:gd name="connsiteX54" fmla="*/ 391478 w 480060"/>
              <a:gd name="connsiteY54" fmla="*/ 74690 h 422352"/>
              <a:gd name="connsiteX55" fmla="*/ 386715 w 480060"/>
              <a:gd name="connsiteY55" fmla="*/ 73738 h 422352"/>
              <a:gd name="connsiteX56" fmla="*/ 372428 w 480060"/>
              <a:gd name="connsiteY56" fmla="*/ 68975 h 422352"/>
              <a:gd name="connsiteX57" fmla="*/ 355283 w 480060"/>
              <a:gd name="connsiteY57" fmla="*/ 78500 h 422352"/>
              <a:gd name="connsiteX58" fmla="*/ 358140 w 480060"/>
              <a:gd name="connsiteY58" fmla="*/ 78500 h 422352"/>
              <a:gd name="connsiteX59" fmla="*/ 367665 w 480060"/>
              <a:gd name="connsiteY59" fmla="*/ 88025 h 422352"/>
              <a:gd name="connsiteX60" fmla="*/ 367665 w 480060"/>
              <a:gd name="connsiteY60" fmla="*/ 93740 h 422352"/>
              <a:gd name="connsiteX61" fmla="*/ 393383 w 480060"/>
              <a:gd name="connsiteY61" fmla="*/ 93740 h 422352"/>
              <a:gd name="connsiteX62" fmla="*/ 393383 w 480060"/>
              <a:gd name="connsiteY62" fmla="*/ 420448 h 422352"/>
              <a:gd name="connsiteX63" fmla="*/ 90488 w 480060"/>
              <a:gd name="connsiteY63" fmla="*/ 420448 h 422352"/>
              <a:gd name="connsiteX64" fmla="*/ 90488 w 480060"/>
              <a:gd name="connsiteY64" fmla="*/ 93740 h 422352"/>
              <a:gd name="connsiteX65" fmla="*/ 116205 w 480060"/>
              <a:gd name="connsiteY65" fmla="*/ 93740 h 422352"/>
              <a:gd name="connsiteX66" fmla="*/ 116205 w 480060"/>
              <a:gd name="connsiteY66" fmla="*/ 86120 h 422352"/>
              <a:gd name="connsiteX67" fmla="*/ 125730 w 480060"/>
              <a:gd name="connsiteY67" fmla="*/ 76595 h 422352"/>
              <a:gd name="connsiteX68" fmla="*/ 135255 w 480060"/>
              <a:gd name="connsiteY68" fmla="*/ 76595 h 422352"/>
              <a:gd name="connsiteX69" fmla="*/ 135255 w 480060"/>
              <a:gd name="connsiteY69" fmla="*/ 57545 h 422352"/>
              <a:gd name="connsiteX70" fmla="*/ 165735 w 480060"/>
              <a:gd name="connsiteY70" fmla="*/ 27065 h 422352"/>
              <a:gd name="connsiteX71" fmla="*/ 316230 w 480060"/>
              <a:gd name="connsiteY71" fmla="*/ 27065 h 422352"/>
              <a:gd name="connsiteX72" fmla="*/ 346710 w 480060"/>
              <a:gd name="connsiteY72" fmla="*/ 57545 h 422352"/>
              <a:gd name="connsiteX73" fmla="*/ 346710 w 480060"/>
              <a:gd name="connsiteY73" fmla="*/ 68975 h 422352"/>
              <a:gd name="connsiteX74" fmla="*/ 365760 w 480060"/>
              <a:gd name="connsiteY74" fmla="*/ 58498 h 422352"/>
              <a:gd name="connsiteX75" fmla="*/ 365760 w 480060"/>
              <a:gd name="connsiteY75" fmla="*/ 56593 h 422352"/>
              <a:gd name="connsiteX76" fmla="*/ 368617 w 480060"/>
              <a:gd name="connsiteY76" fmla="*/ 42305 h 422352"/>
              <a:gd name="connsiteX77" fmla="*/ 376238 w 480060"/>
              <a:gd name="connsiteY77" fmla="*/ 31828 h 422352"/>
              <a:gd name="connsiteX78" fmla="*/ 428625 w 480060"/>
              <a:gd name="connsiteY78" fmla="*/ 1348 h 422352"/>
              <a:gd name="connsiteX79" fmla="*/ 436245 w 480060"/>
              <a:gd name="connsiteY79" fmla="*/ 395 h 42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80060" h="422352">
                <a:moveTo>
                  <a:pt x="151447" y="324245"/>
                </a:moveTo>
                <a:cubicBezTo>
                  <a:pt x="145733" y="324245"/>
                  <a:pt x="140970" y="329008"/>
                  <a:pt x="140970" y="334723"/>
                </a:cubicBezTo>
                <a:cubicBezTo>
                  <a:pt x="140970" y="340438"/>
                  <a:pt x="145733" y="345200"/>
                  <a:pt x="151447" y="345200"/>
                </a:cubicBezTo>
                <a:lnTo>
                  <a:pt x="329565" y="345200"/>
                </a:lnTo>
                <a:cubicBezTo>
                  <a:pt x="335280" y="345200"/>
                  <a:pt x="340042" y="340438"/>
                  <a:pt x="340042" y="334723"/>
                </a:cubicBezTo>
                <a:cubicBezTo>
                  <a:pt x="340042" y="329008"/>
                  <a:pt x="335280" y="324245"/>
                  <a:pt x="329565" y="324245"/>
                </a:cubicBezTo>
                <a:close/>
                <a:moveTo>
                  <a:pt x="151447" y="248045"/>
                </a:moveTo>
                <a:cubicBezTo>
                  <a:pt x="145733" y="248045"/>
                  <a:pt x="140970" y="252808"/>
                  <a:pt x="140970" y="258523"/>
                </a:cubicBezTo>
                <a:cubicBezTo>
                  <a:pt x="140970" y="264238"/>
                  <a:pt x="145733" y="269000"/>
                  <a:pt x="151447" y="269000"/>
                </a:cubicBezTo>
                <a:lnTo>
                  <a:pt x="329565" y="269000"/>
                </a:lnTo>
                <a:cubicBezTo>
                  <a:pt x="335280" y="269000"/>
                  <a:pt x="340042" y="264238"/>
                  <a:pt x="340042" y="258523"/>
                </a:cubicBezTo>
                <a:cubicBezTo>
                  <a:pt x="340042" y="252808"/>
                  <a:pt x="335280" y="248045"/>
                  <a:pt x="329565" y="248045"/>
                </a:cubicBezTo>
                <a:close/>
                <a:moveTo>
                  <a:pt x="151447" y="171845"/>
                </a:moveTo>
                <a:cubicBezTo>
                  <a:pt x="145733" y="171845"/>
                  <a:pt x="140970" y="176608"/>
                  <a:pt x="140970" y="182323"/>
                </a:cubicBezTo>
                <a:cubicBezTo>
                  <a:pt x="140970" y="188038"/>
                  <a:pt x="145733" y="192800"/>
                  <a:pt x="151447" y="192800"/>
                </a:cubicBezTo>
                <a:lnTo>
                  <a:pt x="329565" y="192800"/>
                </a:lnTo>
                <a:cubicBezTo>
                  <a:pt x="335280" y="192800"/>
                  <a:pt x="340042" y="188038"/>
                  <a:pt x="340042" y="182323"/>
                </a:cubicBezTo>
                <a:cubicBezTo>
                  <a:pt x="340042" y="176608"/>
                  <a:pt x="335280" y="171845"/>
                  <a:pt x="329565" y="171845"/>
                </a:cubicBezTo>
                <a:close/>
                <a:moveTo>
                  <a:pt x="430530" y="95645"/>
                </a:moveTo>
                <a:cubicBezTo>
                  <a:pt x="457200" y="96597"/>
                  <a:pt x="480060" y="118505"/>
                  <a:pt x="480060" y="146127"/>
                </a:cubicBezTo>
                <a:lnTo>
                  <a:pt x="480060" y="370917"/>
                </a:lnTo>
                <a:cubicBezTo>
                  <a:pt x="480060" y="398540"/>
                  <a:pt x="458152" y="420447"/>
                  <a:pt x="430530" y="421400"/>
                </a:cubicBezTo>
                <a:close/>
                <a:moveTo>
                  <a:pt x="401003" y="95645"/>
                </a:moveTo>
                <a:lnTo>
                  <a:pt x="421005" y="95645"/>
                </a:lnTo>
                <a:lnTo>
                  <a:pt x="421005" y="422352"/>
                </a:lnTo>
                <a:lnTo>
                  <a:pt x="401003" y="422352"/>
                </a:lnTo>
                <a:close/>
                <a:moveTo>
                  <a:pt x="60008" y="95645"/>
                </a:moveTo>
                <a:lnTo>
                  <a:pt x="80010" y="95645"/>
                </a:lnTo>
                <a:lnTo>
                  <a:pt x="80010" y="422352"/>
                </a:lnTo>
                <a:lnTo>
                  <a:pt x="60008" y="422352"/>
                </a:lnTo>
                <a:close/>
                <a:moveTo>
                  <a:pt x="49529" y="95645"/>
                </a:moveTo>
                <a:lnTo>
                  <a:pt x="49529" y="421400"/>
                </a:lnTo>
                <a:cubicBezTo>
                  <a:pt x="21907" y="420447"/>
                  <a:pt x="0" y="398540"/>
                  <a:pt x="0" y="370917"/>
                </a:cubicBezTo>
                <a:lnTo>
                  <a:pt x="0" y="146127"/>
                </a:lnTo>
                <a:cubicBezTo>
                  <a:pt x="0" y="118505"/>
                  <a:pt x="22859" y="96597"/>
                  <a:pt x="49529" y="95645"/>
                </a:cubicBezTo>
                <a:close/>
                <a:moveTo>
                  <a:pt x="164783" y="48020"/>
                </a:moveTo>
                <a:cubicBezTo>
                  <a:pt x="159067" y="48020"/>
                  <a:pt x="154305" y="52783"/>
                  <a:pt x="154305" y="58498"/>
                </a:cubicBezTo>
                <a:lnTo>
                  <a:pt x="156210" y="58498"/>
                </a:lnTo>
                <a:lnTo>
                  <a:pt x="156210" y="78500"/>
                </a:lnTo>
                <a:lnTo>
                  <a:pt x="167640" y="78500"/>
                </a:lnTo>
                <a:cubicBezTo>
                  <a:pt x="172403" y="78500"/>
                  <a:pt x="177165" y="82310"/>
                  <a:pt x="177165" y="88025"/>
                </a:cubicBezTo>
                <a:lnTo>
                  <a:pt x="177165" y="94693"/>
                </a:lnTo>
                <a:lnTo>
                  <a:pt x="304800" y="94693"/>
                </a:lnTo>
                <a:lnTo>
                  <a:pt x="304800" y="87073"/>
                </a:lnTo>
                <a:cubicBezTo>
                  <a:pt x="304800" y="82310"/>
                  <a:pt x="308610" y="77548"/>
                  <a:pt x="314325" y="77548"/>
                </a:cubicBezTo>
                <a:lnTo>
                  <a:pt x="325755" y="77548"/>
                </a:lnTo>
                <a:lnTo>
                  <a:pt x="325755" y="58498"/>
                </a:lnTo>
                <a:cubicBezTo>
                  <a:pt x="325755" y="52783"/>
                  <a:pt x="320992" y="48020"/>
                  <a:pt x="315278" y="48020"/>
                </a:cubicBezTo>
                <a:close/>
                <a:moveTo>
                  <a:pt x="436245" y="395"/>
                </a:moveTo>
                <a:cubicBezTo>
                  <a:pt x="438150" y="1348"/>
                  <a:pt x="441008" y="3253"/>
                  <a:pt x="441960" y="5158"/>
                </a:cubicBezTo>
                <a:lnTo>
                  <a:pt x="455295" y="28970"/>
                </a:lnTo>
                <a:cubicBezTo>
                  <a:pt x="456247" y="31828"/>
                  <a:pt x="457200" y="33733"/>
                  <a:pt x="456247" y="36590"/>
                </a:cubicBezTo>
                <a:cubicBezTo>
                  <a:pt x="455295" y="38495"/>
                  <a:pt x="453390" y="41353"/>
                  <a:pt x="451485" y="42305"/>
                </a:cubicBezTo>
                <a:lnTo>
                  <a:pt x="399097" y="72785"/>
                </a:lnTo>
                <a:cubicBezTo>
                  <a:pt x="397192" y="73738"/>
                  <a:pt x="394335" y="74690"/>
                  <a:pt x="391478" y="74690"/>
                </a:cubicBezTo>
                <a:cubicBezTo>
                  <a:pt x="389572" y="74690"/>
                  <a:pt x="388620" y="74690"/>
                  <a:pt x="386715" y="73738"/>
                </a:cubicBezTo>
                <a:lnTo>
                  <a:pt x="372428" y="68975"/>
                </a:lnTo>
                <a:lnTo>
                  <a:pt x="355283" y="78500"/>
                </a:lnTo>
                <a:lnTo>
                  <a:pt x="358140" y="78500"/>
                </a:lnTo>
                <a:cubicBezTo>
                  <a:pt x="362903" y="78500"/>
                  <a:pt x="367665" y="82310"/>
                  <a:pt x="367665" y="88025"/>
                </a:cubicBezTo>
                <a:lnTo>
                  <a:pt x="367665" y="93740"/>
                </a:lnTo>
                <a:lnTo>
                  <a:pt x="393383" y="93740"/>
                </a:lnTo>
                <a:lnTo>
                  <a:pt x="393383" y="420448"/>
                </a:lnTo>
                <a:lnTo>
                  <a:pt x="90488" y="420448"/>
                </a:lnTo>
                <a:lnTo>
                  <a:pt x="90488" y="93740"/>
                </a:lnTo>
                <a:lnTo>
                  <a:pt x="116205" y="93740"/>
                </a:lnTo>
                <a:lnTo>
                  <a:pt x="116205" y="86120"/>
                </a:lnTo>
                <a:cubicBezTo>
                  <a:pt x="116205" y="81358"/>
                  <a:pt x="120015" y="76595"/>
                  <a:pt x="125730" y="76595"/>
                </a:cubicBezTo>
                <a:lnTo>
                  <a:pt x="135255" y="76595"/>
                </a:lnTo>
                <a:lnTo>
                  <a:pt x="135255" y="57545"/>
                </a:lnTo>
                <a:cubicBezTo>
                  <a:pt x="135255" y="40400"/>
                  <a:pt x="148590" y="27065"/>
                  <a:pt x="165735" y="27065"/>
                </a:cubicBezTo>
                <a:lnTo>
                  <a:pt x="316230" y="27065"/>
                </a:lnTo>
                <a:cubicBezTo>
                  <a:pt x="333375" y="27065"/>
                  <a:pt x="346710" y="40400"/>
                  <a:pt x="346710" y="57545"/>
                </a:cubicBezTo>
                <a:lnTo>
                  <a:pt x="346710" y="68975"/>
                </a:lnTo>
                <a:lnTo>
                  <a:pt x="365760" y="58498"/>
                </a:lnTo>
                <a:cubicBezTo>
                  <a:pt x="365760" y="58498"/>
                  <a:pt x="365760" y="57545"/>
                  <a:pt x="365760" y="56593"/>
                </a:cubicBezTo>
                <a:lnTo>
                  <a:pt x="368617" y="42305"/>
                </a:lnTo>
                <a:cubicBezTo>
                  <a:pt x="369570" y="38495"/>
                  <a:pt x="372428" y="33733"/>
                  <a:pt x="376238" y="31828"/>
                </a:cubicBezTo>
                <a:lnTo>
                  <a:pt x="428625" y="1348"/>
                </a:lnTo>
                <a:cubicBezTo>
                  <a:pt x="431483" y="395"/>
                  <a:pt x="433388" y="-557"/>
                  <a:pt x="436245" y="395"/>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106" name="ゲーム">
            <a:extLst>
              <a:ext uri="{FF2B5EF4-FFF2-40B4-BE49-F238E27FC236}">
                <a16:creationId xmlns:a16="http://schemas.microsoft.com/office/drawing/2014/main" id="{C3EFAE19-97F0-CC4D-9C0B-99B4C29960B3}"/>
              </a:ext>
            </a:extLst>
          </p:cNvPr>
          <p:cNvSpPr/>
          <p:nvPr userDrawn="1"/>
        </p:nvSpPr>
        <p:spPr>
          <a:xfrm>
            <a:off x="4511177" y="4435458"/>
            <a:ext cx="278846" cy="195049"/>
          </a:xfrm>
          <a:custGeom>
            <a:avLst/>
            <a:gdLst>
              <a:gd name="connsiteX0" fmla="*/ 294993 w 569031"/>
              <a:gd name="connsiteY0" fmla="*/ 226695 h 398029"/>
              <a:gd name="connsiteX1" fmla="*/ 290231 w 569031"/>
              <a:gd name="connsiteY1" fmla="*/ 231457 h 398029"/>
              <a:gd name="connsiteX2" fmla="*/ 290231 w 569031"/>
              <a:gd name="connsiteY2" fmla="*/ 236220 h 398029"/>
              <a:gd name="connsiteX3" fmla="*/ 294993 w 569031"/>
              <a:gd name="connsiteY3" fmla="*/ 240982 h 398029"/>
              <a:gd name="connsiteX4" fmla="*/ 323568 w 569031"/>
              <a:gd name="connsiteY4" fmla="*/ 240982 h 398029"/>
              <a:gd name="connsiteX5" fmla="*/ 328331 w 569031"/>
              <a:gd name="connsiteY5" fmla="*/ 236220 h 398029"/>
              <a:gd name="connsiteX6" fmla="*/ 328331 w 569031"/>
              <a:gd name="connsiteY6" fmla="*/ 231457 h 398029"/>
              <a:gd name="connsiteX7" fmla="*/ 323568 w 569031"/>
              <a:gd name="connsiteY7" fmla="*/ 226695 h 398029"/>
              <a:gd name="connsiteX8" fmla="*/ 245463 w 569031"/>
              <a:gd name="connsiteY8" fmla="*/ 226695 h 398029"/>
              <a:gd name="connsiteX9" fmla="*/ 240701 w 569031"/>
              <a:gd name="connsiteY9" fmla="*/ 231457 h 398029"/>
              <a:gd name="connsiteX10" fmla="*/ 240701 w 569031"/>
              <a:gd name="connsiteY10" fmla="*/ 236220 h 398029"/>
              <a:gd name="connsiteX11" fmla="*/ 245463 w 569031"/>
              <a:gd name="connsiteY11" fmla="*/ 240982 h 398029"/>
              <a:gd name="connsiteX12" fmla="*/ 274038 w 569031"/>
              <a:gd name="connsiteY12" fmla="*/ 240982 h 398029"/>
              <a:gd name="connsiteX13" fmla="*/ 278801 w 569031"/>
              <a:gd name="connsiteY13" fmla="*/ 236220 h 398029"/>
              <a:gd name="connsiteX14" fmla="*/ 278801 w 569031"/>
              <a:gd name="connsiteY14" fmla="*/ 231457 h 398029"/>
              <a:gd name="connsiteX15" fmla="*/ 274038 w 569031"/>
              <a:gd name="connsiteY15" fmla="*/ 226695 h 398029"/>
              <a:gd name="connsiteX16" fmla="*/ 400721 w 569031"/>
              <a:gd name="connsiteY16" fmla="*/ 202882 h 398029"/>
              <a:gd name="connsiteX17" fmla="*/ 384528 w 569031"/>
              <a:gd name="connsiteY17" fmla="*/ 219075 h 398029"/>
              <a:gd name="connsiteX18" fmla="*/ 400721 w 569031"/>
              <a:gd name="connsiteY18" fmla="*/ 235267 h 398029"/>
              <a:gd name="connsiteX19" fmla="*/ 416913 w 569031"/>
              <a:gd name="connsiteY19" fmla="*/ 219075 h 398029"/>
              <a:gd name="connsiteX20" fmla="*/ 400721 w 569031"/>
              <a:gd name="connsiteY20" fmla="*/ 202882 h 398029"/>
              <a:gd name="connsiteX21" fmla="*/ 440726 w 569031"/>
              <a:gd name="connsiteY21" fmla="*/ 162877 h 398029"/>
              <a:gd name="connsiteX22" fmla="*/ 424534 w 569031"/>
              <a:gd name="connsiteY22" fmla="*/ 179070 h 398029"/>
              <a:gd name="connsiteX23" fmla="*/ 440726 w 569031"/>
              <a:gd name="connsiteY23" fmla="*/ 195262 h 398029"/>
              <a:gd name="connsiteX24" fmla="*/ 456918 w 569031"/>
              <a:gd name="connsiteY24" fmla="*/ 179070 h 398029"/>
              <a:gd name="connsiteX25" fmla="*/ 440726 w 569031"/>
              <a:gd name="connsiteY25" fmla="*/ 162877 h 398029"/>
              <a:gd name="connsiteX26" fmla="*/ 360716 w 569031"/>
              <a:gd name="connsiteY26" fmla="*/ 162877 h 398029"/>
              <a:gd name="connsiteX27" fmla="*/ 344523 w 569031"/>
              <a:gd name="connsiteY27" fmla="*/ 179070 h 398029"/>
              <a:gd name="connsiteX28" fmla="*/ 360716 w 569031"/>
              <a:gd name="connsiteY28" fmla="*/ 195262 h 398029"/>
              <a:gd name="connsiteX29" fmla="*/ 376909 w 569031"/>
              <a:gd name="connsiteY29" fmla="*/ 179070 h 398029"/>
              <a:gd name="connsiteX30" fmla="*/ 360716 w 569031"/>
              <a:gd name="connsiteY30" fmla="*/ 162877 h 398029"/>
              <a:gd name="connsiteX31" fmla="*/ 159739 w 569031"/>
              <a:gd name="connsiteY31" fmla="*/ 138113 h 398029"/>
              <a:gd name="connsiteX32" fmla="*/ 168311 w 569031"/>
              <a:gd name="connsiteY32" fmla="*/ 138113 h 398029"/>
              <a:gd name="connsiteX33" fmla="*/ 174979 w 569031"/>
              <a:gd name="connsiteY33" fmla="*/ 144780 h 398029"/>
              <a:gd name="connsiteX34" fmla="*/ 174979 w 569031"/>
              <a:gd name="connsiteY34" fmla="*/ 167640 h 398029"/>
              <a:gd name="connsiteX35" fmla="*/ 197839 w 569031"/>
              <a:gd name="connsiteY35" fmla="*/ 167640 h 398029"/>
              <a:gd name="connsiteX36" fmla="*/ 204506 w 569031"/>
              <a:gd name="connsiteY36" fmla="*/ 174308 h 398029"/>
              <a:gd name="connsiteX37" fmla="*/ 204506 w 569031"/>
              <a:gd name="connsiteY37" fmla="*/ 182880 h 398029"/>
              <a:gd name="connsiteX38" fmla="*/ 197839 w 569031"/>
              <a:gd name="connsiteY38" fmla="*/ 189548 h 398029"/>
              <a:gd name="connsiteX39" fmla="*/ 174979 w 569031"/>
              <a:gd name="connsiteY39" fmla="*/ 189548 h 398029"/>
              <a:gd name="connsiteX40" fmla="*/ 174979 w 569031"/>
              <a:gd name="connsiteY40" fmla="*/ 212408 h 398029"/>
              <a:gd name="connsiteX41" fmla="*/ 168311 w 569031"/>
              <a:gd name="connsiteY41" fmla="*/ 219075 h 398029"/>
              <a:gd name="connsiteX42" fmla="*/ 159739 w 569031"/>
              <a:gd name="connsiteY42" fmla="*/ 219075 h 398029"/>
              <a:gd name="connsiteX43" fmla="*/ 153072 w 569031"/>
              <a:gd name="connsiteY43" fmla="*/ 212408 h 398029"/>
              <a:gd name="connsiteX44" fmla="*/ 153072 w 569031"/>
              <a:gd name="connsiteY44" fmla="*/ 189548 h 398029"/>
              <a:gd name="connsiteX45" fmla="*/ 130211 w 569031"/>
              <a:gd name="connsiteY45" fmla="*/ 189548 h 398029"/>
              <a:gd name="connsiteX46" fmla="*/ 123544 w 569031"/>
              <a:gd name="connsiteY46" fmla="*/ 182880 h 398029"/>
              <a:gd name="connsiteX47" fmla="*/ 123544 w 569031"/>
              <a:gd name="connsiteY47" fmla="*/ 174308 h 398029"/>
              <a:gd name="connsiteX48" fmla="*/ 130211 w 569031"/>
              <a:gd name="connsiteY48" fmla="*/ 167640 h 398029"/>
              <a:gd name="connsiteX49" fmla="*/ 153072 w 569031"/>
              <a:gd name="connsiteY49" fmla="*/ 167640 h 398029"/>
              <a:gd name="connsiteX50" fmla="*/ 153072 w 569031"/>
              <a:gd name="connsiteY50" fmla="*/ 144780 h 398029"/>
              <a:gd name="connsiteX51" fmla="*/ 159739 w 569031"/>
              <a:gd name="connsiteY51" fmla="*/ 138113 h 398029"/>
              <a:gd name="connsiteX52" fmla="*/ 163548 w 569031"/>
              <a:gd name="connsiteY52" fmla="*/ 126682 h 398029"/>
              <a:gd name="connsiteX53" fmla="*/ 111161 w 569031"/>
              <a:gd name="connsiteY53" fmla="*/ 179070 h 398029"/>
              <a:gd name="connsiteX54" fmla="*/ 163548 w 569031"/>
              <a:gd name="connsiteY54" fmla="*/ 231457 h 398029"/>
              <a:gd name="connsiteX55" fmla="*/ 215936 w 569031"/>
              <a:gd name="connsiteY55" fmla="*/ 179070 h 398029"/>
              <a:gd name="connsiteX56" fmla="*/ 163548 w 569031"/>
              <a:gd name="connsiteY56" fmla="*/ 126682 h 398029"/>
              <a:gd name="connsiteX57" fmla="*/ 400721 w 569031"/>
              <a:gd name="connsiteY57" fmla="*/ 122872 h 398029"/>
              <a:gd name="connsiteX58" fmla="*/ 384528 w 569031"/>
              <a:gd name="connsiteY58" fmla="*/ 139065 h 398029"/>
              <a:gd name="connsiteX59" fmla="*/ 400721 w 569031"/>
              <a:gd name="connsiteY59" fmla="*/ 155257 h 398029"/>
              <a:gd name="connsiteX60" fmla="*/ 416913 w 569031"/>
              <a:gd name="connsiteY60" fmla="*/ 139065 h 398029"/>
              <a:gd name="connsiteX61" fmla="*/ 400721 w 569031"/>
              <a:gd name="connsiteY61" fmla="*/ 122872 h 398029"/>
              <a:gd name="connsiteX62" fmla="*/ 284516 w 569031"/>
              <a:gd name="connsiteY62" fmla="*/ 0 h 398029"/>
              <a:gd name="connsiteX63" fmla="*/ 294993 w 569031"/>
              <a:gd name="connsiteY63" fmla="*/ 10477 h 398029"/>
              <a:gd name="connsiteX64" fmla="*/ 294993 w 569031"/>
              <a:gd name="connsiteY64" fmla="*/ 104775 h 398029"/>
              <a:gd name="connsiteX65" fmla="*/ 342618 w 569031"/>
              <a:gd name="connsiteY65" fmla="*/ 80962 h 398029"/>
              <a:gd name="connsiteX66" fmla="*/ 357859 w 569031"/>
              <a:gd name="connsiteY66" fmla="*/ 69532 h 398029"/>
              <a:gd name="connsiteX67" fmla="*/ 504543 w 569031"/>
              <a:gd name="connsiteY67" fmla="*/ 142875 h 398029"/>
              <a:gd name="connsiteX68" fmla="*/ 565503 w 569031"/>
              <a:gd name="connsiteY68" fmla="*/ 362902 h 398029"/>
              <a:gd name="connsiteX69" fmla="*/ 544548 w 569031"/>
              <a:gd name="connsiteY69" fmla="*/ 389572 h 398029"/>
              <a:gd name="connsiteX70" fmla="*/ 514068 w 569031"/>
              <a:gd name="connsiteY70" fmla="*/ 397192 h 398029"/>
              <a:gd name="connsiteX71" fmla="*/ 426438 w 569031"/>
              <a:gd name="connsiteY71" fmla="*/ 343852 h 398029"/>
              <a:gd name="connsiteX72" fmla="*/ 306423 w 569031"/>
              <a:gd name="connsiteY72" fmla="*/ 276225 h 398029"/>
              <a:gd name="connsiteX73" fmla="*/ 261656 w 569031"/>
              <a:gd name="connsiteY73" fmla="*/ 276225 h 398029"/>
              <a:gd name="connsiteX74" fmla="*/ 141641 w 569031"/>
              <a:gd name="connsiteY74" fmla="*/ 343852 h 398029"/>
              <a:gd name="connsiteX75" fmla="*/ 24484 w 569031"/>
              <a:gd name="connsiteY75" fmla="*/ 390525 h 398029"/>
              <a:gd name="connsiteX76" fmla="*/ 3528 w 569031"/>
              <a:gd name="connsiteY76" fmla="*/ 363855 h 398029"/>
              <a:gd name="connsiteX77" fmla="*/ 64488 w 569031"/>
              <a:gd name="connsiteY77" fmla="*/ 142875 h 398029"/>
              <a:gd name="connsiteX78" fmla="*/ 211173 w 569031"/>
              <a:gd name="connsiteY78" fmla="*/ 69532 h 398029"/>
              <a:gd name="connsiteX79" fmla="*/ 226413 w 569031"/>
              <a:gd name="connsiteY79" fmla="*/ 80962 h 398029"/>
              <a:gd name="connsiteX80" fmla="*/ 274038 w 569031"/>
              <a:gd name="connsiteY80" fmla="*/ 104775 h 398029"/>
              <a:gd name="connsiteX81" fmla="*/ 274038 w 569031"/>
              <a:gd name="connsiteY81" fmla="*/ 10477 h 398029"/>
              <a:gd name="connsiteX82" fmla="*/ 284516 w 569031"/>
              <a:gd name="connsiteY82" fmla="*/ 0 h 39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69031" h="398029">
                <a:moveTo>
                  <a:pt x="294993" y="226695"/>
                </a:moveTo>
                <a:cubicBezTo>
                  <a:pt x="292136" y="226695"/>
                  <a:pt x="290231" y="228600"/>
                  <a:pt x="290231" y="231457"/>
                </a:cubicBezTo>
                <a:lnTo>
                  <a:pt x="290231" y="236220"/>
                </a:lnTo>
                <a:cubicBezTo>
                  <a:pt x="290231" y="239077"/>
                  <a:pt x="292136" y="240982"/>
                  <a:pt x="294993" y="240982"/>
                </a:cubicBezTo>
                <a:lnTo>
                  <a:pt x="323568" y="240982"/>
                </a:lnTo>
                <a:cubicBezTo>
                  <a:pt x="326426" y="240982"/>
                  <a:pt x="328331" y="239077"/>
                  <a:pt x="328331" y="236220"/>
                </a:cubicBezTo>
                <a:lnTo>
                  <a:pt x="328331" y="231457"/>
                </a:lnTo>
                <a:cubicBezTo>
                  <a:pt x="328331" y="228600"/>
                  <a:pt x="326426" y="226695"/>
                  <a:pt x="323568" y="226695"/>
                </a:cubicBezTo>
                <a:close/>
                <a:moveTo>
                  <a:pt x="245463" y="226695"/>
                </a:moveTo>
                <a:cubicBezTo>
                  <a:pt x="242606" y="226695"/>
                  <a:pt x="240701" y="228600"/>
                  <a:pt x="240701" y="231457"/>
                </a:cubicBezTo>
                <a:lnTo>
                  <a:pt x="240701" y="236220"/>
                </a:lnTo>
                <a:cubicBezTo>
                  <a:pt x="240701" y="239077"/>
                  <a:pt x="242606" y="240982"/>
                  <a:pt x="245463" y="240982"/>
                </a:cubicBezTo>
                <a:lnTo>
                  <a:pt x="274038" y="240982"/>
                </a:lnTo>
                <a:cubicBezTo>
                  <a:pt x="276896" y="240982"/>
                  <a:pt x="278801" y="239077"/>
                  <a:pt x="278801" y="236220"/>
                </a:cubicBezTo>
                <a:lnTo>
                  <a:pt x="278801" y="231457"/>
                </a:lnTo>
                <a:cubicBezTo>
                  <a:pt x="278801" y="228600"/>
                  <a:pt x="276896" y="226695"/>
                  <a:pt x="274038" y="226695"/>
                </a:cubicBezTo>
                <a:close/>
                <a:moveTo>
                  <a:pt x="400721" y="202882"/>
                </a:moveTo>
                <a:cubicBezTo>
                  <a:pt x="392148" y="202882"/>
                  <a:pt x="384528" y="209550"/>
                  <a:pt x="384528" y="219075"/>
                </a:cubicBezTo>
                <a:cubicBezTo>
                  <a:pt x="384528" y="227647"/>
                  <a:pt x="391196" y="235267"/>
                  <a:pt x="400721" y="235267"/>
                </a:cubicBezTo>
                <a:cubicBezTo>
                  <a:pt x="409293" y="235267"/>
                  <a:pt x="416913" y="227647"/>
                  <a:pt x="416913" y="219075"/>
                </a:cubicBezTo>
                <a:cubicBezTo>
                  <a:pt x="416913" y="210502"/>
                  <a:pt x="410246" y="202882"/>
                  <a:pt x="400721" y="202882"/>
                </a:cubicBezTo>
                <a:close/>
                <a:moveTo>
                  <a:pt x="440726" y="162877"/>
                </a:moveTo>
                <a:cubicBezTo>
                  <a:pt x="432153" y="162877"/>
                  <a:pt x="424534" y="169545"/>
                  <a:pt x="424534" y="179070"/>
                </a:cubicBezTo>
                <a:cubicBezTo>
                  <a:pt x="424534" y="187642"/>
                  <a:pt x="431201" y="195262"/>
                  <a:pt x="440726" y="195262"/>
                </a:cubicBezTo>
                <a:cubicBezTo>
                  <a:pt x="450251" y="195262"/>
                  <a:pt x="456918" y="187642"/>
                  <a:pt x="456918" y="179070"/>
                </a:cubicBezTo>
                <a:cubicBezTo>
                  <a:pt x="456918" y="170497"/>
                  <a:pt x="450251" y="162877"/>
                  <a:pt x="440726" y="162877"/>
                </a:cubicBezTo>
                <a:close/>
                <a:moveTo>
                  <a:pt x="360716" y="162877"/>
                </a:moveTo>
                <a:cubicBezTo>
                  <a:pt x="352143" y="162877"/>
                  <a:pt x="344523" y="169545"/>
                  <a:pt x="344523" y="179070"/>
                </a:cubicBezTo>
                <a:cubicBezTo>
                  <a:pt x="344523" y="187642"/>
                  <a:pt x="351191" y="195262"/>
                  <a:pt x="360716" y="195262"/>
                </a:cubicBezTo>
                <a:cubicBezTo>
                  <a:pt x="369288" y="195262"/>
                  <a:pt x="376909" y="187642"/>
                  <a:pt x="376909" y="179070"/>
                </a:cubicBezTo>
                <a:cubicBezTo>
                  <a:pt x="376909" y="170497"/>
                  <a:pt x="370241" y="162877"/>
                  <a:pt x="360716" y="162877"/>
                </a:cubicBezTo>
                <a:close/>
                <a:moveTo>
                  <a:pt x="159739" y="138113"/>
                </a:moveTo>
                <a:lnTo>
                  <a:pt x="168311" y="138113"/>
                </a:lnTo>
                <a:cubicBezTo>
                  <a:pt x="172122" y="138113"/>
                  <a:pt x="174979" y="140970"/>
                  <a:pt x="174979" y="144780"/>
                </a:cubicBezTo>
                <a:lnTo>
                  <a:pt x="174979" y="167640"/>
                </a:lnTo>
                <a:lnTo>
                  <a:pt x="197839" y="167640"/>
                </a:lnTo>
                <a:cubicBezTo>
                  <a:pt x="201649" y="167640"/>
                  <a:pt x="204506" y="170498"/>
                  <a:pt x="204506" y="174308"/>
                </a:cubicBezTo>
                <a:lnTo>
                  <a:pt x="204506" y="182880"/>
                </a:lnTo>
                <a:cubicBezTo>
                  <a:pt x="204506" y="186690"/>
                  <a:pt x="201649" y="189548"/>
                  <a:pt x="197839" y="189548"/>
                </a:cubicBezTo>
                <a:lnTo>
                  <a:pt x="174979" y="189548"/>
                </a:lnTo>
                <a:lnTo>
                  <a:pt x="174979" y="212408"/>
                </a:lnTo>
                <a:cubicBezTo>
                  <a:pt x="174979" y="216218"/>
                  <a:pt x="172122" y="219075"/>
                  <a:pt x="168311" y="219075"/>
                </a:cubicBezTo>
                <a:lnTo>
                  <a:pt x="159739" y="219075"/>
                </a:lnTo>
                <a:cubicBezTo>
                  <a:pt x="155929" y="219075"/>
                  <a:pt x="153072" y="216218"/>
                  <a:pt x="153072" y="212408"/>
                </a:cubicBezTo>
                <a:lnTo>
                  <a:pt x="153072" y="189548"/>
                </a:lnTo>
                <a:lnTo>
                  <a:pt x="130211" y="189548"/>
                </a:lnTo>
                <a:cubicBezTo>
                  <a:pt x="126401" y="189548"/>
                  <a:pt x="123544" y="186690"/>
                  <a:pt x="123544" y="182880"/>
                </a:cubicBezTo>
                <a:lnTo>
                  <a:pt x="123544" y="174308"/>
                </a:lnTo>
                <a:cubicBezTo>
                  <a:pt x="123544" y="170498"/>
                  <a:pt x="126401" y="167640"/>
                  <a:pt x="130211" y="167640"/>
                </a:cubicBezTo>
                <a:lnTo>
                  <a:pt x="153072" y="167640"/>
                </a:lnTo>
                <a:lnTo>
                  <a:pt x="153072" y="144780"/>
                </a:lnTo>
                <a:cubicBezTo>
                  <a:pt x="153072" y="140970"/>
                  <a:pt x="155929" y="138113"/>
                  <a:pt x="159739" y="138113"/>
                </a:cubicBezTo>
                <a:close/>
                <a:moveTo>
                  <a:pt x="163548" y="126682"/>
                </a:moveTo>
                <a:cubicBezTo>
                  <a:pt x="134973" y="126682"/>
                  <a:pt x="111161" y="149542"/>
                  <a:pt x="111161" y="179070"/>
                </a:cubicBezTo>
                <a:cubicBezTo>
                  <a:pt x="111161" y="207645"/>
                  <a:pt x="134021" y="231457"/>
                  <a:pt x="163548" y="231457"/>
                </a:cubicBezTo>
                <a:cubicBezTo>
                  <a:pt x="193076" y="231457"/>
                  <a:pt x="216888" y="207645"/>
                  <a:pt x="215936" y="179070"/>
                </a:cubicBezTo>
                <a:cubicBezTo>
                  <a:pt x="215936" y="150495"/>
                  <a:pt x="193076" y="126682"/>
                  <a:pt x="163548" y="126682"/>
                </a:cubicBezTo>
                <a:close/>
                <a:moveTo>
                  <a:pt x="400721" y="122872"/>
                </a:moveTo>
                <a:cubicBezTo>
                  <a:pt x="392148" y="122872"/>
                  <a:pt x="384528" y="129540"/>
                  <a:pt x="384528" y="139065"/>
                </a:cubicBezTo>
                <a:cubicBezTo>
                  <a:pt x="384528" y="147637"/>
                  <a:pt x="391196" y="155257"/>
                  <a:pt x="400721" y="155257"/>
                </a:cubicBezTo>
                <a:cubicBezTo>
                  <a:pt x="409293" y="155257"/>
                  <a:pt x="416913" y="147637"/>
                  <a:pt x="416913" y="139065"/>
                </a:cubicBezTo>
                <a:cubicBezTo>
                  <a:pt x="416913" y="130492"/>
                  <a:pt x="410246" y="122872"/>
                  <a:pt x="400721" y="122872"/>
                </a:cubicBezTo>
                <a:close/>
                <a:moveTo>
                  <a:pt x="284516" y="0"/>
                </a:moveTo>
                <a:cubicBezTo>
                  <a:pt x="290231" y="0"/>
                  <a:pt x="294993" y="4762"/>
                  <a:pt x="294993" y="10477"/>
                </a:cubicBezTo>
                <a:lnTo>
                  <a:pt x="294993" y="104775"/>
                </a:lnTo>
                <a:cubicBezTo>
                  <a:pt x="318806" y="100965"/>
                  <a:pt x="332141" y="89535"/>
                  <a:pt x="342618" y="80962"/>
                </a:cubicBezTo>
                <a:cubicBezTo>
                  <a:pt x="347381" y="76200"/>
                  <a:pt x="352143" y="72390"/>
                  <a:pt x="357859" y="69532"/>
                </a:cubicBezTo>
                <a:cubicBezTo>
                  <a:pt x="407388" y="45720"/>
                  <a:pt x="462634" y="72390"/>
                  <a:pt x="504543" y="142875"/>
                </a:cubicBezTo>
                <a:cubicBezTo>
                  <a:pt x="538834" y="200025"/>
                  <a:pt x="581696" y="309562"/>
                  <a:pt x="565503" y="362902"/>
                </a:cubicBezTo>
                <a:cubicBezTo>
                  <a:pt x="561693" y="375285"/>
                  <a:pt x="555026" y="384810"/>
                  <a:pt x="544548" y="389572"/>
                </a:cubicBezTo>
                <a:cubicBezTo>
                  <a:pt x="534071" y="395287"/>
                  <a:pt x="523593" y="397192"/>
                  <a:pt x="514068" y="397192"/>
                </a:cubicBezTo>
                <a:cubicBezTo>
                  <a:pt x="480731" y="397192"/>
                  <a:pt x="454061" y="371475"/>
                  <a:pt x="426438" y="343852"/>
                </a:cubicBezTo>
                <a:cubicBezTo>
                  <a:pt x="392148" y="310515"/>
                  <a:pt x="357859" y="276225"/>
                  <a:pt x="306423" y="276225"/>
                </a:cubicBezTo>
                <a:lnTo>
                  <a:pt x="261656" y="276225"/>
                </a:lnTo>
                <a:cubicBezTo>
                  <a:pt x="210221" y="276225"/>
                  <a:pt x="174978" y="310515"/>
                  <a:pt x="141641" y="343852"/>
                </a:cubicBezTo>
                <a:cubicBezTo>
                  <a:pt x="105446" y="380047"/>
                  <a:pt x="72109" y="413385"/>
                  <a:pt x="24484" y="390525"/>
                </a:cubicBezTo>
                <a:cubicBezTo>
                  <a:pt x="14006" y="385762"/>
                  <a:pt x="7338" y="377190"/>
                  <a:pt x="3528" y="363855"/>
                </a:cubicBezTo>
                <a:cubicBezTo>
                  <a:pt x="-12664" y="309562"/>
                  <a:pt x="30198" y="200025"/>
                  <a:pt x="64488" y="142875"/>
                </a:cubicBezTo>
                <a:cubicBezTo>
                  <a:pt x="106398" y="73342"/>
                  <a:pt x="161643" y="45720"/>
                  <a:pt x="211173" y="69532"/>
                </a:cubicBezTo>
                <a:cubicBezTo>
                  <a:pt x="215936" y="72390"/>
                  <a:pt x="221651" y="76200"/>
                  <a:pt x="226413" y="80962"/>
                </a:cubicBezTo>
                <a:cubicBezTo>
                  <a:pt x="236891" y="90487"/>
                  <a:pt x="249273" y="100965"/>
                  <a:pt x="274038" y="104775"/>
                </a:cubicBezTo>
                <a:lnTo>
                  <a:pt x="274038" y="10477"/>
                </a:lnTo>
                <a:cubicBezTo>
                  <a:pt x="274038" y="4762"/>
                  <a:pt x="278801" y="0"/>
                  <a:pt x="284516"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107" name="電波">
            <a:extLst>
              <a:ext uri="{FF2B5EF4-FFF2-40B4-BE49-F238E27FC236}">
                <a16:creationId xmlns:a16="http://schemas.microsoft.com/office/drawing/2014/main" id="{257BDAD1-2291-744E-9551-99CE32F6F8BA}"/>
              </a:ext>
            </a:extLst>
          </p:cNvPr>
          <p:cNvSpPr/>
          <p:nvPr userDrawn="1"/>
        </p:nvSpPr>
        <p:spPr>
          <a:xfrm>
            <a:off x="5127737" y="4382218"/>
            <a:ext cx="238048" cy="301527"/>
          </a:xfrm>
          <a:custGeom>
            <a:avLst/>
            <a:gdLst>
              <a:gd name="connsiteX0" fmla="*/ 333376 w 485776"/>
              <a:gd name="connsiteY0" fmla="*/ 483870 h 615315"/>
              <a:gd name="connsiteX1" fmla="*/ 304801 w 485776"/>
              <a:gd name="connsiteY1" fmla="*/ 521018 h 615315"/>
              <a:gd name="connsiteX2" fmla="*/ 334328 w 485776"/>
              <a:gd name="connsiteY2" fmla="*/ 489585 h 615315"/>
              <a:gd name="connsiteX3" fmla="*/ 353378 w 485776"/>
              <a:gd name="connsiteY3" fmla="*/ 482918 h 615315"/>
              <a:gd name="connsiteX4" fmla="*/ 343853 w 485776"/>
              <a:gd name="connsiteY4" fmla="*/ 493395 h 615315"/>
              <a:gd name="connsiteX5" fmla="*/ 353378 w 485776"/>
              <a:gd name="connsiteY5" fmla="*/ 549593 h 615315"/>
              <a:gd name="connsiteX6" fmla="*/ 383858 w 485776"/>
              <a:gd name="connsiteY6" fmla="*/ 481965 h 615315"/>
              <a:gd name="connsiteX7" fmla="*/ 382906 w 485776"/>
              <a:gd name="connsiteY7" fmla="*/ 487680 h 615315"/>
              <a:gd name="connsiteX8" fmla="*/ 414338 w 485776"/>
              <a:gd name="connsiteY8" fmla="*/ 519113 h 615315"/>
              <a:gd name="connsiteX9" fmla="*/ 362903 w 485776"/>
              <a:gd name="connsiteY9" fmla="*/ 481013 h 615315"/>
              <a:gd name="connsiteX10" fmla="*/ 362903 w 485776"/>
              <a:gd name="connsiteY10" fmla="*/ 549593 h 615315"/>
              <a:gd name="connsiteX11" fmla="*/ 372428 w 485776"/>
              <a:gd name="connsiteY11" fmla="*/ 490538 h 615315"/>
              <a:gd name="connsiteX12" fmla="*/ 347663 w 485776"/>
              <a:gd name="connsiteY12" fmla="*/ 465773 h 615315"/>
              <a:gd name="connsiteX13" fmla="*/ 340995 w 485776"/>
              <a:gd name="connsiteY13" fmla="*/ 474345 h 615315"/>
              <a:gd name="connsiteX14" fmla="*/ 341948 w 485776"/>
              <a:gd name="connsiteY14" fmla="*/ 481965 h 615315"/>
              <a:gd name="connsiteX15" fmla="*/ 352426 w 485776"/>
              <a:gd name="connsiteY15" fmla="*/ 470535 h 615315"/>
              <a:gd name="connsiteX16" fmla="*/ 370523 w 485776"/>
              <a:gd name="connsiteY16" fmla="*/ 464820 h 615315"/>
              <a:gd name="connsiteX17" fmla="*/ 365761 w 485776"/>
              <a:gd name="connsiteY17" fmla="*/ 469583 h 615315"/>
              <a:gd name="connsiteX18" fmla="*/ 374333 w 485776"/>
              <a:gd name="connsiteY18" fmla="*/ 479108 h 615315"/>
              <a:gd name="connsiteX19" fmla="*/ 376238 w 485776"/>
              <a:gd name="connsiteY19" fmla="*/ 471488 h 615315"/>
              <a:gd name="connsiteX20" fmla="*/ 387668 w 485776"/>
              <a:gd name="connsiteY20" fmla="*/ 459105 h 615315"/>
              <a:gd name="connsiteX21" fmla="*/ 385763 w 485776"/>
              <a:gd name="connsiteY21" fmla="*/ 469583 h 615315"/>
              <a:gd name="connsiteX22" fmla="*/ 431483 w 485776"/>
              <a:gd name="connsiteY22" fmla="*/ 524828 h 615315"/>
              <a:gd name="connsiteX23" fmla="*/ 388620 w 485776"/>
              <a:gd name="connsiteY23" fmla="*/ 459105 h 615315"/>
              <a:gd name="connsiteX24" fmla="*/ 328613 w 485776"/>
              <a:gd name="connsiteY24" fmla="*/ 459105 h 615315"/>
              <a:gd name="connsiteX25" fmla="*/ 289560 w 485776"/>
              <a:gd name="connsiteY25" fmla="*/ 527685 h 615315"/>
              <a:gd name="connsiteX26" fmla="*/ 331470 w 485776"/>
              <a:gd name="connsiteY26" fmla="*/ 471488 h 615315"/>
              <a:gd name="connsiteX27" fmla="*/ 345758 w 485776"/>
              <a:gd name="connsiteY27" fmla="*/ 418148 h 615315"/>
              <a:gd name="connsiteX28" fmla="*/ 345758 w 485776"/>
              <a:gd name="connsiteY28" fmla="*/ 429577 h 615315"/>
              <a:gd name="connsiteX29" fmla="*/ 381001 w 485776"/>
              <a:gd name="connsiteY29" fmla="*/ 429577 h 615315"/>
              <a:gd name="connsiteX30" fmla="*/ 381001 w 485776"/>
              <a:gd name="connsiteY30" fmla="*/ 418148 h 615315"/>
              <a:gd name="connsiteX31" fmla="*/ 404813 w 485776"/>
              <a:gd name="connsiteY31" fmla="*/ 368618 h 615315"/>
              <a:gd name="connsiteX32" fmla="*/ 390526 w 485776"/>
              <a:gd name="connsiteY32" fmla="*/ 385763 h 615315"/>
              <a:gd name="connsiteX33" fmla="*/ 373381 w 485776"/>
              <a:gd name="connsiteY33" fmla="*/ 400050 h 615315"/>
              <a:gd name="connsiteX34" fmla="*/ 403861 w 485776"/>
              <a:gd name="connsiteY34" fmla="*/ 400050 h 615315"/>
              <a:gd name="connsiteX35" fmla="*/ 404813 w 485776"/>
              <a:gd name="connsiteY35" fmla="*/ 399098 h 615315"/>
              <a:gd name="connsiteX36" fmla="*/ 378143 w 485776"/>
              <a:gd name="connsiteY36" fmla="*/ 241935 h 615315"/>
              <a:gd name="connsiteX37" fmla="*/ 357188 w 485776"/>
              <a:gd name="connsiteY37" fmla="*/ 244793 h 615315"/>
              <a:gd name="connsiteX38" fmla="*/ 340043 w 485776"/>
              <a:gd name="connsiteY38" fmla="*/ 251460 h 615315"/>
              <a:gd name="connsiteX39" fmla="*/ 399098 w 485776"/>
              <a:gd name="connsiteY39" fmla="*/ 270510 h 615315"/>
              <a:gd name="connsiteX40" fmla="*/ 401956 w 485776"/>
              <a:gd name="connsiteY40" fmla="*/ 277178 h 615315"/>
              <a:gd name="connsiteX41" fmla="*/ 395288 w 485776"/>
              <a:gd name="connsiteY41" fmla="*/ 280035 h 615315"/>
              <a:gd name="connsiteX42" fmla="*/ 326708 w 485776"/>
              <a:gd name="connsiteY42" fmla="*/ 257175 h 615315"/>
              <a:gd name="connsiteX43" fmla="*/ 294323 w 485776"/>
              <a:gd name="connsiteY43" fmla="*/ 281940 h 615315"/>
              <a:gd name="connsiteX44" fmla="*/ 322898 w 485776"/>
              <a:gd name="connsiteY44" fmla="*/ 310515 h 615315"/>
              <a:gd name="connsiteX45" fmla="*/ 322898 w 485776"/>
              <a:gd name="connsiteY45" fmla="*/ 318135 h 615315"/>
              <a:gd name="connsiteX46" fmla="*/ 319088 w 485776"/>
              <a:gd name="connsiteY46" fmla="*/ 320040 h 615315"/>
              <a:gd name="connsiteX47" fmla="*/ 315278 w 485776"/>
              <a:gd name="connsiteY47" fmla="*/ 318135 h 615315"/>
              <a:gd name="connsiteX48" fmla="*/ 286703 w 485776"/>
              <a:gd name="connsiteY48" fmla="*/ 289560 h 615315"/>
              <a:gd name="connsiteX49" fmla="*/ 261938 w 485776"/>
              <a:gd name="connsiteY49" fmla="*/ 321945 h 615315"/>
              <a:gd name="connsiteX50" fmla="*/ 283845 w 485776"/>
              <a:gd name="connsiteY50" fmla="*/ 390525 h 615315"/>
              <a:gd name="connsiteX51" fmla="*/ 280988 w 485776"/>
              <a:gd name="connsiteY51" fmla="*/ 397193 h 615315"/>
              <a:gd name="connsiteX52" fmla="*/ 279083 w 485776"/>
              <a:gd name="connsiteY52" fmla="*/ 397193 h 615315"/>
              <a:gd name="connsiteX53" fmla="*/ 274320 w 485776"/>
              <a:gd name="connsiteY53" fmla="*/ 393383 h 615315"/>
              <a:gd name="connsiteX54" fmla="*/ 255270 w 485776"/>
              <a:gd name="connsiteY54" fmla="*/ 334327 h 615315"/>
              <a:gd name="connsiteX55" fmla="*/ 254318 w 485776"/>
              <a:gd name="connsiteY55" fmla="*/ 398145 h 615315"/>
              <a:gd name="connsiteX56" fmla="*/ 311468 w 485776"/>
              <a:gd name="connsiteY56" fmla="*/ 400050 h 615315"/>
              <a:gd name="connsiteX57" fmla="*/ 324803 w 485776"/>
              <a:gd name="connsiteY57" fmla="*/ 393383 h 615315"/>
              <a:gd name="connsiteX58" fmla="*/ 325756 w 485776"/>
              <a:gd name="connsiteY58" fmla="*/ 392430 h 615315"/>
              <a:gd name="connsiteX59" fmla="*/ 338138 w 485776"/>
              <a:gd name="connsiteY59" fmla="*/ 384810 h 615315"/>
              <a:gd name="connsiteX60" fmla="*/ 340995 w 485776"/>
              <a:gd name="connsiteY60" fmla="*/ 386715 h 615315"/>
              <a:gd name="connsiteX61" fmla="*/ 353378 w 485776"/>
              <a:gd name="connsiteY61" fmla="*/ 377190 h 615315"/>
              <a:gd name="connsiteX62" fmla="*/ 355283 w 485776"/>
              <a:gd name="connsiteY62" fmla="*/ 375285 h 615315"/>
              <a:gd name="connsiteX63" fmla="*/ 367665 w 485776"/>
              <a:gd name="connsiteY63" fmla="*/ 363855 h 615315"/>
              <a:gd name="connsiteX64" fmla="*/ 379095 w 485776"/>
              <a:gd name="connsiteY64" fmla="*/ 351473 h 615315"/>
              <a:gd name="connsiteX65" fmla="*/ 381001 w 485776"/>
              <a:gd name="connsiteY65" fmla="*/ 349568 h 615315"/>
              <a:gd name="connsiteX66" fmla="*/ 390526 w 485776"/>
              <a:gd name="connsiteY66" fmla="*/ 337185 h 615315"/>
              <a:gd name="connsiteX67" fmla="*/ 391478 w 485776"/>
              <a:gd name="connsiteY67" fmla="*/ 335280 h 615315"/>
              <a:gd name="connsiteX68" fmla="*/ 399098 w 485776"/>
              <a:gd name="connsiteY68" fmla="*/ 322898 h 615315"/>
              <a:gd name="connsiteX69" fmla="*/ 399098 w 485776"/>
              <a:gd name="connsiteY69" fmla="*/ 321945 h 615315"/>
              <a:gd name="connsiteX70" fmla="*/ 405765 w 485776"/>
              <a:gd name="connsiteY70" fmla="*/ 308610 h 615315"/>
              <a:gd name="connsiteX71" fmla="*/ 403861 w 485776"/>
              <a:gd name="connsiteY71" fmla="*/ 251460 h 615315"/>
              <a:gd name="connsiteX72" fmla="*/ 378143 w 485776"/>
              <a:gd name="connsiteY72" fmla="*/ 241935 h 615315"/>
              <a:gd name="connsiteX73" fmla="*/ 233363 w 485776"/>
              <a:gd name="connsiteY73" fmla="*/ 236220 h 615315"/>
              <a:gd name="connsiteX74" fmla="*/ 254318 w 485776"/>
              <a:gd name="connsiteY74" fmla="*/ 300038 h 615315"/>
              <a:gd name="connsiteX75" fmla="*/ 273368 w 485776"/>
              <a:gd name="connsiteY75" fmla="*/ 276225 h 615315"/>
              <a:gd name="connsiteX76" fmla="*/ 240031 w 485776"/>
              <a:gd name="connsiteY76" fmla="*/ 228600 h 615315"/>
              <a:gd name="connsiteX77" fmla="*/ 280035 w 485776"/>
              <a:gd name="connsiteY77" fmla="*/ 268605 h 615315"/>
              <a:gd name="connsiteX78" fmla="*/ 303848 w 485776"/>
              <a:gd name="connsiteY78" fmla="*/ 249555 h 615315"/>
              <a:gd name="connsiteX79" fmla="*/ 210503 w 485776"/>
              <a:gd name="connsiteY79" fmla="*/ 203835 h 615315"/>
              <a:gd name="connsiteX80" fmla="*/ 229553 w 485776"/>
              <a:gd name="connsiteY80" fmla="*/ 203835 h 615315"/>
              <a:gd name="connsiteX81" fmla="*/ 233363 w 485776"/>
              <a:gd name="connsiteY81" fmla="*/ 215265 h 615315"/>
              <a:gd name="connsiteX82" fmla="*/ 316231 w 485776"/>
              <a:gd name="connsiteY82" fmla="*/ 241935 h 615315"/>
              <a:gd name="connsiteX83" fmla="*/ 351473 w 485776"/>
              <a:gd name="connsiteY83" fmla="*/ 225743 h 615315"/>
              <a:gd name="connsiteX84" fmla="*/ 415290 w 485776"/>
              <a:gd name="connsiteY84" fmla="*/ 236220 h 615315"/>
              <a:gd name="connsiteX85" fmla="*/ 423863 w 485776"/>
              <a:gd name="connsiteY85" fmla="*/ 335280 h 615315"/>
              <a:gd name="connsiteX86" fmla="*/ 423863 w 485776"/>
              <a:gd name="connsiteY86" fmla="*/ 398145 h 615315"/>
              <a:gd name="connsiteX87" fmla="*/ 404813 w 485776"/>
              <a:gd name="connsiteY87" fmla="*/ 417195 h 615315"/>
              <a:gd name="connsiteX88" fmla="*/ 399098 w 485776"/>
              <a:gd name="connsiteY88" fmla="*/ 417195 h 615315"/>
              <a:gd name="connsiteX89" fmla="*/ 399098 w 485776"/>
              <a:gd name="connsiteY89" fmla="*/ 428625 h 615315"/>
              <a:gd name="connsiteX90" fmla="*/ 406718 w 485776"/>
              <a:gd name="connsiteY90" fmla="*/ 428625 h 615315"/>
              <a:gd name="connsiteX91" fmla="*/ 411481 w 485776"/>
              <a:gd name="connsiteY91" fmla="*/ 433388 h 615315"/>
              <a:gd name="connsiteX92" fmla="*/ 411481 w 485776"/>
              <a:gd name="connsiteY92" fmla="*/ 454343 h 615315"/>
              <a:gd name="connsiteX93" fmla="*/ 406718 w 485776"/>
              <a:gd name="connsiteY93" fmla="*/ 459105 h 615315"/>
              <a:gd name="connsiteX94" fmla="*/ 400051 w 485776"/>
              <a:gd name="connsiteY94" fmla="*/ 459105 h 615315"/>
              <a:gd name="connsiteX95" fmla="*/ 485776 w 485776"/>
              <a:gd name="connsiteY95" fmla="*/ 591503 h 615315"/>
              <a:gd name="connsiteX96" fmla="*/ 485776 w 485776"/>
              <a:gd name="connsiteY96" fmla="*/ 592455 h 615315"/>
              <a:gd name="connsiteX97" fmla="*/ 485776 w 485776"/>
              <a:gd name="connsiteY97" fmla="*/ 593408 h 615315"/>
              <a:gd name="connsiteX98" fmla="*/ 485776 w 485776"/>
              <a:gd name="connsiteY98" fmla="*/ 594360 h 615315"/>
              <a:gd name="connsiteX99" fmla="*/ 485776 w 485776"/>
              <a:gd name="connsiteY99" fmla="*/ 596265 h 615315"/>
              <a:gd name="connsiteX100" fmla="*/ 485776 w 485776"/>
              <a:gd name="connsiteY100" fmla="*/ 597218 h 615315"/>
              <a:gd name="connsiteX101" fmla="*/ 484823 w 485776"/>
              <a:gd name="connsiteY101" fmla="*/ 598170 h 615315"/>
              <a:gd name="connsiteX102" fmla="*/ 481966 w 485776"/>
              <a:gd name="connsiteY102" fmla="*/ 599123 h 615315"/>
              <a:gd name="connsiteX103" fmla="*/ 480061 w 485776"/>
              <a:gd name="connsiteY103" fmla="*/ 599123 h 615315"/>
              <a:gd name="connsiteX104" fmla="*/ 479108 w 485776"/>
              <a:gd name="connsiteY104" fmla="*/ 599123 h 615315"/>
              <a:gd name="connsiteX105" fmla="*/ 478156 w 485776"/>
              <a:gd name="connsiteY105" fmla="*/ 598170 h 615315"/>
              <a:gd name="connsiteX106" fmla="*/ 381001 w 485776"/>
              <a:gd name="connsiteY106" fmla="*/ 499110 h 615315"/>
              <a:gd name="connsiteX107" fmla="*/ 365761 w 485776"/>
              <a:gd name="connsiteY107" fmla="*/ 610553 h 615315"/>
              <a:gd name="connsiteX108" fmla="*/ 365761 w 485776"/>
              <a:gd name="connsiteY108" fmla="*/ 611505 h 615315"/>
              <a:gd name="connsiteX109" fmla="*/ 365761 w 485776"/>
              <a:gd name="connsiteY109" fmla="*/ 612458 h 615315"/>
              <a:gd name="connsiteX110" fmla="*/ 364808 w 485776"/>
              <a:gd name="connsiteY110" fmla="*/ 613410 h 615315"/>
              <a:gd name="connsiteX111" fmla="*/ 364808 w 485776"/>
              <a:gd name="connsiteY111" fmla="*/ 614363 h 615315"/>
              <a:gd name="connsiteX112" fmla="*/ 363856 w 485776"/>
              <a:gd name="connsiteY112" fmla="*/ 615315 h 615315"/>
              <a:gd name="connsiteX113" fmla="*/ 362903 w 485776"/>
              <a:gd name="connsiteY113" fmla="*/ 615315 h 615315"/>
              <a:gd name="connsiteX114" fmla="*/ 360998 w 485776"/>
              <a:gd name="connsiteY114" fmla="*/ 615315 h 615315"/>
              <a:gd name="connsiteX115" fmla="*/ 359093 w 485776"/>
              <a:gd name="connsiteY115" fmla="*/ 615315 h 615315"/>
              <a:gd name="connsiteX116" fmla="*/ 358140 w 485776"/>
              <a:gd name="connsiteY116" fmla="*/ 615315 h 615315"/>
              <a:gd name="connsiteX117" fmla="*/ 357188 w 485776"/>
              <a:gd name="connsiteY117" fmla="*/ 614363 h 615315"/>
              <a:gd name="connsiteX118" fmla="*/ 357188 w 485776"/>
              <a:gd name="connsiteY118" fmla="*/ 613410 h 615315"/>
              <a:gd name="connsiteX119" fmla="*/ 356236 w 485776"/>
              <a:gd name="connsiteY119" fmla="*/ 612458 h 615315"/>
              <a:gd name="connsiteX120" fmla="*/ 356236 w 485776"/>
              <a:gd name="connsiteY120" fmla="*/ 611505 h 615315"/>
              <a:gd name="connsiteX121" fmla="*/ 356236 w 485776"/>
              <a:gd name="connsiteY121" fmla="*/ 610553 h 615315"/>
              <a:gd name="connsiteX122" fmla="*/ 339090 w 485776"/>
              <a:gd name="connsiteY122" fmla="*/ 503873 h 615315"/>
              <a:gd name="connsiteX123" fmla="*/ 249556 w 485776"/>
              <a:gd name="connsiteY123" fmla="*/ 600075 h 615315"/>
              <a:gd name="connsiteX124" fmla="*/ 248603 w 485776"/>
              <a:gd name="connsiteY124" fmla="*/ 601028 h 615315"/>
              <a:gd name="connsiteX125" fmla="*/ 247651 w 485776"/>
              <a:gd name="connsiteY125" fmla="*/ 601028 h 615315"/>
              <a:gd name="connsiteX126" fmla="*/ 245745 w 485776"/>
              <a:gd name="connsiteY126" fmla="*/ 601028 h 615315"/>
              <a:gd name="connsiteX127" fmla="*/ 242888 w 485776"/>
              <a:gd name="connsiteY127" fmla="*/ 600075 h 615315"/>
              <a:gd name="connsiteX128" fmla="*/ 241935 w 485776"/>
              <a:gd name="connsiteY128" fmla="*/ 599123 h 615315"/>
              <a:gd name="connsiteX129" fmla="*/ 241935 w 485776"/>
              <a:gd name="connsiteY129" fmla="*/ 598170 h 615315"/>
              <a:gd name="connsiteX130" fmla="*/ 241935 w 485776"/>
              <a:gd name="connsiteY130" fmla="*/ 597218 h 615315"/>
              <a:gd name="connsiteX131" fmla="*/ 241935 w 485776"/>
              <a:gd name="connsiteY131" fmla="*/ 596265 h 615315"/>
              <a:gd name="connsiteX132" fmla="*/ 241935 w 485776"/>
              <a:gd name="connsiteY132" fmla="*/ 595313 h 615315"/>
              <a:gd name="connsiteX133" fmla="*/ 241935 w 485776"/>
              <a:gd name="connsiteY133" fmla="*/ 594360 h 615315"/>
              <a:gd name="connsiteX134" fmla="*/ 241935 w 485776"/>
              <a:gd name="connsiteY134" fmla="*/ 593408 h 615315"/>
              <a:gd name="connsiteX135" fmla="*/ 320040 w 485776"/>
              <a:gd name="connsiteY135" fmla="*/ 460058 h 615315"/>
              <a:gd name="connsiteX136" fmla="*/ 317183 w 485776"/>
              <a:gd name="connsiteY136" fmla="*/ 455295 h 615315"/>
              <a:gd name="connsiteX137" fmla="*/ 317183 w 485776"/>
              <a:gd name="connsiteY137" fmla="*/ 434340 h 615315"/>
              <a:gd name="connsiteX138" fmla="*/ 321945 w 485776"/>
              <a:gd name="connsiteY138" fmla="*/ 429577 h 615315"/>
              <a:gd name="connsiteX139" fmla="*/ 329565 w 485776"/>
              <a:gd name="connsiteY139" fmla="*/ 429577 h 615315"/>
              <a:gd name="connsiteX140" fmla="*/ 329565 w 485776"/>
              <a:gd name="connsiteY140" fmla="*/ 421958 h 615315"/>
              <a:gd name="connsiteX141" fmla="*/ 311468 w 485776"/>
              <a:gd name="connsiteY141" fmla="*/ 425768 h 615315"/>
              <a:gd name="connsiteX142" fmla="*/ 295276 w 485776"/>
              <a:gd name="connsiteY142" fmla="*/ 426720 h 615315"/>
              <a:gd name="connsiteX143" fmla="*/ 242888 w 485776"/>
              <a:gd name="connsiteY143" fmla="*/ 408623 h 615315"/>
              <a:gd name="connsiteX144" fmla="*/ 248603 w 485776"/>
              <a:gd name="connsiteY144" fmla="*/ 309563 h 615315"/>
              <a:gd name="connsiteX145" fmla="*/ 221933 w 485776"/>
              <a:gd name="connsiteY145" fmla="*/ 226695 h 615315"/>
              <a:gd name="connsiteX146" fmla="*/ 210503 w 485776"/>
              <a:gd name="connsiteY146" fmla="*/ 222885 h 615315"/>
              <a:gd name="connsiteX147" fmla="*/ 210503 w 485776"/>
              <a:gd name="connsiteY147" fmla="*/ 203835 h 615315"/>
              <a:gd name="connsiteX148" fmla="*/ 221933 w 485776"/>
              <a:gd name="connsiteY148" fmla="*/ 126683 h 615315"/>
              <a:gd name="connsiteX149" fmla="*/ 225743 w 485776"/>
              <a:gd name="connsiteY149" fmla="*/ 127635 h 615315"/>
              <a:gd name="connsiteX150" fmla="*/ 227648 w 485776"/>
              <a:gd name="connsiteY150" fmla="*/ 131445 h 615315"/>
              <a:gd name="connsiteX151" fmla="*/ 227648 w 485776"/>
              <a:gd name="connsiteY151" fmla="*/ 159068 h 615315"/>
              <a:gd name="connsiteX152" fmla="*/ 222885 w 485776"/>
              <a:gd name="connsiteY152" fmla="*/ 163830 h 615315"/>
              <a:gd name="connsiteX153" fmla="*/ 163830 w 485776"/>
              <a:gd name="connsiteY153" fmla="*/ 222885 h 615315"/>
              <a:gd name="connsiteX154" fmla="*/ 159068 w 485776"/>
              <a:gd name="connsiteY154" fmla="*/ 227648 h 615315"/>
              <a:gd name="connsiteX155" fmla="*/ 131445 w 485776"/>
              <a:gd name="connsiteY155" fmla="*/ 227648 h 615315"/>
              <a:gd name="connsiteX156" fmla="*/ 127635 w 485776"/>
              <a:gd name="connsiteY156" fmla="*/ 225743 h 615315"/>
              <a:gd name="connsiteX157" fmla="*/ 126683 w 485776"/>
              <a:gd name="connsiteY157" fmla="*/ 221933 h 615315"/>
              <a:gd name="connsiteX158" fmla="*/ 221933 w 485776"/>
              <a:gd name="connsiteY158" fmla="*/ 126683 h 615315"/>
              <a:gd name="connsiteX159" fmla="*/ 221933 w 485776"/>
              <a:gd name="connsiteY159" fmla="*/ 62865 h 615315"/>
              <a:gd name="connsiteX160" fmla="*/ 225743 w 485776"/>
              <a:gd name="connsiteY160" fmla="*/ 64770 h 615315"/>
              <a:gd name="connsiteX161" fmla="*/ 227648 w 485776"/>
              <a:gd name="connsiteY161" fmla="*/ 68580 h 615315"/>
              <a:gd name="connsiteX162" fmla="*/ 227648 w 485776"/>
              <a:gd name="connsiteY162" fmla="*/ 96202 h 615315"/>
              <a:gd name="connsiteX163" fmla="*/ 222885 w 485776"/>
              <a:gd name="connsiteY163" fmla="*/ 100965 h 615315"/>
              <a:gd name="connsiteX164" fmla="*/ 100965 w 485776"/>
              <a:gd name="connsiteY164" fmla="*/ 223837 h 615315"/>
              <a:gd name="connsiteX165" fmla="*/ 96203 w 485776"/>
              <a:gd name="connsiteY165" fmla="*/ 228600 h 615315"/>
              <a:gd name="connsiteX166" fmla="*/ 69533 w 485776"/>
              <a:gd name="connsiteY166" fmla="*/ 228600 h 615315"/>
              <a:gd name="connsiteX167" fmla="*/ 65723 w 485776"/>
              <a:gd name="connsiteY167" fmla="*/ 226695 h 615315"/>
              <a:gd name="connsiteX168" fmla="*/ 63818 w 485776"/>
              <a:gd name="connsiteY168" fmla="*/ 222885 h 615315"/>
              <a:gd name="connsiteX169" fmla="*/ 221933 w 485776"/>
              <a:gd name="connsiteY169" fmla="*/ 62865 h 615315"/>
              <a:gd name="connsiteX170" fmla="*/ 222885 w 485776"/>
              <a:gd name="connsiteY170" fmla="*/ 0 h 615315"/>
              <a:gd name="connsiteX171" fmla="*/ 225742 w 485776"/>
              <a:gd name="connsiteY171" fmla="*/ 952 h 615315"/>
              <a:gd name="connsiteX172" fmla="*/ 227647 w 485776"/>
              <a:gd name="connsiteY172" fmla="*/ 4762 h 615315"/>
              <a:gd name="connsiteX173" fmla="*/ 227647 w 485776"/>
              <a:gd name="connsiteY173" fmla="*/ 32385 h 615315"/>
              <a:gd name="connsiteX174" fmla="*/ 222885 w 485776"/>
              <a:gd name="connsiteY174" fmla="*/ 37147 h 615315"/>
              <a:gd name="connsiteX175" fmla="*/ 37147 w 485776"/>
              <a:gd name="connsiteY175" fmla="*/ 223837 h 615315"/>
              <a:gd name="connsiteX176" fmla="*/ 32385 w 485776"/>
              <a:gd name="connsiteY176" fmla="*/ 228600 h 615315"/>
              <a:gd name="connsiteX177" fmla="*/ 5715 w 485776"/>
              <a:gd name="connsiteY177" fmla="*/ 228600 h 615315"/>
              <a:gd name="connsiteX178" fmla="*/ 1905 w 485776"/>
              <a:gd name="connsiteY178" fmla="*/ 226695 h 615315"/>
              <a:gd name="connsiteX179" fmla="*/ 0 w 485776"/>
              <a:gd name="connsiteY179" fmla="*/ 222885 h 615315"/>
              <a:gd name="connsiteX180" fmla="*/ 222885 w 485776"/>
              <a:gd name="connsiteY180" fmla="*/ 0 h 61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485776" h="615315">
                <a:moveTo>
                  <a:pt x="333376" y="483870"/>
                </a:moveTo>
                <a:lnTo>
                  <a:pt x="304801" y="521018"/>
                </a:lnTo>
                <a:lnTo>
                  <a:pt x="334328" y="489585"/>
                </a:lnTo>
                <a:close/>
                <a:moveTo>
                  <a:pt x="353378" y="482918"/>
                </a:moveTo>
                <a:lnTo>
                  <a:pt x="343853" y="493395"/>
                </a:lnTo>
                <a:lnTo>
                  <a:pt x="353378" y="549593"/>
                </a:lnTo>
                <a:close/>
                <a:moveTo>
                  <a:pt x="383858" y="481965"/>
                </a:moveTo>
                <a:lnTo>
                  <a:pt x="382906" y="487680"/>
                </a:lnTo>
                <a:lnTo>
                  <a:pt x="414338" y="519113"/>
                </a:lnTo>
                <a:close/>
                <a:moveTo>
                  <a:pt x="362903" y="481013"/>
                </a:moveTo>
                <a:lnTo>
                  <a:pt x="362903" y="549593"/>
                </a:lnTo>
                <a:lnTo>
                  <a:pt x="372428" y="490538"/>
                </a:lnTo>
                <a:close/>
                <a:moveTo>
                  <a:pt x="347663" y="465773"/>
                </a:moveTo>
                <a:lnTo>
                  <a:pt x="340995" y="474345"/>
                </a:lnTo>
                <a:lnTo>
                  <a:pt x="341948" y="481965"/>
                </a:lnTo>
                <a:lnTo>
                  <a:pt x="352426" y="470535"/>
                </a:lnTo>
                <a:close/>
                <a:moveTo>
                  <a:pt x="370523" y="464820"/>
                </a:moveTo>
                <a:lnTo>
                  <a:pt x="365761" y="469583"/>
                </a:lnTo>
                <a:lnTo>
                  <a:pt x="374333" y="479108"/>
                </a:lnTo>
                <a:lnTo>
                  <a:pt x="376238" y="471488"/>
                </a:lnTo>
                <a:close/>
                <a:moveTo>
                  <a:pt x="387668" y="459105"/>
                </a:moveTo>
                <a:lnTo>
                  <a:pt x="385763" y="469583"/>
                </a:lnTo>
                <a:lnTo>
                  <a:pt x="431483" y="524828"/>
                </a:lnTo>
                <a:lnTo>
                  <a:pt x="388620" y="459105"/>
                </a:lnTo>
                <a:close/>
                <a:moveTo>
                  <a:pt x="328613" y="459105"/>
                </a:moveTo>
                <a:lnTo>
                  <a:pt x="289560" y="527685"/>
                </a:lnTo>
                <a:lnTo>
                  <a:pt x="331470" y="471488"/>
                </a:lnTo>
                <a:close/>
                <a:moveTo>
                  <a:pt x="345758" y="418148"/>
                </a:moveTo>
                <a:lnTo>
                  <a:pt x="345758" y="429577"/>
                </a:lnTo>
                <a:lnTo>
                  <a:pt x="381001" y="429577"/>
                </a:lnTo>
                <a:lnTo>
                  <a:pt x="381001" y="418148"/>
                </a:lnTo>
                <a:close/>
                <a:moveTo>
                  <a:pt x="404813" y="368618"/>
                </a:moveTo>
                <a:cubicBezTo>
                  <a:pt x="401003" y="374333"/>
                  <a:pt x="396240" y="380048"/>
                  <a:pt x="390526" y="385763"/>
                </a:cubicBezTo>
                <a:cubicBezTo>
                  <a:pt x="385763" y="390525"/>
                  <a:pt x="379095" y="395288"/>
                  <a:pt x="373381" y="400050"/>
                </a:cubicBezTo>
                <a:lnTo>
                  <a:pt x="403861" y="400050"/>
                </a:lnTo>
                <a:cubicBezTo>
                  <a:pt x="403861" y="400050"/>
                  <a:pt x="404813" y="400050"/>
                  <a:pt x="404813" y="399098"/>
                </a:cubicBezTo>
                <a:close/>
                <a:moveTo>
                  <a:pt x="378143" y="241935"/>
                </a:moveTo>
                <a:cubicBezTo>
                  <a:pt x="371476" y="241935"/>
                  <a:pt x="364808" y="242888"/>
                  <a:pt x="357188" y="244793"/>
                </a:cubicBezTo>
                <a:cubicBezTo>
                  <a:pt x="351473" y="246698"/>
                  <a:pt x="345758" y="248603"/>
                  <a:pt x="340043" y="251460"/>
                </a:cubicBezTo>
                <a:lnTo>
                  <a:pt x="399098" y="270510"/>
                </a:lnTo>
                <a:cubicBezTo>
                  <a:pt x="401003" y="271463"/>
                  <a:pt x="402908" y="274320"/>
                  <a:pt x="401956" y="277178"/>
                </a:cubicBezTo>
                <a:cubicBezTo>
                  <a:pt x="401003" y="279083"/>
                  <a:pt x="398145" y="280988"/>
                  <a:pt x="395288" y="280035"/>
                </a:cubicBezTo>
                <a:lnTo>
                  <a:pt x="326708" y="257175"/>
                </a:lnTo>
                <a:cubicBezTo>
                  <a:pt x="315278" y="263843"/>
                  <a:pt x="304801" y="272415"/>
                  <a:pt x="294323" y="281940"/>
                </a:cubicBezTo>
                <a:lnTo>
                  <a:pt x="322898" y="310515"/>
                </a:lnTo>
                <a:cubicBezTo>
                  <a:pt x="324803" y="313373"/>
                  <a:pt x="324803" y="316230"/>
                  <a:pt x="322898" y="318135"/>
                </a:cubicBezTo>
                <a:cubicBezTo>
                  <a:pt x="321945" y="319088"/>
                  <a:pt x="320993" y="320040"/>
                  <a:pt x="319088" y="320040"/>
                </a:cubicBezTo>
                <a:cubicBezTo>
                  <a:pt x="317183" y="320040"/>
                  <a:pt x="316231" y="319088"/>
                  <a:pt x="315278" y="318135"/>
                </a:cubicBezTo>
                <a:lnTo>
                  <a:pt x="286703" y="289560"/>
                </a:lnTo>
                <a:cubicBezTo>
                  <a:pt x="277178" y="300038"/>
                  <a:pt x="268606" y="310515"/>
                  <a:pt x="261938" y="321945"/>
                </a:cubicBezTo>
                <a:lnTo>
                  <a:pt x="283845" y="390525"/>
                </a:lnTo>
                <a:cubicBezTo>
                  <a:pt x="284798" y="393383"/>
                  <a:pt x="283845" y="396240"/>
                  <a:pt x="280988" y="397193"/>
                </a:cubicBezTo>
                <a:cubicBezTo>
                  <a:pt x="280035" y="397193"/>
                  <a:pt x="280035" y="397193"/>
                  <a:pt x="279083" y="397193"/>
                </a:cubicBezTo>
                <a:cubicBezTo>
                  <a:pt x="277178" y="397193"/>
                  <a:pt x="275273" y="395288"/>
                  <a:pt x="274320" y="393383"/>
                </a:cubicBezTo>
                <a:lnTo>
                  <a:pt x="255270" y="334327"/>
                </a:lnTo>
                <a:cubicBezTo>
                  <a:pt x="242888" y="360998"/>
                  <a:pt x="241935" y="385763"/>
                  <a:pt x="254318" y="398145"/>
                </a:cubicBezTo>
                <a:cubicBezTo>
                  <a:pt x="265748" y="409575"/>
                  <a:pt x="287656" y="409575"/>
                  <a:pt x="311468" y="400050"/>
                </a:cubicBezTo>
                <a:cubicBezTo>
                  <a:pt x="316231" y="398145"/>
                  <a:pt x="320040" y="395288"/>
                  <a:pt x="324803" y="393383"/>
                </a:cubicBezTo>
                <a:cubicBezTo>
                  <a:pt x="324803" y="392430"/>
                  <a:pt x="325756" y="392430"/>
                  <a:pt x="325756" y="392430"/>
                </a:cubicBezTo>
                <a:cubicBezTo>
                  <a:pt x="329565" y="390525"/>
                  <a:pt x="334328" y="387668"/>
                  <a:pt x="338138" y="384810"/>
                </a:cubicBezTo>
                <a:cubicBezTo>
                  <a:pt x="338138" y="384810"/>
                  <a:pt x="339090" y="383858"/>
                  <a:pt x="340995" y="386715"/>
                </a:cubicBezTo>
                <a:cubicBezTo>
                  <a:pt x="345758" y="383858"/>
                  <a:pt x="349568" y="380048"/>
                  <a:pt x="353378" y="377190"/>
                </a:cubicBezTo>
                <a:cubicBezTo>
                  <a:pt x="354331" y="376238"/>
                  <a:pt x="354331" y="376238"/>
                  <a:pt x="355283" y="375285"/>
                </a:cubicBezTo>
                <a:cubicBezTo>
                  <a:pt x="360045" y="371475"/>
                  <a:pt x="363856" y="367665"/>
                  <a:pt x="367665" y="363855"/>
                </a:cubicBezTo>
                <a:cubicBezTo>
                  <a:pt x="371476" y="360045"/>
                  <a:pt x="375286" y="355283"/>
                  <a:pt x="379095" y="351473"/>
                </a:cubicBezTo>
                <a:cubicBezTo>
                  <a:pt x="380048" y="350520"/>
                  <a:pt x="380048" y="350520"/>
                  <a:pt x="381001" y="349568"/>
                </a:cubicBezTo>
                <a:cubicBezTo>
                  <a:pt x="384811" y="345758"/>
                  <a:pt x="387668" y="340995"/>
                  <a:pt x="390526" y="337185"/>
                </a:cubicBezTo>
                <a:cubicBezTo>
                  <a:pt x="390526" y="336233"/>
                  <a:pt x="391478" y="336233"/>
                  <a:pt x="391478" y="335280"/>
                </a:cubicBezTo>
                <a:cubicBezTo>
                  <a:pt x="394336" y="331470"/>
                  <a:pt x="397193" y="326708"/>
                  <a:pt x="399098" y="322898"/>
                </a:cubicBezTo>
                <a:cubicBezTo>
                  <a:pt x="399098" y="322898"/>
                  <a:pt x="399098" y="321945"/>
                  <a:pt x="399098" y="321945"/>
                </a:cubicBezTo>
                <a:cubicBezTo>
                  <a:pt x="401956" y="317183"/>
                  <a:pt x="403861" y="313373"/>
                  <a:pt x="405765" y="308610"/>
                </a:cubicBezTo>
                <a:cubicBezTo>
                  <a:pt x="415290" y="284798"/>
                  <a:pt x="415290" y="262890"/>
                  <a:pt x="403861" y="251460"/>
                </a:cubicBezTo>
                <a:cubicBezTo>
                  <a:pt x="397193" y="244793"/>
                  <a:pt x="388620" y="241935"/>
                  <a:pt x="378143" y="241935"/>
                </a:cubicBezTo>
                <a:close/>
                <a:moveTo>
                  <a:pt x="233363" y="236220"/>
                </a:moveTo>
                <a:lnTo>
                  <a:pt x="254318" y="300038"/>
                </a:lnTo>
                <a:cubicBezTo>
                  <a:pt x="260033" y="291465"/>
                  <a:pt x="265748" y="283845"/>
                  <a:pt x="273368" y="276225"/>
                </a:cubicBezTo>
                <a:close/>
                <a:moveTo>
                  <a:pt x="240031" y="228600"/>
                </a:moveTo>
                <a:lnTo>
                  <a:pt x="280035" y="268605"/>
                </a:lnTo>
                <a:cubicBezTo>
                  <a:pt x="287656" y="261938"/>
                  <a:pt x="296228" y="255270"/>
                  <a:pt x="303848" y="249555"/>
                </a:cubicBezTo>
                <a:close/>
                <a:moveTo>
                  <a:pt x="210503" y="203835"/>
                </a:moveTo>
                <a:cubicBezTo>
                  <a:pt x="215266" y="198120"/>
                  <a:pt x="223838" y="198120"/>
                  <a:pt x="229553" y="203835"/>
                </a:cubicBezTo>
                <a:cubicBezTo>
                  <a:pt x="232410" y="207645"/>
                  <a:pt x="233363" y="211455"/>
                  <a:pt x="233363" y="215265"/>
                </a:cubicBezTo>
                <a:lnTo>
                  <a:pt x="316231" y="241935"/>
                </a:lnTo>
                <a:cubicBezTo>
                  <a:pt x="327661" y="234315"/>
                  <a:pt x="340043" y="229553"/>
                  <a:pt x="351473" y="225743"/>
                </a:cubicBezTo>
                <a:cubicBezTo>
                  <a:pt x="378143" y="218123"/>
                  <a:pt x="401003" y="221933"/>
                  <a:pt x="415290" y="236220"/>
                </a:cubicBezTo>
                <a:cubicBezTo>
                  <a:pt x="434340" y="255270"/>
                  <a:pt x="439103" y="296228"/>
                  <a:pt x="423863" y="335280"/>
                </a:cubicBezTo>
                <a:lnTo>
                  <a:pt x="423863" y="398145"/>
                </a:lnTo>
                <a:cubicBezTo>
                  <a:pt x="423863" y="408623"/>
                  <a:pt x="415290" y="417195"/>
                  <a:pt x="404813" y="417195"/>
                </a:cubicBezTo>
                <a:lnTo>
                  <a:pt x="399098" y="417195"/>
                </a:lnTo>
                <a:lnTo>
                  <a:pt x="399098" y="428625"/>
                </a:lnTo>
                <a:lnTo>
                  <a:pt x="406718" y="428625"/>
                </a:lnTo>
                <a:cubicBezTo>
                  <a:pt x="409576" y="428625"/>
                  <a:pt x="411481" y="430530"/>
                  <a:pt x="411481" y="433388"/>
                </a:cubicBezTo>
                <a:lnTo>
                  <a:pt x="411481" y="454343"/>
                </a:lnTo>
                <a:cubicBezTo>
                  <a:pt x="411481" y="457200"/>
                  <a:pt x="409576" y="459105"/>
                  <a:pt x="406718" y="459105"/>
                </a:cubicBezTo>
                <a:lnTo>
                  <a:pt x="400051" y="459105"/>
                </a:lnTo>
                <a:lnTo>
                  <a:pt x="485776" y="591503"/>
                </a:lnTo>
                <a:cubicBezTo>
                  <a:pt x="485776" y="591503"/>
                  <a:pt x="485776" y="592455"/>
                  <a:pt x="485776" y="592455"/>
                </a:cubicBezTo>
                <a:cubicBezTo>
                  <a:pt x="485776" y="592455"/>
                  <a:pt x="485776" y="593408"/>
                  <a:pt x="485776" y="593408"/>
                </a:cubicBezTo>
                <a:cubicBezTo>
                  <a:pt x="485776" y="593408"/>
                  <a:pt x="485776" y="594360"/>
                  <a:pt x="485776" y="594360"/>
                </a:cubicBezTo>
                <a:cubicBezTo>
                  <a:pt x="485776" y="596265"/>
                  <a:pt x="485776" y="596265"/>
                  <a:pt x="485776" y="596265"/>
                </a:cubicBezTo>
                <a:cubicBezTo>
                  <a:pt x="485776" y="597218"/>
                  <a:pt x="485776" y="597218"/>
                  <a:pt x="485776" y="597218"/>
                </a:cubicBezTo>
                <a:cubicBezTo>
                  <a:pt x="485776" y="597218"/>
                  <a:pt x="484823" y="598170"/>
                  <a:pt x="484823" y="598170"/>
                </a:cubicBezTo>
                <a:cubicBezTo>
                  <a:pt x="483871" y="599123"/>
                  <a:pt x="482918" y="599123"/>
                  <a:pt x="481966" y="599123"/>
                </a:cubicBezTo>
                <a:cubicBezTo>
                  <a:pt x="481013" y="599123"/>
                  <a:pt x="481013" y="599123"/>
                  <a:pt x="480061" y="599123"/>
                </a:cubicBezTo>
                <a:cubicBezTo>
                  <a:pt x="479108" y="599123"/>
                  <a:pt x="479108" y="599123"/>
                  <a:pt x="479108" y="599123"/>
                </a:cubicBezTo>
                <a:cubicBezTo>
                  <a:pt x="479108" y="598170"/>
                  <a:pt x="478156" y="598170"/>
                  <a:pt x="478156" y="598170"/>
                </a:cubicBezTo>
                <a:lnTo>
                  <a:pt x="381001" y="499110"/>
                </a:lnTo>
                <a:lnTo>
                  <a:pt x="365761" y="610553"/>
                </a:lnTo>
                <a:cubicBezTo>
                  <a:pt x="365761" y="611505"/>
                  <a:pt x="365761" y="611505"/>
                  <a:pt x="365761" y="611505"/>
                </a:cubicBezTo>
                <a:cubicBezTo>
                  <a:pt x="365761" y="612458"/>
                  <a:pt x="365761" y="612458"/>
                  <a:pt x="365761" y="612458"/>
                </a:cubicBezTo>
                <a:cubicBezTo>
                  <a:pt x="364808" y="612458"/>
                  <a:pt x="364808" y="613410"/>
                  <a:pt x="364808" y="613410"/>
                </a:cubicBezTo>
                <a:cubicBezTo>
                  <a:pt x="364808" y="614363"/>
                  <a:pt x="364808" y="614363"/>
                  <a:pt x="364808" y="614363"/>
                </a:cubicBezTo>
                <a:cubicBezTo>
                  <a:pt x="364808" y="615315"/>
                  <a:pt x="363856" y="615315"/>
                  <a:pt x="363856" y="615315"/>
                </a:cubicBezTo>
                <a:cubicBezTo>
                  <a:pt x="362903" y="615315"/>
                  <a:pt x="362903" y="615315"/>
                  <a:pt x="362903" y="615315"/>
                </a:cubicBezTo>
                <a:cubicBezTo>
                  <a:pt x="361951" y="615315"/>
                  <a:pt x="361951" y="615315"/>
                  <a:pt x="360998" y="615315"/>
                </a:cubicBezTo>
                <a:cubicBezTo>
                  <a:pt x="360045" y="615315"/>
                  <a:pt x="360045" y="615315"/>
                  <a:pt x="359093" y="615315"/>
                </a:cubicBezTo>
                <a:cubicBezTo>
                  <a:pt x="358140" y="615315"/>
                  <a:pt x="358140" y="615315"/>
                  <a:pt x="358140" y="615315"/>
                </a:cubicBezTo>
                <a:cubicBezTo>
                  <a:pt x="358140" y="614363"/>
                  <a:pt x="357188" y="614363"/>
                  <a:pt x="357188" y="614363"/>
                </a:cubicBezTo>
                <a:cubicBezTo>
                  <a:pt x="357188" y="613410"/>
                  <a:pt x="357188" y="613410"/>
                  <a:pt x="357188" y="613410"/>
                </a:cubicBezTo>
                <a:cubicBezTo>
                  <a:pt x="356236" y="613410"/>
                  <a:pt x="356236" y="612458"/>
                  <a:pt x="356236" y="612458"/>
                </a:cubicBezTo>
                <a:cubicBezTo>
                  <a:pt x="356236" y="612458"/>
                  <a:pt x="356236" y="611505"/>
                  <a:pt x="356236" y="611505"/>
                </a:cubicBezTo>
                <a:cubicBezTo>
                  <a:pt x="356236" y="610553"/>
                  <a:pt x="356236" y="610553"/>
                  <a:pt x="356236" y="610553"/>
                </a:cubicBezTo>
                <a:lnTo>
                  <a:pt x="339090" y="503873"/>
                </a:lnTo>
                <a:lnTo>
                  <a:pt x="249556" y="600075"/>
                </a:lnTo>
                <a:cubicBezTo>
                  <a:pt x="249556" y="601028"/>
                  <a:pt x="248603" y="601028"/>
                  <a:pt x="248603" y="601028"/>
                </a:cubicBezTo>
                <a:cubicBezTo>
                  <a:pt x="247651" y="601028"/>
                  <a:pt x="247651" y="601028"/>
                  <a:pt x="247651" y="601028"/>
                </a:cubicBezTo>
                <a:cubicBezTo>
                  <a:pt x="246698" y="601028"/>
                  <a:pt x="246698" y="601028"/>
                  <a:pt x="245745" y="601028"/>
                </a:cubicBezTo>
                <a:cubicBezTo>
                  <a:pt x="244793" y="601028"/>
                  <a:pt x="243841" y="601028"/>
                  <a:pt x="242888" y="600075"/>
                </a:cubicBezTo>
                <a:cubicBezTo>
                  <a:pt x="242888" y="600075"/>
                  <a:pt x="241935" y="599123"/>
                  <a:pt x="241935" y="599123"/>
                </a:cubicBezTo>
                <a:cubicBezTo>
                  <a:pt x="241935" y="598170"/>
                  <a:pt x="241935" y="598170"/>
                  <a:pt x="241935" y="598170"/>
                </a:cubicBezTo>
                <a:cubicBezTo>
                  <a:pt x="241935" y="598170"/>
                  <a:pt x="241935" y="597218"/>
                  <a:pt x="241935" y="597218"/>
                </a:cubicBezTo>
                <a:cubicBezTo>
                  <a:pt x="241935" y="597218"/>
                  <a:pt x="241935" y="596265"/>
                  <a:pt x="241935" y="596265"/>
                </a:cubicBezTo>
                <a:cubicBezTo>
                  <a:pt x="241935" y="596265"/>
                  <a:pt x="241935" y="595313"/>
                  <a:pt x="241935" y="595313"/>
                </a:cubicBezTo>
                <a:cubicBezTo>
                  <a:pt x="241935" y="594360"/>
                  <a:pt x="241935" y="594360"/>
                  <a:pt x="241935" y="594360"/>
                </a:cubicBezTo>
                <a:cubicBezTo>
                  <a:pt x="241935" y="594360"/>
                  <a:pt x="241935" y="593408"/>
                  <a:pt x="241935" y="593408"/>
                </a:cubicBezTo>
                <a:lnTo>
                  <a:pt x="320040" y="460058"/>
                </a:lnTo>
                <a:cubicBezTo>
                  <a:pt x="318136" y="459105"/>
                  <a:pt x="317183" y="457200"/>
                  <a:pt x="317183" y="455295"/>
                </a:cubicBezTo>
                <a:lnTo>
                  <a:pt x="317183" y="434340"/>
                </a:lnTo>
                <a:cubicBezTo>
                  <a:pt x="317183" y="431483"/>
                  <a:pt x="319088" y="429577"/>
                  <a:pt x="321945" y="429577"/>
                </a:cubicBezTo>
                <a:lnTo>
                  <a:pt x="329565" y="429577"/>
                </a:lnTo>
                <a:lnTo>
                  <a:pt x="329565" y="421958"/>
                </a:lnTo>
                <a:cubicBezTo>
                  <a:pt x="323851" y="423863"/>
                  <a:pt x="318136" y="424815"/>
                  <a:pt x="311468" y="425768"/>
                </a:cubicBezTo>
                <a:cubicBezTo>
                  <a:pt x="305753" y="426720"/>
                  <a:pt x="300991" y="426720"/>
                  <a:pt x="295276" y="426720"/>
                </a:cubicBezTo>
                <a:cubicBezTo>
                  <a:pt x="273368" y="426720"/>
                  <a:pt x="254318" y="420052"/>
                  <a:pt x="242888" y="408623"/>
                </a:cubicBezTo>
                <a:cubicBezTo>
                  <a:pt x="221933" y="387668"/>
                  <a:pt x="224791" y="348615"/>
                  <a:pt x="248603" y="309563"/>
                </a:cubicBezTo>
                <a:lnTo>
                  <a:pt x="221933" y="226695"/>
                </a:lnTo>
                <a:cubicBezTo>
                  <a:pt x="218123" y="226695"/>
                  <a:pt x="213360" y="225743"/>
                  <a:pt x="210503" y="222885"/>
                </a:cubicBezTo>
                <a:cubicBezTo>
                  <a:pt x="204788" y="218123"/>
                  <a:pt x="204788" y="209550"/>
                  <a:pt x="210503" y="203835"/>
                </a:cubicBezTo>
                <a:close/>
                <a:moveTo>
                  <a:pt x="221933" y="126683"/>
                </a:moveTo>
                <a:cubicBezTo>
                  <a:pt x="223838" y="126683"/>
                  <a:pt x="224790" y="126683"/>
                  <a:pt x="225743" y="127635"/>
                </a:cubicBezTo>
                <a:cubicBezTo>
                  <a:pt x="226695" y="128588"/>
                  <a:pt x="227648" y="130493"/>
                  <a:pt x="227648" y="131445"/>
                </a:cubicBezTo>
                <a:lnTo>
                  <a:pt x="227648" y="159068"/>
                </a:lnTo>
                <a:cubicBezTo>
                  <a:pt x="227648" y="161925"/>
                  <a:pt x="225743" y="164783"/>
                  <a:pt x="222885" y="163830"/>
                </a:cubicBezTo>
                <a:cubicBezTo>
                  <a:pt x="190500" y="165735"/>
                  <a:pt x="165735" y="191453"/>
                  <a:pt x="163830" y="222885"/>
                </a:cubicBezTo>
                <a:cubicBezTo>
                  <a:pt x="163830" y="225743"/>
                  <a:pt x="161925" y="227648"/>
                  <a:pt x="159068" y="227648"/>
                </a:cubicBezTo>
                <a:lnTo>
                  <a:pt x="131445" y="227648"/>
                </a:lnTo>
                <a:cubicBezTo>
                  <a:pt x="129540" y="227648"/>
                  <a:pt x="128588" y="226695"/>
                  <a:pt x="127635" y="225743"/>
                </a:cubicBezTo>
                <a:cubicBezTo>
                  <a:pt x="126683" y="224790"/>
                  <a:pt x="126683" y="222885"/>
                  <a:pt x="126683" y="221933"/>
                </a:cubicBezTo>
                <a:cubicBezTo>
                  <a:pt x="128588" y="170498"/>
                  <a:pt x="170498" y="128588"/>
                  <a:pt x="221933" y="126683"/>
                </a:cubicBezTo>
                <a:close/>
                <a:moveTo>
                  <a:pt x="221933" y="62865"/>
                </a:moveTo>
                <a:cubicBezTo>
                  <a:pt x="222885" y="63817"/>
                  <a:pt x="224790" y="63817"/>
                  <a:pt x="225743" y="64770"/>
                </a:cubicBezTo>
                <a:cubicBezTo>
                  <a:pt x="226695" y="65722"/>
                  <a:pt x="227648" y="67627"/>
                  <a:pt x="227648" y="68580"/>
                </a:cubicBezTo>
                <a:lnTo>
                  <a:pt x="227648" y="96202"/>
                </a:lnTo>
                <a:cubicBezTo>
                  <a:pt x="227648" y="99060"/>
                  <a:pt x="225743" y="100965"/>
                  <a:pt x="222885" y="100965"/>
                </a:cubicBezTo>
                <a:cubicBezTo>
                  <a:pt x="156210" y="102870"/>
                  <a:pt x="102870" y="156210"/>
                  <a:pt x="100965" y="223837"/>
                </a:cubicBezTo>
                <a:cubicBezTo>
                  <a:pt x="100965" y="226695"/>
                  <a:pt x="99060" y="228600"/>
                  <a:pt x="96203" y="228600"/>
                </a:cubicBezTo>
                <a:lnTo>
                  <a:pt x="69533" y="228600"/>
                </a:lnTo>
                <a:cubicBezTo>
                  <a:pt x="67628" y="228600"/>
                  <a:pt x="66675" y="227647"/>
                  <a:pt x="65723" y="226695"/>
                </a:cubicBezTo>
                <a:cubicBezTo>
                  <a:pt x="64770" y="225742"/>
                  <a:pt x="63818" y="223837"/>
                  <a:pt x="63818" y="222885"/>
                </a:cubicBezTo>
                <a:cubicBezTo>
                  <a:pt x="65723" y="135255"/>
                  <a:pt x="135255" y="65722"/>
                  <a:pt x="221933" y="62865"/>
                </a:cubicBezTo>
                <a:close/>
                <a:moveTo>
                  <a:pt x="222885" y="0"/>
                </a:moveTo>
                <a:cubicBezTo>
                  <a:pt x="224790" y="0"/>
                  <a:pt x="225742" y="952"/>
                  <a:pt x="225742" y="952"/>
                </a:cubicBezTo>
                <a:cubicBezTo>
                  <a:pt x="226695" y="1905"/>
                  <a:pt x="227647" y="3810"/>
                  <a:pt x="227647" y="4762"/>
                </a:cubicBezTo>
                <a:lnTo>
                  <a:pt x="227647" y="32385"/>
                </a:lnTo>
                <a:cubicBezTo>
                  <a:pt x="227647" y="35242"/>
                  <a:pt x="225742" y="37147"/>
                  <a:pt x="222885" y="37147"/>
                </a:cubicBezTo>
                <a:cubicBezTo>
                  <a:pt x="120967" y="39052"/>
                  <a:pt x="39052" y="120967"/>
                  <a:pt x="37147" y="223837"/>
                </a:cubicBezTo>
                <a:cubicBezTo>
                  <a:pt x="37147" y="226695"/>
                  <a:pt x="35242" y="228600"/>
                  <a:pt x="32385" y="228600"/>
                </a:cubicBezTo>
                <a:lnTo>
                  <a:pt x="5715" y="228600"/>
                </a:lnTo>
                <a:cubicBezTo>
                  <a:pt x="3810" y="228600"/>
                  <a:pt x="2857" y="227647"/>
                  <a:pt x="1905" y="226695"/>
                </a:cubicBezTo>
                <a:cubicBezTo>
                  <a:pt x="952" y="225742"/>
                  <a:pt x="0" y="223837"/>
                  <a:pt x="0" y="222885"/>
                </a:cubicBezTo>
                <a:cubicBezTo>
                  <a:pt x="1905" y="100012"/>
                  <a:pt x="100012" y="1905"/>
                  <a:pt x="222885"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108" name="学校">
            <a:extLst>
              <a:ext uri="{FF2B5EF4-FFF2-40B4-BE49-F238E27FC236}">
                <a16:creationId xmlns:a16="http://schemas.microsoft.com/office/drawing/2014/main" id="{BC13FDAC-886F-C24E-87D3-A0A391699B01}"/>
              </a:ext>
            </a:extLst>
          </p:cNvPr>
          <p:cNvSpPr/>
          <p:nvPr userDrawn="1"/>
        </p:nvSpPr>
        <p:spPr>
          <a:xfrm>
            <a:off x="5711510" y="4434729"/>
            <a:ext cx="277772" cy="196506"/>
          </a:xfrm>
          <a:custGeom>
            <a:avLst/>
            <a:gdLst>
              <a:gd name="connsiteX0" fmla="*/ 240982 w 566840"/>
              <a:gd name="connsiteY0" fmla="*/ 301942 h 401002"/>
              <a:gd name="connsiteX1" fmla="*/ 240982 w 566840"/>
              <a:gd name="connsiteY1" fmla="*/ 354330 h 401002"/>
              <a:gd name="connsiteX2" fmla="*/ 240982 w 566840"/>
              <a:gd name="connsiteY2" fmla="*/ 373380 h 401002"/>
              <a:gd name="connsiteX3" fmla="*/ 326707 w 566840"/>
              <a:gd name="connsiteY3" fmla="*/ 373380 h 401002"/>
              <a:gd name="connsiteX4" fmla="*/ 326707 w 566840"/>
              <a:gd name="connsiteY4" fmla="*/ 354330 h 401002"/>
              <a:gd name="connsiteX5" fmla="*/ 326707 w 566840"/>
              <a:gd name="connsiteY5" fmla="*/ 301942 h 401002"/>
              <a:gd name="connsiteX6" fmla="*/ 212407 w 566840"/>
              <a:gd name="connsiteY6" fmla="*/ 264795 h 401002"/>
              <a:gd name="connsiteX7" fmla="*/ 212407 w 566840"/>
              <a:gd name="connsiteY7" fmla="*/ 275272 h 401002"/>
              <a:gd name="connsiteX8" fmla="*/ 355282 w 566840"/>
              <a:gd name="connsiteY8" fmla="*/ 275272 h 401002"/>
              <a:gd name="connsiteX9" fmla="*/ 355282 w 566840"/>
              <a:gd name="connsiteY9" fmla="*/ 264795 h 401002"/>
              <a:gd name="connsiteX10" fmla="*/ 479107 w 566840"/>
              <a:gd name="connsiteY10" fmla="*/ 233362 h 401002"/>
              <a:gd name="connsiteX11" fmla="*/ 508635 w 566840"/>
              <a:gd name="connsiteY11" fmla="*/ 233362 h 401002"/>
              <a:gd name="connsiteX12" fmla="*/ 513397 w 566840"/>
              <a:gd name="connsiteY12" fmla="*/ 238124 h 401002"/>
              <a:gd name="connsiteX13" fmla="*/ 513397 w 566840"/>
              <a:gd name="connsiteY13" fmla="*/ 267652 h 401002"/>
              <a:gd name="connsiteX14" fmla="*/ 508635 w 566840"/>
              <a:gd name="connsiteY14" fmla="*/ 272414 h 401002"/>
              <a:gd name="connsiteX15" fmla="*/ 479107 w 566840"/>
              <a:gd name="connsiteY15" fmla="*/ 272414 h 401002"/>
              <a:gd name="connsiteX16" fmla="*/ 474345 w 566840"/>
              <a:gd name="connsiteY16" fmla="*/ 267652 h 401002"/>
              <a:gd name="connsiteX17" fmla="*/ 474345 w 566840"/>
              <a:gd name="connsiteY17" fmla="*/ 238124 h 401002"/>
              <a:gd name="connsiteX18" fmla="*/ 479107 w 566840"/>
              <a:gd name="connsiteY18" fmla="*/ 233362 h 401002"/>
              <a:gd name="connsiteX19" fmla="*/ 419099 w 566840"/>
              <a:gd name="connsiteY19" fmla="*/ 233362 h 401002"/>
              <a:gd name="connsiteX20" fmla="*/ 448627 w 566840"/>
              <a:gd name="connsiteY20" fmla="*/ 233362 h 401002"/>
              <a:gd name="connsiteX21" fmla="*/ 453389 w 566840"/>
              <a:gd name="connsiteY21" fmla="*/ 238124 h 401002"/>
              <a:gd name="connsiteX22" fmla="*/ 453389 w 566840"/>
              <a:gd name="connsiteY22" fmla="*/ 267652 h 401002"/>
              <a:gd name="connsiteX23" fmla="*/ 448627 w 566840"/>
              <a:gd name="connsiteY23" fmla="*/ 272414 h 401002"/>
              <a:gd name="connsiteX24" fmla="*/ 419099 w 566840"/>
              <a:gd name="connsiteY24" fmla="*/ 272414 h 401002"/>
              <a:gd name="connsiteX25" fmla="*/ 414337 w 566840"/>
              <a:gd name="connsiteY25" fmla="*/ 267652 h 401002"/>
              <a:gd name="connsiteX26" fmla="*/ 414337 w 566840"/>
              <a:gd name="connsiteY26" fmla="*/ 238124 h 401002"/>
              <a:gd name="connsiteX27" fmla="*/ 419099 w 566840"/>
              <a:gd name="connsiteY27" fmla="*/ 233362 h 401002"/>
              <a:gd name="connsiteX28" fmla="*/ 119062 w 566840"/>
              <a:gd name="connsiteY28" fmla="*/ 233362 h 401002"/>
              <a:gd name="connsiteX29" fmla="*/ 148590 w 566840"/>
              <a:gd name="connsiteY29" fmla="*/ 233362 h 401002"/>
              <a:gd name="connsiteX30" fmla="*/ 153352 w 566840"/>
              <a:gd name="connsiteY30" fmla="*/ 238124 h 401002"/>
              <a:gd name="connsiteX31" fmla="*/ 153352 w 566840"/>
              <a:gd name="connsiteY31" fmla="*/ 267652 h 401002"/>
              <a:gd name="connsiteX32" fmla="*/ 148590 w 566840"/>
              <a:gd name="connsiteY32" fmla="*/ 272414 h 401002"/>
              <a:gd name="connsiteX33" fmla="*/ 119062 w 566840"/>
              <a:gd name="connsiteY33" fmla="*/ 272414 h 401002"/>
              <a:gd name="connsiteX34" fmla="*/ 114300 w 566840"/>
              <a:gd name="connsiteY34" fmla="*/ 267652 h 401002"/>
              <a:gd name="connsiteX35" fmla="*/ 114300 w 566840"/>
              <a:gd name="connsiteY35" fmla="*/ 238124 h 401002"/>
              <a:gd name="connsiteX36" fmla="*/ 119062 w 566840"/>
              <a:gd name="connsiteY36" fmla="*/ 233362 h 401002"/>
              <a:gd name="connsiteX37" fmla="*/ 59054 w 566840"/>
              <a:gd name="connsiteY37" fmla="*/ 233362 h 401002"/>
              <a:gd name="connsiteX38" fmla="*/ 88582 w 566840"/>
              <a:gd name="connsiteY38" fmla="*/ 233362 h 401002"/>
              <a:gd name="connsiteX39" fmla="*/ 93344 w 566840"/>
              <a:gd name="connsiteY39" fmla="*/ 238124 h 401002"/>
              <a:gd name="connsiteX40" fmla="*/ 93344 w 566840"/>
              <a:gd name="connsiteY40" fmla="*/ 267652 h 401002"/>
              <a:gd name="connsiteX41" fmla="*/ 88582 w 566840"/>
              <a:gd name="connsiteY41" fmla="*/ 272414 h 401002"/>
              <a:gd name="connsiteX42" fmla="*/ 59054 w 566840"/>
              <a:gd name="connsiteY42" fmla="*/ 272414 h 401002"/>
              <a:gd name="connsiteX43" fmla="*/ 54292 w 566840"/>
              <a:gd name="connsiteY43" fmla="*/ 267652 h 401002"/>
              <a:gd name="connsiteX44" fmla="*/ 54292 w 566840"/>
              <a:gd name="connsiteY44" fmla="*/ 238124 h 401002"/>
              <a:gd name="connsiteX45" fmla="*/ 59054 w 566840"/>
              <a:gd name="connsiteY45" fmla="*/ 233362 h 401002"/>
              <a:gd name="connsiteX46" fmla="*/ 479107 w 566840"/>
              <a:gd name="connsiteY46" fmla="*/ 180022 h 401002"/>
              <a:gd name="connsiteX47" fmla="*/ 508635 w 566840"/>
              <a:gd name="connsiteY47" fmla="*/ 180022 h 401002"/>
              <a:gd name="connsiteX48" fmla="*/ 513397 w 566840"/>
              <a:gd name="connsiteY48" fmla="*/ 184784 h 401002"/>
              <a:gd name="connsiteX49" fmla="*/ 513397 w 566840"/>
              <a:gd name="connsiteY49" fmla="*/ 214312 h 401002"/>
              <a:gd name="connsiteX50" fmla="*/ 508635 w 566840"/>
              <a:gd name="connsiteY50" fmla="*/ 219074 h 401002"/>
              <a:gd name="connsiteX51" fmla="*/ 479107 w 566840"/>
              <a:gd name="connsiteY51" fmla="*/ 219074 h 401002"/>
              <a:gd name="connsiteX52" fmla="*/ 474345 w 566840"/>
              <a:gd name="connsiteY52" fmla="*/ 214312 h 401002"/>
              <a:gd name="connsiteX53" fmla="*/ 474345 w 566840"/>
              <a:gd name="connsiteY53" fmla="*/ 184784 h 401002"/>
              <a:gd name="connsiteX54" fmla="*/ 479107 w 566840"/>
              <a:gd name="connsiteY54" fmla="*/ 180022 h 401002"/>
              <a:gd name="connsiteX55" fmla="*/ 419099 w 566840"/>
              <a:gd name="connsiteY55" fmla="*/ 180022 h 401002"/>
              <a:gd name="connsiteX56" fmla="*/ 448627 w 566840"/>
              <a:gd name="connsiteY56" fmla="*/ 180022 h 401002"/>
              <a:gd name="connsiteX57" fmla="*/ 453389 w 566840"/>
              <a:gd name="connsiteY57" fmla="*/ 184784 h 401002"/>
              <a:gd name="connsiteX58" fmla="*/ 453389 w 566840"/>
              <a:gd name="connsiteY58" fmla="*/ 214312 h 401002"/>
              <a:gd name="connsiteX59" fmla="*/ 448627 w 566840"/>
              <a:gd name="connsiteY59" fmla="*/ 219074 h 401002"/>
              <a:gd name="connsiteX60" fmla="*/ 419099 w 566840"/>
              <a:gd name="connsiteY60" fmla="*/ 219074 h 401002"/>
              <a:gd name="connsiteX61" fmla="*/ 414337 w 566840"/>
              <a:gd name="connsiteY61" fmla="*/ 214312 h 401002"/>
              <a:gd name="connsiteX62" fmla="*/ 414337 w 566840"/>
              <a:gd name="connsiteY62" fmla="*/ 184784 h 401002"/>
              <a:gd name="connsiteX63" fmla="*/ 419099 w 566840"/>
              <a:gd name="connsiteY63" fmla="*/ 180022 h 401002"/>
              <a:gd name="connsiteX64" fmla="*/ 359092 w 566840"/>
              <a:gd name="connsiteY64" fmla="*/ 180022 h 401002"/>
              <a:gd name="connsiteX65" fmla="*/ 388620 w 566840"/>
              <a:gd name="connsiteY65" fmla="*/ 180022 h 401002"/>
              <a:gd name="connsiteX66" fmla="*/ 393382 w 566840"/>
              <a:gd name="connsiteY66" fmla="*/ 184784 h 401002"/>
              <a:gd name="connsiteX67" fmla="*/ 393382 w 566840"/>
              <a:gd name="connsiteY67" fmla="*/ 214312 h 401002"/>
              <a:gd name="connsiteX68" fmla="*/ 388620 w 566840"/>
              <a:gd name="connsiteY68" fmla="*/ 219074 h 401002"/>
              <a:gd name="connsiteX69" fmla="*/ 359092 w 566840"/>
              <a:gd name="connsiteY69" fmla="*/ 219074 h 401002"/>
              <a:gd name="connsiteX70" fmla="*/ 354330 w 566840"/>
              <a:gd name="connsiteY70" fmla="*/ 214312 h 401002"/>
              <a:gd name="connsiteX71" fmla="*/ 354330 w 566840"/>
              <a:gd name="connsiteY71" fmla="*/ 184784 h 401002"/>
              <a:gd name="connsiteX72" fmla="*/ 359092 w 566840"/>
              <a:gd name="connsiteY72" fmla="*/ 180022 h 401002"/>
              <a:gd name="connsiteX73" fmla="*/ 299084 w 566840"/>
              <a:gd name="connsiteY73" fmla="*/ 180022 h 401002"/>
              <a:gd name="connsiteX74" fmla="*/ 328612 w 566840"/>
              <a:gd name="connsiteY74" fmla="*/ 180022 h 401002"/>
              <a:gd name="connsiteX75" fmla="*/ 333374 w 566840"/>
              <a:gd name="connsiteY75" fmla="*/ 184784 h 401002"/>
              <a:gd name="connsiteX76" fmla="*/ 333374 w 566840"/>
              <a:gd name="connsiteY76" fmla="*/ 214312 h 401002"/>
              <a:gd name="connsiteX77" fmla="*/ 328612 w 566840"/>
              <a:gd name="connsiteY77" fmla="*/ 219074 h 401002"/>
              <a:gd name="connsiteX78" fmla="*/ 299084 w 566840"/>
              <a:gd name="connsiteY78" fmla="*/ 219074 h 401002"/>
              <a:gd name="connsiteX79" fmla="*/ 294322 w 566840"/>
              <a:gd name="connsiteY79" fmla="*/ 214312 h 401002"/>
              <a:gd name="connsiteX80" fmla="*/ 294322 w 566840"/>
              <a:gd name="connsiteY80" fmla="*/ 184784 h 401002"/>
              <a:gd name="connsiteX81" fmla="*/ 299084 w 566840"/>
              <a:gd name="connsiteY81" fmla="*/ 180022 h 401002"/>
              <a:gd name="connsiteX82" fmla="*/ 239077 w 566840"/>
              <a:gd name="connsiteY82" fmla="*/ 180022 h 401002"/>
              <a:gd name="connsiteX83" fmla="*/ 268605 w 566840"/>
              <a:gd name="connsiteY83" fmla="*/ 180022 h 401002"/>
              <a:gd name="connsiteX84" fmla="*/ 273367 w 566840"/>
              <a:gd name="connsiteY84" fmla="*/ 184784 h 401002"/>
              <a:gd name="connsiteX85" fmla="*/ 273367 w 566840"/>
              <a:gd name="connsiteY85" fmla="*/ 214312 h 401002"/>
              <a:gd name="connsiteX86" fmla="*/ 268605 w 566840"/>
              <a:gd name="connsiteY86" fmla="*/ 219074 h 401002"/>
              <a:gd name="connsiteX87" fmla="*/ 239077 w 566840"/>
              <a:gd name="connsiteY87" fmla="*/ 219074 h 401002"/>
              <a:gd name="connsiteX88" fmla="*/ 234315 w 566840"/>
              <a:gd name="connsiteY88" fmla="*/ 214312 h 401002"/>
              <a:gd name="connsiteX89" fmla="*/ 234315 w 566840"/>
              <a:gd name="connsiteY89" fmla="*/ 184784 h 401002"/>
              <a:gd name="connsiteX90" fmla="*/ 239077 w 566840"/>
              <a:gd name="connsiteY90" fmla="*/ 180022 h 401002"/>
              <a:gd name="connsiteX91" fmla="*/ 179069 w 566840"/>
              <a:gd name="connsiteY91" fmla="*/ 180022 h 401002"/>
              <a:gd name="connsiteX92" fmla="*/ 208597 w 566840"/>
              <a:gd name="connsiteY92" fmla="*/ 180022 h 401002"/>
              <a:gd name="connsiteX93" fmla="*/ 213359 w 566840"/>
              <a:gd name="connsiteY93" fmla="*/ 184784 h 401002"/>
              <a:gd name="connsiteX94" fmla="*/ 213359 w 566840"/>
              <a:gd name="connsiteY94" fmla="*/ 214312 h 401002"/>
              <a:gd name="connsiteX95" fmla="*/ 208597 w 566840"/>
              <a:gd name="connsiteY95" fmla="*/ 219074 h 401002"/>
              <a:gd name="connsiteX96" fmla="*/ 179069 w 566840"/>
              <a:gd name="connsiteY96" fmla="*/ 219074 h 401002"/>
              <a:gd name="connsiteX97" fmla="*/ 174307 w 566840"/>
              <a:gd name="connsiteY97" fmla="*/ 214312 h 401002"/>
              <a:gd name="connsiteX98" fmla="*/ 174307 w 566840"/>
              <a:gd name="connsiteY98" fmla="*/ 184784 h 401002"/>
              <a:gd name="connsiteX99" fmla="*/ 179069 w 566840"/>
              <a:gd name="connsiteY99" fmla="*/ 180022 h 401002"/>
              <a:gd name="connsiteX100" fmla="*/ 119062 w 566840"/>
              <a:gd name="connsiteY100" fmla="*/ 180022 h 401002"/>
              <a:gd name="connsiteX101" fmla="*/ 148590 w 566840"/>
              <a:gd name="connsiteY101" fmla="*/ 180022 h 401002"/>
              <a:gd name="connsiteX102" fmla="*/ 153352 w 566840"/>
              <a:gd name="connsiteY102" fmla="*/ 184784 h 401002"/>
              <a:gd name="connsiteX103" fmla="*/ 153352 w 566840"/>
              <a:gd name="connsiteY103" fmla="*/ 214312 h 401002"/>
              <a:gd name="connsiteX104" fmla="*/ 148590 w 566840"/>
              <a:gd name="connsiteY104" fmla="*/ 219074 h 401002"/>
              <a:gd name="connsiteX105" fmla="*/ 119062 w 566840"/>
              <a:gd name="connsiteY105" fmla="*/ 219074 h 401002"/>
              <a:gd name="connsiteX106" fmla="*/ 114300 w 566840"/>
              <a:gd name="connsiteY106" fmla="*/ 214312 h 401002"/>
              <a:gd name="connsiteX107" fmla="*/ 114300 w 566840"/>
              <a:gd name="connsiteY107" fmla="*/ 184784 h 401002"/>
              <a:gd name="connsiteX108" fmla="*/ 119062 w 566840"/>
              <a:gd name="connsiteY108" fmla="*/ 180022 h 401002"/>
              <a:gd name="connsiteX109" fmla="*/ 59054 w 566840"/>
              <a:gd name="connsiteY109" fmla="*/ 180022 h 401002"/>
              <a:gd name="connsiteX110" fmla="*/ 88582 w 566840"/>
              <a:gd name="connsiteY110" fmla="*/ 180022 h 401002"/>
              <a:gd name="connsiteX111" fmla="*/ 93344 w 566840"/>
              <a:gd name="connsiteY111" fmla="*/ 184784 h 401002"/>
              <a:gd name="connsiteX112" fmla="*/ 93344 w 566840"/>
              <a:gd name="connsiteY112" fmla="*/ 214312 h 401002"/>
              <a:gd name="connsiteX113" fmla="*/ 88582 w 566840"/>
              <a:gd name="connsiteY113" fmla="*/ 219074 h 401002"/>
              <a:gd name="connsiteX114" fmla="*/ 59054 w 566840"/>
              <a:gd name="connsiteY114" fmla="*/ 219074 h 401002"/>
              <a:gd name="connsiteX115" fmla="*/ 54292 w 566840"/>
              <a:gd name="connsiteY115" fmla="*/ 214312 h 401002"/>
              <a:gd name="connsiteX116" fmla="*/ 54292 w 566840"/>
              <a:gd name="connsiteY116" fmla="*/ 184784 h 401002"/>
              <a:gd name="connsiteX117" fmla="*/ 59054 w 566840"/>
              <a:gd name="connsiteY117" fmla="*/ 180022 h 401002"/>
              <a:gd name="connsiteX118" fmla="*/ 25717 w 566840"/>
              <a:gd name="connsiteY118" fmla="*/ 158115 h 401002"/>
              <a:gd name="connsiteX119" fmla="*/ 25717 w 566840"/>
              <a:gd name="connsiteY119" fmla="*/ 354330 h 401002"/>
              <a:gd name="connsiteX120" fmla="*/ 212407 w 566840"/>
              <a:gd name="connsiteY120" fmla="*/ 354330 h 401002"/>
              <a:gd name="connsiteX121" fmla="*/ 212407 w 566840"/>
              <a:gd name="connsiteY121" fmla="*/ 301942 h 401002"/>
              <a:gd name="connsiteX122" fmla="*/ 207645 w 566840"/>
              <a:gd name="connsiteY122" fmla="*/ 301942 h 401002"/>
              <a:gd name="connsiteX123" fmla="*/ 183832 w 566840"/>
              <a:gd name="connsiteY123" fmla="*/ 278130 h 401002"/>
              <a:gd name="connsiteX124" fmla="*/ 183832 w 566840"/>
              <a:gd name="connsiteY124" fmla="*/ 260985 h 401002"/>
              <a:gd name="connsiteX125" fmla="*/ 207645 w 566840"/>
              <a:gd name="connsiteY125" fmla="*/ 237172 h 401002"/>
              <a:gd name="connsiteX126" fmla="*/ 358140 w 566840"/>
              <a:gd name="connsiteY126" fmla="*/ 237172 h 401002"/>
              <a:gd name="connsiteX127" fmla="*/ 381952 w 566840"/>
              <a:gd name="connsiteY127" fmla="*/ 260985 h 401002"/>
              <a:gd name="connsiteX128" fmla="*/ 381952 w 566840"/>
              <a:gd name="connsiteY128" fmla="*/ 278130 h 401002"/>
              <a:gd name="connsiteX129" fmla="*/ 358140 w 566840"/>
              <a:gd name="connsiteY129" fmla="*/ 301942 h 401002"/>
              <a:gd name="connsiteX130" fmla="*/ 353377 w 566840"/>
              <a:gd name="connsiteY130" fmla="*/ 301942 h 401002"/>
              <a:gd name="connsiteX131" fmla="*/ 353377 w 566840"/>
              <a:gd name="connsiteY131" fmla="*/ 354330 h 401002"/>
              <a:gd name="connsiteX132" fmla="*/ 539115 w 566840"/>
              <a:gd name="connsiteY132" fmla="*/ 354330 h 401002"/>
              <a:gd name="connsiteX133" fmla="*/ 539115 w 566840"/>
              <a:gd name="connsiteY133" fmla="*/ 158115 h 401002"/>
              <a:gd name="connsiteX134" fmla="*/ 33337 w 566840"/>
              <a:gd name="connsiteY134" fmla="*/ 101917 h 401002"/>
              <a:gd name="connsiteX135" fmla="*/ 32385 w 566840"/>
              <a:gd name="connsiteY135" fmla="*/ 102870 h 401002"/>
              <a:gd name="connsiteX136" fmla="*/ 31432 w 566840"/>
              <a:gd name="connsiteY136" fmla="*/ 102870 h 401002"/>
              <a:gd name="connsiteX137" fmla="*/ 31432 w 566840"/>
              <a:gd name="connsiteY137" fmla="*/ 131445 h 401002"/>
              <a:gd name="connsiteX138" fmla="*/ 46672 w 566840"/>
              <a:gd name="connsiteY138" fmla="*/ 131445 h 401002"/>
              <a:gd name="connsiteX139" fmla="*/ 46672 w 566840"/>
              <a:gd name="connsiteY139" fmla="*/ 101917 h 401002"/>
              <a:gd name="connsiteX140" fmla="*/ 519112 w 566840"/>
              <a:gd name="connsiteY140" fmla="*/ 100965 h 401002"/>
              <a:gd name="connsiteX141" fmla="*/ 519112 w 566840"/>
              <a:gd name="connsiteY141" fmla="*/ 130492 h 401002"/>
              <a:gd name="connsiteX142" fmla="*/ 534352 w 566840"/>
              <a:gd name="connsiteY142" fmla="*/ 130492 h 401002"/>
              <a:gd name="connsiteX143" fmla="*/ 534352 w 566840"/>
              <a:gd name="connsiteY143" fmla="*/ 101917 h 401002"/>
              <a:gd name="connsiteX144" fmla="*/ 533400 w 566840"/>
              <a:gd name="connsiteY144" fmla="*/ 100965 h 401002"/>
              <a:gd name="connsiteX145" fmla="*/ 520065 w 566840"/>
              <a:gd name="connsiteY145" fmla="*/ 100965 h 401002"/>
              <a:gd name="connsiteX146" fmla="*/ 487680 w 566840"/>
              <a:gd name="connsiteY146" fmla="*/ 100965 h 401002"/>
              <a:gd name="connsiteX147" fmla="*/ 487680 w 566840"/>
              <a:gd name="connsiteY147" fmla="*/ 130492 h 401002"/>
              <a:gd name="connsiteX148" fmla="*/ 502920 w 566840"/>
              <a:gd name="connsiteY148" fmla="*/ 130492 h 401002"/>
              <a:gd name="connsiteX149" fmla="*/ 502920 w 566840"/>
              <a:gd name="connsiteY149" fmla="*/ 100965 h 401002"/>
              <a:gd name="connsiteX150" fmla="*/ 455295 w 566840"/>
              <a:gd name="connsiteY150" fmla="*/ 100965 h 401002"/>
              <a:gd name="connsiteX151" fmla="*/ 455295 w 566840"/>
              <a:gd name="connsiteY151" fmla="*/ 130492 h 401002"/>
              <a:gd name="connsiteX152" fmla="*/ 470535 w 566840"/>
              <a:gd name="connsiteY152" fmla="*/ 130492 h 401002"/>
              <a:gd name="connsiteX153" fmla="*/ 470535 w 566840"/>
              <a:gd name="connsiteY153" fmla="*/ 100965 h 401002"/>
              <a:gd name="connsiteX154" fmla="*/ 422910 w 566840"/>
              <a:gd name="connsiteY154" fmla="*/ 100965 h 401002"/>
              <a:gd name="connsiteX155" fmla="*/ 422910 w 566840"/>
              <a:gd name="connsiteY155" fmla="*/ 130492 h 401002"/>
              <a:gd name="connsiteX156" fmla="*/ 438150 w 566840"/>
              <a:gd name="connsiteY156" fmla="*/ 130492 h 401002"/>
              <a:gd name="connsiteX157" fmla="*/ 438150 w 566840"/>
              <a:gd name="connsiteY157" fmla="*/ 100965 h 401002"/>
              <a:gd name="connsiteX158" fmla="*/ 392430 w 566840"/>
              <a:gd name="connsiteY158" fmla="*/ 100965 h 401002"/>
              <a:gd name="connsiteX159" fmla="*/ 392430 w 566840"/>
              <a:gd name="connsiteY159" fmla="*/ 130492 h 401002"/>
              <a:gd name="connsiteX160" fmla="*/ 405765 w 566840"/>
              <a:gd name="connsiteY160" fmla="*/ 130492 h 401002"/>
              <a:gd name="connsiteX161" fmla="*/ 405765 w 566840"/>
              <a:gd name="connsiteY161" fmla="*/ 100965 h 401002"/>
              <a:gd name="connsiteX162" fmla="*/ 162877 w 566840"/>
              <a:gd name="connsiteY162" fmla="*/ 100965 h 401002"/>
              <a:gd name="connsiteX163" fmla="*/ 162877 w 566840"/>
              <a:gd name="connsiteY163" fmla="*/ 130492 h 401002"/>
              <a:gd name="connsiteX164" fmla="*/ 176212 w 566840"/>
              <a:gd name="connsiteY164" fmla="*/ 130492 h 401002"/>
              <a:gd name="connsiteX165" fmla="*/ 176212 w 566840"/>
              <a:gd name="connsiteY165" fmla="*/ 100965 h 401002"/>
              <a:gd name="connsiteX166" fmla="*/ 130492 w 566840"/>
              <a:gd name="connsiteY166" fmla="*/ 100965 h 401002"/>
              <a:gd name="connsiteX167" fmla="*/ 130492 w 566840"/>
              <a:gd name="connsiteY167" fmla="*/ 130492 h 401002"/>
              <a:gd name="connsiteX168" fmla="*/ 145732 w 566840"/>
              <a:gd name="connsiteY168" fmla="*/ 130492 h 401002"/>
              <a:gd name="connsiteX169" fmla="*/ 145732 w 566840"/>
              <a:gd name="connsiteY169" fmla="*/ 100965 h 401002"/>
              <a:gd name="connsiteX170" fmla="*/ 98107 w 566840"/>
              <a:gd name="connsiteY170" fmla="*/ 100965 h 401002"/>
              <a:gd name="connsiteX171" fmla="*/ 98107 w 566840"/>
              <a:gd name="connsiteY171" fmla="*/ 130492 h 401002"/>
              <a:gd name="connsiteX172" fmla="*/ 113347 w 566840"/>
              <a:gd name="connsiteY172" fmla="*/ 130492 h 401002"/>
              <a:gd name="connsiteX173" fmla="*/ 113347 w 566840"/>
              <a:gd name="connsiteY173" fmla="*/ 100965 h 401002"/>
              <a:gd name="connsiteX174" fmla="*/ 65722 w 566840"/>
              <a:gd name="connsiteY174" fmla="*/ 100965 h 401002"/>
              <a:gd name="connsiteX175" fmla="*/ 65722 w 566840"/>
              <a:gd name="connsiteY175" fmla="*/ 130492 h 401002"/>
              <a:gd name="connsiteX176" fmla="*/ 80962 w 566840"/>
              <a:gd name="connsiteY176" fmla="*/ 130492 h 401002"/>
              <a:gd name="connsiteX177" fmla="*/ 80962 w 566840"/>
              <a:gd name="connsiteY177" fmla="*/ 100965 h 401002"/>
              <a:gd name="connsiteX178" fmla="*/ 282892 w 566840"/>
              <a:gd name="connsiteY178" fmla="*/ 51434 h 401002"/>
              <a:gd name="connsiteX179" fmla="*/ 278130 w 566840"/>
              <a:gd name="connsiteY179" fmla="*/ 56197 h 401002"/>
              <a:gd name="connsiteX180" fmla="*/ 278130 w 566840"/>
              <a:gd name="connsiteY180" fmla="*/ 82867 h 401002"/>
              <a:gd name="connsiteX181" fmla="*/ 282892 w 566840"/>
              <a:gd name="connsiteY181" fmla="*/ 87629 h 401002"/>
              <a:gd name="connsiteX182" fmla="*/ 300037 w 566840"/>
              <a:gd name="connsiteY182" fmla="*/ 87629 h 401002"/>
              <a:gd name="connsiteX183" fmla="*/ 304800 w 566840"/>
              <a:gd name="connsiteY183" fmla="*/ 82867 h 401002"/>
              <a:gd name="connsiteX184" fmla="*/ 300037 w 566840"/>
              <a:gd name="connsiteY184" fmla="*/ 78104 h 401002"/>
              <a:gd name="connsiteX185" fmla="*/ 287655 w 566840"/>
              <a:gd name="connsiteY185" fmla="*/ 78104 h 401002"/>
              <a:gd name="connsiteX186" fmla="*/ 287655 w 566840"/>
              <a:gd name="connsiteY186" fmla="*/ 56197 h 401002"/>
              <a:gd name="connsiteX187" fmla="*/ 282892 w 566840"/>
              <a:gd name="connsiteY187" fmla="*/ 51434 h 401002"/>
              <a:gd name="connsiteX188" fmla="*/ 283845 w 566840"/>
              <a:gd name="connsiteY188" fmla="*/ 40957 h 401002"/>
              <a:gd name="connsiteX189" fmla="*/ 323850 w 566840"/>
              <a:gd name="connsiteY189" fmla="*/ 80962 h 401002"/>
              <a:gd name="connsiteX190" fmla="*/ 283845 w 566840"/>
              <a:gd name="connsiteY190" fmla="*/ 120967 h 401002"/>
              <a:gd name="connsiteX191" fmla="*/ 243840 w 566840"/>
              <a:gd name="connsiteY191" fmla="*/ 80962 h 401002"/>
              <a:gd name="connsiteX192" fmla="*/ 283845 w 566840"/>
              <a:gd name="connsiteY192" fmla="*/ 40957 h 401002"/>
              <a:gd name="connsiteX193" fmla="*/ 202882 w 566840"/>
              <a:gd name="connsiteY193" fmla="*/ 27622 h 401002"/>
              <a:gd name="connsiteX194" fmla="*/ 202882 w 566840"/>
              <a:gd name="connsiteY194" fmla="*/ 131445 h 401002"/>
              <a:gd name="connsiteX195" fmla="*/ 364807 w 566840"/>
              <a:gd name="connsiteY195" fmla="*/ 131445 h 401002"/>
              <a:gd name="connsiteX196" fmla="*/ 364807 w 566840"/>
              <a:gd name="connsiteY196" fmla="*/ 27622 h 401002"/>
              <a:gd name="connsiteX197" fmla="*/ 199072 w 566840"/>
              <a:gd name="connsiteY197" fmla="*/ 0 h 401002"/>
              <a:gd name="connsiteX198" fmla="*/ 367665 w 566840"/>
              <a:gd name="connsiteY198" fmla="*/ 0 h 401002"/>
              <a:gd name="connsiteX199" fmla="*/ 391477 w 566840"/>
              <a:gd name="connsiteY199" fmla="*/ 23812 h 401002"/>
              <a:gd name="connsiteX200" fmla="*/ 391477 w 566840"/>
              <a:gd name="connsiteY200" fmla="*/ 83820 h 401002"/>
              <a:gd name="connsiteX201" fmla="*/ 533400 w 566840"/>
              <a:gd name="connsiteY201" fmla="*/ 83820 h 401002"/>
              <a:gd name="connsiteX202" fmla="*/ 552450 w 566840"/>
              <a:gd name="connsiteY202" fmla="*/ 102870 h 401002"/>
              <a:gd name="connsiteX203" fmla="*/ 552450 w 566840"/>
              <a:gd name="connsiteY203" fmla="*/ 133350 h 401002"/>
              <a:gd name="connsiteX204" fmla="*/ 566737 w 566840"/>
              <a:gd name="connsiteY204" fmla="*/ 155257 h 401002"/>
              <a:gd name="connsiteX205" fmla="*/ 566737 w 566840"/>
              <a:gd name="connsiteY205" fmla="*/ 358140 h 401002"/>
              <a:gd name="connsiteX206" fmla="*/ 542925 w 566840"/>
              <a:gd name="connsiteY206" fmla="*/ 381952 h 401002"/>
              <a:gd name="connsiteX207" fmla="*/ 352425 w 566840"/>
              <a:gd name="connsiteY207" fmla="*/ 381952 h 401002"/>
              <a:gd name="connsiteX208" fmla="*/ 329565 w 566840"/>
              <a:gd name="connsiteY208" fmla="*/ 401002 h 401002"/>
              <a:gd name="connsiteX209" fmla="*/ 237172 w 566840"/>
              <a:gd name="connsiteY209" fmla="*/ 401002 h 401002"/>
              <a:gd name="connsiteX210" fmla="*/ 214312 w 566840"/>
              <a:gd name="connsiteY210" fmla="*/ 381952 h 401002"/>
              <a:gd name="connsiteX211" fmla="*/ 23812 w 566840"/>
              <a:gd name="connsiteY211" fmla="*/ 381952 h 401002"/>
              <a:gd name="connsiteX212" fmla="*/ 0 w 566840"/>
              <a:gd name="connsiteY212" fmla="*/ 358140 h 401002"/>
              <a:gd name="connsiteX213" fmla="*/ 0 w 566840"/>
              <a:gd name="connsiteY213" fmla="*/ 155257 h 401002"/>
              <a:gd name="connsiteX214" fmla="*/ 14287 w 566840"/>
              <a:gd name="connsiteY214" fmla="*/ 133350 h 401002"/>
              <a:gd name="connsiteX215" fmla="*/ 14287 w 566840"/>
              <a:gd name="connsiteY215" fmla="*/ 102870 h 401002"/>
              <a:gd name="connsiteX216" fmla="*/ 33337 w 566840"/>
              <a:gd name="connsiteY216" fmla="*/ 83820 h 401002"/>
              <a:gd name="connsiteX217" fmla="*/ 175260 w 566840"/>
              <a:gd name="connsiteY217" fmla="*/ 83820 h 401002"/>
              <a:gd name="connsiteX218" fmla="*/ 175260 w 566840"/>
              <a:gd name="connsiteY218" fmla="*/ 23812 h 401002"/>
              <a:gd name="connsiteX219" fmla="*/ 199072 w 566840"/>
              <a:gd name="connsiteY219" fmla="*/ 0 h 40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566840" h="401002">
                <a:moveTo>
                  <a:pt x="240982" y="301942"/>
                </a:moveTo>
                <a:lnTo>
                  <a:pt x="240982" y="354330"/>
                </a:lnTo>
                <a:lnTo>
                  <a:pt x="240982" y="373380"/>
                </a:lnTo>
                <a:lnTo>
                  <a:pt x="326707" y="373380"/>
                </a:lnTo>
                <a:lnTo>
                  <a:pt x="326707" y="354330"/>
                </a:lnTo>
                <a:lnTo>
                  <a:pt x="326707" y="301942"/>
                </a:lnTo>
                <a:close/>
                <a:moveTo>
                  <a:pt x="212407" y="264795"/>
                </a:moveTo>
                <a:lnTo>
                  <a:pt x="212407" y="275272"/>
                </a:lnTo>
                <a:lnTo>
                  <a:pt x="355282" y="275272"/>
                </a:lnTo>
                <a:lnTo>
                  <a:pt x="355282" y="264795"/>
                </a:lnTo>
                <a:close/>
                <a:moveTo>
                  <a:pt x="479107" y="233362"/>
                </a:moveTo>
                <a:lnTo>
                  <a:pt x="508635" y="233362"/>
                </a:lnTo>
                <a:cubicBezTo>
                  <a:pt x="511492" y="233362"/>
                  <a:pt x="513397" y="235267"/>
                  <a:pt x="513397" y="238124"/>
                </a:cubicBezTo>
                <a:lnTo>
                  <a:pt x="513397" y="267652"/>
                </a:lnTo>
                <a:cubicBezTo>
                  <a:pt x="513397" y="270509"/>
                  <a:pt x="511492" y="272414"/>
                  <a:pt x="508635" y="272414"/>
                </a:cubicBezTo>
                <a:lnTo>
                  <a:pt x="479107" y="272414"/>
                </a:lnTo>
                <a:cubicBezTo>
                  <a:pt x="477202" y="272414"/>
                  <a:pt x="475297" y="270509"/>
                  <a:pt x="474345" y="267652"/>
                </a:cubicBezTo>
                <a:lnTo>
                  <a:pt x="474345" y="238124"/>
                </a:lnTo>
                <a:cubicBezTo>
                  <a:pt x="474345" y="235267"/>
                  <a:pt x="476250" y="233362"/>
                  <a:pt x="479107" y="233362"/>
                </a:cubicBezTo>
                <a:close/>
                <a:moveTo>
                  <a:pt x="419099" y="233362"/>
                </a:moveTo>
                <a:lnTo>
                  <a:pt x="448627" y="233362"/>
                </a:lnTo>
                <a:cubicBezTo>
                  <a:pt x="451484" y="233362"/>
                  <a:pt x="453389" y="235267"/>
                  <a:pt x="453389" y="238124"/>
                </a:cubicBezTo>
                <a:lnTo>
                  <a:pt x="453389" y="267652"/>
                </a:lnTo>
                <a:cubicBezTo>
                  <a:pt x="453389" y="270509"/>
                  <a:pt x="451484" y="272414"/>
                  <a:pt x="448627" y="272414"/>
                </a:cubicBezTo>
                <a:lnTo>
                  <a:pt x="419099" y="272414"/>
                </a:lnTo>
                <a:cubicBezTo>
                  <a:pt x="417194" y="272414"/>
                  <a:pt x="414337" y="270509"/>
                  <a:pt x="414337" y="267652"/>
                </a:cubicBezTo>
                <a:lnTo>
                  <a:pt x="414337" y="238124"/>
                </a:lnTo>
                <a:cubicBezTo>
                  <a:pt x="414337" y="235267"/>
                  <a:pt x="416242" y="233362"/>
                  <a:pt x="419099" y="233362"/>
                </a:cubicBezTo>
                <a:close/>
                <a:moveTo>
                  <a:pt x="119062" y="233362"/>
                </a:moveTo>
                <a:lnTo>
                  <a:pt x="148590" y="233362"/>
                </a:lnTo>
                <a:cubicBezTo>
                  <a:pt x="151447" y="233362"/>
                  <a:pt x="153352" y="235267"/>
                  <a:pt x="153352" y="238124"/>
                </a:cubicBezTo>
                <a:lnTo>
                  <a:pt x="153352" y="267652"/>
                </a:lnTo>
                <a:cubicBezTo>
                  <a:pt x="153352" y="270509"/>
                  <a:pt x="151447" y="272414"/>
                  <a:pt x="148590" y="272414"/>
                </a:cubicBezTo>
                <a:lnTo>
                  <a:pt x="119062" y="272414"/>
                </a:lnTo>
                <a:cubicBezTo>
                  <a:pt x="116205" y="272414"/>
                  <a:pt x="114300" y="270509"/>
                  <a:pt x="114300" y="267652"/>
                </a:cubicBezTo>
                <a:lnTo>
                  <a:pt x="114300" y="238124"/>
                </a:lnTo>
                <a:cubicBezTo>
                  <a:pt x="114300" y="235267"/>
                  <a:pt x="116205" y="233362"/>
                  <a:pt x="119062" y="233362"/>
                </a:cubicBezTo>
                <a:close/>
                <a:moveTo>
                  <a:pt x="59054" y="233362"/>
                </a:moveTo>
                <a:lnTo>
                  <a:pt x="88582" y="233362"/>
                </a:lnTo>
                <a:cubicBezTo>
                  <a:pt x="91439" y="233362"/>
                  <a:pt x="93344" y="235267"/>
                  <a:pt x="93344" y="238124"/>
                </a:cubicBezTo>
                <a:lnTo>
                  <a:pt x="93344" y="267652"/>
                </a:lnTo>
                <a:cubicBezTo>
                  <a:pt x="93344" y="270509"/>
                  <a:pt x="91439" y="272414"/>
                  <a:pt x="88582" y="272414"/>
                </a:cubicBezTo>
                <a:lnTo>
                  <a:pt x="59054" y="272414"/>
                </a:lnTo>
                <a:cubicBezTo>
                  <a:pt x="56197" y="272414"/>
                  <a:pt x="54292" y="270509"/>
                  <a:pt x="54292" y="267652"/>
                </a:cubicBezTo>
                <a:lnTo>
                  <a:pt x="54292" y="238124"/>
                </a:lnTo>
                <a:cubicBezTo>
                  <a:pt x="54292" y="235267"/>
                  <a:pt x="56197" y="233362"/>
                  <a:pt x="59054" y="233362"/>
                </a:cubicBezTo>
                <a:close/>
                <a:moveTo>
                  <a:pt x="479107" y="180022"/>
                </a:moveTo>
                <a:lnTo>
                  <a:pt x="508635" y="180022"/>
                </a:lnTo>
                <a:cubicBezTo>
                  <a:pt x="511492" y="180022"/>
                  <a:pt x="513397" y="181927"/>
                  <a:pt x="513397" y="184784"/>
                </a:cubicBezTo>
                <a:lnTo>
                  <a:pt x="513397" y="214312"/>
                </a:lnTo>
                <a:cubicBezTo>
                  <a:pt x="513397" y="217169"/>
                  <a:pt x="511492" y="219074"/>
                  <a:pt x="508635" y="219074"/>
                </a:cubicBezTo>
                <a:lnTo>
                  <a:pt x="479107" y="219074"/>
                </a:lnTo>
                <a:cubicBezTo>
                  <a:pt x="477202" y="219074"/>
                  <a:pt x="475297" y="217169"/>
                  <a:pt x="474345" y="214312"/>
                </a:cubicBezTo>
                <a:lnTo>
                  <a:pt x="474345" y="184784"/>
                </a:lnTo>
                <a:cubicBezTo>
                  <a:pt x="474345" y="181927"/>
                  <a:pt x="476250" y="180022"/>
                  <a:pt x="479107" y="180022"/>
                </a:cubicBezTo>
                <a:close/>
                <a:moveTo>
                  <a:pt x="419099" y="180022"/>
                </a:moveTo>
                <a:lnTo>
                  <a:pt x="448627" y="180022"/>
                </a:lnTo>
                <a:cubicBezTo>
                  <a:pt x="451484" y="180022"/>
                  <a:pt x="453389" y="181927"/>
                  <a:pt x="453389" y="184784"/>
                </a:cubicBezTo>
                <a:lnTo>
                  <a:pt x="453389" y="214312"/>
                </a:lnTo>
                <a:cubicBezTo>
                  <a:pt x="453389" y="217169"/>
                  <a:pt x="451484" y="219074"/>
                  <a:pt x="448627" y="219074"/>
                </a:cubicBezTo>
                <a:lnTo>
                  <a:pt x="419099" y="219074"/>
                </a:lnTo>
                <a:cubicBezTo>
                  <a:pt x="417194" y="219074"/>
                  <a:pt x="414337" y="217169"/>
                  <a:pt x="414337" y="214312"/>
                </a:cubicBezTo>
                <a:lnTo>
                  <a:pt x="414337" y="184784"/>
                </a:lnTo>
                <a:cubicBezTo>
                  <a:pt x="414337" y="181927"/>
                  <a:pt x="416242" y="180022"/>
                  <a:pt x="419099" y="180022"/>
                </a:cubicBezTo>
                <a:close/>
                <a:moveTo>
                  <a:pt x="359092" y="180022"/>
                </a:moveTo>
                <a:lnTo>
                  <a:pt x="388620" y="180022"/>
                </a:lnTo>
                <a:cubicBezTo>
                  <a:pt x="391477" y="180022"/>
                  <a:pt x="393382" y="181927"/>
                  <a:pt x="393382" y="184784"/>
                </a:cubicBezTo>
                <a:lnTo>
                  <a:pt x="393382" y="214312"/>
                </a:lnTo>
                <a:cubicBezTo>
                  <a:pt x="393382" y="217169"/>
                  <a:pt x="391477" y="219074"/>
                  <a:pt x="388620" y="219074"/>
                </a:cubicBezTo>
                <a:lnTo>
                  <a:pt x="359092" y="219074"/>
                </a:lnTo>
                <a:cubicBezTo>
                  <a:pt x="357187" y="219074"/>
                  <a:pt x="354330" y="217169"/>
                  <a:pt x="354330" y="214312"/>
                </a:cubicBezTo>
                <a:lnTo>
                  <a:pt x="354330" y="184784"/>
                </a:lnTo>
                <a:cubicBezTo>
                  <a:pt x="354330" y="181927"/>
                  <a:pt x="356235" y="180022"/>
                  <a:pt x="359092" y="180022"/>
                </a:cubicBezTo>
                <a:close/>
                <a:moveTo>
                  <a:pt x="299084" y="180022"/>
                </a:moveTo>
                <a:lnTo>
                  <a:pt x="328612" y="180022"/>
                </a:lnTo>
                <a:cubicBezTo>
                  <a:pt x="331469" y="180022"/>
                  <a:pt x="333374" y="181927"/>
                  <a:pt x="333374" y="184784"/>
                </a:cubicBezTo>
                <a:lnTo>
                  <a:pt x="333374" y="214312"/>
                </a:lnTo>
                <a:cubicBezTo>
                  <a:pt x="333374" y="217169"/>
                  <a:pt x="331469" y="219074"/>
                  <a:pt x="328612" y="219074"/>
                </a:cubicBezTo>
                <a:lnTo>
                  <a:pt x="299084" y="219074"/>
                </a:lnTo>
                <a:cubicBezTo>
                  <a:pt x="297179" y="219074"/>
                  <a:pt x="294322" y="217169"/>
                  <a:pt x="294322" y="214312"/>
                </a:cubicBezTo>
                <a:lnTo>
                  <a:pt x="294322" y="184784"/>
                </a:lnTo>
                <a:cubicBezTo>
                  <a:pt x="294322" y="181927"/>
                  <a:pt x="296227" y="180022"/>
                  <a:pt x="299084" y="180022"/>
                </a:cubicBezTo>
                <a:close/>
                <a:moveTo>
                  <a:pt x="239077" y="180022"/>
                </a:moveTo>
                <a:lnTo>
                  <a:pt x="268605" y="180022"/>
                </a:lnTo>
                <a:cubicBezTo>
                  <a:pt x="271462" y="180022"/>
                  <a:pt x="273367" y="181927"/>
                  <a:pt x="273367" y="184784"/>
                </a:cubicBezTo>
                <a:lnTo>
                  <a:pt x="273367" y="214312"/>
                </a:lnTo>
                <a:cubicBezTo>
                  <a:pt x="273367" y="217169"/>
                  <a:pt x="271462" y="219074"/>
                  <a:pt x="268605" y="219074"/>
                </a:cubicBezTo>
                <a:lnTo>
                  <a:pt x="239077" y="219074"/>
                </a:lnTo>
                <a:cubicBezTo>
                  <a:pt x="237172" y="219074"/>
                  <a:pt x="234315" y="217169"/>
                  <a:pt x="234315" y="214312"/>
                </a:cubicBezTo>
                <a:lnTo>
                  <a:pt x="234315" y="184784"/>
                </a:lnTo>
                <a:cubicBezTo>
                  <a:pt x="234315" y="181927"/>
                  <a:pt x="236220" y="180022"/>
                  <a:pt x="239077" y="180022"/>
                </a:cubicBezTo>
                <a:close/>
                <a:moveTo>
                  <a:pt x="179069" y="180022"/>
                </a:moveTo>
                <a:lnTo>
                  <a:pt x="208597" y="180022"/>
                </a:lnTo>
                <a:cubicBezTo>
                  <a:pt x="211454" y="180022"/>
                  <a:pt x="213359" y="181927"/>
                  <a:pt x="213359" y="184784"/>
                </a:cubicBezTo>
                <a:lnTo>
                  <a:pt x="213359" y="214312"/>
                </a:lnTo>
                <a:cubicBezTo>
                  <a:pt x="213359" y="217169"/>
                  <a:pt x="211454" y="219074"/>
                  <a:pt x="208597" y="219074"/>
                </a:cubicBezTo>
                <a:lnTo>
                  <a:pt x="179069" y="219074"/>
                </a:lnTo>
                <a:cubicBezTo>
                  <a:pt x="177164" y="219074"/>
                  <a:pt x="174307" y="217169"/>
                  <a:pt x="174307" y="214312"/>
                </a:cubicBezTo>
                <a:lnTo>
                  <a:pt x="174307" y="184784"/>
                </a:lnTo>
                <a:cubicBezTo>
                  <a:pt x="174307" y="181927"/>
                  <a:pt x="176212" y="180022"/>
                  <a:pt x="179069" y="180022"/>
                </a:cubicBezTo>
                <a:close/>
                <a:moveTo>
                  <a:pt x="119062" y="180022"/>
                </a:moveTo>
                <a:lnTo>
                  <a:pt x="148590" y="180022"/>
                </a:lnTo>
                <a:cubicBezTo>
                  <a:pt x="151447" y="180022"/>
                  <a:pt x="153352" y="181927"/>
                  <a:pt x="153352" y="184784"/>
                </a:cubicBezTo>
                <a:lnTo>
                  <a:pt x="153352" y="214312"/>
                </a:lnTo>
                <a:cubicBezTo>
                  <a:pt x="153352" y="217169"/>
                  <a:pt x="151447" y="219074"/>
                  <a:pt x="148590" y="219074"/>
                </a:cubicBezTo>
                <a:lnTo>
                  <a:pt x="119062" y="219074"/>
                </a:lnTo>
                <a:cubicBezTo>
                  <a:pt x="116205" y="219074"/>
                  <a:pt x="114300" y="217169"/>
                  <a:pt x="114300" y="214312"/>
                </a:cubicBezTo>
                <a:lnTo>
                  <a:pt x="114300" y="184784"/>
                </a:lnTo>
                <a:cubicBezTo>
                  <a:pt x="114300" y="181927"/>
                  <a:pt x="116205" y="180022"/>
                  <a:pt x="119062" y="180022"/>
                </a:cubicBezTo>
                <a:close/>
                <a:moveTo>
                  <a:pt x="59054" y="180022"/>
                </a:moveTo>
                <a:lnTo>
                  <a:pt x="88582" y="180022"/>
                </a:lnTo>
                <a:cubicBezTo>
                  <a:pt x="91439" y="180022"/>
                  <a:pt x="93344" y="181927"/>
                  <a:pt x="93344" y="184784"/>
                </a:cubicBezTo>
                <a:lnTo>
                  <a:pt x="93344" y="214312"/>
                </a:lnTo>
                <a:cubicBezTo>
                  <a:pt x="93344" y="217169"/>
                  <a:pt x="91439" y="219074"/>
                  <a:pt x="88582" y="219074"/>
                </a:cubicBezTo>
                <a:lnTo>
                  <a:pt x="59054" y="219074"/>
                </a:lnTo>
                <a:cubicBezTo>
                  <a:pt x="56197" y="219074"/>
                  <a:pt x="54292" y="217169"/>
                  <a:pt x="54292" y="214312"/>
                </a:cubicBezTo>
                <a:lnTo>
                  <a:pt x="54292" y="184784"/>
                </a:lnTo>
                <a:cubicBezTo>
                  <a:pt x="54292" y="181927"/>
                  <a:pt x="56197" y="180022"/>
                  <a:pt x="59054" y="180022"/>
                </a:cubicBezTo>
                <a:close/>
                <a:moveTo>
                  <a:pt x="25717" y="158115"/>
                </a:moveTo>
                <a:lnTo>
                  <a:pt x="25717" y="354330"/>
                </a:lnTo>
                <a:lnTo>
                  <a:pt x="212407" y="354330"/>
                </a:lnTo>
                <a:lnTo>
                  <a:pt x="212407" y="301942"/>
                </a:lnTo>
                <a:lnTo>
                  <a:pt x="207645" y="301942"/>
                </a:lnTo>
                <a:cubicBezTo>
                  <a:pt x="194310" y="301942"/>
                  <a:pt x="183832" y="291465"/>
                  <a:pt x="183832" y="278130"/>
                </a:cubicBezTo>
                <a:lnTo>
                  <a:pt x="183832" y="260985"/>
                </a:lnTo>
                <a:cubicBezTo>
                  <a:pt x="183832" y="247650"/>
                  <a:pt x="194310" y="237172"/>
                  <a:pt x="207645" y="237172"/>
                </a:cubicBezTo>
                <a:lnTo>
                  <a:pt x="358140" y="237172"/>
                </a:lnTo>
                <a:cubicBezTo>
                  <a:pt x="371475" y="237172"/>
                  <a:pt x="381952" y="247650"/>
                  <a:pt x="381952" y="260985"/>
                </a:cubicBezTo>
                <a:lnTo>
                  <a:pt x="381952" y="278130"/>
                </a:lnTo>
                <a:cubicBezTo>
                  <a:pt x="381952" y="291465"/>
                  <a:pt x="371475" y="301942"/>
                  <a:pt x="358140" y="301942"/>
                </a:cubicBezTo>
                <a:lnTo>
                  <a:pt x="353377" y="301942"/>
                </a:lnTo>
                <a:lnTo>
                  <a:pt x="353377" y="354330"/>
                </a:lnTo>
                <a:lnTo>
                  <a:pt x="539115" y="354330"/>
                </a:lnTo>
                <a:lnTo>
                  <a:pt x="539115" y="158115"/>
                </a:lnTo>
                <a:close/>
                <a:moveTo>
                  <a:pt x="33337" y="101917"/>
                </a:moveTo>
                <a:cubicBezTo>
                  <a:pt x="33337" y="101917"/>
                  <a:pt x="32385" y="101917"/>
                  <a:pt x="32385" y="102870"/>
                </a:cubicBezTo>
                <a:lnTo>
                  <a:pt x="31432" y="102870"/>
                </a:lnTo>
                <a:lnTo>
                  <a:pt x="31432" y="131445"/>
                </a:lnTo>
                <a:lnTo>
                  <a:pt x="46672" y="131445"/>
                </a:lnTo>
                <a:lnTo>
                  <a:pt x="46672" y="101917"/>
                </a:lnTo>
                <a:close/>
                <a:moveTo>
                  <a:pt x="519112" y="100965"/>
                </a:moveTo>
                <a:lnTo>
                  <a:pt x="519112" y="130492"/>
                </a:lnTo>
                <a:lnTo>
                  <a:pt x="534352" y="130492"/>
                </a:lnTo>
                <a:lnTo>
                  <a:pt x="534352" y="101917"/>
                </a:lnTo>
                <a:cubicBezTo>
                  <a:pt x="534352" y="101917"/>
                  <a:pt x="534352" y="100965"/>
                  <a:pt x="533400" y="100965"/>
                </a:cubicBezTo>
                <a:lnTo>
                  <a:pt x="520065" y="100965"/>
                </a:lnTo>
                <a:close/>
                <a:moveTo>
                  <a:pt x="487680" y="100965"/>
                </a:moveTo>
                <a:lnTo>
                  <a:pt x="487680" y="130492"/>
                </a:lnTo>
                <a:lnTo>
                  <a:pt x="502920" y="130492"/>
                </a:lnTo>
                <a:lnTo>
                  <a:pt x="502920" y="100965"/>
                </a:lnTo>
                <a:close/>
                <a:moveTo>
                  <a:pt x="455295" y="100965"/>
                </a:moveTo>
                <a:lnTo>
                  <a:pt x="455295" y="130492"/>
                </a:lnTo>
                <a:lnTo>
                  <a:pt x="470535" y="130492"/>
                </a:lnTo>
                <a:lnTo>
                  <a:pt x="470535" y="100965"/>
                </a:lnTo>
                <a:close/>
                <a:moveTo>
                  <a:pt x="422910" y="100965"/>
                </a:moveTo>
                <a:lnTo>
                  <a:pt x="422910" y="130492"/>
                </a:lnTo>
                <a:lnTo>
                  <a:pt x="438150" y="130492"/>
                </a:lnTo>
                <a:lnTo>
                  <a:pt x="438150" y="100965"/>
                </a:lnTo>
                <a:close/>
                <a:moveTo>
                  <a:pt x="392430" y="100965"/>
                </a:moveTo>
                <a:lnTo>
                  <a:pt x="392430" y="130492"/>
                </a:lnTo>
                <a:lnTo>
                  <a:pt x="405765" y="130492"/>
                </a:lnTo>
                <a:lnTo>
                  <a:pt x="405765" y="100965"/>
                </a:lnTo>
                <a:close/>
                <a:moveTo>
                  <a:pt x="162877" y="100965"/>
                </a:moveTo>
                <a:lnTo>
                  <a:pt x="162877" y="130492"/>
                </a:lnTo>
                <a:lnTo>
                  <a:pt x="176212" y="130492"/>
                </a:lnTo>
                <a:lnTo>
                  <a:pt x="176212" y="100965"/>
                </a:lnTo>
                <a:close/>
                <a:moveTo>
                  <a:pt x="130492" y="100965"/>
                </a:moveTo>
                <a:lnTo>
                  <a:pt x="130492" y="130492"/>
                </a:lnTo>
                <a:lnTo>
                  <a:pt x="145732" y="130492"/>
                </a:lnTo>
                <a:lnTo>
                  <a:pt x="145732" y="100965"/>
                </a:lnTo>
                <a:close/>
                <a:moveTo>
                  <a:pt x="98107" y="100965"/>
                </a:moveTo>
                <a:lnTo>
                  <a:pt x="98107" y="130492"/>
                </a:lnTo>
                <a:lnTo>
                  <a:pt x="113347" y="130492"/>
                </a:lnTo>
                <a:lnTo>
                  <a:pt x="113347" y="100965"/>
                </a:lnTo>
                <a:close/>
                <a:moveTo>
                  <a:pt x="65722" y="100965"/>
                </a:moveTo>
                <a:lnTo>
                  <a:pt x="65722" y="130492"/>
                </a:lnTo>
                <a:lnTo>
                  <a:pt x="80962" y="130492"/>
                </a:lnTo>
                <a:lnTo>
                  <a:pt x="80962" y="100965"/>
                </a:lnTo>
                <a:close/>
                <a:moveTo>
                  <a:pt x="282892" y="51434"/>
                </a:moveTo>
                <a:cubicBezTo>
                  <a:pt x="280035" y="51434"/>
                  <a:pt x="278130" y="53339"/>
                  <a:pt x="278130" y="56197"/>
                </a:cubicBezTo>
                <a:lnTo>
                  <a:pt x="278130" y="82867"/>
                </a:lnTo>
                <a:cubicBezTo>
                  <a:pt x="278130" y="85724"/>
                  <a:pt x="280035" y="87629"/>
                  <a:pt x="282892" y="87629"/>
                </a:cubicBezTo>
                <a:lnTo>
                  <a:pt x="300037" y="87629"/>
                </a:lnTo>
                <a:cubicBezTo>
                  <a:pt x="302895" y="87629"/>
                  <a:pt x="304800" y="85724"/>
                  <a:pt x="304800" y="82867"/>
                </a:cubicBezTo>
                <a:cubicBezTo>
                  <a:pt x="304800" y="80009"/>
                  <a:pt x="302895" y="78104"/>
                  <a:pt x="300037" y="78104"/>
                </a:cubicBezTo>
                <a:lnTo>
                  <a:pt x="287655" y="78104"/>
                </a:lnTo>
                <a:lnTo>
                  <a:pt x="287655" y="56197"/>
                </a:lnTo>
                <a:cubicBezTo>
                  <a:pt x="287655" y="53339"/>
                  <a:pt x="285750" y="51434"/>
                  <a:pt x="282892" y="51434"/>
                </a:cubicBezTo>
                <a:close/>
                <a:moveTo>
                  <a:pt x="283845" y="40957"/>
                </a:moveTo>
                <a:cubicBezTo>
                  <a:pt x="305752" y="40957"/>
                  <a:pt x="323850" y="59054"/>
                  <a:pt x="323850" y="80962"/>
                </a:cubicBezTo>
                <a:cubicBezTo>
                  <a:pt x="323850" y="102869"/>
                  <a:pt x="305752" y="120967"/>
                  <a:pt x="283845" y="120967"/>
                </a:cubicBezTo>
                <a:cubicBezTo>
                  <a:pt x="261937" y="120967"/>
                  <a:pt x="243840" y="102869"/>
                  <a:pt x="243840" y="80962"/>
                </a:cubicBezTo>
                <a:cubicBezTo>
                  <a:pt x="243840" y="59054"/>
                  <a:pt x="261937" y="40957"/>
                  <a:pt x="283845" y="40957"/>
                </a:cubicBezTo>
                <a:close/>
                <a:moveTo>
                  <a:pt x="202882" y="27622"/>
                </a:moveTo>
                <a:lnTo>
                  <a:pt x="202882" y="131445"/>
                </a:lnTo>
                <a:lnTo>
                  <a:pt x="364807" y="131445"/>
                </a:lnTo>
                <a:lnTo>
                  <a:pt x="364807" y="27622"/>
                </a:lnTo>
                <a:close/>
                <a:moveTo>
                  <a:pt x="199072" y="0"/>
                </a:moveTo>
                <a:lnTo>
                  <a:pt x="367665" y="0"/>
                </a:lnTo>
                <a:cubicBezTo>
                  <a:pt x="381000" y="0"/>
                  <a:pt x="391477" y="10477"/>
                  <a:pt x="391477" y="23812"/>
                </a:cubicBezTo>
                <a:lnTo>
                  <a:pt x="391477" y="83820"/>
                </a:lnTo>
                <a:lnTo>
                  <a:pt x="533400" y="83820"/>
                </a:lnTo>
                <a:cubicBezTo>
                  <a:pt x="543877" y="83820"/>
                  <a:pt x="552450" y="92392"/>
                  <a:pt x="552450" y="102870"/>
                </a:cubicBezTo>
                <a:lnTo>
                  <a:pt x="552450" y="133350"/>
                </a:lnTo>
                <a:cubicBezTo>
                  <a:pt x="561975" y="136207"/>
                  <a:pt x="567690" y="144780"/>
                  <a:pt x="566737" y="155257"/>
                </a:cubicBezTo>
                <a:lnTo>
                  <a:pt x="566737" y="358140"/>
                </a:lnTo>
                <a:cubicBezTo>
                  <a:pt x="566737" y="371475"/>
                  <a:pt x="556260" y="381952"/>
                  <a:pt x="542925" y="381952"/>
                </a:cubicBezTo>
                <a:lnTo>
                  <a:pt x="352425" y="381952"/>
                </a:lnTo>
                <a:cubicBezTo>
                  <a:pt x="350520" y="393382"/>
                  <a:pt x="340995" y="401002"/>
                  <a:pt x="329565" y="401002"/>
                </a:cubicBezTo>
                <a:lnTo>
                  <a:pt x="237172" y="401002"/>
                </a:lnTo>
                <a:cubicBezTo>
                  <a:pt x="225742" y="401002"/>
                  <a:pt x="216217" y="392430"/>
                  <a:pt x="214312" y="381952"/>
                </a:cubicBezTo>
                <a:lnTo>
                  <a:pt x="23812" y="381952"/>
                </a:lnTo>
                <a:cubicBezTo>
                  <a:pt x="10477" y="381952"/>
                  <a:pt x="0" y="371475"/>
                  <a:pt x="0" y="358140"/>
                </a:cubicBezTo>
                <a:lnTo>
                  <a:pt x="0" y="155257"/>
                </a:lnTo>
                <a:cubicBezTo>
                  <a:pt x="0" y="145732"/>
                  <a:pt x="5715" y="137160"/>
                  <a:pt x="14287" y="133350"/>
                </a:cubicBezTo>
                <a:lnTo>
                  <a:pt x="14287" y="102870"/>
                </a:lnTo>
                <a:cubicBezTo>
                  <a:pt x="14287" y="92392"/>
                  <a:pt x="22860" y="83820"/>
                  <a:pt x="33337" y="83820"/>
                </a:cubicBezTo>
                <a:lnTo>
                  <a:pt x="175260" y="83820"/>
                </a:lnTo>
                <a:lnTo>
                  <a:pt x="175260" y="23812"/>
                </a:lnTo>
                <a:cubicBezTo>
                  <a:pt x="175260" y="10477"/>
                  <a:pt x="185737" y="0"/>
                  <a:pt x="199072"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109" name="国会議事堂">
            <a:extLst>
              <a:ext uri="{FF2B5EF4-FFF2-40B4-BE49-F238E27FC236}">
                <a16:creationId xmlns:a16="http://schemas.microsoft.com/office/drawing/2014/main" id="{2D0F538B-665C-6847-97C0-5DD65EB88D70}"/>
              </a:ext>
            </a:extLst>
          </p:cNvPr>
          <p:cNvSpPr/>
          <p:nvPr userDrawn="1"/>
        </p:nvSpPr>
        <p:spPr>
          <a:xfrm>
            <a:off x="6303317" y="4421951"/>
            <a:ext cx="298259" cy="222061"/>
          </a:xfrm>
          <a:custGeom>
            <a:avLst/>
            <a:gdLst>
              <a:gd name="connsiteX0" fmla="*/ 555307 w 608647"/>
              <a:gd name="connsiteY0" fmla="*/ 355997 h 453152"/>
              <a:gd name="connsiteX1" fmla="*/ 567690 w 608647"/>
              <a:gd name="connsiteY1" fmla="*/ 355997 h 453152"/>
              <a:gd name="connsiteX2" fmla="*/ 572452 w 608647"/>
              <a:gd name="connsiteY2" fmla="*/ 360759 h 453152"/>
              <a:gd name="connsiteX3" fmla="*/ 572452 w 608647"/>
              <a:gd name="connsiteY3" fmla="*/ 378857 h 453152"/>
              <a:gd name="connsiteX4" fmla="*/ 567690 w 608647"/>
              <a:gd name="connsiteY4" fmla="*/ 383619 h 453152"/>
              <a:gd name="connsiteX5" fmla="*/ 555307 w 608647"/>
              <a:gd name="connsiteY5" fmla="*/ 383619 h 453152"/>
              <a:gd name="connsiteX6" fmla="*/ 550545 w 608647"/>
              <a:gd name="connsiteY6" fmla="*/ 378857 h 453152"/>
              <a:gd name="connsiteX7" fmla="*/ 550545 w 608647"/>
              <a:gd name="connsiteY7" fmla="*/ 360759 h 453152"/>
              <a:gd name="connsiteX8" fmla="*/ 555307 w 608647"/>
              <a:gd name="connsiteY8" fmla="*/ 355997 h 453152"/>
              <a:gd name="connsiteX9" fmla="*/ 521017 w 608647"/>
              <a:gd name="connsiteY9" fmla="*/ 355997 h 453152"/>
              <a:gd name="connsiteX10" fmla="*/ 533400 w 608647"/>
              <a:gd name="connsiteY10" fmla="*/ 355997 h 453152"/>
              <a:gd name="connsiteX11" fmla="*/ 538162 w 608647"/>
              <a:gd name="connsiteY11" fmla="*/ 360759 h 453152"/>
              <a:gd name="connsiteX12" fmla="*/ 538162 w 608647"/>
              <a:gd name="connsiteY12" fmla="*/ 378857 h 453152"/>
              <a:gd name="connsiteX13" fmla="*/ 533400 w 608647"/>
              <a:gd name="connsiteY13" fmla="*/ 383619 h 453152"/>
              <a:gd name="connsiteX14" fmla="*/ 521017 w 608647"/>
              <a:gd name="connsiteY14" fmla="*/ 383619 h 453152"/>
              <a:gd name="connsiteX15" fmla="*/ 516255 w 608647"/>
              <a:gd name="connsiteY15" fmla="*/ 378857 h 453152"/>
              <a:gd name="connsiteX16" fmla="*/ 516255 w 608647"/>
              <a:gd name="connsiteY16" fmla="*/ 360759 h 453152"/>
              <a:gd name="connsiteX17" fmla="*/ 521017 w 608647"/>
              <a:gd name="connsiteY17" fmla="*/ 355997 h 453152"/>
              <a:gd name="connsiteX18" fmla="*/ 485775 w 608647"/>
              <a:gd name="connsiteY18" fmla="*/ 355997 h 453152"/>
              <a:gd name="connsiteX19" fmla="*/ 498158 w 608647"/>
              <a:gd name="connsiteY19" fmla="*/ 355997 h 453152"/>
              <a:gd name="connsiteX20" fmla="*/ 502920 w 608647"/>
              <a:gd name="connsiteY20" fmla="*/ 360759 h 453152"/>
              <a:gd name="connsiteX21" fmla="*/ 502920 w 608647"/>
              <a:gd name="connsiteY21" fmla="*/ 378857 h 453152"/>
              <a:gd name="connsiteX22" fmla="*/ 498158 w 608647"/>
              <a:gd name="connsiteY22" fmla="*/ 383619 h 453152"/>
              <a:gd name="connsiteX23" fmla="*/ 485775 w 608647"/>
              <a:gd name="connsiteY23" fmla="*/ 383619 h 453152"/>
              <a:gd name="connsiteX24" fmla="*/ 481013 w 608647"/>
              <a:gd name="connsiteY24" fmla="*/ 378857 h 453152"/>
              <a:gd name="connsiteX25" fmla="*/ 481013 w 608647"/>
              <a:gd name="connsiteY25" fmla="*/ 360759 h 453152"/>
              <a:gd name="connsiteX26" fmla="*/ 485775 w 608647"/>
              <a:gd name="connsiteY26" fmla="*/ 355997 h 453152"/>
              <a:gd name="connsiteX27" fmla="*/ 110490 w 608647"/>
              <a:gd name="connsiteY27" fmla="*/ 355997 h 453152"/>
              <a:gd name="connsiteX28" fmla="*/ 122873 w 608647"/>
              <a:gd name="connsiteY28" fmla="*/ 355997 h 453152"/>
              <a:gd name="connsiteX29" fmla="*/ 127635 w 608647"/>
              <a:gd name="connsiteY29" fmla="*/ 360759 h 453152"/>
              <a:gd name="connsiteX30" fmla="*/ 127635 w 608647"/>
              <a:gd name="connsiteY30" fmla="*/ 378857 h 453152"/>
              <a:gd name="connsiteX31" fmla="*/ 122873 w 608647"/>
              <a:gd name="connsiteY31" fmla="*/ 383619 h 453152"/>
              <a:gd name="connsiteX32" fmla="*/ 110490 w 608647"/>
              <a:gd name="connsiteY32" fmla="*/ 383619 h 453152"/>
              <a:gd name="connsiteX33" fmla="*/ 105728 w 608647"/>
              <a:gd name="connsiteY33" fmla="*/ 378857 h 453152"/>
              <a:gd name="connsiteX34" fmla="*/ 105728 w 608647"/>
              <a:gd name="connsiteY34" fmla="*/ 360759 h 453152"/>
              <a:gd name="connsiteX35" fmla="*/ 110490 w 608647"/>
              <a:gd name="connsiteY35" fmla="*/ 355997 h 453152"/>
              <a:gd name="connsiteX36" fmla="*/ 75247 w 608647"/>
              <a:gd name="connsiteY36" fmla="*/ 355997 h 453152"/>
              <a:gd name="connsiteX37" fmla="*/ 87630 w 608647"/>
              <a:gd name="connsiteY37" fmla="*/ 355997 h 453152"/>
              <a:gd name="connsiteX38" fmla="*/ 92392 w 608647"/>
              <a:gd name="connsiteY38" fmla="*/ 360759 h 453152"/>
              <a:gd name="connsiteX39" fmla="*/ 92392 w 608647"/>
              <a:gd name="connsiteY39" fmla="*/ 378857 h 453152"/>
              <a:gd name="connsiteX40" fmla="*/ 87630 w 608647"/>
              <a:gd name="connsiteY40" fmla="*/ 383619 h 453152"/>
              <a:gd name="connsiteX41" fmla="*/ 75247 w 608647"/>
              <a:gd name="connsiteY41" fmla="*/ 383619 h 453152"/>
              <a:gd name="connsiteX42" fmla="*/ 70485 w 608647"/>
              <a:gd name="connsiteY42" fmla="*/ 378857 h 453152"/>
              <a:gd name="connsiteX43" fmla="*/ 70485 w 608647"/>
              <a:gd name="connsiteY43" fmla="*/ 360759 h 453152"/>
              <a:gd name="connsiteX44" fmla="*/ 75247 w 608647"/>
              <a:gd name="connsiteY44" fmla="*/ 355997 h 453152"/>
              <a:gd name="connsiteX45" fmla="*/ 40005 w 608647"/>
              <a:gd name="connsiteY45" fmla="*/ 355997 h 453152"/>
              <a:gd name="connsiteX46" fmla="*/ 52388 w 608647"/>
              <a:gd name="connsiteY46" fmla="*/ 355997 h 453152"/>
              <a:gd name="connsiteX47" fmla="*/ 57150 w 608647"/>
              <a:gd name="connsiteY47" fmla="*/ 360759 h 453152"/>
              <a:gd name="connsiteX48" fmla="*/ 57150 w 608647"/>
              <a:gd name="connsiteY48" fmla="*/ 378857 h 453152"/>
              <a:gd name="connsiteX49" fmla="*/ 52388 w 608647"/>
              <a:gd name="connsiteY49" fmla="*/ 383619 h 453152"/>
              <a:gd name="connsiteX50" fmla="*/ 40005 w 608647"/>
              <a:gd name="connsiteY50" fmla="*/ 383619 h 453152"/>
              <a:gd name="connsiteX51" fmla="*/ 35243 w 608647"/>
              <a:gd name="connsiteY51" fmla="*/ 378857 h 453152"/>
              <a:gd name="connsiteX52" fmla="*/ 35243 w 608647"/>
              <a:gd name="connsiteY52" fmla="*/ 360759 h 453152"/>
              <a:gd name="connsiteX53" fmla="*/ 40005 w 608647"/>
              <a:gd name="connsiteY53" fmla="*/ 355997 h 453152"/>
              <a:gd name="connsiteX54" fmla="*/ 555307 w 608647"/>
              <a:gd name="connsiteY54" fmla="*/ 307420 h 453152"/>
              <a:gd name="connsiteX55" fmla="*/ 567690 w 608647"/>
              <a:gd name="connsiteY55" fmla="*/ 307420 h 453152"/>
              <a:gd name="connsiteX56" fmla="*/ 572452 w 608647"/>
              <a:gd name="connsiteY56" fmla="*/ 312182 h 453152"/>
              <a:gd name="connsiteX57" fmla="*/ 572452 w 608647"/>
              <a:gd name="connsiteY57" fmla="*/ 330280 h 453152"/>
              <a:gd name="connsiteX58" fmla="*/ 567690 w 608647"/>
              <a:gd name="connsiteY58" fmla="*/ 335042 h 453152"/>
              <a:gd name="connsiteX59" fmla="*/ 555307 w 608647"/>
              <a:gd name="connsiteY59" fmla="*/ 335042 h 453152"/>
              <a:gd name="connsiteX60" fmla="*/ 550545 w 608647"/>
              <a:gd name="connsiteY60" fmla="*/ 330280 h 453152"/>
              <a:gd name="connsiteX61" fmla="*/ 550545 w 608647"/>
              <a:gd name="connsiteY61" fmla="*/ 312182 h 453152"/>
              <a:gd name="connsiteX62" fmla="*/ 555307 w 608647"/>
              <a:gd name="connsiteY62" fmla="*/ 307420 h 453152"/>
              <a:gd name="connsiteX63" fmla="*/ 521017 w 608647"/>
              <a:gd name="connsiteY63" fmla="*/ 307420 h 453152"/>
              <a:gd name="connsiteX64" fmla="*/ 533400 w 608647"/>
              <a:gd name="connsiteY64" fmla="*/ 307420 h 453152"/>
              <a:gd name="connsiteX65" fmla="*/ 538162 w 608647"/>
              <a:gd name="connsiteY65" fmla="*/ 312182 h 453152"/>
              <a:gd name="connsiteX66" fmla="*/ 538162 w 608647"/>
              <a:gd name="connsiteY66" fmla="*/ 330280 h 453152"/>
              <a:gd name="connsiteX67" fmla="*/ 533400 w 608647"/>
              <a:gd name="connsiteY67" fmla="*/ 335042 h 453152"/>
              <a:gd name="connsiteX68" fmla="*/ 521017 w 608647"/>
              <a:gd name="connsiteY68" fmla="*/ 335042 h 453152"/>
              <a:gd name="connsiteX69" fmla="*/ 516255 w 608647"/>
              <a:gd name="connsiteY69" fmla="*/ 330280 h 453152"/>
              <a:gd name="connsiteX70" fmla="*/ 516255 w 608647"/>
              <a:gd name="connsiteY70" fmla="*/ 312182 h 453152"/>
              <a:gd name="connsiteX71" fmla="*/ 521017 w 608647"/>
              <a:gd name="connsiteY71" fmla="*/ 307420 h 453152"/>
              <a:gd name="connsiteX72" fmla="*/ 485775 w 608647"/>
              <a:gd name="connsiteY72" fmla="*/ 307420 h 453152"/>
              <a:gd name="connsiteX73" fmla="*/ 498158 w 608647"/>
              <a:gd name="connsiteY73" fmla="*/ 307420 h 453152"/>
              <a:gd name="connsiteX74" fmla="*/ 502920 w 608647"/>
              <a:gd name="connsiteY74" fmla="*/ 312182 h 453152"/>
              <a:gd name="connsiteX75" fmla="*/ 502920 w 608647"/>
              <a:gd name="connsiteY75" fmla="*/ 330280 h 453152"/>
              <a:gd name="connsiteX76" fmla="*/ 498158 w 608647"/>
              <a:gd name="connsiteY76" fmla="*/ 335042 h 453152"/>
              <a:gd name="connsiteX77" fmla="*/ 485775 w 608647"/>
              <a:gd name="connsiteY77" fmla="*/ 335042 h 453152"/>
              <a:gd name="connsiteX78" fmla="*/ 481013 w 608647"/>
              <a:gd name="connsiteY78" fmla="*/ 330280 h 453152"/>
              <a:gd name="connsiteX79" fmla="*/ 481013 w 608647"/>
              <a:gd name="connsiteY79" fmla="*/ 312182 h 453152"/>
              <a:gd name="connsiteX80" fmla="*/ 485775 w 608647"/>
              <a:gd name="connsiteY80" fmla="*/ 307420 h 453152"/>
              <a:gd name="connsiteX81" fmla="*/ 110490 w 608647"/>
              <a:gd name="connsiteY81" fmla="*/ 307420 h 453152"/>
              <a:gd name="connsiteX82" fmla="*/ 122873 w 608647"/>
              <a:gd name="connsiteY82" fmla="*/ 307420 h 453152"/>
              <a:gd name="connsiteX83" fmla="*/ 127635 w 608647"/>
              <a:gd name="connsiteY83" fmla="*/ 312182 h 453152"/>
              <a:gd name="connsiteX84" fmla="*/ 127635 w 608647"/>
              <a:gd name="connsiteY84" fmla="*/ 330280 h 453152"/>
              <a:gd name="connsiteX85" fmla="*/ 122873 w 608647"/>
              <a:gd name="connsiteY85" fmla="*/ 335042 h 453152"/>
              <a:gd name="connsiteX86" fmla="*/ 110490 w 608647"/>
              <a:gd name="connsiteY86" fmla="*/ 335042 h 453152"/>
              <a:gd name="connsiteX87" fmla="*/ 105728 w 608647"/>
              <a:gd name="connsiteY87" fmla="*/ 330280 h 453152"/>
              <a:gd name="connsiteX88" fmla="*/ 105728 w 608647"/>
              <a:gd name="connsiteY88" fmla="*/ 312182 h 453152"/>
              <a:gd name="connsiteX89" fmla="*/ 110490 w 608647"/>
              <a:gd name="connsiteY89" fmla="*/ 307420 h 453152"/>
              <a:gd name="connsiteX90" fmla="*/ 75247 w 608647"/>
              <a:gd name="connsiteY90" fmla="*/ 307420 h 453152"/>
              <a:gd name="connsiteX91" fmla="*/ 87630 w 608647"/>
              <a:gd name="connsiteY91" fmla="*/ 307420 h 453152"/>
              <a:gd name="connsiteX92" fmla="*/ 92392 w 608647"/>
              <a:gd name="connsiteY92" fmla="*/ 312182 h 453152"/>
              <a:gd name="connsiteX93" fmla="*/ 92392 w 608647"/>
              <a:gd name="connsiteY93" fmla="*/ 330280 h 453152"/>
              <a:gd name="connsiteX94" fmla="*/ 87630 w 608647"/>
              <a:gd name="connsiteY94" fmla="*/ 335042 h 453152"/>
              <a:gd name="connsiteX95" fmla="*/ 75247 w 608647"/>
              <a:gd name="connsiteY95" fmla="*/ 335042 h 453152"/>
              <a:gd name="connsiteX96" fmla="*/ 70485 w 608647"/>
              <a:gd name="connsiteY96" fmla="*/ 330280 h 453152"/>
              <a:gd name="connsiteX97" fmla="*/ 70485 w 608647"/>
              <a:gd name="connsiteY97" fmla="*/ 312182 h 453152"/>
              <a:gd name="connsiteX98" fmla="*/ 75247 w 608647"/>
              <a:gd name="connsiteY98" fmla="*/ 307420 h 453152"/>
              <a:gd name="connsiteX99" fmla="*/ 40005 w 608647"/>
              <a:gd name="connsiteY99" fmla="*/ 307420 h 453152"/>
              <a:gd name="connsiteX100" fmla="*/ 52388 w 608647"/>
              <a:gd name="connsiteY100" fmla="*/ 307420 h 453152"/>
              <a:gd name="connsiteX101" fmla="*/ 57150 w 608647"/>
              <a:gd name="connsiteY101" fmla="*/ 312182 h 453152"/>
              <a:gd name="connsiteX102" fmla="*/ 57150 w 608647"/>
              <a:gd name="connsiteY102" fmla="*/ 330280 h 453152"/>
              <a:gd name="connsiteX103" fmla="*/ 52388 w 608647"/>
              <a:gd name="connsiteY103" fmla="*/ 335042 h 453152"/>
              <a:gd name="connsiteX104" fmla="*/ 40005 w 608647"/>
              <a:gd name="connsiteY104" fmla="*/ 335042 h 453152"/>
              <a:gd name="connsiteX105" fmla="*/ 35243 w 608647"/>
              <a:gd name="connsiteY105" fmla="*/ 330280 h 453152"/>
              <a:gd name="connsiteX106" fmla="*/ 35243 w 608647"/>
              <a:gd name="connsiteY106" fmla="*/ 312182 h 453152"/>
              <a:gd name="connsiteX107" fmla="*/ 40005 w 608647"/>
              <a:gd name="connsiteY107" fmla="*/ 307420 h 453152"/>
              <a:gd name="connsiteX108" fmla="*/ 473392 w 608647"/>
              <a:gd name="connsiteY108" fmla="*/ 291227 h 453152"/>
              <a:gd name="connsiteX109" fmla="*/ 473392 w 608647"/>
              <a:gd name="connsiteY109" fmla="*/ 424577 h 453152"/>
              <a:gd name="connsiteX110" fmla="*/ 581977 w 608647"/>
              <a:gd name="connsiteY110" fmla="*/ 424577 h 453152"/>
              <a:gd name="connsiteX111" fmla="*/ 581977 w 608647"/>
              <a:gd name="connsiteY111" fmla="*/ 291227 h 453152"/>
              <a:gd name="connsiteX112" fmla="*/ 26670 w 608647"/>
              <a:gd name="connsiteY112" fmla="*/ 291227 h 453152"/>
              <a:gd name="connsiteX113" fmla="*/ 26670 w 608647"/>
              <a:gd name="connsiteY113" fmla="*/ 424577 h 453152"/>
              <a:gd name="connsiteX114" fmla="*/ 135255 w 608647"/>
              <a:gd name="connsiteY114" fmla="*/ 424577 h 453152"/>
              <a:gd name="connsiteX115" fmla="*/ 135255 w 608647"/>
              <a:gd name="connsiteY115" fmla="*/ 291227 h 453152"/>
              <a:gd name="connsiteX116" fmla="*/ 161925 w 608647"/>
              <a:gd name="connsiteY116" fmla="*/ 275987 h 453152"/>
              <a:gd name="connsiteX117" fmla="*/ 161925 w 608647"/>
              <a:gd name="connsiteY117" fmla="*/ 424577 h 453152"/>
              <a:gd name="connsiteX118" fmla="*/ 197167 w 608647"/>
              <a:gd name="connsiteY118" fmla="*/ 424577 h 453152"/>
              <a:gd name="connsiteX119" fmla="*/ 197167 w 608647"/>
              <a:gd name="connsiteY119" fmla="*/ 309324 h 453152"/>
              <a:gd name="connsiteX120" fmla="*/ 201930 w 608647"/>
              <a:gd name="connsiteY120" fmla="*/ 304562 h 453152"/>
              <a:gd name="connsiteX121" fmla="*/ 222885 w 608647"/>
              <a:gd name="connsiteY121" fmla="*/ 304562 h 453152"/>
              <a:gd name="connsiteX122" fmla="*/ 227647 w 608647"/>
              <a:gd name="connsiteY122" fmla="*/ 309324 h 453152"/>
              <a:gd name="connsiteX123" fmla="*/ 227647 w 608647"/>
              <a:gd name="connsiteY123" fmla="*/ 424577 h 453152"/>
              <a:gd name="connsiteX124" fmla="*/ 258127 w 608647"/>
              <a:gd name="connsiteY124" fmla="*/ 424577 h 453152"/>
              <a:gd name="connsiteX125" fmla="*/ 258127 w 608647"/>
              <a:gd name="connsiteY125" fmla="*/ 309324 h 453152"/>
              <a:gd name="connsiteX126" fmla="*/ 262890 w 608647"/>
              <a:gd name="connsiteY126" fmla="*/ 304562 h 453152"/>
              <a:gd name="connsiteX127" fmla="*/ 283845 w 608647"/>
              <a:gd name="connsiteY127" fmla="*/ 304562 h 453152"/>
              <a:gd name="connsiteX128" fmla="*/ 288607 w 608647"/>
              <a:gd name="connsiteY128" fmla="*/ 309324 h 453152"/>
              <a:gd name="connsiteX129" fmla="*/ 288607 w 608647"/>
              <a:gd name="connsiteY129" fmla="*/ 424577 h 453152"/>
              <a:gd name="connsiteX130" fmla="*/ 319087 w 608647"/>
              <a:gd name="connsiteY130" fmla="*/ 424577 h 453152"/>
              <a:gd name="connsiteX131" fmla="*/ 319087 w 608647"/>
              <a:gd name="connsiteY131" fmla="*/ 309324 h 453152"/>
              <a:gd name="connsiteX132" fmla="*/ 323850 w 608647"/>
              <a:gd name="connsiteY132" fmla="*/ 304562 h 453152"/>
              <a:gd name="connsiteX133" fmla="*/ 345757 w 608647"/>
              <a:gd name="connsiteY133" fmla="*/ 304562 h 453152"/>
              <a:gd name="connsiteX134" fmla="*/ 350520 w 608647"/>
              <a:gd name="connsiteY134" fmla="*/ 309324 h 453152"/>
              <a:gd name="connsiteX135" fmla="*/ 350520 w 608647"/>
              <a:gd name="connsiteY135" fmla="*/ 424577 h 453152"/>
              <a:gd name="connsiteX136" fmla="*/ 381000 w 608647"/>
              <a:gd name="connsiteY136" fmla="*/ 424577 h 453152"/>
              <a:gd name="connsiteX137" fmla="*/ 381000 w 608647"/>
              <a:gd name="connsiteY137" fmla="*/ 309324 h 453152"/>
              <a:gd name="connsiteX138" fmla="*/ 385762 w 608647"/>
              <a:gd name="connsiteY138" fmla="*/ 304562 h 453152"/>
              <a:gd name="connsiteX139" fmla="*/ 406717 w 608647"/>
              <a:gd name="connsiteY139" fmla="*/ 304562 h 453152"/>
              <a:gd name="connsiteX140" fmla="*/ 411480 w 608647"/>
              <a:gd name="connsiteY140" fmla="*/ 309324 h 453152"/>
              <a:gd name="connsiteX141" fmla="*/ 411480 w 608647"/>
              <a:gd name="connsiteY141" fmla="*/ 424577 h 453152"/>
              <a:gd name="connsiteX142" fmla="*/ 443865 w 608647"/>
              <a:gd name="connsiteY142" fmla="*/ 424577 h 453152"/>
              <a:gd name="connsiteX143" fmla="*/ 443865 w 608647"/>
              <a:gd name="connsiteY143" fmla="*/ 275987 h 453152"/>
              <a:gd name="connsiteX144" fmla="*/ 435292 w 608647"/>
              <a:gd name="connsiteY144" fmla="*/ 275987 h 453152"/>
              <a:gd name="connsiteX145" fmla="*/ 408622 w 608647"/>
              <a:gd name="connsiteY145" fmla="*/ 275987 h 453152"/>
              <a:gd name="connsiteX146" fmla="*/ 197167 w 608647"/>
              <a:gd name="connsiteY146" fmla="*/ 275987 h 453152"/>
              <a:gd name="connsiteX147" fmla="*/ 170497 w 608647"/>
              <a:gd name="connsiteY147" fmla="*/ 275987 h 453152"/>
              <a:gd name="connsiteX148" fmla="*/ 361950 w 608647"/>
              <a:gd name="connsiteY148" fmla="*/ 169307 h 453152"/>
              <a:gd name="connsiteX149" fmla="*/ 378143 w 608647"/>
              <a:gd name="connsiteY149" fmla="*/ 169307 h 453152"/>
              <a:gd name="connsiteX150" fmla="*/ 382905 w 608647"/>
              <a:gd name="connsiteY150" fmla="*/ 174069 h 453152"/>
              <a:gd name="connsiteX151" fmla="*/ 382905 w 608647"/>
              <a:gd name="connsiteY151" fmla="*/ 239792 h 453152"/>
              <a:gd name="connsiteX152" fmla="*/ 378143 w 608647"/>
              <a:gd name="connsiteY152" fmla="*/ 244554 h 453152"/>
              <a:gd name="connsiteX153" fmla="*/ 361950 w 608647"/>
              <a:gd name="connsiteY153" fmla="*/ 244554 h 453152"/>
              <a:gd name="connsiteX154" fmla="*/ 357188 w 608647"/>
              <a:gd name="connsiteY154" fmla="*/ 239792 h 453152"/>
              <a:gd name="connsiteX155" fmla="*/ 357188 w 608647"/>
              <a:gd name="connsiteY155" fmla="*/ 174069 h 453152"/>
              <a:gd name="connsiteX156" fmla="*/ 361950 w 608647"/>
              <a:gd name="connsiteY156" fmla="*/ 169307 h 453152"/>
              <a:gd name="connsiteX157" fmla="*/ 318135 w 608647"/>
              <a:gd name="connsiteY157" fmla="*/ 169307 h 453152"/>
              <a:gd name="connsiteX158" fmla="*/ 334328 w 608647"/>
              <a:gd name="connsiteY158" fmla="*/ 169307 h 453152"/>
              <a:gd name="connsiteX159" fmla="*/ 339090 w 608647"/>
              <a:gd name="connsiteY159" fmla="*/ 174069 h 453152"/>
              <a:gd name="connsiteX160" fmla="*/ 339090 w 608647"/>
              <a:gd name="connsiteY160" fmla="*/ 239792 h 453152"/>
              <a:gd name="connsiteX161" fmla="*/ 334328 w 608647"/>
              <a:gd name="connsiteY161" fmla="*/ 244554 h 453152"/>
              <a:gd name="connsiteX162" fmla="*/ 318135 w 608647"/>
              <a:gd name="connsiteY162" fmla="*/ 244554 h 453152"/>
              <a:gd name="connsiteX163" fmla="*/ 313373 w 608647"/>
              <a:gd name="connsiteY163" fmla="*/ 239792 h 453152"/>
              <a:gd name="connsiteX164" fmla="*/ 313373 w 608647"/>
              <a:gd name="connsiteY164" fmla="*/ 174069 h 453152"/>
              <a:gd name="connsiteX165" fmla="*/ 318135 w 608647"/>
              <a:gd name="connsiteY165" fmla="*/ 169307 h 453152"/>
              <a:gd name="connsiteX166" fmla="*/ 274320 w 608647"/>
              <a:gd name="connsiteY166" fmla="*/ 169307 h 453152"/>
              <a:gd name="connsiteX167" fmla="*/ 290513 w 608647"/>
              <a:gd name="connsiteY167" fmla="*/ 169307 h 453152"/>
              <a:gd name="connsiteX168" fmla="*/ 295275 w 608647"/>
              <a:gd name="connsiteY168" fmla="*/ 174069 h 453152"/>
              <a:gd name="connsiteX169" fmla="*/ 295275 w 608647"/>
              <a:gd name="connsiteY169" fmla="*/ 239792 h 453152"/>
              <a:gd name="connsiteX170" fmla="*/ 290513 w 608647"/>
              <a:gd name="connsiteY170" fmla="*/ 244554 h 453152"/>
              <a:gd name="connsiteX171" fmla="*/ 274320 w 608647"/>
              <a:gd name="connsiteY171" fmla="*/ 244554 h 453152"/>
              <a:gd name="connsiteX172" fmla="*/ 269558 w 608647"/>
              <a:gd name="connsiteY172" fmla="*/ 239792 h 453152"/>
              <a:gd name="connsiteX173" fmla="*/ 269558 w 608647"/>
              <a:gd name="connsiteY173" fmla="*/ 174069 h 453152"/>
              <a:gd name="connsiteX174" fmla="*/ 274320 w 608647"/>
              <a:gd name="connsiteY174" fmla="*/ 169307 h 453152"/>
              <a:gd name="connsiteX175" fmla="*/ 229552 w 608647"/>
              <a:gd name="connsiteY175" fmla="*/ 169307 h 453152"/>
              <a:gd name="connsiteX176" fmla="*/ 245745 w 608647"/>
              <a:gd name="connsiteY176" fmla="*/ 169307 h 453152"/>
              <a:gd name="connsiteX177" fmla="*/ 250507 w 608647"/>
              <a:gd name="connsiteY177" fmla="*/ 174069 h 453152"/>
              <a:gd name="connsiteX178" fmla="*/ 250507 w 608647"/>
              <a:gd name="connsiteY178" fmla="*/ 239792 h 453152"/>
              <a:gd name="connsiteX179" fmla="*/ 245745 w 608647"/>
              <a:gd name="connsiteY179" fmla="*/ 244554 h 453152"/>
              <a:gd name="connsiteX180" fmla="*/ 229552 w 608647"/>
              <a:gd name="connsiteY180" fmla="*/ 244554 h 453152"/>
              <a:gd name="connsiteX181" fmla="*/ 224790 w 608647"/>
              <a:gd name="connsiteY181" fmla="*/ 239792 h 453152"/>
              <a:gd name="connsiteX182" fmla="*/ 224790 w 608647"/>
              <a:gd name="connsiteY182" fmla="*/ 174069 h 453152"/>
              <a:gd name="connsiteX183" fmla="*/ 229552 w 608647"/>
              <a:gd name="connsiteY183" fmla="*/ 169307 h 453152"/>
              <a:gd name="connsiteX184" fmla="*/ 198120 w 608647"/>
              <a:gd name="connsiteY184" fmla="*/ 160734 h 453152"/>
              <a:gd name="connsiteX185" fmla="*/ 198120 w 608647"/>
              <a:gd name="connsiteY185" fmla="*/ 248364 h 453152"/>
              <a:gd name="connsiteX186" fmla="*/ 409575 w 608647"/>
              <a:gd name="connsiteY186" fmla="*/ 248364 h 453152"/>
              <a:gd name="connsiteX187" fmla="*/ 409575 w 608647"/>
              <a:gd name="connsiteY187" fmla="*/ 160734 h 453152"/>
              <a:gd name="connsiteX188" fmla="*/ 402907 w 608647"/>
              <a:gd name="connsiteY188" fmla="*/ 160734 h 453152"/>
              <a:gd name="connsiteX189" fmla="*/ 376237 w 608647"/>
              <a:gd name="connsiteY189" fmla="*/ 160734 h 453152"/>
              <a:gd name="connsiteX190" fmla="*/ 231457 w 608647"/>
              <a:gd name="connsiteY190" fmla="*/ 160734 h 453152"/>
              <a:gd name="connsiteX191" fmla="*/ 204787 w 608647"/>
              <a:gd name="connsiteY191" fmla="*/ 160734 h 453152"/>
              <a:gd name="connsiteX192" fmla="*/ 232410 w 608647"/>
              <a:gd name="connsiteY192" fmla="*/ 121682 h 453152"/>
              <a:gd name="connsiteX193" fmla="*/ 232410 w 608647"/>
              <a:gd name="connsiteY193" fmla="*/ 123587 h 453152"/>
              <a:gd name="connsiteX194" fmla="*/ 231457 w 608647"/>
              <a:gd name="connsiteY194" fmla="*/ 123587 h 453152"/>
              <a:gd name="connsiteX195" fmla="*/ 231457 w 608647"/>
              <a:gd name="connsiteY195" fmla="*/ 134064 h 453152"/>
              <a:gd name="connsiteX196" fmla="*/ 376237 w 608647"/>
              <a:gd name="connsiteY196" fmla="*/ 134064 h 453152"/>
              <a:gd name="connsiteX197" fmla="*/ 376237 w 608647"/>
              <a:gd name="connsiteY197" fmla="*/ 123587 h 453152"/>
              <a:gd name="connsiteX198" fmla="*/ 376237 w 608647"/>
              <a:gd name="connsiteY198" fmla="*/ 121682 h 453152"/>
              <a:gd name="connsiteX199" fmla="*/ 252412 w 608647"/>
              <a:gd name="connsiteY199" fmla="*/ 95012 h 453152"/>
              <a:gd name="connsiteX200" fmla="*/ 244792 w 608647"/>
              <a:gd name="connsiteY200" fmla="*/ 104537 h 453152"/>
              <a:gd name="connsiteX201" fmla="*/ 364807 w 608647"/>
              <a:gd name="connsiteY201" fmla="*/ 104537 h 453152"/>
              <a:gd name="connsiteX202" fmla="*/ 357187 w 608647"/>
              <a:gd name="connsiteY202" fmla="*/ 95012 h 453152"/>
              <a:gd name="connsiteX203" fmla="*/ 279082 w 608647"/>
              <a:gd name="connsiteY203" fmla="*/ 68342 h 453152"/>
              <a:gd name="connsiteX204" fmla="*/ 272415 w 608647"/>
              <a:gd name="connsiteY204" fmla="*/ 71199 h 453152"/>
              <a:gd name="connsiteX205" fmla="*/ 266700 w 608647"/>
              <a:gd name="connsiteY205" fmla="*/ 77867 h 453152"/>
              <a:gd name="connsiteX206" fmla="*/ 341947 w 608647"/>
              <a:gd name="connsiteY206" fmla="*/ 77867 h 453152"/>
              <a:gd name="connsiteX207" fmla="*/ 336232 w 608647"/>
              <a:gd name="connsiteY207" fmla="*/ 71199 h 453152"/>
              <a:gd name="connsiteX208" fmla="*/ 329565 w 608647"/>
              <a:gd name="connsiteY208" fmla="*/ 68342 h 453152"/>
              <a:gd name="connsiteX209" fmla="*/ 326707 w 608647"/>
              <a:gd name="connsiteY209" fmla="*/ 68342 h 453152"/>
              <a:gd name="connsiteX210" fmla="*/ 281940 w 608647"/>
              <a:gd name="connsiteY210" fmla="*/ 68342 h 453152"/>
              <a:gd name="connsiteX211" fmla="*/ 304324 w 608647"/>
              <a:gd name="connsiteY211" fmla="*/ 0 h 453152"/>
              <a:gd name="connsiteX212" fmla="*/ 320992 w 608647"/>
              <a:gd name="connsiteY212" fmla="*/ 6429 h 453152"/>
              <a:gd name="connsiteX213" fmla="*/ 336232 w 608647"/>
              <a:gd name="connsiteY213" fmla="*/ 20717 h 453152"/>
              <a:gd name="connsiteX214" fmla="*/ 348615 w 608647"/>
              <a:gd name="connsiteY214" fmla="*/ 44529 h 453152"/>
              <a:gd name="connsiteX215" fmla="*/ 348615 w 608647"/>
              <a:gd name="connsiteY215" fmla="*/ 47387 h 453152"/>
              <a:gd name="connsiteX216" fmla="*/ 356235 w 608647"/>
              <a:gd name="connsiteY216" fmla="*/ 53102 h 453152"/>
              <a:gd name="connsiteX217" fmla="*/ 393382 w 608647"/>
              <a:gd name="connsiteY217" fmla="*/ 96917 h 453152"/>
              <a:gd name="connsiteX218" fmla="*/ 402907 w 608647"/>
              <a:gd name="connsiteY218" fmla="*/ 123587 h 453152"/>
              <a:gd name="connsiteX219" fmla="*/ 402907 w 608647"/>
              <a:gd name="connsiteY219" fmla="*/ 134064 h 453152"/>
              <a:gd name="connsiteX220" fmla="*/ 413385 w 608647"/>
              <a:gd name="connsiteY220" fmla="*/ 134064 h 453152"/>
              <a:gd name="connsiteX221" fmla="*/ 437197 w 608647"/>
              <a:gd name="connsiteY221" fmla="*/ 157877 h 453152"/>
              <a:gd name="connsiteX222" fmla="*/ 437197 w 608647"/>
              <a:gd name="connsiteY222" fmla="*/ 249317 h 453152"/>
              <a:gd name="connsiteX223" fmla="*/ 449580 w 608647"/>
              <a:gd name="connsiteY223" fmla="*/ 249317 h 453152"/>
              <a:gd name="connsiteX224" fmla="*/ 471487 w 608647"/>
              <a:gd name="connsiteY224" fmla="*/ 264557 h 453152"/>
              <a:gd name="connsiteX225" fmla="*/ 584835 w 608647"/>
              <a:gd name="connsiteY225" fmla="*/ 264557 h 453152"/>
              <a:gd name="connsiteX226" fmla="*/ 608647 w 608647"/>
              <a:gd name="connsiteY226" fmla="*/ 288369 h 453152"/>
              <a:gd name="connsiteX227" fmla="*/ 608647 w 608647"/>
              <a:gd name="connsiteY227" fmla="*/ 429339 h 453152"/>
              <a:gd name="connsiteX228" fmla="*/ 584835 w 608647"/>
              <a:gd name="connsiteY228" fmla="*/ 453152 h 453152"/>
              <a:gd name="connsiteX229" fmla="*/ 457200 w 608647"/>
              <a:gd name="connsiteY229" fmla="*/ 453152 h 453152"/>
              <a:gd name="connsiteX230" fmla="*/ 453390 w 608647"/>
              <a:gd name="connsiteY230" fmla="*/ 453152 h 453152"/>
              <a:gd name="connsiteX231" fmla="*/ 449580 w 608647"/>
              <a:gd name="connsiteY231" fmla="*/ 453152 h 453152"/>
              <a:gd name="connsiteX232" fmla="*/ 159067 w 608647"/>
              <a:gd name="connsiteY232" fmla="*/ 453152 h 453152"/>
              <a:gd name="connsiteX233" fmla="*/ 155257 w 608647"/>
              <a:gd name="connsiteY233" fmla="*/ 453152 h 453152"/>
              <a:gd name="connsiteX234" fmla="*/ 151447 w 608647"/>
              <a:gd name="connsiteY234" fmla="*/ 453152 h 453152"/>
              <a:gd name="connsiteX235" fmla="*/ 23812 w 608647"/>
              <a:gd name="connsiteY235" fmla="*/ 453152 h 453152"/>
              <a:gd name="connsiteX236" fmla="*/ 0 w 608647"/>
              <a:gd name="connsiteY236" fmla="*/ 429339 h 453152"/>
              <a:gd name="connsiteX237" fmla="*/ 0 w 608647"/>
              <a:gd name="connsiteY237" fmla="*/ 289322 h 453152"/>
              <a:gd name="connsiteX238" fmla="*/ 23812 w 608647"/>
              <a:gd name="connsiteY238" fmla="*/ 265509 h 453152"/>
              <a:gd name="connsiteX239" fmla="*/ 137160 w 608647"/>
              <a:gd name="connsiteY239" fmla="*/ 265509 h 453152"/>
              <a:gd name="connsiteX240" fmla="*/ 159067 w 608647"/>
              <a:gd name="connsiteY240" fmla="*/ 250269 h 453152"/>
              <a:gd name="connsiteX241" fmla="*/ 171450 w 608647"/>
              <a:gd name="connsiteY241" fmla="*/ 250269 h 453152"/>
              <a:gd name="connsiteX242" fmla="*/ 171450 w 608647"/>
              <a:gd name="connsiteY242" fmla="*/ 158829 h 453152"/>
              <a:gd name="connsiteX243" fmla="*/ 195262 w 608647"/>
              <a:gd name="connsiteY243" fmla="*/ 135017 h 453152"/>
              <a:gd name="connsiteX244" fmla="*/ 205740 w 608647"/>
              <a:gd name="connsiteY244" fmla="*/ 135017 h 453152"/>
              <a:gd name="connsiteX245" fmla="*/ 205740 w 608647"/>
              <a:gd name="connsiteY245" fmla="*/ 124539 h 453152"/>
              <a:gd name="connsiteX246" fmla="*/ 215265 w 608647"/>
              <a:gd name="connsiteY246" fmla="*/ 97869 h 453152"/>
              <a:gd name="connsiteX247" fmla="*/ 252412 w 608647"/>
              <a:gd name="connsiteY247" fmla="*/ 54054 h 453152"/>
              <a:gd name="connsiteX248" fmla="*/ 260032 w 608647"/>
              <a:gd name="connsiteY248" fmla="*/ 47387 h 453152"/>
              <a:gd name="connsiteX249" fmla="*/ 260032 w 608647"/>
              <a:gd name="connsiteY249" fmla="*/ 44529 h 453152"/>
              <a:gd name="connsiteX250" fmla="*/ 272415 w 608647"/>
              <a:gd name="connsiteY250" fmla="*/ 20717 h 453152"/>
              <a:gd name="connsiteX251" fmla="*/ 287655 w 608647"/>
              <a:gd name="connsiteY251" fmla="*/ 6429 h 453152"/>
              <a:gd name="connsiteX252" fmla="*/ 304324 w 608647"/>
              <a:gd name="connsiteY252" fmla="*/ 0 h 45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Lst>
            <a:rect l="l" t="t" r="r" b="b"/>
            <a:pathLst>
              <a:path w="608647" h="453152">
                <a:moveTo>
                  <a:pt x="555307" y="355997"/>
                </a:moveTo>
                <a:lnTo>
                  <a:pt x="567690" y="355997"/>
                </a:lnTo>
                <a:cubicBezTo>
                  <a:pt x="570547" y="355997"/>
                  <a:pt x="572452" y="357902"/>
                  <a:pt x="572452" y="360759"/>
                </a:cubicBezTo>
                <a:lnTo>
                  <a:pt x="572452" y="378857"/>
                </a:lnTo>
                <a:cubicBezTo>
                  <a:pt x="572452" y="381714"/>
                  <a:pt x="570547" y="383619"/>
                  <a:pt x="567690" y="383619"/>
                </a:cubicBezTo>
                <a:lnTo>
                  <a:pt x="555307" y="383619"/>
                </a:lnTo>
                <a:cubicBezTo>
                  <a:pt x="553402" y="383619"/>
                  <a:pt x="550545" y="380762"/>
                  <a:pt x="550545" y="378857"/>
                </a:cubicBezTo>
                <a:lnTo>
                  <a:pt x="550545" y="360759"/>
                </a:lnTo>
                <a:cubicBezTo>
                  <a:pt x="550545" y="357902"/>
                  <a:pt x="552450" y="355997"/>
                  <a:pt x="555307" y="355997"/>
                </a:cubicBezTo>
                <a:close/>
                <a:moveTo>
                  <a:pt x="521017" y="355997"/>
                </a:moveTo>
                <a:lnTo>
                  <a:pt x="533400" y="355997"/>
                </a:lnTo>
                <a:cubicBezTo>
                  <a:pt x="536257" y="355997"/>
                  <a:pt x="538162" y="357902"/>
                  <a:pt x="538162" y="360759"/>
                </a:cubicBezTo>
                <a:lnTo>
                  <a:pt x="538162" y="378857"/>
                </a:lnTo>
                <a:cubicBezTo>
                  <a:pt x="538162" y="381714"/>
                  <a:pt x="536257" y="383619"/>
                  <a:pt x="533400" y="383619"/>
                </a:cubicBezTo>
                <a:lnTo>
                  <a:pt x="521017" y="383619"/>
                </a:lnTo>
                <a:cubicBezTo>
                  <a:pt x="518160" y="383619"/>
                  <a:pt x="516255" y="380762"/>
                  <a:pt x="516255" y="378857"/>
                </a:cubicBezTo>
                <a:lnTo>
                  <a:pt x="516255" y="360759"/>
                </a:lnTo>
                <a:cubicBezTo>
                  <a:pt x="516255" y="357902"/>
                  <a:pt x="518160" y="355997"/>
                  <a:pt x="521017" y="355997"/>
                </a:cubicBezTo>
                <a:close/>
                <a:moveTo>
                  <a:pt x="485775" y="355997"/>
                </a:moveTo>
                <a:lnTo>
                  <a:pt x="498158" y="355997"/>
                </a:lnTo>
                <a:cubicBezTo>
                  <a:pt x="501015" y="355997"/>
                  <a:pt x="502920" y="357902"/>
                  <a:pt x="502920" y="360759"/>
                </a:cubicBezTo>
                <a:lnTo>
                  <a:pt x="502920" y="378857"/>
                </a:lnTo>
                <a:cubicBezTo>
                  <a:pt x="502920" y="381714"/>
                  <a:pt x="501015" y="383619"/>
                  <a:pt x="498158" y="383619"/>
                </a:cubicBezTo>
                <a:lnTo>
                  <a:pt x="485775" y="383619"/>
                </a:lnTo>
                <a:cubicBezTo>
                  <a:pt x="482918" y="383619"/>
                  <a:pt x="481013" y="380762"/>
                  <a:pt x="481013" y="378857"/>
                </a:cubicBezTo>
                <a:lnTo>
                  <a:pt x="481013" y="360759"/>
                </a:lnTo>
                <a:cubicBezTo>
                  <a:pt x="481013" y="357902"/>
                  <a:pt x="482918" y="355997"/>
                  <a:pt x="485775" y="355997"/>
                </a:cubicBezTo>
                <a:close/>
                <a:moveTo>
                  <a:pt x="110490" y="355997"/>
                </a:moveTo>
                <a:lnTo>
                  <a:pt x="122873" y="355997"/>
                </a:lnTo>
                <a:cubicBezTo>
                  <a:pt x="125730" y="355997"/>
                  <a:pt x="127635" y="357902"/>
                  <a:pt x="127635" y="360759"/>
                </a:cubicBezTo>
                <a:lnTo>
                  <a:pt x="127635" y="378857"/>
                </a:lnTo>
                <a:cubicBezTo>
                  <a:pt x="127635" y="381714"/>
                  <a:pt x="125730" y="383619"/>
                  <a:pt x="122873" y="383619"/>
                </a:cubicBezTo>
                <a:lnTo>
                  <a:pt x="110490" y="383619"/>
                </a:lnTo>
                <a:cubicBezTo>
                  <a:pt x="107633" y="383619"/>
                  <a:pt x="105728" y="380762"/>
                  <a:pt x="105728" y="378857"/>
                </a:cubicBezTo>
                <a:lnTo>
                  <a:pt x="105728" y="360759"/>
                </a:lnTo>
                <a:cubicBezTo>
                  <a:pt x="105728" y="357902"/>
                  <a:pt x="107633" y="355997"/>
                  <a:pt x="110490" y="355997"/>
                </a:cubicBezTo>
                <a:close/>
                <a:moveTo>
                  <a:pt x="75247" y="355997"/>
                </a:moveTo>
                <a:lnTo>
                  <a:pt x="87630" y="355997"/>
                </a:lnTo>
                <a:cubicBezTo>
                  <a:pt x="90487" y="355997"/>
                  <a:pt x="92392" y="357902"/>
                  <a:pt x="92392" y="360759"/>
                </a:cubicBezTo>
                <a:lnTo>
                  <a:pt x="92392" y="378857"/>
                </a:lnTo>
                <a:cubicBezTo>
                  <a:pt x="92392" y="381714"/>
                  <a:pt x="90487" y="383619"/>
                  <a:pt x="87630" y="383619"/>
                </a:cubicBezTo>
                <a:lnTo>
                  <a:pt x="75247" y="383619"/>
                </a:lnTo>
                <a:cubicBezTo>
                  <a:pt x="72390" y="383619"/>
                  <a:pt x="70485" y="380762"/>
                  <a:pt x="70485" y="378857"/>
                </a:cubicBezTo>
                <a:lnTo>
                  <a:pt x="70485" y="360759"/>
                </a:lnTo>
                <a:cubicBezTo>
                  <a:pt x="70485" y="357902"/>
                  <a:pt x="72390" y="355997"/>
                  <a:pt x="75247" y="355997"/>
                </a:cubicBezTo>
                <a:close/>
                <a:moveTo>
                  <a:pt x="40005" y="355997"/>
                </a:moveTo>
                <a:lnTo>
                  <a:pt x="52388" y="355997"/>
                </a:lnTo>
                <a:cubicBezTo>
                  <a:pt x="55245" y="355997"/>
                  <a:pt x="57150" y="357902"/>
                  <a:pt x="57150" y="360759"/>
                </a:cubicBezTo>
                <a:lnTo>
                  <a:pt x="57150" y="378857"/>
                </a:lnTo>
                <a:cubicBezTo>
                  <a:pt x="57150" y="381714"/>
                  <a:pt x="55245" y="383619"/>
                  <a:pt x="52388" y="383619"/>
                </a:cubicBezTo>
                <a:lnTo>
                  <a:pt x="40005" y="383619"/>
                </a:lnTo>
                <a:cubicBezTo>
                  <a:pt x="37148" y="383619"/>
                  <a:pt x="35243" y="380762"/>
                  <a:pt x="35243" y="378857"/>
                </a:cubicBezTo>
                <a:lnTo>
                  <a:pt x="35243" y="360759"/>
                </a:lnTo>
                <a:cubicBezTo>
                  <a:pt x="35243" y="357902"/>
                  <a:pt x="37148" y="355997"/>
                  <a:pt x="40005" y="355997"/>
                </a:cubicBezTo>
                <a:close/>
                <a:moveTo>
                  <a:pt x="555307" y="307420"/>
                </a:moveTo>
                <a:lnTo>
                  <a:pt x="567690" y="307420"/>
                </a:lnTo>
                <a:cubicBezTo>
                  <a:pt x="570547" y="307420"/>
                  <a:pt x="572452" y="309325"/>
                  <a:pt x="572452" y="312182"/>
                </a:cubicBezTo>
                <a:lnTo>
                  <a:pt x="572452" y="330280"/>
                </a:lnTo>
                <a:cubicBezTo>
                  <a:pt x="572452" y="333137"/>
                  <a:pt x="570547" y="335042"/>
                  <a:pt x="567690" y="335042"/>
                </a:cubicBezTo>
                <a:lnTo>
                  <a:pt x="555307" y="335042"/>
                </a:lnTo>
                <a:cubicBezTo>
                  <a:pt x="553402" y="335042"/>
                  <a:pt x="550545" y="333137"/>
                  <a:pt x="550545" y="330280"/>
                </a:cubicBezTo>
                <a:lnTo>
                  <a:pt x="550545" y="312182"/>
                </a:lnTo>
                <a:cubicBezTo>
                  <a:pt x="550545" y="309325"/>
                  <a:pt x="552450" y="307420"/>
                  <a:pt x="555307" y="307420"/>
                </a:cubicBezTo>
                <a:close/>
                <a:moveTo>
                  <a:pt x="521017" y="307420"/>
                </a:moveTo>
                <a:lnTo>
                  <a:pt x="533400" y="307420"/>
                </a:lnTo>
                <a:cubicBezTo>
                  <a:pt x="536257" y="307420"/>
                  <a:pt x="538162" y="309325"/>
                  <a:pt x="538162" y="312182"/>
                </a:cubicBezTo>
                <a:lnTo>
                  <a:pt x="538162" y="330280"/>
                </a:lnTo>
                <a:cubicBezTo>
                  <a:pt x="538162" y="333137"/>
                  <a:pt x="536257" y="335042"/>
                  <a:pt x="533400" y="335042"/>
                </a:cubicBezTo>
                <a:lnTo>
                  <a:pt x="521017" y="335042"/>
                </a:lnTo>
                <a:cubicBezTo>
                  <a:pt x="518160" y="335042"/>
                  <a:pt x="516255" y="333137"/>
                  <a:pt x="516255" y="330280"/>
                </a:cubicBezTo>
                <a:lnTo>
                  <a:pt x="516255" y="312182"/>
                </a:lnTo>
                <a:cubicBezTo>
                  <a:pt x="516255" y="309325"/>
                  <a:pt x="518160" y="307420"/>
                  <a:pt x="521017" y="307420"/>
                </a:cubicBezTo>
                <a:close/>
                <a:moveTo>
                  <a:pt x="485775" y="307420"/>
                </a:moveTo>
                <a:lnTo>
                  <a:pt x="498158" y="307420"/>
                </a:lnTo>
                <a:cubicBezTo>
                  <a:pt x="501015" y="307420"/>
                  <a:pt x="502920" y="309325"/>
                  <a:pt x="502920" y="312182"/>
                </a:cubicBezTo>
                <a:lnTo>
                  <a:pt x="502920" y="330280"/>
                </a:lnTo>
                <a:cubicBezTo>
                  <a:pt x="502920" y="333137"/>
                  <a:pt x="501015" y="335042"/>
                  <a:pt x="498158" y="335042"/>
                </a:cubicBezTo>
                <a:lnTo>
                  <a:pt x="485775" y="335042"/>
                </a:lnTo>
                <a:cubicBezTo>
                  <a:pt x="482918" y="335042"/>
                  <a:pt x="481013" y="333137"/>
                  <a:pt x="481013" y="330280"/>
                </a:cubicBezTo>
                <a:lnTo>
                  <a:pt x="481013" y="312182"/>
                </a:lnTo>
                <a:cubicBezTo>
                  <a:pt x="481013" y="309325"/>
                  <a:pt x="482918" y="307420"/>
                  <a:pt x="485775" y="307420"/>
                </a:cubicBezTo>
                <a:close/>
                <a:moveTo>
                  <a:pt x="110490" y="307420"/>
                </a:moveTo>
                <a:lnTo>
                  <a:pt x="122873" y="307420"/>
                </a:lnTo>
                <a:cubicBezTo>
                  <a:pt x="125730" y="307420"/>
                  <a:pt x="127635" y="309325"/>
                  <a:pt x="127635" y="312182"/>
                </a:cubicBezTo>
                <a:lnTo>
                  <a:pt x="127635" y="330280"/>
                </a:lnTo>
                <a:cubicBezTo>
                  <a:pt x="127635" y="333137"/>
                  <a:pt x="125730" y="335042"/>
                  <a:pt x="122873" y="335042"/>
                </a:cubicBezTo>
                <a:lnTo>
                  <a:pt x="110490" y="335042"/>
                </a:lnTo>
                <a:cubicBezTo>
                  <a:pt x="107633" y="335042"/>
                  <a:pt x="105728" y="333137"/>
                  <a:pt x="105728" y="330280"/>
                </a:cubicBezTo>
                <a:lnTo>
                  <a:pt x="105728" y="312182"/>
                </a:lnTo>
                <a:cubicBezTo>
                  <a:pt x="105728" y="309325"/>
                  <a:pt x="107633" y="307420"/>
                  <a:pt x="110490" y="307420"/>
                </a:cubicBezTo>
                <a:close/>
                <a:moveTo>
                  <a:pt x="75247" y="307420"/>
                </a:moveTo>
                <a:lnTo>
                  <a:pt x="87630" y="307420"/>
                </a:lnTo>
                <a:cubicBezTo>
                  <a:pt x="90487" y="307420"/>
                  <a:pt x="92392" y="309325"/>
                  <a:pt x="92392" y="312182"/>
                </a:cubicBezTo>
                <a:lnTo>
                  <a:pt x="92392" y="330280"/>
                </a:lnTo>
                <a:cubicBezTo>
                  <a:pt x="92392" y="333137"/>
                  <a:pt x="90487" y="335042"/>
                  <a:pt x="87630" y="335042"/>
                </a:cubicBezTo>
                <a:lnTo>
                  <a:pt x="75247" y="335042"/>
                </a:lnTo>
                <a:cubicBezTo>
                  <a:pt x="72390" y="335042"/>
                  <a:pt x="70485" y="333137"/>
                  <a:pt x="70485" y="330280"/>
                </a:cubicBezTo>
                <a:lnTo>
                  <a:pt x="70485" y="312182"/>
                </a:lnTo>
                <a:cubicBezTo>
                  <a:pt x="70485" y="309325"/>
                  <a:pt x="72390" y="307420"/>
                  <a:pt x="75247" y="307420"/>
                </a:cubicBezTo>
                <a:close/>
                <a:moveTo>
                  <a:pt x="40005" y="307420"/>
                </a:moveTo>
                <a:lnTo>
                  <a:pt x="52388" y="307420"/>
                </a:lnTo>
                <a:cubicBezTo>
                  <a:pt x="55245" y="307420"/>
                  <a:pt x="57150" y="309325"/>
                  <a:pt x="57150" y="312182"/>
                </a:cubicBezTo>
                <a:lnTo>
                  <a:pt x="57150" y="330280"/>
                </a:lnTo>
                <a:cubicBezTo>
                  <a:pt x="57150" y="333137"/>
                  <a:pt x="55245" y="335042"/>
                  <a:pt x="52388" y="335042"/>
                </a:cubicBezTo>
                <a:lnTo>
                  <a:pt x="40005" y="335042"/>
                </a:lnTo>
                <a:cubicBezTo>
                  <a:pt x="37148" y="335042"/>
                  <a:pt x="35243" y="333137"/>
                  <a:pt x="35243" y="330280"/>
                </a:cubicBezTo>
                <a:lnTo>
                  <a:pt x="35243" y="312182"/>
                </a:lnTo>
                <a:cubicBezTo>
                  <a:pt x="35243" y="309325"/>
                  <a:pt x="37148" y="307420"/>
                  <a:pt x="40005" y="307420"/>
                </a:cubicBezTo>
                <a:close/>
                <a:moveTo>
                  <a:pt x="473392" y="291227"/>
                </a:moveTo>
                <a:lnTo>
                  <a:pt x="473392" y="424577"/>
                </a:lnTo>
                <a:lnTo>
                  <a:pt x="581977" y="424577"/>
                </a:lnTo>
                <a:lnTo>
                  <a:pt x="581977" y="291227"/>
                </a:lnTo>
                <a:close/>
                <a:moveTo>
                  <a:pt x="26670" y="291227"/>
                </a:moveTo>
                <a:lnTo>
                  <a:pt x="26670" y="424577"/>
                </a:lnTo>
                <a:lnTo>
                  <a:pt x="135255" y="424577"/>
                </a:lnTo>
                <a:lnTo>
                  <a:pt x="135255" y="291227"/>
                </a:lnTo>
                <a:close/>
                <a:moveTo>
                  <a:pt x="161925" y="275987"/>
                </a:moveTo>
                <a:lnTo>
                  <a:pt x="161925" y="424577"/>
                </a:lnTo>
                <a:lnTo>
                  <a:pt x="197167" y="424577"/>
                </a:lnTo>
                <a:lnTo>
                  <a:pt x="197167" y="309324"/>
                </a:lnTo>
                <a:cubicBezTo>
                  <a:pt x="197167" y="306467"/>
                  <a:pt x="199072" y="304562"/>
                  <a:pt x="201930" y="304562"/>
                </a:cubicBezTo>
                <a:lnTo>
                  <a:pt x="222885" y="304562"/>
                </a:lnTo>
                <a:cubicBezTo>
                  <a:pt x="225742" y="304562"/>
                  <a:pt x="227647" y="306467"/>
                  <a:pt x="227647" y="309324"/>
                </a:cubicBezTo>
                <a:lnTo>
                  <a:pt x="227647" y="424577"/>
                </a:lnTo>
                <a:lnTo>
                  <a:pt x="258127" y="424577"/>
                </a:lnTo>
                <a:lnTo>
                  <a:pt x="258127" y="309324"/>
                </a:lnTo>
                <a:cubicBezTo>
                  <a:pt x="258127" y="306467"/>
                  <a:pt x="260032" y="304562"/>
                  <a:pt x="262890" y="304562"/>
                </a:cubicBezTo>
                <a:lnTo>
                  <a:pt x="283845" y="304562"/>
                </a:lnTo>
                <a:cubicBezTo>
                  <a:pt x="286702" y="304562"/>
                  <a:pt x="288607" y="306467"/>
                  <a:pt x="288607" y="309324"/>
                </a:cubicBezTo>
                <a:lnTo>
                  <a:pt x="288607" y="424577"/>
                </a:lnTo>
                <a:lnTo>
                  <a:pt x="319087" y="424577"/>
                </a:lnTo>
                <a:lnTo>
                  <a:pt x="319087" y="309324"/>
                </a:lnTo>
                <a:cubicBezTo>
                  <a:pt x="319087" y="306467"/>
                  <a:pt x="320992" y="304562"/>
                  <a:pt x="323850" y="304562"/>
                </a:cubicBezTo>
                <a:lnTo>
                  <a:pt x="345757" y="304562"/>
                </a:lnTo>
                <a:cubicBezTo>
                  <a:pt x="348615" y="304562"/>
                  <a:pt x="350520" y="306467"/>
                  <a:pt x="350520" y="309324"/>
                </a:cubicBezTo>
                <a:lnTo>
                  <a:pt x="350520" y="424577"/>
                </a:lnTo>
                <a:lnTo>
                  <a:pt x="381000" y="424577"/>
                </a:lnTo>
                <a:lnTo>
                  <a:pt x="381000" y="309324"/>
                </a:lnTo>
                <a:cubicBezTo>
                  <a:pt x="381000" y="306467"/>
                  <a:pt x="382905" y="304562"/>
                  <a:pt x="385762" y="304562"/>
                </a:cubicBezTo>
                <a:lnTo>
                  <a:pt x="406717" y="304562"/>
                </a:lnTo>
                <a:cubicBezTo>
                  <a:pt x="409575" y="304562"/>
                  <a:pt x="411480" y="306467"/>
                  <a:pt x="411480" y="309324"/>
                </a:cubicBezTo>
                <a:lnTo>
                  <a:pt x="411480" y="424577"/>
                </a:lnTo>
                <a:lnTo>
                  <a:pt x="443865" y="424577"/>
                </a:lnTo>
                <a:lnTo>
                  <a:pt x="443865" y="275987"/>
                </a:lnTo>
                <a:lnTo>
                  <a:pt x="435292" y="275987"/>
                </a:lnTo>
                <a:lnTo>
                  <a:pt x="408622" y="275987"/>
                </a:lnTo>
                <a:lnTo>
                  <a:pt x="197167" y="275987"/>
                </a:lnTo>
                <a:lnTo>
                  <a:pt x="170497" y="275987"/>
                </a:lnTo>
                <a:close/>
                <a:moveTo>
                  <a:pt x="361950" y="169307"/>
                </a:moveTo>
                <a:lnTo>
                  <a:pt x="378143" y="169307"/>
                </a:lnTo>
                <a:cubicBezTo>
                  <a:pt x="381000" y="169307"/>
                  <a:pt x="382905" y="171212"/>
                  <a:pt x="382905" y="174069"/>
                </a:cubicBezTo>
                <a:lnTo>
                  <a:pt x="382905" y="239792"/>
                </a:lnTo>
                <a:cubicBezTo>
                  <a:pt x="382905" y="242649"/>
                  <a:pt x="381000" y="244554"/>
                  <a:pt x="378143" y="244554"/>
                </a:cubicBezTo>
                <a:lnTo>
                  <a:pt x="361950" y="244554"/>
                </a:lnTo>
                <a:cubicBezTo>
                  <a:pt x="359093" y="244554"/>
                  <a:pt x="357188" y="242649"/>
                  <a:pt x="357188" y="239792"/>
                </a:cubicBezTo>
                <a:lnTo>
                  <a:pt x="357188" y="174069"/>
                </a:lnTo>
                <a:cubicBezTo>
                  <a:pt x="357188" y="171212"/>
                  <a:pt x="359093" y="169307"/>
                  <a:pt x="361950" y="169307"/>
                </a:cubicBezTo>
                <a:close/>
                <a:moveTo>
                  <a:pt x="318135" y="169307"/>
                </a:moveTo>
                <a:lnTo>
                  <a:pt x="334328" y="169307"/>
                </a:lnTo>
                <a:cubicBezTo>
                  <a:pt x="337185" y="169307"/>
                  <a:pt x="339090" y="171212"/>
                  <a:pt x="339090" y="174069"/>
                </a:cubicBezTo>
                <a:lnTo>
                  <a:pt x="339090" y="239792"/>
                </a:lnTo>
                <a:cubicBezTo>
                  <a:pt x="339090" y="242649"/>
                  <a:pt x="337185" y="244554"/>
                  <a:pt x="334328" y="244554"/>
                </a:cubicBezTo>
                <a:lnTo>
                  <a:pt x="318135" y="244554"/>
                </a:lnTo>
                <a:cubicBezTo>
                  <a:pt x="315278" y="244554"/>
                  <a:pt x="313373" y="242649"/>
                  <a:pt x="313373" y="239792"/>
                </a:cubicBezTo>
                <a:lnTo>
                  <a:pt x="313373" y="174069"/>
                </a:lnTo>
                <a:cubicBezTo>
                  <a:pt x="313373" y="171212"/>
                  <a:pt x="315278" y="169307"/>
                  <a:pt x="318135" y="169307"/>
                </a:cubicBezTo>
                <a:close/>
                <a:moveTo>
                  <a:pt x="274320" y="169307"/>
                </a:moveTo>
                <a:lnTo>
                  <a:pt x="290513" y="169307"/>
                </a:lnTo>
                <a:cubicBezTo>
                  <a:pt x="292418" y="169307"/>
                  <a:pt x="295275" y="171212"/>
                  <a:pt x="295275" y="174069"/>
                </a:cubicBezTo>
                <a:lnTo>
                  <a:pt x="295275" y="239792"/>
                </a:lnTo>
                <a:cubicBezTo>
                  <a:pt x="295275" y="242649"/>
                  <a:pt x="293370" y="244554"/>
                  <a:pt x="290513" y="244554"/>
                </a:cubicBezTo>
                <a:lnTo>
                  <a:pt x="274320" y="244554"/>
                </a:lnTo>
                <a:cubicBezTo>
                  <a:pt x="271463" y="244554"/>
                  <a:pt x="269558" y="242649"/>
                  <a:pt x="269558" y="239792"/>
                </a:cubicBezTo>
                <a:lnTo>
                  <a:pt x="269558" y="174069"/>
                </a:lnTo>
                <a:cubicBezTo>
                  <a:pt x="269558" y="171212"/>
                  <a:pt x="271463" y="169307"/>
                  <a:pt x="274320" y="169307"/>
                </a:cubicBezTo>
                <a:close/>
                <a:moveTo>
                  <a:pt x="229552" y="169307"/>
                </a:moveTo>
                <a:lnTo>
                  <a:pt x="245745" y="169307"/>
                </a:lnTo>
                <a:cubicBezTo>
                  <a:pt x="248602" y="169307"/>
                  <a:pt x="250507" y="171212"/>
                  <a:pt x="250507" y="174069"/>
                </a:cubicBezTo>
                <a:lnTo>
                  <a:pt x="250507" y="239792"/>
                </a:lnTo>
                <a:cubicBezTo>
                  <a:pt x="250507" y="242649"/>
                  <a:pt x="248602" y="244554"/>
                  <a:pt x="245745" y="244554"/>
                </a:cubicBezTo>
                <a:lnTo>
                  <a:pt x="229552" y="244554"/>
                </a:lnTo>
                <a:cubicBezTo>
                  <a:pt x="226695" y="244554"/>
                  <a:pt x="224790" y="242649"/>
                  <a:pt x="224790" y="239792"/>
                </a:cubicBezTo>
                <a:lnTo>
                  <a:pt x="224790" y="174069"/>
                </a:lnTo>
                <a:cubicBezTo>
                  <a:pt x="224790" y="171212"/>
                  <a:pt x="226695" y="169307"/>
                  <a:pt x="229552" y="169307"/>
                </a:cubicBezTo>
                <a:close/>
                <a:moveTo>
                  <a:pt x="198120" y="160734"/>
                </a:moveTo>
                <a:lnTo>
                  <a:pt x="198120" y="248364"/>
                </a:lnTo>
                <a:lnTo>
                  <a:pt x="409575" y="248364"/>
                </a:lnTo>
                <a:lnTo>
                  <a:pt x="409575" y="160734"/>
                </a:lnTo>
                <a:lnTo>
                  <a:pt x="402907" y="160734"/>
                </a:lnTo>
                <a:lnTo>
                  <a:pt x="376237" y="160734"/>
                </a:lnTo>
                <a:lnTo>
                  <a:pt x="231457" y="160734"/>
                </a:lnTo>
                <a:lnTo>
                  <a:pt x="204787" y="160734"/>
                </a:lnTo>
                <a:close/>
                <a:moveTo>
                  <a:pt x="232410" y="121682"/>
                </a:moveTo>
                <a:cubicBezTo>
                  <a:pt x="232410" y="122634"/>
                  <a:pt x="232410" y="123587"/>
                  <a:pt x="232410" y="123587"/>
                </a:cubicBezTo>
                <a:lnTo>
                  <a:pt x="231457" y="123587"/>
                </a:lnTo>
                <a:lnTo>
                  <a:pt x="231457" y="134064"/>
                </a:lnTo>
                <a:lnTo>
                  <a:pt x="376237" y="134064"/>
                </a:lnTo>
                <a:lnTo>
                  <a:pt x="376237" y="123587"/>
                </a:lnTo>
                <a:cubicBezTo>
                  <a:pt x="376237" y="122634"/>
                  <a:pt x="376237" y="122634"/>
                  <a:pt x="376237" y="121682"/>
                </a:cubicBezTo>
                <a:close/>
                <a:moveTo>
                  <a:pt x="252412" y="95012"/>
                </a:moveTo>
                <a:lnTo>
                  <a:pt x="244792" y="104537"/>
                </a:lnTo>
                <a:lnTo>
                  <a:pt x="364807" y="104537"/>
                </a:lnTo>
                <a:lnTo>
                  <a:pt x="357187" y="95012"/>
                </a:lnTo>
                <a:close/>
                <a:moveTo>
                  <a:pt x="279082" y="68342"/>
                </a:moveTo>
                <a:cubicBezTo>
                  <a:pt x="277177" y="68342"/>
                  <a:pt x="273367" y="70247"/>
                  <a:pt x="272415" y="71199"/>
                </a:cubicBezTo>
                <a:lnTo>
                  <a:pt x="266700" y="77867"/>
                </a:lnTo>
                <a:lnTo>
                  <a:pt x="341947" y="77867"/>
                </a:lnTo>
                <a:lnTo>
                  <a:pt x="336232" y="71199"/>
                </a:lnTo>
                <a:cubicBezTo>
                  <a:pt x="335280" y="70247"/>
                  <a:pt x="331470" y="68342"/>
                  <a:pt x="329565" y="68342"/>
                </a:cubicBezTo>
                <a:lnTo>
                  <a:pt x="326707" y="68342"/>
                </a:lnTo>
                <a:lnTo>
                  <a:pt x="281940" y="68342"/>
                </a:lnTo>
                <a:close/>
                <a:moveTo>
                  <a:pt x="304324" y="0"/>
                </a:moveTo>
                <a:cubicBezTo>
                  <a:pt x="310277" y="0"/>
                  <a:pt x="316230" y="2143"/>
                  <a:pt x="320992" y="6429"/>
                </a:cubicBezTo>
                <a:lnTo>
                  <a:pt x="336232" y="20717"/>
                </a:lnTo>
                <a:cubicBezTo>
                  <a:pt x="341947" y="26432"/>
                  <a:pt x="347662" y="36909"/>
                  <a:pt x="348615" y="44529"/>
                </a:cubicBezTo>
                <a:cubicBezTo>
                  <a:pt x="348615" y="45482"/>
                  <a:pt x="348615" y="46434"/>
                  <a:pt x="348615" y="47387"/>
                </a:cubicBezTo>
                <a:cubicBezTo>
                  <a:pt x="351472" y="48339"/>
                  <a:pt x="354330" y="51197"/>
                  <a:pt x="356235" y="53102"/>
                </a:cubicBezTo>
                <a:lnTo>
                  <a:pt x="393382" y="96917"/>
                </a:lnTo>
                <a:cubicBezTo>
                  <a:pt x="399097" y="103584"/>
                  <a:pt x="402907" y="115014"/>
                  <a:pt x="402907" y="123587"/>
                </a:cubicBezTo>
                <a:lnTo>
                  <a:pt x="402907" y="134064"/>
                </a:lnTo>
                <a:lnTo>
                  <a:pt x="413385" y="134064"/>
                </a:lnTo>
                <a:cubicBezTo>
                  <a:pt x="426720" y="134064"/>
                  <a:pt x="437197" y="144542"/>
                  <a:pt x="437197" y="157877"/>
                </a:cubicBezTo>
                <a:lnTo>
                  <a:pt x="437197" y="249317"/>
                </a:lnTo>
                <a:lnTo>
                  <a:pt x="449580" y="249317"/>
                </a:lnTo>
                <a:cubicBezTo>
                  <a:pt x="459105" y="249317"/>
                  <a:pt x="468630" y="255032"/>
                  <a:pt x="471487" y="264557"/>
                </a:cubicBezTo>
                <a:lnTo>
                  <a:pt x="584835" y="264557"/>
                </a:lnTo>
                <a:cubicBezTo>
                  <a:pt x="598170" y="264557"/>
                  <a:pt x="608647" y="275034"/>
                  <a:pt x="608647" y="288369"/>
                </a:cubicBezTo>
                <a:lnTo>
                  <a:pt x="608647" y="429339"/>
                </a:lnTo>
                <a:cubicBezTo>
                  <a:pt x="608647" y="442674"/>
                  <a:pt x="598170" y="453152"/>
                  <a:pt x="584835" y="453152"/>
                </a:cubicBezTo>
                <a:lnTo>
                  <a:pt x="457200" y="453152"/>
                </a:lnTo>
                <a:cubicBezTo>
                  <a:pt x="456247" y="453152"/>
                  <a:pt x="454342" y="453152"/>
                  <a:pt x="453390" y="453152"/>
                </a:cubicBezTo>
                <a:cubicBezTo>
                  <a:pt x="452437" y="453152"/>
                  <a:pt x="450532" y="453152"/>
                  <a:pt x="449580" y="453152"/>
                </a:cubicBezTo>
                <a:lnTo>
                  <a:pt x="159067" y="453152"/>
                </a:lnTo>
                <a:cubicBezTo>
                  <a:pt x="158115" y="453152"/>
                  <a:pt x="156210" y="453152"/>
                  <a:pt x="155257" y="453152"/>
                </a:cubicBezTo>
                <a:cubicBezTo>
                  <a:pt x="154305" y="453152"/>
                  <a:pt x="152400" y="453152"/>
                  <a:pt x="151447" y="453152"/>
                </a:cubicBezTo>
                <a:lnTo>
                  <a:pt x="23812" y="453152"/>
                </a:lnTo>
                <a:cubicBezTo>
                  <a:pt x="10477" y="453152"/>
                  <a:pt x="0" y="442674"/>
                  <a:pt x="0" y="429339"/>
                </a:cubicBezTo>
                <a:lnTo>
                  <a:pt x="0" y="289322"/>
                </a:lnTo>
                <a:cubicBezTo>
                  <a:pt x="0" y="275987"/>
                  <a:pt x="10477" y="265509"/>
                  <a:pt x="23812" y="265509"/>
                </a:cubicBezTo>
                <a:lnTo>
                  <a:pt x="137160" y="265509"/>
                </a:lnTo>
                <a:cubicBezTo>
                  <a:pt x="140017" y="256937"/>
                  <a:pt x="148590" y="250269"/>
                  <a:pt x="159067" y="250269"/>
                </a:cubicBezTo>
                <a:lnTo>
                  <a:pt x="171450" y="250269"/>
                </a:lnTo>
                <a:lnTo>
                  <a:pt x="171450" y="158829"/>
                </a:lnTo>
                <a:cubicBezTo>
                  <a:pt x="171450" y="145494"/>
                  <a:pt x="181927" y="135017"/>
                  <a:pt x="195262" y="135017"/>
                </a:cubicBezTo>
                <a:lnTo>
                  <a:pt x="205740" y="135017"/>
                </a:lnTo>
                <a:lnTo>
                  <a:pt x="205740" y="124539"/>
                </a:lnTo>
                <a:cubicBezTo>
                  <a:pt x="205740" y="115967"/>
                  <a:pt x="209550" y="104537"/>
                  <a:pt x="215265" y="97869"/>
                </a:cubicBezTo>
                <a:lnTo>
                  <a:pt x="252412" y="54054"/>
                </a:lnTo>
                <a:cubicBezTo>
                  <a:pt x="254317" y="51197"/>
                  <a:pt x="257175" y="49292"/>
                  <a:pt x="260032" y="47387"/>
                </a:cubicBezTo>
                <a:cubicBezTo>
                  <a:pt x="260032" y="46434"/>
                  <a:pt x="260032" y="45482"/>
                  <a:pt x="260032" y="44529"/>
                </a:cubicBezTo>
                <a:cubicBezTo>
                  <a:pt x="260985" y="36909"/>
                  <a:pt x="265747" y="26432"/>
                  <a:pt x="272415" y="20717"/>
                </a:cubicBezTo>
                <a:lnTo>
                  <a:pt x="287655" y="6429"/>
                </a:lnTo>
                <a:cubicBezTo>
                  <a:pt x="292418" y="2143"/>
                  <a:pt x="298371" y="0"/>
                  <a:pt x="304324" y="0"/>
                </a:cubicBezTo>
                <a:close/>
              </a:path>
            </a:pathLst>
          </a:custGeom>
          <a:solidFill>
            <a:schemeClr val="accent2"/>
          </a:solidFill>
          <a:ln w="9525" cap="flat">
            <a:noFill/>
            <a:prstDash val="solid"/>
            <a:miter/>
          </a:ln>
        </p:spPr>
        <p:txBody>
          <a:bodyPr wrap="square" lIns="0" tIns="0" rIns="0" bIns="0">
            <a:noAutofit/>
          </a:bodyPr>
          <a:lstStyle/>
          <a:p>
            <a:endParaRPr lang="ja-JP" altLang="en-US" sz="1587">
              <a:latin typeface="+mn-ea"/>
            </a:endParaRPr>
          </a:p>
        </p:txBody>
      </p:sp>
      <p:sp>
        <p:nvSpPr>
          <p:cNvPr id="110" name="LINE">
            <a:extLst>
              <a:ext uri="{FF2B5EF4-FFF2-40B4-BE49-F238E27FC236}">
                <a16:creationId xmlns:a16="http://schemas.microsoft.com/office/drawing/2014/main" id="{DD448C96-50F4-184D-B06D-DBDE5E1559BD}"/>
              </a:ext>
            </a:extLst>
          </p:cNvPr>
          <p:cNvSpPr>
            <a:spLocks noChangeAspect="1"/>
          </p:cNvSpPr>
          <p:nvPr userDrawn="1"/>
        </p:nvSpPr>
        <p:spPr>
          <a:xfrm>
            <a:off x="8089960" y="4391851"/>
            <a:ext cx="282261" cy="282261"/>
          </a:xfrm>
          <a:custGeom>
            <a:avLst/>
            <a:gdLst>
              <a:gd name="connsiteX0" fmla="*/ 475662 w 756000"/>
              <a:gd name="connsiteY0" fmla="*/ 303463 h 756000"/>
              <a:gd name="connsiteX1" fmla="*/ 488863 w 756000"/>
              <a:gd name="connsiteY1" fmla="*/ 303463 h 756000"/>
              <a:gd name="connsiteX2" fmla="*/ 495186 w 756000"/>
              <a:gd name="connsiteY2" fmla="*/ 303463 h 756000"/>
              <a:gd name="connsiteX3" fmla="*/ 547979 w 756000"/>
              <a:gd name="connsiteY3" fmla="*/ 303463 h 756000"/>
              <a:gd name="connsiteX4" fmla="*/ 552860 w 756000"/>
              <a:gd name="connsiteY4" fmla="*/ 308344 h 756000"/>
              <a:gd name="connsiteX5" fmla="*/ 552860 w 756000"/>
              <a:gd name="connsiteY5" fmla="*/ 327869 h 756000"/>
              <a:gd name="connsiteX6" fmla="*/ 547979 w 756000"/>
              <a:gd name="connsiteY6" fmla="*/ 332750 h 756000"/>
              <a:gd name="connsiteX7" fmla="*/ 500067 w 756000"/>
              <a:gd name="connsiteY7" fmla="*/ 332750 h 756000"/>
              <a:gd name="connsiteX8" fmla="*/ 500067 w 756000"/>
              <a:gd name="connsiteY8" fmla="*/ 349942 h 756000"/>
              <a:gd name="connsiteX9" fmla="*/ 547979 w 756000"/>
              <a:gd name="connsiteY9" fmla="*/ 349942 h 756000"/>
              <a:gd name="connsiteX10" fmla="*/ 552860 w 756000"/>
              <a:gd name="connsiteY10" fmla="*/ 354823 h 756000"/>
              <a:gd name="connsiteX11" fmla="*/ 552860 w 756000"/>
              <a:gd name="connsiteY11" fmla="*/ 374347 h 756000"/>
              <a:gd name="connsiteX12" fmla="*/ 547979 w 756000"/>
              <a:gd name="connsiteY12" fmla="*/ 379228 h 756000"/>
              <a:gd name="connsiteX13" fmla="*/ 500067 w 756000"/>
              <a:gd name="connsiteY13" fmla="*/ 379228 h 756000"/>
              <a:gd name="connsiteX14" fmla="*/ 500067 w 756000"/>
              <a:gd name="connsiteY14" fmla="*/ 398156 h 756000"/>
              <a:gd name="connsiteX15" fmla="*/ 547979 w 756000"/>
              <a:gd name="connsiteY15" fmla="*/ 398156 h 756000"/>
              <a:gd name="connsiteX16" fmla="*/ 552860 w 756000"/>
              <a:gd name="connsiteY16" fmla="*/ 403037 h 756000"/>
              <a:gd name="connsiteX17" fmla="*/ 552860 w 756000"/>
              <a:gd name="connsiteY17" fmla="*/ 422562 h 756000"/>
              <a:gd name="connsiteX18" fmla="*/ 547979 w 756000"/>
              <a:gd name="connsiteY18" fmla="*/ 427443 h 756000"/>
              <a:gd name="connsiteX19" fmla="*/ 495186 w 756000"/>
              <a:gd name="connsiteY19" fmla="*/ 427443 h 756000"/>
              <a:gd name="connsiteX20" fmla="*/ 495186 w 756000"/>
              <a:gd name="connsiteY20" fmla="*/ 427443 h 756000"/>
              <a:gd name="connsiteX21" fmla="*/ 475662 w 756000"/>
              <a:gd name="connsiteY21" fmla="*/ 427443 h 756000"/>
              <a:gd name="connsiteX22" fmla="*/ 470781 w 756000"/>
              <a:gd name="connsiteY22" fmla="*/ 422562 h 756000"/>
              <a:gd name="connsiteX23" fmla="*/ 470781 w 756000"/>
              <a:gd name="connsiteY23" fmla="*/ 308344 h 756000"/>
              <a:gd name="connsiteX24" fmla="*/ 475662 w 756000"/>
              <a:gd name="connsiteY24" fmla="*/ 303463 h 756000"/>
              <a:gd name="connsiteX25" fmla="*/ 197280 w 756000"/>
              <a:gd name="connsiteY25" fmla="*/ 303463 h 756000"/>
              <a:gd name="connsiteX26" fmla="*/ 216805 w 756000"/>
              <a:gd name="connsiteY26" fmla="*/ 303463 h 756000"/>
              <a:gd name="connsiteX27" fmla="*/ 221686 w 756000"/>
              <a:gd name="connsiteY27" fmla="*/ 308344 h 756000"/>
              <a:gd name="connsiteX28" fmla="*/ 221686 w 756000"/>
              <a:gd name="connsiteY28" fmla="*/ 398156 h 756000"/>
              <a:gd name="connsiteX29" fmla="*/ 273041 w 756000"/>
              <a:gd name="connsiteY29" fmla="*/ 398156 h 756000"/>
              <a:gd name="connsiteX30" fmla="*/ 277922 w 756000"/>
              <a:gd name="connsiteY30" fmla="*/ 403037 h 756000"/>
              <a:gd name="connsiteX31" fmla="*/ 277922 w 756000"/>
              <a:gd name="connsiteY31" fmla="*/ 422562 h 756000"/>
              <a:gd name="connsiteX32" fmla="*/ 273041 w 756000"/>
              <a:gd name="connsiteY32" fmla="*/ 427443 h 756000"/>
              <a:gd name="connsiteX33" fmla="*/ 216805 w 756000"/>
              <a:gd name="connsiteY33" fmla="*/ 427443 h 756000"/>
              <a:gd name="connsiteX34" fmla="*/ 216805 w 756000"/>
              <a:gd name="connsiteY34" fmla="*/ 427443 h 756000"/>
              <a:gd name="connsiteX35" fmla="*/ 197280 w 756000"/>
              <a:gd name="connsiteY35" fmla="*/ 427443 h 756000"/>
              <a:gd name="connsiteX36" fmla="*/ 192399 w 756000"/>
              <a:gd name="connsiteY36" fmla="*/ 422562 h 756000"/>
              <a:gd name="connsiteX37" fmla="*/ 192399 w 756000"/>
              <a:gd name="connsiteY37" fmla="*/ 308344 h 756000"/>
              <a:gd name="connsiteX38" fmla="*/ 197280 w 756000"/>
              <a:gd name="connsiteY38" fmla="*/ 303463 h 756000"/>
              <a:gd name="connsiteX39" fmla="*/ 345942 w 756000"/>
              <a:gd name="connsiteY39" fmla="*/ 303463 h 756000"/>
              <a:gd name="connsiteX40" fmla="*/ 365466 w 756000"/>
              <a:gd name="connsiteY40" fmla="*/ 303463 h 756000"/>
              <a:gd name="connsiteX41" fmla="*/ 366758 w 756000"/>
              <a:gd name="connsiteY41" fmla="*/ 303998 h 756000"/>
              <a:gd name="connsiteX42" fmla="*/ 366881 w 756000"/>
              <a:gd name="connsiteY42" fmla="*/ 303965 h 756000"/>
              <a:gd name="connsiteX43" fmla="*/ 367415 w 756000"/>
              <a:gd name="connsiteY43" fmla="*/ 304270 h 756000"/>
              <a:gd name="connsiteX44" fmla="*/ 368917 w 756000"/>
              <a:gd name="connsiteY44" fmla="*/ 304892 h 756000"/>
              <a:gd name="connsiteX45" fmla="*/ 369047 w 756000"/>
              <a:gd name="connsiteY45" fmla="*/ 305204 h 756000"/>
              <a:gd name="connsiteX46" fmla="*/ 370124 w 756000"/>
              <a:gd name="connsiteY46" fmla="*/ 305821 h 756000"/>
              <a:gd name="connsiteX47" fmla="*/ 421992 w 756000"/>
              <a:gd name="connsiteY47" fmla="*/ 372916 h 756000"/>
              <a:gd name="connsiteX48" fmla="*/ 421992 w 756000"/>
              <a:gd name="connsiteY48" fmla="*/ 308344 h 756000"/>
              <a:gd name="connsiteX49" fmla="*/ 426873 w 756000"/>
              <a:gd name="connsiteY49" fmla="*/ 303463 h 756000"/>
              <a:gd name="connsiteX50" fmla="*/ 446397 w 756000"/>
              <a:gd name="connsiteY50" fmla="*/ 303463 h 756000"/>
              <a:gd name="connsiteX51" fmla="*/ 451279 w 756000"/>
              <a:gd name="connsiteY51" fmla="*/ 308344 h 756000"/>
              <a:gd name="connsiteX52" fmla="*/ 451279 w 756000"/>
              <a:gd name="connsiteY52" fmla="*/ 422562 h 756000"/>
              <a:gd name="connsiteX53" fmla="*/ 446398 w 756000"/>
              <a:gd name="connsiteY53" fmla="*/ 427443 h 756000"/>
              <a:gd name="connsiteX54" fmla="*/ 426873 w 756000"/>
              <a:gd name="connsiteY54" fmla="*/ 427443 h 756000"/>
              <a:gd name="connsiteX55" fmla="*/ 423422 w 756000"/>
              <a:gd name="connsiteY55" fmla="*/ 426013 h 756000"/>
              <a:gd name="connsiteX56" fmla="*/ 422075 w 756000"/>
              <a:gd name="connsiteY56" fmla="*/ 422762 h 756000"/>
              <a:gd name="connsiteX57" fmla="*/ 421976 w 756000"/>
              <a:gd name="connsiteY57" fmla="*/ 422707 h 756000"/>
              <a:gd name="connsiteX58" fmla="*/ 370347 w 756000"/>
              <a:gd name="connsiteY58" fmla="*/ 354596 h 756000"/>
              <a:gd name="connsiteX59" fmla="*/ 370347 w 756000"/>
              <a:gd name="connsiteY59" fmla="*/ 422562 h 756000"/>
              <a:gd name="connsiteX60" fmla="*/ 365466 w 756000"/>
              <a:gd name="connsiteY60" fmla="*/ 427443 h 756000"/>
              <a:gd name="connsiteX61" fmla="*/ 345942 w 756000"/>
              <a:gd name="connsiteY61" fmla="*/ 427443 h 756000"/>
              <a:gd name="connsiteX62" fmla="*/ 341061 w 756000"/>
              <a:gd name="connsiteY62" fmla="*/ 422562 h 756000"/>
              <a:gd name="connsiteX63" fmla="*/ 341060 w 756000"/>
              <a:gd name="connsiteY63" fmla="*/ 308344 h 756000"/>
              <a:gd name="connsiteX64" fmla="*/ 345942 w 756000"/>
              <a:gd name="connsiteY64" fmla="*/ 303463 h 756000"/>
              <a:gd name="connsiteX65" fmla="*/ 297727 w 756000"/>
              <a:gd name="connsiteY65" fmla="*/ 303463 h 756000"/>
              <a:gd name="connsiteX66" fmla="*/ 317251 w 756000"/>
              <a:gd name="connsiteY66" fmla="*/ 303463 h 756000"/>
              <a:gd name="connsiteX67" fmla="*/ 322133 w 756000"/>
              <a:gd name="connsiteY67" fmla="*/ 308344 h 756000"/>
              <a:gd name="connsiteX68" fmla="*/ 322133 w 756000"/>
              <a:gd name="connsiteY68" fmla="*/ 422562 h 756000"/>
              <a:gd name="connsiteX69" fmla="*/ 317251 w 756000"/>
              <a:gd name="connsiteY69" fmla="*/ 427443 h 756000"/>
              <a:gd name="connsiteX70" fmla="*/ 297727 w 756000"/>
              <a:gd name="connsiteY70" fmla="*/ 427443 h 756000"/>
              <a:gd name="connsiteX71" fmla="*/ 292846 w 756000"/>
              <a:gd name="connsiteY71" fmla="*/ 422562 h 756000"/>
              <a:gd name="connsiteX72" fmla="*/ 292846 w 756000"/>
              <a:gd name="connsiteY72" fmla="*/ 308344 h 756000"/>
              <a:gd name="connsiteX73" fmla="*/ 297727 w 756000"/>
              <a:gd name="connsiteY73" fmla="*/ 303463 h 756000"/>
              <a:gd name="connsiteX74" fmla="*/ 366889 w 756000"/>
              <a:gd name="connsiteY74" fmla="*/ 145044 h 756000"/>
              <a:gd name="connsiteX75" fmla="*/ 105153 w 756000"/>
              <a:gd name="connsiteY75" fmla="*/ 362009 h 756000"/>
              <a:gd name="connsiteX76" fmla="*/ 327285 w 756000"/>
              <a:gd name="connsiteY76" fmla="*/ 570939 h 756000"/>
              <a:gd name="connsiteX77" fmla="*/ 353688 w 756000"/>
              <a:gd name="connsiteY77" fmla="*/ 649000 h 756000"/>
              <a:gd name="connsiteX78" fmla="*/ 526456 w 756000"/>
              <a:gd name="connsiteY78" fmla="*/ 543387 h 756000"/>
              <a:gd name="connsiteX79" fmla="*/ 636661 w 756000"/>
              <a:gd name="connsiteY79" fmla="*/ 362583 h 756000"/>
              <a:gd name="connsiteX80" fmla="*/ 366889 w 756000"/>
              <a:gd name="connsiteY80" fmla="*/ 145044 h 756000"/>
              <a:gd name="connsiteX81" fmla="*/ 378000 w 756000"/>
              <a:gd name="connsiteY81" fmla="*/ 0 h 756000"/>
              <a:gd name="connsiteX82" fmla="*/ 756000 w 756000"/>
              <a:gd name="connsiteY82" fmla="*/ 378000 h 756000"/>
              <a:gd name="connsiteX83" fmla="*/ 378000 w 756000"/>
              <a:gd name="connsiteY83" fmla="*/ 756000 h 756000"/>
              <a:gd name="connsiteX84" fmla="*/ 0 w 756000"/>
              <a:gd name="connsiteY84" fmla="*/ 378000 h 756000"/>
              <a:gd name="connsiteX85" fmla="*/ 378000 w 756000"/>
              <a:gd name="connsiteY85"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756000" h="756000">
                <a:moveTo>
                  <a:pt x="475662" y="303463"/>
                </a:moveTo>
                <a:lnTo>
                  <a:pt x="488863" y="303463"/>
                </a:lnTo>
                <a:lnTo>
                  <a:pt x="495186" y="303463"/>
                </a:lnTo>
                <a:lnTo>
                  <a:pt x="547979" y="303463"/>
                </a:lnTo>
                <a:cubicBezTo>
                  <a:pt x="550675" y="303463"/>
                  <a:pt x="552860" y="305648"/>
                  <a:pt x="552860" y="308344"/>
                </a:cubicBezTo>
                <a:lnTo>
                  <a:pt x="552860" y="327869"/>
                </a:lnTo>
                <a:cubicBezTo>
                  <a:pt x="552860" y="330564"/>
                  <a:pt x="550675" y="332750"/>
                  <a:pt x="547979" y="332750"/>
                </a:cubicBezTo>
                <a:lnTo>
                  <a:pt x="500067" y="332750"/>
                </a:lnTo>
                <a:lnTo>
                  <a:pt x="500067" y="349942"/>
                </a:lnTo>
                <a:lnTo>
                  <a:pt x="547979" y="349942"/>
                </a:lnTo>
                <a:cubicBezTo>
                  <a:pt x="550675" y="349942"/>
                  <a:pt x="552860" y="352127"/>
                  <a:pt x="552860" y="354823"/>
                </a:cubicBezTo>
                <a:lnTo>
                  <a:pt x="552860" y="374347"/>
                </a:lnTo>
                <a:cubicBezTo>
                  <a:pt x="552860" y="377043"/>
                  <a:pt x="550675" y="379228"/>
                  <a:pt x="547979" y="379228"/>
                </a:cubicBezTo>
                <a:lnTo>
                  <a:pt x="500067" y="379228"/>
                </a:lnTo>
                <a:lnTo>
                  <a:pt x="500067" y="398156"/>
                </a:lnTo>
                <a:lnTo>
                  <a:pt x="547979" y="398156"/>
                </a:lnTo>
                <a:cubicBezTo>
                  <a:pt x="550675" y="398156"/>
                  <a:pt x="552860" y="400342"/>
                  <a:pt x="552860" y="403037"/>
                </a:cubicBezTo>
                <a:lnTo>
                  <a:pt x="552860" y="422562"/>
                </a:lnTo>
                <a:cubicBezTo>
                  <a:pt x="552860" y="425258"/>
                  <a:pt x="550675" y="427443"/>
                  <a:pt x="547979" y="427443"/>
                </a:cubicBezTo>
                <a:lnTo>
                  <a:pt x="495186" y="427443"/>
                </a:lnTo>
                <a:lnTo>
                  <a:pt x="495186" y="427443"/>
                </a:lnTo>
                <a:lnTo>
                  <a:pt x="475662" y="427443"/>
                </a:lnTo>
                <a:cubicBezTo>
                  <a:pt x="472966" y="427443"/>
                  <a:pt x="470781" y="425258"/>
                  <a:pt x="470781" y="422562"/>
                </a:cubicBezTo>
                <a:lnTo>
                  <a:pt x="470781" y="308344"/>
                </a:lnTo>
                <a:cubicBezTo>
                  <a:pt x="470781" y="305648"/>
                  <a:pt x="472966" y="303463"/>
                  <a:pt x="475662" y="303463"/>
                </a:cubicBezTo>
                <a:close/>
                <a:moveTo>
                  <a:pt x="197280" y="303463"/>
                </a:moveTo>
                <a:lnTo>
                  <a:pt x="216805" y="303463"/>
                </a:lnTo>
                <a:cubicBezTo>
                  <a:pt x="219500" y="303463"/>
                  <a:pt x="221686" y="305648"/>
                  <a:pt x="221686" y="308344"/>
                </a:cubicBezTo>
                <a:lnTo>
                  <a:pt x="221686" y="398156"/>
                </a:lnTo>
                <a:lnTo>
                  <a:pt x="273041" y="398156"/>
                </a:lnTo>
                <a:cubicBezTo>
                  <a:pt x="275737" y="398156"/>
                  <a:pt x="277922" y="400342"/>
                  <a:pt x="277922" y="403037"/>
                </a:cubicBezTo>
                <a:lnTo>
                  <a:pt x="277922" y="422562"/>
                </a:lnTo>
                <a:cubicBezTo>
                  <a:pt x="277922" y="425258"/>
                  <a:pt x="275737" y="427443"/>
                  <a:pt x="273041" y="427443"/>
                </a:cubicBezTo>
                <a:lnTo>
                  <a:pt x="216805" y="427443"/>
                </a:lnTo>
                <a:lnTo>
                  <a:pt x="216805" y="427443"/>
                </a:lnTo>
                <a:lnTo>
                  <a:pt x="197280" y="427443"/>
                </a:lnTo>
                <a:cubicBezTo>
                  <a:pt x="194584" y="427443"/>
                  <a:pt x="192399" y="425258"/>
                  <a:pt x="192399" y="422562"/>
                </a:cubicBezTo>
                <a:lnTo>
                  <a:pt x="192399" y="308344"/>
                </a:lnTo>
                <a:cubicBezTo>
                  <a:pt x="192399" y="305648"/>
                  <a:pt x="194584" y="303463"/>
                  <a:pt x="197280" y="303463"/>
                </a:cubicBezTo>
                <a:close/>
                <a:moveTo>
                  <a:pt x="345942" y="303463"/>
                </a:moveTo>
                <a:lnTo>
                  <a:pt x="365466" y="303463"/>
                </a:lnTo>
                <a:lnTo>
                  <a:pt x="366758" y="303998"/>
                </a:lnTo>
                <a:lnTo>
                  <a:pt x="366881" y="303965"/>
                </a:lnTo>
                <a:lnTo>
                  <a:pt x="367415" y="304270"/>
                </a:lnTo>
                <a:lnTo>
                  <a:pt x="368917" y="304892"/>
                </a:lnTo>
                <a:lnTo>
                  <a:pt x="369047" y="305204"/>
                </a:lnTo>
                <a:lnTo>
                  <a:pt x="370124" y="305821"/>
                </a:lnTo>
                <a:lnTo>
                  <a:pt x="421992" y="372916"/>
                </a:lnTo>
                <a:lnTo>
                  <a:pt x="421992" y="308344"/>
                </a:lnTo>
                <a:cubicBezTo>
                  <a:pt x="421992" y="305648"/>
                  <a:pt x="424177" y="303463"/>
                  <a:pt x="426873" y="303463"/>
                </a:cubicBezTo>
                <a:lnTo>
                  <a:pt x="446397" y="303463"/>
                </a:lnTo>
                <a:cubicBezTo>
                  <a:pt x="449093" y="303463"/>
                  <a:pt x="451279" y="305648"/>
                  <a:pt x="451279" y="308344"/>
                </a:cubicBezTo>
                <a:lnTo>
                  <a:pt x="451279" y="422562"/>
                </a:lnTo>
                <a:cubicBezTo>
                  <a:pt x="451279" y="425257"/>
                  <a:pt x="449093" y="427443"/>
                  <a:pt x="446398" y="427443"/>
                </a:cubicBezTo>
                <a:lnTo>
                  <a:pt x="426873" y="427443"/>
                </a:lnTo>
                <a:cubicBezTo>
                  <a:pt x="425525" y="427443"/>
                  <a:pt x="424305" y="426897"/>
                  <a:pt x="423422" y="426013"/>
                </a:cubicBezTo>
                <a:lnTo>
                  <a:pt x="422075" y="422762"/>
                </a:lnTo>
                <a:lnTo>
                  <a:pt x="421976" y="422707"/>
                </a:lnTo>
                <a:lnTo>
                  <a:pt x="370347" y="354596"/>
                </a:lnTo>
                <a:lnTo>
                  <a:pt x="370347" y="422562"/>
                </a:lnTo>
                <a:cubicBezTo>
                  <a:pt x="370347" y="425258"/>
                  <a:pt x="368162" y="427443"/>
                  <a:pt x="365466" y="427443"/>
                </a:cubicBezTo>
                <a:lnTo>
                  <a:pt x="345942" y="427443"/>
                </a:lnTo>
                <a:cubicBezTo>
                  <a:pt x="343246" y="427443"/>
                  <a:pt x="341061" y="425258"/>
                  <a:pt x="341061" y="422562"/>
                </a:cubicBezTo>
                <a:lnTo>
                  <a:pt x="341060" y="308344"/>
                </a:lnTo>
                <a:cubicBezTo>
                  <a:pt x="341061" y="305648"/>
                  <a:pt x="343246" y="303463"/>
                  <a:pt x="345942" y="303463"/>
                </a:cubicBezTo>
                <a:close/>
                <a:moveTo>
                  <a:pt x="297727" y="303463"/>
                </a:moveTo>
                <a:lnTo>
                  <a:pt x="317251" y="303463"/>
                </a:lnTo>
                <a:cubicBezTo>
                  <a:pt x="319947" y="303463"/>
                  <a:pt x="322133" y="305648"/>
                  <a:pt x="322133" y="308344"/>
                </a:cubicBezTo>
                <a:lnTo>
                  <a:pt x="322133" y="422562"/>
                </a:lnTo>
                <a:cubicBezTo>
                  <a:pt x="322133" y="425258"/>
                  <a:pt x="319947" y="427443"/>
                  <a:pt x="317251" y="427443"/>
                </a:cubicBezTo>
                <a:lnTo>
                  <a:pt x="297727" y="427443"/>
                </a:lnTo>
                <a:cubicBezTo>
                  <a:pt x="295031" y="427443"/>
                  <a:pt x="292846" y="425258"/>
                  <a:pt x="292846" y="422562"/>
                </a:cubicBezTo>
                <a:lnTo>
                  <a:pt x="292846" y="308344"/>
                </a:lnTo>
                <a:cubicBezTo>
                  <a:pt x="292846" y="305648"/>
                  <a:pt x="295031" y="303463"/>
                  <a:pt x="297727" y="303463"/>
                </a:cubicBezTo>
                <a:close/>
                <a:moveTo>
                  <a:pt x="366889" y="145044"/>
                </a:moveTo>
                <a:cubicBezTo>
                  <a:pt x="247310" y="143800"/>
                  <a:pt x="108310" y="230759"/>
                  <a:pt x="105153" y="362009"/>
                </a:cubicBezTo>
                <a:cubicBezTo>
                  <a:pt x="98553" y="433566"/>
                  <a:pt x="178528" y="556398"/>
                  <a:pt x="327285" y="570939"/>
                </a:cubicBezTo>
                <a:cubicBezTo>
                  <a:pt x="379613" y="580888"/>
                  <a:pt x="335799" y="650722"/>
                  <a:pt x="353688" y="649000"/>
                </a:cubicBezTo>
                <a:cubicBezTo>
                  <a:pt x="384778" y="647852"/>
                  <a:pt x="487043" y="580122"/>
                  <a:pt x="526456" y="543387"/>
                </a:cubicBezTo>
                <a:cubicBezTo>
                  <a:pt x="549894" y="524159"/>
                  <a:pt x="634174" y="459969"/>
                  <a:pt x="636661" y="362583"/>
                </a:cubicBezTo>
                <a:cubicBezTo>
                  <a:pt x="636661" y="240855"/>
                  <a:pt x="528944" y="147436"/>
                  <a:pt x="366889" y="145044"/>
                </a:cubicBez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a:latin typeface="+mn-ea"/>
            </a:endParaRPr>
          </a:p>
        </p:txBody>
      </p:sp>
      <p:sp>
        <p:nvSpPr>
          <p:cNvPr id="111" name="Twitter">
            <a:extLst>
              <a:ext uri="{FF2B5EF4-FFF2-40B4-BE49-F238E27FC236}">
                <a16:creationId xmlns:a16="http://schemas.microsoft.com/office/drawing/2014/main" id="{C36F98A3-7BA5-6543-9744-34D7477432AD}"/>
              </a:ext>
            </a:extLst>
          </p:cNvPr>
          <p:cNvSpPr>
            <a:spLocks noChangeAspect="1"/>
          </p:cNvSpPr>
          <p:nvPr userDrawn="1"/>
        </p:nvSpPr>
        <p:spPr>
          <a:xfrm>
            <a:off x="7484210" y="4391851"/>
            <a:ext cx="282261" cy="282261"/>
          </a:xfrm>
          <a:custGeom>
            <a:avLst/>
            <a:gdLst>
              <a:gd name="connsiteX0" fmla="*/ 477737 w 756000"/>
              <a:gd name="connsiteY0" fmla="*/ 196850 h 756000"/>
              <a:gd name="connsiteX1" fmla="*/ 379164 w 756000"/>
              <a:gd name="connsiteY1" fmla="*/ 301584 h 756000"/>
              <a:gd name="connsiteX2" fmla="*/ 380670 w 756000"/>
              <a:gd name="connsiteY2" fmla="*/ 317460 h 756000"/>
              <a:gd name="connsiteX3" fmla="*/ 377747 w 756000"/>
              <a:gd name="connsiteY3" fmla="*/ 317516 h 756000"/>
              <a:gd name="connsiteX4" fmla="*/ 174925 w 756000"/>
              <a:gd name="connsiteY4" fmla="*/ 215519 h 756000"/>
              <a:gd name="connsiteX5" fmla="*/ 191679 w 756000"/>
              <a:gd name="connsiteY5" fmla="*/ 336870 h 756000"/>
              <a:gd name="connsiteX6" fmla="*/ 206772 w 756000"/>
              <a:gd name="connsiteY6" fmla="*/ 348788 h 756000"/>
              <a:gd name="connsiteX7" fmla="*/ 201098 w 756000"/>
              <a:gd name="connsiteY7" fmla="*/ 348160 h 756000"/>
              <a:gd name="connsiteX8" fmla="*/ 160736 w 756000"/>
              <a:gd name="connsiteY8" fmla="*/ 336122 h 756000"/>
              <a:gd name="connsiteX9" fmla="*/ 239893 w 756000"/>
              <a:gd name="connsiteY9" fmla="*/ 435068 h 756000"/>
              <a:gd name="connsiteX10" fmla="*/ 240176 w 756000"/>
              <a:gd name="connsiteY10" fmla="*/ 435085 h 756000"/>
              <a:gd name="connsiteX11" fmla="*/ 238283 w 756000"/>
              <a:gd name="connsiteY11" fmla="*/ 435695 h 756000"/>
              <a:gd name="connsiteX12" fmla="*/ 197327 w 756000"/>
              <a:gd name="connsiteY12" fmla="*/ 437682 h 756000"/>
              <a:gd name="connsiteX13" fmla="*/ 275222 w 756000"/>
              <a:gd name="connsiteY13" fmla="*/ 503825 h 756000"/>
              <a:gd name="connsiteX14" fmla="*/ 285901 w 756000"/>
              <a:gd name="connsiteY14" fmla="*/ 506018 h 756000"/>
              <a:gd name="connsiteX15" fmla="*/ 280309 w 756000"/>
              <a:gd name="connsiteY15" fmla="*/ 512003 h 756000"/>
              <a:gd name="connsiteX16" fmla="*/ 142067 w 756000"/>
              <a:gd name="connsiteY16" fmla="*/ 548203 h 756000"/>
              <a:gd name="connsiteX17" fmla="*/ 278351 w 756000"/>
              <a:gd name="connsiteY17" fmla="*/ 592262 h 756000"/>
              <a:gd name="connsiteX18" fmla="*/ 576581 w 756000"/>
              <a:gd name="connsiteY18" fmla="*/ 297674 h 756000"/>
              <a:gd name="connsiteX19" fmla="*/ 575984 w 756000"/>
              <a:gd name="connsiteY19" fmla="*/ 295447 h 756000"/>
              <a:gd name="connsiteX20" fmla="*/ 584909 w 756000"/>
              <a:gd name="connsiteY20" fmla="*/ 290589 h 756000"/>
              <a:gd name="connsiteX21" fmla="*/ 628583 w 756000"/>
              <a:gd name="connsiteY21" fmla="*/ 241656 h 756000"/>
              <a:gd name="connsiteX22" fmla="*/ 577733 w 756000"/>
              <a:gd name="connsiteY22" fmla="*/ 256587 h 756000"/>
              <a:gd name="connsiteX23" fmla="*/ 572480 w 756000"/>
              <a:gd name="connsiteY23" fmla="*/ 256849 h 756000"/>
              <a:gd name="connsiteX24" fmla="*/ 576833 w 756000"/>
              <a:gd name="connsiteY24" fmla="*/ 254231 h 756000"/>
              <a:gd name="connsiteX25" fmla="*/ 614768 w 756000"/>
              <a:gd name="connsiteY25" fmla="*/ 203198 h 756000"/>
              <a:gd name="connsiteX26" fmla="*/ 559925 w 756000"/>
              <a:gd name="connsiteY26" fmla="*/ 226037 h 756000"/>
              <a:gd name="connsiteX27" fmla="*/ 546734 w 756000"/>
              <a:gd name="connsiteY27" fmla="*/ 227017 h 756000"/>
              <a:gd name="connsiteX28" fmla="*/ 544015 w 756000"/>
              <a:gd name="connsiteY28" fmla="*/ 224058 h 756000"/>
              <a:gd name="connsiteX29" fmla="*/ 477737 w 756000"/>
              <a:gd name="connsiteY29" fmla="*/ 196850 h 756000"/>
              <a:gd name="connsiteX30" fmla="*/ 378000 w 756000"/>
              <a:gd name="connsiteY30" fmla="*/ 0 h 756000"/>
              <a:gd name="connsiteX31" fmla="*/ 756000 w 756000"/>
              <a:gd name="connsiteY31" fmla="*/ 378000 h 756000"/>
              <a:gd name="connsiteX32" fmla="*/ 378000 w 756000"/>
              <a:gd name="connsiteY32" fmla="*/ 756000 h 756000"/>
              <a:gd name="connsiteX33" fmla="*/ 0 w 756000"/>
              <a:gd name="connsiteY33" fmla="*/ 378000 h 756000"/>
              <a:gd name="connsiteX34" fmla="*/ 378000 w 756000"/>
              <a:gd name="connsiteY34"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6000" h="756000">
                <a:moveTo>
                  <a:pt x="477737" y="196850"/>
                </a:moveTo>
                <a:cubicBezTo>
                  <a:pt x="423297" y="196850"/>
                  <a:pt x="379164" y="243741"/>
                  <a:pt x="379164" y="301584"/>
                </a:cubicBezTo>
                <a:lnTo>
                  <a:pt x="380670" y="317460"/>
                </a:lnTo>
                <a:lnTo>
                  <a:pt x="377747" y="317516"/>
                </a:lnTo>
                <a:cubicBezTo>
                  <a:pt x="356179" y="317667"/>
                  <a:pt x="259344" y="313357"/>
                  <a:pt x="174925" y="215519"/>
                </a:cubicBezTo>
                <a:cubicBezTo>
                  <a:pt x="145754" y="274016"/>
                  <a:pt x="164861" y="312263"/>
                  <a:pt x="191679" y="336870"/>
                </a:cubicBezTo>
                <a:lnTo>
                  <a:pt x="206772" y="348788"/>
                </a:lnTo>
                <a:lnTo>
                  <a:pt x="201098" y="348160"/>
                </a:lnTo>
                <a:cubicBezTo>
                  <a:pt x="189092" y="346276"/>
                  <a:pt x="175881" y="342516"/>
                  <a:pt x="160736" y="336122"/>
                </a:cubicBezTo>
                <a:cubicBezTo>
                  <a:pt x="159554" y="396361"/>
                  <a:pt x="212449" y="430650"/>
                  <a:pt x="239893" y="435068"/>
                </a:cubicBezTo>
                <a:lnTo>
                  <a:pt x="240176" y="435085"/>
                </a:lnTo>
                <a:lnTo>
                  <a:pt x="238283" y="435695"/>
                </a:lnTo>
                <a:cubicBezTo>
                  <a:pt x="227352" y="438405"/>
                  <a:pt x="213779" y="439409"/>
                  <a:pt x="197327" y="437682"/>
                </a:cubicBezTo>
                <a:cubicBezTo>
                  <a:pt x="197852" y="450517"/>
                  <a:pt x="215716" y="489332"/>
                  <a:pt x="275222" y="503825"/>
                </a:cubicBezTo>
                <a:lnTo>
                  <a:pt x="285901" y="506018"/>
                </a:lnTo>
                <a:lnTo>
                  <a:pt x="280309" y="512003"/>
                </a:lnTo>
                <a:cubicBezTo>
                  <a:pt x="247113" y="541848"/>
                  <a:pt x="164415" y="553714"/>
                  <a:pt x="142067" y="548203"/>
                </a:cubicBezTo>
                <a:cubicBezTo>
                  <a:pt x="195585" y="584359"/>
                  <a:pt x="244114" y="590468"/>
                  <a:pt x="278351" y="592262"/>
                </a:cubicBezTo>
                <a:cubicBezTo>
                  <a:pt x="450791" y="602985"/>
                  <a:pt x="587062" y="465619"/>
                  <a:pt x="576581" y="297674"/>
                </a:cubicBezTo>
                <a:lnTo>
                  <a:pt x="575984" y="295447"/>
                </a:lnTo>
                <a:lnTo>
                  <a:pt x="584909" y="290589"/>
                </a:lnTo>
                <a:cubicBezTo>
                  <a:pt x="600458" y="280784"/>
                  <a:pt x="616915" y="263716"/>
                  <a:pt x="628583" y="241656"/>
                </a:cubicBezTo>
                <a:cubicBezTo>
                  <a:pt x="610847" y="251079"/>
                  <a:pt x="593314" y="254984"/>
                  <a:pt x="577733" y="256587"/>
                </a:cubicBezTo>
                <a:lnTo>
                  <a:pt x="572480" y="256849"/>
                </a:lnTo>
                <a:lnTo>
                  <a:pt x="576833" y="254231"/>
                </a:lnTo>
                <a:cubicBezTo>
                  <a:pt x="592535" y="243288"/>
                  <a:pt x="608234" y="224790"/>
                  <a:pt x="614768" y="203198"/>
                </a:cubicBezTo>
                <a:cubicBezTo>
                  <a:pt x="588445" y="218451"/>
                  <a:pt x="573918" y="224021"/>
                  <a:pt x="559925" y="226037"/>
                </a:cubicBezTo>
                <a:lnTo>
                  <a:pt x="546734" y="227017"/>
                </a:lnTo>
                <a:lnTo>
                  <a:pt x="544015" y="224058"/>
                </a:lnTo>
                <a:cubicBezTo>
                  <a:pt x="526510" y="207153"/>
                  <a:pt x="503256" y="196850"/>
                  <a:pt x="477737" y="196850"/>
                </a:cubicBez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a:latin typeface="+mn-ea"/>
            </a:endParaRPr>
          </a:p>
        </p:txBody>
      </p:sp>
      <p:sp>
        <p:nvSpPr>
          <p:cNvPr id="112" name="Facebook">
            <a:extLst>
              <a:ext uri="{FF2B5EF4-FFF2-40B4-BE49-F238E27FC236}">
                <a16:creationId xmlns:a16="http://schemas.microsoft.com/office/drawing/2014/main" id="{6AA20122-853E-1B4E-885F-D75128467B40}"/>
              </a:ext>
            </a:extLst>
          </p:cNvPr>
          <p:cNvSpPr>
            <a:spLocks noChangeAspect="1"/>
          </p:cNvSpPr>
          <p:nvPr userDrawn="1"/>
        </p:nvSpPr>
        <p:spPr>
          <a:xfrm>
            <a:off x="6887404" y="4391851"/>
            <a:ext cx="282261" cy="282261"/>
          </a:xfrm>
          <a:custGeom>
            <a:avLst/>
            <a:gdLst>
              <a:gd name="connsiteX0" fmla="*/ 460135 w 756000"/>
              <a:gd name="connsiteY0" fmla="*/ 111125 h 756000"/>
              <a:gd name="connsiteX1" fmla="*/ 430621 w 756000"/>
              <a:gd name="connsiteY1" fmla="*/ 112247 h 756000"/>
              <a:gd name="connsiteX2" fmla="*/ 324433 w 756000"/>
              <a:gd name="connsiteY2" fmla="*/ 230525 h 756000"/>
              <a:gd name="connsiteX3" fmla="*/ 324157 w 756000"/>
              <a:gd name="connsiteY3" fmla="*/ 248816 h 756000"/>
              <a:gd name="connsiteX4" fmla="*/ 324127 w 756000"/>
              <a:gd name="connsiteY4" fmla="*/ 248816 h 756000"/>
              <a:gd name="connsiteX5" fmla="*/ 324127 w 756000"/>
              <a:gd name="connsiteY5" fmla="*/ 308277 h 756000"/>
              <a:gd name="connsiteX6" fmla="*/ 241299 w 756000"/>
              <a:gd name="connsiteY6" fmla="*/ 307979 h 756000"/>
              <a:gd name="connsiteX7" fmla="*/ 241299 w 756000"/>
              <a:gd name="connsiteY7" fmla="*/ 402639 h 756000"/>
              <a:gd name="connsiteX8" fmla="*/ 324127 w 756000"/>
              <a:gd name="connsiteY8" fmla="*/ 402639 h 756000"/>
              <a:gd name="connsiteX9" fmla="*/ 324127 w 756000"/>
              <a:gd name="connsiteY9" fmla="*/ 651124 h 756000"/>
              <a:gd name="connsiteX10" fmla="*/ 418789 w 756000"/>
              <a:gd name="connsiteY10" fmla="*/ 651124 h 756000"/>
              <a:gd name="connsiteX11" fmla="*/ 418789 w 756000"/>
              <a:gd name="connsiteY11" fmla="*/ 402639 h 756000"/>
              <a:gd name="connsiteX12" fmla="*/ 501617 w 756000"/>
              <a:gd name="connsiteY12" fmla="*/ 402639 h 756000"/>
              <a:gd name="connsiteX13" fmla="*/ 515422 w 756000"/>
              <a:gd name="connsiteY13" fmla="*/ 308965 h 756000"/>
              <a:gd name="connsiteX14" fmla="*/ 418789 w 756000"/>
              <a:gd name="connsiteY14" fmla="*/ 308617 h 756000"/>
              <a:gd name="connsiteX15" fmla="*/ 418789 w 756000"/>
              <a:gd name="connsiteY15" fmla="*/ 249692 h 756000"/>
              <a:gd name="connsiteX16" fmla="*/ 419282 w 756000"/>
              <a:gd name="connsiteY16" fmla="*/ 248816 h 756000"/>
              <a:gd name="connsiteX17" fmla="*/ 436537 w 756000"/>
              <a:gd name="connsiteY17" fmla="*/ 209867 h 756000"/>
              <a:gd name="connsiteX18" fmla="*/ 517394 w 756000"/>
              <a:gd name="connsiteY18" fmla="*/ 202471 h 756000"/>
              <a:gd name="connsiteX19" fmla="*/ 519859 w 756000"/>
              <a:gd name="connsiteY19" fmla="*/ 115205 h 756000"/>
              <a:gd name="connsiteX20" fmla="*/ 460135 w 756000"/>
              <a:gd name="connsiteY20" fmla="*/ 111125 h 756000"/>
              <a:gd name="connsiteX21" fmla="*/ 378000 w 756000"/>
              <a:gd name="connsiteY21" fmla="*/ 0 h 756000"/>
              <a:gd name="connsiteX22" fmla="*/ 756000 w 756000"/>
              <a:gd name="connsiteY22" fmla="*/ 378000 h 756000"/>
              <a:gd name="connsiteX23" fmla="*/ 378000 w 756000"/>
              <a:gd name="connsiteY23" fmla="*/ 756000 h 756000"/>
              <a:gd name="connsiteX24" fmla="*/ 0 w 756000"/>
              <a:gd name="connsiteY24" fmla="*/ 378000 h 756000"/>
              <a:gd name="connsiteX25" fmla="*/ 378000 w 756000"/>
              <a:gd name="connsiteY25"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56000" h="756000">
                <a:moveTo>
                  <a:pt x="460135" y="111125"/>
                </a:moveTo>
                <a:cubicBezTo>
                  <a:pt x="448417" y="111103"/>
                  <a:pt x="437924" y="111508"/>
                  <a:pt x="430621" y="112247"/>
                </a:cubicBezTo>
                <a:cubicBezTo>
                  <a:pt x="389253" y="118718"/>
                  <a:pt x="329686" y="134650"/>
                  <a:pt x="324433" y="230525"/>
                </a:cubicBezTo>
                <a:lnTo>
                  <a:pt x="324157" y="248816"/>
                </a:lnTo>
                <a:lnTo>
                  <a:pt x="324127" y="248816"/>
                </a:lnTo>
                <a:lnTo>
                  <a:pt x="324127" y="308277"/>
                </a:lnTo>
                <a:lnTo>
                  <a:pt x="241299" y="307979"/>
                </a:lnTo>
                <a:lnTo>
                  <a:pt x="241299" y="402639"/>
                </a:lnTo>
                <a:lnTo>
                  <a:pt x="324127" y="402639"/>
                </a:lnTo>
                <a:lnTo>
                  <a:pt x="324127" y="651124"/>
                </a:lnTo>
                <a:lnTo>
                  <a:pt x="418789" y="651124"/>
                </a:lnTo>
                <a:lnTo>
                  <a:pt x="418789" y="402639"/>
                </a:lnTo>
                <a:lnTo>
                  <a:pt x="501617" y="402639"/>
                </a:lnTo>
                <a:lnTo>
                  <a:pt x="515422" y="308965"/>
                </a:lnTo>
                <a:lnTo>
                  <a:pt x="418789" y="308617"/>
                </a:lnTo>
                <a:lnTo>
                  <a:pt x="418789" y="249692"/>
                </a:lnTo>
                <a:lnTo>
                  <a:pt x="419282" y="248816"/>
                </a:lnTo>
                <a:cubicBezTo>
                  <a:pt x="419692" y="240927"/>
                  <a:pt x="418460" y="218905"/>
                  <a:pt x="436537" y="209867"/>
                </a:cubicBezTo>
                <a:cubicBezTo>
                  <a:pt x="458313" y="195815"/>
                  <a:pt x="489456" y="201896"/>
                  <a:pt x="517394" y="202471"/>
                </a:cubicBezTo>
                <a:cubicBezTo>
                  <a:pt x="518462" y="172150"/>
                  <a:pt x="518873" y="143883"/>
                  <a:pt x="519859" y="115205"/>
                </a:cubicBezTo>
                <a:cubicBezTo>
                  <a:pt x="502603" y="112381"/>
                  <a:pt x="479666" y="111161"/>
                  <a:pt x="460135" y="111125"/>
                </a:cubicBez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a:latin typeface="+mn-ea"/>
            </a:endParaRPr>
          </a:p>
        </p:txBody>
      </p:sp>
      <p:sp>
        <p:nvSpPr>
          <p:cNvPr id="113" name="VINE">
            <a:extLst>
              <a:ext uri="{FF2B5EF4-FFF2-40B4-BE49-F238E27FC236}">
                <a16:creationId xmlns:a16="http://schemas.microsoft.com/office/drawing/2014/main" id="{4513FDC5-0E78-1341-984B-6C7056FB8ED8}"/>
              </a:ext>
            </a:extLst>
          </p:cNvPr>
          <p:cNvSpPr>
            <a:spLocks noChangeAspect="1"/>
          </p:cNvSpPr>
          <p:nvPr userDrawn="1"/>
        </p:nvSpPr>
        <p:spPr>
          <a:xfrm>
            <a:off x="2723829" y="4764341"/>
            <a:ext cx="282261" cy="282261"/>
          </a:xfrm>
          <a:custGeom>
            <a:avLst/>
            <a:gdLst>
              <a:gd name="connsiteX0" fmla="*/ 480985 w 756000"/>
              <a:gd name="connsiteY0" fmla="*/ 135551 h 756000"/>
              <a:gd name="connsiteX1" fmla="*/ 457570 w 756000"/>
              <a:gd name="connsiteY1" fmla="*/ 435258 h 756000"/>
              <a:gd name="connsiteX2" fmla="*/ 372609 w 756000"/>
              <a:gd name="connsiteY2" fmla="*/ 553670 h 756000"/>
              <a:gd name="connsiteX3" fmla="*/ 239480 w 756000"/>
              <a:gd name="connsiteY3" fmla="*/ 213154 h 756000"/>
              <a:gd name="connsiteX4" fmla="*/ 155856 w 756000"/>
              <a:gd name="connsiteY4" fmla="*/ 212485 h 756000"/>
              <a:gd name="connsiteX5" fmla="*/ 357891 w 756000"/>
              <a:gd name="connsiteY5" fmla="*/ 639300 h 756000"/>
              <a:gd name="connsiteX6" fmla="*/ 535842 w 756000"/>
              <a:gd name="connsiteY6" fmla="*/ 451983 h 756000"/>
              <a:gd name="connsiteX7" fmla="*/ 592706 w 756000"/>
              <a:gd name="connsiteY7" fmla="*/ 445962 h 756000"/>
              <a:gd name="connsiteX8" fmla="*/ 593375 w 756000"/>
              <a:gd name="connsiteY8" fmla="*/ 389767 h 756000"/>
              <a:gd name="connsiteX9" fmla="*/ 523800 w 756000"/>
              <a:gd name="connsiteY9" fmla="*/ 389098 h 756000"/>
              <a:gd name="connsiteX10" fmla="*/ 481654 w 756000"/>
              <a:gd name="connsiteY10" fmla="*/ 211816 h 756000"/>
              <a:gd name="connsiteX11" fmla="*/ 503731 w 756000"/>
              <a:gd name="connsiteY11" fmla="*/ 316847 h 756000"/>
              <a:gd name="connsiteX12" fmla="*/ 578657 w 756000"/>
              <a:gd name="connsiteY12" fmla="*/ 345613 h 756000"/>
              <a:gd name="connsiteX13" fmla="*/ 480985 w 756000"/>
              <a:gd name="connsiteY13" fmla="*/ 135551 h 756000"/>
              <a:gd name="connsiteX14" fmla="*/ 378000 w 756000"/>
              <a:gd name="connsiteY14" fmla="*/ 0 h 756000"/>
              <a:gd name="connsiteX15" fmla="*/ 756000 w 756000"/>
              <a:gd name="connsiteY15" fmla="*/ 378000 h 756000"/>
              <a:gd name="connsiteX16" fmla="*/ 378000 w 756000"/>
              <a:gd name="connsiteY16" fmla="*/ 756000 h 756000"/>
              <a:gd name="connsiteX17" fmla="*/ 0 w 756000"/>
              <a:gd name="connsiteY17" fmla="*/ 378000 h 756000"/>
              <a:gd name="connsiteX18" fmla="*/ 378000 w 756000"/>
              <a:gd name="connsiteY18"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6000" h="756000">
                <a:moveTo>
                  <a:pt x="480985" y="135551"/>
                </a:moveTo>
                <a:cubicBezTo>
                  <a:pt x="306713" y="148708"/>
                  <a:pt x="349640" y="388987"/>
                  <a:pt x="457570" y="435258"/>
                </a:cubicBezTo>
                <a:cubicBezTo>
                  <a:pt x="439061" y="468150"/>
                  <a:pt x="409292" y="520443"/>
                  <a:pt x="372609" y="553670"/>
                </a:cubicBezTo>
                <a:cubicBezTo>
                  <a:pt x="350867" y="541851"/>
                  <a:pt x="265570" y="429126"/>
                  <a:pt x="239480" y="213154"/>
                </a:cubicBezTo>
                <a:lnTo>
                  <a:pt x="155856" y="212485"/>
                </a:lnTo>
                <a:cubicBezTo>
                  <a:pt x="167229" y="428437"/>
                  <a:pt x="275159" y="598046"/>
                  <a:pt x="357891" y="639300"/>
                </a:cubicBezTo>
                <a:cubicBezTo>
                  <a:pt x="429250" y="645098"/>
                  <a:pt x="511424" y="495579"/>
                  <a:pt x="535842" y="451983"/>
                </a:cubicBezTo>
                <a:cubicBezTo>
                  <a:pt x="558253" y="450534"/>
                  <a:pt x="568399" y="453098"/>
                  <a:pt x="592706" y="445962"/>
                </a:cubicBezTo>
                <a:cubicBezTo>
                  <a:pt x="592929" y="424778"/>
                  <a:pt x="593710" y="404931"/>
                  <a:pt x="593375" y="389767"/>
                </a:cubicBezTo>
                <a:lnTo>
                  <a:pt x="523800" y="389098"/>
                </a:lnTo>
                <a:cubicBezTo>
                  <a:pt x="407062" y="336917"/>
                  <a:pt x="439396" y="209586"/>
                  <a:pt x="481654" y="211816"/>
                </a:cubicBezTo>
                <a:cubicBezTo>
                  <a:pt x="528595" y="217168"/>
                  <a:pt x="513320" y="280833"/>
                  <a:pt x="503731" y="316847"/>
                </a:cubicBezTo>
                <a:cubicBezTo>
                  <a:pt x="518226" y="337809"/>
                  <a:pt x="523131" y="351411"/>
                  <a:pt x="578657" y="345613"/>
                </a:cubicBezTo>
                <a:cubicBezTo>
                  <a:pt x="633737" y="148930"/>
                  <a:pt x="512205" y="134101"/>
                  <a:pt x="480985" y="135551"/>
                </a:cubicBez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a:latin typeface="+mn-ea"/>
            </a:endParaRPr>
          </a:p>
        </p:txBody>
      </p:sp>
      <p:sp>
        <p:nvSpPr>
          <p:cNvPr id="114" name="Instagram">
            <a:extLst>
              <a:ext uri="{FF2B5EF4-FFF2-40B4-BE49-F238E27FC236}">
                <a16:creationId xmlns:a16="http://schemas.microsoft.com/office/drawing/2014/main" id="{3D148375-1FE0-EC41-920A-C09706CA70BB}"/>
              </a:ext>
            </a:extLst>
          </p:cNvPr>
          <p:cNvSpPr>
            <a:spLocks noChangeAspect="1"/>
          </p:cNvSpPr>
          <p:nvPr userDrawn="1"/>
        </p:nvSpPr>
        <p:spPr>
          <a:xfrm>
            <a:off x="1543114" y="4764341"/>
            <a:ext cx="282261" cy="282261"/>
          </a:xfrm>
          <a:custGeom>
            <a:avLst/>
            <a:gdLst>
              <a:gd name="connsiteX0" fmla="*/ 377739 w 756000"/>
              <a:gd name="connsiteY0" fmla="*/ 300560 h 756000"/>
              <a:gd name="connsiteX1" fmla="*/ 451225 w 756000"/>
              <a:gd name="connsiteY1" fmla="*/ 374046 h 756000"/>
              <a:gd name="connsiteX2" fmla="*/ 377739 w 756000"/>
              <a:gd name="connsiteY2" fmla="*/ 447532 h 756000"/>
              <a:gd name="connsiteX3" fmla="*/ 304254 w 756000"/>
              <a:gd name="connsiteY3" fmla="*/ 374046 h 756000"/>
              <a:gd name="connsiteX4" fmla="*/ 377739 w 756000"/>
              <a:gd name="connsiteY4" fmla="*/ 300560 h 756000"/>
              <a:gd name="connsiteX5" fmla="*/ 378193 w 756000"/>
              <a:gd name="connsiteY5" fmla="*/ 264271 h 756000"/>
              <a:gd name="connsiteX6" fmla="*/ 267964 w 756000"/>
              <a:gd name="connsiteY6" fmla="*/ 374499 h 756000"/>
              <a:gd name="connsiteX7" fmla="*/ 378193 w 756000"/>
              <a:gd name="connsiteY7" fmla="*/ 484728 h 756000"/>
              <a:gd name="connsiteX8" fmla="*/ 488421 w 756000"/>
              <a:gd name="connsiteY8" fmla="*/ 374499 h 756000"/>
              <a:gd name="connsiteX9" fmla="*/ 378193 w 756000"/>
              <a:gd name="connsiteY9" fmla="*/ 264271 h 756000"/>
              <a:gd name="connsiteX10" fmla="*/ 493865 w 756000"/>
              <a:gd name="connsiteY10" fmla="*/ 234786 h 756000"/>
              <a:gd name="connsiteX11" fmla="*/ 469370 w 756000"/>
              <a:gd name="connsiteY11" fmla="*/ 259281 h 756000"/>
              <a:gd name="connsiteX12" fmla="*/ 493865 w 756000"/>
              <a:gd name="connsiteY12" fmla="*/ 283776 h 756000"/>
              <a:gd name="connsiteX13" fmla="*/ 518360 w 756000"/>
              <a:gd name="connsiteY13" fmla="*/ 259281 h 756000"/>
              <a:gd name="connsiteX14" fmla="*/ 493865 w 756000"/>
              <a:gd name="connsiteY14" fmla="*/ 234786 h 756000"/>
              <a:gd name="connsiteX15" fmla="*/ 282929 w 756000"/>
              <a:gd name="connsiteY15" fmla="*/ 198043 h 756000"/>
              <a:gd name="connsiteX16" fmla="*/ 468652 w 756000"/>
              <a:gd name="connsiteY16" fmla="*/ 198950 h 756000"/>
              <a:gd name="connsiteX17" fmla="*/ 556385 w 756000"/>
              <a:gd name="connsiteY17" fmla="*/ 293100 h 756000"/>
              <a:gd name="connsiteX18" fmla="*/ 555550 w 756000"/>
              <a:gd name="connsiteY18" fmla="*/ 447513 h 756000"/>
              <a:gd name="connsiteX19" fmla="*/ 463840 w 756000"/>
              <a:gd name="connsiteY19" fmla="*/ 549669 h 756000"/>
              <a:gd name="connsiteX20" fmla="*/ 291361 w 756000"/>
              <a:gd name="connsiteY20" fmla="*/ 549596 h 756000"/>
              <a:gd name="connsiteX21" fmla="*/ 199457 w 756000"/>
              <a:gd name="connsiteY21" fmla="*/ 454290 h 756000"/>
              <a:gd name="connsiteX22" fmla="*/ 199457 w 756000"/>
              <a:gd name="connsiteY22" fmla="*/ 296759 h 756000"/>
              <a:gd name="connsiteX23" fmla="*/ 282929 w 756000"/>
              <a:gd name="connsiteY23" fmla="*/ 198043 h 756000"/>
              <a:gd name="connsiteX24" fmla="*/ 279759 w 756000"/>
              <a:gd name="connsiteY24" fmla="*/ 161300 h 756000"/>
              <a:gd name="connsiteX25" fmla="*/ 161364 w 756000"/>
              <a:gd name="connsiteY25" fmla="*/ 280603 h 756000"/>
              <a:gd name="connsiteX26" fmla="*/ 161364 w 756000"/>
              <a:gd name="connsiteY26" fmla="*/ 468397 h 756000"/>
              <a:gd name="connsiteX27" fmla="*/ 286563 w 756000"/>
              <a:gd name="connsiteY27" fmla="*/ 586338 h 756000"/>
              <a:gd name="connsiteX28" fmla="*/ 474811 w 756000"/>
              <a:gd name="connsiteY28" fmla="*/ 585885 h 756000"/>
              <a:gd name="connsiteX29" fmla="*/ 592753 w 756000"/>
              <a:gd name="connsiteY29" fmla="*/ 459778 h 756000"/>
              <a:gd name="connsiteX30" fmla="*/ 593206 w 756000"/>
              <a:gd name="connsiteY30" fmla="*/ 275159 h 756000"/>
              <a:gd name="connsiteX31" fmla="*/ 470275 w 756000"/>
              <a:gd name="connsiteY31" fmla="*/ 161300 h 756000"/>
              <a:gd name="connsiteX32" fmla="*/ 378000 w 756000"/>
              <a:gd name="connsiteY32" fmla="*/ 0 h 756000"/>
              <a:gd name="connsiteX33" fmla="*/ 756000 w 756000"/>
              <a:gd name="connsiteY33" fmla="*/ 378000 h 756000"/>
              <a:gd name="connsiteX34" fmla="*/ 378000 w 756000"/>
              <a:gd name="connsiteY34" fmla="*/ 756000 h 756000"/>
              <a:gd name="connsiteX35" fmla="*/ 0 w 756000"/>
              <a:gd name="connsiteY35" fmla="*/ 378000 h 756000"/>
              <a:gd name="connsiteX36" fmla="*/ 378000 w 756000"/>
              <a:gd name="connsiteY36"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6000" h="756000">
                <a:moveTo>
                  <a:pt x="377739" y="300560"/>
                </a:moveTo>
                <a:cubicBezTo>
                  <a:pt x="418324" y="300560"/>
                  <a:pt x="451225" y="333461"/>
                  <a:pt x="451225" y="374046"/>
                </a:cubicBezTo>
                <a:cubicBezTo>
                  <a:pt x="451225" y="414631"/>
                  <a:pt x="418324" y="447532"/>
                  <a:pt x="377739" y="447532"/>
                </a:cubicBezTo>
                <a:cubicBezTo>
                  <a:pt x="337154" y="447532"/>
                  <a:pt x="304254" y="414631"/>
                  <a:pt x="304254" y="374046"/>
                </a:cubicBezTo>
                <a:cubicBezTo>
                  <a:pt x="304254" y="333461"/>
                  <a:pt x="337154" y="300560"/>
                  <a:pt x="377739" y="300560"/>
                </a:cubicBezTo>
                <a:close/>
                <a:moveTo>
                  <a:pt x="378193" y="264271"/>
                </a:moveTo>
                <a:cubicBezTo>
                  <a:pt x="317315" y="264271"/>
                  <a:pt x="267964" y="313622"/>
                  <a:pt x="267964" y="374499"/>
                </a:cubicBezTo>
                <a:cubicBezTo>
                  <a:pt x="267964" y="435377"/>
                  <a:pt x="317315" y="484728"/>
                  <a:pt x="378193" y="484728"/>
                </a:cubicBezTo>
                <a:cubicBezTo>
                  <a:pt x="439070" y="484728"/>
                  <a:pt x="488421" y="435377"/>
                  <a:pt x="488421" y="374499"/>
                </a:cubicBezTo>
                <a:cubicBezTo>
                  <a:pt x="488421" y="313622"/>
                  <a:pt x="439070" y="264271"/>
                  <a:pt x="378193" y="264271"/>
                </a:cubicBezTo>
                <a:close/>
                <a:moveTo>
                  <a:pt x="493865" y="234786"/>
                </a:moveTo>
                <a:cubicBezTo>
                  <a:pt x="480337" y="234786"/>
                  <a:pt x="469370" y="245753"/>
                  <a:pt x="469370" y="259281"/>
                </a:cubicBezTo>
                <a:cubicBezTo>
                  <a:pt x="469370" y="272809"/>
                  <a:pt x="480337" y="283776"/>
                  <a:pt x="493865" y="283776"/>
                </a:cubicBezTo>
                <a:cubicBezTo>
                  <a:pt x="507393" y="283776"/>
                  <a:pt x="518360" y="272809"/>
                  <a:pt x="518360" y="259281"/>
                </a:cubicBezTo>
                <a:cubicBezTo>
                  <a:pt x="518360" y="245753"/>
                  <a:pt x="507393" y="234786"/>
                  <a:pt x="493865" y="234786"/>
                </a:cubicBezTo>
                <a:close/>
                <a:moveTo>
                  <a:pt x="282929" y="198043"/>
                </a:moveTo>
                <a:lnTo>
                  <a:pt x="468652" y="198950"/>
                </a:lnTo>
                <a:cubicBezTo>
                  <a:pt x="501448" y="198950"/>
                  <a:pt x="552959" y="217698"/>
                  <a:pt x="556385" y="293100"/>
                </a:cubicBezTo>
                <a:cubicBezTo>
                  <a:pt x="556765" y="360196"/>
                  <a:pt x="555170" y="380417"/>
                  <a:pt x="555550" y="447513"/>
                </a:cubicBezTo>
                <a:cubicBezTo>
                  <a:pt x="555550" y="480298"/>
                  <a:pt x="550306" y="550430"/>
                  <a:pt x="463840" y="549669"/>
                </a:cubicBezTo>
                <a:lnTo>
                  <a:pt x="291361" y="549596"/>
                </a:lnTo>
                <a:cubicBezTo>
                  <a:pt x="207940" y="548074"/>
                  <a:pt x="199457" y="487074"/>
                  <a:pt x="199457" y="454290"/>
                </a:cubicBezTo>
                <a:lnTo>
                  <a:pt x="199457" y="296759"/>
                </a:lnTo>
                <a:cubicBezTo>
                  <a:pt x="197554" y="241524"/>
                  <a:pt x="230721" y="198424"/>
                  <a:pt x="282929" y="198043"/>
                </a:cubicBezTo>
                <a:close/>
                <a:moveTo>
                  <a:pt x="279759" y="161300"/>
                </a:moveTo>
                <a:cubicBezTo>
                  <a:pt x="217542" y="161754"/>
                  <a:pt x="159096" y="214756"/>
                  <a:pt x="161364" y="280603"/>
                </a:cubicBezTo>
                <a:lnTo>
                  <a:pt x="161364" y="468397"/>
                </a:lnTo>
                <a:cubicBezTo>
                  <a:pt x="161364" y="507479"/>
                  <a:pt x="187150" y="584524"/>
                  <a:pt x="286563" y="586338"/>
                </a:cubicBezTo>
                <a:lnTo>
                  <a:pt x="474811" y="585885"/>
                </a:lnTo>
                <a:cubicBezTo>
                  <a:pt x="577854" y="586792"/>
                  <a:pt x="592753" y="498861"/>
                  <a:pt x="592753" y="459778"/>
                </a:cubicBezTo>
                <a:cubicBezTo>
                  <a:pt x="592299" y="379791"/>
                  <a:pt x="593660" y="355146"/>
                  <a:pt x="593206" y="275159"/>
                </a:cubicBezTo>
                <a:cubicBezTo>
                  <a:pt x="589124" y="185272"/>
                  <a:pt x="509358" y="161300"/>
                  <a:pt x="470275" y="161300"/>
                </a:cubicBez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a:latin typeface="+mn-ea"/>
            </a:endParaRPr>
          </a:p>
        </p:txBody>
      </p:sp>
      <p:sp>
        <p:nvSpPr>
          <p:cNvPr id="115" name="ピンタレスト">
            <a:extLst>
              <a:ext uri="{FF2B5EF4-FFF2-40B4-BE49-F238E27FC236}">
                <a16:creationId xmlns:a16="http://schemas.microsoft.com/office/drawing/2014/main" id="{618721A6-DC1B-6144-886A-DDEC3D77A040}"/>
              </a:ext>
            </a:extLst>
          </p:cNvPr>
          <p:cNvSpPr>
            <a:spLocks noChangeAspect="1"/>
          </p:cNvSpPr>
          <p:nvPr userDrawn="1"/>
        </p:nvSpPr>
        <p:spPr>
          <a:xfrm>
            <a:off x="2144679" y="4764341"/>
            <a:ext cx="282261" cy="282261"/>
          </a:xfrm>
          <a:custGeom>
            <a:avLst/>
            <a:gdLst>
              <a:gd name="connsiteX0" fmla="*/ 416564 w 756000"/>
              <a:gd name="connsiteY0" fmla="*/ 136528 h 756000"/>
              <a:gd name="connsiteX1" fmla="*/ 196854 w 756000"/>
              <a:gd name="connsiteY1" fmla="*/ 321947 h 756000"/>
              <a:gd name="connsiteX2" fmla="*/ 249560 w 756000"/>
              <a:gd name="connsiteY2" fmla="*/ 423547 h 756000"/>
              <a:gd name="connsiteX3" fmla="*/ 275595 w 756000"/>
              <a:gd name="connsiteY3" fmla="*/ 385447 h 756000"/>
              <a:gd name="connsiteX4" fmla="*/ 256545 w 756000"/>
              <a:gd name="connsiteY4" fmla="*/ 302897 h 756000"/>
              <a:gd name="connsiteX5" fmla="*/ 402594 w 756000"/>
              <a:gd name="connsiteY5" fmla="*/ 184788 h 756000"/>
              <a:gd name="connsiteX6" fmla="*/ 498480 w 756000"/>
              <a:gd name="connsiteY6" fmla="*/ 388622 h 756000"/>
              <a:gd name="connsiteX7" fmla="*/ 396244 w 756000"/>
              <a:gd name="connsiteY7" fmla="*/ 439422 h 756000"/>
              <a:gd name="connsiteX8" fmla="*/ 403229 w 756000"/>
              <a:gd name="connsiteY8" fmla="*/ 318772 h 756000"/>
              <a:gd name="connsiteX9" fmla="*/ 310519 w 756000"/>
              <a:gd name="connsiteY9" fmla="*/ 318137 h 756000"/>
              <a:gd name="connsiteX10" fmla="*/ 320044 w 756000"/>
              <a:gd name="connsiteY10" fmla="*/ 371477 h 756000"/>
              <a:gd name="connsiteX11" fmla="*/ 276864 w 756000"/>
              <a:gd name="connsiteY11" fmla="*/ 547372 h 756000"/>
              <a:gd name="connsiteX12" fmla="*/ 282579 w 756000"/>
              <a:gd name="connsiteY12" fmla="*/ 638177 h 756000"/>
              <a:gd name="connsiteX13" fmla="*/ 342269 w 756000"/>
              <a:gd name="connsiteY13" fmla="*/ 537847 h 756000"/>
              <a:gd name="connsiteX14" fmla="*/ 361954 w 756000"/>
              <a:gd name="connsiteY14" fmla="*/ 464187 h 756000"/>
              <a:gd name="connsiteX15" fmla="*/ 427994 w 756000"/>
              <a:gd name="connsiteY15" fmla="*/ 498477 h 756000"/>
              <a:gd name="connsiteX16" fmla="*/ 589920 w 756000"/>
              <a:gd name="connsiteY16" fmla="*/ 315597 h 756000"/>
              <a:gd name="connsiteX17" fmla="*/ 416564 w 756000"/>
              <a:gd name="connsiteY17" fmla="*/ 136528 h 756000"/>
              <a:gd name="connsiteX18" fmla="*/ 378000 w 756000"/>
              <a:gd name="connsiteY18" fmla="*/ 0 h 756000"/>
              <a:gd name="connsiteX19" fmla="*/ 756000 w 756000"/>
              <a:gd name="connsiteY19" fmla="*/ 378000 h 756000"/>
              <a:gd name="connsiteX20" fmla="*/ 378000 w 756000"/>
              <a:gd name="connsiteY20" fmla="*/ 756000 h 756000"/>
              <a:gd name="connsiteX21" fmla="*/ 0 w 756000"/>
              <a:gd name="connsiteY21" fmla="*/ 378000 h 756000"/>
              <a:gd name="connsiteX22" fmla="*/ 378000 w 756000"/>
              <a:gd name="connsiteY22"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6000" h="756000">
                <a:moveTo>
                  <a:pt x="416564" y="136528"/>
                </a:moveTo>
                <a:cubicBezTo>
                  <a:pt x="230472" y="135892"/>
                  <a:pt x="198336" y="259612"/>
                  <a:pt x="196854" y="321947"/>
                </a:cubicBezTo>
                <a:cubicBezTo>
                  <a:pt x="196430" y="383225"/>
                  <a:pt x="229028" y="409260"/>
                  <a:pt x="249560" y="423547"/>
                </a:cubicBezTo>
                <a:cubicBezTo>
                  <a:pt x="272208" y="441327"/>
                  <a:pt x="285543" y="400370"/>
                  <a:pt x="275595" y="385447"/>
                </a:cubicBezTo>
                <a:cubicBezTo>
                  <a:pt x="257920" y="363222"/>
                  <a:pt x="250724" y="346183"/>
                  <a:pt x="256545" y="302897"/>
                </a:cubicBezTo>
                <a:cubicBezTo>
                  <a:pt x="263000" y="272946"/>
                  <a:pt x="281627" y="184576"/>
                  <a:pt x="402594" y="184788"/>
                </a:cubicBezTo>
                <a:cubicBezTo>
                  <a:pt x="499961" y="188492"/>
                  <a:pt x="543247" y="262046"/>
                  <a:pt x="498480" y="388622"/>
                </a:cubicBezTo>
                <a:cubicBezTo>
                  <a:pt x="465566" y="456673"/>
                  <a:pt x="427465" y="452969"/>
                  <a:pt x="396244" y="439422"/>
                </a:cubicBezTo>
                <a:cubicBezTo>
                  <a:pt x="358673" y="411270"/>
                  <a:pt x="397832" y="346183"/>
                  <a:pt x="403229" y="318772"/>
                </a:cubicBezTo>
                <a:cubicBezTo>
                  <a:pt x="420692" y="207541"/>
                  <a:pt x="306921" y="240138"/>
                  <a:pt x="310519" y="318137"/>
                </a:cubicBezTo>
                <a:cubicBezTo>
                  <a:pt x="311895" y="346924"/>
                  <a:pt x="312107" y="355814"/>
                  <a:pt x="320044" y="371477"/>
                </a:cubicBezTo>
                <a:cubicBezTo>
                  <a:pt x="313694" y="416456"/>
                  <a:pt x="282897" y="503451"/>
                  <a:pt x="276864" y="547372"/>
                </a:cubicBezTo>
                <a:cubicBezTo>
                  <a:pt x="275912" y="576688"/>
                  <a:pt x="275171" y="605051"/>
                  <a:pt x="282579" y="638177"/>
                </a:cubicBezTo>
                <a:cubicBezTo>
                  <a:pt x="295808" y="647279"/>
                  <a:pt x="332109" y="572772"/>
                  <a:pt x="342269" y="537847"/>
                </a:cubicBezTo>
                <a:cubicBezTo>
                  <a:pt x="350736" y="507579"/>
                  <a:pt x="354757" y="493185"/>
                  <a:pt x="361954" y="464187"/>
                </a:cubicBezTo>
                <a:cubicBezTo>
                  <a:pt x="379946" y="486624"/>
                  <a:pt x="391588" y="495302"/>
                  <a:pt x="427994" y="498477"/>
                </a:cubicBezTo>
                <a:cubicBezTo>
                  <a:pt x="562085" y="505145"/>
                  <a:pt x="589814" y="365127"/>
                  <a:pt x="589920" y="315597"/>
                </a:cubicBezTo>
                <a:cubicBezTo>
                  <a:pt x="592460" y="213961"/>
                  <a:pt x="517566" y="136528"/>
                  <a:pt x="416564" y="136528"/>
                </a:cubicBez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a:latin typeface="+mn-ea"/>
            </a:endParaRPr>
          </a:p>
        </p:txBody>
      </p:sp>
      <p:sp>
        <p:nvSpPr>
          <p:cNvPr id="116" name="Google+">
            <a:extLst>
              <a:ext uri="{FF2B5EF4-FFF2-40B4-BE49-F238E27FC236}">
                <a16:creationId xmlns:a16="http://schemas.microsoft.com/office/drawing/2014/main" id="{C7AE2B7F-0B53-584E-8DE8-7F42AC203415}"/>
              </a:ext>
            </a:extLst>
          </p:cNvPr>
          <p:cNvSpPr>
            <a:spLocks noChangeAspect="1"/>
          </p:cNvSpPr>
          <p:nvPr userDrawn="1"/>
        </p:nvSpPr>
        <p:spPr>
          <a:xfrm rot="16200000">
            <a:off x="3324465" y="4764341"/>
            <a:ext cx="282261" cy="282261"/>
          </a:xfrm>
          <a:custGeom>
            <a:avLst/>
            <a:gdLst>
              <a:gd name="connsiteX0" fmla="*/ 444199 w 756001"/>
              <a:gd name="connsiteY0" fmla="*/ 556614 h 756001"/>
              <a:gd name="connsiteX1" fmla="*/ 399046 w 756001"/>
              <a:gd name="connsiteY1" fmla="*/ 556614 h 756001"/>
              <a:gd name="connsiteX2" fmla="*/ 399046 w 756001"/>
              <a:gd name="connsiteY2" fmla="*/ 511461 h 756001"/>
              <a:gd name="connsiteX3" fmla="*/ 353893 w 756001"/>
              <a:gd name="connsiteY3" fmla="*/ 511461 h 756001"/>
              <a:gd name="connsiteX4" fmla="*/ 353893 w 756001"/>
              <a:gd name="connsiteY4" fmla="*/ 556614 h 756001"/>
              <a:gd name="connsiteX5" fmla="*/ 308739 w 756001"/>
              <a:gd name="connsiteY5" fmla="*/ 556614 h 756001"/>
              <a:gd name="connsiteX6" fmla="*/ 308739 w 756001"/>
              <a:gd name="connsiteY6" fmla="*/ 601767 h 756001"/>
              <a:gd name="connsiteX7" fmla="*/ 353893 w 756001"/>
              <a:gd name="connsiteY7" fmla="*/ 601767 h 756001"/>
              <a:gd name="connsiteX8" fmla="*/ 353893 w 756001"/>
              <a:gd name="connsiteY8" fmla="*/ 646920 h 756001"/>
              <a:gd name="connsiteX9" fmla="*/ 399046 w 756001"/>
              <a:gd name="connsiteY9" fmla="*/ 646920 h 756001"/>
              <a:gd name="connsiteX10" fmla="*/ 399046 w 756001"/>
              <a:gd name="connsiteY10" fmla="*/ 601767 h 756001"/>
              <a:gd name="connsiteX11" fmla="*/ 444199 w 756001"/>
              <a:gd name="connsiteY11" fmla="*/ 601767 h 756001"/>
              <a:gd name="connsiteX12" fmla="*/ 535843 w 756001"/>
              <a:gd name="connsiteY12" fmla="*/ 301487 h 756001"/>
              <a:gd name="connsiteX13" fmla="*/ 371277 w 756001"/>
              <a:gd name="connsiteY13" fmla="*/ 142921 h 756001"/>
              <a:gd name="connsiteX14" fmla="*/ 213952 w 756001"/>
              <a:gd name="connsiteY14" fmla="*/ 288455 h 756001"/>
              <a:gd name="connsiteX15" fmla="*/ 394964 w 756001"/>
              <a:gd name="connsiteY15" fmla="*/ 459330 h 756001"/>
              <a:gd name="connsiteX16" fmla="*/ 394964 w 756001"/>
              <a:gd name="connsiteY16" fmla="*/ 300763 h 756001"/>
              <a:gd name="connsiteX17" fmla="*/ 337764 w 756001"/>
              <a:gd name="connsiteY17" fmla="*/ 301487 h 756001"/>
              <a:gd name="connsiteX18" fmla="*/ 337764 w 756001"/>
              <a:gd name="connsiteY18" fmla="*/ 392717 h 756001"/>
              <a:gd name="connsiteX19" fmla="*/ 273324 w 756001"/>
              <a:gd name="connsiteY19" fmla="*/ 296419 h 756001"/>
              <a:gd name="connsiteX20" fmla="*/ 365485 w 756001"/>
              <a:gd name="connsiteY20" fmla="*/ 205189 h 756001"/>
              <a:gd name="connsiteX21" fmla="*/ 473161 w 756001"/>
              <a:gd name="connsiteY21" fmla="*/ 288455 h 756001"/>
              <a:gd name="connsiteX22" fmla="*/ 451439 w 756001"/>
              <a:gd name="connsiteY22" fmla="*/ 368824 h 756001"/>
              <a:gd name="connsiteX23" fmla="*/ 497054 w 756001"/>
              <a:gd name="connsiteY23" fmla="*/ 410094 h 756001"/>
              <a:gd name="connsiteX24" fmla="*/ 535843 w 756001"/>
              <a:gd name="connsiteY24" fmla="*/ 301487 h 756001"/>
              <a:gd name="connsiteX25" fmla="*/ 756001 w 756001"/>
              <a:gd name="connsiteY25" fmla="*/ 378001 h 756001"/>
              <a:gd name="connsiteX26" fmla="*/ 378001 w 756001"/>
              <a:gd name="connsiteY26" fmla="*/ 756001 h 756001"/>
              <a:gd name="connsiteX27" fmla="*/ 0 w 756001"/>
              <a:gd name="connsiteY27" fmla="*/ 378001 h 756001"/>
              <a:gd name="connsiteX28" fmla="*/ 378001 w 756001"/>
              <a:gd name="connsiteY28" fmla="*/ 0 h 756001"/>
              <a:gd name="connsiteX29" fmla="*/ 756001 w 756001"/>
              <a:gd name="connsiteY29" fmla="*/ 378001 h 756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6001" h="756001">
                <a:moveTo>
                  <a:pt x="444199" y="556614"/>
                </a:moveTo>
                <a:lnTo>
                  <a:pt x="399046" y="556614"/>
                </a:lnTo>
                <a:lnTo>
                  <a:pt x="399046" y="511461"/>
                </a:lnTo>
                <a:lnTo>
                  <a:pt x="353893" y="511461"/>
                </a:lnTo>
                <a:lnTo>
                  <a:pt x="353893" y="556614"/>
                </a:lnTo>
                <a:lnTo>
                  <a:pt x="308739" y="556614"/>
                </a:lnTo>
                <a:lnTo>
                  <a:pt x="308739" y="601767"/>
                </a:lnTo>
                <a:lnTo>
                  <a:pt x="353893" y="601767"/>
                </a:lnTo>
                <a:lnTo>
                  <a:pt x="353893" y="646920"/>
                </a:lnTo>
                <a:lnTo>
                  <a:pt x="399046" y="646920"/>
                </a:lnTo>
                <a:lnTo>
                  <a:pt x="399046" y="601767"/>
                </a:lnTo>
                <a:lnTo>
                  <a:pt x="444199" y="601767"/>
                </a:lnTo>
                <a:close/>
                <a:moveTo>
                  <a:pt x="535843" y="301487"/>
                </a:moveTo>
                <a:cubicBezTo>
                  <a:pt x="532257" y="210620"/>
                  <a:pt x="476333" y="144369"/>
                  <a:pt x="371277" y="142921"/>
                </a:cubicBezTo>
                <a:cubicBezTo>
                  <a:pt x="306768" y="142921"/>
                  <a:pt x="217245" y="187450"/>
                  <a:pt x="213952" y="288455"/>
                </a:cubicBezTo>
                <a:cubicBezTo>
                  <a:pt x="215607" y="351688"/>
                  <a:pt x="225054" y="461622"/>
                  <a:pt x="394964" y="459330"/>
                </a:cubicBezTo>
                <a:cubicBezTo>
                  <a:pt x="395567" y="417335"/>
                  <a:pt x="395809" y="327794"/>
                  <a:pt x="394964" y="300763"/>
                </a:cubicBezTo>
                <a:cubicBezTo>
                  <a:pt x="372398" y="301246"/>
                  <a:pt x="363226" y="301125"/>
                  <a:pt x="337764" y="301487"/>
                </a:cubicBezTo>
                <a:cubicBezTo>
                  <a:pt x="339815" y="336966"/>
                  <a:pt x="336678" y="353619"/>
                  <a:pt x="337764" y="392717"/>
                </a:cubicBezTo>
                <a:cubicBezTo>
                  <a:pt x="298665" y="378840"/>
                  <a:pt x="273410" y="354222"/>
                  <a:pt x="273324" y="296419"/>
                </a:cubicBezTo>
                <a:cubicBezTo>
                  <a:pt x="278547" y="244891"/>
                  <a:pt x="318060" y="207482"/>
                  <a:pt x="365485" y="205189"/>
                </a:cubicBezTo>
                <a:cubicBezTo>
                  <a:pt x="395533" y="203379"/>
                  <a:pt x="463179" y="217015"/>
                  <a:pt x="473161" y="288455"/>
                </a:cubicBezTo>
                <a:cubicBezTo>
                  <a:pt x="473006" y="326588"/>
                  <a:pt x="469540" y="341672"/>
                  <a:pt x="451439" y="368824"/>
                </a:cubicBezTo>
                <a:cubicBezTo>
                  <a:pt x="467937" y="385477"/>
                  <a:pt x="478160" y="393200"/>
                  <a:pt x="497054" y="410094"/>
                </a:cubicBezTo>
                <a:cubicBezTo>
                  <a:pt x="524361" y="384029"/>
                  <a:pt x="536532" y="335156"/>
                  <a:pt x="535843" y="301487"/>
                </a:cubicBezTo>
                <a:close/>
                <a:moveTo>
                  <a:pt x="756001" y="378001"/>
                </a:moveTo>
                <a:cubicBezTo>
                  <a:pt x="756001" y="586765"/>
                  <a:pt x="586765" y="756001"/>
                  <a:pt x="378001" y="756001"/>
                </a:cubicBezTo>
                <a:cubicBezTo>
                  <a:pt x="169236" y="756001"/>
                  <a:pt x="0" y="586765"/>
                  <a:pt x="0" y="378001"/>
                </a:cubicBezTo>
                <a:cubicBezTo>
                  <a:pt x="0" y="169237"/>
                  <a:pt x="169236" y="0"/>
                  <a:pt x="378001" y="0"/>
                </a:cubicBezTo>
                <a:cubicBezTo>
                  <a:pt x="586765" y="0"/>
                  <a:pt x="756001" y="169237"/>
                  <a:pt x="756001" y="37800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dirty="0">
              <a:latin typeface="+mn-ea"/>
            </a:endParaRPr>
          </a:p>
        </p:txBody>
      </p:sp>
      <p:sp>
        <p:nvSpPr>
          <p:cNvPr id="117" name="Youtube②">
            <a:extLst>
              <a:ext uri="{FF2B5EF4-FFF2-40B4-BE49-F238E27FC236}">
                <a16:creationId xmlns:a16="http://schemas.microsoft.com/office/drawing/2014/main" id="{8A504E22-08D9-CA4C-9E76-25C7E31131F8}"/>
              </a:ext>
            </a:extLst>
          </p:cNvPr>
          <p:cNvSpPr>
            <a:spLocks noChangeAspect="1"/>
          </p:cNvSpPr>
          <p:nvPr userDrawn="1"/>
        </p:nvSpPr>
        <p:spPr>
          <a:xfrm>
            <a:off x="4509469" y="4764341"/>
            <a:ext cx="282261" cy="282261"/>
          </a:xfrm>
          <a:custGeom>
            <a:avLst/>
            <a:gdLst>
              <a:gd name="connsiteX0" fmla="*/ 331342 w 756000"/>
              <a:gd name="connsiteY0" fmla="*/ 304778 h 756000"/>
              <a:gd name="connsiteX1" fmla="*/ 462378 w 756000"/>
              <a:gd name="connsiteY1" fmla="*/ 378930 h 756000"/>
              <a:gd name="connsiteX2" fmla="*/ 331342 w 756000"/>
              <a:gd name="connsiteY2" fmla="*/ 451051 h 756000"/>
              <a:gd name="connsiteX3" fmla="*/ 475582 w 756000"/>
              <a:gd name="connsiteY3" fmla="*/ 203199 h 756000"/>
              <a:gd name="connsiteX4" fmla="*/ 236876 w 756000"/>
              <a:gd name="connsiteY4" fmla="*/ 204215 h 756000"/>
              <a:gd name="connsiteX5" fmla="*/ 134280 w 756000"/>
              <a:gd name="connsiteY5" fmla="*/ 276337 h 756000"/>
              <a:gd name="connsiteX6" fmla="*/ 137328 w 756000"/>
              <a:gd name="connsiteY6" fmla="*/ 501838 h 756000"/>
              <a:gd name="connsiteX7" fmla="*/ 237890 w 756000"/>
              <a:gd name="connsiteY7" fmla="*/ 553645 h 756000"/>
              <a:gd name="connsiteX8" fmla="*/ 509104 w 756000"/>
              <a:gd name="connsiteY8" fmla="*/ 553644 h 756000"/>
              <a:gd name="connsiteX9" fmla="*/ 625919 w 756000"/>
              <a:gd name="connsiteY9" fmla="*/ 498791 h 756000"/>
              <a:gd name="connsiteX10" fmla="*/ 632014 w 756000"/>
              <a:gd name="connsiteY10" fmla="*/ 288526 h 756000"/>
              <a:gd name="connsiteX11" fmla="*/ 475582 w 756000"/>
              <a:gd name="connsiteY11" fmla="*/ 203199 h 756000"/>
              <a:gd name="connsiteX12" fmla="*/ 378000 w 756000"/>
              <a:gd name="connsiteY12" fmla="*/ 0 h 756000"/>
              <a:gd name="connsiteX13" fmla="*/ 756000 w 756000"/>
              <a:gd name="connsiteY13" fmla="*/ 378000 h 756000"/>
              <a:gd name="connsiteX14" fmla="*/ 378000 w 756000"/>
              <a:gd name="connsiteY14" fmla="*/ 756000 h 756000"/>
              <a:gd name="connsiteX15" fmla="*/ 0 w 756000"/>
              <a:gd name="connsiteY15" fmla="*/ 378000 h 756000"/>
              <a:gd name="connsiteX16" fmla="*/ 378000 w 756000"/>
              <a:gd name="connsiteY16"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6000" h="756000">
                <a:moveTo>
                  <a:pt x="331342" y="304778"/>
                </a:moveTo>
                <a:lnTo>
                  <a:pt x="462378" y="378930"/>
                </a:lnTo>
                <a:lnTo>
                  <a:pt x="331342" y="451051"/>
                </a:lnTo>
                <a:close/>
                <a:moveTo>
                  <a:pt x="475582" y="203199"/>
                </a:moveTo>
                <a:lnTo>
                  <a:pt x="236876" y="204215"/>
                </a:lnTo>
                <a:cubicBezTo>
                  <a:pt x="150394" y="207262"/>
                  <a:pt x="139359" y="236581"/>
                  <a:pt x="134280" y="276337"/>
                </a:cubicBezTo>
                <a:cubicBezTo>
                  <a:pt x="127847" y="374190"/>
                  <a:pt x="129975" y="443601"/>
                  <a:pt x="137328" y="501838"/>
                </a:cubicBezTo>
                <a:cubicBezTo>
                  <a:pt x="156337" y="550596"/>
                  <a:pt x="176097" y="545349"/>
                  <a:pt x="237890" y="553645"/>
                </a:cubicBezTo>
                <a:cubicBezTo>
                  <a:pt x="298668" y="557878"/>
                  <a:pt x="445110" y="555507"/>
                  <a:pt x="509104" y="553644"/>
                </a:cubicBezTo>
                <a:cubicBezTo>
                  <a:pt x="576146" y="549750"/>
                  <a:pt x="612883" y="549241"/>
                  <a:pt x="625919" y="498791"/>
                </a:cubicBezTo>
                <a:cubicBezTo>
                  <a:pt x="630660" y="444955"/>
                  <a:pt x="638447" y="345409"/>
                  <a:pt x="632014" y="288526"/>
                </a:cubicBezTo>
                <a:cubicBezTo>
                  <a:pt x="620840" y="201029"/>
                  <a:pt x="554953" y="209294"/>
                  <a:pt x="475582" y="203199"/>
                </a:cubicBez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a:latin typeface="+mn-ea"/>
            </a:endParaRPr>
          </a:p>
        </p:txBody>
      </p:sp>
      <p:sp>
        <p:nvSpPr>
          <p:cNvPr id="118" name="Youtube①">
            <a:extLst>
              <a:ext uri="{FF2B5EF4-FFF2-40B4-BE49-F238E27FC236}">
                <a16:creationId xmlns:a16="http://schemas.microsoft.com/office/drawing/2014/main" id="{0FB52FE4-91CC-0244-A45F-859CAB934394}"/>
              </a:ext>
            </a:extLst>
          </p:cNvPr>
          <p:cNvSpPr>
            <a:spLocks noChangeAspect="1"/>
          </p:cNvSpPr>
          <p:nvPr userDrawn="1"/>
        </p:nvSpPr>
        <p:spPr>
          <a:xfrm>
            <a:off x="3929415" y="4764341"/>
            <a:ext cx="282261" cy="282261"/>
          </a:xfrm>
          <a:custGeom>
            <a:avLst/>
            <a:gdLst>
              <a:gd name="connsiteX0" fmla="*/ 527221 w 756000"/>
              <a:gd name="connsiteY0" fmla="*/ 361445 h 756000"/>
              <a:gd name="connsiteX1" fmla="*/ 537809 w 756000"/>
              <a:gd name="connsiteY1" fmla="*/ 401679 h 756000"/>
              <a:gd name="connsiteX2" fmla="*/ 526692 w 756000"/>
              <a:gd name="connsiteY2" fmla="*/ 443500 h 756000"/>
              <a:gd name="connsiteX3" fmla="*/ 518021 w 756000"/>
              <a:gd name="connsiteY3" fmla="*/ 438888 h 756000"/>
              <a:gd name="connsiteX4" fmla="*/ 516105 w 756000"/>
              <a:gd name="connsiteY4" fmla="*/ 436762 h 756000"/>
              <a:gd name="connsiteX5" fmla="*/ 516105 w 756000"/>
              <a:gd name="connsiteY5" fmla="*/ 368289 h 756000"/>
              <a:gd name="connsiteX6" fmla="*/ 518492 w 756000"/>
              <a:gd name="connsiteY6" fmla="*/ 365809 h 756000"/>
              <a:gd name="connsiteX7" fmla="*/ 527221 w 756000"/>
              <a:gd name="connsiteY7" fmla="*/ 361445 h 756000"/>
              <a:gd name="connsiteX8" fmla="*/ 220396 w 756000"/>
              <a:gd name="connsiteY8" fmla="*/ 359327 h 756000"/>
              <a:gd name="connsiteX9" fmla="*/ 231201 w 756000"/>
              <a:gd name="connsiteY9" fmla="*/ 380503 h 756000"/>
              <a:gd name="connsiteX10" fmla="*/ 231201 w 756000"/>
              <a:gd name="connsiteY10" fmla="*/ 422853 h 756000"/>
              <a:gd name="connsiteX11" fmla="*/ 220396 w 756000"/>
              <a:gd name="connsiteY11" fmla="*/ 444029 h 756000"/>
              <a:gd name="connsiteX12" fmla="*/ 209592 w 756000"/>
              <a:gd name="connsiteY12" fmla="*/ 422853 h 756000"/>
              <a:gd name="connsiteX13" fmla="*/ 210121 w 756000"/>
              <a:gd name="connsiteY13" fmla="*/ 381032 h 756000"/>
              <a:gd name="connsiteX14" fmla="*/ 220396 w 756000"/>
              <a:gd name="connsiteY14" fmla="*/ 359327 h 756000"/>
              <a:gd name="connsiteX15" fmla="*/ 610464 w 756000"/>
              <a:gd name="connsiteY15" fmla="*/ 358270 h 756000"/>
              <a:gd name="connsiteX16" fmla="*/ 620630 w 756000"/>
              <a:gd name="connsiteY16" fmla="*/ 379445 h 756000"/>
              <a:gd name="connsiteX17" fmla="*/ 620529 w 756000"/>
              <a:gd name="connsiteY17" fmla="*/ 389466 h 756000"/>
              <a:gd name="connsiteX18" fmla="*/ 620563 w 756000"/>
              <a:gd name="connsiteY18" fmla="*/ 396385 h 756000"/>
              <a:gd name="connsiteX19" fmla="*/ 600548 w 756000"/>
              <a:gd name="connsiteY19" fmla="*/ 396385 h 756000"/>
              <a:gd name="connsiteX20" fmla="*/ 600616 w 756000"/>
              <a:gd name="connsiteY20" fmla="*/ 392403 h 756000"/>
              <a:gd name="connsiteX21" fmla="*/ 600795 w 756000"/>
              <a:gd name="connsiteY21" fmla="*/ 379975 h 756000"/>
              <a:gd name="connsiteX22" fmla="*/ 610464 w 756000"/>
              <a:gd name="connsiteY22" fmla="*/ 358270 h 756000"/>
              <a:gd name="connsiteX23" fmla="*/ 405464 w 756000"/>
              <a:gd name="connsiteY23" fmla="*/ 342917 h 756000"/>
              <a:gd name="connsiteX24" fmla="*/ 405464 w 756000"/>
              <a:gd name="connsiteY24" fmla="*/ 438206 h 756000"/>
              <a:gd name="connsiteX25" fmla="*/ 427698 w 756000"/>
              <a:gd name="connsiteY25" fmla="*/ 461499 h 756000"/>
              <a:gd name="connsiteX26" fmla="*/ 451520 w 756000"/>
              <a:gd name="connsiteY26" fmla="*/ 445088 h 756000"/>
              <a:gd name="connsiteX27" fmla="*/ 453637 w 756000"/>
              <a:gd name="connsiteY27" fmla="*/ 461499 h 756000"/>
              <a:gd name="connsiteX28" fmla="*/ 475342 w 756000"/>
              <a:gd name="connsiteY28" fmla="*/ 460969 h 756000"/>
              <a:gd name="connsiteX29" fmla="*/ 475342 w 756000"/>
              <a:gd name="connsiteY29" fmla="*/ 344505 h 756000"/>
              <a:gd name="connsiteX30" fmla="*/ 449402 w 756000"/>
              <a:gd name="connsiteY30" fmla="*/ 345035 h 756000"/>
              <a:gd name="connsiteX31" fmla="*/ 449402 w 756000"/>
              <a:gd name="connsiteY31" fmla="*/ 430795 h 756000"/>
              <a:gd name="connsiteX32" fmla="*/ 429815 w 756000"/>
              <a:gd name="connsiteY32" fmla="*/ 429206 h 756000"/>
              <a:gd name="connsiteX33" fmla="*/ 429286 w 756000"/>
              <a:gd name="connsiteY33" fmla="*/ 343446 h 756000"/>
              <a:gd name="connsiteX34" fmla="*/ 405464 w 756000"/>
              <a:gd name="connsiteY34" fmla="*/ 342917 h 756000"/>
              <a:gd name="connsiteX35" fmla="*/ 271000 w 756000"/>
              <a:gd name="connsiteY35" fmla="*/ 342917 h 756000"/>
              <a:gd name="connsiteX36" fmla="*/ 271000 w 756000"/>
              <a:gd name="connsiteY36" fmla="*/ 438206 h 756000"/>
              <a:gd name="connsiteX37" fmla="*/ 293234 w 756000"/>
              <a:gd name="connsiteY37" fmla="*/ 461499 h 756000"/>
              <a:gd name="connsiteX38" fmla="*/ 317057 w 756000"/>
              <a:gd name="connsiteY38" fmla="*/ 445088 h 756000"/>
              <a:gd name="connsiteX39" fmla="*/ 319174 w 756000"/>
              <a:gd name="connsiteY39" fmla="*/ 461499 h 756000"/>
              <a:gd name="connsiteX40" fmla="*/ 340879 w 756000"/>
              <a:gd name="connsiteY40" fmla="*/ 460969 h 756000"/>
              <a:gd name="connsiteX41" fmla="*/ 340879 w 756000"/>
              <a:gd name="connsiteY41" fmla="*/ 344505 h 756000"/>
              <a:gd name="connsiteX42" fmla="*/ 314939 w 756000"/>
              <a:gd name="connsiteY42" fmla="*/ 345035 h 756000"/>
              <a:gd name="connsiteX43" fmla="*/ 314939 w 756000"/>
              <a:gd name="connsiteY43" fmla="*/ 430795 h 756000"/>
              <a:gd name="connsiteX44" fmla="*/ 295352 w 756000"/>
              <a:gd name="connsiteY44" fmla="*/ 429206 h 756000"/>
              <a:gd name="connsiteX45" fmla="*/ 294823 w 756000"/>
              <a:gd name="connsiteY45" fmla="*/ 343446 h 756000"/>
              <a:gd name="connsiteX46" fmla="*/ 271000 w 756000"/>
              <a:gd name="connsiteY46" fmla="*/ 342917 h 756000"/>
              <a:gd name="connsiteX47" fmla="*/ 221186 w 756000"/>
              <a:gd name="connsiteY47" fmla="*/ 341328 h 756000"/>
              <a:gd name="connsiteX48" fmla="*/ 186301 w 756000"/>
              <a:gd name="connsiteY48" fmla="*/ 368738 h 756000"/>
              <a:gd name="connsiteX49" fmla="*/ 185532 w 756000"/>
              <a:gd name="connsiteY49" fmla="*/ 375738 h 756000"/>
              <a:gd name="connsiteX50" fmla="*/ 185240 w 756000"/>
              <a:gd name="connsiteY50" fmla="*/ 375738 h 756000"/>
              <a:gd name="connsiteX51" fmla="*/ 185240 w 756000"/>
              <a:gd name="connsiteY51" fmla="*/ 427089 h 756000"/>
              <a:gd name="connsiteX52" fmla="*/ 185352 w 756000"/>
              <a:gd name="connsiteY52" fmla="*/ 427089 h 756000"/>
              <a:gd name="connsiteX53" fmla="*/ 186252 w 756000"/>
              <a:gd name="connsiteY53" fmla="*/ 435661 h 756000"/>
              <a:gd name="connsiteX54" fmla="*/ 220003 w 756000"/>
              <a:gd name="connsiteY54" fmla="*/ 462557 h 756000"/>
              <a:gd name="connsiteX55" fmla="*/ 254768 w 756000"/>
              <a:gd name="connsiteY55" fmla="*/ 435148 h 756000"/>
              <a:gd name="connsiteX56" fmla="*/ 255651 w 756000"/>
              <a:gd name="connsiteY56" fmla="*/ 427089 h 756000"/>
              <a:gd name="connsiteX57" fmla="*/ 256069 w 756000"/>
              <a:gd name="connsiteY57" fmla="*/ 427089 h 756000"/>
              <a:gd name="connsiteX58" fmla="*/ 255846 w 756000"/>
              <a:gd name="connsiteY58" fmla="*/ 375738 h 756000"/>
              <a:gd name="connsiteX59" fmla="*/ 255055 w 756000"/>
              <a:gd name="connsiteY59" fmla="*/ 368224 h 756000"/>
              <a:gd name="connsiteX60" fmla="*/ 221186 w 756000"/>
              <a:gd name="connsiteY60" fmla="*/ 341328 h 756000"/>
              <a:gd name="connsiteX61" fmla="*/ 610812 w 756000"/>
              <a:gd name="connsiteY61" fmla="*/ 341328 h 756000"/>
              <a:gd name="connsiteX62" fmla="*/ 574338 w 756000"/>
              <a:gd name="connsiteY62" fmla="*/ 407383 h 756000"/>
              <a:gd name="connsiteX63" fmla="*/ 609629 w 756000"/>
              <a:gd name="connsiteY63" fmla="*/ 462557 h 756000"/>
              <a:gd name="connsiteX64" fmla="*/ 644923 w 756000"/>
              <a:gd name="connsiteY64" fmla="*/ 425089 h 756000"/>
              <a:gd name="connsiteX65" fmla="*/ 622513 w 756000"/>
              <a:gd name="connsiteY65" fmla="*/ 425500 h 756000"/>
              <a:gd name="connsiteX66" fmla="*/ 600697 w 756000"/>
              <a:gd name="connsiteY66" fmla="*/ 411207 h 756000"/>
              <a:gd name="connsiteX67" fmla="*/ 645739 w 756000"/>
              <a:gd name="connsiteY67" fmla="*/ 411104 h 756000"/>
              <a:gd name="connsiteX68" fmla="*/ 610812 w 756000"/>
              <a:gd name="connsiteY68" fmla="*/ 341328 h 756000"/>
              <a:gd name="connsiteX69" fmla="*/ 334526 w 756000"/>
              <a:gd name="connsiteY69" fmla="*/ 301096 h 756000"/>
              <a:gd name="connsiteX70" fmla="*/ 334526 w 756000"/>
              <a:gd name="connsiteY70" fmla="*/ 322704 h 756000"/>
              <a:gd name="connsiteX71" fmla="*/ 359937 w 756000"/>
              <a:gd name="connsiteY71" fmla="*/ 322704 h 756000"/>
              <a:gd name="connsiteX72" fmla="*/ 359937 w 756000"/>
              <a:gd name="connsiteY72" fmla="*/ 459381 h 756000"/>
              <a:gd name="connsiteX73" fmla="*/ 385347 w 756000"/>
              <a:gd name="connsiteY73" fmla="*/ 459381 h 756000"/>
              <a:gd name="connsiteX74" fmla="*/ 385347 w 756000"/>
              <a:gd name="connsiteY74" fmla="*/ 322704 h 756000"/>
              <a:gd name="connsiteX75" fmla="*/ 410757 w 756000"/>
              <a:gd name="connsiteY75" fmla="*/ 322704 h 756000"/>
              <a:gd name="connsiteX76" fmla="*/ 410757 w 756000"/>
              <a:gd name="connsiteY76" fmla="*/ 301096 h 756000"/>
              <a:gd name="connsiteX77" fmla="*/ 105833 w 756000"/>
              <a:gd name="connsiteY77" fmla="*/ 301096 h 756000"/>
              <a:gd name="connsiteX78" fmla="*/ 135479 w 756000"/>
              <a:gd name="connsiteY78" fmla="*/ 406972 h 756000"/>
              <a:gd name="connsiteX79" fmla="*/ 134949 w 756000"/>
              <a:gd name="connsiteY79" fmla="*/ 460440 h 756000"/>
              <a:gd name="connsiteX80" fmla="*/ 161418 w 756000"/>
              <a:gd name="connsiteY80" fmla="*/ 459911 h 756000"/>
              <a:gd name="connsiteX81" fmla="*/ 160889 w 756000"/>
              <a:gd name="connsiteY81" fmla="*/ 408031 h 756000"/>
              <a:gd name="connsiteX82" fmla="*/ 191593 w 756000"/>
              <a:gd name="connsiteY82" fmla="*/ 301096 h 756000"/>
              <a:gd name="connsiteX83" fmla="*/ 166183 w 756000"/>
              <a:gd name="connsiteY83" fmla="*/ 301096 h 756000"/>
              <a:gd name="connsiteX84" fmla="*/ 147654 w 756000"/>
              <a:gd name="connsiteY84" fmla="*/ 383150 h 756000"/>
              <a:gd name="connsiteX85" fmla="*/ 130714 w 756000"/>
              <a:gd name="connsiteY85" fmla="*/ 301625 h 756000"/>
              <a:gd name="connsiteX86" fmla="*/ 490694 w 756000"/>
              <a:gd name="connsiteY86" fmla="*/ 296331 h 756000"/>
              <a:gd name="connsiteX87" fmla="*/ 491224 w 756000"/>
              <a:gd name="connsiteY87" fmla="*/ 459911 h 756000"/>
              <a:gd name="connsiteX88" fmla="*/ 512399 w 756000"/>
              <a:gd name="connsiteY88" fmla="*/ 459381 h 756000"/>
              <a:gd name="connsiteX89" fmla="*/ 516105 w 756000"/>
              <a:gd name="connsiteY89" fmla="*/ 448794 h 756000"/>
              <a:gd name="connsiteX90" fmla="*/ 516105 w 756000"/>
              <a:gd name="connsiteY90" fmla="*/ 447410 h 756000"/>
              <a:gd name="connsiteX91" fmla="*/ 520040 w 756000"/>
              <a:gd name="connsiteY91" fmla="*/ 453918 h 756000"/>
              <a:gd name="connsiteX92" fmla="*/ 532515 w 756000"/>
              <a:gd name="connsiteY92" fmla="*/ 460969 h 756000"/>
              <a:gd name="connsiteX93" fmla="*/ 564278 w 756000"/>
              <a:gd name="connsiteY93" fmla="*/ 397973 h 756000"/>
              <a:gd name="connsiteX94" fmla="*/ 537280 w 756000"/>
              <a:gd name="connsiteY94" fmla="*/ 341858 h 756000"/>
              <a:gd name="connsiteX95" fmla="*/ 523167 w 756000"/>
              <a:gd name="connsiteY95" fmla="*/ 348058 h 756000"/>
              <a:gd name="connsiteX96" fmla="*/ 516105 w 756000"/>
              <a:gd name="connsiteY96" fmla="*/ 357091 h 756000"/>
              <a:gd name="connsiteX97" fmla="*/ 516105 w 756000"/>
              <a:gd name="connsiteY97" fmla="*/ 296331 h 756000"/>
              <a:gd name="connsiteX98" fmla="*/ 378000 w 756000"/>
              <a:gd name="connsiteY98" fmla="*/ 0 h 756000"/>
              <a:gd name="connsiteX99" fmla="*/ 756000 w 756000"/>
              <a:gd name="connsiteY99" fmla="*/ 378000 h 756000"/>
              <a:gd name="connsiteX100" fmla="*/ 378000 w 756000"/>
              <a:gd name="connsiteY100" fmla="*/ 756000 h 756000"/>
              <a:gd name="connsiteX101" fmla="*/ 0 w 756000"/>
              <a:gd name="connsiteY101" fmla="*/ 378000 h 756000"/>
              <a:gd name="connsiteX102" fmla="*/ 378000 w 756000"/>
              <a:gd name="connsiteY102"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756000" h="756000">
                <a:moveTo>
                  <a:pt x="527221" y="361445"/>
                </a:moveTo>
                <a:cubicBezTo>
                  <a:pt x="537747" y="361445"/>
                  <a:pt x="537809" y="380628"/>
                  <a:pt x="537809" y="401679"/>
                </a:cubicBezTo>
                <a:cubicBezTo>
                  <a:pt x="537809" y="422729"/>
                  <a:pt x="537217" y="443500"/>
                  <a:pt x="526692" y="443500"/>
                </a:cubicBezTo>
                <a:cubicBezTo>
                  <a:pt x="524061" y="443500"/>
                  <a:pt x="521052" y="441741"/>
                  <a:pt x="518021" y="438888"/>
                </a:cubicBezTo>
                <a:lnTo>
                  <a:pt x="516105" y="436762"/>
                </a:lnTo>
                <a:lnTo>
                  <a:pt x="516105" y="368289"/>
                </a:lnTo>
                <a:lnTo>
                  <a:pt x="518492" y="365809"/>
                </a:lnTo>
                <a:cubicBezTo>
                  <a:pt x="521559" y="363105"/>
                  <a:pt x="524590" y="361445"/>
                  <a:pt x="527221" y="361445"/>
                </a:cubicBezTo>
                <a:close/>
                <a:moveTo>
                  <a:pt x="220396" y="359327"/>
                </a:moveTo>
                <a:cubicBezTo>
                  <a:pt x="223909" y="359239"/>
                  <a:pt x="232022" y="365003"/>
                  <a:pt x="231201" y="380503"/>
                </a:cubicBezTo>
                <a:cubicBezTo>
                  <a:pt x="230884" y="392149"/>
                  <a:pt x="231388" y="412115"/>
                  <a:pt x="231201" y="422853"/>
                </a:cubicBezTo>
                <a:cubicBezTo>
                  <a:pt x="230988" y="435029"/>
                  <a:pt x="226363" y="444029"/>
                  <a:pt x="220396" y="444029"/>
                </a:cubicBezTo>
                <a:cubicBezTo>
                  <a:pt x="214429" y="444029"/>
                  <a:pt x="210775" y="439705"/>
                  <a:pt x="209592" y="422853"/>
                </a:cubicBezTo>
                <a:cubicBezTo>
                  <a:pt x="209467" y="412354"/>
                  <a:pt x="209909" y="398502"/>
                  <a:pt x="210121" y="381032"/>
                </a:cubicBezTo>
                <a:cubicBezTo>
                  <a:pt x="210334" y="363562"/>
                  <a:pt x="216883" y="359416"/>
                  <a:pt x="220396" y="359327"/>
                </a:cubicBezTo>
                <a:close/>
                <a:moveTo>
                  <a:pt x="610464" y="358270"/>
                </a:moveTo>
                <a:cubicBezTo>
                  <a:pt x="613769" y="358182"/>
                  <a:pt x="621403" y="363945"/>
                  <a:pt x="620630" y="379445"/>
                </a:cubicBezTo>
                <a:cubicBezTo>
                  <a:pt x="620556" y="382357"/>
                  <a:pt x="620530" y="385788"/>
                  <a:pt x="620529" y="389466"/>
                </a:cubicBezTo>
                <a:lnTo>
                  <a:pt x="620563" y="396385"/>
                </a:lnTo>
                <a:lnTo>
                  <a:pt x="600548" y="396385"/>
                </a:lnTo>
                <a:lnTo>
                  <a:pt x="600616" y="392403"/>
                </a:lnTo>
                <a:cubicBezTo>
                  <a:pt x="600681" y="388483"/>
                  <a:pt x="600745" y="384342"/>
                  <a:pt x="600795" y="379975"/>
                </a:cubicBezTo>
                <a:cubicBezTo>
                  <a:pt x="600995" y="362505"/>
                  <a:pt x="607158" y="358358"/>
                  <a:pt x="610464" y="358270"/>
                </a:cubicBezTo>
                <a:close/>
                <a:moveTo>
                  <a:pt x="405464" y="342917"/>
                </a:moveTo>
                <a:cubicBezTo>
                  <a:pt x="404405" y="386326"/>
                  <a:pt x="405728" y="417031"/>
                  <a:pt x="405464" y="438206"/>
                </a:cubicBezTo>
                <a:cubicBezTo>
                  <a:pt x="405728" y="463616"/>
                  <a:pt x="420022" y="460352"/>
                  <a:pt x="427698" y="461499"/>
                </a:cubicBezTo>
                <a:cubicBezTo>
                  <a:pt x="435374" y="462646"/>
                  <a:pt x="447020" y="455146"/>
                  <a:pt x="451520" y="445088"/>
                </a:cubicBezTo>
                <a:cubicBezTo>
                  <a:pt x="453373" y="452499"/>
                  <a:pt x="453284" y="452764"/>
                  <a:pt x="453637" y="461499"/>
                </a:cubicBezTo>
                <a:cubicBezTo>
                  <a:pt x="465637" y="461764"/>
                  <a:pt x="463872" y="461058"/>
                  <a:pt x="475342" y="460969"/>
                </a:cubicBezTo>
                <a:cubicBezTo>
                  <a:pt x="474548" y="451882"/>
                  <a:pt x="475254" y="421354"/>
                  <a:pt x="475342" y="344505"/>
                </a:cubicBezTo>
                <a:cubicBezTo>
                  <a:pt x="468019" y="344946"/>
                  <a:pt x="467490" y="345299"/>
                  <a:pt x="449402" y="345035"/>
                </a:cubicBezTo>
                <a:cubicBezTo>
                  <a:pt x="449314" y="371063"/>
                  <a:pt x="449226" y="414472"/>
                  <a:pt x="449402" y="430795"/>
                </a:cubicBezTo>
                <a:cubicBezTo>
                  <a:pt x="449579" y="450823"/>
                  <a:pt x="428668" y="447029"/>
                  <a:pt x="429815" y="429206"/>
                </a:cubicBezTo>
                <a:cubicBezTo>
                  <a:pt x="429815" y="411472"/>
                  <a:pt x="429462" y="359063"/>
                  <a:pt x="429286" y="343446"/>
                </a:cubicBezTo>
                <a:cubicBezTo>
                  <a:pt x="418522" y="343182"/>
                  <a:pt x="415345" y="343534"/>
                  <a:pt x="405464" y="342917"/>
                </a:cubicBezTo>
                <a:close/>
                <a:moveTo>
                  <a:pt x="271000" y="342917"/>
                </a:moveTo>
                <a:cubicBezTo>
                  <a:pt x="269942" y="386326"/>
                  <a:pt x="271265" y="417031"/>
                  <a:pt x="271000" y="438206"/>
                </a:cubicBezTo>
                <a:cubicBezTo>
                  <a:pt x="271265" y="463616"/>
                  <a:pt x="285559" y="460352"/>
                  <a:pt x="293234" y="461499"/>
                </a:cubicBezTo>
                <a:cubicBezTo>
                  <a:pt x="300911" y="462646"/>
                  <a:pt x="312557" y="455146"/>
                  <a:pt x="317057" y="445088"/>
                </a:cubicBezTo>
                <a:cubicBezTo>
                  <a:pt x="318909" y="452499"/>
                  <a:pt x="318821" y="452764"/>
                  <a:pt x="319174" y="461499"/>
                </a:cubicBezTo>
                <a:cubicBezTo>
                  <a:pt x="331173" y="461764"/>
                  <a:pt x="329409" y="461058"/>
                  <a:pt x="340879" y="460969"/>
                </a:cubicBezTo>
                <a:cubicBezTo>
                  <a:pt x="340085" y="451882"/>
                  <a:pt x="340790" y="421354"/>
                  <a:pt x="340879" y="344505"/>
                </a:cubicBezTo>
                <a:cubicBezTo>
                  <a:pt x="333556" y="344946"/>
                  <a:pt x="333026" y="345299"/>
                  <a:pt x="314939" y="345035"/>
                </a:cubicBezTo>
                <a:cubicBezTo>
                  <a:pt x="314851" y="371063"/>
                  <a:pt x="314763" y="414472"/>
                  <a:pt x="314939" y="430795"/>
                </a:cubicBezTo>
                <a:cubicBezTo>
                  <a:pt x="315115" y="450823"/>
                  <a:pt x="294205" y="447029"/>
                  <a:pt x="295352" y="429206"/>
                </a:cubicBezTo>
                <a:cubicBezTo>
                  <a:pt x="295352" y="411472"/>
                  <a:pt x="294999" y="359063"/>
                  <a:pt x="294823" y="343446"/>
                </a:cubicBezTo>
                <a:cubicBezTo>
                  <a:pt x="284059" y="343182"/>
                  <a:pt x="280882" y="343534"/>
                  <a:pt x="271000" y="342917"/>
                </a:cubicBezTo>
                <a:close/>
                <a:moveTo>
                  <a:pt x="221186" y="341328"/>
                </a:moveTo>
                <a:cubicBezTo>
                  <a:pt x="210857" y="341406"/>
                  <a:pt x="191083" y="348230"/>
                  <a:pt x="186301" y="368738"/>
                </a:cubicBezTo>
                <a:lnTo>
                  <a:pt x="185532" y="375738"/>
                </a:lnTo>
                <a:lnTo>
                  <a:pt x="185240" y="375738"/>
                </a:lnTo>
                <a:lnTo>
                  <a:pt x="185240" y="427089"/>
                </a:lnTo>
                <a:lnTo>
                  <a:pt x="185352" y="427089"/>
                </a:lnTo>
                <a:lnTo>
                  <a:pt x="186252" y="435661"/>
                </a:lnTo>
                <a:cubicBezTo>
                  <a:pt x="190815" y="456099"/>
                  <a:pt x="209710" y="462634"/>
                  <a:pt x="220003" y="462557"/>
                </a:cubicBezTo>
                <a:cubicBezTo>
                  <a:pt x="230297" y="462480"/>
                  <a:pt x="250003" y="455655"/>
                  <a:pt x="254768" y="435148"/>
                </a:cubicBezTo>
                <a:lnTo>
                  <a:pt x="255651" y="427089"/>
                </a:lnTo>
                <a:lnTo>
                  <a:pt x="256069" y="427089"/>
                </a:lnTo>
                <a:cubicBezTo>
                  <a:pt x="255995" y="409972"/>
                  <a:pt x="255921" y="392855"/>
                  <a:pt x="255846" y="375738"/>
                </a:cubicBezTo>
                <a:lnTo>
                  <a:pt x="255055" y="368224"/>
                </a:lnTo>
                <a:cubicBezTo>
                  <a:pt x="250476" y="347786"/>
                  <a:pt x="231516" y="341251"/>
                  <a:pt x="221186" y="341328"/>
                </a:cubicBezTo>
                <a:close/>
                <a:moveTo>
                  <a:pt x="610812" y="341328"/>
                </a:moveTo>
                <a:cubicBezTo>
                  <a:pt x="601029" y="343178"/>
                  <a:pt x="573297" y="337113"/>
                  <a:pt x="574338" y="407383"/>
                </a:cubicBezTo>
                <a:cubicBezTo>
                  <a:pt x="574141" y="427588"/>
                  <a:pt x="576690" y="462253"/>
                  <a:pt x="609629" y="462557"/>
                </a:cubicBezTo>
                <a:cubicBezTo>
                  <a:pt x="639392" y="462861"/>
                  <a:pt x="643863" y="446126"/>
                  <a:pt x="644923" y="425089"/>
                </a:cubicBezTo>
                <a:lnTo>
                  <a:pt x="622513" y="425500"/>
                </a:lnTo>
                <a:cubicBezTo>
                  <a:pt x="617359" y="454969"/>
                  <a:pt x="597382" y="451087"/>
                  <a:pt x="600697" y="411207"/>
                </a:cubicBezTo>
                <a:lnTo>
                  <a:pt x="645739" y="411104"/>
                </a:lnTo>
                <a:cubicBezTo>
                  <a:pt x="647513" y="338786"/>
                  <a:pt x="623771" y="342654"/>
                  <a:pt x="610812" y="341328"/>
                </a:cubicBezTo>
                <a:close/>
                <a:moveTo>
                  <a:pt x="334526" y="301096"/>
                </a:moveTo>
                <a:lnTo>
                  <a:pt x="334526" y="322704"/>
                </a:lnTo>
                <a:lnTo>
                  <a:pt x="359937" y="322704"/>
                </a:lnTo>
                <a:lnTo>
                  <a:pt x="359937" y="459381"/>
                </a:lnTo>
                <a:lnTo>
                  <a:pt x="385347" y="459381"/>
                </a:lnTo>
                <a:lnTo>
                  <a:pt x="385347" y="322704"/>
                </a:lnTo>
                <a:lnTo>
                  <a:pt x="410757" y="322704"/>
                </a:lnTo>
                <a:lnTo>
                  <a:pt x="410757" y="301096"/>
                </a:lnTo>
                <a:close/>
                <a:moveTo>
                  <a:pt x="105833" y="301096"/>
                </a:moveTo>
                <a:lnTo>
                  <a:pt x="135479" y="406972"/>
                </a:lnTo>
                <a:cubicBezTo>
                  <a:pt x="135302" y="424795"/>
                  <a:pt x="135126" y="442617"/>
                  <a:pt x="134949" y="460440"/>
                </a:cubicBezTo>
                <a:lnTo>
                  <a:pt x="161418" y="459911"/>
                </a:lnTo>
                <a:cubicBezTo>
                  <a:pt x="161242" y="442617"/>
                  <a:pt x="161065" y="425324"/>
                  <a:pt x="160889" y="408031"/>
                </a:cubicBezTo>
                <a:lnTo>
                  <a:pt x="191593" y="301096"/>
                </a:lnTo>
                <a:lnTo>
                  <a:pt x="166183" y="301096"/>
                </a:lnTo>
                <a:lnTo>
                  <a:pt x="147654" y="383150"/>
                </a:lnTo>
                <a:lnTo>
                  <a:pt x="130714" y="301625"/>
                </a:lnTo>
                <a:close/>
                <a:moveTo>
                  <a:pt x="490694" y="296331"/>
                </a:moveTo>
                <a:cubicBezTo>
                  <a:pt x="490871" y="350858"/>
                  <a:pt x="491047" y="405384"/>
                  <a:pt x="491224" y="459911"/>
                </a:cubicBezTo>
                <a:lnTo>
                  <a:pt x="512399" y="459381"/>
                </a:lnTo>
                <a:lnTo>
                  <a:pt x="516105" y="448794"/>
                </a:lnTo>
                <a:lnTo>
                  <a:pt x="516105" y="447410"/>
                </a:lnTo>
                <a:lnTo>
                  <a:pt x="520040" y="453918"/>
                </a:lnTo>
                <a:cubicBezTo>
                  <a:pt x="523902" y="458273"/>
                  <a:pt x="528130" y="460969"/>
                  <a:pt x="532515" y="460969"/>
                </a:cubicBezTo>
                <a:cubicBezTo>
                  <a:pt x="566468" y="461499"/>
                  <a:pt x="564278" y="426040"/>
                  <a:pt x="564278" y="397973"/>
                </a:cubicBezTo>
                <a:cubicBezTo>
                  <a:pt x="564278" y="369905"/>
                  <a:pt x="563821" y="342388"/>
                  <a:pt x="537280" y="341858"/>
                </a:cubicBezTo>
                <a:cubicBezTo>
                  <a:pt x="532233" y="341991"/>
                  <a:pt x="527476" y="344323"/>
                  <a:pt x="523167" y="348058"/>
                </a:cubicBezTo>
                <a:lnTo>
                  <a:pt x="516105" y="357091"/>
                </a:lnTo>
                <a:lnTo>
                  <a:pt x="516105" y="296331"/>
                </a:ln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a:latin typeface="+mn-ea"/>
            </a:endParaRPr>
          </a:p>
        </p:txBody>
      </p:sp>
      <p:sp>
        <p:nvSpPr>
          <p:cNvPr id="119" name="ニコニコ動画">
            <a:extLst>
              <a:ext uri="{FF2B5EF4-FFF2-40B4-BE49-F238E27FC236}">
                <a16:creationId xmlns:a16="http://schemas.microsoft.com/office/drawing/2014/main" id="{C3402DD2-9BBE-3F42-9D07-CCCA311EB1C5}"/>
              </a:ext>
            </a:extLst>
          </p:cNvPr>
          <p:cNvSpPr>
            <a:spLocks noChangeAspect="1"/>
          </p:cNvSpPr>
          <p:nvPr userDrawn="1"/>
        </p:nvSpPr>
        <p:spPr>
          <a:xfrm>
            <a:off x="5709266" y="4764341"/>
            <a:ext cx="282261" cy="282261"/>
          </a:xfrm>
          <a:custGeom>
            <a:avLst/>
            <a:gdLst>
              <a:gd name="connsiteX0" fmla="*/ 223132 w 756000"/>
              <a:gd name="connsiteY0" fmla="*/ 529444 h 756000"/>
              <a:gd name="connsiteX1" fmla="*/ 238372 w 756000"/>
              <a:gd name="connsiteY1" fmla="*/ 529444 h 756000"/>
              <a:gd name="connsiteX2" fmla="*/ 238869 w 756000"/>
              <a:gd name="connsiteY2" fmla="*/ 533917 h 756000"/>
              <a:gd name="connsiteX3" fmla="*/ 229737 w 756000"/>
              <a:gd name="connsiteY3" fmla="*/ 552070 h 756000"/>
              <a:gd name="connsiteX4" fmla="*/ 222635 w 756000"/>
              <a:gd name="connsiteY4" fmla="*/ 533917 h 756000"/>
              <a:gd name="connsiteX5" fmla="*/ 222800 w 756000"/>
              <a:gd name="connsiteY5" fmla="*/ 531212 h 756000"/>
              <a:gd name="connsiteX6" fmla="*/ 495013 w 756000"/>
              <a:gd name="connsiteY6" fmla="*/ 523356 h 756000"/>
              <a:gd name="connsiteX7" fmla="*/ 519116 w 756000"/>
              <a:gd name="connsiteY7" fmla="*/ 523356 h 756000"/>
              <a:gd name="connsiteX8" fmla="*/ 519902 w 756000"/>
              <a:gd name="connsiteY8" fmla="*/ 527829 h 756000"/>
              <a:gd name="connsiteX9" fmla="*/ 505460 w 756000"/>
              <a:gd name="connsiteY9" fmla="*/ 545982 h 756000"/>
              <a:gd name="connsiteX10" fmla="*/ 494227 w 756000"/>
              <a:gd name="connsiteY10" fmla="*/ 527829 h 756000"/>
              <a:gd name="connsiteX11" fmla="*/ 494488 w 756000"/>
              <a:gd name="connsiteY11" fmla="*/ 525124 h 756000"/>
              <a:gd name="connsiteX12" fmla="*/ 374722 w 756000"/>
              <a:gd name="connsiteY12" fmla="*/ 397650 h 756000"/>
              <a:gd name="connsiteX13" fmla="*/ 342253 w 756000"/>
              <a:gd name="connsiteY13" fmla="*/ 438237 h 756000"/>
              <a:gd name="connsiteX14" fmla="*/ 356232 w 756000"/>
              <a:gd name="connsiteY14" fmla="*/ 449398 h 756000"/>
              <a:gd name="connsiteX15" fmla="*/ 389153 w 756000"/>
              <a:gd name="connsiteY15" fmla="*/ 448158 h 756000"/>
              <a:gd name="connsiteX16" fmla="*/ 412152 w 756000"/>
              <a:gd name="connsiteY16" fmla="*/ 442296 h 756000"/>
              <a:gd name="connsiteX17" fmla="*/ 374722 w 756000"/>
              <a:gd name="connsiteY17" fmla="*/ 397650 h 756000"/>
              <a:gd name="connsiteX18" fmla="*/ 255217 w 756000"/>
              <a:gd name="connsiteY18" fmla="*/ 334966 h 756000"/>
              <a:gd name="connsiteX19" fmla="*/ 234923 w 756000"/>
              <a:gd name="connsiteY19" fmla="*/ 355260 h 756000"/>
              <a:gd name="connsiteX20" fmla="*/ 255217 w 756000"/>
              <a:gd name="connsiteY20" fmla="*/ 375553 h 756000"/>
              <a:gd name="connsiteX21" fmla="*/ 275510 w 756000"/>
              <a:gd name="connsiteY21" fmla="*/ 355260 h 756000"/>
              <a:gd name="connsiteX22" fmla="*/ 255217 w 756000"/>
              <a:gd name="connsiteY22" fmla="*/ 334966 h 756000"/>
              <a:gd name="connsiteX23" fmla="*/ 491972 w 756000"/>
              <a:gd name="connsiteY23" fmla="*/ 301144 h 756000"/>
              <a:gd name="connsiteX24" fmla="*/ 471679 w 756000"/>
              <a:gd name="connsiteY24" fmla="*/ 321438 h 756000"/>
              <a:gd name="connsiteX25" fmla="*/ 491972 w 756000"/>
              <a:gd name="connsiteY25" fmla="*/ 341731 h 756000"/>
              <a:gd name="connsiteX26" fmla="*/ 512266 w 756000"/>
              <a:gd name="connsiteY26" fmla="*/ 321438 h 756000"/>
              <a:gd name="connsiteX27" fmla="*/ 491972 w 756000"/>
              <a:gd name="connsiteY27" fmla="*/ 301144 h 756000"/>
              <a:gd name="connsiteX28" fmla="*/ 539775 w 756000"/>
              <a:gd name="connsiteY28" fmla="*/ 271831 h 756000"/>
              <a:gd name="connsiteX29" fmla="*/ 547441 w 756000"/>
              <a:gd name="connsiteY29" fmla="*/ 468000 h 756000"/>
              <a:gd name="connsiteX30" fmla="*/ 216434 w 756000"/>
              <a:gd name="connsiteY30" fmla="*/ 475216 h 756000"/>
              <a:gd name="connsiteX31" fmla="*/ 211473 w 756000"/>
              <a:gd name="connsiteY31" fmla="*/ 278596 h 756000"/>
              <a:gd name="connsiteX32" fmla="*/ 539775 w 756000"/>
              <a:gd name="connsiteY32" fmla="*/ 271831 h 756000"/>
              <a:gd name="connsiteX33" fmla="*/ 553754 w 756000"/>
              <a:gd name="connsiteY33" fmla="*/ 255145 h 756000"/>
              <a:gd name="connsiteX34" fmla="*/ 248903 w 756000"/>
              <a:gd name="connsiteY34" fmla="*/ 263150 h 756000"/>
              <a:gd name="connsiteX35" fmla="*/ 211473 w 756000"/>
              <a:gd name="connsiteY35" fmla="*/ 262248 h 756000"/>
              <a:gd name="connsiteX36" fmla="*/ 198846 w 756000"/>
              <a:gd name="connsiteY36" fmla="*/ 257400 h 756000"/>
              <a:gd name="connsiteX37" fmla="*/ 203356 w 756000"/>
              <a:gd name="connsiteY37" fmla="*/ 489646 h 756000"/>
              <a:gd name="connsiteX38" fmla="*/ 560970 w 756000"/>
              <a:gd name="connsiteY38" fmla="*/ 481980 h 756000"/>
              <a:gd name="connsiteX39" fmla="*/ 553754 w 756000"/>
              <a:gd name="connsiteY39" fmla="*/ 255145 h 756000"/>
              <a:gd name="connsiteX40" fmla="*/ 436882 w 756000"/>
              <a:gd name="connsiteY40" fmla="*/ 236337 h 756000"/>
              <a:gd name="connsiteX41" fmla="*/ 577205 w 756000"/>
              <a:gd name="connsiteY41" fmla="*/ 238911 h 756000"/>
              <a:gd name="connsiteX42" fmla="*/ 572244 w 756000"/>
              <a:gd name="connsiteY42" fmla="*/ 507685 h 756000"/>
              <a:gd name="connsiteX43" fmla="*/ 179004 w 756000"/>
              <a:gd name="connsiteY43" fmla="*/ 517606 h 756000"/>
              <a:gd name="connsiteX44" fmla="*/ 175847 w 756000"/>
              <a:gd name="connsiteY44" fmla="*/ 240715 h 756000"/>
              <a:gd name="connsiteX45" fmla="*/ 436882 w 756000"/>
              <a:gd name="connsiteY45" fmla="*/ 236337 h 756000"/>
              <a:gd name="connsiteX46" fmla="*/ 459503 w 756000"/>
              <a:gd name="connsiteY46" fmla="*/ 139699 h 756000"/>
              <a:gd name="connsiteX47" fmla="*/ 372918 w 756000"/>
              <a:gd name="connsiteY47" fmla="*/ 218956 h 756000"/>
              <a:gd name="connsiteX48" fmla="*/ 276412 w 756000"/>
              <a:gd name="connsiteY48" fmla="*/ 148718 h 756000"/>
              <a:gd name="connsiteX49" fmla="*/ 267844 w 756000"/>
              <a:gd name="connsiteY49" fmla="*/ 160444 h 756000"/>
              <a:gd name="connsiteX50" fmla="*/ 357731 w 756000"/>
              <a:gd name="connsiteY50" fmla="*/ 224418 h 756000"/>
              <a:gd name="connsiteX51" fmla="*/ 176298 w 756000"/>
              <a:gd name="connsiteY51" fmla="*/ 224367 h 756000"/>
              <a:gd name="connsiteX52" fmla="*/ 176749 w 756000"/>
              <a:gd name="connsiteY52" fmla="*/ 217152 h 756000"/>
              <a:gd name="connsiteX53" fmla="*/ 162318 w 756000"/>
              <a:gd name="connsiteY53" fmla="*/ 215010 h 756000"/>
              <a:gd name="connsiteX54" fmla="*/ 163671 w 756000"/>
              <a:gd name="connsiteY54" fmla="*/ 528880 h 756000"/>
              <a:gd name="connsiteX55" fmla="*/ 204379 w 756000"/>
              <a:gd name="connsiteY55" fmla="*/ 529749 h 756000"/>
              <a:gd name="connsiteX56" fmla="*/ 209273 w 756000"/>
              <a:gd name="connsiteY56" fmla="*/ 528886 h 756000"/>
              <a:gd name="connsiteX57" fmla="*/ 209219 w 756000"/>
              <a:gd name="connsiteY57" fmla="*/ 529782 h 756000"/>
              <a:gd name="connsiteX58" fmla="*/ 231316 w 756000"/>
              <a:gd name="connsiteY58" fmla="*/ 566310 h 756000"/>
              <a:gd name="connsiteX59" fmla="*/ 253413 w 756000"/>
              <a:gd name="connsiteY59" fmla="*/ 529782 h 756000"/>
              <a:gd name="connsiteX60" fmla="*/ 253187 w 756000"/>
              <a:gd name="connsiteY60" fmla="*/ 526085 h 756000"/>
              <a:gd name="connsiteX61" fmla="*/ 479437 w 756000"/>
              <a:gd name="connsiteY61" fmla="*/ 522198 h 756000"/>
              <a:gd name="connsiteX62" fmla="*/ 479346 w 756000"/>
              <a:gd name="connsiteY62" fmla="*/ 523017 h 756000"/>
              <a:gd name="connsiteX63" fmla="*/ 507193 w 756000"/>
              <a:gd name="connsiteY63" fmla="*/ 559884 h 756000"/>
              <a:gd name="connsiteX64" fmla="*/ 534048 w 756000"/>
              <a:gd name="connsiteY64" fmla="*/ 524126 h 756000"/>
              <a:gd name="connsiteX65" fmla="*/ 534321 w 756000"/>
              <a:gd name="connsiteY65" fmla="*/ 521255 h 756000"/>
              <a:gd name="connsiteX66" fmla="*/ 569538 w 756000"/>
              <a:gd name="connsiteY66" fmla="*/ 520650 h 756000"/>
              <a:gd name="connsiteX67" fmla="*/ 586224 w 756000"/>
              <a:gd name="connsiteY67" fmla="*/ 516704 h 756000"/>
              <a:gd name="connsiteX68" fmla="*/ 592086 w 756000"/>
              <a:gd name="connsiteY68" fmla="*/ 241955 h 756000"/>
              <a:gd name="connsiteX69" fmla="*/ 584871 w 756000"/>
              <a:gd name="connsiteY69" fmla="*/ 224480 h 756000"/>
              <a:gd name="connsiteX70" fmla="*/ 387046 w 756000"/>
              <a:gd name="connsiteY70" fmla="*/ 224426 h 756000"/>
              <a:gd name="connsiteX71" fmla="*/ 468071 w 756000"/>
              <a:gd name="connsiteY71" fmla="*/ 149508 h 756000"/>
              <a:gd name="connsiteX72" fmla="*/ 378000 w 756000"/>
              <a:gd name="connsiteY72" fmla="*/ 0 h 756000"/>
              <a:gd name="connsiteX73" fmla="*/ 756000 w 756000"/>
              <a:gd name="connsiteY73" fmla="*/ 378000 h 756000"/>
              <a:gd name="connsiteX74" fmla="*/ 378000 w 756000"/>
              <a:gd name="connsiteY74" fmla="*/ 756000 h 756000"/>
              <a:gd name="connsiteX75" fmla="*/ 0 w 756000"/>
              <a:gd name="connsiteY75" fmla="*/ 378000 h 756000"/>
              <a:gd name="connsiteX76" fmla="*/ 378000 w 756000"/>
              <a:gd name="connsiteY76"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56000" h="756000">
                <a:moveTo>
                  <a:pt x="223132" y="529444"/>
                </a:moveTo>
                <a:lnTo>
                  <a:pt x="238372" y="529444"/>
                </a:lnTo>
                <a:lnTo>
                  <a:pt x="238869" y="533917"/>
                </a:lnTo>
                <a:cubicBezTo>
                  <a:pt x="237375" y="537393"/>
                  <a:pt x="240308" y="551732"/>
                  <a:pt x="229737" y="552070"/>
                </a:cubicBezTo>
                <a:cubicBezTo>
                  <a:pt x="225254" y="552070"/>
                  <a:pt x="222759" y="545179"/>
                  <a:pt x="222635" y="533917"/>
                </a:cubicBezTo>
                <a:cubicBezTo>
                  <a:pt x="222635" y="532990"/>
                  <a:pt x="222691" y="532086"/>
                  <a:pt x="222800" y="531212"/>
                </a:cubicBezTo>
                <a:close/>
                <a:moveTo>
                  <a:pt x="495013" y="523356"/>
                </a:moveTo>
                <a:lnTo>
                  <a:pt x="519116" y="523356"/>
                </a:lnTo>
                <a:cubicBezTo>
                  <a:pt x="519378" y="524847"/>
                  <a:pt x="520086" y="526333"/>
                  <a:pt x="519902" y="527829"/>
                </a:cubicBezTo>
                <a:cubicBezTo>
                  <a:pt x="519228" y="533334"/>
                  <a:pt x="517105" y="545982"/>
                  <a:pt x="505460" y="545982"/>
                </a:cubicBezTo>
                <a:cubicBezTo>
                  <a:pt x="502091" y="546659"/>
                  <a:pt x="494424" y="539091"/>
                  <a:pt x="494227" y="527829"/>
                </a:cubicBezTo>
                <a:cubicBezTo>
                  <a:pt x="494227" y="526902"/>
                  <a:pt x="494317" y="525998"/>
                  <a:pt x="494488" y="525124"/>
                </a:cubicBezTo>
                <a:close/>
                <a:moveTo>
                  <a:pt x="374722" y="397650"/>
                </a:moveTo>
                <a:cubicBezTo>
                  <a:pt x="367582" y="399229"/>
                  <a:pt x="355406" y="399830"/>
                  <a:pt x="342253" y="438237"/>
                </a:cubicBezTo>
                <a:cubicBezTo>
                  <a:pt x="339246" y="446260"/>
                  <a:pt x="346386" y="449774"/>
                  <a:pt x="356232" y="449398"/>
                </a:cubicBezTo>
                <a:cubicBezTo>
                  <a:pt x="367882" y="444513"/>
                  <a:pt x="380735" y="445734"/>
                  <a:pt x="389153" y="448158"/>
                </a:cubicBezTo>
                <a:cubicBezTo>
                  <a:pt x="397571" y="450582"/>
                  <a:pt x="412152" y="453503"/>
                  <a:pt x="412152" y="442296"/>
                </a:cubicBezTo>
                <a:cubicBezTo>
                  <a:pt x="405838" y="415755"/>
                  <a:pt x="386372" y="398327"/>
                  <a:pt x="374722" y="397650"/>
                </a:cubicBezTo>
                <a:close/>
                <a:moveTo>
                  <a:pt x="255217" y="334966"/>
                </a:moveTo>
                <a:cubicBezTo>
                  <a:pt x="244009" y="334966"/>
                  <a:pt x="234923" y="344052"/>
                  <a:pt x="234923" y="355260"/>
                </a:cubicBezTo>
                <a:cubicBezTo>
                  <a:pt x="234923" y="366467"/>
                  <a:pt x="244009" y="375553"/>
                  <a:pt x="255217" y="375553"/>
                </a:cubicBezTo>
                <a:cubicBezTo>
                  <a:pt x="266424" y="375553"/>
                  <a:pt x="275510" y="366467"/>
                  <a:pt x="275510" y="355260"/>
                </a:cubicBezTo>
                <a:cubicBezTo>
                  <a:pt x="275510" y="344052"/>
                  <a:pt x="266424" y="334966"/>
                  <a:pt x="255217" y="334966"/>
                </a:cubicBezTo>
                <a:close/>
                <a:moveTo>
                  <a:pt x="491972" y="301144"/>
                </a:moveTo>
                <a:cubicBezTo>
                  <a:pt x="480765" y="301144"/>
                  <a:pt x="471679" y="310230"/>
                  <a:pt x="471679" y="321438"/>
                </a:cubicBezTo>
                <a:cubicBezTo>
                  <a:pt x="471679" y="332645"/>
                  <a:pt x="480765" y="341731"/>
                  <a:pt x="491972" y="341731"/>
                </a:cubicBezTo>
                <a:cubicBezTo>
                  <a:pt x="503180" y="341731"/>
                  <a:pt x="512266" y="332645"/>
                  <a:pt x="512266" y="321438"/>
                </a:cubicBezTo>
                <a:cubicBezTo>
                  <a:pt x="512266" y="310230"/>
                  <a:pt x="503180" y="301144"/>
                  <a:pt x="491972" y="301144"/>
                </a:cubicBezTo>
                <a:close/>
                <a:moveTo>
                  <a:pt x="539775" y="271831"/>
                </a:moveTo>
                <a:cubicBezTo>
                  <a:pt x="545787" y="338273"/>
                  <a:pt x="545036" y="402460"/>
                  <a:pt x="547441" y="468000"/>
                </a:cubicBezTo>
                <a:cubicBezTo>
                  <a:pt x="438158" y="473712"/>
                  <a:pt x="325266" y="476268"/>
                  <a:pt x="216434" y="475216"/>
                </a:cubicBezTo>
                <a:lnTo>
                  <a:pt x="211473" y="278596"/>
                </a:lnTo>
                <a:cubicBezTo>
                  <a:pt x="320907" y="276341"/>
                  <a:pt x="430341" y="277243"/>
                  <a:pt x="539775" y="271831"/>
                </a:cubicBezTo>
                <a:close/>
                <a:moveTo>
                  <a:pt x="553754" y="255145"/>
                </a:moveTo>
                <a:cubicBezTo>
                  <a:pt x="451987" y="263526"/>
                  <a:pt x="350671" y="260632"/>
                  <a:pt x="248903" y="263150"/>
                </a:cubicBezTo>
                <a:lnTo>
                  <a:pt x="211473" y="262248"/>
                </a:lnTo>
                <a:cubicBezTo>
                  <a:pt x="209970" y="254168"/>
                  <a:pt x="200800" y="253304"/>
                  <a:pt x="198846" y="257400"/>
                </a:cubicBezTo>
                <a:cubicBezTo>
                  <a:pt x="194938" y="340227"/>
                  <a:pt x="201853" y="412231"/>
                  <a:pt x="203356" y="489646"/>
                </a:cubicBezTo>
                <a:lnTo>
                  <a:pt x="560970" y="481980"/>
                </a:lnTo>
                <a:cubicBezTo>
                  <a:pt x="558565" y="406368"/>
                  <a:pt x="559316" y="331208"/>
                  <a:pt x="553754" y="255145"/>
                </a:cubicBezTo>
                <a:close/>
                <a:moveTo>
                  <a:pt x="436882" y="236337"/>
                </a:moveTo>
                <a:cubicBezTo>
                  <a:pt x="487794" y="236149"/>
                  <a:pt x="535829" y="236769"/>
                  <a:pt x="577205" y="238911"/>
                </a:cubicBezTo>
                <a:cubicBezTo>
                  <a:pt x="579610" y="330306"/>
                  <a:pt x="573897" y="418094"/>
                  <a:pt x="572244" y="507685"/>
                </a:cubicBezTo>
                <a:cubicBezTo>
                  <a:pt x="441164" y="510992"/>
                  <a:pt x="225303" y="508436"/>
                  <a:pt x="179004" y="517606"/>
                </a:cubicBezTo>
                <a:cubicBezTo>
                  <a:pt x="174795" y="426211"/>
                  <a:pt x="172841" y="333463"/>
                  <a:pt x="175847" y="240715"/>
                </a:cubicBezTo>
                <a:cubicBezTo>
                  <a:pt x="259181" y="239212"/>
                  <a:pt x="352028" y="236651"/>
                  <a:pt x="436882" y="236337"/>
                </a:cubicBezTo>
                <a:close/>
                <a:moveTo>
                  <a:pt x="459503" y="139699"/>
                </a:moveTo>
                <a:lnTo>
                  <a:pt x="372918" y="218956"/>
                </a:lnTo>
                <a:lnTo>
                  <a:pt x="276412" y="148718"/>
                </a:lnTo>
                <a:lnTo>
                  <a:pt x="267844" y="160444"/>
                </a:lnTo>
                <a:lnTo>
                  <a:pt x="357731" y="224418"/>
                </a:lnTo>
                <a:lnTo>
                  <a:pt x="176298" y="224367"/>
                </a:lnTo>
                <a:lnTo>
                  <a:pt x="176749" y="217152"/>
                </a:lnTo>
                <a:lnTo>
                  <a:pt x="162318" y="215010"/>
                </a:lnTo>
                <a:cubicBezTo>
                  <a:pt x="159011" y="316928"/>
                  <a:pt x="159311" y="426963"/>
                  <a:pt x="163671" y="528880"/>
                </a:cubicBezTo>
                <a:cubicBezTo>
                  <a:pt x="171760" y="528655"/>
                  <a:pt x="190990" y="531188"/>
                  <a:pt x="204379" y="529749"/>
                </a:cubicBezTo>
                <a:lnTo>
                  <a:pt x="209273" y="528886"/>
                </a:lnTo>
                <a:lnTo>
                  <a:pt x="209219" y="529782"/>
                </a:lnTo>
                <a:cubicBezTo>
                  <a:pt x="209557" y="560441"/>
                  <a:pt x="219112" y="566310"/>
                  <a:pt x="231316" y="566310"/>
                </a:cubicBezTo>
                <a:cubicBezTo>
                  <a:pt x="243520" y="566310"/>
                  <a:pt x="253413" y="560441"/>
                  <a:pt x="253413" y="529782"/>
                </a:cubicBezTo>
                <a:lnTo>
                  <a:pt x="253187" y="526085"/>
                </a:lnTo>
                <a:lnTo>
                  <a:pt x="479437" y="522198"/>
                </a:lnTo>
                <a:lnTo>
                  <a:pt x="479346" y="523017"/>
                </a:lnTo>
                <a:cubicBezTo>
                  <a:pt x="479684" y="553676"/>
                  <a:pt x="497967" y="560842"/>
                  <a:pt x="507193" y="559884"/>
                </a:cubicBezTo>
                <a:cubicBezTo>
                  <a:pt x="515842" y="558985"/>
                  <a:pt x="530073" y="556396"/>
                  <a:pt x="534048" y="524126"/>
                </a:cubicBezTo>
                <a:lnTo>
                  <a:pt x="534321" y="521255"/>
                </a:lnTo>
                <a:lnTo>
                  <a:pt x="569538" y="520650"/>
                </a:lnTo>
                <a:cubicBezTo>
                  <a:pt x="582127" y="530947"/>
                  <a:pt x="585472" y="522078"/>
                  <a:pt x="586224" y="516704"/>
                </a:cubicBezTo>
                <a:lnTo>
                  <a:pt x="592086" y="241955"/>
                </a:lnTo>
                <a:cubicBezTo>
                  <a:pt x="591485" y="231621"/>
                  <a:pt x="590433" y="226698"/>
                  <a:pt x="584871" y="224480"/>
                </a:cubicBezTo>
                <a:lnTo>
                  <a:pt x="387046" y="224426"/>
                </a:lnTo>
                <a:lnTo>
                  <a:pt x="468071" y="149508"/>
                </a:ln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a:latin typeface="+mn-ea"/>
            </a:endParaRPr>
          </a:p>
        </p:txBody>
      </p:sp>
      <p:sp>
        <p:nvSpPr>
          <p:cNvPr id="120" name="Yahoo!Japan">
            <a:extLst>
              <a:ext uri="{FF2B5EF4-FFF2-40B4-BE49-F238E27FC236}">
                <a16:creationId xmlns:a16="http://schemas.microsoft.com/office/drawing/2014/main" id="{9264F4B1-40CD-1B4E-91F2-E844B7F1AA6D}"/>
              </a:ext>
            </a:extLst>
          </p:cNvPr>
          <p:cNvSpPr>
            <a:spLocks noChangeAspect="1"/>
          </p:cNvSpPr>
          <p:nvPr userDrawn="1"/>
        </p:nvSpPr>
        <p:spPr>
          <a:xfrm>
            <a:off x="6311316" y="4764341"/>
            <a:ext cx="282261" cy="282261"/>
          </a:xfrm>
          <a:custGeom>
            <a:avLst/>
            <a:gdLst>
              <a:gd name="connsiteX0" fmla="*/ 564947 w 756000"/>
              <a:gd name="connsiteY0" fmla="*/ 503365 h 756000"/>
              <a:gd name="connsiteX1" fmla="*/ 564618 w 756000"/>
              <a:gd name="connsiteY1" fmla="*/ 536636 h 756000"/>
              <a:gd name="connsiteX2" fmla="*/ 595583 w 756000"/>
              <a:gd name="connsiteY2" fmla="*/ 537624 h 756000"/>
              <a:gd name="connsiteX3" fmla="*/ 600524 w 756000"/>
              <a:gd name="connsiteY3" fmla="*/ 505671 h 756000"/>
              <a:gd name="connsiteX4" fmla="*/ 564947 w 756000"/>
              <a:gd name="connsiteY4" fmla="*/ 503365 h 756000"/>
              <a:gd name="connsiteX5" fmla="*/ 564947 w 756000"/>
              <a:gd name="connsiteY5" fmla="*/ 351836 h 756000"/>
              <a:gd name="connsiteX6" fmla="*/ 564618 w 756000"/>
              <a:gd name="connsiteY6" fmla="*/ 483271 h 756000"/>
              <a:gd name="connsiteX7" fmla="*/ 598877 w 756000"/>
              <a:gd name="connsiteY7" fmla="*/ 484919 h 756000"/>
              <a:gd name="connsiteX8" fmla="*/ 634453 w 756000"/>
              <a:gd name="connsiteY8" fmla="*/ 356778 h 756000"/>
              <a:gd name="connsiteX9" fmla="*/ 564947 w 756000"/>
              <a:gd name="connsiteY9" fmla="*/ 351836 h 756000"/>
              <a:gd name="connsiteX10" fmla="*/ 130454 w 756000"/>
              <a:gd name="connsiteY10" fmla="*/ 254001 h 756000"/>
              <a:gd name="connsiteX11" fmla="*/ 130454 w 756000"/>
              <a:gd name="connsiteY11" fmla="*/ 282014 h 756000"/>
              <a:gd name="connsiteX12" fmla="*/ 199301 w 756000"/>
              <a:gd name="connsiteY12" fmla="*/ 282001 h 756000"/>
              <a:gd name="connsiteX13" fmla="*/ 326783 w 756000"/>
              <a:gd name="connsiteY13" fmla="*/ 424966 h 756000"/>
              <a:gd name="connsiteX14" fmla="*/ 324807 w 756000"/>
              <a:gd name="connsiteY14" fmla="*/ 503365 h 756000"/>
              <a:gd name="connsiteX15" fmla="*/ 257936 w 756000"/>
              <a:gd name="connsiteY15" fmla="*/ 516542 h 756000"/>
              <a:gd name="connsiteX16" fmla="*/ 252995 w 756000"/>
              <a:gd name="connsiteY16" fmla="*/ 537624 h 756000"/>
              <a:gd name="connsiteX17" fmla="*/ 476007 w 756000"/>
              <a:gd name="connsiteY17" fmla="*/ 536965 h 756000"/>
              <a:gd name="connsiteX18" fmla="*/ 475677 w 756000"/>
              <a:gd name="connsiteY18" fmla="*/ 515224 h 756000"/>
              <a:gd name="connsiteX19" fmla="*/ 404195 w 756000"/>
              <a:gd name="connsiteY19" fmla="*/ 513577 h 756000"/>
              <a:gd name="connsiteX20" fmla="*/ 402218 w 756000"/>
              <a:gd name="connsiteY20" fmla="*/ 430566 h 756000"/>
              <a:gd name="connsiteX21" fmla="*/ 527065 w 756000"/>
              <a:gd name="connsiteY21" fmla="*/ 328119 h 756000"/>
              <a:gd name="connsiteX22" fmla="*/ 559347 w 756000"/>
              <a:gd name="connsiteY22" fmla="*/ 320872 h 756000"/>
              <a:gd name="connsiteX23" fmla="*/ 583065 w 756000"/>
              <a:gd name="connsiteY23" fmla="*/ 321201 h 756000"/>
              <a:gd name="connsiteX24" fmla="*/ 603489 w 756000"/>
              <a:gd name="connsiteY24" fmla="*/ 294189 h 756000"/>
              <a:gd name="connsiteX25" fmla="*/ 406830 w 756000"/>
              <a:gd name="connsiteY25" fmla="*/ 293860 h 756000"/>
              <a:gd name="connsiteX26" fmla="*/ 414077 w 756000"/>
              <a:gd name="connsiteY26" fmla="*/ 320542 h 756000"/>
              <a:gd name="connsiteX27" fmla="*/ 470077 w 756000"/>
              <a:gd name="connsiteY27" fmla="*/ 321201 h 756000"/>
              <a:gd name="connsiteX28" fmla="*/ 378830 w 756000"/>
              <a:gd name="connsiteY28" fmla="*/ 398283 h 756000"/>
              <a:gd name="connsiteX29" fmla="*/ 284619 w 756000"/>
              <a:gd name="connsiteY29" fmla="*/ 281342 h 756000"/>
              <a:gd name="connsiteX30" fmla="*/ 354558 w 756000"/>
              <a:gd name="connsiteY30" fmla="*/ 282014 h 756000"/>
              <a:gd name="connsiteX31" fmla="*/ 354558 w 756000"/>
              <a:gd name="connsiteY31" fmla="*/ 254001 h 756000"/>
              <a:gd name="connsiteX32" fmla="*/ 378000 w 756000"/>
              <a:gd name="connsiteY32" fmla="*/ 0 h 756000"/>
              <a:gd name="connsiteX33" fmla="*/ 756000 w 756000"/>
              <a:gd name="connsiteY33" fmla="*/ 378000 h 756000"/>
              <a:gd name="connsiteX34" fmla="*/ 378000 w 756000"/>
              <a:gd name="connsiteY34" fmla="*/ 756000 h 756000"/>
              <a:gd name="connsiteX35" fmla="*/ 0 w 756000"/>
              <a:gd name="connsiteY35" fmla="*/ 378000 h 756000"/>
              <a:gd name="connsiteX36" fmla="*/ 378000 w 756000"/>
              <a:gd name="connsiteY36"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56000" h="756000">
                <a:moveTo>
                  <a:pt x="564947" y="503365"/>
                </a:moveTo>
                <a:cubicBezTo>
                  <a:pt x="564838" y="514456"/>
                  <a:pt x="564728" y="525546"/>
                  <a:pt x="564618" y="536636"/>
                </a:cubicBezTo>
                <a:cubicBezTo>
                  <a:pt x="574500" y="536856"/>
                  <a:pt x="585700" y="539052"/>
                  <a:pt x="595583" y="537624"/>
                </a:cubicBezTo>
                <a:lnTo>
                  <a:pt x="600524" y="505671"/>
                </a:lnTo>
                <a:cubicBezTo>
                  <a:pt x="577794" y="507209"/>
                  <a:pt x="576806" y="504134"/>
                  <a:pt x="564947" y="503365"/>
                </a:cubicBezTo>
                <a:close/>
                <a:moveTo>
                  <a:pt x="564947" y="351836"/>
                </a:moveTo>
                <a:cubicBezTo>
                  <a:pt x="564728" y="396087"/>
                  <a:pt x="564838" y="439021"/>
                  <a:pt x="564618" y="483271"/>
                </a:cubicBezTo>
                <a:lnTo>
                  <a:pt x="598877" y="484919"/>
                </a:lnTo>
                <a:lnTo>
                  <a:pt x="634453" y="356778"/>
                </a:lnTo>
                <a:cubicBezTo>
                  <a:pt x="608430" y="356009"/>
                  <a:pt x="589653" y="353593"/>
                  <a:pt x="564947" y="351836"/>
                </a:cubicBezTo>
                <a:close/>
                <a:moveTo>
                  <a:pt x="130454" y="254001"/>
                </a:moveTo>
                <a:lnTo>
                  <a:pt x="130454" y="282014"/>
                </a:lnTo>
                <a:lnTo>
                  <a:pt x="199301" y="282001"/>
                </a:lnTo>
                <a:cubicBezTo>
                  <a:pt x="229278" y="308244"/>
                  <a:pt x="283630" y="367099"/>
                  <a:pt x="326783" y="424966"/>
                </a:cubicBezTo>
                <a:lnTo>
                  <a:pt x="324807" y="503365"/>
                </a:lnTo>
                <a:cubicBezTo>
                  <a:pt x="323489" y="520385"/>
                  <a:pt x="280995" y="517640"/>
                  <a:pt x="257936" y="516542"/>
                </a:cubicBezTo>
                <a:lnTo>
                  <a:pt x="252995" y="537624"/>
                </a:lnTo>
                <a:lnTo>
                  <a:pt x="476007" y="536965"/>
                </a:lnTo>
                <a:cubicBezTo>
                  <a:pt x="475897" y="530158"/>
                  <a:pt x="475787" y="522032"/>
                  <a:pt x="475677" y="515224"/>
                </a:cubicBezTo>
                <a:cubicBezTo>
                  <a:pt x="451850" y="514236"/>
                  <a:pt x="440211" y="513577"/>
                  <a:pt x="404195" y="513577"/>
                </a:cubicBezTo>
                <a:lnTo>
                  <a:pt x="402218" y="430566"/>
                </a:lnTo>
                <a:cubicBezTo>
                  <a:pt x="433952" y="398064"/>
                  <a:pt x="463709" y="370503"/>
                  <a:pt x="527065" y="328119"/>
                </a:cubicBezTo>
                <a:cubicBezTo>
                  <a:pt x="537167" y="323068"/>
                  <a:pt x="538704" y="321640"/>
                  <a:pt x="559347" y="320872"/>
                </a:cubicBezTo>
                <a:lnTo>
                  <a:pt x="583065" y="321201"/>
                </a:lnTo>
                <a:cubicBezTo>
                  <a:pt x="584767" y="318621"/>
                  <a:pt x="595692" y="305609"/>
                  <a:pt x="603489" y="294189"/>
                </a:cubicBezTo>
                <a:cubicBezTo>
                  <a:pt x="588555" y="290346"/>
                  <a:pt x="454759" y="294135"/>
                  <a:pt x="406830" y="293860"/>
                </a:cubicBezTo>
                <a:lnTo>
                  <a:pt x="414077" y="320542"/>
                </a:lnTo>
                <a:lnTo>
                  <a:pt x="470077" y="321201"/>
                </a:lnTo>
                <a:lnTo>
                  <a:pt x="378830" y="398283"/>
                </a:lnTo>
                <a:cubicBezTo>
                  <a:pt x="346548" y="358205"/>
                  <a:pt x="316901" y="320103"/>
                  <a:pt x="284619" y="281342"/>
                </a:cubicBezTo>
                <a:lnTo>
                  <a:pt x="354558" y="282014"/>
                </a:lnTo>
                <a:lnTo>
                  <a:pt x="354558" y="254001"/>
                </a:ln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a:latin typeface="+mn-ea"/>
            </a:endParaRPr>
          </a:p>
        </p:txBody>
      </p:sp>
      <p:sp>
        <p:nvSpPr>
          <p:cNvPr id="121" name="Youtube③">
            <a:extLst>
              <a:ext uri="{FF2B5EF4-FFF2-40B4-BE49-F238E27FC236}">
                <a16:creationId xmlns:a16="http://schemas.microsoft.com/office/drawing/2014/main" id="{0F729FD9-B4B0-424F-97A4-01F36D3FE246}"/>
              </a:ext>
            </a:extLst>
          </p:cNvPr>
          <p:cNvSpPr>
            <a:spLocks noChangeAspect="1"/>
          </p:cNvSpPr>
          <p:nvPr userDrawn="1"/>
        </p:nvSpPr>
        <p:spPr>
          <a:xfrm>
            <a:off x="5105630" y="4764341"/>
            <a:ext cx="282261" cy="282261"/>
          </a:xfrm>
          <a:custGeom>
            <a:avLst/>
            <a:gdLst>
              <a:gd name="connsiteX0" fmla="*/ 609646 w 756000"/>
              <a:gd name="connsiteY0" fmla="*/ 361009 h 756000"/>
              <a:gd name="connsiteX1" fmla="*/ 617912 w 756000"/>
              <a:gd name="connsiteY1" fmla="*/ 392420 h 756000"/>
              <a:gd name="connsiteX2" fmla="*/ 609232 w 756000"/>
              <a:gd name="connsiteY2" fmla="*/ 425072 h 756000"/>
              <a:gd name="connsiteX3" fmla="*/ 602462 w 756000"/>
              <a:gd name="connsiteY3" fmla="*/ 421471 h 756000"/>
              <a:gd name="connsiteX4" fmla="*/ 600966 w 756000"/>
              <a:gd name="connsiteY4" fmla="*/ 419811 h 756000"/>
              <a:gd name="connsiteX5" fmla="*/ 600966 w 756000"/>
              <a:gd name="connsiteY5" fmla="*/ 366352 h 756000"/>
              <a:gd name="connsiteX6" fmla="*/ 602830 w 756000"/>
              <a:gd name="connsiteY6" fmla="*/ 364415 h 756000"/>
              <a:gd name="connsiteX7" fmla="*/ 609646 w 756000"/>
              <a:gd name="connsiteY7" fmla="*/ 361009 h 756000"/>
              <a:gd name="connsiteX8" fmla="*/ 370093 w 756000"/>
              <a:gd name="connsiteY8" fmla="*/ 359355 h 756000"/>
              <a:gd name="connsiteX9" fmla="*/ 378529 w 756000"/>
              <a:gd name="connsiteY9" fmla="*/ 375887 h 756000"/>
              <a:gd name="connsiteX10" fmla="*/ 378529 w 756000"/>
              <a:gd name="connsiteY10" fmla="*/ 408952 h 756000"/>
              <a:gd name="connsiteX11" fmla="*/ 370093 w 756000"/>
              <a:gd name="connsiteY11" fmla="*/ 425485 h 756000"/>
              <a:gd name="connsiteX12" fmla="*/ 361658 w 756000"/>
              <a:gd name="connsiteY12" fmla="*/ 408952 h 756000"/>
              <a:gd name="connsiteX13" fmla="*/ 362071 w 756000"/>
              <a:gd name="connsiteY13" fmla="*/ 376301 h 756000"/>
              <a:gd name="connsiteX14" fmla="*/ 370093 w 756000"/>
              <a:gd name="connsiteY14" fmla="*/ 359355 h 756000"/>
              <a:gd name="connsiteX15" fmla="*/ 674636 w 756000"/>
              <a:gd name="connsiteY15" fmla="*/ 358529 h 756000"/>
              <a:gd name="connsiteX16" fmla="*/ 682574 w 756000"/>
              <a:gd name="connsiteY16" fmla="*/ 375062 h 756000"/>
              <a:gd name="connsiteX17" fmla="*/ 682495 w 756000"/>
              <a:gd name="connsiteY17" fmla="*/ 382885 h 756000"/>
              <a:gd name="connsiteX18" fmla="*/ 682521 w 756000"/>
              <a:gd name="connsiteY18" fmla="*/ 388287 h 756000"/>
              <a:gd name="connsiteX19" fmla="*/ 666895 w 756000"/>
              <a:gd name="connsiteY19" fmla="*/ 388287 h 756000"/>
              <a:gd name="connsiteX20" fmla="*/ 666948 w 756000"/>
              <a:gd name="connsiteY20" fmla="*/ 385178 h 756000"/>
              <a:gd name="connsiteX21" fmla="*/ 667088 w 756000"/>
              <a:gd name="connsiteY21" fmla="*/ 375475 h 756000"/>
              <a:gd name="connsiteX22" fmla="*/ 674636 w 756000"/>
              <a:gd name="connsiteY22" fmla="*/ 358529 h 756000"/>
              <a:gd name="connsiteX23" fmla="*/ 514584 w 756000"/>
              <a:gd name="connsiteY23" fmla="*/ 346543 h 756000"/>
              <a:gd name="connsiteX24" fmla="*/ 514584 w 756000"/>
              <a:gd name="connsiteY24" fmla="*/ 420939 h 756000"/>
              <a:gd name="connsiteX25" fmla="*/ 531943 w 756000"/>
              <a:gd name="connsiteY25" fmla="*/ 439124 h 756000"/>
              <a:gd name="connsiteX26" fmla="*/ 550542 w 756000"/>
              <a:gd name="connsiteY26" fmla="*/ 426312 h 756000"/>
              <a:gd name="connsiteX27" fmla="*/ 552195 w 756000"/>
              <a:gd name="connsiteY27" fmla="*/ 439124 h 756000"/>
              <a:gd name="connsiteX28" fmla="*/ 569141 w 756000"/>
              <a:gd name="connsiteY28" fmla="*/ 438711 h 756000"/>
              <a:gd name="connsiteX29" fmla="*/ 569141 w 756000"/>
              <a:gd name="connsiteY29" fmla="*/ 347783 h 756000"/>
              <a:gd name="connsiteX30" fmla="*/ 548889 w 756000"/>
              <a:gd name="connsiteY30" fmla="*/ 348196 h 756000"/>
              <a:gd name="connsiteX31" fmla="*/ 548889 w 756000"/>
              <a:gd name="connsiteY31" fmla="*/ 415152 h 756000"/>
              <a:gd name="connsiteX32" fmla="*/ 533596 w 756000"/>
              <a:gd name="connsiteY32" fmla="*/ 413912 h 756000"/>
              <a:gd name="connsiteX33" fmla="*/ 533183 w 756000"/>
              <a:gd name="connsiteY33" fmla="*/ 346956 h 756000"/>
              <a:gd name="connsiteX34" fmla="*/ 514584 w 756000"/>
              <a:gd name="connsiteY34" fmla="*/ 346543 h 756000"/>
              <a:gd name="connsiteX35" fmla="*/ 409603 w 756000"/>
              <a:gd name="connsiteY35" fmla="*/ 346543 h 756000"/>
              <a:gd name="connsiteX36" fmla="*/ 409603 w 756000"/>
              <a:gd name="connsiteY36" fmla="*/ 420939 h 756000"/>
              <a:gd name="connsiteX37" fmla="*/ 426962 w 756000"/>
              <a:gd name="connsiteY37" fmla="*/ 439124 h 756000"/>
              <a:gd name="connsiteX38" fmla="*/ 445561 w 756000"/>
              <a:gd name="connsiteY38" fmla="*/ 426312 h 756000"/>
              <a:gd name="connsiteX39" fmla="*/ 447214 w 756000"/>
              <a:gd name="connsiteY39" fmla="*/ 439124 h 756000"/>
              <a:gd name="connsiteX40" fmla="*/ 464160 w 756000"/>
              <a:gd name="connsiteY40" fmla="*/ 438711 h 756000"/>
              <a:gd name="connsiteX41" fmla="*/ 464160 w 756000"/>
              <a:gd name="connsiteY41" fmla="*/ 347783 h 756000"/>
              <a:gd name="connsiteX42" fmla="*/ 443908 w 756000"/>
              <a:gd name="connsiteY42" fmla="*/ 348196 h 756000"/>
              <a:gd name="connsiteX43" fmla="*/ 443907 w 756000"/>
              <a:gd name="connsiteY43" fmla="*/ 415152 h 756000"/>
              <a:gd name="connsiteX44" fmla="*/ 428615 w 756000"/>
              <a:gd name="connsiteY44" fmla="*/ 413912 h 756000"/>
              <a:gd name="connsiteX45" fmla="*/ 428202 w 756000"/>
              <a:gd name="connsiteY45" fmla="*/ 346956 h 756000"/>
              <a:gd name="connsiteX46" fmla="*/ 409603 w 756000"/>
              <a:gd name="connsiteY46" fmla="*/ 346543 h 756000"/>
              <a:gd name="connsiteX47" fmla="*/ 135990 w 756000"/>
              <a:gd name="connsiteY47" fmla="*/ 346129 h 756000"/>
              <a:gd name="connsiteX48" fmla="*/ 189307 w 756000"/>
              <a:gd name="connsiteY48" fmla="*/ 376301 h 756000"/>
              <a:gd name="connsiteX49" fmla="*/ 135990 w 756000"/>
              <a:gd name="connsiteY49" fmla="*/ 405646 h 756000"/>
              <a:gd name="connsiteX50" fmla="*/ 674908 w 756000"/>
              <a:gd name="connsiteY50" fmla="*/ 345302 h 756000"/>
              <a:gd name="connsiteX51" fmla="*/ 646432 w 756000"/>
              <a:gd name="connsiteY51" fmla="*/ 396874 h 756000"/>
              <a:gd name="connsiteX52" fmla="*/ 673985 w 756000"/>
              <a:gd name="connsiteY52" fmla="*/ 439951 h 756000"/>
              <a:gd name="connsiteX53" fmla="*/ 701541 w 756000"/>
              <a:gd name="connsiteY53" fmla="*/ 410698 h 756000"/>
              <a:gd name="connsiteX54" fmla="*/ 684044 w 756000"/>
              <a:gd name="connsiteY54" fmla="*/ 411019 h 756000"/>
              <a:gd name="connsiteX55" fmla="*/ 667011 w 756000"/>
              <a:gd name="connsiteY55" fmla="*/ 399859 h 756000"/>
              <a:gd name="connsiteX56" fmla="*/ 702178 w 756000"/>
              <a:gd name="connsiteY56" fmla="*/ 399779 h 756000"/>
              <a:gd name="connsiteX57" fmla="*/ 674908 w 756000"/>
              <a:gd name="connsiteY57" fmla="*/ 345302 h 756000"/>
              <a:gd name="connsiteX58" fmla="*/ 370710 w 756000"/>
              <a:gd name="connsiteY58" fmla="*/ 345302 h 756000"/>
              <a:gd name="connsiteX59" fmla="*/ 343474 w 756000"/>
              <a:gd name="connsiteY59" fmla="*/ 366702 h 756000"/>
              <a:gd name="connsiteX60" fmla="*/ 342873 w 756000"/>
              <a:gd name="connsiteY60" fmla="*/ 372168 h 756000"/>
              <a:gd name="connsiteX61" fmla="*/ 342646 w 756000"/>
              <a:gd name="connsiteY61" fmla="*/ 372168 h 756000"/>
              <a:gd name="connsiteX62" fmla="*/ 342646 w 756000"/>
              <a:gd name="connsiteY62" fmla="*/ 412259 h 756000"/>
              <a:gd name="connsiteX63" fmla="*/ 342733 w 756000"/>
              <a:gd name="connsiteY63" fmla="*/ 412259 h 756000"/>
              <a:gd name="connsiteX64" fmla="*/ 343436 w 756000"/>
              <a:gd name="connsiteY64" fmla="*/ 418952 h 756000"/>
              <a:gd name="connsiteX65" fmla="*/ 369787 w 756000"/>
              <a:gd name="connsiteY65" fmla="*/ 439951 h 756000"/>
              <a:gd name="connsiteX66" fmla="*/ 396929 w 756000"/>
              <a:gd name="connsiteY66" fmla="*/ 418551 h 756000"/>
              <a:gd name="connsiteX67" fmla="*/ 397619 w 756000"/>
              <a:gd name="connsiteY67" fmla="*/ 412259 h 756000"/>
              <a:gd name="connsiteX68" fmla="*/ 397945 w 756000"/>
              <a:gd name="connsiteY68" fmla="*/ 412259 h 756000"/>
              <a:gd name="connsiteX69" fmla="*/ 397771 w 756000"/>
              <a:gd name="connsiteY69" fmla="*/ 372168 h 756000"/>
              <a:gd name="connsiteX70" fmla="*/ 397153 w 756000"/>
              <a:gd name="connsiteY70" fmla="*/ 366301 h 756000"/>
              <a:gd name="connsiteX71" fmla="*/ 370710 w 756000"/>
              <a:gd name="connsiteY71" fmla="*/ 345302 h 756000"/>
              <a:gd name="connsiteX72" fmla="*/ 459200 w 756000"/>
              <a:gd name="connsiteY72" fmla="*/ 313891 h 756000"/>
              <a:gd name="connsiteX73" fmla="*/ 459200 w 756000"/>
              <a:gd name="connsiteY73" fmla="*/ 330762 h 756000"/>
              <a:gd name="connsiteX74" fmla="*/ 479039 w 756000"/>
              <a:gd name="connsiteY74" fmla="*/ 330762 h 756000"/>
              <a:gd name="connsiteX75" fmla="*/ 479039 w 756000"/>
              <a:gd name="connsiteY75" fmla="*/ 437471 h 756000"/>
              <a:gd name="connsiteX76" fmla="*/ 498878 w 756000"/>
              <a:gd name="connsiteY76" fmla="*/ 437471 h 756000"/>
              <a:gd name="connsiteX77" fmla="*/ 498878 w 756000"/>
              <a:gd name="connsiteY77" fmla="*/ 330762 h 756000"/>
              <a:gd name="connsiteX78" fmla="*/ 518717 w 756000"/>
              <a:gd name="connsiteY78" fmla="*/ 330762 h 756000"/>
              <a:gd name="connsiteX79" fmla="*/ 518717 w 756000"/>
              <a:gd name="connsiteY79" fmla="*/ 313891 h 756000"/>
              <a:gd name="connsiteX80" fmla="*/ 280649 w 756000"/>
              <a:gd name="connsiteY80" fmla="*/ 313891 h 756000"/>
              <a:gd name="connsiteX81" fmla="*/ 303795 w 756000"/>
              <a:gd name="connsiteY81" fmla="*/ 396553 h 756000"/>
              <a:gd name="connsiteX82" fmla="*/ 303382 w 756000"/>
              <a:gd name="connsiteY82" fmla="*/ 438298 h 756000"/>
              <a:gd name="connsiteX83" fmla="*/ 324047 w 756000"/>
              <a:gd name="connsiteY83" fmla="*/ 437884 h 756000"/>
              <a:gd name="connsiteX84" fmla="*/ 323634 w 756000"/>
              <a:gd name="connsiteY84" fmla="*/ 397380 h 756000"/>
              <a:gd name="connsiteX85" fmla="*/ 347606 w 756000"/>
              <a:gd name="connsiteY85" fmla="*/ 313891 h 756000"/>
              <a:gd name="connsiteX86" fmla="*/ 327767 w 756000"/>
              <a:gd name="connsiteY86" fmla="*/ 313891 h 756000"/>
              <a:gd name="connsiteX87" fmla="*/ 313301 w 756000"/>
              <a:gd name="connsiteY87" fmla="*/ 377954 h 756000"/>
              <a:gd name="connsiteX88" fmla="*/ 300075 w 756000"/>
              <a:gd name="connsiteY88" fmla="*/ 314305 h 756000"/>
              <a:gd name="connsiteX89" fmla="*/ 581127 w 756000"/>
              <a:gd name="connsiteY89" fmla="*/ 310171 h 756000"/>
              <a:gd name="connsiteX90" fmla="*/ 581540 w 756000"/>
              <a:gd name="connsiteY90" fmla="*/ 437884 h 756000"/>
              <a:gd name="connsiteX91" fmla="*/ 598073 w 756000"/>
              <a:gd name="connsiteY91" fmla="*/ 437471 h 756000"/>
              <a:gd name="connsiteX92" fmla="*/ 600966 w 756000"/>
              <a:gd name="connsiteY92" fmla="*/ 429205 h 756000"/>
              <a:gd name="connsiteX93" fmla="*/ 600966 w 756000"/>
              <a:gd name="connsiteY93" fmla="*/ 428125 h 756000"/>
              <a:gd name="connsiteX94" fmla="*/ 604039 w 756000"/>
              <a:gd name="connsiteY94" fmla="*/ 433206 h 756000"/>
              <a:gd name="connsiteX95" fmla="*/ 613779 w 756000"/>
              <a:gd name="connsiteY95" fmla="*/ 438711 h 756000"/>
              <a:gd name="connsiteX96" fmla="*/ 638578 w 756000"/>
              <a:gd name="connsiteY96" fmla="*/ 389527 h 756000"/>
              <a:gd name="connsiteX97" fmla="*/ 617499 w 756000"/>
              <a:gd name="connsiteY97" fmla="*/ 345716 h 756000"/>
              <a:gd name="connsiteX98" fmla="*/ 606480 w 756000"/>
              <a:gd name="connsiteY98" fmla="*/ 350556 h 756000"/>
              <a:gd name="connsiteX99" fmla="*/ 600966 w 756000"/>
              <a:gd name="connsiteY99" fmla="*/ 357609 h 756000"/>
              <a:gd name="connsiteX100" fmla="*/ 600966 w 756000"/>
              <a:gd name="connsiteY100" fmla="*/ 310171 h 756000"/>
              <a:gd name="connsiteX101" fmla="*/ 194680 w 756000"/>
              <a:gd name="connsiteY101" fmla="*/ 304798 h 756000"/>
              <a:gd name="connsiteX102" fmla="*/ 97552 w 756000"/>
              <a:gd name="connsiteY102" fmla="*/ 305211 h 756000"/>
              <a:gd name="connsiteX103" fmla="*/ 55807 w 756000"/>
              <a:gd name="connsiteY103" fmla="*/ 334557 h 756000"/>
              <a:gd name="connsiteX104" fmla="*/ 57047 w 756000"/>
              <a:gd name="connsiteY104" fmla="*/ 426311 h 756000"/>
              <a:gd name="connsiteX105" fmla="*/ 97965 w 756000"/>
              <a:gd name="connsiteY105" fmla="*/ 447390 h 756000"/>
              <a:gd name="connsiteX106" fmla="*/ 208320 w 756000"/>
              <a:gd name="connsiteY106" fmla="*/ 447390 h 756000"/>
              <a:gd name="connsiteX107" fmla="*/ 255850 w 756000"/>
              <a:gd name="connsiteY107" fmla="*/ 425071 h 756000"/>
              <a:gd name="connsiteX108" fmla="*/ 258330 w 756000"/>
              <a:gd name="connsiteY108" fmla="*/ 339517 h 756000"/>
              <a:gd name="connsiteX109" fmla="*/ 194680 w 756000"/>
              <a:gd name="connsiteY109" fmla="*/ 304798 h 756000"/>
              <a:gd name="connsiteX110" fmla="*/ 378000 w 756000"/>
              <a:gd name="connsiteY110" fmla="*/ 0 h 756000"/>
              <a:gd name="connsiteX111" fmla="*/ 756000 w 756000"/>
              <a:gd name="connsiteY111" fmla="*/ 378000 h 756000"/>
              <a:gd name="connsiteX112" fmla="*/ 378000 w 756000"/>
              <a:gd name="connsiteY112" fmla="*/ 756000 h 756000"/>
              <a:gd name="connsiteX113" fmla="*/ 0 w 756000"/>
              <a:gd name="connsiteY113" fmla="*/ 378000 h 756000"/>
              <a:gd name="connsiteX114" fmla="*/ 378000 w 756000"/>
              <a:gd name="connsiteY114"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756000" h="756000">
                <a:moveTo>
                  <a:pt x="609646" y="361009"/>
                </a:moveTo>
                <a:cubicBezTo>
                  <a:pt x="617863" y="361009"/>
                  <a:pt x="617912" y="375985"/>
                  <a:pt x="617912" y="392420"/>
                </a:cubicBezTo>
                <a:cubicBezTo>
                  <a:pt x="617912" y="408855"/>
                  <a:pt x="617450" y="425072"/>
                  <a:pt x="609232" y="425072"/>
                </a:cubicBezTo>
                <a:cubicBezTo>
                  <a:pt x="607178" y="425072"/>
                  <a:pt x="604829" y="423698"/>
                  <a:pt x="602462" y="421471"/>
                </a:cubicBezTo>
                <a:lnTo>
                  <a:pt x="600966" y="419811"/>
                </a:lnTo>
                <a:lnTo>
                  <a:pt x="600966" y="366352"/>
                </a:lnTo>
                <a:lnTo>
                  <a:pt x="602830" y="364415"/>
                </a:lnTo>
                <a:cubicBezTo>
                  <a:pt x="605225" y="362305"/>
                  <a:pt x="607591" y="361009"/>
                  <a:pt x="609646" y="361009"/>
                </a:cubicBezTo>
                <a:close/>
                <a:moveTo>
                  <a:pt x="370093" y="359355"/>
                </a:moveTo>
                <a:cubicBezTo>
                  <a:pt x="372836" y="359286"/>
                  <a:pt x="379170" y="363786"/>
                  <a:pt x="378529" y="375887"/>
                </a:cubicBezTo>
                <a:cubicBezTo>
                  <a:pt x="378282" y="384980"/>
                  <a:pt x="378675" y="400569"/>
                  <a:pt x="378529" y="408952"/>
                </a:cubicBezTo>
                <a:cubicBezTo>
                  <a:pt x="378363" y="418458"/>
                  <a:pt x="374752" y="425485"/>
                  <a:pt x="370093" y="425485"/>
                </a:cubicBezTo>
                <a:cubicBezTo>
                  <a:pt x="365435" y="425485"/>
                  <a:pt x="362582" y="422109"/>
                  <a:pt x="361658" y="408952"/>
                </a:cubicBezTo>
                <a:cubicBezTo>
                  <a:pt x="361561" y="400755"/>
                  <a:pt x="361905" y="389940"/>
                  <a:pt x="362071" y="376301"/>
                </a:cubicBezTo>
                <a:cubicBezTo>
                  <a:pt x="362237" y="362661"/>
                  <a:pt x="367350" y="359424"/>
                  <a:pt x="370093" y="359355"/>
                </a:cubicBezTo>
                <a:close/>
                <a:moveTo>
                  <a:pt x="674636" y="358529"/>
                </a:moveTo>
                <a:cubicBezTo>
                  <a:pt x="677217" y="358460"/>
                  <a:pt x="683177" y="362960"/>
                  <a:pt x="682574" y="375062"/>
                </a:cubicBezTo>
                <a:cubicBezTo>
                  <a:pt x="682516" y="377335"/>
                  <a:pt x="682495" y="380014"/>
                  <a:pt x="682495" y="382885"/>
                </a:cubicBezTo>
                <a:lnTo>
                  <a:pt x="682521" y="388287"/>
                </a:lnTo>
                <a:lnTo>
                  <a:pt x="666895" y="388287"/>
                </a:lnTo>
                <a:lnTo>
                  <a:pt x="666948" y="385178"/>
                </a:lnTo>
                <a:cubicBezTo>
                  <a:pt x="666999" y="382118"/>
                  <a:pt x="667049" y="378885"/>
                  <a:pt x="667088" y="375475"/>
                </a:cubicBezTo>
                <a:cubicBezTo>
                  <a:pt x="667244" y="361836"/>
                  <a:pt x="672055" y="358598"/>
                  <a:pt x="674636" y="358529"/>
                </a:cubicBezTo>
                <a:close/>
                <a:moveTo>
                  <a:pt x="514584" y="346543"/>
                </a:moveTo>
                <a:cubicBezTo>
                  <a:pt x="513757" y="380434"/>
                  <a:pt x="514791" y="404406"/>
                  <a:pt x="514584" y="420939"/>
                </a:cubicBezTo>
                <a:cubicBezTo>
                  <a:pt x="514790" y="440777"/>
                  <a:pt x="525950" y="438229"/>
                  <a:pt x="531943" y="439124"/>
                </a:cubicBezTo>
                <a:cubicBezTo>
                  <a:pt x="537936" y="440020"/>
                  <a:pt x="547029" y="434164"/>
                  <a:pt x="550542" y="426312"/>
                </a:cubicBezTo>
                <a:cubicBezTo>
                  <a:pt x="551989" y="432098"/>
                  <a:pt x="551920" y="432305"/>
                  <a:pt x="552195" y="439124"/>
                </a:cubicBezTo>
                <a:cubicBezTo>
                  <a:pt x="561564" y="439331"/>
                  <a:pt x="560186" y="438780"/>
                  <a:pt x="569141" y="438711"/>
                </a:cubicBezTo>
                <a:cubicBezTo>
                  <a:pt x="568521" y="431616"/>
                  <a:pt x="569072" y="407782"/>
                  <a:pt x="569141" y="347783"/>
                </a:cubicBezTo>
                <a:cubicBezTo>
                  <a:pt x="563424" y="348127"/>
                  <a:pt x="563010" y="348403"/>
                  <a:pt x="548889" y="348196"/>
                </a:cubicBezTo>
                <a:cubicBezTo>
                  <a:pt x="548820" y="368517"/>
                  <a:pt x="548751" y="402409"/>
                  <a:pt x="548889" y="415152"/>
                </a:cubicBezTo>
                <a:cubicBezTo>
                  <a:pt x="549026" y="430789"/>
                  <a:pt x="532701" y="427827"/>
                  <a:pt x="533596" y="413912"/>
                </a:cubicBezTo>
                <a:cubicBezTo>
                  <a:pt x="533596" y="400066"/>
                  <a:pt x="533321" y="359149"/>
                  <a:pt x="533183" y="346956"/>
                </a:cubicBezTo>
                <a:cubicBezTo>
                  <a:pt x="524779" y="346749"/>
                  <a:pt x="522299" y="347025"/>
                  <a:pt x="514584" y="346543"/>
                </a:cubicBezTo>
                <a:close/>
                <a:moveTo>
                  <a:pt x="409603" y="346543"/>
                </a:moveTo>
                <a:cubicBezTo>
                  <a:pt x="408776" y="380434"/>
                  <a:pt x="409809" y="404406"/>
                  <a:pt x="409603" y="420939"/>
                </a:cubicBezTo>
                <a:cubicBezTo>
                  <a:pt x="409809" y="440777"/>
                  <a:pt x="420969" y="438229"/>
                  <a:pt x="426962" y="439124"/>
                </a:cubicBezTo>
                <a:cubicBezTo>
                  <a:pt x="432955" y="440020"/>
                  <a:pt x="442048" y="434164"/>
                  <a:pt x="445561" y="426312"/>
                </a:cubicBezTo>
                <a:cubicBezTo>
                  <a:pt x="447007" y="432098"/>
                  <a:pt x="446938" y="432305"/>
                  <a:pt x="447214" y="439124"/>
                </a:cubicBezTo>
                <a:cubicBezTo>
                  <a:pt x="456582" y="439331"/>
                  <a:pt x="455204" y="438780"/>
                  <a:pt x="464160" y="438711"/>
                </a:cubicBezTo>
                <a:cubicBezTo>
                  <a:pt x="463540" y="431616"/>
                  <a:pt x="464091" y="407782"/>
                  <a:pt x="464160" y="347783"/>
                </a:cubicBezTo>
                <a:cubicBezTo>
                  <a:pt x="458442" y="348127"/>
                  <a:pt x="458029" y="348403"/>
                  <a:pt x="443908" y="348196"/>
                </a:cubicBezTo>
                <a:cubicBezTo>
                  <a:pt x="443839" y="368517"/>
                  <a:pt x="443770" y="402409"/>
                  <a:pt x="443907" y="415152"/>
                </a:cubicBezTo>
                <a:cubicBezTo>
                  <a:pt x="444045" y="430789"/>
                  <a:pt x="427719" y="427827"/>
                  <a:pt x="428615" y="413912"/>
                </a:cubicBezTo>
                <a:cubicBezTo>
                  <a:pt x="428615" y="400066"/>
                  <a:pt x="428339" y="359149"/>
                  <a:pt x="428202" y="346956"/>
                </a:cubicBezTo>
                <a:cubicBezTo>
                  <a:pt x="419798" y="346749"/>
                  <a:pt x="417318" y="347025"/>
                  <a:pt x="409603" y="346543"/>
                </a:cubicBezTo>
                <a:close/>
                <a:moveTo>
                  <a:pt x="135990" y="346129"/>
                </a:moveTo>
                <a:lnTo>
                  <a:pt x="189307" y="376301"/>
                </a:lnTo>
                <a:lnTo>
                  <a:pt x="135990" y="405646"/>
                </a:lnTo>
                <a:close/>
                <a:moveTo>
                  <a:pt x="674908" y="345302"/>
                </a:moveTo>
                <a:cubicBezTo>
                  <a:pt x="667270" y="346747"/>
                  <a:pt x="645619" y="342011"/>
                  <a:pt x="646432" y="396874"/>
                </a:cubicBezTo>
                <a:cubicBezTo>
                  <a:pt x="646278" y="412648"/>
                  <a:pt x="648268" y="439713"/>
                  <a:pt x="673985" y="439951"/>
                </a:cubicBezTo>
                <a:cubicBezTo>
                  <a:pt x="697222" y="440188"/>
                  <a:pt x="700713" y="427122"/>
                  <a:pt x="701541" y="410698"/>
                </a:cubicBezTo>
                <a:lnTo>
                  <a:pt x="684044" y="411019"/>
                </a:lnTo>
                <a:cubicBezTo>
                  <a:pt x="680020" y="434026"/>
                  <a:pt x="664423" y="430995"/>
                  <a:pt x="667011" y="399859"/>
                </a:cubicBezTo>
                <a:lnTo>
                  <a:pt x="702178" y="399779"/>
                </a:lnTo>
                <a:cubicBezTo>
                  <a:pt x="703562" y="343318"/>
                  <a:pt x="685026" y="346338"/>
                  <a:pt x="674908" y="345302"/>
                </a:cubicBezTo>
                <a:close/>
                <a:moveTo>
                  <a:pt x="370710" y="345302"/>
                </a:moveTo>
                <a:cubicBezTo>
                  <a:pt x="362646" y="345363"/>
                  <a:pt x="347208" y="350691"/>
                  <a:pt x="343474" y="366702"/>
                </a:cubicBezTo>
                <a:lnTo>
                  <a:pt x="342873" y="372168"/>
                </a:lnTo>
                <a:lnTo>
                  <a:pt x="342646" y="372168"/>
                </a:lnTo>
                <a:lnTo>
                  <a:pt x="342646" y="412259"/>
                </a:lnTo>
                <a:lnTo>
                  <a:pt x="342733" y="412259"/>
                </a:lnTo>
                <a:lnTo>
                  <a:pt x="343436" y="418952"/>
                </a:lnTo>
                <a:cubicBezTo>
                  <a:pt x="346998" y="434909"/>
                  <a:pt x="361750" y="440011"/>
                  <a:pt x="369787" y="439951"/>
                </a:cubicBezTo>
                <a:cubicBezTo>
                  <a:pt x="377824" y="439890"/>
                  <a:pt x="393209" y="434562"/>
                  <a:pt x="396929" y="418551"/>
                </a:cubicBezTo>
                <a:lnTo>
                  <a:pt x="397619" y="412259"/>
                </a:lnTo>
                <a:lnTo>
                  <a:pt x="397945" y="412259"/>
                </a:lnTo>
                <a:cubicBezTo>
                  <a:pt x="397887" y="398895"/>
                  <a:pt x="397829" y="385531"/>
                  <a:pt x="397771" y="372168"/>
                </a:cubicBezTo>
                <a:lnTo>
                  <a:pt x="397153" y="366301"/>
                </a:lnTo>
                <a:cubicBezTo>
                  <a:pt x="393578" y="350344"/>
                  <a:pt x="378775" y="345242"/>
                  <a:pt x="370710" y="345302"/>
                </a:cubicBezTo>
                <a:close/>
                <a:moveTo>
                  <a:pt x="459200" y="313891"/>
                </a:moveTo>
                <a:lnTo>
                  <a:pt x="459200" y="330762"/>
                </a:lnTo>
                <a:lnTo>
                  <a:pt x="479039" y="330762"/>
                </a:lnTo>
                <a:lnTo>
                  <a:pt x="479039" y="437471"/>
                </a:lnTo>
                <a:lnTo>
                  <a:pt x="498878" y="437471"/>
                </a:lnTo>
                <a:lnTo>
                  <a:pt x="498878" y="330762"/>
                </a:lnTo>
                <a:lnTo>
                  <a:pt x="518717" y="330762"/>
                </a:lnTo>
                <a:lnTo>
                  <a:pt x="518717" y="313891"/>
                </a:lnTo>
                <a:close/>
                <a:moveTo>
                  <a:pt x="280649" y="313891"/>
                </a:moveTo>
                <a:lnTo>
                  <a:pt x="303795" y="396553"/>
                </a:lnTo>
                <a:cubicBezTo>
                  <a:pt x="303657" y="410468"/>
                  <a:pt x="303519" y="424383"/>
                  <a:pt x="303382" y="438298"/>
                </a:cubicBezTo>
                <a:lnTo>
                  <a:pt x="324047" y="437884"/>
                </a:lnTo>
                <a:cubicBezTo>
                  <a:pt x="323909" y="424383"/>
                  <a:pt x="323772" y="410881"/>
                  <a:pt x="323634" y="397380"/>
                </a:cubicBezTo>
                <a:lnTo>
                  <a:pt x="347606" y="313891"/>
                </a:lnTo>
                <a:lnTo>
                  <a:pt x="327767" y="313891"/>
                </a:lnTo>
                <a:lnTo>
                  <a:pt x="313301" y="377954"/>
                </a:lnTo>
                <a:lnTo>
                  <a:pt x="300075" y="314305"/>
                </a:lnTo>
                <a:close/>
                <a:moveTo>
                  <a:pt x="581127" y="310171"/>
                </a:moveTo>
                <a:cubicBezTo>
                  <a:pt x="581265" y="352742"/>
                  <a:pt x="581403" y="395313"/>
                  <a:pt x="581540" y="437884"/>
                </a:cubicBezTo>
                <a:lnTo>
                  <a:pt x="598073" y="437471"/>
                </a:lnTo>
                <a:lnTo>
                  <a:pt x="600966" y="429205"/>
                </a:lnTo>
                <a:lnTo>
                  <a:pt x="600966" y="428125"/>
                </a:lnTo>
                <a:lnTo>
                  <a:pt x="604039" y="433206"/>
                </a:lnTo>
                <a:cubicBezTo>
                  <a:pt x="607054" y="436606"/>
                  <a:pt x="610355" y="438711"/>
                  <a:pt x="613779" y="438711"/>
                </a:cubicBezTo>
                <a:cubicBezTo>
                  <a:pt x="640287" y="439124"/>
                  <a:pt x="638578" y="411440"/>
                  <a:pt x="638578" y="389527"/>
                </a:cubicBezTo>
                <a:cubicBezTo>
                  <a:pt x="638578" y="367614"/>
                  <a:pt x="638221" y="346130"/>
                  <a:pt x="617499" y="345716"/>
                </a:cubicBezTo>
                <a:cubicBezTo>
                  <a:pt x="613558" y="345820"/>
                  <a:pt x="609844" y="347641"/>
                  <a:pt x="606480" y="350556"/>
                </a:cubicBezTo>
                <a:lnTo>
                  <a:pt x="600966" y="357609"/>
                </a:lnTo>
                <a:lnTo>
                  <a:pt x="600966" y="310171"/>
                </a:lnTo>
                <a:close/>
                <a:moveTo>
                  <a:pt x="194680" y="304798"/>
                </a:moveTo>
                <a:lnTo>
                  <a:pt x="97552" y="305211"/>
                </a:lnTo>
                <a:cubicBezTo>
                  <a:pt x="62364" y="306451"/>
                  <a:pt x="57874" y="318381"/>
                  <a:pt x="55807" y="334557"/>
                </a:cubicBezTo>
                <a:cubicBezTo>
                  <a:pt x="53190" y="374372"/>
                  <a:pt x="54056" y="402615"/>
                  <a:pt x="57047" y="426311"/>
                </a:cubicBezTo>
                <a:cubicBezTo>
                  <a:pt x="64782" y="446150"/>
                  <a:pt x="72822" y="444015"/>
                  <a:pt x="97965" y="447390"/>
                </a:cubicBezTo>
                <a:cubicBezTo>
                  <a:pt x="122695" y="449113"/>
                  <a:pt x="182281" y="448148"/>
                  <a:pt x="208320" y="447390"/>
                </a:cubicBezTo>
                <a:cubicBezTo>
                  <a:pt x="235598" y="445806"/>
                  <a:pt x="250546" y="445598"/>
                  <a:pt x="255850" y="425071"/>
                </a:cubicBezTo>
                <a:cubicBezTo>
                  <a:pt x="257779" y="403166"/>
                  <a:pt x="260948" y="362662"/>
                  <a:pt x="258330" y="339517"/>
                </a:cubicBezTo>
                <a:cubicBezTo>
                  <a:pt x="253784" y="303915"/>
                  <a:pt x="226975" y="307278"/>
                  <a:pt x="194680" y="304798"/>
                </a:cubicBez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a:latin typeface="+mn-ea"/>
            </a:endParaRPr>
          </a:p>
        </p:txBody>
      </p:sp>
      <p:sp>
        <p:nvSpPr>
          <p:cNvPr id="122" name="2ch">
            <a:extLst>
              <a:ext uri="{FF2B5EF4-FFF2-40B4-BE49-F238E27FC236}">
                <a16:creationId xmlns:a16="http://schemas.microsoft.com/office/drawing/2014/main" id="{E91465B3-CC69-B54A-8EE5-49705672365F}"/>
              </a:ext>
            </a:extLst>
          </p:cNvPr>
          <p:cNvSpPr>
            <a:spLocks noChangeAspect="1"/>
          </p:cNvSpPr>
          <p:nvPr userDrawn="1"/>
        </p:nvSpPr>
        <p:spPr>
          <a:xfrm rot="5400000">
            <a:off x="8089960" y="4764341"/>
            <a:ext cx="282261" cy="282261"/>
          </a:xfrm>
          <a:custGeom>
            <a:avLst/>
            <a:gdLst>
              <a:gd name="connsiteX0" fmla="*/ 356725 w 756000"/>
              <a:gd name="connsiteY0" fmla="*/ 294852 h 756000"/>
              <a:gd name="connsiteX1" fmla="*/ 436953 w 756000"/>
              <a:gd name="connsiteY1" fmla="*/ 370698 h 756000"/>
              <a:gd name="connsiteX2" fmla="*/ 516169 w 756000"/>
              <a:gd name="connsiteY2" fmla="*/ 296201 h 756000"/>
              <a:gd name="connsiteX3" fmla="*/ 470072 w 756000"/>
              <a:gd name="connsiteY3" fmla="*/ 219344 h 756000"/>
              <a:gd name="connsiteX4" fmla="*/ 461982 w 756000"/>
              <a:gd name="connsiteY4" fmla="*/ 265862 h 756000"/>
              <a:gd name="connsiteX5" fmla="*/ 453639 w 756000"/>
              <a:gd name="connsiteY5" fmla="*/ 326539 h 756000"/>
              <a:gd name="connsiteX6" fmla="*/ 418834 w 756000"/>
              <a:gd name="connsiteY6" fmla="*/ 327887 h 756000"/>
              <a:gd name="connsiteX7" fmla="*/ 417486 w 756000"/>
              <a:gd name="connsiteY7" fmla="*/ 263840 h 756000"/>
              <a:gd name="connsiteX8" fmla="*/ 416137 w 756000"/>
              <a:gd name="connsiteY8" fmla="*/ 218670 h 756000"/>
              <a:gd name="connsiteX9" fmla="*/ 356725 w 756000"/>
              <a:gd name="connsiteY9" fmla="*/ 294852 h 756000"/>
              <a:gd name="connsiteX10" fmla="*/ 316818 w 756000"/>
              <a:gd name="connsiteY10" fmla="*/ 182367 h 756000"/>
              <a:gd name="connsiteX11" fmla="*/ 335929 w 756000"/>
              <a:gd name="connsiteY11" fmla="*/ 201478 h 756000"/>
              <a:gd name="connsiteX12" fmla="*/ 337043 w 756000"/>
              <a:gd name="connsiteY12" fmla="*/ 201253 h 756000"/>
              <a:gd name="connsiteX13" fmla="*/ 337043 w 756000"/>
              <a:gd name="connsiteY13" fmla="*/ 201478 h 756000"/>
              <a:gd name="connsiteX14" fmla="*/ 497058 w 756000"/>
              <a:gd name="connsiteY14" fmla="*/ 201478 h 756000"/>
              <a:gd name="connsiteX15" fmla="*/ 516169 w 756000"/>
              <a:gd name="connsiteY15" fmla="*/ 182367 h 756000"/>
              <a:gd name="connsiteX16" fmla="*/ 497058 w 756000"/>
              <a:gd name="connsiteY16" fmla="*/ 163256 h 756000"/>
              <a:gd name="connsiteX17" fmla="*/ 418364 w 756000"/>
              <a:gd name="connsiteY17" fmla="*/ 163256 h 756000"/>
              <a:gd name="connsiteX18" fmla="*/ 417803 w 756000"/>
              <a:gd name="connsiteY18" fmla="*/ 103047 h 756000"/>
              <a:gd name="connsiteX19" fmla="*/ 497058 w 756000"/>
              <a:gd name="connsiteY19" fmla="*/ 103047 h 756000"/>
              <a:gd name="connsiteX20" fmla="*/ 516169 w 756000"/>
              <a:gd name="connsiteY20" fmla="*/ 83936 h 756000"/>
              <a:gd name="connsiteX21" fmla="*/ 497058 w 756000"/>
              <a:gd name="connsiteY21" fmla="*/ 64826 h 756000"/>
              <a:gd name="connsiteX22" fmla="*/ 408564 w 756000"/>
              <a:gd name="connsiteY22" fmla="*/ 64826 h 756000"/>
              <a:gd name="connsiteX23" fmla="*/ 408507 w 756000"/>
              <a:gd name="connsiteY23" fmla="*/ 64714 h 756000"/>
              <a:gd name="connsiteX24" fmla="*/ 407917 w 756000"/>
              <a:gd name="connsiteY24" fmla="*/ 64826 h 756000"/>
              <a:gd name="connsiteX25" fmla="*/ 407833 w 756000"/>
              <a:gd name="connsiteY25" fmla="*/ 64826 h 756000"/>
              <a:gd name="connsiteX26" fmla="*/ 407833 w 756000"/>
              <a:gd name="connsiteY26" fmla="*/ 64841 h 756000"/>
              <a:gd name="connsiteX27" fmla="*/ 395504 w 756000"/>
              <a:gd name="connsiteY27" fmla="*/ 67168 h 756000"/>
              <a:gd name="connsiteX28" fmla="*/ 357496 w 756000"/>
              <a:gd name="connsiteY28" fmla="*/ 128300 h 756000"/>
              <a:gd name="connsiteX29" fmla="*/ 362503 w 756000"/>
              <a:gd name="connsiteY29" fmla="*/ 153314 h 756000"/>
              <a:gd name="connsiteX30" fmla="*/ 367474 w 756000"/>
              <a:gd name="connsiteY30" fmla="*/ 163256 h 756000"/>
              <a:gd name="connsiteX31" fmla="*/ 335929 w 756000"/>
              <a:gd name="connsiteY31" fmla="*/ 163256 h 756000"/>
              <a:gd name="connsiteX32" fmla="*/ 316818 w 756000"/>
              <a:gd name="connsiteY32" fmla="*/ 182367 h 756000"/>
              <a:gd name="connsiteX33" fmla="*/ 177836 w 756000"/>
              <a:gd name="connsiteY33" fmla="*/ 508575 h 756000"/>
              <a:gd name="connsiteX34" fmla="*/ 177982 w 756000"/>
              <a:gd name="connsiteY34" fmla="*/ 527968 h 756000"/>
              <a:gd name="connsiteX35" fmla="*/ 288295 w 756000"/>
              <a:gd name="connsiteY35" fmla="*/ 676625 h 756000"/>
              <a:gd name="connsiteX36" fmla="*/ 326302 w 756000"/>
              <a:gd name="connsiteY36" fmla="*/ 637859 h 756000"/>
              <a:gd name="connsiteX37" fmla="*/ 291161 w 756000"/>
              <a:gd name="connsiteY37" fmla="*/ 595301 h 756000"/>
              <a:gd name="connsiteX38" fmla="*/ 292340 w 756000"/>
              <a:gd name="connsiteY38" fmla="*/ 476393 h 756000"/>
              <a:gd name="connsiteX39" fmla="*/ 361781 w 756000"/>
              <a:gd name="connsiteY39" fmla="*/ 601116 h 756000"/>
              <a:gd name="connsiteX40" fmla="*/ 516169 w 756000"/>
              <a:gd name="connsiteY40" fmla="*/ 649658 h 756000"/>
              <a:gd name="connsiteX41" fmla="*/ 514821 w 756000"/>
              <a:gd name="connsiteY41" fmla="*/ 407626 h 756000"/>
              <a:gd name="connsiteX42" fmla="*/ 439986 w 756000"/>
              <a:gd name="connsiteY42" fmla="*/ 404255 h 756000"/>
              <a:gd name="connsiteX43" fmla="*/ 438638 w 756000"/>
              <a:gd name="connsiteY43" fmla="*/ 563362 h 756000"/>
              <a:gd name="connsiteX44" fmla="*/ 389760 w 756000"/>
              <a:gd name="connsiteY44" fmla="*/ 482713 h 756000"/>
              <a:gd name="connsiteX45" fmla="*/ 282228 w 756000"/>
              <a:gd name="connsiteY45" fmla="*/ 390097 h 756000"/>
              <a:gd name="connsiteX46" fmla="*/ 177836 w 756000"/>
              <a:gd name="connsiteY46" fmla="*/ 508575 h 756000"/>
              <a:gd name="connsiteX47" fmla="*/ 0 w 756000"/>
              <a:gd name="connsiteY47" fmla="*/ 378000 h 756000"/>
              <a:gd name="connsiteX48" fmla="*/ 378000 w 756000"/>
              <a:gd name="connsiteY48" fmla="*/ 0 h 756000"/>
              <a:gd name="connsiteX49" fmla="*/ 756000 w 756000"/>
              <a:gd name="connsiteY49" fmla="*/ 378000 h 756000"/>
              <a:gd name="connsiteX50" fmla="*/ 378000 w 756000"/>
              <a:gd name="connsiteY50" fmla="*/ 756000 h 756000"/>
              <a:gd name="connsiteX51" fmla="*/ 0 w 756000"/>
              <a:gd name="connsiteY51" fmla="*/ 37800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56000" h="756000">
                <a:moveTo>
                  <a:pt x="356725" y="294852"/>
                </a:moveTo>
                <a:cubicBezTo>
                  <a:pt x="357076" y="322719"/>
                  <a:pt x="364029" y="371737"/>
                  <a:pt x="436953" y="370698"/>
                </a:cubicBezTo>
                <a:cubicBezTo>
                  <a:pt x="509877" y="369659"/>
                  <a:pt x="516043" y="328843"/>
                  <a:pt x="516169" y="296201"/>
                </a:cubicBezTo>
                <a:cubicBezTo>
                  <a:pt x="514947" y="258166"/>
                  <a:pt x="510495" y="226563"/>
                  <a:pt x="470072" y="219344"/>
                </a:cubicBezTo>
                <a:cubicBezTo>
                  <a:pt x="451237" y="217181"/>
                  <a:pt x="442880" y="259907"/>
                  <a:pt x="461982" y="265862"/>
                </a:cubicBezTo>
                <a:cubicBezTo>
                  <a:pt x="483443" y="273840"/>
                  <a:pt x="488991" y="322971"/>
                  <a:pt x="453639" y="326539"/>
                </a:cubicBezTo>
                <a:cubicBezTo>
                  <a:pt x="443301" y="330135"/>
                  <a:pt x="435352" y="328337"/>
                  <a:pt x="418834" y="327887"/>
                </a:cubicBezTo>
                <a:cubicBezTo>
                  <a:pt x="394915" y="328280"/>
                  <a:pt x="394170" y="265104"/>
                  <a:pt x="417486" y="263840"/>
                </a:cubicBezTo>
                <a:cubicBezTo>
                  <a:pt x="436588" y="262997"/>
                  <a:pt x="430113" y="218333"/>
                  <a:pt x="416137" y="218670"/>
                </a:cubicBezTo>
                <a:cubicBezTo>
                  <a:pt x="362470" y="221029"/>
                  <a:pt x="357638" y="257716"/>
                  <a:pt x="356725" y="294852"/>
                </a:cubicBezTo>
                <a:close/>
                <a:moveTo>
                  <a:pt x="316818" y="182367"/>
                </a:moveTo>
                <a:cubicBezTo>
                  <a:pt x="316818" y="192922"/>
                  <a:pt x="325374" y="201478"/>
                  <a:pt x="335929" y="201478"/>
                </a:cubicBezTo>
                <a:lnTo>
                  <a:pt x="337043" y="201253"/>
                </a:lnTo>
                <a:lnTo>
                  <a:pt x="337043" y="201478"/>
                </a:lnTo>
                <a:lnTo>
                  <a:pt x="497058" y="201478"/>
                </a:lnTo>
                <a:cubicBezTo>
                  <a:pt x="507613" y="201478"/>
                  <a:pt x="516169" y="192922"/>
                  <a:pt x="516169" y="182367"/>
                </a:cubicBezTo>
                <a:cubicBezTo>
                  <a:pt x="516169" y="171813"/>
                  <a:pt x="507613" y="163256"/>
                  <a:pt x="497058" y="163256"/>
                </a:cubicBezTo>
                <a:lnTo>
                  <a:pt x="418364" y="163256"/>
                </a:lnTo>
                <a:cubicBezTo>
                  <a:pt x="385817" y="153299"/>
                  <a:pt x="399788" y="102217"/>
                  <a:pt x="417803" y="103047"/>
                </a:cubicBezTo>
                <a:lnTo>
                  <a:pt x="497058" y="103047"/>
                </a:lnTo>
                <a:cubicBezTo>
                  <a:pt x="507613" y="103047"/>
                  <a:pt x="516169" y="94491"/>
                  <a:pt x="516169" y="83936"/>
                </a:cubicBezTo>
                <a:cubicBezTo>
                  <a:pt x="516169" y="73382"/>
                  <a:pt x="507613" y="64826"/>
                  <a:pt x="497058" y="64826"/>
                </a:cubicBezTo>
                <a:lnTo>
                  <a:pt x="408564" y="64826"/>
                </a:lnTo>
                <a:lnTo>
                  <a:pt x="408507" y="64714"/>
                </a:lnTo>
                <a:lnTo>
                  <a:pt x="407917" y="64826"/>
                </a:lnTo>
                <a:lnTo>
                  <a:pt x="407833" y="64826"/>
                </a:lnTo>
                <a:lnTo>
                  <a:pt x="407833" y="64841"/>
                </a:lnTo>
                <a:lnTo>
                  <a:pt x="395504" y="67168"/>
                </a:lnTo>
                <a:cubicBezTo>
                  <a:pt x="367603" y="75677"/>
                  <a:pt x="356551" y="102707"/>
                  <a:pt x="357496" y="128300"/>
                </a:cubicBezTo>
                <a:cubicBezTo>
                  <a:pt x="357820" y="137075"/>
                  <a:pt x="359554" y="145681"/>
                  <a:pt x="362503" y="153314"/>
                </a:cubicBezTo>
                <a:lnTo>
                  <a:pt x="367474" y="163256"/>
                </a:lnTo>
                <a:lnTo>
                  <a:pt x="335929" y="163256"/>
                </a:lnTo>
                <a:cubicBezTo>
                  <a:pt x="325374" y="163256"/>
                  <a:pt x="316818" y="171813"/>
                  <a:pt x="316818" y="182367"/>
                </a:cubicBezTo>
                <a:close/>
                <a:moveTo>
                  <a:pt x="177836" y="508575"/>
                </a:moveTo>
                <a:cubicBezTo>
                  <a:pt x="177738" y="515459"/>
                  <a:pt x="177856" y="521998"/>
                  <a:pt x="177982" y="527968"/>
                </a:cubicBezTo>
                <a:cubicBezTo>
                  <a:pt x="178994" y="575722"/>
                  <a:pt x="178628" y="663703"/>
                  <a:pt x="288295" y="676625"/>
                </a:cubicBezTo>
                <a:cubicBezTo>
                  <a:pt x="324476" y="674715"/>
                  <a:pt x="325825" y="651413"/>
                  <a:pt x="326302" y="637859"/>
                </a:cubicBezTo>
                <a:cubicBezTo>
                  <a:pt x="326780" y="624306"/>
                  <a:pt x="323873" y="607465"/>
                  <a:pt x="291161" y="595301"/>
                </a:cubicBezTo>
                <a:cubicBezTo>
                  <a:pt x="247156" y="578419"/>
                  <a:pt x="243392" y="462516"/>
                  <a:pt x="292340" y="476393"/>
                </a:cubicBezTo>
                <a:cubicBezTo>
                  <a:pt x="310951" y="483528"/>
                  <a:pt x="326162" y="526057"/>
                  <a:pt x="361781" y="601116"/>
                </a:cubicBezTo>
                <a:cubicBezTo>
                  <a:pt x="401446" y="673479"/>
                  <a:pt x="511000" y="698648"/>
                  <a:pt x="516169" y="649658"/>
                </a:cubicBezTo>
                <a:cubicBezTo>
                  <a:pt x="515944" y="621230"/>
                  <a:pt x="515607" y="446616"/>
                  <a:pt x="514821" y="407626"/>
                </a:cubicBezTo>
                <a:cubicBezTo>
                  <a:pt x="507292" y="372681"/>
                  <a:pt x="441672" y="383355"/>
                  <a:pt x="439986" y="404255"/>
                </a:cubicBezTo>
                <a:lnTo>
                  <a:pt x="438638" y="563362"/>
                </a:lnTo>
                <a:cubicBezTo>
                  <a:pt x="440773" y="619769"/>
                  <a:pt x="401586" y="528248"/>
                  <a:pt x="389760" y="482713"/>
                </a:cubicBezTo>
                <a:cubicBezTo>
                  <a:pt x="366051" y="387766"/>
                  <a:pt x="304321" y="390209"/>
                  <a:pt x="282228" y="390097"/>
                </a:cubicBezTo>
                <a:cubicBezTo>
                  <a:pt x="189747" y="395259"/>
                  <a:pt x="178520" y="460382"/>
                  <a:pt x="177836" y="508575"/>
                </a:cubicBezTo>
                <a:close/>
                <a:moveTo>
                  <a:pt x="0" y="378000"/>
                </a:moveTo>
                <a:cubicBezTo>
                  <a:pt x="0" y="169236"/>
                  <a:pt x="169236" y="0"/>
                  <a:pt x="378000" y="0"/>
                </a:cubicBezTo>
                <a:cubicBezTo>
                  <a:pt x="586764" y="0"/>
                  <a:pt x="756000" y="169236"/>
                  <a:pt x="756000" y="378000"/>
                </a:cubicBezTo>
                <a:cubicBezTo>
                  <a:pt x="756000" y="586764"/>
                  <a:pt x="586764" y="756000"/>
                  <a:pt x="378000" y="756000"/>
                </a:cubicBezTo>
                <a:cubicBezTo>
                  <a:pt x="169236" y="756000"/>
                  <a:pt x="0" y="586764"/>
                  <a:pt x="0" y="3780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a:latin typeface="+mn-ea"/>
            </a:endParaRPr>
          </a:p>
        </p:txBody>
      </p:sp>
      <p:sp>
        <p:nvSpPr>
          <p:cNvPr id="123" name="Google①">
            <a:extLst>
              <a:ext uri="{FF2B5EF4-FFF2-40B4-BE49-F238E27FC236}">
                <a16:creationId xmlns:a16="http://schemas.microsoft.com/office/drawing/2014/main" id="{C1BDA781-EB5A-A744-BE18-E58892E58472}"/>
              </a:ext>
            </a:extLst>
          </p:cNvPr>
          <p:cNvSpPr>
            <a:spLocks noChangeAspect="1"/>
          </p:cNvSpPr>
          <p:nvPr userDrawn="1"/>
        </p:nvSpPr>
        <p:spPr>
          <a:xfrm>
            <a:off x="6887404" y="4764341"/>
            <a:ext cx="282261" cy="282261"/>
          </a:xfrm>
          <a:custGeom>
            <a:avLst/>
            <a:gdLst>
              <a:gd name="connsiteX0" fmla="*/ 380323 w 756000"/>
              <a:gd name="connsiteY0" fmla="*/ 169333 h 756000"/>
              <a:gd name="connsiteX1" fmla="*/ 164323 w 756000"/>
              <a:gd name="connsiteY1" fmla="*/ 385333 h 756000"/>
              <a:gd name="connsiteX2" fmla="*/ 380323 w 756000"/>
              <a:gd name="connsiteY2" fmla="*/ 601333 h 756000"/>
              <a:gd name="connsiteX3" fmla="*/ 596323 w 756000"/>
              <a:gd name="connsiteY3" fmla="*/ 385333 h 756000"/>
              <a:gd name="connsiteX4" fmla="*/ 595644 w 756000"/>
              <a:gd name="connsiteY4" fmla="*/ 359903 h 756000"/>
              <a:gd name="connsiteX5" fmla="*/ 593873 w 756000"/>
              <a:gd name="connsiteY5" fmla="*/ 345532 h 756000"/>
              <a:gd name="connsiteX6" fmla="*/ 385750 w 756000"/>
              <a:gd name="connsiteY6" fmla="*/ 345700 h 756000"/>
              <a:gd name="connsiteX7" fmla="*/ 385750 w 756000"/>
              <a:gd name="connsiteY7" fmla="*/ 428827 h 756000"/>
              <a:gd name="connsiteX8" fmla="*/ 505577 w 756000"/>
              <a:gd name="connsiteY8" fmla="*/ 428827 h 756000"/>
              <a:gd name="connsiteX9" fmla="*/ 501178 w 756000"/>
              <a:gd name="connsiteY9" fmla="*/ 441335 h 756000"/>
              <a:gd name="connsiteX10" fmla="*/ 381547 w 756000"/>
              <a:gd name="connsiteY10" fmla="*/ 516471 h 756000"/>
              <a:gd name="connsiteX11" fmla="*/ 250981 w 756000"/>
              <a:gd name="connsiteY11" fmla="*/ 384907 h 756000"/>
              <a:gd name="connsiteX12" fmla="*/ 381547 w 756000"/>
              <a:gd name="connsiteY12" fmla="*/ 253343 h 756000"/>
              <a:gd name="connsiteX13" fmla="*/ 465117 w 756000"/>
              <a:gd name="connsiteY13" fmla="*/ 279392 h 756000"/>
              <a:gd name="connsiteX14" fmla="*/ 470212 w 756000"/>
              <a:gd name="connsiteY14" fmla="*/ 283666 h 756000"/>
              <a:gd name="connsiteX15" fmla="*/ 532285 w 756000"/>
              <a:gd name="connsiteY15" fmla="*/ 223514 h 756000"/>
              <a:gd name="connsiteX16" fmla="*/ 518574 w 756000"/>
              <a:gd name="connsiteY16" fmla="*/ 212099 h 756000"/>
              <a:gd name="connsiteX17" fmla="*/ 380323 w 756000"/>
              <a:gd name="connsiteY17" fmla="*/ 169333 h 756000"/>
              <a:gd name="connsiteX18" fmla="*/ 378000 w 756000"/>
              <a:gd name="connsiteY18" fmla="*/ 0 h 756000"/>
              <a:gd name="connsiteX19" fmla="*/ 756000 w 756000"/>
              <a:gd name="connsiteY19" fmla="*/ 378000 h 756000"/>
              <a:gd name="connsiteX20" fmla="*/ 378000 w 756000"/>
              <a:gd name="connsiteY20" fmla="*/ 756000 h 756000"/>
              <a:gd name="connsiteX21" fmla="*/ 0 w 756000"/>
              <a:gd name="connsiteY21" fmla="*/ 378000 h 756000"/>
              <a:gd name="connsiteX22" fmla="*/ 378000 w 756000"/>
              <a:gd name="connsiteY22"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6000" h="756000">
                <a:moveTo>
                  <a:pt x="380323" y="169333"/>
                </a:moveTo>
                <a:cubicBezTo>
                  <a:pt x="261030" y="169333"/>
                  <a:pt x="164323" y="266040"/>
                  <a:pt x="164323" y="385333"/>
                </a:cubicBezTo>
                <a:cubicBezTo>
                  <a:pt x="164323" y="504627"/>
                  <a:pt x="261030" y="601333"/>
                  <a:pt x="380323" y="601333"/>
                </a:cubicBezTo>
                <a:cubicBezTo>
                  <a:pt x="499616" y="601333"/>
                  <a:pt x="593674" y="524930"/>
                  <a:pt x="596323" y="385333"/>
                </a:cubicBezTo>
                <a:cubicBezTo>
                  <a:pt x="596488" y="376608"/>
                  <a:pt x="596255" y="368130"/>
                  <a:pt x="595644" y="359903"/>
                </a:cubicBezTo>
                <a:lnTo>
                  <a:pt x="593873" y="345532"/>
                </a:lnTo>
                <a:lnTo>
                  <a:pt x="385750" y="345700"/>
                </a:lnTo>
                <a:lnTo>
                  <a:pt x="385750" y="428827"/>
                </a:lnTo>
                <a:lnTo>
                  <a:pt x="505577" y="428827"/>
                </a:lnTo>
                <a:lnTo>
                  <a:pt x="501178" y="441335"/>
                </a:lnTo>
                <a:cubicBezTo>
                  <a:pt x="481131" y="490294"/>
                  <a:pt x="435630" y="516471"/>
                  <a:pt x="381547" y="516471"/>
                </a:cubicBezTo>
                <a:cubicBezTo>
                  <a:pt x="309438" y="516471"/>
                  <a:pt x="250981" y="457568"/>
                  <a:pt x="250981" y="384907"/>
                </a:cubicBezTo>
                <a:cubicBezTo>
                  <a:pt x="250981" y="312246"/>
                  <a:pt x="309438" y="253343"/>
                  <a:pt x="381547" y="253343"/>
                </a:cubicBezTo>
                <a:cubicBezTo>
                  <a:pt x="413095" y="253343"/>
                  <a:pt x="442336" y="262251"/>
                  <a:pt x="465117" y="279392"/>
                </a:cubicBezTo>
                <a:lnTo>
                  <a:pt x="470212" y="283666"/>
                </a:lnTo>
                <a:lnTo>
                  <a:pt x="532285" y="223514"/>
                </a:lnTo>
                <a:lnTo>
                  <a:pt x="518574" y="212099"/>
                </a:lnTo>
                <a:cubicBezTo>
                  <a:pt x="480888" y="183957"/>
                  <a:pt x="432514" y="169333"/>
                  <a:pt x="380323" y="169333"/>
                </a:cubicBez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a:latin typeface="+mn-ea"/>
            </a:endParaRPr>
          </a:p>
        </p:txBody>
      </p:sp>
      <p:sp>
        <p:nvSpPr>
          <p:cNvPr id="124" name="Google②">
            <a:extLst>
              <a:ext uri="{FF2B5EF4-FFF2-40B4-BE49-F238E27FC236}">
                <a16:creationId xmlns:a16="http://schemas.microsoft.com/office/drawing/2014/main" id="{E2DB6071-BF84-CC4D-8B42-9486CEBA67FA}"/>
              </a:ext>
            </a:extLst>
          </p:cNvPr>
          <p:cNvSpPr>
            <a:spLocks noChangeAspect="1"/>
          </p:cNvSpPr>
          <p:nvPr userDrawn="1"/>
        </p:nvSpPr>
        <p:spPr>
          <a:xfrm>
            <a:off x="7484210" y="4764341"/>
            <a:ext cx="282261" cy="282261"/>
          </a:xfrm>
          <a:custGeom>
            <a:avLst/>
            <a:gdLst>
              <a:gd name="connsiteX0" fmla="*/ 495644 w 756000"/>
              <a:gd name="connsiteY0" fmla="*/ 385614 h 756000"/>
              <a:gd name="connsiteX1" fmla="*/ 524330 w 756000"/>
              <a:gd name="connsiteY1" fmla="*/ 414300 h 756000"/>
              <a:gd name="connsiteX2" fmla="*/ 495644 w 756000"/>
              <a:gd name="connsiteY2" fmla="*/ 442985 h 756000"/>
              <a:gd name="connsiteX3" fmla="*/ 466959 w 756000"/>
              <a:gd name="connsiteY3" fmla="*/ 414300 h 756000"/>
              <a:gd name="connsiteX4" fmla="*/ 495644 w 756000"/>
              <a:gd name="connsiteY4" fmla="*/ 385614 h 756000"/>
              <a:gd name="connsiteX5" fmla="*/ 387565 w 756000"/>
              <a:gd name="connsiteY5" fmla="*/ 385614 h 756000"/>
              <a:gd name="connsiteX6" fmla="*/ 416251 w 756000"/>
              <a:gd name="connsiteY6" fmla="*/ 414300 h 756000"/>
              <a:gd name="connsiteX7" fmla="*/ 387565 w 756000"/>
              <a:gd name="connsiteY7" fmla="*/ 442985 h 756000"/>
              <a:gd name="connsiteX8" fmla="*/ 358880 w 756000"/>
              <a:gd name="connsiteY8" fmla="*/ 414300 h 756000"/>
              <a:gd name="connsiteX9" fmla="*/ 387565 w 756000"/>
              <a:gd name="connsiteY9" fmla="*/ 385614 h 756000"/>
              <a:gd name="connsiteX10" fmla="*/ 279141 w 756000"/>
              <a:gd name="connsiteY10" fmla="*/ 385614 h 756000"/>
              <a:gd name="connsiteX11" fmla="*/ 307826 w 756000"/>
              <a:gd name="connsiteY11" fmla="*/ 414300 h 756000"/>
              <a:gd name="connsiteX12" fmla="*/ 279141 w 756000"/>
              <a:gd name="connsiteY12" fmla="*/ 442985 h 756000"/>
              <a:gd name="connsiteX13" fmla="*/ 250455 w 756000"/>
              <a:gd name="connsiteY13" fmla="*/ 414300 h 756000"/>
              <a:gd name="connsiteX14" fmla="*/ 279141 w 756000"/>
              <a:gd name="connsiteY14" fmla="*/ 385614 h 756000"/>
              <a:gd name="connsiteX15" fmla="*/ 638385 w 756000"/>
              <a:gd name="connsiteY15" fmla="*/ 382241 h 756000"/>
              <a:gd name="connsiteX16" fmla="*/ 655771 w 756000"/>
              <a:gd name="connsiteY16" fmla="*/ 389443 h 756000"/>
              <a:gd name="connsiteX17" fmla="*/ 658314 w 756000"/>
              <a:gd name="connsiteY17" fmla="*/ 393214 h 756000"/>
              <a:gd name="connsiteX18" fmla="*/ 614867 w 756000"/>
              <a:gd name="connsiteY18" fmla="*/ 412128 h 756000"/>
              <a:gd name="connsiteX19" fmla="*/ 613798 w 756000"/>
              <a:gd name="connsiteY19" fmla="*/ 406829 h 756000"/>
              <a:gd name="connsiteX20" fmla="*/ 638385 w 756000"/>
              <a:gd name="connsiteY20" fmla="*/ 382241 h 756000"/>
              <a:gd name="connsiteX21" fmla="*/ 638396 w 756000"/>
              <a:gd name="connsiteY21" fmla="*/ 363930 h 756000"/>
              <a:gd name="connsiteX22" fmla="*/ 591631 w 756000"/>
              <a:gd name="connsiteY22" fmla="*/ 413586 h 756000"/>
              <a:gd name="connsiteX23" fmla="*/ 640806 w 756000"/>
              <a:gd name="connsiteY23" fmla="*/ 462761 h 756000"/>
              <a:gd name="connsiteX24" fmla="*/ 682225 w 756000"/>
              <a:gd name="connsiteY24" fmla="*/ 442476 h 756000"/>
              <a:gd name="connsiteX25" fmla="*/ 665841 w 756000"/>
              <a:gd name="connsiteY25" fmla="*/ 429947 h 756000"/>
              <a:gd name="connsiteX26" fmla="*/ 617698 w 756000"/>
              <a:gd name="connsiteY26" fmla="*/ 428525 h 756000"/>
              <a:gd name="connsiteX27" fmla="*/ 683189 w 756000"/>
              <a:gd name="connsiteY27" fmla="*/ 400071 h 756000"/>
              <a:gd name="connsiteX28" fmla="*/ 638396 w 756000"/>
              <a:gd name="connsiteY28" fmla="*/ 363930 h 756000"/>
              <a:gd name="connsiteX29" fmla="*/ 496240 w 756000"/>
              <a:gd name="connsiteY29" fmla="*/ 363930 h 756000"/>
              <a:gd name="connsiteX30" fmla="*/ 447065 w 756000"/>
              <a:gd name="connsiteY30" fmla="*/ 413104 h 756000"/>
              <a:gd name="connsiteX31" fmla="*/ 496240 w 756000"/>
              <a:gd name="connsiteY31" fmla="*/ 462279 h 756000"/>
              <a:gd name="connsiteX32" fmla="*/ 509555 w 756000"/>
              <a:gd name="connsiteY32" fmla="*/ 459853 h 756000"/>
              <a:gd name="connsiteX33" fmla="*/ 521811 w 756000"/>
              <a:gd name="connsiteY33" fmla="*/ 452819 h 756000"/>
              <a:gd name="connsiteX34" fmla="*/ 521757 w 756000"/>
              <a:gd name="connsiteY34" fmla="*/ 460306 h 756000"/>
              <a:gd name="connsiteX35" fmla="*/ 470677 w 756000"/>
              <a:gd name="connsiteY35" fmla="*/ 470907 h 756000"/>
              <a:gd name="connsiteX36" fmla="*/ 451883 w 756000"/>
              <a:gd name="connsiteY36" fmla="*/ 479099 h 756000"/>
              <a:gd name="connsiteX37" fmla="*/ 502000 w 756000"/>
              <a:gd name="connsiteY37" fmla="*/ 507049 h 756000"/>
              <a:gd name="connsiteX38" fmla="*/ 542478 w 756000"/>
              <a:gd name="connsiteY38" fmla="*/ 461270 h 756000"/>
              <a:gd name="connsiteX39" fmla="*/ 542960 w 756000"/>
              <a:gd name="connsiteY39" fmla="*/ 367303 h 756000"/>
              <a:gd name="connsiteX40" fmla="*/ 522239 w 756000"/>
              <a:gd name="connsiteY40" fmla="*/ 367303 h 756000"/>
              <a:gd name="connsiteX41" fmla="*/ 522214 w 756000"/>
              <a:gd name="connsiteY41" fmla="*/ 375062 h 756000"/>
              <a:gd name="connsiteX42" fmla="*/ 509284 w 756000"/>
              <a:gd name="connsiteY42" fmla="*/ 366793 h 756000"/>
              <a:gd name="connsiteX43" fmla="*/ 496240 w 756000"/>
              <a:gd name="connsiteY43" fmla="*/ 363930 h 756000"/>
              <a:gd name="connsiteX44" fmla="*/ 387815 w 756000"/>
              <a:gd name="connsiteY44" fmla="*/ 363930 h 756000"/>
              <a:gd name="connsiteX45" fmla="*/ 338640 w 756000"/>
              <a:gd name="connsiteY45" fmla="*/ 413104 h 756000"/>
              <a:gd name="connsiteX46" fmla="*/ 387815 w 756000"/>
              <a:gd name="connsiteY46" fmla="*/ 462279 h 756000"/>
              <a:gd name="connsiteX47" fmla="*/ 436991 w 756000"/>
              <a:gd name="connsiteY47" fmla="*/ 413104 h 756000"/>
              <a:gd name="connsiteX48" fmla="*/ 387815 w 756000"/>
              <a:gd name="connsiteY48" fmla="*/ 363930 h 756000"/>
              <a:gd name="connsiteX49" fmla="*/ 279391 w 756000"/>
              <a:gd name="connsiteY49" fmla="*/ 363930 h 756000"/>
              <a:gd name="connsiteX50" fmla="*/ 230216 w 756000"/>
              <a:gd name="connsiteY50" fmla="*/ 413104 h 756000"/>
              <a:gd name="connsiteX51" fmla="*/ 279391 w 756000"/>
              <a:gd name="connsiteY51" fmla="*/ 462279 h 756000"/>
              <a:gd name="connsiteX52" fmla="*/ 328566 w 756000"/>
              <a:gd name="connsiteY52" fmla="*/ 413104 h 756000"/>
              <a:gd name="connsiteX53" fmla="*/ 279391 w 756000"/>
              <a:gd name="connsiteY53" fmla="*/ 363930 h 756000"/>
              <a:gd name="connsiteX54" fmla="*/ 557899 w 756000"/>
              <a:gd name="connsiteY54" fmla="*/ 313814 h 756000"/>
              <a:gd name="connsiteX55" fmla="*/ 557899 w 756000"/>
              <a:gd name="connsiteY55" fmla="*/ 461338 h 756000"/>
              <a:gd name="connsiteX56" fmla="*/ 580847 w 756000"/>
              <a:gd name="connsiteY56" fmla="*/ 461338 h 756000"/>
              <a:gd name="connsiteX57" fmla="*/ 580847 w 756000"/>
              <a:gd name="connsiteY57" fmla="*/ 313814 h 756000"/>
              <a:gd name="connsiteX58" fmla="*/ 147688 w 756000"/>
              <a:gd name="connsiteY58" fmla="*/ 309033 h 756000"/>
              <a:gd name="connsiteX59" fmla="*/ 71193 w 756000"/>
              <a:gd name="connsiteY59" fmla="*/ 385527 h 756000"/>
              <a:gd name="connsiteX60" fmla="*/ 147688 w 756000"/>
              <a:gd name="connsiteY60" fmla="*/ 462021 h 756000"/>
              <a:gd name="connsiteX61" fmla="*/ 221292 w 756000"/>
              <a:gd name="connsiteY61" fmla="*/ 380226 h 756000"/>
              <a:gd name="connsiteX62" fmla="*/ 150705 w 756000"/>
              <a:gd name="connsiteY62" fmla="*/ 380352 h 756000"/>
              <a:gd name="connsiteX63" fmla="*/ 150705 w 756000"/>
              <a:gd name="connsiteY63" fmla="*/ 400109 h 756000"/>
              <a:gd name="connsiteX64" fmla="*/ 200821 w 756000"/>
              <a:gd name="connsiteY64" fmla="*/ 400109 h 756000"/>
              <a:gd name="connsiteX65" fmla="*/ 93360 w 756000"/>
              <a:gd name="connsiteY65" fmla="*/ 386134 h 756000"/>
              <a:gd name="connsiteX66" fmla="*/ 187810 w 756000"/>
              <a:gd name="connsiteY66" fmla="*/ 344210 h 756000"/>
              <a:gd name="connsiteX67" fmla="*/ 202748 w 756000"/>
              <a:gd name="connsiteY67" fmla="*/ 329754 h 756000"/>
              <a:gd name="connsiteX68" fmla="*/ 147688 w 756000"/>
              <a:gd name="connsiteY68" fmla="*/ 309033 h 756000"/>
              <a:gd name="connsiteX69" fmla="*/ 378000 w 756000"/>
              <a:gd name="connsiteY69" fmla="*/ 0 h 756000"/>
              <a:gd name="connsiteX70" fmla="*/ 756000 w 756000"/>
              <a:gd name="connsiteY70" fmla="*/ 378000 h 756000"/>
              <a:gd name="connsiteX71" fmla="*/ 378000 w 756000"/>
              <a:gd name="connsiteY71" fmla="*/ 756000 h 756000"/>
              <a:gd name="connsiteX72" fmla="*/ 0 w 756000"/>
              <a:gd name="connsiteY72" fmla="*/ 378000 h 756000"/>
              <a:gd name="connsiteX73" fmla="*/ 378000 w 756000"/>
              <a:gd name="connsiteY73"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6000" h="756000">
                <a:moveTo>
                  <a:pt x="495644" y="385614"/>
                </a:moveTo>
                <a:cubicBezTo>
                  <a:pt x="511487" y="385614"/>
                  <a:pt x="524330" y="398457"/>
                  <a:pt x="524330" y="414300"/>
                </a:cubicBezTo>
                <a:cubicBezTo>
                  <a:pt x="524330" y="430142"/>
                  <a:pt x="511487" y="442985"/>
                  <a:pt x="495644" y="442985"/>
                </a:cubicBezTo>
                <a:cubicBezTo>
                  <a:pt x="479801" y="442985"/>
                  <a:pt x="466959" y="430142"/>
                  <a:pt x="466959" y="414300"/>
                </a:cubicBezTo>
                <a:cubicBezTo>
                  <a:pt x="466959" y="398457"/>
                  <a:pt x="479801" y="385614"/>
                  <a:pt x="495644" y="385614"/>
                </a:cubicBezTo>
                <a:close/>
                <a:moveTo>
                  <a:pt x="387565" y="385614"/>
                </a:moveTo>
                <a:cubicBezTo>
                  <a:pt x="403408" y="385614"/>
                  <a:pt x="416251" y="398457"/>
                  <a:pt x="416251" y="414300"/>
                </a:cubicBezTo>
                <a:cubicBezTo>
                  <a:pt x="416251" y="430142"/>
                  <a:pt x="403408" y="442985"/>
                  <a:pt x="387565" y="442985"/>
                </a:cubicBezTo>
                <a:cubicBezTo>
                  <a:pt x="371722" y="442985"/>
                  <a:pt x="358880" y="430142"/>
                  <a:pt x="358880" y="414300"/>
                </a:cubicBezTo>
                <a:cubicBezTo>
                  <a:pt x="358880" y="398457"/>
                  <a:pt x="371722" y="385614"/>
                  <a:pt x="387565" y="385614"/>
                </a:cubicBezTo>
                <a:close/>
                <a:moveTo>
                  <a:pt x="279141" y="385614"/>
                </a:moveTo>
                <a:cubicBezTo>
                  <a:pt x="294983" y="385614"/>
                  <a:pt x="307826" y="398457"/>
                  <a:pt x="307826" y="414300"/>
                </a:cubicBezTo>
                <a:cubicBezTo>
                  <a:pt x="307826" y="430142"/>
                  <a:pt x="294983" y="442985"/>
                  <a:pt x="279141" y="442985"/>
                </a:cubicBezTo>
                <a:cubicBezTo>
                  <a:pt x="263298" y="442985"/>
                  <a:pt x="250455" y="430142"/>
                  <a:pt x="250455" y="414300"/>
                </a:cubicBezTo>
                <a:cubicBezTo>
                  <a:pt x="250455" y="398457"/>
                  <a:pt x="263298" y="385614"/>
                  <a:pt x="279141" y="385614"/>
                </a:cubicBezTo>
                <a:close/>
                <a:moveTo>
                  <a:pt x="638385" y="382241"/>
                </a:moveTo>
                <a:cubicBezTo>
                  <a:pt x="645175" y="382241"/>
                  <a:pt x="651322" y="384993"/>
                  <a:pt x="655771" y="389443"/>
                </a:cubicBezTo>
                <a:lnTo>
                  <a:pt x="658314" y="393214"/>
                </a:lnTo>
                <a:lnTo>
                  <a:pt x="614867" y="412128"/>
                </a:lnTo>
                <a:lnTo>
                  <a:pt x="613798" y="406829"/>
                </a:lnTo>
                <a:cubicBezTo>
                  <a:pt x="613798" y="393249"/>
                  <a:pt x="624806" y="382241"/>
                  <a:pt x="638385" y="382241"/>
                </a:cubicBezTo>
                <a:close/>
                <a:moveTo>
                  <a:pt x="638396" y="363930"/>
                </a:moveTo>
                <a:cubicBezTo>
                  <a:pt x="602415" y="365218"/>
                  <a:pt x="591229" y="397114"/>
                  <a:pt x="591631" y="413586"/>
                </a:cubicBezTo>
                <a:cubicBezTo>
                  <a:pt x="592032" y="430058"/>
                  <a:pt x="602897" y="459633"/>
                  <a:pt x="640806" y="462761"/>
                </a:cubicBezTo>
                <a:cubicBezTo>
                  <a:pt x="664740" y="462034"/>
                  <a:pt x="677972" y="447945"/>
                  <a:pt x="682225" y="442476"/>
                </a:cubicBezTo>
                <a:cubicBezTo>
                  <a:pt x="676841" y="436526"/>
                  <a:pt x="672339" y="436208"/>
                  <a:pt x="665841" y="429947"/>
                </a:cubicBezTo>
                <a:cubicBezTo>
                  <a:pt x="649461" y="455082"/>
                  <a:pt x="619706" y="439929"/>
                  <a:pt x="617698" y="428525"/>
                </a:cubicBezTo>
                <a:cubicBezTo>
                  <a:pt x="631107" y="422975"/>
                  <a:pt x="667291" y="408267"/>
                  <a:pt x="683189" y="400071"/>
                </a:cubicBezTo>
                <a:cubicBezTo>
                  <a:pt x="675475" y="375973"/>
                  <a:pt x="657029" y="363604"/>
                  <a:pt x="638396" y="363930"/>
                </a:cubicBezTo>
                <a:close/>
                <a:moveTo>
                  <a:pt x="496240" y="363930"/>
                </a:moveTo>
                <a:cubicBezTo>
                  <a:pt x="468845" y="364733"/>
                  <a:pt x="447065" y="385946"/>
                  <a:pt x="447065" y="413104"/>
                </a:cubicBezTo>
                <a:cubicBezTo>
                  <a:pt x="447065" y="440263"/>
                  <a:pt x="466436" y="464046"/>
                  <a:pt x="496240" y="462279"/>
                </a:cubicBezTo>
                <a:cubicBezTo>
                  <a:pt x="500077" y="462319"/>
                  <a:pt x="504737" y="461566"/>
                  <a:pt x="509555" y="459853"/>
                </a:cubicBezTo>
                <a:lnTo>
                  <a:pt x="521811" y="452819"/>
                </a:lnTo>
                <a:lnTo>
                  <a:pt x="521757" y="460306"/>
                </a:lnTo>
                <a:cubicBezTo>
                  <a:pt x="521355" y="489620"/>
                  <a:pt x="486900" y="504318"/>
                  <a:pt x="470677" y="470907"/>
                </a:cubicBezTo>
                <a:lnTo>
                  <a:pt x="451883" y="479099"/>
                </a:lnTo>
                <a:cubicBezTo>
                  <a:pt x="455578" y="488416"/>
                  <a:pt x="472284" y="510100"/>
                  <a:pt x="502000" y="507049"/>
                </a:cubicBezTo>
                <a:cubicBezTo>
                  <a:pt x="526415" y="503515"/>
                  <a:pt x="541113" y="488416"/>
                  <a:pt x="542478" y="461270"/>
                </a:cubicBezTo>
                <a:cubicBezTo>
                  <a:pt x="542639" y="419185"/>
                  <a:pt x="542799" y="409387"/>
                  <a:pt x="542960" y="367303"/>
                </a:cubicBezTo>
                <a:lnTo>
                  <a:pt x="522239" y="367303"/>
                </a:lnTo>
                <a:lnTo>
                  <a:pt x="522214" y="375062"/>
                </a:lnTo>
                <a:lnTo>
                  <a:pt x="509284" y="366793"/>
                </a:lnTo>
                <a:cubicBezTo>
                  <a:pt x="504617" y="364884"/>
                  <a:pt x="500077" y="363970"/>
                  <a:pt x="496240" y="363930"/>
                </a:cubicBezTo>
                <a:close/>
                <a:moveTo>
                  <a:pt x="387815" y="363930"/>
                </a:moveTo>
                <a:cubicBezTo>
                  <a:pt x="360657" y="363930"/>
                  <a:pt x="338640" y="385946"/>
                  <a:pt x="338640" y="413104"/>
                </a:cubicBezTo>
                <a:cubicBezTo>
                  <a:pt x="338640" y="440263"/>
                  <a:pt x="360657" y="462279"/>
                  <a:pt x="387815" y="462279"/>
                </a:cubicBezTo>
                <a:cubicBezTo>
                  <a:pt x="414974" y="462279"/>
                  <a:pt x="436991" y="440263"/>
                  <a:pt x="436991" y="413104"/>
                </a:cubicBezTo>
                <a:cubicBezTo>
                  <a:pt x="436991" y="385946"/>
                  <a:pt x="414974" y="363930"/>
                  <a:pt x="387815" y="363930"/>
                </a:cubicBezTo>
                <a:close/>
                <a:moveTo>
                  <a:pt x="279391" y="363930"/>
                </a:moveTo>
                <a:cubicBezTo>
                  <a:pt x="252232" y="363930"/>
                  <a:pt x="230216" y="385946"/>
                  <a:pt x="230216" y="413104"/>
                </a:cubicBezTo>
                <a:cubicBezTo>
                  <a:pt x="230216" y="440263"/>
                  <a:pt x="252232" y="462279"/>
                  <a:pt x="279391" y="462279"/>
                </a:cubicBezTo>
                <a:cubicBezTo>
                  <a:pt x="306550" y="462279"/>
                  <a:pt x="328566" y="440263"/>
                  <a:pt x="328566" y="413104"/>
                </a:cubicBezTo>
                <a:cubicBezTo>
                  <a:pt x="328566" y="385946"/>
                  <a:pt x="306550" y="363930"/>
                  <a:pt x="279391" y="363930"/>
                </a:cubicBezTo>
                <a:close/>
                <a:moveTo>
                  <a:pt x="557899" y="313814"/>
                </a:moveTo>
                <a:lnTo>
                  <a:pt x="557899" y="461338"/>
                </a:lnTo>
                <a:lnTo>
                  <a:pt x="580847" y="461338"/>
                </a:lnTo>
                <a:lnTo>
                  <a:pt x="580847" y="313814"/>
                </a:lnTo>
                <a:close/>
                <a:moveTo>
                  <a:pt x="147688" y="309033"/>
                </a:moveTo>
                <a:cubicBezTo>
                  <a:pt x="109378" y="308690"/>
                  <a:pt x="70712" y="340389"/>
                  <a:pt x="71193" y="385527"/>
                </a:cubicBezTo>
                <a:cubicBezTo>
                  <a:pt x="71675" y="430665"/>
                  <a:pt x="110062" y="462101"/>
                  <a:pt x="147688" y="462021"/>
                </a:cubicBezTo>
                <a:cubicBezTo>
                  <a:pt x="185314" y="461941"/>
                  <a:pt x="220869" y="450459"/>
                  <a:pt x="221292" y="380226"/>
                </a:cubicBezTo>
                <a:cubicBezTo>
                  <a:pt x="196656" y="380830"/>
                  <a:pt x="163754" y="379849"/>
                  <a:pt x="150705" y="380352"/>
                </a:cubicBezTo>
                <a:cubicBezTo>
                  <a:pt x="150666" y="392419"/>
                  <a:pt x="150624" y="388222"/>
                  <a:pt x="150705" y="400109"/>
                </a:cubicBezTo>
                <a:lnTo>
                  <a:pt x="200821" y="400109"/>
                </a:lnTo>
                <a:cubicBezTo>
                  <a:pt x="184157" y="469681"/>
                  <a:pt x="95368" y="445807"/>
                  <a:pt x="93360" y="386134"/>
                </a:cubicBezTo>
                <a:cubicBezTo>
                  <a:pt x="91352" y="326461"/>
                  <a:pt x="159780" y="318510"/>
                  <a:pt x="187810" y="344210"/>
                </a:cubicBezTo>
                <a:cubicBezTo>
                  <a:pt x="194074" y="338990"/>
                  <a:pt x="194256" y="338187"/>
                  <a:pt x="202748" y="329754"/>
                </a:cubicBezTo>
                <a:cubicBezTo>
                  <a:pt x="188592" y="318912"/>
                  <a:pt x="178770" y="309857"/>
                  <a:pt x="147688" y="309033"/>
                </a:cubicBez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a:latin typeface="+mn-ea"/>
            </a:endParaRPr>
          </a:p>
        </p:txBody>
      </p:sp>
      <p:sp>
        <p:nvSpPr>
          <p:cNvPr id="125" name="NAVERまとめ">
            <a:extLst>
              <a:ext uri="{FF2B5EF4-FFF2-40B4-BE49-F238E27FC236}">
                <a16:creationId xmlns:a16="http://schemas.microsoft.com/office/drawing/2014/main" id="{18658021-1128-2545-A5D6-821ADD30D53D}"/>
              </a:ext>
            </a:extLst>
          </p:cNvPr>
          <p:cNvSpPr>
            <a:spLocks noChangeAspect="1"/>
          </p:cNvSpPr>
          <p:nvPr userDrawn="1"/>
        </p:nvSpPr>
        <p:spPr>
          <a:xfrm>
            <a:off x="2137622" y="5122873"/>
            <a:ext cx="282261" cy="282261"/>
          </a:xfrm>
          <a:custGeom>
            <a:avLst/>
            <a:gdLst>
              <a:gd name="connsiteX0" fmla="*/ 282166 w 756000"/>
              <a:gd name="connsiteY0" fmla="*/ 362257 h 756000"/>
              <a:gd name="connsiteX1" fmla="*/ 294362 w 756000"/>
              <a:gd name="connsiteY1" fmla="*/ 403720 h 756000"/>
              <a:gd name="connsiteX2" fmla="*/ 266314 w 756000"/>
              <a:gd name="connsiteY2" fmla="*/ 403415 h 756000"/>
              <a:gd name="connsiteX3" fmla="*/ 631772 w 756000"/>
              <a:gd name="connsiteY3" fmla="*/ 359270 h 756000"/>
              <a:gd name="connsiteX4" fmla="*/ 642058 w 756000"/>
              <a:gd name="connsiteY4" fmla="*/ 369555 h 756000"/>
              <a:gd name="connsiteX5" fmla="*/ 631772 w 756000"/>
              <a:gd name="connsiteY5" fmla="*/ 379840 h 756000"/>
              <a:gd name="connsiteX6" fmla="*/ 621487 w 756000"/>
              <a:gd name="connsiteY6" fmla="*/ 369555 h 756000"/>
              <a:gd name="connsiteX7" fmla="*/ 631772 w 756000"/>
              <a:gd name="connsiteY7" fmla="*/ 359270 h 756000"/>
              <a:gd name="connsiteX8" fmla="*/ 476353 w 756000"/>
              <a:gd name="connsiteY8" fmla="*/ 330244 h 756000"/>
              <a:gd name="connsiteX9" fmla="*/ 476353 w 756000"/>
              <a:gd name="connsiteY9" fmla="*/ 439949 h 756000"/>
              <a:gd name="connsiteX10" fmla="*/ 505380 w 756000"/>
              <a:gd name="connsiteY10" fmla="*/ 439949 h 756000"/>
              <a:gd name="connsiteX11" fmla="*/ 517494 w 756000"/>
              <a:gd name="connsiteY11" fmla="*/ 439949 h 756000"/>
              <a:gd name="connsiteX12" fmla="*/ 560234 w 756000"/>
              <a:gd name="connsiteY12" fmla="*/ 439949 h 756000"/>
              <a:gd name="connsiteX13" fmla="*/ 560234 w 756000"/>
              <a:gd name="connsiteY13" fmla="*/ 412523 h 756000"/>
              <a:gd name="connsiteX14" fmla="*/ 517494 w 756000"/>
              <a:gd name="connsiteY14" fmla="*/ 412523 h 756000"/>
              <a:gd name="connsiteX15" fmla="*/ 517494 w 756000"/>
              <a:gd name="connsiteY15" fmla="*/ 397619 h 756000"/>
              <a:gd name="connsiteX16" fmla="*/ 555396 w 756000"/>
              <a:gd name="connsiteY16" fmla="*/ 397619 h 756000"/>
              <a:gd name="connsiteX17" fmla="*/ 555396 w 756000"/>
              <a:gd name="connsiteY17" fmla="*/ 370193 h 756000"/>
              <a:gd name="connsiteX18" fmla="*/ 517494 w 756000"/>
              <a:gd name="connsiteY18" fmla="*/ 370193 h 756000"/>
              <a:gd name="connsiteX19" fmla="*/ 517494 w 756000"/>
              <a:gd name="connsiteY19" fmla="*/ 357670 h 756000"/>
              <a:gd name="connsiteX20" fmla="*/ 560234 w 756000"/>
              <a:gd name="connsiteY20" fmla="*/ 357670 h 756000"/>
              <a:gd name="connsiteX21" fmla="*/ 560234 w 756000"/>
              <a:gd name="connsiteY21" fmla="*/ 330244 h 756000"/>
              <a:gd name="connsiteX22" fmla="*/ 517494 w 756000"/>
              <a:gd name="connsiteY22" fmla="*/ 330244 h 756000"/>
              <a:gd name="connsiteX23" fmla="*/ 505380 w 756000"/>
              <a:gd name="connsiteY23" fmla="*/ 330244 h 756000"/>
              <a:gd name="connsiteX24" fmla="*/ 308995 w 756000"/>
              <a:gd name="connsiteY24" fmla="*/ 330244 h 756000"/>
              <a:gd name="connsiteX25" fmla="*/ 253812 w 756000"/>
              <a:gd name="connsiteY25" fmla="*/ 330245 h 756000"/>
              <a:gd name="connsiteX26" fmla="*/ 217531 w 756000"/>
              <a:gd name="connsiteY26" fmla="*/ 439949 h 756000"/>
              <a:gd name="connsiteX27" fmla="*/ 257776 w 756000"/>
              <a:gd name="connsiteY27" fmla="*/ 439949 h 756000"/>
              <a:gd name="connsiteX28" fmla="*/ 262654 w 756000"/>
              <a:gd name="connsiteY28" fmla="*/ 423232 h 756000"/>
              <a:gd name="connsiteX29" fmla="*/ 299239 w 756000"/>
              <a:gd name="connsiteY29" fmla="*/ 423232 h 756000"/>
              <a:gd name="connsiteX30" fmla="*/ 306556 w 756000"/>
              <a:gd name="connsiteY30" fmla="*/ 439949 h 756000"/>
              <a:gd name="connsiteX31" fmla="*/ 346801 w 756000"/>
              <a:gd name="connsiteY31" fmla="*/ 439949 h 756000"/>
              <a:gd name="connsiteX32" fmla="*/ 334848 w 756000"/>
              <a:gd name="connsiteY32" fmla="*/ 330244 h 756000"/>
              <a:gd name="connsiteX33" fmla="*/ 378388 w 756000"/>
              <a:gd name="connsiteY33" fmla="*/ 441158 h 756000"/>
              <a:gd name="connsiteX34" fmla="*/ 419509 w 756000"/>
              <a:gd name="connsiteY34" fmla="*/ 439949 h 756000"/>
              <a:gd name="connsiteX35" fmla="*/ 463049 w 756000"/>
              <a:gd name="connsiteY35" fmla="*/ 330244 h 756000"/>
              <a:gd name="connsiteX36" fmla="*/ 423137 w 756000"/>
              <a:gd name="connsiteY36" fmla="*/ 330244 h 756000"/>
              <a:gd name="connsiteX37" fmla="*/ 401131 w 756000"/>
              <a:gd name="connsiteY37" fmla="*/ 404172 h 756000"/>
              <a:gd name="connsiteX38" fmla="*/ 374760 w 756000"/>
              <a:gd name="connsiteY38" fmla="*/ 330244 h 756000"/>
              <a:gd name="connsiteX39" fmla="*/ 79654 w 756000"/>
              <a:gd name="connsiteY39" fmla="*/ 330244 h 756000"/>
              <a:gd name="connsiteX40" fmla="*/ 79654 w 756000"/>
              <a:gd name="connsiteY40" fmla="*/ 439949 h 756000"/>
              <a:gd name="connsiteX41" fmla="*/ 120794 w 756000"/>
              <a:gd name="connsiteY41" fmla="*/ 439949 h 756000"/>
              <a:gd name="connsiteX42" fmla="*/ 120794 w 756000"/>
              <a:gd name="connsiteY42" fmla="*/ 382476 h 756000"/>
              <a:gd name="connsiteX43" fmla="*/ 163106 w 756000"/>
              <a:gd name="connsiteY43" fmla="*/ 439949 h 756000"/>
              <a:gd name="connsiteX44" fmla="*/ 204246 w 756000"/>
              <a:gd name="connsiteY44" fmla="*/ 439949 h 756000"/>
              <a:gd name="connsiteX45" fmla="*/ 204246 w 756000"/>
              <a:gd name="connsiteY45" fmla="*/ 330244 h 756000"/>
              <a:gd name="connsiteX46" fmla="*/ 163106 w 756000"/>
              <a:gd name="connsiteY46" fmla="*/ 330244 h 756000"/>
              <a:gd name="connsiteX47" fmla="*/ 163106 w 756000"/>
              <a:gd name="connsiteY47" fmla="*/ 390938 h 756000"/>
              <a:gd name="connsiteX48" fmla="*/ 120794 w 756000"/>
              <a:gd name="connsiteY48" fmla="*/ 330244 h 756000"/>
              <a:gd name="connsiteX49" fmla="*/ 631233 w 756000"/>
              <a:gd name="connsiteY49" fmla="*/ 330195 h 756000"/>
              <a:gd name="connsiteX50" fmla="*/ 623906 w 756000"/>
              <a:gd name="connsiteY50" fmla="*/ 330244 h 756000"/>
              <a:gd name="connsiteX51" fmla="*/ 582785 w 756000"/>
              <a:gd name="connsiteY51" fmla="*/ 330244 h 756000"/>
              <a:gd name="connsiteX52" fmla="*/ 582785 w 756000"/>
              <a:gd name="connsiteY52" fmla="*/ 439949 h 756000"/>
              <a:gd name="connsiteX53" fmla="*/ 623925 w 756000"/>
              <a:gd name="connsiteY53" fmla="*/ 439949 h 756000"/>
              <a:gd name="connsiteX54" fmla="*/ 623925 w 756000"/>
              <a:gd name="connsiteY54" fmla="*/ 404018 h 756000"/>
              <a:gd name="connsiteX55" fmla="*/ 626599 w 756000"/>
              <a:gd name="connsiteY55" fmla="*/ 403972 h 756000"/>
              <a:gd name="connsiteX56" fmla="*/ 650514 w 756000"/>
              <a:gd name="connsiteY56" fmla="*/ 439949 h 756000"/>
              <a:gd name="connsiteX57" fmla="*/ 691654 w 756000"/>
              <a:gd name="connsiteY57" fmla="*/ 439949 h 756000"/>
              <a:gd name="connsiteX58" fmla="*/ 663873 w 756000"/>
              <a:gd name="connsiteY58" fmla="*/ 396914 h 756000"/>
              <a:gd name="connsiteX59" fmla="*/ 667078 w 756000"/>
              <a:gd name="connsiteY59" fmla="*/ 395851 h 756000"/>
              <a:gd name="connsiteX60" fmla="*/ 688007 w 756000"/>
              <a:gd name="connsiteY60" fmla="*/ 360479 h 756000"/>
              <a:gd name="connsiteX61" fmla="*/ 631233 w 756000"/>
              <a:gd name="connsiteY61" fmla="*/ 330195 h 756000"/>
              <a:gd name="connsiteX62" fmla="*/ 378000 w 756000"/>
              <a:gd name="connsiteY62" fmla="*/ 0 h 756000"/>
              <a:gd name="connsiteX63" fmla="*/ 756000 w 756000"/>
              <a:gd name="connsiteY63" fmla="*/ 378000 h 756000"/>
              <a:gd name="connsiteX64" fmla="*/ 378000 w 756000"/>
              <a:gd name="connsiteY64" fmla="*/ 756000 h 756000"/>
              <a:gd name="connsiteX65" fmla="*/ 0 w 756000"/>
              <a:gd name="connsiteY65" fmla="*/ 378000 h 756000"/>
              <a:gd name="connsiteX66" fmla="*/ 378000 w 756000"/>
              <a:gd name="connsiteY66"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756000" h="756000">
                <a:moveTo>
                  <a:pt x="282166" y="362257"/>
                </a:moveTo>
                <a:lnTo>
                  <a:pt x="294362" y="403720"/>
                </a:lnTo>
                <a:lnTo>
                  <a:pt x="266314" y="403415"/>
                </a:lnTo>
                <a:close/>
                <a:moveTo>
                  <a:pt x="631772" y="359270"/>
                </a:moveTo>
                <a:cubicBezTo>
                  <a:pt x="637453" y="359270"/>
                  <a:pt x="642058" y="363875"/>
                  <a:pt x="642058" y="369555"/>
                </a:cubicBezTo>
                <a:cubicBezTo>
                  <a:pt x="642058" y="375235"/>
                  <a:pt x="637453" y="379840"/>
                  <a:pt x="631772" y="379840"/>
                </a:cubicBezTo>
                <a:cubicBezTo>
                  <a:pt x="626092" y="379840"/>
                  <a:pt x="621487" y="375235"/>
                  <a:pt x="621487" y="369555"/>
                </a:cubicBezTo>
                <a:cubicBezTo>
                  <a:pt x="621487" y="363875"/>
                  <a:pt x="626092" y="359270"/>
                  <a:pt x="631772" y="359270"/>
                </a:cubicBezTo>
                <a:close/>
                <a:moveTo>
                  <a:pt x="476353" y="330244"/>
                </a:moveTo>
                <a:lnTo>
                  <a:pt x="476353" y="439949"/>
                </a:lnTo>
                <a:lnTo>
                  <a:pt x="505380" y="439949"/>
                </a:lnTo>
                <a:lnTo>
                  <a:pt x="517494" y="439949"/>
                </a:lnTo>
                <a:lnTo>
                  <a:pt x="560234" y="439949"/>
                </a:lnTo>
                <a:lnTo>
                  <a:pt x="560234" y="412523"/>
                </a:lnTo>
                <a:lnTo>
                  <a:pt x="517494" y="412523"/>
                </a:lnTo>
                <a:lnTo>
                  <a:pt x="517494" y="397619"/>
                </a:lnTo>
                <a:lnTo>
                  <a:pt x="555396" y="397619"/>
                </a:lnTo>
                <a:lnTo>
                  <a:pt x="555396" y="370193"/>
                </a:lnTo>
                <a:lnTo>
                  <a:pt x="517494" y="370193"/>
                </a:lnTo>
                <a:lnTo>
                  <a:pt x="517494" y="357670"/>
                </a:lnTo>
                <a:lnTo>
                  <a:pt x="560234" y="357670"/>
                </a:lnTo>
                <a:lnTo>
                  <a:pt x="560234" y="330244"/>
                </a:lnTo>
                <a:lnTo>
                  <a:pt x="517494" y="330244"/>
                </a:lnTo>
                <a:lnTo>
                  <a:pt x="505380" y="330244"/>
                </a:lnTo>
                <a:close/>
                <a:moveTo>
                  <a:pt x="308995" y="330244"/>
                </a:moveTo>
                <a:lnTo>
                  <a:pt x="253812" y="330245"/>
                </a:lnTo>
                <a:lnTo>
                  <a:pt x="217531" y="439949"/>
                </a:lnTo>
                <a:lnTo>
                  <a:pt x="257776" y="439949"/>
                </a:lnTo>
                <a:lnTo>
                  <a:pt x="262654" y="423232"/>
                </a:lnTo>
                <a:lnTo>
                  <a:pt x="299239" y="423232"/>
                </a:lnTo>
                <a:lnTo>
                  <a:pt x="306556" y="439949"/>
                </a:lnTo>
                <a:lnTo>
                  <a:pt x="346801" y="439949"/>
                </a:lnTo>
                <a:close/>
                <a:moveTo>
                  <a:pt x="334848" y="330244"/>
                </a:moveTo>
                <a:lnTo>
                  <a:pt x="378388" y="441158"/>
                </a:lnTo>
                <a:lnTo>
                  <a:pt x="419509" y="439949"/>
                </a:lnTo>
                <a:lnTo>
                  <a:pt x="463049" y="330244"/>
                </a:lnTo>
                <a:lnTo>
                  <a:pt x="423137" y="330244"/>
                </a:lnTo>
                <a:lnTo>
                  <a:pt x="401131" y="404172"/>
                </a:lnTo>
                <a:lnTo>
                  <a:pt x="374760" y="330244"/>
                </a:lnTo>
                <a:close/>
                <a:moveTo>
                  <a:pt x="79654" y="330244"/>
                </a:moveTo>
                <a:lnTo>
                  <a:pt x="79654" y="439949"/>
                </a:lnTo>
                <a:lnTo>
                  <a:pt x="120794" y="439949"/>
                </a:lnTo>
                <a:lnTo>
                  <a:pt x="120794" y="382476"/>
                </a:lnTo>
                <a:lnTo>
                  <a:pt x="163106" y="439949"/>
                </a:lnTo>
                <a:lnTo>
                  <a:pt x="204246" y="439949"/>
                </a:lnTo>
                <a:lnTo>
                  <a:pt x="204246" y="330244"/>
                </a:lnTo>
                <a:lnTo>
                  <a:pt x="163106" y="330244"/>
                </a:lnTo>
                <a:lnTo>
                  <a:pt x="163106" y="390938"/>
                </a:lnTo>
                <a:lnTo>
                  <a:pt x="120794" y="330244"/>
                </a:lnTo>
                <a:close/>
                <a:moveTo>
                  <a:pt x="631233" y="330195"/>
                </a:moveTo>
                <a:cubicBezTo>
                  <a:pt x="628391" y="330203"/>
                  <a:pt x="625897" y="330244"/>
                  <a:pt x="623906" y="330244"/>
                </a:cubicBezTo>
                <a:lnTo>
                  <a:pt x="582785" y="330244"/>
                </a:lnTo>
                <a:lnTo>
                  <a:pt x="582785" y="439949"/>
                </a:lnTo>
                <a:lnTo>
                  <a:pt x="623925" y="439949"/>
                </a:lnTo>
                <a:lnTo>
                  <a:pt x="623925" y="404018"/>
                </a:lnTo>
                <a:lnTo>
                  <a:pt x="626599" y="403972"/>
                </a:lnTo>
                <a:lnTo>
                  <a:pt x="650514" y="439949"/>
                </a:lnTo>
                <a:lnTo>
                  <a:pt x="691654" y="439949"/>
                </a:lnTo>
                <a:lnTo>
                  <a:pt x="663873" y="396914"/>
                </a:lnTo>
                <a:lnTo>
                  <a:pt x="667078" y="395851"/>
                </a:lnTo>
                <a:cubicBezTo>
                  <a:pt x="678786" y="389747"/>
                  <a:pt x="688007" y="379087"/>
                  <a:pt x="688007" y="360479"/>
                </a:cubicBezTo>
                <a:cubicBezTo>
                  <a:pt x="688007" y="331731"/>
                  <a:pt x="651122" y="330142"/>
                  <a:pt x="631233" y="330195"/>
                </a:cubicBez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a:latin typeface="+mn-ea"/>
            </a:endParaRPr>
          </a:p>
        </p:txBody>
      </p:sp>
      <p:sp>
        <p:nvSpPr>
          <p:cNvPr id="126" name="Gunosy">
            <a:extLst>
              <a:ext uri="{FF2B5EF4-FFF2-40B4-BE49-F238E27FC236}">
                <a16:creationId xmlns:a16="http://schemas.microsoft.com/office/drawing/2014/main" id="{7FDBF0EB-BB68-CB41-84F5-2FB436E5FD86}"/>
              </a:ext>
            </a:extLst>
          </p:cNvPr>
          <p:cNvSpPr>
            <a:spLocks noChangeAspect="1"/>
          </p:cNvSpPr>
          <p:nvPr userDrawn="1"/>
        </p:nvSpPr>
        <p:spPr>
          <a:xfrm>
            <a:off x="2732129" y="5122873"/>
            <a:ext cx="282261" cy="282261"/>
          </a:xfrm>
          <a:custGeom>
            <a:avLst/>
            <a:gdLst>
              <a:gd name="connsiteX0" fmla="*/ 245540 w 756000"/>
              <a:gd name="connsiteY0" fmla="*/ 435189 h 756000"/>
              <a:gd name="connsiteX1" fmla="*/ 257731 w 756000"/>
              <a:gd name="connsiteY1" fmla="*/ 444332 h 756000"/>
              <a:gd name="connsiteX2" fmla="*/ 242874 w 756000"/>
              <a:gd name="connsiteY2" fmla="*/ 449284 h 756000"/>
              <a:gd name="connsiteX3" fmla="*/ 234112 w 756000"/>
              <a:gd name="connsiteY3" fmla="*/ 442046 h 756000"/>
              <a:gd name="connsiteX4" fmla="*/ 245540 w 756000"/>
              <a:gd name="connsiteY4" fmla="*/ 435189 h 756000"/>
              <a:gd name="connsiteX5" fmla="*/ 503826 w 756000"/>
              <a:gd name="connsiteY5" fmla="*/ 423380 h 756000"/>
              <a:gd name="connsiteX6" fmla="*/ 103064 w 756000"/>
              <a:gd name="connsiteY6" fmla="*/ 506427 h 756000"/>
              <a:gd name="connsiteX7" fmla="*/ 492779 w 756000"/>
              <a:gd name="connsiteY7" fmla="*/ 498046 h 756000"/>
              <a:gd name="connsiteX8" fmla="*/ 273350 w 756000"/>
              <a:gd name="connsiteY8" fmla="*/ 417284 h 756000"/>
              <a:gd name="connsiteX9" fmla="*/ 295445 w 756000"/>
              <a:gd name="connsiteY9" fmla="*/ 433665 h 756000"/>
              <a:gd name="connsiteX10" fmla="*/ 279445 w 756000"/>
              <a:gd name="connsiteY10" fmla="*/ 437475 h 756000"/>
              <a:gd name="connsiteX11" fmla="*/ 261921 w 756000"/>
              <a:gd name="connsiteY11" fmla="*/ 424141 h 756000"/>
              <a:gd name="connsiteX12" fmla="*/ 273350 w 756000"/>
              <a:gd name="connsiteY12" fmla="*/ 417284 h 756000"/>
              <a:gd name="connsiteX13" fmla="*/ 301921 w 756000"/>
              <a:gd name="connsiteY13" fmla="*/ 400142 h 756000"/>
              <a:gd name="connsiteX14" fmla="*/ 332398 w 756000"/>
              <a:gd name="connsiteY14" fmla="*/ 422618 h 756000"/>
              <a:gd name="connsiteX15" fmla="*/ 317921 w 756000"/>
              <a:gd name="connsiteY15" fmla="*/ 427570 h 756000"/>
              <a:gd name="connsiteX16" fmla="*/ 290493 w 756000"/>
              <a:gd name="connsiteY16" fmla="*/ 406999 h 756000"/>
              <a:gd name="connsiteX17" fmla="*/ 301921 w 756000"/>
              <a:gd name="connsiteY17" fmla="*/ 400142 h 756000"/>
              <a:gd name="connsiteX18" fmla="*/ 195636 w 756000"/>
              <a:gd name="connsiteY18" fmla="*/ 397475 h 756000"/>
              <a:gd name="connsiteX19" fmla="*/ 207064 w 756000"/>
              <a:gd name="connsiteY19" fmla="*/ 406237 h 756000"/>
              <a:gd name="connsiteX20" fmla="*/ 199445 w 756000"/>
              <a:gd name="connsiteY20" fmla="*/ 414237 h 756000"/>
              <a:gd name="connsiteX21" fmla="*/ 189540 w 756000"/>
              <a:gd name="connsiteY21" fmla="*/ 407761 h 756000"/>
              <a:gd name="connsiteX22" fmla="*/ 329731 w 756000"/>
              <a:gd name="connsiteY22" fmla="*/ 382618 h 756000"/>
              <a:gd name="connsiteX23" fmla="*/ 370874 w 756000"/>
              <a:gd name="connsiteY23" fmla="*/ 413094 h 756000"/>
              <a:gd name="connsiteX24" fmla="*/ 354493 w 756000"/>
              <a:gd name="connsiteY24" fmla="*/ 417284 h 756000"/>
              <a:gd name="connsiteX25" fmla="*/ 318302 w 756000"/>
              <a:gd name="connsiteY25" fmla="*/ 389475 h 756000"/>
              <a:gd name="connsiteX26" fmla="*/ 329731 w 756000"/>
              <a:gd name="connsiteY26" fmla="*/ 382618 h 756000"/>
              <a:gd name="connsiteX27" fmla="*/ 213159 w 756000"/>
              <a:gd name="connsiteY27" fmla="*/ 373856 h 756000"/>
              <a:gd name="connsiteX28" fmla="*/ 232969 w 756000"/>
              <a:gd name="connsiteY28" fmla="*/ 388332 h 756000"/>
              <a:gd name="connsiteX29" fmla="*/ 223445 w 756000"/>
              <a:gd name="connsiteY29" fmla="*/ 394427 h 756000"/>
              <a:gd name="connsiteX30" fmla="*/ 207064 w 756000"/>
              <a:gd name="connsiteY30" fmla="*/ 384142 h 756000"/>
              <a:gd name="connsiteX31" fmla="*/ 358683 w 756000"/>
              <a:gd name="connsiteY31" fmla="*/ 366237 h 756000"/>
              <a:gd name="connsiteX32" fmla="*/ 407064 w 756000"/>
              <a:gd name="connsiteY32" fmla="*/ 402427 h 756000"/>
              <a:gd name="connsiteX33" fmla="*/ 393350 w 756000"/>
              <a:gd name="connsiteY33" fmla="*/ 406237 h 756000"/>
              <a:gd name="connsiteX34" fmla="*/ 347255 w 756000"/>
              <a:gd name="connsiteY34" fmla="*/ 373094 h 756000"/>
              <a:gd name="connsiteX35" fmla="*/ 358683 w 756000"/>
              <a:gd name="connsiteY35" fmla="*/ 366237 h 756000"/>
              <a:gd name="connsiteX36" fmla="*/ 542683 w 756000"/>
              <a:gd name="connsiteY36" fmla="*/ 349856 h 756000"/>
              <a:gd name="connsiteX37" fmla="*/ 557921 w 756000"/>
              <a:gd name="connsiteY37" fmla="*/ 362427 h 756000"/>
              <a:gd name="connsiteX38" fmla="*/ 542302 w 756000"/>
              <a:gd name="connsiteY38" fmla="*/ 366999 h 756000"/>
              <a:gd name="connsiteX39" fmla="*/ 531255 w 756000"/>
              <a:gd name="connsiteY39" fmla="*/ 356713 h 756000"/>
              <a:gd name="connsiteX40" fmla="*/ 542683 w 756000"/>
              <a:gd name="connsiteY40" fmla="*/ 349856 h 756000"/>
              <a:gd name="connsiteX41" fmla="*/ 386874 w 756000"/>
              <a:gd name="connsiteY41" fmla="*/ 348713 h 756000"/>
              <a:gd name="connsiteX42" fmla="*/ 445921 w 756000"/>
              <a:gd name="connsiteY42" fmla="*/ 392523 h 756000"/>
              <a:gd name="connsiteX43" fmla="*/ 429921 w 756000"/>
              <a:gd name="connsiteY43" fmla="*/ 396713 h 756000"/>
              <a:gd name="connsiteX44" fmla="*/ 375445 w 756000"/>
              <a:gd name="connsiteY44" fmla="*/ 355570 h 756000"/>
              <a:gd name="connsiteX45" fmla="*/ 386874 w 756000"/>
              <a:gd name="connsiteY45" fmla="*/ 348713 h 756000"/>
              <a:gd name="connsiteX46" fmla="*/ 231445 w 756000"/>
              <a:gd name="connsiteY46" fmla="*/ 348713 h 756000"/>
              <a:gd name="connsiteX47" fmla="*/ 259255 w 756000"/>
              <a:gd name="connsiteY47" fmla="*/ 369665 h 756000"/>
              <a:gd name="connsiteX48" fmla="*/ 249731 w 756000"/>
              <a:gd name="connsiteY48" fmla="*/ 376142 h 756000"/>
              <a:gd name="connsiteX49" fmla="*/ 225350 w 756000"/>
              <a:gd name="connsiteY49" fmla="*/ 358999 h 756000"/>
              <a:gd name="connsiteX50" fmla="*/ 571636 w 756000"/>
              <a:gd name="connsiteY50" fmla="*/ 332332 h 756000"/>
              <a:gd name="connsiteX51" fmla="*/ 595255 w 756000"/>
              <a:gd name="connsiteY51" fmla="*/ 352904 h 756000"/>
              <a:gd name="connsiteX52" fmla="*/ 579255 w 756000"/>
              <a:gd name="connsiteY52" fmla="*/ 357094 h 756000"/>
              <a:gd name="connsiteX53" fmla="*/ 560207 w 756000"/>
              <a:gd name="connsiteY53" fmla="*/ 339189 h 756000"/>
              <a:gd name="connsiteX54" fmla="*/ 571636 w 756000"/>
              <a:gd name="connsiteY54" fmla="*/ 332332 h 756000"/>
              <a:gd name="connsiteX55" fmla="*/ 414683 w 756000"/>
              <a:gd name="connsiteY55" fmla="*/ 331951 h 756000"/>
              <a:gd name="connsiteX56" fmla="*/ 442112 w 756000"/>
              <a:gd name="connsiteY56" fmla="*/ 352904 h 756000"/>
              <a:gd name="connsiteX57" fmla="*/ 430683 w 756000"/>
              <a:gd name="connsiteY57" fmla="*/ 359761 h 756000"/>
              <a:gd name="connsiteX58" fmla="*/ 403255 w 756000"/>
              <a:gd name="connsiteY58" fmla="*/ 338808 h 756000"/>
              <a:gd name="connsiteX59" fmla="*/ 414683 w 756000"/>
              <a:gd name="connsiteY59" fmla="*/ 331951 h 756000"/>
              <a:gd name="connsiteX60" fmla="*/ 249350 w 756000"/>
              <a:gd name="connsiteY60" fmla="*/ 323951 h 756000"/>
              <a:gd name="connsiteX61" fmla="*/ 284398 w 756000"/>
              <a:gd name="connsiteY61" fmla="*/ 349856 h 756000"/>
              <a:gd name="connsiteX62" fmla="*/ 274874 w 756000"/>
              <a:gd name="connsiteY62" fmla="*/ 357475 h 756000"/>
              <a:gd name="connsiteX63" fmla="*/ 243255 w 756000"/>
              <a:gd name="connsiteY63" fmla="*/ 334237 h 756000"/>
              <a:gd name="connsiteX64" fmla="*/ 600588 w 756000"/>
              <a:gd name="connsiteY64" fmla="*/ 315951 h 756000"/>
              <a:gd name="connsiteX65" fmla="*/ 634112 w 756000"/>
              <a:gd name="connsiteY65" fmla="*/ 340332 h 756000"/>
              <a:gd name="connsiteX66" fmla="*/ 616969 w 756000"/>
              <a:gd name="connsiteY66" fmla="*/ 344904 h 756000"/>
              <a:gd name="connsiteX67" fmla="*/ 589159 w 756000"/>
              <a:gd name="connsiteY67" fmla="*/ 322809 h 756000"/>
              <a:gd name="connsiteX68" fmla="*/ 600588 w 756000"/>
              <a:gd name="connsiteY68" fmla="*/ 315951 h 756000"/>
              <a:gd name="connsiteX69" fmla="*/ 442874 w 756000"/>
              <a:gd name="connsiteY69" fmla="*/ 314427 h 756000"/>
              <a:gd name="connsiteX70" fmla="*/ 518683 w 756000"/>
              <a:gd name="connsiteY70" fmla="*/ 371189 h 756000"/>
              <a:gd name="connsiteX71" fmla="*/ 506112 w 756000"/>
              <a:gd name="connsiteY71" fmla="*/ 376523 h 756000"/>
              <a:gd name="connsiteX72" fmla="*/ 431445 w 756000"/>
              <a:gd name="connsiteY72" fmla="*/ 321285 h 756000"/>
              <a:gd name="connsiteX73" fmla="*/ 442874 w 756000"/>
              <a:gd name="connsiteY73" fmla="*/ 314427 h 756000"/>
              <a:gd name="connsiteX74" fmla="*/ 267636 w 756000"/>
              <a:gd name="connsiteY74" fmla="*/ 299189 h 756000"/>
              <a:gd name="connsiteX75" fmla="*/ 312207 w 756000"/>
              <a:gd name="connsiteY75" fmla="*/ 331951 h 756000"/>
              <a:gd name="connsiteX76" fmla="*/ 302683 w 756000"/>
              <a:gd name="connsiteY76" fmla="*/ 339570 h 756000"/>
              <a:gd name="connsiteX77" fmla="*/ 261541 w 756000"/>
              <a:gd name="connsiteY77" fmla="*/ 309475 h 756000"/>
              <a:gd name="connsiteX78" fmla="*/ 286302 w 756000"/>
              <a:gd name="connsiteY78" fmla="*/ 274808 h 756000"/>
              <a:gd name="connsiteX79" fmla="*/ 338874 w 756000"/>
              <a:gd name="connsiteY79" fmla="*/ 312904 h 756000"/>
              <a:gd name="connsiteX80" fmla="*/ 327445 w 756000"/>
              <a:gd name="connsiteY80" fmla="*/ 320142 h 756000"/>
              <a:gd name="connsiteX81" fmla="*/ 280207 w 756000"/>
              <a:gd name="connsiteY81" fmla="*/ 285094 h 756000"/>
              <a:gd name="connsiteX82" fmla="*/ 525540 w 756000"/>
              <a:gd name="connsiteY82" fmla="*/ 262237 h 756000"/>
              <a:gd name="connsiteX83" fmla="*/ 583445 w 756000"/>
              <a:gd name="connsiteY83" fmla="*/ 305285 h 756000"/>
              <a:gd name="connsiteX84" fmla="*/ 516778 w 756000"/>
              <a:gd name="connsiteY84" fmla="*/ 346047 h 756000"/>
              <a:gd name="connsiteX85" fmla="*/ 459255 w 756000"/>
              <a:gd name="connsiteY85" fmla="*/ 304142 h 756000"/>
              <a:gd name="connsiteX86" fmla="*/ 305350 w 756000"/>
              <a:gd name="connsiteY86" fmla="*/ 251190 h 756000"/>
              <a:gd name="connsiteX87" fmla="*/ 319064 w 756000"/>
              <a:gd name="connsiteY87" fmla="*/ 261094 h 756000"/>
              <a:gd name="connsiteX88" fmla="*/ 310302 w 756000"/>
              <a:gd name="connsiteY88" fmla="*/ 269094 h 756000"/>
              <a:gd name="connsiteX89" fmla="*/ 297350 w 756000"/>
              <a:gd name="connsiteY89" fmla="*/ 259571 h 756000"/>
              <a:gd name="connsiteX90" fmla="*/ 529731 w 756000"/>
              <a:gd name="connsiteY90" fmla="*/ 241285 h 756000"/>
              <a:gd name="connsiteX91" fmla="*/ 96969 w 756000"/>
              <a:gd name="connsiteY91" fmla="*/ 505665 h 756000"/>
              <a:gd name="connsiteX92" fmla="*/ 672588 w 756000"/>
              <a:gd name="connsiteY92" fmla="*/ 347570 h 756000"/>
              <a:gd name="connsiteX93" fmla="*/ 385350 w 756000"/>
              <a:gd name="connsiteY93" fmla="*/ 235190 h 756000"/>
              <a:gd name="connsiteX94" fmla="*/ 417731 w 756000"/>
              <a:gd name="connsiteY94" fmla="*/ 256904 h 756000"/>
              <a:gd name="connsiteX95" fmla="*/ 354493 w 756000"/>
              <a:gd name="connsiteY95" fmla="*/ 302237 h 756000"/>
              <a:gd name="connsiteX96" fmla="*/ 325540 w 756000"/>
              <a:gd name="connsiteY96" fmla="*/ 278999 h 756000"/>
              <a:gd name="connsiteX97" fmla="*/ 323636 w 756000"/>
              <a:gd name="connsiteY97" fmla="*/ 226428 h 756000"/>
              <a:gd name="connsiteX98" fmla="*/ 344588 w 756000"/>
              <a:gd name="connsiteY98" fmla="*/ 241666 h 756000"/>
              <a:gd name="connsiteX99" fmla="*/ 336969 w 756000"/>
              <a:gd name="connsiteY99" fmla="*/ 250428 h 756000"/>
              <a:gd name="connsiteX100" fmla="*/ 315636 w 756000"/>
              <a:gd name="connsiteY100" fmla="*/ 234809 h 756000"/>
              <a:gd name="connsiteX101" fmla="*/ 341921 w 756000"/>
              <a:gd name="connsiteY101" fmla="*/ 202047 h 756000"/>
              <a:gd name="connsiteX102" fmla="*/ 371636 w 756000"/>
              <a:gd name="connsiteY102" fmla="*/ 223380 h 756000"/>
              <a:gd name="connsiteX103" fmla="*/ 362493 w 756000"/>
              <a:gd name="connsiteY103" fmla="*/ 231380 h 756000"/>
              <a:gd name="connsiteX104" fmla="*/ 333921 w 756000"/>
              <a:gd name="connsiteY104" fmla="*/ 210428 h 756000"/>
              <a:gd name="connsiteX105" fmla="*/ 359445 w 756000"/>
              <a:gd name="connsiteY105" fmla="*/ 177285 h 756000"/>
              <a:gd name="connsiteX106" fmla="*/ 442874 w 756000"/>
              <a:gd name="connsiteY106" fmla="*/ 237856 h 756000"/>
              <a:gd name="connsiteX107" fmla="*/ 432969 w 756000"/>
              <a:gd name="connsiteY107" fmla="*/ 245094 h 756000"/>
              <a:gd name="connsiteX108" fmla="*/ 351445 w 756000"/>
              <a:gd name="connsiteY108" fmla="*/ 186428 h 756000"/>
              <a:gd name="connsiteX109" fmla="*/ 359445 w 756000"/>
              <a:gd name="connsiteY109" fmla="*/ 177285 h 756000"/>
              <a:gd name="connsiteX110" fmla="*/ 377350 w 756000"/>
              <a:gd name="connsiteY110" fmla="*/ 153285 h 756000"/>
              <a:gd name="connsiteX111" fmla="*/ 469540 w 756000"/>
              <a:gd name="connsiteY111" fmla="*/ 218428 h 756000"/>
              <a:gd name="connsiteX112" fmla="*/ 459636 w 756000"/>
              <a:gd name="connsiteY112" fmla="*/ 227952 h 756000"/>
              <a:gd name="connsiteX113" fmla="*/ 369350 w 756000"/>
              <a:gd name="connsiteY113" fmla="*/ 161666 h 756000"/>
              <a:gd name="connsiteX114" fmla="*/ 375445 w 756000"/>
              <a:gd name="connsiteY114" fmla="*/ 126999 h 756000"/>
              <a:gd name="connsiteX115" fmla="*/ 96588 w 756000"/>
              <a:gd name="connsiteY115" fmla="*/ 505284 h 756000"/>
              <a:gd name="connsiteX116" fmla="*/ 499255 w 756000"/>
              <a:gd name="connsiteY116" fmla="*/ 217285 h 756000"/>
              <a:gd name="connsiteX117" fmla="*/ 378000 w 756000"/>
              <a:gd name="connsiteY117" fmla="*/ 0 h 756000"/>
              <a:gd name="connsiteX118" fmla="*/ 756000 w 756000"/>
              <a:gd name="connsiteY118" fmla="*/ 378000 h 756000"/>
              <a:gd name="connsiteX119" fmla="*/ 378000 w 756000"/>
              <a:gd name="connsiteY119" fmla="*/ 756000 h 756000"/>
              <a:gd name="connsiteX120" fmla="*/ 0 w 756000"/>
              <a:gd name="connsiteY120" fmla="*/ 378000 h 756000"/>
              <a:gd name="connsiteX121" fmla="*/ 378000 w 756000"/>
              <a:gd name="connsiteY121"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756000" h="756000">
                <a:moveTo>
                  <a:pt x="245540" y="435189"/>
                </a:moveTo>
                <a:lnTo>
                  <a:pt x="257731" y="444332"/>
                </a:lnTo>
                <a:lnTo>
                  <a:pt x="242874" y="449284"/>
                </a:lnTo>
                <a:lnTo>
                  <a:pt x="234112" y="442046"/>
                </a:lnTo>
                <a:cubicBezTo>
                  <a:pt x="238810" y="438491"/>
                  <a:pt x="237413" y="440649"/>
                  <a:pt x="245540" y="435189"/>
                </a:cubicBezTo>
                <a:close/>
                <a:moveTo>
                  <a:pt x="503826" y="423380"/>
                </a:moveTo>
                <a:lnTo>
                  <a:pt x="103064" y="506427"/>
                </a:lnTo>
                <a:lnTo>
                  <a:pt x="492779" y="498046"/>
                </a:lnTo>
                <a:close/>
                <a:moveTo>
                  <a:pt x="273350" y="417284"/>
                </a:moveTo>
                <a:lnTo>
                  <a:pt x="295445" y="433665"/>
                </a:lnTo>
                <a:lnTo>
                  <a:pt x="279445" y="437475"/>
                </a:lnTo>
                <a:lnTo>
                  <a:pt x="261921" y="424141"/>
                </a:lnTo>
                <a:cubicBezTo>
                  <a:pt x="266620" y="420586"/>
                  <a:pt x="265223" y="422745"/>
                  <a:pt x="273350" y="417284"/>
                </a:cubicBezTo>
                <a:close/>
                <a:moveTo>
                  <a:pt x="301921" y="400142"/>
                </a:moveTo>
                <a:lnTo>
                  <a:pt x="332398" y="422618"/>
                </a:lnTo>
                <a:lnTo>
                  <a:pt x="317921" y="427570"/>
                </a:lnTo>
                <a:lnTo>
                  <a:pt x="290493" y="406999"/>
                </a:lnTo>
                <a:cubicBezTo>
                  <a:pt x="295191" y="403443"/>
                  <a:pt x="293794" y="405602"/>
                  <a:pt x="301921" y="400142"/>
                </a:cubicBezTo>
                <a:close/>
                <a:moveTo>
                  <a:pt x="195636" y="397475"/>
                </a:moveTo>
                <a:lnTo>
                  <a:pt x="207064" y="406237"/>
                </a:lnTo>
                <a:cubicBezTo>
                  <a:pt x="203128" y="410173"/>
                  <a:pt x="203382" y="411062"/>
                  <a:pt x="199445" y="414237"/>
                </a:cubicBezTo>
                <a:lnTo>
                  <a:pt x="189540" y="407761"/>
                </a:lnTo>
                <a:close/>
                <a:moveTo>
                  <a:pt x="329731" y="382618"/>
                </a:moveTo>
                <a:lnTo>
                  <a:pt x="370874" y="413094"/>
                </a:lnTo>
                <a:lnTo>
                  <a:pt x="354493" y="417284"/>
                </a:lnTo>
                <a:lnTo>
                  <a:pt x="318302" y="389475"/>
                </a:lnTo>
                <a:cubicBezTo>
                  <a:pt x="323001" y="385919"/>
                  <a:pt x="321604" y="388078"/>
                  <a:pt x="329731" y="382618"/>
                </a:cubicBezTo>
                <a:close/>
                <a:moveTo>
                  <a:pt x="213159" y="373856"/>
                </a:moveTo>
                <a:lnTo>
                  <a:pt x="232969" y="388332"/>
                </a:lnTo>
                <a:lnTo>
                  <a:pt x="223445" y="394427"/>
                </a:lnTo>
                <a:lnTo>
                  <a:pt x="207064" y="384142"/>
                </a:lnTo>
                <a:close/>
                <a:moveTo>
                  <a:pt x="358683" y="366237"/>
                </a:moveTo>
                <a:lnTo>
                  <a:pt x="407064" y="402427"/>
                </a:lnTo>
                <a:lnTo>
                  <a:pt x="393350" y="406237"/>
                </a:lnTo>
                <a:lnTo>
                  <a:pt x="347255" y="373094"/>
                </a:lnTo>
                <a:cubicBezTo>
                  <a:pt x="351953" y="369539"/>
                  <a:pt x="355128" y="368650"/>
                  <a:pt x="358683" y="366237"/>
                </a:cubicBezTo>
                <a:close/>
                <a:moveTo>
                  <a:pt x="542683" y="349856"/>
                </a:moveTo>
                <a:lnTo>
                  <a:pt x="557921" y="362427"/>
                </a:lnTo>
                <a:lnTo>
                  <a:pt x="542302" y="366999"/>
                </a:lnTo>
                <a:lnTo>
                  <a:pt x="531255" y="356713"/>
                </a:lnTo>
                <a:cubicBezTo>
                  <a:pt x="535953" y="353157"/>
                  <a:pt x="534556" y="355316"/>
                  <a:pt x="542683" y="349856"/>
                </a:cubicBezTo>
                <a:close/>
                <a:moveTo>
                  <a:pt x="386874" y="348713"/>
                </a:moveTo>
                <a:lnTo>
                  <a:pt x="445921" y="392523"/>
                </a:lnTo>
                <a:lnTo>
                  <a:pt x="429921" y="396713"/>
                </a:lnTo>
                <a:lnTo>
                  <a:pt x="375445" y="355570"/>
                </a:lnTo>
                <a:cubicBezTo>
                  <a:pt x="380144" y="352015"/>
                  <a:pt x="378747" y="354174"/>
                  <a:pt x="386874" y="348713"/>
                </a:cubicBezTo>
                <a:close/>
                <a:moveTo>
                  <a:pt x="231445" y="348713"/>
                </a:moveTo>
                <a:lnTo>
                  <a:pt x="259255" y="369665"/>
                </a:lnTo>
                <a:lnTo>
                  <a:pt x="249731" y="376142"/>
                </a:lnTo>
                <a:lnTo>
                  <a:pt x="225350" y="358999"/>
                </a:lnTo>
                <a:close/>
                <a:moveTo>
                  <a:pt x="571636" y="332332"/>
                </a:moveTo>
                <a:lnTo>
                  <a:pt x="595255" y="352904"/>
                </a:lnTo>
                <a:lnTo>
                  <a:pt x="579255" y="357094"/>
                </a:lnTo>
                <a:lnTo>
                  <a:pt x="560207" y="339189"/>
                </a:lnTo>
                <a:cubicBezTo>
                  <a:pt x="564905" y="335634"/>
                  <a:pt x="563509" y="337792"/>
                  <a:pt x="571636" y="332332"/>
                </a:cubicBezTo>
                <a:close/>
                <a:moveTo>
                  <a:pt x="414683" y="331951"/>
                </a:moveTo>
                <a:lnTo>
                  <a:pt x="442112" y="352904"/>
                </a:lnTo>
                <a:lnTo>
                  <a:pt x="430683" y="359761"/>
                </a:lnTo>
                <a:lnTo>
                  <a:pt x="403255" y="338808"/>
                </a:lnTo>
                <a:cubicBezTo>
                  <a:pt x="407953" y="335253"/>
                  <a:pt x="406556" y="337412"/>
                  <a:pt x="414683" y="331951"/>
                </a:cubicBezTo>
                <a:close/>
                <a:moveTo>
                  <a:pt x="249350" y="323951"/>
                </a:moveTo>
                <a:lnTo>
                  <a:pt x="284398" y="349856"/>
                </a:lnTo>
                <a:lnTo>
                  <a:pt x="274874" y="357475"/>
                </a:lnTo>
                <a:lnTo>
                  <a:pt x="243255" y="334237"/>
                </a:lnTo>
                <a:close/>
                <a:moveTo>
                  <a:pt x="600588" y="315951"/>
                </a:moveTo>
                <a:lnTo>
                  <a:pt x="634112" y="340332"/>
                </a:lnTo>
                <a:lnTo>
                  <a:pt x="616969" y="344904"/>
                </a:lnTo>
                <a:lnTo>
                  <a:pt x="589159" y="322809"/>
                </a:lnTo>
                <a:cubicBezTo>
                  <a:pt x="593858" y="319253"/>
                  <a:pt x="592461" y="321412"/>
                  <a:pt x="600588" y="315951"/>
                </a:cubicBezTo>
                <a:close/>
                <a:moveTo>
                  <a:pt x="442874" y="314427"/>
                </a:moveTo>
                <a:lnTo>
                  <a:pt x="518683" y="371189"/>
                </a:lnTo>
                <a:lnTo>
                  <a:pt x="506112" y="376523"/>
                </a:lnTo>
                <a:lnTo>
                  <a:pt x="431445" y="321285"/>
                </a:lnTo>
                <a:cubicBezTo>
                  <a:pt x="436144" y="317729"/>
                  <a:pt x="434747" y="319888"/>
                  <a:pt x="442874" y="314427"/>
                </a:cubicBezTo>
                <a:close/>
                <a:moveTo>
                  <a:pt x="267636" y="299189"/>
                </a:moveTo>
                <a:lnTo>
                  <a:pt x="312207" y="331951"/>
                </a:lnTo>
                <a:lnTo>
                  <a:pt x="302683" y="339570"/>
                </a:lnTo>
                <a:lnTo>
                  <a:pt x="261541" y="309475"/>
                </a:lnTo>
                <a:close/>
                <a:moveTo>
                  <a:pt x="286302" y="274808"/>
                </a:moveTo>
                <a:lnTo>
                  <a:pt x="338874" y="312904"/>
                </a:lnTo>
                <a:lnTo>
                  <a:pt x="327445" y="320142"/>
                </a:lnTo>
                <a:lnTo>
                  <a:pt x="280207" y="285094"/>
                </a:lnTo>
                <a:close/>
                <a:moveTo>
                  <a:pt x="525540" y="262237"/>
                </a:moveTo>
                <a:lnTo>
                  <a:pt x="583445" y="305285"/>
                </a:lnTo>
                <a:lnTo>
                  <a:pt x="516778" y="346047"/>
                </a:lnTo>
                <a:lnTo>
                  <a:pt x="459255" y="304142"/>
                </a:lnTo>
                <a:close/>
                <a:moveTo>
                  <a:pt x="305350" y="251190"/>
                </a:moveTo>
                <a:lnTo>
                  <a:pt x="319064" y="261094"/>
                </a:lnTo>
                <a:lnTo>
                  <a:pt x="310302" y="269094"/>
                </a:lnTo>
                <a:lnTo>
                  <a:pt x="297350" y="259571"/>
                </a:lnTo>
                <a:close/>
                <a:moveTo>
                  <a:pt x="529731" y="241285"/>
                </a:moveTo>
                <a:lnTo>
                  <a:pt x="96969" y="505665"/>
                </a:lnTo>
                <a:lnTo>
                  <a:pt x="672588" y="347570"/>
                </a:lnTo>
                <a:close/>
                <a:moveTo>
                  <a:pt x="385350" y="235190"/>
                </a:moveTo>
                <a:lnTo>
                  <a:pt x="417731" y="256904"/>
                </a:lnTo>
                <a:lnTo>
                  <a:pt x="354493" y="302237"/>
                </a:lnTo>
                <a:lnTo>
                  <a:pt x="325540" y="278999"/>
                </a:lnTo>
                <a:close/>
                <a:moveTo>
                  <a:pt x="323636" y="226428"/>
                </a:moveTo>
                <a:lnTo>
                  <a:pt x="344588" y="241666"/>
                </a:lnTo>
                <a:cubicBezTo>
                  <a:pt x="341794" y="245983"/>
                  <a:pt x="340905" y="246110"/>
                  <a:pt x="336969" y="250428"/>
                </a:cubicBezTo>
                <a:lnTo>
                  <a:pt x="315636" y="234809"/>
                </a:lnTo>
                <a:close/>
                <a:moveTo>
                  <a:pt x="341921" y="202047"/>
                </a:moveTo>
                <a:lnTo>
                  <a:pt x="371636" y="223380"/>
                </a:lnTo>
                <a:lnTo>
                  <a:pt x="362493" y="231380"/>
                </a:lnTo>
                <a:lnTo>
                  <a:pt x="333921" y="210428"/>
                </a:lnTo>
                <a:close/>
                <a:moveTo>
                  <a:pt x="359445" y="177285"/>
                </a:moveTo>
                <a:lnTo>
                  <a:pt x="442874" y="237856"/>
                </a:lnTo>
                <a:lnTo>
                  <a:pt x="432969" y="245094"/>
                </a:lnTo>
                <a:lnTo>
                  <a:pt x="351445" y="186428"/>
                </a:lnTo>
                <a:cubicBezTo>
                  <a:pt x="355763" y="181349"/>
                  <a:pt x="348652" y="188460"/>
                  <a:pt x="359445" y="177285"/>
                </a:cubicBezTo>
                <a:close/>
                <a:moveTo>
                  <a:pt x="377350" y="153285"/>
                </a:moveTo>
                <a:lnTo>
                  <a:pt x="469540" y="218428"/>
                </a:lnTo>
                <a:lnTo>
                  <a:pt x="459636" y="227952"/>
                </a:lnTo>
                <a:lnTo>
                  <a:pt x="369350" y="161666"/>
                </a:lnTo>
                <a:close/>
                <a:moveTo>
                  <a:pt x="375445" y="126999"/>
                </a:moveTo>
                <a:lnTo>
                  <a:pt x="96588" y="505284"/>
                </a:lnTo>
                <a:lnTo>
                  <a:pt x="499255" y="217285"/>
                </a:ln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a:latin typeface="+mn-ea"/>
            </a:endParaRPr>
          </a:p>
        </p:txBody>
      </p:sp>
      <p:sp>
        <p:nvSpPr>
          <p:cNvPr id="127" name="SmartNews">
            <a:extLst>
              <a:ext uri="{FF2B5EF4-FFF2-40B4-BE49-F238E27FC236}">
                <a16:creationId xmlns:a16="http://schemas.microsoft.com/office/drawing/2014/main" id="{BF981A0F-690E-D641-B0BF-3BDA86D5AAB6}"/>
              </a:ext>
            </a:extLst>
          </p:cNvPr>
          <p:cNvSpPr>
            <a:spLocks noChangeAspect="1"/>
          </p:cNvSpPr>
          <p:nvPr userDrawn="1"/>
        </p:nvSpPr>
        <p:spPr>
          <a:xfrm>
            <a:off x="3326638" y="5122873"/>
            <a:ext cx="282261" cy="282261"/>
          </a:xfrm>
          <a:custGeom>
            <a:avLst/>
            <a:gdLst>
              <a:gd name="connsiteX0" fmla="*/ 412832 w 756000"/>
              <a:gd name="connsiteY0" fmla="*/ 526913 h 756000"/>
              <a:gd name="connsiteX1" fmla="*/ 572965 w 756000"/>
              <a:gd name="connsiteY1" fmla="*/ 526913 h 756000"/>
              <a:gd name="connsiteX2" fmla="*/ 575975 w 756000"/>
              <a:gd name="connsiteY2" fmla="*/ 529923 h 756000"/>
              <a:gd name="connsiteX3" fmla="*/ 575975 w 756000"/>
              <a:gd name="connsiteY3" fmla="*/ 541963 h 756000"/>
              <a:gd name="connsiteX4" fmla="*/ 572965 w 756000"/>
              <a:gd name="connsiteY4" fmla="*/ 544973 h 756000"/>
              <a:gd name="connsiteX5" fmla="*/ 412832 w 756000"/>
              <a:gd name="connsiteY5" fmla="*/ 544973 h 756000"/>
              <a:gd name="connsiteX6" fmla="*/ 409822 w 756000"/>
              <a:gd name="connsiteY6" fmla="*/ 541963 h 756000"/>
              <a:gd name="connsiteX7" fmla="*/ 409822 w 756000"/>
              <a:gd name="connsiteY7" fmla="*/ 529923 h 756000"/>
              <a:gd name="connsiteX8" fmla="*/ 412832 w 756000"/>
              <a:gd name="connsiteY8" fmla="*/ 526913 h 756000"/>
              <a:gd name="connsiteX9" fmla="*/ 412832 w 756000"/>
              <a:gd name="connsiteY9" fmla="*/ 474669 h 756000"/>
              <a:gd name="connsiteX10" fmla="*/ 572965 w 756000"/>
              <a:gd name="connsiteY10" fmla="*/ 474669 h 756000"/>
              <a:gd name="connsiteX11" fmla="*/ 575975 w 756000"/>
              <a:gd name="connsiteY11" fmla="*/ 477679 h 756000"/>
              <a:gd name="connsiteX12" fmla="*/ 575975 w 756000"/>
              <a:gd name="connsiteY12" fmla="*/ 489719 h 756000"/>
              <a:gd name="connsiteX13" fmla="*/ 572965 w 756000"/>
              <a:gd name="connsiteY13" fmla="*/ 492729 h 756000"/>
              <a:gd name="connsiteX14" fmla="*/ 412832 w 756000"/>
              <a:gd name="connsiteY14" fmla="*/ 492729 h 756000"/>
              <a:gd name="connsiteX15" fmla="*/ 409822 w 756000"/>
              <a:gd name="connsiteY15" fmla="*/ 489719 h 756000"/>
              <a:gd name="connsiteX16" fmla="*/ 409822 w 756000"/>
              <a:gd name="connsiteY16" fmla="*/ 477679 h 756000"/>
              <a:gd name="connsiteX17" fmla="*/ 412832 w 756000"/>
              <a:gd name="connsiteY17" fmla="*/ 474669 h 756000"/>
              <a:gd name="connsiteX18" fmla="*/ 217913 w 756000"/>
              <a:gd name="connsiteY18" fmla="*/ 474669 h 756000"/>
              <a:gd name="connsiteX19" fmla="*/ 357578 w 756000"/>
              <a:gd name="connsiteY19" fmla="*/ 474669 h 756000"/>
              <a:gd name="connsiteX20" fmla="*/ 370822 w 756000"/>
              <a:gd name="connsiteY20" fmla="*/ 487913 h 756000"/>
              <a:gd name="connsiteX21" fmla="*/ 370822 w 756000"/>
              <a:gd name="connsiteY21" fmla="*/ 540889 h 756000"/>
              <a:gd name="connsiteX22" fmla="*/ 357578 w 756000"/>
              <a:gd name="connsiteY22" fmla="*/ 554133 h 756000"/>
              <a:gd name="connsiteX23" fmla="*/ 217913 w 756000"/>
              <a:gd name="connsiteY23" fmla="*/ 554133 h 756000"/>
              <a:gd name="connsiteX24" fmla="*/ 204669 w 756000"/>
              <a:gd name="connsiteY24" fmla="*/ 540889 h 756000"/>
              <a:gd name="connsiteX25" fmla="*/ 204669 w 756000"/>
              <a:gd name="connsiteY25" fmla="*/ 487913 h 756000"/>
              <a:gd name="connsiteX26" fmla="*/ 217913 w 756000"/>
              <a:gd name="connsiteY26" fmla="*/ 474669 h 756000"/>
              <a:gd name="connsiteX27" fmla="*/ 204493 w 756000"/>
              <a:gd name="connsiteY27" fmla="*/ 413505 h 756000"/>
              <a:gd name="connsiteX28" fmla="*/ 364627 w 756000"/>
              <a:gd name="connsiteY28" fmla="*/ 413505 h 756000"/>
              <a:gd name="connsiteX29" fmla="*/ 367637 w 756000"/>
              <a:gd name="connsiteY29" fmla="*/ 416515 h 756000"/>
              <a:gd name="connsiteX30" fmla="*/ 367637 w 756000"/>
              <a:gd name="connsiteY30" fmla="*/ 428555 h 756000"/>
              <a:gd name="connsiteX31" fmla="*/ 364627 w 756000"/>
              <a:gd name="connsiteY31" fmla="*/ 431566 h 756000"/>
              <a:gd name="connsiteX32" fmla="*/ 204493 w 756000"/>
              <a:gd name="connsiteY32" fmla="*/ 431566 h 756000"/>
              <a:gd name="connsiteX33" fmla="*/ 201483 w 756000"/>
              <a:gd name="connsiteY33" fmla="*/ 428555 h 756000"/>
              <a:gd name="connsiteX34" fmla="*/ 201483 w 756000"/>
              <a:gd name="connsiteY34" fmla="*/ 416515 h 756000"/>
              <a:gd name="connsiteX35" fmla="*/ 204493 w 756000"/>
              <a:gd name="connsiteY35" fmla="*/ 413505 h 756000"/>
              <a:gd name="connsiteX36" fmla="*/ 204493 w 756000"/>
              <a:gd name="connsiteY36" fmla="*/ 356802 h 756000"/>
              <a:gd name="connsiteX37" fmla="*/ 364627 w 756000"/>
              <a:gd name="connsiteY37" fmla="*/ 356802 h 756000"/>
              <a:gd name="connsiteX38" fmla="*/ 367637 w 756000"/>
              <a:gd name="connsiteY38" fmla="*/ 359812 h 756000"/>
              <a:gd name="connsiteX39" fmla="*/ 367637 w 756000"/>
              <a:gd name="connsiteY39" fmla="*/ 371852 h 756000"/>
              <a:gd name="connsiteX40" fmla="*/ 364627 w 756000"/>
              <a:gd name="connsiteY40" fmla="*/ 374862 h 756000"/>
              <a:gd name="connsiteX41" fmla="*/ 204493 w 756000"/>
              <a:gd name="connsiteY41" fmla="*/ 374862 h 756000"/>
              <a:gd name="connsiteX42" fmla="*/ 201483 w 756000"/>
              <a:gd name="connsiteY42" fmla="*/ 371852 h 756000"/>
              <a:gd name="connsiteX43" fmla="*/ 201483 w 756000"/>
              <a:gd name="connsiteY43" fmla="*/ 359812 h 756000"/>
              <a:gd name="connsiteX44" fmla="*/ 204493 w 756000"/>
              <a:gd name="connsiteY44" fmla="*/ 356802 h 756000"/>
              <a:gd name="connsiteX45" fmla="*/ 432733 w 756000"/>
              <a:gd name="connsiteY45" fmla="*/ 301372 h 756000"/>
              <a:gd name="connsiteX46" fmla="*/ 554338 w 756000"/>
              <a:gd name="connsiteY46" fmla="*/ 301372 h 756000"/>
              <a:gd name="connsiteX47" fmla="*/ 576612 w 756000"/>
              <a:gd name="connsiteY47" fmla="*/ 323646 h 756000"/>
              <a:gd name="connsiteX48" fmla="*/ 576612 w 756000"/>
              <a:gd name="connsiteY48" fmla="*/ 412743 h 756000"/>
              <a:gd name="connsiteX49" fmla="*/ 554338 w 756000"/>
              <a:gd name="connsiteY49" fmla="*/ 435017 h 756000"/>
              <a:gd name="connsiteX50" fmla="*/ 432733 w 756000"/>
              <a:gd name="connsiteY50" fmla="*/ 435017 h 756000"/>
              <a:gd name="connsiteX51" fmla="*/ 410459 w 756000"/>
              <a:gd name="connsiteY51" fmla="*/ 412743 h 756000"/>
              <a:gd name="connsiteX52" fmla="*/ 410459 w 756000"/>
              <a:gd name="connsiteY52" fmla="*/ 323646 h 756000"/>
              <a:gd name="connsiteX53" fmla="*/ 432733 w 756000"/>
              <a:gd name="connsiteY53" fmla="*/ 301372 h 756000"/>
              <a:gd name="connsiteX54" fmla="*/ 204493 w 756000"/>
              <a:gd name="connsiteY54" fmla="*/ 301372 h 756000"/>
              <a:gd name="connsiteX55" fmla="*/ 364627 w 756000"/>
              <a:gd name="connsiteY55" fmla="*/ 301372 h 756000"/>
              <a:gd name="connsiteX56" fmla="*/ 367637 w 756000"/>
              <a:gd name="connsiteY56" fmla="*/ 304382 h 756000"/>
              <a:gd name="connsiteX57" fmla="*/ 367637 w 756000"/>
              <a:gd name="connsiteY57" fmla="*/ 316422 h 756000"/>
              <a:gd name="connsiteX58" fmla="*/ 364627 w 756000"/>
              <a:gd name="connsiteY58" fmla="*/ 319432 h 756000"/>
              <a:gd name="connsiteX59" fmla="*/ 204493 w 756000"/>
              <a:gd name="connsiteY59" fmla="*/ 319432 h 756000"/>
              <a:gd name="connsiteX60" fmla="*/ 201483 w 756000"/>
              <a:gd name="connsiteY60" fmla="*/ 316422 h 756000"/>
              <a:gd name="connsiteX61" fmla="*/ 201483 w 756000"/>
              <a:gd name="connsiteY61" fmla="*/ 304382 h 756000"/>
              <a:gd name="connsiteX62" fmla="*/ 204493 w 756000"/>
              <a:gd name="connsiteY62" fmla="*/ 301372 h 756000"/>
              <a:gd name="connsiteX63" fmla="*/ 149239 w 756000"/>
              <a:gd name="connsiteY63" fmla="*/ 245306 h 756000"/>
              <a:gd name="connsiteX64" fmla="*/ 149239 w 756000"/>
              <a:gd name="connsiteY64" fmla="*/ 521815 h 756000"/>
              <a:gd name="connsiteX65" fmla="*/ 264990 w 756000"/>
              <a:gd name="connsiteY65" fmla="*/ 632047 h 756000"/>
              <a:gd name="connsiteX66" fmla="*/ 514744 w 756000"/>
              <a:gd name="connsiteY66" fmla="*/ 632047 h 756000"/>
              <a:gd name="connsiteX67" fmla="*/ 621678 w 756000"/>
              <a:gd name="connsiteY67" fmla="*/ 521816 h 756000"/>
              <a:gd name="connsiteX68" fmla="*/ 622984 w 756000"/>
              <a:gd name="connsiteY68" fmla="*/ 245306 h 756000"/>
              <a:gd name="connsiteX69" fmla="*/ 492849 w 756000"/>
              <a:gd name="connsiteY69" fmla="*/ 146050 h 756000"/>
              <a:gd name="connsiteX70" fmla="*/ 492849 w 756000"/>
              <a:gd name="connsiteY70" fmla="*/ 232312 h 756000"/>
              <a:gd name="connsiteX71" fmla="*/ 622329 w 756000"/>
              <a:gd name="connsiteY71" fmla="*/ 232138 h 756000"/>
              <a:gd name="connsiteX72" fmla="*/ 526063 w 756000"/>
              <a:gd name="connsiteY72" fmla="*/ 146126 h 756000"/>
              <a:gd name="connsiteX73" fmla="*/ 392535 w 756000"/>
              <a:gd name="connsiteY73" fmla="*/ 146050 h 756000"/>
              <a:gd name="connsiteX74" fmla="*/ 392535 w 756000"/>
              <a:gd name="connsiteY74" fmla="*/ 232677 h 756000"/>
              <a:gd name="connsiteX75" fmla="*/ 479223 w 756000"/>
              <a:gd name="connsiteY75" fmla="*/ 232551 h 756000"/>
              <a:gd name="connsiteX76" fmla="*/ 479223 w 756000"/>
              <a:gd name="connsiteY76" fmla="*/ 146263 h 756000"/>
              <a:gd name="connsiteX77" fmla="*/ 280687 w 756000"/>
              <a:gd name="connsiteY77" fmla="*/ 146050 h 756000"/>
              <a:gd name="connsiteX78" fmla="*/ 280687 w 756000"/>
              <a:gd name="connsiteY78" fmla="*/ 233085 h 756000"/>
              <a:gd name="connsiteX79" fmla="*/ 378588 w 756000"/>
              <a:gd name="connsiteY79" fmla="*/ 232943 h 756000"/>
              <a:gd name="connsiteX80" fmla="*/ 378588 w 756000"/>
              <a:gd name="connsiteY80" fmla="*/ 146291 h 756000"/>
              <a:gd name="connsiteX81" fmla="*/ 248065 w 756000"/>
              <a:gd name="connsiteY81" fmla="*/ 146050 h 756000"/>
              <a:gd name="connsiteX82" fmla="*/ 149876 w 756000"/>
              <a:gd name="connsiteY82" fmla="*/ 233336 h 756000"/>
              <a:gd name="connsiteX83" fmla="*/ 267729 w 756000"/>
              <a:gd name="connsiteY83" fmla="*/ 233169 h 756000"/>
              <a:gd name="connsiteX84" fmla="*/ 268366 w 756000"/>
              <a:gd name="connsiteY84" fmla="*/ 146108 h 756000"/>
              <a:gd name="connsiteX85" fmla="*/ 378000 w 756000"/>
              <a:gd name="connsiteY85" fmla="*/ 0 h 756000"/>
              <a:gd name="connsiteX86" fmla="*/ 756000 w 756000"/>
              <a:gd name="connsiteY86" fmla="*/ 378000 h 756000"/>
              <a:gd name="connsiteX87" fmla="*/ 378000 w 756000"/>
              <a:gd name="connsiteY87" fmla="*/ 756000 h 756000"/>
              <a:gd name="connsiteX88" fmla="*/ 0 w 756000"/>
              <a:gd name="connsiteY88" fmla="*/ 378000 h 756000"/>
              <a:gd name="connsiteX89" fmla="*/ 378000 w 756000"/>
              <a:gd name="connsiteY89"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56000" h="756000">
                <a:moveTo>
                  <a:pt x="412832" y="526913"/>
                </a:moveTo>
                <a:lnTo>
                  <a:pt x="572965" y="526913"/>
                </a:lnTo>
                <a:cubicBezTo>
                  <a:pt x="574627" y="526913"/>
                  <a:pt x="575975" y="528260"/>
                  <a:pt x="575975" y="529923"/>
                </a:cubicBezTo>
                <a:lnTo>
                  <a:pt x="575975" y="541963"/>
                </a:lnTo>
                <a:cubicBezTo>
                  <a:pt x="575975" y="543625"/>
                  <a:pt x="574627" y="544973"/>
                  <a:pt x="572965" y="544973"/>
                </a:cubicBezTo>
                <a:lnTo>
                  <a:pt x="412832" y="544973"/>
                </a:lnTo>
                <a:cubicBezTo>
                  <a:pt x="411170" y="544973"/>
                  <a:pt x="409822" y="543625"/>
                  <a:pt x="409822" y="541963"/>
                </a:cubicBezTo>
                <a:lnTo>
                  <a:pt x="409822" y="529923"/>
                </a:lnTo>
                <a:cubicBezTo>
                  <a:pt x="409822" y="528260"/>
                  <a:pt x="411170" y="526913"/>
                  <a:pt x="412832" y="526913"/>
                </a:cubicBezTo>
                <a:close/>
                <a:moveTo>
                  <a:pt x="412832" y="474669"/>
                </a:moveTo>
                <a:lnTo>
                  <a:pt x="572965" y="474669"/>
                </a:lnTo>
                <a:cubicBezTo>
                  <a:pt x="574627" y="474669"/>
                  <a:pt x="575975" y="476017"/>
                  <a:pt x="575975" y="477679"/>
                </a:cubicBezTo>
                <a:lnTo>
                  <a:pt x="575975" y="489719"/>
                </a:lnTo>
                <a:cubicBezTo>
                  <a:pt x="575975" y="491381"/>
                  <a:pt x="574627" y="492729"/>
                  <a:pt x="572965" y="492729"/>
                </a:cubicBezTo>
                <a:lnTo>
                  <a:pt x="412832" y="492729"/>
                </a:lnTo>
                <a:cubicBezTo>
                  <a:pt x="411170" y="492729"/>
                  <a:pt x="409822" y="491381"/>
                  <a:pt x="409822" y="489719"/>
                </a:cubicBezTo>
                <a:lnTo>
                  <a:pt x="409822" y="477679"/>
                </a:lnTo>
                <a:cubicBezTo>
                  <a:pt x="409822" y="476017"/>
                  <a:pt x="411170" y="474669"/>
                  <a:pt x="412832" y="474669"/>
                </a:cubicBezTo>
                <a:close/>
                <a:moveTo>
                  <a:pt x="217913" y="474669"/>
                </a:moveTo>
                <a:lnTo>
                  <a:pt x="357578" y="474669"/>
                </a:lnTo>
                <a:cubicBezTo>
                  <a:pt x="364893" y="474669"/>
                  <a:pt x="370822" y="480598"/>
                  <a:pt x="370822" y="487913"/>
                </a:cubicBezTo>
                <a:lnTo>
                  <a:pt x="370822" y="540889"/>
                </a:lnTo>
                <a:cubicBezTo>
                  <a:pt x="370822" y="548204"/>
                  <a:pt x="364893" y="554133"/>
                  <a:pt x="357578" y="554133"/>
                </a:cubicBezTo>
                <a:lnTo>
                  <a:pt x="217913" y="554133"/>
                </a:lnTo>
                <a:cubicBezTo>
                  <a:pt x="210599" y="554133"/>
                  <a:pt x="204669" y="548204"/>
                  <a:pt x="204669" y="540889"/>
                </a:cubicBezTo>
                <a:lnTo>
                  <a:pt x="204669" y="487913"/>
                </a:lnTo>
                <a:cubicBezTo>
                  <a:pt x="204669" y="480598"/>
                  <a:pt x="210599" y="474669"/>
                  <a:pt x="217913" y="474669"/>
                </a:cubicBezTo>
                <a:close/>
                <a:moveTo>
                  <a:pt x="204493" y="413505"/>
                </a:moveTo>
                <a:lnTo>
                  <a:pt x="364627" y="413505"/>
                </a:lnTo>
                <a:cubicBezTo>
                  <a:pt x="366289" y="413505"/>
                  <a:pt x="367637" y="414853"/>
                  <a:pt x="367637" y="416515"/>
                </a:cubicBezTo>
                <a:lnTo>
                  <a:pt x="367637" y="428555"/>
                </a:lnTo>
                <a:cubicBezTo>
                  <a:pt x="367637" y="430218"/>
                  <a:pt x="366289" y="431566"/>
                  <a:pt x="364627" y="431566"/>
                </a:cubicBezTo>
                <a:lnTo>
                  <a:pt x="204493" y="431566"/>
                </a:lnTo>
                <a:cubicBezTo>
                  <a:pt x="202831" y="431566"/>
                  <a:pt x="201483" y="430218"/>
                  <a:pt x="201483" y="428555"/>
                </a:cubicBezTo>
                <a:lnTo>
                  <a:pt x="201483" y="416515"/>
                </a:lnTo>
                <a:cubicBezTo>
                  <a:pt x="201483" y="414853"/>
                  <a:pt x="202831" y="413505"/>
                  <a:pt x="204493" y="413505"/>
                </a:cubicBezTo>
                <a:close/>
                <a:moveTo>
                  <a:pt x="204493" y="356802"/>
                </a:moveTo>
                <a:lnTo>
                  <a:pt x="364627" y="356802"/>
                </a:lnTo>
                <a:cubicBezTo>
                  <a:pt x="366289" y="356802"/>
                  <a:pt x="367637" y="358149"/>
                  <a:pt x="367637" y="359812"/>
                </a:cubicBezTo>
                <a:lnTo>
                  <a:pt x="367637" y="371852"/>
                </a:lnTo>
                <a:cubicBezTo>
                  <a:pt x="367637" y="373514"/>
                  <a:pt x="366289" y="374862"/>
                  <a:pt x="364627" y="374862"/>
                </a:cubicBezTo>
                <a:lnTo>
                  <a:pt x="204493" y="374862"/>
                </a:lnTo>
                <a:cubicBezTo>
                  <a:pt x="202831" y="374862"/>
                  <a:pt x="201483" y="373514"/>
                  <a:pt x="201483" y="371852"/>
                </a:cubicBezTo>
                <a:lnTo>
                  <a:pt x="201483" y="359812"/>
                </a:lnTo>
                <a:cubicBezTo>
                  <a:pt x="201483" y="358149"/>
                  <a:pt x="202831" y="356802"/>
                  <a:pt x="204493" y="356802"/>
                </a:cubicBezTo>
                <a:close/>
                <a:moveTo>
                  <a:pt x="432733" y="301372"/>
                </a:moveTo>
                <a:lnTo>
                  <a:pt x="554338" y="301372"/>
                </a:lnTo>
                <a:cubicBezTo>
                  <a:pt x="566640" y="301372"/>
                  <a:pt x="576612" y="311344"/>
                  <a:pt x="576612" y="323646"/>
                </a:cubicBezTo>
                <a:lnTo>
                  <a:pt x="576612" y="412743"/>
                </a:lnTo>
                <a:cubicBezTo>
                  <a:pt x="576612" y="425044"/>
                  <a:pt x="566640" y="435017"/>
                  <a:pt x="554338" y="435017"/>
                </a:cubicBezTo>
                <a:lnTo>
                  <a:pt x="432733" y="435017"/>
                </a:lnTo>
                <a:cubicBezTo>
                  <a:pt x="420432" y="435017"/>
                  <a:pt x="410459" y="425044"/>
                  <a:pt x="410459" y="412743"/>
                </a:cubicBezTo>
                <a:lnTo>
                  <a:pt x="410459" y="323646"/>
                </a:lnTo>
                <a:cubicBezTo>
                  <a:pt x="410459" y="311344"/>
                  <a:pt x="420432" y="301372"/>
                  <a:pt x="432733" y="301372"/>
                </a:cubicBezTo>
                <a:close/>
                <a:moveTo>
                  <a:pt x="204493" y="301372"/>
                </a:moveTo>
                <a:lnTo>
                  <a:pt x="364627" y="301372"/>
                </a:lnTo>
                <a:cubicBezTo>
                  <a:pt x="366289" y="301372"/>
                  <a:pt x="367637" y="302720"/>
                  <a:pt x="367637" y="304382"/>
                </a:cubicBezTo>
                <a:lnTo>
                  <a:pt x="367637" y="316422"/>
                </a:lnTo>
                <a:cubicBezTo>
                  <a:pt x="367637" y="318085"/>
                  <a:pt x="366289" y="319432"/>
                  <a:pt x="364627" y="319432"/>
                </a:cubicBezTo>
                <a:lnTo>
                  <a:pt x="204493" y="319432"/>
                </a:lnTo>
                <a:cubicBezTo>
                  <a:pt x="202831" y="319432"/>
                  <a:pt x="201483" y="318085"/>
                  <a:pt x="201483" y="316422"/>
                </a:cubicBezTo>
                <a:lnTo>
                  <a:pt x="201483" y="304382"/>
                </a:lnTo>
                <a:cubicBezTo>
                  <a:pt x="201483" y="302720"/>
                  <a:pt x="202831" y="301372"/>
                  <a:pt x="204493" y="301372"/>
                </a:cubicBezTo>
                <a:close/>
                <a:moveTo>
                  <a:pt x="149239" y="245306"/>
                </a:moveTo>
                <a:cubicBezTo>
                  <a:pt x="149134" y="323140"/>
                  <a:pt x="149659" y="458208"/>
                  <a:pt x="149239" y="521815"/>
                </a:cubicBezTo>
                <a:cubicBezTo>
                  <a:pt x="151336" y="586060"/>
                  <a:pt x="204177" y="632470"/>
                  <a:pt x="264990" y="632047"/>
                </a:cubicBezTo>
                <a:lnTo>
                  <a:pt x="514744" y="632047"/>
                </a:lnTo>
                <a:cubicBezTo>
                  <a:pt x="576079" y="631515"/>
                  <a:pt x="621262" y="570240"/>
                  <a:pt x="621678" y="521816"/>
                </a:cubicBezTo>
                <a:cubicBezTo>
                  <a:pt x="624025" y="430283"/>
                  <a:pt x="622549" y="337476"/>
                  <a:pt x="622984" y="245306"/>
                </a:cubicBezTo>
                <a:close/>
                <a:moveTo>
                  <a:pt x="492849" y="146050"/>
                </a:moveTo>
                <a:lnTo>
                  <a:pt x="492849" y="232312"/>
                </a:lnTo>
                <a:lnTo>
                  <a:pt x="622329" y="232138"/>
                </a:lnTo>
                <a:cubicBezTo>
                  <a:pt x="612980" y="192955"/>
                  <a:pt x="589185" y="155577"/>
                  <a:pt x="526063" y="146126"/>
                </a:cubicBezTo>
                <a:close/>
                <a:moveTo>
                  <a:pt x="392535" y="146050"/>
                </a:moveTo>
                <a:lnTo>
                  <a:pt x="392535" y="232677"/>
                </a:lnTo>
                <a:lnTo>
                  <a:pt x="479223" y="232551"/>
                </a:lnTo>
                <a:lnTo>
                  <a:pt x="479223" y="146263"/>
                </a:lnTo>
                <a:close/>
                <a:moveTo>
                  <a:pt x="280687" y="146050"/>
                </a:moveTo>
                <a:lnTo>
                  <a:pt x="280687" y="233085"/>
                </a:lnTo>
                <a:lnTo>
                  <a:pt x="378588" y="232943"/>
                </a:lnTo>
                <a:lnTo>
                  <a:pt x="378588" y="146291"/>
                </a:lnTo>
                <a:close/>
                <a:moveTo>
                  <a:pt x="248065" y="146050"/>
                </a:moveTo>
                <a:cubicBezTo>
                  <a:pt x="185261" y="152421"/>
                  <a:pt x="158378" y="187994"/>
                  <a:pt x="149876" y="233336"/>
                </a:cubicBezTo>
                <a:lnTo>
                  <a:pt x="267729" y="233169"/>
                </a:lnTo>
                <a:cubicBezTo>
                  <a:pt x="267941" y="204149"/>
                  <a:pt x="268154" y="175129"/>
                  <a:pt x="268366" y="146108"/>
                </a:cubicBez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587">
              <a:latin typeface="+mn-ea"/>
            </a:endParaRPr>
          </a:p>
        </p:txBody>
      </p:sp>
      <p:sp>
        <p:nvSpPr>
          <p:cNvPr id="128" name="NewsPicks">
            <a:extLst>
              <a:ext uri="{FF2B5EF4-FFF2-40B4-BE49-F238E27FC236}">
                <a16:creationId xmlns:a16="http://schemas.microsoft.com/office/drawing/2014/main" id="{901478CE-6289-2245-AAA2-2D4DB3335C65}"/>
              </a:ext>
            </a:extLst>
          </p:cNvPr>
          <p:cNvSpPr>
            <a:spLocks noChangeAspect="1"/>
          </p:cNvSpPr>
          <p:nvPr userDrawn="1"/>
        </p:nvSpPr>
        <p:spPr>
          <a:xfrm>
            <a:off x="3921146" y="5122873"/>
            <a:ext cx="282261" cy="282261"/>
          </a:xfrm>
          <a:custGeom>
            <a:avLst/>
            <a:gdLst>
              <a:gd name="connsiteX0" fmla="*/ 179248 w 756000"/>
              <a:gd name="connsiteY0" fmla="*/ 419706 h 756000"/>
              <a:gd name="connsiteX1" fmla="*/ 94631 w 756000"/>
              <a:gd name="connsiteY1" fmla="*/ 420636 h 756000"/>
              <a:gd name="connsiteX2" fmla="*/ 102070 w 756000"/>
              <a:gd name="connsiteY2" fmla="*/ 429004 h 756000"/>
              <a:gd name="connsiteX3" fmla="*/ 88122 w 756000"/>
              <a:gd name="connsiteY3" fmla="*/ 438768 h 756000"/>
              <a:gd name="connsiteX4" fmla="*/ 169020 w 756000"/>
              <a:gd name="connsiteY4" fmla="*/ 438303 h 756000"/>
              <a:gd name="connsiteX5" fmla="*/ 308963 w 756000"/>
              <a:gd name="connsiteY5" fmla="*/ 587080 h 756000"/>
              <a:gd name="connsiteX6" fmla="*/ 338254 w 756000"/>
              <a:gd name="connsiteY6" fmla="*/ 587545 h 756000"/>
              <a:gd name="connsiteX7" fmla="*/ 209934 w 756000"/>
              <a:gd name="connsiteY7" fmla="*/ 391345 h 756000"/>
              <a:gd name="connsiteX8" fmla="*/ 125317 w 756000"/>
              <a:gd name="connsiteY8" fmla="*/ 392275 h 756000"/>
              <a:gd name="connsiteX9" fmla="*/ 132756 w 756000"/>
              <a:gd name="connsiteY9" fmla="*/ 400644 h 756000"/>
              <a:gd name="connsiteX10" fmla="*/ 118808 w 756000"/>
              <a:gd name="connsiteY10" fmla="*/ 410407 h 756000"/>
              <a:gd name="connsiteX11" fmla="*/ 199705 w 756000"/>
              <a:gd name="connsiteY11" fmla="*/ 409942 h 756000"/>
              <a:gd name="connsiteX12" fmla="*/ 363360 w 756000"/>
              <a:gd name="connsiteY12" fmla="*/ 587545 h 756000"/>
              <a:gd name="connsiteX13" fmla="*/ 502839 w 756000"/>
              <a:gd name="connsiteY13" fmla="*/ 587545 h 756000"/>
              <a:gd name="connsiteX14" fmla="*/ 497725 w 756000"/>
              <a:gd name="connsiteY14" fmla="*/ 565694 h 756000"/>
              <a:gd name="connsiteX15" fmla="*/ 373124 w 756000"/>
              <a:gd name="connsiteY15" fmla="*/ 565229 h 756000"/>
              <a:gd name="connsiteX16" fmla="*/ 240154 w 756000"/>
              <a:gd name="connsiteY16" fmla="*/ 362985 h 756000"/>
              <a:gd name="connsiteX17" fmla="*/ 155537 w 756000"/>
              <a:gd name="connsiteY17" fmla="*/ 363915 h 756000"/>
              <a:gd name="connsiteX18" fmla="*/ 162976 w 756000"/>
              <a:gd name="connsiteY18" fmla="*/ 372283 h 756000"/>
              <a:gd name="connsiteX19" fmla="*/ 149028 w 756000"/>
              <a:gd name="connsiteY19" fmla="*/ 382047 h 756000"/>
              <a:gd name="connsiteX20" fmla="*/ 229926 w 756000"/>
              <a:gd name="connsiteY20" fmla="*/ 381582 h 756000"/>
              <a:gd name="connsiteX21" fmla="*/ 387072 w 756000"/>
              <a:gd name="connsiteY21" fmla="*/ 547096 h 756000"/>
              <a:gd name="connsiteX22" fmla="*/ 493075 w 756000"/>
              <a:gd name="connsiteY22" fmla="*/ 548026 h 756000"/>
              <a:gd name="connsiteX23" fmla="*/ 479128 w 756000"/>
              <a:gd name="connsiteY23" fmla="*/ 525245 h 756000"/>
              <a:gd name="connsiteX24" fmla="*/ 393581 w 756000"/>
              <a:gd name="connsiteY24" fmla="*/ 525710 h 756000"/>
              <a:gd name="connsiteX25" fmla="*/ 615352 w 756000"/>
              <a:gd name="connsiteY25" fmla="*/ 355081 h 756000"/>
              <a:gd name="connsiteX26" fmla="*/ 617211 w 756000"/>
              <a:gd name="connsiteY26" fmla="*/ 400644 h 756000"/>
              <a:gd name="connsiteX27" fmla="*/ 637668 w 756000"/>
              <a:gd name="connsiteY27" fmla="*/ 439698 h 756000"/>
              <a:gd name="connsiteX28" fmla="*/ 612562 w 756000"/>
              <a:gd name="connsiteY28" fmla="*/ 447137 h 756000"/>
              <a:gd name="connsiteX29" fmla="*/ 552121 w 756000"/>
              <a:gd name="connsiteY29" fmla="*/ 454575 h 756000"/>
              <a:gd name="connsiteX30" fmla="*/ 596754 w 756000"/>
              <a:gd name="connsiteY30" fmla="*/ 488050 h 756000"/>
              <a:gd name="connsiteX31" fmla="*/ 625115 w 756000"/>
              <a:gd name="connsiteY31" fmla="*/ 492700 h 756000"/>
              <a:gd name="connsiteX32" fmla="*/ 658590 w 756000"/>
              <a:gd name="connsiteY32" fmla="*/ 455970 h 756000"/>
              <a:gd name="connsiteX33" fmla="*/ 650686 w 756000"/>
              <a:gd name="connsiteY33" fmla="*/ 388091 h 756000"/>
              <a:gd name="connsiteX34" fmla="*/ 269445 w 756000"/>
              <a:gd name="connsiteY34" fmla="*/ 334159 h 756000"/>
              <a:gd name="connsiteX35" fmla="*/ 184827 w 756000"/>
              <a:gd name="connsiteY35" fmla="*/ 335089 h 756000"/>
              <a:gd name="connsiteX36" fmla="*/ 192266 w 756000"/>
              <a:gd name="connsiteY36" fmla="*/ 343458 h 756000"/>
              <a:gd name="connsiteX37" fmla="*/ 178318 w 756000"/>
              <a:gd name="connsiteY37" fmla="*/ 353221 h 756000"/>
              <a:gd name="connsiteX38" fmla="*/ 259216 w 756000"/>
              <a:gd name="connsiteY38" fmla="*/ 352756 h 756000"/>
              <a:gd name="connsiteX39" fmla="*/ 405669 w 756000"/>
              <a:gd name="connsiteY39" fmla="*/ 507113 h 756000"/>
              <a:gd name="connsiteX40" fmla="*/ 457741 w 756000"/>
              <a:gd name="connsiteY40" fmla="*/ 506648 h 756000"/>
              <a:gd name="connsiteX41" fmla="*/ 430310 w 756000"/>
              <a:gd name="connsiteY41" fmla="*/ 485726 h 756000"/>
              <a:gd name="connsiteX42" fmla="*/ 411248 w 756000"/>
              <a:gd name="connsiteY42" fmla="*/ 484796 h 756000"/>
              <a:gd name="connsiteX43" fmla="*/ 595825 w 756000"/>
              <a:gd name="connsiteY43" fmla="*/ 331834 h 756000"/>
              <a:gd name="connsiteX44" fmla="*/ 515392 w 756000"/>
              <a:gd name="connsiteY44" fmla="*/ 438303 h 756000"/>
              <a:gd name="connsiteX45" fmla="*/ 536314 w 756000"/>
              <a:gd name="connsiteY45" fmla="*/ 446207 h 756000"/>
              <a:gd name="connsiteX46" fmla="*/ 610237 w 756000"/>
              <a:gd name="connsiteY46" fmla="*/ 348572 h 756000"/>
              <a:gd name="connsiteX47" fmla="*/ 595825 w 756000"/>
              <a:gd name="connsiteY47" fmla="*/ 331834 h 756000"/>
              <a:gd name="connsiteX48" fmla="*/ 300130 w 756000"/>
              <a:gd name="connsiteY48" fmla="*/ 306263 h 756000"/>
              <a:gd name="connsiteX49" fmla="*/ 215513 w 756000"/>
              <a:gd name="connsiteY49" fmla="*/ 307193 h 756000"/>
              <a:gd name="connsiteX50" fmla="*/ 222952 w 756000"/>
              <a:gd name="connsiteY50" fmla="*/ 315562 h 756000"/>
              <a:gd name="connsiteX51" fmla="*/ 209004 w 756000"/>
              <a:gd name="connsiteY51" fmla="*/ 325325 h 756000"/>
              <a:gd name="connsiteX52" fmla="*/ 289902 w 756000"/>
              <a:gd name="connsiteY52" fmla="*/ 324860 h 756000"/>
              <a:gd name="connsiteX53" fmla="*/ 422406 w 756000"/>
              <a:gd name="connsiteY53" fmla="*/ 465269 h 756000"/>
              <a:gd name="connsiteX54" fmla="*/ 428450 w 756000"/>
              <a:gd name="connsiteY54" fmla="*/ 441093 h 756000"/>
              <a:gd name="connsiteX55" fmla="*/ 572578 w 756000"/>
              <a:gd name="connsiteY55" fmla="*/ 289991 h 756000"/>
              <a:gd name="connsiteX56" fmla="*/ 468434 w 756000"/>
              <a:gd name="connsiteY56" fmla="*/ 427609 h 756000"/>
              <a:gd name="connsiteX57" fmla="*/ 490286 w 756000"/>
              <a:gd name="connsiteY57" fmla="*/ 432724 h 756000"/>
              <a:gd name="connsiteX58" fmla="*/ 580947 w 756000"/>
              <a:gd name="connsiteY58" fmla="*/ 314632 h 756000"/>
              <a:gd name="connsiteX59" fmla="*/ 572578 w 756000"/>
              <a:gd name="connsiteY59" fmla="*/ 289991 h 756000"/>
              <a:gd name="connsiteX60" fmla="*/ 549797 w 756000"/>
              <a:gd name="connsiteY60" fmla="*/ 250472 h 756000"/>
              <a:gd name="connsiteX61" fmla="*/ 526983 w 756000"/>
              <a:gd name="connsiteY61" fmla="*/ 280629 h 756000"/>
              <a:gd name="connsiteX62" fmla="*/ 524894 w 756000"/>
              <a:gd name="connsiteY62" fmla="*/ 279995 h 756000"/>
              <a:gd name="connsiteX63" fmla="*/ 516787 w 756000"/>
              <a:gd name="connsiteY63" fmla="*/ 279297 h 756000"/>
              <a:gd name="connsiteX64" fmla="*/ 507488 w 756000"/>
              <a:gd name="connsiteY64" fmla="*/ 276973 h 756000"/>
              <a:gd name="connsiteX65" fmla="*/ 509384 w 756000"/>
              <a:gd name="connsiteY65" fmla="*/ 298113 h 756000"/>
              <a:gd name="connsiteX66" fmla="*/ 512018 w 756000"/>
              <a:gd name="connsiteY66" fmla="*/ 300411 h 756000"/>
              <a:gd name="connsiteX67" fmla="*/ 441468 w 756000"/>
              <a:gd name="connsiteY67" fmla="*/ 393669 h 756000"/>
              <a:gd name="connsiteX68" fmla="*/ 329420 w 756000"/>
              <a:gd name="connsiteY68" fmla="*/ 276972 h 756000"/>
              <a:gd name="connsiteX69" fmla="*/ 244803 w 756000"/>
              <a:gd name="connsiteY69" fmla="*/ 277902 h 756000"/>
              <a:gd name="connsiteX70" fmla="*/ 252242 w 756000"/>
              <a:gd name="connsiteY70" fmla="*/ 286271 h 756000"/>
              <a:gd name="connsiteX71" fmla="*/ 238294 w 756000"/>
              <a:gd name="connsiteY71" fmla="*/ 296034 h 756000"/>
              <a:gd name="connsiteX72" fmla="*/ 319192 w 756000"/>
              <a:gd name="connsiteY72" fmla="*/ 295570 h 756000"/>
              <a:gd name="connsiteX73" fmla="*/ 442863 w 756000"/>
              <a:gd name="connsiteY73" fmla="*/ 426215 h 756000"/>
              <a:gd name="connsiteX74" fmla="*/ 524571 w 756000"/>
              <a:gd name="connsiteY74" fmla="*/ 317020 h 756000"/>
              <a:gd name="connsiteX75" fmla="*/ 533167 w 756000"/>
              <a:gd name="connsiteY75" fmla="*/ 305773 h 756000"/>
              <a:gd name="connsiteX76" fmla="*/ 536023 w 756000"/>
              <a:gd name="connsiteY76" fmla="*/ 308530 h 756000"/>
              <a:gd name="connsiteX77" fmla="*/ 543753 w 756000"/>
              <a:gd name="connsiteY77" fmla="*/ 313237 h 756000"/>
              <a:gd name="connsiteX78" fmla="*/ 545496 w 756000"/>
              <a:gd name="connsiteY78" fmla="*/ 299696 h 756000"/>
              <a:gd name="connsiteX79" fmla="*/ 545247 w 756000"/>
              <a:gd name="connsiteY79" fmla="*/ 289784 h 756000"/>
              <a:gd name="connsiteX80" fmla="*/ 551367 w 756000"/>
              <a:gd name="connsiteY80" fmla="*/ 281543 h 756000"/>
              <a:gd name="connsiteX81" fmla="*/ 562350 w 756000"/>
              <a:gd name="connsiteY81" fmla="*/ 264884 h 756000"/>
              <a:gd name="connsiteX82" fmla="*/ 515857 w 756000"/>
              <a:gd name="connsiteY82" fmla="*/ 227225 h 756000"/>
              <a:gd name="connsiteX83" fmla="*/ 437284 w 756000"/>
              <a:gd name="connsiteY83" fmla="*/ 330439 h 756000"/>
              <a:gd name="connsiteX84" fmla="*/ 360571 w 756000"/>
              <a:gd name="connsiteY84" fmla="*/ 249077 h 756000"/>
              <a:gd name="connsiteX85" fmla="*/ 275953 w 756000"/>
              <a:gd name="connsiteY85" fmla="*/ 250007 h 756000"/>
              <a:gd name="connsiteX86" fmla="*/ 283392 w 756000"/>
              <a:gd name="connsiteY86" fmla="*/ 258375 h 756000"/>
              <a:gd name="connsiteX87" fmla="*/ 269444 w 756000"/>
              <a:gd name="connsiteY87" fmla="*/ 268139 h 756000"/>
              <a:gd name="connsiteX88" fmla="*/ 350342 w 756000"/>
              <a:gd name="connsiteY88" fmla="*/ 267674 h 756000"/>
              <a:gd name="connsiteX89" fmla="*/ 440073 w 756000"/>
              <a:gd name="connsiteY89" fmla="*/ 362054 h 756000"/>
              <a:gd name="connsiteX90" fmla="*/ 531665 w 756000"/>
              <a:gd name="connsiteY90" fmla="*/ 237919 h 756000"/>
              <a:gd name="connsiteX91" fmla="*/ 476338 w 756000"/>
              <a:gd name="connsiteY91" fmla="*/ 170504 h 756000"/>
              <a:gd name="connsiteX92" fmla="*/ 469364 w 756000"/>
              <a:gd name="connsiteY92" fmla="*/ 182592 h 756000"/>
              <a:gd name="connsiteX93" fmla="*/ 457741 w 756000"/>
              <a:gd name="connsiteY93" fmla="*/ 177013 h 756000"/>
              <a:gd name="connsiteX94" fmla="*/ 469364 w 756000"/>
              <a:gd name="connsiteY94" fmla="*/ 219786 h 756000"/>
              <a:gd name="connsiteX95" fmla="*/ 433564 w 756000"/>
              <a:gd name="connsiteY95" fmla="*/ 266279 h 756000"/>
              <a:gd name="connsiteX96" fmla="*/ 391256 w 756000"/>
              <a:gd name="connsiteY96" fmla="*/ 220251 h 756000"/>
              <a:gd name="connsiteX97" fmla="*/ 306639 w 756000"/>
              <a:gd name="connsiteY97" fmla="*/ 221181 h 756000"/>
              <a:gd name="connsiteX98" fmla="*/ 314078 w 756000"/>
              <a:gd name="connsiteY98" fmla="*/ 229550 h 756000"/>
              <a:gd name="connsiteX99" fmla="*/ 300130 w 756000"/>
              <a:gd name="connsiteY99" fmla="*/ 239313 h 756000"/>
              <a:gd name="connsiteX100" fmla="*/ 381027 w 756000"/>
              <a:gd name="connsiteY100" fmla="*/ 238848 h 756000"/>
              <a:gd name="connsiteX101" fmla="*/ 436354 w 756000"/>
              <a:gd name="connsiteY101" fmla="*/ 297894 h 756000"/>
              <a:gd name="connsiteX102" fmla="*/ 491216 w 756000"/>
              <a:gd name="connsiteY102" fmla="*/ 223506 h 756000"/>
              <a:gd name="connsiteX103" fmla="*/ 407511 w 756000"/>
              <a:gd name="connsiteY103" fmla="*/ 139523 h 756000"/>
              <a:gd name="connsiteX104" fmla="*/ 427661 w 756000"/>
              <a:gd name="connsiteY104" fmla="*/ 160741 h 756000"/>
              <a:gd name="connsiteX105" fmla="*/ 445793 w 756000"/>
              <a:gd name="connsiteY105" fmla="*/ 214673 h 756000"/>
              <a:gd name="connsiteX106" fmla="*/ 432310 w 756000"/>
              <a:gd name="connsiteY106" fmla="*/ 237919 h 756000"/>
              <a:gd name="connsiteX107" fmla="*/ 396046 w 756000"/>
              <a:gd name="connsiteY107" fmla="*/ 194681 h 756000"/>
              <a:gd name="connsiteX108" fmla="*/ 405344 w 756000"/>
              <a:gd name="connsiteY108" fmla="*/ 140749 h 756000"/>
              <a:gd name="connsiteX109" fmla="*/ 407511 w 756000"/>
              <a:gd name="connsiteY109" fmla="*/ 139523 h 756000"/>
              <a:gd name="connsiteX110" fmla="*/ 427661 w 756000"/>
              <a:gd name="connsiteY110" fmla="*/ 110063 h 756000"/>
              <a:gd name="connsiteX111" fmla="*/ 385353 w 756000"/>
              <a:gd name="connsiteY111" fmla="*/ 182127 h 756000"/>
              <a:gd name="connsiteX112" fmla="*/ 431381 w 756000"/>
              <a:gd name="connsiteY112" fmla="*/ 246752 h 756000"/>
              <a:gd name="connsiteX113" fmla="*/ 452303 w 756000"/>
              <a:gd name="connsiteY113" fmla="*/ 216067 h 756000"/>
              <a:gd name="connsiteX114" fmla="*/ 419758 w 756000"/>
              <a:gd name="connsiteY114" fmla="*/ 133775 h 756000"/>
              <a:gd name="connsiteX115" fmla="*/ 378000 w 756000"/>
              <a:gd name="connsiteY115" fmla="*/ 0 h 756000"/>
              <a:gd name="connsiteX116" fmla="*/ 756000 w 756000"/>
              <a:gd name="connsiteY116" fmla="*/ 378000 h 756000"/>
              <a:gd name="connsiteX117" fmla="*/ 378000 w 756000"/>
              <a:gd name="connsiteY117" fmla="*/ 756000 h 756000"/>
              <a:gd name="connsiteX118" fmla="*/ 0 w 756000"/>
              <a:gd name="connsiteY118" fmla="*/ 378000 h 756000"/>
              <a:gd name="connsiteX119" fmla="*/ 378000 w 756000"/>
              <a:gd name="connsiteY119"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56000" h="756000">
                <a:moveTo>
                  <a:pt x="179248" y="419706"/>
                </a:moveTo>
                <a:lnTo>
                  <a:pt x="94631" y="420636"/>
                </a:lnTo>
                <a:lnTo>
                  <a:pt x="102070" y="429004"/>
                </a:lnTo>
                <a:lnTo>
                  <a:pt x="88122" y="438768"/>
                </a:lnTo>
                <a:lnTo>
                  <a:pt x="169020" y="438303"/>
                </a:lnTo>
                <a:lnTo>
                  <a:pt x="308963" y="587080"/>
                </a:lnTo>
                <a:lnTo>
                  <a:pt x="338254" y="587545"/>
                </a:lnTo>
                <a:close/>
                <a:moveTo>
                  <a:pt x="209934" y="391345"/>
                </a:moveTo>
                <a:lnTo>
                  <a:pt x="125317" y="392275"/>
                </a:lnTo>
                <a:lnTo>
                  <a:pt x="132756" y="400644"/>
                </a:lnTo>
                <a:lnTo>
                  <a:pt x="118808" y="410407"/>
                </a:lnTo>
                <a:lnTo>
                  <a:pt x="199705" y="409942"/>
                </a:lnTo>
                <a:lnTo>
                  <a:pt x="363360" y="587545"/>
                </a:lnTo>
                <a:lnTo>
                  <a:pt x="502839" y="587545"/>
                </a:lnTo>
                <a:lnTo>
                  <a:pt x="497725" y="565694"/>
                </a:lnTo>
                <a:lnTo>
                  <a:pt x="373124" y="565229"/>
                </a:lnTo>
                <a:close/>
                <a:moveTo>
                  <a:pt x="240154" y="362985"/>
                </a:moveTo>
                <a:lnTo>
                  <a:pt x="155537" y="363915"/>
                </a:lnTo>
                <a:lnTo>
                  <a:pt x="162976" y="372283"/>
                </a:lnTo>
                <a:lnTo>
                  <a:pt x="149028" y="382047"/>
                </a:lnTo>
                <a:lnTo>
                  <a:pt x="229926" y="381582"/>
                </a:lnTo>
                <a:lnTo>
                  <a:pt x="387072" y="547096"/>
                </a:lnTo>
                <a:lnTo>
                  <a:pt x="493075" y="548026"/>
                </a:lnTo>
                <a:lnTo>
                  <a:pt x="479128" y="525245"/>
                </a:lnTo>
                <a:lnTo>
                  <a:pt x="393581" y="525710"/>
                </a:lnTo>
                <a:close/>
                <a:moveTo>
                  <a:pt x="615352" y="355081"/>
                </a:moveTo>
                <a:cubicBezTo>
                  <a:pt x="608997" y="368874"/>
                  <a:pt x="602179" y="378482"/>
                  <a:pt x="617211" y="400644"/>
                </a:cubicBezTo>
                <a:cubicBezTo>
                  <a:pt x="626355" y="411337"/>
                  <a:pt x="642472" y="415986"/>
                  <a:pt x="637668" y="439698"/>
                </a:cubicBezTo>
                <a:cubicBezTo>
                  <a:pt x="627440" y="452406"/>
                  <a:pt x="621396" y="450236"/>
                  <a:pt x="612562" y="447137"/>
                </a:cubicBezTo>
                <a:cubicBezTo>
                  <a:pt x="593345" y="436133"/>
                  <a:pt x="568549" y="437218"/>
                  <a:pt x="552121" y="454575"/>
                </a:cubicBezTo>
                <a:cubicBezTo>
                  <a:pt x="571183" y="462944"/>
                  <a:pt x="581877" y="476892"/>
                  <a:pt x="596754" y="488050"/>
                </a:cubicBezTo>
                <a:cubicBezTo>
                  <a:pt x="610857" y="497969"/>
                  <a:pt x="615662" y="491150"/>
                  <a:pt x="625115" y="492700"/>
                </a:cubicBezTo>
                <a:cubicBezTo>
                  <a:pt x="643402" y="481076"/>
                  <a:pt x="652856" y="468523"/>
                  <a:pt x="658590" y="455970"/>
                </a:cubicBezTo>
                <a:cubicBezTo>
                  <a:pt x="670833" y="424045"/>
                  <a:pt x="660295" y="404673"/>
                  <a:pt x="650686" y="388091"/>
                </a:cubicBezTo>
                <a:close/>
                <a:moveTo>
                  <a:pt x="269445" y="334159"/>
                </a:moveTo>
                <a:lnTo>
                  <a:pt x="184827" y="335089"/>
                </a:lnTo>
                <a:lnTo>
                  <a:pt x="192266" y="343458"/>
                </a:lnTo>
                <a:lnTo>
                  <a:pt x="178318" y="353221"/>
                </a:lnTo>
                <a:lnTo>
                  <a:pt x="259216" y="352756"/>
                </a:lnTo>
                <a:lnTo>
                  <a:pt x="405669" y="507113"/>
                </a:lnTo>
                <a:lnTo>
                  <a:pt x="457741" y="506648"/>
                </a:lnTo>
                <a:lnTo>
                  <a:pt x="430310" y="485726"/>
                </a:lnTo>
                <a:lnTo>
                  <a:pt x="411248" y="484796"/>
                </a:lnTo>
                <a:close/>
                <a:moveTo>
                  <a:pt x="595825" y="331834"/>
                </a:moveTo>
                <a:lnTo>
                  <a:pt x="515392" y="438303"/>
                </a:lnTo>
                <a:lnTo>
                  <a:pt x="536314" y="446207"/>
                </a:lnTo>
                <a:lnTo>
                  <a:pt x="610237" y="348572"/>
                </a:lnTo>
                <a:cubicBezTo>
                  <a:pt x="606983" y="339893"/>
                  <a:pt x="598614" y="340048"/>
                  <a:pt x="595825" y="331834"/>
                </a:cubicBezTo>
                <a:close/>
                <a:moveTo>
                  <a:pt x="300130" y="306263"/>
                </a:moveTo>
                <a:lnTo>
                  <a:pt x="215513" y="307193"/>
                </a:lnTo>
                <a:lnTo>
                  <a:pt x="222952" y="315562"/>
                </a:lnTo>
                <a:lnTo>
                  <a:pt x="209004" y="325325"/>
                </a:lnTo>
                <a:lnTo>
                  <a:pt x="289902" y="324860"/>
                </a:lnTo>
                <a:lnTo>
                  <a:pt x="422406" y="465269"/>
                </a:lnTo>
                <a:cubicBezTo>
                  <a:pt x="424421" y="457210"/>
                  <a:pt x="423646" y="449616"/>
                  <a:pt x="428450" y="441093"/>
                </a:cubicBezTo>
                <a:close/>
                <a:moveTo>
                  <a:pt x="572578" y="289991"/>
                </a:moveTo>
                <a:lnTo>
                  <a:pt x="468434" y="427609"/>
                </a:lnTo>
                <a:lnTo>
                  <a:pt x="490286" y="432724"/>
                </a:lnTo>
                <a:lnTo>
                  <a:pt x="580947" y="314632"/>
                </a:lnTo>
                <a:cubicBezTo>
                  <a:pt x="577692" y="305953"/>
                  <a:pt x="575368" y="298204"/>
                  <a:pt x="572578" y="289991"/>
                </a:cubicBezTo>
                <a:close/>
                <a:moveTo>
                  <a:pt x="549797" y="250472"/>
                </a:moveTo>
                <a:lnTo>
                  <a:pt x="526983" y="280629"/>
                </a:lnTo>
                <a:lnTo>
                  <a:pt x="524894" y="279995"/>
                </a:lnTo>
                <a:cubicBezTo>
                  <a:pt x="521901" y="279530"/>
                  <a:pt x="518840" y="279685"/>
                  <a:pt x="516787" y="279297"/>
                </a:cubicBezTo>
                <a:cubicBezTo>
                  <a:pt x="515470" y="274338"/>
                  <a:pt x="509038" y="272866"/>
                  <a:pt x="507488" y="276973"/>
                </a:cubicBezTo>
                <a:cubicBezTo>
                  <a:pt x="509232" y="283365"/>
                  <a:pt x="506529" y="292373"/>
                  <a:pt x="509384" y="298113"/>
                </a:cubicBezTo>
                <a:lnTo>
                  <a:pt x="512018" y="300411"/>
                </a:lnTo>
                <a:lnTo>
                  <a:pt x="441468" y="393669"/>
                </a:lnTo>
                <a:lnTo>
                  <a:pt x="329420" y="276972"/>
                </a:lnTo>
                <a:lnTo>
                  <a:pt x="244803" y="277902"/>
                </a:lnTo>
                <a:lnTo>
                  <a:pt x="252242" y="286271"/>
                </a:lnTo>
                <a:lnTo>
                  <a:pt x="238294" y="296034"/>
                </a:lnTo>
                <a:lnTo>
                  <a:pt x="319192" y="295570"/>
                </a:lnTo>
                <a:lnTo>
                  <a:pt x="442863" y="426215"/>
                </a:lnTo>
                <a:cubicBezTo>
                  <a:pt x="442766" y="422340"/>
                  <a:pt x="489525" y="362711"/>
                  <a:pt x="524571" y="317020"/>
                </a:cubicBezTo>
                <a:lnTo>
                  <a:pt x="533167" y="305773"/>
                </a:lnTo>
                <a:lnTo>
                  <a:pt x="536023" y="308530"/>
                </a:lnTo>
                <a:cubicBezTo>
                  <a:pt x="538251" y="310680"/>
                  <a:pt x="540653" y="312540"/>
                  <a:pt x="543753" y="313237"/>
                </a:cubicBezTo>
                <a:cubicBezTo>
                  <a:pt x="545147" y="309053"/>
                  <a:pt x="545496" y="304403"/>
                  <a:pt x="545496" y="299696"/>
                </a:cubicBezTo>
                <a:lnTo>
                  <a:pt x="545247" y="289784"/>
                </a:lnTo>
                <a:lnTo>
                  <a:pt x="551367" y="281543"/>
                </a:lnTo>
                <a:cubicBezTo>
                  <a:pt x="558191" y="272227"/>
                  <a:pt x="562379" y="266047"/>
                  <a:pt x="562350" y="264884"/>
                </a:cubicBezTo>
                <a:close/>
                <a:moveTo>
                  <a:pt x="515857" y="227225"/>
                </a:moveTo>
                <a:lnTo>
                  <a:pt x="437284" y="330439"/>
                </a:lnTo>
                <a:lnTo>
                  <a:pt x="360571" y="249077"/>
                </a:lnTo>
                <a:lnTo>
                  <a:pt x="275953" y="250007"/>
                </a:lnTo>
                <a:lnTo>
                  <a:pt x="283392" y="258375"/>
                </a:lnTo>
                <a:lnTo>
                  <a:pt x="269444" y="268139"/>
                </a:lnTo>
                <a:lnTo>
                  <a:pt x="350342" y="267674"/>
                </a:lnTo>
                <a:lnTo>
                  <a:pt x="440073" y="362054"/>
                </a:lnTo>
                <a:lnTo>
                  <a:pt x="531665" y="237919"/>
                </a:lnTo>
                <a:close/>
                <a:moveTo>
                  <a:pt x="476338" y="170504"/>
                </a:moveTo>
                <a:lnTo>
                  <a:pt x="469364" y="182592"/>
                </a:lnTo>
                <a:lnTo>
                  <a:pt x="457741" y="177013"/>
                </a:lnTo>
                <a:lnTo>
                  <a:pt x="469364" y="219786"/>
                </a:lnTo>
                <a:lnTo>
                  <a:pt x="433564" y="266279"/>
                </a:lnTo>
                <a:lnTo>
                  <a:pt x="391256" y="220251"/>
                </a:lnTo>
                <a:lnTo>
                  <a:pt x="306639" y="221181"/>
                </a:lnTo>
                <a:lnTo>
                  <a:pt x="314078" y="229550"/>
                </a:lnTo>
                <a:lnTo>
                  <a:pt x="300130" y="239313"/>
                </a:lnTo>
                <a:lnTo>
                  <a:pt x="381027" y="238848"/>
                </a:lnTo>
                <a:lnTo>
                  <a:pt x="436354" y="297894"/>
                </a:lnTo>
                <a:lnTo>
                  <a:pt x="491216" y="223506"/>
                </a:lnTo>
                <a:close/>
                <a:moveTo>
                  <a:pt x="407511" y="139523"/>
                </a:moveTo>
                <a:cubicBezTo>
                  <a:pt x="412982" y="138646"/>
                  <a:pt x="421152" y="150909"/>
                  <a:pt x="427661" y="160741"/>
                </a:cubicBezTo>
                <a:cubicBezTo>
                  <a:pt x="433705" y="178718"/>
                  <a:pt x="443469" y="193441"/>
                  <a:pt x="445793" y="214673"/>
                </a:cubicBezTo>
                <a:lnTo>
                  <a:pt x="432310" y="237919"/>
                </a:lnTo>
                <a:cubicBezTo>
                  <a:pt x="412318" y="225366"/>
                  <a:pt x="401160" y="209093"/>
                  <a:pt x="396046" y="194681"/>
                </a:cubicBezTo>
                <a:cubicBezTo>
                  <a:pt x="390854" y="179570"/>
                  <a:pt x="394496" y="152450"/>
                  <a:pt x="405344" y="140749"/>
                </a:cubicBezTo>
                <a:cubicBezTo>
                  <a:pt x="406003" y="140042"/>
                  <a:pt x="406730" y="139648"/>
                  <a:pt x="407511" y="139523"/>
                </a:cubicBezTo>
                <a:close/>
                <a:moveTo>
                  <a:pt x="427661" y="110063"/>
                </a:moveTo>
                <a:cubicBezTo>
                  <a:pt x="409994" y="119672"/>
                  <a:pt x="383028" y="137649"/>
                  <a:pt x="385353" y="182127"/>
                </a:cubicBezTo>
                <a:cubicBezTo>
                  <a:pt x="387987" y="212193"/>
                  <a:pt x="409684" y="227380"/>
                  <a:pt x="431381" y="246752"/>
                </a:cubicBezTo>
                <a:lnTo>
                  <a:pt x="452303" y="216067"/>
                </a:lnTo>
                <a:cubicBezTo>
                  <a:pt x="440524" y="160121"/>
                  <a:pt x="432001" y="152062"/>
                  <a:pt x="419758" y="133775"/>
                </a:cubicBez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a:latin typeface="+mn-ea"/>
            </a:endParaRPr>
          </a:p>
        </p:txBody>
      </p:sp>
      <p:sp>
        <p:nvSpPr>
          <p:cNvPr id="129" name="Grape">
            <a:extLst>
              <a:ext uri="{FF2B5EF4-FFF2-40B4-BE49-F238E27FC236}">
                <a16:creationId xmlns:a16="http://schemas.microsoft.com/office/drawing/2014/main" id="{F4CE8071-8AB2-C544-A1DF-79795ABA401B}"/>
              </a:ext>
            </a:extLst>
          </p:cNvPr>
          <p:cNvSpPr>
            <a:spLocks noChangeAspect="1"/>
          </p:cNvSpPr>
          <p:nvPr userDrawn="1"/>
        </p:nvSpPr>
        <p:spPr>
          <a:xfrm>
            <a:off x="4515653" y="5122873"/>
            <a:ext cx="282261" cy="282261"/>
          </a:xfrm>
          <a:custGeom>
            <a:avLst/>
            <a:gdLst>
              <a:gd name="connsiteX0" fmla="*/ 496065 w 756000"/>
              <a:gd name="connsiteY0" fmla="*/ 458186 h 756000"/>
              <a:gd name="connsiteX1" fmla="*/ 559130 w 756000"/>
              <a:gd name="connsiteY1" fmla="*/ 521251 h 756000"/>
              <a:gd name="connsiteX2" fmla="*/ 496065 w 756000"/>
              <a:gd name="connsiteY2" fmla="*/ 584317 h 756000"/>
              <a:gd name="connsiteX3" fmla="*/ 432999 w 756000"/>
              <a:gd name="connsiteY3" fmla="*/ 521251 h 756000"/>
              <a:gd name="connsiteX4" fmla="*/ 496065 w 756000"/>
              <a:gd name="connsiteY4" fmla="*/ 458186 h 756000"/>
              <a:gd name="connsiteX5" fmla="*/ 255784 w 756000"/>
              <a:gd name="connsiteY5" fmla="*/ 458186 h 756000"/>
              <a:gd name="connsiteX6" fmla="*/ 318850 w 756000"/>
              <a:gd name="connsiteY6" fmla="*/ 521251 h 756000"/>
              <a:gd name="connsiteX7" fmla="*/ 255784 w 756000"/>
              <a:gd name="connsiteY7" fmla="*/ 584317 h 756000"/>
              <a:gd name="connsiteX8" fmla="*/ 192719 w 756000"/>
              <a:gd name="connsiteY8" fmla="*/ 521251 h 756000"/>
              <a:gd name="connsiteX9" fmla="*/ 255784 w 756000"/>
              <a:gd name="connsiteY9" fmla="*/ 458186 h 756000"/>
              <a:gd name="connsiteX10" fmla="*/ 496065 w 756000"/>
              <a:gd name="connsiteY10" fmla="*/ 223838 h 756000"/>
              <a:gd name="connsiteX11" fmla="*/ 559130 w 756000"/>
              <a:gd name="connsiteY11" fmla="*/ 286904 h 756000"/>
              <a:gd name="connsiteX12" fmla="*/ 496065 w 756000"/>
              <a:gd name="connsiteY12" fmla="*/ 349970 h 756000"/>
              <a:gd name="connsiteX13" fmla="*/ 432999 w 756000"/>
              <a:gd name="connsiteY13" fmla="*/ 286904 h 756000"/>
              <a:gd name="connsiteX14" fmla="*/ 496065 w 756000"/>
              <a:gd name="connsiteY14" fmla="*/ 223838 h 756000"/>
              <a:gd name="connsiteX15" fmla="*/ 255784 w 756000"/>
              <a:gd name="connsiteY15" fmla="*/ 223838 h 756000"/>
              <a:gd name="connsiteX16" fmla="*/ 318850 w 756000"/>
              <a:gd name="connsiteY16" fmla="*/ 286904 h 756000"/>
              <a:gd name="connsiteX17" fmla="*/ 255784 w 756000"/>
              <a:gd name="connsiteY17" fmla="*/ 349970 h 756000"/>
              <a:gd name="connsiteX18" fmla="*/ 192719 w 756000"/>
              <a:gd name="connsiteY18" fmla="*/ 286904 h 756000"/>
              <a:gd name="connsiteX19" fmla="*/ 255784 w 756000"/>
              <a:gd name="connsiteY19" fmla="*/ 223838 h 756000"/>
              <a:gd name="connsiteX20" fmla="*/ 390356 w 756000"/>
              <a:gd name="connsiteY20" fmla="*/ 118530 h 756000"/>
              <a:gd name="connsiteX21" fmla="*/ 304206 w 756000"/>
              <a:gd name="connsiteY21" fmla="*/ 204681 h 756000"/>
              <a:gd name="connsiteX22" fmla="*/ 293262 w 756000"/>
              <a:gd name="connsiteY22" fmla="*/ 198741 h 756000"/>
              <a:gd name="connsiteX23" fmla="*/ 255949 w 756000"/>
              <a:gd name="connsiteY23" fmla="*/ 191207 h 756000"/>
              <a:gd name="connsiteX24" fmla="*/ 160089 w 756000"/>
              <a:gd name="connsiteY24" fmla="*/ 287067 h 756000"/>
              <a:gd name="connsiteX25" fmla="*/ 255949 w 756000"/>
              <a:gd name="connsiteY25" fmla="*/ 382927 h 756000"/>
              <a:gd name="connsiteX26" fmla="*/ 351809 w 756000"/>
              <a:gd name="connsiteY26" fmla="*/ 287067 h 756000"/>
              <a:gd name="connsiteX27" fmla="*/ 335438 w 756000"/>
              <a:gd name="connsiteY27" fmla="*/ 233471 h 756000"/>
              <a:gd name="connsiteX28" fmla="*/ 328587 w 756000"/>
              <a:gd name="connsiteY28" fmla="*/ 225168 h 756000"/>
              <a:gd name="connsiteX29" fmla="*/ 369433 w 756000"/>
              <a:gd name="connsiteY29" fmla="*/ 185764 h 756000"/>
              <a:gd name="connsiteX30" fmla="*/ 416648 w 756000"/>
              <a:gd name="connsiteY30" fmla="*/ 233643 h 756000"/>
              <a:gd name="connsiteX31" fmla="*/ 407903 w 756000"/>
              <a:gd name="connsiteY31" fmla="*/ 249754 h 756000"/>
              <a:gd name="connsiteX32" fmla="*/ 400370 w 756000"/>
              <a:gd name="connsiteY32" fmla="*/ 287067 h 756000"/>
              <a:gd name="connsiteX33" fmla="*/ 407903 w 756000"/>
              <a:gd name="connsiteY33" fmla="*/ 324380 h 756000"/>
              <a:gd name="connsiteX34" fmla="*/ 411886 w 756000"/>
              <a:gd name="connsiteY34" fmla="*/ 331719 h 756000"/>
              <a:gd name="connsiteX35" fmla="*/ 345306 w 756000"/>
              <a:gd name="connsiteY35" fmla="*/ 398298 h 756000"/>
              <a:gd name="connsiteX36" fmla="*/ 345304 w 756000"/>
              <a:gd name="connsiteY36" fmla="*/ 398301 h 756000"/>
              <a:gd name="connsiteX37" fmla="*/ 304446 w 756000"/>
              <a:gd name="connsiteY37" fmla="*/ 439158 h 756000"/>
              <a:gd name="connsiteX38" fmla="*/ 293262 w 756000"/>
              <a:gd name="connsiteY38" fmla="*/ 433088 h 756000"/>
              <a:gd name="connsiteX39" fmla="*/ 255949 w 756000"/>
              <a:gd name="connsiteY39" fmla="*/ 425555 h 756000"/>
              <a:gd name="connsiteX40" fmla="*/ 160089 w 756000"/>
              <a:gd name="connsiteY40" fmla="*/ 521414 h 756000"/>
              <a:gd name="connsiteX41" fmla="*/ 255949 w 756000"/>
              <a:gd name="connsiteY41" fmla="*/ 617274 h 756000"/>
              <a:gd name="connsiteX42" fmla="*/ 351809 w 756000"/>
              <a:gd name="connsiteY42" fmla="*/ 521414 h 756000"/>
              <a:gd name="connsiteX43" fmla="*/ 335438 w 756000"/>
              <a:gd name="connsiteY43" fmla="*/ 467819 h 756000"/>
              <a:gd name="connsiteX44" fmla="*/ 328326 w 756000"/>
              <a:gd name="connsiteY44" fmla="*/ 459199 h 756000"/>
              <a:gd name="connsiteX45" fmla="*/ 367787 w 756000"/>
              <a:gd name="connsiteY45" fmla="*/ 421076 h 756000"/>
              <a:gd name="connsiteX46" fmla="*/ 415744 w 756000"/>
              <a:gd name="connsiteY46" fmla="*/ 469656 h 756000"/>
              <a:gd name="connsiteX47" fmla="*/ 407903 w 756000"/>
              <a:gd name="connsiteY47" fmla="*/ 484102 h 756000"/>
              <a:gd name="connsiteX48" fmla="*/ 400370 w 756000"/>
              <a:gd name="connsiteY48" fmla="*/ 521414 h 756000"/>
              <a:gd name="connsiteX49" fmla="*/ 496229 w 756000"/>
              <a:gd name="connsiteY49" fmla="*/ 617274 h 756000"/>
              <a:gd name="connsiteX50" fmla="*/ 592089 w 756000"/>
              <a:gd name="connsiteY50" fmla="*/ 521414 h 756000"/>
              <a:gd name="connsiteX51" fmla="*/ 496229 w 756000"/>
              <a:gd name="connsiteY51" fmla="*/ 425555 h 756000"/>
              <a:gd name="connsiteX52" fmla="*/ 442633 w 756000"/>
              <a:gd name="connsiteY52" fmla="*/ 441926 h 756000"/>
              <a:gd name="connsiteX53" fmla="*/ 438861 w 756000"/>
              <a:gd name="connsiteY53" fmla="*/ 445039 h 756000"/>
              <a:gd name="connsiteX54" fmla="*/ 392104 w 756000"/>
              <a:gd name="connsiteY54" fmla="*/ 397584 h 756000"/>
              <a:gd name="connsiteX55" fmla="*/ 432702 w 756000"/>
              <a:gd name="connsiteY55" fmla="*/ 358362 h 756000"/>
              <a:gd name="connsiteX56" fmla="*/ 442633 w 756000"/>
              <a:gd name="connsiteY56" fmla="*/ 366556 h 756000"/>
              <a:gd name="connsiteX57" fmla="*/ 496229 w 756000"/>
              <a:gd name="connsiteY57" fmla="*/ 382927 h 756000"/>
              <a:gd name="connsiteX58" fmla="*/ 592089 w 756000"/>
              <a:gd name="connsiteY58" fmla="*/ 287067 h 756000"/>
              <a:gd name="connsiteX59" fmla="*/ 496229 w 756000"/>
              <a:gd name="connsiteY59" fmla="*/ 191207 h 756000"/>
              <a:gd name="connsiteX60" fmla="*/ 442633 w 756000"/>
              <a:gd name="connsiteY60" fmla="*/ 207579 h 756000"/>
              <a:gd name="connsiteX61" fmla="*/ 439737 w 756000"/>
              <a:gd name="connsiteY61" fmla="*/ 209968 h 756000"/>
              <a:gd name="connsiteX62" fmla="*/ 393630 w 756000"/>
              <a:gd name="connsiteY62" fmla="*/ 162421 h 756000"/>
              <a:gd name="connsiteX63" fmla="*/ 412605 w 756000"/>
              <a:gd name="connsiteY63" fmla="*/ 144116 h 756000"/>
              <a:gd name="connsiteX64" fmla="*/ 378000 w 756000"/>
              <a:gd name="connsiteY64" fmla="*/ 0 h 756000"/>
              <a:gd name="connsiteX65" fmla="*/ 756000 w 756000"/>
              <a:gd name="connsiteY65" fmla="*/ 378000 h 756000"/>
              <a:gd name="connsiteX66" fmla="*/ 378000 w 756000"/>
              <a:gd name="connsiteY66" fmla="*/ 756000 h 756000"/>
              <a:gd name="connsiteX67" fmla="*/ 0 w 756000"/>
              <a:gd name="connsiteY67" fmla="*/ 378000 h 756000"/>
              <a:gd name="connsiteX68" fmla="*/ 378000 w 756000"/>
              <a:gd name="connsiteY68"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756000" h="756000">
                <a:moveTo>
                  <a:pt x="496065" y="458186"/>
                </a:moveTo>
                <a:cubicBezTo>
                  <a:pt x="530895" y="458186"/>
                  <a:pt x="559130" y="486421"/>
                  <a:pt x="559130" y="521251"/>
                </a:cubicBezTo>
                <a:cubicBezTo>
                  <a:pt x="559130" y="556081"/>
                  <a:pt x="530895" y="584317"/>
                  <a:pt x="496065" y="584317"/>
                </a:cubicBezTo>
                <a:cubicBezTo>
                  <a:pt x="461235" y="584317"/>
                  <a:pt x="432999" y="556081"/>
                  <a:pt x="432999" y="521251"/>
                </a:cubicBezTo>
                <a:cubicBezTo>
                  <a:pt x="432999" y="486421"/>
                  <a:pt x="461235" y="458186"/>
                  <a:pt x="496065" y="458186"/>
                </a:cubicBezTo>
                <a:close/>
                <a:moveTo>
                  <a:pt x="255784" y="458186"/>
                </a:moveTo>
                <a:cubicBezTo>
                  <a:pt x="290615" y="458186"/>
                  <a:pt x="318850" y="486421"/>
                  <a:pt x="318850" y="521251"/>
                </a:cubicBezTo>
                <a:cubicBezTo>
                  <a:pt x="318850" y="556081"/>
                  <a:pt x="290615" y="584317"/>
                  <a:pt x="255784" y="584317"/>
                </a:cubicBezTo>
                <a:cubicBezTo>
                  <a:pt x="220954" y="584317"/>
                  <a:pt x="192719" y="556081"/>
                  <a:pt x="192719" y="521251"/>
                </a:cubicBezTo>
                <a:cubicBezTo>
                  <a:pt x="192719" y="486421"/>
                  <a:pt x="220954" y="458186"/>
                  <a:pt x="255784" y="458186"/>
                </a:cubicBezTo>
                <a:close/>
                <a:moveTo>
                  <a:pt x="496065" y="223838"/>
                </a:moveTo>
                <a:cubicBezTo>
                  <a:pt x="530895" y="223838"/>
                  <a:pt x="559130" y="252074"/>
                  <a:pt x="559130" y="286904"/>
                </a:cubicBezTo>
                <a:cubicBezTo>
                  <a:pt x="559130" y="321734"/>
                  <a:pt x="530895" y="349970"/>
                  <a:pt x="496065" y="349970"/>
                </a:cubicBezTo>
                <a:cubicBezTo>
                  <a:pt x="461235" y="349970"/>
                  <a:pt x="432999" y="321734"/>
                  <a:pt x="432999" y="286904"/>
                </a:cubicBezTo>
                <a:cubicBezTo>
                  <a:pt x="432999" y="252074"/>
                  <a:pt x="461235" y="223838"/>
                  <a:pt x="496065" y="223838"/>
                </a:cubicBezTo>
                <a:close/>
                <a:moveTo>
                  <a:pt x="255784" y="223838"/>
                </a:moveTo>
                <a:cubicBezTo>
                  <a:pt x="290615" y="223838"/>
                  <a:pt x="318850" y="252074"/>
                  <a:pt x="318850" y="286904"/>
                </a:cubicBezTo>
                <a:cubicBezTo>
                  <a:pt x="318850" y="321734"/>
                  <a:pt x="290615" y="349970"/>
                  <a:pt x="255784" y="349970"/>
                </a:cubicBezTo>
                <a:cubicBezTo>
                  <a:pt x="220954" y="349970"/>
                  <a:pt x="192719" y="321734"/>
                  <a:pt x="192719" y="286904"/>
                </a:cubicBezTo>
                <a:cubicBezTo>
                  <a:pt x="192719" y="252074"/>
                  <a:pt x="220954" y="223838"/>
                  <a:pt x="255784" y="223838"/>
                </a:cubicBezTo>
                <a:close/>
                <a:moveTo>
                  <a:pt x="390356" y="118530"/>
                </a:moveTo>
                <a:lnTo>
                  <a:pt x="304206" y="204681"/>
                </a:lnTo>
                <a:lnTo>
                  <a:pt x="293262" y="198741"/>
                </a:lnTo>
                <a:cubicBezTo>
                  <a:pt x="281793" y="193890"/>
                  <a:pt x="269184" y="191207"/>
                  <a:pt x="255949" y="191207"/>
                </a:cubicBezTo>
                <a:cubicBezTo>
                  <a:pt x="203007" y="191207"/>
                  <a:pt x="160089" y="234125"/>
                  <a:pt x="160089" y="287067"/>
                </a:cubicBezTo>
                <a:cubicBezTo>
                  <a:pt x="160089" y="340009"/>
                  <a:pt x="203007" y="382927"/>
                  <a:pt x="255949" y="382927"/>
                </a:cubicBezTo>
                <a:cubicBezTo>
                  <a:pt x="308891" y="382927"/>
                  <a:pt x="351809" y="340009"/>
                  <a:pt x="351809" y="287067"/>
                </a:cubicBezTo>
                <a:cubicBezTo>
                  <a:pt x="351809" y="267214"/>
                  <a:pt x="345774" y="248771"/>
                  <a:pt x="335438" y="233471"/>
                </a:cubicBezTo>
                <a:lnTo>
                  <a:pt x="328587" y="225168"/>
                </a:lnTo>
                <a:lnTo>
                  <a:pt x="369433" y="185764"/>
                </a:lnTo>
                <a:lnTo>
                  <a:pt x="416648" y="233643"/>
                </a:lnTo>
                <a:lnTo>
                  <a:pt x="407903" y="249754"/>
                </a:lnTo>
                <a:cubicBezTo>
                  <a:pt x="403052" y="261223"/>
                  <a:pt x="400370" y="273832"/>
                  <a:pt x="400370" y="287067"/>
                </a:cubicBezTo>
                <a:cubicBezTo>
                  <a:pt x="400370" y="300303"/>
                  <a:pt x="403052" y="312912"/>
                  <a:pt x="407903" y="324380"/>
                </a:cubicBezTo>
                <a:lnTo>
                  <a:pt x="411886" y="331719"/>
                </a:lnTo>
                <a:lnTo>
                  <a:pt x="345306" y="398298"/>
                </a:lnTo>
                <a:lnTo>
                  <a:pt x="345304" y="398301"/>
                </a:lnTo>
                <a:lnTo>
                  <a:pt x="304446" y="439158"/>
                </a:lnTo>
                <a:lnTo>
                  <a:pt x="293262" y="433088"/>
                </a:lnTo>
                <a:cubicBezTo>
                  <a:pt x="281793" y="428237"/>
                  <a:pt x="269184" y="425555"/>
                  <a:pt x="255949" y="425555"/>
                </a:cubicBezTo>
                <a:cubicBezTo>
                  <a:pt x="203007" y="425555"/>
                  <a:pt x="160089" y="468473"/>
                  <a:pt x="160089" y="521414"/>
                </a:cubicBezTo>
                <a:cubicBezTo>
                  <a:pt x="160089" y="574356"/>
                  <a:pt x="203007" y="617274"/>
                  <a:pt x="255949" y="617274"/>
                </a:cubicBezTo>
                <a:cubicBezTo>
                  <a:pt x="308891" y="617274"/>
                  <a:pt x="351809" y="574356"/>
                  <a:pt x="351809" y="521414"/>
                </a:cubicBezTo>
                <a:cubicBezTo>
                  <a:pt x="351809" y="501561"/>
                  <a:pt x="345774" y="483118"/>
                  <a:pt x="335438" y="467819"/>
                </a:cubicBezTo>
                <a:lnTo>
                  <a:pt x="328326" y="459199"/>
                </a:lnTo>
                <a:lnTo>
                  <a:pt x="367787" y="421076"/>
                </a:lnTo>
                <a:lnTo>
                  <a:pt x="415744" y="469656"/>
                </a:lnTo>
                <a:lnTo>
                  <a:pt x="407903" y="484102"/>
                </a:lnTo>
                <a:cubicBezTo>
                  <a:pt x="403052" y="495570"/>
                  <a:pt x="400370" y="508179"/>
                  <a:pt x="400370" y="521414"/>
                </a:cubicBezTo>
                <a:cubicBezTo>
                  <a:pt x="400370" y="574356"/>
                  <a:pt x="443287" y="617274"/>
                  <a:pt x="496229" y="617274"/>
                </a:cubicBezTo>
                <a:cubicBezTo>
                  <a:pt x="549171" y="617274"/>
                  <a:pt x="592089" y="574356"/>
                  <a:pt x="592089" y="521414"/>
                </a:cubicBezTo>
                <a:cubicBezTo>
                  <a:pt x="592089" y="468473"/>
                  <a:pt x="549171" y="425555"/>
                  <a:pt x="496229" y="425555"/>
                </a:cubicBezTo>
                <a:cubicBezTo>
                  <a:pt x="476376" y="425555"/>
                  <a:pt x="457933" y="431590"/>
                  <a:pt x="442633" y="441926"/>
                </a:cubicBezTo>
                <a:lnTo>
                  <a:pt x="438861" y="445039"/>
                </a:lnTo>
                <a:lnTo>
                  <a:pt x="392104" y="397584"/>
                </a:lnTo>
                <a:lnTo>
                  <a:pt x="432702" y="358362"/>
                </a:lnTo>
                <a:lnTo>
                  <a:pt x="442633" y="366556"/>
                </a:lnTo>
                <a:cubicBezTo>
                  <a:pt x="457933" y="376892"/>
                  <a:pt x="476376" y="382927"/>
                  <a:pt x="496229" y="382927"/>
                </a:cubicBezTo>
                <a:cubicBezTo>
                  <a:pt x="549171" y="382927"/>
                  <a:pt x="592089" y="340009"/>
                  <a:pt x="592089" y="287067"/>
                </a:cubicBezTo>
                <a:cubicBezTo>
                  <a:pt x="592089" y="234125"/>
                  <a:pt x="549171" y="191207"/>
                  <a:pt x="496229" y="191207"/>
                </a:cubicBezTo>
                <a:cubicBezTo>
                  <a:pt x="476376" y="191207"/>
                  <a:pt x="457933" y="197243"/>
                  <a:pt x="442633" y="207579"/>
                </a:cubicBezTo>
                <a:lnTo>
                  <a:pt x="439737" y="209968"/>
                </a:lnTo>
                <a:lnTo>
                  <a:pt x="393630" y="162421"/>
                </a:lnTo>
                <a:lnTo>
                  <a:pt x="412605" y="144116"/>
                </a:ln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a:latin typeface="+mn-ea"/>
            </a:endParaRPr>
          </a:p>
        </p:txBody>
      </p:sp>
      <p:sp>
        <p:nvSpPr>
          <p:cNvPr id="130" name="5ch(元2ch)">
            <a:extLst>
              <a:ext uri="{FF2B5EF4-FFF2-40B4-BE49-F238E27FC236}">
                <a16:creationId xmlns:a16="http://schemas.microsoft.com/office/drawing/2014/main" id="{E995F24C-02B3-0C49-9103-5DAA71493475}"/>
              </a:ext>
            </a:extLst>
          </p:cNvPr>
          <p:cNvSpPr>
            <a:spLocks noChangeAspect="1"/>
          </p:cNvSpPr>
          <p:nvPr userDrawn="1"/>
        </p:nvSpPr>
        <p:spPr>
          <a:xfrm>
            <a:off x="1543114" y="5122873"/>
            <a:ext cx="282261" cy="282261"/>
          </a:xfrm>
          <a:custGeom>
            <a:avLst/>
            <a:gdLst>
              <a:gd name="connsiteX0" fmla="*/ 80057 w 756000"/>
              <a:gd name="connsiteY0" fmla="*/ 267875 h 756000"/>
              <a:gd name="connsiteX1" fmla="*/ 80057 w 756000"/>
              <a:gd name="connsiteY1" fmla="*/ 384245 h 756000"/>
              <a:gd name="connsiteX2" fmla="*/ 146320 w 756000"/>
              <a:gd name="connsiteY2" fmla="*/ 383628 h 756000"/>
              <a:gd name="connsiteX3" fmla="*/ 175144 w 756000"/>
              <a:gd name="connsiteY3" fmla="*/ 431323 h 756000"/>
              <a:gd name="connsiteX4" fmla="*/ 97517 w 756000"/>
              <a:gd name="connsiteY4" fmla="*/ 432935 h 756000"/>
              <a:gd name="connsiteX5" fmla="*/ 69850 w 756000"/>
              <a:gd name="connsiteY5" fmla="*/ 463019 h 756000"/>
              <a:gd name="connsiteX6" fmla="*/ 151507 w 756000"/>
              <a:gd name="connsiteY6" fmla="*/ 493506 h 756000"/>
              <a:gd name="connsiteX7" fmla="*/ 225105 w 756000"/>
              <a:gd name="connsiteY7" fmla="*/ 418833 h 756000"/>
              <a:gd name="connsiteX8" fmla="*/ 166392 w 756000"/>
              <a:gd name="connsiteY8" fmla="*/ 345089 h 756000"/>
              <a:gd name="connsiteX9" fmla="*/ 118128 w 756000"/>
              <a:gd name="connsiteY9" fmla="*/ 344160 h 756000"/>
              <a:gd name="connsiteX10" fmla="*/ 118128 w 756000"/>
              <a:gd name="connsiteY10" fmla="*/ 305946 h 756000"/>
              <a:gd name="connsiteX11" fmla="*/ 201883 w 756000"/>
              <a:gd name="connsiteY11" fmla="*/ 305946 h 756000"/>
              <a:gd name="connsiteX12" fmla="*/ 201883 w 756000"/>
              <a:gd name="connsiteY12" fmla="*/ 267875 h 756000"/>
              <a:gd name="connsiteX13" fmla="*/ 118128 w 756000"/>
              <a:gd name="connsiteY13" fmla="*/ 267875 h 756000"/>
              <a:gd name="connsiteX14" fmla="*/ 482716 w 756000"/>
              <a:gd name="connsiteY14" fmla="*/ 262234 h 756000"/>
              <a:gd name="connsiteX15" fmla="*/ 482716 w 756000"/>
              <a:gd name="connsiteY15" fmla="*/ 490657 h 756000"/>
              <a:gd name="connsiteX16" fmla="*/ 533730 w 756000"/>
              <a:gd name="connsiteY16" fmla="*/ 490657 h 756000"/>
              <a:gd name="connsiteX17" fmla="*/ 533730 w 756000"/>
              <a:gd name="connsiteY17" fmla="*/ 394586 h 756000"/>
              <a:gd name="connsiteX18" fmla="*/ 628436 w 756000"/>
              <a:gd name="connsiteY18" fmla="*/ 394586 h 756000"/>
              <a:gd name="connsiteX19" fmla="*/ 628436 w 756000"/>
              <a:gd name="connsiteY19" fmla="*/ 490657 h 756000"/>
              <a:gd name="connsiteX20" fmla="*/ 679450 w 756000"/>
              <a:gd name="connsiteY20" fmla="*/ 490657 h 756000"/>
              <a:gd name="connsiteX21" fmla="*/ 679450 w 756000"/>
              <a:gd name="connsiteY21" fmla="*/ 262234 h 756000"/>
              <a:gd name="connsiteX22" fmla="*/ 628436 w 756000"/>
              <a:gd name="connsiteY22" fmla="*/ 262234 h 756000"/>
              <a:gd name="connsiteX23" fmla="*/ 628436 w 756000"/>
              <a:gd name="connsiteY23" fmla="*/ 348902 h 756000"/>
              <a:gd name="connsiteX24" fmla="*/ 533730 w 756000"/>
              <a:gd name="connsiteY24" fmla="*/ 348902 h 756000"/>
              <a:gd name="connsiteX25" fmla="*/ 533730 w 756000"/>
              <a:gd name="connsiteY25" fmla="*/ 262234 h 756000"/>
              <a:gd name="connsiteX26" fmla="*/ 366067 w 756000"/>
              <a:gd name="connsiteY26" fmla="*/ 258474 h 756000"/>
              <a:gd name="connsiteX27" fmla="*/ 249952 w 756000"/>
              <a:gd name="connsiteY27" fmla="*/ 374589 h 756000"/>
              <a:gd name="connsiteX28" fmla="*/ 366067 w 756000"/>
              <a:gd name="connsiteY28" fmla="*/ 490704 h 756000"/>
              <a:gd name="connsiteX29" fmla="*/ 448173 w 756000"/>
              <a:gd name="connsiteY29" fmla="*/ 456695 h 756000"/>
              <a:gd name="connsiteX30" fmla="*/ 448676 w 756000"/>
              <a:gd name="connsiteY30" fmla="*/ 456085 h 756000"/>
              <a:gd name="connsiteX31" fmla="*/ 416355 w 756000"/>
              <a:gd name="connsiteY31" fmla="*/ 423913 h 756000"/>
              <a:gd name="connsiteX32" fmla="*/ 407157 w 756000"/>
              <a:gd name="connsiteY32" fmla="*/ 431502 h 756000"/>
              <a:gd name="connsiteX33" fmla="*/ 368843 w 756000"/>
              <a:gd name="connsiteY33" fmla="*/ 443206 h 756000"/>
              <a:gd name="connsiteX34" fmla="*/ 300316 w 756000"/>
              <a:gd name="connsiteY34" fmla="*/ 374679 h 756000"/>
              <a:gd name="connsiteX35" fmla="*/ 368843 w 756000"/>
              <a:gd name="connsiteY35" fmla="*/ 306152 h 756000"/>
              <a:gd name="connsiteX36" fmla="*/ 407157 w 756000"/>
              <a:gd name="connsiteY36" fmla="*/ 317855 h 756000"/>
              <a:gd name="connsiteX37" fmla="*/ 416228 w 756000"/>
              <a:gd name="connsiteY37" fmla="*/ 325340 h 756000"/>
              <a:gd name="connsiteX38" fmla="*/ 449004 w 756000"/>
              <a:gd name="connsiteY38" fmla="*/ 293492 h 756000"/>
              <a:gd name="connsiteX39" fmla="*/ 448173 w 756000"/>
              <a:gd name="connsiteY39" fmla="*/ 292484 h 756000"/>
              <a:gd name="connsiteX40" fmla="*/ 366067 w 756000"/>
              <a:gd name="connsiteY40" fmla="*/ 258474 h 756000"/>
              <a:gd name="connsiteX41" fmla="*/ 378000 w 756000"/>
              <a:gd name="connsiteY41" fmla="*/ 0 h 756000"/>
              <a:gd name="connsiteX42" fmla="*/ 756000 w 756000"/>
              <a:gd name="connsiteY42" fmla="*/ 378000 h 756000"/>
              <a:gd name="connsiteX43" fmla="*/ 378000 w 756000"/>
              <a:gd name="connsiteY43" fmla="*/ 756000 h 756000"/>
              <a:gd name="connsiteX44" fmla="*/ 0 w 756000"/>
              <a:gd name="connsiteY44" fmla="*/ 378000 h 756000"/>
              <a:gd name="connsiteX45" fmla="*/ 378000 w 756000"/>
              <a:gd name="connsiteY45"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56000" h="756000">
                <a:moveTo>
                  <a:pt x="80057" y="267875"/>
                </a:moveTo>
                <a:lnTo>
                  <a:pt x="80057" y="384245"/>
                </a:lnTo>
                <a:lnTo>
                  <a:pt x="146320" y="383628"/>
                </a:lnTo>
                <a:cubicBezTo>
                  <a:pt x="165094" y="383013"/>
                  <a:pt x="185419" y="401967"/>
                  <a:pt x="175144" y="431323"/>
                </a:cubicBezTo>
                <a:cubicBezTo>
                  <a:pt x="155670" y="465257"/>
                  <a:pt x="115066" y="442425"/>
                  <a:pt x="97517" y="432935"/>
                </a:cubicBezTo>
                <a:cubicBezTo>
                  <a:pt x="87354" y="444261"/>
                  <a:pt x="81445" y="449230"/>
                  <a:pt x="69850" y="463019"/>
                </a:cubicBezTo>
                <a:cubicBezTo>
                  <a:pt x="81758" y="475464"/>
                  <a:pt x="119184" y="494692"/>
                  <a:pt x="151507" y="493506"/>
                </a:cubicBezTo>
                <a:cubicBezTo>
                  <a:pt x="188530" y="493663"/>
                  <a:pt x="224770" y="455760"/>
                  <a:pt x="225105" y="418833"/>
                </a:cubicBezTo>
                <a:cubicBezTo>
                  <a:pt x="225452" y="380637"/>
                  <a:pt x="203245" y="347491"/>
                  <a:pt x="166392" y="345089"/>
                </a:cubicBezTo>
                <a:lnTo>
                  <a:pt x="118128" y="344160"/>
                </a:lnTo>
                <a:lnTo>
                  <a:pt x="118128" y="305946"/>
                </a:lnTo>
                <a:lnTo>
                  <a:pt x="201883" y="305946"/>
                </a:lnTo>
                <a:lnTo>
                  <a:pt x="201883" y="267875"/>
                </a:lnTo>
                <a:lnTo>
                  <a:pt x="118128" y="267875"/>
                </a:lnTo>
                <a:close/>
                <a:moveTo>
                  <a:pt x="482716" y="262234"/>
                </a:moveTo>
                <a:lnTo>
                  <a:pt x="482716" y="490657"/>
                </a:lnTo>
                <a:lnTo>
                  <a:pt x="533730" y="490657"/>
                </a:lnTo>
                <a:lnTo>
                  <a:pt x="533730" y="394586"/>
                </a:lnTo>
                <a:lnTo>
                  <a:pt x="628436" y="394586"/>
                </a:lnTo>
                <a:lnTo>
                  <a:pt x="628436" y="490657"/>
                </a:lnTo>
                <a:lnTo>
                  <a:pt x="679450" y="490657"/>
                </a:lnTo>
                <a:lnTo>
                  <a:pt x="679450" y="262234"/>
                </a:lnTo>
                <a:lnTo>
                  <a:pt x="628436" y="262234"/>
                </a:lnTo>
                <a:lnTo>
                  <a:pt x="628436" y="348902"/>
                </a:lnTo>
                <a:lnTo>
                  <a:pt x="533730" y="348902"/>
                </a:lnTo>
                <a:lnTo>
                  <a:pt x="533730" y="262234"/>
                </a:lnTo>
                <a:close/>
                <a:moveTo>
                  <a:pt x="366067" y="258474"/>
                </a:moveTo>
                <a:cubicBezTo>
                  <a:pt x="301939" y="258474"/>
                  <a:pt x="249952" y="310461"/>
                  <a:pt x="249952" y="374589"/>
                </a:cubicBezTo>
                <a:cubicBezTo>
                  <a:pt x="249952" y="438717"/>
                  <a:pt x="301939" y="490704"/>
                  <a:pt x="366067" y="490704"/>
                </a:cubicBezTo>
                <a:cubicBezTo>
                  <a:pt x="398131" y="490704"/>
                  <a:pt x="427160" y="477707"/>
                  <a:pt x="448173" y="456695"/>
                </a:cubicBezTo>
                <a:lnTo>
                  <a:pt x="448676" y="456085"/>
                </a:lnTo>
                <a:lnTo>
                  <a:pt x="416355" y="423913"/>
                </a:lnTo>
                <a:lnTo>
                  <a:pt x="407157" y="431502"/>
                </a:lnTo>
                <a:cubicBezTo>
                  <a:pt x="396220" y="438891"/>
                  <a:pt x="383035" y="443206"/>
                  <a:pt x="368843" y="443206"/>
                </a:cubicBezTo>
                <a:cubicBezTo>
                  <a:pt x="330997" y="443206"/>
                  <a:pt x="300316" y="412525"/>
                  <a:pt x="300316" y="374679"/>
                </a:cubicBezTo>
                <a:cubicBezTo>
                  <a:pt x="300316" y="336833"/>
                  <a:pt x="330997" y="306152"/>
                  <a:pt x="368843" y="306152"/>
                </a:cubicBezTo>
                <a:cubicBezTo>
                  <a:pt x="383035" y="306152"/>
                  <a:pt x="396220" y="310467"/>
                  <a:pt x="407157" y="317855"/>
                </a:cubicBezTo>
                <a:lnTo>
                  <a:pt x="416228" y="325340"/>
                </a:lnTo>
                <a:lnTo>
                  <a:pt x="449004" y="293492"/>
                </a:lnTo>
                <a:lnTo>
                  <a:pt x="448173" y="292484"/>
                </a:lnTo>
                <a:cubicBezTo>
                  <a:pt x="427160" y="271471"/>
                  <a:pt x="398131" y="258474"/>
                  <a:pt x="366067" y="258474"/>
                </a:cubicBez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a:latin typeface="+mn-ea"/>
            </a:endParaRPr>
          </a:p>
        </p:txBody>
      </p:sp>
      <p:sp>
        <p:nvSpPr>
          <p:cNvPr id="131" name="メルカリ">
            <a:extLst>
              <a:ext uri="{FF2B5EF4-FFF2-40B4-BE49-F238E27FC236}">
                <a16:creationId xmlns:a16="http://schemas.microsoft.com/office/drawing/2014/main" id="{E3FAD4D2-994C-8A4A-A6A4-E222710AC2D8}"/>
              </a:ext>
            </a:extLst>
          </p:cNvPr>
          <p:cNvSpPr>
            <a:spLocks noChangeAspect="1"/>
          </p:cNvSpPr>
          <p:nvPr userDrawn="1"/>
        </p:nvSpPr>
        <p:spPr>
          <a:xfrm>
            <a:off x="6299177" y="5122873"/>
            <a:ext cx="282261" cy="282261"/>
          </a:xfrm>
          <a:custGeom>
            <a:avLst/>
            <a:gdLst>
              <a:gd name="connsiteX0" fmla="*/ 254083 w 756000"/>
              <a:gd name="connsiteY0" fmla="*/ 441504 h 756000"/>
              <a:gd name="connsiteX1" fmla="*/ 261139 w 756000"/>
              <a:gd name="connsiteY1" fmla="*/ 442777 h 756000"/>
              <a:gd name="connsiteX2" fmla="*/ 288321 w 756000"/>
              <a:gd name="connsiteY2" fmla="*/ 460479 h 756000"/>
              <a:gd name="connsiteX3" fmla="*/ 291172 w 756000"/>
              <a:gd name="connsiteY3" fmla="*/ 466099 h 756000"/>
              <a:gd name="connsiteX4" fmla="*/ 293586 w 756000"/>
              <a:gd name="connsiteY4" fmla="*/ 465001 h 756000"/>
              <a:gd name="connsiteX5" fmla="*/ 314580 w 756000"/>
              <a:gd name="connsiteY5" fmla="*/ 468318 h 756000"/>
              <a:gd name="connsiteX6" fmla="*/ 343605 w 756000"/>
              <a:gd name="connsiteY6" fmla="*/ 502845 h 756000"/>
              <a:gd name="connsiteX7" fmla="*/ 342924 w 756000"/>
              <a:gd name="connsiteY7" fmla="*/ 551230 h 756000"/>
              <a:gd name="connsiteX8" fmla="*/ 323936 w 756000"/>
              <a:gd name="connsiteY8" fmla="*/ 542029 h 756000"/>
              <a:gd name="connsiteX9" fmla="*/ 324929 w 756000"/>
              <a:gd name="connsiteY9" fmla="*/ 498674 h 756000"/>
              <a:gd name="connsiteX10" fmla="*/ 300618 w 756000"/>
              <a:gd name="connsiteY10" fmla="*/ 488797 h 756000"/>
              <a:gd name="connsiteX11" fmla="*/ 299297 w 756000"/>
              <a:gd name="connsiteY11" fmla="*/ 530657 h 756000"/>
              <a:gd name="connsiteX12" fmla="*/ 281873 w 756000"/>
              <a:gd name="connsiteY12" fmla="*/ 521795 h 756000"/>
              <a:gd name="connsiteX13" fmla="*/ 281704 w 756000"/>
              <a:gd name="connsiteY13" fmla="*/ 474311 h 756000"/>
              <a:gd name="connsiteX14" fmla="*/ 258573 w 756000"/>
              <a:gd name="connsiteY14" fmla="*/ 467971 h 756000"/>
              <a:gd name="connsiteX15" fmla="*/ 258434 w 756000"/>
              <a:gd name="connsiteY15" fmla="*/ 510909 h 756000"/>
              <a:gd name="connsiteX16" fmla="*/ 239972 w 756000"/>
              <a:gd name="connsiteY16" fmla="*/ 502898 h 756000"/>
              <a:gd name="connsiteX17" fmla="*/ 239579 w 756000"/>
              <a:gd name="connsiteY17" fmla="*/ 456084 h 756000"/>
              <a:gd name="connsiteX18" fmla="*/ 254083 w 756000"/>
              <a:gd name="connsiteY18" fmla="*/ 441504 h 756000"/>
              <a:gd name="connsiteX19" fmla="*/ 213252 w 756000"/>
              <a:gd name="connsiteY19" fmla="*/ 358686 h 756000"/>
              <a:gd name="connsiteX20" fmla="*/ 214052 w 756000"/>
              <a:gd name="connsiteY20" fmla="*/ 359074 h 756000"/>
              <a:gd name="connsiteX21" fmla="*/ 213252 w 756000"/>
              <a:gd name="connsiteY21" fmla="*/ 359472 h 756000"/>
              <a:gd name="connsiteX22" fmla="*/ 213249 w 756000"/>
              <a:gd name="connsiteY22" fmla="*/ 359467 h 756000"/>
              <a:gd name="connsiteX23" fmla="*/ 355053 w 756000"/>
              <a:gd name="connsiteY23" fmla="*/ 330786 h 756000"/>
              <a:gd name="connsiteX24" fmla="*/ 327207 w 756000"/>
              <a:gd name="connsiteY24" fmla="*/ 358633 h 756000"/>
              <a:gd name="connsiteX25" fmla="*/ 355053 w 756000"/>
              <a:gd name="connsiteY25" fmla="*/ 386480 h 756000"/>
              <a:gd name="connsiteX26" fmla="*/ 382900 w 756000"/>
              <a:gd name="connsiteY26" fmla="*/ 358633 h 756000"/>
              <a:gd name="connsiteX27" fmla="*/ 355053 w 756000"/>
              <a:gd name="connsiteY27" fmla="*/ 330786 h 756000"/>
              <a:gd name="connsiteX28" fmla="*/ 378420 w 756000"/>
              <a:gd name="connsiteY28" fmla="*/ 277022 h 756000"/>
              <a:gd name="connsiteX29" fmla="*/ 378683 w 756000"/>
              <a:gd name="connsiteY29" fmla="*/ 277346 h 756000"/>
              <a:gd name="connsiteX30" fmla="*/ 377900 w 756000"/>
              <a:gd name="connsiteY30" fmla="*/ 277734 h 756000"/>
              <a:gd name="connsiteX31" fmla="*/ 436796 w 756000"/>
              <a:gd name="connsiteY31" fmla="*/ 253769 h 756000"/>
              <a:gd name="connsiteX32" fmla="*/ 393615 w 756000"/>
              <a:gd name="connsiteY32" fmla="*/ 296950 h 756000"/>
              <a:gd name="connsiteX33" fmla="*/ 436796 w 756000"/>
              <a:gd name="connsiteY33" fmla="*/ 340131 h 756000"/>
              <a:gd name="connsiteX34" fmla="*/ 479977 w 756000"/>
              <a:gd name="connsiteY34" fmla="*/ 296950 h 756000"/>
              <a:gd name="connsiteX35" fmla="*/ 436796 w 756000"/>
              <a:gd name="connsiteY35" fmla="*/ 253769 h 756000"/>
              <a:gd name="connsiteX36" fmla="*/ 447841 w 756000"/>
              <a:gd name="connsiteY36" fmla="*/ 181859 h 756000"/>
              <a:gd name="connsiteX37" fmla="*/ 378420 w 756000"/>
              <a:gd name="connsiteY37" fmla="*/ 277022 h 756000"/>
              <a:gd name="connsiteX38" fmla="*/ 375179 w 756000"/>
              <a:gd name="connsiteY38" fmla="*/ 273038 h 756000"/>
              <a:gd name="connsiteX39" fmla="*/ 357943 w 756000"/>
              <a:gd name="connsiteY39" fmla="*/ 248801 h 756000"/>
              <a:gd name="connsiteX40" fmla="*/ 259293 w 756000"/>
              <a:gd name="connsiteY40" fmla="*/ 206395 h 756000"/>
              <a:gd name="connsiteX41" fmla="*/ 145272 w 756000"/>
              <a:gd name="connsiteY41" fmla="*/ 262414 h 756000"/>
              <a:gd name="connsiteX42" fmla="*/ 213249 w 756000"/>
              <a:gd name="connsiteY42" fmla="*/ 359467 h 756000"/>
              <a:gd name="connsiteX43" fmla="*/ 212466 w 756000"/>
              <a:gd name="connsiteY43" fmla="*/ 553195 h 756000"/>
              <a:gd name="connsiteX44" fmla="*/ 377897 w 756000"/>
              <a:gd name="connsiteY44" fmla="*/ 632177 h 756000"/>
              <a:gd name="connsiteX45" fmla="*/ 543721 w 756000"/>
              <a:gd name="connsiteY45" fmla="*/ 552016 h 756000"/>
              <a:gd name="connsiteX46" fmla="*/ 544114 w 756000"/>
              <a:gd name="connsiteY46" fmla="*/ 358293 h 756000"/>
              <a:gd name="connsiteX47" fmla="*/ 379076 w 756000"/>
              <a:gd name="connsiteY47" fmla="*/ 439240 h 756000"/>
              <a:gd name="connsiteX48" fmla="*/ 214052 w 756000"/>
              <a:gd name="connsiteY48" fmla="*/ 359074 h 756000"/>
              <a:gd name="connsiteX49" fmla="*/ 377900 w 756000"/>
              <a:gd name="connsiteY49" fmla="*/ 277734 h 756000"/>
              <a:gd name="connsiteX50" fmla="*/ 377897 w 756000"/>
              <a:gd name="connsiteY50" fmla="*/ 277739 h 756000"/>
              <a:gd name="connsiteX51" fmla="*/ 388960 w 756000"/>
              <a:gd name="connsiteY51" fmla="*/ 283048 h 756000"/>
              <a:gd name="connsiteX52" fmla="*/ 477711 w 756000"/>
              <a:gd name="connsiteY52" fmla="*/ 327627 h 756000"/>
              <a:gd name="connsiteX53" fmla="*/ 543720 w 756000"/>
              <a:gd name="connsiteY53" fmla="*/ 357900 h 756000"/>
              <a:gd name="connsiteX54" fmla="*/ 613272 w 756000"/>
              <a:gd name="connsiteY54" fmla="*/ 262807 h 756000"/>
              <a:gd name="connsiteX55" fmla="*/ 324849 w 756000"/>
              <a:gd name="connsiteY55" fmla="*/ 124882 h 756000"/>
              <a:gd name="connsiteX56" fmla="*/ 263549 w 756000"/>
              <a:gd name="connsiteY56" fmla="*/ 186182 h 756000"/>
              <a:gd name="connsiteX57" fmla="*/ 324849 w 756000"/>
              <a:gd name="connsiteY57" fmla="*/ 247482 h 756000"/>
              <a:gd name="connsiteX58" fmla="*/ 386149 w 756000"/>
              <a:gd name="connsiteY58" fmla="*/ 186182 h 756000"/>
              <a:gd name="connsiteX59" fmla="*/ 324849 w 756000"/>
              <a:gd name="connsiteY59" fmla="*/ 124882 h 756000"/>
              <a:gd name="connsiteX60" fmla="*/ 378000 w 756000"/>
              <a:gd name="connsiteY60" fmla="*/ 0 h 756000"/>
              <a:gd name="connsiteX61" fmla="*/ 756000 w 756000"/>
              <a:gd name="connsiteY61" fmla="*/ 378000 h 756000"/>
              <a:gd name="connsiteX62" fmla="*/ 378000 w 756000"/>
              <a:gd name="connsiteY62" fmla="*/ 756000 h 756000"/>
              <a:gd name="connsiteX63" fmla="*/ 0 w 756000"/>
              <a:gd name="connsiteY63" fmla="*/ 378000 h 756000"/>
              <a:gd name="connsiteX64" fmla="*/ 378000 w 756000"/>
              <a:gd name="connsiteY64"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756000" h="756000">
                <a:moveTo>
                  <a:pt x="254083" y="441504"/>
                </a:moveTo>
                <a:cubicBezTo>
                  <a:pt x="256474" y="441554"/>
                  <a:pt x="258900" y="442023"/>
                  <a:pt x="261139" y="442777"/>
                </a:cubicBezTo>
                <a:cubicBezTo>
                  <a:pt x="267855" y="445036"/>
                  <a:pt x="280966" y="449292"/>
                  <a:pt x="288321" y="460479"/>
                </a:cubicBezTo>
                <a:lnTo>
                  <a:pt x="291172" y="466099"/>
                </a:lnTo>
                <a:lnTo>
                  <a:pt x="293586" y="465001"/>
                </a:lnTo>
                <a:cubicBezTo>
                  <a:pt x="298521" y="463688"/>
                  <a:pt x="305616" y="465044"/>
                  <a:pt x="314580" y="468318"/>
                </a:cubicBezTo>
                <a:cubicBezTo>
                  <a:pt x="326219" y="473688"/>
                  <a:pt x="343858" y="482608"/>
                  <a:pt x="343605" y="502845"/>
                </a:cubicBezTo>
                <a:cubicBezTo>
                  <a:pt x="343352" y="514830"/>
                  <a:pt x="343439" y="540891"/>
                  <a:pt x="342924" y="551230"/>
                </a:cubicBezTo>
                <a:cubicBezTo>
                  <a:pt x="334538" y="547937"/>
                  <a:pt x="327060" y="544929"/>
                  <a:pt x="323936" y="542029"/>
                </a:cubicBezTo>
                <a:cubicBezTo>
                  <a:pt x="325455" y="523970"/>
                  <a:pt x="323706" y="508331"/>
                  <a:pt x="324929" y="498674"/>
                </a:cubicBezTo>
                <a:cubicBezTo>
                  <a:pt x="322326" y="481646"/>
                  <a:pt x="301265" y="473996"/>
                  <a:pt x="300618" y="488797"/>
                </a:cubicBezTo>
                <a:cubicBezTo>
                  <a:pt x="300473" y="500481"/>
                  <a:pt x="299319" y="521823"/>
                  <a:pt x="299297" y="530657"/>
                </a:cubicBezTo>
                <a:lnTo>
                  <a:pt x="281873" y="521795"/>
                </a:lnTo>
                <a:cubicBezTo>
                  <a:pt x="281817" y="505050"/>
                  <a:pt x="281760" y="491056"/>
                  <a:pt x="281704" y="474311"/>
                </a:cubicBezTo>
                <a:cubicBezTo>
                  <a:pt x="281460" y="462392"/>
                  <a:pt x="259219" y="453170"/>
                  <a:pt x="258573" y="467971"/>
                </a:cubicBezTo>
                <a:cubicBezTo>
                  <a:pt x="259017" y="481930"/>
                  <a:pt x="258893" y="503966"/>
                  <a:pt x="258434" y="510909"/>
                </a:cubicBezTo>
                <a:lnTo>
                  <a:pt x="239972" y="502898"/>
                </a:lnTo>
                <a:cubicBezTo>
                  <a:pt x="239392" y="492690"/>
                  <a:pt x="239326" y="472064"/>
                  <a:pt x="239579" y="456084"/>
                </a:cubicBezTo>
                <a:cubicBezTo>
                  <a:pt x="240064" y="444984"/>
                  <a:pt x="246912" y="441354"/>
                  <a:pt x="254083" y="441504"/>
                </a:cubicBezTo>
                <a:close/>
                <a:moveTo>
                  <a:pt x="213252" y="358686"/>
                </a:moveTo>
                <a:lnTo>
                  <a:pt x="214052" y="359074"/>
                </a:lnTo>
                <a:lnTo>
                  <a:pt x="213252" y="359472"/>
                </a:lnTo>
                <a:lnTo>
                  <a:pt x="213249" y="359467"/>
                </a:lnTo>
                <a:close/>
                <a:moveTo>
                  <a:pt x="355053" y="330786"/>
                </a:moveTo>
                <a:cubicBezTo>
                  <a:pt x="339674" y="330786"/>
                  <a:pt x="327207" y="343254"/>
                  <a:pt x="327207" y="358633"/>
                </a:cubicBezTo>
                <a:cubicBezTo>
                  <a:pt x="327207" y="374012"/>
                  <a:pt x="339674" y="386480"/>
                  <a:pt x="355053" y="386480"/>
                </a:cubicBezTo>
                <a:cubicBezTo>
                  <a:pt x="370433" y="386480"/>
                  <a:pt x="382900" y="374012"/>
                  <a:pt x="382900" y="358633"/>
                </a:cubicBezTo>
                <a:cubicBezTo>
                  <a:pt x="382900" y="343254"/>
                  <a:pt x="370433" y="330786"/>
                  <a:pt x="355053" y="330786"/>
                </a:cubicBezTo>
                <a:close/>
                <a:moveTo>
                  <a:pt x="378420" y="277022"/>
                </a:moveTo>
                <a:lnTo>
                  <a:pt x="378683" y="277346"/>
                </a:lnTo>
                <a:lnTo>
                  <a:pt x="377900" y="277734"/>
                </a:lnTo>
                <a:close/>
                <a:moveTo>
                  <a:pt x="436796" y="253769"/>
                </a:moveTo>
                <a:cubicBezTo>
                  <a:pt x="412948" y="253769"/>
                  <a:pt x="393615" y="273102"/>
                  <a:pt x="393615" y="296950"/>
                </a:cubicBezTo>
                <a:cubicBezTo>
                  <a:pt x="393615" y="320798"/>
                  <a:pt x="412948" y="340131"/>
                  <a:pt x="436796" y="340131"/>
                </a:cubicBezTo>
                <a:cubicBezTo>
                  <a:pt x="460644" y="340131"/>
                  <a:pt x="479977" y="320798"/>
                  <a:pt x="479977" y="296950"/>
                </a:cubicBezTo>
                <a:cubicBezTo>
                  <a:pt x="479977" y="273102"/>
                  <a:pt x="460644" y="253769"/>
                  <a:pt x="436796" y="253769"/>
                </a:cubicBezTo>
                <a:close/>
                <a:moveTo>
                  <a:pt x="447841" y="181859"/>
                </a:moveTo>
                <a:lnTo>
                  <a:pt x="378420" y="277022"/>
                </a:lnTo>
                <a:lnTo>
                  <a:pt x="375179" y="273038"/>
                </a:lnTo>
                <a:cubicBezTo>
                  <a:pt x="368301" y="264335"/>
                  <a:pt x="369509" y="263962"/>
                  <a:pt x="357943" y="248801"/>
                </a:cubicBezTo>
                <a:cubicBezTo>
                  <a:pt x="288764" y="279918"/>
                  <a:pt x="263303" y="222202"/>
                  <a:pt x="259293" y="206395"/>
                </a:cubicBezTo>
                <a:lnTo>
                  <a:pt x="145272" y="262414"/>
                </a:lnTo>
                <a:lnTo>
                  <a:pt x="213249" y="359467"/>
                </a:lnTo>
                <a:lnTo>
                  <a:pt x="212466" y="553195"/>
                </a:lnTo>
                <a:lnTo>
                  <a:pt x="377897" y="632177"/>
                </a:lnTo>
                <a:lnTo>
                  <a:pt x="543721" y="552016"/>
                </a:lnTo>
                <a:cubicBezTo>
                  <a:pt x="543852" y="487442"/>
                  <a:pt x="543983" y="422867"/>
                  <a:pt x="544114" y="358293"/>
                </a:cubicBezTo>
                <a:lnTo>
                  <a:pt x="379076" y="439240"/>
                </a:lnTo>
                <a:lnTo>
                  <a:pt x="214052" y="359074"/>
                </a:lnTo>
                <a:lnTo>
                  <a:pt x="377900" y="277734"/>
                </a:lnTo>
                <a:lnTo>
                  <a:pt x="377897" y="277739"/>
                </a:lnTo>
                <a:lnTo>
                  <a:pt x="388960" y="283048"/>
                </a:lnTo>
                <a:cubicBezTo>
                  <a:pt x="424850" y="206486"/>
                  <a:pt x="519112" y="263479"/>
                  <a:pt x="477711" y="327627"/>
                </a:cubicBezTo>
                <a:lnTo>
                  <a:pt x="543720" y="357900"/>
                </a:lnTo>
                <a:lnTo>
                  <a:pt x="613272" y="262807"/>
                </a:lnTo>
                <a:close/>
                <a:moveTo>
                  <a:pt x="324849" y="124882"/>
                </a:moveTo>
                <a:cubicBezTo>
                  <a:pt x="290994" y="124882"/>
                  <a:pt x="263549" y="152327"/>
                  <a:pt x="263549" y="186182"/>
                </a:cubicBezTo>
                <a:cubicBezTo>
                  <a:pt x="263549" y="220037"/>
                  <a:pt x="290994" y="247482"/>
                  <a:pt x="324849" y="247482"/>
                </a:cubicBezTo>
                <a:cubicBezTo>
                  <a:pt x="358704" y="247482"/>
                  <a:pt x="386149" y="220037"/>
                  <a:pt x="386149" y="186182"/>
                </a:cubicBezTo>
                <a:cubicBezTo>
                  <a:pt x="386149" y="152327"/>
                  <a:pt x="358704" y="124882"/>
                  <a:pt x="324849" y="124882"/>
                </a:cubicBez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587"/>
          </a:p>
        </p:txBody>
      </p:sp>
      <p:sp>
        <p:nvSpPr>
          <p:cNvPr id="132" name="アマゾン">
            <a:extLst>
              <a:ext uri="{FF2B5EF4-FFF2-40B4-BE49-F238E27FC236}">
                <a16:creationId xmlns:a16="http://schemas.microsoft.com/office/drawing/2014/main" id="{BDB63868-DEE4-1144-9271-0A8C3C41A25D}"/>
              </a:ext>
            </a:extLst>
          </p:cNvPr>
          <p:cNvSpPr>
            <a:spLocks noChangeAspect="1"/>
          </p:cNvSpPr>
          <p:nvPr userDrawn="1"/>
        </p:nvSpPr>
        <p:spPr>
          <a:xfrm>
            <a:off x="5704670" y="5122873"/>
            <a:ext cx="282261" cy="282261"/>
          </a:xfrm>
          <a:custGeom>
            <a:avLst/>
            <a:gdLst>
              <a:gd name="connsiteX0" fmla="*/ 162452 w 756000"/>
              <a:gd name="connsiteY0" fmla="*/ 501928 h 756000"/>
              <a:gd name="connsiteX1" fmla="*/ 159853 w 756000"/>
              <a:gd name="connsiteY1" fmla="*/ 502999 h 756000"/>
              <a:gd name="connsiteX2" fmla="*/ 360813 w 756000"/>
              <a:gd name="connsiteY2" fmla="*/ 613232 h 756000"/>
              <a:gd name="connsiteX3" fmla="*/ 551340 w 756000"/>
              <a:gd name="connsiteY3" fmla="*/ 532485 h 756000"/>
              <a:gd name="connsiteX4" fmla="*/ 361721 w 756000"/>
              <a:gd name="connsiteY4" fmla="*/ 573312 h 756000"/>
              <a:gd name="connsiteX5" fmla="*/ 162452 w 756000"/>
              <a:gd name="connsiteY5" fmla="*/ 501928 h 756000"/>
              <a:gd name="connsiteX6" fmla="*/ 558429 w 756000"/>
              <a:gd name="connsiteY6" fmla="*/ 496760 h 756000"/>
              <a:gd name="connsiteX7" fmla="*/ 506884 w 756000"/>
              <a:gd name="connsiteY7" fmla="*/ 513337 h 756000"/>
              <a:gd name="connsiteX8" fmla="*/ 568124 w 756000"/>
              <a:gd name="connsiteY8" fmla="*/ 518781 h 756000"/>
              <a:gd name="connsiteX9" fmla="*/ 555876 w 756000"/>
              <a:gd name="connsiteY9" fmla="*/ 578661 h 756000"/>
              <a:gd name="connsiteX10" fmla="*/ 590806 w 756000"/>
              <a:gd name="connsiteY10" fmla="*/ 506079 h 756000"/>
              <a:gd name="connsiteX11" fmla="*/ 568156 w 756000"/>
              <a:gd name="connsiteY11" fmla="*/ 496908 h 756000"/>
              <a:gd name="connsiteX12" fmla="*/ 558429 w 756000"/>
              <a:gd name="connsiteY12" fmla="*/ 496760 h 756000"/>
              <a:gd name="connsiteX13" fmla="*/ 411420 w 756000"/>
              <a:gd name="connsiteY13" fmla="*/ 331798 h 756000"/>
              <a:gd name="connsiteX14" fmla="*/ 393796 w 756000"/>
              <a:gd name="connsiteY14" fmla="*/ 421765 h 756000"/>
              <a:gd name="connsiteX15" fmla="*/ 332651 w 756000"/>
              <a:gd name="connsiteY15" fmla="*/ 427685 h 756000"/>
              <a:gd name="connsiteX16" fmla="*/ 331222 w 756000"/>
              <a:gd name="connsiteY16" fmla="*/ 360853 h 756000"/>
              <a:gd name="connsiteX17" fmla="*/ 411420 w 756000"/>
              <a:gd name="connsiteY17" fmla="*/ 331798 h 756000"/>
              <a:gd name="connsiteX18" fmla="*/ 366318 w 756000"/>
              <a:gd name="connsiteY18" fmla="*/ 148162 h 756000"/>
              <a:gd name="connsiteX19" fmla="*/ 242415 w 756000"/>
              <a:gd name="connsiteY19" fmla="*/ 238889 h 756000"/>
              <a:gd name="connsiteX20" fmla="*/ 255570 w 756000"/>
              <a:gd name="connsiteY20" fmla="*/ 254312 h 756000"/>
              <a:gd name="connsiteX21" fmla="*/ 307284 w 756000"/>
              <a:gd name="connsiteY21" fmla="*/ 259755 h 756000"/>
              <a:gd name="connsiteX22" fmla="*/ 321862 w 756000"/>
              <a:gd name="connsiteY22" fmla="*/ 246147 h 756000"/>
              <a:gd name="connsiteX23" fmla="*/ 414342 w 756000"/>
              <a:gd name="connsiteY23" fmla="*/ 281984 h 756000"/>
              <a:gd name="connsiteX24" fmla="*/ 425683 w 756000"/>
              <a:gd name="connsiteY24" fmla="*/ 453004 h 756000"/>
              <a:gd name="connsiteX25" fmla="*/ 448819 w 756000"/>
              <a:gd name="connsiteY25" fmla="*/ 486120 h 756000"/>
              <a:gd name="connsiteX26" fmla="*/ 519132 w 756000"/>
              <a:gd name="connsiteY26" fmla="*/ 454819 h 756000"/>
              <a:gd name="connsiteX27" fmla="*/ 498265 w 756000"/>
              <a:gd name="connsiteY27" fmla="*/ 393125 h 756000"/>
              <a:gd name="connsiteX28" fmla="*/ 500201 w 756000"/>
              <a:gd name="connsiteY28" fmla="*/ 259303 h 756000"/>
              <a:gd name="connsiteX29" fmla="*/ 366318 w 756000"/>
              <a:gd name="connsiteY29" fmla="*/ 148162 h 756000"/>
              <a:gd name="connsiteX30" fmla="*/ 378000 w 756000"/>
              <a:gd name="connsiteY30" fmla="*/ 0 h 756000"/>
              <a:gd name="connsiteX31" fmla="*/ 756000 w 756000"/>
              <a:gd name="connsiteY31" fmla="*/ 378000 h 756000"/>
              <a:gd name="connsiteX32" fmla="*/ 378000 w 756000"/>
              <a:gd name="connsiteY32" fmla="*/ 756000 h 756000"/>
              <a:gd name="connsiteX33" fmla="*/ 0 w 756000"/>
              <a:gd name="connsiteY33" fmla="*/ 378000 h 756000"/>
              <a:gd name="connsiteX34" fmla="*/ 378000 w 756000"/>
              <a:gd name="connsiteY34"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6000" h="756000">
                <a:moveTo>
                  <a:pt x="162452" y="501928"/>
                </a:moveTo>
                <a:cubicBezTo>
                  <a:pt x="161486" y="502009"/>
                  <a:pt x="160628" y="502356"/>
                  <a:pt x="159853" y="502999"/>
                </a:cubicBezTo>
                <a:cubicBezTo>
                  <a:pt x="161063" y="525529"/>
                  <a:pt x="254512" y="608091"/>
                  <a:pt x="360813" y="613232"/>
                </a:cubicBezTo>
                <a:cubicBezTo>
                  <a:pt x="446702" y="614744"/>
                  <a:pt x="559506" y="566009"/>
                  <a:pt x="551340" y="532485"/>
                </a:cubicBezTo>
                <a:cubicBezTo>
                  <a:pt x="543628" y="518467"/>
                  <a:pt x="493426" y="577546"/>
                  <a:pt x="361721" y="573312"/>
                </a:cubicBezTo>
                <a:cubicBezTo>
                  <a:pt x="215707" y="559136"/>
                  <a:pt x="176944" y="500704"/>
                  <a:pt x="162452" y="501928"/>
                </a:cubicBezTo>
                <a:close/>
                <a:moveTo>
                  <a:pt x="558429" y="496760"/>
                </a:moveTo>
                <a:cubicBezTo>
                  <a:pt x="535453" y="498040"/>
                  <a:pt x="511498" y="509814"/>
                  <a:pt x="506884" y="513337"/>
                </a:cubicBezTo>
                <a:cubicBezTo>
                  <a:pt x="510286" y="525510"/>
                  <a:pt x="559959" y="507893"/>
                  <a:pt x="568124" y="518781"/>
                </a:cubicBezTo>
                <a:cubicBezTo>
                  <a:pt x="576290" y="529668"/>
                  <a:pt x="553003" y="571705"/>
                  <a:pt x="555876" y="578661"/>
                </a:cubicBezTo>
                <a:cubicBezTo>
                  <a:pt x="565554" y="580173"/>
                  <a:pt x="598064" y="542779"/>
                  <a:pt x="590806" y="506079"/>
                </a:cubicBezTo>
                <a:cubicBezTo>
                  <a:pt x="584569" y="500420"/>
                  <a:pt x="576644" y="497708"/>
                  <a:pt x="568156" y="496908"/>
                </a:cubicBezTo>
                <a:cubicBezTo>
                  <a:pt x="564973" y="496608"/>
                  <a:pt x="561711" y="496577"/>
                  <a:pt x="558429" y="496760"/>
                </a:cubicBezTo>
                <a:close/>
                <a:moveTo>
                  <a:pt x="411420" y="331798"/>
                </a:moveTo>
                <a:cubicBezTo>
                  <a:pt x="414591" y="351930"/>
                  <a:pt x="410774" y="401845"/>
                  <a:pt x="393796" y="421765"/>
                </a:cubicBezTo>
                <a:cubicBezTo>
                  <a:pt x="374550" y="444862"/>
                  <a:pt x="343080" y="437837"/>
                  <a:pt x="332651" y="427685"/>
                </a:cubicBezTo>
                <a:cubicBezTo>
                  <a:pt x="322222" y="417533"/>
                  <a:pt x="318094" y="376834"/>
                  <a:pt x="331222" y="360853"/>
                </a:cubicBezTo>
                <a:cubicBezTo>
                  <a:pt x="344351" y="344872"/>
                  <a:pt x="350638" y="332986"/>
                  <a:pt x="411420" y="331798"/>
                </a:cubicBezTo>
                <a:close/>
                <a:moveTo>
                  <a:pt x="366318" y="148162"/>
                </a:moveTo>
                <a:cubicBezTo>
                  <a:pt x="262567" y="151489"/>
                  <a:pt x="247718" y="221651"/>
                  <a:pt x="242415" y="238889"/>
                </a:cubicBezTo>
                <a:cubicBezTo>
                  <a:pt x="240288" y="250683"/>
                  <a:pt x="242329" y="253102"/>
                  <a:pt x="255570" y="254312"/>
                </a:cubicBezTo>
                <a:cubicBezTo>
                  <a:pt x="265248" y="255446"/>
                  <a:pt x="296236" y="260738"/>
                  <a:pt x="307284" y="259755"/>
                </a:cubicBezTo>
                <a:cubicBezTo>
                  <a:pt x="318333" y="258773"/>
                  <a:pt x="317855" y="262327"/>
                  <a:pt x="321862" y="246147"/>
                </a:cubicBezTo>
                <a:cubicBezTo>
                  <a:pt x="328061" y="211444"/>
                  <a:pt x="416243" y="176892"/>
                  <a:pt x="414342" y="281984"/>
                </a:cubicBezTo>
                <a:cubicBezTo>
                  <a:pt x="100795" y="284554"/>
                  <a:pt x="243095" y="620244"/>
                  <a:pt x="425683" y="453004"/>
                </a:cubicBezTo>
                <a:cubicBezTo>
                  <a:pt x="439433" y="472888"/>
                  <a:pt x="435285" y="468655"/>
                  <a:pt x="448819" y="486120"/>
                </a:cubicBezTo>
                <a:cubicBezTo>
                  <a:pt x="470356" y="512506"/>
                  <a:pt x="500911" y="469335"/>
                  <a:pt x="519132" y="454819"/>
                </a:cubicBezTo>
                <a:cubicBezTo>
                  <a:pt x="538402" y="438337"/>
                  <a:pt x="496279" y="415882"/>
                  <a:pt x="498265" y="393125"/>
                </a:cubicBezTo>
                <a:cubicBezTo>
                  <a:pt x="500705" y="367646"/>
                  <a:pt x="500418" y="334606"/>
                  <a:pt x="500201" y="259303"/>
                </a:cubicBezTo>
                <a:cubicBezTo>
                  <a:pt x="499984" y="183999"/>
                  <a:pt x="460997" y="150279"/>
                  <a:pt x="366318" y="148162"/>
                </a:cubicBez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a:p>
        </p:txBody>
      </p:sp>
      <p:sp>
        <p:nvSpPr>
          <p:cNvPr id="133" name="楽天">
            <a:extLst>
              <a:ext uri="{FF2B5EF4-FFF2-40B4-BE49-F238E27FC236}">
                <a16:creationId xmlns:a16="http://schemas.microsoft.com/office/drawing/2014/main" id="{AB2A964F-CD58-D74D-98A5-73BDC7A839B2}"/>
              </a:ext>
            </a:extLst>
          </p:cNvPr>
          <p:cNvSpPr>
            <a:spLocks noChangeAspect="1"/>
          </p:cNvSpPr>
          <p:nvPr userDrawn="1"/>
        </p:nvSpPr>
        <p:spPr>
          <a:xfrm>
            <a:off x="5110161" y="5122873"/>
            <a:ext cx="282261" cy="282261"/>
          </a:xfrm>
          <a:custGeom>
            <a:avLst/>
            <a:gdLst>
              <a:gd name="connsiteX0" fmla="*/ 311464 w 756000"/>
              <a:gd name="connsiteY0" fmla="*/ 229533 h 756000"/>
              <a:gd name="connsiteX1" fmla="*/ 370873 w 756000"/>
              <a:gd name="connsiteY1" fmla="*/ 229533 h 756000"/>
              <a:gd name="connsiteX2" fmla="*/ 384592 w 756000"/>
              <a:gd name="connsiteY2" fmla="*/ 230987 h 756000"/>
              <a:gd name="connsiteX3" fmla="*/ 438946 w 756000"/>
              <a:gd name="connsiteY3" fmla="*/ 301105 h 756000"/>
              <a:gd name="connsiteX4" fmla="*/ 384592 w 756000"/>
              <a:gd name="connsiteY4" fmla="*/ 371222 h 756000"/>
              <a:gd name="connsiteX5" fmla="*/ 370873 w 756000"/>
              <a:gd name="connsiteY5" fmla="*/ 372676 h 756000"/>
              <a:gd name="connsiteX6" fmla="*/ 311464 w 756000"/>
              <a:gd name="connsiteY6" fmla="*/ 372676 h 756000"/>
              <a:gd name="connsiteX7" fmla="*/ 223589 w 756000"/>
              <a:gd name="connsiteY7" fmla="*/ 143928 h 756000"/>
              <a:gd name="connsiteX8" fmla="*/ 223589 w 756000"/>
              <a:gd name="connsiteY8" fmla="*/ 597890 h 756000"/>
              <a:gd name="connsiteX9" fmla="*/ 311299 w 756000"/>
              <a:gd name="connsiteY9" fmla="*/ 597890 h 756000"/>
              <a:gd name="connsiteX10" fmla="*/ 311299 w 756000"/>
              <a:gd name="connsiteY10" fmla="*/ 456175 h 756000"/>
              <a:gd name="connsiteX11" fmla="*/ 369872 w 756000"/>
              <a:gd name="connsiteY11" fmla="*/ 456175 h 756000"/>
              <a:gd name="connsiteX12" fmla="*/ 478552 w 756000"/>
              <a:gd name="connsiteY12" fmla="*/ 597890 h 756000"/>
              <a:gd name="connsiteX13" fmla="*/ 583589 w 756000"/>
              <a:gd name="connsiteY13" fmla="*/ 597890 h 756000"/>
              <a:gd name="connsiteX14" fmla="*/ 460091 w 756000"/>
              <a:gd name="connsiteY14" fmla="*/ 429518 h 756000"/>
              <a:gd name="connsiteX15" fmla="*/ 460102 w 756000"/>
              <a:gd name="connsiteY15" fmla="*/ 429512 h 756000"/>
              <a:gd name="connsiteX16" fmla="*/ 525583 w 756000"/>
              <a:gd name="connsiteY16" fmla="*/ 300052 h 756000"/>
              <a:gd name="connsiteX17" fmla="*/ 377062 w 756000"/>
              <a:gd name="connsiteY17" fmla="*/ 143928 h 756000"/>
              <a:gd name="connsiteX18" fmla="*/ 378000 w 756000"/>
              <a:gd name="connsiteY18" fmla="*/ 0 h 756000"/>
              <a:gd name="connsiteX19" fmla="*/ 756000 w 756000"/>
              <a:gd name="connsiteY19" fmla="*/ 378000 h 756000"/>
              <a:gd name="connsiteX20" fmla="*/ 378000 w 756000"/>
              <a:gd name="connsiteY20" fmla="*/ 756000 h 756000"/>
              <a:gd name="connsiteX21" fmla="*/ 0 w 756000"/>
              <a:gd name="connsiteY21" fmla="*/ 378000 h 756000"/>
              <a:gd name="connsiteX22" fmla="*/ 378000 w 756000"/>
              <a:gd name="connsiteY22"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56000" h="756000">
                <a:moveTo>
                  <a:pt x="311464" y="229533"/>
                </a:moveTo>
                <a:lnTo>
                  <a:pt x="370873" y="229533"/>
                </a:lnTo>
                <a:lnTo>
                  <a:pt x="384592" y="230987"/>
                </a:lnTo>
                <a:cubicBezTo>
                  <a:pt x="415612" y="237661"/>
                  <a:pt x="438946" y="266518"/>
                  <a:pt x="438946" y="301105"/>
                </a:cubicBezTo>
                <a:cubicBezTo>
                  <a:pt x="438946" y="335691"/>
                  <a:pt x="415612" y="364548"/>
                  <a:pt x="384592" y="371222"/>
                </a:cubicBezTo>
                <a:lnTo>
                  <a:pt x="370873" y="372676"/>
                </a:lnTo>
                <a:lnTo>
                  <a:pt x="311464" y="372676"/>
                </a:lnTo>
                <a:close/>
                <a:moveTo>
                  <a:pt x="223589" y="143928"/>
                </a:moveTo>
                <a:cubicBezTo>
                  <a:pt x="223589" y="295249"/>
                  <a:pt x="223589" y="446570"/>
                  <a:pt x="223589" y="597890"/>
                </a:cubicBezTo>
                <a:lnTo>
                  <a:pt x="311299" y="597890"/>
                </a:lnTo>
                <a:lnTo>
                  <a:pt x="311299" y="456175"/>
                </a:lnTo>
                <a:lnTo>
                  <a:pt x="369872" y="456175"/>
                </a:lnTo>
                <a:lnTo>
                  <a:pt x="478552" y="597890"/>
                </a:lnTo>
                <a:lnTo>
                  <a:pt x="583589" y="597890"/>
                </a:lnTo>
                <a:lnTo>
                  <a:pt x="460091" y="429518"/>
                </a:lnTo>
                <a:cubicBezTo>
                  <a:pt x="460095" y="429516"/>
                  <a:pt x="460098" y="429514"/>
                  <a:pt x="460102" y="429512"/>
                </a:cubicBezTo>
                <a:cubicBezTo>
                  <a:pt x="499609" y="401456"/>
                  <a:pt x="525583" y="353942"/>
                  <a:pt x="525583" y="300052"/>
                </a:cubicBezTo>
                <a:cubicBezTo>
                  <a:pt x="525583" y="213827"/>
                  <a:pt x="459088" y="143928"/>
                  <a:pt x="377062" y="143928"/>
                </a:cubicBez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a:p>
        </p:txBody>
      </p:sp>
      <p:sp>
        <p:nvSpPr>
          <p:cNvPr id="134" name="アップル">
            <a:extLst>
              <a:ext uri="{FF2B5EF4-FFF2-40B4-BE49-F238E27FC236}">
                <a16:creationId xmlns:a16="http://schemas.microsoft.com/office/drawing/2014/main" id="{19A436B6-DBEE-E449-8560-A2CFB9455408}"/>
              </a:ext>
            </a:extLst>
          </p:cNvPr>
          <p:cNvSpPr>
            <a:spLocks noChangeAspect="1"/>
          </p:cNvSpPr>
          <p:nvPr userDrawn="1"/>
        </p:nvSpPr>
        <p:spPr>
          <a:xfrm>
            <a:off x="7484210" y="5122873"/>
            <a:ext cx="282261" cy="282261"/>
          </a:xfrm>
          <a:custGeom>
            <a:avLst/>
            <a:gdLst>
              <a:gd name="connsiteX0" fmla="*/ 465436 w 756000"/>
              <a:gd name="connsiteY0" fmla="*/ 224712 h 756000"/>
              <a:gd name="connsiteX1" fmla="*/ 457757 w 756000"/>
              <a:gd name="connsiteY1" fmla="*/ 224883 h 756000"/>
              <a:gd name="connsiteX2" fmla="*/ 367423 w 756000"/>
              <a:gd name="connsiteY2" fmla="*/ 243751 h 756000"/>
              <a:gd name="connsiteX3" fmla="*/ 284932 w 756000"/>
              <a:gd name="connsiteY3" fmla="*/ 224883 h 756000"/>
              <a:gd name="connsiteX4" fmla="*/ 168276 w 756000"/>
              <a:gd name="connsiteY4" fmla="*/ 373898 h 756000"/>
              <a:gd name="connsiteX5" fmla="*/ 284197 w 756000"/>
              <a:gd name="connsiteY5" fmla="*/ 586896 h 756000"/>
              <a:gd name="connsiteX6" fmla="*/ 374041 w 756000"/>
              <a:gd name="connsiteY6" fmla="*/ 568809 h 756000"/>
              <a:gd name="connsiteX7" fmla="*/ 461434 w 756000"/>
              <a:gd name="connsiteY7" fmla="*/ 584690 h 756000"/>
              <a:gd name="connsiteX8" fmla="*/ 558708 w 756000"/>
              <a:gd name="connsiteY8" fmla="*/ 473749 h 756000"/>
              <a:gd name="connsiteX9" fmla="*/ 564275 w 756000"/>
              <a:gd name="connsiteY9" fmla="*/ 459998 h 756000"/>
              <a:gd name="connsiteX10" fmla="*/ 558688 w 756000"/>
              <a:gd name="connsiteY10" fmla="*/ 457953 h 756000"/>
              <a:gd name="connsiteX11" fmla="*/ 495356 w 756000"/>
              <a:gd name="connsiteY11" fmla="*/ 362407 h 756000"/>
              <a:gd name="connsiteX12" fmla="*/ 549623 w 756000"/>
              <a:gd name="connsiteY12" fmla="*/ 271228 h 756000"/>
              <a:gd name="connsiteX13" fmla="*/ 550581 w 756000"/>
              <a:gd name="connsiteY13" fmla="*/ 270766 h 756000"/>
              <a:gd name="connsiteX14" fmla="*/ 549535 w 756000"/>
              <a:gd name="connsiteY14" fmla="*/ 269205 h 756000"/>
              <a:gd name="connsiteX15" fmla="*/ 465436 w 756000"/>
              <a:gd name="connsiteY15" fmla="*/ 224712 h 756000"/>
              <a:gd name="connsiteX16" fmla="*/ 459320 w 756000"/>
              <a:gd name="connsiteY16" fmla="*/ 107950 h 756000"/>
              <a:gd name="connsiteX17" fmla="*/ 365185 w 756000"/>
              <a:gd name="connsiteY17" fmla="*/ 217528 h 756000"/>
              <a:gd name="connsiteX18" fmla="*/ 459320 w 756000"/>
              <a:gd name="connsiteY18" fmla="*/ 107950 h 756000"/>
              <a:gd name="connsiteX19" fmla="*/ 378000 w 756000"/>
              <a:gd name="connsiteY19" fmla="*/ 0 h 756000"/>
              <a:gd name="connsiteX20" fmla="*/ 756000 w 756000"/>
              <a:gd name="connsiteY20" fmla="*/ 378000 h 756000"/>
              <a:gd name="connsiteX21" fmla="*/ 378000 w 756000"/>
              <a:gd name="connsiteY21" fmla="*/ 756000 h 756000"/>
              <a:gd name="connsiteX22" fmla="*/ 0 w 756000"/>
              <a:gd name="connsiteY22" fmla="*/ 378000 h 756000"/>
              <a:gd name="connsiteX23" fmla="*/ 378000 w 756000"/>
              <a:gd name="connsiteY23"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6000" h="756000">
                <a:moveTo>
                  <a:pt x="465436" y="224712"/>
                </a:moveTo>
                <a:cubicBezTo>
                  <a:pt x="462743" y="224655"/>
                  <a:pt x="460175" y="224719"/>
                  <a:pt x="457757" y="224883"/>
                </a:cubicBezTo>
                <a:cubicBezTo>
                  <a:pt x="401073" y="224396"/>
                  <a:pt x="396227" y="243751"/>
                  <a:pt x="367423" y="243751"/>
                </a:cubicBezTo>
                <a:cubicBezTo>
                  <a:pt x="338618" y="243751"/>
                  <a:pt x="337122" y="226357"/>
                  <a:pt x="284932" y="224883"/>
                </a:cubicBezTo>
                <a:cubicBezTo>
                  <a:pt x="193586" y="226599"/>
                  <a:pt x="168398" y="313563"/>
                  <a:pt x="168276" y="373898"/>
                </a:cubicBezTo>
                <a:cubicBezTo>
                  <a:pt x="168153" y="434234"/>
                  <a:pt x="215215" y="562133"/>
                  <a:pt x="284197" y="586896"/>
                </a:cubicBezTo>
                <a:cubicBezTo>
                  <a:pt x="311259" y="592538"/>
                  <a:pt x="345237" y="568809"/>
                  <a:pt x="374041" y="568809"/>
                </a:cubicBezTo>
                <a:cubicBezTo>
                  <a:pt x="402845" y="568809"/>
                  <a:pt x="421383" y="583652"/>
                  <a:pt x="461434" y="584690"/>
                </a:cubicBezTo>
                <a:cubicBezTo>
                  <a:pt x="494640" y="580780"/>
                  <a:pt x="533918" y="530673"/>
                  <a:pt x="558708" y="473749"/>
                </a:cubicBezTo>
                <a:lnTo>
                  <a:pt x="564275" y="459998"/>
                </a:lnTo>
                <a:lnTo>
                  <a:pt x="558688" y="457953"/>
                </a:lnTo>
                <a:cubicBezTo>
                  <a:pt x="521470" y="442212"/>
                  <a:pt x="495356" y="405359"/>
                  <a:pt x="495356" y="362407"/>
                </a:cubicBezTo>
                <a:cubicBezTo>
                  <a:pt x="495356" y="323035"/>
                  <a:pt x="517299" y="288787"/>
                  <a:pt x="549623" y="271228"/>
                </a:cubicBezTo>
                <a:lnTo>
                  <a:pt x="550581" y="270766"/>
                </a:lnTo>
                <a:lnTo>
                  <a:pt x="549535" y="269205"/>
                </a:lnTo>
                <a:cubicBezTo>
                  <a:pt x="524009" y="235403"/>
                  <a:pt x="489675" y="225217"/>
                  <a:pt x="465436" y="224712"/>
                </a:cubicBezTo>
                <a:close/>
                <a:moveTo>
                  <a:pt x="459320" y="107950"/>
                </a:moveTo>
                <a:cubicBezTo>
                  <a:pt x="368372" y="123149"/>
                  <a:pt x="362734" y="195711"/>
                  <a:pt x="365185" y="217528"/>
                </a:cubicBezTo>
                <a:cubicBezTo>
                  <a:pt x="394112" y="229050"/>
                  <a:pt x="469248" y="174506"/>
                  <a:pt x="459320" y="107950"/>
                </a:cubicBez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a:p>
        </p:txBody>
      </p:sp>
      <p:sp>
        <p:nvSpPr>
          <p:cNvPr id="135" name="ヤフオク">
            <a:extLst>
              <a:ext uri="{FF2B5EF4-FFF2-40B4-BE49-F238E27FC236}">
                <a16:creationId xmlns:a16="http://schemas.microsoft.com/office/drawing/2014/main" id="{0B760FA9-64A1-0A4E-911F-398000569A13}"/>
              </a:ext>
            </a:extLst>
          </p:cNvPr>
          <p:cNvSpPr>
            <a:spLocks noChangeAspect="1"/>
          </p:cNvSpPr>
          <p:nvPr userDrawn="1"/>
        </p:nvSpPr>
        <p:spPr>
          <a:xfrm>
            <a:off x="6893685" y="5122873"/>
            <a:ext cx="282261" cy="282261"/>
          </a:xfrm>
          <a:custGeom>
            <a:avLst/>
            <a:gdLst>
              <a:gd name="connsiteX0" fmla="*/ 633700 w 756000"/>
              <a:gd name="connsiteY0" fmla="*/ 420833 h 756000"/>
              <a:gd name="connsiteX1" fmla="*/ 622384 w 756000"/>
              <a:gd name="connsiteY1" fmla="*/ 460437 h 756000"/>
              <a:gd name="connsiteX2" fmla="*/ 660462 w 756000"/>
              <a:gd name="connsiteY2" fmla="*/ 459683 h 756000"/>
              <a:gd name="connsiteX3" fmla="*/ 671777 w 756000"/>
              <a:gd name="connsiteY3" fmla="*/ 420833 h 756000"/>
              <a:gd name="connsiteX4" fmla="*/ 513378 w 756000"/>
              <a:gd name="connsiteY4" fmla="*/ 350677 h 756000"/>
              <a:gd name="connsiteX5" fmla="*/ 493388 w 756000"/>
              <a:gd name="connsiteY5" fmla="*/ 420078 h 756000"/>
              <a:gd name="connsiteX6" fmla="*/ 532220 w 756000"/>
              <a:gd name="connsiteY6" fmla="*/ 420078 h 756000"/>
              <a:gd name="connsiteX7" fmla="*/ 540688 w 756000"/>
              <a:gd name="connsiteY7" fmla="*/ 389527 h 756000"/>
              <a:gd name="connsiteX8" fmla="*/ 581224 w 756000"/>
              <a:gd name="connsiteY8" fmla="*/ 389527 h 756000"/>
              <a:gd name="connsiteX9" fmla="*/ 561280 w 756000"/>
              <a:gd name="connsiteY9" fmla="*/ 460060 h 756000"/>
              <a:gd name="connsiteX10" fmla="*/ 600112 w 756000"/>
              <a:gd name="connsiteY10" fmla="*/ 460437 h 756000"/>
              <a:gd name="connsiteX11" fmla="*/ 630287 w 756000"/>
              <a:gd name="connsiteY11" fmla="*/ 350677 h 756000"/>
              <a:gd name="connsiteX12" fmla="*/ 228210 w 756000"/>
              <a:gd name="connsiteY12" fmla="*/ 350677 h 756000"/>
              <a:gd name="connsiteX13" fmla="*/ 216304 w 756000"/>
              <a:gd name="connsiteY13" fmla="*/ 389527 h 756000"/>
              <a:gd name="connsiteX14" fmla="*/ 296230 w 756000"/>
              <a:gd name="connsiteY14" fmla="*/ 388975 h 756000"/>
              <a:gd name="connsiteX15" fmla="*/ 276130 w 756000"/>
              <a:gd name="connsiteY15" fmla="*/ 460060 h 756000"/>
              <a:gd name="connsiteX16" fmla="*/ 314962 w 756000"/>
              <a:gd name="connsiteY16" fmla="*/ 460437 h 756000"/>
              <a:gd name="connsiteX17" fmla="*/ 345137 w 756000"/>
              <a:gd name="connsiteY17" fmla="*/ 350677 h 756000"/>
              <a:gd name="connsiteX18" fmla="*/ 112810 w 756000"/>
              <a:gd name="connsiteY18" fmla="*/ 313714 h 756000"/>
              <a:gd name="connsiteX19" fmla="*/ 74320 w 756000"/>
              <a:gd name="connsiteY19" fmla="*/ 314091 h 756000"/>
              <a:gd name="connsiteX20" fmla="*/ 84276 w 756000"/>
              <a:gd name="connsiteY20" fmla="*/ 350677 h 756000"/>
              <a:gd name="connsiteX21" fmla="*/ 53197 w 756000"/>
              <a:gd name="connsiteY21" fmla="*/ 350677 h 756000"/>
              <a:gd name="connsiteX22" fmla="*/ 64299 w 756000"/>
              <a:gd name="connsiteY22" fmla="*/ 389150 h 756000"/>
              <a:gd name="connsiteX23" fmla="*/ 94722 w 756000"/>
              <a:gd name="connsiteY23" fmla="*/ 389061 h 756000"/>
              <a:gd name="connsiteX24" fmla="*/ 113942 w 756000"/>
              <a:gd name="connsiteY24" fmla="*/ 459683 h 756000"/>
              <a:gd name="connsiteX25" fmla="*/ 152791 w 756000"/>
              <a:gd name="connsiteY25" fmla="*/ 460060 h 756000"/>
              <a:gd name="connsiteX26" fmla="*/ 133363 w 756000"/>
              <a:gd name="connsiteY26" fmla="*/ 388947 h 756000"/>
              <a:gd name="connsiteX27" fmla="*/ 161117 w 756000"/>
              <a:gd name="connsiteY27" fmla="*/ 388866 h 756000"/>
              <a:gd name="connsiteX28" fmla="*/ 152414 w 756000"/>
              <a:gd name="connsiteY28" fmla="*/ 419325 h 756000"/>
              <a:gd name="connsiteX29" fmla="*/ 191623 w 756000"/>
              <a:gd name="connsiteY29" fmla="*/ 419325 h 756000"/>
              <a:gd name="connsiteX30" fmla="*/ 210105 w 756000"/>
              <a:gd name="connsiteY30" fmla="*/ 350677 h 756000"/>
              <a:gd name="connsiteX31" fmla="*/ 202184 w 756000"/>
              <a:gd name="connsiteY31" fmla="*/ 350677 h 756000"/>
              <a:gd name="connsiteX32" fmla="*/ 172028 w 756000"/>
              <a:gd name="connsiteY32" fmla="*/ 350677 h 756000"/>
              <a:gd name="connsiteX33" fmla="*/ 122908 w 756000"/>
              <a:gd name="connsiteY33" fmla="*/ 350677 h 756000"/>
              <a:gd name="connsiteX34" fmla="*/ 663120 w 756000"/>
              <a:gd name="connsiteY34" fmla="*/ 312959 h 756000"/>
              <a:gd name="connsiteX35" fmla="*/ 637094 w 756000"/>
              <a:gd name="connsiteY35" fmla="*/ 405746 h 756000"/>
              <a:gd name="connsiteX36" fmla="*/ 676304 w 756000"/>
              <a:gd name="connsiteY36" fmla="*/ 404991 h 756000"/>
              <a:gd name="connsiteX37" fmla="*/ 701197 w 756000"/>
              <a:gd name="connsiteY37" fmla="*/ 312959 h 756000"/>
              <a:gd name="connsiteX38" fmla="*/ 444730 w 756000"/>
              <a:gd name="connsiteY38" fmla="*/ 312205 h 756000"/>
              <a:gd name="connsiteX39" fmla="*/ 433793 w 756000"/>
              <a:gd name="connsiteY39" fmla="*/ 351081 h 756000"/>
              <a:gd name="connsiteX40" fmla="*/ 363618 w 756000"/>
              <a:gd name="connsiteY40" fmla="*/ 350677 h 756000"/>
              <a:gd name="connsiteX41" fmla="*/ 351713 w 756000"/>
              <a:gd name="connsiteY41" fmla="*/ 389527 h 756000"/>
              <a:gd name="connsiteX42" fmla="*/ 405287 w 756000"/>
              <a:gd name="connsiteY42" fmla="*/ 389527 h 756000"/>
              <a:gd name="connsiteX43" fmla="*/ 347777 w 756000"/>
              <a:gd name="connsiteY43" fmla="*/ 416307 h 756000"/>
              <a:gd name="connsiteX44" fmla="*/ 357370 w 756000"/>
              <a:gd name="connsiteY44" fmla="*/ 453648 h 756000"/>
              <a:gd name="connsiteX45" fmla="*/ 412024 w 756000"/>
              <a:gd name="connsiteY45" fmla="*/ 428463 h 756000"/>
              <a:gd name="connsiteX46" fmla="*/ 403240 w 756000"/>
              <a:gd name="connsiteY46" fmla="*/ 459683 h 756000"/>
              <a:gd name="connsiteX47" fmla="*/ 442072 w 756000"/>
              <a:gd name="connsiteY47" fmla="*/ 460060 h 756000"/>
              <a:gd name="connsiteX48" fmla="*/ 461505 w 756000"/>
              <a:gd name="connsiteY48" fmla="*/ 389527 h 756000"/>
              <a:gd name="connsiteX49" fmla="*/ 484811 w 756000"/>
              <a:gd name="connsiteY49" fmla="*/ 389527 h 756000"/>
              <a:gd name="connsiteX50" fmla="*/ 494878 w 756000"/>
              <a:gd name="connsiteY50" fmla="*/ 351432 h 756000"/>
              <a:gd name="connsiteX51" fmla="*/ 472036 w 756000"/>
              <a:gd name="connsiteY51" fmla="*/ 351300 h 756000"/>
              <a:gd name="connsiteX52" fmla="*/ 482808 w 756000"/>
              <a:gd name="connsiteY52" fmla="*/ 312205 h 756000"/>
              <a:gd name="connsiteX53" fmla="*/ 378000 w 756000"/>
              <a:gd name="connsiteY53" fmla="*/ 0 h 756000"/>
              <a:gd name="connsiteX54" fmla="*/ 756000 w 756000"/>
              <a:gd name="connsiteY54" fmla="*/ 378000 h 756000"/>
              <a:gd name="connsiteX55" fmla="*/ 378000 w 756000"/>
              <a:gd name="connsiteY55" fmla="*/ 756000 h 756000"/>
              <a:gd name="connsiteX56" fmla="*/ 0 w 756000"/>
              <a:gd name="connsiteY56" fmla="*/ 378000 h 756000"/>
              <a:gd name="connsiteX57" fmla="*/ 378000 w 756000"/>
              <a:gd name="connsiteY57"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56000" h="756000">
                <a:moveTo>
                  <a:pt x="633700" y="420833"/>
                </a:moveTo>
                <a:lnTo>
                  <a:pt x="622384" y="460437"/>
                </a:lnTo>
                <a:lnTo>
                  <a:pt x="660462" y="459683"/>
                </a:lnTo>
                <a:lnTo>
                  <a:pt x="671777" y="420833"/>
                </a:lnTo>
                <a:close/>
                <a:moveTo>
                  <a:pt x="513378" y="350677"/>
                </a:moveTo>
                <a:lnTo>
                  <a:pt x="493388" y="420078"/>
                </a:lnTo>
                <a:lnTo>
                  <a:pt x="532220" y="420078"/>
                </a:lnTo>
                <a:lnTo>
                  <a:pt x="540688" y="389527"/>
                </a:lnTo>
                <a:lnTo>
                  <a:pt x="581224" y="389527"/>
                </a:lnTo>
                <a:lnTo>
                  <a:pt x="561280" y="460060"/>
                </a:lnTo>
                <a:lnTo>
                  <a:pt x="600112" y="460437"/>
                </a:lnTo>
                <a:lnTo>
                  <a:pt x="630287" y="350677"/>
                </a:lnTo>
                <a:close/>
                <a:moveTo>
                  <a:pt x="228210" y="350677"/>
                </a:moveTo>
                <a:lnTo>
                  <a:pt x="216304" y="389527"/>
                </a:lnTo>
                <a:lnTo>
                  <a:pt x="296230" y="388975"/>
                </a:lnTo>
                <a:lnTo>
                  <a:pt x="276130" y="460060"/>
                </a:lnTo>
                <a:lnTo>
                  <a:pt x="314962" y="460437"/>
                </a:lnTo>
                <a:lnTo>
                  <a:pt x="345137" y="350677"/>
                </a:lnTo>
                <a:close/>
                <a:moveTo>
                  <a:pt x="112810" y="313714"/>
                </a:moveTo>
                <a:lnTo>
                  <a:pt x="74320" y="314091"/>
                </a:lnTo>
                <a:lnTo>
                  <a:pt x="84276" y="350677"/>
                </a:lnTo>
                <a:lnTo>
                  <a:pt x="53197" y="350677"/>
                </a:lnTo>
                <a:lnTo>
                  <a:pt x="64299" y="389150"/>
                </a:lnTo>
                <a:lnTo>
                  <a:pt x="94722" y="389061"/>
                </a:lnTo>
                <a:lnTo>
                  <a:pt x="113942" y="459683"/>
                </a:lnTo>
                <a:lnTo>
                  <a:pt x="152791" y="460060"/>
                </a:lnTo>
                <a:lnTo>
                  <a:pt x="133363" y="388947"/>
                </a:lnTo>
                <a:lnTo>
                  <a:pt x="161117" y="388866"/>
                </a:lnTo>
                <a:lnTo>
                  <a:pt x="152414" y="419325"/>
                </a:lnTo>
                <a:lnTo>
                  <a:pt x="191623" y="419325"/>
                </a:lnTo>
                <a:lnTo>
                  <a:pt x="210105" y="350677"/>
                </a:lnTo>
                <a:lnTo>
                  <a:pt x="202184" y="350677"/>
                </a:lnTo>
                <a:lnTo>
                  <a:pt x="172028" y="350677"/>
                </a:lnTo>
                <a:lnTo>
                  <a:pt x="122908" y="350677"/>
                </a:lnTo>
                <a:close/>
                <a:moveTo>
                  <a:pt x="663120" y="312959"/>
                </a:moveTo>
                <a:lnTo>
                  <a:pt x="637094" y="405746"/>
                </a:lnTo>
                <a:lnTo>
                  <a:pt x="676304" y="404991"/>
                </a:lnTo>
                <a:lnTo>
                  <a:pt x="701197" y="312959"/>
                </a:lnTo>
                <a:close/>
                <a:moveTo>
                  <a:pt x="444730" y="312205"/>
                </a:moveTo>
                <a:lnTo>
                  <a:pt x="433793" y="351081"/>
                </a:lnTo>
                <a:lnTo>
                  <a:pt x="363618" y="350677"/>
                </a:lnTo>
                <a:lnTo>
                  <a:pt x="351713" y="389527"/>
                </a:lnTo>
                <a:lnTo>
                  <a:pt x="405287" y="389527"/>
                </a:lnTo>
                <a:lnTo>
                  <a:pt x="347777" y="416307"/>
                </a:lnTo>
                <a:lnTo>
                  <a:pt x="357370" y="453648"/>
                </a:lnTo>
                <a:lnTo>
                  <a:pt x="412024" y="428463"/>
                </a:lnTo>
                <a:lnTo>
                  <a:pt x="403240" y="459683"/>
                </a:lnTo>
                <a:lnTo>
                  <a:pt x="442072" y="460060"/>
                </a:lnTo>
                <a:lnTo>
                  <a:pt x="461505" y="389527"/>
                </a:lnTo>
                <a:lnTo>
                  <a:pt x="484811" y="389527"/>
                </a:lnTo>
                <a:lnTo>
                  <a:pt x="494878" y="351432"/>
                </a:lnTo>
                <a:lnTo>
                  <a:pt x="472036" y="351300"/>
                </a:lnTo>
                <a:lnTo>
                  <a:pt x="482808" y="312205"/>
                </a:ln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a:p>
        </p:txBody>
      </p:sp>
      <p:sp>
        <p:nvSpPr>
          <p:cNvPr id="136" name="アンドロイド">
            <a:extLst>
              <a:ext uri="{FF2B5EF4-FFF2-40B4-BE49-F238E27FC236}">
                <a16:creationId xmlns:a16="http://schemas.microsoft.com/office/drawing/2014/main" id="{45BCB4F8-D45E-0D41-BBB3-04303AD07949}"/>
              </a:ext>
            </a:extLst>
          </p:cNvPr>
          <p:cNvSpPr>
            <a:spLocks noChangeAspect="1"/>
          </p:cNvSpPr>
          <p:nvPr userDrawn="1"/>
        </p:nvSpPr>
        <p:spPr>
          <a:xfrm>
            <a:off x="8089960" y="5122873"/>
            <a:ext cx="282261" cy="282261"/>
          </a:xfrm>
          <a:custGeom>
            <a:avLst/>
            <a:gdLst>
              <a:gd name="connsiteX0" fmla="*/ 239719 w 756000"/>
              <a:gd name="connsiteY0" fmla="*/ 272833 h 756000"/>
              <a:gd name="connsiteX1" fmla="*/ 239719 w 756000"/>
              <a:gd name="connsiteY1" fmla="*/ 480813 h 756000"/>
              <a:gd name="connsiteX2" fmla="*/ 276434 w 756000"/>
              <a:gd name="connsiteY2" fmla="*/ 510238 h 756000"/>
              <a:gd name="connsiteX3" fmla="*/ 295406 w 756000"/>
              <a:gd name="connsiteY3" fmla="*/ 510251 h 756000"/>
              <a:gd name="connsiteX4" fmla="*/ 295304 w 756000"/>
              <a:gd name="connsiteY4" fmla="*/ 576877 h 756000"/>
              <a:gd name="connsiteX5" fmla="*/ 327203 w 756000"/>
              <a:gd name="connsiteY5" fmla="*/ 608775 h 756000"/>
              <a:gd name="connsiteX6" fmla="*/ 359101 w 756000"/>
              <a:gd name="connsiteY6" fmla="*/ 576877 h 756000"/>
              <a:gd name="connsiteX7" fmla="*/ 359200 w 756000"/>
              <a:gd name="connsiteY7" fmla="*/ 510296 h 756000"/>
              <a:gd name="connsiteX8" fmla="*/ 398919 w 756000"/>
              <a:gd name="connsiteY8" fmla="*/ 510323 h 756000"/>
              <a:gd name="connsiteX9" fmla="*/ 398818 w 756000"/>
              <a:gd name="connsiteY9" fmla="*/ 576877 h 756000"/>
              <a:gd name="connsiteX10" fmla="*/ 430716 w 756000"/>
              <a:gd name="connsiteY10" fmla="*/ 608775 h 756000"/>
              <a:gd name="connsiteX11" fmla="*/ 462615 w 756000"/>
              <a:gd name="connsiteY11" fmla="*/ 576877 h 756000"/>
              <a:gd name="connsiteX12" fmla="*/ 462714 w 756000"/>
              <a:gd name="connsiteY12" fmla="*/ 510368 h 756000"/>
              <a:gd name="connsiteX13" fmla="*/ 491831 w 756000"/>
              <a:gd name="connsiteY13" fmla="*/ 510388 h 756000"/>
              <a:gd name="connsiteX14" fmla="*/ 516283 w 756000"/>
              <a:gd name="connsiteY14" fmla="*/ 481384 h 756000"/>
              <a:gd name="connsiteX15" fmla="*/ 516718 w 756000"/>
              <a:gd name="connsiteY15" fmla="*/ 272833 h 756000"/>
              <a:gd name="connsiteX16" fmla="*/ 561470 w 756000"/>
              <a:gd name="connsiteY16" fmla="*/ 268335 h 756000"/>
              <a:gd name="connsiteX17" fmla="*/ 529571 w 756000"/>
              <a:gd name="connsiteY17" fmla="*/ 300234 h 756000"/>
              <a:gd name="connsiteX18" fmla="*/ 529571 w 756000"/>
              <a:gd name="connsiteY18" fmla="*/ 302960 h 756000"/>
              <a:gd name="connsiteX19" fmla="*/ 529382 w 756000"/>
              <a:gd name="connsiteY19" fmla="*/ 426946 h 756000"/>
              <a:gd name="connsiteX20" fmla="*/ 561281 w 756000"/>
              <a:gd name="connsiteY20" fmla="*/ 458845 h 756000"/>
              <a:gd name="connsiteX21" fmla="*/ 593179 w 756000"/>
              <a:gd name="connsiteY21" fmla="*/ 426946 h 756000"/>
              <a:gd name="connsiteX22" fmla="*/ 593368 w 756000"/>
              <a:gd name="connsiteY22" fmla="*/ 300234 h 756000"/>
              <a:gd name="connsiteX23" fmla="*/ 561470 w 756000"/>
              <a:gd name="connsiteY23" fmla="*/ 268335 h 756000"/>
              <a:gd name="connsiteX24" fmla="*/ 197188 w 756000"/>
              <a:gd name="connsiteY24" fmla="*/ 268225 h 756000"/>
              <a:gd name="connsiteX25" fmla="*/ 165289 w 756000"/>
              <a:gd name="connsiteY25" fmla="*/ 300123 h 756000"/>
              <a:gd name="connsiteX26" fmla="*/ 165289 w 756000"/>
              <a:gd name="connsiteY26" fmla="*/ 302850 h 756000"/>
              <a:gd name="connsiteX27" fmla="*/ 165100 w 756000"/>
              <a:gd name="connsiteY27" fmla="*/ 426836 h 756000"/>
              <a:gd name="connsiteX28" fmla="*/ 196999 w 756000"/>
              <a:gd name="connsiteY28" fmla="*/ 458734 h 756000"/>
              <a:gd name="connsiteX29" fmla="*/ 228897 w 756000"/>
              <a:gd name="connsiteY29" fmla="*/ 426836 h 756000"/>
              <a:gd name="connsiteX30" fmla="*/ 229086 w 756000"/>
              <a:gd name="connsiteY30" fmla="*/ 300123 h 756000"/>
              <a:gd name="connsiteX31" fmla="*/ 197188 w 756000"/>
              <a:gd name="connsiteY31" fmla="*/ 268225 h 756000"/>
              <a:gd name="connsiteX32" fmla="*/ 443432 w 756000"/>
              <a:gd name="connsiteY32" fmla="*/ 187433 h 756000"/>
              <a:gd name="connsiteX33" fmla="*/ 455701 w 756000"/>
              <a:gd name="connsiteY33" fmla="*/ 199702 h 756000"/>
              <a:gd name="connsiteX34" fmla="*/ 443432 w 756000"/>
              <a:gd name="connsiteY34" fmla="*/ 211971 h 756000"/>
              <a:gd name="connsiteX35" fmla="*/ 431164 w 756000"/>
              <a:gd name="connsiteY35" fmla="*/ 199702 h 756000"/>
              <a:gd name="connsiteX36" fmla="*/ 443432 w 756000"/>
              <a:gd name="connsiteY36" fmla="*/ 187433 h 756000"/>
              <a:gd name="connsiteX37" fmla="*/ 316114 w 756000"/>
              <a:gd name="connsiteY37" fmla="*/ 187433 h 756000"/>
              <a:gd name="connsiteX38" fmla="*/ 328383 w 756000"/>
              <a:gd name="connsiteY38" fmla="*/ 199702 h 756000"/>
              <a:gd name="connsiteX39" fmla="*/ 316114 w 756000"/>
              <a:gd name="connsiteY39" fmla="*/ 211971 h 756000"/>
              <a:gd name="connsiteX40" fmla="*/ 303845 w 756000"/>
              <a:gd name="connsiteY40" fmla="*/ 199702 h 756000"/>
              <a:gd name="connsiteX41" fmla="*/ 316114 w 756000"/>
              <a:gd name="connsiteY41" fmla="*/ 187433 h 756000"/>
              <a:gd name="connsiteX42" fmla="*/ 291581 w 756000"/>
              <a:gd name="connsiteY42" fmla="*/ 104894 h 756000"/>
              <a:gd name="connsiteX43" fmla="*/ 288592 w 756000"/>
              <a:gd name="connsiteY43" fmla="*/ 106642 h 756000"/>
              <a:gd name="connsiteX44" fmla="*/ 288281 w 756000"/>
              <a:gd name="connsiteY44" fmla="*/ 107826 h 756000"/>
              <a:gd name="connsiteX45" fmla="*/ 312544 w 756000"/>
              <a:gd name="connsiteY45" fmla="*/ 149332 h 756000"/>
              <a:gd name="connsiteX46" fmla="*/ 304742 w 756000"/>
              <a:gd name="connsiteY46" fmla="*/ 153724 h 756000"/>
              <a:gd name="connsiteX47" fmla="*/ 239810 w 756000"/>
              <a:gd name="connsiteY47" fmla="*/ 257755 h 756000"/>
              <a:gd name="connsiteX48" fmla="*/ 239719 w 756000"/>
              <a:gd name="connsiteY48" fmla="*/ 259568 h 756000"/>
              <a:gd name="connsiteX49" fmla="*/ 517120 w 756000"/>
              <a:gd name="connsiteY49" fmla="*/ 259568 h 756000"/>
              <a:gd name="connsiteX50" fmla="*/ 517028 w 756000"/>
              <a:gd name="connsiteY50" fmla="*/ 257755 h 756000"/>
              <a:gd name="connsiteX51" fmla="*/ 452097 w 756000"/>
              <a:gd name="connsiteY51" fmla="*/ 153724 h 756000"/>
              <a:gd name="connsiteX52" fmla="*/ 444407 w 756000"/>
              <a:gd name="connsiteY52" fmla="*/ 149395 h 756000"/>
              <a:gd name="connsiteX53" fmla="*/ 468476 w 756000"/>
              <a:gd name="connsiteY53" fmla="*/ 108400 h 756000"/>
              <a:gd name="connsiteX54" fmla="*/ 468168 w 756000"/>
              <a:gd name="connsiteY54" fmla="*/ 107215 h 756000"/>
              <a:gd name="connsiteX55" fmla="*/ 465182 w 756000"/>
              <a:gd name="connsiteY55" fmla="*/ 105462 h 756000"/>
              <a:gd name="connsiteX56" fmla="*/ 463997 w 756000"/>
              <a:gd name="connsiteY56" fmla="*/ 105771 h 756000"/>
              <a:gd name="connsiteX57" fmla="*/ 439815 w 756000"/>
              <a:gd name="connsiteY57" fmla="*/ 146958 h 756000"/>
              <a:gd name="connsiteX58" fmla="*/ 429507 w 756000"/>
              <a:gd name="connsiteY58" fmla="*/ 142336 h 756000"/>
              <a:gd name="connsiteX59" fmla="*/ 378419 w 756000"/>
              <a:gd name="connsiteY59" fmla="*/ 132672 h 756000"/>
              <a:gd name="connsiteX60" fmla="*/ 327331 w 756000"/>
              <a:gd name="connsiteY60" fmla="*/ 142336 h 756000"/>
              <a:gd name="connsiteX61" fmla="*/ 317141 w 756000"/>
              <a:gd name="connsiteY61" fmla="*/ 146905 h 756000"/>
              <a:gd name="connsiteX62" fmla="*/ 292765 w 756000"/>
              <a:gd name="connsiteY62" fmla="*/ 105205 h 756000"/>
              <a:gd name="connsiteX63" fmla="*/ 291581 w 756000"/>
              <a:gd name="connsiteY63" fmla="*/ 104894 h 756000"/>
              <a:gd name="connsiteX64" fmla="*/ 378000 w 756000"/>
              <a:gd name="connsiteY64" fmla="*/ 0 h 756000"/>
              <a:gd name="connsiteX65" fmla="*/ 756000 w 756000"/>
              <a:gd name="connsiteY65" fmla="*/ 378000 h 756000"/>
              <a:gd name="connsiteX66" fmla="*/ 378000 w 756000"/>
              <a:gd name="connsiteY66" fmla="*/ 756000 h 756000"/>
              <a:gd name="connsiteX67" fmla="*/ 0 w 756000"/>
              <a:gd name="connsiteY67" fmla="*/ 378000 h 756000"/>
              <a:gd name="connsiteX68" fmla="*/ 378000 w 756000"/>
              <a:gd name="connsiteY68" fmla="*/ 0 h 756000"/>
              <a:gd name="connsiteX0" fmla="*/ 239719 w 756000"/>
              <a:gd name="connsiteY0" fmla="*/ 272833 h 756000"/>
              <a:gd name="connsiteX1" fmla="*/ 239719 w 756000"/>
              <a:gd name="connsiteY1" fmla="*/ 480813 h 756000"/>
              <a:gd name="connsiteX2" fmla="*/ 276434 w 756000"/>
              <a:gd name="connsiteY2" fmla="*/ 510238 h 756000"/>
              <a:gd name="connsiteX3" fmla="*/ 295406 w 756000"/>
              <a:gd name="connsiteY3" fmla="*/ 510251 h 756000"/>
              <a:gd name="connsiteX4" fmla="*/ 295304 w 756000"/>
              <a:gd name="connsiteY4" fmla="*/ 576877 h 756000"/>
              <a:gd name="connsiteX5" fmla="*/ 327203 w 756000"/>
              <a:gd name="connsiteY5" fmla="*/ 608775 h 756000"/>
              <a:gd name="connsiteX6" fmla="*/ 359101 w 756000"/>
              <a:gd name="connsiteY6" fmla="*/ 576877 h 756000"/>
              <a:gd name="connsiteX7" fmla="*/ 359200 w 756000"/>
              <a:gd name="connsiteY7" fmla="*/ 510296 h 756000"/>
              <a:gd name="connsiteX8" fmla="*/ 398919 w 756000"/>
              <a:gd name="connsiteY8" fmla="*/ 510323 h 756000"/>
              <a:gd name="connsiteX9" fmla="*/ 398818 w 756000"/>
              <a:gd name="connsiteY9" fmla="*/ 576877 h 756000"/>
              <a:gd name="connsiteX10" fmla="*/ 430716 w 756000"/>
              <a:gd name="connsiteY10" fmla="*/ 608775 h 756000"/>
              <a:gd name="connsiteX11" fmla="*/ 462615 w 756000"/>
              <a:gd name="connsiteY11" fmla="*/ 576877 h 756000"/>
              <a:gd name="connsiteX12" fmla="*/ 462714 w 756000"/>
              <a:gd name="connsiteY12" fmla="*/ 510368 h 756000"/>
              <a:gd name="connsiteX13" fmla="*/ 491831 w 756000"/>
              <a:gd name="connsiteY13" fmla="*/ 510388 h 756000"/>
              <a:gd name="connsiteX14" fmla="*/ 516283 w 756000"/>
              <a:gd name="connsiteY14" fmla="*/ 481384 h 756000"/>
              <a:gd name="connsiteX15" fmla="*/ 516718 w 756000"/>
              <a:gd name="connsiteY15" fmla="*/ 272833 h 756000"/>
              <a:gd name="connsiteX16" fmla="*/ 239719 w 756000"/>
              <a:gd name="connsiteY16" fmla="*/ 272833 h 756000"/>
              <a:gd name="connsiteX17" fmla="*/ 561470 w 756000"/>
              <a:gd name="connsiteY17" fmla="*/ 268335 h 756000"/>
              <a:gd name="connsiteX18" fmla="*/ 529571 w 756000"/>
              <a:gd name="connsiteY18" fmla="*/ 300234 h 756000"/>
              <a:gd name="connsiteX19" fmla="*/ 529571 w 756000"/>
              <a:gd name="connsiteY19" fmla="*/ 302960 h 756000"/>
              <a:gd name="connsiteX20" fmla="*/ 529382 w 756000"/>
              <a:gd name="connsiteY20" fmla="*/ 426946 h 756000"/>
              <a:gd name="connsiteX21" fmla="*/ 561281 w 756000"/>
              <a:gd name="connsiteY21" fmla="*/ 458845 h 756000"/>
              <a:gd name="connsiteX22" fmla="*/ 593179 w 756000"/>
              <a:gd name="connsiteY22" fmla="*/ 426946 h 756000"/>
              <a:gd name="connsiteX23" fmla="*/ 593368 w 756000"/>
              <a:gd name="connsiteY23" fmla="*/ 300234 h 756000"/>
              <a:gd name="connsiteX24" fmla="*/ 561470 w 756000"/>
              <a:gd name="connsiteY24" fmla="*/ 268335 h 756000"/>
              <a:gd name="connsiteX25" fmla="*/ 197188 w 756000"/>
              <a:gd name="connsiteY25" fmla="*/ 268225 h 756000"/>
              <a:gd name="connsiteX26" fmla="*/ 165289 w 756000"/>
              <a:gd name="connsiteY26" fmla="*/ 300123 h 756000"/>
              <a:gd name="connsiteX27" fmla="*/ 165289 w 756000"/>
              <a:gd name="connsiteY27" fmla="*/ 302850 h 756000"/>
              <a:gd name="connsiteX28" fmla="*/ 165100 w 756000"/>
              <a:gd name="connsiteY28" fmla="*/ 426836 h 756000"/>
              <a:gd name="connsiteX29" fmla="*/ 196999 w 756000"/>
              <a:gd name="connsiteY29" fmla="*/ 458734 h 756000"/>
              <a:gd name="connsiteX30" fmla="*/ 228897 w 756000"/>
              <a:gd name="connsiteY30" fmla="*/ 426836 h 756000"/>
              <a:gd name="connsiteX31" fmla="*/ 229086 w 756000"/>
              <a:gd name="connsiteY31" fmla="*/ 300123 h 756000"/>
              <a:gd name="connsiteX32" fmla="*/ 197188 w 756000"/>
              <a:gd name="connsiteY32" fmla="*/ 268225 h 756000"/>
              <a:gd name="connsiteX33" fmla="*/ 443432 w 756000"/>
              <a:gd name="connsiteY33" fmla="*/ 187433 h 756000"/>
              <a:gd name="connsiteX34" fmla="*/ 455701 w 756000"/>
              <a:gd name="connsiteY34" fmla="*/ 199702 h 756000"/>
              <a:gd name="connsiteX35" fmla="*/ 443432 w 756000"/>
              <a:gd name="connsiteY35" fmla="*/ 211971 h 756000"/>
              <a:gd name="connsiteX36" fmla="*/ 431164 w 756000"/>
              <a:gd name="connsiteY36" fmla="*/ 199702 h 756000"/>
              <a:gd name="connsiteX37" fmla="*/ 443432 w 756000"/>
              <a:gd name="connsiteY37" fmla="*/ 187433 h 756000"/>
              <a:gd name="connsiteX38" fmla="*/ 316114 w 756000"/>
              <a:gd name="connsiteY38" fmla="*/ 187433 h 756000"/>
              <a:gd name="connsiteX39" fmla="*/ 328383 w 756000"/>
              <a:gd name="connsiteY39" fmla="*/ 199702 h 756000"/>
              <a:gd name="connsiteX40" fmla="*/ 316114 w 756000"/>
              <a:gd name="connsiteY40" fmla="*/ 211971 h 756000"/>
              <a:gd name="connsiteX41" fmla="*/ 303845 w 756000"/>
              <a:gd name="connsiteY41" fmla="*/ 199702 h 756000"/>
              <a:gd name="connsiteX42" fmla="*/ 316114 w 756000"/>
              <a:gd name="connsiteY42" fmla="*/ 187433 h 756000"/>
              <a:gd name="connsiteX43" fmla="*/ 291581 w 756000"/>
              <a:gd name="connsiteY43" fmla="*/ 104894 h 756000"/>
              <a:gd name="connsiteX44" fmla="*/ 288592 w 756000"/>
              <a:gd name="connsiteY44" fmla="*/ 106642 h 756000"/>
              <a:gd name="connsiteX45" fmla="*/ 288281 w 756000"/>
              <a:gd name="connsiteY45" fmla="*/ 107826 h 756000"/>
              <a:gd name="connsiteX46" fmla="*/ 312544 w 756000"/>
              <a:gd name="connsiteY46" fmla="*/ 149332 h 756000"/>
              <a:gd name="connsiteX47" fmla="*/ 304742 w 756000"/>
              <a:gd name="connsiteY47" fmla="*/ 153724 h 756000"/>
              <a:gd name="connsiteX48" fmla="*/ 239810 w 756000"/>
              <a:gd name="connsiteY48" fmla="*/ 257755 h 756000"/>
              <a:gd name="connsiteX49" fmla="*/ 239719 w 756000"/>
              <a:gd name="connsiteY49" fmla="*/ 259568 h 756000"/>
              <a:gd name="connsiteX50" fmla="*/ 517120 w 756000"/>
              <a:gd name="connsiteY50" fmla="*/ 259568 h 756000"/>
              <a:gd name="connsiteX51" fmla="*/ 517028 w 756000"/>
              <a:gd name="connsiteY51" fmla="*/ 257755 h 756000"/>
              <a:gd name="connsiteX52" fmla="*/ 452097 w 756000"/>
              <a:gd name="connsiteY52" fmla="*/ 153724 h 756000"/>
              <a:gd name="connsiteX53" fmla="*/ 444407 w 756000"/>
              <a:gd name="connsiteY53" fmla="*/ 149395 h 756000"/>
              <a:gd name="connsiteX54" fmla="*/ 468476 w 756000"/>
              <a:gd name="connsiteY54" fmla="*/ 108400 h 756000"/>
              <a:gd name="connsiteX55" fmla="*/ 465182 w 756000"/>
              <a:gd name="connsiteY55" fmla="*/ 105462 h 756000"/>
              <a:gd name="connsiteX56" fmla="*/ 463997 w 756000"/>
              <a:gd name="connsiteY56" fmla="*/ 105771 h 756000"/>
              <a:gd name="connsiteX57" fmla="*/ 439815 w 756000"/>
              <a:gd name="connsiteY57" fmla="*/ 146958 h 756000"/>
              <a:gd name="connsiteX58" fmla="*/ 429507 w 756000"/>
              <a:gd name="connsiteY58" fmla="*/ 142336 h 756000"/>
              <a:gd name="connsiteX59" fmla="*/ 378419 w 756000"/>
              <a:gd name="connsiteY59" fmla="*/ 132672 h 756000"/>
              <a:gd name="connsiteX60" fmla="*/ 327331 w 756000"/>
              <a:gd name="connsiteY60" fmla="*/ 142336 h 756000"/>
              <a:gd name="connsiteX61" fmla="*/ 317141 w 756000"/>
              <a:gd name="connsiteY61" fmla="*/ 146905 h 756000"/>
              <a:gd name="connsiteX62" fmla="*/ 292765 w 756000"/>
              <a:gd name="connsiteY62" fmla="*/ 105205 h 756000"/>
              <a:gd name="connsiteX63" fmla="*/ 291581 w 756000"/>
              <a:gd name="connsiteY63" fmla="*/ 104894 h 756000"/>
              <a:gd name="connsiteX64" fmla="*/ 378000 w 756000"/>
              <a:gd name="connsiteY64" fmla="*/ 0 h 756000"/>
              <a:gd name="connsiteX65" fmla="*/ 756000 w 756000"/>
              <a:gd name="connsiteY65" fmla="*/ 378000 h 756000"/>
              <a:gd name="connsiteX66" fmla="*/ 378000 w 756000"/>
              <a:gd name="connsiteY66" fmla="*/ 756000 h 756000"/>
              <a:gd name="connsiteX67" fmla="*/ 0 w 756000"/>
              <a:gd name="connsiteY67" fmla="*/ 378000 h 756000"/>
              <a:gd name="connsiteX68" fmla="*/ 378000 w 756000"/>
              <a:gd name="connsiteY68" fmla="*/ 0 h 756000"/>
              <a:gd name="connsiteX0" fmla="*/ 239719 w 756000"/>
              <a:gd name="connsiteY0" fmla="*/ 272833 h 756000"/>
              <a:gd name="connsiteX1" fmla="*/ 239719 w 756000"/>
              <a:gd name="connsiteY1" fmla="*/ 480813 h 756000"/>
              <a:gd name="connsiteX2" fmla="*/ 276434 w 756000"/>
              <a:gd name="connsiteY2" fmla="*/ 510238 h 756000"/>
              <a:gd name="connsiteX3" fmla="*/ 295406 w 756000"/>
              <a:gd name="connsiteY3" fmla="*/ 510251 h 756000"/>
              <a:gd name="connsiteX4" fmla="*/ 295304 w 756000"/>
              <a:gd name="connsiteY4" fmla="*/ 576877 h 756000"/>
              <a:gd name="connsiteX5" fmla="*/ 327203 w 756000"/>
              <a:gd name="connsiteY5" fmla="*/ 608775 h 756000"/>
              <a:gd name="connsiteX6" fmla="*/ 359101 w 756000"/>
              <a:gd name="connsiteY6" fmla="*/ 576877 h 756000"/>
              <a:gd name="connsiteX7" fmla="*/ 359200 w 756000"/>
              <a:gd name="connsiteY7" fmla="*/ 510296 h 756000"/>
              <a:gd name="connsiteX8" fmla="*/ 398919 w 756000"/>
              <a:gd name="connsiteY8" fmla="*/ 510323 h 756000"/>
              <a:gd name="connsiteX9" fmla="*/ 398818 w 756000"/>
              <a:gd name="connsiteY9" fmla="*/ 576877 h 756000"/>
              <a:gd name="connsiteX10" fmla="*/ 430716 w 756000"/>
              <a:gd name="connsiteY10" fmla="*/ 608775 h 756000"/>
              <a:gd name="connsiteX11" fmla="*/ 462615 w 756000"/>
              <a:gd name="connsiteY11" fmla="*/ 576877 h 756000"/>
              <a:gd name="connsiteX12" fmla="*/ 462714 w 756000"/>
              <a:gd name="connsiteY12" fmla="*/ 510368 h 756000"/>
              <a:gd name="connsiteX13" fmla="*/ 491831 w 756000"/>
              <a:gd name="connsiteY13" fmla="*/ 510388 h 756000"/>
              <a:gd name="connsiteX14" fmla="*/ 516283 w 756000"/>
              <a:gd name="connsiteY14" fmla="*/ 481384 h 756000"/>
              <a:gd name="connsiteX15" fmla="*/ 516718 w 756000"/>
              <a:gd name="connsiteY15" fmla="*/ 272833 h 756000"/>
              <a:gd name="connsiteX16" fmla="*/ 239719 w 756000"/>
              <a:gd name="connsiteY16" fmla="*/ 272833 h 756000"/>
              <a:gd name="connsiteX17" fmla="*/ 561470 w 756000"/>
              <a:gd name="connsiteY17" fmla="*/ 268335 h 756000"/>
              <a:gd name="connsiteX18" fmla="*/ 529571 w 756000"/>
              <a:gd name="connsiteY18" fmla="*/ 300234 h 756000"/>
              <a:gd name="connsiteX19" fmla="*/ 529571 w 756000"/>
              <a:gd name="connsiteY19" fmla="*/ 302960 h 756000"/>
              <a:gd name="connsiteX20" fmla="*/ 529382 w 756000"/>
              <a:gd name="connsiteY20" fmla="*/ 426946 h 756000"/>
              <a:gd name="connsiteX21" fmla="*/ 561281 w 756000"/>
              <a:gd name="connsiteY21" fmla="*/ 458845 h 756000"/>
              <a:gd name="connsiteX22" fmla="*/ 593179 w 756000"/>
              <a:gd name="connsiteY22" fmla="*/ 426946 h 756000"/>
              <a:gd name="connsiteX23" fmla="*/ 593368 w 756000"/>
              <a:gd name="connsiteY23" fmla="*/ 300234 h 756000"/>
              <a:gd name="connsiteX24" fmla="*/ 561470 w 756000"/>
              <a:gd name="connsiteY24" fmla="*/ 268335 h 756000"/>
              <a:gd name="connsiteX25" fmla="*/ 197188 w 756000"/>
              <a:gd name="connsiteY25" fmla="*/ 268225 h 756000"/>
              <a:gd name="connsiteX26" fmla="*/ 165289 w 756000"/>
              <a:gd name="connsiteY26" fmla="*/ 300123 h 756000"/>
              <a:gd name="connsiteX27" fmla="*/ 165289 w 756000"/>
              <a:gd name="connsiteY27" fmla="*/ 302850 h 756000"/>
              <a:gd name="connsiteX28" fmla="*/ 165100 w 756000"/>
              <a:gd name="connsiteY28" fmla="*/ 426836 h 756000"/>
              <a:gd name="connsiteX29" fmla="*/ 196999 w 756000"/>
              <a:gd name="connsiteY29" fmla="*/ 458734 h 756000"/>
              <a:gd name="connsiteX30" fmla="*/ 228897 w 756000"/>
              <a:gd name="connsiteY30" fmla="*/ 426836 h 756000"/>
              <a:gd name="connsiteX31" fmla="*/ 229086 w 756000"/>
              <a:gd name="connsiteY31" fmla="*/ 300123 h 756000"/>
              <a:gd name="connsiteX32" fmla="*/ 197188 w 756000"/>
              <a:gd name="connsiteY32" fmla="*/ 268225 h 756000"/>
              <a:gd name="connsiteX33" fmla="*/ 443432 w 756000"/>
              <a:gd name="connsiteY33" fmla="*/ 187433 h 756000"/>
              <a:gd name="connsiteX34" fmla="*/ 455701 w 756000"/>
              <a:gd name="connsiteY34" fmla="*/ 199702 h 756000"/>
              <a:gd name="connsiteX35" fmla="*/ 443432 w 756000"/>
              <a:gd name="connsiteY35" fmla="*/ 211971 h 756000"/>
              <a:gd name="connsiteX36" fmla="*/ 431164 w 756000"/>
              <a:gd name="connsiteY36" fmla="*/ 199702 h 756000"/>
              <a:gd name="connsiteX37" fmla="*/ 443432 w 756000"/>
              <a:gd name="connsiteY37" fmla="*/ 187433 h 756000"/>
              <a:gd name="connsiteX38" fmla="*/ 316114 w 756000"/>
              <a:gd name="connsiteY38" fmla="*/ 187433 h 756000"/>
              <a:gd name="connsiteX39" fmla="*/ 328383 w 756000"/>
              <a:gd name="connsiteY39" fmla="*/ 199702 h 756000"/>
              <a:gd name="connsiteX40" fmla="*/ 316114 w 756000"/>
              <a:gd name="connsiteY40" fmla="*/ 211971 h 756000"/>
              <a:gd name="connsiteX41" fmla="*/ 303845 w 756000"/>
              <a:gd name="connsiteY41" fmla="*/ 199702 h 756000"/>
              <a:gd name="connsiteX42" fmla="*/ 316114 w 756000"/>
              <a:gd name="connsiteY42" fmla="*/ 187433 h 756000"/>
              <a:gd name="connsiteX43" fmla="*/ 291581 w 756000"/>
              <a:gd name="connsiteY43" fmla="*/ 104894 h 756000"/>
              <a:gd name="connsiteX44" fmla="*/ 288592 w 756000"/>
              <a:gd name="connsiteY44" fmla="*/ 106642 h 756000"/>
              <a:gd name="connsiteX45" fmla="*/ 288281 w 756000"/>
              <a:gd name="connsiteY45" fmla="*/ 107826 h 756000"/>
              <a:gd name="connsiteX46" fmla="*/ 312544 w 756000"/>
              <a:gd name="connsiteY46" fmla="*/ 149332 h 756000"/>
              <a:gd name="connsiteX47" fmla="*/ 304742 w 756000"/>
              <a:gd name="connsiteY47" fmla="*/ 153724 h 756000"/>
              <a:gd name="connsiteX48" fmla="*/ 239810 w 756000"/>
              <a:gd name="connsiteY48" fmla="*/ 257755 h 756000"/>
              <a:gd name="connsiteX49" fmla="*/ 239719 w 756000"/>
              <a:gd name="connsiteY49" fmla="*/ 259568 h 756000"/>
              <a:gd name="connsiteX50" fmla="*/ 517120 w 756000"/>
              <a:gd name="connsiteY50" fmla="*/ 259568 h 756000"/>
              <a:gd name="connsiteX51" fmla="*/ 517028 w 756000"/>
              <a:gd name="connsiteY51" fmla="*/ 257755 h 756000"/>
              <a:gd name="connsiteX52" fmla="*/ 452097 w 756000"/>
              <a:gd name="connsiteY52" fmla="*/ 153724 h 756000"/>
              <a:gd name="connsiteX53" fmla="*/ 444407 w 756000"/>
              <a:gd name="connsiteY53" fmla="*/ 149395 h 756000"/>
              <a:gd name="connsiteX54" fmla="*/ 468476 w 756000"/>
              <a:gd name="connsiteY54" fmla="*/ 108400 h 756000"/>
              <a:gd name="connsiteX55" fmla="*/ 465182 w 756000"/>
              <a:gd name="connsiteY55" fmla="*/ 105462 h 756000"/>
              <a:gd name="connsiteX56" fmla="*/ 439815 w 756000"/>
              <a:gd name="connsiteY56" fmla="*/ 146958 h 756000"/>
              <a:gd name="connsiteX57" fmla="*/ 429507 w 756000"/>
              <a:gd name="connsiteY57" fmla="*/ 142336 h 756000"/>
              <a:gd name="connsiteX58" fmla="*/ 378419 w 756000"/>
              <a:gd name="connsiteY58" fmla="*/ 132672 h 756000"/>
              <a:gd name="connsiteX59" fmla="*/ 327331 w 756000"/>
              <a:gd name="connsiteY59" fmla="*/ 142336 h 756000"/>
              <a:gd name="connsiteX60" fmla="*/ 317141 w 756000"/>
              <a:gd name="connsiteY60" fmla="*/ 146905 h 756000"/>
              <a:gd name="connsiteX61" fmla="*/ 292765 w 756000"/>
              <a:gd name="connsiteY61" fmla="*/ 105205 h 756000"/>
              <a:gd name="connsiteX62" fmla="*/ 291581 w 756000"/>
              <a:gd name="connsiteY62" fmla="*/ 104894 h 756000"/>
              <a:gd name="connsiteX63" fmla="*/ 378000 w 756000"/>
              <a:gd name="connsiteY63" fmla="*/ 0 h 756000"/>
              <a:gd name="connsiteX64" fmla="*/ 756000 w 756000"/>
              <a:gd name="connsiteY64" fmla="*/ 378000 h 756000"/>
              <a:gd name="connsiteX65" fmla="*/ 378000 w 756000"/>
              <a:gd name="connsiteY65" fmla="*/ 756000 h 756000"/>
              <a:gd name="connsiteX66" fmla="*/ 0 w 756000"/>
              <a:gd name="connsiteY66" fmla="*/ 378000 h 756000"/>
              <a:gd name="connsiteX67" fmla="*/ 378000 w 756000"/>
              <a:gd name="connsiteY67" fmla="*/ 0 h 756000"/>
              <a:gd name="connsiteX0" fmla="*/ 239719 w 756000"/>
              <a:gd name="connsiteY0" fmla="*/ 272833 h 756000"/>
              <a:gd name="connsiteX1" fmla="*/ 239719 w 756000"/>
              <a:gd name="connsiteY1" fmla="*/ 480813 h 756000"/>
              <a:gd name="connsiteX2" fmla="*/ 276434 w 756000"/>
              <a:gd name="connsiteY2" fmla="*/ 510238 h 756000"/>
              <a:gd name="connsiteX3" fmla="*/ 295406 w 756000"/>
              <a:gd name="connsiteY3" fmla="*/ 510251 h 756000"/>
              <a:gd name="connsiteX4" fmla="*/ 295304 w 756000"/>
              <a:gd name="connsiteY4" fmla="*/ 576877 h 756000"/>
              <a:gd name="connsiteX5" fmla="*/ 327203 w 756000"/>
              <a:gd name="connsiteY5" fmla="*/ 608775 h 756000"/>
              <a:gd name="connsiteX6" fmla="*/ 359101 w 756000"/>
              <a:gd name="connsiteY6" fmla="*/ 576877 h 756000"/>
              <a:gd name="connsiteX7" fmla="*/ 359200 w 756000"/>
              <a:gd name="connsiteY7" fmla="*/ 510296 h 756000"/>
              <a:gd name="connsiteX8" fmla="*/ 398919 w 756000"/>
              <a:gd name="connsiteY8" fmla="*/ 510323 h 756000"/>
              <a:gd name="connsiteX9" fmla="*/ 398818 w 756000"/>
              <a:gd name="connsiteY9" fmla="*/ 576877 h 756000"/>
              <a:gd name="connsiteX10" fmla="*/ 430716 w 756000"/>
              <a:gd name="connsiteY10" fmla="*/ 608775 h 756000"/>
              <a:gd name="connsiteX11" fmla="*/ 462615 w 756000"/>
              <a:gd name="connsiteY11" fmla="*/ 576877 h 756000"/>
              <a:gd name="connsiteX12" fmla="*/ 462714 w 756000"/>
              <a:gd name="connsiteY12" fmla="*/ 510368 h 756000"/>
              <a:gd name="connsiteX13" fmla="*/ 491831 w 756000"/>
              <a:gd name="connsiteY13" fmla="*/ 510388 h 756000"/>
              <a:gd name="connsiteX14" fmla="*/ 516283 w 756000"/>
              <a:gd name="connsiteY14" fmla="*/ 481384 h 756000"/>
              <a:gd name="connsiteX15" fmla="*/ 516718 w 756000"/>
              <a:gd name="connsiteY15" fmla="*/ 272833 h 756000"/>
              <a:gd name="connsiteX16" fmla="*/ 239719 w 756000"/>
              <a:gd name="connsiteY16" fmla="*/ 272833 h 756000"/>
              <a:gd name="connsiteX17" fmla="*/ 561470 w 756000"/>
              <a:gd name="connsiteY17" fmla="*/ 268335 h 756000"/>
              <a:gd name="connsiteX18" fmla="*/ 529571 w 756000"/>
              <a:gd name="connsiteY18" fmla="*/ 300234 h 756000"/>
              <a:gd name="connsiteX19" fmla="*/ 529571 w 756000"/>
              <a:gd name="connsiteY19" fmla="*/ 302960 h 756000"/>
              <a:gd name="connsiteX20" fmla="*/ 529382 w 756000"/>
              <a:gd name="connsiteY20" fmla="*/ 426946 h 756000"/>
              <a:gd name="connsiteX21" fmla="*/ 561281 w 756000"/>
              <a:gd name="connsiteY21" fmla="*/ 458845 h 756000"/>
              <a:gd name="connsiteX22" fmla="*/ 593179 w 756000"/>
              <a:gd name="connsiteY22" fmla="*/ 426946 h 756000"/>
              <a:gd name="connsiteX23" fmla="*/ 593368 w 756000"/>
              <a:gd name="connsiteY23" fmla="*/ 300234 h 756000"/>
              <a:gd name="connsiteX24" fmla="*/ 561470 w 756000"/>
              <a:gd name="connsiteY24" fmla="*/ 268335 h 756000"/>
              <a:gd name="connsiteX25" fmla="*/ 197188 w 756000"/>
              <a:gd name="connsiteY25" fmla="*/ 268225 h 756000"/>
              <a:gd name="connsiteX26" fmla="*/ 165289 w 756000"/>
              <a:gd name="connsiteY26" fmla="*/ 300123 h 756000"/>
              <a:gd name="connsiteX27" fmla="*/ 165289 w 756000"/>
              <a:gd name="connsiteY27" fmla="*/ 302850 h 756000"/>
              <a:gd name="connsiteX28" fmla="*/ 165100 w 756000"/>
              <a:gd name="connsiteY28" fmla="*/ 426836 h 756000"/>
              <a:gd name="connsiteX29" fmla="*/ 196999 w 756000"/>
              <a:gd name="connsiteY29" fmla="*/ 458734 h 756000"/>
              <a:gd name="connsiteX30" fmla="*/ 228897 w 756000"/>
              <a:gd name="connsiteY30" fmla="*/ 426836 h 756000"/>
              <a:gd name="connsiteX31" fmla="*/ 229086 w 756000"/>
              <a:gd name="connsiteY31" fmla="*/ 300123 h 756000"/>
              <a:gd name="connsiteX32" fmla="*/ 197188 w 756000"/>
              <a:gd name="connsiteY32" fmla="*/ 268225 h 756000"/>
              <a:gd name="connsiteX33" fmla="*/ 443432 w 756000"/>
              <a:gd name="connsiteY33" fmla="*/ 187433 h 756000"/>
              <a:gd name="connsiteX34" fmla="*/ 455701 w 756000"/>
              <a:gd name="connsiteY34" fmla="*/ 199702 h 756000"/>
              <a:gd name="connsiteX35" fmla="*/ 443432 w 756000"/>
              <a:gd name="connsiteY35" fmla="*/ 211971 h 756000"/>
              <a:gd name="connsiteX36" fmla="*/ 431164 w 756000"/>
              <a:gd name="connsiteY36" fmla="*/ 199702 h 756000"/>
              <a:gd name="connsiteX37" fmla="*/ 443432 w 756000"/>
              <a:gd name="connsiteY37" fmla="*/ 187433 h 756000"/>
              <a:gd name="connsiteX38" fmla="*/ 316114 w 756000"/>
              <a:gd name="connsiteY38" fmla="*/ 187433 h 756000"/>
              <a:gd name="connsiteX39" fmla="*/ 328383 w 756000"/>
              <a:gd name="connsiteY39" fmla="*/ 199702 h 756000"/>
              <a:gd name="connsiteX40" fmla="*/ 316114 w 756000"/>
              <a:gd name="connsiteY40" fmla="*/ 211971 h 756000"/>
              <a:gd name="connsiteX41" fmla="*/ 303845 w 756000"/>
              <a:gd name="connsiteY41" fmla="*/ 199702 h 756000"/>
              <a:gd name="connsiteX42" fmla="*/ 316114 w 756000"/>
              <a:gd name="connsiteY42" fmla="*/ 187433 h 756000"/>
              <a:gd name="connsiteX43" fmla="*/ 291581 w 756000"/>
              <a:gd name="connsiteY43" fmla="*/ 104894 h 756000"/>
              <a:gd name="connsiteX44" fmla="*/ 288592 w 756000"/>
              <a:gd name="connsiteY44" fmla="*/ 106642 h 756000"/>
              <a:gd name="connsiteX45" fmla="*/ 288281 w 756000"/>
              <a:gd name="connsiteY45" fmla="*/ 107826 h 756000"/>
              <a:gd name="connsiteX46" fmla="*/ 312544 w 756000"/>
              <a:gd name="connsiteY46" fmla="*/ 149332 h 756000"/>
              <a:gd name="connsiteX47" fmla="*/ 304742 w 756000"/>
              <a:gd name="connsiteY47" fmla="*/ 153724 h 756000"/>
              <a:gd name="connsiteX48" fmla="*/ 239810 w 756000"/>
              <a:gd name="connsiteY48" fmla="*/ 257755 h 756000"/>
              <a:gd name="connsiteX49" fmla="*/ 239719 w 756000"/>
              <a:gd name="connsiteY49" fmla="*/ 259568 h 756000"/>
              <a:gd name="connsiteX50" fmla="*/ 517120 w 756000"/>
              <a:gd name="connsiteY50" fmla="*/ 259568 h 756000"/>
              <a:gd name="connsiteX51" fmla="*/ 517028 w 756000"/>
              <a:gd name="connsiteY51" fmla="*/ 257755 h 756000"/>
              <a:gd name="connsiteX52" fmla="*/ 452097 w 756000"/>
              <a:gd name="connsiteY52" fmla="*/ 153724 h 756000"/>
              <a:gd name="connsiteX53" fmla="*/ 444407 w 756000"/>
              <a:gd name="connsiteY53" fmla="*/ 149395 h 756000"/>
              <a:gd name="connsiteX54" fmla="*/ 471176 w 756000"/>
              <a:gd name="connsiteY54" fmla="*/ 110650 h 756000"/>
              <a:gd name="connsiteX55" fmla="*/ 465182 w 756000"/>
              <a:gd name="connsiteY55" fmla="*/ 105462 h 756000"/>
              <a:gd name="connsiteX56" fmla="*/ 439815 w 756000"/>
              <a:gd name="connsiteY56" fmla="*/ 146958 h 756000"/>
              <a:gd name="connsiteX57" fmla="*/ 429507 w 756000"/>
              <a:gd name="connsiteY57" fmla="*/ 142336 h 756000"/>
              <a:gd name="connsiteX58" fmla="*/ 378419 w 756000"/>
              <a:gd name="connsiteY58" fmla="*/ 132672 h 756000"/>
              <a:gd name="connsiteX59" fmla="*/ 327331 w 756000"/>
              <a:gd name="connsiteY59" fmla="*/ 142336 h 756000"/>
              <a:gd name="connsiteX60" fmla="*/ 317141 w 756000"/>
              <a:gd name="connsiteY60" fmla="*/ 146905 h 756000"/>
              <a:gd name="connsiteX61" fmla="*/ 292765 w 756000"/>
              <a:gd name="connsiteY61" fmla="*/ 105205 h 756000"/>
              <a:gd name="connsiteX62" fmla="*/ 291581 w 756000"/>
              <a:gd name="connsiteY62" fmla="*/ 104894 h 756000"/>
              <a:gd name="connsiteX63" fmla="*/ 378000 w 756000"/>
              <a:gd name="connsiteY63" fmla="*/ 0 h 756000"/>
              <a:gd name="connsiteX64" fmla="*/ 756000 w 756000"/>
              <a:gd name="connsiteY64" fmla="*/ 378000 h 756000"/>
              <a:gd name="connsiteX65" fmla="*/ 378000 w 756000"/>
              <a:gd name="connsiteY65" fmla="*/ 756000 h 756000"/>
              <a:gd name="connsiteX66" fmla="*/ 0 w 756000"/>
              <a:gd name="connsiteY66" fmla="*/ 378000 h 756000"/>
              <a:gd name="connsiteX67" fmla="*/ 378000 w 756000"/>
              <a:gd name="connsiteY67" fmla="*/ 0 h 756000"/>
              <a:gd name="connsiteX0" fmla="*/ 239719 w 756000"/>
              <a:gd name="connsiteY0" fmla="*/ 272833 h 756000"/>
              <a:gd name="connsiteX1" fmla="*/ 239719 w 756000"/>
              <a:gd name="connsiteY1" fmla="*/ 480813 h 756000"/>
              <a:gd name="connsiteX2" fmla="*/ 276434 w 756000"/>
              <a:gd name="connsiteY2" fmla="*/ 510238 h 756000"/>
              <a:gd name="connsiteX3" fmla="*/ 295406 w 756000"/>
              <a:gd name="connsiteY3" fmla="*/ 510251 h 756000"/>
              <a:gd name="connsiteX4" fmla="*/ 295304 w 756000"/>
              <a:gd name="connsiteY4" fmla="*/ 576877 h 756000"/>
              <a:gd name="connsiteX5" fmla="*/ 327203 w 756000"/>
              <a:gd name="connsiteY5" fmla="*/ 608775 h 756000"/>
              <a:gd name="connsiteX6" fmla="*/ 359101 w 756000"/>
              <a:gd name="connsiteY6" fmla="*/ 576877 h 756000"/>
              <a:gd name="connsiteX7" fmla="*/ 359200 w 756000"/>
              <a:gd name="connsiteY7" fmla="*/ 510296 h 756000"/>
              <a:gd name="connsiteX8" fmla="*/ 398919 w 756000"/>
              <a:gd name="connsiteY8" fmla="*/ 510323 h 756000"/>
              <a:gd name="connsiteX9" fmla="*/ 398818 w 756000"/>
              <a:gd name="connsiteY9" fmla="*/ 576877 h 756000"/>
              <a:gd name="connsiteX10" fmla="*/ 430716 w 756000"/>
              <a:gd name="connsiteY10" fmla="*/ 608775 h 756000"/>
              <a:gd name="connsiteX11" fmla="*/ 462615 w 756000"/>
              <a:gd name="connsiteY11" fmla="*/ 576877 h 756000"/>
              <a:gd name="connsiteX12" fmla="*/ 462714 w 756000"/>
              <a:gd name="connsiteY12" fmla="*/ 510368 h 756000"/>
              <a:gd name="connsiteX13" fmla="*/ 491831 w 756000"/>
              <a:gd name="connsiteY13" fmla="*/ 510388 h 756000"/>
              <a:gd name="connsiteX14" fmla="*/ 516283 w 756000"/>
              <a:gd name="connsiteY14" fmla="*/ 481384 h 756000"/>
              <a:gd name="connsiteX15" fmla="*/ 516718 w 756000"/>
              <a:gd name="connsiteY15" fmla="*/ 272833 h 756000"/>
              <a:gd name="connsiteX16" fmla="*/ 239719 w 756000"/>
              <a:gd name="connsiteY16" fmla="*/ 272833 h 756000"/>
              <a:gd name="connsiteX17" fmla="*/ 561470 w 756000"/>
              <a:gd name="connsiteY17" fmla="*/ 268335 h 756000"/>
              <a:gd name="connsiteX18" fmla="*/ 529571 w 756000"/>
              <a:gd name="connsiteY18" fmla="*/ 300234 h 756000"/>
              <a:gd name="connsiteX19" fmla="*/ 529571 w 756000"/>
              <a:gd name="connsiteY19" fmla="*/ 302960 h 756000"/>
              <a:gd name="connsiteX20" fmla="*/ 529382 w 756000"/>
              <a:gd name="connsiteY20" fmla="*/ 426946 h 756000"/>
              <a:gd name="connsiteX21" fmla="*/ 561281 w 756000"/>
              <a:gd name="connsiteY21" fmla="*/ 458845 h 756000"/>
              <a:gd name="connsiteX22" fmla="*/ 593179 w 756000"/>
              <a:gd name="connsiteY22" fmla="*/ 426946 h 756000"/>
              <a:gd name="connsiteX23" fmla="*/ 593368 w 756000"/>
              <a:gd name="connsiteY23" fmla="*/ 300234 h 756000"/>
              <a:gd name="connsiteX24" fmla="*/ 561470 w 756000"/>
              <a:gd name="connsiteY24" fmla="*/ 268335 h 756000"/>
              <a:gd name="connsiteX25" fmla="*/ 197188 w 756000"/>
              <a:gd name="connsiteY25" fmla="*/ 268225 h 756000"/>
              <a:gd name="connsiteX26" fmla="*/ 165289 w 756000"/>
              <a:gd name="connsiteY26" fmla="*/ 300123 h 756000"/>
              <a:gd name="connsiteX27" fmla="*/ 165289 w 756000"/>
              <a:gd name="connsiteY27" fmla="*/ 302850 h 756000"/>
              <a:gd name="connsiteX28" fmla="*/ 165100 w 756000"/>
              <a:gd name="connsiteY28" fmla="*/ 426836 h 756000"/>
              <a:gd name="connsiteX29" fmla="*/ 196999 w 756000"/>
              <a:gd name="connsiteY29" fmla="*/ 458734 h 756000"/>
              <a:gd name="connsiteX30" fmla="*/ 228897 w 756000"/>
              <a:gd name="connsiteY30" fmla="*/ 426836 h 756000"/>
              <a:gd name="connsiteX31" fmla="*/ 229086 w 756000"/>
              <a:gd name="connsiteY31" fmla="*/ 300123 h 756000"/>
              <a:gd name="connsiteX32" fmla="*/ 197188 w 756000"/>
              <a:gd name="connsiteY32" fmla="*/ 268225 h 756000"/>
              <a:gd name="connsiteX33" fmla="*/ 443432 w 756000"/>
              <a:gd name="connsiteY33" fmla="*/ 187433 h 756000"/>
              <a:gd name="connsiteX34" fmla="*/ 455701 w 756000"/>
              <a:gd name="connsiteY34" fmla="*/ 199702 h 756000"/>
              <a:gd name="connsiteX35" fmla="*/ 443432 w 756000"/>
              <a:gd name="connsiteY35" fmla="*/ 211971 h 756000"/>
              <a:gd name="connsiteX36" fmla="*/ 431164 w 756000"/>
              <a:gd name="connsiteY36" fmla="*/ 199702 h 756000"/>
              <a:gd name="connsiteX37" fmla="*/ 443432 w 756000"/>
              <a:gd name="connsiteY37" fmla="*/ 187433 h 756000"/>
              <a:gd name="connsiteX38" fmla="*/ 316114 w 756000"/>
              <a:gd name="connsiteY38" fmla="*/ 187433 h 756000"/>
              <a:gd name="connsiteX39" fmla="*/ 328383 w 756000"/>
              <a:gd name="connsiteY39" fmla="*/ 199702 h 756000"/>
              <a:gd name="connsiteX40" fmla="*/ 316114 w 756000"/>
              <a:gd name="connsiteY40" fmla="*/ 211971 h 756000"/>
              <a:gd name="connsiteX41" fmla="*/ 303845 w 756000"/>
              <a:gd name="connsiteY41" fmla="*/ 199702 h 756000"/>
              <a:gd name="connsiteX42" fmla="*/ 316114 w 756000"/>
              <a:gd name="connsiteY42" fmla="*/ 187433 h 756000"/>
              <a:gd name="connsiteX43" fmla="*/ 291581 w 756000"/>
              <a:gd name="connsiteY43" fmla="*/ 104894 h 756000"/>
              <a:gd name="connsiteX44" fmla="*/ 288592 w 756000"/>
              <a:gd name="connsiteY44" fmla="*/ 106642 h 756000"/>
              <a:gd name="connsiteX45" fmla="*/ 288281 w 756000"/>
              <a:gd name="connsiteY45" fmla="*/ 107826 h 756000"/>
              <a:gd name="connsiteX46" fmla="*/ 312544 w 756000"/>
              <a:gd name="connsiteY46" fmla="*/ 149332 h 756000"/>
              <a:gd name="connsiteX47" fmla="*/ 304742 w 756000"/>
              <a:gd name="connsiteY47" fmla="*/ 153724 h 756000"/>
              <a:gd name="connsiteX48" fmla="*/ 239810 w 756000"/>
              <a:gd name="connsiteY48" fmla="*/ 257755 h 756000"/>
              <a:gd name="connsiteX49" fmla="*/ 239719 w 756000"/>
              <a:gd name="connsiteY49" fmla="*/ 259568 h 756000"/>
              <a:gd name="connsiteX50" fmla="*/ 517120 w 756000"/>
              <a:gd name="connsiteY50" fmla="*/ 259568 h 756000"/>
              <a:gd name="connsiteX51" fmla="*/ 517028 w 756000"/>
              <a:gd name="connsiteY51" fmla="*/ 257755 h 756000"/>
              <a:gd name="connsiteX52" fmla="*/ 452097 w 756000"/>
              <a:gd name="connsiteY52" fmla="*/ 153724 h 756000"/>
              <a:gd name="connsiteX53" fmla="*/ 446657 w 756000"/>
              <a:gd name="connsiteY53" fmla="*/ 151645 h 756000"/>
              <a:gd name="connsiteX54" fmla="*/ 471176 w 756000"/>
              <a:gd name="connsiteY54" fmla="*/ 110650 h 756000"/>
              <a:gd name="connsiteX55" fmla="*/ 465182 w 756000"/>
              <a:gd name="connsiteY55" fmla="*/ 105462 h 756000"/>
              <a:gd name="connsiteX56" fmla="*/ 439815 w 756000"/>
              <a:gd name="connsiteY56" fmla="*/ 146958 h 756000"/>
              <a:gd name="connsiteX57" fmla="*/ 429507 w 756000"/>
              <a:gd name="connsiteY57" fmla="*/ 142336 h 756000"/>
              <a:gd name="connsiteX58" fmla="*/ 378419 w 756000"/>
              <a:gd name="connsiteY58" fmla="*/ 132672 h 756000"/>
              <a:gd name="connsiteX59" fmla="*/ 327331 w 756000"/>
              <a:gd name="connsiteY59" fmla="*/ 142336 h 756000"/>
              <a:gd name="connsiteX60" fmla="*/ 317141 w 756000"/>
              <a:gd name="connsiteY60" fmla="*/ 146905 h 756000"/>
              <a:gd name="connsiteX61" fmla="*/ 292765 w 756000"/>
              <a:gd name="connsiteY61" fmla="*/ 105205 h 756000"/>
              <a:gd name="connsiteX62" fmla="*/ 291581 w 756000"/>
              <a:gd name="connsiteY62" fmla="*/ 104894 h 756000"/>
              <a:gd name="connsiteX63" fmla="*/ 378000 w 756000"/>
              <a:gd name="connsiteY63" fmla="*/ 0 h 756000"/>
              <a:gd name="connsiteX64" fmla="*/ 756000 w 756000"/>
              <a:gd name="connsiteY64" fmla="*/ 378000 h 756000"/>
              <a:gd name="connsiteX65" fmla="*/ 378000 w 756000"/>
              <a:gd name="connsiteY65" fmla="*/ 756000 h 756000"/>
              <a:gd name="connsiteX66" fmla="*/ 0 w 756000"/>
              <a:gd name="connsiteY66" fmla="*/ 378000 h 756000"/>
              <a:gd name="connsiteX67" fmla="*/ 378000 w 756000"/>
              <a:gd name="connsiteY67" fmla="*/ 0 h 756000"/>
              <a:gd name="connsiteX0" fmla="*/ 239719 w 756000"/>
              <a:gd name="connsiteY0" fmla="*/ 272833 h 756000"/>
              <a:gd name="connsiteX1" fmla="*/ 239719 w 756000"/>
              <a:gd name="connsiteY1" fmla="*/ 480813 h 756000"/>
              <a:gd name="connsiteX2" fmla="*/ 276434 w 756000"/>
              <a:gd name="connsiteY2" fmla="*/ 510238 h 756000"/>
              <a:gd name="connsiteX3" fmla="*/ 295406 w 756000"/>
              <a:gd name="connsiteY3" fmla="*/ 510251 h 756000"/>
              <a:gd name="connsiteX4" fmla="*/ 295304 w 756000"/>
              <a:gd name="connsiteY4" fmla="*/ 576877 h 756000"/>
              <a:gd name="connsiteX5" fmla="*/ 327203 w 756000"/>
              <a:gd name="connsiteY5" fmla="*/ 608775 h 756000"/>
              <a:gd name="connsiteX6" fmla="*/ 359101 w 756000"/>
              <a:gd name="connsiteY6" fmla="*/ 576877 h 756000"/>
              <a:gd name="connsiteX7" fmla="*/ 359200 w 756000"/>
              <a:gd name="connsiteY7" fmla="*/ 510296 h 756000"/>
              <a:gd name="connsiteX8" fmla="*/ 398919 w 756000"/>
              <a:gd name="connsiteY8" fmla="*/ 510323 h 756000"/>
              <a:gd name="connsiteX9" fmla="*/ 398818 w 756000"/>
              <a:gd name="connsiteY9" fmla="*/ 576877 h 756000"/>
              <a:gd name="connsiteX10" fmla="*/ 430716 w 756000"/>
              <a:gd name="connsiteY10" fmla="*/ 608775 h 756000"/>
              <a:gd name="connsiteX11" fmla="*/ 462615 w 756000"/>
              <a:gd name="connsiteY11" fmla="*/ 576877 h 756000"/>
              <a:gd name="connsiteX12" fmla="*/ 462714 w 756000"/>
              <a:gd name="connsiteY12" fmla="*/ 510368 h 756000"/>
              <a:gd name="connsiteX13" fmla="*/ 491831 w 756000"/>
              <a:gd name="connsiteY13" fmla="*/ 510388 h 756000"/>
              <a:gd name="connsiteX14" fmla="*/ 516283 w 756000"/>
              <a:gd name="connsiteY14" fmla="*/ 481384 h 756000"/>
              <a:gd name="connsiteX15" fmla="*/ 516718 w 756000"/>
              <a:gd name="connsiteY15" fmla="*/ 272833 h 756000"/>
              <a:gd name="connsiteX16" fmla="*/ 239719 w 756000"/>
              <a:gd name="connsiteY16" fmla="*/ 272833 h 756000"/>
              <a:gd name="connsiteX17" fmla="*/ 561470 w 756000"/>
              <a:gd name="connsiteY17" fmla="*/ 268335 h 756000"/>
              <a:gd name="connsiteX18" fmla="*/ 529571 w 756000"/>
              <a:gd name="connsiteY18" fmla="*/ 300234 h 756000"/>
              <a:gd name="connsiteX19" fmla="*/ 529571 w 756000"/>
              <a:gd name="connsiteY19" fmla="*/ 302960 h 756000"/>
              <a:gd name="connsiteX20" fmla="*/ 529382 w 756000"/>
              <a:gd name="connsiteY20" fmla="*/ 426946 h 756000"/>
              <a:gd name="connsiteX21" fmla="*/ 561281 w 756000"/>
              <a:gd name="connsiteY21" fmla="*/ 458845 h 756000"/>
              <a:gd name="connsiteX22" fmla="*/ 593179 w 756000"/>
              <a:gd name="connsiteY22" fmla="*/ 426946 h 756000"/>
              <a:gd name="connsiteX23" fmla="*/ 593368 w 756000"/>
              <a:gd name="connsiteY23" fmla="*/ 300234 h 756000"/>
              <a:gd name="connsiteX24" fmla="*/ 561470 w 756000"/>
              <a:gd name="connsiteY24" fmla="*/ 268335 h 756000"/>
              <a:gd name="connsiteX25" fmla="*/ 197188 w 756000"/>
              <a:gd name="connsiteY25" fmla="*/ 268225 h 756000"/>
              <a:gd name="connsiteX26" fmla="*/ 165289 w 756000"/>
              <a:gd name="connsiteY26" fmla="*/ 300123 h 756000"/>
              <a:gd name="connsiteX27" fmla="*/ 165289 w 756000"/>
              <a:gd name="connsiteY27" fmla="*/ 302850 h 756000"/>
              <a:gd name="connsiteX28" fmla="*/ 165100 w 756000"/>
              <a:gd name="connsiteY28" fmla="*/ 426836 h 756000"/>
              <a:gd name="connsiteX29" fmla="*/ 196999 w 756000"/>
              <a:gd name="connsiteY29" fmla="*/ 458734 h 756000"/>
              <a:gd name="connsiteX30" fmla="*/ 228897 w 756000"/>
              <a:gd name="connsiteY30" fmla="*/ 426836 h 756000"/>
              <a:gd name="connsiteX31" fmla="*/ 229086 w 756000"/>
              <a:gd name="connsiteY31" fmla="*/ 300123 h 756000"/>
              <a:gd name="connsiteX32" fmla="*/ 197188 w 756000"/>
              <a:gd name="connsiteY32" fmla="*/ 268225 h 756000"/>
              <a:gd name="connsiteX33" fmla="*/ 443432 w 756000"/>
              <a:gd name="connsiteY33" fmla="*/ 187433 h 756000"/>
              <a:gd name="connsiteX34" fmla="*/ 455701 w 756000"/>
              <a:gd name="connsiteY34" fmla="*/ 199702 h 756000"/>
              <a:gd name="connsiteX35" fmla="*/ 443432 w 756000"/>
              <a:gd name="connsiteY35" fmla="*/ 211971 h 756000"/>
              <a:gd name="connsiteX36" fmla="*/ 431164 w 756000"/>
              <a:gd name="connsiteY36" fmla="*/ 199702 h 756000"/>
              <a:gd name="connsiteX37" fmla="*/ 443432 w 756000"/>
              <a:gd name="connsiteY37" fmla="*/ 187433 h 756000"/>
              <a:gd name="connsiteX38" fmla="*/ 316114 w 756000"/>
              <a:gd name="connsiteY38" fmla="*/ 187433 h 756000"/>
              <a:gd name="connsiteX39" fmla="*/ 328383 w 756000"/>
              <a:gd name="connsiteY39" fmla="*/ 199702 h 756000"/>
              <a:gd name="connsiteX40" fmla="*/ 316114 w 756000"/>
              <a:gd name="connsiteY40" fmla="*/ 211971 h 756000"/>
              <a:gd name="connsiteX41" fmla="*/ 303845 w 756000"/>
              <a:gd name="connsiteY41" fmla="*/ 199702 h 756000"/>
              <a:gd name="connsiteX42" fmla="*/ 316114 w 756000"/>
              <a:gd name="connsiteY42" fmla="*/ 187433 h 756000"/>
              <a:gd name="connsiteX43" fmla="*/ 291581 w 756000"/>
              <a:gd name="connsiteY43" fmla="*/ 104894 h 756000"/>
              <a:gd name="connsiteX44" fmla="*/ 288592 w 756000"/>
              <a:gd name="connsiteY44" fmla="*/ 106642 h 756000"/>
              <a:gd name="connsiteX45" fmla="*/ 288281 w 756000"/>
              <a:gd name="connsiteY45" fmla="*/ 107826 h 756000"/>
              <a:gd name="connsiteX46" fmla="*/ 312544 w 756000"/>
              <a:gd name="connsiteY46" fmla="*/ 149332 h 756000"/>
              <a:gd name="connsiteX47" fmla="*/ 304742 w 756000"/>
              <a:gd name="connsiteY47" fmla="*/ 153724 h 756000"/>
              <a:gd name="connsiteX48" fmla="*/ 239810 w 756000"/>
              <a:gd name="connsiteY48" fmla="*/ 257755 h 756000"/>
              <a:gd name="connsiteX49" fmla="*/ 239719 w 756000"/>
              <a:gd name="connsiteY49" fmla="*/ 259568 h 756000"/>
              <a:gd name="connsiteX50" fmla="*/ 517120 w 756000"/>
              <a:gd name="connsiteY50" fmla="*/ 259568 h 756000"/>
              <a:gd name="connsiteX51" fmla="*/ 517028 w 756000"/>
              <a:gd name="connsiteY51" fmla="*/ 257755 h 756000"/>
              <a:gd name="connsiteX52" fmla="*/ 452097 w 756000"/>
              <a:gd name="connsiteY52" fmla="*/ 153724 h 756000"/>
              <a:gd name="connsiteX53" fmla="*/ 446657 w 756000"/>
              <a:gd name="connsiteY53" fmla="*/ 151645 h 756000"/>
              <a:gd name="connsiteX54" fmla="*/ 471176 w 756000"/>
              <a:gd name="connsiteY54" fmla="*/ 110650 h 756000"/>
              <a:gd name="connsiteX55" fmla="*/ 463382 w 756000"/>
              <a:gd name="connsiteY55" fmla="*/ 104562 h 756000"/>
              <a:gd name="connsiteX56" fmla="*/ 439815 w 756000"/>
              <a:gd name="connsiteY56" fmla="*/ 146958 h 756000"/>
              <a:gd name="connsiteX57" fmla="*/ 429507 w 756000"/>
              <a:gd name="connsiteY57" fmla="*/ 142336 h 756000"/>
              <a:gd name="connsiteX58" fmla="*/ 378419 w 756000"/>
              <a:gd name="connsiteY58" fmla="*/ 132672 h 756000"/>
              <a:gd name="connsiteX59" fmla="*/ 327331 w 756000"/>
              <a:gd name="connsiteY59" fmla="*/ 142336 h 756000"/>
              <a:gd name="connsiteX60" fmla="*/ 317141 w 756000"/>
              <a:gd name="connsiteY60" fmla="*/ 146905 h 756000"/>
              <a:gd name="connsiteX61" fmla="*/ 292765 w 756000"/>
              <a:gd name="connsiteY61" fmla="*/ 105205 h 756000"/>
              <a:gd name="connsiteX62" fmla="*/ 291581 w 756000"/>
              <a:gd name="connsiteY62" fmla="*/ 104894 h 756000"/>
              <a:gd name="connsiteX63" fmla="*/ 378000 w 756000"/>
              <a:gd name="connsiteY63" fmla="*/ 0 h 756000"/>
              <a:gd name="connsiteX64" fmla="*/ 756000 w 756000"/>
              <a:gd name="connsiteY64" fmla="*/ 378000 h 756000"/>
              <a:gd name="connsiteX65" fmla="*/ 378000 w 756000"/>
              <a:gd name="connsiteY65" fmla="*/ 756000 h 756000"/>
              <a:gd name="connsiteX66" fmla="*/ 0 w 756000"/>
              <a:gd name="connsiteY66" fmla="*/ 378000 h 756000"/>
              <a:gd name="connsiteX67" fmla="*/ 378000 w 756000"/>
              <a:gd name="connsiteY67" fmla="*/ 0 h 756000"/>
              <a:gd name="connsiteX0" fmla="*/ 239719 w 756000"/>
              <a:gd name="connsiteY0" fmla="*/ 272833 h 756000"/>
              <a:gd name="connsiteX1" fmla="*/ 239719 w 756000"/>
              <a:gd name="connsiteY1" fmla="*/ 480813 h 756000"/>
              <a:gd name="connsiteX2" fmla="*/ 276434 w 756000"/>
              <a:gd name="connsiteY2" fmla="*/ 510238 h 756000"/>
              <a:gd name="connsiteX3" fmla="*/ 295406 w 756000"/>
              <a:gd name="connsiteY3" fmla="*/ 510251 h 756000"/>
              <a:gd name="connsiteX4" fmla="*/ 295304 w 756000"/>
              <a:gd name="connsiteY4" fmla="*/ 576877 h 756000"/>
              <a:gd name="connsiteX5" fmla="*/ 327203 w 756000"/>
              <a:gd name="connsiteY5" fmla="*/ 608775 h 756000"/>
              <a:gd name="connsiteX6" fmla="*/ 359101 w 756000"/>
              <a:gd name="connsiteY6" fmla="*/ 576877 h 756000"/>
              <a:gd name="connsiteX7" fmla="*/ 359200 w 756000"/>
              <a:gd name="connsiteY7" fmla="*/ 510296 h 756000"/>
              <a:gd name="connsiteX8" fmla="*/ 398919 w 756000"/>
              <a:gd name="connsiteY8" fmla="*/ 510323 h 756000"/>
              <a:gd name="connsiteX9" fmla="*/ 398818 w 756000"/>
              <a:gd name="connsiteY9" fmla="*/ 576877 h 756000"/>
              <a:gd name="connsiteX10" fmla="*/ 430716 w 756000"/>
              <a:gd name="connsiteY10" fmla="*/ 608775 h 756000"/>
              <a:gd name="connsiteX11" fmla="*/ 462615 w 756000"/>
              <a:gd name="connsiteY11" fmla="*/ 576877 h 756000"/>
              <a:gd name="connsiteX12" fmla="*/ 462714 w 756000"/>
              <a:gd name="connsiteY12" fmla="*/ 510368 h 756000"/>
              <a:gd name="connsiteX13" fmla="*/ 491831 w 756000"/>
              <a:gd name="connsiteY13" fmla="*/ 510388 h 756000"/>
              <a:gd name="connsiteX14" fmla="*/ 516283 w 756000"/>
              <a:gd name="connsiteY14" fmla="*/ 481384 h 756000"/>
              <a:gd name="connsiteX15" fmla="*/ 516718 w 756000"/>
              <a:gd name="connsiteY15" fmla="*/ 272833 h 756000"/>
              <a:gd name="connsiteX16" fmla="*/ 239719 w 756000"/>
              <a:gd name="connsiteY16" fmla="*/ 272833 h 756000"/>
              <a:gd name="connsiteX17" fmla="*/ 561470 w 756000"/>
              <a:gd name="connsiteY17" fmla="*/ 268335 h 756000"/>
              <a:gd name="connsiteX18" fmla="*/ 529571 w 756000"/>
              <a:gd name="connsiteY18" fmla="*/ 300234 h 756000"/>
              <a:gd name="connsiteX19" fmla="*/ 529571 w 756000"/>
              <a:gd name="connsiteY19" fmla="*/ 302960 h 756000"/>
              <a:gd name="connsiteX20" fmla="*/ 529382 w 756000"/>
              <a:gd name="connsiteY20" fmla="*/ 426946 h 756000"/>
              <a:gd name="connsiteX21" fmla="*/ 561281 w 756000"/>
              <a:gd name="connsiteY21" fmla="*/ 458845 h 756000"/>
              <a:gd name="connsiteX22" fmla="*/ 593179 w 756000"/>
              <a:gd name="connsiteY22" fmla="*/ 426946 h 756000"/>
              <a:gd name="connsiteX23" fmla="*/ 593368 w 756000"/>
              <a:gd name="connsiteY23" fmla="*/ 300234 h 756000"/>
              <a:gd name="connsiteX24" fmla="*/ 561470 w 756000"/>
              <a:gd name="connsiteY24" fmla="*/ 268335 h 756000"/>
              <a:gd name="connsiteX25" fmla="*/ 197188 w 756000"/>
              <a:gd name="connsiteY25" fmla="*/ 268225 h 756000"/>
              <a:gd name="connsiteX26" fmla="*/ 165289 w 756000"/>
              <a:gd name="connsiteY26" fmla="*/ 300123 h 756000"/>
              <a:gd name="connsiteX27" fmla="*/ 165289 w 756000"/>
              <a:gd name="connsiteY27" fmla="*/ 302850 h 756000"/>
              <a:gd name="connsiteX28" fmla="*/ 165100 w 756000"/>
              <a:gd name="connsiteY28" fmla="*/ 426836 h 756000"/>
              <a:gd name="connsiteX29" fmla="*/ 196999 w 756000"/>
              <a:gd name="connsiteY29" fmla="*/ 458734 h 756000"/>
              <a:gd name="connsiteX30" fmla="*/ 228897 w 756000"/>
              <a:gd name="connsiteY30" fmla="*/ 426836 h 756000"/>
              <a:gd name="connsiteX31" fmla="*/ 229086 w 756000"/>
              <a:gd name="connsiteY31" fmla="*/ 300123 h 756000"/>
              <a:gd name="connsiteX32" fmla="*/ 197188 w 756000"/>
              <a:gd name="connsiteY32" fmla="*/ 268225 h 756000"/>
              <a:gd name="connsiteX33" fmla="*/ 443432 w 756000"/>
              <a:gd name="connsiteY33" fmla="*/ 187433 h 756000"/>
              <a:gd name="connsiteX34" fmla="*/ 455701 w 756000"/>
              <a:gd name="connsiteY34" fmla="*/ 199702 h 756000"/>
              <a:gd name="connsiteX35" fmla="*/ 443432 w 756000"/>
              <a:gd name="connsiteY35" fmla="*/ 211971 h 756000"/>
              <a:gd name="connsiteX36" fmla="*/ 431164 w 756000"/>
              <a:gd name="connsiteY36" fmla="*/ 199702 h 756000"/>
              <a:gd name="connsiteX37" fmla="*/ 443432 w 756000"/>
              <a:gd name="connsiteY37" fmla="*/ 187433 h 756000"/>
              <a:gd name="connsiteX38" fmla="*/ 316114 w 756000"/>
              <a:gd name="connsiteY38" fmla="*/ 187433 h 756000"/>
              <a:gd name="connsiteX39" fmla="*/ 328383 w 756000"/>
              <a:gd name="connsiteY39" fmla="*/ 199702 h 756000"/>
              <a:gd name="connsiteX40" fmla="*/ 316114 w 756000"/>
              <a:gd name="connsiteY40" fmla="*/ 211971 h 756000"/>
              <a:gd name="connsiteX41" fmla="*/ 303845 w 756000"/>
              <a:gd name="connsiteY41" fmla="*/ 199702 h 756000"/>
              <a:gd name="connsiteX42" fmla="*/ 316114 w 756000"/>
              <a:gd name="connsiteY42" fmla="*/ 187433 h 756000"/>
              <a:gd name="connsiteX43" fmla="*/ 291581 w 756000"/>
              <a:gd name="connsiteY43" fmla="*/ 104894 h 756000"/>
              <a:gd name="connsiteX44" fmla="*/ 288592 w 756000"/>
              <a:gd name="connsiteY44" fmla="*/ 106642 h 756000"/>
              <a:gd name="connsiteX45" fmla="*/ 288281 w 756000"/>
              <a:gd name="connsiteY45" fmla="*/ 107826 h 756000"/>
              <a:gd name="connsiteX46" fmla="*/ 312544 w 756000"/>
              <a:gd name="connsiteY46" fmla="*/ 149332 h 756000"/>
              <a:gd name="connsiteX47" fmla="*/ 304742 w 756000"/>
              <a:gd name="connsiteY47" fmla="*/ 153724 h 756000"/>
              <a:gd name="connsiteX48" fmla="*/ 239810 w 756000"/>
              <a:gd name="connsiteY48" fmla="*/ 257755 h 756000"/>
              <a:gd name="connsiteX49" fmla="*/ 239719 w 756000"/>
              <a:gd name="connsiteY49" fmla="*/ 259568 h 756000"/>
              <a:gd name="connsiteX50" fmla="*/ 517120 w 756000"/>
              <a:gd name="connsiteY50" fmla="*/ 259568 h 756000"/>
              <a:gd name="connsiteX51" fmla="*/ 517028 w 756000"/>
              <a:gd name="connsiteY51" fmla="*/ 257755 h 756000"/>
              <a:gd name="connsiteX52" fmla="*/ 452097 w 756000"/>
              <a:gd name="connsiteY52" fmla="*/ 153724 h 756000"/>
              <a:gd name="connsiteX53" fmla="*/ 446657 w 756000"/>
              <a:gd name="connsiteY53" fmla="*/ 151645 h 756000"/>
              <a:gd name="connsiteX54" fmla="*/ 471176 w 756000"/>
              <a:gd name="connsiteY54" fmla="*/ 110650 h 756000"/>
              <a:gd name="connsiteX55" fmla="*/ 463382 w 756000"/>
              <a:gd name="connsiteY55" fmla="*/ 104562 h 756000"/>
              <a:gd name="connsiteX56" fmla="*/ 438015 w 756000"/>
              <a:gd name="connsiteY56" fmla="*/ 146058 h 756000"/>
              <a:gd name="connsiteX57" fmla="*/ 429507 w 756000"/>
              <a:gd name="connsiteY57" fmla="*/ 142336 h 756000"/>
              <a:gd name="connsiteX58" fmla="*/ 378419 w 756000"/>
              <a:gd name="connsiteY58" fmla="*/ 132672 h 756000"/>
              <a:gd name="connsiteX59" fmla="*/ 327331 w 756000"/>
              <a:gd name="connsiteY59" fmla="*/ 142336 h 756000"/>
              <a:gd name="connsiteX60" fmla="*/ 317141 w 756000"/>
              <a:gd name="connsiteY60" fmla="*/ 146905 h 756000"/>
              <a:gd name="connsiteX61" fmla="*/ 292765 w 756000"/>
              <a:gd name="connsiteY61" fmla="*/ 105205 h 756000"/>
              <a:gd name="connsiteX62" fmla="*/ 291581 w 756000"/>
              <a:gd name="connsiteY62" fmla="*/ 104894 h 756000"/>
              <a:gd name="connsiteX63" fmla="*/ 378000 w 756000"/>
              <a:gd name="connsiteY63" fmla="*/ 0 h 756000"/>
              <a:gd name="connsiteX64" fmla="*/ 756000 w 756000"/>
              <a:gd name="connsiteY64" fmla="*/ 378000 h 756000"/>
              <a:gd name="connsiteX65" fmla="*/ 378000 w 756000"/>
              <a:gd name="connsiteY65" fmla="*/ 756000 h 756000"/>
              <a:gd name="connsiteX66" fmla="*/ 0 w 756000"/>
              <a:gd name="connsiteY66" fmla="*/ 378000 h 756000"/>
              <a:gd name="connsiteX67" fmla="*/ 378000 w 756000"/>
              <a:gd name="connsiteY67" fmla="*/ 0 h 756000"/>
              <a:gd name="connsiteX0" fmla="*/ 239719 w 756000"/>
              <a:gd name="connsiteY0" fmla="*/ 272833 h 756000"/>
              <a:gd name="connsiteX1" fmla="*/ 239719 w 756000"/>
              <a:gd name="connsiteY1" fmla="*/ 480813 h 756000"/>
              <a:gd name="connsiteX2" fmla="*/ 276434 w 756000"/>
              <a:gd name="connsiteY2" fmla="*/ 510238 h 756000"/>
              <a:gd name="connsiteX3" fmla="*/ 295406 w 756000"/>
              <a:gd name="connsiteY3" fmla="*/ 510251 h 756000"/>
              <a:gd name="connsiteX4" fmla="*/ 295304 w 756000"/>
              <a:gd name="connsiteY4" fmla="*/ 576877 h 756000"/>
              <a:gd name="connsiteX5" fmla="*/ 327203 w 756000"/>
              <a:gd name="connsiteY5" fmla="*/ 608775 h 756000"/>
              <a:gd name="connsiteX6" fmla="*/ 359101 w 756000"/>
              <a:gd name="connsiteY6" fmla="*/ 576877 h 756000"/>
              <a:gd name="connsiteX7" fmla="*/ 359200 w 756000"/>
              <a:gd name="connsiteY7" fmla="*/ 510296 h 756000"/>
              <a:gd name="connsiteX8" fmla="*/ 398919 w 756000"/>
              <a:gd name="connsiteY8" fmla="*/ 510323 h 756000"/>
              <a:gd name="connsiteX9" fmla="*/ 398818 w 756000"/>
              <a:gd name="connsiteY9" fmla="*/ 576877 h 756000"/>
              <a:gd name="connsiteX10" fmla="*/ 430716 w 756000"/>
              <a:gd name="connsiteY10" fmla="*/ 608775 h 756000"/>
              <a:gd name="connsiteX11" fmla="*/ 462615 w 756000"/>
              <a:gd name="connsiteY11" fmla="*/ 576877 h 756000"/>
              <a:gd name="connsiteX12" fmla="*/ 462714 w 756000"/>
              <a:gd name="connsiteY12" fmla="*/ 510368 h 756000"/>
              <a:gd name="connsiteX13" fmla="*/ 491831 w 756000"/>
              <a:gd name="connsiteY13" fmla="*/ 510388 h 756000"/>
              <a:gd name="connsiteX14" fmla="*/ 516283 w 756000"/>
              <a:gd name="connsiteY14" fmla="*/ 481384 h 756000"/>
              <a:gd name="connsiteX15" fmla="*/ 516718 w 756000"/>
              <a:gd name="connsiteY15" fmla="*/ 272833 h 756000"/>
              <a:gd name="connsiteX16" fmla="*/ 239719 w 756000"/>
              <a:gd name="connsiteY16" fmla="*/ 272833 h 756000"/>
              <a:gd name="connsiteX17" fmla="*/ 561470 w 756000"/>
              <a:gd name="connsiteY17" fmla="*/ 268335 h 756000"/>
              <a:gd name="connsiteX18" fmla="*/ 529571 w 756000"/>
              <a:gd name="connsiteY18" fmla="*/ 300234 h 756000"/>
              <a:gd name="connsiteX19" fmla="*/ 529571 w 756000"/>
              <a:gd name="connsiteY19" fmla="*/ 302960 h 756000"/>
              <a:gd name="connsiteX20" fmla="*/ 529382 w 756000"/>
              <a:gd name="connsiteY20" fmla="*/ 426946 h 756000"/>
              <a:gd name="connsiteX21" fmla="*/ 561281 w 756000"/>
              <a:gd name="connsiteY21" fmla="*/ 458845 h 756000"/>
              <a:gd name="connsiteX22" fmla="*/ 593179 w 756000"/>
              <a:gd name="connsiteY22" fmla="*/ 426946 h 756000"/>
              <a:gd name="connsiteX23" fmla="*/ 593368 w 756000"/>
              <a:gd name="connsiteY23" fmla="*/ 300234 h 756000"/>
              <a:gd name="connsiteX24" fmla="*/ 561470 w 756000"/>
              <a:gd name="connsiteY24" fmla="*/ 268335 h 756000"/>
              <a:gd name="connsiteX25" fmla="*/ 197188 w 756000"/>
              <a:gd name="connsiteY25" fmla="*/ 268225 h 756000"/>
              <a:gd name="connsiteX26" fmla="*/ 165289 w 756000"/>
              <a:gd name="connsiteY26" fmla="*/ 300123 h 756000"/>
              <a:gd name="connsiteX27" fmla="*/ 165289 w 756000"/>
              <a:gd name="connsiteY27" fmla="*/ 302850 h 756000"/>
              <a:gd name="connsiteX28" fmla="*/ 165100 w 756000"/>
              <a:gd name="connsiteY28" fmla="*/ 426836 h 756000"/>
              <a:gd name="connsiteX29" fmla="*/ 196999 w 756000"/>
              <a:gd name="connsiteY29" fmla="*/ 458734 h 756000"/>
              <a:gd name="connsiteX30" fmla="*/ 228897 w 756000"/>
              <a:gd name="connsiteY30" fmla="*/ 426836 h 756000"/>
              <a:gd name="connsiteX31" fmla="*/ 229086 w 756000"/>
              <a:gd name="connsiteY31" fmla="*/ 300123 h 756000"/>
              <a:gd name="connsiteX32" fmla="*/ 197188 w 756000"/>
              <a:gd name="connsiteY32" fmla="*/ 268225 h 756000"/>
              <a:gd name="connsiteX33" fmla="*/ 443432 w 756000"/>
              <a:gd name="connsiteY33" fmla="*/ 187433 h 756000"/>
              <a:gd name="connsiteX34" fmla="*/ 455701 w 756000"/>
              <a:gd name="connsiteY34" fmla="*/ 199702 h 756000"/>
              <a:gd name="connsiteX35" fmla="*/ 443432 w 756000"/>
              <a:gd name="connsiteY35" fmla="*/ 211971 h 756000"/>
              <a:gd name="connsiteX36" fmla="*/ 431164 w 756000"/>
              <a:gd name="connsiteY36" fmla="*/ 199702 h 756000"/>
              <a:gd name="connsiteX37" fmla="*/ 443432 w 756000"/>
              <a:gd name="connsiteY37" fmla="*/ 187433 h 756000"/>
              <a:gd name="connsiteX38" fmla="*/ 316114 w 756000"/>
              <a:gd name="connsiteY38" fmla="*/ 187433 h 756000"/>
              <a:gd name="connsiteX39" fmla="*/ 328383 w 756000"/>
              <a:gd name="connsiteY39" fmla="*/ 199702 h 756000"/>
              <a:gd name="connsiteX40" fmla="*/ 316114 w 756000"/>
              <a:gd name="connsiteY40" fmla="*/ 211971 h 756000"/>
              <a:gd name="connsiteX41" fmla="*/ 303845 w 756000"/>
              <a:gd name="connsiteY41" fmla="*/ 199702 h 756000"/>
              <a:gd name="connsiteX42" fmla="*/ 316114 w 756000"/>
              <a:gd name="connsiteY42" fmla="*/ 187433 h 756000"/>
              <a:gd name="connsiteX43" fmla="*/ 292765 w 756000"/>
              <a:gd name="connsiteY43" fmla="*/ 105205 h 756000"/>
              <a:gd name="connsiteX44" fmla="*/ 288592 w 756000"/>
              <a:gd name="connsiteY44" fmla="*/ 106642 h 756000"/>
              <a:gd name="connsiteX45" fmla="*/ 288281 w 756000"/>
              <a:gd name="connsiteY45" fmla="*/ 107826 h 756000"/>
              <a:gd name="connsiteX46" fmla="*/ 312544 w 756000"/>
              <a:gd name="connsiteY46" fmla="*/ 149332 h 756000"/>
              <a:gd name="connsiteX47" fmla="*/ 304742 w 756000"/>
              <a:gd name="connsiteY47" fmla="*/ 153724 h 756000"/>
              <a:gd name="connsiteX48" fmla="*/ 239810 w 756000"/>
              <a:gd name="connsiteY48" fmla="*/ 257755 h 756000"/>
              <a:gd name="connsiteX49" fmla="*/ 239719 w 756000"/>
              <a:gd name="connsiteY49" fmla="*/ 259568 h 756000"/>
              <a:gd name="connsiteX50" fmla="*/ 517120 w 756000"/>
              <a:gd name="connsiteY50" fmla="*/ 259568 h 756000"/>
              <a:gd name="connsiteX51" fmla="*/ 517028 w 756000"/>
              <a:gd name="connsiteY51" fmla="*/ 257755 h 756000"/>
              <a:gd name="connsiteX52" fmla="*/ 452097 w 756000"/>
              <a:gd name="connsiteY52" fmla="*/ 153724 h 756000"/>
              <a:gd name="connsiteX53" fmla="*/ 446657 w 756000"/>
              <a:gd name="connsiteY53" fmla="*/ 151645 h 756000"/>
              <a:gd name="connsiteX54" fmla="*/ 471176 w 756000"/>
              <a:gd name="connsiteY54" fmla="*/ 110650 h 756000"/>
              <a:gd name="connsiteX55" fmla="*/ 463382 w 756000"/>
              <a:gd name="connsiteY55" fmla="*/ 104562 h 756000"/>
              <a:gd name="connsiteX56" fmla="*/ 438015 w 756000"/>
              <a:gd name="connsiteY56" fmla="*/ 146058 h 756000"/>
              <a:gd name="connsiteX57" fmla="*/ 429507 w 756000"/>
              <a:gd name="connsiteY57" fmla="*/ 142336 h 756000"/>
              <a:gd name="connsiteX58" fmla="*/ 378419 w 756000"/>
              <a:gd name="connsiteY58" fmla="*/ 132672 h 756000"/>
              <a:gd name="connsiteX59" fmla="*/ 327331 w 756000"/>
              <a:gd name="connsiteY59" fmla="*/ 142336 h 756000"/>
              <a:gd name="connsiteX60" fmla="*/ 317141 w 756000"/>
              <a:gd name="connsiteY60" fmla="*/ 146905 h 756000"/>
              <a:gd name="connsiteX61" fmla="*/ 292765 w 756000"/>
              <a:gd name="connsiteY61" fmla="*/ 105205 h 756000"/>
              <a:gd name="connsiteX62" fmla="*/ 378000 w 756000"/>
              <a:gd name="connsiteY62" fmla="*/ 0 h 756000"/>
              <a:gd name="connsiteX63" fmla="*/ 756000 w 756000"/>
              <a:gd name="connsiteY63" fmla="*/ 378000 h 756000"/>
              <a:gd name="connsiteX64" fmla="*/ 378000 w 756000"/>
              <a:gd name="connsiteY64" fmla="*/ 756000 h 756000"/>
              <a:gd name="connsiteX65" fmla="*/ 0 w 756000"/>
              <a:gd name="connsiteY65" fmla="*/ 378000 h 756000"/>
              <a:gd name="connsiteX66" fmla="*/ 378000 w 756000"/>
              <a:gd name="connsiteY66" fmla="*/ 0 h 756000"/>
              <a:gd name="connsiteX0" fmla="*/ 239719 w 756000"/>
              <a:gd name="connsiteY0" fmla="*/ 272833 h 756000"/>
              <a:gd name="connsiteX1" fmla="*/ 239719 w 756000"/>
              <a:gd name="connsiteY1" fmla="*/ 480813 h 756000"/>
              <a:gd name="connsiteX2" fmla="*/ 276434 w 756000"/>
              <a:gd name="connsiteY2" fmla="*/ 510238 h 756000"/>
              <a:gd name="connsiteX3" fmla="*/ 295406 w 756000"/>
              <a:gd name="connsiteY3" fmla="*/ 510251 h 756000"/>
              <a:gd name="connsiteX4" fmla="*/ 295304 w 756000"/>
              <a:gd name="connsiteY4" fmla="*/ 576877 h 756000"/>
              <a:gd name="connsiteX5" fmla="*/ 327203 w 756000"/>
              <a:gd name="connsiteY5" fmla="*/ 608775 h 756000"/>
              <a:gd name="connsiteX6" fmla="*/ 359101 w 756000"/>
              <a:gd name="connsiteY6" fmla="*/ 576877 h 756000"/>
              <a:gd name="connsiteX7" fmla="*/ 359200 w 756000"/>
              <a:gd name="connsiteY7" fmla="*/ 510296 h 756000"/>
              <a:gd name="connsiteX8" fmla="*/ 398919 w 756000"/>
              <a:gd name="connsiteY8" fmla="*/ 510323 h 756000"/>
              <a:gd name="connsiteX9" fmla="*/ 398818 w 756000"/>
              <a:gd name="connsiteY9" fmla="*/ 576877 h 756000"/>
              <a:gd name="connsiteX10" fmla="*/ 430716 w 756000"/>
              <a:gd name="connsiteY10" fmla="*/ 608775 h 756000"/>
              <a:gd name="connsiteX11" fmla="*/ 462615 w 756000"/>
              <a:gd name="connsiteY11" fmla="*/ 576877 h 756000"/>
              <a:gd name="connsiteX12" fmla="*/ 462714 w 756000"/>
              <a:gd name="connsiteY12" fmla="*/ 510368 h 756000"/>
              <a:gd name="connsiteX13" fmla="*/ 491831 w 756000"/>
              <a:gd name="connsiteY13" fmla="*/ 510388 h 756000"/>
              <a:gd name="connsiteX14" fmla="*/ 516283 w 756000"/>
              <a:gd name="connsiteY14" fmla="*/ 481384 h 756000"/>
              <a:gd name="connsiteX15" fmla="*/ 516718 w 756000"/>
              <a:gd name="connsiteY15" fmla="*/ 272833 h 756000"/>
              <a:gd name="connsiteX16" fmla="*/ 239719 w 756000"/>
              <a:gd name="connsiteY16" fmla="*/ 272833 h 756000"/>
              <a:gd name="connsiteX17" fmla="*/ 561470 w 756000"/>
              <a:gd name="connsiteY17" fmla="*/ 268335 h 756000"/>
              <a:gd name="connsiteX18" fmla="*/ 529571 w 756000"/>
              <a:gd name="connsiteY18" fmla="*/ 300234 h 756000"/>
              <a:gd name="connsiteX19" fmla="*/ 529571 w 756000"/>
              <a:gd name="connsiteY19" fmla="*/ 302960 h 756000"/>
              <a:gd name="connsiteX20" fmla="*/ 529382 w 756000"/>
              <a:gd name="connsiteY20" fmla="*/ 426946 h 756000"/>
              <a:gd name="connsiteX21" fmla="*/ 561281 w 756000"/>
              <a:gd name="connsiteY21" fmla="*/ 458845 h 756000"/>
              <a:gd name="connsiteX22" fmla="*/ 593179 w 756000"/>
              <a:gd name="connsiteY22" fmla="*/ 426946 h 756000"/>
              <a:gd name="connsiteX23" fmla="*/ 593368 w 756000"/>
              <a:gd name="connsiteY23" fmla="*/ 300234 h 756000"/>
              <a:gd name="connsiteX24" fmla="*/ 561470 w 756000"/>
              <a:gd name="connsiteY24" fmla="*/ 268335 h 756000"/>
              <a:gd name="connsiteX25" fmla="*/ 197188 w 756000"/>
              <a:gd name="connsiteY25" fmla="*/ 268225 h 756000"/>
              <a:gd name="connsiteX26" fmla="*/ 165289 w 756000"/>
              <a:gd name="connsiteY26" fmla="*/ 300123 h 756000"/>
              <a:gd name="connsiteX27" fmla="*/ 165289 w 756000"/>
              <a:gd name="connsiteY27" fmla="*/ 302850 h 756000"/>
              <a:gd name="connsiteX28" fmla="*/ 165100 w 756000"/>
              <a:gd name="connsiteY28" fmla="*/ 426836 h 756000"/>
              <a:gd name="connsiteX29" fmla="*/ 196999 w 756000"/>
              <a:gd name="connsiteY29" fmla="*/ 458734 h 756000"/>
              <a:gd name="connsiteX30" fmla="*/ 228897 w 756000"/>
              <a:gd name="connsiteY30" fmla="*/ 426836 h 756000"/>
              <a:gd name="connsiteX31" fmla="*/ 229086 w 756000"/>
              <a:gd name="connsiteY31" fmla="*/ 300123 h 756000"/>
              <a:gd name="connsiteX32" fmla="*/ 197188 w 756000"/>
              <a:gd name="connsiteY32" fmla="*/ 268225 h 756000"/>
              <a:gd name="connsiteX33" fmla="*/ 443432 w 756000"/>
              <a:gd name="connsiteY33" fmla="*/ 187433 h 756000"/>
              <a:gd name="connsiteX34" fmla="*/ 455701 w 756000"/>
              <a:gd name="connsiteY34" fmla="*/ 199702 h 756000"/>
              <a:gd name="connsiteX35" fmla="*/ 443432 w 756000"/>
              <a:gd name="connsiteY35" fmla="*/ 211971 h 756000"/>
              <a:gd name="connsiteX36" fmla="*/ 431164 w 756000"/>
              <a:gd name="connsiteY36" fmla="*/ 199702 h 756000"/>
              <a:gd name="connsiteX37" fmla="*/ 443432 w 756000"/>
              <a:gd name="connsiteY37" fmla="*/ 187433 h 756000"/>
              <a:gd name="connsiteX38" fmla="*/ 316114 w 756000"/>
              <a:gd name="connsiteY38" fmla="*/ 187433 h 756000"/>
              <a:gd name="connsiteX39" fmla="*/ 328383 w 756000"/>
              <a:gd name="connsiteY39" fmla="*/ 199702 h 756000"/>
              <a:gd name="connsiteX40" fmla="*/ 316114 w 756000"/>
              <a:gd name="connsiteY40" fmla="*/ 211971 h 756000"/>
              <a:gd name="connsiteX41" fmla="*/ 303845 w 756000"/>
              <a:gd name="connsiteY41" fmla="*/ 199702 h 756000"/>
              <a:gd name="connsiteX42" fmla="*/ 316114 w 756000"/>
              <a:gd name="connsiteY42" fmla="*/ 187433 h 756000"/>
              <a:gd name="connsiteX43" fmla="*/ 292765 w 756000"/>
              <a:gd name="connsiteY43" fmla="*/ 105205 h 756000"/>
              <a:gd name="connsiteX44" fmla="*/ 288592 w 756000"/>
              <a:gd name="connsiteY44" fmla="*/ 106642 h 756000"/>
              <a:gd name="connsiteX45" fmla="*/ 312544 w 756000"/>
              <a:gd name="connsiteY45" fmla="*/ 149332 h 756000"/>
              <a:gd name="connsiteX46" fmla="*/ 304742 w 756000"/>
              <a:gd name="connsiteY46" fmla="*/ 153724 h 756000"/>
              <a:gd name="connsiteX47" fmla="*/ 239810 w 756000"/>
              <a:gd name="connsiteY47" fmla="*/ 257755 h 756000"/>
              <a:gd name="connsiteX48" fmla="*/ 239719 w 756000"/>
              <a:gd name="connsiteY48" fmla="*/ 259568 h 756000"/>
              <a:gd name="connsiteX49" fmla="*/ 517120 w 756000"/>
              <a:gd name="connsiteY49" fmla="*/ 259568 h 756000"/>
              <a:gd name="connsiteX50" fmla="*/ 517028 w 756000"/>
              <a:gd name="connsiteY50" fmla="*/ 257755 h 756000"/>
              <a:gd name="connsiteX51" fmla="*/ 452097 w 756000"/>
              <a:gd name="connsiteY51" fmla="*/ 153724 h 756000"/>
              <a:gd name="connsiteX52" fmla="*/ 446657 w 756000"/>
              <a:gd name="connsiteY52" fmla="*/ 151645 h 756000"/>
              <a:gd name="connsiteX53" fmla="*/ 471176 w 756000"/>
              <a:gd name="connsiteY53" fmla="*/ 110650 h 756000"/>
              <a:gd name="connsiteX54" fmla="*/ 463382 w 756000"/>
              <a:gd name="connsiteY54" fmla="*/ 104562 h 756000"/>
              <a:gd name="connsiteX55" fmla="*/ 438015 w 756000"/>
              <a:gd name="connsiteY55" fmla="*/ 146058 h 756000"/>
              <a:gd name="connsiteX56" fmla="*/ 429507 w 756000"/>
              <a:gd name="connsiteY56" fmla="*/ 142336 h 756000"/>
              <a:gd name="connsiteX57" fmla="*/ 378419 w 756000"/>
              <a:gd name="connsiteY57" fmla="*/ 132672 h 756000"/>
              <a:gd name="connsiteX58" fmla="*/ 327331 w 756000"/>
              <a:gd name="connsiteY58" fmla="*/ 142336 h 756000"/>
              <a:gd name="connsiteX59" fmla="*/ 317141 w 756000"/>
              <a:gd name="connsiteY59" fmla="*/ 146905 h 756000"/>
              <a:gd name="connsiteX60" fmla="*/ 292765 w 756000"/>
              <a:gd name="connsiteY60" fmla="*/ 105205 h 756000"/>
              <a:gd name="connsiteX61" fmla="*/ 378000 w 756000"/>
              <a:gd name="connsiteY61" fmla="*/ 0 h 756000"/>
              <a:gd name="connsiteX62" fmla="*/ 756000 w 756000"/>
              <a:gd name="connsiteY62" fmla="*/ 378000 h 756000"/>
              <a:gd name="connsiteX63" fmla="*/ 378000 w 756000"/>
              <a:gd name="connsiteY63" fmla="*/ 756000 h 756000"/>
              <a:gd name="connsiteX64" fmla="*/ 0 w 756000"/>
              <a:gd name="connsiteY64" fmla="*/ 378000 h 756000"/>
              <a:gd name="connsiteX65" fmla="*/ 378000 w 756000"/>
              <a:gd name="connsiteY65" fmla="*/ 0 h 756000"/>
              <a:gd name="connsiteX0" fmla="*/ 239719 w 756000"/>
              <a:gd name="connsiteY0" fmla="*/ 272833 h 756000"/>
              <a:gd name="connsiteX1" fmla="*/ 239719 w 756000"/>
              <a:gd name="connsiteY1" fmla="*/ 480813 h 756000"/>
              <a:gd name="connsiteX2" fmla="*/ 276434 w 756000"/>
              <a:gd name="connsiteY2" fmla="*/ 510238 h 756000"/>
              <a:gd name="connsiteX3" fmla="*/ 295406 w 756000"/>
              <a:gd name="connsiteY3" fmla="*/ 510251 h 756000"/>
              <a:gd name="connsiteX4" fmla="*/ 295304 w 756000"/>
              <a:gd name="connsiteY4" fmla="*/ 576877 h 756000"/>
              <a:gd name="connsiteX5" fmla="*/ 327203 w 756000"/>
              <a:gd name="connsiteY5" fmla="*/ 608775 h 756000"/>
              <a:gd name="connsiteX6" fmla="*/ 359101 w 756000"/>
              <a:gd name="connsiteY6" fmla="*/ 576877 h 756000"/>
              <a:gd name="connsiteX7" fmla="*/ 359200 w 756000"/>
              <a:gd name="connsiteY7" fmla="*/ 510296 h 756000"/>
              <a:gd name="connsiteX8" fmla="*/ 398919 w 756000"/>
              <a:gd name="connsiteY8" fmla="*/ 510323 h 756000"/>
              <a:gd name="connsiteX9" fmla="*/ 398818 w 756000"/>
              <a:gd name="connsiteY9" fmla="*/ 576877 h 756000"/>
              <a:gd name="connsiteX10" fmla="*/ 430716 w 756000"/>
              <a:gd name="connsiteY10" fmla="*/ 608775 h 756000"/>
              <a:gd name="connsiteX11" fmla="*/ 462615 w 756000"/>
              <a:gd name="connsiteY11" fmla="*/ 576877 h 756000"/>
              <a:gd name="connsiteX12" fmla="*/ 462714 w 756000"/>
              <a:gd name="connsiteY12" fmla="*/ 510368 h 756000"/>
              <a:gd name="connsiteX13" fmla="*/ 491831 w 756000"/>
              <a:gd name="connsiteY13" fmla="*/ 510388 h 756000"/>
              <a:gd name="connsiteX14" fmla="*/ 516283 w 756000"/>
              <a:gd name="connsiteY14" fmla="*/ 481384 h 756000"/>
              <a:gd name="connsiteX15" fmla="*/ 516718 w 756000"/>
              <a:gd name="connsiteY15" fmla="*/ 272833 h 756000"/>
              <a:gd name="connsiteX16" fmla="*/ 239719 w 756000"/>
              <a:gd name="connsiteY16" fmla="*/ 272833 h 756000"/>
              <a:gd name="connsiteX17" fmla="*/ 561470 w 756000"/>
              <a:gd name="connsiteY17" fmla="*/ 268335 h 756000"/>
              <a:gd name="connsiteX18" fmla="*/ 529571 w 756000"/>
              <a:gd name="connsiteY18" fmla="*/ 300234 h 756000"/>
              <a:gd name="connsiteX19" fmla="*/ 529571 w 756000"/>
              <a:gd name="connsiteY19" fmla="*/ 302960 h 756000"/>
              <a:gd name="connsiteX20" fmla="*/ 529382 w 756000"/>
              <a:gd name="connsiteY20" fmla="*/ 426946 h 756000"/>
              <a:gd name="connsiteX21" fmla="*/ 561281 w 756000"/>
              <a:gd name="connsiteY21" fmla="*/ 458845 h 756000"/>
              <a:gd name="connsiteX22" fmla="*/ 593179 w 756000"/>
              <a:gd name="connsiteY22" fmla="*/ 426946 h 756000"/>
              <a:gd name="connsiteX23" fmla="*/ 593368 w 756000"/>
              <a:gd name="connsiteY23" fmla="*/ 300234 h 756000"/>
              <a:gd name="connsiteX24" fmla="*/ 561470 w 756000"/>
              <a:gd name="connsiteY24" fmla="*/ 268335 h 756000"/>
              <a:gd name="connsiteX25" fmla="*/ 197188 w 756000"/>
              <a:gd name="connsiteY25" fmla="*/ 268225 h 756000"/>
              <a:gd name="connsiteX26" fmla="*/ 165289 w 756000"/>
              <a:gd name="connsiteY26" fmla="*/ 300123 h 756000"/>
              <a:gd name="connsiteX27" fmla="*/ 165289 w 756000"/>
              <a:gd name="connsiteY27" fmla="*/ 302850 h 756000"/>
              <a:gd name="connsiteX28" fmla="*/ 165100 w 756000"/>
              <a:gd name="connsiteY28" fmla="*/ 426836 h 756000"/>
              <a:gd name="connsiteX29" fmla="*/ 196999 w 756000"/>
              <a:gd name="connsiteY29" fmla="*/ 458734 h 756000"/>
              <a:gd name="connsiteX30" fmla="*/ 228897 w 756000"/>
              <a:gd name="connsiteY30" fmla="*/ 426836 h 756000"/>
              <a:gd name="connsiteX31" fmla="*/ 229086 w 756000"/>
              <a:gd name="connsiteY31" fmla="*/ 300123 h 756000"/>
              <a:gd name="connsiteX32" fmla="*/ 197188 w 756000"/>
              <a:gd name="connsiteY32" fmla="*/ 268225 h 756000"/>
              <a:gd name="connsiteX33" fmla="*/ 443432 w 756000"/>
              <a:gd name="connsiteY33" fmla="*/ 187433 h 756000"/>
              <a:gd name="connsiteX34" fmla="*/ 455701 w 756000"/>
              <a:gd name="connsiteY34" fmla="*/ 199702 h 756000"/>
              <a:gd name="connsiteX35" fmla="*/ 443432 w 756000"/>
              <a:gd name="connsiteY35" fmla="*/ 211971 h 756000"/>
              <a:gd name="connsiteX36" fmla="*/ 431164 w 756000"/>
              <a:gd name="connsiteY36" fmla="*/ 199702 h 756000"/>
              <a:gd name="connsiteX37" fmla="*/ 443432 w 756000"/>
              <a:gd name="connsiteY37" fmla="*/ 187433 h 756000"/>
              <a:gd name="connsiteX38" fmla="*/ 316114 w 756000"/>
              <a:gd name="connsiteY38" fmla="*/ 187433 h 756000"/>
              <a:gd name="connsiteX39" fmla="*/ 328383 w 756000"/>
              <a:gd name="connsiteY39" fmla="*/ 199702 h 756000"/>
              <a:gd name="connsiteX40" fmla="*/ 316114 w 756000"/>
              <a:gd name="connsiteY40" fmla="*/ 211971 h 756000"/>
              <a:gd name="connsiteX41" fmla="*/ 303845 w 756000"/>
              <a:gd name="connsiteY41" fmla="*/ 199702 h 756000"/>
              <a:gd name="connsiteX42" fmla="*/ 316114 w 756000"/>
              <a:gd name="connsiteY42" fmla="*/ 187433 h 756000"/>
              <a:gd name="connsiteX43" fmla="*/ 297265 w 756000"/>
              <a:gd name="connsiteY43" fmla="*/ 104305 h 756000"/>
              <a:gd name="connsiteX44" fmla="*/ 288592 w 756000"/>
              <a:gd name="connsiteY44" fmla="*/ 106642 h 756000"/>
              <a:gd name="connsiteX45" fmla="*/ 312544 w 756000"/>
              <a:gd name="connsiteY45" fmla="*/ 149332 h 756000"/>
              <a:gd name="connsiteX46" fmla="*/ 304742 w 756000"/>
              <a:gd name="connsiteY46" fmla="*/ 153724 h 756000"/>
              <a:gd name="connsiteX47" fmla="*/ 239810 w 756000"/>
              <a:gd name="connsiteY47" fmla="*/ 257755 h 756000"/>
              <a:gd name="connsiteX48" fmla="*/ 239719 w 756000"/>
              <a:gd name="connsiteY48" fmla="*/ 259568 h 756000"/>
              <a:gd name="connsiteX49" fmla="*/ 517120 w 756000"/>
              <a:gd name="connsiteY49" fmla="*/ 259568 h 756000"/>
              <a:gd name="connsiteX50" fmla="*/ 517028 w 756000"/>
              <a:gd name="connsiteY50" fmla="*/ 257755 h 756000"/>
              <a:gd name="connsiteX51" fmla="*/ 452097 w 756000"/>
              <a:gd name="connsiteY51" fmla="*/ 153724 h 756000"/>
              <a:gd name="connsiteX52" fmla="*/ 446657 w 756000"/>
              <a:gd name="connsiteY52" fmla="*/ 151645 h 756000"/>
              <a:gd name="connsiteX53" fmla="*/ 471176 w 756000"/>
              <a:gd name="connsiteY53" fmla="*/ 110650 h 756000"/>
              <a:gd name="connsiteX54" fmla="*/ 463382 w 756000"/>
              <a:gd name="connsiteY54" fmla="*/ 104562 h 756000"/>
              <a:gd name="connsiteX55" fmla="*/ 438015 w 756000"/>
              <a:gd name="connsiteY55" fmla="*/ 146058 h 756000"/>
              <a:gd name="connsiteX56" fmla="*/ 429507 w 756000"/>
              <a:gd name="connsiteY56" fmla="*/ 142336 h 756000"/>
              <a:gd name="connsiteX57" fmla="*/ 378419 w 756000"/>
              <a:gd name="connsiteY57" fmla="*/ 132672 h 756000"/>
              <a:gd name="connsiteX58" fmla="*/ 327331 w 756000"/>
              <a:gd name="connsiteY58" fmla="*/ 142336 h 756000"/>
              <a:gd name="connsiteX59" fmla="*/ 317141 w 756000"/>
              <a:gd name="connsiteY59" fmla="*/ 146905 h 756000"/>
              <a:gd name="connsiteX60" fmla="*/ 297265 w 756000"/>
              <a:gd name="connsiteY60" fmla="*/ 104305 h 756000"/>
              <a:gd name="connsiteX61" fmla="*/ 378000 w 756000"/>
              <a:gd name="connsiteY61" fmla="*/ 0 h 756000"/>
              <a:gd name="connsiteX62" fmla="*/ 756000 w 756000"/>
              <a:gd name="connsiteY62" fmla="*/ 378000 h 756000"/>
              <a:gd name="connsiteX63" fmla="*/ 378000 w 756000"/>
              <a:gd name="connsiteY63" fmla="*/ 756000 h 756000"/>
              <a:gd name="connsiteX64" fmla="*/ 0 w 756000"/>
              <a:gd name="connsiteY64" fmla="*/ 378000 h 756000"/>
              <a:gd name="connsiteX65" fmla="*/ 378000 w 756000"/>
              <a:gd name="connsiteY65" fmla="*/ 0 h 756000"/>
              <a:gd name="connsiteX0" fmla="*/ 239719 w 756000"/>
              <a:gd name="connsiteY0" fmla="*/ 272833 h 756000"/>
              <a:gd name="connsiteX1" fmla="*/ 239719 w 756000"/>
              <a:gd name="connsiteY1" fmla="*/ 480813 h 756000"/>
              <a:gd name="connsiteX2" fmla="*/ 276434 w 756000"/>
              <a:gd name="connsiteY2" fmla="*/ 510238 h 756000"/>
              <a:gd name="connsiteX3" fmla="*/ 295406 w 756000"/>
              <a:gd name="connsiteY3" fmla="*/ 510251 h 756000"/>
              <a:gd name="connsiteX4" fmla="*/ 295304 w 756000"/>
              <a:gd name="connsiteY4" fmla="*/ 576877 h 756000"/>
              <a:gd name="connsiteX5" fmla="*/ 327203 w 756000"/>
              <a:gd name="connsiteY5" fmla="*/ 608775 h 756000"/>
              <a:gd name="connsiteX6" fmla="*/ 359101 w 756000"/>
              <a:gd name="connsiteY6" fmla="*/ 576877 h 756000"/>
              <a:gd name="connsiteX7" fmla="*/ 359200 w 756000"/>
              <a:gd name="connsiteY7" fmla="*/ 510296 h 756000"/>
              <a:gd name="connsiteX8" fmla="*/ 398919 w 756000"/>
              <a:gd name="connsiteY8" fmla="*/ 510323 h 756000"/>
              <a:gd name="connsiteX9" fmla="*/ 398818 w 756000"/>
              <a:gd name="connsiteY9" fmla="*/ 576877 h 756000"/>
              <a:gd name="connsiteX10" fmla="*/ 430716 w 756000"/>
              <a:gd name="connsiteY10" fmla="*/ 608775 h 756000"/>
              <a:gd name="connsiteX11" fmla="*/ 462615 w 756000"/>
              <a:gd name="connsiteY11" fmla="*/ 576877 h 756000"/>
              <a:gd name="connsiteX12" fmla="*/ 462714 w 756000"/>
              <a:gd name="connsiteY12" fmla="*/ 510368 h 756000"/>
              <a:gd name="connsiteX13" fmla="*/ 491831 w 756000"/>
              <a:gd name="connsiteY13" fmla="*/ 510388 h 756000"/>
              <a:gd name="connsiteX14" fmla="*/ 516283 w 756000"/>
              <a:gd name="connsiteY14" fmla="*/ 481384 h 756000"/>
              <a:gd name="connsiteX15" fmla="*/ 516718 w 756000"/>
              <a:gd name="connsiteY15" fmla="*/ 272833 h 756000"/>
              <a:gd name="connsiteX16" fmla="*/ 239719 w 756000"/>
              <a:gd name="connsiteY16" fmla="*/ 272833 h 756000"/>
              <a:gd name="connsiteX17" fmla="*/ 561470 w 756000"/>
              <a:gd name="connsiteY17" fmla="*/ 268335 h 756000"/>
              <a:gd name="connsiteX18" fmla="*/ 529571 w 756000"/>
              <a:gd name="connsiteY18" fmla="*/ 300234 h 756000"/>
              <a:gd name="connsiteX19" fmla="*/ 529571 w 756000"/>
              <a:gd name="connsiteY19" fmla="*/ 302960 h 756000"/>
              <a:gd name="connsiteX20" fmla="*/ 529382 w 756000"/>
              <a:gd name="connsiteY20" fmla="*/ 426946 h 756000"/>
              <a:gd name="connsiteX21" fmla="*/ 561281 w 756000"/>
              <a:gd name="connsiteY21" fmla="*/ 458845 h 756000"/>
              <a:gd name="connsiteX22" fmla="*/ 593179 w 756000"/>
              <a:gd name="connsiteY22" fmla="*/ 426946 h 756000"/>
              <a:gd name="connsiteX23" fmla="*/ 593368 w 756000"/>
              <a:gd name="connsiteY23" fmla="*/ 300234 h 756000"/>
              <a:gd name="connsiteX24" fmla="*/ 561470 w 756000"/>
              <a:gd name="connsiteY24" fmla="*/ 268335 h 756000"/>
              <a:gd name="connsiteX25" fmla="*/ 197188 w 756000"/>
              <a:gd name="connsiteY25" fmla="*/ 268225 h 756000"/>
              <a:gd name="connsiteX26" fmla="*/ 165289 w 756000"/>
              <a:gd name="connsiteY26" fmla="*/ 300123 h 756000"/>
              <a:gd name="connsiteX27" fmla="*/ 165289 w 756000"/>
              <a:gd name="connsiteY27" fmla="*/ 302850 h 756000"/>
              <a:gd name="connsiteX28" fmla="*/ 165100 w 756000"/>
              <a:gd name="connsiteY28" fmla="*/ 426836 h 756000"/>
              <a:gd name="connsiteX29" fmla="*/ 196999 w 756000"/>
              <a:gd name="connsiteY29" fmla="*/ 458734 h 756000"/>
              <a:gd name="connsiteX30" fmla="*/ 228897 w 756000"/>
              <a:gd name="connsiteY30" fmla="*/ 426836 h 756000"/>
              <a:gd name="connsiteX31" fmla="*/ 229086 w 756000"/>
              <a:gd name="connsiteY31" fmla="*/ 300123 h 756000"/>
              <a:gd name="connsiteX32" fmla="*/ 197188 w 756000"/>
              <a:gd name="connsiteY32" fmla="*/ 268225 h 756000"/>
              <a:gd name="connsiteX33" fmla="*/ 443432 w 756000"/>
              <a:gd name="connsiteY33" fmla="*/ 187433 h 756000"/>
              <a:gd name="connsiteX34" fmla="*/ 455701 w 756000"/>
              <a:gd name="connsiteY34" fmla="*/ 199702 h 756000"/>
              <a:gd name="connsiteX35" fmla="*/ 443432 w 756000"/>
              <a:gd name="connsiteY35" fmla="*/ 211971 h 756000"/>
              <a:gd name="connsiteX36" fmla="*/ 431164 w 756000"/>
              <a:gd name="connsiteY36" fmla="*/ 199702 h 756000"/>
              <a:gd name="connsiteX37" fmla="*/ 443432 w 756000"/>
              <a:gd name="connsiteY37" fmla="*/ 187433 h 756000"/>
              <a:gd name="connsiteX38" fmla="*/ 316114 w 756000"/>
              <a:gd name="connsiteY38" fmla="*/ 187433 h 756000"/>
              <a:gd name="connsiteX39" fmla="*/ 328383 w 756000"/>
              <a:gd name="connsiteY39" fmla="*/ 199702 h 756000"/>
              <a:gd name="connsiteX40" fmla="*/ 316114 w 756000"/>
              <a:gd name="connsiteY40" fmla="*/ 211971 h 756000"/>
              <a:gd name="connsiteX41" fmla="*/ 303845 w 756000"/>
              <a:gd name="connsiteY41" fmla="*/ 199702 h 756000"/>
              <a:gd name="connsiteX42" fmla="*/ 316114 w 756000"/>
              <a:gd name="connsiteY42" fmla="*/ 187433 h 756000"/>
              <a:gd name="connsiteX43" fmla="*/ 297265 w 756000"/>
              <a:gd name="connsiteY43" fmla="*/ 104305 h 756000"/>
              <a:gd name="connsiteX44" fmla="*/ 288592 w 756000"/>
              <a:gd name="connsiteY44" fmla="*/ 106642 h 756000"/>
              <a:gd name="connsiteX45" fmla="*/ 312544 w 756000"/>
              <a:gd name="connsiteY45" fmla="*/ 149332 h 756000"/>
              <a:gd name="connsiteX46" fmla="*/ 304742 w 756000"/>
              <a:gd name="connsiteY46" fmla="*/ 153724 h 756000"/>
              <a:gd name="connsiteX47" fmla="*/ 239810 w 756000"/>
              <a:gd name="connsiteY47" fmla="*/ 257755 h 756000"/>
              <a:gd name="connsiteX48" fmla="*/ 239719 w 756000"/>
              <a:gd name="connsiteY48" fmla="*/ 259568 h 756000"/>
              <a:gd name="connsiteX49" fmla="*/ 517120 w 756000"/>
              <a:gd name="connsiteY49" fmla="*/ 259568 h 756000"/>
              <a:gd name="connsiteX50" fmla="*/ 517028 w 756000"/>
              <a:gd name="connsiteY50" fmla="*/ 257755 h 756000"/>
              <a:gd name="connsiteX51" fmla="*/ 452097 w 756000"/>
              <a:gd name="connsiteY51" fmla="*/ 153724 h 756000"/>
              <a:gd name="connsiteX52" fmla="*/ 446657 w 756000"/>
              <a:gd name="connsiteY52" fmla="*/ 151645 h 756000"/>
              <a:gd name="connsiteX53" fmla="*/ 471176 w 756000"/>
              <a:gd name="connsiteY53" fmla="*/ 110650 h 756000"/>
              <a:gd name="connsiteX54" fmla="*/ 463382 w 756000"/>
              <a:gd name="connsiteY54" fmla="*/ 104562 h 756000"/>
              <a:gd name="connsiteX55" fmla="*/ 438015 w 756000"/>
              <a:gd name="connsiteY55" fmla="*/ 146058 h 756000"/>
              <a:gd name="connsiteX56" fmla="*/ 429507 w 756000"/>
              <a:gd name="connsiteY56" fmla="*/ 142336 h 756000"/>
              <a:gd name="connsiteX57" fmla="*/ 378419 w 756000"/>
              <a:gd name="connsiteY57" fmla="*/ 132672 h 756000"/>
              <a:gd name="connsiteX58" fmla="*/ 327331 w 756000"/>
              <a:gd name="connsiteY58" fmla="*/ 142336 h 756000"/>
              <a:gd name="connsiteX59" fmla="*/ 318041 w 756000"/>
              <a:gd name="connsiteY59" fmla="*/ 145555 h 756000"/>
              <a:gd name="connsiteX60" fmla="*/ 297265 w 756000"/>
              <a:gd name="connsiteY60" fmla="*/ 104305 h 756000"/>
              <a:gd name="connsiteX61" fmla="*/ 378000 w 756000"/>
              <a:gd name="connsiteY61" fmla="*/ 0 h 756000"/>
              <a:gd name="connsiteX62" fmla="*/ 756000 w 756000"/>
              <a:gd name="connsiteY62" fmla="*/ 378000 h 756000"/>
              <a:gd name="connsiteX63" fmla="*/ 378000 w 756000"/>
              <a:gd name="connsiteY63" fmla="*/ 756000 h 756000"/>
              <a:gd name="connsiteX64" fmla="*/ 0 w 756000"/>
              <a:gd name="connsiteY64" fmla="*/ 378000 h 756000"/>
              <a:gd name="connsiteX65" fmla="*/ 378000 w 756000"/>
              <a:gd name="connsiteY65" fmla="*/ 0 h 756000"/>
              <a:gd name="connsiteX0" fmla="*/ 239719 w 756000"/>
              <a:gd name="connsiteY0" fmla="*/ 272833 h 756000"/>
              <a:gd name="connsiteX1" fmla="*/ 239719 w 756000"/>
              <a:gd name="connsiteY1" fmla="*/ 480813 h 756000"/>
              <a:gd name="connsiteX2" fmla="*/ 276434 w 756000"/>
              <a:gd name="connsiteY2" fmla="*/ 510238 h 756000"/>
              <a:gd name="connsiteX3" fmla="*/ 295406 w 756000"/>
              <a:gd name="connsiteY3" fmla="*/ 510251 h 756000"/>
              <a:gd name="connsiteX4" fmla="*/ 295304 w 756000"/>
              <a:gd name="connsiteY4" fmla="*/ 576877 h 756000"/>
              <a:gd name="connsiteX5" fmla="*/ 327203 w 756000"/>
              <a:gd name="connsiteY5" fmla="*/ 608775 h 756000"/>
              <a:gd name="connsiteX6" fmla="*/ 359101 w 756000"/>
              <a:gd name="connsiteY6" fmla="*/ 576877 h 756000"/>
              <a:gd name="connsiteX7" fmla="*/ 359200 w 756000"/>
              <a:gd name="connsiteY7" fmla="*/ 510296 h 756000"/>
              <a:gd name="connsiteX8" fmla="*/ 398919 w 756000"/>
              <a:gd name="connsiteY8" fmla="*/ 510323 h 756000"/>
              <a:gd name="connsiteX9" fmla="*/ 398818 w 756000"/>
              <a:gd name="connsiteY9" fmla="*/ 576877 h 756000"/>
              <a:gd name="connsiteX10" fmla="*/ 430716 w 756000"/>
              <a:gd name="connsiteY10" fmla="*/ 608775 h 756000"/>
              <a:gd name="connsiteX11" fmla="*/ 462615 w 756000"/>
              <a:gd name="connsiteY11" fmla="*/ 576877 h 756000"/>
              <a:gd name="connsiteX12" fmla="*/ 462714 w 756000"/>
              <a:gd name="connsiteY12" fmla="*/ 510368 h 756000"/>
              <a:gd name="connsiteX13" fmla="*/ 491831 w 756000"/>
              <a:gd name="connsiteY13" fmla="*/ 510388 h 756000"/>
              <a:gd name="connsiteX14" fmla="*/ 516283 w 756000"/>
              <a:gd name="connsiteY14" fmla="*/ 481384 h 756000"/>
              <a:gd name="connsiteX15" fmla="*/ 516718 w 756000"/>
              <a:gd name="connsiteY15" fmla="*/ 272833 h 756000"/>
              <a:gd name="connsiteX16" fmla="*/ 239719 w 756000"/>
              <a:gd name="connsiteY16" fmla="*/ 272833 h 756000"/>
              <a:gd name="connsiteX17" fmla="*/ 561470 w 756000"/>
              <a:gd name="connsiteY17" fmla="*/ 268335 h 756000"/>
              <a:gd name="connsiteX18" fmla="*/ 529571 w 756000"/>
              <a:gd name="connsiteY18" fmla="*/ 300234 h 756000"/>
              <a:gd name="connsiteX19" fmla="*/ 529571 w 756000"/>
              <a:gd name="connsiteY19" fmla="*/ 302960 h 756000"/>
              <a:gd name="connsiteX20" fmla="*/ 529382 w 756000"/>
              <a:gd name="connsiteY20" fmla="*/ 426946 h 756000"/>
              <a:gd name="connsiteX21" fmla="*/ 561281 w 756000"/>
              <a:gd name="connsiteY21" fmla="*/ 458845 h 756000"/>
              <a:gd name="connsiteX22" fmla="*/ 593179 w 756000"/>
              <a:gd name="connsiteY22" fmla="*/ 426946 h 756000"/>
              <a:gd name="connsiteX23" fmla="*/ 593368 w 756000"/>
              <a:gd name="connsiteY23" fmla="*/ 300234 h 756000"/>
              <a:gd name="connsiteX24" fmla="*/ 561470 w 756000"/>
              <a:gd name="connsiteY24" fmla="*/ 268335 h 756000"/>
              <a:gd name="connsiteX25" fmla="*/ 197188 w 756000"/>
              <a:gd name="connsiteY25" fmla="*/ 268225 h 756000"/>
              <a:gd name="connsiteX26" fmla="*/ 165289 w 756000"/>
              <a:gd name="connsiteY26" fmla="*/ 300123 h 756000"/>
              <a:gd name="connsiteX27" fmla="*/ 165289 w 756000"/>
              <a:gd name="connsiteY27" fmla="*/ 302850 h 756000"/>
              <a:gd name="connsiteX28" fmla="*/ 165100 w 756000"/>
              <a:gd name="connsiteY28" fmla="*/ 426836 h 756000"/>
              <a:gd name="connsiteX29" fmla="*/ 196999 w 756000"/>
              <a:gd name="connsiteY29" fmla="*/ 458734 h 756000"/>
              <a:gd name="connsiteX30" fmla="*/ 228897 w 756000"/>
              <a:gd name="connsiteY30" fmla="*/ 426836 h 756000"/>
              <a:gd name="connsiteX31" fmla="*/ 229086 w 756000"/>
              <a:gd name="connsiteY31" fmla="*/ 300123 h 756000"/>
              <a:gd name="connsiteX32" fmla="*/ 197188 w 756000"/>
              <a:gd name="connsiteY32" fmla="*/ 268225 h 756000"/>
              <a:gd name="connsiteX33" fmla="*/ 443432 w 756000"/>
              <a:gd name="connsiteY33" fmla="*/ 187433 h 756000"/>
              <a:gd name="connsiteX34" fmla="*/ 455701 w 756000"/>
              <a:gd name="connsiteY34" fmla="*/ 199702 h 756000"/>
              <a:gd name="connsiteX35" fmla="*/ 443432 w 756000"/>
              <a:gd name="connsiteY35" fmla="*/ 211971 h 756000"/>
              <a:gd name="connsiteX36" fmla="*/ 431164 w 756000"/>
              <a:gd name="connsiteY36" fmla="*/ 199702 h 756000"/>
              <a:gd name="connsiteX37" fmla="*/ 443432 w 756000"/>
              <a:gd name="connsiteY37" fmla="*/ 187433 h 756000"/>
              <a:gd name="connsiteX38" fmla="*/ 316114 w 756000"/>
              <a:gd name="connsiteY38" fmla="*/ 187433 h 756000"/>
              <a:gd name="connsiteX39" fmla="*/ 328383 w 756000"/>
              <a:gd name="connsiteY39" fmla="*/ 199702 h 756000"/>
              <a:gd name="connsiteX40" fmla="*/ 316114 w 756000"/>
              <a:gd name="connsiteY40" fmla="*/ 211971 h 756000"/>
              <a:gd name="connsiteX41" fmla="*/ 303845 w 756000"/>
              <a:gd name="connsiteY41" fmla="*/ 199702 h 756000"/>
              <a:gd name="connsiteX42" fmla="*/ 316114 w 756000"/>
              <a:gd name="connsiteY42" fmla="*/ 187433 h 756000"/>
              <a:gd name="connsiteX43" fmla="*/ 297265 w 756000"/>
              <a:gd name="connsiteY43" fmla="*/ 104305 h 756000"/>
              <a:gd name="connsiteX44" fmla="*/ 288592 w 756000"/>
              <a:gd name="connsiteY44" fmla="*/ 106642 h 756000"/>
              <a:gd name="connsiteX45" fmla="*/ 309844 w 756000"/>
              <a:gd name="connsiteY45" fmla="*/ 150682 h 756000"/>
              <a:gd name="connsiteX46" fmla="*/ 304742 w 756000"/>
              <a:gd name="connsiteY46" fmla="*/ 153724 h 756000"/>
              <a:gd name="connsiteX47" fmla="*/ 239810 w 756000"/>
              <a:gd name="connsiteY47" fmla="*/ 257755 h 756000"/>
              <a:gd name="connsiteX48" fmla="*/ 239719 w 756000"/>
              <a:gd name="connsiteY48" fmla="*/ 259568 h 756000"/>
              <a:gd name="connsiteX49" fmla="*/ 517120 w 756000"/>
              <a:gd name="connsiteY49" fmla="*/ 259568 h 756000"/>
              <a:gd name="connsiteX50" fmla="*/ 517028 w 756000"/>
              <a:gd name="connsiteY50" fmla="*/ 257755 h 756000"/>
              <a:gd name="connsiteX51" fmla="*/ 452097 w 756000"/>
              <a:gd name="connsiteY51" fmla="*/ 153724 h 756000"/>
              <a:gd name="connsiteX52" fmla="*/ 446657 w 756000"/>
              <a:gd name="connsiteY52" fmla="*/ 151645 h 756000"/>
              <a:gd name="connsiteX53" fmla="*/ 471176 w 756000"/>
              <a:gd name="connsiteY53" fmla="*/ 110650 h 756000"/>
              <a:gd name="connsiteX54" fmla="*/ 463382 w 756000"/>
              <a:gd name="connsiteY54" fmla="*/ 104562 h 756000"/>
              <a:gd name="connsiteX55" fmla="*/ 438015 w 756000"/>
              <a:gd name="connsiteY55" fmla="*/ 146058 h 756000"/>
              <a:gd name="connsiteX56" fmla="*/ 429507 w 756000"/>
              <a:gd name="connsiteY56" fmla="*/ 142336 h 756000"/>
              <a:gd name="connsiteX57" fmla="*/ 378419 w 756000"/>
              <a:gd name="connsiteY57" fmla="*/ 132672 h 756000"/>
              <a:gd name="connsiteX58" fmla="*/ 327331 w 756000"/>
              <a:gd name="connsiteY58" fmla="*/ 142336 h 756000"/>
              <a:gd name="connsiteX59" fmla="*/ 318041 w 756000"/>
              <a:gd name="connsiteY59" fmla="*/ 145555 h 756000"/>
              <a:gd name="connsiteX60" fmla="*/ 297265 w 756000"/>
              <a:gd name="connsiteY60" fmla="*/ 104305 h 756000"/>
              <a:gd name="connsiteX61" fmla="*/ 378000 w 756000"/>
              <a:gd name="connsiteY61" fmla="*/ 0 h 756000"/>
              <a:gd name="connsiteX62" fmla="*/ 756000 w 756000"/>
              <a:gd name="connsiteY62" fmla="*/ 378000 h 756000"/>
              <a:gd name="connsiteX63" fmla="*/ 378000 w 756000"/>
              <a:gd name="connsiteY63" fmla="*/ 756000 h 756000"/>
              <a:gd name="connsiteX64" fmla="*/ 0 w 756000"/>
              <a:gd name="connsiteY64" fmla="*/ 378000 h 756000"/>
              <a:gd name="connsiteX65" fmla="*/ 378000 w 756000"/>
              <a:gd name="connsiteY65" fmla="*/ 0 h 756000"/>
              <a:gd name="connsiteX0" fmla="*/ 239719 w 756000"/>
              <a:gd name="connsiteY0" fmla="*/ 272833 h 756000"/>
              <a:gd name="connsiteX1" fmla="*/ 239719 w 756000"/>
              <a:gd name="connsiteY1" fmla="*/ 480813 h 756000"/>
              <a:gd name="connsiteX2" fmla="*/ 276434 w 756000"/>
              <a:gd name="connsiteY2" fmla="*/ 510238 h 756000"/>
              <a:gd name="connsiteX3" fmla="*/ 295406 w 756000"/>
              <a:gd name="connsiteY3" fmla="*/ 510251 h 756000"/>
              <a:gd name="connsiteX4" fmla="*/ 295304 w 756000"/>
              <a:gd name="connsiteY4" fmla="*/ 576877 h 756000"/>
              <a:gd name="connsiteX5" fmla="*/ 327203 w 756000"/>
              <a:gd name="connsiteY5" fmla="*/ 608775 h 756000"/>
              <a:gd name="connsiteX6" fmla="*/ 359101 w 756000"/>
              <a:gd name="connsiteY6" fmla="*/ 576877 h 756000"/>
              <a:gd name="connsiteX7" fmla="*/ 359200 w 756000"/>
              <a:gd name="connsiteY7" fmla="*/ 510296 h 756000"/>
              <a:gd name="connsiteX8" fmla="*/ 398919 w 756000"/>
              <a:gd name="connsiteY8" fmla="*/ 510323 h 756000"/>
              <a:gd name="connsiteX9" fmla="*/ 398818 w 756000"/>
              <a:gd name="connsiteY9" fmla="*/ 576877 h 756000"/>
              <a:gd name="connsiteX10" fmla="*/ 430716 w 756000"/>
              <a:gd name="connsiteY10" fmla="*/ 608775 h 756000"/>
              <a:gd name="connsiteX11" fmla="*/ 462615 w 756000"/>
              <a:gd name="connsiteY11" fmla="*/ 576877 h 756000"/>
              <a:gd name="connsiteX12" fmla="*/ 462714 w 756000"/>
              <a:gd name="connsiteY12" fmla="*/ 510368 h 756000"/>
              <a:gd name="connsiteX13" fmla="*/ 491831 w 756000"/>
              <a:gd name="connsiteY13" fmla="*/ 510388 h 756000"/>
              <a:gd name="connsiteX14" fmla="*/ 516283 w 756000"/>
              <a:gd name="connsiteY14" fmla="*/ 481384 h 756000"/>
              <a:gd name="connsiteX15" fmla="*/ 516718 w 756000"/>
              <a:gd name="connsiteY15" fmla="*/ 272833 h 756000"/>
              <a:gd name="connsiteX16" fmla="*/ 239719 w 756000"/>
              <a:gd name="connsiteY16" fmla="*/ 272833 h 756000"/>
              <a:gd name="connsiteX17" fmla="*/ 561470 w 756000"/>
              <a:gd name="connsiteY17" fmla="*/ 268335 h 756000"/>
              <a:gd name="connsiteX18" fmla="*/ 529571 w 756000"/>
              <a:gd name="connsiteY18" fmla="*/ 300234 h 756000"/>
              <a:gd name="connsiteX19" fmla="*/ 529571 w 756000"/>
              <a:gd name="connsiteY19" fmla="*/ 302960 h 756000"/>
              <a:gd name="connsiteX20" fmla="*/ 529382 w 756000"/>
              <a:gd name="connsiteY20" fmla="*/ 426946 h 756000"/>
              <a:gd name="connsiteX21" fmla="*/ 561281 w 756000"/>
              <a:gd name="connsiteY21" fmla="*/ 458845 h 756000"/>
              <a:gd name="connsiteX22" fmla="*/ 593179 w 756000"/>
              <a:gd name="connsiteY22" fmla="*/ 426946 h 756000"/>
              <a:gd name="connsiteX23" fmla="*/ 593368 w 756000"/>
              <a:gd name="connsiteY23" fmla="*/ 300234 h 756000"/>
              <a:gd name="connsiteX24" fmla="*/ 561470 w 756000"/>
              <a:gd name="connsiteY24" fmla="*/ 268335 h 756000"/>
              <a:gd name="connsiteX25" fmla="*/ 197188 w 756000"/>
              <a:gd name="connsiteY25" fmla="*/ 268225 h 756000"/>
              <a:gd name="connsiteX26" fmla="*/ 165289 w 756000"/>
              <a:gd name="connsiteY26" fmla="*/ 300123 h 756000"/>
              <a:gd name="connsiteX27" fmla="*/ 165289 w 756000"/>
              <a:gd name="connsiteY27" fmla="*/ 302850 h 756000"/>
              <a:gd name="connsiteX28" fmla="*/ 165100 w 756000"/>
              <a:gd name="connsiteY28" fmla="*/ 426836 h 756000"/>
              <a:gd name="connsiteX29" fmla="*/ 196999 w 756000"/>
              <a:gd name="connsiteY29" fmla="*/ 458734 h 756000"/>
              <a:gd name="connsiteX30" fmla="*/ 228897 w 756000"/>
              <a:gd name="connsiteY30" fmla="*/ 426836 h 756000"/>
              <a:gd name="connsiteX31" fmla="*/ 229086 w 756000"/>
              <a:gd name="connsiteY31" fmla="*/ 300123 h 756000"/>
              <a:gd name="connsiteX32" fmla="*/ 197188 w 756000"/>
              <a:gd name="connsiteY32" fmla="*/ 268225 h 756000"/>
              <a:gd name="connsiteX33" fmla="*/ 443432 w 756000"/>
              <a:gd name="connsiteY33" fmla="*/ 187433 h 756000"/>
              <a:gd name="connsiteX34" fmla="*/ 455701 w 756000"/>
              <a:gd name="connsiteY34" fmla="*/ 199702 h 756000"/>
              <a:gd name="connsiteX35" fmla="*/ 443432 w 756000"/>
              <a:gd name="connsiteY35" fmla="*/ 211971 h 756000"/>
              <a:gd name="connsiteX36" fmla="*/ 431164 w 756000"/>
              <a:gd name="connsiteY36" fmla="*/ 199702 h 756000"/>
              <a:gd name="connsiteX37" fmla="*/ 443432 w 756000"/>
              <a:gd name="connsiteY37" fmla="*/ 187433 h 756000"/>
              <a:gd name="connsiteX38" fmla="*/ 316114 w 756000"/>
              <a:gd name="connsiteY38" fmla="*/ 187433 h 756000"/>
              <a:gd name="connsiteX39" fmla="*/ 328383 w 756000"/>
              <a:gd name="connsiteY39" fmla="*/ 199702 h 756000"/>
              <a:gd name="connsiteX40" fmla="*/ 316114 w 756000"/>
              <a:gd name="connsiteY40" fmla="*/ 211971 h 756000"/>
              <a:gd name="connsiteX41" fmla="*/ 303845 w 756000"/>
              <a:gd name="connsiteY41" fmla="*/ 199702 h 756000"/>
              <a:gd name="connsiteX42" fmla="*/ 316114 w 756000"/>
              <a:gd name="connsiteY42" fmla="*/ 187433 h 756000"/>
              <a:gd name="connsiteX43" fmla="*/ 297265 w 756000"/>
              <a:gd name="connsiteY43" fmla="*/ 104305 h 756000"/>
              <a:gd name="connsiteX44" fmla="*/ 288592 w 756000"/>
              <a:gd name="connsiteY44" fmla="*/ 108442 h 756000"/>
              <a:gd name="connsiteX45" fmla="*/ 309844 w 756000"/>
              <a:gd name="connsiteY45" fmla="*/ 150682 h 756000"/>
              <a:gd name="connsiteX46" fmla="*/ 304742 w 756000"/>
              <a:gd name="connsiteY46" fmla="*/ 153724 h 756000"/>
              <a:gd name="connsiteX47" fmla="*/ 239810 w 756000"/>
              <a:gd name="connsiteY47" fmla="*/ 257755 h 756000"/>
              <a:gd name="connsiteX48" fmla="*/ 239719 w 756000"/>
              <a:gd name="connsiteY48" fmla="*/ 259568 h 756000"/>
              <a:gd name="connsiteX49" fmla="*/ 517120 w 756000"/>
              <a:gd name="connsiteY49" fmla="*/ 259568 h 756000"/>
              <a:gd name="connsiteX50" fmla="*/ 517028 w 756000"/>
              <a:gd name="connsiteY50" fmla="*/ 257755 h 756000"/>
              <a:gd name="connsiteX51" fmla="*/ 452097 w 756000"/>
              <a:gd name="connsiteY51" fmla="*/ 153724 h 756000"/>
              <a:gd name="connsiteX52" fmla="*/ 446657 w 756000"/>
              <a:gd name="connsiteY52" fmla="*/ 151645 h 756000"/>
              <a:gd name="connsiteX53" fmla="*/ 471176 w 756000"/>
              <a:gd name="connsiteY53" fmla="*/ 110650 h 756000"/>
              <a:gd name="connsiteX54" fmla="*/ 463382 w 756000"/>
              <a:gd name="connsiteY54" fmla="*/ 104562 h 756000"/>
              <a:gd name="connsiteX55" fmla="*/ 438015 w 756000"/>
              <a:gd name="connsiteY55" fmla="*/ 146058 h 756000"/>
              <a:gd name="connsiteX56" fmla="*/ 429507 w 756000"/>
              <a:gd name="connsiteY56" fmla="*/ 142336 h 756000"/>
              <a:gd name="connsiteX57" fmla="*/ 378419 w 756000"/>
              <a:gd name="connsiteY57" fmla="*/ 132672 h 756000"/>
              <a:gd name="connsiteX58" fmla="*/ 327331 w 756000"/>
              <a:gd name="connsiteY58" fmla="*/ 142336 h 756000"/>
              <a:gd name="connsiteX59" fmla="*/ 318041 w 756000"/>
              <a:gd name="connsiteY59" fmla="*/ 145555 h 756000"/>
              <a:gd name="connsiteX60" fmla="*/ 297265 w 756000"/>
              <a:gd name="connsiteY60" fmla="*/ 104305 h 756000"/>
              <a:gd name="connsiteX61" fmla="*/ 378000 w 756000"/>
              <a:gd name="connsiteY61" fmla="*/ 0 h 756000"/>
              <a:gd name="connsiteX62" fmla="*/ 756000 w 756000"/>
              <a:gd name="connsiteY62" fmla="*/ 378000 h 756000"/>
              <a:gd name="connsiteX63" fmla="*/ 378000 w 756000"/>
              <a:gd name="connsiteY63" fmla="*/ 756000 h 756000"/>
              <a:gd name="connsiteX64" fmla="*/ 0 w 756000"/>
              <a:gd name="connsiteY64" fmla="*/ 378000 h 756000"/>
              <a:gd name="connsiteX65" fmla="*/ 378000 w 756000"/>
              <a:gd name="connsiteY65" fmla="*/ 0 h 756000"/>
              <a:gd name="connsiteX0" fmla="*/ 239719 w 756000"/>
              <a:gd name="connsiteY0" fmla="*/ 272833 h 756000"/>
              <a:gd name="connsiteX1" fmla="*/ 239719 w 756000"/>
              <a:gd name="connsiteY1" fmla="*/ 480813 h 756000"/>
              <a:gd name="connsiteX2" fmla="*/ 276434 w 756000"/>
              <a:gd name="connsiteY2" fmla="*/ 510238 h 756000"/>
              <a:gd name="connsiteX3" fmla="*/ 295406 w 756000"/>
              <a:gd name="connsiteY3" fmla="*/ 510251 h 756000"/>
              <a:gd name="connsiteX4" fmla="*/ 295304 w 756000"/>
              <a:gd name="connsiteY4" fmla="*/ 576877 h 756000"/>
              <a:gd name="connsiteX5" fmla="*/ 327203 w 756000"/>
              <a:gd name="connsiteY5" fmla="*/ 608775 h 756000"/>
              <a:gd name="connsiteX6" fmla="*/ 359101 w 756000"/>
              <a:gd name="connsiteY6" fmla="*/ 576877 h 756000"/>
              <a:gd name="connsiteX7" fmla="*/ 359200 w 756000"/>
              <a:gd name="connsiteY7" fmla="*/ 510296 h 756000"/>
              <a:gd name="connsiteX8" fmla="*/ 398919 w 756000"/>
              <a:gd name="connsiteY8" fmla="*/ 510323 h 756000"/>
              <a:gd name="connsiteX9" fmla="*/ 398818 w 756000"/>
              <a:gd name="connsiteY9" fmla="*/ 576877 h 756000"/>
              <a:gd name="connsiteX10" fmla="*/ 430716 w 756000"/>
              <a:gd name="connsiteY10" fmla="*/ 608775 h 756000"/>
              <a:gd name="connsiteX11" fmla="*/ 462615 w 756000"/>
              <a:gd name="connsiteY11" fmla="*/ 576877 h 756000"/>
              <a:gd name="connsiteX12" fmla="*/ 462714 w 756000"/>
              <a:gd name="connsiteY12" fmla="*/ 510368 h 756000"/>
              <a:gd name="connsiteX13" fmla="*/ 491831 w 756000"/>
              <a:gd name="connsiteY13" fmla="*/ 510388 h 756000"/>
              <a:gd name="connsiteX14" fmla="*/ 516283 w 756000"/>
              <a:gd name="connsiteY14" fmla="*/ 481384 h 756000"/>
              <a:gd name="connsiteX15" fmla="*/ 516718 w 756000"/>
              <a:gd name="connsiteY15" fmla="*/ 272833 h 756000"/>
              <a:gd name="connsiteX16" fmla="*/ 239719 w 756000"/>
              <a:gd name="connsiteY16" fmla="*/ 272833 h 756000"/>
              <a:gd name="connsiteX17" fmla="*/ 561470 w 756000"/>
              <a:gd name="connsiteY17" fmla="*/ 268335 h 756000"/>
              <a:gd name="connsiteX18" fmla="*/ 529571 w 756000"/>
              <a:gd name="connsiteY18" fmla="*/ 300234 h 756000"/>
              <a:gd name="connsiteX19" fmla="*/ 529571 w 756000"/>
              <a:gd name="connsiteY19" fmla="*/ 302960 h 756000"/>
              <a:gd name="connsiteX20" fmla="*/ 529382 w 756000"/>
              <a:gd name="connsiteY20" fmla="*/ 426946 h 756000"/>
              <a:gd name="connsiteX21" fmla="*/ 561281 w 756000"/>
              <a:gd name="connsiteY21" fmla="*/ 458845 h 756000"/>
              <a:gd name="connsiteX22" fmla="*/ 593179 w 756000"/>
              <a:gd name="connsiteY22" fmla="*/ 426946 h 756000"/>
              <a:gd name="connsiteX23" fmla="*/ 593368 w 756000"/>
              <a:gd name="connsiteY23" fmla="*/ 300234 h 756000"/>
              <a:gd name="connsiteX24" fmla="*/ 561470 w 756000"/>
              <a:gd name="connsiteY24" fmla="*/ 268335 h 756000"/>
              <a:gd name="connsiteX25" fmla="*/ 197188 w 756000"/>
              <a:gd name="connsiteY25" fmla="*/ 268225 h 756000"/>
              <a:gd name="connsiteX26" fmla="*/ 165289 w 756000"/>
              <a:gd name="connsiteY26" fmla="*/ 300123 h 756000"/>
              <a:gd name="connsiteX27" fmla="*/ 165289 w 756000"/>
              <a:gd name="connsiteY27" fmla="*/ 302850 h 756000"/>
              <a:gd name="connsiteX28" fmla="*/ 165100 w 756000"/>
              <a:gd name="connsiteY28" fmla="*/ 426836 h 756000"/>
              <a:gd name="connsiteX29" fmla="*/ 196999 w 756000"/>
              <a:gd name="connsiteY29" fmla="*/ 458734 h 756000"/>
              <a:gd name="connsiteX30" fmla="*/ 228897 w 756000"/>
              <a:gd name="connsiteY30" fmla="*/ 426836 h 756000"/>
              <a:gd name="connsiteX31" fmla="*/ 229086 w 756000"/>
              <a:gd name="connsiteY31" fmla="*/ 300123 h 756000"/>
              <a:gd name="connsiteX32" fmla="*/ 197188 w 756000"/>
              <a:gd name="connsiteY32" fmla="*/ 268225 h 756000"/>
              <a:gd name="connsiteX33" fmla="*/ 443432 w 756000"/>
              <a:gd name="connsiteY33" fmla="*/ 187433 h 756000"/>
              <a:gd name="connsiteX34" fmla="*/ 455701 w 756000"/>
              <a:gd name="connsiteY34" fmla="*/ 199702 h 756000"/>
              <a:gd name="connsiteX35" fmla="*/ 443432 w 756000"/>
              <a:gd name="connsiteY35" fmla="*/ 211971 h 756000"/>
              <a:gd name="connsiteX36" fmla="*/ 431164 w 756000"/>
              <a:gd name="connsiteY36" fmla="*/ 199702 h 756000"/>
              <a:gd name="connsiteX37" fmla="*/ 443432 w 756000"/>
              <a:gd name="connsiteY37" fmla="*/ 187433 h 756000"/>
              <a:gd name="connsiteX38" fmla="*/ 316114 w 756000"/>
              <a:gd name="connsiteY38" fmla="*/ 187433 h 756000"/>
              <a:gd name="connsiteX39" fmla="*/ 328383 w 756000"/>
              <a:gd name="connsiteY39" fmla="*/ 199702 h 756000"/>
              <a:gd name="connsiteX40" fmla="*/ 316114 w 756000"/>
              <a:gd name="connsiteY40" fmla="*/ 211971 h 756000"/>
              <a:gd name="connsiteX41" fmla="*/ 303845 w 756000"/>
              <a:gd name="connsiteY41" fmla="*/ 199702 h 756000"/>
              <a:gd name="connsiteX42" fmla="*/ 316114 w 756000"/>
              <a:gd name="connsiteY42" fmla="*/ 187433 h 756000"/>
              <a:gd name="connsiteX43" fmla="*/ 297265 w 756000"/>
              <a:gd name="connsiteY43" fmla="*/ 104305 h 756000"/>
              <a:gd name="connsiteX44" fmla="*/ 288592 w 756000"/>
              <a:gd name="connsiteY44" fmla="*/ 108442 h 756000"/>
              <a:gd name="connsiteX45" fmla="*/ 309844 w 756000"/>
              <a:gd name="connsiteY45" fmla="*/ 150682 h 756000"/>
              <a:gd name="connsiteX46" fmla="*/ 304742 w 756000"/>
              <a:gd name="connsiteY46" fmla="*/ 153724 h 756000"/>
              <a:gd name="connsiteX47" fmla="*/ 239810 w 756000"/>
              <a:gd name="connsiteY47" fmla="*/ 257755 h 756000"/>
              <a:gd name="connsiteX48" fmla="*/ 239719 w 756000"/>
              <a:gd name="connsiteY48" fmla="*/ 259568 h 756000"/>
              <a:gd name="connsiteX49" fmla="*/ 517120 w 756000"/>
              <a:gd name="connsiteY49" fmla="*/ 259568 h 756000"/>
              <a:gd name="connsiteX50" fmla="*/ 517028 w 756000"/>
              <a:gd name="connsiteY50" fmla="*/ 257755 h 756000"/>
              <a:gd name="connsiteX51" fmla="*/ 452097 w 756000"/>
              <a:gd name="connsiteY51" fmla="*/ 153724 h 756000"/>
              <a:gd name="connsiteX52" fmla="*/ 446657 w 756000"/>
              <a:gd name="connsiteY52" fmla="*/ 151645 h 756000"/>
              <a:gd name="connsiteX53" fmla="*/ 471176 w 756000"/>
              <a:gd name="connsiteY53" fmla="*/ 110650 h 756000"/>
              <a:gd name="connsiteX54" fmla="*/ 463382 w 756000"/>
              <a:gd name="connsiteY54" fmla="*/ 104562 h 756000"/>
              <a:gd name="connsiteX55" fmla="*/ 438015 w 756000"/>
              <a:gd name="connsiteY55" fmla="*/ 146058 h 756000"/>
              <a:gd name="connsiteX56" fmla="*/ 429507 w 756000"/>
              <a:gd name="connsiteY56" fmla="*/ 142336 h 756000"/>
              <a:gd name="connsiteX57" fmla="*/ 378419 w 756000"/>
              <a:gd name="connsiteY57" fmla="*/ 132672 h 756000"/>
              <a:gd name="connsiteX58" fmla="*/ 327331 w 756000"/>
              <a:gd name="connsiteY58" fmla="*/ 142336 h 756000"/>
              <a:gd name="connsiteX59" fmla="*/ 318041 w 756000"/>
              <a:gd name="connsiteY59" fmla="*/ 145555 h 756000"/>
              <a:gd name="connsiteX60" fmla="*/ 297265 w 756000"/>
              <a:gd name="connsiteY60" fmla="*/ 104305 h 756000"/>
              <a:gd name="connsiteX61" fmla="*/ 378000 w 756000"/>
              <a:gd name="connsiteY61" fmla="*/ 0 h 756000"/>
              <a:gd name="connsiteX62" fmla="*/ 756000 w 756000"/>
              <a:gd name="connsiteY62" fmla="*/ 378000 h 756000"/>
              <a:gd name="connsiteX63" fmla="*/ 378000 w 756000"/>
              <a:gd name="connsiteY63" fmla="*/ 756000 h 756000"/>
              <a:gd name="connsiteX64" fmla="*/ 0 w 756000"/>
              <a:gd name="connsiteY64" fmla="*/ 378000 h 756000"/>
              <a:gd name="connsiteX65" fmla="*/ 378000 w 756000"/>
              <a:gd name="connsiteY65" fmla="*/ 0 h 756000"/>
              <a:gd name="connsiteX0" fmla="*/ 239719 w 756000"/>
              <a:gd name="connsiteY0" fmla="*/ 272833 h 756000"/>
              <a:gd name="connsiteX1" fmla="*/ 239719 w 756000"/>
              <a:gd name="connsiteY1" fmla="*/ 480813 h 756000"/>
              <a:gd name="connsiteX2" fmla="*/ 276434 w 756000"/>
              <a:gd name="connsiteY2" fmla="*/ 510238 h 756000"/>
              <a:gd name="connsiteX3" fmla="*/ 295406 w 756000"/>
              <a:gd name="connsiteY3" fmla="*/ 510251 h 756000"/>
              <a:gd name="connsiteX4" fmla="*/ 295304 w 756000"/>
              <a:gd name="connsiteY4" fmla="*/ 576877 h 756000"/>
              <a:gd name="connsiteX5" fmla="*/ 327203 w 756000"/>
              <a:gd name="connsiteY5" fmla="*/ 608775 h 756000"/>
              <a:gd name="connsiteX6" fmla="*/ 359101 w 756000"/>
              <a:gd name="connsiteY6" fmla="*/ 576877 h 756000"/>
              <a:gd name="connsiteX7" fmla="*/ 359200 w 756000"/>
              <a:gd name="connsiteY7" fmla="*/ 510296 h 756000"/>
              <a:gd name="connsiteX8" fmla="*/ 398919 w 756000"/>
              <a:gd name="connsiteY8" fmla="*/ 510323 h 756000"/>
              <a:gd name="connsiteX9" fmla="*/ 398818 w 756000"/>
              <a:gd name="connsiteY9" fmla="*/ 576877 h 756000"/>
              <a:gd name="connsiteX10" fmla="*/ 430716 w 756000"/>
              <a:gd name="connsiteY10" fmla="*/ 608775 h 756000"/>
              <a:gd name="connsiteX11" fmla="*/ 462615 w 756000"/>
              <a:gd name="connsiteY11" fmla="*/ 576877 h 756000"/>
              <a:gd name="connsiteX12" fmla="*/ 462714 w 756000"/>
              <a:gd name="connsiteY12" fmla="*/ 510368 h 756000"/>
              <a:gd name="connsiteX13" fmla="*/ 491831 w 756000"/>
              <a:gd name="connsiteY13" fmla="*/ 510388 h 756000"/>
              <a:gd name="connsiteX14" fmla="*/ 516283 w 756000"/>
              <a:gd name="connsiteY14" fmla="*/ 481384 h 756000"/>
              <a:gd name="connsiteX15" fmla="*/ 516718 w 756000"/>
              <a:gd name="connsiteY15" fmla="*/ 272833 h 756000"/>
              <a:gd name="connsiteX16" fmla="*/ 239719 w 756000"/>
              <a:gd name="connsiteY16" fmla="*/ 272833 h 756000"/>
              <a:gd name="connsiteX17" fmla="*/ 561470 w 756000"/>
              <a:gd name="connsiteY17" fmla="*/ 268335 h 756000"/>
              <a:gd name="connsiteX18" fmla="*/ 529571 w 756000"/>
              <a:gd name="connsiteY18" fmla="*/ 300234 h 756000"/>
              <a:gd name="connsiteX19" fmla="*/ 529571 w 756000"/>
              <a:gd name="connsiteY19" fmla="*/ 302960 h 756000"/>
              <a:gd name="connsiteX20" fmla="*/ 529382 w 756000"/>
              <a:gd name="connsiteY20" fmla="*/ 426946 h 756000"/>
              <a:gd name="connsiteX21" fmla="*/ 561281 w 756000"/>
              <a:gd name="connsiteY21" fmla="*/ 458845 h 756000"/>
              <a:gd name="connsiteX22" fmla="*/ 593179 w 756000"/>
              <a:gd name="connsiteY22" fmla="*/ 426946 h 756000"/>
              <a:gd name="connsiteX23" fmla="*/ 593368 w 756000"/>
              <a:gd name="connsiteY23" fmla="*/ 300234 h 756000"/>
              <a:gd name="connsiteX24" fmla="*/ 561470 w 756000"/>
              <a:gd name="connsiteY24" fmla="*/ 268335 h 756000"/>
              <a:gd name="connsiteX25" fmla="*/ 197188 w 756000"/>
              <a:gd name="connsiteY25" fmla="*/ 268225 h 756000"/>
              <a:gd name="connsiteX26" fmla="*/ 165289 w 756000"/>
              <a:gd name="connsiteY26" fmla="*/ 300123 h 756000"/>
              <a:gd name="connsiteX27" fmla="*/ 165289 w 756000"/>
              <a:gd name="connsiteY27" fmla="*/ 302850 h 756000"/>
              <a:gd name="connsiteX28" fmla="*/ 165100 w 756000"/>
              <a:gd name="connsiteY28" fmla="*/ 426836 h 756000"/>
              <a:gd name="connsiteX29" fmla="*/ 196999 w 756000"/>
              <a:gd name="connsiteY29" fmla="*/ 458734 h 756000"/>
              <a:gd name="connsiteX30" fmla="*/ 228897 w 756000"/>
              <a:gd name="connsiteY30" fmla="*/ 426836 h 756000"/>
              <a:gd name="connsiteX31" fmla="*/ 229086 w 756000"/>
              <a:gd name="connsiteY31" fmla="*/ 300123 h 756000"/>
              <a:gd name="connsiteX32" fmla="*/ 197188 w 756000"/>
              <a:gd name="connsiteY32" fmla="*/ 268225 h 756000"/>
              <a:gd name="connsiteX33" fmla="*/ 443432 w 756000"/>
              <a:gd name="connsiteY33" fmla="*/ 187433 h 756000"/>
              <a:gd name="connsiteX34" fmla="*/ 455701 w 756000"/>
              <a:gd name="connsiteY34" fmla="*/ 199702 h 756000"/>
              <a:gd name="connsiteX35" fmla="*/ 443432 w 756000"/>
              <a:gd name="connsiteY35" fmla="*/ 211971 h 756000"/>
              <a:gd name="connsiteX36" fmla="*/ 431164 w 756000"/>
              <a:gd name="connsiteY36" fmla="*/ 199702 h 756000"/>
              <a:gd name="connsiteX37" fmla="*/ 443432 w 756000"/>
              <a:gd name="connsiteY37" fmla="*/ 187433 h 756000"/>
              <a:gd name="connsiteX38" fmla="*/ 316114 w 756000"/>
              <a:gd name="connsiteY38" fmla="*/ 187433 h 756000"/>
              <a:gd name="connsiteX39" fmla="*/ 328383 w 756000"/>
              <a:gd name="connsiteY39" fmla="*/ 199702 h 756000"/>
              <a:gd name="connsiteX40" fmla="*/ 316114 w 756000"/>
              <a:gd name="connsiteY40" fmla="*/ 211971 h 756000"/>
              <a:gd name="connsiteX41" fmla="*/ 303845 w 756000"/>
              <a:gd name="connsiteY41" fmla="*/ 199702 h 756000"/>
              <a:gd name="connsiteX42" fmla="*/ 316114 w 756000"/>
              <a:gd name="connsiteY42" fmla="*/ 187433 h 756000"/>
              <a:gd name="connsiteX43" fmla="*/ 297265 w 756000"/>
              <a:gd name="connsiteY43" fmla="*/ 104305 h 756000"/>
              <a:gd name="connsiteX44" fmla="*/ 288592 w 756000"/>
              <a:gd name="connsiteY44" fmla="*/ 108442 h 756000"/>
              <a:gd name="connsiteX45" fmla="*/ 309844 w 756000"/>
              <a:gd name="connsiteY45" fmla="*/ 150682 h 756000"/>
              <a:gd name="connsiteX46" fmla="*/ 304742 w 756000"/>
              <a:gd name="connsiteY46" fmla="*/ 153724 h 756000"/>
              <a:gd name="connsiteX47" fmla="*/ 239810 w 756000"/>
              <a:gd name="connsiteY47" fmla="*/ 257755 h 756000"/>
              <a:gd name="connsiteX48" fmla="*/ 239719 w 756000"/>
              <a:gd name="connsiteY48" fmla="*/ 259568 h 756000"/>
              <a:gd name="connsiteX49" fmla="*/ 517120 w 756000"/>
              <a:gd name="connsiteY49" fmla="*/ 259568 h 756000"/>
              <a:gd name="connsiteX50" fmla="*/ 517028 w 756000"/>
              <a:gd name="connsiteY50" fmla="*/ 257755 h 756000"/>
              <a:gd name="connsiteX51" fmla="*/ 452097 w 756000"/>
              <a:gd name="connsiteY51" fmla="*/ 153724 h 756000"/>
              <a:gd name="connsiteX52" fmla="*/ 446657 w 756000"/>
              <a:gd name="connsiteY52" fmla="*/ 151645 h 756000"/>
              <a:gd name="connsiteX53" fmla="*/ 471176 w 756000"/>
              <a:gd name="connsiteY53" fmla="*/ 110650 h 756000"/>
              <a:gd name="connsiteX54" fmla="*/ 463382 w 756000"/>
              <a:gd name="connsiteY54" fmla="*/ 104562 h 756000"/>
              <a:gd name="connsiteX55" fmla="*/ 438015 w 756000"/>
              <a:gd name="connsiteY55" fmla="*/ 146058 h 756000"/>
              <a:gd name="connsiteX56" fmla="*/ 429507 w 756000"/>
              <a:gd name="connsiteY56" fmla="*/ 142336 h 756000"/>
              <a:gd name="connsiteX57" fmla="*/ 378419 w 756000"/>
              <a:gd name="connsiteY57" fmla="*/ 132672 h 756000"/>
              <a:gd name="connsiteX58" fmla="*/ 327331 w 756000"/>
              <a:gd name="connsiteY58" fmla="*/ 142336 h 756000"/>
              <a:gd name="connsiteX59" fmla="*/ 318041 w 756000"/>
              <a:gd name="connsiteY59" fmla="*/ 145555 h 756000"/>
              <a:gd name="connsiteX60" fmla="*/ 297265 w 756000"/>
              <a:gd name="connsiteY60" fmla="*/ 104305 h 756000"/>
              <a:gd name="connsiteX61" fmla="*/ 378000 w 756000"/>
              <a:gd name="connsiteY61" fmla="*/ 0 h 756000"/>
              <a:gd name="connsiteX62" fmla="*/ 756000 w 756000"/>
              <a:gd name="connsiteY62" fmla="*/ 378000 h 756000"/>
              <a:gd name="connsiteX63" fmla="*/ 378000 w 756000"/>
              <a:gd name="connsiteY63" fmla="*/ 756000 h 756000"/>
              <a:gd name="connsiteX64" fmla="*/ 0 w 756000"/>
              <a:gd name="connsiteY64" fmla="*/ 378000 h 756000"/>
              <a:gd name="connsiteX65" fmla="*/ 378000 w 756000"/>
              <a:gd name="connsiteY65" fmla="*/ 0 h 756000"/>
              <a:gd name="connsiteX0" fmla="*/ 239719 w 756000"/>
              <a:gd name="connsiteY0" fmla="*/ 272833 h 756000"/>
              <a:gd name="connsiteX1" fmla="*/ 239719 w 756000"/>
              <a:gd name="connsiteY1" fmla="*/ 480813 h 756000"/>
              <a:gd name="connsiteX2" fmla="*/ 276434 w 756000"/>
              <a:gd name="connsiteY2" fmla="*/ 510238 h 756000"/>
              <a:gd name="connsiteX3" fmla="*/ 295406 w 756000"/>
              <a:gd name="connsiteY3" fmla="*/ 510251 h 756000"/>
              <a:gd name="connsiteX4" fmla="*/ 295304 w 756000"/>
              <a:gd name="connsiteY4" fmla="*/ 576877 h 756000"/>
              <a:gd name="connsiteX5" fmla="*/ 327203 w 756000"/>
              <a:gd name="connsiteY5" fmla="*/ 608775 h 756000"/>
              <a:gd name="connsiteX6" fmla="*/ 359101 w 756000"/>
              <a:gd name="connsiteY6" fmla="*/ 576877 h 756000"/>
              <a:gd name="connsiteX7" fmla="*/ 359200 w 756000"/>
              <a:gd name="connsiteY7" fmla="*/ 510296 h 756000"/>
              <a:gd name="connsiteX8" fmla="*/ 398919 w 756000"/>
              <a:gd name="connsiteY8" fmla="*/ 510323 h 756000"/>
              <a:gd name="connsiteX9" fmla="*/ 398818 w 756000"/>
              <a:gd name="connsiteY9" fmla="*/ 576877 h 756000"/>
              <a:gd name="connsiteX10" fmla="*/ 430716 w 756000"/>
              <a:gd name="connsiteY10" fmla="*/ 608775 h 756000"/>
              <a:gd name="connsiteX11" fmla="*/ 462615 w 756000"/>
              <a:gd name="connsiteY11" fmla="*/ 576877 h 756000"/>
              <a:gd name="connsiteX12" fmla="*/ 462714 w 756000"/>
              <a:gd name="connsiteY12" fmla="*/ 510368 h 756000"/>
              <a:gd name="connsiteX13" fmla="*/ 491831 w 756000"/>
              <a:gd name="connsiteY13" fmla="*/ 510388 h 756000"/>
              <a:gd name="connsiteX14" fmla="*/ 516283 w 756000"/>
              <a:gd name="connsiteY14" fmla="*/ 481384 h 756000"/>
              <a:gd name="connsiteX15" fmla="*/ 516718 w 756000"/>
              <a:gd name="connsiteY15" fmla="*/ 272833 h 756000"/>
              <a:gd name="connsiteX16" fmla="*/ 239719 w 756000"/>
              <a:gd name="connsiteY16" fmla="*/ 272833 h 756000"/>
              <a:gd name="connsiteX17" fmla="*/ 561470 w 756000"/>
              <a:gd name="connsiteY17" fmla="*/ 268335 h 756000"/>
              <a:gd name="connsiteX18" fmla="*/ 529571 w 756000"/>
              <a:gd name="connsiteY18" fmla="*/ 300234 h 756000"/>
              <a:gd name="connsiteX19" fmla="*/ 529571 w 756000"/>
              <a:gd name="connsiteY19" fmla="*/ 302960 h 756000"/>
              <a:gd name="connsiteX20" fmla="*/ 529382 w 756000"/>
              <a:gd name="connsiteY20" fmla="*/ 426946 h 756000"/>
              <a:gd name="connsiteX21" fmla="*/ 561281 w 756000"/>
              <a:gd name="connsiteY21" fmla="*/ 458845 h 756000"/>
              <a:gd name="connsiteX22" fmla="*/ 593179 w 756000"/>
              <a:gd name="connsiteY22" fmla="*/ 426946 h 756000"/>
              <a:gd name="connsiteX23" fmla="*/ 593368 w 756000"/>
              <a:gd name="connsiteY23" fmla="*/ 300234 h 756000"/>
              <a:gd name="connsiteX24" fmla="*/ 561470 w 756000"/>
              <a:gd name="connsiteY24" fmla="*/ 268335 h 756000"/>
              <a:gd name="connsiteX25" fmla="*/ 197188 w 756000"/>
              <a:gd name="connsiteY25" fmla="*/ 268225 h 756000"/>
              <a:gd name="connsiteX26" fmla="*/ 165289 w 756000"/>
              <a:gd name="connsiteY26" fmla="*/ 300123 h 756000"/>
              <a:gd name="connsiteX27" fmla="*/ 165289 w 756000"/>
              <a:gd name="connsiteY27" fmla="*/ 302850 h 756000"/>
              <a:gd name="connsiteX28" fmla="*/ 165100 w 756000"/>
              <a:gd name="connsiteY28" fmla="*/ 426836 h 756000"/>
              <a:gd name="connsiteX29" fmla="*/ 196999 w 756000"/>
              <a:gd name="connsiteY29" fmla="*/ 458734 h 756000"/>
              <a:gd name="connsiteX30" fmla="*/ 228897 w 756000"/>
              <a:gd name="connsiteY30" fmla="*/ 426836 h 756000"/>
              <a:gd name="connsiteX31" fmla="*/ 229086 w 756000"/>
              <a:gd name="connsiteY31" fmla="*/ 300123 h 756000"/>
              <a:gd name="connsiteX32" fmla="*/ 197188 w 756000"/>
              <a:gd name="connsiteY32" fmla="*/ 268225 h 756000"/>
              <a:gd name="connsiteX33" fmla="*/ 443432 w 756000"/>
              <a:gd name="connsiteY33" fmla="*/ 187433 h 756000"/>
              <a:gd name="connsiteX34" fmla="*/ 455701 w 756000"/>
              <a:gd name="connsiteY34" fmla="*/ 199702 h 756000"/>
              <a:gd name="connsiteX35" fmla="*/ 443432 w 756000"/>
              <a:gd name="connsiteY35" fmla="*/ 211971 h 756000"/>
              <a:gd name="connsiteX36" fmla="*/ 431164 w 756000"/>
              <a:gd name="connsiteY36" fmla="*/ 199702 h 756000"/>
              <a:gd name="connsiteX37" fmla="*/ 443432 w 756000"/>
              <a:gd name="connsiteY37" fmla="*/ 187433 h 756000"/>
              <a:gd name="connsiteX38" fmla="*/ 316114 w 756000"/>
              <a:gd name="connsiteY38" fmla="*/ 187433 h 756000"/>
              <a:gd name="connsiteX39" fmla="*/ 328383 w 756000"/>
              <a:gd name="connsiteY39" fmla="*/ 199702 h 756000"/>
              <a:gd name="connsiteX40" fmla="*/ 316114 w 756000"/>
              <a:gd name="connsiteY40" fmla="*/ 211971 h 756000"/>
              <a:gd name="connsiteX41" fmla="*/ 303845 w 756000"/>
              <a:gd name="connsiteY41" fmla="*/ 199702 h 756000"/>
              <a:gd name="connsiteX42" fmla="*/ 316114 w 756000"/>
              <a:gd name="connsiteY42" fmla="*/ 187433 h 756000"/>
              <a:gd name="connsiteX43" fmla="*/ 300428 w 756000"/>
              <a:gd name="connsiteY43" fmla="*/ 102407 h 756000"/>
              <a:gd name="connsiteX44" fmla="*/ 288592 w 756000"/>
              <a:gd name="connsiteY44" fmla="*/ 108442 h 756000"/>
              <a:gd name="connsiteX45" fmla="*/ 309844 w 756000"/>
              <a:gd name="connsiteY45" fmla="*/ 150682 h 756000"/>
              <a:gd name="connsiteX46" fmla="*/ 304742 w 756000"/>
              <a:gd name="connsiteY46" fmla="*/ 153724 h 756000"/>
              <a:gd name="connsiteX47" fmla="*/ 239810 w 756000"/>
              <a:gd name="connsiteY47" fmla="*/ 257755 h 756000"/>
              <a:gd name="connsiteX48" fmla="*/ 239719 w 756000"/>
              <a:gd name="connsiteY48" fmla="*/ 259568 h 756000"/>
              <a:gd name="connsiteX49" fmla="*/ 517120 w 756000"/>
              <a:gd name="connsiteY49" fmla="*/ 259568 h 756000"/>
              <a:gd name="connsiteX50" fmla="*/ 517028 w 756000"/>
              <a:gd name="connsiteY50" fmla="*/ 257755 h 756000"/>
              <a:gd name="connsiteX51" fmla="*/ 452097 w 756000"/>
              <a:gd name="connsiteY51" fmla="*/ 153724 h 756000"/>
              <a:gd name="connsiteX52" fmla="*/ 446657 w 756000"/>
              <a:gd name="connsiteY52" fmla="*/ 151645 h 756000"/>
              <a:gd name="connsiteX53" fmla="*/ 471176 w 756000"/>
              <a:gd name="connsiteY53" fmla="*/ 110650 h 756000"/>
              <a:gd name="connsiteX54" fmla="*/ 463382 w 756000"/>
              <a:gd name="connsiteY54" fmla="*/ 104562 h 756000"/>
              <a:gd name="connsiteX55" fmla="*/ 438015 w 756000"/>
              <a:gd name="connsiteY55" fmla="*/ 146058 h 756000"/>
              <a:gd name="connsiteX56" fmla="*/ 429507 w 756000"/>
              <a:gd name="connsiteY56" fmla="*/ 142336 h 756000"/>
              <a:gd name="connsiteX57" fmla="*/ 378419 w 756000"/>
              <a:gd name="connsiteY57" fmla="*/ 132672 h 756000"/>
              <a:gd name="connsiteX58" fmla="*/ 327331 w 756000"/>
              <a:gd name="connsiteY58" fmla="*/ 142336 h 756000"/>
              <a:gd name="connsiteX59" fmla="*/ 318041 w 756000"/>
              <a:gd name="connsiteY59" fmla="*/ 145555 h 756000"/>
              <a:gd name="connsiteX60" fmla="*/ 300428 w 756000"/>
              <a:gd name="connsiteY60" fmla="*/ 102407 h 756000"/>
              <a:gd name="connsiteX61" fmla="*/ 378000 w 756000"/>
              <a:gd name="connsiteY61" fmla="*/ 0 h 756000"/>
              <a:gd name="connsiteX62" fmla="*/ 756000 w 756000"/>
              <a:gd name="connsiteY62" fmla="*/ 378000 h 756000"/>
              <a:gd name="connsiteX63" fmla="*/ 378000 w 756000"/>
              <a:gd name="connsiteY63" fmla="*/ 756000 h 756000"/>
              <a:gd name="connsiteX64" fmla="*/ 0 w 756000"/>
              <a:gd name="connsiteY64" fmla="*/ 378000 h 756000"/>
              <a:gd name="connsiteX65" fmla="*/ 378000 w 756000"/>
              <a:gd name="connsiteY65" fmla="*/ 0 h 756000"/>
              <a:gd name="connsiteX0" fmla="*/ 239719 w 756000"/>
              <a:gd name="connsiteY0" fmla="*/ 272833 h 756000"/>
              <a:gd name="connsiteX1" fmla="*/ 239719 w 756000"/>
              <a:gd name="connsiteY1" fmla="*/ 480813 h 756000"/>
              <a:gd name="connsiteX2" fmla="*/ 276434 w 756000"/>
              <a:gd name="connsiteY2" fmla="*/ 510238 h 756000"/>
              <a:gd name="connsiteX3" fmla="*/ 295406 w 756000"/>
              <a:gd name="connsiteY3" fmla="*/ 510251 h 756000"/>
              <a:gd name="connsiteX4" fmla="*/ 295304 w 756000"/>
              <a:gd name="connsiteY4" fmla="*/ 576877 h 756000"/>
              <a:gd name="connsiteX5" fmla="*/ 327203 w 756000"/>
              <a:gd name="connsiteY5" fmla="*/ 608775 h 756000"/>
              <a:gd name="connsiteX6" fmla="*/ 359101 w 756000"/>
              <a:gd name="connsiteY6" fmla="*/ 576877 h 756000"/>
              <a:gd name="connsiteX7" fmla="*/ 359200 w 756000"/>
              <a:gd name="connsiteY7" fmla="*/ 510296 h 756000"/>
              <a:gd name="connsiteX8" fmla="*/ 398919 w 756000"/>
              <a:gd name="connsiteY8" fmla="*/ 510323 h 756000"/>
              <a:gd name="connsiteX9" fmla="*/ 398818 w 756000"/>
              <a:gd name="connsiteY9" fmla="*/ 576877 h 756000"/>
              <a:gd name="connsiteX10" fmla="*/ 430716 w 756000"/>
              <a:gd name="connsiteY10" fmla="*/ 608775 h 756000"/>
              <a:gd name="connsiteX11" fmla="*/ 462615 w 756000"/>
              <a:gd name="connsiteY11" fmla="*/ 576877 h 756000"/>
              <a:gd name="connsiteX12" fmla="*/ 462714 w 756000"/>
              <a:gd name="connsiteY12" fmla="*/ 510368 h 756000"/>
              <a:gd name="connsiteX13" fmla="*/ 491831 w 756000"/>
              <a:gd name="connsiteY13" fmla="*/ 510388 h 756000"/>
              <a:gd name="connsiteX14" fmla="*/ 516283 w 756000"/>
              <a:gd name="connsiteY14" fmla="*/ 481384 h 756000"/>
              <a:gd name="connsiteX15" fmla="*/ 516718 w 756000"/>
              <a:gd name="connsiteY15" fmla="*/ 272833 h 756000"/>
              <a:gd name="connsiteX16" fmla="*/ 239719 w 756000"/>
              <a:gd name="connsiteY16" fmla="*/ 272833 h 756000"/>
              <a:gd name="connsiteX17" fmla="*/ 561470 w 756000"/>
              <a:gd name="connsiteY17" fmla="*/ 268335 h 756000"/>
              <a:gd name="connsiteX18" fmla="*/ 529571 w 756000"/>
              <a:gd name="connsiteY18" fmla="*/ 300234 h 756000"/>
              <a:gd name="connsiteX19" fmla="*/ 529571 w 756000"/>
              <a:gd name="connsiteY19" fmla="*/ 302960 h 756000"/>
              <a:gd name="connsiteX20" fmla="*/ 529382 w 756000"/>
              <a:gd name="connsiteY20" fmla="*/ 426946 h 756000"/>
              <a:gd name="connsiteX21" fmla="*/ 561281 w 756000"/>
              <a:gd name="connsiteY21" fmla="*/ 458845 h 756000"/>
              <a:gd name="connsiteX22" fmla="*/ 593179 w 756000"/>
              <a:gd name="connsiteY22" fmla="*/ 426946 h 756000"/>
              <a:gd name="connsiteX23" fmla="*/ 593368 w 756000"/>
              <a:gd name="connsiteY23" fmla="*/ 300234 h 756000"/>
              <a:gd name="connsiteX24" fmla="*/ 561470 w 756000"/>
              <a:gd name="connsiteY24" fmla="*/ 268335 h 756000"/>
              <a:gd name="connsiteX25" fmla="*/ 197188 w 756000"/>
              <a:gd name="connsiteY25" fmla="*/ 268225 h 756000"/>
              <a:gd name="connsiteX26" fmla="*/ 165289 w 756000"/>
              <a:gd name="connsiteY26" fmla="*/ 300123 h 756000"/>
              <a:gd name="connsiteX27" fmla="*/ 165289 w 756000"/>
              <a:gd name="connsiteY27" fmla="*/ 302850 h 756000"/>
              <a:gd name="connsiteX28" fmla="*/ 165100 w 756000"/>
              <a:gd name="connsiteY28" fmla="*/ 426836 h 756000"/>
              <a:gd name="connsiteX29" fmla="*/ 196999 w 756000"/>
              <a:gd name="connsiteY29" fmla="*/ 458734 h 756000"/>
              <a:gd name="connsiteX30" fmla="*/ 228897 w 756000"/>
              <a:gd name="connsiteY30" fmla="*/ 426836 h 756000"/>
              <a:gd name="connsiteX31" fmla="*/ 229086 w 756000"/>
              <a:gd name="connsiteY31" fmla="*/ 300123 h 756000"/>
              <a:gd name="connsiteX32" fmla="*/ 197188 w 756000"/>
              <a:gd name="connsiteY32" fmla="*/ 268225 h 756000"/>
              <a:gd name="connsiteX33" fmla="*/ 443432 w 756000"/>
              <a:gd name="connsiteY33" fmla="*/ 187433 h 756000"/>
              <a:gd name="connsiteX34" fmla="*/ 455701 w 756000"/>
              <a:gd name="connsiteY34" fmla="*/ 199702 h 756000"/>
              <a:gd name="connsiteX35" fmla="*/ 443432 w 756000"/>
              <a:gd name="connsiteY35" fmla="*/ 211971 h 756000"/>
              <a:gd name="connsiteX36" fmla="*/ 431164 w 756000"/>
              <a:gd name="connsiteY36" fmla="*/ 199702 h 756000"/>
              <a:gd name="connsiteX37" fmla="*/ 443432 w 756000"/>
              <a:gd name="connsiteY37" fmla="*/ 187433 h 756000"/>
              <a:gd name="connsiteX38" fmla="*/ 316114 w 756000"/>
              <a:gd name="connsiteY38" fmla="*/ 187433 h 756000"/>
              <a:gd name="connsiteX39" fmla="*/ 328383 w 756000"/>
              <a:gd name="connsiteY39" fmla="*/ 199702 h 756000"/>
              <a:gd name="connsiteX40" fmla="*/ 316114 w 756000"/>
              <a:gd name="connsiteY40" fmla="*/ 211971 h 756000"/>
              <a:gd name="connsiteX41" fmla="*/ 303845 w 756000"/>
              <a:gd name="connsiteY41" fmla="*/ 199702 h 756000"/>
              <a:gd name="connsiteX42" fmla="*/ 316114 w 756000"/>
              <a:gd name="connsiteY42" fmla="*/ 187433 h 756000"/>
              <a:gd name="connsiteX43" fmla="*/ 300428 w 756000"/>
              <a:gd name="connsiteY43" fmla="*/ 102407 h 756000"/>
              <a:gd name="connsiteX44" fmla="*/ 288592 w 756000"/>
              <a:gd name="connsiteY44" fmla="*/ 108442 h 756000"/>
              <a:gd name="connsiteX45" fmla="*/ 309844 w 756000"/>
              <a:gd name="connsiteY45" fmla="*/ 150682 h 756000"/>
              <a:gd name="connsiteX46" fmla="*/ 304742 w 756000"/>
              <a:gd name="connsiteY46" fmla="*/ 153724 h 756000"/>
              <a:gd name="connsiteX47" fmla="*/ 239810 w 756000"/>
              <a:gd name="connsiteY47" fmla="*/ 257755 h 756000"/>
              <a:gd name="connsiteX48" fmla="*/ 239719 w 756000"/>
              <a:gd name="connsiteY48" fmla="*/ 259568 h 756000"/>
              <a:gd name="connsiteX49" fmla="*/ 517120 w 756000"/>
              <a:gd name="connsiteY49" fmla="*/ 259568 h 756000"/>
              <a:gd name="connsiteX50" fmla="*/ 517028 w 756000"/>
              <a:gd name="connsiteY50" fmla="*/ 257755 h 756000"/>
              <a:gd name="connsiteX51" fmla="*/ 452097 w 756000"/>
              <a:gd name="connsiteY51" fmla="*/ 153724 h 756000"/>
              <a:gd name="connsiteX52" fmla="*/ 446657 w 756000"/>
              <a:gd name="connsiteY52" fmla="*/ 151645 h 756000"/>
              <a:gd name="connsiteX53" fmla="*/ 471176 w 756000"/>
              <a:gd name="connsiteY53" fmla="*/ 110650 h 756000"/>
              <a:gd name="connsiteX54" fmla="*/ 463382 w 756000"/>
              <a:gd name="connsiteY54" fmla="*/ 104562 h 756000"/>
              <a:gd name="connsiteX55" fmla="*/ 438015 w 756000"/>
              <a:gd name="connsiteY55" fmla="*/ 146058 h 756000"/>
              <a:gd name="connsiteX56" fmla="*/ 429507 w 756000"/>
              <a:gd name="connsiteY56" fmla="*/ 142336 h 756000"/>
              <a:gd name="connsiteX57" fmla="*/ 378419 w 756000"/>
              <a:gd name="connsiteY57" fmla="*/ 132672 h 756000"/>
              <a:gd name="connsiteX58" fmla="*/ 327331 w 756000"/>
              <a:gd name="connsiteY58" fmla="*/ 142336 h 756000"/>
              <a:gd name="connsiteX59" fmla="*/ 319939 w 756000"/>
              <a:gd name="connsiteY59" fmla="*/ 144922 h 756000"/>
              <a:gd name="connsiteX60" fmla="*/ 300428 w 756000"/>
              <a:gd name="connsiteY60" fmla="*/ 102407 h 756000"/>
              <a:gd name="connsiteX61" fmla="*/ 378000 w 756000"/>
              <a:gd name="connsiteY61" fmla="*/ 0 h 756000"/>
              <a:gd name="connsiteX62" fmla="*/ 756000 w 756000"/>
              <a:gd name="connsiteY62" fmla="*/ 378000 h 756000"/>
              <a:gd name="connsiteX63" fmla="*/ 378000 w 756000"/>
              <a:gd name="connsiteY63" fmla="*/ 756000 h 756000"/>
              <a:gd name="connsiteX64" fmla="*/ 0 w 756000"/>
              <a:gd name="connsiteY64" fmla="*/ 378000 h 756000"/>
              <a:gd name="connsiteX65" fmla="*/ 378000 w 756000"/>
              <a:gd name="connsiteY65" fmla="*/ 0 h 756000"/>
              <a:gd name="connsiteX0" fmla="*/ 239719 w 756000"/>
              <a:gd name="connsiteY0" fmla="*/ 272833 h 756000"/>
              <a:gd name="connsiteX1" fmla="*/ 239719 w 756000"/>
              <a:gd name="connsiteY1" fmla="*/ 480813 h 756000"/>
              <a:gd name="connsiteX2" fmla="*/ 276434 w 756000"/>
              <a:gd name="connsiteY2" fmla="*/ 510238 h 756000"/>
              <a:gd name="connsiteX3" fmla="*/ 295406 w 756000"/>
              <a:gd name="connsiteY3" fmla="*/ 510251 h 756000"/>
              <a:gd name="connsiteX4" fmla="*/ 295304 w 756000"/>
              <a:gd name="connsiteY4" fmla="*/ 576877 h 756000"/>
              <a:gd name="connsiteX5" fmla="*/ 327203 w 756000"/>
              <a:gd name="connsiteY5" fmla="*/ 608775 h 756000"/>
              <a:gd name="connsiteX6" fmla="*/ 359101 w 756000"/>
              <a:gd name="connsiteY6" fmla="*/ 576877 h 756000"/>
              <a:gd name="connsiteX7" fmla="*/ 359200 w 756000"/>
              <a:gd name="connsiteY7" fmla="*/ 510296 h 756000"/>
              <a:gd name="connsiteX8" fmla="*/ 398919 w 756000"/>
              <a:gd name="connsiteY8" fmla="*/ 510323 h 756000"/>
              <a:gd name="connsiteX9" fmla="*/ 398818 w 756000"/>
              <a:gd name="connsiteY9" fmla="*/ 576877 h 756000"/>
              <a:gd name="connsiteX10" fmla="*/ 430716 w 756000"/>
              <a:gd name="connsiteY10" fmla="*/ 608775 h 756000"/>
              <a:gd name="connsiteX11" fmla="*/ 462615 w 756000"/>
              <a:gd name="connsiteY11" fmla="*/ 576877 h 756000"/>
              <a:gd name="connsiteX12" fmla="*/ 462714 w 756000"/>
              <a:gd name="connsiteY12" fmla="*/ 510368 h 756000"/>
              <a:gd name="connsiteX13" fmla="*/ 491831 w 756000"/>
              <a:gd name="connsiteY13" fmla="*/ 510388 h 756000"/>
              <a:gd name="connsiteX14" fmla="*/ 516283 w 756000"/>
              <a:gd name="connsiteY14" fmla="*/ 481384 h 756000"/>
              <a:gd name="connsiteX15" fmla="*/ 516718 w 756000"/>
              <a:gd name="connsiteY15" fmla="*/ 272833 h 756000"/>
              <a:gd name="connsiteX16" fmla="*/ 239719 w 756000"/>
              <a:gd name="connsiteY16" fmla="*/ 272833 h 756000"/>
              <a:gd name="connsiteX17" fmla="*/ 561470 w 756000"/>
              <a:gd name="connsiteY17" fmla="*/ 268335 h 756000"/>
              <a:gd name="connsiteX18" fmla="*/ 529571 w 756000"/>
              <a:gd name="connsiteY18" fmla="*/ 300234 h 756000"/>
              <a:gd name="connsiteX19" fmla="*/ 529571 w 756000"/>
              <a:gd name="connsiteY19" fmla="*/ 302960 h 756000"/>
              <a:gd name="connsiteX20" fmla="*/ 529382 w 756000"/>
              <a:gd name="connsiteY20" fmla="*/ 426946 h 756000"/>
              <a:gd name="connsiteX21" fmla="*/ 561281 w 756000"/>
              <a:gd name="connsiteY21" fmla="*/ 458845 h 756000"/>
              <a:gd name="connsiteX22" fmla="*/ 593179 w 756000"/>
              <a:gd name="connsiteY22" fmla="*/ 426946 h 756000"/>
              <a:gd name="connsiteX23" fmla="*/ 593368 w 756000"/>
              <a:gd name="connsiteY23" fmla="*/ 300234 h 756000"/>
              <a:gd name="connsiteX24" fmla="*/ 561470 w 756000"/>
              <a:gd name="connsiteY24" fmla="*/ 268335 h 756000"/>
              <a:gd name="connsiteX25" fmla="*/ 197188 w 756000"/>
              <a:gd name="connsiteY25" fmla="*/ 268225 h 756000"/>
              <a:gd name="connsiteX26" fmla="*/ 165289 w 756000"/>
              <a:gd name="connsiteY26" fmla="*/ 300123 h 756000"/>
              <a:gd name="connsiteX27" fmla="*/ 165289 w 756000"/>
              <a:gd name="connsiteY27" fmla="*/ 302850 h 756000"/>
              <a:gd name="connsiteX28" fmla="*/ 165100 w 756000"/>
              <a:gd name="connsiteY28" fmla="*/ 426836 h 756000"/>
              <a:gd name="connsiteX29" fmla="*/ 196999 w 756000"/>
              <a:gd name="connsiteY29" fmla="*/ 458734 h 756000"/>
              <a:gd name="connsiteX30" fmla="*/ 228897 w 756000"/>
              <a:gd name="connsiteY30" fmla="*/ 426836 h 756000"/>
              <a:gd name="connsiteX31" fmla="*/ 229086 w 756000"/>
              <a:gd name="connsiteY31" fmla="*/ 300123 h 756000"/>
              <a:gd name="connsiteX32" fmla="*/ 197188 w 756000"/>
              <a:gd name="connsiteY32" fmla="*/ 268225 h 756000"/>
              <a:gd name="connsiteX33" fmla="*/ 443432 w 756000"/>
              <a:gd name="connsiteY33" fmla="*/ 187433 h 756000"/>
              <a:gd name="connsiteX34" fmla="*/ 455701 w 756000"/>
              <a:gd name="connsiteY34" fmla="*/ 199702 h 756000"/>
              <a:gd name="connsiteX35" fmla="*/ 443432 w 756000"/>
              <a:gd name="connsiteY35" fmla="*/ 211971 h 756000"/>
              <a:gd name="connsiteX36" fmla="*/ 431164 w 756000"/>
              <a:gd name="connsiteY36" fmla="*/ 199702 h 756000"/>
              <a:gd name="connsiteX37" fmla="*/ 443432 w 756000"/>
              <a:gd name="connsiteY37" fmla="*/ 187433 h 756000"/>
              <a:gd name="connsiteX38" fmla="*/ 316114 w 756000"/>
              <a:gd name="connsiteY38" fmla="*/ 187433 h 756000"/>
              <a:gd name="connsiteX39" fmla="*/ 328383 w 756000"/>
              <a:gd name="connsiteY39" fmla="*/ 199702 h 756000"/>
              <a:gd name="connsiteX40" fmla="*/ 316114 w 756000"/>
              <a:gd name="connsiteY40" fmla="*/ 211971 h 756000"/>
              <a:gd name="connsiteX41" fmla="*/ 303845 w 756000"/>
              <a:gd name="connsiteY41" fmla="*/ 199702 h 756000"/>
              <a:gd name="connsiteX42" fmla="*/ 316114 w 756000"/>
              <a:gd name="connsiteY42" fmla="*/ 187433 h 756000"/>
              <a:gd name="connsiteX43" fmla="*/ 300428 w 756000"/>
              <a:gd name="connsiteY43" fmla="*/ 102407 h 756000"/>
              <a:gd name="connsiteX44" fmla="*/ 288592 w 756000"/>
              <a:gd name="connsiteY44" fmla="*/ 108442 h 756000"/>
              <a:gd name="connsiteX45" fmla="*/ 309844 w 756000"/>
              <a:gd name="connsiteY45" fmla="*/ 150682 h 756000"/>
              <a:gd name="connsiteX46" fmla="*/ 304742 w 756000"/>
              <a:gd name="connsiteY46" fmla="*/ 153724 h 756000"/>
              <a:gd name="connsiteX47" fmla="*/ 239810 w 756000"/>
              <a:gd name="connsiteY47" fmla="*/ 257755 h 756000"/>
              <a:gd name="connsiteX48" fmla="*/ 239719 w 756000"/>
              <a:gd name="connsiteY48" fmla="*/ 259568 h 756000"/>
              <a:gd name="connsiteX49" fmla="*/ 517120 w 756000"/>
              <a:gd name="connsiteY49" fmla="*/ 259568 h 756000"/>
              <a:gd name="connsiteX50" fmla="*/ 517028 w 756000"/>
              <a:gd name="connsiteY50" fmla="*/ 257755 h 756000"/>
              <a:gd name="connsiteX51" fmla="*/ 452097 w 756000"/>
              <a:gd name="connsiteY51" fmla="*/ 153724 h 756000"/>
              <a:gd name="connsiteX52" fmla="*/ 446657 w 756000"/>
              <a:gd name="connsiteY52" fmla="*/ 151645 h 756000"/>
              <a:gd name="connsiteX53" fmla="*/ 471176 w 756000"/>
              <a:gd name="connsiteY53" fmla="*/ 110650 h 756000"/>
              <a:gd name="connsiteX54" fmla="*/ 460219 w 756000"/>
              <a:gd name="connsiteY54" fmla="*/ 103297 h 756000"/>
              <a:gd name="connsiteX55" fmla="*/ 438015 w 756000"/>
              <a:gd name="connsiteY55" fmla="*/ 146058 h 756000"/>
              <a:gd name="connsiteX56" fmla="*/ 429507 w 756000"/>
              <a:gd name="connsiteY56" fmla="*/ 142336 h 756000"/>
              <a:gd name="connsiteX57" fmla="*/ 378419 w 756000"/>
              <a:gd name="connsiteY57" fmla="*/ 132672 h 756000"/>
              <a:gd name="connsiteX58" fmla="*/ 327331 w 756000"/>
              <a:gd name="connsiteY58" fmla="*/ 142336 h 756000"/>
              <a:gd name="connsiteX59" fmla="*/ 319939 w 756000"/>
              <a:gd name="connsiteY59" fmla="*/ 144922 h 756000"/>
              <a:gd name="connsiteX60" fmla="*/ 300428 w 756000"/>
              <a:gd name="connsiteY60" fmla="*/ 102407 h 756000"/>
              <a:gd name="connsiteX61" fmla="*/ 378000 w 756000"/>
              <a:gd name="connsiteY61" fmla="*/ 0 h 756000"/>
              <a:gd name="connsiteX62" fmla="*/ 756000 w 756000"/>
              <a:gd name="connsiteY62" fmla="*/ 378000 h 756000"/>
              <a:gd name="connsiteX63" fmla="*/ 378000 w 756000"/>
              <a:gd name="connsiteY63" fmla="*/ 756000 h 756000"/>
              <a:gd name="connsiteX64" fmla="*/ 0 w 756000"/>
              <a:gd name="connsiteY64" fmla="*/ 378000 h 756000"/>
              <a:gd name="connsiteX65" fmla="*/ 378000 w 756000"/>
              <a:gd name="connsiteY65" fmla="*/ 0 h 756000"/>
              <a:gd name="connsiteX0" fmla="*/ 239719 w 756000"/>
              <a:gd name="connsiteY0" fmla="*/ 272833 h 756000"/>
              <a:gd name="connsiteX1" fmla="*/ 239719 w 756000"/>
              <a:gd name="connsiteY1" fmla="*/ 480813 h 756000"/>
              <a:gd name="connsiteX2" fmla="*/ 276434 w 756000"/>
              <a:gd name="connsiteY2" fmla="*/ 510238 h 756000"/>
              <a:gd name="connsiteX3" fmla="*/ 295406 w 756000"/>
              <a:gd name="connsiteY3" fmla="*/ 510251 h 756000"/>
              <a:gd name="connsiteX4" fmla="*/ 295304 w 756000"/>
              <a:gd name="connsiteY4" fmla="*/ 576877 h 756000"/>
              <a:gd name="connsiteX5" fmla="*/ 327203 w 756000"/>
              <a:gd name="connsiteY5" fmla="*/ 608775 h 756000"/>
              <a:gd name="connsiteX6" fmla="*/ 359101 w 756000"/>
              <a:gd name="connsiteY6" fmla="*/ 576877 h 756000"/>
              <a:gd name="connsiteX7" fmla="*/ 359200 w 756000"/>
              <a:gd name="connsiteY7" fmla="*/ 510296 h 756000"/>
              <a:gd name="connsiteX8" fmla="*/ 398919 w 756000"/>
              <a:gd name="connsiteY8" fmla="*/ 510323 h 756000"/>
              <a:gd name="connsiteX9" fmla="*/ 398818 w 756000"/>
              <a:gd name="connsiteY9" fmla="*/ 576877 h 756000"/>
              <a:gd name="connsiteX10" fmla="*/ 430716 w 756000"/>
              <a:gd name="connsiteY10" fmla="*/ 608775 h 756000"/>
              <a:gd name="connsiteX11" fmla="*/ 462615 w 756000"/>
              <a:gd name="connsiteY11" fmla="*/ 576877 h 756000"/>
              <a:gd name="connsiteX12" fmla="*/ 462714 w 756000"/>
              <a:gd name="connsiteY12" fmla="*/ 510368 h 756000"/>
              <a:gd name="connsiteX13" fmla="*/ 491831 w 756000"/>
              <a:gd name="connsiteY13" fmla="*/ 510388 h 756000"/>
              <a:gd name="connsiteX14" fmla="*/ 516283 w 756000"/>
              <a:gd name="connsiteY14" fmla="*/ 481384 h 756000"/>
              <a:gd name="connsiteX15" fmla="*/ 516718 w 756000"/>
              <a:gd name="connsiteY15" fmla="*/ 272833 h 756000"/>
              <a:gd name="connsiteX16" fmla="*/ 239719 w 756000"/>
              <a:gd name="connsiteY16" fmla="*/ 272833 h 756000"/>
              <a:gd name="connsiteX17" fmla="*/ 561470 w 756000"/>
              <a:gd name="connsiteY17" fmla="*/ 268335 h 756000"/>
              <a:gd name="connsiteX18" fmla="*/ 529571 w 756000"/>
              <a:gd name="connsiteY18" fmla="*/ 300234 h 756000"/>
              <a:gd name="connsiteX19" fmla="*/ 529571 w 756000"/>
              <a:gd name="connsiteY19" fmla="*/ 302960 h 756000"/>
              <a:gd name="connsiteX20" fmla="*/ 529382 w 756000"/>
              <a:gd name="connsiteY20" fmla="*/ 426946 h 756000"/>
              <a:gd name="connsiteX21" fmla="*/ 561281 w 756000"/>
              <a:gd name="connsiteY21" fmla="*/ 458845 h 756000"/>
              <a:gd name="connsiteX22" fmla="*/ 593179 w 756000"/>
              <a:gd name="connsiteY22" fmla="*/ 426946 h 756000"/>
              <a:gd name="connsiteX23" fmla="*/ 593368 w 756000"/>
              <a:gd name="connsiteY23" fmla="*/ 300234 h 756000"/>
              <a:gd name="connsiteX24" fmla="*/ 561470 w 756000"/>
              <a:gd name="connsiteY24" fmla="*/ 268335 h 756000"/>
              <a:gd name="connsiteX25" fmla="*/ 197188 w 756000"/>
              <a:gd name="connsiteY25" fmla="*/ 268225 h 756000"/>
              <a:gd name="connsiteX26" fmla="*/ 165289 w 756000"/>
              <a:gd name="connsiteY26" fmla="*/ 300123 h 756000"/>
              <a:gd name="connsiteX27" fmla="*/ 165289 w 756000"/>
              <a:gd name="connsiteY27" fmla="*/ 302850 h 756000"/>
              <a:gd name="connsiteX28" fmla="*/ 165100 w 756000"/>
              <a:gd name="connsiteY28" fmla="*/ 426836 h 756000"/>
              <a:gd name="connsiteX29" fmla="*/ 196999 w 756000"/>
              <a:gd name="connsiteY29" fmla="*/ 458734 h 756000"/>
              <a:gd name="connsiteX30" fmla="*/ 228897 w 756000"/>
              <a:gd name="connsiteY30" fmla="*/ 426836 h 756000"/>
              <a:gd name="connsiteX31" fmla="*/ 229086 w 756000"/>
              <a:gd name="connsiteY31" fmla="*/ 300123 h 756000"/>
              <a:gd name="connsiteX32" fmla="*/ 197188 w 756000"/>
              <a:gd name="connsiteY32" fmla="*/ 268225 h 756000"/>
              <a:gd name="connsiteX33" fmla="*/ 443432 w 756000"/>
              <a:gd name="connsiteY33" fmla="*/ 187433 h 756000"/>
              <a:gd name="connsiteX34" fmla="*/ 455701 w 756000"/>
              <a:gd name="connsiteY34" fmla="*/ 199702 h 756000"/>
              <a:gd name="connsiteX35" fmla="*/ 443432 w 756000"/>
              <a:gd name="connsiteY35" fmla="*/ 211971 h 756000"/>
              <a:gd name="connsiteX36" fmla="*/ 431164 w 756000"/>
              <a:gd name="connsiteY36" fmla="*/ 199702 h 756000"/>
              <a:gd name="connsiteX37" fmla="*/ 443432 w 756000"/>
              <a:gd name="connsiteY37" fmla="*/ 187433 h 756000"/>
              <a:gd name="connsiteX38" fmla="*/ 316114 w 756000"/>
              <a:gd name="connsiteY38" fmla="*/ 187433 h 756000"/>
              <a:gd name="connsiteX39" fmla="*/ 328383 w 756000"/>
              <a:gd name="connsiteY39" fmla="*/ 199702 h 756000"/>
              <a:gd name="connsiteX40" fmla="*/ 316114 w 756000"/>
              <a:gd name="connsiteY40" fmla="*/ 211971 h 756000"/>
              <a:gd name="connsiteX41" fmla="*/ 303845 w 756000"/>
              <a:gd name="connsiteY41" fmla="*/ 199702 h 756000"/>
              <a:gd name="connsiteX42" fmla="*/ 316114 w 756000"/>
              <a:gd name="connsiteY42" fmla="*/ 187433 h 756000"/>
              <a:gd name="connsiteX43" fmla="*/ 300428 w 756000"/>
              <a:gd name="connsiteY43" fmla="*/ 102407 h 756000"/>
              <a:gd name="connsiteX44" fmla="*/ 288592 w 756000"/>
              <a:gd name="connsiteY44" fmla="*/ 108442 h 756000"/>
              <a:gd name="connsiteX45" fmla="*/ 309844 w 756000"/>
              <a:gd name="connsiteY45" fmla="*/ 150682 h 756000"/>
              <a:gd name="connsiteX46" fmla="*/ 304742 w 756000"/>
              <a:gd name="connsiteY46" fmla="*/ 153724 h 756000"/>
              <a:gd name="connsiteX47" fmla="*/ 239810 w 756000"/>
              <a:gd name="connsiteY47" fmla="*/ 257755 h 756000"/>
              <a:gd name="connsiteX48" fmla="*/ 239719 w 756000"/>
              <a:gd name="connsiteY48" fmla="*/ 259568 h 756000"/>
              <a:gd name="connsiteX49" fmla="*/ 517120 w 756000"/>
              <a:gd name="connsiteY49" fmla="*/ 259568 h 756000"/>
              <a:gd name="connsiteX50" fmla="*/ 517028 w 756000"/>
              <a:gd name="connsiteY50" fmla="*/ 257755 h 756000"/>
              <a:gd name="connsiteX51" fmla="*/ 452097 w 756000"/>
              <a:gd name="connsiteY51" fmla="*/ 153724 h 756000"/>
              <a:gd name="connsiteX52" fmla="*/ 446657 w 756000"/>
              <a:gd name="connsiteY52" fmla="*/ 151645 h 756000"/>
              <a:gd name="connsiteX53" fmla="*/ 471176 w 756000"/>
              <a:gd name="connsiteY53" fmla="*/ 110650 h 756000"/>
              <a:gd name="connsiteX54" fmla="*/ 460219 w 756000"/>
              <a:gd name="connsiteY54" fmla="*/ 103297 h 756000"/>
              <a:gd name="connsiteX55" fmla="*/ 435485 w 756000"/>
              <a:gd name="connsiteY55" fmla="*/ 145425 h 756000"/>
              <a:gd name="connsiteX56" fmla="*/ 429507 w 756000"/>
              <a:gd name="connsiteY56" fmla="*/ 142336 h 756000"/>
              <a:gd name="connsiteX57" fmla="*/ 378419 w 756000"/>
              <a:gd name="connsiteY57" fmla="*/ 132672 h 756000"/>
              <a:gd name="connsiteX58" fmla="*/ 327331 w 756000"/>
              <a:gd name="connsiteY58" fmla="*/ 142336 h 756000"/>
              <a:gd name="connsiteX59" fmla="*/ 319939 w 756000"/>
              <a:gd name="connsiteY59" fmla="*/ 144922 h 756000"/>
              <a:gd name="connsiteX60" fmla="*/ 300428 w 756000"/>
              <a:gd name="connsiteY60" fmla="*/ 102407 h 756000"/>
              <a:gd name="connsiteX61" fmla="*/ 378000 w 756000"/>
              <a:gd name="connsiteY61" fmla="*/ 0 h 756000"/>
              <a:gd name="connsiteX62" fmla="*/ 756000 w 756000"/>
              <a:gd name="connsiteY62" fmla="*/ 378000 h 756000"/>
              <a:gd name="connsiteX63" fmla="*/ 378000 w 756000"/>
              <a:gd name="connsiteY63" fmla="*/ 756000 h 756000"/>
              <a:gd name="connsiteX64" fmla="*/ 0 w 756000"/>
              <a:gd name="connsiteY64" fmla="*/ 378000 h 756000"/>
              <a:gd name="connsiteX65" fmla="*/ 378000 w 756000"/>
              <a:gd name="connsiteY65" fmla="*/ 0 h 756000"/>
              <a:gd name="connsiteX0" fmla="*/ 239719 w 756000"/>
              <a:gd name="connsiteY0" fmla="*/ 272833 h 756000"/>
              <a:gd name="connsiteX1" fmla="*/ 239719 w 756000"/>
              <a:gd name="connsiteY1" fmla="*/ 480813 h 756000"/>
              <a:gd name="connsiteX2" fmla="*/ 276434 w 756000"/>
              <a:gd name="connsiteY2" fmla="*/ 510238 h 756000"/>
              <a:gd name="connsiteX3" fmla="*/ 295406 w 756000"/>
              <a:gd name="connsiteY3" fmla="*/ 510251 h 756000"/>
              <a:gd name="connsiteX4" fmla="*/ 295304 w 756000"/>
              <a:gd name="connsiteY4" fmla="*/ 576877 h 756000"/>
              <a:gd name="connsiteX5" fmla="*/ 327203 w 756000"/>
              <a:gd name="connsiteY5" fmla="*/ 608775 h 756000"/>
              <a:gd name="connsiteX6" fmla="*/ 359101 w 756000"/>
              <a:gd name="connsiteY6" fmla="*/ 576877 h 756000"/>
              <a:gd name="connsiteX7" fmla="*/ 359200 w 756000"/>
              <a:gd name="connsiteY7" fmla="*/ 510296 h 756000"/>
              <a:gd name="connsiteX8" fmla="*/ 398919 w 756000"/>
              <a:gd name="connsiteY8" fmla="*/ 510323 h 756000"/>
              <a:gd name="connsiteX9" fmla="*/ 398818 w 756000"/>
              <a:gd name="connsiteY9" fmla="*/ 576877 h 756000"/>
              <a:gd name="connsiteX10" fmla="*/ 430716 w 756000"/>
              <a:gd name="connsiteY10" fmla="*/ 608775 h 756000"/>
              <a:gd name="connsiteX11" fmla="*/ 462615 w 756000"/>
              <a:gd name="connsiteY11" fmla="*/ 576877 h 756000"/>
              <a:gd name="connsiteX12" fmla="*/ 462714 w 756000"/>
              <a:gd name="connsiteY12" fmla="*/ 510368 h 756000"/>
              <a:gd name="connsiteX13" fmla="*/ 491831 w 756000"/>
              <a:gd name="connsiteY13" fmla="*/ 510388 h 756000"/>
              <a:gd name="connsiteX14" fmla="*/ 516283 w 756000"/>
              <a:gd name="connsiteY14" fmla="*/ 481384 h 756000"/>
              <a:gd name="connsiteX15" fmla="*/ 516718 w 756000"/>
              <a:gd name="connsiteY15" fmla="*/ 272833 h 756000"/>
              <a:gd name="connsiteX16" fmla="*/ 239719 w 756000"/>
              <a:gd name="connsiteY16" fmla="*/ 272833 h 756000"/>
              <a:gd name="connsiteX17" fmla="*/ 561470 w 756000"/>
              <a:gd name="connsiteY17" fmla="*/ 268335 h 756000"/>
              <a:gd name="connsiteX18" fmla="*/ 529571 w 756000"/>
              <a:gd name="connsiteY18" fmla="*/ 300234 h 756000"/>
              <a:gd name="connsiteX19" fmla="*/ 529571 w 756000"/>
              <a:gd name="connsiteY19" fmla="*/ 302960 h 756000"/>
              <a:gd name="connsiteX20" fmla="*/ 529382 w 756000"/>
              <a:gd name="connsiteY20" fmla="*/ 426946 h 756000"/>
              <a:gd name="connsiteX21" fmla="*/ 561281 w 756000"/>
              <a:gd name="connsiteY21" fmla="*/ 458845 h 756000"/>
              <a:gd name="connsiteX22" fmla="*/ 593179 w 756000"/>
              <a:gd name="connsiteY22" fmla="*/ 426946 h 756000"/>
              <a:gd name="connsiteX23" fmla="*/ 593368 w 756000"/>
              <a:gd name="connsiteY23" fmla="*/ 300234 h 756000"/>
              <a:gd name="connsiteX24" fmla="*/ 561470 w 756000"/>
              <a:gd name="connsiteY24" fmla="*/ 268335 h 756000"/>
              <a:gd name="connsiteX25" fmla="*/ 197188 w 756000"/>
              <a:gd name="connsiteY25" fmla="*/ 268225 h 756000"/>
              <a:gd name="connsiteX26" fmla="*/ 165289 w 756000"/>
              <a:gd name="connsiteY26" fmla="*/ 300123 h 756000"/>
              <a:gd name="connsiteX27" fmla="*/ 165289 w 756000"/>
              <a:gd name="connsiteY27" fmla="*/ 302850 h 756000"/>
              <a:gd name="connsiteX28" fmla="*/ 165100 w 756000"/>
              <a:gd name="connsiteY28" fmla="*/ 426836 h 756000"/>
              <a:gd name="connsiteX29" fmla="*/ 196999 w 756000"/>
              <a:gd name="connsiteY29" fmla="*/ 458734 h 756000"/>
              <a:gd name="connsiteX30" fmla="*/ 228897 w 756000"/>
              <a:gd name="connsiteY30" fmla="*/ 426836 h 756000"/>
              <a:gd name="connsiteX31" fmla="*/ 229086 w 756000"/>
              <a:gd name="connsiteY31" fmla="*/ 300123 h 756000"/>
              <a:gd name="connsiteX32" fmla="*/ 197188 w 756000"/>
              <a:gd name="connsiteY32" fmla="*/ 268225 h 756000"/>
              <a:gd name="connsiteX33" fmla="*/ 443432 w 756000"/>
              <a:gd name="connsiteY33" fmla="*/ 187433 h 756000"/>
              <a:gd name="connsiteX34" fmla="*/ 455701 w 756000"/>
              <a:gd name="connsiteY34" fmla="*/ 199702 h 756000"/>
              <a:gd name="connsiteX35" fmla="*/ 443432 w 756000"/>
              <a:gd name="connsiteY35" fmla="*/ 211971 h 756000"/>
              <a:gd name="connsiteX36" fmla="*/ 431164 w 756000"/>
              <a:gd name="connsiteY36" fmla="*/ 199702 h 756000"/>
              <a:gd name="connsiteX37" fmla="*/ 443432 w 756000"/>
              <a:gd name="connsiteY37" fmla="*/ 187433 h 756000"/>
              <a:gd name="connsiteX38" fmla="*/ 316114 w 756000"/>
              <a:gd name="connsiteY38" fmla="*/ 187433 h 756000"/>
              <a:gd name="connsiteX39" fmla="*/ 328383 w 756000"/>
              <a:gd name="connsiteY39" fmla="*/ 199702 h 756000"/>
              <a:gd name="connsiteX40" fmla="*/ 316114 w 756000"/>
              <a:gd name="connsiteY40" fmla="*/ 211971 h 756000"/>
              <a:gd name="connsiteX41" fmla="*/ 303845 w 756000"/>
              <a:gd name="connsiteY41" fmla="*/ 199702 h 756000"/>
              <a:gd name="connsiteX42" fmla="*/ 316114 w 756000"/>
              <a:gd name="connsiteY42" fmla="*/ 187433 h 756000"/>
              <a:gd name="connsiteX43" fmla="*/ 300428 w 756000"/>
              <a:gd name="connsiteY43" fmla="*/ 102407 h 756000"/>
              <a:gd name="connsiteX44" fmla="*/ 288592 w 756000"/>
              <a:gd name="connsiteY44" fmla="*/ 108442 h 756000"/>
              <a:gd name="connsiteX45" fmla="*/ 309844 w 756000"/>
              <a:gd name="connsiteY45" fmla="*/ 150682 h 756000"/>
              <a:gd name="connsiteX46" fmla="*/ 304742 w 756000"/>
              <a:gd name="connsiteY46" fmla="*/ 153724 h 756000"/>
              <a:gd name="connsiteX47" fmla="*/ 239810 w 756000"/>
              <a:gd name="connsiteY47" fmla="*/ 257755 h 756000"/>
              <a:gd name="connsiteX48" fmla="*/ 239719 w 756000"/>
              <a:gd name="connsiteY48" fmla="*/ 259568 h 756000"/>
              <a:gd name="connsiteX49" fmla="*/ 517120 w 756000"/>
              <a:gd name="connsiteY49" fmla="*/ 259568 h 756000"/>
              <a:gd name="connsiteX50" fmla="*/ 517028 w 756000"/>
              <a:gd name="connsiteY50" fmla="*/ 257755 h 756000"/>
              <a:gd name="connsiteX51" fmla="*/ 452097 w 756000"/>
              <a:gd name="connsiteY51" fmla="*/ 153724 h 756000"/>
              <a:gd name="connsiteX52" fmla="*/ 446657 w 756000"/>
              <a:gd name="connsiteY52" fmla="*/ 151645 h 756000"/>
              <a:gd name="connsiteX53" fmla="*/ 473074 w 756000"/>
              <a:gd name="connsiteY53" fmla="*/ 112548 h 756000"/>
              <a:gd name="connsiteX54" fmla="*/ 460219 w 756000"/>
              <a:gd name="connsiteY54" fmla="*/ 103297 h 756000"/>
              <a:gd name="connsiteX55" fmla="*/ 435485 w 756000"/>
              <a:gd name="connsiteY55" fmla="*/ 145425 h 756000"/>
              <a:gd name="connsiteX56" fmla="*/ 429507 w 756000"/>
              <a:gd name="connsiteY56" fmla="*/ 142336 h 756000"/>
              <a:gd name="connsiteX57" fmla="*/ 378419 w 756000"/>
              <a:gd name="connsiteY57" fmla="*/ 132672 h 756000"/>
              <a:gd name="connsiteX58" fmla="*/ 327331 w 756000"/>
              <a:gd name="connsiteY58" fmla="*/ 142336 h 756000"/>
              <a:gd name="connsiteX59" fmla="*/ 319939 w 756000"/>
              <a:gd name="connsiteY59" fmla="*/ 144922 h 756000"/>
              <a:gd name="connsiteX60" fmla="*/ 300428 w 756000"/>
              <a:gd name="connsiteY60" fmla="*/ 102407 h 756000"/>
              <a:gd name="connsiteX61" fmla="*/ 378000 w 756000"/>
              <a:gd name="connsiteY61" fmla="*/ 0 h 756000"/>
              <a:gd name="connsiteX62" fmla="*/ 756000 w 756000"/>
              <a:gd name="connsiteY62" fmla="*/ 378000 h 756000"/>
              <a:gd name="connsiteX63" fmla="*/ 378000 w 756000"/>
              <a:gd name="connsiteY63" fmla="*/ 756000 h 756000"/>
              <a:gd name="connsiteX64" fmla="*/ 0 w 756000"/>
              <a:gd name="connsiteY64" fmla="*/ 378000 h 756000"/>
              <a:gd name="connsiteX65" fmla="*/ 378000 w 756000"/>
              <a:gd name="connsiteY65" fmla="*/ 0 h 756000"/>
              <a:gd name="connsiteX0" fmla="*/ 239719 w 756000"/>
              <a:gd name="connsiteY0" fmla="*/ 272833 h 756000"/>
              <a:gd name="connsiteX1" fmla="*/ 239719 w 756000"/>
              <a:gd name="connsiteY1" fmla="*/ 480813 h 756000"/>
              <a:gd name="connsiteX2" fmla="*/ 276434 w 756000"/>
              <a:gd name="connsiteY2" fmla="*/ 510238 h 756000"/>
              <a:gd name="connsiteX3" fmla="*/ 295406 w 756000"/>
              <a:gd name="connsiteY3" fmla="*/ 510251 h 756000"/>
              <a:gd name="connsiteX4" fmla="*/ 295304 w 756000"/>
              <a:gd name="connsiteY4" fmla="*/ 576877 h 756000"/>
              <a:gd name="connsiteX5" fmla="*/ 327203 w 756000"/>
              <a:gd name="connsiteY5" fmla="*/ 608775 h 756000"/>
              <a:gd name="connsiteX6" fmla="*/ 359101 w 756000"/>
              <a:gd name="connsiteY6" fmla="*/ 576877 h 756000"/>
              <a:gd name="connsiteX7" fmla="*/ 359200 w 756000"/>
              <a:gd name="connsiteY7" fmla="*/ 510296 h 756000"/>
              <a:gd name="connsiteX8" fmla="*/ 398919 w 756000"/>
              <a:gd name="connsiteY8" fmla="*/ 510323 h 756000"/>
              <a:gd name="connsiteX9" fmla="*/ 398818 w 756000"/>
              <a:gd name="connsiteY9" fmla="*/ 576877 h 756000"/>
              <a:gd name="connsiteX10" fmla="*/ 430716 w 756000"/>
              <a:gd name="connsiteY10" fmla="*/ 608775 h 756000"/>
              <a:gd name="connsiteX11" fmla="*/ 462615 w 756000"/>
              <a:gd name="connsiteY11" fmla="*/ 576877 h 756000"/>
              <a:gd name="connsiteX12" fmla="*/ 462714 w 756000"/>
              <a:gd name="connsiteY12" fmla="*/ 510368 h 756000"/>
              <a:gd name="connsiteX13" fmla="*/ 491831 w 756000"/>
              <a:gd name="connsiteY13" fmla="*/ 510388 h 756000"/>
              <a:gd name="connsiteX14" fmla="*/ 516283 w 756000"/>
              <a:gd name="connsiteY14" fmla="*/ 481384 h 756000"/>
              <a:gd name="connsiteX15" fmla="*/ 516718 w 756000"/>
              <a:gd name="connsiteY15" fmla="*/ 272833 h 756000"/>
              <a:gd name="connsiteX16" fmla="*/ 239719 w 756000"/>
              <a:gd name="connsiteY16" fmla="*/ 272833 h 756000"/>
              <a:gd name="connsiteX17" fmla="*/ 561470 w 756000"/>
              <a:gd name="connsiteY17" fmla="*/ 268335 h 756000"/>
              <a:gd name="connsiteX18" fmla="*/ 529571 w 756000"/>
              <a:gd name="connsiteY18" fmla="*/ 300234 h 756000"/>
              <a:gd name="connsiteX19" fmla="*/ 529571 w 756000"/>
              <a:gd name="connsiteY19" fmla="*/ 302960 h 756000"/>
              <a:gd name="connsiteX20" fmla="*/ 529382 w 756000"/>
              <a:gd name="connsiteY20" fmla="*/ 426946 h 756000"/>
              <a:gd name="connsiteX21" fmla="*/ 561281 w 756000"/>
              <a:gd name="connsiteY21" fmla="*/ 458845 h 756000"/>
              <a:gd name="connsiteX22" fmla="*/ 593179 w 756000"/>
              <a:gd name="connsiteY22" fmla="*/ 426946 h 756000"/>
              <a:gd name="connsiteX23" fmla="*/ 593368 w 756000"/>
              <a:gd name="connsiteY23" fmla="*/ 300234 h 756000"/>
              <a:gd name="connsiteX24" fmla="*/ 561470 w 756000"/>
              <a:gd name="connsiteY24" fmla="*/ 268335 h 756000"/>
              <a:gd name="connsiteX25" fmla="*/ 197188 w 756000"/>
              <a:gd name="connsiteY25" fmla="*/ 268225 h 756000"/>
              <a:gd name="connsiteX26" fmla="*/ 165289 w 756000"/>
              <a:gd name="connsiteY26" fmla="*/ 300123 h 756000"/>
              <a:gd name="connsiteX27" fmla="*/ 165289 w 756000"/>
              <a:gd name="connsiteY27" fmla="*/ 302850 h 756000"/>
              <a:gd name="connsiteX28" fmla="*/ 165100 w 756000"/>
              <a:gd name="connsiteY28" fmla="*/ 426836 h 756000"/>
              <a:gd name="connsiteX29" fmla="*/ 196999 w 756000"/>
              <a:gd name="connsiteY29" fmla="*/ 458734 h 756000"/>
              <a:gd name="connsiteX30" fmla="*/ 228897 w 756000"/>
              <a:gd name="connsiteY30" fmla="*/ 426836 h 756000"/>
              <a:gd name="connsiteX31" fmla="*/ 229086 w 756000"/>
              <a:gd name="connsiteY31" fmla="*/ 300123 h 756000"/>
              <a:gd name="connsiteX32" fmla="*/ 197188 w 756000"/>
              <a:gd name="connsiteY32" fmla="*/ 268225 h 756000"/>
              <a:gd name="connsiteX33" fmla="*/ 443432 w 756000"/>
              <a:gd name="connsiteY33" fmla="*/ 187433 h 756000"/>
              <a:gd name="connsiteX34" fmla="*/ 455701 w 756000"/>
              <a:gd name="connsiteY34" fmla="*/ 199702 h 756000"/>
              <a:gd name="connsiteX35" fmla="*/ 443432 w 756000"/>
              <a:gd name="connsiteY35" fmla="*/ 211971 h 756000"/>
              <a:gd name="connsiteX36" fmla="*/ 431164 w 756000"/>
              <a:gd name="connsiteY36" fmla="*/ 199702 h 756000"/>
              <a:gd name="connsiteX37" fmla="*/ 443432 w 756000"/>
              <a:gd name="connsiteY37" fmla="*/ 187433 h 756000"/>
              <a:gd name="connsiteX38" fmla="*/ 316114 w 756000"/>
              <a:gd name="connsiteY38" fmla="*/ 187433 h 756000"/>
              <a:gd name="connsiteX39" fmla="*/ 328383 w 756000"/>
              <a:gd name="connsiteY39" fmla="*/ 199702 h 756000"/>
              <a:gd name="connsiteX40" fmla="*/ 316114 w 756000"/>
              <a:gd name="connsiteY40" fmla="*/ 211971 h 756000"/>
              <a:gd name="connsiteX41" fmla="*/ 303845 w 756000"/>
              <a:gd name="connsiteY41" fmla="*/ 199702 h 756000"/>
              <a:gd name="connsiteX42" fmla="*/ 316114 w 756000"/>
              <a:gd name="connsiteY42" fmla="*/ 187433 h 756000"/>
              <a:gd name="connsiteX43" fmla="*/ 300428 w 756000"/>
              <a:gd name="connsiteY43" fmla="*/ 102407 h 756000"/>
              <a:gd name="connsiteX44" fmla="*/ 288592 w 756000"/>
              <a:gd name="connsiteY44" fmla="*/ 108442 h 756000"/>
              <a:gd name="connsiteX45" fmla="*/ 309844 w 756000"/>
              <a:gd name="connsiteY45" fmla="*/ 150682 h 756000"/>
              <a:gd name="connsiteX46" fmla="*/ 304742 w 756000"/>
              <a:gd name="connsiteY46" fmla="*/ 153724 h 756000"/>
              <a:gd name="connsiteX47" fmla="*/ 239810 w 756000"/>
              <a:gd name="connsiteY47" fmla="*/ 257755 h 756000"/>
              <a:gd name="connsiteX48" fmla="*/ 239719 w 756000"/>
              <a:gd name="connsiteY48" fmla="*/ 259568 h 756000"/>
              <a:gd name="connsiteX49" fmla="*/ 517120 w 756000"/>
              <a:gd name="connsiteY49" fmla="*/ 259568 h 756000"/>
              <a:gd name="connsiteX50" fmla="*/ 517028 w 756000"/>
              <a:gd name="connsiteY50" fmla="*/ 257755 h 756000"/>
              <a:gd name="connsiteX51" fmla="*/ 452097 w 756000"/>
              <a:gd name="connsiteY51" fmla="*/ 153724 h 756000"/>
              <a:gd name="connsiteX52" fmla="*/ 449187 w 756000"/>
              <a:gd name="connsiteY52" fmla="*/ 153543 h 756000"/>
              <a:gd name="connsiteX53" fmla="*/ 473074 w 756000"/>
              <a:gd name="connsiteY53" fmla="*/ 112548 h 756000"/>
              <a:gd name="connsiteX54" fmla="*/ 460219 w 756000"/>
              <a:gd name="connsiteY54" fmla="*/ 103297 h 756000"/>
              <a:gd name="connsiteX55" fmla="*/ 435485 w 756000"/>
              <a:gd name="connsiteY55" fmla="*/ 145425 h 756000"/>
              <a:gd name="connsiteX56" fmla="*/ 429507 w 756000"/>
              <a:gd name="connsiteY56" fmla="*/ 142336 h 756000"/>
              <a:gd name="connsiteX57" fmla="*/ 378419 w 756000"/>
              <a:gd name="connsiteY57" fmla="*/ 132672 h 756000"/>
              <a:gd name="connsiteX58" fmla="*/ 327331 w 756000"/>
              <a:gd name="connsiteY58" fmla="*/ 142336 h 756000"/>
              <a:gd name="connsiteX59" fmla="*/ 319939 w 756000"/>
              <a:gd name="connsiteY59" fmla="*/ 144922 h 756000"/>
              <a:gd name="connsiteX60" fmla="*/ 300428 w 756000"/>
              <a:gd name="connsiteY60" fmla="*/ 102407 h 756000"/>
              <a:gd name="connsiteX61" fmla="*/ 378000 w 756000"/>
              <a:gd name="connsiteY61" fmla="*/ 0 h 756000"/>
              <a:gd name="connsiteX62" fmla="*/ 756000 w 756000"/>
              <a:gd name="connsiteY62" fmla="*/ 378000 h 756000"/>
              <a:gd name="connsiteX63" fmla="*/ 378000 w 756000"/>
              <a:gd name="connsiteY63" fmla="*/ 756000 h 756000"/>
              <a:gd name="connsiteX64" fmla="*/ 0 w 756000"/>
              <a:gd name="connsiteY64" fmla="*/ 378000 h 756000"/>
              <a:gd name="connsiteX65" fmla="*/ 378000 w 756000"/>
              <a:gd name="connsiteY65" fmla="*/ 0 h 756000"/>
              <a:gd name="connsiteX0" fmla="*/ 239719 w 756000"/>
              <a:gd name="connsiteY0" fmla="*/ 272833 h 756000"/>
              <a:gd name="connsiteX1" fmla="*/ 239719 w 756000"/>
              <a:gd name="connsiteY1" fmla="*/ 480813 h 756000"/>
              <a:gd name="connsiteX2" fmla="*/ 276434 w 756000"/>
              <a:gd name="connsiteY2" fmla="*/ 510238 h 756000"/>
              <a:gd name="connsiteX3" fmla="*/ 295406 w 756000"/>
              <a:gd name="connsiteY3" fmla="*/ 510251 h 756000"/>
              <a:gd name="connsiteX4" fmla="*/ 295304 w 756000"/>
              <a:gd name="connsiteY4" fmla="*/ 576877 h 756000"/>
              <a:gd name="connsiteX5" fmla="*/ 327203 w 756000"/>
              <a:gd name="connsiteY5" fmla="*/ 608775 h 756000"/>
              <a:gd name="connsiteX6" fmla="*/ 359101 w 756000"/>
              <a:gd name="connsiteY6" fmla="*/ 576877 h 756000"/>
              <a:gd name="connsiteX7" fmla="*/ 359200 w 756000"/>
              <a:gd name="connsiteY7" fmla="*/ 510296 h 756000"/>
              <a:gd name="connsiteX8" fmla="*/ 398919 w 756000"/>
              <a:gd name="connsiteY8" fmla="*/ 510323 h 756000"/>
              <a:gd name="connsiteX9" fmla="*/ 398818 w 756000"/>
              <a:gd name="connsiteY9" fmla="*/ 576877 h 756000"/>
              <a:gd name="connsiteX10" fmla="*/ 430716 w 756000"/>
              <a:gd name="connsiteY10" fmla="*/ 608775 h 756000"/>
              <a:gd name="connsiteX11" fmla="*/ 462615 w 756000"/>
              <a:gd name="connsiteY11" fmla="*/ 576877 h 756000"/>
              <a:gd name="connsiteX12" fmla="*/ 462714 w 756000"/>
              <a:gd name="connsiteY12" fmla="*/ 510368 h 756000"/>
              <a:gd name="connsiteX13" fmla="*/ 491831 w 756000"/>
              <a:gd name="connsiteY13" fmla="*/ 510388 h 756000"/>
              <a:gd name="connsiteX14" fmla="*/ 516283 w 756000"/>
              <a:gd name="connsiteY14" fmla="*/ 481384 h 756000"/>
              <a:gd name="connsiteX15" fmla="*/ 516718 w 756000"/>
              <a:gd name="connsiteY15" fmla="*/ 272833 h 756000"/>
              <a:gd name="connsiteX16" fmla="*/ 239719 w 756000"/>
              <a:gd name="connsiteY16" fmla="*/ 272833 h 756000"/>
              <a:gd name="connsiteX17" fmla="*/ 561470 w 756000"/>
              <a:gd name="connsiteY17" fmla="*/ 268335 h 756000"/>
              <a:gd name="connsiteX18" fmla="*/ 529571 w 756000"/>
              <a:gd name="connsiteY18" fmla="*/ 300234 h 756000"/>
              <a:gd name="connsiteX19" fmla="*/ 529571 w 756000"/>
              <a:gd name="connsiteY19" fmla="*/ 302960 h 756000"/>
              <a:gd name="connsiteX20" fmla="*/ 529382 w 756000"/>
              <a:gd name="connsiteY20" fmla="*/ 426946 h 756000"/>
              <a:gd name="connsiteX21" fmla="*/ 561281 w 756000"/>
              <a:gd name="connsiteY21" fmla="*/ 458845 h 756000"/>
              <a:gd name="connsiteX22" fmla="*/ 593179 w 756000"/>
              <a:gd name="connsiteY22" fmla="*/ 426946 h 756000"/>
              <a:gd name="connsiteX23" fmla="*/ 593368 w 756000"/>
              <a:gd name="connsiteY23" fmla="*/ 300234 h 756000"/>
              <a:gd name="connsiteX24" fmla="*/ 561470 w 756000"/>
              <a:gd name="connsiteY24" fmla="*/ 268335 h 756000"/>
              <a:gd name="connsiteX25" fmla="*/ 197188 w 756000"/>
              <a:gd name="connsiteY25" fmla="*/ 268225 h 756000"/>
              <a:gd name="connsiteX26" fmla="*/ 165289 w 756000"/>
              <a:gd name="connsiteY26" fmla="*/ 300123 h 756000"/>
              <a:gd name="connsiteX27" fmla="*/ 165289 w 756000"/>
              <a:gd name="connsiteY27" fmla="*/ 302850 h 756000"/>
              <a:gd name="connsiteX28" fmla="*/ 165100 w 756000"/>
              <a:gd name="connsiteY28" fmla="*/ 426836 h 756000"/>
              <a:gd name="connsiteX29" fmla="*/ 196999 w 756000"/>
              <a:gd name="connsiteY29" fmla="*/ 458734 h 756000"/>
              <a:gd name="connsiteX30" fmla="*/ 228897 w 756000"/>
              <a:gd name="connsiteY30" fmla="*/ 426836 h 756000"/>
              <a:gd name="connsiteX31" fmla="*/ 229086 w 756000"/>
              <a:gd name="connsiteY31" fmla="*/ 300123 h 756000"/>
              <a:gd name="connsiteX32" fmla="*/ 197188 w 756000"/>
              <a:gd name="connsiteY32" fmla="*/ 268225 h 756000"/>
              <a:gd name="connsiteX33" fmla="*/ 443432 w 756000"/>
              <a:gd name="connsiteY33" fmla="*/ 187433 h 756000"/>
              <a:gd name="connsiteX34" fmla="*/ 455701 w 756000"/>
              <a:gd name="connsiteY34" fmla="*/ 199702 h 756000"/>
              <a:gd name="connsiteX35" fmla="*/ 443432 w 756000"/>
              <a:gd name="connsiteY35" fmla="*/ 211971 h 756000"/>
              <a:gd name="connsiteX36" fmla="*/ 431164 w 756000"/>
              <a:gd name="connsiteY36" fmla="*/ 199702 h 756000"/>
              <a:gd name="connsiteX37" fmla="*/ 443432 w 756000"/>
              <a:gd name="connsiteY37" fmla="*/ 187433 h 756000"/>
              <a:gd name="connsiteX38" fmla="*/ 316114 w 756000"/>
              <a:gd name="connsiteY38" fmla="*/ 187433 h 756000"/>
              <a:gd name="connsiteX39" fmla="*/ 328383 w 756000"/>
              <a:gd name="connsiteY39" fmla="*/ 199702 h 756000"/>
              <a:gd name="connsiteX40" fmla="*/ 316114 w 756000"/>
              <a:gd name="connsiteY40" fmla="*/ 211971 h 756000"/>
              <a:gd name="connsiteX41" fmla="*/ 303845 w 756000"/>
              <a:gd name="connsiteY41" fmla="*/ 199702 h 756000"/>
              <a:gd name="connsiteX42" fmla="*/ 316114 w 756000"/>
              <a:gd name="connsiteY42" fmla="*/ 187433 h 756000"/>
              <a:gd name="connsiteX43" fmla="*/ 300428 w 756000"/>
              <a:gd name="connsiteY43" fmla="*/ 102407 h 756000"/>
              <a:gd name="connsiteX44" fmla="*/ 288592 w 756000"/>
              <a:gd name="connsiteY44" fmla="*/ 108442 h 756000"/>
              <a:gd name="connsiteX45" fmla="*/ 307314 w 756000"/>
              <a:gd name="connsiteY45" fmla="*/ 153212 h 756000"/>
              <a:gd name="connsiteX46" fmla="*/ 304742 w 756000"/>
              <a:gd name="connsiteY46" fmla="*/ 153724 h 756000"/>
              <a:gd name="connsiteX47" fmla="*/ 239810 w 756000"/>
              <a:gd name="connsiteY47" fmla="*/ 257755 h 756000"/>
              <a:gd name="connsiteX48" fmla="*/ 239719 w 756000"/>
              <a:gd name="connsiteY48" fmla="*/ 259568 h 756000"/>
              <a:gd name="connsiteX49" fmla="*/ 517120 w 756000"/>
              <a:gd name="connsiteY49" fmla="*/ 259568 h 756000"/>
              <a:gd name="connsiteX50" fmla="*/ 517028 w 756000"/>
              <a:gd name="connsiteY50" fmla="*/ 257755 h 756000"/>
              <a:gd name="connsiteX51" fmla="*/ 452097 w 756000"/>
              <a:gd name="connsiteY51" fmla="*/ 153724 h 756000"/>
              <a:gd name="connsiteX52" fmla="*/ 449187 w 756000"/>
              <a:gd name="connsiteY52" fmla="*/ 153543 h 756000"/>
              <a:gd name="connsiteX53" fmla="*/ 473074 w 756000"/>
              <a:gd name="connsiteY53" fmla="*/ 112548 h 756000"/>
              <a:gd name="connsiteX54" fmla="*/ 460219 w 756000"/>
              <a:gd name="connsiteY54" fmla="*/ 103297 h 756000"/>
              <a:gd name="connsiteX55" fmla="*/ 435485 w 756000"/>
              <a:gd name="connsiteY55" fmla="*/ 145425 h 756000"/>
              <a:gd name="connsiteX56" fmla="*/ 429507 w 756000"/>
              <a:gd name="connsiteY56" fmla="*/ 142336 h 756000"/>
              <a:gd name="connsiteX57" fmla="*/ 378419 w 756000"/>
              <a:gd name="connsiteY57" fmla="*/ 132672 h 756000"/>
              <a:gd name="connsiteX58" fmla="*/ 327331 w 756000"/>
              <a:gd name="connsiteY58" fmla="*/ 142336 h 756000"/>
              <a:gd name="connsiteX59" fmla="*/ 319939 w 756000"/>
              <a:gd name="connsiteY59" fmla="*/ 144922 h 756000"/>
              <a:gd name="connsiteX60" fmla="*/ 300428 w 756000"/>
              <a:gd name="connsiteY60" fmla="*/ 102407 h 756000"/>
              <a:gd name="connsiteX61" fmla="*/ 378000 w 756000"/>
              <a:gd name="connsiteY61" fmla="*/ 0 h 756000"/>
              <a:gd name="connsiteX62" fmla="*/ 756000 w 756000"/>
              <a:gd name="connsiteY62" fmla="*/ 378000 h 756000"/>
              <a:gd name="connsiteX63" fmla="*/ 378000 w 756000"/>
              <a:gd name="connsiteY63" fmla="*/ 756000 h 756000"/>
              <a:gd name="connsiteX64" fmla="*/ 0 w 756000"/>
              <a:gd name="connsiteY64" fmla="*/ 378000 h 756000"/>
              <a:gd name="connsiteX65" fmla="*/ 378000 w 756000"/>
              <a:gd name="connsiteY65" fmla="*/ 0 h 756000"/>
              <a:gd name="connsiteX0" fmla="*/ 239719 w 756000"/>
              <a:gd name="connsiteY0" fmla="*/ 272833 h 756000"/>
              <a:gd name="connsiteX1" fmla="*/ 239719 w 756000"/>
              <a:gd name="connsiteY1" fmla="*/ 480813 h 756000"/>
              <a:gd name="connsiteX2" fmla="*/ 276434 w 756000"/>
              <a:gd name="connsiteY2" fmla="*/ 510238 h 756000"/>
              <a:gd name="connsiteX3" fmla="*/ 295406 w 756000"/>
              <a:gd name="connsiteY3" fmla="*/ 510251 h 756000"/>
              <a:gd name="connsiteX4" fmla="*/ 295304 w 756000"/>
              <a:gd name="connsiteY4" fmla="*/ 576877 h 756000"/>
              <a:gd name="connsiteX5" fmla="*/ 327203 w 756000"/>
              <a:gd name="connsiteY5" fmla="*/ 608775 h 756000"/>
              <a:gd name="connsiteX6" fmla="*/ 359101 w 756000"/>
              <a:gd name="connsiteY6" fmla="*/ 576877 h 756000"/>
              <a:gd name="connsiteX7" fmla="*/ 359200 w 756000"/>
              <a:gd name="connsiteY7" fmla="*/ 510296 h 756000"/>
              <a:gd name="connsiteX8" fmla="*/ 398919 w 756000"/>
              <a:gd name="connsiteY8" fmla="*/ 510323 h 756000"/>
              <a:gd name="connsiteX9" fmla="*/ 398818 w 756000"/>
              <a:gd name="connsiteY9" fmla="*/ 576877 h 756000"/>
              <a:gd name="connsiteX10" fmla="*/ 430716 w 756000"/>
              <a:gd name="connsiteY10" fmla="*/ 608775 h 756000"/>
              <a:gd name="connsiteX11" fmla="*/ 462615 w 756000"/>
              <a:gd name="connsiteY11" fmla="*/ 576877 h 756000"/>
              <a:gd name="connsiteX12" fmla="*/ 462714 w 756000"/>
              <a:gd name="connsiteY12" fmla="*/ 510368 h 756000"/>
              <a:gd name="connsiteX13" fmla="*/ 491831 w 756000"/>
              <a:gd name="connsiteY13" fmla="*/ 510388 h 756000"/>
              <a:gd name="connsiteX14" fmla="*/ 516283 w 756000"/>
              <a:gd name="connsiteY14" fmla="*/ 481384 h 756000"/>
              <a:gd name="connsiteX15" fmla="*/ 516718 w 756000"/>
              <a:gd name="connsiteY15" fmla="*/ 272833 h 756000"/>
              <a:gd name="connsiteX16" fmla="*/ 239719 w 756000"/>
              <a:gd name="connsiteY16" fmla="*/ 272833 h 756000"/>
              <a:gd name="connsiteX17" fmla="*/ 561470 w 756000"/>
              <a:gd name="connsiteY17" fmla="*/ 268335 h 756000"/>
              <a:gd name="connsiteX18" fmla="*/ 529571 w 756000"/>
              <a:gd name="connsiteY18" fmla="*/ 300234 h 756000"/>
              <a:gd name="connsiteX19" fmla="*/ 529571 w 756000"/>
              <a:gd name="connsiteY19" fmla="*/ 302960 h 756000"/>
              <a:gd name="connsiteX20" fmla="*/ 529382 w 756000"/>
              <a:gd name="connsiteY20" fmla="*/ 426946 h 756000"/>
              <a:gd name="connsiteX21" fmla="*/ 561281 w 756000"/>
              <a:gd name="connsiteY21" fmla="*/ 458845 h 756000"/>
              <a:gd name="connsiteX22" fmla="*/ 593179 w 756000"/>
              <a:gd name="connsiteY22" fmla="*/ 426946 h 756000"/>
              <a:gd name="connsiteX23" fmla="*/ 593368 w 756000"/>
              <a:gd name="connsiteY23" fmla="*/ 300234 h 756000"/>
              <a:gd name="connsiteX24" fmla="*/ 561470 w 756000"/>
              <a:gd name="connsiteY24" fmla="*/ 268335 h 756000"/>
              <a:gd name="connsiteX25" fmla="*/ 197188 w 756000"/>
              <a:gd name="connsiteY25" fmla="*/ 268225 h 756000"/>
              <a:gd name="connsiteX26" fmla="*/ 165289 w 756000"/>
              <a:gd name="connsiteY26" fmla="*/ 300123 h 756000"/>
              <a:gd name="connsiteX27" fmla="*/ 165289 w 756000"/>
              <a:gd name="connsiteY27" fmla="*/ 302850 h 756000"/>
              <a:gd name="connsiteX28" fmla="*/ 165100 w 756000"/>
              <a:gd name="connsiteY28" fmla="*/ 426836 h 756000"/>
              <a:gd name="connsiteX29" fmla="*/ 196999 w 756000"/>
              <a:gd name="connsiteY29" fmla="*/ 458734 h 756000"/>
              <a:gd name="connsiteX30" fmla="*/ 228897 w 756000"/>
              <a:gd name="connsiteY30" fmla="*/ 426836 h 756000"/>
              <a:gd name="connsiteX31" fmla="*/ 229086 w 756000"/>
              <a:gd name="connsiteY31" fmla="*/ 300123 h 756000"/>
              <a:gd name="connsiteX32" fmla="*/ 197188 w 756000"/>
              <a:gd name="connsiteY32" fmla="*/ 268225 h 756000"/>
              <a:gd name="connsiteX33" fmla="*/ 443432 w 756000"/>
              <a:gd name="connsiteY33" fmla="*/ 187433 h 756000"/>
              <a:gd name="connsiteX34" fmla="*/ 455701 w 756000"/>
              <a:gd name="connsiteY34" fmla="*/ 199702 h 756000"/>
              <a:gd name="connsiteX35" fmla="*/ 443432 w 756000"/>
              <a:gd name="connsiteY35" fmla="*/ 211971 h 756000"/>
              <a:gd name="connsiteX36" fmla="*/ 431164 w 756000"/>
              <a:gd name="connsiteY36" fmla="*/ 199702 h 756000"/>
              <a:gd name="connsiteX37" fmla="*/ 443432 w 756000"/>
              <a:gd name="connsiteY37" fmla="*/ 187433 h 756000"/>
              <a:gd name="connsiteX38" fmla="*/ 316114 w 756000"/>
              <a:gd name="connsiteY38" fmla="*/ 187433 h 756000"/>
              <a:gd name="connsiteX39" fmla="*/ 328383 w 756000"/>
              <a:gd name="connsiteY39" fmla="*/ 199702 h 756000"/>
              <a:gd name="connsiteX40" fmla="*/ 316114 w 756000"/>
              <a:gd name="connsiteY40" fmla="*/ 211971 h 756000"/>
              <a:gd name="connsiteX41" fmla="*/ 303845 w 756000"/>
              <a:gd name="connsiteY41" fmla="*/ 199702 h 756000"/>
              <a:gd name="connsiteX42" fmla="*/ 316114 w 756000"/>
              <a:gd name="connsiteY42" fmla="*/ 187433 h 756000"/>
              <a:gd name="connsiteX43" fmla="*/ 300428 w 756000"/>
              <a:gd name="connsiteY43" fmla="*/ 102407 h 756000"/>
              <a:gd name="connsiteX44" fmla="*/ 285429 w 756000"/>
              <a:gd name="connsiteY44" fmla="*/ 110340 h 756000"/>
              <a:gd name="connsiteX45" fmla="*/ 307314 w 756000"/>
              <a:gd name="connsiteY45" fmla="*/ 153212 h 756000"/>
              <a:gd name="connsiteX46" fmla="*/ 304742 w 756000"/>
              <a:gd name="connsiteY46" fmla="*/ 153724 h 756000"/>
              <a:gd name="connsiteX47" fmla="*/ 239810 w 756000"/>
              <a:gd name="connsiteY47" fmla="*/ 257755 h 756000"/>
              <a:gd name="connsiteX48" fmla="*/ 239719 w 756000"/>
              <a:gd name="connsiteY48" fmla="*/ 259568 h 756000"/>
              <a:gd name="connsiteX49" fmla="*/ 517120 w 756000"/>
              <a:gd name="connsiteY49" fmla="*/ 259568 h 756000"/>
              <a:gd name="connsiteX50" fmla="*/ 517028 w 756000"/>
              <a:gd name="connsiteY50" fmla="*/ 257755 h 756000"/>
              <a:gd name="connsiteX51" fmla="*/ 452097 w 756000"/>
              <a:gd name="connsiteY51" fmla="*/ 153724 h 756000"/>
              <a:gd name="connsiteX52" fmla="*/ 449187 w 756000"/>
              <a:gd name="connsiteY52" fmla="*/ 153543 h 756000"/>
              <a:gd name="connsiteX53" fmla="*/ 473074 w 756000"/>
              <a:gd name="connsiteY53" fmla="*/ 112548 h 756000"/>
              <a:gd name="connsiteX54" fmla="*/ 460219 w 756000"/>
              <a:gd name="connsiteY54" fmla="*/ 103297 h 756000"/>
              <a:gd name="connsiteX55" fmla="*/ 435485 w 756000"/>
              <a:gd name="connsiteY55" fmla="*/ 145425 h 756000"/>
              <a:gd name="connsiteX56" fmla="*/ 429507 w 756000"/>
              <a:gd name="connsiteY56" fmla="*/ 142336 h 756000"/>
              <a:gd name="connsiteX57" fmla="*/ 378419 w 756000"/>
              <a:gd name="connsiteY57" fmla="*/ 132672 h 756000"/>
              <a:gd name="connsiteX58" fmla="*/ 327331 w 756000"/>
              <a:gd name="connsiteY58" fmla="*/ 142336 h 756000"/>
              <a:gd name="connsiteX59" fmla="*/ 319939 w 756000"/>
              <a:gd name="connsiteY59" fmla="*/ 144922 h 756000"/>
              <a:gd name="connsiteX60" fmla="*/ 300428 w 756000"/>
              <a:gd name="connsiteY60" fmla="*/ 102407 h 756000"/>
              <a:gd name="connsiteX61" fmla="*/ 378000 w 756000"/>
              <a:gd name="connsiteY61" fmla="*/ 0 h 756000"/>
              <a:gd name="connsiteX62" fmla="*/ 756000 w 756000"/>
              <a:gd name="connsiteY62" fmla="*/ 378000 h 756000"/>
              <a:gd name="connsiteX63" fmla="*/ 378000 w 756000"/>
              <a:gd name="connsiteY63" fmla="*/ 756000 h 756000"/>
              <a:gd name="connsiteX64" fmla="*/ 0 w 756000"/>
              <a:gd name="connsiteY64" fmla="*/ 378000 h 756000"/>
              <a:gd name="connsiteX65" fmla="*/ 378000 w 756000"/>
              <a:gd name="connsiteY65"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56000" h="756000">
                <a:moveTo>
                  <a:pt x="239719" y="272833"/>
                </a:moveTo>
                <a:lnTo>
                  <a:pt x="239719" y="480813"/>
                </a:lnTo>
                <a:cubicBezTo>
                  <a:pt x="240416" y="507693"/>
                  <a:pt x="261310" y="510048"/>
                  <a:pt x="276434" y="510238"/>
                </a:cubicBezTo>
                <a:lnTo>
                  <a:pt x="295406" y="510251"/>
                </a:lnTo>
                <a:lnTo>
                  <a:pt x="295304" y="576877"/>
                </a:lnTo>
                <a:cubicBezTo>
                  <a:pt x="295304" y="594494"/>
                  <a:pt x="309585" y="608775"/>
                  <a:pt x="327203" y="608775"/>
                </a:cubicBezTo>
                <a:cubicBezTo>
                  <a:pt x="344820" y="608775"/>
                  <a:pt x="359101" y="594494"/>
                  <a:pt x="359101" y="576877"/>
                </a:cubicBezTo>
                <a:cubicBezTo>
                  <a:pt x="359134" y="554683"/>
                  <a:pt x="359167" y="532490"/>
                  <a:pt x="359200" y="510296"/>
                </a:cubicBezTo>
                <a:lnTo>
                  <a:pt x="398919" y="510323"/>
                </a:lnTo>
                <a:cubicBezTo>
                  <a:pt x="398885" y="532508"/>
                  <a:pt x="398852" y="554692"/>
                  <a:pt x="398818" y="576877"/>
                </a:cubicBezTo>
                <a:cubicBezTo>
                  <a:pt x="398818" y="594494"/>
                  <a:pt x="413099" y="608775"/>
                  <a:pt x="430716" y="608775"/>
                </a:cubicBezTo>
                <a:cubicBezTo>
                  <a:pt x="448333" y="608775"/>
                  <a:pt x="462615" y="594494"/>
                  <a:pt x="462615" y="576877"/>
                </a:cubicBezTo>
                <a:cubicBezTo>
                  <a:pt x="462648" y="554707"/>
                  <a:pt x="462681" y="532538"/>
                  <a:pt x="462714" y="510368"/>
                </a:cubicBezTo>
                <a:lnTo>
                  <a:pt x="491831" y="510388"/>
                </a:lnTo>
                <a:cubicBezTo>
                  <a:pt x="510561" y="509737"/>
                  <a:pt x="516308" y="488527"/>
                  <a:pt x="516283" y="481384"/>
                </a:cubicBezTo>
                <a:cubicBezTo>
                  <a:pt x="516308" y="409463"/>
                  <a:pt x="516693" y="344755"/>
                  <a:pt x="516718" y="272833"/>
                </a:cubicBezTo>
                <a:lnTo>
                  <a:pt x="239719" y="272833"/>
                </a:lnTo>
                <a:close/>
                <a:moveTo>
                  <a:pt x="561470" y="268335"/>
                </a:moveTo>
                <a:cubicBezTo>
                  <a:pt x="543853" y="268335"/>
                  <a:pt x="529571" y="282617"/>
                  <a:pt x="529571" y="300234"/>
                </a:cubicBezTo>
                <a:lnTo>
                  <a:pt x="529571" y="302960"/>
                </a:lnTo>
                <a:lnTo>
                  <a:pt x="529382" y="426946"/>
                </a:lnTo>
                <a:cubicBezTo>
                  <a:pt x="529382" y="444563"/>
                  <a:pt x="543664" y="458845"/>
                  <a:pt x="561281" y="458845"/>
                </a:cubicBezTo>
                <a:cubicBezTo>
                  <a:pt x="578898" y="458845"/>
                  <a:pt x="593179" y="444563"/>
                  <a:pt x="593179" y="426946"/>
                </a:cubicBezTo>
                <a:lnTo>
                  <a:pt x="593368" y="300234"/>
                </a:lnTo>
                <a:cubicBezTo>
                  <a:pt x="593368" y="282617"/>
                  <a:pt x="579087" y="268335"/>
                  <a:pt x="561470" y="268335"/>
                </a:cubicBezTo>
                <a:close/>
                <a:moveTo>
                  <a:pt x="197188" y="268225"/>
                </a:moveTo>
                <a:cubicBezTo>
                  <a:pt x="179571" y="268225"/>
                  <a:pt x="165289" y="282506"/>
                  <a:pt x="165289" y="300123"/>
                </a:cubicBezTo>
                <a:lnTo>
                  <a:pt x="165289" y="302850"/>
                </a:lnTo>
                <a:cubicBezTo>
                  <a:pt x="165226" y="344178"/>
                  <a:pt x="165163" y="385507"/>
                  <a:pt x="165100" y="426836"/>
                </a:cubicBezTo>
                <a:cubicBezTo>
                  <a:pt x="165100" y="444453"/>
                  <a:pt x="179382" y="458734"/>
                  <a:pt x="196999" y="458734"/>
                </a:cubicBezTo>
                <a:cubicBezTo>
                  <a:pt x="214616" y="458734"/>
                  <a:pt x="228897" y="444453"/>
                  <a:pt x="228897" y="426836"/>
                </a:cubicBezTo>
                <a:lnTo>
                  <a:pt x="229086" y="300123"/>
                </a:lnTo>
                <a:cubicBezTo>
                  <a:pt x="229086" y="282506"/>
                  <a:pt x="214805" y="268225"/>
                  <a:pt x="197188" y="268225"/>
                </a:cubicBezTo>
                <a:close/>
                <a:moveTo>
                  <a:pt x="443432" y="187433"/>
                </a:moveTo>
                <a:cubicBezTo>
                  <a:pt x="450208" y="187433"/>
                  <a:pt x="455701" y="192926"/>
                  <a:pt x="455701" y="199702"/>
                </a:cubicBezTo>
                <a:cubicBezTo>
                  <a:pt x="455701" y="206478"/>
                  <a:pt x="450208" y="211971"/>
                  <a:pt x="443432" y="211971"/>
                </a:cubicBezTo>
                <a:cubicBezTo>
                  <a:pt x="436657" y="211971"/>
                  <a:pt x="431164" y="206478"/>
                  <a:pt x="431164" y="199702"/>
                </a:cubicBezTo>
                <a:cubicBezTo>
                  <a:pt x="431164" y="192926"/>
                  <a:pt x="436657" y="187433"/>
                  <a:pt x="443432" y="187433"/>
                </a:cubicBezTo>
                <a:close/>
                <a:moveTo>
                  <a:pt x="316114" y="187433"/>
                </a:moveTo>
                <a:cubicBezTo>
                  <a:pt x="322890" y="187433"/>
                  <a:pt x="328383" y="192926"/>
                  <a:pt x="328383" y="199702"/>
                </a:cubicBezTo>
                <a:cubicBezTo>
                  <a:pt x="328383" y="206478"/>
                  <a:pt x="322890" y="211971"/>
                  <a:pt x="316114" y="211971"/>
                </a:cubicBezTo>
                <a:cubicBezTo>
                  <a:pt x="309338" y="211971"/>
                  <a:pt x="303845" y="206478"/>
                  <a:pt x="303845" y="199702"/>
                </a:cubicBezTo>
                <a:cubicBezTo>
                  <a:pt x="303845" y="192926"/>
                  <a:pt x="309338" y="187433"/>
                  <a:pt x="316114" y="187433"/>
                </a:cubicBezTo>
                <a:close/>
                <a:moveTo>
                  <a:pt x="300428" y="102407"/>
                </a:moveTo>
                <a:lnTo>
                  <a:pt x="285429" y="110340"/>
                </a:lnTo>
                <a:cubicBezTo>
                  <a:pt x="288726" y="117695"/>
                  <a:pt x="304622" y="145365"/>
                  <a:pt x="307314" y="153212"/>
                </a:cubicBezTo>
                <a:lnTo>
                  <a:pt x="304742" y="153724"/>
                </a:lnTo>
                <a:cubicBezTo>
                  <a:pt x="269120" y="175961"/>
                  <a:pt x="244270" y="213844"/>
                  <a:pt x="239810" y="257755"/>
                </a:cubicBezTo>
                <a:cubicBezTo>
                  <a:pt x="239780" y="258359"/>
                  <a:pt x="239749" y="258964"/>
                  <a:pt x="239719" y="259568"/>
                </a:cubicBezTo>
                <a:lnTo>
                  <a:pt x="517120" y="259568"/>
                </a:lnTo>
                <a:cubicBezTo>
                  <a:pt x="517089" y="258964"/>
                  <a:pt x="517059" y="258359"/>
                  <a:pt x="517028" y="257755"/>
                </a:cubicBezTo>
                <a:cubicBezTo>
                  <a:pt x="512569" y="213844"/>
                  <a:pt x="487719" y="175961"/>
                  <a:pt x="452097" y="153724"/>
                </a:cubicBezTo>
                <a:lnTo>
                  <a:pt x="449187" y="153543"/>
                </a:lnTo>
                <a:lnTo>
                  <a:pt x="473074" y="112548"/>
                </a:lnTo>
                <a:cubicBezTo>
                  <a:pt x="468437" y="108376"/>
                  <a:pt x="460965" y="103735"/>
                  <a:pt x="460219" y="103297"/>
                </a:cubicBezTo>
                <a:cubicBezTo>
                  <a:pt x="455442" y="109723"/>
                  <a:pt x="441431" y="139279"/>
                  <a:pt x="435485" y="145425"/>
                </a:cubicBezTo>
                <a:lnTo>
                  <a:pt x="429507" y="142336"/>
                </a:lnTo>
                <a:cubicBezTo>
                  <a:pt x="413689" y="136099"/>
                  <a:pt x="396454" y="132672"/>
                  <a:pt x="378419" y="132672"/>
                </a:cubicBezTo>
                <a:cubicBezTo>
                  <a:pt x="360384" y="132672"/>
                  <a:pt x="343150" y="136099"/>
                  <a:pt x="327331" y="142336"/>
                </a:cubicBezTo>
                <a:lnTo>
                  <a:pt x="319939" y="144922"/>
                </a:lnTo>
                <a:cubicBezTo>
                  <a:pt x="313014" y="131172"/>
                  <a:pt x="307353" y="116157"/>
                  <a:pt x="300428" y="102407"/>
                </a:cubicBezTo>
                <a:close/>
                <a:moveTo>
                  <a:pt x="378000" y="0"/>
                </a:moveTo>
                <a:cubicBezTo>
                  <a:pt x="586764" y="0"/>
                  <a:pt x="756000" y="169236"/>
                  <a:pt x="756000" y="378000"/>
                </a:cubicBezTo>
                <a:cubicBezTo>
                  <a:pt x="756000" y="586764"/>
                  <a:pt x="586764" y="756000"/>
                  <a:pt x="378000" y="756000"/>
                </a:cubicBezTo>
                <a:cubicBezTo>
                  <a:pt x="169236" y="756000"/>
                  <a:pt x="0" y="586764"/>
                  <a:pt x="0" y="378000"/>
                </a:cubicBezTo>
                <a:cubicBezTo>
                  <a:pt x="0" y="169236"/>
                  <a:pt x="169236" y="0"/>
                  <a:pt x="378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endParaRPr lang="ja-JP" altLang="en-US" sz="1587"/>
          </a:p>
        </p:txBody>
      </p:sp>
      <p:sp>
        <p:nvSpPr>
          <p:cNvPr id="137" name="全身・男性">
            <a:extLst>
              <a:ext uri="{FF2B5EF4-FFF2-40B4-BE49-F238E27FC236}">
                <a16:creationId xmlns:a16="http://schemas.microsoft.com/office/drawing/2014/main" id="{7A2399D9-081C-5843-B2BD-51C6174F4ACF}"/>
              </a:ext>
            </a:extLst>
          </p:cNvPr>
          <p:cNvSpPr/>
          <p:nvPr userDrawn="1"/>
        </p:nvSpPr>
        <p:spPr>
          <a:xfrm>
            <a:off x="3931918" y="5614640"/>
            <a:ext cx="277256" cy="881569"/>
          </a:xfrm>
          <a:custGeom>
            <a:avLst/>
            <a:gdLst>
              <a:gd name="connsiteX0" fmla="*/ 189547 w 514350"/>
              <a:gd name="connsiteY0" fmla="*/ 242887 h 1635442"/>
              <a:gd name="connsiteX1" fmla="*/ 197167 w 514350"/>
              <a:gd name="connsiteY1" fmla="*/ 250507 h 1635442"/>
              <a:gd name="connsiteX2" fmla="*/ 253365 w 514350"/>
              <a:gd name="connsiteY2" fmla="*/ 373380 h 1635442"/>
              <a:gd name="connsiteX3" fmla="*/ 256222 w 514350"/>
              <a:gd name="connsiteY3" fmla="*/ 376237 h 1635442"/>
              <a:gd name="connsiteX4" fmla="*/ 259080 w 514350"/>
              <a:gd name="connsiteY4" fmla="*/ 373380 h 1635442"/>
              <a:gd name="connsiteX5" fmla="*/ 315277 w 514350"/>
              <a:gd name="connsiteY5" fmla="*/ 250507 h 1635442"/>
              <a:gd name="connsiteX6" fmla="*/ 322897 w 514350"/>
              <a:gd name="connsiteY6" fmla="*/ 242887 h 1635442"/>
              <a:gd name="connsiteX7" fmla="*/ 333375 w 514350"/>
              <a:gd name="connsiteY7" fmla="*/ 243840 h 1635442"/>
              <a:gd name="connsiteX8" fmla="*/ 454342 w 514350"/>
              <a:gd name="connsiteY8" fmla="*/ 306705 h 1635442"/>
              <a:gd name="connsiteX9" fmla="*/ 467677 w 514350"/>
              <a:gd name="connsiteY9" fmla="*/ 325755 h 1635442"/>
              <a:gd name="connsiteX10" fmla="*/ 514350 w 514350"/>
              <a:gd name="connsiteY10" fmla="*/ 886777 h 1635442"/>
              <a:gd name="connsiteX11" fmla="*/ 510540 w 514350"/>
              <a:gd name="connsiteY11" fmla="*/ 897255 h 1635442"/>
              <a:gd name="connsiteX12" fmla="*/ 501015 w 514350"/>
              <a:gd name="connsiteY12" fmla="*/ 901065 h 1635442"/>
              <a:gd name="connsiteX13" fmla="*/ 460057 w 514350"/>
              <a:gd name="connsiteY13" fmla="*/ 901065 h 1635442"/>
              <a:gd name="connsiteX14" fmla="*/ 444817 w 514350"/>
              <a:gd name="connsiteY14" fmla="*/ 886777 h 1635442"/>
              <a:gd name="connsiteX15" fmla="*/ 406717 w 514350"/>
              <a:gd name="connsiteY15" fmla="*/ 501967 h 1635442"/>
              <a:gd name="connsiteX16" fmla="*/ 410527 w 514350"/>
              <a:gd name="connsiteY16" fmla="*/ 863917 h 1635442"/>
              <a:gd name="connsiteX17" fmla="*/ 409575 w 514350"/>
              <a:gd name="connsiteY17" fmla="*/ 888682 h 1635442"/>
              <a:gd name="connsiteX18" fmla="*/ 360045 w 514350"/>
              <a:gd name="connsiteY18" fmla="*/ 1621155 h 1635442"/>
              <a:gd name="connsiteX19" fmla="*/ 344805 w 514350"/>
              <a:gd name="connsiteY19" fmla="*/ 1635442 h 1635442"/>
              <a:gd name="connsiteX20" fmla="*/ 281940 w 514350"/>
              <a:gd name="connsiteY20" fmla="*/ 1635442 h 1635442"/>
              <a:gd name="connsiteX21" fmla="*/ 267652 w 514350"/>
              <a:gd name="connsiteY21" fmla="*/ 1621155 h 1635442"/>
              <a:gd name="connsiteX22" fmla="*/ 262890 w 514350"/>
              <a:gd name="connsiteY22" fmla="*/ 888682 h 1635442"/>
              <a:gd name="connsiteX23" fmla="*/ 257175 w 514350"/>
              <a:gd name="connsiteY23" fmla="*/ 878205 h 1635442"/>
              <a:gd name="connsiteX24" fmla="*/ 251460 w 514350"/>
              <a:gd name="connsiteY24" fmla="*/ 888682 h 1635442"/>
              <a:gd name="connsiteX25" fmla="*/ 245745 w 514350"/>
              <a:gd name="connsiteY25" fmla="*/ 1621155 h 1635442"/>
              <a:gd name="connsiteX26" fmla="*/ 231457 w 514350"/>
              <a:gd name="connsiteY26" fmla="*/ 1635442 h 1635442"/>
              <a:gd name="connsiteX27" fmla="*/ 168592 w 514350"/>
              <a:gd name="connsiteY27" fmla="*/ 1635442 h 1635442"/>
              <a:gd name="connsiteX28" fmla="*/ 153352 w 514350"/>
              <a:gd name="connsiteY28" fmla="*/ 1621155 h 1635442"/>
              <a:gd name="connsiteX29" fmla="*/ 104775 w 514350"/>
              <a:gd name="connsiteY29" fmla="*/ 888682 h 1635442"/>
              <a:gd name="connsiteX30" fmla="*/ 103822 w 514350"/>
              <a:gd name="connsiteY30" fmla="*/ 863917 h 1635442"/>
              <a:gd name="connsiteX31" fmla="*/ 107632 w 514350"/>
              <a:gd name="connsiteY31" fmla="*/ 501967 h 1635442"/>
              <a:gd name="connsiteX32" fmla="*/ 69532 w 514350"/>
              <a:gd name="connsiteY32" fmla="*/ 886777 h 1635442"/>
              <a:gd name="connsiteX33" fmla="*/ 54292 w 514350"/>
              <a:gd name="connsiteY33" fmla="*/ 901065 h 1635442"/>
              <a:gd name="connsiteX34" fmla="*/ 13335 w 514350"/>
              <a:gd name="connsiteY34" fmla="*/ 901065 h 1635442"/>
              <a:gd name="connsiteX35" fmla="*/ 3810 w 514350"/>
              <a:gd name="connsiteY35" fmla="*/ 897255 h 1635442"/>
              <a:gd name="connsiteX36" fmla="*/ 0 w 514350"/>
              <a:gd name="connsiteY36" fmla="*/ 886777 h 1635442"/>
              <a:gd name="connsiteX37" fmla="*/ 44767 w 514350"/>
              <a:gd name="connsiteY37" fmla="*/ 325755 h 1635442"/>
              <a:gd name="connsiteX38" fmla="*/ 58102 w 514350"/>
              <a:gd name="connsiteY38" fmla="*/ 306705 h 1635442"/>
              <a:gd name="connsiteX39" fmla="*/ 179070 w 514350"/>
              <a:gd name="connsiteY39" fmla="*/ 243840 h 1635442"/>
              <a:gd name="connsiteX40" fmla="*/ 189547 w 514350"/>
              <a:gd name="connsiteY40" fmla="*/ 242887 h 1635442"/>
              <a:gd name="connsiteX41" fmla="*/ 255270 w 514350"/>
              <a:gd name="connsiteY41" fmla="*/ 0 h 1635442"/>
              <a:gd name="connsiteX42" fmla="*/ 346710 w 514350"/>
              <a:gd name="connsiteY42" fmla="*/ 98107 h 1635442"/>
              <a:gd name="connsiteX43" fmla="*/ 255270 w 514350"/>
              <a:gd name="connsiteY43" fmla="*/ 220027 h 1635442"/>
              <a:gd name="connsiteX44" fmla="*/ 163830 w 514350"/>
              <a:gd name="connsiteY44" fmla="*/ 98107 h 1635442"/>
              <a:gd name="connsiteX45" fmla="*/ 255270 w 514350"/>
              <a:gd name="connsiteY45" fmla="*/ 0 h 16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14350" h="1635442">
                <a:moveTo>
                  <a:pt x="189547" y="242887"/>
                </a:moveTo>
                <a:cubicBezTo>
                  <a:pt x="192405" y="244792"/>
                  <a:pt x="195262" y="246697"/>
                  <a:pt x="197167" y="250507"/>
                </a:cubicBezTo>
                <a:lnTo>
                  <a:pt x="253365" y="373380"/>
                </a:lnTo>
                <a:cubicBezTo>
                  <a:pt x="254317" y="375285"/>
                  <a:pt x="255270" y="376237"/>
                  <a:pt x="256222" y="376237"/>
                </a:cubicBezTo>
                <a:cubicBezTo>
                  <a:pt x="257175" y="376237"/>
                  <a:pt x="258127" y="376237"/>
                  <a:pt x="259080" y="373380"/>
                </a:cubicBezTo>
                <a:lnTo>
                  <a:pt x="315277" y="250507"/>
                </a:lnTo>
                <a:cubicBezTo>
                  <a:pt x="316230" y="246697"/>
                  <a:pt x="319087" y="243840"/>
                  <a:pt x="322897" y="242887"/>
                </a:cubicBezTo>
                <a:cubicBezTo>
                  <a:pt x="325755" y="241935"/>
                  <a:pt x="329565" y="241935"/>
                  <a:pt x="333375" y="243840"/>
                </a:cubicBezTo>
                <a:lnTo>
                  <a:pt x="454342" y="306705"/>
                </a:lnTo>
                <a:cubicBezTo>
                  <a:pt x="461010" y="309562"/>
                  <a:pt x="466725" y="318135"/>
                  <a:pt x="467677" y="325755"/>
                </a:cubicBezTo>
                <a:lnTo>
                  <a:pt x="514350" y="886777"/>
                </a:lnTo>
                <a:cubicBezTo>
                  <a:pt x="514350" y="890587"/>
                  <a:pt x="513397" y="894397"/>
                  <a:pt x="510540" y="897255"/>
                </a:cubicBezTo>
                <a:cubicBezTo>
                  <a:pt x="508635" y="899160"/>
                  <a:pt x="504825" y="901065"/>
                  <a:pt x="501015" y="901065"/>
                </a:cubicBezTo>
                <a:lnTo>
                  <a:pt x="460057" y="901065"/>
                </a:lnTo>
                <a:cubicBezTo>
                  <a:pt x="452437" y="901065"/>
                  <a:pt x="445770" y="894397"/>
                  <a:pt x="444817" y="886777"/>
                </a:cubicBezTo>
                <a:lnTo>
                  <a:pt x="406717" y="501967"/>
                </a:lnTo>
                <a:lnTo>
                  <a:pt x="410527" y="863917"/>
                </a:lnTo>
                <a:cubicBezTo>
                  <a:pt x="410527" y="870585"/>
                  <a:pt x="409575" y="882015"/>
                  <a:pt x="409575" y="888682"/>
                </a:cubicBezTo>
                <a:lnTo>
                  <a:pt x="360045" y="1621155"/>
                </a:lnTo>
                <a:cubicBezTo>
                  <a:pt x="359092" y="1628775"/>
                  <a:pt x="352425" y="1635442"/>
                  <a:pt x="344805" y="1635442"/>
                </a:cubicBezTo>
                <a:lnTo>
                  <a:pt x="281940" y="1635442"/>
                </a:lnTo>
                <a:cubicBezTo>
                  <a:pt x="274320" y="1635442"/>
                  <a:pt x="267652" y="1628775"/>
                  <a:pt x="267652" y="1621155"/>
                </a:cubicBezTo>
                <a:lnTo>
                  <a:pt x="262890" y="888682"/>
                </a:lnTo>
                <a:cubicBezTo>
                  <a:pt x="262890" y="882967"/>
                  <a:pt x="260032" y="878205"/>
                  <a:pt x="257175" y="878205"/>
                </a:cubicBezTo>
                <a:cubicBezTo>
                  <a:pt x="254317" y="878205"/>
                  <a:pt x="251460" y="882967"/>
                  <a:pt x="251460" y="888682"/>
                </a:cubicBezTo>
                <a:lnTo>
                  <a:pt x="245745" y="1621155"/>
                </a:lnTo>
                <a:cubicBezTo>
                  <a:pt x="245745" y="1628775"/>
                  <a:pt x="239077" y="1635442"/>
                  <a:pt x="231457" y="1635442"/>
                </a:cubicBezTo>
                <a:lnTo>
                  <a:pt x="168592" y="1635442"/>
                </a:lnTo>
                <a:cubicBezTo>
                  <a:pt x="160972" y="1635442"/>
                  <a:pt x="154305" y="1628775"/>
                  <a:pt x="153352" y="1621155"/>
                </a:cubicBezTo>
                <a:lnTo>
                  <a:pt x="104775" y="888682"/>
                </a:lnTo>
                <a:cubicBezTo>
                  <a:pt x="103822" y="882015"/>
                  <a:pt x="103822" y="870585"/>
                  <a:pt x="103822" y="863917"/>
                </a:cubicBezTo>
                <a:lnTo>
                  <a:pt x="107632" y="501967"/>
                </a:lnTo>
                <a:lnTo>
                  <a:pt x="69532" y="886777"/>
                </a:lnTo>
                <a:cubicBezTo>
                  <a:pt x="68580" y="894397"/>
                  <a:pt x="61912" y="901065"/>
                  <a:pt x="54292" y="901065"/>
                </a:cubicBezTo>
                <a:lnTo>
                  <a:pt x="13335" y="901065"/>
                </a:lnTo>
                <a:cubicBezTo>
                  <a:pt x="9525" y="901065"/>
                  <a:pt x="6667" y="900112"/>
                  <a:pt x="3810" y="897255"/>
                </a:cubicBezTo>
                <a:cubicBezTo>
                  <a:pt x="952" y="894397"/>
                  <a:pt x="0" y="890587"/>
                  <a:pt x="0" y="886777"/>
                </a:cubicBezTo>
                <a:lnTo>
                  <a:pt x="44767" y="325755"/>
                </a:lnTo>
                <a:cubicBezTo>
                  <a:pt x="45720" y="319087"/>
                  <a:pt x="51435" y="310515"/>
                  <a:pt x="58102" y="306705"/>
                </a:cubicBezTo>
                <a:lnTo>
                  <a:pt x="179070" y="243840"/>
                </a:lnTo>
                <a:cubicBezTo>
                  <a:pt x="181927" y="241935"/>
                  <a:pt x="185737" y="241935"/>
                  <a:pt x="189547" y="242887"/>
                </a:cubicBezTo>
                <a:close/>
                <a:moveTo>
                  <a:pt x="255270" y="0"/>
                </a:moveTo>
                <a:cubicBezTo>
                  <a:pt x="309562" y="0"/>
                  <a:pt x="346710" y="40005"/>
                  <a:pt x="346710" y="98107"/>
                </a:cubicBezTo>
                <a:cubicBezTo>
                  <a:pt x="346710" y="162877"/>
                  <a:pt x="303847" y="220027"/>
                  <a:pt x="255270" y="220027"/>
                </a:cubicBezTo>
                <a:cubicBezTo>
                  <a:pt x="206692" y="220027"/>
                  <a:pt x="163830" y="162877"/>
                  <a:pt x="163830" y="98107"/>
                </a:cubicBezTo>
                <a:cubicBezTo>
                  <a:pt x="163830" y="39052"/>
                  <a:pt x="200977" y="0"/>
                  <a:pt x="255270" y="0"/>
                </a:cubicBezTo>
                <a:close/>
              </a:path>
            </a:pathLst>
          </a:custGeom>
          <a:solidFill>
            <a:schemeClr val="accent2"/>
          </a:solidFill>
          <a:ln w="9525" cap="flat">
            <a:noFill/>
            <a:prstDash val="solid"/>
            <a:miter/>
          </a:ln>
        </p:spPr>
        <p:txBody>
          <a:bodyPr wrap="square" lIns="0" tIns="0" rIns="0" bIns="0">
            <a:noAutofit/>
          </a:bodyPr>
          <a:lstStyle/>
          <a:p>
            <a:endParaRPr lang="ja-JP" altLang="en-US" sz="1587"/>
          </a:p>
        </p:txBody>
      </p:sp>
      <p:sp>
        <p:nvSpPr>
          <p:cNvPr id="138" name="全身・歩く人">
            <a:extLst>
              <a:ext uri="{FF2B5EF4-FFF2-40B4-BE49-F238E27FC236}">
                <a16:creationId xmlns:a16="http://schemas.microsoft.com/office/drawing/2014/main" id="{28FE5F0C-7E57-054E-BC10-34ED027B9A9E}"/>
              </a:ext>
            </a:extLst>
          </p:cNvPr>
          <p:cNvSpPr>
            <a:spLocks noChangeAspect="1"/>
          </p:cNvSpPr>
          <p:nvPr userDrawn="1"/>
        </p:nvSpPr>
        <p:spPr>
          <a:xfrm>
            <a:off x="2111145" y="5659377"/>
            <a:ext cx="349329" cy="836832"/>
          </a:xfrm>
          <a:custGeom>
            <a:avLst/>
            <a:gdLst>
              <a:gd name="connsiteX0" fmla="*/ 420409 w 648057"/>
              <a:gd name="connsiteY0" fmla="*/ 848550 h 1552448"/>
              <a:gd name="connsiteX1" fmla="*/ 495657 w 648057"/>
              <a:gd name="connsiteY1" fmla="*/ 1217167 h 1552448"/>
              <a:gd name="connsiteX2" fmla="*/ 504229 w 648057"/>
              <a:gd name="connsiteY2" fmla="*/ 1239075 h 1552448"/>
              <a:gd name="connsiteX3" fmla="*/ 646152 w 648057"/>
              <a:gd name="connsiteY3" fmla="*/ 1491487 h 1552448"/>
              <a:gd name="connsiteX4" fmla="*/ 640437 w 648057"/>
              <a:gd name="connsiteY4" fmla="*/ 1512442 h 1552448"/>
              <a:gd name="connsiteX5" fmla="*/ 598527 w 648057"/>
              <a:gd name="connsiteY5" fmla="*/ 1541970 h 1552448"/>
              <a:gd name="connsiteX6" fmla="*/ 590907 w 648057"/>
              <a:gd name="connsiteY6" fmla="*/ 1544827 h 1552448"/>
              <a:gd name="connsiteX7" fmla="*/ 588049 w 648057"/>
              <a:gd name="connsiteY7" fmla="*/ 1544827 h 1552448"/>
              <a:gd name="connsiteX8" fmla="*/ 579477 w 648057"/>
              <a:gd name="connsiteY8" fmla="*/ 1539112 h 1552448"/>
              <a:gd name="connsiteX9" fmla="*/ 409932 w 648057"/>
              <a:gd name="connsiteY9" fmla="*/ 1276222 h 1552448"/>
              <a:gd name="connsiteX10" fmla="*/ 399454 w 648057"/>
              <a:gd name="connsiteY10" fmla="*/ 1253362 h 1552448"/>
              <a:gd name="connsiteX11" fmla="*/ 331827 w 648057"/>
              <a:gd name="connsiteY11" fmla="*/ 1035240 h 1552448"/>
              <a:gd name="connsiteX12" fmla="*/ 379452 w 648057"/>
              <a:gd name="connsiteY12" fmla="*/ 936180 h 1552448"/>
              <a:gd name="connsiteX13" fmla="*/ 420409 w 648057"/>
              <a:gd name="connsiteY13" fmla="*/ 848550 h 1552448"/>
              <a:gd name="connsiteX14" fmla="*/ 192762 w 648057"/>
              <a:gd name="connsiteY14" fmla="*/ 350393 h 1552448"/>
              <a:gd name="connsiteX15" fmla="*/ 208954 w 648057"/>
              <a:gd name="connsiteY15" fmla="*/ 570420 h 1552448"/>
              <a:gd name="connsiteX16" fmla="*/ 201334 w 648057"/>
              <a:gd name="connsiteY16" fmla="*/ 594233 h 1552448"/>
              <a:gd name="connsiteX17" fmla="*/ 188952 w 648057"/>
              <a:gd name="connsiteY17" fmla="*/ 615188 h 1552448"/>
              <a:gd name="connsiteX18" fmla="*/ 60364 w 648057"/>
              <a:gd name="connsiteY18" fmla="*/ 752348 h 1552448"/>
              <a:gd name="connsiteX19" fmla="*/ 48934 w 648057"/>
              <a:gd name="connsiteY19" fmla="*/ 757110 h 1552448"/>
              <a:gd name="connsiteX20" fmla="*/ 39409 w 648057"/>
              <a:gd name="connsiteY20" fmla="*/ 754253 h 1552448"/>
              <a:gd name="connsiteX21" fmla="*/ 5120 w 648057"/>
              <a:gd name="connsiteY21" fmla="*/ 726630 h 1552448"/>
              <a:gd name="connsiteX22" fmla="*/ 357 w 648057"/>
              <a:gd name="connsiteY22" fmla="*/ 717105 h 1552448"/>
              <a:gd name="connsiteX23" fmla="*/ 3214 w 648057"/>
              <a:gd name="connsiteY23" fmla="*/ 706628 h 1552448"/>
              <a:gd name="connsiteX24" fmla="*/ 110847 w 648057"/>
              <a:gd name="connsiteY24" fmla="*/ 576135 h 1552448"/>
              <a:gd name="connsiteX25" fmla="*/ 122277 w 648057"/>
              <a:gd name="connsiteY25" fmla="*/ 556133 h 1552448"/>
              <a:gd name="connsiteX26" fmla="*/ 301347 w 648057"/>
              <a:gd name="connsiteY26" fmla="*/ 218948 h 1552448"/>
              <a:gd name="connsiteX27" fmla="*/ 304204 w 648057"/>
              <a:gd name="connsiteY27" fmla="*/ 218948 h 1552448"/>
              <a:gd name="connsiteX28" fmla="*/ 388977 w 648057"/>
              <a:gd name="connsiteY28" fmla="*/ 243713 h 1552448"/>
              <a:gd name="connsiteX29" fmla="*/ 408027 w 648057"/>
              <a:gd name="connsiteY29" fmla="*/ 258953 h 1552448"/>
              <a:gd name="connsiteX30" fmla="*/ 569000 w 648057"/>
              <a:gd name="connsiteY30" fmla="*/ 457073 h 1552448"/>
              <a:gd name="connsiteX31" fmla="*/ 580429 w 648057"/>
              <a:gd name="connsiteY31" fmla="*/ 478980 h 1552448"/>
              <a:gd name="connsiteX32" fmla="*/ 632817 w 648057"/>
              <a:gd name="connsiteY32" fmla="*/ 687578 h 1552448"/>
              <a:gd name="connsiteX33" fmla="*/ 622340 w 648057"/>
              <a:gd name="connsiteY33" fmla="*/ 704723 h 1552448"/>
              <a:gd name="connsiteX34" fmla="*/ 584240 w 648057"/>
              <a:gd name="connsiteY34" fmla="*/ 715200 h 1552448"/>
              <a:gd name="connsiteX35" fmla="*/ 566142 w 648057"/>
              <a:gd name="connsiteY35" fmla="*/ 705675 h 1552448"/>
              <a:gd name="connsiteX36" fmla="*/ 506134 w 648057"/>
              <a:gd name="connsiteY36" fmla="*/ 515175 h 1552448"/>
              <a:gd name="connsiteX37" fmla="*/ 494704 w 648057"/>
              <a:gd name="connsiteY37" fmla="*/ 495173 h 1552448"/>
              <a:gd name="connsiteX38" fmla="*/ 413742 w 648057"/>
              <a:gd name="connsiteY38" fmla="*/ 399923 h 1552448"/>
              <a:gd name="connsiteX39" fmla="*/ 410884 w 648057"/>
              <a:gd name="connsiteY39" fmla="*/ 398018 h 1552448"/>
              <a:gd name="connsiteX40" fmla="*/ 410884 w 648057"/>
              <a:gd name="connsiteY40" fmla="*/ 401828 h 1552448"/>
              <a:gd name="connsiteX41" fmla="*/ 436602 w 648057"/>
              <a:gd name="connsiteY41" fmla="*/ 755205 h 1552448"/>
              <a:gd name="connsiteX42" fmla="*/ 370879 w 648057"/>
              <a:gd name="connsiteY42" fmla="*/ 929513 h 1552448"/>
              <a:gd name="connsiteX43" fmla="*/ 313729 w 648057"/>
              <a:gd name="connsiteY43" fmla="*/ 1048575 h 1552448"/>
              <a:gd name="connsiteX44" fmla="*/ 91797 w 648057"/>
              <a:gd name="connsiteY44" fmla="*/ 1541018 h 1552448"/>
              <a:gd name="connsiteX45" fmla="*/ 72747 w 648057"/>
              <a:gd name="connsiteY45" fmla="*/ 1552448 h 1552448"/>
              <a:gd name="connsiteX46" fmla="*/ 71795 w 648057"/>
              <a:gd name="connsiteY46" fmla="*/ 1552448 h 1552448"/>
              <a:gd name="connsiteX47" fmla="*/ 20359 w 648057"/>
              <a:gd name="connsiteY47" fmla="*/ 1550543 h 1552448"/>
              <a:gd name="connsiteX48" fmla="*/ 10834 w 648057"/>
              <a:gd name="connsiteY48" fmla="*/ 1545780 h 1552448"/>
              <a:gd name="connsiteX49" fmla="*/ 8929 w 648057"/>
              <a:gd name="connsiteY49" fmla="*/ 1535303 h 1552448"/>
              <a:gd name="connsiteX50" fmla="*/ 228004 w 648057"/>
              <a:gd name="connsiteY50" fmla="*/ 753300 h 1552448"/>
              <a:gd name="connsiteX51" fmla="*/ 229909 w 648057"/>
              <a:gd name="connsiteY51" fmla="*/ 730440 h 1552448"/>
              <a:gd name="connsiteX52" fmla="*/ 200382 w 648057"/>
              <a:gd name="connsiteY52" fmla="*/ 329438 h 1552448"/>
              <a:gd name="connsiteX53" fmla="*/ 225147 w 648057"/>
              <a:gd name="connsiteY53" fmla="*/ 258000 h 1552448"/>
              <a:gd name="connsiteX54" fmla="*/ 301347 w 648057"/>
              <a:gd name="connsiteY54" fmla="*/ 218948 h 1552448"/>
              <a:gd name="connsiteX55" fmla="*/ 251817 w 648057"/>
              <a:gd name="connsiteY55" fmla="*/ 825 h 1552448"/>
              <a:gd name="connsiteX56" fmla="*/ 328969 w 648057"/>
              <a:gd name="connsiteY56" fmla="*/ 102743 h 1552448"/>
              <a:gd name="connsiteX57" fmla="*/ 255627 w 648057"/>
              <a:gd name="connsiteY57" fmla="*/ 214185 h 1552448"/>
              <a:gd name="connsiteX58" fmla="*/ 234672 w 648057"/>
              <a:gd name="connsiteY58" fmla="*/ 217995 h 1552448"/>
              <a:gd name="connsiteX59" fmla="*/ 178475 w 648057"/>
              <a:gd name="connsiteY59" fmla="*/ 193230 h 1552448"/>
              <a:gd name="connsiteX60" fmla="*/ 152757 w 648057"/>
              <a:gd name="connsiteY60" fmla="*/ 84645 h 1552448"/>
              <a:gd name="connsiteX61" fmla="*/ 251817 w 648057"/>
              <a:gd name="connsiteY61" fmla="*/ 825 h 155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48057" h="1552448">
                <a:moveTo>
                  <a:pt x="420409" y="848550"/>
                </a:moveTo>
                <a:lnTo>
                  <a:pt x="495657" y="1217167"/>
                </a:lnTo>
                <a:cubicBezTo>
                  <a:pt x="497562" y="1223835"/>
                  <a:pt x="501372" y="1233360"/>
                  <a:pt x="504229" y="1239075"/>
                </a:cubicBezTo>
                <a:lnTo>
                  <a:pt x="646152" y="1491487"/>
                </a:lnTo>
                <a:cubicBezTo>
                  <a:pt x="649962" y="1498155"/>
                  <a:pt x="648057" y="1506727"/>
                  <a:pt x="640437" y="1512442"/>
                </a:cubicBezTo>
                <a:lnTo>
                  <a:pt x="598527" y="1541970"/>
                </a:lnTo>
                <a:cubicBezTo>
                  <a:pt x="596622" y="1543875"/>
                  <a:pt x="593764" y="1544827"/>
                  <a:pt x="590907" y="1544827"/>
                </a:cubicBezTo>
                <a:cubicBezTo>
                  <a:pt x="589954" y="1544827"/>
                  <a:pt x="589002" y="1544827"/>
                  <a:pt x="588049" y="1544827"/>
                </a:cubicBezTo>
                <a:cubicBezTo>
                  <a:pt x="585192" y="1544827"/>
                  <a:pt x="581382" y="1541970"/>
                  <a:pt x="579477" y="1539112"/>
                </a:cubicBezTo>
                <a:lnTo>
                  <a:pt x="409932" y="1276222"/>
                </a:lnTo>
                <a:cubicBezTo>
                  <a:pt x="406122" y="1269555"/>
                  <a:pt x="401359" y="1260030"/>
                  <a:pt x="399454" y="1253362"/>
                </a:cubicBezTo>
                <a:lnTo>
                  <a:pt x="331827" y="1035240"/>
                </a:lnTo>
                <a:cubicBezTo>
                  <a:pt x="348972" y="998092"/>
                  <a:pt x="365164" y="965707"/>
                  <a:pt x="379452" y="936180"/>
                </a:cubicBezTo>
                <a:cubicBezTo>
                  <a:pt x="395644" y="902842"/>
                  <a:pt x="408979" y="875220"/>
                  <a:pt x="420409" y="848550"/>
                </a:cubicBezTo>
                <a:close/>
                <a:moveTo>
                  <a:pt x="192762" y="350393"/>
                </a:moveTo>
                <a:cubicBezTo>
                  <a:pt x="196572" y="394208"/>
                  <a:pt x="202287" y="482790"/>
                  <a:pt x="208954" y="570420"/>
                </a:cubicBezTo>
                <a:lnTo>
                  <a:pt x="201334" y="594233"/>
                </a:lnTo>
                <a:cubicBezTo>
                  <a:pt x="199429" y="600900"/>
                  <a:pt x="193714" y="610425"/>
                  <a:pt x="188952" y="615188"/>
                </a:cubicBezTo>
                <a:lnTo>
                  <a:pt x="60364" y="752348"/>
                </a:lnTo>
                <a:cubicBezTo>
                  <a:pt x="57507" y="755205"/>
                  <a:pt x="52745" y="757110"/>
                  <a:pt x="48934" y="757110"/>
                </a:cubicBezTo>
                <a:cubicBezTo>
                  <a:pt x="45125" y="757110"/>
                  <a:pt x="41314" y="756158"/>
                  <a:pt x="39409" y="754253"/>
                </a:cubicBezTo>
                <a:lnTo>
                  <a:pt x="5120" y="726630"/>
                </a:lnTo>
                <a:cubicBezTo>
                  <a:pt x="2262" y="724725"/>
                  <a:pt x="1309" y="720915"/>
                  <a:pt x="357" y="717105"/>
                </a:cubicBezTo>
                <a:cubicBezTo>
                  <a:pt x="-596" y="713295"/>
                  <a:pt x="357" y="709485"/>
                  <a:pt x="3214" y="706628"/>
                </a:cubicBezTo>
                <a:lnTo>
                  <a:pt x="110847" y="576135"/>
                </a:lnTo>
                <a:cubicBezTo>
                  <a:pt x="114657" y="571373"/>
                  <a:pt x="120372" y="561848"/>
                  <a:pt x="122277" y="556133"/>
                </a:cubicBezTo>
                <a:close/>
                <a:moveTo>
                  <a:pt x="301347" y="218948"/>
                </a:moveTo>
                <a:cubicBezTo>
                  <a:pt x="302300" y="218948"/>
                  <a:pt x="303252" y="218948"/>
                  <a:pt x="304204" y="218948"/>
                </a:cubicBezTo>
                <a:cubicBezTo>
                  <a:pt x="335637" y="218948"/>
                  <a:pt x="387072" y="242760"/>
                  <a:pt x="388977" y="243713"/>
                </a:cubicBezTo>
                <a:cubicBezTo>
                  <a:pt x="394692" y="246570"/>
                  <a:pt x="403264" y="253238"/>
                  <a:pt x="408027" y="258953"/>
                </a:cubicBezTo>
                <a:lnTo>
                  <a:pt x="569000" y="457073"/>
                </a:lnTo>
                <a:cubicBezTo>
                  <a:pt x="573762" y="461835"/>
                  <a:pt x="578525" y="472313"/>
                  <a:pt x="580429" y="478980"/>
                </a:cubicBezTo>
                <a:lnTo>
                  <a:pt x="632817" y="687578"/>
                </a:lnTo>
                <a:cubicBezTo>
                  <a:pt x="634722" y="695198"/>
                  <a:pt x="629959" y="702818"/>
                  <a:pt x="622340" y="704723"/>
                </a:cubicBezTo>
                <a:lnTo>
                  <a:pt x="584240" y="715200"/>
                </a:lnTo>
                <a:cubicBezTo>
                  <a:pt x="576620" y="718058"/>
                  <a:pt x="568047" y="713295"/>
                  <a:pt x="566142" y="705675"/>
                </a:cubicBezTo>
                <a:lnTo>
                  <a:pt x="506134" y="515175"/>
                </a:lnTo>
                <a:cubicBezTo>
                  <a:pt x="504229" y="509460"/>
                  <a:pt x="498514" y="499935"/>
                  <a:pt x="494704" y="495173"/>
                </a:cubicBezTo>
                <a:lnTo>
                  <a:pt x="413742" y="399923"/>
                </a:lnTo>
                <a:cubicBezTo>
                  <a:pt x="411837" y="398970"/>
                  <a:pt x="410884" y="398018"/>
                  <a:pt x="410884" y="398018"/>
                </a:cubicBezTo>
                <a:cubicBezTo>
                  <a:pt x="410884" y="398970"/>
                  <a:pt x="410884" y="399923"/>
                  <a:pt x="410884" y="401828"/>
                </a:cubicBezTo>
                <a:cubicBezTo>
                  <a:pt x="410884" y="404685"/>
                  <a:pt x="443270" y="681863"/>
                  <a:pt x="436602" y="755205"/>
                </a:cubicBezTo>
                <a:cubicBezTo>
                  <a:pt x="431839" y="805688"/>
                  <a:pt x="406122" y="858075"/>
                  <a:pt x="370879" y="929513"/>
                </a:cubicBezTo>
                <a:cubicBezTo>
                  <a:pt x="353734" y="963803"/>
                  <a:pt x="333732" y="1002855"/>
                  <a:pt x="313729" y="1048575"/>
                </a:cubicBezTo>
                <a:cubicBezTo>
                  <a:pt x="213717" y="1271460"/>
                  <a:pt x="92750" y="1538160"/>
                  <a:pt x="91797" y="1541018"/>
                </a:cubicBezTo>
                <a:cubicBezTo>
                  <a:pt x="87987" y="1547685"/>
                  <a:pt x="80367" y="1552448"/>
                  <a:pt x="72747" y="1552448"/>
                </a:cubicBezTo>
                <a:cubicBezTo>
                  <a:pt x="71795" y="1552448"/>
                  <a:pt x="71795" y="1552448"/>
                  <a:pt x="71795" y="1552448"/>
                </a:cubicBezTo>
                <a:lnTo>
                  <a:pt x="20359" y="1550543"/>
                </a:lnTo>
                <a:cubicBezTo>
                  <a:pt x="16550" y="1550543"/>
                  <a:pt x="12739" y="1548638"/>
                  <a:pt x="10834" y="1545780"/>
                </a:cubicBezTo>
                <a:cubicBezTo>
                  <a:pt x="7977" y="1542923"/>
                  <a:pt x="7977" y="1539113"/>
                  <a:pt x="8929" y="1535303"/>
                </a:cubicBezTo>
                <a:lnTo>
                  <a:pt x="228004" y="753300"/>
                </a:lnTo>
                <a:cubicBezTo>
                  <a:pt x="228957" y="747585"/>
                  <a:pt x="230862" y="737108"/>
                  <a:pt x="229909" y="730440"/>
                </a:cubicBezTo>
                <a:cubicBezTo>
                  <a:pt x="228957" y="715200"/>
                  <a:pt x="200382" y="340868"/>
                  <a:pt x="200382" y="329438"/>
                </a:cubicBezTo>
                <a:cubicBezTo>
                  <a:pt x="200382" y="306578"/>
                  <a:pt x="208954" y="274193"/>
                  <a:pt x="225147" y="258000"/>
                </a:cubicBezTo>
                <a:cubicBezTo>
                  <a:pt x="250864" y="233235"/>
                  <a:pt x="275629" y="219900"/>
                  <a:pt x="301347" y="218948"/>
                </a:cubicBezTo>
                <a:close/>
                <a:moveTo>
                  <a:pt x="251817" y="825"/>
                </a:moveTo>
                <a:cubicBezTo>
                  <a:pt x="305157" y="6540"/>
                  <a:pt x="335637" y="47498"/>
                  <a:pt x="328969" y="102743"/>
                </a:cubicBezTo>
                <a:cubicBezTo>
                  <a:pt x="322302" y="162750"/>
                  <a:pt x="298489" y="198945"/>
                  <a:pt x="255627" y="214185"/>
                </a:cubicBezTo>
                <a:cubicBezTo>
                  <a:pt x="248959" y="217043"/>
                  <a:pt x="241339" y="217995"/>
                  <a:pt x="234672" y="217995"/>
                </a:cubicBezTo>
                <a:cubicBezTo>
                  <a:pt x="214669" y="217995"/>
                  <a:pt x="192762" y="209423"/>
                  <a:pt x="178475" y="193230"/>
                </a:cubicBezTo>
                <a:cubicBezTo>
                  <a:pt x="160377" y="176085"/>
                  <a:pt x="147994" y="122745"/>
                  <a:pt x="152757" y="84645"/>
                </a:cubicBezTo>
                <a:cubicBezTo>
                  <a:pt x="159425" y="28448"/>
                  <a:pt x="199429" y="-5842"/>
                  <a:pt x="251817" y="825"/>
                </a:cubicBezTo>
                <a:close/>
              </a:path>
            </a:pathLst>
          </a:custGeom>
          <a:solidFill>
            <a:schemeClr val="accent2"/>
          </a:solidFill>
          <a:ln w="9525" cap="flat">
            <a:noFill/>
            <a:prstDash val="solid"/>
            <a:miter/>
          </a:ln>
        </p:spPr>
        <p:txBody>
          <a:bodyPr wrap="square" lIns="0" tIns="0" rIns="0" bIns="0">
            <a:noAutofit/>
          </a:bodyPr>
          <a:lstStyle/>
          <a:p>
            <a:endParaRPr lang="ja-JP" altLang="en-US" sz="1587"/>
          </a:p>
        </p:txBody>
      </p:sp>
      <p:sp>
        <p:nvSpPr>
          <p:cNvPr id="139" name="全身・ノーマル">
            <a:extLst>
              <a:ext uri="{FF2B5EF4-FFF2-40B4-BE49-F238E27FC236}">
                <a16:creationId xmlns:a16="http://schemas.microsoft.com/office/drawing/2014/main" id="{75F83390-1342-F94B-AAAE-647A4B7B2C7E}"/>
              </a:ext>
            </a:extLst>
          </p:cNvPr>
          <p:cNvSpPr>
            <a:spLocks noChangeAspect="1"/>
          </p:cNvSpPr>
          <p:nvPr userDrawn="1"/>
        </p:nvSpPr>
        <p:spPr>
          <a:xfrm>
            <a:off x="1546130" y="5623881"/>
            <a:ext cx="276229" cy="872328"/>
          </a:xfrm>
          <a:custGeom>
            <a:avLst/>
            <a:gdLst>
              <a:gd name="connsiteX0" fmla="*/ 178117 w 512445"/>
              <a:gd name="connsiteY0" fmla="*/ 250508 h 1618298"/>
              <a:gd name="connsiteX1" fmla="*/ 199072 w 512445"/>
              <a:gd name="connsiteY1" fmla="*/ 256223 h 1618298"/>
              <a:gd name="connsiteX2" fmla="*/ 256222 w 512445"/>
              <a:gd name="connsiteY2" fmla="*/ 275273 h 1618298"/>
              <a:gd name="connsiteX3" fmla="*/ 313372 w 512445"/>
              <a:gd name="connsiteY3" fmla="*/ 256223 h 1618298"/>
              <a:gd name="connsiteX4" fmla="*/ 334327 w 512445"/>
              <a:gd name="connsiteY4" fmla="*/ 250508 h 1618298"/>
              <a:gd name="connsiteX5" fmla="*/ 466725 w 512445"/>
              <a:gd name="connsiteY5" fmla="*/ 336233 h 1618298"/>
              <a:gd name="connsiteX6" fmla="*/ 512445 w 512445"/>
              <a:gd name="connsiteY6" fmla="*/ 885825 h 1618298"/>
              <a:gd name="connsiteX7" fmla="*/ 508635 w 512445"/>
              <a:gd name="connsiteY7" fmla="*/ 896303 h 1618298"/>
              <a:gd name="connsiteX8" fmla="*/ 499110 w 512445"/>
              <a:gd name="connsiteY8" fmla="*/ 900113 h 1618298"/>
              <a:gd name="connsiteX9" fmla="*/ 458152 w 512445"/>
              <a:gd name="connsiteY9" fmla="*/ 900113 h 1618298"/>
              <a:gd name="connsiteX10" fmla="*/ 442912 w 512445"/>
              <a:gd name="connsiteY10" fmla="*/ 885825 h 1618298"/>
              <a:gd name="connsiteX11" fmla="*/ 404812 w 512445"/>
              <a:gd name="connsiteY11" fmla="*/ 501015 h 1618298"/>
              <a:gd name="connsiteX12" fmla="*/ 408622 w 512445"/>
              <a:gd name="connsiteY12" fmla="*/ 862965 h 1618298"/>
              <a:gd name="connsiteX13" fmla="*/ 407670 w 512445"/>
              <a:gd name="connsiteY13" fmla="*/ 887730 h 1618298"/>
              <a:gd name="connsiteX14" fmla="*/ 360045 w 512445"/>
              <a:gd name="connsiteY14" fmla="*/ 1604010 h 1618298"/>
              <a:gd name="connsiteX15" fmla="*/ 344805 w 512445"/>
              <a:gd name="connsiteY15" fmla="*/ 1618298 h 1618298"/>
              <a:gd name="connsiteX16" fmla="*/ 281940 w 512445"/>
              <a:gd name="connsiteY16" fmla="*/ 1618298 h 1618298"/>
              <a:gd name="connsiteX17" fmla="*/ 267652 w 512445"/>
              <a:gd name="connsiteY17" fmla="*/ 1604010 h 1618298"/>
              <a:gd name="connsiteX18" fmla="*/ 261937 w 512445"/>
              <a:gd name="connsiteY18" fmla="*/ 887730 h 1618298"/>
              <a:gd name="connsiteX19" fmla="*/ 260032 w 512445"/>
              <a:gd name="connsiteY19" fmla="*/ 877253 h 1618298"/>
              <a:gd name="connsiteX20" fmla="*/ 256222 w 512445"/>
              <a:gd name="connsiteY20" fmla="*/ 874395 h 1618298"/>
              <a:gd name="connsiteX21" fmla="*/ 252412 w 512445"/>
              <a:gd name="connsiteY21" fmla="*/ 877253 h 1618298"/>
              <a:gd name="connsiteX22" fmla="*/ 250507 w 512445"/>
              <a:gd name="connsiteY22" fmla="*/ 887730 h 1618298"/>
              <a:gd name="connsiteX23" fmla="*/ 244792 w 512445"/>
              <a:gd name="connsiteY23" fmla="*/ 1604010 h 1618298"/>
              <a:gd name="connsiteX24" fmla="*/ 230505 w 512445"/>
              <a:gd name="connsiteY24" fmla="*/ 1618298 h 1618298"/>
              <a:gd name="connsiteX25" fmla="*/ 167640 w 512445"/>
              <a:gd name="connsiteY25" fmla="*/ 1618298 h 1618298"/>
              <a:gd name="connsiteX26" fmla="*/ 152400 w 512445"/>
              <a:gd name="connsiteY26" fmla="*/ 1604010 h 1618298"/>
              <a:gd name="connsiteX27" fmla="*/ 104775 w 512445"/>
              <a:gd name="connsiteY27" fmla="*/ 887730 h 1618298"/>
              <a:gd name="connsiteX28" fmla="*/ 103822 w 512445"/>
              <a:gd name="connsiteY28" fmla="*/ 862965 h 1618298"/>
              <a:gd name="connsiteX29" fmla="*/ 107632 w 512445"/>
              <a:gd name="connsiteY29" fmla="*/ 501015 h 1618298"/>
              <a:gd name="connsiteX30" fmla="*/ 69532 w 512445"/>
              <a:gd name="connsiteY30" fmla="*/ 885825 h 1618298"/>
              <a:gd name="connsiteX31" fmla="*/ 54292 w 512445"/>
              <a:gd name="connsiteY31" fmla="*/ 900113 h 1618298"/>
              <a:gd name="connsiteX32" fmla="*/ 13335 w 512445"/>
              <a:gd name="connsiteY32" fmla="*/ 900113 h 1618298"/>
              <a:gd name="connsiteX33" fmla="*/ 3810 w 512445"/>
              <a:gd name="connsiteY33" fmla="*/ 896303 h 1618298"/>
              <a:gd name="connsiteX34" fmla="*/ 0 w 512445"/>
              <a:gd name="connsiteY34" fmla="*/ 885825 h 1618298"/>
              <a:gd name="connsiteX35" fmla="*/ 45720 w 512445"/>
              <a:gd name="connsiteY35" fmla="*/ 336233 h 1618298"/>
              <a:gd name="connsiteX36" fmla="*/ 178117 w 512445"/>
              <a:gd name="connsiteY36" fmla="*/ 250508 h 1618298"/>
              <a:gd name="connsiteX37" fmla="*/ 256223 w 512445"/>
              <a:gd name="connsiteY37" fmla="*/ 0 h 1618298"/>
              <a:gd name="connsiteX38" fmla="*/ 347663 w 512445"/>
              <a:gd name="connsiteY38" fmla="*/ 98107 h 1618298"/>
              <a:gd name="connsiteX39" fmla="*/ 256223 w 512445"/>
              <a:gd name="connsiteY39" fmla="*/ 220027 h 1618298"/>
              <a:gd name="connsiteX40" fmla="*/ 164783 w 512445"/>
              <a:gd name="connsiteY40" fmla="*/ 98107 h 1618298"/>
              <a:gd name="connsiteX41" fmla="*/ 256223 w 512445"/>
              <a:gd name="connsiteY41" fmla="*/ 0 h 161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12445" h="1618298">
                <a:moveTo>
                  <a:pt x="178117" y="250508"/>
                </a:moveTo>
                <a:cubicBezTo>
                  <a:pt x="184785" y="247650"/>
                  <a:pt x="194310" y="250508"/>
                  <a:pt x="199072" y="256223"/>
                </a:cubicBezTo>
                <a:cubicBezTo>
                  <a:pt x="199072" y="257175"/>
                  <a:pt x="214312" y="275273"/>
                  <a:pt x="256222" y="275273"/>
                </a:cubicBezTo>
                <a:cubicBezTo>
                  <a:pt x="299085" y="275273"/>
                  <a:pt x="313372" y="256223"/>
                  <a:pt x="313372" y="256223"/>
                </a:cubicBezTo>
                <a:cubicBezTo>
                  <a:pt x="318135" y="250508"/>
                  <a:pt x="327660" y="247650"/>
                  <a:pt x="334327" y="250508"/>
                </a:cubicBezTo>
                <a:cubicBezTo>
                  <a:pt x="339090" y="252413"/>
                  <a:pt x="461962" y="301943"/>
                  <a:pt x="466725" y="336233"/>
                </a:cubicBezTo>
                <a:cubicBezTo>
                  <a:pt x="471487" y="362903"/>
                  <a:pt x="511492" y="864870"/>
                  <a:pt x="512445" y="885825"/>
                </a:cubicBezTo>
                <a:cubicBezTo>
                  <a:pt x="512445" y="889635"/>
                  <a:pt x="511492" y="893445"/>
                  <a:pt x="508635" y="896303"/>
                </a:cubicBezTo>
                <a:cubicBezTo>
                  <a:pt x="506730" y="898208"/>
                  <a:pt x="502920" y="900113"/>
                  <a:pt x="499110" y="900113"/>
                </a:cubicBezTo>
                <a:lnTo>
                  <a:pt x="458152" y="900113"/>
                </a:lnTo>
                <a:cubicBezTo>
                  <a:pt x="450532" y="900113"/>
                  <a:pt x="443865" y="893445"/>
                  <a:pt x="442912" y="885825"/>
                </a:cubicBezTo>
                <a:lnTo>
                  <a:pt x="404812" y="501015"/>
                </a:lnTo>
                <a:lnTo>
                  <a:pt x="408622" y="862965"/>
                </a:lnTo>
                <a:cubicBezTo>
                  <a:pt x="408622" y="869633"/>
                  <a:pt x="407670" y="881063"/>
                  <a:pt x="407670" y="887730"/>
                </a:cubicBezTo>
                <a:lnTo>
                  <a:pt x="360045" y="1604010"/>
                </a:lnTo>
                <a:cubicBezTo>
                  <a:pt x="359092" y="1611630"/>
                  <a:pt x="352425" y="1618298"/>
                  <a:pt x="344805" y="1618298"/>
                </a:cubicBezTo>
                <a:lnTo>
                  <a:pt x="281940" y="1618298"/>
                </a:lnTo>
                <a:cubicBezTo>
                  <a:pt x="274320" y="1618298"/>
                  <a:pt x="267652" y="1611630"/>
                  <a:pt x="267652" y="1604010"/>
                </a:cubicBezTo>
                <a:lnTo>
                  <a:pt x="261937" y="887730"/>
                </a:lnTo>
                <a:cubicBezTo>
                  <a:pt x="261937" y="881063"/>
                  <a:pt x="260985" y="877253"/>
                  <a:pt x="260032" y="877253"/>
                </a:cubicBezTo>
                <a:cubicBezTo>
                  <a:pt x="258127" y="877253"/>
                  <a:pt x="257175" y="876300"/>
                  <a:pt x="256222" y="874395"/>
                </a:cubicBezTo>
                <a:cubicBezTo>
                  <a:pt x="255270" y="876300"/>
                  <a:pt x="254317" y="877253"/>
                  <a:pt x="252412" y="877253"/>
                </a:cubicBezTo>
                <a:cubicBezTo>
                  <a:pt x="252412" y="878205"/>
                  <a:pt x="250507" y="882015"/>
                  <a:pt x="250507" y="887730"/>
                </a:cubicBezTo>
                <a:lnTo>
                  <a:pt x="244792" y="1604010"/>
                </a:lnTo>
                <a:cubicBezTo>
                  <a:pt x="244792" y="1611630"/>
                  <a:pt x="238125" y="1618298"/>
                  <a:pt x="230505" y="1618298"/>
                </a:cubicBezTo>
                <a:lnTo>
                  <a:pt x="167640" y="1618298"/>
                </a:lnTo>
                <a:cubicBezTo>
                  <a:pt x="160020" y="1618298"/>
                  <a:pt x="153352" y="1611630"/>
                  <a:pt x="152400" y="1604010"/>
                </a:cubicBezTo>
                <a:lnTo>
                  <a:pt x="104775" y="887730"/>
                </a:lnTo>
                <a:cubicBezTo>
                  <a:pt x="103822" y="881063"/>
                  <a:pt x="103822" y="869633"/>
                  <a:pt x="103822" y="862965"/>
                </a:cubicBezTo>
                <a:lnTo>
                  <a:pt x="107632" y="501015"/>
                </a:lnTo>
                <a:lnTo>
                  <a:pt x="69532" y="885825"/>
                </a:lnTo>
                <a:cubicBezTo>
                  <a:pt x="68580" y="893445"/>
                  <a:pt x="61912" y="900113"/>
                  <a:pt x="54292" y="900113"/>
                </a:cubicBezTo>
                <a:lnTo>
                  <a:pt x="13335" y="900113"/>
                </a:lnTo>
                <a:cubicBezTo>
                  <a:pt x="9525" y="900113"/>
                  <a:pt x="6667" y="899160"/>
                  <a:pt x="3810" y="896303"/>
                </a:cubicBezTo>
                <a:cubicBezTo>
                  <a:pt x="952" y="893445"/>
                  <a:pt x="0" y="889635"/>
                  <a:pt x="0" y="885825"/>
                </a:cubicBezTo>
                <a:cubicBezTo>
                  <a:pt x="1905" y="864870"/>
                  <a:pt x="41910" y="362903"/>
                  <a:pt x="45720" y="336233"/>
                </a:cubicBezTo>
                <a:cubicBezTo>
                  <a:pt x="50482" y="302895"/>
                  <a:pt x="173355" y="252413"/>
                  <a:pt x="178117" y="250508"/>
                </a:cubicBezTo>
                <a:close/>
                <a:moveTo>
                  <a:pt x="256223" y="0"/>
                </a:moveTo>
                <a:cubicBezTo>
                  <a:pt x="310515" y="0"/>
                  <a:pt x="347663" y="40005"/>
                  <a:pt x="347663" y="98107"/>
                </a:cubicBezTo>
                <a:cubicBezTo>
                  <a:pt x="347663" y="162877"/>
                  <a:pt x="304800" y="220027"/>
                  <a:pt x="256223" y="220027"/>
                </a:cubicBezTo>
                <a:cubicBezTo>
                  <a:pt x="207645" y="220027"/>
                  <a:pt x="164783" y="162877"/>
                  <a:pt x="164783" y="98107"/>
                </a:cubicBezTo>
                <a:cubicBezTo>
                  <a:pt x="164783" y="39052"/>
                  <a:pt x="201930" y="0"/>
                  <a:pt x="256223" y="0"/>
                </a:cubicBezTo>
                <a:close/>
              </a:path>
            </a:pathLst>
          </a:custGeom>
          <a:solidFill>
            <a:schemeClr val="accent2"/>
          </a:solidFill>
          <a:ln w="9525" cap="flat">
            <a:noFill/>
            <a:prstDash val="solid"/>
            <a:miter/>
          </a:ln>
        </p:spPr>
        <p:txBody>
          <a:bodyPr wrap="square" lIns="0" tIns="0" rIns="0" bIns="0">
            <a:noAutofit/>
          </a:bodyPr>
          <a:lstStyle/>
          <a:p>
            <a:endParaRPr lang="ja-JP" altLang="en-US" sz="1587"/>
          </a:p>
        </p:txBody>
      </p:sp>
      <p:sp>
        <p:nvSpPr>
          <p:cNvPr id="140" name="全身・悩み">
            <a:extLst>
              <a:ext uri="{FF2B5EF4-FFF2-40B4-BE49-F238E27FC236}">
                <a16:creationId xmlns:a16="http://schemas.microsoft.com/office/drawing/2014/main" id="{A5776DAF-FB74-8E4F-8187-71B9C37C2BC5}"/>
              </a:ext>
            </a:extLst>
          </p:cNvPr>
          <p:cNvSpPr>
            <a:spLocks noChangeAspect="1"/>
          </p:cNvSpPr>
          <p:nvPr userDrawn="1"/>
        </p:nvSpPr>
        <p:spPr>
          <a:xfrm>
            <a:off x="3282530" y="5574592"/>
            <a:ext cx="366132" cy="921617"/>
          </a:xfrm>
          <a:custGeom>
            <a:avLst/>
            <a:gdLst>
              <a:gd name="connsiteX0" fmla="*/ 261506 w 679230"/>
              <a:gd name="connsiteY0" fmla="*/ 342900 h 1709737"/>
              <a:gd name="connsiteX1" fmla="*/ 282461 w 679230"/>
              <a:gd name="connsiteY1" fmla="*/ 347662 h 1709737"/>
              <a:gd name="connsiteX2" fmla="*/ 339611 w 679230"/>
              <a:gd name="connsiteY2" fmla="*/ 366712 h 1709737"/>
              <a:gd name="connsiteX3" fmla="*/ 396761 w 679230"/>
              <a:gd name="connsiteY3" fmla="*/ 347662 h 1709737"/>
              <a:gd name="connsiteX4" fmla="*/ 417716 w 679230"/>
              <a:gd name="connsiteY4" fmla="*/ 342900 h 1709737"/>
              <a:gd name="connsiteX5" fmla="*/ 555829 w 679230"/>
              <a:gd name="connsiteY5" fmla="*/ 427672 h 1709737"/>
              <a:gd name="connsiteX6" fmla="*/ 675844 w 679230"/>
              <a:gd name="connsiteY6" fmla="*/ 619125 h 1709737"/>
              <a:gd name="connsiteX7" fmla="*/ 678701 w 679230"/>
              <a:gd name="connsiteY7" fmla="*/ 641985 h 1709737"/>
              <a:gd name="connsiteX8" fmla="*/ 571069 w 679230"/>
              <a:gd name="connsiteY8" fmla="*/ 855345 h 1709737"/>
              <a:gd name="connsiteX9" fmla="*/ 562496 w 679230"/>
              <a:gd name="connsiteY9" fmla="*/ 862012 h 1709737"/>
              <a:gd name="connsiteX10" fmla="*/ 552019 w 679230"/>
              <a:gd name="connsiteY10" fmla="*/ 861060 h 1709737"/>
              <a:gd name="connsiteX11" fmla="*/ 514871 w 679230"/>
              <a:gd name="connsiteY11" fmla="*/ 841057 h 1709737"/>
              <a:gd name="connsiteX12" fmla="*/ 507251 w 679230"/>
              <a:gd name="connsiteY12" fmla="*/ 821055 h 1709737"/>
              <a:gd name="connsiteX13" fmla="*/ 574879 w 679230"/>
              <a:gd name="connsiteY13" fmla="*/ 648652 h 1709737"/>
              <a:gd name="connsiteX14" fmla="*/ 572021 w 679230"/>
              <a:gd name="connsiteY14" fmla="*/ 629602 h 1709737"/>
              <a:gd name="connsiteX15" fmla="*/ 494869 w 679230"/>
              <a:gd name="connsiteY15" fmla="*/ 525780 h 1709737"/>
              <a:gd name="connsiteX16" fmla="*/ 492011 w 679230"/>
              <a:gd name="connsiteY16" fmla="*/ 522922 h 1709737"/>
              <a:gd name="connsiteX17" fmla="*/ 491059 w 679230"/>
              <a:gd name="connsiteY17" fmla="*/ 526732 h 1709737"/>
              <a:gd name="connsiteX18" fmla="*/ 492964 w 679230"/>
              <a:gd name="connsiteY18" fmla="*/ 954405 h 1709737"/>
              <a:gd name="connsiteX19" fmla="*/ 492011 w 679230"/>
              <a:gd name="connsiteY19" fmla="*/ 979170 h 1709737"/>
              <a:gd name="connsiteX20" fmla="*/ 444386 w 679230"/>
              <a:gd name="connsiteY20" fmla="*/ 1695450 h 1709737"/>
              <a:gd name="connsiteX21" fmla="*/ 429146 w 679230"/>
              <a:gd name="connsiteY21" fmla="*/ 1709737 h 1709737"/>
              <a:gd name="connsiteX22" fmla="*/ 366281 w 679230"/>
              <a:gd name="connsiteY22" fmla="*/ 1709737 h 1709737"/>
              <a:gd name="connsiteX23" fmla="*/ 351994 w 679230"/>
              <a:gd name="connsiteY23" fmla="*/ 1695450 h 1709737"/>
              <a:gd name="connsiteX24" fmla="*/ 346279 w 679230"/>
              <a:gd name="connsiteY24" fmla="*/ 979170 h 1709737"/>
              <a:gd name="connsiteX25" fmla="*/ 344374 w 679230"/>
              <a:gd name="connsiteY25" fmla="*/ 968692 h 1709737"/>
              <a:gd name="connsiteX26" fmla="*/ 340564 w 679230"/>
              <a:gd name="connsiteY26" fmla="*/ 965835 h 1709737"/>
              <a:gd name="connsiteX27" fmla="*/ 336754 w 679230"/>
              <a:gd name="connsiteY27" fmla="*/ 968692 h 1709737"/>
              <a:gd name="connsiteX28" fmla="*/ 334849 w 679230"/>
              <a:gd name="connsiteY28" fmla="*/ 979170 h 1709737"/>
              <a:gd name="connsiteX29" fmla="*/ 329134 w 679230"/>
              <a:gd name="connsiteY29" fmla="*/ 1695450 h 1709737"/>
              <a:gd name="connsiteX30" fmla="*/ 314846 w 679230"/>
              <a:gd name="connsiteY30" fmla="*/ 1709737 h 1709737"/>
              <a:gd name="connsiteX31" fmla="*/ 251981 w 679230"/>
              <a:gd name="connsiteY31" fmla="*/ 1709737 h 1709737"/>
              <a:gd name="connsiteX32" fmla="*/ 236741 w 679230"/>
              <a:gd name="connsiteY32" fmla="*/ 1695450 h 1709737"/>
              <a:gd name="connsiteX33" fmla="*/ 189116 w 679230"/>
              <a:gd name="connsiteY33" fmla="*/ 979170 h 1709737"/>
              <a:gd name="connsiteX34" fmla="*/ 188164 w 679230"/>
              <a:gd name="connsiteY34" fmla="*/ 954405 h 1709737"/>
              <a:gd name="connsiteX35" fmla="*/ 190069 w 679230"/>
              <a:gd name="connsiteY35" fmla="*/ 526732 h 1709737"/>
              <a:gd name="connsiteX36" fmla="*/ 189116 w 679230"/>
              <a:gd name="connsiteY36" fmla="*/ 522922 h 1709737"/>
              <a:gd name="connsiteX37" fmla="*/ 186259 w 679230"/>
              <a:gd name="connsiteY37" fmla="*/ 525780 h 1709737"/>
              <a:gd name="connsiteX38" fmla="*/ 109106 w 679230"/>
              <a:gd name="connsiteY38" fmla="*/ 629602 h 1709737"/>
              <a:gd name="connsiteX39" fmla="*/ 106249 w 679230"/>
              <a:gd name="connsiteY39" fmla="*/ 648652 h 1709737"/>
              <a:gd name="connsiteX40" fmla="*/ 173876 w 679230"/>
              <a:gd name="connsiteY40" fmla="*/ 821055 h 1709737"/>
              <a:gd name="connsiteX41" fmla="*/ 166256 w 679230"/>
              <a:gd name="connsiteY41" fmla="*/ 841057 h 1709737"/>
              <a:gd name="connsiteX42" fmla="*/ 129109 w 679230"/>
              <a:gd name="connsiteY42" fmla="*/ 861060 h 1709737"/>
              <a:gd name="connsiteX43" fmla="*/ 118631 w 679230"/>
              <a:gd name="connsiteY43" fmla="*/ 862012 h 1709737"/>
              <a:gd name="connsiteX44" fmla="*/ 110059 w 679230"/>
              <a:gd name="connsiteY44" fmla="*/ 855345 h 1709737"/>
              <a:gd name="connsiteX45" fmla="*/ 2426 w 679230"/>
              <a:gd name="connsiteY45" fmla="*/ 641985 h 1709737"/>
              <a:gd name="connsiteX46" fmla="*/ 3379 w 679230"/>
              <a:gd name="connsiteY46" fmla="*/ 619125 h 1709737"/>
              <a:gd name="connsiteX47" fmla="*/ 123394 w 679230"/>
              <a:gd name="connsiteY47" fmla="*/ 427672 h 1709737"/>
              <a:gd name="connsiteX48" fmla="*/ 261506 w 679230"/>
              <a:gd name="connsiteY48" fmla="*/ 342900 h 1709737"/>
              <a:gd name="connsiteX49" fmla="*/ 465342 w 679230"/>
              <a:gd name="connsiteY49" fmla="*/ 215265 h 1709737"/>
              <a:gd name="connsiteX50" fmla="*/ 503442 w 679230"/>
              <a:gd name="connsiteY50" fmla="*/ 215265 h 1709737"/>
              <a:gd name="connsiteX51" fmla="*/ 503442 w 679230"/>
              <a:gd name="connsiteY51" fmla="*/ 255270 h 1709737"/>
              <a:gd name="connsiteX52" fmla="*/ 465342 w 679230"/>
              <a:gd name="connsiteY52" fmla="*/ 255270 h 1709737"/>
              <a:gd name="connsiteX53" fmla="*/ 336114 w 679230"/>
              <a:gd name="connsiteY53" fmla="*/ 101113 h 1709737"/>
              <a:gd name="connsiteX54" fmla="*/ 407239 w 679230"/>
              <a:gd name="connsiteY54" fmla="*/ 179070 h 1709737"/>
              <a:gd name="connsiteX55" fmla="*/ 341516 w 679230"/>
              <a:gd name="connsiteY55" fmla="*/ 317182 h 1709737"/>
              <a:gd name="connsiteX56" fmla="*/ 328181 w 679230"/>
              <a:gd name="connsiteY56" fmla="*/ 318135 h 1709737"/>
              <a:gd name="connsiteX57" fmla="*/ 270079 w 679230"/>
              <a:gd name="connsiteY57" fmla="*/ 292417 h 1709737"/>
              <a:gd name="connsiteX58" fmla="*/ 228169 w 679230"/>
              <a:gd name="connsiteY58" fmla="*/ 215265 h 1709737"/>
              <a:gd name="connsiteX59" fmla="*/ 239599 w 679230"/>
              <a:gd name="connsiteY59" fmla="*/ 139065 h 1709737"/>
              <a:gd name="connsiteX60" fmla="*/ 297701 w 679230"/>
              <a:gd name="connsiteY60" fmla="*/ 101917 h 1709737"/>
              <a:gd name="connsiteX61" fmla="*/ 336114 w 679230"/>
              <a:gd name="connsiteY61" fmla="*/ 101113 h 1709737"/>
              <a:gd name="connsiteX62" fmla="*/ 480581 w 679230"/>
              <a:gd name="connsiteY62" fmla="*/ 0 h 1709737"/>
              <a:gd name="connsiteX63" fmla="*/ 527254 w 679230"/>
              <a:gd name="connsiteY63" fmla="*/ 18097 h 1709737"/>
              <a:gd name="connsiteX64" fmla="*/ 548209 w 679230"/>
              <a:gd name="connsiteY64" fmla="*/ 68580 h 1709737"/>
              <a:gd name="connsiteX65" fmla="*/ 537731 w 679230"/>
              <a:gd name="connsiteY65" fmla="*/ 106680 h 1709737"/>
              <a:gd name="connsiteX66" fmla="*/ 508204 w 679230"/>
              <a:gd name="connsiteY66" fmla="*/ 150495 h 1709737"/>
              <a:gd name="connsiteX67" fmla="*/ 503441 w 679230"/>
              <a:gd name="connsiteY67" fmla="*/ 171450 h 1709737"/>
              <a:gd name="connsiteX68" fmla="*/ 503441 w 679230"/>
              <a:gd name="connsiteY68" fmla="*/ 193357 h 1709737"/>
              <a:gd name="connsiteX69" fmla="*/ 465341 w 679230"/>
              <a:gd name="connsiteY69" fmla="*/ 193357 h 1709737"/>
              <a:gd name="connsiteX70" fmla="*/ 465341 w 679230"/>
              <a:gd name="connsiteY70" fmla="*/ 168592 h 1709737"/>
              <a:gd name="connsiteX71" fmla="*/ 467246 w 679230"/>
              <a:gd name="connsiteY71" fmla="*/ 150495 h 1709737"/>
              <a:gd name="connsiteX72" fmla="*/ 473914 w 679230"/>
              <a:gd name="connsiteY72" fmla="*/ 134302 h 1709737"/>
              <a:gd name="connsiteX73" fmla="*/ 502489 w 679230"/>
              <a:gd name="connsiteY73" fmla="*/ 91440 h 1709737"/>
              <a:gd name="connsiteX74" fmla="*/ 510109 w 679230"/>
              <a:gd name="connsiteY74" fmla="*/ 69532 h 1709737"/>
              <a:gd name="connsiteX75" fmla="*/ 501536 w 679230"/>
              <a:gd name="connsiteY75" fmla="*/ 48577 h 1709737"/>
              <a:gd name="connsiteX76" fmla="*/ 483439 w 679230"/>
              <a:gd name="connsiteY76" fmla="*/ 40957 h 1709737"/>
              <a:gd name="connsiteX77" fmla="*/ 463436 w 679230"/>
              <a:gd name="connsiteY77" fmla="*/ 48577 h 1709737"/>
              <a:gd name="connsiteX78" fmla="*/ 454864 w 679230"/>
              <a:gd name="connsiteY78" fmla="*/ 76200 h 1709737"/>
              <a:gd name="connsiteX79" fmla="*/ 452959 w 679230"/>
              <a:gd name="connsiteY79" fmla="*/ 76200 h 1709737"/>
              <a:gd name="connsiteX80" fmla="*/ 452959 w 679230"/>
              <a:gd name="connsiteY80" fmla="*/ 78105 h 1709737"/>
              <a:gd name="connsiteX81" fmla="*/ 414859 w 679230"/>
              <a:gd name="connsiteY81" fmla="*/ 78105 h 1709737"/>
              <a:gd name="connsiteX82" fmla="*/ 414859 w 679230"/>
              <a:gd name="connsiteY82" fmla="*/ 68580 h 1709737"/>
              <a:gd name="connsiteX83" fmla="*/ 434861 w 679230"/>
              <a:gd name="connsiteY83" fmla="*/ 20002 h 1709737"/>
              <a:gd name="connsiteX84" fmla="*/ 480581 w 679230"/>
              <a:gd name="connsiteY84" fmla="*/ 0 h 170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79230" h="1709737">
                <a:moveTo>
                  <a:pt x="261506" y="342900"/>
                </a:moveTo>
                <a:cubicBezTo>
                  <a:pt x="268174" y="339090"/>
                  <a:pt x="277699" y="341947"/>
                  <a:pt x="282461" y="347662"/>
                </a:cubicBezTo>
                <a:cubicBezTo>
                  <a:pt x="282461" y="348615"/>
                  <a:pt x="296749" y="366712"/>
                  <a:pt x="339611" y="366712"/>
                </a:cubicBezTo>
                <a:cubicBezTo>
                  <a:pt x="382474" y="366712"/>
                  <a:pt x="396761" y="347662"/>
                  <a:pt x="396761" y="347662"/>
                </a:cubicBezTo>
                <a:cubicBezTo>
                  <a:pt x="401524" y="341947"/>
                  <a:pt x="411049" y="340042"/>
                  <a:pt x="417716" y="342900"/>
                </a:cubicBezTo>
                <a:cubicBezTo>
                  <a:pt x="422479" y="345757"/>
                  <a:pt x="536779" y="400050"/>
                  <a:pt x="555829" y="427672"/>
                </a:cubicBezTo>
                <a:cubicBezTo>
                  <a:pt x="561544" y="435292"/>
                  <a:pt x="671081" y="611505"/>
                  <a:pt x="675844" y="619125"/>
                </a:cubicBezTo>
                <a:cubicBezTo>
                  <a:pt x="679654" y="625792"/>
                  <a:pt x="679654" y="635317"/>
                  <a:pt x="678701" y="641985"/>
                </a:cubicBezTo>
                <a:lnTo>
                  <a:pt x="571069" y="855345"/>
                </a:lnTo>
                <a:cubicBezTo>
                  <a:pt x="569164" y="858202"/>
                  <a:pt x="566306" y="861060"/>
                  <a:pt x="562496" y="862012"/>
                </a:cubicBezTo>
                <a:cubicBezTo>
                  <a:pt x="559639" y="862965"/>
                  <a:pt x="555829" y="862965"/>
                  <a:pt x="552019" y="861060"/>
                </a:cubicBezTo>
                <a:lnTo>
                  <a:pt x="514871" y="841057"/>
                </a:lnTo>
                <a:cubicBezTo>
                  <a:pt x="507251" y="837247"/>
                  <a:pt x="504394" y="828675"/>
                  <a:pt x="507251" y="821055"/>
                </a:cubicBezTo>
                <a:lnTo>
                  <a:pt x="574879" y="648652"/>
                </a:lnTo>
                <a:cubicBezTo>
                  <a:pt x="576784" y="642937"/>
                  <a:pt x="575831" y="634365"/>
                  <a:pt x="572021" y="629602"/>
                </a:cubicBezTo>
                <a:lnTo>
                  <a:pt x="494869" y="525780"/>
                </a:lnTo>
                <a:cubicBezTo>
                  <a:pt x="492964" y="523875"/>
                  <a:pt x="492011" y="522922"/>
                  <a:pt x="492011" y="522922"/>
                </a:cubicBezTo>
                <a:cubicBezTo>
                  <a:pt x="492011" y="522922"/>
                  <a:pt x="491059" y="523875"/>
                  <a:pt x="491059" y="526732"/>
                </a:cubicBezTo>
                <a:lnTo>
                  <a:pt x="492964" y="954405"/>
                </a:lnTo>
                <a:cubicBezTo>
                  <a:pt x="492964" y="961072"/>
                  <a:pt x="492011" y="972502"/>
                  <a:pt x="492011" y="979170"/>
                </a:cubicBezTo>
                <a:lnTo>
                  <a:pt x="444386" y="1695450"/>
                </a:lnTo>
                <a:cubicBezTo>
                  <a:pt x="443434" y="1703070"/>
                  <a:pt x="436766" y="1709737"/>
                  <a:pt x="429146" y="1709737"/>
                </a:cubicBezTo>
                <a:lnTo>
                  <a:pt x="366281" y="1709737"/>
                </a:lnTo>
                <a:cubicBezTo>
                  <a:pt x="358661" y="1709737"/>
                  <a:pt x="351994" y="1703070"/>
                  <a:pt x="351994" y="1695450"/>
                </a:cubicBezTo>
                <a:lnTo>
                  <a:pt x="346279" y="979170"/>
                </a:lnTo>
                <a:cubicBezTo>
                  <a:pt x="346279" y="972502"/>
                  <a:pt x="345326" y="968692"/>
                  <a:pt x="344374" y="968692"/>
                </a:cubicBezTo>
                <a:cubicBezTo>
                  <a:pt x="342469" y="968692"/>
                  <a:pt x="341516" y="967740"/>
                  <a:pt x="340564" y="965835"/>
                </a:cubicBezTo>
                <a:cubicBezTo>
                  <a:pt x="339611" y="967740"/>
                  <a:pt x="338659" y="968692"/>
                  <a:pt x="336754" y="968692"/>
                </a:cubicBezTo>
                <a:cubicBezTo>
                  <a:pt x="336754" y="969645"/>
                  <a:pt x="334849" y="973455"/>
                  <a:pt x="334849" y="979170"/>
                </a:cubicBezTo>
                <a:lnTo>
                  <a:pt x="329134" y="1695450"/>
                </a:lnTo>
                <a:cubicBezTo>
                  <a:pt x="329134" y="1703070"/>
                  <a:pt x="322466" y="1709737"/>
                  <a:pt x="314846" y="1709737"/>
                </a:cubicBezTo>
                <a:lnTo>
                  <a:pt x="251981" y="1709737"/>
                </a:lnTo>
                <a:cubicBezTo>
                  <a:pt x="244361" y="1709737"/>
                  <a:pt x="237694" y="1703070"/>
                  <a:pt x="236741" y="1695450"/>
                </a:cubicBezTo>
                <a:lnTo>
                  <a:pt x="189116" y="979170"/>
                </a:lnTo>
                <a:cubicBezTo>
                  <a:pt x="188164" y="972502"/>
                  <a:pt x="188164" y="961072"/>
                  <a:pt x="188164" y="954405"/>
                </a:cubicBezTo>
                <a:lnTo>
                  <a:pt x="190069" y="526732"/>
                </a:lnTo>
                <a:cubicBezTo>
                  <a:pt x="190069" y="523875"/>
                  <a:pt x="189116" y="522922"/>
                  <a:pt x="189116" y="522922"/>
                </a:cubicBezTo>
                <a:cubicBezTo>
                  <a:pt x="189116" y="522922"/>
                  <a:pt x="188164" y="523875"/>
                  <a:pt x="186259" y="525780"/>
                </a:cubicBezTo>
                <a:lnTo>
                  <a:pt x="109106" y="629602"/>
                </a:lnTo>
                <a:cubicBezTo>
                  <a:pt x="105296" y="634365"/>
                  <a:pt x="104344" y="642937"/>
                  <a:pt x="106249" y="648652"/>
                </a:cubicBezTo>
                <a:lnTo>
                  <a:pt x="173876" y="821055"/>
                </a:lnTo>
                <a:cubicBezTo>
                  <a:pt x="176734" y="828675"/>
                  <a:pt x="172924" y="837247"/>
                  <a:pt x="166256" y="841057"/>
                </a:cubicBezTo>
                <a:lnTo>
                  <a:pt x="129109" y="861060"/>
                </a:lnTo>
                <a:cubicBezTo>
                  <a:pt x="126251" y="862965"/>
                  <a:pt x="122441" y="862965"/>
                  <a:pt x="118631" y="862012"/>
                </a:cubicBezTo>
                <a:cubicBezTo>
                  <a:pt x="114821" y="861060"/>
                  <a:pt x="111964" y="859155"/>
                  <a:pt x="110059" y="855345"/>
                </a:cubicBezTo>
                <a:lnTo>
                  <a:pt x="2426" y="641985"/>
                </a:lnTo>
                <a:cubicBezTo>
                  <a:pt x="-1384" y="635317"/>
                  <a:pt x="-431" y="625792"/>
                  <a:pt x="3379" y="619125"/>
                </a:cubicBezTo>
                <a:cubicBezTo>
                  <a:pt x="8141" y="611505"/>
                  <a:pt x="117679" y="436245"/>
                  <a:pt x="123394" y="427672"/>
                </a:cubicBezTo>
                <a:cubicBezTo>
                  <a:pt x="141491" y="400050"/>
                  <a:pt x="256744" y="344805"/>
                  <a:pt x="261506" y="342900"/>
                </a:cubicBezTo>
                <a:close/>
                <a:moveTo>
                  <a:pt x="465342" y="215265"/>
                </a:moveTo>
                <a:lnTo>
                  <a:pt x="503442" y="215265"/>
                </a:lnTo>
                <a:lnTo>
                  <a:pt x="503442" y="255270"/>
                </a:lnTo>
                <a:lnTo>
                  <a:pt x="465342" y="255270"/>
                </a:lnTo>
                <a:close/>
                <a:moveTo>
                  <a:pt x="336114" y="101113"/>
                </a:moveTo>
                <a:cubicBezTo>
                  <a:pt x="371878" y="107811"/>
                  <a:pt x="398667" y="136207"/>
                  <a:pt x="407239" y="179070"/>
                </a:cubicBezTo>
                <a:cubicBezTo>
                  <a:pt x="419621" y="242887"/>
                  <a:pt x="389141" y="307657"/>
                  <a:pt x="341516" y="317182"/>
                </a:cubicBezTo>
                <a:cubicBezTo>
                  <a:pt x="336754" y="318135"/>
                  <a:pt x="332944" y="318135"/>
                  <a:pt x="328181" y="318135"/>
                </a:cubicBezTo>
                <a:cubicBezTo>
                  <a:pt x="308179" y="318135"/>
                  <a:pt x="288176" y="309562"/>
                  <a:pt x="270079" y="292417"/>
                </a:cubicBezTo>
                <a:cubicBezTo>
                  <a:pt x="249124" y="272415"/>
                  <a:pt x="233884" y="244792"/>
                  <a:pt x="228169" y="215265"/>
                </a:cubicBezTo>
                <a:cubicBezTo>
                  <a:pt x="221501" y="185737"/>
                  <a:pt x="226264" y="160020"/>
                  <a:pt x="239599" y="139065"/>
                </a:cubicBezTo>
                <a:cubicBezTo>
                  <a:pt x="251981" y="120015"/>
                  <a:pt x="272936" y="106680"/>
                  <a:pt x="297701" y="101917"/>
                </a:cubicBezTo>
                <a:cubicBezTo>
                  <a:pt x="311275" y="99059"/>
                  <a:pt x="324193" y="98881"/>
                  <a:pt x="336114" y="101113"/>
                </a:cubicBezTo>
                <a:close/>
                <a:moveTo>
                  <a:pt x="480581" y="0"/>
                </a:moveTo>
                <a:cubicBezTo>
                  <a:pt x="498679" y="0"/>
                  <a:pt x="513919" y="6667"/>
                  <a:pt x="527254" y="18097"/>
                </a:cubicBezTo>
                <a:cubicBezTo>
                  <a:pt x="541541" y="30480"/>
                  <a:pt x="548209" y="47625"/>
                  <a:pt x="548209" y="68580"/>
                </a:cubicBezTo>
                <a:cubicBezTo>
                  <a:pt x="548209" y="83820"/>
                  <a:pt x="544399" y="96202"/>
                  <a:pt x="537731" y="106680"/>
                </a:cubicBezTo>
                <a:lnTo>
                  <a:pt x="508204" y="150495"/>
                </a:lnTo>
                <a:cubicBezTo>
                  <a:pt x="505346" y="156210"/>
                  <a:pt x="503441" y="162877"/>
                  <a:pt x="503441" y="171450"/>
                </a:cubicBezTo>
                <a:lnTo>
                  <a:pt x="503441" y="193357"/>
                </a:lnTo>
                <a:lnTo>
                  <a:pt x="465341" y="193357"/>
                </a:lnTo>
                <a:lnTo>
                  <a:pt x="465341" y="168592"/>
                </a:lnTo>
                <a:cubicBezTo>
                  <a:pt x="465341" y="161925"/>
                  <a:pt x="466294" y="156210"/>
                  <a:pt x="467246" y="150495"/>
                </a:cubicBezTo>
                <a:cubicBezTo>
                  <a:pt x="468199" y="144780"/>
                  <a:pt x="470104" y="140017"/>
                  <a:pt x="473914" y="134302"/>
                </a:cubicBezTo>
                <a:lnTo>
                  <a:pt x="502489" y="91440"/>
                </a:lnTo>
                <a:cubicBezTo>
                  <a:pt x="507251" y="83820"/>
                  <a:pt x="510109" y="76200"/>
                  <a:pt x="510109" y="69532"/>
                </a:cubicBezTo>
                <a:cubicBezTo>
                  <a:pt x="510109" y="60960"/>
                  <a:pt x="507251" y="53340"/>
                  <a:pt x="501536" y="48577"/>
                </a:cubicBezTo>
                <a:cubicBezTo>
                  <a:pt x="495821" y="43815"/>
                  <a:pt x="490106" y="40957"/>
                  <a:pt x="483439" y="40957"/>
                </a:cubicBezTo>
                <a:cubicBezTo>
                  <a:pt x="474866" y="40957"/>
                  <a:pt x="468199" y="43815"/>
                  <a:pt x="463436" y="48577"/>
                </a:cubicBezTo>
                <a:cubicBezTo>
                  <a:pt x="457721" y="53340"/>
                  <a:pt x="454864" y="62865"/>
                  <a:pt x="454864" y="76200"/>
                </a:cubicBezTo>
                <a:lnTo>
                  <a:pt x="452959" y="76200"/>
                </a:lnTo>
                <a:lnTo>
                  <a:pt x="452959" y="78105"/>
                </a:lnTo>
                <a:lnTo>
                  <a:pt x="414859" y="78105"/>
                </a:lnTo>
                <a:lnTo>
                  <a:pt x="414859" y="68580"/>
                </a:lnTo>
                <a:cubicBezTo>
                  <a:pt x="414859" y="49530"/>
                  <a:pt x="421526" y="32385"/>
                  <a:pt x="434861" y="20002"/>
                </a:cubicBezTo>
                <a:cubicBezTo>
                  <a:pt x="447244" y="6667"/>
                  <a:pt x="462484" y="0"/>
                  <a:pt x="480581" y="0"/>
                </a:cubicBezTo>
                <a:close/>
              </a:path>
            </a:pathLst>
          </a:custGeom>
          <a:solidFill>
            <a:schemeClr val="accent2"/>
          </a:solidFill>
          <a:ln w="9525" cap="flat">
            <a:noFill/>
            <a:prstDash val="solid"/>
            <a:miter/>
          </a:ln>
        </p:spPr>
        <p:txBody>
          <a:bodyPr wrap="square" lIns="0" tIns="0" rIns="0" bIns="0">
            <a:noAutofit/>
          </a:bodyPr>
          <a:lstStyle/>
          <a:p>
            <a:endParaRPr lang="ja-JP" altLang="en-US" sz="1587" dirty="0"/>
          </a:p>
        </p:txBody>
      </p:sp>
      <p:sp>
        <p:nvSpPr>
          <p:cNvPr id="141" name="全身・手広げ">
            <a:extLst>
              <a:ext uri="{FF2B5EF4-FFF2-40B4-BE49-F238E27FC236}">
                <a16:creationId xmlns:a16="http://schemas.microsoft.com/office/drawing/2014/main" id="{68EF55EF-E0D2-9048-9273-DFEFD7B7B195}"/>
              </a:ext>
            </a:extLst>
          </p:cNvPr>
          <p:cNvSpPr/>
          <p:nvPr userDrawn="1"/>
        </p:nvSpPr>
        <p:spPr>
          <a:xfrm>
            <a:off x="2670636" y="5623368"/>
            <a:ext cx="388645" cy="872841"/>
          </a:xfrm>
          <a:custGeom>
            <a:avLst/>
            <a:gdLst>
              <a:gd name="connsiteX0" fmla="*/ 282426 w 720996"/>
              <a:gd name="connsiteY0" fmla="*/ 250508 h 1619250"/>
              <a:gd name="connsiteX1" fmla="*/ 303381 w 720996"/>
              <a:gd name="connsiteY1" fmla="*/ 256223 h 1619250"/>
              <a:gd name="connsiteX2" fmla="*/ 360531 w 720996"/>
              <a:gd name="connsiteY2" fmla="*/ 275273 h 1619250"/>
              <a:gd name="connsiteX3" fmla="*/ 417681 w 720996"/>
              <a:gd name="connsiteY3" fmla="*/ 256223 h 1619250"/>
              <a:gd name="connsiteX4" fmla="*/ 438636 w 720996"/>
              <a:gd name="connsiteY4" fmla="*/ 250508 h 1619250"/>
              <a:gd name="connsiteX5" fmla="*/ 571033 w 720996"/>
              <a:gd name="connsiteY5" fmla="*/ 336233 h 1619250"/>
              <a:gd name="connsiteX6" fmla="*/ 720576 w 720996"/>
              <a:gd name="connsiteY6" fmla="*/ 865823 h 1619250"/>
              <a:gd name="connsiteX7" fmla="*/ 710099 w 720996"/>
              <a:gd name="connsiteY7" fmla="*/ 883920 h 1619250"/>
              <a:gd name="connsiteX8" fmla="*/ 671999 w 720996"/>
              <a:gd name="connsiteY8" fmla="*/ 896303 h 1619250"/>
              <a:gd name="connsiteX9" fmla="*/ 653901 w 720996"/>
              <a:gd name="connsiteY9" fmla="*/ 886778 h 1619250"/>
              <a:gd name="connsiteX10" fmla="*/ 508169 w 720996"/>
              <a:gd name="connsiteY10" fmla="*/ 465773 h 1619250"/>
              <a:gd name="connsiteX11" fmla="*/ 511979 w 720996"/>
              <a:gd name="connsiteY11" fmla="*/ 863918 h 1619250"/>
              <a:gd name="connsiteX12" fmla="*/ 511026 w 720996"/>
              <a:gd name="connsiteY12" fmla="*/ 888683 h 1619250"/>
              <a:gd name="connsiteX13" fmla="*/ 463401 w 720996"/>
              <a:gd name="connsiteY13" fmla="*/ 1604963 h 1619250"/>
              <a:gd name="connsiteX14" fmla="*/ 448161 w 720996"/>
              <a:gd name="connsiteY14" fmla="*/ 1619250 h 1619250"/>
              <a:gd name="connsiteX15" fmla="*/ 385296 w 720996"/>
              <a:gd name="connsiteY15" fmla="*/ 1619250 h 1619250"/>
              <a:gd name="connsiteX16" fmla="*/ 371008 w 720996"/>
              <a:gd name="connsiteY16" fmla="*/ 1604963 h 1619250"/>
              <a:gd name="connsiteX17" fmla="*/ 365294 w 720996"/>
              <a:gd name="connsiteY17" fmla="*/ 888683 h 1619250"/>
              <a:gd name="connsiteX18" fmla="*/ 363389 w 720996"/>
              <a:gd name="connsiteY18" fmla="*/ 878205 h 1619250"/>
              <a:gd name="connsiteX19" fmla="*/ 359579 w 720996"/>
              <a:gd name="connsiteY19" fmla="*/ 875348 h 1619250"/>
              <a:gd name="connsiteX20" fmla="*/ 355769 w 720996"/>
              <a:gd name="connsiteY20" fmla="*/ 878205 h 1619250"/>
              <a:gd name="connsiteX21" fmla="*/ 353864 w 720996"/>
              <a:gd name="connsiteY21" fmla="*/ 888683 h 1619250"/>
              <a:gd name="connsiteX22" fmla="*/ 348149 w 720996"/>
              <a:gd name="connsiteY22" fmla="*/ 1604963 h 1619250"/>
              <a:gd name="connsiteX23" fmla="*/ 333861 w 720996"/>
              <a:gd name="connsiteY23" fmla="*/ 1619250 h 1619250"/>
              <a:gd name="connsiteX24" fmla="*/ 270996 w 720996"/>
              <a:gd name="connsiteY24" fmla="*/ 1619250 h 1619250"/>
              <a:gd name="connsiteX25" fmla="*/ 255756 w 720996"/>
              <a:gd name="connsiteY25" fmla="*/ 1604963 h 1619250"/>
              <a:gd name="connsiteX26" fmla="*/ 208131 w 720996"/>
              <a:gd name="connsiteY26" fmla="*/ 888683 h 1619250"/>
              <a:gd name="connsiteX27" fmla="*/ 207179 w 720996"/>
              <a:gd name="connsiteY27" fmla="*/ 863918 h 1619250"/>
              <a:gd name="connsiteX28" fmla="*/ 211941 w 720996"/>
              <a:gd name="connsiteY28" fmla="*/ 465773 h 1619250"/>
              <a:gd name="connsiteX29" fmla="*/ 66208 w 720996"/>
              <a:gd name="connsiteY29" fmla="*/ 886778 h 1619250"/>
              <a:gd name="connsiteX30" fmla="*/ 48111 w 720996"/>
              <a:gd name="connsiteY30" fmla="*/ 896303 h 1619250"/>
              <a:gd name="connsiteX31" fmla="*/ 10011 w 720996"/>
              <a:gd name="connsiteY31" fmla="*/ 883920 h 1619250"/>
              <a:gd name="connsiteX32" fmla="*/ 486 w 720996"/>
              <a:gd name="connsiteY32" fmla="*/ 865823 h 1619250"/>
              <a:gd name="connsiteX33" fmla="*/ 150029 w 720996"/>
              <a:gd name="connsiteY33" fmla="*/ 336233 h 1619250"/>
              <a:gd name="connsiteX34" fmla="*/ 282426 w 720996"/>
              <a:gd name="connsiteY34" fmla="*/ 250508 h 1619250"/>
              <a:gd name="connsiteX35" fmla="*/ 359579 w 720996"/>
              <a:gd name="connsiteY35" fmla="*/ 0 h 1619250"/>
              <a:gd name="connsiteX36" fmla="*/ 451019 w 720996"/>
              <a:gd name="connsiteY36" fmla="*/ 98107 h 1619250"/>
              <a:gd name="connsiteX37" fmla="*/ 359579 w 720996"/>
              <a:gd name="connsiteY37" fmla="*/ 220027 h 1619250"/>
              <a:gd name="connsiteX38" fmla="*/ 268139 w 720996"/>
              <a:gd name="connsiteY38" fmla="*/ 98107 h 1619250"/>
              <a:gd name="connsiteX39" fmla="*/ 359579 w 720996"/>
              <a:gd name="connsiteY39" fmla="*/ 0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20996" h="1619250">
                <a:moveTo>
                  <a:pt x="282426" y="250508"/>
                </a:moveTo>
                <a:cubicBezTo>
                  <a:pt x="289094" y="247650"/>
                  <a:pt x="298619" y="250508"/>
                  <a:pt x="303381" y="256223"/>
                </a:cubicBezTo>
                <a:cubicBezTo>
                  <a:pt x="303381" y="257175"/>
                  <a:pt x="318621" y="275273"/>
                  <a:pt x="360531" y="275273"/>
                </a:cubicBezTo>
                <a:cubicBezTo>
                  <a:pt x="403394" y="275273"/>
                  <a:pt x="417681" y="256223"/>
                  <a:pt x="417681" y="256223"/>
                </a:cubicBezTo>
                <a:cubicBezTo>
                  <a:pt x="422444" y="250508"/>
                  <a:pt x="431969" y="247650"/>
                  <a:pt x="438636" y="250508"/>
                </a:cubicBezTo>
                <a:cubicBezTo>
                  <a:pt x="443399" y="252413"/>
                  <a:pt x="561508" y="301943"/>
                  <a:pt x="571033" y="336233"/>
                </a:cubicBezTo>
                <a:cubicBezTo>
                  <a:pt x="578654" y="361950"/>
                  <a:pt x="719624" y="861060"/>
                  <a:pt x="720576" y="865823"/>
                </a:cubicBezTo>
                <a:cubicBezTo>
                  <a:pt x="722481" y="873443"/>
                  <a:pt x="717719" y="882015"/>
                  <a:pt x="710099" y="883920"/>
                </a:cubicBezTo>
                <a:lnTo>
                  <a:pt x="671999" y="896303"/>
                </a:lnTo>
                <a:cubicBezTo>
                  <a:pt x="664379" y="898208"/>
                  <a:pt x="656758" y="894398"/>
                  <a:pt x="653901" y="886778"/>
                </a:cubicBezTo>
                <a:lnTo>
                  <a:pt x="508169" y="465773"/>
                </a:lnTo>
                <a:lnTo>
                  <a:pt x="511979" y="863918"/>
                </a:lnTo>
                <a:cubicBezTo>
                  <a:pt x="511979" y="870585"/>
                  <a:pt x="511026" y="882015"/>
                  <a:pt x="511026" y="888683"/>
                </a:cubicBezTo>
                <a:lnTo>
                  <a:pt x="463401" y="1604963"/>
                </a:lnTo>
                <a:cubicBezTo>
                  <a:pt x="462449" y="1612583"/>
                  <a:pt x="455781" y="1619250"/>
                  <a:pt x="448161" y="1619250"/>
                </a:cubicBezTo>
                <a:lnTo>
                  <a:pt x="385296" y="1619250"/>
                </a:lnTo>
                <a:cubicBezTo>
                  <a:pt x="377676" y="1619250"/>
                  <a:pt x="371008" y="1612583"/>
                  <a:pt x="371008" y="1604963"/>
                </a:cubicBezTo>
                <a:lnTo>
                  <a:pt x="365294" y="888683"/>
                </a:lnTo>
                <a:cubicBezTo>
                  <a:pt x="365294" y="882015"/>
                  <a:pt x="364341" y="878205"/>
                  <a:pt x="363389" y="878205"/>
                </a:cubicBezTo>
                <a:cubicBezTo>
                  <a:pt x="361483" y="878205"/>
                  <a:pt x="360531" y="877253"/>
                  <a:pt x="359579" y="875348"/>
                </a:cubicBezTo>
                <a:cubicBezTo>
                  <a:pt x="358626" y="877253"/>
                  <a:pt x="357674" y="878205"/>
                  <a:pt x="355769" y="878205"/>
                </a:cubicBezTo>
                <a:cubicBezTo>
                  <a:pt x="355769" y="879158"/>
                  <a:pt x="353864" y="882968"/>
                  <a:pt x="353864" y="888683"/>
                </a:cubicBezTo>
                <a:lnTo>
                  <a:pt x="348149" y="1604963"/>
                </a:lnTo>
                <a:cubicBezTo>
                  <a:pt x="348149" y="1612583"/>
                  <a:pt x="341481" y="1619250"/>
                  <a:pt x="333861" y="1619250"/>
                </a:cubicBezTo>
                <a:lnTo>
                  <a:pt x="270996" y="1619250"/>
                </a:lnTo>
                <a:cubicBezTo>
                  <a:pt x="263376" y="1619250"/>
                  <a:pt x="256708" y="1612583"/>
                  <a:pt x="255756" y="1604963"/>
                </a:cubicBezTo>
                <a:lnTo>
                  <a:pt x="208131" y="888683"/>
                </a:lnTo>
                <a:cubicBezTo>
                  <a:pt x="207179" y="882015"/>
                  <a:pt x="207179" y="870585"/>
                  <a:pt x="207179" y="863918"/>
                </a:cubicBezTo>
                <a:lnTo>
                  <a:pt x="211941" y="465773"/>
                </a:lnTo>
                <a:lnTo>
                  <a:pt x="66208" y="886778"/>
                </a:lnTo>
                <a:cubicBezTo>
                  <a:pt x="63351" y="894398"/>
                  <a:pt x="55731" y="898208"/>
                  <a:pt x="48111" y="896303"/>
                </a:cubicBezTo>
                <a:lnTo>
                  <a:pt x="10011" y="883920"/>
                </a:lnTo>
                <a:cubicBezTo>
                  <a:pt x="2391" y="881063"/>
                  <a:pt x="-1419" y="873443"/>
                  <a:pt x="486" y="865823"/>
                </a:cubicBezTo>
                <a:cubicBezTo>
                  <a:pt x="2391" y="861060"/>
                  <a:pt x="142408" y="361950"/>
                  <a:pt x="150029" y="336233"/>
                </a:cubicBezTo>
                <a:cubicBezTo>
                  <a:pt x="159554" y="301943"/>
                  <a:pt x="277664" y="252413"/>
                  <a:pt x="282426" y="250508"/>
                </a:cubicBezTo>
                <a:close/>
                <a:moveTo>
                  <a:pt x="359579" y="0"/>
                </a:moveTo>
                <a:cubicBezTo>
                  <a:pt x="413871" y="0"/>
                  <a:pt x="451019" y="40005"/>
                  <a:pt x="451019" y="98107"/>
                </a:cubicBezTo>
                <a:cubicBezTo>
                  <a:pt x="451019" y="162877"/>
                  <a:pt x="408156" y="220027"/>
                  <a:pt x="359579" y="220027"/>
                </a:cubicBezTo>
                <a:cubicBezTo>
                  <a:pt x="311001" y="220027"/>
                  <a:pt x="268139" y="162877"/>
                  <a:pt x="268139" y="98107"/>
                </a:cubicBezTo>
                <a:cubicBezTo>
                  <a:pt x="268139" y="39052"/>
                  <a:pt x="305286" y="0"/>
                  <a:pt x="359579" y="0"/>
                </a:cubicBezTo>
                <a:close/>
              </a:path>
            </a:pathLst>
          </a:custGeom>
          <a:solidFill>
            <a:schemeClr val="accent2"/>
          </a:solidFill>
          <a:ln w="9525" cap="flat">
            <a:noFill/>
            <a:prstDash val="solid"/>
            <a:miter/>
          </a:ln>
        </p:spPr>
        <p:txBody>
          <a:bodyPr wrap="square" lIns="0" tIns="0" rIns="0" bIns="0">
            <a:noAutofit/>
          </a:bodyPr>
          <a:lstStyle/>
          <a:p>
            <a:endParaRPr lang="ja-JP" altLang="en-US" sz="1587"/>
          </a:p>
        </p:txBody>
      </p:sp>
      <p:sp>
        <p:nvSpPr>
          <p:cNvPr id="142" name="全身・女性">
            <a:extLst>
              <a:ext uri="{FF2B5EF4-FFF2-40B4-BE49-F238E27FC236}">
                <a16:creationId xmlns:a16="http://schemas.microsoft.com/office/drawing/2014/main" id="{F671D16F-68F8-1940-93D2-B88200A27DD3}"/>
              </a:ext>
            </a:extLst>
          </p:cNvPr>
          <p:cNvSpPr>
            <a:spLocks noChangeAspect="1"/>
          </p:cNvSpPr>
          <p:nvPr userDrawn="1"/>
        </p:nvSpPr>
        <p:spPr>
          <a:xfrm>
            <a:off x="4519005" y="5660336"/>
            <a:ext cx="263191" cy="835873"/>
          </a:xfrm>
          <a:custGeom>
            <a:avLst/>
            <a:gdLst>
              <a:gd name="connsiteX0" fmla="*/ 154552 w 488258"/>
              <a:gd name="connsiteY0" fmla="*/ 238124 h 1550669"/>
              <a:gd name="connsiteX1" fmla="*/ 178364 w 488258"/>
              <a:gd name="connsiteY1" fmla="*/ 241934 h 1550669"/>
              <a:gd name="connsiteX2" fmla="*/ 244086 w 488258"/>
              <a:gd name="connsiteY2" fmla="*/ 287654 h 1550669"/>
              <a:gd name="connsiteX3" fmla="*/ 309809 w 488258"/>
              <a:gd name="connsiteY3" fmla="*/ 241934 h 1550669"/>
              <a:gd name="connsiteX4" fmla="*/ 333622 w 488258"/>
              <a:gd name="connsiteY4" fmla="*/ 238124 h 1550669"/>
              <a:gd name="connsiteX5" fmla="*/ 432682 w 488258"/>
              <a:gd name="connsiteY5" fmla="*/ 334327 h 1550669"/>
              <a:gd name="connsiteX6" fmla="*/ 487927 w 488258"/>
              <a:gd name="connsiteY6" fmla="*/ 803909 h 1550669"/>
              <a:gd name="connsiteX7" fmla="*/ 483164 w 488258"/>
              <a:gd name="connsiteY7" fmla="*/ 816292 h 1550669"/>
              <a:gd name="connsiteX8" fmla="*/ 471734 w 488258"/>
              <a:gd name="connsiteY8" fmla="*/ 821054 h 1550669"/>
              <a:gd name="connsiteX9" fmla="*/ 436492 w 488258"/>
              <a:gd name="connsiteY9" fmla="*/ 821054 h 1550669"/>
              <a:gd name="connsiteX10" fmla="*/ 418394 w 488258"/>
              <a:gd name="connsiteY10" fmla="*/ 804862 h 1550669"/>
              <a:gd name="connsiteX11" fmla="*/ 370769 w 488258"/>
              <a:gd name="connsiteY11" fmla="*/ 451484 h 1550669"/>
              <a:gd name="connsiteX12" fmla="*/ 358386 w 488258"/>
              <a:gd name="connsiteY12" fmla="*/ 575309 h 1550669"/>
              <a:gd name="connsiteX13" fmla="*/ 357434 w 488258"/>
              <a:gd name="connsiteY13" fmla="*/ 594359 h 1550669"/>
              <a:gd name="connsiteX14" fmla="*/ 359339 w 488258"/>
              <a:gd name="connsiteY14" fmla="*/ 612457 h 1550669"/>
              <a:gd name="connsiteX15" fmla="*/ 436492 w 488258"/>
              <a:gd name="connsiteY15" fmla="*/ 1113472 h 1550669"/>
              <a:gd name="connsiteX16" fmla="*/ 433634 w 488258"/>
              <a:gd name="connsiteY16" fmla="*/ 1125854 h 1550669"/>
              <a:gd name="connsiteX17" fmla="*/ 422204 w 488258"/>
              <a:gd name="connsiteY17" fmla="*/ 1130617 h 1550669"/>
              <a:gd name="connsiteX18" fmla="*/ 341242 w 488258"/>
              <a:gd name="connsiteY18" fmla="*/ 1130617 h 1550669"/>
              <a:gd name="connsiteX19" fmla="*/ 309809 w 488258"/>
              <a:gd name="connsiteY19" fmla="*/ 1545907 h 1550669"/>
              <a:gd name="connsiteX20" fmla="*/ 305047 w 488258"/>
              <a:gd name="connsiteY20" fmla="*/ 1550669 h 1550669"/>
              <a:gd name="connsiteX21" fmla="*/ 253611 w 488258"/>
              <a:gd name="connsiteY21" fmla="*/ 1550669 h 1550669"/>
              <a:gd name="connsiteX22" fmla="*/ 248849 w 488258"/>
              <a:gd name="connsiteY22" fmla="*/ 1545907 h 1550669"/>
              <a:gd name="connsiteX23" fmla="*/ 246944 w 488258"/>
              <a:gd name="connsiteY23" fmla="*/ 1131569 h 1550669"/>
              <a:gd name="connsiteX24" fmla="*/ 244086 w 488258"/>
              <a:gd name="connsiteY24" fmla="*/ 1131569 h 1550669"/>
              <a:gd name="connsiteX25" fmla="*/ 240277 w 488258"/>
              <a:gd name="connsiteY25" fmla="*/ 1131569 h 1550669"/>
              <a:gd name="connsiteX26" fmla="*/ 237419 w 488258"/>
              <a:gd name="connsiteY26" fmla="*/ 1545907 h 1550669"/>
              <a:gd name="connsiteX27" fmla="*/ 232657 w 488258"/>
              <a:gd name="connsiteY27" fmla="*/ 1550669 h 1550669"/>
              <a:gd name="connsiteX28" fmla="*/ 181222 w 488258"/>
              <a:gd name="connsiteY28" fmla="*/ 1550669 h 1550669"/>
              <a:gd name="connsiteX29" fmla="*/ 176459 w 488258"/>
              <a:gd name="connsiteY29" fmla="*/ 1545907 h 1550669"/>
              <a:gd name="connsiteX30" fmla="*/ 146932 w 488258"/>
              <a:gd name="connsiteY30" fmla="*/ 1130617 h 1550669"/>
              <a:gd name="connsiteX31" fmla="*/ 65017 w 488258"/>
              <a:gd name="connsiteY31" fmla="*/ 1130617 h 1550669"/>
              <a:gd name="connsiteX32" fmla="*/ 53586 w 488258"/>
              <a:gd name="connsiteY32" fmla="*/ 1125854 h 1550669"/>
              <a:gd name="connsiteX33" fmla="*/ 50729 w 488258"/>
              <a:gd name="connsiteY33" fmla="*/ 1113472 h 1550669"/>
              <a:gd name="connsiteX34" fmla="*/ 127882 w 488258"/>
              <a:gd name="connsiteY34" fmla="*/ 612457 h 1550669"/>
              <a:gd name="connsiteX35" fmla="*/ 129786 w 488258"/>
              <a:gd name="connsiteY35" fmla="*/ 594359 h 1550669"/>
              <a:gd name="connsiteX36" fmla="*/ 128834 w 488258"/>
              <a:gd name="connsiteY36" fmla="*/ 575309 h 1550669"/>
              <a:gd name="connsiteX37" fmla="*/ 116452 w 488258"/>
              <a:gd name="connsiteY37" fmla="*/ 451484 h 1550669"/>
              <a:gd name="connsiteX38" fmla="*/ 68827 w 488258"/>
              <a:gd name="connsiteY38" fmla="*/ 804862 h 1550669"/>
              <a:gd name="connsiteX39" fmla="*/ 50729 w 488258"/>
              <a:gd name="connsiteY39" fmla="*/ 821054 h 1550669"/>
              <a:gd name="connsiteX40" fmla="*/ 15486 w 488258"/>
              <a:gd name="connsiteY40" fmla="*/ 821054 h 1550669"/>
              <a:gd name="connsiteX41" fmla="*/ 4056 w 488258"/>
              <a:gd name="connsiteY41" fmla="*/ 816292 h 1550669"/>
              <a:gd name="connsiteX42" fmla="*/ 247 w 488258"/>
              <a:gd name="connsiteY42" fmla="*/ 803909 h 1550669"/>
              <a:gd name="connsiteX43" fmla="*/ 55492 w 488258"/>
              <a:gd name="connsiteY43" fmla="*/ 334327 h 1550669"/>
              <a:gd name="connsiteX44" fmla="*/ 154552 w 488258"/>
              <a:gd name="connsiteY44" fmla="*/ 238124 h 1550669"/>
              <a:gd name="connsiteX45" fmla="*/ 244087 w 488258"/>
              <a:gd name="connsiteY45" fmla="*/ 0 h 1550669"/>
              <a:gd name="connsiteX46" fmla="*/ 331717 w 488258"/>
              <a:gd name="connsiteY46" fmla="*/ 94297 h 1550669"/>
              <a:gd name="connsiteX47" fmla="*/ 244087 w 488258"/>
              <a:gd name="connsiteY47" fmla="*/ 212407 h 1550669"/>
              <a:gd name="connsiteX48" fmla="*/ 156457 w 488258"/>
              <a:gd name="connsiteY48" fmla="*/ 94297 h 1550669"/>
              <a:gd name="connsiteX49" fmla="*/ 244087 w 488258"/>
              <a:gd name="connsiteY49" fmla="*/ 0 h 155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88258" h="1550669">
                <a:moveTo>
                  <a:pt x="154552" y="238124"/>
                </a:moveTo>
                <a:cubicBezTo>
                  <a:pt x="162172" y="233362"/>
                  <a:pt x="172649" y="235267"/>
                  <a:pt x="178364" y="241934"/>
                </a:cubicBezTo>
                <a:cubicBezTo>
                  <a:pt x="178364" y="241934"/>
                  <a:pt x="214559" y="287654"/>
                  <a:pt x="244086" y="287654"/>
                </a:cubicBezTo>
                <a:cubicBezTo>
                  <a:pt x="273614" y="287654"/>
                  <a:pt x="309809" y="241934"/>
                  <a:pt x="309809" y="241934"/>
                </a:cubicBezTo>
                <a:cubicBezTo>
                  <a:pt x="315524" y="235267"/>
                  <a:pt x="326002" y="233362"/>
                  <a:pt x="333622" y="238124"/>
                </a:cubicBezTo>
                <a:cubicBezTo>
                  <a:pt x="343147" y="244792"/>
                  <a:pt x="428872" y="302894"/>
                  <a:pt x="432682" y="334327"/>
                </a:cubicBezTo>
                <a:cubicBezTo>
                  <a:pt x="435539" y="363854"/>
                  <a:pt x="486974" y="799147"/>
                  <a:pt x="487927" y="803909"/>
                </a:cubicBezTo>
                <a:cubicBezTo>
                  <a:pt x="488879" y="808672"/>
                  <a:pt x="487927" y="812482"/>
                  <a:pt x="483164" y="816292"/>
                </a:cubicBezTo>
                <a:cubicBezTo>
                  <a:pt x="480307" y="819149"/>
                  <a:pt x="476497" y="821054"/>
                  <a:pt x="471734" y="821054"/>
                </a:cubicBezTo>
                <a:lnTo>
                  <a:pt x="436492" y="821054"/>
                </a:lnTo>
                <a:cubicBezTo>
                  <a:pt x="427919" y="821054"/>
                  <a:pt x="419347" y="813434"/>
                  <a:pt x="418394" y="804862"/>
                </a:cubicBezTo>
                <a:lnTo>
                  <a:pt x="370769" y="451484"/>
                </a:lnTo>
                <a:lnTo>
                  <a:pt x="358386" y="575309"/>
                </a:lnTo>
                <a:cubicBezTo>
                  <a:pt x="358386" y="581977"/>
                  <a:pt x="357434" y="590549"/>
                  <a:pt x="357434" y="594359"/>
                </a:cubicBezTo>
                <a:cubicBezTo>
                  <a:pt x="357434" y="598169"/>
                  <a:pt x="358386" y="605789"/>
                  <a:pt x="359339" y="612457"/>
                </a:cubicBezTo>
                <a:lnTo>
                  <a:pt x="436492" y="1113472"/>
                </a:lnTo>
                <a:cubicBezTo>
                  <a:pt x="437444" y="1118234"/>
                  <a:pt x="436492" y="1122997"/>
                  <a:pt x="433634" y="1125854"/>
                </a:cubicBezTo>
                <a:cubicBezTo>
                  <a:pt x="430777" y="1128712"/>
                  <a:pt x="426967" y="1130617"/>
                  <a:pt x="422204" y="1130617"/>
                </a:cubicBezTo>
                <a:lnTo>
                  <a:pt x="341242" y="1130617"/>
                </a:lnTo>
                <a:lnTo>
                  <a:pt x="309809" y="1545907"/>
                </a:lnTo>
                <a:cubicBezTo>
                  <a:pt x="309809" y="1548764"/>
                  <a:pt x="307904" y="1550669"/>
                  <a:pt x="305047" y="1550669"/>
                </a:cubicBezTo>
                <a:lnTo>
                  <a:pt x="253611" y="1550669"/>
                </a:lnTo>
                <a:cubicBezTo>
                  <a:pt x="250754" y="1550669"/>
                  <a:pt x="248849" y="1548764"/>
                  <a:pt x="248849" y="1545907"/>
                </a:cubicBezTo>
                <a:lnTo>
                  <a:pt x="246944" y="1131569"/>
                </a:lnTo>
                <a:lnTo>
                  <a:pt x="244086" y="1131569"/>
                </a:lnTo>
                <a:lnTo>
                  <a:pt x="240277" y="1131569"/>
                </a:lnTo>
                <a:lnTo>
                  <a:pt x="237419" y="1545907"/>
                </a:lnTo>
                <a:cubicBezTo>
                  <a:pt x="237419" y="1548764"/>
                  <a:pt x="235514" y="1550669"/>
                  <a:pt x="232657" y="1550669"/>
                </a:cubicBezTo>
                <a:lnTo>
                  <a:pt x="181222" y="1550669"/>
                </a:lnTo>
                <a:cubicBezTo>
                  <a:pt x="178364" y="1550669"/>
                  <a:pt x="176459" y="1548764"/>
                  <a:pt x="176459" y="1545907"/>
                </a:cubicBezTo>
                <a:lnTo>
                  <a:pt x="146932" y="1130617"/>
                </a:lnTo>
                <a:lnTo>
                  <a:pt x="65017" y="1130617"/>
                </a:lnTo>
                <a:cubicBezTo>
                  <a:pt x="60254" y="1130617"/>
                  <a:pt x="56444" y="1128712"/>
                  <a:pt x="53586" y="1125854"/>
                </a:cubicBezTo>
                <a:cubicBezTo>
                  <a:pt x="51681" y="1122044"/>
                  <a:pt x="49777" y="1118234"/>
                  <a:pt x="50729" y="1113472"/>
                </a:cubicBezTo>
                <a:lnTo>
                  <a:pt x="127882" y="612457"/>
                </a:lnTo>
                <a:cubicBezTo>
                  <a:pt x="128834" y="606742"/>
                  <a:pt x="129786" y="598169"/>
                  <a:pt x="129786" y="594359"/>
                </a:cubicBezTo>
                <a:cubicBezTo>
                  <a:pt x="129786" y="590549"/>
                  <a:pt x="129786" y="581977"/>
                  <a:pt x="128834" y="575309"/>
                </a:cubicBezTo>
                <a:lnTo>
                  <a:pt x="116452" y="451484"/>
                </a:lnTo>
                <a:lnTo>
                  <a:pt x="68827" y="804862"/>
                </a:lnTo>
                <a:cubicBezTo>
                  <a:pt x="67874" y="813434"/>
                  <a:pt x="59302" y="821054"/>
                  <a:pt x="50729" y="821054"/>
                </a:cubicBezTo>
                <a:lnTo>
                  <a:pt x="15486" y="821054"/>
                </a:lnTo>
                <a:cubicBezTo>
                  <a:pt x="10724" y="821054"/>
                  <a:pt x="6914" y="819149"/>
                  <a:pt x="4056" y="816292"/>
                </a:cubicBezTo>
                <a:cubicBezTo>
                  <a:pt x="1199" y="812482"/>
                  <a:pt x="-706" y="808672"/>
                  <a:pt x="247" y="803909"/>
                </a:cubicBezTo>
                <a:cubicBezTo>
                  <a:pt x="1199" y="799147"/>
                  <a:pt x="52634" y="363854"/>
                  <a:pt x="55492" y="334327"/>
                </a:cubicBezTo>
                <a:cubicBezTo>
                  <a:pt x="58349" y="301942"/>
                  <a:pt x="145027" y="244792"/>
                  <a:pt x="154552" y="238124"/>
                </a:cubicBezTo>
                <a:close/>
                <a:moveTo>
                  <a:pt x="244087" y="0"/>
                </a:moveTo>
                <a:cubicBezTo>
                  <a:pt x="296474" y="0"/>
                  <a:pt x="331717" y="38100"/>
                  <a:pt x="331717" y="94297"/>
                </a:cubicBezTo>
                <a:cubicBezTo>
                  <a:pt x="331717" y="157162"/>
                  <a:pt x="290759" y="212407"/>
                  <a:pt x="244087" y="212407"/>
                </a:cubicBezTo>
                <a:cubicBezTo>
                  <a:pt x="197414" y="212407"/>
                  <a:pt x="156457" y="157162"/>
                  <a:pt x="156457" y="94297"/>
                </a:cubicBezTo>
                <a:cubicBezTo>
                  <a:pt x="156457" y="38100"/>
                  <a:pt x="191699" y="0"/>
                  <a:pt x="244087" y="0"/>
                </a:cubicBezTo>
                <a:close/>
              </a:path>
            </a:pathLst>
          </a:custGeom>
          <a:solidFill>
            <a:schemeClr val="accent2"/>
          </a:solidFill>
          <a:ln w="9525" cap="flat">
            <a:noFill/>
            <a:prstDash val="solid"/>
            <a:miter/>
          </a:ln>
        </p:spPr>
        <p:txBody>
          <a:bodyPr wrap="square" lIns="0" tIns="0" rIns="0" bIns="0">
            <a:noAutofit/>
          </a:bodyPr>
          <a:lstStyle/>
          <a:p>
            <a:endParaRPr lang="ja-JP" altLang="en-US" sz="1587"/>
          </a:p>
        </p:txBody>
      </p:sp>
      <p:sp>
        <p:nvSpPr>
          <p:cNvPr id="143" name="バストアップ・ノーマル">
            <a:extLst>
              <a:ext uri="{FF2B5EF4-FFF2-40B4-BE49-F238E27FC236}">
                <a16:creationId xmlns:a16="http://schemas.microsoft.com/office/drawing/2014/main" id="{1A0B1776-F147-0E48-A51D-7592B44B0555}"/>
              </a:ext>
            </a:extLst>
          </p:cNvPr>
          <p:cNvSpPr>
            <a:spLocks noChangeAspect="1"/>
          </p:cNvSpPr>
          <p:nvPr userDrawn="1"/>
        </p:nvSpPr>
        <p:spPr>
          <a:xfrm>
            <a:off x="5106896" y="5678180"/>
            <a:ext cx="279729" cy="274875"/>
          </a:xfrm>
          <a:custGeom>
            <a:avLst/>
            <a:gdLst>
              <a:gd name="connsiteX0" fmla="*/ 152162 w 439102"/>
              <a:gd name="connsiteY0" fmla="*/ 250150 h 431482"/>
              <a:gd name="connsiteX1" fmla="*/ 161925 w 439102"/>
              <a:gd name="connsiteY1" fmla="*/ 256222 h 431482"/>
              <a:gd name="connsiteX2" fmla="*/ 219075 w 439102"/>
              <a:gd name="connsiteY2" fmla="*/ 275272 h 431482"/>
              <a:gd name="connsiteX3" fmla="*/ 276225 w 439102"/>
              <a:gd name="connsiteY3" fmla="*/ 256222 h 431482"/>
              <a:gd name="connsiteX4" fmla="*/ 297180 w 439102"/>
              <a:gd name="connsiteY4" fmla="*/ 250507 h 431482"/>
              <a:gd name="connsiteX5" fmla="*/ 429577 w 439102"/>
              <a:gd name="connsiteY5" fmla="*/ 336232 h 431482"/>
              <a:gd name="connsiteX6" fmla="*/ 439102 w 439102"/>
              <a:gd name="connsiteY6" fmla="*/ 431482 h 431482"/>
              <a:gd name="connsiteX7" fmla="*/ 0 w 439102"/>
              <a:gd name="connsiteY7" fmla="*/ 431482 h 431482"/>
              <a:gd name="connsiteX8" fmla="*/ 8572 w 439102"/>
              <a:gd name="connsiteY8" fmla="*/ 336232 h 431482"/>
              <a:gd name="connsiteX9" fmla="*/ 140970 w 439102"/>
              <a:gd name="connsiteY9" fmla="*/ 250507 h 431482"/>
              <a:gd name="connsiteX10" fmla="*/ 152162 w 439102"/>
              <a:gd name="connsiteY10" fmla="*/ 250150 h 431482"/>
              <a:gd name="connsiteX11" fmla="*/ 219075 w 439102"/>
              <a:gd name="connsiteY11" fmla="*/ 0 h 431482"/>
              <a:gd name="connsiteX12" fmla="*/ 310515 w 439102"/>
              <a:gd name="connsiteY12" fmla="*/ 98107 h 431482"/>
              <a:gd name="connsiteX13" fmla="*/ 219075 w 439102"/>
              <a:gd name="connsiteY13" fmla="*/ 220027 h 431482"/>
              <a:gd name="connsiteX14" fmla="*/ 127635 w 439102"/>
              <a:gd name="connsiteY14" fmla="*/ 98107 h 431482"/>
              <a:gd name="connsiteX15" fmla="*/ 219075 w 439102"/>
              <a:gd name="connsiteY15" fmla="*/ 0 h 43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9102" h="431482">
                <a:moveTo>
                  <a:pt x="152162" y="250150"/>
                </a:moveTo>
                <a:cubicBezTo>
                  <a:pt x="155972" y="251222"/>
                  <a:pt x="159544" y="253365"/>
                  <a:pt x="161925" y="256222"/>
                </a:cubicBezTo>
                <a:cubicBezTo>
                  <a:pt x="161925" y="257174"/>
                  <a:pt x="177165" y="275272"/>
                  <a:pt x="219075" y="275272"/>
                </a:cubicBezTo>
                <a:cubicBezTo>
                  <a:pt x="261937" y="275272"/>
                  <a:pt x="276225" y="256222"/>
                  <a:pt x="276225" y="256222"/>
                </a:cubicBezTo>
                <a:cubicBezTo>
                  <a:pt x="280987" y="250507"/>
                  <a:pt x="290512" y="247649"/>
                  <a:pt x="297180" y="250507"/>
                </a:cubicBezTo>
                <a:cubicBezTo>
                  <a:pt x="301942" y="252412"/>
                  <a:pt x="424815" y="301942"/>
                  <a:pt x="429577" y="336232"/>
                </a:cubicBezTo>
                <a:cubicBezTo>
                  <a:pt x="431482" y="342899"/>
                  <a:pt x="434340" y="380047"/>
                  <a:pt x="439102" y="431482"/>
                </a:cubicBezTo>
                <a:lnTo>
                  <a:pt x="0" y="431482"/>
                </a:lnTo>
                <a:cubicBezTo>
                  <a:pt x="4762" y="380047"/>
                  <a:pt x="7620" y="342899"/>
                  <a:pt x="8572" y="336232"/>
                </a:cubicBezTo>
                <a:cubicBezTo>
                  <a:pt x="13335" y="302894"/>
                  <a:pt x="136207" y="252412"/>
                  <a:pt x="140970" y="250507"/>
                </a:cubicBezTo>
                <a:cubicBezTo>
                  <a:pt x="144304" y="249078"/>
                  <a:pt x="148352" y="249078"/>
                  <a:pt x="152162" y="250150"/>
                </a:cubicBezTo>
                <a:close/>
                <a:moveTo>
                  <a:pt x="219075" y="0"/>
                </a:moveTo>
                <a:cubicBezTo>
                  <a:pt x="273367" y="0"/>
                  <a:pt x="310515" y="40005"/>
                  <a:pt x="310515" y="98107"/>
                </a:cubicBezTo>
                <a:cubicBezTo>
                  <a:pt x="310515" y="162877"/>
                  <a:pt x="267652" y="220027"/>
                  <a:pt x="219075" y="220027"/>
                </a:cubicBezTo>
                <a:cubicBezTo>
                  <a:pt x="170497" y="220027"/>
                  <a:pt x="127635" y="162877"/>
                  <a:pt x="127635" y="98107"/>
                </a:cubicBezTo>
                <a:cubicBezTo>
                  <a:pt x="127635" y="39052"/>
                  <a:pt x="164782" y="0"/>
                  <a:pt x="219075" y="0"/>
                </a:cubicBezTo>
                <a:close/>
              </a:path>
            </a:pathLst>
          </a:custGeom>
          <a:solidFill>
            <a:schemeClr val="accent2"/>
          </a:solidFill>
          <a:ln w="9525" cap="flat">
            <a:noFill/>
            <a:prstDash val="solid"/>
            <a:miter/>
          </a:ln>
        </p:spPr>
        <p:txBody>
          <a:bodyPr wrap="square" lIns="0" tIns="0" rIns="0" bIns="0">
            <a:noAutofit/>
          </a:bodyPr>
          <a:lstStyle/>
          <a:p>
            <a:endParaRPr lang="ja-JP" altLang="en-US" sz="1587"/>
          </a:p>
        </p:txBody>
      </p:sp>
      <p:sp>
        <p:nvSpPr>
          <p:cNvPr id="144" name="バストアップ・男性">
            <a:extLst>
              <a:ext uri="{FF2B5EF4-FFF2-40B4-BE49-F238E27FC236}">
                <a16:creationId xmlns:a16="http://schemas.microsoft.com/office/drawing/2014/main" id="{0AF7BEF5-BB2D-DA4E-8A9B-38166060DCE7}"/>
              </a:ext>
            </a:extLst>
          </p:cNvPr>
          <p:cNvSpPr/>
          <p:nvPr userDrawn="1"/>
        </p:nvSpPr>
        <p:spPr>
          <a:xfrm>
            <a:off x="6311673" y="5667258"/>
            <a:ext cx="281549" cy="285797"/>
          </a:xfrm>
          <a:custGeom>
            <a:avLst/>
            <a:gdLst>
              <a:gd name="connsiteX0" fmla="*/ 154305 w 441960"/>
              <a:gd name="connsiteY0" fmla="*/ 242887 h 448627"/>
              <a:gd name="connsiteX1" fmla="*/ 161925 w 441960"/>
              <a:gd name="connsiteY1" fmla="*/ 250507 h 448627"/>
              <a:gd name="connsiteX2" fmla="*/ 218122 w 441960"/>
              <a:gd name="connsiteY2" fmla="*/ 373380 h 448627"/>
              <a:gd name="connsiteX3" fmla="*/ 220980 w 441960"/>
              <a:gd name="connsiteY3" fmla="*/ 376237 h 448627"/>
              <a:gd name="connsiteX4" fmla="*/ 223837 w 441960"/>
              <a:gd name="connsiteY4" fmla="*/ 373380 h 448627"/>
              <a:gd name="connsiteX5" fmla="*/ 280035 w 441960"/>
              <a:gd name="connsiteY5" fmla="*/ 250507 h 448627"/>
              <a:gd name="connsiteX6" fmla="*/ 287655 w 441960"/>
              <a:gd name="connsiteY6" fmla="*/ 242887 h 448627"/>
              <a:gd name="connsiteX7" fmla="*/ 298132 w 441960"/>
              <a:gd name="connsiteY7" fmla="*/ 243840 h 448627"/>
              <a:gd name="connsiteX8" fmla="*/ 419100 w 441960"/>
              <a:gd name="connsiteY8" fmla="*/ 306705 h 448627"/>
              <a:gd name="connsiteX9" fmla="*/ 432435 w 441960"/>
              <a:gd name="connsiteY9" fmla="*/ 325755 h 448627"/>
              <a:gd name="connsiteX10" fmla="*/ 441960 w 441960"/>
              <a:gd name="connsiteY10" fmla="*/ 448627 h 448627"/>
              <a:gd name="connsiteX11" fmla="*/ 0 w 441960"/>
              <a:gd name="connsiteY11" fmla="*/ 448627 h 448627"/>
              <a:gd name="connsiteX12" fmla="*/ 9525 w 441960"/>
              <a:gd name="connsiteY12" fmla="*/ 325755 h 448627"/>
              <a:gd name="connsiteX13" fmla="*/ 22860 w 441960"/>
              <a:gd name="connsiteY13" fmla="*/ 306705 h 448627"/>
              <a:gd name="connsiteX14" fmla="*/ 143827 w 441960"/>
              <a:gd name="connsiteY14" fmla="*/ 243840 h 448627"/>
              <a:gd name="connsiteX15" fmla="*/ 154305 w 441960"/>
              <a:gd name="connsiteY15" fmla="*/ 242887 h 448627"/>
              <a:gd name="connsiteX16" fmla="*/ 220028 w 441960"/>
              <a:gd name="connsiteY16" fmla="*/ 0 h 448627"/>
              <a:gd name="connsiteX17" fmla="*/ 311468 w 441960"/>
              <a:gd name="connsiteY17" fmla="*/ 98107 h 448627"/>
              <a:gd name="connsiteX18" fmla="*/ 220028 w 441960"/>
              <a:gd name="connsiteY18" fmla="*/ 220027 h 448627"/>
              <a:gd name="connsiteX19" fmla="*/ 128588 w 441960"/>
              <a:gd name="connsiteY19" fmla="*/ 98107 h 448627"/>
              <a:gd name="connsiteX20" fmla="*/ 220028 w 441960"/>
              <a:gd name="connsiteY20" fmla="*/ 0 h 4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1960" h="448627">
                <a:moveTo>
                  <a:pt x="154305" y="242887"/>
                </a:moveTo>
                <a:cubicBezTo>
                  <a:pt x="157162" y="244792"/>
                  <a:pt x="160020" y="246697"/>
                  <a:pt x="161925" y="250507"/>
                </a:cubicBezTo>
                <a:lnTo>
                  <a:pt x="218122" y="373380"/>
                </a:lnTo>
                <a:cubicBezTo>
                  <a:pt x="219075" y="375285"/>
                  <a:pt x="220027" y="376237"/>
                  <a:pt x="220980" y="376237"/>
                </a:cubicBezTo>
                <a:cubicBezTo>
                  <a:pt x="221932" y="376237"/>
                  <a:pt x="222885" y="376237"/>
                  <a:pt x="223837" y="373380"/>
                </a:cubicBezTo>
                <a:lnTo>
                  <a:pt x="280035" y="250507"/>
                </a:lnTo>
                <a:cubicBezTo>
                  <a:pt x="280987" y="246697"/>
                  <a:pt x="283845" y="243840"/>
                  <a:pt x="287655" y="242887"/>
                </a:cubicBezTo>
                <a:cubicBezTo>
                  <a:pt x="290512" y="241935"/>
                  <a:pt x="294322" y="241935"/>
                  <a:pt x="298132" y="243840"/>
                </a:cubicBezTo>
                <a:lnTo>
                  <a:pt x="419100" y="306705"/>
                </a:lnTo>
                <a:cubicBezTo>
                  <a:pt x="425767" y="309562"/>
                  <a:pt x="431482" y="318135"/>
                  <a:pt x="432435" y="325755"/>
                </a:cubicBezTo>
                <a:lnTo>
                  <a:pt x="441960" y="448627"/>
                </a:lnTo>
                <a:lnTo>
                  <a:pt x="0" y="448627"/>
                </a:lnTo>
                <a:lnTo>
                  <a:pt x="9525" y="325755"/>
                </a:lnTo>
                <a:cubicBezTo>
                  <a:pt x="10477" y="319087"/>
                  <a:pt x="16192" y="310515"/>
                  <a:pt x="22860" y="306705"/>
                </a:cubicBezTo>
                <a:lnTo>
                  <a:pt x="143827" y="243840"/>
                </a:lnTo>
                <a:cubicBezTo>
                  <a:pt x="146685" y="241935"/>
                  <a:pt x="150495" y="241935"/>
                  <a:pt x="154305" y="242887"/>
                </a:cubicBezTo>
                <a:close/>
                <a:moveTo>
                  <a:pt x="220028" y="0"/>
                </a:moveTo>
                <a:cubicBezTo>
                  <a:pt x="274320" y="0"/>
                  <a:pt x="311468" y="40005"/>
                  <a:pt x="311468" y="98107"/>
                </a:cubicBezTo>
                <a:cubicBezTo>
                  <a:pt x="311468" y="162877"/>
                  <a:pt x="268605" y="220027"/>
                  <a:pt x="220028" y="220027"/>
                </a:cubicBezTo>
                <a:cubicBezTo>
                  <a:pt x="171450" y="220027"/>
                  <a:pt x="128588" y="162877"/>
                  <a:pt x="128588" y="98107"/>
                </a:cubicBezTo>
                <a:cubicBezTo>
                  <a:pt x="128588" y="39052"/>
                  <a:pt x="165735" y="0"/>
                  <a:pt x="220028" y="0"/>
                </a:cubicBezTo>
                <a:close/>
              </a:path>
            </a:pathLst>
          </a:custGeom>
          <a:solidFill>
            <a:schemeClr val="accent2"/>
          </a:solidFill>
          <a:ln w="9525" cap="flat">
            <a:noFill/>
            <a:prstDash val="solid"/>
            <a:miter/>
          </a:ln>
        </p:spPr>
        <p:txBody>
          <a:bodyPr wrap="square" lIns="0" tIns="0" rIns="0" bIns="0">
            <a:noAutofit/>
          </a:bodyPr>
          <a:lstStyle/>
          <a:p>
            <a:endParaRPr lang="ja-JP" altLang="en-US" sz="1587"/>
          </a:p>
        </p:txBody>
      </p:sp>
      <p:sp>
        <p:nvSpPr>
          <p:cNvPr id="145" name="バストアップ・女性">
            <a:extLst>
              <a:ext uri="{FF2B5EF4-FFF2-40B4-BE49-F238E27FC236}">
                <a16:creationId xmlns:a16="http://schemas.microsoft.com/office/drawing/2014/main" id="{9A3D650F-BFD1-9A4A-A447-35DFA3ED7D65}"/>
              </a:ext>
            </a:extLst>
          </p:cNvPr>
          <p:cNvSpPr>
            <a:spLocks noChangeAspect="1"/>
          </p:cNvSpPr>
          <p:nvPr userDrawn="1"/>
        </p:nvSpPr>
        <p:spPr>
          <a:xfrm>
            <a:off x="6904749" y="5711553"/>
            <a:ext cx="247569" cy="241502"/>
          </a:xfrm>
          <a:custGeom>
            <a:avLst/>
            <a:gdLst>
              <a:gd name="connsiteX0" fmla="*/ 116443 w 388620"/>
              <a:gd name="connsiteY0" fmla="*/ 236696 h 379095"/>
              <a:gd name="connsiteX1" fmla="*/ 127635 w 388620"/>
              <a:gd name="connsiteY1" fmla="*/ 242887 h 379095"/>
              <a:gd name="connsiteX2" fmla="*/ 193357 w 388620"/>
              <a:gd name="connsiteY2" fmla="*/ 288607 h 379095"/>
              <a:gd name="connsiteX3" fmla="*/ 259080 w 388620"/>
              <a:gd name="connsiteY3" fmla="*/ 242887 h 379095"/>
              <a:gd name="connsiteX4" fmla="*/ 282892 w 388620"/>
              <a:gd name="connsiteY4" fmla="*/ 239077 h 379095"/>
              <a:gd name="connsiteX5" fmla="*/ 381952 w 388620"/>
              <a:gd name="connsiteY5" fmla="*/ 335280 h 379095"/>
              <a:gd name="connsiteX6" fmla="*/ 388620 w 388620"/>
              <a:gd name="connsiteY6" fmla="*/ 379095 h 379095"/>
              <a:gd name="connsiteX7" fmla="*/ 0 w 388620"/>
              <a:gd name="connsiteY7" fmla="*/ 379095 h 379095"/>
              <a:gd name="connsiteX8" fmla="*/ 4762 w 388620"/>
              <a:gd name="connsiteY8" fmla="*/ 335280 h 379095"/>
              <a:gd name="connsiteX9" fmla="*/ 103822 w 388620"/>
              <a:gd name="connsiteY9" fmla="*/ 239077 h 379095"/>
              <a:gd name="connsiteX10" fmla="*/ 116443 w 388620"/>
              <a:gd name="connsiteY10" fmla="*/ 236696 h 379095"/>
              <a:gd name="connsiteX11" fmla="*/ 193357 w 388620"/>
              <a:gd name="connsiteY11" fmla="*/ 0 h 379095"/>
              <a:gd name="connsiteX12" fmla="*/ 280987 w 388620"/>
              <a:gd name="connsiteY12" fmla="*/ 94297 h 379095"/>
              <a:gd name="connsiteX13" fmla="*/ 193357 w 388620"/>
              <a:gd name="connsiteY13" fmla="*/ 212407 h 379095"/>
              <a:gd name="connsiteX14" fmla="*/ 105727 w 388620"/>
              <a:gd name="connsiteY14" fmla="*/ 94297 h 379095"/>
              <a:gd name="connsiteX15" fmla="*/ 193357 w 388620"/>
              <a:gd name="connsiteY15" fmla="*/ 0 h 37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8620" h="379095">
                <a:moveTo>
                  <a:pt x="116443" y="236696"/>
                </a:moveTo>
                <a:cubicBezTo>
                  <a:pt x="120730" y="237411"/>
                  <a:pt x="124778" y="239554"/>
                  <a:pt x="127635" y="242887"/>
                </a:cubicBezTo>
                <a:cubicBezTo>
                  <a:pt x="127635" y="242887"/>
                  <a:pt x="163830" y="288607"/>
                  <a:pt x="193357" y="288607"/>
                </a:cubicBezTo>
                <a:cubicBezTo>
                  <a:pt x="222885" y="288607"/>
                  <a:pt x="259080" y="242887"/>
                  <a:pt x="259080" y="242887"/>
                </a:cubicBezTo>
                <a:cubicBezTo>
                  <a:pt x="264795" y="236220"/>
                  <a:pt x="275272" y="234315"/>
                  <a:pt x="282892" y="239077"/>
                </a:cubicBezTo>
                <a:cubicBezTo>
                  <a:pt x="292417" y="245745"/>
                  <a:pt x="378142" y="303847"/>
                  <a:pt x="381952" y="335280"/>
                </a:cubicBezTo>
                <a:cubicBezTo>
                  <a:pt x="382905" y="340042"/>
                  <a:pt x="384810" y="355282"/>
                  <a:pt x="388620" y="379095"/>
                </a:cubicBezTo>
                <a:lnTo>
                  <a:pt x="0" y="379095"/>
                </a:lnTo>
                <a:cubicBezTo>
                  <a:pt x="2857" y="356235"/>
                  <a:pt x="3810" y="340042"/>
                  <a:pt x="4762" y="335280"/>
                </a:cubicBezTo>
                <a:cubicBezTo>
                  <a:pt x="7620" y="302895"/>
                  <a:pt x="94297" y="245745"/>
                  <a:pt x="103822" y="239077"/>
                </a:cubicBezTo>
                <a:cubicBezTo>
                  <a:pt x="107632" y="236696"/>
                  <a:pt x="112157" y="235982"/>
                  <a:pt x="116443" y="236696"/>
                </a:cubicBezTo>
                <a:close/>
                <a:moveTo>
                  <a:pt x="193357" y="0"/>
                </a:moveTo>
                <a:cubicBezTo>
                  <a:pt x="245744" y="0"/>
                  <a:pt x="280987" y="38100"/>
                  <a:pt x="280987" y="94297"/>
                </a:cubicBezTo>
                <a:cubicBezTo>
                  <a:pt x="280987" y="157162"/>
                  <a:pt x="240029" y="212407"/>
                  <a:pt x="193357" y="212407"/>
                </a:cubicBezTo>
                <a:cubicBezTo>
                  <a:pt x="146684" y="212407"/>
                  <a:pt x="105727" y="158115"/>
                  <a:pt x="105727" y="94297"/>
                </a:cubicBezTo>
                <a:cubicBezTo>
                  <a:pt x="105727" y="38100"/>
                  <a:pt x="140969" y="0"/>
                  <a:pt x="193357" y="0"/>
                </a:cubicBezTo>
                <a:close/>
              </a:path>
            </a:pathLst>
          </a:custGeom>
          <a:solidFill>
            <a:schemeClr val="accent2"/>
          </a:solidFill>
          <a:ln w="9525" cap="flat">
            <a:noFill/>
            <a:prstDash val="solid"/>
            <a:miter/>
          </a:ln>
        </p:spPr>
        <p:txBody>
          <a:bodyPr wrap="square" lIns="0" tIns="0" rIns="0" bIns="0">
            <a:noAutofit/>
          </a:bodyPr>
          <a:lstStyle/>
          <a:p>
            <a:endParaRPr lang="ja-JP" altLang="en-US" sz="1587"/>
          </a:p>
        </p:txBody>
      </p:sp>
      <p:sp>
        <p:nvSpPr>
          <p:cNvPr id="146" name="バストアップ・悩み">
            <a:extLst>
              <a:ext uri="{FF2B5EF4-FFF2-40B4-BE49-F238E27FC236}">
                <a16:creationId xmlns:a16="http://schemas.microsoft.com/office/drawing/2014/main" id="{15FEB958-1FCD-A149-ACED-2F98377DC5AB}"/>
              </a:ext>
            </a:extLst>
          </p:cNvPr>
          <p:cNvSpPr>
            <a:spLocks noChangeAspect="1"/>
          </p:cNvSpPr>
          <p:nvPr userDrawn="1"/>
        </p:nvSpPr>
        <p:spPr>
          <a:xfrm>
            <a:off x="5667753" y="5609007"/>
            <a:ext cx="365286" cy="344048"/>
          </a:xfrm>
          <a:custGeom>
            <a:avLst/>
            <a:gdLst>
              <a:gd name="connsiteX0" fmla="*/ 219790 w 573405"/>
              <a:gd name="connsiteY0" fmla="*/ 341709 h 540067"/>
              <a:gd name="connsiteX1" fmla="*/ 229552 w 573405"/>
              <a:gd name="connsiteY1" fmla="*/ 347662 h 540067"/>
              <a:gd name="connsiteX2" fmla="*/ 286702 w 573405"/>
              <a:gd name="connsiteY2" fmla="*/ 366712 h 540067"/>
              <a:gd name="connsiteX3" fmla="*/ 343852 w 573405"/>
              <a:gd name="connsiteY3" fmla="*/ 347662 h 540067"/>
              <a:gd name="connsiteX4" fmla="*/ 364807 w 573405"/>
              <a:gd name="connsiteY4" fmla="*/ 342900 h 540067"/>
              <a:gd name="connsiteX5" fmla="*/ 502920 w 573405"/>
              <a:gd name="connsiteY5" fmla="*/ 427672 h 540067"/>
              <a:gd name="connsiteX6" fmla="*/ 573405 w 573405"/>
              <a:gd name="connsiteY6" fmla="*/ 540067 h 540067"/>
              <a:gd name="connsiteX7" fmla="*/ 0 w 573405"/>
              <a:gd name="connsiteY7" fmla="*/ 540067 h 540067"/>
              <a:gd name="connsiteX8" fmla="*/ 70485 w 573405"/>
              <a:gd name="connsiteY8" fmla="*/ 427672 h 540067"/>
              <a:gd name="connsiteX9" fmla="*/ 208597 w 573405"/>
              <a:gd name="connsiteY9" fmla="*/ 342900 h 540067"/>
              <a:gd name="connsiteX10" fmla="*/ 219790 w 573405"/>
              <a:gd name="connsiteY10" fmla="*/ 341709 h 540067"/>
              <a:gd name="connsiteX11" fmla="*/ 412432 w 573405"/>
              <a:gd name="connsiteY11" fmla="*/ 215265 h 540067"/>
              <a:gd name="connsiteX12" fmla="*/ 450532 w 573405"/>
              <a:gd name="connsiteY12" fmla="*/ 215265 h 540067"/>
              <a:gd name="connsiteX13" fmla="*/ 450532 w 573405"/>
              <a:gd name="connsiteY13" fmla="*/ 255270 h 540067"/>
              <a:gd name="connsiteX14" fmla="*/ 412432 w 573405"/>
              <a:gd name="connsiteY14" fmla="*/ 255270 h 540067"/>
              <a:gd name="connsiteX15" fmla="*/ 283205 w 573405"/>
              <a:gd name="connsiteY15" fmla="*/ 101113 h 540067"/>
              <a:gd name="connsiteX16" fmla="*/ 354330 w 573405"/>
              <a:gd name="connsiteY16" fmla="*/ 179070 h 540067"/>
              <a:gd name="connsiteX17" fmla="*/ 288607 w 573405"/>
              <a:gd name="connsiteY17" fmla="*/ 317182 h 540067"/>
              <a:gd name="connsiteX18" fmla="*/ 275272 w 573405"/>
              <a:gd name="connsiteY18" fmla="*/ 318135 h 540067"/>
              <a:gd name="connsiteX19" fmla="*/ 217170 w 573405"/>
              <a:gd name="connsiteY19" fmla="*/ 292417 h 540067"/>
              <a:gd name="connsiteX20" fmla="*/ 175260 w 573405"/>
              <a:gd name="connsiteY20" fmla="*/ 215264 h 540067"/>
              <a:gd name="connsiteX21" fmla="*/ 186690 w 573405"/>
              <a:gd name="connsiteY21" fmla="*/ 139064 h 540067"/>
              <a:gd name="connsiteX22" fmla="*/ 244792 w 573405"/>
              <a:gd name="connsiteY22" fmla="*/ 101917 h 540067"/>
              <a:gd name="connsiteX23" fmla="*/ 283205 w 573405"/>
              <a:gd name="connsiteY23" fmla="*/ 101113 h 540067"/>
              <a:gd name="connsiteX24" fmla="*/ 427672 w 573405"/>
              <a:gd name="connsiteY24" fmla="*/ 0 h 540067"/>
              <a:gd name="connsiteX25" fmla="*/ 474345 w 573405"/>
              <a:gd name="connsiteY25" fmla="*/ 18097 h 540067"/>
              <a:gd name="connsiteX26" fmla="*/ 495300 w 573405"/>
              <a:gd name="connsiteY26" fmla="*/ 68580 h 540067"/>
              <a:gd name="connsiteX27" fmla="*/ 484822 w 573405"/>
              <a:gd name="connsiteY27" fmla="*/ 106680 h 540067"/>
              <a:gd name="connsiteX28" fmla="*/ 455295 w 573405"/>
              <a:gd name="connsiteY28" fmla="*/ 150495 h 540067"/>
              <a:gd name="connsiteX29" fmla="*/ 450532 w 573405"/>
              <a:gd name="connsiteY29" fmla="*/ 171450 h 540067"/>
              <a:gd name="connsiteX30" fmla="*/ 450532 w 573405"/>
              <a:gd name="connsiteY30" fmla="*/ 193357 h 540067"/>
              <a:gd name="connsiteX31" fmla="*/ 412432 w 573405"/>
              <a:gd name="connsiteY31" fmla="*/ 193357 h 540067"/>
              <a:gd name="connsiteX32" fmla="*/ 412432 w 573405"/>
              <a:gd name="connsiteY32" fmla="*/ 168592 h 540067"/>
              <a:gd name="connsiteX33" fmla="*/ 414337 w 573405"/>
              <a:gd name="connsiteY33" fmla="*/ 150495 h 540067"/>
              <a:gd name="connsiteX34" fmla="*/ 421005 w 573405"/>
              <a:gd name="connsiteY34" fmla="*/ 134302 h 540067"/>
              <a:gd name="connsiteX35" fmla="*/ 449580 w 573405"/>
              <a:gd name="connsiteY35" fmla="*/ 91440 h 540067"/>
              <a:gd name="connsiteX36" fmla="*/ 457200 w 573405"/>
              <a:gd name="connsiteY36" fmla="*/ 69532 h 540067"/>
              <a:gd name="connsiteX37" fmla="*/ 448627 w 573405"/>
              <a:gd name="connsiteY37" fmla="*/ 48577 h 540067"/>
              <a:gd name="connsiteX38" fmla="*/ 430530 w 573405"/>
              <a:gd name="connsiteY38" fmla="*/ 40957 h 540067"/>
              <a:gd name="connsiteX39" fmla="*/ 410527 w 573405"/>
              <a:gd name="connsiteY39" fmla="*/ 48577 h 540067"/>
              <a:gd name="connsiteX40" fmla="*/ 401955 w 573405"/>
              <a:gd name="connsiteY40" fmla="*/ 76200 h 540067"/>
              <a:gd name="connsiteX41" fmla="*/ 400050 w 573405"/>
              <a:gd name="connsiteY41" fmla="*/ 76200 h 540067"/>
              <a:gd name="connsiteX42" fmla="*/ 400050 w 573405"/>
              <a:gd name="connsiteY42" fmla="*/ 78105 h 540067"/>
              <a:gd name="connsiteX43" fmla="*/ 361950 w 573405"/>
              <a:gd name="connsiteY43" fmla="*/ 78105 h 540067"/>
              <a:gd name="connsiteX44" fmla="*/ 361950 w 573405"/>
              <a:gd name="connsiteY44" fmla="*/ 68580 h 540067"/>
              <a:gd name="connsiteX45" fmla="*/ 381952 w 573405"/>
              <a:gd name="connsiteY45" fmla="*/ 20002 h 540067"/>
              <a:gd name="connsiteX46" fmla="*/ 427672 w 573405"/>
              <a:gd name="connsiteY46" fmla="*/ 0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3405" h="540067">
                <a:moveTo>
                  <a:pt x="219790" y="341709"/>
                </a:moveTo>
                <a:cubicBezTo>
                  <a:pt x="223600" y="342662"/>
                  <a:pt x="227171" y="344805"/>
                  <a:pt x="229552" y="347662"/>
                </a:cubicBezTo>
                <a:cubicBezTo>
                  <a:pt x="229552" y="348614"/>
                  <a:pt x="243840" y="366712"/>
                  <a:pt x="286702" y="366712"/>
                </a:cubicBezTo>
                <a:cubicBezTo>
                  <a:pt x="329565" y="366712"/>
                  <a:pt x="343852" y="347662"/>
                  <a:pt x="343852" y="347662"/>
                </a:cubicBezTo>
                <a:cubicBezTo>
                  <a:pt x="348615" y="341947"/>
                  <a:pt x="358140" y="340042"/>
                  <a:pt x="364807" y="342900"/>
                </a:cubicBezTo>
                <a:cubicBezTo>
                  <a:pt x="369570" y="345757"/>
                  <a:pt x="483870" y="400050"/>
                  <a:pt x="502920" y="427672"/>
                </a:cubicBezTo>
                <a:cubicBezTo>
                  <a:pt x="505777" y="432435"/>
                  <a:pt x="541020" y="488632"/>
                  <a:pt x="573405" y="540067"/>
                </a:cubicBezTo>
                <a:lnTo>
                  <a:pt x="0" y="540067"/>
                </a:lnTo>
                <a:cubicBezTo>
                  <a:pt x="31432" y="488632"/>
                  <a:pt x="67627" y="432435"/>
                  <a:pt x="70485" y="427672"/>
                </a:cubicBezTo>
                <a:cubicBezTo>
                  <a:pt x="88582" y="400050"/>
                  <a:pt x="203835" y="344804"/>
                  <a:pt x="208597" y="342900"/>
                </a:cubicBezTo>
                <a:cubicBezTo>
                  <a:pt x="211931" y="340995"/>
                  <a:pt x="215980" y="340757"/>
                  <a:pt x="219790" y="341709"/>
                </a:cubicBezTo>
                <a:close/>
                <a:moveTo>
                  <a:pt x="412432" y="215265"/>
                </a:moveTo>
                <a:lnTo>
                  <a:pt x="450532" y="215265"/>
                </a:lnTo>
                <a:lnTo>
                  <a:pt x="450532" y="255270"/>
                </a:lnTo>
                <a:lnTo>
                  <a:pt x="412432" y="255270"/>
                </a:lnTo>
                <a:close/>
                <a:moveTo>
                  <a:pt x="283205" y="101113"/>
                </a:moveTo>
                <a:cubicBezTo>
                  <a:pt x="318969" y="107811"/>
                  <a:pt x="345758" y="136207"/>
                  <a:pt x="354330" y="179070"/>
                </a:cubicBezTo>
                <a:cubicBezTo>
                  <a:pt x="366712" y="242887"/>
                  <a:pt x="336232" y="307657"/>
                  <a:pt x="288607" y="317182"/>
                </a:cubicBezTo>
                <a:cubicBezTo>
                  <a:pt x="283845" y="318135"/>
                  <a:pt x="280035" y="318135"/>
                  <a:pt x="275272" y="318135"/>
                </a:cubicBezTo>
                <a:cubicBezTo>
                  <a:pt x="255270" y="318135"/>
                  <a:pt x="235267" y="309562"/>
                  <a:pt x="217170" y="292417"/>
                </a:cubicBezTo>
                <a:cubicBezTo>
                  <a:pt x="196215" y="272415"/>
                  <a:pt x="180975" y="244792"/>
                  <a:pt x="175260" y="215264"/>
                </a:cubicBezTo>
                <a:cubicBezTo>
                  <a:pt x="168592" y="185737"/>
                  <a:pt x="173355" y="160020"/>
                  <a:pt x="186690" y="139064"/>
                </a:cubicBezTo>
                <a:cubicBezTo>
                  <a:pt x="199072" y="120014"/>
                  <a:pt x="220027" y="106680"/>
                  <a:pt x="244792" y="101917"/>
                </a:cubicBezTo>
                <a:cubicBezTo>
                  <a:pt x="258366" y="99059"/>
                  <a:pt x="271284" y="98881"/>
                  <a:pt x="283205" y="101113"/>
                </a:cubicBezTo>
                <a:close/>
                <a:moveTo>
                  <a:pt x="427672" y="0"/>
                </a:moveTo>
                <a:cubicBezTo>
                  <a:pt x="445770" y="0"/>
                  <a:pt x="461010" y="6667"/>
                  <a:pt x="474345" y="18097"/>
                </a:cubicBezTo>
                <a:cubicBezTo>
                  <a:pt x="488632" y="30480"/>
                  <a:pt x="495300" y="47625"/>
                  <a:pt x="495300" y="68580"/>
                </a:cubicBezTo>
                <a:cubicBezTo>
                  <a:pt x="495300" y="83820"/>
                  <a:pt x="491490" y="96202"/>
                  <a:pt x="484822" y="106680"/>
                </a:cubicBezTo>
                <a:lnTo>
                  <a:pt x="455295" y="150495"/>
                </a:lnTo>
                <a:cubicBezTo>
                  <a:pt x="452437" y="156210"/>
                  <a:pt x="450532" y="162877"/>
                  <a:pt x="450532" y="171450"/>
                </a:cubicBezTo>
                <a:lnTo>
                  <a:pt x="450532" y="193357"/>
                </a:lnTo>
                <a:lnTo>
                  <a:pt x="412432" y="193357"/>
                </a:lnTo>
                <a:lnTo>
                  <a:pt x="412432" y="168592"/>
                </a:lnTo>
                <a:cubicBezTo>
                  <a:pt x="412432" y="161925"/>
                  <a:pt x="413385" y="156210"/>
                  <a:pt x="414337" y="150495"/>
                </a:cubicBezTo>
                <a:cubicBezTo>
                  <a:pt x="415290" y="144780"/>
                  <a:pt x="417195" y="140017"/>
                  <a:pt x="421005" y="134302"/>
                </a:cubicBezTo>
                <a:lnTo>
                  <a:pt x="449580" y="91440"/>
                </a:lnTo>
                <a:cubicBezTo>
                  <a:pt x="454342" y="83820"/>
                  <a:pt x="457200" y="76200"/>
                  <a:pt x="457200" y="69532"/>
                </a:cubicBezTo>
                <a:cubicBezTo>
                  <a:pt x="457200" y="60960"/>
                  <a:pt x="454342" y="53340"/>
                  <a:pt x="448627" y="48577"/>
                </a:cubicBezTo>
                <a:cubicBezTo>
                  <a:pt x="442912" y="43815"/>
                  <a:pt x="437197" y="40957"/>
                  <a:pt x="430530" y="40957"/>
                </a:cubicBezTo>
                <a:cubicBezTo>
                  <a:pt x="421957" y="40957"/>
                  <a:pt x="415290" y="43815"/>
                  <a:pt x="410527" y="48577"/>
                </a:cubicBezTo>
                <a:cubicBezTo>
                  <a:pt x="404812" y="53340"/>
                  <a:pt x="401955" y="62865"/>
                  <a:pt x="401955" y="76200"/>
                </a:cubicBezTo>
                <a:lnTo>
                  <a:pt x="400050" y="76200"/>
                </a:lnTo>
                <a:lnTo>
                  <a:pt x="400050" y="78105"/>
                </a:lnTo>
                <a:lnTo>
                  <a:pt x="361950" y="78105"/>
                </a:lnTo>
                <a:lnTo>
                  <a:pt x="361950" y="68580"/>
                </a:lnTo>
                <a:cubicBezTo>
                  <a:pt x="361950" y="49530"/>
                  <a:pt x="368617" y="32385"/>
                  <a:pt x="381952" y="20002"/>
                </a:cubicBezTo>
                <a:cubicBezTo>
                  <a:pt x="394335" y="6667"/>
                  <a:pt x="409575" y="0"/>
                  <a:pt x="427672" y="0"/>
                </a:cubicBezTo>
                <a:close/>
              </a:path>
            </a:pathLst>
          </a:custGeom>
          <a:solidFill>
            <a:schemeClr val="accent2"/>
          </a:solidFill>
          <a:ln w="9525" cap="flat">
            <a:noFill/>
            <a:prstDash val="solid"/>
            <a:miter/>
          </a:ln>
        </p:spPr>
        <p:txBody>
          <a:bodyPr wrap="square" lIns="0" tIns="0" rIns="0" bIns="0">
            <a:noAutofit/>
          </a:bodyPr>
          <a:lstStyle/>
          <a:p>
            <a:endParaRPr lang="ja-JP" altLang="en-US" sz="1587"/>
          </a:p>
        </p:txBody>
      </p:sp>
      <p:sp>
        <p:nvSpPr>
          <p:cNvPr id="148" name="正方形/長方形 147"/>
          <p:cNvSpPr/>
          <p:nvPr userDrawn="1"/>
        </p:nvSpPr>
        <p:spPr>
          <a:xfrm>
            <a:off x="633000" y="753090"/>
            <a:ext cx="8640000" cy="524193"/>
          </a:xfrm>
          <a:prstGeom prst="rect">
            <a:avLst/>
          </a:prstGeom>
          <a:noFill/>
        </p:spPr>
        <p:txBody>
          <a:bodyPr wrap="square" rtlCol="0" anchor="ctr" anchorCtr="0">
            <a:noAutofit/>
          </a:bodyPr>
          <a:lstStyle/>
          <a:p>
            <a:pPr algn="l"/>
            <a:r>
              <a:rPr kumimoji="1" lang="ja-JP" altLang="en-US" sz="1100" dirty="0">
                <a:latin typeface="+mj-ea"/>
                <a:ea typeface="+mj-ea"/>
              </a:rPr>
              <a:t>博報堂オリジナルのアイコンです。ベクターデータで作成されているため、色の変更や加工が可能です。このページを削除したとしても［表示］⇒［スライドマスター］の</a:t>
            </a:r>
            <a:r>
              <a:rPr kumimoji="1" lang="en-US" altLang="ja-JP" sz="1100" dirty="0">
                <a:latin typeface="+mj-ea"/>
                <a:ea typeface="+mj-ea"/>
              </a:rPr>
              <a:t>25P</a:t>
            </a:r>
            <a:r>
              <a:rPr kumimoji="1" lang="ja-JP" altLang="en-US" sz="1100" dirty="0">
                <a:latin typeface="+mj-ea"/>
                <a:ea typeface="+mj-ea"/>
              </a:rPr>
              <a:t>目に格納されていますので、必要に応じてコピーをして取り出してください。</a:t>
            </a:r>
          </a:p>
        </p:txBody>
      </p:sp>
    </p:spTree>
    <p:extLst>
      <p:ext uri="{BB962C8B-B14F-4D97-AF65-F5344CB8AC3E}">
        <p14:creationId xmlns:p14="http://schemas.microsoft.com/office/powerpoint/2010/main" val="117920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_B">
    <p:spTree>
      <p:nvGrpSpPr>
        <p:cNvPr id="1" name=""/>
        <p:cNvGrpSpPr/>
        <p:nvPr/>
      </p:nvGrpSpPr>
      <p:grpSpPr>
        <a:xfrm>
          <a:off x="0" y="0"/>
          <a:ext cx="0" cy="0"/>
          <a:chOff x="0" y="0"/>
          <a:chExt cx="0" cy="0"/>
        </a:xfrm>
      </p:grpSpPr>
      <p:sp>
        <p:nvSpPr>
          <p:cNvPr id="7" name="正方形/長方形 6"/>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3000" y="6180303"/>
            <a:ext cx="1800000" cy="336600"/>
          </a:xfrm>
          <a:prstGeom prst="rect">
            <a:avLst/>
          </a:prstGeom>
        </p:spPr>
      </p:pic>
      <p:sp>
        <p:nvSpPr>
          <p:cNvPr id="2" name="タイトル 1"/>
          <p:cNvSpPr>
            <a:spLocks noGrp="1"/>
          </p:cNvSpPr>
          <p:nvPr>
            <p:ph type="ctrTitle" hasCustomPrompt="1"/>
          </p:nvPr>
        </p:nvSpPr>
        <p:spPr>
          <a:xfrm>
            <a:off x="633000" y="3150610"/>
            <a:ext cx="8640000" cy="540000"/>
          </a:xfrm>
        </p:spPr>
        <p:txBody>
          <a:bodyPr anchor="b" anchorCtr="0"/>
          <a:lstStyle>
            <a:lvl1pPr algn="ctr">
              <a:defRPr sz="2800" spc="300">
                <a:latin typeface="+mj-ea"/>
                <a:ea typeface="+mj-ea"/>
              </a:defRPr>
            </a:lvl1pPr>
          </a:lstStyle>
          <a:p>
            <a:r>
              <a:rPr kumimoji="1" lang="ja-JP" altLang="en-US" dirty="0"/>
              <a:t>企画書テンプレート</a:t>
            </a:r>
            <a:r>
              <a:rPr kumimoji="1" lang="en-US" altLang="ja-JP" dirty="0"/>
              <a:t>2019</a:t>
            </a:r>
            <a:endParaRPr kumimoji="1" lang="ja-JP" altLang="en-US" dirty="0"/>
          </a:p>
        </p:txBody>
      </p:sp>
      <p:sp>
        <p:nvSpPr>
          <p:cNvPr id="3" name="サブタイトル 2"/>
          <p:cNvSpPr>
            <a:spLocks noGrp="1"/>
          </p:cNvSpPr>
          <p:nvPr>
            <p:ph type="subTitle" idx="1" hasCustomPrompt="1"/>
          </p:nvPr>
        </p:nvSpPr>
        <p:spPr>
          <a:xfrm>
            <a:off x="633000" y="3701761"/>
            <a:ext cx="8640000" cy="364667"/>
          </a:xfrm>
          <a:prstGeom prst="rect">
            <a:avLst/>
          </a:prstGeom>
        </p:spPr>
        <p:txBody>
          <a:bodyPr lIns="36000" anchor="ctr" anchorCtr="0"/>
          <a:lstStyle>
            <a:lvl1pPr marL="0" indent="0" algn="ctr">
              <a:buNone/>
              <a:defRPr sz="1200" spc="300" baseline="0">
                <a:solidFill>
                  <a:schemeClr val="tx1"/>
                </a:solidFill>
                <a:latin typeface="+mn-ea"/>
                <a:ea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サブタイトル</a:t>
            </a:r>
          </a:p>
        </p:txBody>
      </p:sp>
      <p:sp>
        <p:nvSpPr>
          <p:cNvPr id="5" name="テキスト プレースホルダー 4"/>
          <p:cNvSpPr>
            <a:spLocks noGrp="1"/>
          </p:cNvSpPr>
          <p:nvPr>
            <p:ph type="body" sz="quarter" idx="10" hasCustomPrompt="1"/>
          </p:nvPr>
        </p:nvSpPr>
        <p:spPr>
          <a:xfrm>
            <a:off x="633000" y="561875"/>
            <a:ext cx="7157688" cy="338554"/>
          </a:xfrm>
          <a:prstGeom prst="rect">
            <a:avLst/>
          </a:prstGeom>
        </p:spPr>
        <p:txBody>
          <a:bodyPr wrap="square" anchor="ctr" anchorCtr="0">
            <a:sp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1" lang="ja-JP" altLang="en-US" sz="1600" b="0" i="0" u="none" strike="noStrike" kern="1200" cap="none" spc="300" normalizeH="0" baseline="0" noProof="0" smtClean="0">
                <a:ln>
                  <a:noFill/>
                </a:ln>
                <a:solidFill>
                  <a:schemeClr val="tx1"/>
                </a:solidFill>
                <a:effectLst/>
                <a:uLnTx/>
                <a:uFillTx/>
                <a:latin typeface="+mj-ea"/>
                <a:ea typeface="+mj-ea"/>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pc="300" noProof="0" dirty="0">
                <a:latin typeface="+mj-lt"/>
                <a:ea typeface="+mj-ea"/>
                <a:cs typeface="+mj-cs"/>
              </a:rPr>
              <a:t>株式会社</a:t>
            </a:r>
            <a:r>
              <a:rPr lang="en-US" altLang="ja-JP" spc="300" dirty="0">
                <a:latin typeface="+mj-lt"/>
                <a:ea typeface="+mj-ea"/>
                <a:cs typeface="+mj-cs"/>
              </a:rPr>
              <a:t>《</a:t>
            </a:r>
            <a:r>
              <a:rPr lang="ja-JP" altLang="en-US" spc="300" noProof="0" dirty="0">
                <a:latin typeface="+mj-lt"/>
                <a:ea typeface="+mj-ea"/>
                <a:cs typeface="+mj-cs"/>
              </a:rPr>
              <a:t>得意先名</a:t>
            </a:r>
            <a:r>
              <a:rPr lang="en-US" altLang="ja-JP" spc="300" noProof="0" dirty="0">
                <a:latin typeface="+mj-lt"/>
                <a:ea typeface="+mj-ea"/>
                <a:cs typeface="+mj-cs"/>
              </a:rPr>
              <a:t>》</a:t>
            </a:r>
            <a:r>
              <a:rPr lang="ja-JP" altLang="en-US" spc="300" noProof="0" dirty="0">
                <a:latin typeface="+mj-lt"/>
                <a:ea typeface="+mj-ea"/>
                <a:cs typeface="+mj-cs"/>
              </a:rPr>
              <a:t>御中　</a:t>
            </a:r>
            <a:r>
              <a:rPr lang="en-US" altLang="ja-JP" spc="300" dirty="0">
                <a:latin typeface="+mj-lt"/>
                <a:ea typeface="+mj-ea"/>
                <a:cs typeface="+mj-cs"/>
              </a:rPr>
              <a:t>16pt</a:t>
            </a:r>
            <a:endParaRPr kumimoji="1" lang="ja-JP" altLang="en-US" b="0" i="0" u="none" strike="noStrike" kern="1200" cap="none" spc="300" normalizeH="0" baseline="0" noProof="0" dirty="0">
              <a:ln>
                <a:noFill/>
              </a:ln>
              <a:solidFill>
                <a:schemeClr val="tx1"/>
              </a:solidFill>
              <a:effectLst/>
              <a:uLnTx/>
              <a:uFillTx/>
              <a:latin typeface="+mj-lt"/>
              <a:ea typeface="+mj-ea"/>
              <a:cs typeface="+mj-cs"/>
            </a:endParaRPr>
          </a:p>
        </p:txBody>
      </p:sp>
      <p:sp>
        <p:nvSpPr>
          <p:cNvPr id="6" name="テキスト プレースホルダー 5"/>
          <p:cNvSpPr>
            <a:spLocks noGrp="1"/>
          </p:cNvSpPr>
          <p:nvPr>
            <p:ph type="body" sz="quarter" idx="11" hasCustomPrompt="1"/>
          </p:nvPr>
        </p:nvSpPr>
        <p:spPr>
          <a:xfrm>
            <a:off x="3471418" y="5693320"/>
            <a:ext cx="2963164" cy="253916"/>
          </a:xfrm>
          <a:prstGeom prst="rect">
            <a:avLst/>
          </a:prstGeom>
        </p:spPr>
        <p:txBody>
          <a:bodyPr anchor="ctr" anchorCtr="0">
            <a:spAutoFit/>
          </a:bodyPr>
          <a:lstStyle>
            <a:lvl1pPr marL="0" indent="0" algn="ctr">
              <a:buNone/>
              <a:defRPr sz="1050" spc="300" baseline="0">
                <a:latin typeface="+mn-ea"/>
                <a:ea typeface="+mn-ea"/>
              </a:defRPr>
            </a:lvl1pPr>
          </a:lstStyle>
          <a:p>
            <a:pPr lvl="0"/>
            <a:r>
              <a:rPr kumimoji="1" lang="en-US" altLang="ja-JP" dirty="0" err="1"/>
              <a:t>yyyy</a:t>
            </a:r>
            <a:r>
              <a:rPr kumimoji="1" lang="en-US" altLang="ja-JP" dirty="0"/>
              <a:t>/mm/</a:t>
            </a:r>
            <a:r>
              <a:rPr kumimoji="1" lang="en-US" altLang="ja-JP" dirty="0" err="1"/>
              <a:t>dd</a:t>
            </a:r>
            <a:endParaRPr kumimoji="1"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シルエット保管箱">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ja-JP" altLang="en-US" dirty="0"/>
              <a:t>シルエット保管箱</a:t>
            </a:r>
          </a:p>
        </p:txBody>
      </p:sp>
      <p:sp>
        <p:nvSpPr>
          <p:cNvPr id="3" name="スライド番号プレースホルダー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
        <p:nvSpPr>
          <p:cNvPr id="148" name="正方形/長方形 147"/>
          <p:cNvSpPr/>
          <p:nvPr userDrawn="1"/>
        </p:nvSpPr>
        <p:spPr>
          <a:xfrm>
            <a:off x="633000" y="753090"/>
            <a:ext cx="8640000" cy="524193"/>
          </a:xfrm>
          <a:prstGeom prst="rect">
            <a:avLst/>
          </a:prstGeom>
          <a:noFill/>
        </p:spPr>
        <p:txBody>
          <a:bodyPr wrap="square" rtlCol="0" anchor="ctr" anchorCtr="0">
            <a:noAutofit/>
          </a:bodyPr>
          <a:lstStyle/>
          <a:p>
            <a:pPr algn="l"/>
            <a:r>
              <a:rPr kumimoji="1" lang="ja-JP" altLang="en-US" sz="1100" dirty="0">
                <a:latin typeface="+mj-ea"/>
                <a:ea typeface="+mj-ea"/>
              </a:rPr>
              <a:t>博報堂オリジナルのシルエットです。ベクターデータで作成されているため、色の変更や加工が可能です。このページを削除したとしても［表示］⇒［スライドマスター］の</a:t>
            </a:r>
            <a:r>
              <a:rPr kumimoji="1" lang="en-US" altLang="ja-JP" sz="1100" dirty="0">
                <a:latin typeface="+mj-ea"/>
                <a:ea typeface="+mj-ea"/>
              </a:rPr>
              <a:t>26P</a:t>
            </a:r>
            <a:r>
              <a:rPr kumimoji="1" lang="ja-JP" altLang="en-US" sz="1100" dirty="0">
                <a:latin typeface="+mj-ea"/>
                <a:ea typeface="+mj-ea"/>
              </a:rPr>
              <a:t>目に格納されていますので、必要に応じてコピーをして取り出してください。</a:t>
            </a:r>
          </a:p>
        </p:txBody>
      </p:sp>
      <p:sp>
        <p:nvSpPr>
          <p:cNvPr id="147" name="フリーフォーム: 図形 7">
            <a:extLst>
              <a:ext uri="{FF2B5EF4-FFF2-40B4-BE49-F238E27FC236}">
                <a16:creationId xmlns:a16="http://schemas.microsoft.com/office/drawing/2014/main" id="{7A8438F5-EFB1-4C61-90F6-DB7A689751FB}"/>
              </a:ext>
            </a:extLst>
          </p:cNvPr>
          <p:cNvSpPr/>
          <p:nvPr userDrawn="1"/>
        </p:nvSpPr>
        <p:spPr>
          <a:xfrm>
            <a:off x="460822" y="1738980"/>
            <a:ext cx="601577" cy="694882"/>
          </a:xfrm>
          <a:custGeom>
            <a:avLst/>
            <a:gdLst/>
            <a:ahLst/>
            <a:cxnLst/>
            <a:rect l="0" t="0" r="0" b="0"/>
            <a:pathLst>
              <a:path w="2333625" h="2695575">
                <a:moveTo>
                  <a:pt x="1161213" y="722658"/>
                </a:moveTo>
                <a:cubicBezTo>
                  <a:pt x="1160261" y="722658"/>
                  <a:pt x="1179311" y="700750"/>
                  <a:pt x="1191693" y="671223"/>
                </a:cubicBezTo>
                <a:cubicBezTo>
                  <a:pt x="1205028" y="640743"/>
                  <a:pt x="1200266" y="611215"/>
                  <a:pt x="1200266" y="611215"/>
                </a:cubicBezTo>
                <a:cubicBezTo>
                  <a:pt x="1200266" y="611215"/>
                  <a:pt x="1212648" y="611215"/>
                  <a:pt x="1218363" y="600738"/>
                </a:cubicBezTo>
                <a:cubicBezTo>
                  <a:pt x="1223126" y="589308"/>
                  <a:pt x="1221221" y="587403"/>
                  <a:pt x="1225983" y="571210"/>
                </a:cubicBezTo>
                <a:cubicBezTo>
                  <a:pt x="1230746" y="555970"/>
                  <a:pt x="1241223" y="535968"/>
                  <a:pt x="1241223" y="535968"/>
                </a:cubicBezTo>
                <a:cubicBezTo>
                  <a:pt x="1241223" y="535968"/>
                  <a:pt x="1247891" y="541683"/>
                  <a:pt x="1257416" y="543588"/>
                </a:cubicBezTo>
                <a:cubicBezTo>
                  <a:pt x="1266941" y="545493"/>
                  <a:pt x="1281228" y="543588"/>
                  <a:pt x="1281228" y="543588"/>
                </a:cubicBezTo>
                <a:cubicBezTo>
                  <a:pt x="1281228" y="543588"/>
                  <a:pt x="1267893" y="544540"/>
                  <a:pt x="1257416" y="540730"/>
                </a:cubicBezTo>
                <a:cubicBezTo>
                  <a:pt x="1246938" y="536920"/>
                  <a:pt x="1244081" y="532158"/>
                  <a:pt x="1244081" y="532158"/>
                </a:cubicBezTo>
                <a:cubicBezTo>
                  <a:pt x="1244081" y="532158"/>
                  <a:pt x="1265988" y="536920"/>
                  <a:pt x="1285038" y="532158"/>
                </a:cubicBezTo>
                <a:cubicBezTo>
                  <a:pt x="1304088" y="527395"/>
                  <a:pt x="1312661" y="510250"/>
                  <a:pt x="1312661" y="510250"/>
                </a:cubicBezTo>
                <a:cubicBezTo>
                  <a:pt x="1312661" y="510250"/>
                  <a:pt x="1304088" y="523585"/>
                  <a:pt x="1282181" y="529300"/>
                </a:cubicBezTo>
                <a:cubicBezTo>
                  <a:pt x="1261226" y="535015"/>
                  <a:pt x="1242176" y="528348"/>
                  <a:pt x="1242176" y="528348"/>
                </a:cubicBezTo>
                <a:lnTo>
                  <a:pt x="1245033" y="495963"/>
                </a:lnTo>
                <a:lnTo>
                  <a:pt x="1254558" y="518823"/>
                </a:lnTo>
                <a:cubicBezTo>
                  <a:pt x="1254558" y="518823"/>
                  <a:pt x="1250748" y="507393"/>
                  <a:pt x="1251701" y="493105"/>
                </a:cubicBezTo>
                <a:cubicBezTo>
                  <a:pt x="1252653" y="478818"/>
                  <a:pt x="1272656" y="444528"/>
                  <a:pt x="1275513" y="438813"/>
                </a:cubicBezTo>
                <a:cubicBezTo>
                  <a:pt x="1277418" y="433098"/>
                  <a:pt x="1285038" y="426430"/>
                  <a:pt x="1277418" y="420715"/>
                </a:cubicBezTo>
                <a:cubicBezTo>
                  <a:pt x="1270751" y="415000"/>
                  <a:pt x="1262178" y="418810"/>
                  <a:pt x="1262178" y="418810"/>
                </a:cubicBezTo>
                <a:lnTo>
                  <a:pt x="1256463" y="407380"/>
                </a:lnTo>
                <a:cubicBezTo>
                  <a:pt x="1256463" y="407380"/>
                  <a:pt x="1262178" y="400713"/>
                  <a:pt x="1261226" y="393093"/>
                </a:cubicBezTo>
                <a:cubicBezTo>
                  <a:pt x="1260273" y="385473"/>
                  <a:pt x="1251701" y="377853"/>
                  <a:pt x="1250748" y="375948"/>
                </a:cubicBezTo>
                <a:cubicBezTo>
                  <a:pt x="1249796" y="374043"/>
                  <a:pt x="1249796" y="366423"/>
                  <a:pt x="1243128" y="358803"/>
                </a:cubicBezTo>
                <a:cubicBezTo>
                  <a:pt x="1237413" y="351183"/>
                  <a:pt x="1233603" y="353088"/>
                  <a:pt x="1233603" y="353088"/>
                </a:cubicBezTo>
                <a:cubicBezTo>
                  <a:pt x="1233603" y="353088"/>
                  <a:pt x="1220268" y="321655"/>
                  <a:pt x="1213601" y="304510"/>
                </a:cubicBezTo>
                <a:cubicBezTo>
                  <a:pt x="1207886" y="286413"/>
                  <a:pt x="1205028" y="273078"/>
                  <a:pt x="1205028" y="273078"/>
                </a:cubicBezTo>
                <a:cubicBezTo>
                  <a:pt x="1205028" y="273078"/>
                  <a:pt x="1207886" y="274983"/>
                  <a:pt x="1211696" y="284508"/>
                </a:cubicBezTo>
                <a:cubicBezTo>
                  <a:pt x="1215506" y="293080"/>
                  <a:pt x="1220268" y="305463"/>
                  <a:pt x="1220268" y="305463"/>
                </a:cubicBezTo>
                <a:cubicBezTo>
                  <a:pt x="1220268" y="305463"/>
                  <a:pt x="1217411" y="294985"/>
                  <a:pt x="1213601" y="281650"/>
                </a:cubicBezTo>
                <a:cubicBezTo>
                  <a:pt x="1209791" y="268315"/>
                  <a:pt x="1205028" y="254028"/>
                  <a:pt x="1205028" y="254028"/>
                </a:cubicBezTo>
                <a:cubicBezTo>
                  <a:pt x="1205028" y="254028"/>
                  <a:pt x="1207886" y="254028"/>
                  <a:pt x="1211696" y="262600"/>
                </a:cubicBezTo>
                <a:cubicBezTo>
                  <a:pt x="1215506" y="271173"/>
                  <a:pt x="1218363" y="279745"/>
                  <a:pt x="1218363" y="279745"/>
                </a:cubicBezTo>
                <a:cubicBezTo>
                  <a:pt x="1218363" y="279745"/>
                  <a:pt x="1214553" y="266410"/>
                  <a:pt x="1209791" y="251170"/>
                </a:cubicBezTo>
                <a:cubicBezTo>
                  <a:pt x="1205028" y="235930"/>
                  <a:pt x="1202171" y="225453"/>
                  <a:pt x="1202171" y="225453"/>
                </a:cubicBezTo>
                <a:cubicBezTo>
                  <a:pt x="1202171" y="225453"/>
                  <a:pt x="1204076" y="223548"/>
                  <a:pt x="1208838" y="234025"/>
                </a:cubicBezTo>
                <a:cubicBezTo>
                  <a:pt x="1213601" y="245455"/>
                  <a:pt x="1215506" y="253075"/>
                  <a:pt x="1215506" y="253075"/>
                </a:cubicBezTo>
                <a:cubicBezTo>
                  <a:pt x="1215506" y="253075"/>
                  <a:pt x="1214553" y="239740"/>
                  <a:pt x="1205028" y="222595"/>
                </a:cubicBezTo>
                <a:cubicBezTo>
                  <a:pt x="1195503" y="204498"/>
                  <a:pt x="1191693" y="199735"/>
                  <a:pt x="1185978" y="193068"/>
                </a:cubicBezTo>
                <a:cubicBezTo>
                  <a:pt x="1184073" y="190210"/>
                  <a:pt x="1178358" y="176875"/>
                  <a:pt x="1170738" y="164493"/>
                </a:cubicBezTo>
                <a:cubicBezTo>
                  <a:pt x="1159308" y="144490"/>
                  <a:pt x="1143116" y="123535"/>
                  <a:pt x="1138353" y="117820"/>
                </a:cubicBezTo>
                <a:cubicBezTo>
                  <a:pt x="1129781" y="109248"/>
                  <a:pt x="1111683" y="104485"/>
                  <a:pt x="1111683" y="104485"/>
                </a:cubicBezTo>
                <a:lnTo>
                  <a:pt x="1125971" y="108295"/>
                </a:lnTo>
                <a:cubicBezTo>
                  <a:pt x="1125971" y="108295"/>
                  <a:pt x="1115493" y="102580"/>
                  <a:pt x="1103111" y="96865"/>
                </a:cubicBezTo>
                <a:cubicBezTo>
                  <a:pt x="1089776" y="91150"/>
                  <a:pt x="1085966" y="88293"/>
                  <a:pt x="1085966" y="88293"/>
                </a:cubicBezTo>
                <a:lnTo>
                  <a:pt x="1103111" y="91150"/>
                </a:lnTo>
                <a:lnTo>
                  <a:pt x="1081203" y="80673"/>
                </a:lnTo>
                <a:cubicBezTo>
                  <a:pt x="1081203" y="80673"/>
                  <a:pt x="1085966" y="80673"/>
                  <a:pt x="1099301" y="84483"/>
                </a:cubicBezTo>
                <a:cubicBezTo>
                  <a:pt x="1112636" y="88293"/>
                  <a:pt x="1136448" y="107343"/>
                  <a:pt x="1136448" y="107343"/>
                </a:cubicBezTo>
                <a:cubicBezTo>
                  <a:pt x="1136448" y="107343"/>
                  <a:pt x="1118351" y="90198"/>
                  <a:pt x="1099301" y="82578"/>
                </a:cubicBezTo>
                <a:cubicBezTo>
                  <a:pt x="1080251" y="74958"/>
                  <a:pt x="1054533" y="68290"/>
                  <a:pt x="1052628" y="68290"/>
                </a:cubicBezTo>
                <a:cubicBezTo>
                  <a:pt x="1050723" y="68290"/>
                  <a:pt x="1062153" y="65433"/>
                  <a:pt x="1072631" y="66385"/>
                </a:cubicBezTo>
                <a:cubicBezTo>
                  <a:pt x="1082156" y="67338"/>
                  <a:pt x="1101206" y="73053"/>
                  <a:pt x="1101206" y="73053"/>
                </a:cubicBezTo>
                <a:cubicBezTo>
                  <a:pt x="1101206" y="73053"/>
                  <a:pt x="1090728" y="68290"/>
                  <a:pt x="1076441" y="64480"/>
                </a:cubicBezTo>
                <a:cubicBezTo>
                  <a:pt x="1062153" y="61623"/>
                  <a:pt x="1036436" y="56860"/>
                  <a:pt x="1036436" y="56860"/>
                </a:cubicBezTo>
                <a:cubicBezTo>
                  <a:pt x="1036436" y="56860"/>
                  <a:pt x="1037388" y="43525"/>
                  <a:pt x="1024053" y="40668"/>
                </a:cubicBezTo>
                <a:cubicBezTo>
                  <a:pt x="1010718" y="37810"/>
                  <a:pt x="1000241" y="42573"/>
                  <a:pt x="995478" y="42573"/>
                </a:cubicBezTo>
                <a:cubicBezTo>
                  <a:pt x="990716" y="42573"/>
                  <a:pt x="988811" y="42573"/>
                  <a:pt x="985001" y="35905"/>
                </a:cubicBezTo>
                <a:cubicBezTo>
                  <a:pt x="981191" y="29238"/>
                  <a:pt x="980238" y="25428"/>
                  <a:pt x="972618" y="26380"/>
                </a:cubicBezTo>
                <a:cubicBezTo>
                  <a:pt x="964998" y="27333"/>
                  <a:pt x="961188" y="34000"/>
                  <a:pt x="961188" y="34000"/>
                </a:cubicBezTo>
                <a:cubicBezTo>
                  <a:pt x="961188" y="34000"/>
                  <a:pt x="956426" y="16855"/>
                  <a:pt x="947853" y="14950"/>
                </a:cubicBezTo>
                <a:cubicBezTo>
                  <a:pt x="940233" y="13045"/>
                  <a:pt x="936423" y="19713"/>
                  <a:pt x="936423" y="19713"/>
                </a:cubicBezTo>
                <a:lnTo>
                  <a:pt x="924041" y="18760"/>
                </a:lnTo>
                <a:cubicBezTo>
                  <a:pt x="924041" y="18760"/>
                  <a:pt x="920231" y="5425"/>
                  <a:pt x="906896" y="7330"/>
                </a:cubicBezTo>
                <a:cubicBezTo>
                  <a:pt x="893561" y="10188"/>
                  <a:pt x="894513" y="17808"/>
                  <a:pt x="894513" y="17808"/>
                </a:cubicBezTo>
                <a:cubicBezTo>
                  <a:pt x="894513" y="17808"/>
                  <a:pt x="875463" y="15903"/>
                  <a:pt x="865938" y="17808"/>
                </a:cubicBezTo>
                <a:cubicBezTo>
                  <a:pt x="857366" y="19713"/>
                  <a:pt x="852603" y="26380"/>
                  <a:pt x="849746" y="28285"/>
                </a:cubicBezTo>
                <a:cubicBezTo>
                  <a:pt x="846888" y="30190"/>
                  <a:pt x="839268" y="28285"/>
                  <a:pt x="831648" y="30190"/>
                </a:cubicBezTo>
                <a:cubicBezTo>
                  <a:pt x="824028" y="32095"/>
                  <a:pt x="805931" y="38763"/>
                  <a:pt x="804026" y="38763"/>
                </a:cubicBezTo>
                <a:cubicBezTo>
                  <a:pt x="802121" y="38763"/>
                  <a:pt x="784976" y="40668"/>
                  <a:pt x="772593" y="48288"/>
                </a:cubicBezTo>
                <a:cubicBezTo>
                  <a:pt x="760211" y="54955"/>
                  <a:pt x="741161" y="84483"/>
                  <a:pt x="738303" y="87340"/>
                </a:cubicBezTo>
                <a:cubicBezTo>
                  <a:pt x="735446" y="90198"/>
                  <a:pt x="729731" y="90198"/>
                  <a:pt x="720206" y="97818"/>
                </a:cubicBezTo>
                <a:cubicBezTo>
                  <a:pt x="710681" y="104485"/>
                  <a:pt x="698298" y="129250"/>
                  <a:pt x="698298" y="129250"/>
                </a:cubicBezTo>
                <a:cubicBezTo>
                  <a:pt x="698298" y="129250"/>
                  <a:pt x="682106" y="131155"/>
                  <a:pt x="664008" y="150205"/>
                </a:cubicBezTo>
                <a:cubicBezTo>
                  <a:pt x="645911" y="170208"/>
                  <a:pt x="614478" y="222595"/>
                  <a:pt x="607811" y="286413"/>
                </a:cubicBezTo>
                <a:cubicBezTo>
                  <a:pt x="601143" y="350230"/>
                  <a:pt x="608763" y="382615"/>
                  <a:pt x="613526" y="421668"/>
                </a:cubicBezTo>
                <a:cubicBezTo>
                  <a:pt x="618288" y="459768"/>
                  <a:pt x="621146" y="478818"/>
                  <a:pt x="621146" y="478818"/>
                </a:cubicBezTo>
                <a:lnTo>
                  <a:pt x="621146" y="451195"/>
                </a:lnTo>
                <a:lnTo>
                  <a:pt x="633528" y="500725"/>
                </a:lnTo>
                <a:cubicBezTo>
                  <a:pt x="633528" y="500725"/>
                  <a:pt x="620193" y="492153"/>
                  <a:pt x="606858" y="502630"/>
                </a:cubicBezTo>
                <a:cubicBezTo>
                  <a:pt x="593523" y="513108"/>
                  <a:pt x="591618" y="528348"/>
                  <a:pt x="595428" y="541683"/>
                </a:cubicBezTo>
                <a:cubicBezTo>
                  <a:pt x="599238" y="555970"/>
                  <a:pt x="615431" y="575973"/>
                  <a:pt x="625908" y="584545"/>
                </a:cubicBezTo>
                <a:cubicBezTo>
                  <a:pt x="636386" y="593118"/>
                  <a:pt x="642101" y="603595"/>
                  <a:pt x="650673" y="618835"/>
                </a:cubicBezTo>
                <a:cubicBezTo>
                  <a:pt x="658293" y="634075"/>
                  <a:pt x="670676" y="650268"/>
                  <a:pt x="673533" y="653125"/>
                </a:cubicBezTo>
                <a:cubicBezTo>
                  <a:pt x="676391" y="656935"/>
                  <a:pt x="671628" y="663603"/>
                  <a:pt x="680201" y="675985"/>
                </a:cubicBezTo>
                <a:cubicBezTo>
                  <a:pt x="688773" y="688368"/>
                  <a:pt x="705918" y="681700"/>
                  <a:pt x="705918" y="681700"/>
                </a:cubicBezTo>
                <a:lnTo>
                  <a:pt x="723063" y="721705"/>
                </a:lnTo>
                <a:cubicBezTo>
                  <a:pt x="723063" y="721705"/>
                  <a:pt x="715443" y="725515"/>
                  <a:pt x="709728" y="730278"/>
                </a:cubicBezTo>
                <a:cubicBezTo>
                  <a:pt x="704013" y="735040"/>
                  <a:pt x="696393" y="744565"/>
                  <a:pt x="686868" y="752185"/>
                </a:cubicBezTo>
                <a:cubicBezTo>
                  <a:pt x="676391" y="759805"/>
                  <a:pt x="657341" y="770283"/>
                  <a:pt x="657341" y="770283"/>
                </a:cubicBezTo>
                <a:cubicBezTo>
                  <a:pt x="657341" y="770283"/>
                  <a:pt x="641148" y="768378"/>
                  <a:pt x="633528" y="768378"/>
                </a:cubicBezTo>
                <a:cubicBezTo>
                  <a:pt x="625908" y="768378"/>
                  <a:pt x="613526" y="768378"/>
                  <a:pt x="585903" y="785523"/>
                </a:cubicBezTo>
                <a:cubicBezTo>
                  <a:pt x="557328" y="801715"/>
                  <a:pt x="543993" y="826480"/>
                  <a:pt x="543993" y="826480"/>
                </a:cubicBezTo>
                <a:cubicBezTo>
                  <a:pt x="543993" y="826480"/>
                  <a:pt x="510656" y="828385"/>
                  <a:pt x="497321" y="834100"/>
                </a:cubicBezTo>
                <a:cubicBezTo>
                  <a:pt x="483986" y="839815"/>
                  <a:pt x="483033" y="844578"/>
                  <a:pt x="478271" y="849340"/>
                </a:cubicBezTo>
                <a:cubicBezTo>
                  <a:pt x="473508" y="854103"/>
                  <a:pt x="468746" y="855055"/>
                  <a:pt x="459221" y="866485"/>
                </a:cubicBezTo>
                <a:cubicBezTo>
                  <a:pt x="449696" y="877915"/>
                  <a:pt x="434456" y="916968"/>
                  <a:pt x="434456" y="916968"/>
                </a:cubicBezTo>
                <a:cubicBezTo>
                  <a:pt x="434456" y="916968"/>
                  <a:pt x="420168" y="917920"/>
                  <a:pt x="410643" y="920778"/>
                </a:cubicBezTo>
                <a:cubicBezTo>
                  <a:pt x="401118" y="923635"/>
                  <a:pt x="387783" y="940780"/>
                  <a:pt x="387783" y="959830"/>
                </a:cubicBezTo>
                <a:cubicBezTo>
                  <a:pt x="387783" y="978880"/>
                  <a:pt x="396356" y="1017933"/>
                  <a:pt x="396356" y="1017933"/>
                </a:cubicBezTo>
                <a:cubicBezTo>
                  <a:pt x="396356" y="1017933"/>
                  <a:pt x="388736" y="1024600"/>
                  <a:pt x="385878" y="1036030"/>
                </a:cubicBezTo>
                <a:cubicBezTo>
                  <a:pt x="383021" y="1046508"/>
                  <a:pt x="382068" y="1055080"/>
                  <a:pt x="382068" y="1055080"/>
                </a:cubicBezTo>
                <a:cubicBezTo>
                  <a:pt x="382068" y="1055080"/>
                  <a:pt x="355398" y="1072225"/>
                  <a:pt x="332538" y="1093180"/>
                </a:cubicBezTo>
                <a:cubicBezTo>
                  <a:pt x="309678" y="1114135"/>
                  <a:pt x="297296" y="1134138"/>
                  <a:pt x="297296" y="1134138"/>
                </a:cubicBezTo>
                <a:cubicBezTo>
                  <a:pt x="297296" y="1134138"/>
                  <a:pt x="283961" y="1137948"/>
                  <a:pt x="266816" y="1149378"/>
                </a:cubicBezTo>
                <a:cubicBezTo>
                  <a:pt x="249671" y="1159855"/>
                  <a:pt x="229668" y="1184620"/>
                  <a:pt x="215381" y="1210338"/>
                </a:cubicBezTo>
                <a:cubicBezTo>
                  <a:pt x="201093" y="1236055"/>
                  <a:pt x="189663" y="1275108"/>
                  <a:pt x="189663" y="1275108"/>
                </a:cubicBezTo>
                <a:cubicBezTo>
                  <a:pt x="189663" y="1275108"/>
                  <a:pt x="158231" y="1276060"/>
                  <a:pt x="143943" y="1278918"/>
                </a:cubicBezTo>
                <a:cubicBezTo>
                  <a:pt x="129656" y="1281775"/>
                  <a:pt x="122036" y="1291300"/>
                  <a:pt x="122036" y="1291300"/>
                </a:cubicBezTo>
                <a:cubicBezTo>
                  <a:pt x="122036" y="1291300"/>
                  <a:pt x="118226" y="1293205"/>
                  <a:pt x="114416" y="1296063"/>
                </a:cubicBezTo>
                <a:cubicBezTo>
                  <a:pt x="110606" y="1298920"/>
                  <a:pt x="107748" y="1304635"/>
                  <a:pt x="107748" y="1304635"/>
                </a:cubicBezTo>
                <a:cubicBezTo>
                  <a:pt x="107748" y="1304635"/>
                  <a:pt x="101081" y="1309398"/>
                  <a:pt x="90603" y="1315113"/>
                </a:cubicBezTo>
                <a:cubicBezTo>
                  <a:pt x="80126" y="1320828"/>
                  <a:pt x="61076" y="1328448"/>
                  <a:pt x="45836" y="1337020"/>
                </a:cubicBezTo>
                <a:cubicBezTo>
                  <a:pt x="30596" y="1345593"/>
                  <a:pt x="23928" y="1357023"/>
                  <a:pt x="21071" y="1373215"/>
                </a:cubicBezTo>
                <a:cubicBezTo>
                  <a:pt x="18213" y="1389408"/>
                  <a:pt x="24881" y="1396075"/>
                  <a:pt x="24881" y="1396075"/>
                </a:cubicBezTo>
                <a:cubicBezTo>
                  <a:pt x="24881" y="1396075"/>
                  <a:pt x="13451" y="1403695"/>
                  <a:pt x="8688" y="1419888"/>
                </a:cubicBezTo>
                <a:cubicBezTo>
                  <a:pt x="3926" y="1436080"/>
                  <a:pt x="10593" y="1456083"/>
                  <a:pt x="22976" y="1466560"/>
                </a:cubicBezTo>
                <a:cubicBezTo>
                  <a:pt x="36311" y="1477038"/>
                  <a:pt x="50598" y="1479895"/>
                  <a:pt x="50598" y="1479895"/>
                </a:cubicBezTo>
                <a:cubicBezTo>
                  <a:pt x="50598" y="1479895"/>
                  <a:pt x="46788" y="1495135"/>
                  <a:pt x="56313" y="1505613"/>
                </a:cubicBezTo>
                <a:cubicBezTo>
                  <a:pt x="65838" y="1516090"/>
                  <a:pt x="82031" y="1519900"/>
                  <a:pt x="82031" y="1519900"/>
                </a:cubicBezTo>
                <a:cubicBezTo>
                  <a:pt x="82031" y="1519900"/>
                  <a:pt x="82983" y="1532283"/>
                  <a:pt x="84888" y="1537998"/>
                </a:cubicBezTo>
                <a:cubicBezTo>
                  <a:pt x="86793" y="1543713"/>
                  <a:pt x="88698" y="1545618"/>
                  <a:pt x="99176" y="1547523"/>
                </a:cubicBezTo>
                <a:cubicBezTo>
                  <a:pt x="109653" y="1549428"/>
                  <a:pt x="124893" y="1551333"/>
                  <a:pt x="136323" y="1544665"/>
                </a:cubicBezTo>
                <a:cubicBezTo>
                  <a:pt x="148706" y="1537998"/>
                  <a:pt x="158231" y="1525615"/>
                  <a:pt x="162041" y="1521805"/>
                </a:cubicBezTo>
                <a:cubicBezTo>
                  <a:pt x="165851" y="1517995"/>
                  <a:pt x="174423" y="1505613"/>
                  <a:pt x="174423" y="1505613"/>
                </a:cubicBezTo>
                <a:cubicBezTo>
                  <a:pt x="174423" y="1505613"/>
                  <a:pt x="182996" y="1500850"/>
                  <a:pt x="188711" y="1497040"/>
                </a:cubicBezTo>
                <a:cubicBezTo>
                  <a:pt x="194426" y="1493230"/>
                  <a:pt x="224906" y="1478943"/>
                  <a:pt x="238241" y="1469418"/>
                </a:cubicBezTo>
                <a:cubicBezTo>
                  <a:pt x="251576" y="1459893"/>
                  <a:pt x="263958" y="1447510"/>
                  <a:pt x="263958" y="1447510"/>
                </a:cubicBezTo>
                <a:cubicBezTo>
                  <a:pt x="263958" y="1447510"/>
                  <a:pt x="286818" y="1437985"/>
                  <a:pt x="300153" y="1428460"/>
                </a:cubicBezTo>
                <a:cubicBezTo>
                  <a:pt x="313488" y="1418935"/>
                  <a:pt x="343968" y="1388455"/>
                  <a:pt x="356351" y="1378930"/>
                </a:cubicBezTo>
                <a:cubicBezTo>
                  <a:pt x="368733" y="1369405"/>
                  <a:pt x="390641" y="1349403"/>
                  <a:pt x="404928" y="1335115"/>
                </a:cubicBezTo>
                <a:cubicBezTo>
                  <a:pt x="419216" y="1319875"/>
                  <a:pt x="439218" y="1298920"/>
                  <a:pt x="441123" y="1296063"/>
                </a:cubicBezTo>
                <a:cubicBezTo>
                  <a:pt x="443028" y="1294158"/>
                  <a:pt x="465888" y="1283680"/>
                  <a:pt x="480176" y="1271298"/>
                </a:cubicBezTo>
                <a:cubicBezTo>
                  <a:pt x="494463" y="1257963"/>
                  <a:pt x="508751" y="1239865"/>
                  <a:pt x="508751" y="1239865"/>
                </a:cubicBezTo>
                <a:lnTo>
                  <a:pt x="519228" y="1268440"/>
                </a:lnTo>
                <a:cubicBezTo>
                  <a:pt x="519228" y="1268440"/>
                  <a:pt x="512561" y="1293205"/>
                  <a:pt x="512561" y="1304635"/>
                </a:cubicBezTo>
                <a:cubicBezTo>
                  <a:pt x="511608" y="1316065"/>
                  <a:pt x="511608" y="1321780"/>
                  <a:pt x="517323" y="1337020"/>
                </a:cubicBezTo>
                <a:cubicBezTo>
                  <a:pt x="523991" y="1352260"/>
                  <a:pt x="532563" y="1371310"/>
                  <a:pt x="532563" y="1371310"/>
                </a:cubicBezTo>
                <a:cubicBezTo>
                  <a:pt x="532563" y="1371310"/>
                  <a:pt x="523991" y="1382740"/>
                  <a:pt x="519228" y="1391313"/>
                </a:cubicBezTo>
                <a:cubicBezTo>
                  <a:pt x="514466" y="1399885"/>
                  <a:pt x="507798" y="1417030"/>
                  <a:pt x="506846" y="1430365"/>
                </a:cubicBezTo>
                <a:cubicBezTo>
                  <a:pt x="504941" y="1443700"/>
                  <a:pt x="511608" y="1456083"/>
                  <a:pt x="511608" y="1456083"/>
                </a:cubicBezTo>
                <a:cubicBezTo>
                  <a:pt x="511608" y="1456083"/>
                  <a:pt x="502083" y="1464655"/>
                  <a:pt x="501131" y="1477038"/>
                </a:cubicBezTo>
                <a:cubicBezTo>
                  <a:pt x="500178" y="1489420"/>
                  <a:pt x="522086" y="1499898"/>
                  <a:pt x="522086" y="1499898"/>
                </a:cubicBezTo>
                <a:cubicBezTo>
                  <a:pt x="522086" y="1499898"/>
                  <a:pt x="520181" y="1505613"/>
                  <a:pt x="516371" y="1511328"/>
                </a:cubicBezTo>
                <a:cubicBezTo>
                  <a:pt x="512561" y="1517043"/>
                  <a:pt x="507798" y="1519900"/>
                  <a:pt x="498273" y="1527520"/>
                </a:cubicBezTo>
                <a:cubicBezTo>
                  <a:pt x="488748" y="1535140"/>
                  <a:pt x="475413" y="1547523"/>
                  <a:pt x="468746" y="1570383"/>
                </a:cubicBezTo>
                <a:cubicBezTo>
                  <a:pt x="462078" y="1593243"/>
                  <a:pt x="461126" y="1613245"/>
                  <a:pt x="459221" y="1632295"/>
                </a:cubicBezTo>
                <a:cubicBezTo>
                  <a:pt x="457316" y="1651345"/>
                  <a:pt x="460173" y="1660870"/>
                  <a:pt x="471603" y="1676110"/>
                </a:cubicBezTo>
                <a:cubicBezTo>
                  <a:pt x="483033" y="1691350"/>
                  <a:pt x="502083" y="1706590"/>
                  <a:pt x="502083" y="1706590"/>
                </a:cubicBezTo>
                <a:cubicBezTo>
                  <a:pt x="502083" y="1706590"/>
                  <a:pt x="493511" y="1716115"/>
                  <a:pt x="491606" y="1725640"/>
                </a:cubicBezTo>
                <a:cubicBezTo>
                  <a:pt x="489701" y="1735165"/>
                  <a:pt x="483986" y="1751358"/>
                  <a:pt x="484938" y="1778028"/>
                </a:cubicBezTo>
                <a:cubicBezTo>
                  <a:pt x="484938" y="1803745"/>
                  <a:pt x="487796" y="1840893"/>
                  <a:pt x="486843" y="1853275"/>
                </a:cubicBezTo>
                <a:cubicBezTo>
                  <a:pt x="486843" y="1864705"/>
                  <a:pt x="484938" y="1890423"/>
                  <a:pt x="489701" y="1911378"/>
                </a:cubicBezTo>
                <a:cubicBezTo>
                  <a:pt x="494463" y="1932333"/>
                  <a:pt x="516371" y="1966623"/>
                  <a:pt x="520181" y="1972338"/>
                </a:cubicBezTo>
                <a:cubicBezTo>
                  <a:pt x="523991" y="1979005"/>
                  <a:pt x="521133" y="1978053"/>
                  <a:pt x="524943" y="1986625"/>
                </a:cubicBezTo>
                <a:cubicBezTo>
                  <a:pt x="529706" y="1995198"/>
                  <a:pt x="543993" y="2004723"/>
                  <a:pt x="543993" y="2004723"/>
                </a:cubicBezTo>
                <a:cubicBezTo>
                  <a:pt x="543993" y="2004723"/>
                  <a:pt x="545898" y="2039965"/>
                  <a:pt x="546851" y="2063778"/>
                </a:cubicBezTo>
                <a:cubicBezTo>
                  <a:pt x="548756" y="2087590"/>
                  <a:pt x="562091" y="2095210"/>
                  <a:pt x="576378" y="2098068"/>
                </a:cubicBezTo>
                <a:cubicBezTo>
                  <a:pt x="590666" y="2100925"/>
                  <a:pt x="609716" y="2102830"/>
                  <a:pt x="651626" y="2099020"/>
                </a:cubicBezTo>
                <a:cubicBezTo>
                  <a:pt x="693536" y="2095210"/>
                  <a:pt x="752591" y="2085685"/>
                  <a:pt x="752591" y="2085685"/>
                </a:cubicBezTo>
                <a:cubicBezTo>
                  <a:pt x="752591" y="2085685"/>
                  <a:pt x="779261" y="2120928"/>
                  <a:pt x="811646" y="2161885"/>
                </a:cubicBezTo>
                <a:cubicBezTo>
                  <a:pt x="844031" y="2202843"/>
                  <a:pt x="853556" y="2224750"/>
                  <a:pt x="889751" y="2275233"/>
                </a:cubicBezTo>
                <a:cubicBezTo>
                  <a:pt x="925946" y="2324763"/>
                  <a:pt x="971666" y="2360005"/>
                  <a:pt x="1032626" y="2393343"/>
                </a:cubicBezTo>
                <a:cubicBezTo>
                  <a:pt x="1093586" y="2426680"/>
                  <a:pt x="1156451" y="2435253"/>
                  <a:pt x="1160261" y="2436205"/>
                </a:cubicBezTo>
                <a:cubicBezTo>
                  <a:pt x="1164071" y="2437158"/>
                  <a:pt x="1172643" y="2443825"/>
                  <a:pt x="1180263" y="2452398"/>
                </a:cubicBezTo>
                <a:cubicBezTo>
                  <a:pt x="1187883" y="2460970"/>
                  <a:pt x="1192646" y="2465733"/>
                  <a:pt x="1192646" y="2465733"/>
                </a:cubicBezTo>
                <a:cubicBezTo>
                  <a:pt x="1192646" y="2465733"/>
                  <a:pt x="1186931" y="2504785"/>
                  <a:pt x="1185978" y="2520978"/>
                </a:cubicBezTo>
                <a:cubicBezTo>
                  <a:pt x="1185026" y="2537170"/>
                  <a:pt x="1185026" y="2568603"/>
                  <a:pt x="1185026" y="2568603"/>
                </a:cubicBezTo>
                <a:cubicBezTo>
                  <a:pt x="1185026" y="2568603"/>
                  <a:pt x="1179311" y="2582890"/>
                  <a:pt x="1172643" y="2603845"/>
                </a:cubicBezTo>
                <a:cubicBezTo>
                  <a:pt x="1165976" y="2624800"/>
                  <a:pt x="1174548" y="2638135"/>
                  <a:pt x="1179311" y="2646708"/>
                </a:cubicBezTo>
                <a:cubicBezTo>
                  <a:pt x="1183121" y="2656233"/>
                  <a:pt x="1192646" y="2665758"/>
                  <a:pt x="1192646" y="2665758"/>
                </a:cubicBezTo>
                <a:cubicBezTo>
                  <a:pt x="1192646" y="2665758"/>
                  <a:pt x="1198361" y="2685760"/>
                  <a:pt x="1203123" y="2691475"/>
                </a:cubicBezTo>
                <a:cubicBezTo>
                  <a:pt x="1207886" y="2697190"/>
                  <a:pt x="1221221" y="2698143"/>
                  <a:pt x="1233603" y="2689570"/>
                </a:cubicBezTo>
                <a:cubicBezTo>
                  <a:pt x="1245986" y="2680998"/>
                  <a:pt x="1242176" y="2663853"/>
                  <a:pt x="1240271" y="2656233"/>
                </a:cubicBezTo>
                <a:cubicBezTo>
                  <a:pt x="1238366" y="2647660"/>
                  <a:pt x="1240271" y="2646708"/>
                  <a:pt x="1240271" y="2646708"/>
                </a:cubicBezTo>
                <a:cubicBezTo>
                  <a:pt x="1240271" y="2646708"/>
                  <a:pt x="1259321" y="2645755"/>
                  <a:pt x="1271703" y="2636230"/>
                </a:cubicBezTo>
                <a:cubicBezTo>
                  <a:pt x="1284086" y="2626705"/>
                  <a:pt x="1307898" y="2596225"/>
                  <a:pt x="1312661" y="2588605"/>
                </a:cubicBezTo>
                <a:cubicBezTo>
                  <a:pt x="1317423" y="2580985"/>
                  <a:pt x="1323138" y="2568603"/>
                  <a:pt x="1325996" y="2560030"/>
                </a:cubicBezTo>
                <a:cubicBezTo>
                  <a:pt x="1328853" y="2551458"/>
                  <a:pt x="1344093" y="2537170"/>
                  <a:pt x="1350761" y="2526693"/>
                </a:cubicBezTo>
                <a:cubicBezTo>
                  <a:pt x="1358381" y="2516215"/>
                  <a:pt x="1389813" y="2473353"/>
                  <a:pt x="1395528" y="2460970"/>
                </a:cubicBezTo>
                <a:cubicBezTo>
                  <a:pt x="1401243" y="2448588"/>
                  <a:pt x="1415531" y="2430490"/>
                  <a:pt x="1402196" y="2396200"/>
                </a:cubicBezTo>
                <a:cubicBezTo>
                  <a:pt x="1388861" y="2361910"/>
                  <a:pt x="1346951" y="2351433"/>
                  <a:pt x="1342188" y="2348575"/>
                </a:cubicBezTo>
                <a:cubicBezTo>
                  <a:pt x="1337426" y="2345718"/>
                  <a:pt x="1330758" y="2318095"/>
                  <a:pt x="1322186" y="2311428"/>
                </a:cubicBezTo>
                <a:cubicBezTo>
                  <a:pt x="1313613" y="2304760"/>
                  <a:pt x="1299326" y="2304760"/>
                  <a:pt x="1292658" y="2300950"/>
                </a:cubicBezTo>
                <a:cubicBezTo>
                  <a:pt x="1285991" y="2297140"/>
                  <a:pt x="1225031" y="2226655"/>
                  <a:pt x="1189788" y="2175220"/>
                </a:cubicBezTo>
                <a:cubicBezTo>
                  <a:pt x="1154546" y="2123785"/>
                  <a:pt x="1106921" y="2070445"/>
                  <a:pt x="1106921" y="2070445"/>
                </a:cubicBezTo>
                <a:cubicBezTo>
                  <a:pt x="1106921" y="2070445"/>
                  <a:pt x="1116446" y="2057110"/>
                  <a:pt x="1122161" y="2047585"/>
                </a:cubicBezTo>
                <a:cubicBezTo>
                  <a:pt x="1127876" y="2038060"/>
                  <a:pt x="1134543" y="2029488"/>
                  <a:pt x="1135496" y="2008533"/>
                </a:cubicBezTo>
                <a:cubicBezTo>
                  <a:pt x="1137401" y="1987578"/>
                  <a:pt x="1128828" y="1965670"/>
                  <a:pt x="1128828" y="1965670"/>
                </a:cubicBezTo>
                <a:cubicBezTo>
                  <a:pt x="1128828" y="1965670"/>
                  <a:pt x="1142163" y="1964718"/>
                  <a:pt x="1145021" y="1958050"/>
                </a:cubicBezTo>
                <a:cubicBezTo>
                  <a:pt x="1147878" y="1951383"/>
                  <a:pt x="1149783" y="1931380"/>
                  <a:pt x="1150736" y="1929475"/>
                </a:cubicBezTo>
                <a:cubicBezTo>
                  <a:pt x="1151688" y="1927570"/>
                  <a:pt x="1165976" y="1928523"/>
                  <a:pt x="1174548" y="1926618"/>
                </a:cubicBezTo>
                <a:cubicBezTo>
                  <a:pt x="1183121" y="1924713"/>
                  <a:pt x="1190741" y="1917093"/>
                  <a:pt x="1192646" y="1918045"/>
                </a:cubicBezTo>
                <a:cubicBezTo>
                  <a:pt x="1193598" y="1918045"/>
                  <a:pt x="1201218" y="1920903"/>
                  <a:pt x="1201218" y="1920903"/>
                </a:cubicBezTo>
                <a:cubicBezTo>
                  <a:pt x="1201218" y="1920903"/>
                  <a:pt x="1204076" y="1931380"/>
                  <a:pt x="1209791" y="1932333"/>
                </a:cubicBezTo>
                <a:cubicBezTo>
                  <a:pt x="1214553" y="1933285"/>
                  <a:pt x="1260273" y="1935190"/>
                  <a:pt x="1264083" y="1935190"/>
                </a:cubicBezTo>
                <a:cubicBezTo>
                  <a:pt x="1266941" y="1935190"/>
                  <a:pt x="1277418" y="1931380"/>
                  <a:pt x="1285991" y="1919950"/>
                </a:cubicBezTo>
                <a:cubicBezTo>
                  <a:pt x="1293611" y="1909473"/>
                  <a:pt x="1320281" y="1841845"/>
                  <a:pt x="1320281" y="1841845"/>
                </a:cubicBezTo>
                <a:cubicBezTo>
                  <a:pt x="1320281" y="1841845"/>
                  <a:pt x="1327901" y="1838035"/>
                  <a:pt x="1333616" y="1832320"/>
                </a:cubicBezTo>
                <a:cubicBezTo>
                  <a:pt x="1339331" y="1827558"/>
                  <a:pt x="1345046" y="1820890"/>
                  <a:pt x="1345046" y="1820890"/>
                </a:cubicBezTo>
                <a:cubicBezTo>
                  <a:pt x="1345046" y="1820890"/>
                  <a:pt x="1386003" y="1809460"/>
                  <a:pt x="1417436" y="1794220"/>
                </a:cubicBezTo>
                <a:cubicBezTo>
                  <a:pt x="1449821" y="1778980"/>
                  <a:pt x="1499351" y="1750405"/>
                  <a:pt x="1525068" y="1735165"/>
                </a:cubicBezTo>
                <a:cubicBezTo>
                  <a:pt x="1550786" y="1720878"/>
                  <a:pt x="1561263" y="1711353"/>
                  <a:pt x="1561263" y="1711353"/>
                </a:cubicBezTo>
                <a:cubicBezTo>
                  <a:pt x="1561263" y="1711353"/>
                  <a:pt x="1566026" y="1733260"/>
                  <a:pt x="1570788" y="1747548"/>
                </a:cubicBezTo>
                <a:cubicBezTo>
                  <a:pt x="1574598" y="1761835"/>
                  <a:pt x="1590791" y="1804698"/>
                  <a:pt x="1642226" y="1850418"/>
                </a:cubicBezTo>
                <a:cubicBezTo>
                  <a:pt x="1693661" y="1896138"/>
                  <a:pt x="1776528" y="1930428"/>
                  <a:pt x="1800341" y="1940905"/>
                </a:cubicBezTo>
                <a:cubicBezTo>
                  <a:pt x="1824153" y="1951383"/>
                  <a:pt x="1843203" y="1955193"/>
                  <a:pt x="1845108" y="1956145"/>
                </a:cubicBezTo>
                <a:cubicBezTo>
                  <a:pt x="1846061" y="1956145"/>
                  <a:pt x="1847013" y="1959003"/>
                  <a:pt x="1849871" y="1962813"/>
                </a:cubicBezTo>
                <a:cubicBezTo>
                  <a:pt x="1852728" y="1966623"/>
                  <a:pt x="1860348" y="1971385"/>
                  <a:pt x="1860348" y="1971385"/>
                </a:cubicBezTo>
                <a:cubicBezTo>
                  <a:pt x="1860348" y="1971385"/>
                  <a:pt x="1859396" y="1991388"/>
                  <a:pt x="1877493" y="2017105"/>
                </a:cubicBezTo>
                <a:cubicBezTo>
                  <a:pt x="1895591" y="2042823"/>
                  <a:pt x="1946073" y="2048538"/>
                  <a:pt x="2012748" y="2054253"/>
                </a:cubicBezTo>
                <a:cubicBezTo>
                  <a:pt x="2079423" y="2059968"/>
                  <a:pt x="2195628" y="2072350"/>
                  <a:pt x="2202296" y="2073303"/>
                </a:cubicBezTo>
                <a:cubicBezTo>
                  <a:pt x="2208963" y="2074255"/>
                  <a:pt x="2215631" y="2068540"/>
                  <a:pt x="2215631" y="2068540"/>
                </a:cubicBezTo>
                <a:cubicBezTo>
                  <a:pt x="2215631" y="2068540"/>
                  <a:pt x="2227061" y="2071398"/>
                  <a:pt x="2237538" y="2072350"/>
                </a:cubicBezTo>
                <a:cubicBezTo>
                  <a:pt x="2248016" y="2074255"/>
                  <a:pt x="2263256" y="2067588"/>
                  <a:pt x="2266113" y="2060920"/>
                </a:cubicBezTo>
                <a:cubicBezTo>
                  <a:pt x="2268018" y="2054253"/>
                  <a:pt x="2260398" y="2039965"/>
                  <a:pt x="2260398" y="2039965"/>
                </a:cubicBezTo>
                <a:cubicBezTo>
                  <a:pt x="2260398" y="2039965"/>
                  <a:pt x="2269923" y="2042823"/>
                  <a:pt x="2273733" y="2042823"/>
                </a:cubicBezTo>
                <a:cubicBezTo>
                  <a:pt x="2277543" y="2042823"/>
                  <a:pt x="2287068" y="2041870"/>
                  <a:pt x="2289926" y="2023773"/>
                </a:cubicBezTo>
                <a:cubicBezTo>
                  <a:pt x="2292783" y="2005675"/>
                  <a:pt x="2267066" y="2002818"/>
                  <a:pt x="2267066" y="2002818"/>
                </a:cubicBezTo>
                <a:lnTo>
                  <a:pt x="2268971" y="1996150"/>
                </a:lnTo>
                <a:cubicBezTo>
                  <a:pt x="2268971" y="1996150"/>
                  <a:pt x="2280401" y="1996150"/>
                  <a:pt x="2285163" y="1999008"/>
                </a:cubicBezTo>
                <a:cubicBezTo>
                  <a:pt x="2289926" y="2000913"/>
                  <a:pt x="2296593" y="2006628"/>
                  <a:pt x="2304213" y="2009485"/>
                </a:cubicBezTo>
                <a:cubicBezTo>
                  <a:pt x="2311833" y="2012343"/>
                  <a:pt x="2323263" y="2017105"/>
                  <a:pt x="2328026" y="1998055"/>
                </a:cubicBezTo>
                <a:cubicBezTo>
                  <a:pt x="2331836" y="1979005"/>
                  <a:pt x="2309928" y="1972338"/>
                  <a:pt x="2309928" y="1972338"/>
                </a:cubicBezTo>
                <a:cubicBezTo>
                  <a:pt x="2309928" y="1972338"/>
                  <a:pt x="2330883" y="1966623"/>
                  <a:pt x="2328978" y="1947573"/>
                </a:cubicBezTo>
                <a:cubicBezTo>
                  <a:pt x="2328026" y="1928523"/>
                  <a:pt x="2290878" y="1919950"/>
                  <a:pt x="2290878" y="1919950"/>
                </a:cubicBezTo>
                <a:cubicBezTo>
                  <a:pt x="2290878" y="1919950"/>
                  <a:pt x="2309928" y="1906615"/>
                  <a:pt x="2313738" y="1888518"/>
                </a:cubicBezTo>
                <a:cubicBezTo>
                  <a:pt x="2316596" y="1870420"/>
                  <a:pt x="2308976" y="1854228"/>
                  <a:pt x="2290878" y="1854228"/>
                </a:cubicBezTo>
                <a:cubicBezTo>
                  <a:pt x="2272781" y="1854228"/>
                  <a:pt x="2251826" y="1860895"/>
                  <a:pt x="2249921" y="1860895"/>
                </a:cubicBezTo>
                <a:cubicBezTo>
                  <a:pt x="2248016" y="1861848"/>
                  <a:pt x="2231823" y="1862800"/>
                  <a:pt x="2216583" y="1865658"/>
                </a:cubicBezTo>
                <a:cubicBezTo>
                  <a:pt x="2201343" y="1868515"/>
                  <a:pt x="2190866" y="1875183"/>
                  <a:pt x="2189913" y="1875183"/>
                </a:cubicBezTo>
                <a:cubicBezTo>
                  <a:pt x="2188961" y="1875183"/>
                  <a:pt x="2129906" y="1864705"/>
                  <a:pt x="2094663" y="1857085"/>
                </a:cubicBezTo>
                <a:cubicBezTo>
                  <a:pt x="2059421" y="1849465"/>
                  <a:pt x="2038466" y="1846608"/>
                  <a:pt x="2027988" y="1840893"/>
                </a:cubicBezTo>
                <a:cubicBezTo>
                  <a:pt x="2017511" y="1836130"/>
                  <a:pt x="1999413" y="1831368"/>
                  <a:pt x="1990841" y="1828510"/>
                </a:cubicBezTo>
                <a:cubicBezTo>
                  <a:pt x="1982268" y="1825653"/>
                  <a:pt x="1960361" y="1801840"/>
                  <a:pt x="1936548" y="1779933"/>
                </a:cubicBezTo>
                <a:cubicBezTo>
                  <a:pt x="1911783" y="1758978"/>
                  <a:pt x="1808913" y="1657060"/>
                  <a:pt x="1782243" y="1626580"/>
                </a:cubicBezTo>
                <a:cubicBezTo>
                  <a:pt x="1755573" y="1595148"/>
                  <a:pt x="1720331" y="1540855"/>
                  <a:pt x="1683183" y="1497993"/>
                </a:cubicBezTo>
                <a:cubicBezTo>
                  <a:pt x="1646036" y="1455130"/>
                  <a:pt x="1612698" y="1440843"/>
                  <a:pt x="1577456" y="1437985"/>
                </a:cubicBezTo>
                <a:cubicBezTo>
                  <a:pt x="1542213" y="1435128"/>
                  <a:pt x="1500303" y="1454178"/>
                  <a:pt x="1500303" y="1454178"/>
                </a:cubicBezTo>
                <a:cubicBezTo>
                  <a:pt x="1500303" y="1454178"/>
                  <a:pt x="1497446" y="1450368"/>
                  <a:pt x="1492683" y="1450368"/>
                </a:cubicBezTo>
                <a:cubicBezTo>
                  <a:pt x="1487921" y="1450368"/>
                  <a:pt x="1489826" y="1453225"/>
                  <a:pt x="1486016" y="1453225"/>
                </a:cubicBezTo>
                <a:cubicBezTo>
                  <a:pt x="1483158" y="1453225"/>
                  <a:pt x="1470776" y="1448463"/>
                  <a:pt x="1456488" y="1446558"/>
                </a:cubicBezTo>
                <a:cubicBezTo>
                  <a:pt x="1442201" y="1444653"/>
                  <a:pt x="1426008" y="1445605"/>
                  <a:pt x="1426008" y="1445605"/>
                </a:cubicBezTo>
                <a:cubicBezTo>
                  <a:pt x="1426008" y="1445605"/>
                  <a:pt x="1419341" y="1423698"/>
                  <a:pt x="1406958" y="1421793"/>
                </a:cubicBezTo>
                <a:cubicBezTo>
                  <a:pt x="1394576" y="1419888"/>
                  <a:pt x="1387908" y="1430365"/>
                  <a:pt x="1375526" y="1429413"/>
                </a:cubicBezTo>
                <a:cubicBezTo>
                  <a:pt x="1363143" y="1428460"/>
                  <a:pt x="1342188" y="1418935"/>
                  <a:pt x="1333616" y="1418935"/>
                </a:cubicBezTo>
                <a:cubicBezTo>
                  <a:pt x="1325043" y="1418935"/>
                  <a:pt x="1312661" y="1434175"/>
                  <a:pt x="1310756" y="1435128"/>
                </a:cubicBezTo>
                <a:cubicBezTo>
                  <a:pt x="1308851" y="1436080"/>
                  <a:pt x="1295516" y="1429413"/>
                  <a:pt x="1295516" y="1429413"/>
                </a:cubicBezTo>
                <a:cubicBezTo>
                  <a:pt x="1295516" y="1429413"/>
                  <a:pt x="1297421" y="1424650"/>
                  <a:pt x="1298373" y="1421793"/>
                </a:cubicBezTo>
                <a:cubicBezTo>
                  <a:pt x="1299326" y="1419888"/>
                  <a:pt x="1305993" y="1416078"/>
                  <a:pt x="1307898" y="1413220"/>
                </a:cubicBezTo>
                <a:cubicBezTo>
                  <a:pt x="1309803" y="1410363"/>
                  <a:pt x="1311708" y="1403695"/>
                  <a:pt x="1311708" y="1400838"/>
                </a:cubicBezTo>
                <a:cubicBezTo>
                  <a:pt x="1311708" y="1397028"/>
                  <a:pt x="1316471" y="1388455"/>
                  <a:pt x="1317423" y="1381788"/>
                </a:cubicBezTo>
                <a:cubicBezTo>
                  <a:pt x="1318376" y="1375120"/>
                  <a:pt x="1317423" y="1338925"/>
                  <a:pt x="1317423" y="1338925"/>
                </a:cubicBezTo>
                <a:cubicBezTo>
                  <a:pt x="1317423" y="1338925"/>
                  <a:pt x="1323138" y="1319875"/>
                  <a:pt x="1324091" y="1315113"/>
                </a:cubicBezTo>
                <a:cubicBezTo>
                  <a:pt x="1325043" y="1311303"/>
                  <a:pt x="1324091" y="1310350"/>
                  <a:pt x="1317423" y="1308445"/>
                </a:cubicBezTo>
                <a:cubicBezTo>
                  <a:pt x="1311708" y="1306540"/>
                  <a:pt x="1289801" y="1301778"/>
                  <a:pt x="1288848" y="1301778"/>
                </a:cubicBezTo>
                <a:cubicBezTo>
                  <a:pt x="1287896" y="1301778"/>
                  <a:pt x="1272656" y="1287490"/>
                  <a:pt x="1271703" y="1286538"/>
                </a:cubicBezTo>
                <a:cubicBezTo>
                  <a:pt x="1270751" y="1285585"/>
                  <a:pt x="1270751" y="1278918"/>
                  <a:pt x="1270751" y="1265583"/>
                </a:cubicBezTo>
                <a:cubicBezTo>
                  <a:pt x="1270751" y="1252248"/>
                  <a:pt x="1272656" y="1251295"/>
                  <a:pt x="1271703" y="1241770"/>
                </a:cubicBezTo>
                <a:cubicBezTo>
                  <a:pt x="1269798" y="1232245"/>
                  <a:pt x="1265988" y="1229388"/>
                  <a:pt x="1265988" y="1227483"/>
                </a:cubicBezTo>
                <a:cubicBezTo>
                  <a:pt x="1265988" y="1225578"/>
                  <a:pt x="1286943" y="1215100"/>
                  <a:pt x="1293611" y="1205575"/>
                </a:cubicBezTo>
                <a:cubicBezTo>
                  <a:pt x="1301231" y="1196050"/>
                  <a:pt x="1315518" y="1185573"/>
                  <a:pt x="1315518" y="1185573"/>
                </a:cubicBezTo>
                <a:cubicBezTo>
                  <a:pt x="1315518" y="1185573"/>
                  <a:pt x="1329806" y="1192240"/>
                  <a:pt x="1345998" y="1195098"/>
                </a:cubicBezTo>
                <a:cubicBezTo>
                  <a:pt x="1361238" y="1197955"/>
                  <a:pt x="1409816" y="1205575"/>
                  <a:pt x="1450773" y="1207480"/>
                </a:cubicBezTo>
                <a:cubicBezTo>
                  <a:pt x="1491731" y="1209385"/>
                  <a:pt x="1512686" y="1202718"/>
                  <a:pt x="1525068" y="1200813"/>
                </a:cubicBezTo>
                <a:cubicBezTo>
                  <a:pt x="1537451" y="1198908"/>
                  <a:pt x="1563168" y="1201765"/>
                  <a:pt x="1574598" y="1198908"/>
                </a:cubicBezTo>
                <a:cubicBezTo>
                  <a:pt x="1586028" y="1196050"/>
                  <a:pt x="1610793" y="1182715"/>
                  <a:pt x="1610793" y="1182715"/>
                </a:cubicBezTo>
                <a:cubicBezTo>
                  <a:pt x="1610793" y="1182715"/>
                  <a:pt x="1621271" y="1186525"/>
                  <a:pt x="1630796" y="1186525"/>
                </a:cubicBezTo>
                <a:cubicBezTo>
                  <a:pt x="1640321" y="1186525"/>
                  <a:pt x="1657466" y="1192240"/>
                  <a:pt x="1672706" y="1191288"/>
                </a:cubicBezTo>
                <a:cubicBezTo>
                  <a:pt x="1686993" y="1190335"/>
                  <a:pt x="1704138" y="1185573"/>
                  <a:pt x="1710806" y="1183668"/>
                </a:cubicBezTo>
                <a:cubicBezTo>
                  <a:pt x="1718426" y="1181763"/>
                  <a:pt x="1731761" y="1185573"/>
                  <a:pt x="1737476" y="1182715"/>
                </a:cubicBezTo>
                <a:cubicBezTo>
                  <a:pt x="1743191" y="1179858"/>
                  <a:pt x="1752716" y="1176048"/>
                  <a:pt x="1755573" y="1160808"/>
                </a:cubicBezTo>
                <a:cubicBezTo>
                  <a:pt x="1758431" y="1145568"/>
                  <a:pt x="1747953" y="1139853"/>
                  <a:pt x="1747953" y="1139853"/>
                </a:cubicBezTo>
                <a:cubicBezTo>
                  <a:pt x="1747953" y="1139853"/>
                  <a:pt x="1760336" y="1134138"/>
                  <a:pt x="1764146" y="1116993"/>
                </a:cubicBezTo>
                <a:cubicBezTo>
                  <a:pt x="1767956" y="1099848"/>
                  <a:pt x="1751763" y="1085560"/>
                  <a:pt x="1751763" y="1085560"/>
                </a:cubicBezTo>
                <a:cubicBezTo>
                  <a:pt x="1751763" y="1085560"/>
                  <a:pt x="1760336" y="1083655"/>
                  <a:pt x="1761288" y="1081750"/>
                </a:cubicBezTo>
                <a:cubicBezTo>
                  <a:pt x="1762241" y="1079845"/>
                  <a:pt x="1770813" y="1076035"/>
                  <a:pt x="1768908" y="1057938"/>
                </a:cubicBezTo>
                <a:cubicBezTo>
                  <a:pt x="1767003" y="1039840"/>
                  <a:pt x="1757478" y="1036983"/>
                  <a:pt x="1757478" y="1036983"/>
                </a:cubicBezTo>
                <a:cubicBezTo>
                  <a:pt x="1757478" y="1036983"/>
                  <a:pt x="1775576" y="1030315"/>
                  <a:pt x="1780338" y="1027458"/>
                </a:cubicBezTo>
                <a:cubicBezTo>
                  <a:pt x="1785101" y="1023648"/>
                  <a:pt x="1790816" y="1018885"/>
                  <a:pt x="1787006" y="999835"/>
                </a:cubicBezTo>
                <a:cubicBezTo>
                  <a:pt x="1783196" y="980785"/>
                  <a:pt x="1765098" y="977928"/>
                  <a:pt x="1740333" y="980785"/>
                </a:cubicBezTo>
                <a:cubicBezTo>
                  <a:pt x="1715568" y="984595"/>
                  <a:pt x="1705091" y="994120"/>
                  <a:pt x="1705091" y="994120"/>
                </a:cubicBezTo>
                <a:cubicBezTo>
                  <a:pt x="1705091" y="994120"/>
                  <a:pt x="1706996" y="987453"/>
                  <a:pt x="1706996" y="981738"/>
                </a:cubicBezTo>
                <a:cubicBezTo>
                  <a:pt x="1706996" y="976975"/>
                  <a:pt x="1708901" y="959830"/>
                  <a:pt x="1698423" y="957925"/>
                </a:cubicBezTo>
                <a:cubicBezTo>
                  <a:pt x="1687946" y="955068"/>
                  <a:pt x="1681278" y="965545"/>
                  <a:pt x="1679373" y="966498"/>
                </a:cubicBezTo>
                <a:cubicBezTo>
                  <a:pt x="1678421" y="967450"/>
                  <a:pt x="1671753" y="966498"/>
                  <a:pt x="1658418" y="971260"/>
                </a:cubicBezTo>
                <a:cubicBezTo>
                  <a:pt x="1645083" y="976023"/>
                  <a:pt x="1636511" y="981738"/>
                  <a:pt x="1629843" y="986500"/>
                </a:cubicBezTo>
                <a:cubicBezTo>
                  <a:pt x="1623176" y="991263"/>
                  <a:pt x="1611746" y="992215"/>
                  <a:pt x="1600316" y="1001740"/>
                </a:cubicBezTo>
                <a:cubicBezTo>
                  <a:pt x="1588886" y="1011265"/>
                  <a:pt x="1575551" y="1029363"/>
                  <a:pt x="1575551" y="1029363"/>
                </a:cubicBezTo>
                <a:cubicBezTo>
                  <a:pt x="1575551" y="1029363"/>
                  <a:pt x="1555548" y="1030315"/>
                  <a:pt x="1537451" y="1024600"/>
                </a:cubicBezTo>
                <a:cubicBezTo>
                  <a:pt x="1518401" y="1018885"/>
                  <a:pt x="1478396" y="989358"/>
                  <a:pt x="1454583" y="984595"/>
                </a:cubicBezTo>
                <a:cubicBezTo>
                  <a:pt x="1429818" y="979833"/>
                  <a:pt x="1401243" y="992215"/>
                  <a:pt x="1401243" y="992215"/>
                </a:cubicBezTo>
                <a:lnTo>
                  <a:pt x="1386003" y="960783"/>
                </a:lnTo>
                <a:cubicBezTo>
                  <a:pt x="1386003" y="960783"/>
                  <a:pt x="1393623" y="944590"/>
                  <a:pt x="1396481" y="930303"/>
                </a:cubicBezTo>
                <a:cubicBezTo>
                  <a:pt x="1399338" y="916015"/>
                  <a:pt x="1406006" y="902680"/>
                  <a:pt x="1396481" y="862675"/>
                </a:cubicBezTo>
                <a:cubicBezTo>
                  <a:pt x="1386956" y="822670"/>
                  <a:pt x="1370763" y="796953"/>
                  <a:pt x="1341236" y="783618"/>
                </a:cubicBezTo>
                <a:cubicBezTo>
                  <a:pt x="1311708" y="770283"/>
                  <a:pt x="1280276" y="763615"/>
                  <a:pt x="1280276" y="763615"/>
                </a:cubicBezTo>
                <a:cubicBezTo>
                  <a:pt x="1280276" y="763615"/>
                  <a:pt x="1163118" y="722658"/>
                  <a:pt x="1161213" y="722658"/>
                </a:cubicBezTo>
                <a:close/>
              </a:path>
            </a:pathLst>
          </a:custGeom>
          <a:solidFill>
            <a:schemeClr val="accent2"/>
          </a:solidFill>
          <a:ln w="9525" cap="flat">
            <a:noFill/>
            <a:prstDash val="solid"/>
            <a:miter/>
          </a:ln>
        </p:spPr>
        <p:txBody>
          <a:bodyPr/>
          <a:lstStyle/>
          <a:p>
            <a:endParaRPr lang="ja-JP" altLang="en-US"/>
          </a:p>
        </p:txBody>
      </p:sp>
      <p:sp>
        <p:nvSpPr>
          <p:cNvPr id="149" name="フリーフォーム: 図形 8">
            <a:extLst>
              <a:ext uri="{FF2B5EF4-FFF2-40B4-BE49-F238E27FC236}">
                <a16:creationId xmlns:a16="http://schemas.microsoft.com/office/drawing/2014/main" id="{65C116DF-5001-45AC-B912-DD866AF5798B}"/>
              </a:ext>
            </a:extLst>
          </p:cNvPr>
          <p:cNvSpPr/>
          <p:nvPr userDrawn="1"/>
        </p:nvSpPr>
        <p:spPr>
          <a:xfrm>
            <a:off x="1304241" y="1644017"/>
            <a:ext cx="319488" cy="789845"/>
          </a:xfrm>
          <a:custGeom>
            <a:avLst/>
            <a:gdLst/>
            <a:ahLst/>
            <a:cxnLst/>
            <a:rect l="0" t="0" r="0" b="0"/>
            <a:pathLst>
              <a:path w="1239351" h="3063952">
                <a:moveTo>
                  <a:pt x="1135689" y="1181640"/>
                </a:moveTo>
                <a:cubicBezTo>
                  <a:pt x="1135689" y="1183361"/>
                  <a:pt x="1152902" y="1210902"/>
                  <a:pt x="1152902" y="1257378"/>
                </a:cubicBezTo>
                <a:cubicBezTo>
                  <a:pt x="1152902" y="1302132"/>
                  <a:pt x="1146017" y="1348608"/>
                  <a:pt x="1130525" y="1383034"/>
                </a:cubicBezTo>
                <a:cubicBezTo>
                  <a:pt x="1113312" y="1417461"/>
                  <a:pt x="1087492" y="1460494"/>
                  <a:pt x="1061672" y="1489756"/>
                </a:cubicBezTo>
                <a:cubicBezTo>
                  <a:pt x="1035852" y="1519019"/>
                  <a:pt x="1034131" y="1520740"/>
                  <a:pt x="1018639" y="1539675"/>
                </a:cubicBezTo>
                <a:cubicBezTo>
                  <a:pt x="1003147" y="1558609"/>
                  <a:pt x="985934" y="1568937"/>
                  <a:pt x="985934" y="1568937"/>
                </a:cubicBezTo>
                <a:cubicBezTo>
                  <a:pt x="985934" y="1568937"/>
                  <a:pt x="992819" y="1582708"/>
                  <a:pt x="1004869" y="1594757"/>
                </a:cubicBezTo>
                <a:cubicBezTo>
                  <a:pt x="1015197" y="1606806"/>
                  <a:pt x="1020360" y="1610249"/>
                  <a:pt x="1020360" y="1610249"/>
                </a:cubicBezTo>
                <a:cubicBezTo>
                  <a:pt x="1020360" y="1610249"/>
                  <a:pt x="1030688" y="1605085"/>
                  <a:pt x="1039295" y="1618855"/>
                </a:cubicBezTo>
                <a:cubicBezTo>
                  <a:pt x="1047902" y="1632626"/>
                  <a:pt x="1084049" y="1713528"/>
                  <a:pt x="1099541" y="1753119"/>
                </a:cubicBezTo>
                <a:cubicBezTo>
                  <a:pt x="1113312" y="1792709"/>
                  <a:pt x="1142574" y="1865005"/>
                  <a:pt x="1168394" y="1952792"/>
                </a:cubicBezTo>
                <a:cubicBezTo>
                  <a:pt x="1192493" y="2040579"/>
                  <a:pt x="1216591" y="2124924"/>
                  <a:pt x="1220034" y="2142137"/>
                </a:cubicBezTo>
                <a:cubicBezTo>
                  <a:pt x="1223476" y="2159351"/>
                  <a:pt x="1225198" y="2159351"/>
                  <a:pt x="1213149" y="2161072"/>
                </a:cubicBezTo>
                <a:cubicBezTo>
                  <a:pt x="1201099" y="2162793"/>
                  <a:pt x="1164951" y="2178285"/>
                  <a:pt x="1118476" y="2193777"/>
                </a:cubicBezTo>
                <a:cubicBezTo>
                  <a:pt x="1072000" y="2209269"/>
                  <a:pt x="1027246" y="2221318"/>
                  <a:pt x="1006590" y="2226482"/>
                </a:cubicBezTo>
                <a:cubicBezTo>
                  <a:pt x="985934" y="2231646"/>
                  <a:pt x="982491" y="2233367"/>
                  <a:pt x="965278" y="2228204"/>
                </a:cubicBezTo>
                <a:cubicBezTo>
                  <a:pt x="949786" y="2223040"/>
                  <a:pt x="874048" y="2204105"/>
                  <a:pt x="874048" y="2204105"/>
                </a:cubicBezTo>
                <a:cubicBezTo>
                  <a:pt x="874048" y="2204105"/>
                  <a:pt x="867163" y="2276400"/>
                  <a:pt x="867163" y="2300499"/>
                </a:cubicBezTo>
                <a:cubicBezTo>
                  <a:pt x="865442" y="2324597"/>
                  <a:pt x="865442" y="2336647"/>
                  <a:pt x="865442" y="2336647"/>
                </a:cubicBezTo>
                <a:cubicBezTo>
                  <a:pt x="865442" y="2336647"/>
                  <a:pt x="870605" y="2334925"/>
                  <a:pt x="868884" y="2362466"/>
                </a:cubicBezTo>
                <a:cubicBezTo>
                  <a:pt x="867163" y="2388286"/>
                  <a:pt x="874048" y="2441647"/>
                  <a:pt x="861999" y="2507058"/>
                </a:cubicBezTo>
                <a:cubicBezTo>
                  <a:pt x="849950" y="2572468"/>
                  <a:pt x="843064" y="2605173"/>
                  <a:pt x="825851" y="2672304"/>
                </a:cubicBezTo>
                <a:cubicBezTo>
                  <a:pt x="808638" y="2739436"/>
                  <a:pt x="794867" y="2770420"/>
                  <a:pt x="794867" y="2770420"/>
                </a:cubicBezTo>
                <a:cubicBezTo>
                  <a:pt x="794867" y="2770420"/>
                  <a:pt x="796589" y="2772141"/>
                  <a:pt x="794867" y="2780748"/>
                </a:cubicBezTo>
                <a:cubicBezTo>
                  <a:pt x="793146" y="2789354"/>
                  <a:pt x="781097" y="2792797"/>
                  <a:pt x="781097" y="2792797"/>
                </a:cubicBezTo>
                <a:cubicBezTo>
                  <a:pt x="781097" y="2792797"/>
                  <a:pt x="784539" y="2808289"/>
                  <a:pt x="787982" y="2825502"/>
                </a:cubicBezTo>
                <a:cubicBezTo>
                  <a:pt x="791425" y="2844436"/>
                  <a:pt x="796589" y="2853043"/>
                  <a:pt x="796589" y="2853043"/>
                </a:cubicBezTo>
                <a:cubicBezTo>
                  <a:pt x="796589" y="2853043"/>
                  <a:pt x="806917" y="2859929"/>
                  <a:pt x="818966" y="2873699"/>
                </a:cubicBezTo>
                <a:cubicBezTo>
                  <a:pt x="831015" y="2887470"/>
                  <a:pt x="851671" y="2908126"/>
                  <a:pt x="868884" y="2923617"/>
                </a:cubicBezTo>
                <a:cubicBezTo>
                  <a:pt x="886097" y="2939109"/>
                  <a:pt x="923966" y="2964929"/>
                  <a:pt x="927409" y="2970093"/>
                </a:cubicBezTo>
                <a:cubicBezTo>
                  <a:pt x="930852" y="2975257"/>
                  <a:pt x="925688" y="2975257"/>
                  <a:pt x="922245" y="2975257"/>
                </a:cubicBezTo>
                <a:cubicBezTo>
                  <a:pt x="918803" y="2976978"/>
                  <a:pt x="911917" y="2976978"/>
                  <a:pt x="911917" y="2976978"/>
                </a:cubicBezTo>
                <a:lnTo>
                  <a:pt x="913639" y="2997634"/>
                </a:lnTo>
                <a:cubicBezTo>
                  <a:pt x="913639" y="2997634"/>
                  <a:pt x="918803" y="2999355"/>
                  <a:pt x="920524" y="3007962"/>
                </a:cubicBezTo>
                <a:cubicBezTo>
                  <a:pt x="922245" y="3016569"/>
                  <a:pt x="922245" y="3026897"/>
                  <a:pt x="922245" y="3035503"/>
                </a:cubicBezTo>
                <a:cubicBezTo>
                  <a:pt x="922245" y="3044110"/>
                  <a:pt x="918803" y="3045831"/>
                  <a:pt x="910196" y="3044110"/>
                </a:cubicBezTo>
                <a:cubicBezTo>
                  <a:pt x="901589" y="3042388"/>
                  <a:pt x="801753" y="3045831"/>
                  <a:pt x="755277" y="3047552"/>
                </a:cubicBezTo>
                <a:cubicBezTo>
                  <a:pt x="708801" y="3049274"/>
                  <a:pt x="695031" y="3047552"/>
                  <a:pt x="686424" y="3045831"/>
                </a:cubicBezTo>
                <a:cubicBezTo>
                  <a:pt x="677817" y="3044110"/>
                  <a:pt x="677817" y="3045831"/>
                  <a:pt x="676096" y="3037225"/>
                </a:cubicBezTo>
                <a:cubicBezTo>
                  <a:pt x="674375" y="3028618"/>
                  <a:pt x="676096" y="3020011"/>
                  <a:pt x="676096" y="3020011"/>
                </a:cubicBezTo>
                <a:cubicBezTo>
                  <a:pt x="676096" y="3020011"/>
                  <a:pt x="669211" y="3014847"/>
                  <a:pt x="662326" y="3014847"/>
                </a:cubicBezTo>
                <a:cubicBezTo>
                  <a:pt x="655440" y="3014847"/>
                  <a:pt x="650276" y="3018290"/>
                  <a:pt x="638227" y="3016569"/>
                </a:cubicBezTo>
                <a:cubicBezTo>
                  <a:pt x="626178" y="3014847"/>
                  <a:pt x="626178" y="3009683"/>
                  <a:pt x="619293" y="3006241"/>
                </a:cubicBezTo>
                <a:cubicBezTo>
                  <a:pt x="612407" y="3002798"/>
                  <a:pt x="610686" y="3002798"/>
                  <a:pt x="612407" y="2992470"/>
                </a:cubicBezTo>
                <a:cubicBezTo>
                  <a:pt x="614129" y="2982142"/>
                  <a:pt x="612407" y="2963208"/>
                  <a:pt x="612407" y="2952880"/>
                </a:cubicBezTo>
                <a:cubicBezTo>
                  <a:pt x="612407" y="2942552"/>
                  <a:pt x="614129" y="2939109"/>
                  <a:pt x="614129" y="2937388"/>
                </a:cubicBezTo>
                <a:cubicBezTo>
                  <a:pt x="614129" y="2935667"/>
                  <a:pt x="605522" y="2921896"/>
                  <a:pt x="607243" y="2901240"/>
                </a:cubicBezTo>
                <a:cubicBezTo>
                  <a:pt x="608965" y="2880584"/>
                  <a:pt x="615850" y="2875420"/>
                  <a:pt x="619293" y="2868535"/>
                </a:cubicBezTo>
                <a:cubicBezTo>
                  <a:pt x="622735" y="2861650"/>
                  <a:pt x="626178" y="2856486"/>
                  <a:pt x="626178" y="2856486"/>
                </a:cubicBezTo>
                <a:cubicBezTo>
                  <a:pt x="626178" y="2856486"/>
                  <a:pt x="626178" y="2847879"/>
                  <a:pt x="626178" y="2834109"/>
                </a:cubicBezTo>
                <a:cubicBezTo>
                  <a:pt x="626178" y="2820338"/>
                  <a:pt x="638227" y="2782469"/>
                  <a:pt x="641670" y="2753207"/>
                </a:cubicBezTo>
                <a:cubicBezTo>
                  <a:pt x="645112" y="2725665"/>
                  <a:pt x="648555" y="2720501"/>
                  <a:pt x="648555" y="2694682"/>
                </a:cubicBezTo>
                <a:cubicBezTo>
                  <a:pt x="648555" y="2668862"/>
                  <a:pt x="648555" y="2612058"/>
                  <a:pt x="643391" y="2556976"/>
                </a:cubicBezTo>
                <a:cubicBezTo>
                  <a:pt x="638227" y="2501894"/>
                  <a:pt x="655440" y="2450254"/>
                  <a:pt x="657162" y="2433041"/>
                </a:cubicBezTo>
                <a:cubicBezTo>
                  <a:pt x="658883" y="2415827"/>
                  <a:pt x="658883" y="2408942"/>
                  <a:pt x="658883" y="2408942"/>
                </a:cubicBezTo>
                <a:cubicBezTo>
                  <a:pt x="658883" y="2408942"/>
                  <a:pt x="655440" y="2395172"/>
                  <a:pt x="653719" y="2381401"/>
                </a:cubicBezTo>
                <a:cubicBezTo>
                  <a:pt x="650276" y="2367630"/>
                  <a:pt x="653719" y="2357303"/>
                  <a:pt x="653719" y="2357303"/>
                </a:cubicBezTo>
                <a:cubicBezTo>
                  <a:pt x="653719" y="2357303"/>
                  <a:pt x="634784" y="2321155"/>
                  <a:pt x="634784" y="2281564"/>
                </a:cubicBezTo>
                <a:cubicBezTo>
                  <a:pt x="633063" y="2241974"/>
                  <a:pt x="634784" y="2214433"/>
                  <a:pt x="634784" y="2214433"/>
                </a:cubicBezTo>
                <a:cubicBezTo>
                  <a:pt x="634784" y="2214433"/>
                  <a:pt x="631342" y="2216154"/>
                  <a:pt x="624456" y="2210990"/>
                </a:cubicBezTo>
                <a:cubicBezTo>
                  <a:pt x="619293" y="2205826"/>
                  <a:pt x="603801" y="2193777"/>
                  <a:pt x="603801" y="2193777"/>
                </a:cubicBezTo>
                <a:cubicBezTo>
                  <a:pt x="603801" y="2193777"/>
                  <a:pt x="602079" y="2223040"/>
                  <a:pt x="598637" y="2250581"/>
                </a:cubicBezTo>
                <a:cubicBezTo>
                  <a:pt x="595194" y="2278122"/>
                  <a:pt x="583145" y="2305663"/>
                  <a:pt x="562489" y="2328040"/>
                </a:cubicBezTo>
                <a:cubicBezTo>
                  <a:pt x="538390" y="2355581"/>
                  <a:pt x="509128" y="2388286"/>
                  <a:pt x="502243" y="2395172"/>
                </a:cubicBezTo>
                <a:cubicBezTo>
                  <a:pt x="495357" y="2402057"/>
                  <a:pt x="493636" y="2403778"/>
                  <a:pt x="493636" y="2403778"/>
                </a:cubicBezTo>
                <a:cubicBezTo>
                  <a:pt x="493636" y="2403778"/>
                  <a:pt x="493636" y="2414106"/>
                  <a:pt x="491915" y="2445090"/>
                </a:cubicBezTo>
                <a:cubicBezTo>
                  <a:pt x="490193" y="2477795"/>
                  <a:pt x="488472" y="2476074"/>
                  <a:pt x="476423" y="2501894"/>
                </a:cubicBezTo>
                <a:cubicBezTo>
                  <a:pt x="464374" y="2527713"/>
                  <a:pt x="457488" y="2550091"/>
                  <a:pt x="455767" y="2555255"/>
                </a:cubicBezTo>
                <a:cubicBezTo>
                  <a:pt x="454046" y="2560418"/>
                  <a:pt x="454046" y="2563861"/>
                  <a:pt x="454046" y="2563861"/>
                </a:cubicBezTo>
                <a:cubicBezTo>
                  <a:pt x="454046" y="2563861"/>
                  <a:pt x="457488" y="2567304"/>
                  <a:pt x="457488" y="2572468"/>
                </a:cubicBezTo>
                <a:cubicBezTo>
                  <a:pt x="455767" y="2577632"/>
                  <a:pt x="441996" y="2620665"/>
                  <a:pt x="441996" y="2627550"/>
                </a:cubicBezTo>
                <a:cubicBezTo>
                  <a:pt x="441996" y="2634435"/>
                  <a:pt x="433390" y="2643042"/>
                  <a:pt x="433390" y="2643042"/>
                </a:cubicBezTo>
                <a:cubicBezTo>
                  <a:pt x="433390" y="2643042"/>
                  <a:pt x="426504" y="2675747"/>
                  <a:pt x="421341" y="2718780"/>
                </a:cubicBezTo>
                <a:cubicBezTo>
                  <a:pt x="416177" y="2761813"/>
                  <a:pt x="407570" y="2801403"/>
                  <a:pt x="381750" y="2830666"/>
                </a:cubicBezTo>
                <a:cubicBezTo>
                  <a:pt x="355930" y="2859929"/>
                  <a:pt x="349045" y="2866814"/>
                  <a:pt x="299127" y="2859929"/>
                </a:cubicBezTo>
                <a:cubicBezTo>
                  <a:pt x="250930" y="2853043"/>
                  <a:pt x="213061" y="2828945"/>
                  <a:pt x="197569" y="2780748"/>
                </a:cubicBezTo>
                <a:cubicBezTo>
                  <a:pt x="183798" y="2732551"/>
                  <a:pt x="188962" y="2692960"/>
                  <a:pt x="199290" y="2644763"/>
                </a:cubicBezTo>
                <a:cubicBezTo>
                  <a:pt x="209618" y="2596566"/>
                  <a:pt x="228552" y="2574189"/>
                  <a:pt x="228552" y="2574189"/>
                </a:cubicBezTo>
                <a:cubicBezTo>
                  <a:pt x="228552" y="2574189"/>
                  <a:pt x="219946" y="2563861"/>
                  <a:pt x="211339" y="2553533"/>
                </a:cubicBezTo>
                <a:cubicBezTo>
                  <a:pt x="202733" y="2543205"/>
                  <a:pt x="204454" y="2539763"/>
                  <a:pt x="207897" y="2525992"/>
                </a:cubicBezTo>
                <a:cubicBezTo>
                  <a:pt x="213061" y="2512222"/>
                  <a:pt x="214782" y="2507058"/>
                  <a:pt x="218225" y="2495008"/>
                </a:cubicBezTo>
                <a:cubicBezTo>
                  <a:pt x="221667" y="2484680"/>
                  <a:pt x="230274" y="2486402"/>
                  <a:pt x="237159" y="2493287"/>
                </a:cubicBezTo>
                <a:cubicBezTo>
                  <a:pt x="244044" y="2500172"/>
                  <a:pt x="257815" y="2507058"/>
                  <a:pt x="257815" y="2507058"/>
                </a:cubicBezTo>
                <a:cubicBezTo>
                  <a:pt x="257815" y="2507058"/>
                  <a:pt x="278471" y="2464025"/>
                  <a:pt x="285356" y="2438205"/>
                </a:cubicBezTo>
                <a:cubicBezTo>
                  <a:pt x="292241" y="2412385"/>
                  <a:pt x="293963" y="2407221"/>
                  <a:pt x="300848" y="2388286"/>
                </a:cubicBezTo>
                <a:cubicBezTo>
                  <a:pt x="309455" y="2369352"/>
                  <a:pt x="316340" y="2360745"/>
                  <a:pt x="316340" y="2360745"/>
                </a:cubicBezTo>
                <a:cubicBezTo>
                  <a:pt x="316340" y="2360745"/>
                  <a:pt x="302569" y="2315991"/>
                  <a:pt x="309455" y="2279843"/>
                </a:cubicBezTo>
                <a:cubicBezTo>
                  <a:pt x="316340" y="2243695"/>
                  <a:pt x="333553" y="2229925"/>
                  <a:pt x="333553" y="2229925"/>
                </a:cubicBezTo>
                <a:lnTo>
                  <a:pt x="336996" y="2186892"/>
                </a:lnTo>
                <a:cubicBezTo>
                  <a:pt x="336996" y="2186892"/>
                  <a:pt x="297405" y="2198941"/>
                  <a:pt x="268143" y="2202384"/>
                </a:cubicBezTo>
                <a:cubicBezTo>
                  <a:pt x="238880" y="2205826"/>
                  <a:pt x="207897" y="2197220"/>
                  <a:pt x="180355" y="2188613"/>
                </a:cubicBezTo>
                <a:cubicBezTo>
                  <a:pt x="152814" y="2180006"/>
                  <a:pt x="68470" y="2142137"/>
                  <a:pt x="52978" y="2133531"/>
                </a:cubicBezTo>
                <a:cubicBezTo>
                  <a:pt x="35764" y="2124924"/>
                  <a:pt x="34043" y="2121482"/>
                  <a:pt x="39207" y="2104268"/>
                </a:cubicBezTo>
                <a:cubicBezTo>
                  <a:pt x="44371" y="2087055"/>
                  <a:pt x="54699" y="2059514"/>
                  <a:pt x="54699" y="2059514"/>
                </a:cubicBezTo>
                <a:cubicBezTo>
                  <a:pt x="54699" y="2059514"/>
                  <a:pt x="30600" y="2050907"/>
                  <a:pt x="25436" y="2011317"/>
                </a:cubicBezTo>
                <a:cubicBezTo>
                  <a:pt x="20273" y="1971726"/>
                  <a:pt x="25436" y="1883939"/>
                  <a:pt x="27158" y="1832299"/>
                </a:cubicBezTo>
                <a:cubicBezTo>
                  <a:pt x="27158" y="1778938"/>
                  <a:pt x="30600" y="1711807"/>
                  <a:pt x="28879" y="1692872"/>
                </a:cubicBezTo>
                <a:cubicBezTo>
                  <a:pt x="27158" y="1675659"/>
                  <a:pt x="35764" y="1672217"/>
                  <a:pt x="35764" y="1672217"/>
                </a:cubicBezTo>
                <a:cubicBezTo>
                  <a:pt x="35764" y="1672217"/>
                  <a:pt x="34043" y="1646397"/>
                  <a:pt x="46092" y="1629184"/>
                </a:cubicBezTo>
                <a:cubicBezTo>
                  <a:pt x="58142" y="1610249"/>
                  <a:pt x="83961" y="1587872"/>
                  <a:pt x="121831" y="1570659"/>
                </a:cubicBezTo>
                <a:cubicBezTo>
                  <a:pt x="159700" y="1553445"/>
                  <a:pt x="211339" y="1536232"/>
                  <a:pt x="211339" y="1536232"/>
                </a:cubicBezTo>
                <a:cubicBezTo>
                  <a:pt x="211339" y="1536232"/>
                  <a:pt x="237159" y="1496642"/>
                  <a:pt x="262979" y="1448445"/>
                </a:cubicBezTo>
                <a:cubicBezTo>
                  <a:pt x="288799" y="1400248"/>
                  <a:pt x="306012" y="1377870"/>
                  <a:pt x="306012" y="1377870"/>
                </a:cubicBezTo>
                <a:cubicBezTo>
                  <a:pt x="306012" y="1377870"/>
                  <a:pt x="302569" y="1376149"/>
                  <a:pt x="299127" y="1365821"/>
                </a:cubicBezTo>
                <a:cubicBezTo>
                  <a:pt x="293963" y="1355493"/>
                  <a:pt x="293963" y="1343444"/>
                  <a:pt x="293963" y="1343444"/>
                </a:cubicBezTo>
                <a:cubicBezTo>
                  <a:pt x="293963" y="1343444"/>
                  <a:pt x="271586" y="1329674"/>
                  <a:pt x="250930" y="1319346"/>
                </a:cubicBezTo>
                <a:cubicBezTo>
                  <a:pt x="230274" y="1309018"/>
                  <a:pt x="221667" y="1303854"/>
                  <a:pt x="216503" y="1290083"/>
                </a:cubicBezTo>
                <a:cubicBezTo>
                  <a:pt x="211339" y="1276313"/>
                  <a:pt x="211339" y="1260821"/>
                  <a:pt x="211339" y="1260821"/>
                </a:cubicBezTo>
                <a:cubicBezTo>
                  <a:pt x="211339" y="1260821"/>
                  <a:pt x="195847" y="1255657"/>
                  <a:pt x="175191" y="1233280"/>
                </a:cubicBezTo>
                <a:cubicBezTo>
                  <a:pt x="154536" y="1210902"/>
                  <a:pt x="152814" y="1190247"/>
                  <a:pt x="159700" y="1174755"/>
                </a:cubicBezTo>
                <a:cubicBezTo>
                  <a:pt x="166585" y="1159263"/>
                  <a:pt x="190683" y="1112787"/>
                  <a:pt x="206175" y="1071475"/>
                </a:cubicBezTo>
                <a:cubicBezTo>
                  <a:pt x="221667" y="1030164"/>
                  <a:pt x="230274" y="1012950"/>
                  <a:pt x="233716" y="995737"/>
                </a:cubicBezTo>
                <a:cubicBezTo>
                  <a:pt x="238880" y="978524"/>
                  <a:pt x="245766" y="933770"/>
                  <a:pt x="256094" y="897622"/>
                </a:cubicBezTo>
                <a:cubicBezTo>
                  <a:pt x="266422" y="861474"/>
                  <a:pt x="271586" y="840818"/>
                  <a:pt x="273307" y="828769"/>
                </a:cubicBezTo>
                <a:cubicBezTo>
                  <a:pt x="275028" y="816720"/>
                  <a:pt x="273307" y="806392"/>
                  <a:pt x="283635" y="799506"/>
                </a:cubicBezTo>
                <a:cubicBezTo>
                  <a:pt x="293963" y="792621"/>
                  <a:pt x="319783" y="758195"/>
                  <a:pt x="347324" y="746145"/>
                </a:cubicBezTo>
                <a:cubicBezTo>
                  <a:pt x="376586" y="734096"/>
                  <a:pt x="397242" y="730654"/>
                  <a:pt x="397242" y="730654"/>
                </a:cubicBezTo>
                <a:cubicBezTo>
                  <a:pt x="397242" y="730654"/>
                  <a:pt x="397242" y="723768"/>
                  <a:pt x="405849" y="715162"/>
                </a:cubicBezTo>
                <a:cubicBezTo>
                  <a:pt x="414455" y="706555"/>
                  <a:pt x="438554" y="665243"/>
                  <a:pt x="441996" y="649751"/>
                </a:cubicBezTo>
                <a:cubicBezTo>
                  <a:pt x="445439" y="634260"/>
                  <a:pt x="448882" y="634260"/>
                  <a:pt x="448882" y="634260"/>
                </a:cubicBezTo>
                <a:lnTo>
                  <a:pt x="441996" y="617046"/>
                </a:lnTo>
                <a:cubicBezTo>
                  <a:pt x="441996" y="617046"/>
                  <a:pt x="407570" y="634260"/>
                  <a:pt x="385193" y="639424"/>
                </a:cubicBezTo>
                <a:cubicBezTo>
                  <a:pt x="361094" y="644587"/>
                  <a:pt x="359373" y="641145"/>
                  <a:pt x="342160" y="648030"/>
                </a:cubicBezTo>
                <a:cubicBezTo>
                  <a:pt x="324946" y="654915"/>
                  <a:pt x="219946" y="689342"/>
                  <a:pt x="195847" y="697948"/>
                </a:cubicBezTo>
                <a:cubicBezTo>
                  <a:pt x="173470" y="706555"/>
                  <a:pt x="171749" y="701391"/>
                  <a:pt x="170028" y="692785"/>
                </a:cubicBezTo>
                <a:cubicBezTo>
                  <a:pt x="168306" y="684178"/>
                  <a:pt x="168306" y="651473"/>
                  <a:pt x="168306" y="639424"/>
                </a:cubicBezTo>
                <a:cubicBezTo>
                  <a:pt x="168306" y="627374"/>
                  <a:pt x="170028" y="627374"/>
                  <a:pt x="187241" y="618768"/>
                </a:cubicBezTo>
                <a:cubicBezTo>
                  <a:pt x="204454" y="611882"/>
                  <a:pt x="275028" y="582620"/>
                  <a:pt x="299127" y="580899"/>
                </a:cubicBezTo>
                <a:cubicBezTo>
                  <a:pt x="323225" y="579177"/>
                  <a:pt x="357652" y="575735"/>
                  <a:pt x="369701" y="577456"/>
                </a:cubicBezTo>
                <a:cubicBezTo>
                  <a:pt x="381750" y="579177"/>
                  <a:pt x="388635" y="572292"/>
                  <a:pt x="388635" y="572292"/>
                </a:cubicBezTo>
                <a:cubicBezTo>
                  <a:pt x="388635" y="572292"/>
                  <a:pt x="350766" y="549915"/>
                  <a:pt x="321504" y="524095"/>
                </a:cubicBezTo>
                <a:cubicBezTo>
                  <a:pt x="292241" y="498275"/>
                  <a:pt x="250930" y="458685"/>
                  <a:pt x="233716" y="400160"/>
                </a:cubicBezTo>
                <a:cubicBezTo>
                  <a:pt x="216503" y="341635"/>
                  <a:pt x="231995" y="283110"/>
                  <a:pt x="269864" y="236634"/>
                </a:cubicBezTo>
                <a:cubicBezTo>
                  <a:pt x="307733" y="190159"/>
                  <a:pt x="359373" y="162617"/>
                  <a:pt x="380029" y="154011"/>
                </a:cubicBezTo>
                <a:cubicBezTo>
                  <a:pt x="400685" y="145404"/>
                  <a:pt x="414455" y="138519"/>
                  <a:pt x="414455" y="138519"/>
                </a:cubicBezTo>
                <a:cubicBezTo>
                  <a:pt x="414455" y="138519"/>
                  <a:pt x="452324" y="71387"/>
                  <a:pt x="509128" y="47289"/>
                </a:cubicBezTo>
                <a:cubicBezTo>
                  <a:pt x="565932" y="23190"/>
                  <a:pt x="646834" y="14584"/>
                  <a:pt x="701916" y="33518"/>
                </a:cubicBezTo>
                <a:cubicBezTo>
                  <a:pt x="756998" y="52453"/>
                  <a:pt x="803474" y="85158"/>
                  <a:pt x="825851" y="102371"/>
                </a:cubicBezTo>
                <a:cubicBezTo>
                  <a:pt x="846507" y="119584"/>
                  <a:pt x="853392" y="135076"/>
                  <a:pt x="853392" y="135076"/>
                </a:cubicBezTo>
                <a:cubicBezTo>
                  <a:pt x="853392" y="135076"/>
                  <a:pt x="929130" y="164339"/>
                  <a:pt x="961836" y="186716"/>
                </a:cubicBezTo>
                <a:cubicBezTo>
                  <a:pt x="994541" y="209093"/>
                  <a:pt x="1028967" y="245241"/>
                  <a:pt x="1034131" y="305487"/>
                </a:cubicBezTo>
                <a:cubicBezTo>
                  <a:pt x="1039295" y="364012"/>
                  <a:pt x="1008311" y="434586"/>
                  <a:pt x="992819" y="462127"/>
                </a:cubicBezTo>
                <a:cubicBezTo>
                  <a:pt x="979049" y="489669"/>
                  <a:pt x="941180" y="518931"/>
                  <a:pt x="910196" y="543030"/>
                </a:cubicBezTo>
                <a:cubicBezTo>
                  <a:pt x="879212" y="567128"/>
                  <a:pt x="856835" y="579177"/>
                  <a:pt x="846507" y="582620"/>
                </a:cubicBezTo>
                <a:cubicBezTo>
                  <a:pt x="836179" y="586063"/>
                  <a:pt x="824130" y="592948"/>
                  <a:pt x="824130" y="592948"/>
                </a:cubicBezTo>
                <a:lnTo>
                  <a:pt x="812081" y="611882"/>
                </a:lnTo>
                <a:cubicBezTo>
                  <a:pt x="812081" y="611882"/>
                  <a:pt x="834458" y="632538"/>
                  <a:pt x="841343" y="646309"/>
                </a:cubicBezTo>
                <a:cubicBezTo>
                  <a:pt x="848228" y="660079"/>
                  <a:pt x="856835" y="699670"/>
                  <a:pt x="856835" y="699670"/>
                </a:cubicBezTo>
                <a:cubicBezTo>
                  <a:pt x="856835" y="699670"/>
                  <a:pt x="868884" y="709998"/>
                  <a:pt x="880933" y="715162"/>
                </a:cubicBezTo>
                <a:cubicBezTo>
                  <a:pt x="892983" y="720326"/>
                  <a:pt x="898147" y="728932"/>
                  <a:pt x="898147" y="728932"/>
                </a:cubicBezTo>
                <a:cubicBezTo>
                  <a:pt x="898147" y="728932"/>
                  <a:pt x="908475" y="723768"/>
                  <a:pt x="929130" y="732375"/>
                </a:cubicBezTo>
                <a:cubicBezTo>
                  <a:pt x="949786" y="740982"/>
                  <a:pt x="996262" y="770244"/>
                  <a:pt x="1006590" y="780572"/>
                </a:cubicBezTo>
                <a:cubicBezTo>
                  <a:pt x="1015197" y="790900"/>
                  <a:pt x="1018639" y="806392"/>
                  <a:pt x="1030688" y="825326"/>
                </a:cubicBezTo>
                <a:cubicBezTo>
                  <a:pt x="1042738" y="844261"/>
                  <a:pt x="1096099" y="930327"/>
                  <a:pt x="1115033" y="971639"/>
                </a:cubicBezTo>
                <a:cubicBezTo>
                  <a:pt x="1133968" y="1012950"/>
                  <a:pt x="1147738" y="1042213"/>
                  <a:pt x="1159788" y="1062869"/>
                </a:cubicBezTo>
                <a:cubicBezTo>
                  <a:pt x="1171837" y="1083524"/>
                  <a:pt x="1177001" y="1086967"/>
                  <a:pt x="1183886" y="1095574"/>
                </a:cubicBezTo>
                <a:cubicBezTo>
                  <a:pt x="1190771" y="1104180"/>
                  <a:pt x="1194214" y="1116230"/>
                  <a:pt x="1201099" y="1123115"/>
                </a:cubicBezTo>
                <a:cubicBezTo>
                  <a:pt x="1206263" y="1130000"/>
                  <a:pt x="1206263" y="1131722"/>
                  <a:pt x="1202821" y="1133443"/>
                </a:cubicBezTo>
                <a:cubicBezTo>
                  <a:pt x="1199378" y="1136885"/>
                  <a:pt x="1170116" y="1155820"/>
                  <a:pt x="1156345" y="1166148"/>
                </a:cubicBezTo>
                <a:cubicBezTo>
                  <a:pt x="1142574" y="1178197"/>
                  <a:pt x="1135689" y="1179918"/>
                  <a:pt x="1135689" y="1181640"/>
                </a:cubicBezTo>
                <a:close/>
              </a:path>
            </a:pathLst>
          </a:custGeom>
          <a:solidFill>
            <a:schemeClr val="accent2"/>
          </a:solidFill>
          <a:ln w="17117" cap="flat">
            <a:noFill/>
            <a:prstDash val="solid"/>
            <a:miter/>
          </a:ln>
        </p:spPr>
        <p:txBody>
          <a:bodyPr/>
          <a:lstStyle/>
          <a:p>
            <a:endParaRPr lang="ja-JP" altLang="en-US"/>
          </a:p>
        </p:txBody>
      </p:sp>
      <p:sp>
        <p:nvSpPr>
          <p:cNvPr id="150" name="フリーフォーム: 図形 9">
            <a:extLst>
              <a:ext uri="{FF2B5EF4-FFF2-40B4-BE49-F238E27FC236}">
                <a16:creationId xmlns:a16="http://schemas.microsoft.com/office/drawing/2014/main" id="{735AA130-1DA0-45F7-BE3F-56BB94C5BF30}"/>
              </a:ext>
            </a:extLst>
          </p:cNvPr>
          <p:cNvSpPr/>
          <p:nvPr userDrawn="1"/>
        </p:nvSpPr>
        <p:spPr>
          <a:xfrm>
            <a:off x="1865571" y="1640109"/>
            <a:ext cx="265360" cy="793753"/>
          </a:xfrm>
          <a:custGeom>
            <a:avLst/>
            <a:gdLst/>
            <a:ahLst/>
            <a:cxnLst/>
            <a:rect l="0" t="0" r="0" b="0"/>
            <a:pathLst>
              <a:path w="1257029" h="3760062">
                <a:moveTo>
                  <a:pt x="666698" y="602099"/>
                </a:moveTo>
                <a:lnTo>
                  <a:pt x="668903" y="628563"/>
                </a:lnTo>
                <a:cubicBezTo>
                  <a:pt x="668903" y="628563"/>
                  <a:pt x="672211" y="653924"/>
                  <a:pt x="682135" y="672669"/>
                </a:cubicBezTo>
                <a:cubicBezTo>
                  <a:pt x="692059" y="691415"/>
                  <a:pt x="706394" y="710160"/>
                  <a:pt x="706394" y="710160"/>
                </a:cubicBezTo>
                <a:cubicBezTo>
                  <a:pt x="706394" y="710160"/>
                  <a:pt x="790196" y="706852"/>
                  <a:pt x="837610" y="706852"/>
                </a:cubicBezTo>
                <a:cubicBezTo>
                  <a:pt x="885024" y="706852"/>
                  <a:pt x="930233" y="700236"/>
                  <a:pt x="974339" y="699133"/>
                </a:cubicBezTo>
                <a:cubicBezTo>
                  <a:pt x="1018446" y="698030"/>
                  <a:pt x="1044910" y="690312"/>
                  <a:pt x="1071373" y="692517"/>
                </a:cubicBezTo>
                <a:cubicBezTo>
                  <a:pt x="1097837" y="694722"/>
                  <a:pt x="1125404" y="700236"/>
                  <a:pt x="1156278" y="737726"/>
                </a:cubicBezTo>
                <a:cubicBezTo>
                  <a:pt x="1187152" y="775216"/>
                  <a:pt x="1201487" y="800578"/>
                  <a:pt x="1219129" y="862326"/>
                </a:cubicBezTo>
                <a:cubicBezTo>
                  <a:pt x="1236772" y="925178"/>
                  <a:pt x="1242285" y="963771"/>
                  <a:pt x="1246696" y="1018904"/>
                </a:cubicBezTo>
                <a:cubicBezTo>
                  <a:pt x="1251106" y="1074037"/>
                  <a:pt x="1253312" y="1109322"/>
                  <a:pt x="1252209" y="1166660"/>
                </a:cubicBezTo>
                <a:cubicBezTo>
                  <a:pt x="1251106" y="1223998"/>
                  <a:pt x="1248901" y="1265899"/>
                  <a:pt x="1243388" y="1337572"/>
                </a:cubicBezTo>
                <a:cubicBezTo>
                  <a:pt x="1237875" y="1409245"/>
                  <a:pt x="1230156" y="1463275"/>
                  <a:pt x="1221335" y="1528332"/>
                </a:cubicBezTo>
                <a:cubicBezTo>
                  <a:pt x="1212513" y="1593388"/>
                  <a:pt x="1203692" y="1608826"/>
                  <a:pt x="1191563" y="1622058"/>
                </a:cubicBezTo>
                <a:cubicBezTo>
                  <a:pt x="1179434" y="1636392"/>
                  <a:pt x="1163997" y="1646316"/>
                  <a:pt x="1149662" y="1647419"/>
                </a:cubicBezTo>
                <a:cubicBezTo>
                  <a:pt x="1136430" y="1648521"/>
                  <a:pt x="1085708" y="1648521"/>
                  <a:pt x="1085708" y="1648521"/>
                </a:cubicBezTo>
                <a:cubicBezTo>
                  <a:pt x="1085708" y="1648521"/>
                  <a:pt x="1073579" y="1652932"/>
                  <a:pt x="1069168" y="1655137"/>
                </a:cubicBezTo>
                <a:cubicBezTo>
                  <a:pt x="1064757" y="1657343"/>
                  <a:pt x="1048217" y="1659548"/>
                  <a:pt x="1017343" y="1660651"/>
                </a:cubicBezTo>
                <a:cubicBezTo>
                  <a:pt x="986469" y="1661753"/>
                  <a:pt x="944568" y="1649624"/>
                  <a:pt x="944568" y="1649624"/>
                </a:cubicBezTo>
                <a:cubicBezTo>
                  <a:pt x="944568" y="1649624"/>
                  <a:pt x="945670" y="1658445"/>
                  <a:pt x="950081" y="1665061"/>
                </a:cubicBezTo>
                <a:cubicBezTo>
                  <a:pt x="954492" y="1671677"/>
                  <a:pt x="960005" y="1690422"/>
                  <a:pt x="963313" y="1703654"/>
                </a:cubicBezTo>
                <a:cubicBezTo>
                  <a:pt x="965518" y="1716886"/>
                  <a:pt x="963313" y="1722399"/>
                  <a:pt x="960005" y="1727913"/>
                </a:cubicBezTo>
                <a:cubicBezTo>
                  <a:pt x="956697" y="1734529"/>
                  <a:pt x="951184" y="1736734"/>
                  <a:pt x="941260" y="1742247"/>
                </a:cubicBezTo>
                <a:cubicBezTo>
                  <a:pt x="932438" y="1747761"/>
                  <a:pt x="920309" y="1747761"/>
                  <a:pt x="920309" y="1747761"/>
                </a:cubicBezTo>
                <a:cubicBezTo>
                  <a:pt x="920309" y="1747761"/>
                  <a:pt x="931336" y="1776430"/>
                  <a:pt x="942362" y="1815023"/>
                </a:cubicBezTo>
                <a:cubicBezTo>
                  <a:pt x="953389" y="1853616"/>
                  <a:pt x="956697" y="1886695"/>
                  <a:pt x="960005" y="1924186"/>
                </a:cubicBezTo>
                <a:cubicBezTo>
                  <a:pt x="963313" y="1961676"/>
                  <a:pt x="964416" y="2007988"/>
                  <a:pt x="964416" y="2023425"/>
                </a:cubicBezTo>
                <a:cubicBezTo>
                  <a:pt x="964416" y="2038862"/>
                  <a:pt x="960005" y="2041068"/>
                  <a:pt x="951184" y="2048786"/>
                </a:cubicBezTo>
                <a:cubicBezTo>
                  <a:pt x="941260" y="2056505"/>
                  <a:pt x="926925" y="2062018"/>
                  <a:pt x="926925" y="2062018"/>
                </a:cubicBezTo>
                <a:cubicBezTo>
                  <a:pt x="926925" y="2062018"/>
                  <a:pt x="926925" y="2195440"/>
                  <a:pt x="924720" y="2249470"/>
                </a:cubicBezTo>
                <a:cubicBezTo>
                  <a:pt x="922515" y="2303500"/>
                  <a:pt x="925822" y="2315629"/>
                  <a:pt x="922515" y="2361941"/>
                </a:cubicBezTo>
                <a:cubicBezTo>
                  <a:pt x="919207" y="2407150"/>
                  <a:pt x="912591" y="2463385"/>
                  <a:pt x="909283" y="2501979"/>
                </a:cubicBezTo>
                <a:cubicBezTo>
                  <a:pt x="905975" y="2540572"/>
                  <a:pt x="912591" y="2621065"/>
                  <a:pt x="912591" y="2632092"/>
                </a:cubicBezTo>
                <a:cubicBezTo>
                  <a:pt x="912591" y="2643119"/>
                  <a:pt x="900461" y="2649735"/>
                  <a:pt x="900461" y="2649735"/>
                </a:cubicBezTo>
                <a:cubicBezTo>
                  <a:pt x="900461" y="2649735"/>
                  <a:pt x="904872" y="2661864"/>
                  <a:pt x="908180" y="2683917"/>
                </a:cubicBezTo>
                <a:cubicBezTo>
                  <a:pt x="912591" y="2705970"/>
                  <a:pt x="921412" y="2724715"/>
                  <a:pt x="935746" y="2762206"/>
                </a:cubicBezTo>
                <a:cubicBezTo>
                  <a:pt x="950081" y="2798593"/>
                  <a:pt x="963313" y="2822852"/>
                  <a:pt x="971031" y="2857034"/>
                </a:cubicBezTo>
                <a:cubicBezTo>
                  <a:pt x="978750" y="2892319"/>
                  <a:pt x="982058" y="2958479"/>
                  <a:pt x="982058" y="2958479"/>
                </a:cubicBezTo>
                <a:cubicBezTo>
                  <a:pt x="982058" y="2958479"/>
                  <a:pt x="987571" y="2959581"/>
                  <a:pt x="985366" y="2975019"/>
                </a:cubicBezTo>
                <a:cubicBezTo>
                  <a:pt x="984263" y="2990456"/>
                  <a:pt x="978750" y="3036767"/>
                  <a:pt x="972134" y="3096311"/>
                </a:cubicBezTo>
                <a:cubicBezTo>
                  <a:pt x="965518" y="3155854"/>
                  <a:pt x="962210" y="3179010"/>
                  <a:pt x="948978" y="3248478"/>
                </a:cubicBezTo>
                <a:cubicBezTo>
                  <a:pt x="934644" y="3319048"/>
                  <a:pt x="930233" y="3321253"/>
                  <a:pt x="926925" y="3335588"/>
                </a:cubicBezTo>
                <a:cubicBezTo>
                  <a:pt x="923617" y="3349922"/>
                  <a:pt x="920309" y="3357641"/>
                  <a:pt x="921412" y="3369770"/>
                </a:cubicBezTo>
                <a:cubicBezTo>
                  <a:pt x="922515" y="3381899"/>
                  <a:pt x="925822" y="3399542"/>
                  <a:pt x="925822" y="3399542"/>
                </a:cubicBezTo>
                <a:cubicBezTo>
                  <a:pt x="925822" y="3399542"/>
                  <a:pt x="933541" y="3401747"/>
                  <a:pt x="936849" y="3403952"/>
                </a:cubicBezTo>
                <a:cubicBezTo>
                  <a:pt x="940157" y="3407261"/>
                  <a:pt x="948978" y="3412774"/>
                  <a:pt x="952286" y="3430416"/>
                </a:cubicBezTo>
                <a:cubicBezTo>
                  <a:pt x="956697" y="3446956"/>
                  <a:pt x="969929" y="3491062"/>
                  <a:pt x="974339" y="3505397"/>
                </a:cubicBezTo>
                <a:cubicBezTo>
                  <a:pt x="978750" y="3519731"/>
                  <a:pt x="979853" y="3547298"/>
                  <a:pt x="979853" y="3547298"/>
                </a:cubicBezTo>
                <a:cubicBezTo>
                  <a:pt x="979853" y="3547298"/>
                  <a:pt x="983161" y="3549503"/>
                  <a:pt x="985366" y="3550606"/>
                </a:cubicBezTo>
                <a:cubicBezTo>
                  <a:pt x="987571" y="3551708"/>
                  <a:pt x="991982" y="3555017"/>
                  <a:pt x="993085" y="3569351"/>
                </a:cubicBezTo>
                <a:cubicBezTo>
                  <a:pt x="995290" y="3582583"/>
                  <a:pt x="993085" y="3592507"/>
                  <a:pt x="993085" y="3607944"/>
                </a:cubicBezTo>
                <a:cubicBezTo>
                  <a:pt x="993085" y="3623381"/>
                  <a:pt x="988674" y="3637716"/>
                  <a:pt x="978750" y="3647640"/>
                </a:cubicBezTo>
                <a:cubicBezTo>
                  <a:pt x="967724" y="3657564"/>
                  <a:pt x="953389" y="3666385"/>
                  <a:pt x="933541" y="3675206"/>
                </a:cubicBezTo>
                <a:cubicBezTo>
                  <a:pt x="914796" y="3685130"/>
                  <a:pt x="901564" y="3671898"/>
                  <a:pt x="901564" y="3671898"/>
                </a:cubicBezTo>
                <a:cubicBezTo>
                  <a:pt x="901564" y="3671898"/>
                  <a:pt x="896051" y="3675206"/>
                  <a:pt x="881716" y="3686233"/>
                </a:cubicBezTo>
                <a:cubicBezTo>
                  <a:pt x="867382" y="3697259"/>
                  <a:pt x="846431" y="3714902"/>
                  <a:pt x="840918" y="3718210"/>
                </a:cubicBezTo>
                <a:cubicBezTo>
                  <a:pt x="835405" y="3721518"/>
                  <a:pt x="826583" y="3723723"/>
                  <a:pt x="826583" y="3723723"/>
                </a:cubicBezTo>
                <a:cubicBezTo>
                  <a:pt x="826583" y="3723723"/>
                  <a:pt x="824378" y="3724826"/>
                  <a:pt x="822173" y="3727031"/>
                </a:cubicBezTo>
                <a:cubicBezTo>
                  <a:pt x="819967" y="3728134"/>
                  <a:pt x="816659" y="3730339"/>
                  <a:pt x="816659" y="3730339"/>
                </a:cubicBezTo>
                <a:cubicBezTo>
                  <a:pt x="816659" y="3730339"/>
                  <a:pt x="814454" y="3732545"/>
                  <a:pt x="812249" y="3733647"/>
                </a:cubicBezTo>
                <a:cubicBezTo>
                  <a:pt x="810043" y="3734750"/>
                  <a:pt x="804530" y="3736955"/>
                  <a:pt x="804530" y="3736955"/>
                </a:cubicBezTo>
                <a:cubicBezTo>
                  <a:pt x="804530" y="3736955"/>
                  <a:pt x="799017" y="3740263"/>
                  <a:pt x="796812" y="3740263"/>
                </a:cubicBezTo>
                <a:cubicBezTo>
                  <a:pt x="794606" y="3741366"/>
                  <a:pt x="791298" y="3742468"/>
                  <a:pt x="791298" y="3742468"/>
                </a:cubicBezTo>
                <a:cubicBezTo>
                  <a:pt x="791298" y="3742468"/>
                  <a:pt x="786888" y="3743571"/>
                  <a:pt x="783580" y="3744673"/>
                </a:cubicBezTo>
                <a:cubicBezTo>
                  <a:pt x="780272" y="3744673"/>
                  <a:pt x="774758" y="3746879"/>
                  <a:pt x="774758" y="3746879"/>
                </a:cubicBezTo>
                <a:cubicBezTo>
                  <a:pt x="774758" y="3746879"/>
                  <a:pt x="769245" y="3750187"/>
                  <a:pt x="765937" y="3751289"/>
                </a:cubicBezTo>
                <a:cubicBezTo>
                  <a:pt x="762629" y="3752392"/>
                  <a:pt x="759321" y="3752392"/>
                  <a:pt x="759321" y="3752392"/>
                </a:cubicBezTo>
                <a:cubicBezTo>
                  <a:pt x="759321" y="3752392"/>
                  <a:pt x="751603" y="3754598"/>
                  <a:pt x="744987" y="3754598"/>
                </a:cubicBezTo>
                <a:cubicBezTo>
                  <a:pt x="737268" y="3754598"/>
                  <a:pt x="681033" y="3753495"/>
                  <a:pt x="629208" y="3747982"/>
                </a:cubicBezTo>
                <a:cubicBezTo>
                  <a:pt x="576280" y="3742468"/>
                  <a:pt x="524455" y="3725928"/>
                  <a:pt x="512326" y="3721518"/>
                </a:cubicBezTo>
                <a:cubicBezTo>
                  <a:pt x="500197" y="3718210"/>
                  <a:pt x="495786" y="3713799"/>
                  <a:pt x="494683" y="3699465"/>
                </a:cubicBezTo>
                <a:cubicBezTo>
                  <a:pt x="493581" y="3685130"/>
                  <a:pt x="493581" y="3671898"/>
                  <a:pt x="496889" y="3670796"/>
                </a:cubicBezTo>
                <a:cubicBezTo>
                  <a:pt x="500197" y="3669693"/>
                  <a:pt x="506813" y="3667487"/>
                  <a:pt x="506813" y="3667487"/>
                </a:cubicBezTo>
                <a:cubicBezTo>
                  <a:pt x="506813" y="3667487"/>
                  <a:pt x="507915" y="3661974"/>
                  <a:pt x="507915" y="3652050"/>
                </a:cubicBezTo>
                <a:cubicBezTo>
                  <a:pt x="507915" y="3643229"/>
                  <a:pt x="510121" y="3633305"/>
                  <a:pt x="523352" y="3621176"/>
                </a:cubicBezTo>
                <a:cubicBezTo>
                  <a:pt x="535482" y="3609047"/>
                  <a:pt x="548714" y="3604636"/>
                  <a:pt x="578485" y="3584788"/>
                </a:cubicBezTo>
                <a:cubicBezTo>
                  <a:pt x="608257" y="3564940"/>
                  <a:pt x="628105" y="3549503"/>
                  <a:pt x="628105" y="3549503"/>
                </a:cubicBezTo>
                <a:cubicBezTo>
                  <a:pt x="628105" y="3549503"/>
                  <a:pt x="625900" y="3540682"/>
                  <a:pt x="627002" y="3535169"/>
                </a:cubicBezTo>
                <a:cubicBezTo>
                  <a:pt x="628105" y="3530758"/>
                  <a:pt x="636926" y="3519731"/>
                  <a:pt x="663390" y="3498781"/>
                </a:cubicBezTo>
                <a:cubicBezTo>
                  <a:pt x="689854" y="3477831"/>
                  <a:pt x="717420" y="3449161"/>
                  <a:pt x="717420" y="3449161"/>
                </a:cubicBezTo>
                <a:cubicBezTo>
                  <a:pt x="717420" y="3449161"/>
                  <a:pt x="719626" y="3434827"/>
                  <a:pt x="724036" y="3430416"/>
                </a:cubicBezTo>
                <a:cubicBezTo>
                  <a:pt x="728447" y="3426005"/>
                  <a:pt x="737268" y="3422698"/>
                  <a:pt x="737268" y="3422698"/>
                </a:cubicBezTo>
                <a:lnTo>
                  <a:pt x="737268" y="3405055"/>
                </a:lnTo>
                <a:cubicBezTo>
                  <a:pt x="737268" y="3405055"/>
                  <a:pt x="733960" y="3401747"/>
                  <a:pt x="733960" y="3396234"/>
                </a:cubicBezTo>
                <a:cubicBezTo>
                  <a:pt x="733960" y="3390721"/>
                  <a:pt x="741679" y="3376386"/>
                  <a:pt x="741679" y="3376386"/>
                </a:cubicBezTo>
                <a:cubicBezTo>
                  <a:pt x="741679" y="3376386"/>
                  <a:pt x="737268" y="3368667"/>
                  <a:pt x="738371" y="3364257"/>
                </a:cubicBezTo>
                <a:cubicBezTo>
                  <a:pt x="738371" y="3359846"/>
                  <a:pt x="749397" y="3351025"/>
                  <a:pt x="749397" y="3351025"/>
                </a:cubicBezTo>
                <a:cubicBezTo>
                  <a:pt x="749397" y="3351025"/>
                  <a:pt x="749397" y="3341101"/>
                  <a:pt x="749397" y="3335588"/>
                </a:cubicBezTo>
                <a:cubicBezTo>
                  <a:pt x="749397" y="3330074"/>
                  <a:pt x="757116" y="3325664"/>
                  <a:pt x="757116" y="3325664"/>
                </a:cubicBezTo>
                <a:lnTo>
                  <a:pt x="758219" y="3219809"/>
                </a:lnTo>
                <a:cubicBezTo>
                  <a:pt x="758219" y="3219809"/>
                  <a:pt x="748295" y="3214295"/>
                  <a:pt x="747192" y="3204371"/>
                </a:cubicBezTo>
                <a:cubicBezTo>
                  <a:pt x="746089" y="3194447"/>
                  <a:pt x="753808" y="3190037"/>
                  <a:pt x="753808" y="3190037"/>
                </a:cubicBezTo>
                <a:lnTo>
                  <a:pt x="753808" y="3162470"/>
                </a:lnTo>
                <a:cubicBezTo>
                  <a:pt x="753808" y="3162470"/>
                  <a:pt x="749397" y="3152547"/>
                  <a:pt x="748295" y="3147033"/>
                </a:cubicBezTo>
                <a:cubicBezTo>
                  <a:pt x="747192" y="3141520"/>
                  <a:pt x="752705" y="3133801"/>
                  <a:pt x="752705" y="3133801"/>
                </a:cubicBezTo>
                <a:lnTo>
                  <a:pt x="751603" y="3106235"/>
                </a:lnTo>
                <a:cubicBezTo>
                  <a:pt x="751603" y="3106235"/>
                  <a:pt x="746089" y="3098516"/>
                  <a:pt x="744987" y="3093003"/>
                </a:cubicBezTo>
                <a:cubicBezTo>
                  <a:pt x="743884" y="3087490"/>
                  <a:pt x="749397" y="3080874"/>
                  <a:pt x="749397" y="3080874"/>
                </a:cubicBezTo>
                <a:cubicBezTo>
                  <a:pt x="749397" y="3080874"/>
                  <a:pt x="748295" y="3064334"/>
                  <a:pt x="748295" y="3046691"/>
                </a:cubicBezTo>
                <a:cubicBezTo>
                  <a:pt x="748295" y="3030151"/>
                  <a:pt x="742781" y="3012509"/>
                  <a:pt x="740576" y="2993764"/>
                </a:cubicBezTo>
                <a:cubicBezTo>
                  <a:pt x="739473" y="2975019"/>
                  <a:pt x="748295" y="2968403"/>
                  <a:pt x="748295" y="2968403"/>
                </a:cubicBezTo>
                <a:cubicBezTo>
                  <a:pt x="748295" y="2968403"/>
                  <a:pt x="749397" y="2941939"/>
                  <a:pt x="746089" y="2906654"/>
                </a:cubicBezTo>
                <a:cubicBezTo>
                  <a:pt x="742781" y="2871369"/>
                  <a:pt x="736165" y="2849316"/>
                  <a:pt x="729550" y="2820647"/>
                </a:cubicBezTo>
                <a:cubicBezTo>
                  <a:pt x="722933" y="2791977"/>
                  <a:pt x="715215" y="2777643"/>
                  <a:pt x="711907" y="2771027"/>
                </a:cubicBezTo>
                <a:cubicBezTo>
                  <a:pt x="707496" y="2764411"/>
                  <a:pt x="697572" y="2751179"/>
                  <a:pt x="688751" y="2736844"/>
                </a:cubicBezTo>
                <a:cubicBezTo>
                  <a:pt x="679930" y="2723613"/>
                  <a:pt x="676622" y="2707073"/>
                  <a:pt x="676622" y="2707073"/>
                </a:cubicBezTo>
                <a:cubicBezTo>
                  <a:pt x="676622" y="2707073"/>
                  <a:pt x="631413" y="2690533"/>
                  <a:pt x="618181" y="2682814"/>
                </a:cubicBezTo>
                <a:cubicBezTo>
                  <a:pt x="604949" y="2673993"/>
                  <a:pt x="603847" y="2656351"/>
                  <a:pt x="603847" y="2632092"/>
                </a:cubicBezTo>
                <a:cubicBezTo>
                  <a:pt x="603847" y="2607834"/>
                  <a:pt x="593923" y="2587986"/>
                  <a:pt x="593923" y="2587986"/>
                </a:cubicBezTo>
                <a:lnTo>
                  <a:pt x="559740" y="2607834"/>
                </a:lnTo>
                <a:cubicBezTo>
                  <a:pt x="559740" y="2607834"/>
                  <a:pt x="559740" y="2642016"/>
                  <a:pt x="555330" y="2668480"/>
                </a:cubicBezTo>
                <a:cubicBezTo>
                  <a:pt x="550919" y="2694944"/>
                  <a:pt x="540995" y="2729126"/>
                  <a:pt x="538790" y="2739050"/>
                </a:cubicBezTo>
                <a:cubicBezTo>
                  <a:pt x="535482" y="2748974"/>
                  <a:pt x="533276" y="2765514"/>
                  <a:pt x="534379" y="2775437"/>
                </a:cubicBezTo>
                <a:cubicBezTo>
                  <a:pt x="535482" y="2785361"/>
                  <a:pt x="543200" y="2842700"/>
                  <a:pt x="543200" y="2842700"/>
                </a:cubicBezTo>
                <a:cubicBezTo>
                  <a:pt x="543200" y="2842700"/>
                  <a:pt x="547611" y="2846007"/>
                  <a:pt x="548714" y="2855932"/>
                </a:cubicBezTo>
                <a:cubicBezTo>
                  <a:pt x="549816" y="2865856"/>
                  <a:pt x="550919" y="2872472"/>
                  <a:pt x="550919" y="2911065"/>
                </a:cubicBezTo>
                <a:cubicBezTo>
                  <a:pt x="550919" y="2948555"/>
                  <a:pt x="535482" y="3001482"/>
                  <a:pt x="527763" y="3045589"/>
                </a:cubicBezTo>
                <a:cubicBezTo>
                  <a:pt x="520045" y="3089695"/>
                  <a:pt x="516737" y="3182318"/>
                  <a:pt x="516737" y="3231938"/>
                </a:cubicBezTo>
                <a:cubicBezTo>
                  <a:pt x="516737" y="3281557"/>
                  <a:pt x="521147" y="3311329"/>
                  <a:pt x="521147" y="3311329"/>
                </a:cubicBezTo>
                <a:cubicBezTo>
                  <a:pt x="521147" y="3311329"/>
                  <a:pt x="532174" y="3316842"/>
                  <a:pt x="535482" y="3321253"/>
                </a:cubicBezTo>
                <a:cubicBezTo>
                  <a:pt x="537687" y="3324561"/>
                  <a:pt x="538790" y="3339998"/>
                  <a:pt x="539892" y="3343306"/>
                </a:cubicBezTo>
                <a:cubicBezTo>
                  <a:pt x="540995" y="3345512"/>
                  <a:pt x="554227" y="3378591"/>
                  <a:pt x="556432" y="3390721"/>
                </a:cubicBezTo>
                <a:cubicBezTo>
                  <a:pt x="558638" y="3403952"/>
                  <a:pt x="560843" y="3448059"/>
                  <a:pt x="560843" y="3448059"/>
                </a:cubicBezTo>
                <a:cubicBezTo>
                  <a:pt x="560843" y="3448059"/>
                  <a:pt x="571869" y="3450264"/>
                  <a:pt x="572972" y="3460188"/>
                </a:cubicBezTo>
                <a:cubicBezTo>
                  <a:pt x="572972" y="3471215"/>
                  <a:pt x="571869" y="3482241"/>
                  <a:pt x="571869" y="3500986"/>
                </a:cubicBezTo>
                <a:cubicBezTo>
                  <a:pt x="571869" y="3519731"/>
                  <a:pt x="568561" y="3529655"/>
                  <a:pt x="557535" y="3537374"/>
                </a:cubicBezTo>
                <a:cubicBezTo>
                  <a:pt x="546508" y="3545093"/>
                  <a:pt x="518942" y="3559427"/>
                  <a:pt x="493581" y="3566043"/>
                </a:cubicBezTo>
                <a:cubicBezTo>
                  <a:pt x="468220" y="3572659"/>
                  <a:pt x="454988" y="3557222"/>
                  <a:pt x="454988" y="3557222"/>
                </a:cubicBezTo>
                <a:cubicBezTo>
                  <a:pt x="454988" y="3557222"/>
                  <a:pt x="402060" y="3589199"/>
                  <a:pt x="360159" y="3611252"/>
                </a:cubicBezTo>
                <a:cubicBezTo>
                  <a:pt x="319361" y="3633305"/>
                  <a:pt x="279665" y="3642126"/>
                  <a:pt x="241072" y="3637716"/>
                </a:cubicBezTo>
                <a:cubicBezTo>
                  <a:pt x="203582" y="3633305"/>
                  <a:pt x="138525" y="3617868"/>
                  <a:pt x="114267" y="3607944"/>
                </a:cubicBezTo>
                <a:cubicBezTo>
                  <a:pt x="90008" y="3598020"/>
                  <a:pt x="92213" y="3589199"/>
                  <a:pt x="91111" y="3570454"/>
                </a:cubicBezTo>
                <a:cubicBezTo>
                  <a:pt x="90008" y="3551708"/>
                  <a:pt x="107651" y="3548401"/>
                  <a:pt x="107651" y="3548401"/>
                </a:cubicBezTo>
                <a:cubicBezTo>
                  <a:pt x="107651" y="3548401"/>
                  <a:pt x="106548" y="3541785"/>
                  <a:pt x="106548" y="3536271"/>
                </a:cubicBezTo>
                <a:cubicBezTo>
                  <a:pt x="106548" y="3530758"/>
                  <a:pt x="110959" y="3520834"/>
                  <a:pt x="124190" y="3512013"/>
                </a:cubicBezTo>
                <a:cubicBezTo>
                  <a:pt x="137422" y="3503192"/>
                  <a:pt x="152860" y="3492165"/>
                  <a:pt x="185939" y="3478933"/>
                </a:cubicBezTo>
                <a:cubicBezTo>
                  <a:pt x="220122" y="3464598"/>
                  <a:pt x="230046" y="3454675"/>
                  <a:pt x="230046" y="3454675"/>
                </a:cubicBezTo>
                <a:cubicBezTo>
                  <a:pt x="230046" y="3454675"/>
                  <a:pt x="228943" y="3444751"/>
                  <a:pt x="244380" y="3437032"/>
                </a:cubicBezTo>
                <a:cubicBezTo>
                  <a:pt x="259817" y="3430416"/>
                  <a:pt x="273049" y="3414979"/>
                  <a:pt x="273049" y="3414979"/>
                </a:cubicBezTo>
                <a:cubicBezTo>
                  <a:pt x="273049" y="3414979"/>
                  <a:pt x="270844" y="3400644"/>
                  <a:pt x="287384" y="3390721"/>
                </a:cubicBezTo>
                <a:cubicBezTo>
                  <a:pt x="303924" y="3380796"/>
                  <a:pt x="316053" y="3374181"/>
                  <a:pt x="323771" y="3368667"/>
                </a:cubicBezTo>
                <a:cubicBezTo>
                  <a:pt x="331490" y="3363154"/>
                  <a:pt x="349133" y="3345512"/>
                  <a:pt x="349133" y="3345512"/>
                </a:cubicBezTo>
                <a:cubicBezTo>
                  <a:pt x="349133" y="3345512"/>
                  <a:pt x="349133" y="3336690"/>
                  <a:pt x="352441" y="3332280"/>
                </a:cubicBezTo>
                <a:cubicBezTo>
                  <a:pt x="355749" y="3327869"/>
                  <a:pt x="361262" y="3322356"/>
                  <a:pt x="361262" y="3322356"/>
                </a:cubicBezTo>
                <a:cubicBezTo>
                  <a:pt x="361262" y="3322356"/>
                  <a:pt x="364570" y="3280455"/>
                  <a:pt x="362365" y="3260607"/>
                </a:cubicBezTo>
                <a:cubicBezTo>
                  <a:pt x="360159" y="3240759"/>
                  <a:pt x="350235" y="3187831"/>
                  <a:pt x="339209" y="3111748"/>
                </a:cubicBezTo>
                <a:cubicBezTo>
                  <a:pt x="328182" y="3035665"/>
                  <a:pt x="321566" y="3003688"/>
                  <a:pt x="316053" y="2961787"/>
                </a:cubicBezTo>
                <a:cubicBezTo>
                  <a:pt x="310540" y="2919886"/>
                  <a:pt x="308334" y="2871369"/>
                  <a:pt x="308334" y="2860342"/>
                </a:cubicBezTo>
                <a:cubicBezTo>
                  <a:pt x="308334" y="2849316"/>
                  <a:pt x="316053" y="2844905"/>
                  <a:pt x="316053" y="2844905"/>
                </a:cubicBezTo>
                <a:cubicBezTo>
                  <a:pt x="316053" y="2844905"/>
                  <a:pt x="317156" y="2841597"/>
                  <a:pt x="317156" y="2828365"/>
                </a:cubicBezTo>
                <a:cubicBezTo>
                  <a:pt x="317156" y="2815133"/>
                  <a:pt x="321566" y="2805209"/>
                  <a:pt x="323771" y="2778745"/>
                </a:cubicBezTo>
                <a:cubicBezTo>
                  <a:pt x="325977" y="2752282"/>
                  <a:pt x="335901" y="2720305"/>
                  <a:pt x="335901" y="2720305"/>
                </a:cubicBezTo>
                <a:cubicBezTo>
                  <a:pt x="335901" y="2720305"/>
                  <a:pt x="333695" y="2710381"/>
                  <a:pt x="331490" y="2703765"/>
                </a:cubicBezTo>
                <a:cubicBezTo>
                  <a:pt x="329285" y="2697149"/>
                  <a:pt x="328182" y="2675096"/>
                  <a:pt x="328182" y="2675096"/>
                </a:cubicBezTo>
                <a:cubicBezTo>
                  <a:pt x="328182" y="2675096"/>
                  <a:pt x="295102" y="2678404"/>
                  <a:pt x="281871" y="2679506"/>
                </a:cubicBezTo>
                <a:cubicBezTo>
                  <a:pt x="268639" y="2680609"/>
                  <a:pt x="266433" y="2679506"/>
                  <a:pt x="266433" y="2657453"/>
                </a:cubicBezTo>
                <a:cubicBezTo>
                  <a:pt x="266433" y="2635400"/>
                  <a:pt x="257612" y="2601218"/>
                  <a:pt x="247688" y="2508594"/>
                </a:cubicBezTo>
                <a:cubicBezTo>
                  <a:pt x="237764" y="2417074"/>
                  <a:pt x="231148" y="2288063"/>
                  <a:pt x="225635" y="2205363"/>
                </a:cubicBezTo>
                <a:cubicBezTo>
                  <a:pt x="219019" y="2122664"/>
                  <a:pt x="221224" y="2066429"/>
                  <a:pt x="221224" y="2066429"/>
                </a:cubicBezTo>
                <a:cubicBezTo>
                  <a:pt x="221224" y="2066429"/>
                  <a:pt x="209095" y="2065326"/>
                  <a:pt x="195863" y="2060915"/>
                </a:cubicBezTo>
                <a:cubicBezTo>
                  <a:pt x="182631" y="2056505"/>
                  <a:pt x="169399" y="2047683"/>
                  <a:pt x="159476" y="2039965"/>
                </a:cubicBezTo>
                <a:cubicBezTo>
                  <a:pt x="149552" y="2032246"/>
                  <a:pt x="147346" y="2030041"/>
                  <a:pt x="147346" y="2019014"/>
                </a:cubicBezTo>
                <a:cubicBezTo>
                  <a:pt x="147346" y="2009090"/>
                  <a:pt x="148449" y="1994756"/>
                  <a:pt x="148449" y="1941828"/>
                </a:cubicBezTo>
                <a:cubicBezTo>
                  <a:pt x="148449" y="1888901"/>
                  <a:pt x="150654" y="1848102"/>
                  <a:pt x="155065" y="1786354"/>
                </a:cubicBezTo>
                <a:cubicBezTo>
                  <a:pt x="159476" y="1724605"/>
                  <a:pt x="158373" y="1666164"/>
                  <a:pt x="158373" y="1666164"/>
                </a:cubicBezTo>
                <a:lnTo>
                  <a:pt x="151757" y="1665061"/>
                </a:lnTo>
                <a:cubicBezTo>
                  <a:pt x="151757" y="1665061"/>
                  <a:pt x="141833" y="1679396"/>
                  <a:pt x="139628" y="1679396"/>
                </a:cubicBezTo>
                <a:cubicBezTo>
                  <a:pt x="137422" y="1679396"/>
                  <a:pt x="138525" y="1669472"/>
                  <a:pt x="144038" y="1634187"/>
                </a:cubicBezTo>
                <a:cubicBezTo>
                  <a:pt x="149552" y="1597799"/>
                  <a:pt x="156168" y="1558103"/>
                  <a:pt x="156168" y="1553693"/>
                </a:cubicBezTo>
                <a:cubicBezTo>
                  <a:pt x="157270" y="1549282"/>
                  <a:pt x="162783" y="1544872"/>
                  <a:pt x="162783" y="1544872"/>
                </a:cubicBezTo>
                <a:cubicBezTo>
                  <a:pt x="162783" y="1544872"/>
                  <a:pt x="161681" y="1539358"/>
                  <a:pt x="162783" y="1537153"/>
                </a:cubicBezTo>
                <a:cubicBezTo>
                  <a:pt x="163886" y="1534948"/>
                  <a:pt x="166091" y="1531640"/>
                  <a:pt x="166091" y="1531640"/>
                </a:cubicBezTo>
                <a:cubicBezTo>
                  <a:pt x="166091" y="1531640"/>
                  <a:pt x="166091" y="1521716"/>
                  <a:pt x="167194" y="1518408"/>
                </a:cubicBezTo>
                <a:cubicBezTo>
                  <a:pt x="168297" y="1515100"/>
                  <a:pt x="176015" y="1497457"/>
                  <a:pt x="189247" y="1479815"/>
                </a:cubicBezTo>
                <a:cubicBezTo>
                  <a:pt x="202479" y="1462172"/>
                  <a:pt x="204684" y="1447838"/>
                  <a:pt x="206890" y="1440119"/>
                </a:cubicBezTo>
                <a:cubicBezTo>
                  <a:pt x="207992" y="1432401"/>
                  <a:pt x="202479" y="1422477"/>
                  <a:pt x="201376" y="1422477"/>
                </a:cubicBezTo>
                <a:cubicBezTo>
                  <a:pt x="200274" y="1422477"/>
                  <a:pt x="191453" y="1424682"/>
                  <a:pt x="184837" y="1430195"/>
                </a:cubicBezTo>
                <a:cubicBezTo>
                  <a:pt x="178221" y="1436811"/>
                  <a:pt x="150654" y="1457762"/>
                  <a:pt x="125293" y="1473199"/>
                </a:cubicBezTo>
                <a:cubicBezTo>
                  <a:pt x="99932" y="1488636"/>
                  <a:pt x="80084" y="1499663"/>
                  <a:pt x="78982" y="1499663"/>
                </a:cubicBezTo>
                <a:cubicBezTo>
                  <a:pt x="77879" y="1499663"/>
                  <a:pt x="61339" y="1482020"/>
                  <a:pt x="37081" y="1445632"/>
                </a:cubicBezTo>
                <a:cubicBezTo>
                  <a:pt x="9514" y="1411450"/>
                  <a:pt x="9514" y="1401526"/>
                  <a:pt x="9514" y="1387191"/>
                </a:cubicBezTo>
                <a:cubicBezTo>
                  <a:pt x="9514" y="1372857"/>
                  <a:pt x="26054" y="1325443"/>
                  <a:pt x="26054" y="1325443"/>
                </a:cubicBezTo>
                <a:cubicBezTo>
                  <a:pt x="26054" y="1325443"/>
                  <a:pt x="24951" y="1315519"/>
                  <a:pt x="24951" y="1307800"/>
                </a:cubicBezTo>
                <a:cubicBezTo>
                  <a:pt x="24951" y="1300082"/>
                  <a:pt x="20541" y="1293466"/>
                  <a:pt x="27157" y="1282439"/>
                </a:cubicBezTo>
                <a:cubicBezTo>
                  <a:pt x="33773" y="1271412"/>
                  <a:pt x="50312" y="1246051"/>
                  <a:pt x="50312" y="1246051"/>
                </a:cubicBezTo>
                <a:cubicBezTo>
                  <a:pt x="50312" y="1246051"/>
                  <a:pt x="52518" y="1237230"/>
                  <a:pt x="54723" y="1214074"/>
                </a:cubicBezTo>
                <a:cubicBezTo>
                  <a:pt x="56928" y="1190918"/>
                  <a:pt x="67955" y="1192021"/>
                  <a:pt x="86700" y="1180995"/>
                </a:cubicBezTo>
                <a:cubicBezTo>
                  <a:pt x="105445" y="1169968"/>
                  <a:pt x="125293" y="1165557"/>
                  <a:pt x="125293" y="1165557"/>
                </a:cubicBezTo>
                <a:cubicBezTo>
                  <a:pt x="125293" y="1165557"/>
                  <a:pt x="124190" y="1149017"/>
                  <a:pt x="127498" y="1117040"/>
                </a:cubicBezTo>
                <a:cubicBezTo>
                  <a:pt x="130806" y="1085063"/>
                  <a:pt x="135217" y="1025520"/>
                  <a:pt x="135217" y="1025520"/>
                </a:cubicBezTo>
                <a:cubicBezTo>
                  <a:pt x="135217" y="1025520"/>
                  <a:pt x="127498" y="1016699"/>
                  <a:pt x="121985" y="994645"/>
                </a:cubicBezTo>
                <a:cubicBezTo>
                  <a:pt x="115369" y="972592"/>
                  <a:pt x="109856" y="949436"/>
                  <a:pt x="110959" y="916357"/>
                </a:cubicBezTo>
                <a:cubicBezTo>
                  <a:pt x="112061" y="883277"/>
                  <a:pt x="135217" y="852403"/>
                  <a:pt x="152860" y="846889"/>
                </a:cubicBezTo>
                <a:cubicBezTo>
                  <a:pt x="170502" y="841376"/>
                  <a:pt x="198069" y="830349"/>
                  <a:pt x="198069" y="830349"/>
                </a:cubicBezTo>
                <a:cubicBezTo>
                  <a:pt x="198069" y="830349"/>
                  <a:pt x="209095" y="816015"/>
                  <a:pt x="227840" y="807194"/>
                </a:cubicBezTo>
                <a:cubicBezTo>
                  <a:pt x="246585" y="798372"/>
                  <a:pt x="256509" y="793962"/>
                  <a:pt x="284076" y="788448"/>
                </a:cubicBezTo>
                <a:cubicBezTo>
                  <a:pt x="310540" y="784038"/>
                  <a:pt x="311642" y="780730"/>
                  <a:pt x="311642" y="780730"/>
                </a:cubicBezTo>
                <a:cubicBezTo>
                  <a:pt x="311642" y="780730"/>
                  <a:pt x="324874" y="752061"/>
                  <a:pt x="334798" y="722289"/>
                </a:cubicBezTo>
                <a:cubicBezTo>
                  <a:pt x="344722" y="692517"/>
                  <a:pt x="363467" y="674875"/>
                  <a:pt x="363467" y="674875"/>
                </a:cubicBezTo>
                <a:cubicBezTo>
                  <a:pt x="363467" y="674875"/>
                  <a:pt x="361262" y="648411"/>
                  <a:pt x="360159" y="636282"/>
                </a:cubicBezTo>
                <a:cubicBezTo>
                  <a:pt x="359057" y="624152"/>
                  <a:pt x="350235" y="604305"/>
                  <a:pt x="350235" y="604305"/>
                </a:cubicBezTo>
                <a:cubicBezTo>
                  <a:pt x="350235" y="604305"/>
                  <a:pt x="316053" y="582251"/>
                  <a:pt x="297308" y="561301"/>
                </a:cubicBezTo>
                <a:cubicBezTo>
                  <a:pt x="278563" y="540350"/>
                  <a:pt x="271947" y="527119"/>
                  <a:pt x="260920" y="498449"/>
                </a:cubicBezTo>
                <a:cubicBezTo>
                  <a:pt x="248791" y="469780"/>
                  <a:pt x="236662" y="436701"/>
                  <a:pt x="234456" y="424571"/>
                </a:cubicBezTo>
                <a:cubicBezTo>
                  <a:pt x="232251" y="412442"/>
                  <a:pt x="232251" y="377157"/>
                  <a:pt x="232251" y="377157"/>
                </a:cubicBezTo>
                <a:cubicBezTo>
                  <a:pt x="232251" y="377157"/>
                  <a:pt x="227840" y="350693"/>
                  <a:pt x="225635" y="335256"/>
                </a:cubicBezTo>
                <a:cubicBezTo>
                  <a:pt x="223430" y="318716"/>
                  <a:pt x="221224" y="293355"/>
                  <a:pt x="223430" y="263583"/>
                </a:cubicBezTo>
                <a:cubicBezTo>
                  <a:pt x="225635" y="233812"/>
                  <a:pt x="227840" y="197424"/>
                  <a:pt x="233354" y="178679"/>
                </a:cubicBezTo>
                <a:cubicBezTo>
                  <a:pt x="238867" y="159933"/>
                  <a:pt x="254304" y="125751"/>
                  <a:pt x="291794" y="79439"/>
                </a:cubicBezTo>
                <a:cubicBezTo>
                  <a:pt x="329285" y="33128"/>
                  <a:pt x="345825" y="26512"/>
                  <a:pt x="381110" y="16588"/>
                </a:cubicBezTo>
                <a:cubicBezTo>
                  <a:pt x="416395" y="6664"/>
                  <a:pt x="464912" y="6664"/>
                  <a:pt x="513429" y="19896"/>
                </a:cubicBezTo>
                <a:cubicBezTo>
                  <a:pt x="557535" y="32025"/>
                  <a:pt x="580691" y="44154"/>
                  <a:pt x="600539" y="59592"/>
                </a:cubicBezTo>
                <a:cubicBezTo>
                  <a:pt x="620386" y="75029"/>
                  <a:pt x="634721" y="84953"/>
                  <a:pt x="634721" y="84953"/>
                </a:cubicBezTo>
                <a:cubicBezTo>
                  <a:pt x="634721" y="84953"/>
                  <a:pt x="645748" y="87158"/>
                  <a:pt x="657877" y="92671"/>
                </a:cubicBezTo>
                <a:cubicBezTo>
                  <a:pt x="670006" y="98185"/>
                  <a:pt x="677725" y="108109"/>
                  <a:pt x="698675" y="126854"/>
                </a:cubicBezTo>
                <a:cubicBezTo>
                  <a:pt x="719626" y="145599"/>
                  <a:pt x="732857" y="164344"/>
                  <a:pt x="757116" y="219477"/>
                </a:cubicBezTo>
                <a:cubicBezTo>
                  <a:pt x="781374" y="274610"/>
                  <a:pt x="780272" y="292252"/>
                  <a:pt x="780272" y="327537"/>
                </a:cubicBezTo>
                <a:cubicBezTo>
                  <a:pt x="780272" y="362822"/>
                  <a:pt x="775861" y="400313"/>
                  <a:pt x="764835" y="432290"/>
                </a:cubicBezTo>
                <a:cubicBezTo>
                  <a:pt x="753808" y="464267"/>
                  <a:pt x="744987" y="502860"/>
                  <a:pt x="735063" y="528221"/>
                </a:cubicBezTo>
                <a:cubicBezTo>
                  <a:pt x="725139" y="553582"/>
                  <a:pt x="714112" y="566814"/>
                  <a:pt x="710804" y="573430"/>
                </a:cubicBezTo>
                <a:cubicBezTo>
                  <a:pt x="707496" y="580046"/>
                  <a:pt x="705291" y="591073"/>
                  <a:pt x="705291" y="591073"/>
                </a:cubicBezTo>
                <a:lnTo>
                  <a:pt x="705291" y="581149"/>
                </a:lnTo>
                <a:lnTo>
                  <a:pt x="700880" y="589970"/>
                </a:lnTo>
                <a:lnTo>
                  <a:pt x="700880" y="581149"/>
                </a:lnTo>
                <a:cubicBezTo>
                  <a:pt x="700880" y="581149"/>
                  <a:pt x="690956" y="588867"/>
                  <a:pt x="687648" y="595483"/>
                </a:cubicBezTo>
                <a:cubicBezTo>
                  <a:pt x="684341" y="603202"/>
                  <a:pt x="682135" y="614228"/>
                  <a:pt x="682135" y="614228"/>
                </a:cubicBezTo>
                <a:lnTo>
                  <a:pt x="681033" y="603202"/>
                </a:lnTo>
                <a:lnTo>
                  <a:pt x="666698" y="602099"/>
                </a:lnTo>
                <a:close/>
              </a:path>
            </a:pathLst>
          </a:custGeom>
          <a:solidFill>
            <a:schemeClr val="accent2"/>
          </a:solidFill>
          <a:ln w="10958" cap="flat">
            <a:noFill/>
            <a:prstDash val="solid"/>
            <a:miter/>
          </a:ln>
        </p:spPr>
        <p:txBody>
          <a:bodyPr/>
          <a:lstStyle/>
          <a:p>
            <a:endParaRPr lang="ja-JP" altLang="en-US"/>
          </a:p>
        </p:txBody>
      </p:sp>
      <p:sp>
        <p:nvSpPr>
          <p:cNvPr id="151" name="フリーフォーム: 図形 1">
            <a:extLst>
              <a:ext uri="{FF2B5EF4-FFF2-40B4-BE49-F238E27FC236}">
                <a16:creationId xmlns:a16="http://schemas.microsoft.com/office/drawing/2014/main" id="{E59D9C33-E82D-43B5-9220-F1DFDE109B2F}"/>
              </a:ext>
            </a:extLst>
          </p:cNvPr>
          <p:cNvSpPr/>
          <p:nvPr userDrawn="1"/>
        </p:nvSpPr>
        <p:spPr>
          <a:xfrm>
            <a:off x="2872687" y="1619957"/>
            <a:ext cx="270602" cy="813905"/>
          </a:xfrm>
          <a:custGeom>
            <a:avLst/>
            <a:gdLst/>
            <a:ahLst/>
            <a:cxnLst/>
            <a:rect l="0" t="0" r="0" b="0"/>
            <a:pathLst>
              <a:path w="1228725" h="3695700">
                <a:moveTo>
                  <a:pt x="1220629" y="1379696"/>
                </a:moveTo>
                <a:cubicBezTo>
                  <a:pt x="1218724" y="1324451"/>
                  <a:pt x="1215866" y="1258729"/>
                  <a:pt x="1210151" y="1207294"/>
                </a:cubicBezTo>
                <a:cubicBezTo>
                  <a:pt x="1205389" y="1155859"/>
                  <a:pt x="1198721" y="1095851"/>
                  <a:pt x="1189196" y="1049179"/>
                </a:cubicBezTo>
                <a:cubicBezTo>
                  <a:pt x="1179671" y="1002506"/>
                  <a:pt x="1181576" y="962501"/>
                  <a:pt x="1163479" y="904399"/>
                </a:cubicBezTo>
                <a:cubicBezTo>
                  <a:pt x="1145381" y="847249"/>
                  <a:pt x="1131094" y="816769"/>
                  <a:pt x="1101566" y="777716"/>
                </a:cubicBezTo>
                <a:cubicBezTo>
                  <a:pt x="1072039" y="738664"/>
                  <a:pt x="1052989" y="725329"/>
                  <a:pt x="1033939" y="721519"/>
                </a:cubicBezTo>
                <a:cubicBezTo>
                  <a:pt x="1014889" y="717709"/>
                  <a:pt x="990124" y="725329"/>
                  <a:pt x="990124" y="725329"/>
                </a:cubicBezTo>
                <a:lnTo>
                  <a:pt x="838676" y="731996"/>
                </a:lnTo>
                <a:cubicBezTo>
                  <a:pt x="838676" y="731996"/>
                  <a:pt x="835819" y="720566"/>
                  <a:pt x="831056" y="717709"/>
                </a:cubicBezTo>
                <a:cubicBezTo>
                  <a:pt x="827246" y="714851"/>
                  <a:pt x="821531" y="716756"/>
                  <a:pt x="821531" y="716756"/>
                </a:cubicBezTo>
                <a:cubicBezTo>
                  <a:pt x="821531" y="716756"/>
                  <a:pt x="815816" y="712946"/>
                  <a:pt x="812959" y="711041"/>
                </a:cubicBezTo>
                <a:cubicBezTo>
                  <a:pt x="810101" y="709136"/>
                  <a:pt x="801529" y="703421"/>
                  <a:pt x="801529" y="703421"/>
                </a:cubicBezTo>
                <a:lnTo>
                  <a:pt x="823436" y="668179"/>
                </a:lnTo>
                <a:cubicBezTo>
                  <a:pt x="823436" y="668179"/>
                  <a:pt x="818674" y="674846"/>
                  <a:pt x="819626" y="671036"/>
                </a:cubicBezTo>
                <a:cubicBezTo>
                  <a:pt x="819626" y="667226"/>
                  <a:pt x="820579" y="660559"/>
                  <a:pt x="820579" y="660559"/>
                </a:cubicBezTo>
                <a:cubicBezTo>
                  <a:pt x="820579" y="660559"/>
                  <a:pt x="816769" y="667226"/>
                  <a:pt x="816769" y="665321"/>
                </a:cubicBezTo>
                <a:cubicBezTo>
                  <a:pt x="816769" y="663416"/>
                  <a:pt x="817721" y="657701"/>
                  <a:pt x="817721" y="657701"/>
                </a:cubicBezTo>
                <a:lnTo>
                  <a:pt x="812006" y="658654"/>
                </a:lnTo>
                <a:cubicBezTo>
                  <a:pt x="812006" y="658654"/>
                  <a:pt x="813911" y="654844"/>
                  <a:pt x="814864" y="649129"/>
                </a:cubicBezTo>
                <a:cubicBezTo>
                  <a:pt x="815816" y="643414"/>
                  <a:pt x="815816" y="630079"/>
                  <a:pt x="815816" y="630079"/>
                </a:cubicBezTo>
                <a:cubicBezTo>
                  <a:pt x="815816" y="630079"/>
                  <a:pt x="812959" y="642461"/>
                  <a:pt x="810101" y="649129"/>
                </a:cubicBezTo>
                <a:cubicBezTo>
                  <a:pt x="807244" y="655796"/>
                  <a:pt x="801529" y="652939"/>
                  <a:pt x="801529" y="652939"/>
                </a:cubicBezTo>
                <a:cubicBezTo>
                  <a:pt x="801529" y="652939"/>
                  <a:pt x="802481" y="648176"/>
                  <a:pt x="803434" y="643414"/>
                </a:cubicBezTo>
                <a:cubicBezTo>
                  <a:pt x="804386" y="638651"/>
                  <a:pt x="803434" y="630079"/>
                  <a:pt x="803434" y="630079"/>
                </a:cubicBezTo>
                <a:cubicBezTo>
                  <a:pt x="803434" y="630079"/>
                  <a:pt x="801529" y="637699"/>
                  <a:pt x="798671" y="644366"/>
                </a:cubicBezTo>
                <a:cubicBezTo>
                  <a:pt x="795814" y="651986"/>
                  <a:pt x="790099" y="655796"/>
                  <a:pt x="790099" y="655796"/>
                </a:cubicBezTo>
                <a:cubicBezTo>
                  <a:pt x="790099" y="655796"/>
                  <a:pt x="787241" y="660559"/>
                  <a:pt x="787241" y="656749"/>
                </a:cubicBezTo>
                <a:cubicBezTo>
                  <a:pt x="787241" y="652939"/>
                  <a:pt x="789146" y="641509"/>
                  <a:pt x="789146" y="641509"/>
                </a:cubicBezTo>
                <a:cubicBezTo>
                  <a:pt x="789146" y="641509"/>
                  <a:pt x="784384" y="660559"/>
                  <a:pt x="782479" y="658654"/>
                </a:cubicBezTo>
                <a:cubicBezTo>
                  <a:pt x="781526" y="656749"/>
                  <a:pt x="781526" y="648176"/>
                  <a:pt x="781526" y="648176"/>
                </a:cubicBezTo>
                <a:cubicBezTo>
                  <a:pt x="781526" y="648176"/>
                  <a:pt x="777716" y="659606"/>
                  <a:pt x="777716" y="655796"/>
                </a:cubicBezTo>
                <a:cubicBezTo>
                  <a:pt x="777716" y="651986"/>
                  <a:pt x="777716" y="642461"/>
                  <a:pt x="777716" y="642461"/>
                </a:cubicBezTo>
                <a:cubicBezTo>
                  <a:pt x="777716" y="642461"/>
                  <a:pt x="772001" y="656749"/>
                  <a:pt x="772001" y="652939"/>
                </a:cubicBezTo>
                <a:cubicBezTo>
                  <a:pt x="772001" y="649129"/>
                  <a:pt x="772954" y="639604"/>
                  <a:pt x="772954" y="639604"/>
                </a:cubicBezTo>
                <a:cubicBezTo>
                  <a:pt x="772954" y="639604"/>
                  <a:pt x="771049" y="643414"/>
                  <a:pt x="766286" y="655796"/>
                </a:cubicBezTo>
                <a:cubicBezTo>
                  <a:pt x="762476" y="668179"/>
                  <a:pt x="755809" y="680561"/>
                  <a:pt x="755809" y="680561"/>
                </a:cubicBezTo>
                <a:cubicBezTo>
                  <a:pt x="755809" y="680561"/>
                  <a:pt x="745331" y="673894"/>
                  <a:pt x="740569" y="671036"/>
                </a:cubicBezTo>
                <a:cubicBezTo>
                  <a:pt x="735806" y="667226"/>
                  <a:pt x="731996" y="670084"/>
                  <a:pt x="731996" y="670084"/>
                </a:cubicBezTo>
                <a:cubicBezTo>
                  <a:pt x="731996" y="670084"/>
                  <a:pt x="730091" y="665321"/>
                  <a:pt x="727234" y="661511"/>
                </a:cubicBezTo>
                <a:cubicBezTo>
                  <a:pt x="725329" y="657701"/>
                  <a:pt x="723424" y="648176"/>
                  <a:pt x="715804" y="632936"/>
                </a:cubicBezTo>
                <a:cubicBezTo>
                  <a:pt x="708184" y="617696"/>
                  <a:pt x="705326" y="608171"/>
                  <a:pt x="700564" y="603409"/>
                </a:cubicBezTo>
                <a:cubicBezTo>
                  <a:pt x="696754" y="598646"/>
                  <a:pt x="686276" y="594836"/>
                  <a:pt x="686276" y="594836"/>
                </a:cubicBezTo>
                <a:cubicBezTo>
                  <a:pt x="686276" y="594836"/>
                  <a:pt x="706279" y="580549"/>
                  <a:pt x="724376" y="556736"/>
                </a:cubicBezTo>
                <a:cubicBezTo>
                  <a:pt x="743426" y="532924"/>
                  <a:pt x="747236" y="514826"/>
                  <a:pt x="747236" y="514826"/>
                </a:cubicBezTo>
                <a:cubicBezTo>
                  <a:pt x="747236" y="514826"/>
                  <a:pt x="755809" y="515779"/>
                  <a:pt x="764381" y="508159"/>
                </a:cubicBezTo>
                <a:cubicBezTo>
                  <a:pt x="772954" y="501491"/>
                  <a:pt x="775811" y="496729"/>
                  <a:pt x="775811" y="496729"/>
                </a:cubicBezTo>
                <a:cubicBezTo>
                  <a:pt x="775811" y="496729"/>
                  <a:pt x="781526" y="493871"/>
                  <a:pt x="790099" y="488156"/>
                </a:cubicBezTo>
                <a:cubicBezTo>
                  <a:pt x="798671" y="482441"/>
                  <a:pt x="800576" y="477679"/>
                  <a:pt x="812959" y="458629"/>
                </a:cubicBezTo>
                <a:cubicBezTo>
                  <a:pt x="825341" y="439579"/>
                  <a:pt x="829151" y="427196"/>
                  <a:pt x="832009" y="411004"/>
                </a:cubicBezTo>
                <a:cubicBezTo>
                  <a:pt x="835819" y="394811"/>
                  <a:pt x="835819" y="386239"/>
                  <a:pt x="831056" y="382429"/>
                </a:cubicBezTo>
                <a:cubicBezTo>
                  <a:pt x="826294" y="377666"/>
                  <a:pt x="815816" y="377666"/>
                  <a:pt x="815816" y="377666"/>
                </a:cubicBezTo>
                <a:cubicBezTo>
                  <a:pt x="815816" y="377666"/>
                  <a:pt x="823436" y="353854"/>
                  <a:pt x="825341" y="331946"/>
                </a:cubicBezTo>
                <a:cubicBezTo>
                  <a:pt x="827246" y="309086"/>
                  <a:pt x="825341" y="293846"/>
                  <a:pt x="826294" y="273844"/>
                </a:cubicBezTo>
                <a:cubicBezTo>
                  <a:pt x="827246" y="253841"/>
                  <a:pt x="828199" y="233839"/>
                  <a:pt x="828199" y="224314"/>
                </a:cubicBezTo>
                <a:cubicBezTo>
                  <a:pt x="827246" y="214789"/>
                  <a:pt x="829151" y="199549"/>
                  <a:pt x="828199" y="181451"/>
                </a:cubicBezTo>
                <a:cubicBezTo>
                  <a:pt x="827246" y="163354"/>
                  <a:pt x="818674" y="145256"/>
                  <a:pt x="818674" y="137636"/>
                </a:cubicBezTo>
                <a:cubicBezTo>
                  <a:pt x="818674" y="129064"/>
                  <a:pt x="814864" y="108109"/>
                  <a:pt x="810101" y="101441"/>
                </a:cubicBezTo>
                <a:cubicBezTo>
                  <a:pt x="805339" y="95726"/>
                  <a:pt x="799624" y="81439"/>
                  <a:pt x="793909" y="71914"/>
                </a:cubicBezTo>
                <a:cubicBezTo>
                  <a:pt x="787241" y="61436"/>
                  <a:pt x="786289" y="63341"/>
                  <a:pt x="758666" y="51911"/>
                </a:cubicBezTo>
                <a:cubicBezTo>
                  <a:pt x="731996" y="40481"/>
                  <a:pt x="697706" y="22384"/>
                  <a:pt x="689134" y="18574"/>
                </a:cubicBezTo>
                <a:cubicBezTo>
                  <a:pt x="680561" y="14764"/>
                  <a:pt x="676751" y="15716"/>
                  <a:pt x="664369" y="15716"/>
                </a:cubicBezTo>
                <a:cubicBezTo>
                  <a:pt x="653891" y="14764"/>
                  <a:pt x="636746" y="7144"/>
                  <a:pt x="613886" y="7144"/>
                </a:cubicBezTo>
                <a:cubicBezTo>
                  <a:pt x="590074" y="8096"/>
                  <a:pt x="587216" y="11906"/>
                  <a:pt x="577691" y="12859"/>
                </a:cubicBezTo>
                <a:cubicBezTo>
                  <a:pt x="569119" y="14764"/>
                  <a:pt x="538639" y="17621"/>
                  <a:pt x="514826" y="29051"/>
                </a:cubicBezTo>
                <a:cubicBezTo>
                  <a:pt x="491014" y="40481"/>
                  <a:pt x="476726" y="55721"/>
                  <a:pt x="475774" y="57626"/>
                </a:cubicBezTo>
                <a:cubicBezTo>
                  <a:pt x="474821" y="59531"/>
                  <a:pt x="460534" y="60484"/>
                  <a:pt x="450056" y="68104"/>
                </a:cubicBezTo>
                <a:cubicBezTo>
                  <a:pt x="440531" y="75724"/>
                  <a:pt x="431959" y="103346"/>
                  <a:pt x="431959" y="103346"/>
                </a:cubicBezTo>
                <a:cubicBezTo>
                  <a:pt x="431959" y="103346"/>
                  <a:pt x="414814" y="117634"/>
                  <a:pt x="403384" y="179546"/>
                </a:cubicBezTo>
                <a:cubicBezTo>
                  <a:pt x="391954" y="241459"/>
                  <a:pt x="397669" y="296704"/>
                  <a:pt x="397669" y="296704"/>
                </a:cubicBezTo>
                <a:cubicBezTo>
                  <a:pt x="397669" y="296704"/>
                  <a:pt x="385286" y="287179"/>
                  <a:pt x="377666" y="280511"/>
                </a:cubicBezTo>
                <a:cubicBezTo>
                  <a:pt x="370046" y="273844"/>
                  <a:pt x="361474" y="273844"/>
                  <a:pt x="353854" y="278606"/>
                </a:cubicBezTo>
                <a:cubicBezTo>
                  <a:pt x="349091" y="282416"/>
                  <a:pt x="344329" y="283369"/>
                  <a:pt x="341471" y="302419"/>
                </a:cubicBezTo>
                <a:cubicBezTo>
                  <a:pt x="339566" y="311944"/>
                  <a:pt x="342424" y="319564"/>
                  <a:pt x="344329" y="332899"/>
                </a:cubicBezTo>
                <a:cubicBezTo>
                  <a:pt x="347186" y="348139"/>
                  <a:pt x="347186" y="364331"/>
                  <a:pt x="356711" y="383381"/>
                </a:cubicBezTo>
                <a:cubicBezTo>
                  <a:pt x="368141" y="407194"/>
                  <a:pt x="387191" y="425291"/>
                  <a:pt x="387191" y="425291"/>
                </a:cubicBezTo>
                <a:cubicBezTo>
                  <a:pt x="387191" y="425291"/>
                  <a:pt x="378619" y="440531"/>
                  <a:pt x="370999" y="485299"/>
                </a:cubicBezTo>
                <a:cubicBezTo>
                  <a:pt x="363379" y="529114"/>
                  <a:pt x="358616" y="589121"/>
                  <a:pt x="358616" y="589121"/>
                </a:cubicBezTo>
                <a:cubicBezTo>
                  <a:pt x="358616" y="589121"/>
                  <a:pt x="350044" y="608171"/>
                  <a:pt x="336709" y="651986"/>
                </a:cubicBezTo>
                <a:cubicBezTo>
                  <a:pt x="323374" y="695801"/>
                  <a:pt x="326231" y="729139"/>
                  <a:pt x="326231" y="729139"/>
                </a:cubicBezTo>
                <a:cubicBezTo>
                  <a:pt x="326231" y="729139"/>
                  <a:pt x="318611" y="732949"/>
                  <a:pt x="302419" y="742474"/>
                </a:cubicBezTo>
                <a:cubicBezTo>
                  <a:pt x="286226" y="751046"/>
                  <a:pt x="272891" y="772954"/>
                  <a:pt x="273844" y="772001"/>
                </a:cubicBezTo>
                <a:cubicBezTo>
                  <a:pt x="274796" y="771049"/>
                  <a:pt x="233839" y="788194"/>
                  <a:pt x="210979" y="800576"/>
                </a:cubicBezTo>
                <a:cubicBezTo>
                  <a:pt x="188119" y="812959"/>
                  <a:pt x="182404" y="815816"/>
                  <a:pt x="171926" y="837724"/>
                </a:cubicBezTo>
                <a:cubicBezTo>
                  <a:pt x="161449" y="859631"/>
                  <a:pt x="150971" y="899636"/>
                  <a:pt x="150971" y="899636"/>
                </a:cubicBezTo>
                <a:cubicBezTo>
                  <a:pt x="150971" y="899636"/>
                  <a:pt x="149066" y="903446"/>
                  <a:pt x="144304" y="911066"/>
                </a:cubicBezTo>
                <a:cubicBezTo>
                  <a:pt x="139541" y="918686"/>
                  <a:pt x="129064" y="931069"/>
                  <a:pt x="118586" y="951071"/>
                </a:cubicBezTo>
                <a:cubicBezTo>
                  <a:pt x="108109" y="970121"/>
                  <a:pt x="90011" y="1010126"/>
                  <a:pt x="68104" y="1058704"/>
                </a:cubicBezTo>
                <a:cubicBezTo>
                  <a:pt x="45244" y="1107281"/>
                  <a:pt x="43339" y="1128236"/>
                  <a:pt x="43339" y="1128236"/>
                </a:cubicBezTo>
                <a:cubicBezTo>
                  <a:pt x="43339" y="1128236"/>
                  <a:pt x="36671" y="1134904"/>
                  <a:pt x="29051" y="1146334"/>
                </a:cubicBezTo>
                <a:cubicBezTo>
                  <a:pt x="21431" y="1157764"/>
                  <a:pt x="30956" y="1171099"/>
                  <a:pt x="30956" y="1171099"/>
                </a:cubicBezTo>
                <a:cubicBezTo>
                  <a:pt x="30956" y="1171099"/>
                  <a:pt x="19526" y="1167289"/>
                  <a:pt x="15716" y="1172051"/>
                </a:cubicBezTo>
                <a:cubicBezTo>
                  <a:pt x="11906" y="1176814"/>
                  <a:pt x="22384" y="1196816"/>
                  <a:pt x="22384" y="1196816"/>
                </a:cubicBezTo>
                <a:cubicBezTo>
                  <a:pt x="22384" y="1196816"/>
                  <a:pt x="17621" y="1203484"/>
                  <a:pt x="15716" y="1210151"/>
                </a:cubicBezTo>
                <a:cubicBezTo>
                  <a:pt x="13811" y="1215866"/>
                  <a:pt x="11906" y="1232059"/>
                  <a:pt x="10954" y="1233011"/>
                </a:cubicBezTo>
                <a:cubicBezTo>
                  <a:pt x="10001" y="1233964"/>
                  <a:pt x="8096" y="1239679"/>
                  <a:pt x="7144" y="1246346"/>
                </a:cubicBezTo>
                <a:cubicBezTo>
                  <a:pt x="7144" y="1253014"/>
                  <a:pt x="22384" y="1260634"/>
                  <a:pt x="22384" y="1260634"/>
                </a:cubicBezTo>
                <a:cubicBezTo>
                  <a:pt x="22384" y="1260634"/>
                  <a:pt x="28099" y="1270159"/>
                  <a:pt x="31909" y="1275874"/>
                </a:cubicBezTo>
                <a:cubicBezTo>
                  <a:pt x="35719" y="1281589"/>
                  <a:pt x="40481" y="1293971"/>
                  <a:pt x="41434" y="1296829"/>
                </a:cubicBezTo>
                <a:cubicBezTo>
                  <a:pt x="42386" y="1299686"/>
                  <a:pt x="42386" y="1312069"/>
                  <a:pt x="45244" y="1319689"/>
                </a:cubicBezTo>
                <a:cubicBezTo>
                  <a:pt x="48101" y="1328261"/>
                  <a:pt x="63341" y="1341596"/>
                  <a:pt x="63341" y="1341596"/>
                </a:cubicBezTo>
                <a:cubicBezTo>
                  <a:pt x="63341" y="1341596"/>
                  <a:pt x="68104" y="1355884"/>
                  <a:pt x="76676" y="1366361"/>
                </a:cubicBezTo>
                <a:cubicBezTo>
                  <a:pt x="85249" y="1377791"/>
                  <a:pt x="96679" y="1388269"/>
                  <a:pt x="96679" y="1388269"/>
                </a:cubicBezTo>
                <a:cubicBezTo>
                  <a:pt x="96679" y="1388269"/>
                  <a:pt x="102394" y="1398746"/>
                  <a:pt x="107156" y="1406366"/>
                </a:cubicBezTo>
                <a:cubicBezTo>
                  <a:pt x="111919" y="1413986"/>
                  <a:pt x="127159" y="1433989"/>
                  <a:pt x="162401" y="1462564"/>
                </a:cubicBezTo>
                <a:cubicBezTo>
                  <a:pt x="197644" y="1492091"/>
                  <a:pt x="225266" y="1497806"/>
                  <a:pt x="241459" y="1497806"/>
                </a:cubicBezTo>
                <a:cubicBezTo>
                  <a:pt x="256699" y="1496854"/>
                  <a:pt x="263366" y="1485424"/>
                  <a:pt x="263366" y="1485424"/>
                </a:cubicBezTo>
                <a:cubicBezTo>
                  <a:pt x="263366" y="1485424"/>
                  <a:pt x="269081" y="1493044"/>
                  <a:pt x="272891" y="1504474"/>
                </a:cubicBezTo>
                <a:cubicBezTo>
                  <a:pt x="277654" y="1515904"/>
                  <a:pt x="281464" y="1522571"/>
                  <a:pt x="281464" y="1522571"/>
                </a:cubicBezTo>
                <a:cubicBezTo>
                  <a:pt x="281464" y="1522571"/>
                  <a:pt x="282416" y="1549241"/>
                  <a:pt x="278606" y="1576864"/>
                </a:cubicBezTo>
                <a:cubicBezTo>
                  <a:pt x="274796" y="1604486"/>
                  <a:pt x="270034" y="1640681"/>
                  <a:pt x="263366" y="1666399"/>
                </a:cubicBezTo>
                <a:cubicBezTo>
                  <a:pt x="257651" y="1691164"/>
                  <a:pt x="247174" y="1721644"/>
                  <a:pt x="245269" y="1725454"/>
                </a:cubicBezTo>
                <a:cubicBezTo>
                  <a:pt x="242411" y="1729264"/>
                  <a:pt x="242411" y="1738789"/>
                  <a:pt x="239554" y="1741646"/>
                </a:cubicBezTo>
                <a:cubicBezTo>
                  <a:pt x="236696" y="1744504"/>
                  <a:pt x="234791" y="1757839"/>
                  <a:pt x="231934" y="1778794"/>
                </a:cubicBezTo>
                <a:cubicBezTo>
                  <a:pt x="229076" y="1799749"/>
                  <a:pt x="250031" y="1809274"/>
                  <a:pt x="257651" y="1811179"/>
                </a:cubicBezTo>
                <a:cubicBezTo>
                  <a:pt x="265271" y="1813084"/>
                  <a:pt x="275749" y="1814036"/>
                  <a:pt x="275749" y="1814036"/>
                </a:cubicBezTo>
                <a:cubicBezTo>
                  <a:pt x="275749" y="1814036"/>
                  <a:pt x="276701" y="1824514"/>
                  <a:pt x="274796" y="1834991"/>
                </a:cubicBezTo>
                <a:cubicBezTo>
                  <a:pt x="273844" y="1845469"/>
                  <a:pt x="272891" y="1876901"/>
                  <a:pt x="272891" y="1876901"/>
                </a:cubicBezTo>
                <a:cubicBezTo>
                  <a:pt x="272891" y="1876901"/>
                  <a:pt x="261461" y="1944529"/>
                  <a:pt x="252889" y="2001679"/>
                </a:cubicBezTo>
                <a:cubicBezTo>
                  <a:pt x="244316" y="2058829"/>
                  <a:pt x="243364" y="2124551"/>
                  <a:pt x="241459" y="2162651"/>
                </a:cubicBezTo>
                <a:cubicBezTo>
                  <a:pt x="239554" y="2200751"/>
                  <a:pt x="241459" y="2294096"/>
                  <a:pt x="241459" y="2295049"/>
                </a:cubicBezTo>
                <a:cubicBezTo>
                  <a:pt x="241459" y="2296001"/>
                  <a:pt x="233839" y="2345531"/>
                  <a:pt x="226219" y="2379821"/>
                </a:cubicBezTo>
                <a:cubicBezTo>
                  <a:pt x="218599" y="2414111"/>
                  <a:pt x="204311" y="2485549"/>
                  <a:pt x="202406" y="2490311"/>
                </a:cubicBezTo>
                <a:cubicBezTo>
                  <a:pt x="200501" y="2495074"/>
                  <a:pt x="204311" y="2498884"/>
                  <a:pt x="206216" y="2498884"/>
                </a:cubicBezTo>
                <a:cubicBezTo>
                  <a:pt x="208121" y="2499836"/>
                  <a:pt x="211931" y="2505551"/>
                  <a:pt x="211931" y="2505551"/>
                </a:cubicBezTo>
                <a:lnTo>
                  <a:pt x="208121" y="2514124"/>
                </a:lnTo>
                <a:cubicBezTo>
                  <a:pt x="208121" y="2514124"/>
                  <a:pt x="207169" y="2524601"/>
                  <a:pt x="206216" y="2531269"/>
                </a:cubicBezTo>
                <a:cubicBezTo>
                  <a:pt x="205264" y="2537936"/>
                  <a:pt x="210026" y="2536984"/>
                  <a:pt x="210026" y="2536984"/>
                </a:cubicBezTo>
                <a:cubicBezTo>
                  <a:pt x="210026" y="2536984"/>
                  <a:pt x="210026" y="2541746"/>
                  <a:pt x="210979" y="2545556"/>
                </a:cubicBezTo>
                <a:cubicBezTo>
                  <a:pt x="211931" y="2549366"/>
                  <a:pt x="215741" y="2551271"/>
                  <a:pt x="225266" y="2551271"/>
                </a:cubicBezTo>
                <a:cubicBezTo>
                  <a:pt x="234791" y="2550319"/>
                  <a:pt x="250984" y="2540794"/>
                  <a:pt x="250984" y="2540794"/>
                </a:cubicBezTo>
                <a:lnTo>
                  <a:pt x="255746" y="2541746"/>
                </a:lnTo>
                <a:cubicBezTo>
                  <a:pt x="255746" y="2541746"/>
                  <a:pt x="263366" y="2546509"/>
                  <a:pt x="266224" y="2550319"/>
                </a:cubicBezTo>
                <a:cubicBezTo>
                  <a:pt x="270034" y="2555081"/>
                  <a:pt x="280511" y="2565559"/>
                  <a:pt x="287179" y="2565559"/>
                </a:cubicBezTo>
                <a:cubicBezTo>
                  <a:pt x="294799" y="2565559"/>
                  <a:pt x="297656" y="2555081"/>
                  <a:pt x="300514" y="2552224"/>
                </a:cubicBezTo>
                <a:cubicBezTo>
                  <a:pt x="303371" y="2549366"/>
                  <a:pt x="313849" y="2543651"/>
                  <a:pt x="313849" y="2543651"/>
                </a:cubicBezTo>
                <a:cubicBezTo>
                  <a:pt x="313849" y="2543651"/>
                  <a:pt x="326231" y="2556034"/>
                  <a:pt x="330994" y="2555081"/>
                </a:cubicBezTo>
                <a:cubicBezTo>
                  <a:pt x="335756" y="2554129"/>
                  <a:pt x="336709" y="2544604"/>
                  <a:pt x="340519" y="2538889"/>
                </a:cubicBezTo>
                <a:cubicBezTo>
                  <a:pt x="343376" y="2533174"/>
                  <a:pt x="352901" y="2528411"/>
                  <a:pt x="352901" y="2528411"/>
                </a:cubicBezTo>
                <a:cubicBezTo>
                  <a:pt x="352901" y="2528411"/>
                  <a:pt x="364331" y="2539841"/>
                  <a:pt x="366236" y="2539841"/>
                </a:cubicBezTo>
                <a:cubicBezTo>
                  <a:pt x="369094" y="2539841"/>
                  <a:pt x="370046" y="2533174"/>
                  <a:pt x="374809" y="2525554"/>
                </a:cubicBezTo>
                <a:cubicBezTo>
                  <a:pt x="378619" y="2518886"/>
                  <a:pt x="387191" y="2512219"/>
                  <a:pt x="387191" y="2512219"/>
                </a:cubicBezTo>
                <a:cubicBezTo>
                  <a:pt x="387191" y="2512219"/>
                  <a:pt x="403384" y="2523649"/>
                  <a:pt x="408146" y="2520791"/>
                </a:cubicBezTo>
                <a:cubicBezTo>
                  <a:pt x="412909" y="2517934"/>
                  <a:pt x="437674" y="2497931"/>
                  <a:pt x="437674" y="2497931"/>
                </a:cubicBezTo>
                <a:cubicBezTo>
                  <a:pt x="437674" y="2497931"/>
                  <a:pt x="458629" y="2510314"/>
                  <a:pt x="464344" y="2511266"/>
                </a:cubicBezTo>
                <a:cubicBezTo>
                  <a:pt x="469106" y="2512219"/>
                  <a:pt x="471011" y="2508409"/>
                  <a:pt x="471011" y="2508409"/>
                </a:cubicBezTo>
                <a:cubicBezTo>
                  <a:pt x="471011" y="2508409"/>
                  <a:pt x="475774" y="2514124"/>
                  <a:pt x="482441" y="2532221"/>
                </a:cubicBezTo>
                <a:cubicBezTo>
                  <a:pt x="489109" y="2550319"/>
                  <a:pt x="504349" y="2601754"/>
                  <a:pt x="509111" y="2634139"/>
                </a:cubicBezTo>
                <a:cubicBezTo>
                  <a:pt x="513874" y="2666524"/>
                  <a:pt x="512921" y="2694146"/>
                  <a:pt x="511016" y="2737009"/>
                </a:cubicBezTo>
                <a:cubicBezTo>
                  <a:pt x="509111" y="2779871"/>
                  <a:pt x="511969" y="2809399"/>
                  <a:pt x="511969" y="2809399"/>
                </a:cubicBezTo>
                <a:cubicBezTo>
                  <a:pt x="511969" y="2809399"/>
                  <a:pt x="508159" y="2813209"/>
                  <a:pt x="507206" y="2817019"/>
                </a:cubicBezTo>
                <a:cubicBezTo>
                  <a:pt x="506254" y="2819876"/>
                  <a:pt x="508159" y="2824639"/>
                  <a:pt x="510064" y="2845594"/>
                </a:cubicBezTo>
                <a:cubicBezTo>
                  <a:pt x="511016" y="2866549"/>
                  <a:pt x="515779" y="2911316"/>
                  <a:pt x="527209" y="2972276"/>
                </a:cubicBezTo>
                <a:cubicBezTo>
                  <a:pt x="538639" y="3033236"/>
                  <a:pt x="555784" y="3102769"/>
                  <a:pt x="568166" y="3157061"/>
                </a:cubicBezTo>
                <a:cubicBezTo>
                  <a:pt x="580549" y="3210401"/>
                  <a:pt x="594836" y="3265646"/>
                  <a:pt x="603409" y="3298984"/>
                </a:cubicBezTo>
                <a:cubicBezTo>
                  <a:pt x="611981" y="3332321"/>
                  <a:pt x="613886" y="3358039"/>
                  <a:pt x="613886" y="3358039"/>
                </a:cubicBezTo>
                <a:cubicBezTo>
                  <a:pt x="613886" y="3358039"/>
                  <a:pt x="609124" y="3364706"/>
                  <a:pt x="604361" y="3372326"/>
                </a:cubicBezTo>
                <a:cubicBezTo>
                  <a:pt x="599599" y="3379946"/>
                  <a:pt x="615791" y="3390424"/>
                  <a:pt x="615791" y="3390424"/>
                </a:cubicBezTo>
                <a:lnTo>
                  <a:pt x="615791" y="3401854"/>
                </a:lnTo>
                <a:cubicBezTo>
                  <a:pt x="615791" y="3401854"/>
                  <a:pt x="612934" y="3406616"/>
                  <a:pt x="610076" y="3413284"/>
                </a:cubicBezTo>
                <a:cubicBezTo>
                  <a:pt x="607219" y="3419951"/>
                  <a:pt x="609124" y="3423761"/>
                  <a:pt x="609124" y="3424714"/>
                </a:cubicBezTo>
                <a:cubicBezTo>
                  <a:pt x="608171" y="3425666"/>
                  <a:pt x="605314" y="3428524"/>
                  <a:pt x="602456" y="3433286"/>
                </a:cubicBezTo>
                <a:cubicBezTo>
                  <a:pt x="598646" y="3438049"/>
                  <a:pt x="596741" y="3450431"/>
                  <a:pt x="596741" y="3450431"/>
                </a:cubicBezTo>
                <a:cubicBezTo>
                  <a:pt x="596741" y="3450431"/>
                  <a:pt x="583406" y="3457099"/>
                  <a:pt x="571976" y="3471386"/>
                </a:cubicBezTo>
                <a:cubicBezTo>
                  <a:pt x="560546" y="3484721"/>
                  <a:pt x="557689" y="3507581"/>
                  <a:pt x="557689" y="3507581"/>
                </a:cubicBezTo>
                <a:cubicBezTo>
                  <a:pt x="557689" y="3507581"/>
                  <a:pt x="546259" y="3518059"/>
                  <a:pt x="536734" y="3522821"/>
                </a:cubicBezTo>
                <a:cubicBezTo>
                  <a:pt x="527209" y="3527584"/>
                  <a:pt x="486251" y="3555206"/>
                  <a:pt x="484346" y="3555206"/>
                </a:cubicBezTo>
                <a:cubicBezTo>
                  <a:pt x="483394" y="3555206"/>
                  <a:pt x="473869" y="3559016"/>
                  <a:pt x="471011" y="3559969"/>
                </a:cubicBezTo>
                <a:cubicBezTo>
                  <a:pt x="468154" y="3560921"/>
                  <a:pt x="427196" y="3571399"/>
                  <a:pt x="405289" y="3599021"/>
                </a:cubicBezTo>
                <a:cubicBezTo>
                  <a:pt x="383381" y="3626644"/>
                  <a:pt x="391954" y="3642836"/>
                  <a:pt x="391954" y="3642836"/>
                </a:cubicBezTo>
                <a:cubicBezTo>
                  <a:pt x="391954" y="3642836"/>
                  <a:pt x="388144" y="3646646"/>
                  <a:pt x="386239" y="3653314"/>
                </a:cubicBezTo>
                <a:cubicBezTo>
                  <a:pt x="385286" y="3659029"/>
                  <a:pt x="385286" y="3662839"/>
                  <a:pt x="391954" y="3662839"/>
                </a:cubicBezTo>
                <a:cubicBezTo>
                  <a:pt x="399574" y="3662839"/>
                  <a:pt x="416719" y="3665696"/>
                  <a:pt x="452914" y="3667601"/>
                </a:cubicBezTo>
                <a:cubicBezTo>
                  <a:pt x="489109" y="3670459"/>
                  <a:pt x="555784" y="3673316"/>
                  <a:pt x="555784" y="3673316"/>
                </a:cubicBezTo>
                <a:cubicBezTo>
                  <a:pt x="555784" y="3673316"/>
                  <a:pt x="556736" y="3677126"/>
                  <a:pt x="556736" y="3682841"/>
                </a:cubicBezTo>
                <a:cubicBezTo>
                  <a:pt x="556736" y="3688556"/>
                  <a:pt x="559594" y="3687604"/>
                  <a:pt x="584359" y="3688556"/>
                </a:cubicBezTo>
                <a:cubicBezTo>
                  <a:pt x="608171" y="3689509"/>
                  <a:pt x="641509" y="3689509"/>
                  <a:pt x="696754" y="3690461"/>
                </a:cubicBezTo>
                <a:cubicBezTo>
                  <a:pt x="751999" y="3691414"/>
                  <a:pt x="797719" y="3699034"/>
                  <a:pt x="828199" y="3691414"/>
                </a:cubicBezTo>
                <a:cubicBezTo>
                  <a:pt x="858679" y="3683794"/>
                  <a:pt x="884396" y="3659029"/>
                  <a:pt x="892016" y="3654266"/>
                </a:cubicBezTo>
                <a:cubicBezTo>
                  <a:pt x="899636" y="3649504"/>
                  <a:pt x="909161" y="3642836"/>
                  <a:pt x="909161" y="3642836"/>
                </a:cubicBezTo>
                <a:cubicBezTo>
                  <a:pt x="909161" y="3642836"/>
                  <a:pt x="909161" y="3650456"/>
                  <a:pt x="910114" y="3653314"/>
                </a:cubicBezTo>
                <a:cubicBezTo>
                  <a:pt x="912019" y="3656171"/>
                  <a:pt x="912971" y="3655219"/>
                  <a:pt x="918686" y="3653314"/>
                </a:cubicBezTo>
                <a:cubicBezTo>
                  <a:pt x="924401" y="3651409"/>
                  <a:pt x="950119" y="3639026"/>
                  <a:pt x="953929" y="3637121"/>
                </a:cubicBezTo>
                <a:cubicBezTo>
                  <a:pt x="958691" y="3635216"/>
                  <a:pt x="959644" y="3632359"/>
                  <a:pt x="959644" y="3629501"/>
                </a:cubicBezTo>
                <a:cubicBezTo>
                  <a:pt x="959644" y="3626644"/>
                  <a:pt x="959644" y="3618071"/>
                  <a:pt x="958691" y="3605689"/>
                </a:cubicBezTo>
                <a:cubicBezTo>
                  <a:pt x="957739" y="3594259"/>
                  <a:pt x="950119" y="3591401"/>
                  <a:pt x="950119" y="3591401"/>
                </a:cubicBezTo>
                <a:cubicBezTo>
                  <a:pt x="950119" y="3591401"/>
                  <a:pt x="953929" y="3569494"/>
                  <a:pt x="951071" y="3553301"/>
                </a:cubicBezTo>
                <a:cubicBezTo>
                  <a:pt x="948214" y="3537109"/>
                  <a:pt x="928211" y="3490436"/>
                  <a:pt x="928211" y="3490436"/>
                </a:cubicBezTo>
                <a:cubicBezTo>
                  <a:pt x="928211" y="3490436"/>
                  <a:pt x="928211" y="3483769"/>
                  <a:pt x="927259" y="3477101"/>
                </a:cubicBezTo>
                <a:cubicBezTo>
                  <a:pt x="926306" y="3469481"/>
                  <a:pt x="924401" y="3461861"/>
                  <a:pt x="924401" y="3461861"/>
                </a:cubicBezTo>
                <a:cubicBezTo>
                  <a:pt x="924401" y="3461861"/>
                  <a:pt x="925354" y="3455194"/>
                  <a:pt x="923449" y="3447574"/>
                </a:cubicBezTo>
                <a:cubicBezTo>
                  <a:pt x="921544" y="3439954"/>
                  <a:pt x="915829" y="3433286"/>
                  <a:pt x="915829" y="3433286"/>
                </a:cubicBezTo>
                <a:cubicBezTo>
                  <a:pt x="915829" y="3433286"/>
                  <a:pt x="914876" y="3362801"/>
                  <a:pt x="915829" y="3339941"/>
                </a:cubicBezTo>
                <a:cubicBezTo>
                  <a:pt x="916781" y="3317081"/>
                  <a:pt x="937736" y="3271361"/>
                  <a:pt x="953929" y="3227546"/>
                </a:cubicBezTo>
                <a:cubicBezTo>
                  <a:pt x="969169" y="3183731"/>
                  <a:pt x="994886" y="3100864"/>
                  <a:pt x="1008221" y="3046571"/>
                </a:cubicBezTo>
                <a:cubicBezTo>
                  <a:pt x="1021556" y="2993231"/>
                  <a:pt x="1028224" y="2957989"/>
                  <a:pt x="1031081" y="2918936"/>
                </a:cubicBezTo>
                <a:cubicBezTo>
                  <a:pt x="1033939" y="2879884"/>
                  <a:pt x="1030129" y="2812256"/>
                  <a:pt x="1029176" y="2803684"/>
                </a:cubicBezTo>
                <a:cubicBezTo>
                  <a:pt x="1028224" y="2795111"/>
                  <a:pt x="1024414" y="2797016"/>
                  <a:pt x="1024414" y="2796064"/>
                </a:cubicBezTo>
                <a:cubicBezTo>
                  <a:pt x="1024414" y="2795111"/>
                  <a:pt x="1021556" y="2746534"/>
                  <a:pt x="1014889" y="2711291"/>
                </a:cubicBezTo>
                <a:cubicBezTo>
                  <a:pt x="1007269" y="2675096"/>
                  <a:pt x="992029" y="2636044"/>
                  <a:pt x="984409" y="2593181"/>
                </a:cubicBezTo>
                <a:cubicBezTo>
                  <a:pt x="976789" y="2550319"/>
                  <a:pt x="973931" y="2470309"/>
                  <a:pt x="973931" y="2470309"/>
                </a:cubicBezTo>
                <a:cubicBezTo>
                  <a:pt x="973931" y="2470309"/>
                  <a:pt x="975836" y="2463641"/>
                  <a:pt x="975836" y="2457926"/>
                </a:cubicBezTo>
                <a:cubicBezTo>
                  <a:pt x="975836" y="2452211"/>
                  <a:pt x="974884" y="2434114"/>
                  <a:pt x="974884" y="2434114"/>
                </a:cubicBezTo>
                <a:cubicBezTo>
                  <a:pt x="974884" y="2434114"/>
                  <a:pt x="991076" y="2425541"/>
                  <a:pt x="992981" y="2424589"/>
                </a:cubicBezTo>
                <a:cubicBezTo>
                  <a:pt x="994886" y="2423636"/>
                  <a:pt x="1006316" y="2412206"/>
                  <a:pt x="1013936" y="2405539"/>
                </a:cubicBezTo>
                <a:cubicBezTo>
                  <a:pt x="1022509" y="2398871"/>
                  <a:pt x="1026319" y="2391251"/>
                  <a:pt x="1034891" y="2383631"/>
                </a:cubicBezTo>
                <a:cubicBezTo>
                  <a:pt x="1043464" y="2375059"/>
                  <a:pt x="1053941" y="2366486"/>
                  <a:pt x="1053941" y="2366486"/>
                </a:cubicBezTo>
                <a:cubicBezTo>
                  <a:pt x="1053941" y="2366486"/>
                  <a:pt x="1076801" y="2374106"/>
                  <a:pt x="1080611" y="2378869"/>
                </a:cubicBezTo>
                <a:cubicBezTo>
                  <a:pt x="1084421" y="2382679"/>
                  <a:pt x="1091089" y="2379821"/>
                  <a:pt x="1097756" y="2378869"/>
                </a:cubicBezTo>
                <a:cubicBezTo>
                  <a:pt x="1105376" y="2377916"/>
                  <a:pt x="1106329" y="2370296"/>
                  <a:pt x="1110139" y="2366486"/>
                </a:cubicBezTo>
                <a:cubicBezTo>
                  <a:pt x="1113949" y="2362676"/>
                  <a:pt x="1122521" y="2359819"/>
                  <a:pt x="1125379" y="2359819"/>
                </a:cubicBezTo>
                <a:cubicBezTo>
                  <a:pt x="1128236" y="2359819"/>
                  <a:pt x="1132999" y="2362676"/>
                  <a:pt x="1133951" y="2362676"/>
                </a:cubicBezTo>
                <a:cubicBezTo>
                  <a:pt x="1134904" y="2362676"/>
                  <a:pt x="1132046" y="2358866"/>
                  <a:pt x="1130141" y="2355056"/>
                </a:cubicBezTo>
                <a:cubicBezTo>
                  <a:pt x="1128236" y="2351246"/>
                  <a:pt x="1129189" y="2340769"/>
                  <a:pt x="1129189" y="2340769"/>
                </a:cubicBezTo>
                <a:cubicBezTo>
                  <a:pt x="1129189" y="2340769"/>
                  <a:pt x="1157764" y="2339816"/>
                  <a:pt x="1161574" y="2338864"/>
                </a:cubicBezTo>
                <a:cubicBezTo>
                  <a:pt x="1165384" y="2337911"/>
                  <a:pt x="1173956" y="2331244"/>
                  <a:pt x="1175861" y="2330291"/>
                </a:cubicBezTo>
                <a:cubicBezTo>
                  <a:pt x="1177766" y="2329339"/>
                  <a:pt x="1182529" y="2329339"/>
                  <a:pt x="1186339" y="2329339"/>
                </a:cubicBezTo>
                <a:cubicBezTo>
                  <a:pt x="1189196" y="2329339"/>
                  <a:pt x="1189196" y="2328386"/>
                  <a:pt x="1188244" y="2325529"/>
                </a:cubicBezTo>
                <a:cubicBezTo>
                  <a:pt x="1187291" y="2322671"/>
                  <a:pt x="1187291" y="2316004"/>
                  <a:pt x="1179671" y="2282666"/>
                </a:cubicBezTo>
                <a:cubicBezTo>
                  <a:pt x="1173004" y="2249329"/>
                  <a:pt x="1150144" y="2159794"/>
                  <a:pt x="1135856" y="2113121"/>
                </a:cubicBezTo>
                <a:cubicBezTo>
                  <a:pt x="1121569" y="2067401"/>
                  <a:pt x="1101566" y="2015014"/>
                  <a:pt x="1083469" y="1956911"/>
                </a:cubicBezTo>
                <a:cubicBezTo>
                  <a:pt x="1065371" y="1898809"/>
                  <a:pt x="1054894" y="1874044"/>
                  <a:pt x="1038701" y="1838801"/>
                </a:cubicBezTo>
                <a:cubicBezTo>
                  <a:pt x="1022509" y="1803559"/>
                  <a:pt x="989171" y="1733074"/>
                  <a:pt x="989171" y="1733074"/>
                </a:cubicBezTo>
                <a:cubicBezTo>
                  <a:pt x="989171" y="1733074"/>
                  <a:pt x="996791" y="1730216"/>
                  <a:pt x="999649" y="1724501"/>
                </a:cubicBezTo>
                <a:cubicBezTo>
                  <a:pt x="1003459" y="1717834"/>
                  <a:pt x="999649" y="1707356"/>
                  <a:pt x="999649" y="1707356"/>
                </a:cubicBezTo>
                <a:cubicBezTo>
                  <a:pt x="999649" y="1707356"/>
                  <a:pt x="1002506" y="1702594"/>
                  <a:pt x="1002506" y="1696879"/>
                </a:cubicBezTo>
                <a:cubicBezTo>
                  <a:pt x="1002506" y="1690211"/>
                  <a:pt x="996791" y="1679734"/>
                  <a:pt x="996791" y="1679734"/>
                </a:cubicBezTo>
                <a:cubicBezTo>
                  <a:pt x="996791" y="1679734"/>
                  <a:pt x="1017746" y="1676876"/>
                  <a:pt x="1030129" y="1669256"/>
                </a:cubicBezTo>
                <a:cubicBezTo>
                  <a:pt x="1042511" y="1662589"/>
                  <a:pt x="1041559" y="1653064"/>
                  <a:pt x="1041559" y="1653064"/>
                </a:cubicBezTo>
                <a:cubicBezTo>
                  <a:pt x="1041559" y="1653064"/>
                  <a:pt x="1057751" y="1654969"/>
                  <a:pt x="1079659" y="1653064"/>
                </a:cubicBezTo>
                <a:cubicBezTo>
                  <a:pt x="1102519" y="1651159"/>
                  <a:pt x="1107281" y="1641634"/>
                  <a:pt x="1107281" y="1641634"/>
                </a:cubicBezTo>
                <a:cubicBezTo>
                  <a:pt x="1107281" y="1641634"/>
                  <a:pt x="1119664" y="1642586"/>
                  <a:pt x="1148239" y="1641634"/>
                </a:cubicBezTo>
                <a:cubicBezTo>
                  <a:pt x="1175861" y="1639729"/>
                  <a:pt x="1184434" y="1640681"/>
                  <a:pt x="1196816" y="1628299"/>
                </a:cubicBezTo>
                <a:cubicBezTo>
                  <a:pt x="1209199" y="1616869"/>
                  <a:pt x="1219676" y="1607344"/>
                  <a:pt x="1220629" y="1564481"/>
                </a:cubicBezTo>
                <a:cubicBezTo>
                  <a:pt x="1224439" y="1519714"/>
                  <a:pt x="1222534" y="1433989"/>
                  <a:pt x="1220629" y="1379696"/>
                </a:cubicBezTo>
                <a:close/>
                <a:moveTo>
                  <a:pt x="814864" y="2810351"/>
                </a:moveTo>
                <a:cubicBezTo>
                  <a:pt x="814864" y="2814161"/>
                  <a:pt x="814864" y="2817971"/>
                  <a:pt x="813911" y="2839879"/>
                </a:cubicBezTo>
                <a:cubicBezTo>
                  <a:pt x="813911" y="2861786"/>
                  <a:pt x="811054" y="2882741"/>
                  <a:pt x="802481" y="2957989"/>
                </a:cubicBezTo>
                <a:cubicBezTo>
                  <a:pt x="793909" y="3033236"/>
                  <a:pt x="794861" y="3068479"/>
                  <a:pt x="793909" y="3126581"/>
                </a:cubicBezTo>
                <a:cubicBezTo>
                  <a:pt x="793909" y="3183731"/>
                  <a:pt x="787241" y="3222784"/>
                  <a:pt x="776764" y="3276124"/>
                </a:cubicBezTo>
                <a:cubicBezTo>
                  <a:pt x="766286" y="3329464"/>
                  <a:pt x="756761" y="3340894"/>
                  <a:pt x="756761" y="3340894"/>
                </a:cubicBezTo>
                <a:cubicBezTo>
                  <a:pt x="756761" y="3340894"/>
                  <a:pt x="753904" y="3333274"/>
                  <a:pt x="752951" y="3316129"/>
                </a:cubicBezTo>
                <a:cubicBezTo>
                  <a:pt x="751999" y="3298984"/>
                  <a:pt x="751999" y="3247549"/>
                  <a:pt x="751046" y="3194209"/>
                </a:cubicBezTo>
                <a:cubicBezTo>
                  <a:pt x="750094" y="3140869"/>
                  <a:pt x="749141" y="3083719"/>
                  <a:pt x="747236" y="3022759"/>
                </a:cubicBezTo>
                <a:cubicBezTo>
                  <a:pt x="746284" y="2961799"/>
                  <a:pt x="747236" y="2927509"/>
                  <a:pt x="743426" y="2891314"/>
                </a:cubicBezTo>
                <a:cubicBezTo>
                  <a:pt x="739616" y="2856071"/>
                  <a:pt x="730091" y="2801779"/>
                  <a:pt x="729139" y="2796064"/>
                </a:cubicBezTo>
                <a:cubicBezTo>
                  <a:pt x="729139" y="2790349"/>
                  <a:pt x="725329" y="2787491"/>
                  <a:pt x="725329" y="2787491"/>
                </a:cubicBezTo>
                <a:cubicBezTo>
                  <a:pt x="725329" y="2787491"/>
                  <a:pt x="725329" y="2760821"/>
                  <a:pt x="727234" y="2740819"/>
                </a:cubicBezTo>
                <a:cubicBezTo>
                  <a:pt x="729139" y="2720816"/>
                  <a:pt x="730091" y="2684621"/>
                  <a:pt x="733901" y="2656999"/>
                </a:cubicBezTo>
                <a:cubicBezTo>
                  <a:pt x="737711" y="2629376"/>
                  <a:pt x="742474" y="2600801"/>
                  <a:pt x="742474" y="2600801"/>
                </a:cubicBezTo>
                <a:cubicBezTo>
                  <a:pt x="742474" y="2600801"/>
                  <a:pt x="749141" y="2631281"/>
                  <a:pt x="751999" y="2645569"/>
                </a:cubicBezTo>
                <a:cubicBezTo>
                  <a:pt x="754856" y="2659856"/>
                  <a:pt x="753904" y="2661761"/>
                  <a:pt x="764381" y="2680811"/>
                </a:cubicBezTo>
                <a:cubicBezTo>
                  <a:pt x="774859" y="2699861"/>
                  <a:pt x="790099" y="2715101"/>
                  <a:pt x="794861" y="2721769"/>
                </a:cubicBezTo>
                <a:cubicBezTo>
                  <a:pt x="799624" y="2728436"/>
                  <a:pt x="803434" y="2741771"/>
                  <a:pt x="809149" y="2761774"/>
                </a:cubicBezTo>
                <a:cubicBezTo>
                  <a:pt x="813911" y="2781776"/>
                  <a:pt x="816769" y="2801779"/>
                  <a:pt x="816769" y="2801779"/>
                </a:cubicBezTo>
                <a:cubicBezTo>
                  <a:pt x="816769" y="2801779"/>
                  <a:pt x="814864" y="2806541"/>
                  <a:pt x="814864" y="2810351"/>
                </a:cubicBezTo>
                <a:close/>
              </a:path>
            </a:pathLst>
          </a:custGeom>
          <a:solidFill>
            <a:schemeClr val="accent2"/>
          </a:solidFill>
          <a:ln w="9525" cap="flat">
            <a:noFill/>
            <a:prstDash val="solid"/>
            <a:miter/>
          </a:ln>
        </p:spPr>
        <p:txBody>
          <a:bodyPr/>
          <a:lstStyle/>
          <a:p>
            <a:endParaRPr lang="ja-JP" altLang="en-US"/>
          </a:p>
        </p:txBody>
      </p:sp>
      <p:sp>
        <p:nvSpPr>
          <p:cNvPr id="152" name="フリーフォーム 151"/>
          <p:cNvSpPr>
            <a:spLocks noChangeAspect="1"/>
          </p:cNvSpPr>
          <p:nvPr userDrawn="1"/>
        </p:nvSpPr>
        <p:spPr>
          <a:xfrm>
            <a:off x="2372773" y="1655201"/>
            <a:ext cx="258072" cy="778661"/>
          </a:xfrm>
          <a:custGeom>
            <a:avLst/>
            <a:gdLst>
              <a:gd name="connsiteX0" fmla="*/ 625283 w 3980487"/>
              <a:gd name="connsiteY0" fmla="*/ 4222279 h 12009979"/>
              <a:gd name="connsiteX1" fmla="*/ 570514 w 3980487"/>
              <a:gd name="connsiteY1" fmla="*/ 4253235 h 12009979"/>
              <a:gd name="connsiteX2" fmla="*/ 546701 w 3980487"/>
              <a:gd name="connsiteY2" fmla="*/ 4269904 h 12009979"/>
              <a:gd name="connsiteX3" fmla="*/ 532414 w 3980487"/>
              <a:gd name="connsiteY3" fmla="*/ 4281810 h 12009979"/>
              <a:gd name="connsiteX4" fmla="*/ 501458 w 3980487"/>
              <a:gd name="connsiteY4" fmla="*/ 4317529 h 12009979"/>
              <a:gd name="connsiteX5" fmla="*/ 491657 w 3980487"/>
              <a:gd name="connsiteY5" fmla="*/ 4391031 h 12009979"/>
              <a:gd name="connsiteX6" fmla="*/ 530567 w 3980487"/>
              <a:gd name="connsiteY6" fmla="*/ 4426402 h 12009979"/>
              <a:gd name="connsiteX7" fmla="*/ 576548 w 3980487"/>
              <a:gd name="connsiteY7" fmla="*/ 4454699 h 12009979"/>
              <a:gd name="connsiteX8" fmla="*/ 587161 w 3980487"/>
              <a:gd name="connsiteY8" fmla="*/ 4497144 h 12009979"/>
              <a:gd name="connsiteX9" fmla="*/ 582630 w 3980487"/>
              <a:gd name="connsiteY9" fmla="*/ 4521775 h 12009979"/>
              <a:gd name="connsiteX10" fmla="*/ 594325 w 3980487"/>
              <a:gd name="connsiteY10" fmla="*/ 4524699 h 12009979"/>
              <a:gd name="connsiteX11" fmla="*/ 608613 w 3980487"/>
              <a:gd name="connsiteY11" fmla="*/ 4529461 h 12009979"/>
              <a:gd name="connsiteX12" fmla="*/ 625281 w 3980487"/>
              <a:gd name="connsiteY12" fmla="*/ 4534224 h 12009979"/>
              <a:gd name="connsiteX13" fmla="*/ 645429 w 3980487"/>
              <a:gd name="connsiteY13" fmla="*/ 4536239 h 12009979"/>
              <a:gd name="connsiteX14" fmla="*/ 668513 w 3980487"/>
              <a:gd name="connsiteY14" fmla="*/ 4490070 h 12009979"/>
              <a:gd name="connsiteX15" fmla="*/ 679126 w 3980487"/>
              <a:gd name="connsiteY15" fmla="*/ 4451161 h 12009979"/>
              <a:gd name="connsiteX16" fmla="*/ 661439 w 3980487"/>
              <a:gd name="connsiteY16" fmla="*/ 4412254 h 12009979"/>
              <a:gd name="connsiteX17" fmla="*/ 657903 w 3980487"/>
              <a:gd name="connsiteY17" fmla="*/ 4376882 h 12009979"/>
              <a:gd name="connsiteX18" fmla="*/ 650829 w 3980487"/>
              <a:gd name="connsiteY18" fmla="*/ 4224785 h 12009979"/>
              <a:gd name="connsiteX19" fmla="*/ 2263755 w 3980487"/>
              <a:gd name="connsiteY19" fmla="*/ 2282909 h 12009979"/>
              <a:gd name="connsiteX20" fmla="*/ 2246067 w 3980487"/>
              <a:gd name="connsiteY20" fmla="*/ 2396097 h 12009979"/>
              <a:gd name="connsiteX21" fmla="*/ 2193012 w 3980487"/>
              <a:gd name="connsiteY21" fmla="*/ 2502210 h 12009979"/>
              <a:gd name="connsiteX22" fmla="*/ 2178864 w 3980487"/>
              <a:gd name="connsiteY22" fmla="*/ 2594175 h 12009979"/>
              <a:gd name="connsiteX23" fmla="*/ 2111657 w 3980487"/>
              <a:gd name="connsiteY23" fmla="*/ 2601250 h 12009979"/>
              <a:gd name="connsiteX24" fmla="*/ 2019692 w 3980487"/>
              <a:gd name="connsiteY24" fmla="*/ 2608324 h 12009979"/>
              <a:gd name="connsiteX25" fmla="*/ 1910043 w 3980487"/>
              <a:gd name="connsiteY25" fmla="*/ 3110594 h 12009979"/>
              <a:gd name="connsiteX26" fmla="*/ 1902969 w 3980487"/>
              <a:gd name="connsiteY26" fmla="*/ 3386490 h 12009979"/>
              <a:gd name="connsiteX27" fmla="*/ 1902969 w 3980487"/>
              <a:gd name="connsiteY27" fmla="*/ 3520900 h 12009979"/>
              <a:gd name="connsiteX28" fmla="*/ 1899430 w 3980487"/>
              <a:gd name="connsiteY28" fmla="*/ 3602252 h 12009979"/>
              <a:gd name="connsiteX29" fmla="*/ 1906504 w 3980487"/>
              <a:gd name="connsiteY29" fmla="*/ 3676533 h 12009979"/>
              <a:gd name="connsiteX30" fmla="*/ 2011963 w 3980487"/>
              <a:gd name="connsiteY30" fmla="*/ 3679793 h 12009979"/>
              <a:gd name="connsiteX31" fmla="*/ 2197701 w 3980487"/>
              <a:gd name="connsiteY31" fmla="*/ 3675030 h 12009979"/>
              <a:gd name="connsiteX32" fmla="*/ 2237170 w 3980487"/>
              <a:gd name="connsiteY32" fmla="*/ 3429210 h 12009979"/>
              <a:gd name="connsiteX33" fmla="*/ 2408775 w 3980487"/>
              <a:gd name="connsiteY33" fmla="*/ 2778106 h 12009979"/>
              <a:gd name="connsiteX34" fmla="*/ 2468907 w 3980487"/>
              <a:gd name="connsiteY34" fmla="*/ 2664918 h 12009979"/>
              <a:gd name="connsiteX35" fmla="*/ 2543185 w 3980487"/>
              <a:gd name="connsiteY35" fmla="*/ 2537582 h 12009979"/>
              <a:gd name="connsiteX36" fmla="*/ 2628076 w 3980487"/>
              <a:gd name="connsiteY36" fmla="*/ 2484523 h 12009979"/>
              <a:gd name="connsiteX37" fmla="*/ 2663447 w 3980487"/>
              <a:gd name="connsiteY37" fmla="*/ 2484523 h 12009979"/>
              <a:gd name="connsiteX38" fmla="*/ 2663447 w 3980487"/>
              <a:gd name="connsiteY38" fmla="*/ 2470375 h 12009979"/>
              <a:gd name="connsiteX39" fmla="*/ 2613927 w 3980487"/>
              <a:gd name="connsiteY39" fmla="*/ 2417320 h 12009979"/>
              <a:gd name="connsiteX40" fmla="*/ 2543185 w 3980487"/>
              <a:gd name="connsiteY40" fmla="*/ 2406706 h 12009979"/>
              <a:gd name="connsiteX41" fmla="*/ 2263755 w 3980487"/>
              <a:gd name="connsiteY41" fmla="*/ 2282909 h 12009979"/>
              <a:gd name="connsiteX42" fmla="*/ 1376382 w 3980487"/>
              <a:gd name="connsiteY42" fmla="*/ 142 h 12009979"/>
              <a:gd name="connsiteX43" fmla="*/ 1605851 w 3980487"/>
              <a:gd name="connsiteY43" fmla="*/ 33304 h 12009979"/>
              <a:gd name="connsiteX44" fmla="*/ 1885281 w 3980487"/>
              <a:gd name="connsiteY44" fmla="*/ 160640 h 12009979"/>
              <a:gd name="connsiteX45" fmla="*/ 1994934 w 3980487"/>
              <a:gd name="connsiteY45" fmla="*/ 241992 h 12009979"/>
              <a:gd name="connsiteX46" fmla="*/ 2069211 w 3980487"/>
              <a:gd name="connsiteY46" fmla="*/ 266753 h 12009979"/>
              <a:gd name="connsiteX47" fmla="*/ 2200087 w 3980487"/>
              <a:gd name="connsiteY47" fmla="*/ 376402 h 12009979"/>
              <a:gd name="connsiteX48" fmla="*/ 2387552 w 3980487"/>
              <a:gd name="connsiteY48" fmla="*/ 673520 h 12009979"/>
              <a:gd name="connsiteX49" fmla="*/ 2461833 w 3980487"/>
              <a:gd name="connsiteY49" fmla="*/ 1020157 h 12009979"/>
              <a:gd name="connsiteX50" fmla="*/ 2412314 w 3980487"/>
              <a:gd name="connsiteY50" fmla="*/ 1356185 h 12009979"/>
              <a:gd name="connsiteX51" fmla="*/ 2316810 w 3980487"/>
              <a:gd name="connsiteY51" fmla="*/ 1663912 h 12009979"/>
              <a:gd name="connsiteX52" fmla="*/ 2238993 w 3980487"/>
              <a:gd name="connsiteY52" fmla="*/ 1808936 h 12009979"/>
              <a:gd name="connsiteX53" fmla="*/ 2221309 w 3980487"/>
              <a:gd name="connsiteY53" fmla="*/ 1865530 h 12009979"/>
              <a:gd name="connsiteX54" fmla="*/ 2221309 w 3980487"/>
              <a:gd name="connsiteY54" fmla="*/ 1833694 h 12009979"/>
              <a:gd name="connsiteX55" fmla="*/ 2207161 w 3980487"/>
              <a:gd name="connsiteY55" fmla="*/ 1861991 h 12009979"/>
              <a:gd name="connsiteX56" fmla="*/ 2207161 w 3980487"/>
              <a:gd name="connsiteY56" fmla="*/ 1833694 h 12009979"/>
              <a:gd name="connsiteX57" fmla="*/ 2164715 w 3980487"/>
              <a:gd name="connsiteY57" fmla="*/ 1879678 h 12009979"/>
              <a:gd name="connsiteX58" fmla="*/ 2147028 w 3980487"/>
              <a:gd name="connsiteY58" fmla="*/ 1939807 h 12009979"/>
              <a:gd name="connsiteX59" fmla="*/ 2143493 w 3980487"/>
              <a:gd name="connsiteY59" fmla="*/ 1904436 h 12009979"/>
              <a:gd name="connsiteX60" fmla="*/ 2101047 w 3980487"/>
              <a:gd name="connsiteY60" fmla="*/ 1907975 h 12009979"/>
              <a:gd name="connsiteX61" fmla="*/ 2108122 w 3980487"/>
              <a:gd name="connsiteY61" fmla="*/ 1992866 h 12009979"/>
              <a:gd name="connsiteX62" fmla="*/ 2150567 w 3980487"/>
              <a:gd name="connsiteY62" fmla="*/ 2134351 h 12009979"/>
              <a:gd name="connsiteX63" fmla="*/ 2228383 w 3980487"/>
              <a:gd name="connsiteY63" fmla="*/ 2254613 h 12009979"/>
              <a:gd name="connsiteX64" fmla="*/ 2649298 w 3980487"/>
              <a:gd name="connsiteY64" fmla="*/ 2243999 h 12009979"/>
              <a:gd name="connsiteX65" fmla="*/ 3087901 w 3980487"/>
              <a:gd name="connsiteY65" fmla="*/ 2219241 h 12009979"/>
              <a:gd name="connsiteX66" fmla="*/ 3399167 w 3980487"/>
              <a:gd name="connsiteY66" fmla="*/ 2198019 h 12009979"/>
              <a:gd name="connsiteX67" fmla="*/ 3671527 w 3980487"/>
              <a:gd name="connsiteY67" fmla="*/ 2343039 h 12009979"/>
              <a:gd name="connsiteX68" fmla="*/ 3873141 w 3980487"/>
              <a:gd name="connsiteY68" fmla="*/ 2742734 h 12009979"/>
              <a:gd name="connsiteX69" fmla="*/ 3961571 w 3980487"/>
              <a:gd name="connsiteY69" fmla="*/ 3245005 h 12009979"/>
              <a:gd name="connsiteX70" fmla="*/ 3979254 w 3980487"/>
              <a:gd name="connsiteY70" fmla="*/ 3708366 h 12009979"/>
              <a:gd name="connsiteX71" fmla="*/ 3950957 w 3980487"/>
              <a:gd name="connsiteY71" fmla="*/ 4256620 h 12009979"/>
              <a:gd name="connsiteX72" fmla="*/ 3880215 w 3980487"/>
              <a:gd name="connsiteY72" fmla="*/ 4868540 h 12009979"/>
              <a:gd name="connsiteX73" fmla="*/ 3784715 w 3980487"/>
              <a:gd name="connsiteY73" fmla="*/ 5169196 h 12009979"/>
              <a:gd name="connsiteX74" fmla="*/ 3650304 w 3980487"/>
              <a:gd name="connsiteY74" fmla="*/ 5250549 h 12009979"/>
              <a:gd name="connsiteX75" fmla="*/ 3445152 w 3980487"/>
              <a:gd name="connsiteY75" fmla="*/ 5254088 h 12009979"/>
              <a:gd name="connsiteX76" fmla="*/ 3392093 w 3980487"/>
              <a:gd name="connsiteY76" fmla="*/ 5275310 h 12009979"/>
              <a:gd name="connsiteX77" fmla="*/ 3225850 w 3980487"/>
              <a:gd name="connsiteY77" fmla="*/ 5292994 h 12009979"/>
              <a:gd name="connsiteX78" fmla="*/ 2992401 w 3980487"/>
              <a:gd name="connsiteY78" fmla="*/ 5257623 h 12009979"/>
              <a:gd name="connsiteX79" fmla="*/ 3010084 w 3980487"/>
              <a:gd name="connsiteY79" fmla="*/ 5307142 h 12009979"/>
              <a:gd name="connsiteX80" fmla="*/ 3052530 w 3980487"/>
              <a:gd name="connsiteY80" fmla="*/ 5430943 h 12009979"/>
              <a:gd name="connsiteX81" fmla="*/ 3041920 w 3980487"/>
              <a:gd name="connsiteY81" fmla="*/ 5508760 h 12009979"/>
              <a:gd name="connsiteX82" fmla="*/ 2981787 w 3980487"/>
              <a:gd name="connsiteY82" fmla="*/ 5554740 h 12009979"/>
              <a:gd name="connsiteX83" fmla="*/ 2914584 w 3980487"/>
              <a:gd name="connsiteY83" fmla="*/ 5572428 h 12009979"/>
              <a:gd name="connsiteX84" fmla="*/ 2985326 w 3980487"/>
              <a:gd name="connsiteY84" fmla="*/ 5788190 h 12009979"/>
              <a:gd name="connsiteX85" fmla="*/ 3041920 w 3980487"/>
              <a:gd name="connsiteY85" fmla="*/ 6138366 h 12009979"/>
              <a:gd name="connsiteX86" fmla="*/ 3056069 w 3980487"/>
              <a:gd name="connsiteY86" fmla="*/ 6456707 h 12009979"/>
              <a:gd name="connsiteX87" fmla="*/ 3013623 w 3980487"/>
              <a:gd name="connsiteY87" fmla="*/ 6538059 h 12009979"/>
              <a:gd name="connsiteX88" fmla="*/ 2935807 w 3980487"/>
              <a:gd name="connsiteY88" fmla="*/ 6580504 h 12009979"/>
              <a:gd name="connsiteX89" fmla="*/ 2928733 w 3980487"/>
              <a:gd name="connsiteY89" fmla="*/ 7181814 h 12009979"/>
              <a:gd name="connsiteX90" fmla="*/ 2921658 w 3980487"/>
              <a:gd name="connsiteY90" fmla="*/ 7542600 h 12009979"/>
              <a:gd name="connsiteX91" fmla="*/ 2879213 w 3980487"/>
              <a:gd name="connsiteY91" fmla="*/ 7991815 h 12009979"/>
              <a:gd name="connsiteX92" fmla="*/ 2889822 w 3980487"/>
              <a:gd name="connsiteY92" fmla="*/ 8409194 h 12009979"/>
              <a:gd name="connsiteX93" fmla="*/ 2850916 w 3980487"/>
              <a:gd name="connsiteY93" fmla="*/ 8465790 h 12009979"/>
              <a:gd name="connsiteX94" fmla="*/ 2875674 w 3980487"/>
              <a:gd name="connsiteY94" fmla="*/ 8575438 h 12009979"/>
              <a:gd name="connsiteX95" fmla="*/ 2964104 w 3980487"/>
              <a:gd name="connsiteY95" fmla="*/ 8826574 h 12009979"/>
              <a:gd name="connsiteX96" fmla="*/ 3077291 w 3980487"/>
              <a:gd name="connsiteY96" fmla="*/ 9130766 h 12009979"/>
              <a:gd name="connsiteX97" fmla="*/ 3112663 w 3980487"/>
              <a:gd name="connsiteY97" fmla="*/ 9456182 h 12009979"/>
              <a:gd name="connsiteX98" fmla="*/ 3123272 w 3980487"/>
              <a:gd name="connsiteY98" fmla="*/ 9509236 h 12009979"/>
              <a:gd name="connsiteX99" fmla="*/ 3080827 w 3980487"/>
              <a:gd name="connsiteY99" fmla="*/ 9898318 h 12009979"/>
              <a:gd name="connsiteX100" fmla="*/ 3006549 w 3980487"/>
              <a:gd name="connsiteY100" fmla="*/ 10386447 h 12009979"/>
              <a:gd name="connsiteX101" fmla="*/ 2935807 w 3980487"/>
              <a:gd name="connsiteY101" fmla="*/ 10665875 h 12009979"/>
              <a:gd name="connsiteX102" fmla="*/ 2918119 w 3980487"/>
              <a:gd name="connsiteY102" fmla="*/ 10775527 h 12009979"/>
              <a:gd name="connsiteX103" fmla="*/ 2932268 w 3980487"/>
              <a:gd name="connsiteY103" fmla="*/ 10871027 h 12009979"/>
              <a:gd name="connsiteX104" fmla="*/ 2967639 w 3980487"/>
              <a:gd name="connsiteY104" fmla="*/ 10885175 h 12009979"/>
              <a:gd name="connsiteX105" fmla="*/ 3017159 w 3980487"/>
              <a:gd name="connsiteY105" fmla="*/ 10970067 h 12009979"/>
              <a:gd name="connsiteX106" fmla="*/ 3087901 w 3980487"/>
              <a:gd name="connsiteY106" fmla="*/ 11210591 h 12009979"/>
              <a:gd name="connsiteX107" fmla="*/ 3105588 w 3980487"/>
              <a:gd name="connsiteY107" fmla="*/ 11345003 h 12009979"/>
              <a:gd name="connsiteX108" fmla="*/ 3123272 w 3980487"/>
              <a:gd name="connsiteY108" fmla="*/ 11355615 h 12009979"/>
              <a:gd name="connsiteX109" fmla="*/ 3148034 w 3980487"/>
              <a:gd name="connsiteY109" fmla="*/ 11415743 h 12009979"/>
              <a:gd name="connsiteX110" fmla="*/ 3148034 w 3980487"/>
              <a:gd name="connsiteY110" fmla="*/ 11539543 h 12009979"/>
              <a:gd name="connsiteX111" fmla="*/ 3102049 w 3980487"/>
              <a:gd name="connsiteY111" fmla="*/ 11666879 h 12009979"/>
              <a:gd name="connsiteX112" fmla="*/ 2957029 w 3980487"/>
              <a:gd name="connsiteY112" fmla="*/ 11755307 h 12009979"/>
              <a:gd name="connsiteX113" fmla="*/ 2854451 w 3980487"/>
              <a:gd name="connsiteY113" fmla="*/ 11744699 h 12009979"/>
              <a:gd name="connsiteX114" fmla="*/ 2790783 w 3980487"/>
              <a:gd name="connsiteY114" fmla="*/ 11790679 h 12009979"/>
              <a:gd name="connsiteX115" fmla="*/ 2659912 w 3980487"/>
              <a:gd name="connsiteY115" fmla="*/ 11893251 h 12009979"/>
              <a:gd name="connsiteX116" fmla="*/ 2613927 w 3980487"/>
              <a:gd name="connsiteY116" fmla="*/ 11910939 h 12009979"/>
              <a:gd name="connsiteX117" fmla="*/ 2599779 w 3980487"/>
              <a:gd name="connsiteY117" fmla="*/ 11921555 h 12009979"/>
              <a:gd name="connsiteX118" fmla="*/ 2582095 w 3980487"/>
              <a:gd name="connsiteY118" fmla="*/ 11932163 h 12009979"/>
              <a:gd name="connsiteX119" fmla="*/ 2567947 w 3980487"/>
              <a:gd name="connsiteY119" fmla="*/ 11942775 h 12009979"/>
              <a:gd name="connsiteX120" fmla="*/ 2543185 w 3980487"/>
              <a:gd name="connsiteY120" fmla="*/ 11953387 h 12009979"/>
              <a:gd name="connsiteX121" fmla="*/ 2518427 w 3980487"/>
              <a:gd name="connsiteY121" fmla="*/ 11963995 h 12009979"/>
              <a:gd name="connsiteX122" fmla="*/ 2500740 w 3980487"/>
              <a:gd name="connsiteY122" fmla="*/ 11971071 h 12009979"/>
              <a:gd name="connsiteX123" fmla="*/ 2475982 w 3980487"/>
              <a:gd name="connsiteY123" fmla="*/ 11978147 h 12009979"/>
              <a:gd name="connsiteX124" fmla="*/ 2447685 w 3980487"/>
              <a:gd name="connsiteY124" fmla="*/ 11985219 h 12009979"/>
              <a:gd name="connsiteX125" fmla="*/ 2419388 w 3980487"/>
              <a:gd name="connsiteY125" fmla="*/ 11999367 h 12009979"/>
              <a:gd name="connsiteX126" fmla="*/ 2398165 w 3980487"/>
              <a:gd name="connsiteY126" fmla="*/ 12002907 h 12009979"/>
              <a:gd name="connsiteX127" fmla="*/ 2352181 w 3980487"/>
              <a:gd name="connsiteY127" fmla="*/ 12009979 h 12009979"/>
              <a:gd name="connsiteX128" fmla="*/ 1980785 w 3980487"/>
              <a:gd name="connsiteY128" fmla="*/ 11988755 h 12009979"/>
              <a:gd name="connsiteX129" fmla="*/ 1605851 w 3980487"/>
              <a:gd name="connsiteY129" fmla="*/ 11903867 h 12009979"/>
              <a:gd name="connsiteX130" fmla="*/ 1549257 w 3980487"/>
              <a:gd name="connsiteY130" fmla="*/ 11833123 h 12009979"/>
              <a:gd name="connsiteX131" fmla="*/ 1556331 w 3980487"/>
              <a:gd name="connsiteY131" fmla="*/ 11741159 h 12009979"/>
              <a:gd name="connsiteX132" fmla="*/ 1570480 w 3980487"/>
              <a:gd name="connsiteY132" fmla="*/ 11748231 h 12009979"/>
              <a:gd name="connsiteX133" fmla="*/ 1574015 w 3980487"/>
              <a:gd name="connsiteY133" fmla="*/ 11698715 h 12009979"/>
              <a:gd name="connsiteX134" fmla="*/ 1623534 w 3980487"/>
              <a:gd name="connsiteY134" fmla="*/ 11599675 h 12009979"/>
              <a:gd name="connsiteX135" fmla="*/ 1800391 w 3980487"/>
              <a:gd name="connsiteY135" fmla="*/ 11482951 h 12009979"/>
              <a:gd name="connsiteX136" fmla="*/ 1959563 w 3980487"/>
              <a:gd name="connsiteY136" fmla="*/ 11369759 h 12009979"/>
              <a:gd name="connsiteX137" fmla="*/ 1956024 w 3980487"/>
              <a:gd name="connsiteY137" fmla="*/ 11323779 h 12009979"/>
              <a:gd name="connsiteX138" fmla="*/ 2072750 w 3980487"/>
              <a:gd name="connsiteY138" fmla="*/ 11207051 h 12009979"/>
              <a:gd name="connsiteX139" fmla="*/ 2246067 w 3980487"/>
              <a:gd name="connsiteY139" fmla="*/ 11047883 h 12009979"/>
              <a:gd name="connsiteX140" fmla="*/ 2267290 w 3980487"/>
              <a:gd name="connsiteY140" fmla="*/ 10987755 h 12009979"/>
              <a:gd name="connsiteX141" fmla="*/ 2309735 w 3980487"/>
              <a:gd name="connsiteY141" fmla="*/ 10962995 h 12009979"/>
              <a:gd name="connsiteX142" fmla="*/ 2320348 w 3980487"/>
              <a:gd name="connsiteY142" fmla="*/ 10906399 h 12009979"/>
              <a:gd name="connsiteX143" fmla="*/ 2309735 w 3980487"/>
              <a:gd name="connsiteY143" fmla="*/ 10878103 h 12009979"/>
              <a:gd name="connsiteX144" fmla="*/ 2334497 w 3980487"/>
              <a:gd name="connsiteY144" fmla="*/ 10814435 h 12009979"/>
              <a:gd name="connsiteX145" fmla="*/ 2323884 w 3980487"/>
              <a:gd name="connsiteY145" fmla="*/ 10775527 h 12009979"/>
              <a:gd name="connsiteX146" fmla="*/ 2359255 w 3980487"/>
              <a:gd name="connsiteY146" fmla="*/ 10733079 h 12009979"/>
              <a:gd name="connsiteX147" fmla="*/ 2359255 w 3980487"/>
              <a:gd name="connsiteY147" fmla="*/ 10683563 h 12009979"/>
              <a:gd name="connsiteX148" fmla="*/ 2384017 w 3980487"/>
              <a:gd name="connsiteY148" fmla="*/ 10651727 h 12009979"/>
              <a:gd name="connsiteX149" fmla="*/ 2387552 w 3980487"/>
              <a:gd name="connsiteY149" fmla="*/ 10312163 h 12009979"/>
              <a:gd name="connsiteX150" fmla="*/ 2352181 w 3980487"/>
              <a:gd name="connsiteY150" fmla="*/ 10262643 h 12009979"/>
              <a:gd name="connsiteX151" fmla="*/ 2373403 w 3980487"/>
              <a:gd name="connsiteY151" fmla="*/ 10216659 h 12009979"/>
              <a:gd name="connsiteX152" fmla="*/ 2373403 w 3980487"/>
              <a:gd name="connsiteY152" fmla="*/ 10128235 h 12009979"/>
              <a:gd name="connsiteX153" fmla="*/ 2355720 w 3980487"/>
              <a:gd name="connsiteY153" fmla="*/ 10078714 h 12009979"/>
              <a:gd name="connsiteX154" fmla="*/ 2369868 w 3980487"/>
              <a:gd name="connsiteY154" fmla="*/ 10036268 h 12009979"/>
              <a:gd name="connsiteX155" fmla="*/ 2366329 w 3980487"/>
              <a:gd name="connsiteY155" fmla="*/ 9947838 h 12009979"/>
              <a:gd name="connsiteX156" fmla="*/ 2345106 w 3980487"/>
              <a:gd name="connsiteY156" fmla="*/ 9905398 h 12009979"/>
              <a:gd name="connsiteX157" fmla="*/ 2359255 w 3980487"/>
              <a:gd name="connsiteY157" fmla="*/ 9866486 h 12009979"/>
              <a:gd name="connsiteX158" fmla="*/ 2355720 w 3980487"/>
              <a:gd name="connsiteY158" fmla="*/ 9756834 h 12009979"/>
              <a:gd name="connsiteX159" fmla="*/ 2330958 w 3980487"/>
              <a:gd name="connsiteY159" fmla="*/ 9587056 h 12009979"/>
              <a:gd name="connsiteX160" fmla="*/ 2355720 w 3980487"/>
              <a:gd name="connsiteY160" fmla="*/ 9505702 h 12009979"/>
              <a:gd name="connsiteX161" fmla="*/ 2348645 w 3980487"/>
              <a:gd name="connsiteY161" fmla="*/ 9307622 h 12009979"/>
              <a:gd name="connsiteX162" fmla="*/ 2295587 w 3980487"/>
              <a:gd name="connsiteY162" fmla="*/ 9031726 h 12009979"/>
              <a:gd name="connsiteX163" fmla="*/ 2238993 w 3980487"/>
              <a:gd name="connsiteY163" fmla="*/ 8872554 h 12009979"/>
              <a:gd name="connsiteX164" fmla="*/ 2164715 w 3980487"/>
              <a:gd name="connsiteY164" fmla="*/ 8762906 h 12009979"/>
              <a:gd name="connsiteX165" fmla="*/ 2125805 w 3980487"/>
              <a:gd name="connsiteY165" fmla="*/ 8667406 h 12009979"/>
              <a:gd name="connsiteX166" fmla="*/ 1938340 w 3980487"/>
              <a:gd name="connsiteY166" fmla="*/ 8589586 h 12009979"/>
              <a:gd name="connsiteX167" fmla="*/ 1892356 w 3980487"/>
              <a:gd name="connsiteY167" fmla="*/ 8426878 h 12009979"/>
              <a:gd name="connsiteX168" fmla="*/ 1860523 w 3980487"/>
              <a:gd name="connsiteY168" fmla="*/ 8285394 h 12009979"/>
              <a:gd name="connsiteX169" fmla="*/ 1750871 w 3980487"/>
              <a:gd name="connsiteY169" fmla="*/ 8349066 h 12009979"/>
              <a:gd name="connsiteX170" fmla="*/ 1736722 w 3980487"/>
              <a:gd name="connsiteY170" fmla="*/ 8543606 h 12009979"/>
              <a:gd name="connsiteX171" fmla="*/ 1683668 w 3980487"/>
              <a:gd name="connsiteY171" fmla="*/ 8769982 h 12009979"/>
              <a:gd name="connsiteX172" fmla="*/ 1669519 w 3980487"/>
              <a:gd name="connsiteY172" fmla="*/ 8886704 h 12009979"/>
              <a:gd name="connsiteX173" fmla="*/ 1697816 w 3980487"/>
              <a:gd name="connsiteY173" fmla="*/ 9102470 h 12009979"/>
              <a:gd name="connsiteX174" fmla="*/ 1715500 w 3980487"/>
              <a:gd name="connsiteY174" fmla="*/ 9144914 h 12009979"/>
              <a:gd name="connsiteX175" fmla="*/ 1722574 w 3980487"/>
              <a:gd name="connsiteY175" fmla="*/ 9321770 h 12009979"/>
              <a:gd name="connsiteX176" fmla="*/ 1648296 w 3980487"/>
              <a:gd name="connsiteY176" fmla="*/ 9753298 h 12009979"/>
              <a:gd name="connsiteX177" fmla="*/ 1612925 w 3980487"/>
              <a:gd name="connsiteY177" fmla="*/ 10351075 h 12009979"/>
              <a:gd name="connsiteX178" fmla="*/ 1627073 w 3980487"/>
              <a:gd name="connsiteY178" fmla="*/ 10605743 h 12009979"/>
              <a:gd name="connsiteX179" fmla="*/ 1673054 w 3980487"/>
              <a:gd name="connsiteY179" fmla="*/ 10637579 h 12009979"/>
              <a:gd name="connsiteX180" fmla="*/ 1687203 w 3980487"/>
              <a:gd name="connsiteY180" fmla="*/ 10708319 h 12009979"/>
              <a:gd name="connsiteX181" fmla="*/ 1740261 w 3980487"/>
              <a:gd name="connsiteY181" fmla="*/ 10860419 h 12009979"/>
              <a:gd name="connsiteX182" fmla="*/ 1754410 w 3980487"/>
              <a:gd name="connsiteY182" fmla="*/ 11044343 h 12009979"/>
              <a:gd name="connsiteX183" fmla="*/ 1793316 w 3980487"/>
              <a:gd name="connsiteY183" fmla="*/ 11083255 h 12009979"/>
              <a:gd name="connsiteX184" fmla="*/ 1789781 w 3980487"/>
              <a:gd name="connsiteY184" fmla="*/ 11214131 h 12009979"/>
              <a:gd name="connsiteX185" fmla="*/ 1743797 w 3980487"/>
              <a:gd name="connsiteY185" fmla="*/ 11330855 h 12009979"/>
              <a:gd name="connsiteX186" fmla="*/ 1538644 w 3980487"/>
              <a:gd name="connsiteY186" fmla="*/ 11422819 h 12009979"/>
              <a:gd name="connsiteX187" fmla="*/ 1414846 w 3980487"/>
              <a:gd name="connsiteY187" fmla="*/ 11394523 h 12009979"/>
              <a:gd name="connsiteX188" fmla="*/ 1110654 w 3980487"/>
              <a:gd name="connsiteY188" fmla="*/ 11567843 h 12009979"/>
              <a:gd name="connsiteX189" fmla="*/ 728646 w 3980487"/>
              <a:gd name="connsiteY189" fmla="*/ 11652727 h 12009979"/>
              <a:gd name="connsiteX190" fmla="*/ 321876 w 3980487"/>
              <a:gd name="connsiteY190" fmla="*/ 11557227 h 12009979"/>
              <a:gd name="connsiteX191" fmla="*/ 247598 w 3980487"/>
              <a:gd name="connsiteY191" fmla="*/ 11436967 h 12009979"/>
              <a:gd name="connsiteX192" fmla="*/ 300653 w 3980487"/>
              <a:gd name="connsiteY192" fmla="*/ 11366223 h 12009979"/>
              <a:gd name="connsiteX193" fmla="*/ 297118 w 3980487"/>
              <a:gd name="connsiteY193" fmla="*/ 11327315 h 12009979"/>
              <a:gd name="connsiteX194" fmla="*/ 353712 w 3980487"/>
              <a:gd name="connsiteY194" fmla="*/ 11249503 h 12009979"/>
              <a:gd name="connsiteX195" fmla="*/ 551790 w 3980487"/>
              <a:gd name="connsiteY195" fmla="*/ 11143387 h 12009979"/>
              <a:gd name="connsiteX196" fmla="*/ 693275 w 3980487"/>
              <a:gd name="connsiteY196" fmla="*/ 11065567 h 12009979"/>
              <a:gd name="connsiteX197" fmla="*/ 739255 w 3980487"/>
              <a:gd name="connsiteY197" fmla="*/ 11008975 h 12009979"/>
              <a:gd name="connsiteX198" fmla="*/ 831220 w 3980487"/>
              <a:gd name="connsiteY198" fmla="*/ 10938231 h 12009979"/>
              <a:gd name="connsiteX199" fmla="*/ 877205 w 3980487"/>
              <a:gd name="connsiteY199" fmla="*/ 10860419 h 12009979"/>
              <a:gd name="connsiteX200" fmla="*/ 993928 w 3980487"/>
              <a:gd name="connsiteY200" fmla="*/ 10789675 h 12009979"/>
              <a:gd name="connsiteX201" fmla="*/ 1075283 w 3980487"/>
              <a:gd name="connsiteY201" fmla="*/ 10715395 h 12009979"/>
              <a:gd name="connsiteX202" fmla="*/ 1085893 w 3980487"/>
              <a:gd name="connsiteY202" fmla="*/ 10672951 h 12009979"/>
              <a:gd name="connsiteX203" fmla="*/ 1114190 w 3980487"/>
              <a:gd name="connsiteY203" fmla="*/ 10641115 h 12009979"/>
              <a:gd name="connsiteX204" fmla="*/ 1117729 w 3980487"/>
              <a:gd name="connsiteY204" fmla="*/ 10443035 h 12009979"/>
              <a:gd name="connsiteX205" fmla="*/ 1043447 w 3980487"/>
              <a:gd name="connsiteY205" fmla="*/ 9965526 h 12009979"/>
              <a:gd name="connsiteX206" fmla="*/ 969170 w 3980487"/>
              <a:gd name="connsiteY206" fmla="*/ 9484478 h 12009979"/>
              <a:gd name="connsiteX207" fmla="*/ 944408 w 3980487"/>
              <a:gd name="connsiteY207" fmla="*/ 9159062 h 12009979"/>
              <a:gd name="connsiteX208" fmla="*/ 969170 w 3980487"/>
              <a:gd name="connsiteY208" fmla="*/ 9109544 h 12009979"/>
              <a:gd name="connsiteX209" fmla="*/ 972705 w 3980487"/>
              <a:gd name="connsiteY209" fmla="*/ 9056490 h 12009979"/>
              <a:gd name="connsiteX210" fmla="*/ 993928 w 3980487"/>
              <a:gd name="connsiteY210" fmla="*/ 8897318 h 12009979"/>
              <a:gd name="connsiteX211" fmla="*/ 1032838 w 3980487"/>
              <a:gd name="connsiteY211" fmla="*/ 8709848 h 12009979"/>
              <a:gd name="connsiteX212" fmla="*/ 1018689 w 3980487"/>
              <a:gd name="connsiteY212" fmla="*/ 8656794 h 12009979"/>
              <a:gd name="connsiteX213" fmla="*/ 1008076 w 3980487"/>
              <a:gd name="connsiteY213" fmla="*/ 8564828 h 12009979"/>
              <a:gd name="connsiteX214" fmla="*/ 859517 w 3980487"/>
              <a:gd name="connsiteY214" fmla="*/ 8578976 h 12009979"/>
              <a:gd name="connsiteX215" fmla="*/ 809998 w 3980487"/>
              <a:gd name="connsiteY215" fmla="*/ 8508234 h 12009979"/>
              <a:gd name="connsiteX216" fmla="*/ 749868 w 3980487"/>
              <a:gd name="connsiteY216" fmla="*/ 8030725 h 12009979"/>
              <a:gd name="connsiteX217" fmla="*/ 679126 w 3980487"/>
              <a:gd name="connsiteY217" fmla="*/ 7058016 h 12009979"/>
              <a:gd name="connsiteX218" fmla="*/ 664978 w 3980487"/>
              <a:gd name="connsiteY218" fmla="*/ 6612340 h 12009979"/>
              <a:gd name="connsiteX219" fmla="*/ 583622 w 3980487"/>
              <a:gd name="connsiteY219" fmla="*/ 6594652 h 12009979"/>
              <a:gd name="connsiteX220" fmla="*/ 466899 w 3980487"/>
              <a:gd name="connsiteY220" fmla="*/ 6527449 h 12009979"/>
              <a:gd name="connsiteX221" fmla="*/ 427989 w 3980487"/>
              <a:gd name="connsiteY221" fmla="*/ 6460242 h 12009979"/>
              <a:gd name="connsiteX222" fmla="*/ 431528 w 3980487"/>
              <a:gd name="connsiteY222" fmla="*/ 6212644 h 12009979"/>
              <a:gd name="connsiteX223" fmla="*/ 452751 w 3980487"/>
              <a:gd name="connsiteY223" fmla="*/ 5713913 h 12009979"/>
              <a:gd name="connsiteX224" fmla="*/ 463360 w 3980487"/>
              <a:gd name="connsiteY224" fmla="*/ 5328365 h 12009979"/>
              <a:gd name="connsiteX225" fmla="*/ 442138 w 3980487"/>
              <a:gd name="connsiteY225" fmla="*/ 5324830 h 12009979"/>
              <a:gd name="connsiteX226" fmla="*/ 403231 w 3980487"/>
              <a:gd name="connsiteY226" fmla="*/ 5370811 h 12009979"/>
              <a:gd name="connsiteX227" fmla="*/ 417380 w 3980487"/>
              <a:gd name="connsiteY227" fmla="*/ 5225790 h 12009979"/>
              <a:gd name="connsiteX228" fmla="*/ 456286 w 3980487"/>
              <a:gd name="connsiteY228" fmla="*/ 4967579 h 12009979"/>
              <a:gd name="connsiteX229" fmla="*/ 477509 w 3980487"/>
              <a:gd name="connsiteY229" fmla="*/ 4939282 h 12009979"/>
              <a:gd name="connsiteX230" fmla="*/ 477509 w 3980487"/>
              <a:gd name="connsiteY230" fmla="*/ 4914525 h 12009979"/>
              <a:gd name="connsiteX231" fmla="*/ 488122 w 3980487"/>
              <a:gd name="connsiteY231" fmla="*/ 4896837 h 12009979"/>
              <a:gd name="connsiteX232" fmla="*/ 491657 w 3980487"/>
              <a:gd name="connsiteY232" fmla="*/ 4854391 h 12009979"/>
              <a:gd name="connsiteX233" fmla="*/ 562399 w 3980487"/>
              <a:gd name="connsiteY233" fmla="*/ 4730594 h 12009979"/>
              <a:gd name="connsiteX234" fmla="*/ 618993 w 3980487"/>
              <a:gd name="connsiteY234" fmla="*/ 4603258 h 12009979"/>
              <a:gd name="connsiteX235" fmla="*/ 619436 w 3980487"/>
              <a:gd name="connsiteY235" fmla="*/ 4580708 h 12009979"/>
              <a:gd name="connsiteX236" fmla="*/ 612705 w 3980487"/>
              <a:gd name="connsiteY236" fmla="*/ 4562891 h 12009979"/>
              <a:gd name="connsiteX237" fmla="*/ 606231 w 3980487"/>
              <a:gd name="connsiteY237" fmla="*/ 4558036 h 12009979"/>
              <a:gd name="connsiteX238" fmla="*/ 599088 w 3980487"/>
              <a:gd name="connsiteY238" fmla="*/ 4555655 h 12009979"/>
              <a:gd name="connsiteX239" fmla="*/ 584800 w 3980487"/>
              <a:gd name="connsiteY239" fmla="*/ 4548511 h 12009979"/>
              <a:gd name="connsiteX240" fmla="*/ 577726 w 3980487"/>
              <a:gd name="connsiteY240" fmla="*/ 4543712 h 12009979"/>
              <a:gd name="connsiteX241" fmla="*/ 572606 w 3980487"/>
              <a:gd name="connsiteY241" fmla="*/ 4542047 h 12009979"/>
              <a:gd name="connsiteX242" fmla="*/ 551790 w 3980487"/>
              <a:gd name="connsiteY242" fmla="*/ 4564351 h 12009979"/>
              <a:gd name="connsiteX243" fmla="*/ 360786 w 3980487"/>
              <a:gd name="connsiteY243" fmla="*/ 4702297 h 12009979"/>
              <a:gd name="connsiteX244" fmla="*/ 212227 w 3980487"/>
              <a:gd name="connsiteY244" fmla="*/ 4787188 h 12009979"/>
              <a:gd name="connsiteX245" fmla="*/ 77816 w 3980487"/>
              <a:gd name="connsiteY245" fmla="*/ 4613871 h 12009979"/>
              <a:gd name="connsiteX246" fmla="*/ 0 w 3980487"/>
              <a:gd name="connsiteY246" fmla="*/ 4419328 h 12009979"/>
              <a:gd name="connsiteX247" fmla="*/ 49520 w 3980487"/>
              <a:gd name="connsiteY247" fmla="*/ 4217714 h 12009979"/>
              <a:gd name="connsiteX248" fmla="*/ 45981 w 3980487"/>
              <a:gd name="connsiteY248" fmla="*/ 4161120 h 12009979"/>
              <a:gd name="connsiteX249" fmla="*/ 53055 w 3980487"/>
              <a:gd name="connsiteY249" fmla="*/ 4079765 h 12009979"/>
              <a:gd name="connsiteX250" fmla="*/ 127336 w 3980487"/>
              <a:gd name="connsiteY250" fmla="*/ 3963042 h 12009979"/>
              <a:gd name="connsiteX251" fmla="*/ 163320 w 3980487"/>
              <a:gd name="connsiteY251" fmla="*/ 3836516 h 12009979"/>
              <a:gd name="connsiteX252" fmla="*/ 244059 w 3980487"/>
              <a:gd name="connsiteY252" fmla="*/ 3754350 h 12009979"/>
              <a:gd name="connsiteX253" fmla="*/ 367860 w 3980487"/>
              <a:gd name="connsiteY253" fmla="*/ 3704830 h 12009979"/>
              <a:gd name="connsiteX254" fmla="*/ 374934 w 3980487"/>
              <a:gd name="connsiteY254" fmla="*/ 3549197 h 12009979"/>
              <a:gd name="connsiteX255" fmla="*/ 399692 w 3980487"/>
              <a:gd name="connsiteY255" fmla="*/ 3255618 h 12009979"/>
              <a:gd name="connsiteX256" fmla="*/ 357247 w 3980487"/>
              <a:gd name="connsiteY256" fmla="*/ 3156579 h 12009979"/>
              <a:gd name="connsiteX257" fmla="*/ 321876 w 3980487"/>
              <a:gd name="connsiteY257" fmla="*/ 2905442 h 12009979"/>
              <a:gd name="connsiteX258" fmla="*/ 456286 w 3980487"/>
              <a:gd name="connsiteY258" fmla="*/ 2682605 h 12009979"/>
              <a:gd name="connsiteX259" fmla="*/ 601310 w 3980487"/>
              <a:gd name="connsiteY259" fmla="*/ 2629547 h 12009979"/>
              <a:gd name="connsiteX260" fmla="*/ 626068 w 3980487"/>
              <a:gd name="connsiteY260" fmla="*/ 2597714 h 12009979"/>
              <a:gd name="connsiteX261" fmla="*/ 594235 w 3980487"/>
              <a:gd name="connsiteY261" fmla="*/ 2647234 h 12009979"/>
              <a:gd name="connsiteX262" fmla="*/ 573013 w 3980487"/>
              <a:gd name="connsiteY262" fmla="*/ 2682605 h 12009979"/>
              <a:gd name="connsiteX263" fmla="*/ 473973 w 3980487"/>
              <a:gd name="connsiteY263" fmla="*/ 2894832 h 12009979"/>
              <a:gd name="connsiteX264" fmla="*/ 403231 w 3980487"/>
              <a:gd name="connsiteY264" fmla="*/ 3287450 h 12009979"/>
              <a:gd name="connsiteX265" fmla="*/ 371395 w 3980487"/>
              <a:gd name="connsiteY265" fmla="*/ 3655311 h 12009979"/>
              <a:gd name="connsiteX266" fmla="*/ 373948 w 3980487"/>
              <a:gd name="connsiteY266" fmla="*/ 3705141 h 12009979"/>
              <a:gd name="connsiteX267" fmla="*/ 530033 w 3980487"/>
              <a:gd name="connsiteY267" fmla="*/ 3686497 h 12009979"/>
              <a:gd name="connsiteX268" fmla="*/ 680663 w 3980487"/>
              <a:gd name="connsiteY268" fmla="*/ 3651244 h 12009979"/>
              <a:gd name="connsiteX269" fmla="*/ 694821 w 3980487"/>
              <a:gd name="connsiteY269" fmla="*/ 3515980 h 12009979"/>
              <a:gd name="connsiteX270" fmla="*/ 792314 w 3980487"/>
              <a:gd name="connsiteY270" fmla="*/ 3078759 h 12009979"/>
              <a:gd name="connsiteX271" fmla="*/ 795849 w 3980487"/>
              <a:gd name="connsiteY271" fmla="*/ 3018629 h 12009979"/>
              <a:gd name="connsiteX272" fmla="*/ 781701 w 3980487"/>
              <a:gd name="connsiteY272" fmla="*/ 2979720 h 12009979"/>
              <a:gd name="connsiteX273" fmla="*/ 753404 w 3980487"/>
              <a:gd name="connsiteY273" fmla="*/ 2901903 h 12009979"/>
              <a:gd name="connsiteX274" fmla="*/ 739255 w 3980487"/>
              <a:gd name="connsiteY274" fmla="*/ 2852383 h 12009979"/>
              <a:gd name="connsiteX275" fmla="*/ 756943 w 3980487"/>
              <a:gd name="connsiteY275" fmla="*/ 2827625 h 12009979"/>
              <a:gd name="connsiteX276" fmla="*/ 887814 w 3980487"/>
              <a:gd name="connsiteY276" fmla="*/ 2686140 h 12009979"/>
              <a:gd name="connsiteX277" fmla="*/ 962095 w 3980487"/>
              <a:gd name="connsiteY277" fmla="*/ 2488062 h 12009979"/>
              <a:gd name="connsiteX278" fmla="*/ 958556 w 3980487"/>
              <a:gd name="connsiteY278" fmla="*/ 2477449 h 12009979"/>
              <a:gd name="connsiteX279" fmla="*/ 1032838 w 3980487"/>
              <a:gd name="connsiteY279" fmla="*/ 2289983 h 12009979"/>
              <a:gd name="connsiteX280" fmla="*/ 1124803 w 3980487"/>
              <a:gd name="connsiteY280" fmla="*/ 2137886 h 12009979"/>
              <a:gd name="connsiteX281" fmla="*/ 1114190 w 3980487"/>
              <a:gd name="connsiteY281" fmla="*/ 2014089 h 12009979"/>
              <a:gd name="connsiteX282" fmla="*/ 1082357 w 3980487"/>
              <a:gd name="connsiteY282" fmla="*/ 1911510 h 12009979"/>
              <a:gd name="connsiteX283" fmla="*/ 912576 w 3980487"/>
              <a:gd name="connsiteY283" fmla="*/ 1773565 h 12009979"/>
              <a:gd name="connsiteX284" fmla="*/ 795849 w 3980487"/>
              <a:gd name="connsiteY284" fmla="*/ 1571947 h 12009979"/>
              <a:gd name="connsiteX285" fmla="*/ 710958 w 3980487"/>
              <a:gd name="connsiteY285" fmla="*/ 1334962 h 12009979"/>
              <a:gd name="connsiteX286" fmla="*/ 703884 w 3980487"/>
              <a:gd name="connsiteY286" fmla="*/ 1182865 h 12009979"/>
              <a:gd name="connsiteX287" fmla="*/ 682661 w 3980487"/>
              <a:gd name="connsiteY287" fmla="*/ 1044919 h 12009979"/>
              <a:gd name="connsiteX288" fmla="*/ 675587 w 3980487"/>
              <a:gd name="connsiteY288" fmla="*/ 815004 h 12009979"/>
              <a:gd name="connsiteX289" fmla="*/ 707423 w 3980487"/>
              <a:gd name="connsiteY289" fmla="*/ 542648 h 12009979"/>
              <a:gd name="connsiteX290" fmla="*/ 894888 w 3980487"/>
              <a:gd name="connsiteY290" fmla="*/ 224308 h 12009979"/>
              <a:gd name="connsiteX291" fmla="*/ 1181397 w 3980487"/>
              <a:gd name="connsiteY291" fmla="*/ 22690 h 12009979"/>
              <a:gd name="connsiteX292" fmla="*/ 1376382 w 3980487"/>
              <a:gd name="connsiteY292" fmla="*/ 142 h 12009979"/>
              <a:gd name="connsiteX0" fmla="*/ 625283 w 3980487"/>
              <a:gd name="connsiteY0" fmla="*/ 4222279 h 12009979"/>
              <a:gd name="connsiteX1" fmla="*/ 570514 w 3980487"/>
              <a:gd name="connsiteY1" fmla="*/ 4253235 h 12009979"/>
              <a:gd name="connsiteX2" fmla="*/ 546701 w 3980487"/>
              <a:gd name="connsiteY2" fmla="*/ 4269904 h 12009979"/>
              <a:gd name="connsiteX3" fmla="*/ 532414 w 3980487"/>
              <a:gd name="connsiteY3" fmla="*/ 4281810 h 12009979"/>
              <a:gd name="connsiteX4" fmla="*/ 501458 w 3980487"/>
              <a:gd name="connsiteY4" fmla="*/ 4317529 h 12009979"/>
              <a:gd name="connsiteX5" fmla="*/ 491657 w 3980487"/>
              <a:gd name="connsiteY5" fmla="*/ 4391031 h 12009979"/>
              <a:gd name="connsiteX6" fmla="*/ 530567 w 3980487"/>
              <a:gd name="connsiteY6" fmla="*/ 4426402 h 12009979"/>
              <a:gd name="connsiteX7" fmla="*/ 576548 w 3980487"/>
              <a:gd name="connsiteY7" fmla="*/ 4454699 h 12009979"/>
              <a:gd name="connsiteX8" fmla="*/ 587161 w 3980487"/>
              <a:gd name="connsiteY8" fmla="*/ 4497144 h 12009979"/>
              <a:gd name="connsiteX9" fmla="*/ 582630 w 3980487"/>
              <a:gd name="connsiteY9" fmla="*/ 4521775 h 12009979"/>
              <a:gd name="connsiteX10" fmla="*/ 594325 w 3980487"/>
              <a:gd name="connsiteY10" fmla="*/ 4524699 h 12009979"/>
              <a:gd name="connsiteX11" fmla="*/ 608613 w 3980487"/>
              <a:gd name="connsiteY11" fmla="*/ 4529461 h 12009979"/>
              <a:gd name="connsiteX12" fmla="*/ 625281 w 3980487"/>
              <a:gd name="connsiteY12" fmla="*/ 4534224 h 12009979"/>
              <a:gd name="connsiteX13" fmla="*/ 645429 w 3980487"/>
              <a:gd name="connsiteY13" fmla="*/ 4536239 h 12009979"/>
              <a:gd name="connsiteX14" fmla="*/ 668513 w 3980487"/>
              <a:gd name="connsiteY14" fmla="*/ 4490070 h 12009979"/>
              <a:gd name="connsiteX15" fmla="*/ 679126 w 3980487"/>
              <a:gd name="connsiteY15" fmla="*/ 4451161 h 12009979"/>
              <a:gd name="connsiteX16" fmla="*/ 661439 w 3980487"/>
              <a:gd name="connsiteY16" fmla="*/ 4412254 h 12009979"/>
              <a:gd name="connsiteX17" fmla="*/ 657903 w 3980487"/>
              <a:gd name="connsiteY17" fmla="*/ 4376882 h 12009979"/>
              <a:gd name="connsiteX18" fmla="*/ 650829 w 3980487"/>
              <a:gd name="connsiteY18" fmla="*/ 4224785 h 12009979"/>
              <a:gd name="connsiteX19" fmla="*/ 625283 w 3980487"/>
              <a:gd name="connsiteY19" fmla="*/ 4222279 h 12009979"/>
              <a:gd name="connsiteX20" fmla="*/ 2263755 w 3980487"/>
              <a:gd name="connsiteY20" fmla="*/ 2282909 h 12009979"/>
              <a:gd name="connsiteX21" fmla="*/ 2246067 w 3980487"/>
              <a:gd name="connsiteY21" fmla="*/ 2396097 h 12009979"/>
              <a:gd name="connsiteX22" fmla="*/ 2193012 w 3980487"/>
              <a:gd name="connsiteY22" fmla="*/ 2502210 h 12009979"/>
              <a:gd name="connsiteX23" fmla="*/ 2178864 w 3980487"/>
              <a:gd name="connsiteY23" fmla="*/ 2594175 h 12009979"/>
              <a:gd name="connsiteX24" fmla="*/ 2111657 w 3980487"/>
              <a:gd name="connsiteY24" fmla="*/ 2601250 h 12009979"/>
              <a:gd name="connsiteX25" fmla="*/ 2019692 w 3980487"/>
              <a:gd name="connsiteY25" fmla="*/ 2608324 h 12009979"/>
              <a:gd name="connsiteX26" fmla="*/ 1910043 w 3980487"/>
              <a:gd name="connsiteY26" fmla="*/ 3110594 h 12009979"/>
              <a:gd name="connsiteX27" fmla="*/ 1902969 w 3980487"/>
              <a:gd name="connsiteY27" fmla="*/ 3386490 h 12009979"/>
              <a:gd name="connsiteX28" fmla="*/ 1902969 w 3980487"/>
              <a:gd name="connsiteY28" fmla="*/ 3520900 h 12009979"/>
              <a:gd name="connsiteX29" fmla="*/ 1899430 w 3980487"/>
              <a:gd name="connsiteY29" fmla="*/ 3602252 h 12009979"/>
              <a:gd name="connsiteX30" fmla="*/ 1906504 w 3980487"/>
              <a:gd name="connsiteY30" fmla="*/ 3676533 h 12009979"/>
              <a:gd name="connsiteX31" fmla="*/ 2011963 w 3980487"/>
              <a:gd name="connsiteY31" fmla="*/ 3679793 h 12009979"/>
              <a:gd name="connsiteX32" fmla="*/ 2197701 w 3980487"/>
              <a:gd name="connsiteY32" fmla="*/ 3675030 h 12009979"/>
              <a:gd name="connsiteX33" fmla="*/ 2237170 w 3980487"/>
              <a:gd name="connsiteY33" fmla="*/ 3429210 h 12009979"/>
              <a:gd name="connsiteX34" fmla="*/ 2408775 w 3980487"/>
              <a:gd name="connsiteY34" fmla="*/ 2778106 h 12009979"/>
              <a:gd name="connsiteX35" fmla="*/ 2468907 w 3980487"/>
              <a:gd name="connsiteY35" fmla="*/ 2664918 h 12009979"/>
              <a:gd name="connsiteX36" fmla="*/ 2543185 w 3980487"/>
              <a:gd name="connsiteY36" fmla="*/ 2537582 h 12009979"/>
              <a:gd name="connsiteX37" fmla="*/ 2628076 w 3980487"/>
              <a:gd name="connsiteY37" fmla="*/ 2484523 h 12009979"/>
              <a:gd name="connsiteX38" fmla="*/ 2663447 w 3980487"/>
              <a:gd name="connsiteY38" fmla="*/ 2484523 h 12009979"/>
              <a:gd name="connsiteX39" fmla="*/ 2663447 w 3980487"/>
              <a:gd name="connsiteY39" fmla="*/ 2470375 h 12009979"/>
              <a:gd name="connsiteX40" fmla="*/ 2613927 w 3980487"/>
              <a:gd name="connsiteY40" fmla="*/ 2417320 h 12009979"/>
              <a:gd name="connsiteX41" fmla="*/ 2543185 w 3980487"/>
              <a:gd name="connsiteY41" fmla="*/ 2406706 h 12009979"/>
              <a:gd name="connsiteX42" fmla="*/ 2263755 w 3980487"/>
              <a:gd name="connsiteY42" fmla="*/ 2282909 h 12009979"/>
              <a:gd name="connsiteX43" fmla="*/ 1376382 w 3980487"/>
              <a:gd name="connsiteY43" fmla="*/ 142 h 12009979"/>
              <a:gd name="connsiteX44" fmla="*/ 1605851 w 3980487"/>
              <a:gd name="connsiteY44" fmla="*/ 33304 h 12009979"/>
              <a:gd name="connsiteX45" fmla="*/ 1885281 w 3980487"/>
              <a:gd name="connsiteY45" fmla="*/ 160640 h 12009979"/>
              <a:gd name="connsiteX46" fmla="*/ 1994934 w 3980487"/>
              <a:gd name="connsiteY46" fmla="*/ 241992 h 12009979"/>
              <a:gd name="connsiteX47" fmla="*/ 2069211 w 3980487"/>
              <a:gd name="connsiteY47" fmla="*/ 266753 h 12009979"/>
              <a:gd name="connsiteX48" fmla="*/ 2200087 w 3980487"/>
              <a:gd name="connsiteY48" fmla="*/ 376402 h 12009979"/>
              <a:gd name="connsiteX49" fmla="*/ 2387552 w 3980487"/>
              <a:gd name="connsiteY49" fmla="*/ 673520 h 12009979"/>
              <a:gd name="connsiteX50" fmla="*/ 2461833 w 3980487"/>
              <a:gd name="connsiteY50" fmla="*/ 1020157 h 12009979"/>
              <a:gd name="connsiteX51" fmla="*/ 2412314 w 3980487"/>
              <a:gd name="connsiteY51" fmla="*/ 1356185 h 12009979"/>
              <a:gd name="connsiteX52" fmla="*/ 2316810 w 3980487"/>
              <a:gd name="connsiteY52" fmla="*/ 1663912 h 12009979"/>
              <a:gd name="connsiteX53" fmla="*/ 2238993 w 3980487"/>
              <a:gd name="connsiteY53" fmla="*/ 1808936 h 12009979"/>
              <a:gd name="connsiteX54" fmla="*/ 2221309 w 3980487"/>
              <a:gd name="connsiteY54" fmla="*/ 1865530 h 12009979"/>
              <a:gd name="connsiteX55" fmla="*/ 2221309 w 3980487"/>
              <a:gd name="connsiteY55" fmla="*/ 1833694 h 12009979"/>
              <a:gd name="connsiteX56" fmla="*/ 2207161 w 3980487"/>
              <a:gd name="connsiteY56" fmla="*/ 1861991 h 12009979"/>
              <a:gd name="connsiteX57" fmla="*/ 2207161 w 3980487"/>
              <a:gd name="connsiteY57" fmla="*/ 1833694 h 12009979"/>
              <a:gd name="connsiteX58" fmla="*/ 2164715 w 3980487"/>
              <a:gd name="connsiteY58" fmla="*/ 1879678 h 12009979"/>
              <a:gd name="connsiteX59" fmla="*/ 2147028 w 3980487"/>
              <a:gd name="connsiteY59" fmla="*/ 1939807 h 12009979"/>
              <a:gd name="connsiteX60" fmla="*/ 2143493 w 3980487"/>
              <a:gd name="connsiteY60" fmla="*/ 1904436 h 12009979"/>
              <a:gd name="connsiteX61" fmla="*/ 2101047 w 3980487"/>
              <a:gd name="connsiteY61" fmla="*/ 1907975 h 12009979"/>
              <a:gd name="connsiteX62" fmla="*/ 2108122 w 3980487"/>
              <a:gd name="connsiteY62" fmla="*/ 1992866 h 12009979"/>
              <a:gd name="connsiteX63" fmla="*/ 2150567 w 3980487"/>
              <a:gd name="connsiteY63" fmla="*/ 2134351 h 12009979"/>
              <a:gd name="connsiteX64" fmla="*/ 2228383 w 3980487"/>
              <a:gd name="connsiteY64" fmla="*/ 2254613 h 12009979"/>
              <a:gd name="connsiteX65" fmla="*/ 2649298 w 3980487"/>
              <a:gd name="connsiteY65" fmla="*/ 2243999 h 12009979"/>
              <a:gd name="connsiteX66" fmla="*/ 3087901 w 3980487"/>
              <a:gd name="connsiteY66" fmla="*/ 2219241 h 12009979"/>
              <a:gd name="connsiteX67" fmla="*/ 3399167 w 3980487"/>
              <a:gd name="connsiteY67" fmla="*/ 2198019 h 12009979"/>
              <a:gd name="connsiteX68" fmla="*/ 3671527 w 3980487"/>
              <a:gd name="connsiteY68" fmla="*/ 2343039 h 12009979"/>
              <a:gd name="connsiteX69" fmla="*/ 3873141 w 3980487"/>
              <a:gd name="connsiteY69" fmla="*/ 2742734 h 12009979"/>
              <a:gd name="connsiteX70" fmla="*/ 3961571 w 3980487"/>
              <a:gd name="connsiteY70" fmla="*/ 3245005 h 12009979"/>
              <a:gd name="connsiteX71" fmla="*/ 3979254 w 3980487"/>
              <a:gd name="connsiteY71" fmla="*/ 3708366 h 12009979"/>
              <a:gd name="connsiteX72" fmla="*/ 3950957 w 3980487"/>
              <a:gd name="connsiteY72" fmla="*/ 4256620 h 12009979"/>
              <a:gd name="connsiteX73" fmla="*/ 3880215 w 3980487"/>
              <a:gd name="connsiteY73" fmla="*/ 4868540 h 12009979"/>
              <a:gd name="connsiteX74" fmla="*/ 3784715 w 3980487"/>
              <a:gd name="connsiteY74" fmla="*/ 5169196 h 12009979"/>
              <a:gd name="connsiteX75" fmla="*/ 3650304 w 3980487"/>
              <a:gd name="connsiteY75" fmla="*/ 5250549 h 12009979"/>
              <a:gd name="connsiteX76" fmla="*/ 3445152 w 3980487"/>
              <a:gd name="connsiteY76" fmla="*/ 5254088 h 12009979"/>
              <a:gd name="connsiteX77" fmla="*/ 3392093 w 3980487"/>
              <a:gd name="connsiteY77" fmla="*/ 5275310 h 12009979"/>
              <a:gd name="connsiteX78" fmla="*/ 3225850 w 3980487"/>
              <a:gd name="connsiteY78" fmla="*/ 5292994 h 12009979"/>
              <a:gd name="connsiteX79" fmla="*/ 2992401 w 3980487"/>
              <a:gd name="connsiteY79" fmla="*/ 5257623 h 12009979"/>
              <a:gd name="connsiteX80" fmla="*/ 3010084 w 3980487"/>
              <a:gd name="connsiteY80" fmla="*/ 5307142 h 12009979"/>
              <a:gd name="connsiteX81" fmla="*/ 3052530 w 3980487"/>
              <a:gd name="connsiteY81" fmla="*/ 5430943 h 12009979"/>
              <a:gd name="connsiteX82" fmla="*/ 3041920 w 3980487"/>
              <a:gd name="connsiteY82" fmla="*/ 5508760 h 12009979"/>
              <a:gd name="connsiteX83" fmla="*/ 2981787 w 3980487"/>
              <a:gd name="connsiteY83" fmla="*/ 5554740 h 12009979"/>
              <a:gd name="connsiteX84" fmla="*/ 2914584 w 3980487"/>
              <a:gd name="connsiteY84" fmla="*/ 5572428 h 12009979"/>
              <a:gd name="connsiteX85" fmla="*/ 2985326 w 3980487"/>
              <a:gd name="connsiteY85" fmla="*/ 5788190 h 12009979"/>
              <a:gd name="connsiteX86" fmla="*/ 3041920 w 3980487"/>
              <a:gd name="connsiteY86" fmla="*/ 6138366 h 12009979"/>
              <a:gd name="connsiteX87" fmla="*/ 3056069 w 3980487"/>
              <a:gd name="connsiteY87" fmla="*/ 6456707 h 12009979"/>
              <a:gd name="connsiteX88" fmla="*/ 3013623 w 3980487"/>
              <a:gd name="connsiteY88" fmla="*/ 6538059 h 12009979"/>
              <a:gd name="connsiteX89" fmla="*/ 2935807 w 3980487"/>
              <a:gd name="connsiteY89" fmla="*/ 6580504 h 12009979"/>
              <a:gd name="connsiteX90" fmla="*/ 2928733 w 3980487"/>
              <a:gd name="connsiteY90" fmla="*/ 7181814 h 12009979"/>
              <a:gd name="connsiteX91" fmla="*/ 2921658 w 3980487"/>
              <a:gd name="connsiteY91" fmla="*/ 7542600 h 12009979"/>
              <a:gd name="connsiteX92" fmla="*/ 2879213 w 3980487"/>
              <a:gd name="connsiteY92" fmla="*/ 7991815 h 12009979"/>
              <a:gd name="connsiteX93" fmla="*/ 2889822 w 3980487"/>
              <a:gd name="connsiteY93" fmla="*/ 8409194 h 12009979"/>
              <a:gd name="connsiteX94" fmla="*/ 2850916 w 3980487"/>
              <a:gd name="connsiteY94" fmla="*/ 8465790 h 12009979"/>
              <a:gd name="connsiteX95" fmla="*/ 2875674 w 3980487"/>
              <a:gd name="connsiteY95" fmla="*/ 8575438 h 12009979"/>
              <a:gd name="connsiteX96" fmla="*/ 2964104 w 3980487"/>
              <a:gd name="connsiteY96" fmla="*/ 8826574 h 12009979"/>
              <a:gd name="connsiteX97" fmla="*/ 3077291 w 3980487"/>
              <a:gd name="connsiteY97" fmla="*/ 9130766 h 12009979"/>
              <a:gd name="connsiteX98" fmla="*/ 3112663 w 3980487"/>
              <a:gd name="connsiteY98" fmla="*/ 9456182 h 12009979"/>
              <a:gd name="connsiteX99" fmla="*/ 3123272 w 3980487"/>
              <a:gd name="connsiteY99" fmla="*/ 9509236 h 12009979"/>
              <a:gd name="connsiteX100" fmla="*/ 3080827 w 3980487"/>
              <a:gd name="connsiteY100" fmla="*/ 9898318 h 12009979"/>
              <a:gd name="connsiteX101" fmla="*/ 3006549 w 3980487"/>
              <a:gd name="connsiteY101" fmla="*/ 10386447 h 12009979"/>
              <a:gd name="connsiteX102" fmla="*/ 2935807 w 3980487"/>
              <a:gd name="connsiteY102" fmla="*/ 10665875 h 12009979"/>
              <a:gd name="connsiteX103" fmla="*/ 2918119 w 3980487"/>
              <a:gd name="connsiteY103" fmla="*/ 10775527 h 12009979"/>
              <a:gd name="connsiteX104" fmla="*/ 2932268 w 3980487"/>
              <a:gd name="connsiteY104" fmla="*/ 10871027 h 12009979"/>
              <a:gd name="connsiteX105" fmla="*/ 2967639 w 3980487"/>
              <a:gd name="connsiteY105" fmla="*/ 10885175 h 12009979"/>
              <a:gd name="connsiteX106" fmla="*/ 3017159 w 3980487"/>
              <a:gd name="connsiteY106" fmla="*/ 10970067 h 12009979"/>
              <a:gd name="connsiteX107" fmla="*/ 3087901 w 3980487"/>
              <a:gd name="connsiteY107" fmla="*/ 11210591 h 12009979"/>
              <a:gd name="connsiteX108" fmla="*/ 3105588 w 3980487"/>
              <a:gd name="connsiteY108" fmla="*/ 11345003 h 12009979"/>
              <a:gd name="connsiteX109" fmla="*/ 3123272 w 3980487"/>
              <a:gd name="connsiteY109" fmla="*/ 11355615 h 12009979"/>
              <a:gd name="connsiteX110" fmla="*/ 3148034 w 3980487"/>
              <a:gd name="connsiteY110" fmla="*/ 11415743 h 12009979"/>
              <a:gd name="connsiteX111" fmla="*/ 3148034 w 3980487"/>
              <a:gd name="connsiteY111" fmla="*/ 11539543 h 12009979"/>
              <a:gd name="connsiteX112" fmla="*/ 3102049 w 3980487"/>
              <a:gd name="connsiteY112" fmla="*/ 11666879 h 12009979"/>
              <a:gd name="connsiteX113" fmla="*/ 2957029 w 3980487"/>
              <a:gd name="connsiteY113" fmla="*/ 11755307 h 12009979"/>
              <a:gd name="connsiteX114" fmla="*/ 2854451 w 3980487"/>
              <a:gd name="connsiteY114" fmla="*/ 11744699 h 12009979"/>
              <a:gd name="connsiteX115" fmla="*/ 2790783 w 3980487"/>
              <a:gd name="connsiteY115" fmla="*/ 11790679 h 12009979"/>
              <a:gd name="connsiteX116" fmla="*/ 2659912 w 3980487"/>
              <a:gd name="connsiteY116" fmla="*/ 11893251 h 12009979"/>
              <a:gd name="connsiteX117" fmla="*/ 2613927 w 3980487"/>
              <a:gd name="connsiteY117" fmla="*/ 11910939 h 12009979"/>
              <a:gd name="connsiteX118" fmla="*/ 2599779 w 3980487"/>
              <a:gd name="connsiteY118" fmla="*/ 11921555 h 12009979"/>
              <a:gd name="connsiteX119" fmla="*/ 2582095 w 3980487"/>
              <a:gd name="connsiteY119" fmla="*/ 11932163 h 12009979"/>
              <a:gd name="connsiteX120" fmla="*/ 2567947 w 3980487"/>
              <a:gd name="connsiteY120" fmla="*/ 11942775 h 12009979"/>
              <a:gd name="connsiteX121" fmla="*/ 2543185 w 3980487"/>
              <a:gd name="connsiteY121" fmla="*/ 11953387 h 12009979"/>
              <a:gd name="connsiteX122" fmla="*/ 2518427 w 3980487"/>
              <a:gd name="connsiteY122" fmla="*/ 11963995 h 12009979"/>
              <a:gd name="connsiteX123" fmla="*/ 2500740 w 3980487"/>
              <a:gd name="connsiteY123" fmla="*/ 11971071 h 12009979"/>
              <a:gd name="connsiteX124" fmla="*/ 2475982 w 3980487"/>
              <a:gd name="connsiteY124" fmla="*/ 11978147 h 12009979"/>
              <a:gd name="connsiteX125" fmla="*/ 2447685 w 3980487"/>
              <a:gd name="connsiteY125" fmla="*/ 11985219 h 12009979"/>
              <a:gd name="connsiteX126" fmla="*/ 2419388 w 3980487"/>
              <a:gd name="connsiteY126" fmla="*/ 11999367 h 12009979"/>
              <a:gd name="connsiteX127" fmla="*/ 2398165 w 3980487"/>
              <a:gd name="connsiteY127" fmla="*/ 12002907 h 12009979"/>
              <a:gd name="connsiteX128" fmla="*/ 2352181 w 3980487"/>
              <a:gd name="connsiteY128" fmla="*/ 12009979 h 12009979"/>
              <a:gd name="connsiteX129" fmla="*/ 1980785 w 3980487"/>
              <a:gd name="connsiteY129" fmla="*/ 11988755 h 12009979"/>
              <a:gd name="connsiteX130" fmla="*/ 1605851 w 3980487"/>
              <a:gd name="connsiteY130" fmla="*/ 11903867 h 12009979"/>
              <a:gd name="connsiteX131" fmla="*/ 1549257 w 3980487"/>
              <a:gd name="connsiteY131" fmla="*/ 11833123 h 12009979"/>
              <a:gd name="connsiteX132" fmla="*/ 1556331 w 3980487"/>
              <a:gd name="connsiteY132" fmla="*/ 11741159 h 12009979"/>
              <a:gd name="connsiteX133" fmla="*/ 1570480 w 3980487"/>
              <a:gd name="connsiteY133" fmla="*/ 11748231 h 12009979"/>
              <a:gd name="connsiteX134" fmla="*/ 1574015 w 3980487"/>
              <a:gd name="connsiteY134" fmla="*/ 11698715 h 12009979"/>
              <a:gd name="connsiteX135" fmla="*/ 1623534 w 3980487"/>
              <a:gd name="connsiteY135" fmla="*/ 11599675 h 12009979"/>
              <a:gd name="connsiteX136" fmla="*/ 1800391 w 3980487"/>
              <a:gd name="connsiteY136" fmla="*/ 11482951 h 12009979"/>
              <a:gd name="connsiteX137" fmla="*/ 1959563 w 3980487"/>
              <a:gd name="connsiteY137" fmla="*/ 11369759 h 12009979"/>
              <a:gd name="connsiteX138" fmla="*/ 1956024 w 3980487"/>
              <a:gd name="connsiteY138" fmla="*/ 11323779 h 12009979"/>
              <a:gd name="connsiteX139" fmla="*/ 2072750 w 3980487"/>
              <a:gd name="connsiteY139" fmla="*/ 11207051 h 12009979"/>
              <a:gd name="connsiteX140" fmla="*/ 2246067 w 3980487"/>
              <a:gd name="connsiteY140" fmla="*/ 11047883 h 12009979"/>
              <a:gd name="connsiteX141" fmla="*/ 2267290 w 3980487"/>
              <a:gd name="connsiteY141" fmla="*/ 10987755 h 12009979"/>
              <a:gd name="connsiteX142" fmla="*/ 2309735 w 3980487"/>
              <a:gd name="connsiteY142" fmla="*/ 10962995 h 12009979"/>
              <a:gd name="connsiteX143" fmla="*/ 2320348 w 3980487"/>
              <a:gd name="connsiteY143" fmla="*/ 10906399 h 12009979"/>
              <a:gd name="connsiteX144" fmla="*/ 2309735 w 3980487"/>
              <a:gd name="connsiteY144" fmla="*/ 10878103 h 12009979"/>
              <a:gd name="connsiteX145" fmla="*/ 2334497 w 3980487"/>
              <a:gd name="connsiteY145" fmla="*/ 10814435 h 12009979"/>
              <a:gd name="connsiteX146" fmla="*/ 2323884 w 3980487"/>
              <a:gd name="connsiteY146" fmla="*/ 10775527 h 12009979"/>
              <a:gd name="connsiteX147" fmla="*/ 2359255 w 3980487"/>
              <a:gd name="connsiteY147" fmla="*/ 10733079 h 12009979"/>
              <a:gd name="connsiteX148" fmla="*/ 2359255 w 3980487"/>
              <a:gd name="connsiteY148" fmla="*/ 10683563 h 12009979"/>
              <a:gd name="connsiteX149" fmla="*/ 2384017 w 3980487"/>
              <a:gd name="connsiteY149" fmla="*/ 10651727 h 12009979"/>
              <a:gd name="connsiteX150" fmla="*/ 2387552 w 3980487"/>
              <a:gd name="connsiteY150" fmla="*/ 10312163 h 12009979"/>
              <a:gd name="connsiteX151" fmla="*/ 2352181 w 3980487"/>
              <a:gd name="connsiteY151" fmla="*/ 10262643 h 12009979"/>
              <a:gd name="connsiteX152" fmla="*/ 2373403 w 3980487"/>
              <a:gd name="connsiteY152" fmla="*/ 10216659 h 12009979"/>
              <a:gd name="connsiteX153" fmla="*/ 2373403 w 3980487"/>
              <a:gd name="connsiteY153" fmla="*/ 10128235 h 12009979"/>
              <a:gd name="connsiteX154" fmla="*/ 2355720 w 3980487"/>
              <a:gd name="connsiteY154" fmla="*/ 10078714 h 12009979"/>
              <a:gd name="connsiteX155" fmla="*/ 2369868 w 3980487"/>
              <a:gd name="connsiteY155" fmla="*/ 10036268 h 12009979"/>
              <a:gd name="connsiteX156" fmla="*/ 2366329 w 3980487"/>
              <a:gd name="connsiteY156" fmla="*/ 9947838 h 12009979"/>
              <a:gd name="connsiteX157" fmla="*/ 2345106 w 3980487"/>
              <a:gd name="connsiteY157" fmla="*/ 9905398 h 12009979"/>
              <a:gd name="connsiteX158" fmla="*/ 2359255 w 3980487"/>
              <a:gd name="connsiteY158" fmla="*/ 9866486 h 12009979"/>
              <a:gd name="connsiteX159" fmla="*/ 2355720 w 3980487"/>
              <a:gd name="connsiteY159" fmla="*/ 9756834 h 12009979"/>
              <a:gd name="connsiteX160" fmla="*/ 2330958 w 3980487"/>
              <a:gd name="connsiteY160" fmla="*/ 9587056 h 12009979"/>
              <a:gd name="connsiteX161" fmla="*/ 2355720 w 3980487"/>
              <a:gd name="connsiteY161" fmla="*/ 9505702 h 12009979"/>
              <a:gd name="connsiteX162" fmla="*/ 2348645 w 3980487"/>
              <a:gd name="connsiteY162" fmla="*/ 9307622 h 12009979"/>
              <a:gd name="connsiteX163" fmla="*/ 2295587 w 3980487"/>
              <a:gd name="connsiteY163" fmla="*/ 9031726 h 12009979"/>
              <a:gd name="connsiteX164" fmla="*/ 2238993 w 3980487"/>
              <a:gd name="connsiteY164" fmla="*/ 8872554 h 12009979"/>
              <a:gd name="connsiteX165" fmla="*/ 2164715 w 3980487"/>
              <a:gd name="connsiteY165" fmla="*/ 8762906 h 12009979"/>
              <a:gd name="connsiteX166" fmla="*/ 2125805 w 3980487"/>
              <a:gd name="connsiteY166" fmla="*/ 8667406 h 12009979"/>
              <a:gd name="connsiteX167" fmla="*/ 1938340 w 3980487"/>
              <a:gd name="connsiteY167" fmla="*/ 8589586 h 12009979"/>
              <a:gd name="connsiteX168" fmla="*/ 1892356 w 3980487"/>
              <a:gd name="connsiteY168" fmla="*/ 8426878 h 12009979"/>
              <a:gd name="connsiteX169" fmla="*/ 1860523 w 3980487"/>
              <a:gd name="connsiteY169" fmla="*/ 8285394 h 12009979"/>
              <a:gd name="connsiteX170" fmla="*/ 1750871 w 3980487"/>
              <a:gd name="connsiteY170" fmla="*/ 8349066 h 12009979"/>
              <a:gd name="connsiteX171" fmla="*/ 1736722 w 3980487"/>
              <a:gd name="connsiteY171" fmla="*/ 8543606 h 12009979"/>
              <a:gd name="connsiteX172" fmla="*/ 1683668 w 3980487"/>
              <a:gd name="connsiteY172" fmla="*/ 8769982 h 12009979"/>
              <a:gd name="connsiteX173" fmla="*/ 1669519 w 3980487"/>
              <a:gd name="connsiteY173" fmla="*/ 8886704 h 12009979"/>
              <a:gd name="connsiteX174" fmla="*/ 1697816 w 3980487"/>
              <a:gd name="connsiteY174" fmla="*/ 9102470 h 12009979"/>
              <a:gd name="connsiteX175" fmla="*/ 1715500 w 3980487"/>
              <a:gd name="connsiteY175" fmla="*/ 9144914 h 12009979"/>
              <a:gd name="connsiteX176" fmla="*/ 1722574 w 3980487"/>
              <a:gd name="connsiteY176" fmla="*/ 9321770 h 12009979"/>
              <a:gd name="connsiteX177" fmla="*/ 1648296 w 3980487"/>
              <a:gd name="connsiteY177" fmla="*/ 9753298 h 12009979"/>
              <a:gd name="connsiteX178" fmla="*/ 1612925 w 3980487"/>
              <a:gd name="connsiteY178" fmla="*/ 10351075 h 12009979"/>
              <a:gd name="connsiteX179" fmla="*/ 1627073 w 3980487"/>
              <a:gd name="connsiteY179" fmla="*/ 10605743 h 12009979"/>
              <a:gd name="connsiteX180" fmla="*/ 1673054 w 3980487"/>
              <a:gd name="connsiteY180" fmla="*/ 10637579 h 12009979"/>
              <a:gd name="connsiteX181" fmla="*/ 1687203 w 3980487"/>
              <a:gd name="connsiteY181" fmla="*/ 10708319 h 12009979"/>
              <a:gd name="connsiteX182" fmla="*/ 1740261 w 3980487"/>
              <a:gd name="connsiteY182" fmla="*/ 10860419 h 12009979"/>
              <a:gd name="connsiteX183" fmla="*/ 1754410 w 3980487"/>
              <a:gd name="connsiteY183" fmla="*/ 11044343 h 12009979"/>
              <a:gd name="connsiteX184" fmla="*/ 1793316 w 3980487"/>
              <a:gd name="connsiteY184" fmla="*/ 11083255 h 12009979"/>
              <a:gd name="connsiteX185" fmla="*/ 1789781 w 3980487"/>
              <a:gd name="connsiteY185" fmla="*/ 11214131 h 12009979"/>
              <a:gd name="connsiteX186" fmla="*/ 1743797 w 3980487"/>
              <a:gd name="connsiteY186" fmla="*/ 11330855 h 12009979"/>
              <a:gd name="connsiteX187" fmla="*/ 1538644 w 3980487"/>
              <a:gd name="connsiteY187" fmla="*/ 11422819 h 12009979"/>
              <a:gd name="connsiteX188" fmla="*/ 1414846 w 3980487"/>
              <a:gd name="connsiteY188" fmla="*/ 11394523 h 12009979"/>
              <a:gd name="connsiteX189" fmla="*/ 1110654 w 3980487"/>
              <a:gd name="connsiteY189" fmla="*/ 11567843 h 12009979"/>
              <a:gd name="connsiteX190" fmla="*/ 728646 w 3980487"/>
              <a:gd name="connsiteY190" fmla="*/ 11652727 h 12009979"/>
              <a:gd name="connsiteX191" fmla="*/ 321876 w 3980487"/>
              <a:gd name="connsiteY191" fmla="*/ 11557227 h 12009979"/>
              <a:gd name="connsiteX192" fmla="*/ 247598 w 3980487"/>
              <a:gd name="connsiteY192" fmla="*/ 11436967 h 12009979"/>
              <a:gd name="connsiteX193" fmla="*/ 300653 w 3980487"/>
              <a:gd name="connsiteY193" fmla="*/ 11366223 h 12009979"/>
              <a:gd name="connsiteX194" fmla="*/ 297118 w 3980487"/>
              <a:gd name="connsiteY194" fmla="*/ 11327315 h 12009979"/>
              <a:gd name="connsiteX195" fmla="*/ 353712 w 3980487"/>
              <a:gd name="connsiteY195" fmla="*/ 11249503 h 12009979"/>
              <a:gd name="connsiteX196" fmla="*/ 551790 w 3980487"/>
              <a:gd name="connsiteY196" fmla="*/ 11143387 h 12009979"/>
              <a:gd name="connsiteX197" fmla="*/ 693275 w 3980487"/>
              <a:gd name="connsiteY197" fmla="*/ 11065567 h 12009979"/>
              <a:gd name="connsiteX198" fmla="*/ 739255 w 3980487"/>
              <a:gd name="connsiteY198" fmla="*/ 11008975 h 12009979"/>
              <a:gd name="connsiteX199" fmla="*/ 831220 w 3980487"/>
              <a:gd name="connsiteY199" fmla="*/ 10938231 h 12009979"/>
              <a:gd name="connsiteX200" fmla="*/ 877205 w 3980487"/>
              <a:gd name="connsiteY200" fmla="*/ 10860419 h 12009979"/>
              <a:gd name="connsiteX201" fmla="*/ 993928 w 3980487"/>
              <a:gd name="connsiteY201" fmla="*/ 10789675 h 12009979"/>
              <a:gd name="connsiteX202" fmla="*/ 1075283 w 3980487"/>
              <a:gd name="connsiteY202" fmla="*/ 10715395 h 12009979"/>
              <a:gd name="connsiteX203" fmla="*/ 1085893 w 3980487"/>
              <a:gd name="connsiteY203" fmla="*/ 10672951 h 12009979"/>
              <a:gd name="connsiteX204" fmla="*/ 1114190 w 3980487"/>
              <a:gd name="connsiteY204" fmla="*/ 10641115 h 12009979"/>
              <a:gd name="connsiteX205" fmla="*/ 1117729 w 3980487"/>
              <a:gd name="connsiteY205" fmla="*/ 10443035 h 12009979"/>
              <a:gd name="connsiteX206" fmla="*/ 1043447 w 3980487"/>
              <a:gd name="connsiteY206" fmla="*/ 9965526 h 12009979"/>
              <a:gd name="connsiteX207" fmla="*/ 969170 w 3980487"/>
              <a:gd name="connsiteY207" fmla="*/ 9484478 h 12009979"/>
              <a:gd name="connsiteX208" fmla="*/ 944408 w 3980487"/>
              <a:gd name="connsiteY208" fmla="*/ 9159062 h 12009979"/>
              <a:gd name="connsiteX209" fmla="*/ 969170 w 3980487"/>
              <a:gd name="connsiteY209" fmla="*/ 9109544 h 12009979"/>
              <a:gd name="connsiteX210" fmla="*/ 972705 w 3980487"/>
              <a:gd name="connsiteY210" fmla="*/ 9056490 h 12009979"/>
              <a:gd name="connsiteX211" fmla="*/ 993928 w 3980487"/>
              <a:gd name="connsiteY211" fmla="*/ 8897318 h 12009979"/>
              <a:gd name="connsiteX212" fmla="*/ 1032838 w 3980487"/>
              <a:gd name="connsiteY212" fmla="*/ 8709848 h 12009979"/>
              <a:gd name="connsiteX213" fmla="*/ 1018689 w 3980487"/>
              <a:gd name="connsiteY213" fmla="*/ 8656794 h 12009979"/>
              <a:gd name="connsiteX214" fmla="*/ 1008076 w 3980487"/>
              <a:gd name="connsiteY214" fmla="*/ 8564828 h 12009979"/>
              <a:gd name="connsiteX215" fmla="*/ 859517 w 3980487"/>
              <a:gd name="connsiteY215" fmla="*/ 8578976 h 12009979"/>
              <a:gd name="connsiteX216" fmla="*/ 809998 w 3980487"/>
              <a:gd name="connsiteY216" fmla="*/ 8508234 h 12009979"/>
              <a:gd name="connsiteX217" fmla="*/ 749868 w 3980487"/>
              <a:gd name="connsiteY217" fmla="*/ 8030725 h 12009979"/>
              <a:gd name="connsiteX218" fmla="*/ 679126 w 3980487"/>
              <a:gd name="connsiteY218" fmla="*/ 7058016 h 12009979"/>
              <a:gd name="connsiteX219" fmla="*/ 664978 w 3980487"/>
              <a:gd name="connsiteY219" fmla="*/ 6612340 h 12009979"/>
              <a:gd name="connsiteX220" fmla="*/ 583622 w 3980487"/>
              <a:gd name="connsiteY220" fmla="*/ 6594652 h 12009979"/>
              <a:gd name="connsiteX221" fmla="*/ 466899 w 3980487"/>
              <a:gd name="connsiteY221" fmla="*/ 6527449 h 12009979"/>
              <a:gd name="connsiteX222" fmla="*/ 427989 w 3980487"/>
              <a:gd name="connsiteY222" fmla="*/ 6460242 h 12009979"/>
              <a:gd name="connsiteX223" fmla="*/ 431528 w 3980487"/>
              <a:gd name="connsiteY223" fmla="*/ 6212644 h 12009979"/>
              <a:gd name="connsiteX224" fmla="*/ 452751 w 3980487"/>
              <a:gd name="connsiteY224" fmla="*/ 5713913 h 12009979"/>
              <a:gd name="connsiteX225" fmla="*/ 463360 w 3980487"/>
              <a:gd name="connsiteY225" fmla="*/ 5328365 h 12009979"/>
              <a:gd name="connsiteX226" fmla="*/ 442138 w 3980487"/>
              <a:gd name="connsiteY226" fmla="*/ 5324830 h 12009979"/>
              <a:gd name="connsiteX227" fmla="*/ 403231 w 3980487"/>
              <a:gd name="connsiteY227" fmla="*/ 5370811 h 12009979"/>
              <a:gd name="connsiteX228" fmla="*/ 417380 w 3980487"/>
              <a:gd name="connsiteY228" fmla="*/ 5225790 h 12009979"/>
              <a:gd name="connsiteX229" fmla="*/ 456286 w 3980487"/>
              <a:gd name="connsiteY229" fmla="*/ 4967579 h 12009979"/>
              <a:gd name="connsiteX230" fmla="*/ 477509 w 3980487"/>
              <a:gd name="connsiteY230" fmla="*/ 4939282 h 12009979"/>
              <a:gd name="connsiteX231" fmla="*/ 477509 w 3980487"/>
              <a:gd name="connsiteY231" fmla="*/ 4914525 h 12009979"/>
              <a:gd name="connsiteX232" fmla="*/ 488122 w 3980487"/>
              <a:gd name="connsiteY232" fmla="*/ 4896837 h 12009979"/>
              <a:gd name="connsiteX233" fmla="*/ 491657 w 3980487"/>
              <a:gd name="connsiteY233" fmla="*/ 4854391 h 12009979"/>
              <a:gd name="connsiteX234" fmla="*/ 562399 w 3980487"/>
              <a:gd name="connsiteY234" fmla="*/ 4730594 h 12009979"/>
              <a:gd name="connsiteX235" fmla="*/ 618993 w 3980487"/>
              <a:gd name="connsiteY235" fmla="*/ 4603258 h 12009979"/>
              <a:gd name="connsiteX236" fmla="*/ 619436 w 3980487"/>
              <a:gd name="connsiteY236" fmla="*/ 4580708 h 12009979"/>
              <a:gd name="connsiteX237" fmla="*/ 612705 w 3980487"/>
              <a:gd name="connsiteY237" fmla="*/ 4562891 h 12009979"/>
              <a:gd name="connsiteX238" fmla="*/ 606231 w 3980487"/>
              <a:gd name="connsiteY238" fmla="*/ 4558036 h 12009979"/>
              <a:gd name="connsiteX239" fmla="*/ 584800 w 3980487"/>
              <a:gd name="connsiteY239" fmla="*/ 4548511 h 12009979"/>
              <a:gd name="connsiteX240" fmla="*/ 577726 w 3980487"/>
              <a:gd name="connsiteY240" fmla="*/ 4543712 h 12009979"/>
              <a:gd name="connsiteX241" fmla="*/ 572606 w 3980487"/>
              <a:gd name="connsiteY241" fmla="*/ 4542047 h 12009979"/>
              <a:gd name="connsiteX242" fmla="*/ 551790 w 3980487"/>
              <a:gd name="connsiteY242" fmla="*/ 4564351 h 12009979"/>
              <a:gd name="connsiteX243" fmla="*/ 360786 w 3980487"/>
              <a:gd name="connsiteY243" fmla="*/ 4702297 h 12009979"/>
              <a:gd name="connsiteX244" fmla="*/ 212227 w 3980487"/>
              <a:gd name="connsiteY244" fmla="*/ 4787188 h 12009979"/>
              <a:gd name="connsiteX245" fmla="*/ 77816 w 3980487"/>
              <a:gd name="connsiteY245" fmla="*/ 4613871 h 12009979"/>
              <a:gd name="connsiteX246" fmla="*/ 0 w 3980487"/>
              <a:gd name="connsiteY246" fmla="*/ 4419328 h 12009979"/>
              <a:gd name="connsiteX247" fmla="*/ 49520 w 3980487"/>
              <a:gd name="connsiteY247" fmla="*/ 4217714 h 12009979"/>
              <a:gd name="connsiteX248" fmla="*/ 45981 w 3980487"/>
              <a:gd name="connsiteY248" fmla="*/ 4161120 h 12009979"/>
              <a:gd name="connsiteX249" fmla="*/ 53055 w 3980487"/>
              <a:gd name="connsiteY249" fmla="*/ 4079765 h 12009979"/>
              <a:gd name="connsiteX250" fmla="*/ 127336 w 3980487"/>
              <a:gd name="connsiteY250" fmla="*/ 3963042 h 12009979"/>
              <a:gd name="connsiteX251" fmla="*/ 163320 w 3980487"/>
              <a:gd name="connsiteY251" fmla="*/ 3836516 h 12009979"/>
              <a:gd name="connsiteX252" fmla="*/ 244059 w 3980487"/>
              <a:gd name="connsiteY252" fmla="*/ 3754350 h 12009979"/>
              <a:gd name="connsiteX253" fmla="*/ 367860 w 3980487"/>
              <a:gd name="connsiteY253" fmla="*/ 3704830 h 12009979"/>
              <a:gd name="connsiteX254" fmla="*/ 374934 w 3980487"/>
              <a:gd name="connsiteY254" fmla="*/ 3549197 h 12009979"/>
              <a:gd name="connsiteX255" fmla="*/ 399692 w 3980487"/>
              <a:gd name="connsiteY255" fmla="*/ 3255618 h 12009979"/>
              <a:gd name="connsiteX256" fmla="*/ 357247 w 3980487"/>
              <a:gd name="connsiteY256" fmla="*/ 3156579 h 12009979"/>
              <a:gd name="connsiteX257" fmla="*/ 321876 w 3980487"/>
              <a:gd name="connsiteY257" fmla="*/ 2905442 h 12009979"/>
              <a:gd name="connsiteX258" fmla="*/ 456286 w 3980487"/>
              <a:gd name="connsiteY258" fmla="*/ 2682605 h 12009979"/>
              <a:gd name="connsiteX259" fmla="*/ 601310 w 3980487"/>
              <a:gd name="connsiteY259" fmla="*/ 2629547 h 12009979"/>
              <a:gd name="connsiteX260" fmla="*/ 626068 w 3980487"/>
              <a:gd name="connsiteY260" fmla="*/ 2597714 h 12009979"/>
              <a:gd name="connsiteX261" fmla="*/ 594235 w 3980487"/>
              <a:gd name="connsiteY261" fmla="*/ 2647234 h 12009979"/>
              <a:gd name="connsiteX262" fmla="*/ 573013 w 3980487"/>
              <a:gd name="connsiteY262" fmla="*/ 2682605 h 12009979"/>
              <a:gd name="connsiteX263" fmla="*/ 473973 w 3980487"/>
              <a:gd name="connsiteY263" fmla="*/ 2894832 h 12009979"/>
              <a:gd name="connsiteX264" fmla="*/ 403231 w 3980487"/>
              <a:gd name="connsiteY264" fmla="*/ 3287450 h 12009979"/>
              <a:gd name="connsiteX265" fmla="*/ 371395 w 3980487"/>
              <a:gd name="connsiteY265" fmla="*/ 3655311 h 12009979"/>
              <a:gd name="connsiteX266" fmla="*/ 373948 w 3980487"/>
              <a:gd name="connsiteY266" fmla="*/ 3705141 h 12009979"/>
              <a:gd name="connsiteX267" fmla="*/ 530033 w 3980487"/>
              <a:gd name="connsiteY267" fmla="*/ 3686497 h 12009979"/>
              <a:gd name="connsiteX268" fmla="*/ 680663 w 3980487"/>
              <a:gd name="connsiteY268" fmla="*/ 3651244 h 12009979"/>
              <a:gd name="connsiteX269" fmla="*/ 694821 w 3980487"/>
              <a:gd name="connsiteY269" fmla="*/ 3515980 h 12009979"/>
              <a:gd name="connsiteX270" fmla="*/ 792314 w 3980487"/>
              <a:gd name="connsiteY270" fmla="*/ 3078759 h 12009979"/>
              <a:gd name="connsiteX271" fmla="*/ 795849 w 3980487"/>
              <a:gd name="connsiteY271" fmla="*/ 3018629 h 12009979"/>
              <a:gd name="connsiteX272" fmla="*/ 781701 w 3980487"/>
              <a:gd name="connsiteY272" fmla="*/ 2979720 h 12009979"/>
              <a:gd name="connsiteX273" fmla="*/ 753404 w 3980487"/>
              <a:gd name="connsiteY273" fmla="*/ 2901903 h 12009979"/>
              <a:gd name="connsiteX274" fmla="*/ 739255 w 3980487"/>
              <a:gd name="connsiteY274" fmla="*/ 2852383 h 12009979"/>
              <a:gd name="connsiteX275" fmla="*/ 756943 w 3980487"/>
              <a:gd name="connsiteY275" fmla="*/ 2827625 h 12009979"/>
              <a:gd name="connsiteX276" fmla="*/ 887814 w 3980487"/>
              <a:gd name="connsiteY276" fmla="*/ 2686140 h 12009979"/>
              <a:gd name="connsiteX277" fmla="*/ 962095 w 3980487"/>
              <a:gd name="connsiteY277" fmla="*/ 2488062 h 12009979"/>
              <a:gd name="connsiteX278" fmla="*/ 958556 w 3980487"/>
              <a:gd name="connsiteY278" fmla="*/ 2477449 h 12009979"/>
              <a:gd name="connsiteX279" fmla="*/ 1032838 w 3980487"/>
              <a:gd name="connsiteY279" fmla="*/ 2289983 h 12009979"/>
              <a:gd name="connsiteX280" fmla="*/ 1124803 w 3980487"/>
              <a:gd name="connsiteY280" fmla="*/ 2137886 h 12009979"/>
              <a:gd name="connsiteX281" fmla="*/ 1114190 w 3980487"/>
              <a:gd name="connsiteY281" fmla="*/ 2014089 h 12009979"/>
              <a:gd name="connsiteX282" fmla="*/ 1082357 w 3980487"/>
              <a:gd name="connsiteY282" fmla="*/ 1911510 h 12009979"/>
              <a:gd name="connsiteX283" fmla="*/ 912576 w 3980487"/>
              <a:gd name="connsiteY283" fmla="*/ 1773565 h 12009979"/>
              <a:gd name="connsiteX284" fmla="*/ 795849 w 3980487"/>
              <a:gd name="connsiteY284" fmla="*/ 1571947 h 12009979"/>
              <a:gd name="connsiteX285" fmla="*/ 710958 w 3980487"/>
              <a:gd name="connsiteY285" fmla="*/ 1334962 h 12009979"/>
              <a:gd name="connsiteX286" fmla="*/ 703884 w 3980487"/>
              <a:gd name="connsiteY286" fmla="*/ 1182865 h 12009979"/>
              <a:gd name="connsiteX287" fmla="*/ 682661 w 3980487"/>
              <a:gd name="connsiteY287" fmla="*/ 1044919 h 12009979"/>
              <a:gd name="connsiteX288" fmla="*/ 675587 w 3980487"/>
              <a:gd name="connsiteY288" fmla="*/ 815004 h 12009979"/>
              <a:gd name="connsiteX289" fmla="*/ 707423 w 3980487"/>
              <a:gd name="connsiteY289" fmla="*/ 542648 h 12009979"/>
              <a:gd name="connsiteX290" fmla="*/ 894888 w 3980487"/>
              <a:gd name="connsiteY290" fmla="*/ 224308 h 12009979"/>
              <a:gd name="connsiteX291" fmla="*/ 1181397 w 3980487"/>
              <a:gd name="connsiteY291" fmla="*/ 22690 h 12009979"/>
              <a:gd name="connsiteX292" fmla="*/ 1376382 w 3980487"/>
              <a:gd name="connsiteY292" fmla="*/ 142 h 12009979"/>
              <a:gd name="connsiteX0" fmla="*/ 625283 w 3980487"/>
              <a:gd name="connsiteY0" fmla="*/ 4222279 h 12009979"/>
              <a:gd name="connsiteX1" fmla="*/ 570514 w 3980487"/>
              <a:gd name="connsiteY1" fmla="*/ 4253235 h 12009979"/>
              <a:gd name="connsiteX2" fmla="*/ 546701 w 3980487"/>
              <a:gd name="connsiteY2" fmla="*/ 4269904 h 12009979"/>
              <a:gd name="connsiteX3" fmla="*/ 532414 w 3980487"/>
              <a:gd name="connsiteY3" fmla="*/ 4281810 h 12009979"/>
              <a:gd name="connsiteX4" fmla="*/ 501458 w 3980487"/>
              <a:gd name="connsiteY4" fmla="*/ 4317529 h 12009979"/>
              <a:gd name="connsiteX5" fmla="*/ 491657 w 3980487"/>
              <a:gd name="connsiteY5" fmla="*/ 4391031 h 12009979"/>
              <a:gd name="connsiteX6" fmla="*/ 530567 w 3980487"/>
              <a:gd name="connsiteY6" fmla="*/ 4426402 h 12009979"/>
              <a:gd name="connsiteX7" fmla="*/ 576548 w 3980487"/>
              <a:gd name="connsiteY7" fmla="*/ 4454699 h 12009979"/>
              <a:gd name="connsiteX8" fmla="*/ 587161 w 3980487"/>
              <a:gd name="connsiteY8" fmla="*/ 4497144 h 12009979"/>
              <a:gd name="connsiteX9" fmla="*/ 582630 w 3980487"/>
              <a:gd name="connsiteY9" fmla="*/ 4521775 h 12009979"/>
              <a:gd name="connsiteX10" fmla="*/ 594325 w 3980487"/>
              <a:gd name="connsiteY10" fmla="*/ 4524699 h 12009979"/>
              <a:gd name="connsiteX11" fmla="*/ 625281 w 3980487"/>
              <a:gd name="connsiteY11" fmla="*/ 4534224 h 12009979"/>
              <a:gd name="connsiteX12" fmla="*/ 645429 w 3980487"/>
              <a:gd name="connsiteY12" fmla="*/ 4536239 h 12009979"/>
              <a:gd name="connsiteX13" fmla="*/ 668513 w 3980487"/>
              <a:gd name="connsiteY13" fmla="*/ 4490070 h 12009979"/>
              <a:gd name="connsiteX14" fmla="*/ 679126 w 3980487"/>
              <a:gd name="connsiteY14" fmla="*/ 4451161 h 12009979"/>
              <a:gd name="connsiteX15" fmla="*/ 661439 w 3980487"/>
              <a:gd name="connsiteY15" fmla="*/ 4412254 h 12009979"/>
              <a:gd name="connsiteX16" fmla="*/ 657903 w 3980487"/>
              <a:gd name="connsiteY16" fmla="*/ 4376882 h 12009979"/>
              <a:gd name="connsiteX17" fmla="*/ 650829 w 3980487"/>
              <a:gd name="connsiteY17" fmla="*/ 4224785 h 12009979"/>
              <a:gd name="connsiteX18" fmla="*/ 625283 w 3980487"/>
              <a:gd name="connsiteY18" fmla="*/ 4222279 h 12009979"/>
              <a:gd name="connsiteX19" fmla="*/ 2263755 w 3980487"/>
              <a:gd name="connsiteY19" fmla="*/ 2282909 h 12009979"/>
              <a:gd name="connsiteX20" fmla="*/ 2246067 w 3980487"/>
              <a:gd name="connsiteY20" fmla="*/ 2396097 h 12009979"/>
              <a:gd name="connsiteX21" fmla="*/ 2193012 w 3980487"/>
              <a:gd name="connsiteY21" fmla="*/ 2502210 h 12009979"/>
              <a:gd name="connsiteX22" fmla="*/ 2178864 w 3980487"/>
              <a:gd name="connsiteY22" fmla="*/ 2594175 h 12009979"/>
              <a:gd name="connsiteX23" fmla="*/ 2111657 w 3980487"/>
              <a:gd name="connsiteY23" fmla="*/ 2601250 h 12009979"/>
              <a:gd name="connsiteX24" fmla="*/ 2019692 w 3980487"/>
              <a:gd name="connsiteY24" fmla="*/ 2608324 h 12009979"/>
              <a:gd name="connsiteX25" fmla="*/ 1910043 w 3980487"/>
              <a:gd name="connsiteY25" fmla="*/ 3110594 h 12009979"/>
              <a:gd name="connsiteX26" fmla="*/ 1902969 w 3980487"/>
              <a:gd name="connsiteY26" fmla="*/ 3386490 h 12009979"/>
              <a:gd name="connsiteX27" fmla="*/ 1902969 w 3980487"/>
              <a:gd name="connsiteY27" fmla="*/ 3520900 h 12009979"/>
              <a:gd name="connsiteX28" fmla="*/ 1899430 w 3980487"/>
              <a:gd name="connsiteY28" fmla="*/ 3602252 h 12009979"/>
              <a:gd name="connsiteX29" fmla="*/ 1906504 w 3980487"/>
              <a:gd name="connsiteY29" fmla="*/ 3676533 h 12009979"/>
              <a:gd name="connsiteX30" fmla="*/ 2011963 w 3980487"/>
              <a:gd name="connsiteY30" fmla="*/ 3679793 h 12009979"/>
              <a:gd name="connsiteX31" fmla="*/ 2197701 w 3980487"/>
              <a:gd name="connsiteY31" fmla="*/ 3675030 h 12009979"/>
              <a:gd name="connsiteX32" fmla="*/ 2237170 w 3980487"/>
              <a:gd name="connsiteY32" fmla="*/ 3429210 h 12009979"/>
              <a:gd name="connsiteX33" fmla="*/ 2408775 w 3980487"/>
              <a:gd name="connsiteY33" fmla="*/ 2778106 h 12009979"/>
              <a:gd name="connsiteX34" fmla="*/ 2468907 w 3980487"/>
              <a:gd name="connsiteY34" fmla="*/ 2664918 h 12009979"/>
              <a:gd name="connsiteX35" fmla="*/ 2543185 w 3980487"/>
              <a:gd name="connsiteY35" fmla="*/ 2537582 h 12009979"/>
              <a:gd name="connsiteX36" fmla="*/ 2628076 w 3980487"/>
              <a:gd name="connsiteY36" fmla="*/ 2484523 h 12009979"/>
              <a:gd name="connsiteX37" fmla="*/ 2663447 w 3980487"/>
              <a:gd name="connsiteY37" fmla="*/ 2484523 h 12009979"/>
              <a:gd name="connsiteX38" fmla="*/ 2663447 w 3980487"/>
              <a:gd name="connsiteY38" fmla="*/ 2470375 h 12009979"/>
              <a:gd name="connsiteX39" fmla="*/ 2613927 w 3980487"/>
              <a:gd name="connsiteY39" fmla="*/ 2417320 h 12009979"/>
              <a:gd name="connsiteX40" fmla="*/ 2543185 w 3980487"/>
              <a:gd name="connsiteY40" fmla="*/ 2406706 h 12009979"/>
              <a:gd name="connsiteX41" fmla="*/ 2263755 w 3980487"/>
              <a:gd name="connsiteY41" fmla="*/ 2282909 h 12009979"/>
              <a:gd name="connsiteX42" fmla="*/ 1376382 w 3980487"/>
              <a:gd name="connsiteY42" fmla="*/ 142 h 12009979"/>
              <a:gd name="connsiteX43" fmla="*/ 1605851 w 3980487"/>
              <a:gd name="connsiteY43" fmla="*/ 33304 h 12009979"/>
              <a:gd name="connsiteX44" fmla="*/ 1885281 w 3980487"/>
              <a:gd name="connsiteY44" fmla="*/ 160640 h 12009979"/>
              <a:gd name="connsiteX45" fmla="*/ 1994934 w 3980487"/>
              <a:gd name="connsiteY45" fmla="*/ 241992 h 12009979"/>
              <a:gd name="connsiteX46" fmla="*/ 2069211 w 3980487"/>
              <a:gd name="connsiteY46" fmla="*/ 266753 h 12009979"/>
              <a:gd name="connsiteX47" fmla="*/ 2200087 w 3980487"/>
              <a:gd name="connsiteY47" fmla="*/ 376402 h 12009979"/>
              <a:gd name="connsiteX48" fmla="*/ 2387552 w 3980487"/>
              <a:gd name="connsiteY48" fmla="*/ 673520 h 12009979"/>
              <a:gd name="connsiteX49" fmla="*/ 2461833 w 3980487"/>
              <a:gd name="connsiteY49" fmla="*/ 1020157 h 12009979"/>
              <a:gd name="connsiteX50" fmla="*/ 2412314 w 3980487"/>
              <a:gd name="connsiteY50" fmla="*/ 1356185 h 12009979"/>
              <a:gd name="connsiteX51" fmla="*/ 2316810 w 3980487"/>
              <a:gd name="connsiteY51" fmla="*/ 1663912 h 12009979"/>
              <a:gd name="connsiteX52" fmla="*/ 2238993 w 3980487"/>
              <a:gd name="connsiteY52" fmla="*/ 1808936 h 12009979"/>
              <a:gd name="connsiteX53" fmla="*/ 2221309 w 3980487"/>
              <a:gd name="connsiteY53" fmla="*/ 1865530 h 12009979"/>
              <a:gd name="connsiteX54" fmla="*/ 2221309 w 3980487"/>
              <a:gd name="connsiteY54" fmla="*/ 1833694 h 12009979"/>
              <a:gd name="connsiteX55" fmla="*/ 2207161 w 3980487"/>
              <a:gd name="connsiteY55" fmla="*/ 1861991 h 12009979"/>
              <a:gd name="connsiteX56" fmla="*/ 2207161 w 3980487"/>
              <a:gd name="connsiteY56" fmla="*/ 1833694 h 12009979"/>
              <a:gd name="connsiteX57" fmla="*/ 2164715 w 3980487"/>
              <a:gd name="connsiteY57" fmla="*/ 1879678 h 12009979"/>
              <a:gd name="connsiteX58" fmla="*/ 2147028 w 3980487"/>
              <a:gd name="connsiteY58" fmla="*/ 1939807 h 12009979"/>
              <a:gd name="connsiteX59" fmla="*/ 2143493 w 3980487"/>
              <a:gd name="connsiteY59" fmla="*/ 1904436 h 12009979"/>
              <a:gd name="connsiteX60" fmla="*/ 2101047 w 3980487"/>
              <a:gd name="connsiteY60" fmla="*/ 1907975 h 12009979"/>
              <a:gd name="connsiteX61" fmla="*/ 2108122 w 3980487"/>
              <a:gd name="connsiteY61" fmla="*/ 1992866 h 12009979"/>
              <a:gd name="connsiteX62" fmla="*/ 2150567 w 3980487"/>
              <a:gd name="connsiteY62" fmla="*/ 2134351 h 12009979"/>
              <a:gd name="connsiteX63" fmla="*/ 2228383 w 3980487"/>
              <a:gd name="connsiteY63" fmla="*/ 2254613 h 12009979"/>
              <a:gd name="connsiteX64" fmla="*/ 2649298 w 3980487"/>
              <a:gd name="connsiteY64" fmla="*/ 2243999 h 12009979"/>
              <a:gd name="connsiteX65" fmla="*/ 3087901 w 3980487"/>
              <a:gd name="connsiteY65" fmla="*/ 2219241 h 12009979"/>
              <a:gd name="connsiteX66" fmla="*/ 3399167 w 3980487"/>
              <a:gd name="connsiteY66" fmla="*/ 2198019 h 12009979"/>
              <a:gd name="connsiteX67" fmla="*/ 3671527 w 3980487"/>
              <a:gd name="connsiteY67" fmla="*/ 2343039 h 12009979"/>
              <a:gd name="connsiteX68" fmla="*/ 3873141 w 3980487"/>
              <a:gd name="connsiteY68" fmla="*/ 2742734 h 12009979"/>
              <a:gd name="connsiteX69" fmla="*/ 3961571 w 3980487"/>
              <a:gd name="connsiteY69" fmla="*/ 3245005 h 12009979"/>
              <a:gd name="connsiteX70" fmla="*/ 3979254 w 3980487"/>
              <a:gd name="connsiteY70" fmla="*/ 3708366 h 12009979"/>
              <a:gd name="connsiteX71" fmla="*/ 3950957 w 3980487"/>
              <a:gd name="connsiteY71" fmla="*/ 4256620 h 12009979"/>
              <a:gd name="connsiteX72" fmla="*/ 3880215 w 3980487"/>
              <a:gd name="connsiteY72" fmla="*/ 4868540 h 12009979"/>
              <a:gd name="connsiteX73" fmla="*/ 3784715 w 3980487"/>
              <a:gd name="connsiteY73" fmla="*/ 5169196 h 12009979"/>
              <a:gd name="connsiteX74" fmla="*/ 3650304 w 3980487"/>
              <a:gd name="connsiteY74" fmla="*/ 5250549 h 12009979"/>
              <a:gd name="connsiteX75" fmla="*/ 3445152 w 3980487"/>
              <a:gd name="connsiteY75" fmla="*/ 5254088 h 12009979"/>
              <a:gd name="connsiteX76" fmla="*/ 3392093 w 3980487"/>
              <a:gd name="connsiteY76" fmla="*/ 5275310 h 12009979"/>
              <a:gd name="connsiteX77" fmla="*/ 3225850 w 3980487"/>
              <a:gd name="connsiteY77" fmla="*/ 5292994 h 12009979"/>
              <a:gd name="connsiteX78" fmla="*/ 2992401 w 3980487"/>
              <a:gd name="connsiteY78" fmla="*/ 5257623 h 12009979"/>
              <a:gd name="connsiteX79" fmla="*/ 3010084 w 3980487"/>
              <a:gd name="connsiteY79" fmla="*/ 5307142 h 12009979"/>
              <a:gd name="connsiteX80" fmla="*/ 3052530 w 3980487"/>
              <a:gd name="connsiteY80" fmla="*/ 5430943 h 12009979"/>
              <a:gd name="connsiteX81" fmla="*/ 3041920 w 3980487"/>
              <a:gd name="connsiteY81" fmla="*/ 5508760 h 12009979"/>
              <a:gd name="connsiteX82" fmla="*/ 2981787 w 3980487"/>
              <a:gd name="connsiteY82" fmla="*/ 5554740 h 12009979"/>
              <a:gd name="connsiteX83" fmla="*/ 2914584 w 3980487"/>
              <a:gd name="connsiteY83" fmla="*/ 5572428 h 12009979"/>
              <a:gd name="connsiteX84" fmla="*/ 2985326 w 3980487"/>
              <a:gd name="connsiteY84" fmla="*/ 5788190 h 12009979"/>
              <a:gd name="connsiteX85" fmla="*/ 3041920 w 3980487"/>
              <a:gd name="connsiteY85" fmla="*/ 6138366 h 12009979"/>
              <a:gd name="connsiteX86" fmla="*/ 3056069 w 3980487"/>
              <a:gd name="connsiteY86" fmla="*/ 6456707 h 12009979"/>
              <a:gd name="connsiteX87" fmla="*/ 3013623 w 3980487"/>
              <a:gd name="connsiteY87" fmla="*/ 6538059 h 12009979"/>
              <a:gd name="connsiteX88" fmla="*/ 2935807 w 3980487"/>
              <a:gd name="connsiteY88" fmla="*/ 6580504 h 12009979"/>
              <a:gd name="connsiteX89" fmla="*/ 2928733 w 3980487"/>
              <a:gd name="connsiteY89" fmla="*/ 7181814 h 12009979"/>
              <a:gd name="connsiteX90" fmla="*/ 2921658 w 3980487"/>
              <a:gd name="connsiteY90" fmla="*/ 7542600 h 12009979"/>
              <a:gd name="connsiteX91" fmla="*/ 2879213 w 3980487"/>
              <a:gd name="connsiteY91" fmla="*/ 7991815 h 12009979"/>
              <a:gd name="connsiteX92" fmla="*/ 2889822 w 3980487"/>
              <a:gd name="connsiteY92" fmla="*/ 8409194 h 12009979"/>
              <a:gd name="connsiteX93" fmla="*/ 2850916 w 3980487"/>
              <a:gd name="connsiteY93" fmla="*/ 8465790 h 12009979"/>
              <a:gd name="connsiteX94" fmla="*/ 2875674 w 3980487"/>
              <a:gd name="connsiteY94" fmla="*/ 8575438 h 12009979"/>
              <a:gd name="connsiteX95" fmla="*/ 2964104 w 3980487"/>
              <a:gd name="connsiteY95" fmla="*/ 8826574 h 12009979"/>
              <a:gd name="connsiteX96" fmla="*/ 3077291 w 3980487"/>
              <a:gd name="connsiteY96" fmla="*/ 9130766 h 12009979"/>
              <a:gd name="connsiteX97" fmla="*/ 3112663 w 3980487"/>
              <a:gd name="connsiteY97" fmla="*/ 9456182 h 12009979"/>
              <a:gd name="connsiteX98" fmla="*/ 3123272 w 3980487"/>
              <a:gd name="connsiteY98" fmla="*/ 9509236 h 12009979"/>
              <a:gd name="connsiteX99" fmla="*/ 3080827 w 3980487"/>
              <a:gd name="connsiteY99" fmla="*/ 9898318 h 12009979"/>
              <a:gd name="connsiteX100" fmla="*/ 3006549 w 3980487"/>
              <a:gd name="connsiteY100" fmla="*/ 10386447 h 12009979"/>
              <a:gd name="connsiteX101" fmla="*/ 2935807 w 3980487"/>
              <a:gd name="connsiteY101" fmla="*/ 10665875 h 12009979"/>
              <a:gd name="connsiteX102" fmla="*/ 2918119 w 3980487"/>
              <a:gd name="connsiteY102" fmla="*/ 10775527 h 12009979"/>
              <a:gd name="connsiteX103" fmla="*/ 2932268 w 3980487"/>
              <a:gd name="connsiteY103" fmla="*/ 10871027 h 12009979"/>
              <a:gd name="connsiteX104" fmla="*/ 2967639 w 3980487"/>
              <a:gd name="connsiteY104" fmla="*/ 10885175 h 12009979"/>
              <a:gd name="connsiteX105" fmla="*/ 3017159 w 3980487"/>
              <a:gd name="connsiteY105" fmla="*/ 10970067 h 12009979"/>
              <a:gd name="connsiteX106" fmla="*/ 3087901 w 3980487"/>
              <a:gd name="connsiteY106" fmla="*/ 11210591 h 12009979"/>
              <a:gd name="connsiteX107" fmla="*/ 3105588 w 3980487"/>
              <a:gd name="connsiteY107" fmla="*/ 11345003 h 12009979"/>
              <a:gd name="connsiteX108" fmla="*/ 3123272 w 3980487"/>
              <a:gd name="connsiteY108" fmla="*/ 11355615 h 12009979"/>
              <a:gd name="connsiteX109" fmla="*/ 3148034 w 3980487"/>
              <a:gd name="connsiteY109" fmla="*/ 11415743 h 12009979"/>
              <a:gd name="connsiteX110" fmla="*/ 3148034 w 3980487"/>
              <a:gd name="connsiteY110" fmla="*/ 11539543 h 12009979"/>
              <a:gd name="connsiteX111" fmla="*/ 3102049 w 3980487"/>
              <a:gd name="connsiteY111" fmla="*/ 11666879 h 12009979"/>
              <a:gd name="connsiteX112" fmla="*/ 2957029 w 3980487"/>
              <a:gd name="connsiteY112" fmla="*/ 11755307 h 12009979"/>
              <a:gd name="connsiteX113" fmla="*/ 2854451 w 3980487"/>
              <a:gd name="connsiteY113" fmla="*/ 11744699 h 12009979"/>
              <a:gd name="connsiteX114" fmla="*/ 2790783 w 3980487"/>
              <a:gd name="connsiteY114" fmla="*/ 11790679 h 12009979"/>
              <a:gd name="connsiteX115" fmla="*/ 2659912 w 3980487"/>
              <a:gd name="connsiteY115" fmla="*/ 11893251 h 12009979"/>
              <a:gd name="connsiteX116" fmla="*/ 2613927 w 3980487"/>
              <a:gd name="connsiteY116" fmla="*/ 11910939 h 12009979"/>
              <a:gd name="connsiteX117" fmla="*/ 2599779 w 3980487"/>
              <a:gd name="connsiteY117" fmla="*/ 11921555 h 12009979"/>
              <a:gd name="connsiteX118" fmla="*/ 2582095 w 3980487"/>
              <a:gd name="connsiteY118" fmla="*/ 11932163 h 12009979"/>
              <a:gd name="connsiteX119" fmla="*/ 2567947 w 3980487"/>
              <a:gd name="connsiteY119" fmla="*/ 11942775 h 12009979"/>
              <a:gd name="connsiteX120" fmla="*/ 2543185 w 3980487"/>
              <a:gd name="connsiteY120" fmla="*/ 11953387 h 12009979"/>
              <a:gd name="connsiteX121" fmla="*/ 2518427 w 3980487"/>
              <a:gd name="connsiteY121" fmla="*/ 11963995 h 12009979"/>
              <a:gd name="connsiteX122" fmla="*/ 2500740 w 3980487"/>
              <a:gd name="connsiteY122" fmla="*/ 11971071 h 12009979"/>
              <a:gd name="connsiteX123" fmla="*/ 2475982 w 3980487"/>
              <a:gd name="connsiteY123" fmla="*/ 11978147 h 12009979"/>
              <a:gd name="connsiteX124" fmla="*/ 2447685 w 3980487"/>
              <a:gd name="connsiteY124" fmla="*/ 11985219 h 12009979"/>
              <a:gd name="connsiteX125" fmla="*/ 2419388 w 3980487"/>
              <a:gd name="connsiteY125" fmla="*/ 11999367 h 12009979"/>
              <a:gd name="connsiteX126" fmla="*/ 2398165 w 3980487"/>
              <a:gd name="connsiteY126" fmla="*/ 12002907 h 12009979"/>
              <a:gd name="connsiteX127" fmla="*/ 2352181 w 3980487"/>
              <a:gd name="connsiteY127" fmla="*/ 12009979 h 12009979"/>
              <a:gd name="connsiteX128" fmla="*/ 1980785 w 3980487"/>
              <a:gd name="connsiteY128" fmla="*/ 11988755 h 12009979"/>
              <a:gd name="connsiteX129" fmla="*/ 1605851 w 3980487"/>
              <a:gd name="connsiteY129" fmla="*/ 11903867 h 12009979"/>
              <a:gd name="connsiteX130" fmla="*/ 1549257 w 3980487"/>
              <a:gd name="connsiteY130" fmla="*/ 11833123 h 12009979"/>
              <a:gd name="connsiteX131" fmla="*/ 1556331 w 3980487"/>
              <a:gd name="connsiteY131" fmla="*/ 11741159 h 12009979"/>
              <a:gd name="connsiteX132" fmla="*/ 1570480 w 3980487"/>
              <a:gd name="connsiteY132" fmla="*/ 11748231 h 12009979"/>
              <a:gd name="connsiteX133" fmla="*/ 1574015 w 3980487"/>
              <a:gd name="connsiteY133" fmla="*/ 11698715 h 12009979"/>
              <a:gd name="connsiteX134" fmla="*/ 1623534 w 3980487"/>
              <a:gd name="connsiteY134" fmla="*/ 11599675 h 12009979"/>
              <a:gd name="connsiteX135" fmla="*/ 1800391 w 3980487"/>
              <a:gd name="connsiteY135" fmla="*/ 11482951 h 12009979"/>
              <a:gd name="connsiteX136" fmla="*/ 1959563 w 3980487"/>
              <a:gd name="connsiteY136" fmla="*/ 11369759 h 12009979"/>
              <a:gd name="connsiteX137" fmla="*/ 1956024 w 3980487"/>
              <a:gd name="connsiteY137" fmla="*/ 11323779 h 12009979"/>
              <a:gd name="connsiteX138" fmla="*/ 2072750 w 3980487"/>
              <a:gd name="connsiteY138" fmla="*/ 11207051 h 12009979"/>
              <a:gd name="connsiteX139" fmla="*/ 2246067 w 3980487"/>
              <a:gd name="connsiteY139" fmla="*/ 11047883 h 12009979"/>
              <a:gd name="connsiteX140" fmla="*/ 2267290 w 3980487"/>
              <a:gd name="connsiteY140" fmla="*/ 10987755 h 12009979"/>
              <a:gd name="connsiteX141" fmla="*/ 2309735 w 3980487"/>
              <a:gd name="connsiteY141" fmla="*/ 10962995 h 12009979"/>
              <a:gd name="connsiteX142" fmla="*/ 2320348 w 3980487"/>
              <a:gd name="connsiteY142" fmla="*/ 10906399 h 12009979"/>
              <a:gd name="connsiteX143" fmla="*/ 2309735 w 3980487"/>
              <a:gd name="connsiteY143" fmla="*/ 10878103 h 12009979"/>
              <a:gd name="connsiteX144" fmla="*/ 2334497 w 3980487"/>
              <a:gd name="connsiteY144" fmla="*/ 10814435 h 12009979"/>
              <a:gd name="connsiteX145" fmla="*/ 2323884 w 3980487"/>
              <a:gd name="connsiteY145" fmla="*/ 10775527 h 12009979"/>
              <a:gd name="connsiteX146" fmla="*/ 2359255 w 3980487"/>
              <a:gd name="connsiteY146" fmla="*/ 10733079 h 12009979"/>
              <a:gd name="connsiteX147" fmla="*/ 2359255 w 3980487"/>
              <a:gd name="connsiteY147" fmla="*/ 10683563 h 12009979"/>
              <a:gd name="connsiteX148" fmla="*/ 2384017 w 3980487"/>
              <a:gd name="connsiteY148" fmla="*/ 10651727 h 12009979"/>
              <a:gd name="connsiteX149" fmla="*/ 2387552 w 3980487"/>
              <a:gd name="connsiteY149" fmla="*/ 10312163 h 12009979"/>
              <a:gd name="connsiteX150" fmla="*/ 2352181 w 3980487"/>
              <a:gd name="connsiteY150" fmla="*/ 10262643 h 12009979"/>
              <a:gd name="connsiteX151" fmla="*/ 2373403 w 3980487"/>
              <a:gd name="connsiteY151" fmla="*/ 10216659 h 12009979"/>
              <a:gd name="connsiteX152" fmla="*/ 2373403 w 3980487"/>
              <a:gd name="connsiteY152" fmla="*/ 10128235 h 12009979"/>
              <a:gd name="connsiteX153" fmla="*/ 2355720 w 3980487"/>
              <a:gd name="connsiteY153" fmla="*/ 10078714 h 12009979"/>
              <a:gd name="connsiteX154" fmla="*/ 2369868 w 3980487"/>
              <a:gd name="connsiteY154" fmla="*/ 10036268 h 12009979"/>
              <a:gd name="connsiteX155" fmla="*/ 2366329 w 3980487"/>
              <a:gd name="connsiteY155" fmla="*/ 9947838 h 12009979"/>
              <a:gd name="connsiteX156" fmla="*/ 2345106 w 3980487"/>
              <a:gd name="connsiteY156" fmla="*/ 9905398 h 12009979"/>
              <a:gd name="connsiteX157" fmla="*/ 2359255 w 3980487"/>
              <a:gd name="connsiteY157" fmla="*/ 9866486 h 12009979"/>
              <a:gd name="connsiteX158" fmla="*/ 2355720 w 3980487"/>
              <a:gd name="connsiteY158" fmla="*/ 9756834 h 12009979"/>
              <a:gd name="connsiteX159" fmla="*/ 2330958 w 3980487"/>
              <a:gd name="connsiteY159" fmla="*/ 9587056 h 12009979"/>
              <a:gd name="connsiteX160" fmla="*/ 2355720 w 3980487"/>
              <a:gd name="connsiteY160" fmla="*/ 9505702 h 12009979"/>
              <a:gd name="connsiteX161" fmla="*/ 2348645 w 3980487"/>
              <a:gd name="connsiteY161" fmla="*/ 9307622 h 12009979"/>
              <a:gd name="connsiteX162" fmla="*/ 2295587 w 3980487"/>
              <a:gd name="connsiteY162" fmla="*/ 9031726 h 12009979"/>
              <a:gd name="connsiteX163" fmla="*/ 2238993 w 3980487"/>
              <a:gd name="connsiteY163" fmla="*/ 8872554 h 12009979"/>
              <a:gd name="connsiteX164" fmla="*/ 2164715 w 3980487"/>
              <a:gd name="connsiteY164" fmla="*/ 8762906 h 12009979"/>
              <a:gd name="connsiteX165" fmla="*/ 2125805 w 3980487"/>
              <a:gd name="connsiteY165" fmla="*/ 8667406 h 12009979"/>
              <a:gd name="connsiteX166" fmla="*/ 1938340 w 3980487"/>
              <a:gd name="connsiteY166" fmla="*/ 8589586 h 12009979"/>
              <a:gd name="connsiteX167" fmla="*/ 1892356 w 3980487"/>
              <a:gd name="connsiteY167" fmla="*/ 8426878 h 12009979"/>
              <a:gd name="connsiteX168" fmla="*/ 1860523 w 3980487"/>
              <a:gd name="connsiteY168" fmla="*/ 8285394 h 12009979"/>
              <a:gd name="connsiteX169" fmla="*/ 1750871 w 3980487"/>
              <a:gd name="connsiteY169" fmla="*/ 8349066 h 12009979"/>
              <a:gd name="connsiteX170" fmla="*/ 1736722 w 3980487"/>
              <a:gd name="connsiteY170" fmla="*/ 8543606 h 12009979"/>
              <a:gd name="connsiteX171" fmla="*/ 1683668 w 3980487"/>
              <a:gd name="connsiteY171" fmla="*/ 8769982 h 12009979"/>
              <a:gd name="connsiteX172" fmla="*/ 1669519 w 3980487"/>
              <a:gd name="connsiteY172" fmla="*/ 8886704 h 12009979"/>
              <a:gd name="connsiteX173" fmla="*/ 1697816 w 3980487"/>
              <a:gd name="connsiteY173" fmla="*/ 9102470 h 12009979"/>
              <a:gd name="connsiteX174" fmla="*/ 1715500 w 3980487"/>
              <a:gd name="connsiteY174" fmla="*/ 9144914 h 12009979"/>
              <a:gd name="connsiteX175" fmla="*/ 1722574 w 3980487"/>
              <a:gd name="connsiteY175" fmla="*/ 9321770 h 12009979"/>
              <a:gd name="connsiteX176" fmla="*/ 1648296 w 3980487"/>
              <a:gd name="connsiteY176" fmla="*/ 9753298 h 12009979"/>
              <a:gd name="connsiteX177" fmla="*/ 1612925 w 3980487"/>
              <a:gd name="connsiteY177" fmla="*/ 10351075 h 12009979"/>
              <a:gd name="connsiteX178" fmla="*/ 1627073 w 3980487"/>
              <a:gd name="connsiteY178" fmla="*/ 10605743 h 12009979"/>
              <a:gd name="connsiteX179" fmla="*/ 1673054 w 3980487"/>
              <a:gd name="connsiteY179" fmla="*/ 10637579 h 12009979"/>
              <a:gd name="connsiteX180" fmla="*/ 1687203 w 3980487"/>
              <a:gd name="connsiteY180" fmla="*/ 10708319 h 12009979"/>
              <a:gd name="connsiteX181" fmla="*/ 1740261 w 3980487"/>
              <a:gd name="connsiteY181" fmla="*/ 10860419 h 12009979"/>
              <a:gd name="connsiteX182" fmla="*/ 1754410 w 3980487"/>
              <a:gd name="connsiteY182" fmla="*/ 11044343 h 12009979"/>
              <a:gd name="connsiteX183" fmla="*/ 1793316 w 3980487"/>
              <a:gd name="connsiteY183" fmla="*/ 11083255 h 12009979"/>
              <a:gd name="connsiteX184" fmla="*/ 1789781 w 3980487"/>
              <a:gd name="connsiteY184" fmla="*/ 11214131 h 12009979"/>
              <a:gd name="connsiteX185" fmla="*/ 1743797 w 3980487"/>
              <a:gd name="connsiteY185" fmla="*/ 11330855 h 12009979"/>
              <a:gd name="connsiteX186" fmla="*/ 1538644 w 3980487"/>
              <a:gd name="connsiteY186" fmla="*/ 11422819 h 12009979"/>
              <a:gd name="connsiteX187" fmla="*/ 1414846 w 3980487"/>
              <a:gd name="connsiteY187" fmla="*/ 11394523 h 12009979"/>
              <a:gd name="connsiteX188" fmla="*/ 1110654 w 3980487"/>
              <a:gd name="connsiteY188" fmla="*/ 11567843 h 12009979"/>
              <a:gd name="connsiteX189" fmla="*/ 728646 w 3980487"/>
              <a:gd name="connsiteY189" fmla="*/ 11652727 h 12009979"/>
              <a:gd name="connsiteX190" fmla="*/ 321876 w 3980487"/>
              <a:gd name="connsiteY190" fmla="*/ 11557227 h 12009979"/>
              <a:gd name="connsiteX191" fmla="*/ 247598 w 3980487"/>
              <a:gd name="connsiteY191" fmla="*/ 11436967 h 12009979"/>
              <a:gd name="connsiteX192" fmla="*/ 300653 w 3980487"/>
              <a:gd name="connsiteY192" fmla="*/ 11366223 h 12009979"/>
              <a:gd name="connsiteX193" fmla="*/ 297118 w 3980487"/>
              <a:gd name="connsiteY193" fmla="*/ 11327315 h 12009979"/>
              <a:gd name="connsiteX194" fmla="*/ 353712 w 3980487"/>
              <a:gd name="connsiteY194" fmla="*/ 11249503 h 12009979"/>
              <a:gd name="connsiteX195" fmla="*/ 551790 w 3980487"/>
              <a:gd name="connsiteY195" fmla="*/ 11143387 h 12009979"/>
              <a:gd name="connsiteX196" fmla="*/ 693275 w 3980487"/>
              <a:gd name="connsiteY196" fmla="*/ 11065567 h 12009979"/>
              <a:gd name="connsiteX197" fmla="*/ 739255 w 3980487"/>
              <a:gd name="connsiteY197" fmla="*/ 11008975 h 12009979"/>
              <a:gd name="connsiteX198" fmla="*/ 831220 w 3980487"/>
              <a:gd name="connsiteY198" fmla="*/ 10938231 h 12009979"/>
              <a:gd name="connsiteX199" fmla="*/ 877205 w 3980487"/>
              <a:gd name="connsiteY199" fmla="*/ 10860419 h 12009979"/>
              <a:gd name="connsiteX200" fmla="*/ 993928 w 3980487"/>
              <a:gd name="connsiteY200" fmla="*/ 10789675 h 12009979"/>
              <a:gd name="connsiteX201" fmla="*/ 1075283 w 3980487"/>
              <a:gd name="connsiteY201" fmla="*/ 10715395 h 12009979"/>
              <a:gd name="connsiteX202" fmla="*/ 1085893 w 3980487"/>
              <a:gd name="connsiteY202" fmla="*/ 10672951 h 12009979"/>
              <a:gd name="connsiteX203" fmla="*/ 1114190 w 3980487"/>
              <a:gd name="connsiteY203" fmla="*/ 10641115 h 12009979"/>
              <a:gd name="connsiteX204" fmla="*/ 1117729 w 3980487"/>
              <a:gd name="connsiteY204" fmla="*/ 10443035 h 12009979"/>
              <a:gd name="connsiteX205" fmla="*/ 1043447 w 3980487"/>
              <a:gd name="connsiteY205" fmla="*/ 9965526 h 12009979"/>
              <a:gd name="connsiteX206" fmla="*/ 969170 w 3980487"/>
              <a:gd name="connsiteY206" fmla="*/ 9484478 h 12009979"/>
              <a:gd name="connsiteX207" fmla="*/ 944408 w 3980487"/>
              <a:gd name="connsiteY207" fmla="*/ 9159062 h 12009979"/>
              <a:gd name="connsiteX208" fmla="*/ 969170 w 3980487"/>
              <a:gd name="connsiteY208" fmla="*/ 9109544 h 12009979"/>
              <a:gd name="connsiteX209" fmla="*/ 972705 w 3980487"/>
              <a:gd name="connsiteY209" fmla="*/ 9056490 h 12009979"/>
              <a:gd name="connsiteX210" fmla="*/ 993928 w 3980487"/>
              <a:gd name="connsiteY210" fmla="*/ 8897318 h 12009979"/>
              <a:gd name="connsiteX211" fmla="*/ 1032838 w 3980487"/>
              <a:gd name="connsiteY211" fmla="*/ 8709848 h 12009979"/>
              <a:gd name="connsiteX212" fmla="*/ 1018689 w 3980487"/>
              <a:gd name="connsiteY212" fmla="*/ 8656794 h 12009979"/>
              <a:gd name="connsiteX213" fmla="*/ 1008076 w 3980487"/>
              <a:gd name="connsiteY213" fmla="*/ 8564828 h 12009979"/>
              <a:gd name="connsiteX214" fmla="*/ 859517 w 3980487"/>
              <a:gd name="connsiteY214" fmla="*/ 8578976 h 12009979"/>
              <a:gd name="connsiteX215" fmla="*/ 809998 w 3980487"/>
              <a:gd name="connsiteY215" fmla="*/ 8508234 h 12009979"/>
              <a:gd name="connsiteX216" fmla="*/ 749868 w 3980487"/>
              <a:gd name="connsiteY216" fmla="*/ 8030725 h 12009979"/>
              <a:gd name="connsiteX217" fmla="*/ 679126 w 3980487"/>
              <a:gd name="connsiteY217" fmla="*/ 7058016 h 12009979"/>
              <a:gd name="connsiteX218" fmla="*/ 664978 w 3980487"/>
              <a:gd name="connsiteY218" fmla="*/ 6612340 h 12009979"/>
              <a:gd name="connsiteX219" fmla="*/ 583622 w 3980487"/>
              <a:gd name="connsiteY219" fmla="*/ 6594652 h 12009979"/>
              <a:gd name="connsiteX220" fmla="*/ 466899 w 3980487"/>
              <a:gd name="connsiteY220" fmla="*/ 6527449 h 12009979"/>
              <a:gd name="connsiteX221" fmla="*/ 427989 w 3980487"/>
              <a:gd name="connsiteY221" fmla="*/ 6460242 h 12009979"/>
              <a:gd name="connsiteX222" fmla="*/ 431528 w 3980487"/>
              <a:gd name="connsiteY222" fmla="*/ 6212644 h 12009979"/>
              <a:gd name="connsiteX223" fmla="*/ 452751 w 3980487"/>
              <a:gd name="connsiteY223" fmla="*/ 5713913 h 12009979"/>
              <a:gd name="connsiteX224" fmla="*/ 463360 w 3980487"/>
              <a:gd name="connsiteY224" fmla="*/ 5328365 h 12009979"/>
              <a:gd name="connsiteX225" fmla="*/ 442138 w 3980487"/>
              <a:gd name="connsiteY225" fmla="*/ 5324830 h 12009979"/>
              <a:gd name="connsiteX226" fmla="*/ 403231 w 3980487"/>
              <a:gd name="connsiteY226" fmla="*/ 5370811 h 12009979"/>
              <a:gd name="connsiteX227" fmla="*/ 417380 w 3980487"/>
              <a:gd name="connsiteY227" fmla="*/ 5225790 h 12009979"/>
              <a:gd name="connsiteX228" fmla="*/ 456286 w 3980487"/>
              <a:gd name="connsiteY228" fmla="*/ 4967579 h 12009979"/>
              <a:gd name="connsiteX229" fmla="*/ 477509 w 3980487"/>
              <a:gd name="connsiteY229" fmla="*/ 4939282 h 12009979"/>
              <a:gd name="connsiteX230" fmla="*/ 477509 w 3980487"/>
              <a:gd name="connsiteY230" fmla="*/ 4914525 h 12009979"/>
              <a:gd name="connsiteX231" fmla="*/ 488122 w 3980487"/>
              <a:gd name="connsiteY231" fmla="*/ 4896837 h 12009979"/>
              <a:gd name="connsiteX232" fmla="*/ 491657 w 3980487"/>
              <a:gd name="connsiteY232" fmla="*/ 4854391 h 12009979"/>
              <a:gd name="connsiteX233" fmla="*/ 562399 w 3980487"/>
              <a:gd name="connsiteY233" fmla="*/ 4730594 h 12009979"/>
              <a:gd name="connsiteX234" fmla="*/ 618993 w 3980487"/>
              <a:gd name="connsiteY234" fmla="*/ 4603258 h 12009979"/>
              <a:gd name="connsiteX235" fmla="*/ 619436 w 3980487"/>
              <a:gd name="connsiteY235" fmla="*/ 4580708 h 12009979"/>
              <a:gd name="connsiteX236" fmla="*/ 612705 w 3980487"/>
              <a:gd name="connsiteY236" fmla="*/ 4562891 h 12009979"/>
              <a:gd name="connsiteX237" fmla="*/ 606231 w 3980487"/>
              <a:gd name="connsiteY237" fmla="*/ 4558036 h 12009979"/>
              <a:gd name="connsiteX238" fmla="*/ 584800 w 3980487"/>
              <a:gd name="connsiteY238" fmla="*/ 4548511 h 12009979"/>
              <a:gd name="connsiteX239" fmla="*/ 577726 w 3980487"/>
              <a:gd name="connsiteY239" fmla="*/ 4543712 h 12009979"/>
              <a:gd name="connsiteX240" fmla="*/ 572606 w 3980487"/>
              <a:gd name="connsiteY240" fmla="*/ 4542047 h 12009979"/>
              <a:gd name="connsiteX241" fmla="*/ 551790 w 3980487"/>
              <a:gd name="connsiteY241" fmla="*/ 4564351 h 12009979"/>
              <a:gd name="connsiteX242" fmla="*/ 360786 w 3980487"/>
              <a:gd name="connsiteY242" fmla="*/ 4702297 h 12009979"/>
              <a:gd name="connsiteX243" fmla="*/ 212227 w 3980487"/>
              <a:gd name="connsiteY243" fmla="*/ 4787188 h 12009979"/>
              <a:gd name="connsiteX244" fmla="*/ 77816 w 3980487"/>
              <a:gd name="connsiteY244" fmla="*/ 4613871 h 12009979"/>
              <a:gd name="connsiteX245" fmla="*/ 0 w 3980487"/>
              <a:gd name="connsiteY245" fmla="*/ 4419328 h 12009979"/>
              <a:gd name="connsiteX246" fmla="*/ 49520 w 3980487"/>
              <a:gd name="connsiteY246" fmla="*/ 4217714 h 12009979"/>
              <a:gd name="connsiteX247" fmla="*/ 45981 w 3980487"/>
              <a:gd name="connsiteY247" fmla="*/ 4161120 h 12009979"/>
              <a:gd name="connsiteX248" fmla="*/ 53055 w 3980487"/>
              <a:gd name="connsiteY248" fmla="*/ 4079765 h 12009979"/>
              <a:gd name="connsiteX249" fmla="*/ 127336 w 3980487"/>
              <a:gd name="connsiteY249" fmla="*/ 3963042 h 12009979"/>
              <a:gd name="connsiteX250" fmla="*/ 163320 w 3980487"/>
              <a:gd name="connsiteY250" fmla="*/ 3836516 h 12009979"/>
              <a:gd name="connsiteX251" fmla="*/ 244059 w 3980487"/>
              <a:gd name="connsiteY251" fmla="*/ 3754350 h 12009979"/>
              <a:gd name="connsiteX252" fmla="*/ 367860 w 3980487"/>
              <a:gd name="connsiteY252" fmla="*/ 3704830 h 12009979"/>
              <a:gd name="connsiteX253" fmla="*/ 374934 w 3980487"/>
              <a:gd name="connsiteY253" fmla="*/ 3549197 h 12009979"/>
              <a:gd name="connsiteX254" fmla="*/ 399692 w 3980487"/>
              <a:gd name="connsiteY254" fmla="*/ 3255618 h 12009979"/>
              <a:gd name="connsiteX255" fmla="*/ 357247 w 3980487"/>
              <a:gd name="connsiteY255" fmla="*/ 3156579 h 12009979"/>
              <a:gd name="connsiteX256" fmla="*/ 321876 w 3980487"/>
              <a:gd name="connsiteY256" fmla="*/ 2905442 h 12009979"/>
              <a:gd name="connsiteX257" fmla="*/ 456286 w 3980487"/>
              <a:gd name="connsiteY257" fmla="*/ 2682605 h 12009979"/>
              <a:gd name="connsiteX258" fmla="*/ 601310 w 3980487"/>
              <a:gd name="connsiteY258" fmla="*/ 2629547 h 12009979"/>
              <a:gd name="connsiteX259" fmla="*/ 626068 w 3980487"/>
              <a:gd name="connsiteY259" fmla="*/ 2597714 h 12009979"/>
              <a:gd name="connsiteX260" fmla="*/ 594235 w 3980487"/>
              <a:gd name="connsiteY260" fmla="*/ 2647234 h 12009979"/>
              <a:gd name="connsiteX261" fmla="*/ 573013 w 3980487"/>
              <a:gd name="connsiteY261" fmla="*/ 2682605 h 12009979"/>
              <a:gd name="connsiteX262" fmla="*/ 473973 w 3980487"/>
              <a:gd name="connsiteY262" fmla="*/ 2894832 h 12009979"/>
              <a:gd name="connsiteX263" fmla="*/ 403231 w 3980487"/>
              <a:gd name="connsiteY263" fmla="*/ 3287450 h 12009979"/>
              <a:gd name="connsiteX264" fmla="*/ 371395 w 3980487"/>
              <a:gd name="connsiteY264" fmla="*/ 3655311 h 12009979"/>
              <a:gd name="connsiteX265" fmla="*/ 373948 w 3980487"/>
              <a:gd name="connsiteY265" fmla="*/ 3705141 h 12009979"/>
              <a:gd name="connsiteX266" fmla="*/ 530033 w 3980487"/>
              <a:gd name="connsiteY266" fmla="*/ 3686497 h 12009979"/>
              <a:gd name="connsiteX267" fmla="*/ 680663 w 3980487"/>
              <a:gd name="connsiteY267" fmla="*/ 3651244 h 12009979"/>
              <a:gd name="connsiteX268" fmla="*/ 694821 w 3980487"/>
              <a:gd name="connsiteY268" fmla="*/ 3515980 h 12009979"/>
              <a:gd name="connsiteX269" fmla="*/ 792314 w 3980487"/>
              <a:gd name="connsiteY269" fmla="*/ 3078759 h 12009979"/>
              <a:gd name="connsiteX270" fmla="*/ 795849 w 3980487"/>
              <a:gd name="connsiteY270" fmla="*/ 3018629 h 12009979"/>
              <a:gd name="connsiteX271" fmla="*/ 781701 w 3980487"/>
              <a:gd name="connsiteY271" fmla="*/ 2979720 h 12009979"/>
              <a:gd name="connsiteX272" fmla="*/ 753404 w 3980487"/>
              <a:gd name="connsiteY272" fmla="*/ 2901903 h 12009979"/>
              <a:gd name="connsiteX273" fmla="*/ 739255 w 3980487"/>
              <a:gd name="connsiteY273" fmla="*/ 2852383 h 12009979"/>
              <a:gd name="connsiteX274" fmla="*/ 756943 w 3980487"/>
              <a:gd name="connsiteY274" fmla="*/ 2827625 h 12009979"/>
              <a:gd name="connsiteX275" fmla="*/ 887814 w 3980487"/>
              <a:gd name="connsiteY275" fmla="*/ 2686140 h 12009979"/>
              <a:gd name="connsiteX276" fmla="*/ 962095 w 3980487"/>
              <a:gd name="connsiteY276" fmla="*/ 2488062 h 12009979"/>
              <a:gd name="connsiteX277" fmla="*/ 958556 w 3980487"/>
              <a:gd name="connsiteY277" fmla="*/ 2477449 h 12009979"/>
              <a:gd name="connsiteX278" fmla="*/ 1032838 w 3980487"/>
              <a:gd name="connsiteY278" fmla="*/ 2289983 h 12009979"/>
              <a:gd name="connsiteX279" fmla="*/ 1124803 w 3980487"/>
              <a:gd name="connsiteY279" fmla="*/ 2137886 h 12009979"/>
              <a:gd name="connsiteX280" fmla="*/ 1114190 w 3980487"/>
              <a:gd name="connsiteY280" fmla="*/ 2014089 h 12009979"/>
              <a:gd name="connsiteX281" fmla="*/ 1082357 w 3980487"/>
              <a:gd name="connsiteY281" fmla="*/ 1911510 h 12009979"/>
              <a:gd name="connsiteX282" fmla="*/ 912576 w 3980487"/>
              <a:gd name="connsiteY282" fmla="*/ 1773565 h 12009979"/>
              <a:gd name="connsiteX283" fmla="*/ 795849 w 3980487"/>
              <a:gd name="connsiteY283" fmla="*/ 1571947 h 12009979"/>
              <a:gd name="connsiteX284" fmla="*/ 710958 w 3980487"/>
              <a:gd name="connsiteY284" fmla="*/ 1334962 h 12009979"/>
              <a:gd name="connsiteX285" fmla="*/ 703884 w 3980487"/>
              <a:gd name="connsiteY285" fmla="*/ 1182865 h 12009979"/>
              <a:gd name="connsiteX286" fmla="*/ 682661 w 3980487"/>
              <a:gd name="connsiteY286" fmla="*/ 1044919 h 12009979"/>
              <a:gd name="connsiteX287" fmla="*/ 675587 w 3980487"/>
              <a:gd name="connsiteY287" fmla="*/ 815004 h 12009979"/>
              <a:gd name="connsiteX288" fmla="*/ 707423 w 3980487"/>
              <a:gd name="connsiteY288" fmla="*/ 542648 h 12009979"/>
              <a:gd name="connsiteX289" fmla="*/ 894888 w 3980487"/>
              <a:gd name="connsiteY289" fmla="*/ 224308 h 12009979"/>
              <a:gd name="connsiteX290" fmla="*/ 1181397 w 3980487"/>
              <a:gd name="connsiteY290" fmla="*/ 22690 h 12009979"/>
              <a:gd name="connsiteX291" fmla="*/ 1376382 w 3980487"/>
              <a:gd name="connsiteY291" fmla="*/ 142 h 12009979"/>
              <a:gd name="connsiteX0" fmla="*/ 625283 w 3980487"/>
              <a:gd name="connsiteY0" fmla="*/ 4222279 h 12009979"/>
              <a:gd name="connsiteX1" fmla="*/ 570514 w 3980487"/>
              <a:gd name="connsiteY1" fmla="*/ 4253235 h 12009979"/>
              <a:gd name="connsiteX2" fmla="*/ 546701 w 3980487"/>
              <a:gd name="connsiteY2" fmla="*/ 4269904 h 12009979"/>
              <a:gd name="connsiteX3" fmla="*/ 532414 w 3980487"/>
              <a:gd name="connsiteY3" fmla="*/ 4281810 h 12009979"/>
              <a:gd name="connsiteX4" fmla="*/ 501458 w 3980487"/>
              <a:gd name="connsiteY4" fmla="*/ 4317529 h 12009979"/>
              <a:gd name="connsiteX5" fmla="*/ 491657 w 3980487"/>
              <a:gd name="connsiteY5" fmla="*/ 4391031 h 12009979"/>
              <a:gd name="connsiteX6" fmla="*/ 530567 w 3980487"/>
              <a:gd name="connsiteY6" fmla="*/ 4426402 h 12009979"/>
              <a:gd name="connsiteX7" fmla="*/ 576548 w 3980487"/>
              <a:gd name="connsiteY7" fmla="*/ 4454699 h 12009979"/>
              <a:gd name="connsiteX8" fmla="*/ 587161 w 3980487"/>
              <a:gd name="connsiteY8" fmla="*/ 4497144 h 12009979"/>
              <a:gd name="connsiteX9" fmla="*/ 582630 w 3980487"/>
              <a:gd name="connsiteY9" fmla="*/ 4521775 h 12009979"/>
              <a:gd name="connsiteX10" fmla="*/ 594325 w 3980487"/>
              <a:gd name="connsiteY10" fmla="*/ 4524699 h 12009979"/>
              <a:gd name="connsiteX11" fmla="*/ 625281 w 3980487"/>
              <a:gd name="connsiteY11" fmla="*/ 4534224 h 12009979"/>
              <a:gd name="connsiteX12" fmla="*/ 645429 w 3980487"/>
              <a:gd name="connsiteY12" fmla="*/ 4536239 h 12009979"/>
              <a:gd name="connsiteX13" fmla="*/ 668513 w 3980487"/>
              <a:gd name="connsiteY13" fmla="*/ 4490070 h 12009979"/>
              <a:gd name="connsiteX14" fmla="*/ 679126 w 3980487"/>
              <a:gd name="connsiteY14" fmla="*/ 4451161 h 12009979"/>
              <a:gd name="connsiteX15" fmla="*/ 661439 w 3980487"/>
              <a:gd name="connsiteY15" fmla="*/ 4412254 h 12009979"/>
              <a:gd name="connsiteX16" fmla="*/ 657903 w 3980487"/>
              <a:gd name="connsiteY16" fmla="*/ 4376882 h 12009979"/>
              <a:gd name="connsiteX17" fmla="*/ 650829 w 3980487"/>
              <a:gd name="connsiteY17" fmla="*/ 4224785 h 12009979"/>
              <a:gd name="connsiteX18" fmla="*/ 625283 w 3980487"/>
              <a:gd name="connsiteY18" fmla="*/ 4222279 h 12009979"/>
              <a:gd name="connsiteX19" fmla="*/ 2263755 w 3980487"/>
              <a:gd name="connsiteY19" fmla="*/ 2282909 h 12009979"/>
              <a:gd name="connsiteX20" fmla="*/ 2246067 w 3980487"/>
              <a:gd name="connsiteY20" fmla="*/ 2396097 h 12009979"/>
              <a:gd name="connsiteX21" fmla="*/ 2193012 w 3980487"/>
              <a:gd name="connsiteY21" fmla="*/ 2502210 h 12009979"/>
              <a:gd name="connsiteX22" fmla="*/ 2178864 w 3980487"/>
              <a:gd name="connsiteY22" fmla="*/ 2594175 h 12009979"/>
              <a:gd name="connsiteX23" fmla="*/ 2111657 w 3980487"/>
              <a:gd name="connsiteY23" fmla="*/ 2601250 h 12009979"/>
              <a:gd name="connsiteX24" fmla="*/ 2019692 w 3980487"/>
              <a:gd name="connsiteY24" fmla="*/ 2608324 h 12009979"/>
              <a:gd name="connsiteX25" fmla="*/ 1910043 w 3980487"/>
              <a:gd name="connsiteY25" fmla="*/ 3110594 h 12009979"/>
              <a:gd name="connsiteX26" fmla="*/ 1902969 w 3980487"/>
              <a:gd name="connsiteY26" fmla="*/ 3386490 h 12009979"/>
              <a:gd name="connsiteX27" fmla="*/ 1902969 w 3980487"/>
              <a:gd name="connsiteY27" fmla="*/ 3520900 h 12009979"/>
              <a:gd name="connsiteX28" fmla="*/ 1899430 w 3980487"/>
              <a:gd name="connsiteY28" fmla="*/ 3602252 h 12009979"/>
              <a:gd name="connsiteX29" fmla="*/ 1906504 w 3980487"/>
              <a:gd name="connsiteY29" fmla="*/ 3676533 h 12009979"/>
              <a:gd name="connsiteX30" fmla="*/ 2011963 w 3980487"/>
              <a:gd name="connsiteY30" fmla="*/ 3679793 h 12009979"/>
              <a:gd name="connsiteX31" fmla="*/ 2197701 w 3980487"/>
              <a:gd name="connsiteY31" fmla="*/ 3675030 h 12009979"/>
              <a:gd name="connsiteX32" fmla="*/ 2237170 w 3980487"/>
              <a:gd name="connsiteY32" fmla="*/ 3429210 h 12009979"/>
              <a:gd name="connsiteX33" fmla="*/ 2408775 w 3980487"/>
              <a:gd name="connsiteY33" fmla="*/ 2778106 h 12009979"/>
              <a:gd name="connsiteX34" fmla="*/ 2468907 w 3980487"/>
              <a:gd name="connsiteY34" fmla="*/ 2664918 h 12009979"/>
              <a:gd name="connsiteX35" fmla="*/ 2543185 w 3980487"/>
              <a:gd name="connsiteY35" fmla="*/ 2537582 h 12009979"/>
              <a:gd name="connsiteX36" fmla="*/ 2628076 w 3980487"/>
              <a:gd name="connsiteY36" fmla="*/ 2484523 h 12009979"/>
              <a:gd name="connsiteX37" fmla="*/ 2663447 w 3980487"/>
              <a:gd name="connsiteY37" fmla="*/ 2484523 h 12009979"/>
              <a:gd name="connsiteX38" fmla="*/ 2663447 w 3980487"/>
              <a:gd name="connsiteY38" fmla="*/ 2470375 h 12009979"/>
              <a:gd name="connsiteX39" fmla="*/ 2613927 w 3980487"/>
              <a:gd name="connsiteY39" fmla="*/ 2417320 h 12009979"/>
              <a:gd name="connsiteX40" fmla="*/ 2543185 w 3980487"/>
              <a:gd name="connsiteY40" fmla="*/ 2406706 h 12009979"/>
              <a:gd name="connsiteX41" fmla="*/ 2263755 w 3980487"/>
              <a:gd name="connsiteY41" fmla="*/ 2282909 h 12009979"/>
              <a:gd name="connsiteX42" fmla="*/ 1376382 w 3980487"/>
              <a:gd name="connsiteY42" fmla="*/ 142 h 12009979"/>
              <a:gd name="connsiteX43" fmla="*/ 1605851 w 3980487"/>
              <a:gd name="connsiteY43" fmla="*/ 33304 h 12009979"/>
              <a:gd name="connsiteX44" fmla="*/ 1885281 w 3980487"/>
              <a:gd name="connsiteY44" fmla="*/ 160640 h 12009979"/>
              <a:gd name="connsiteX45" fmla="*/ 1994934 w 3980487"/>
              <a:gd name="connsiteY45" fmla="*/ 241992 h 12009979"/>
              <a:gd name="connsiteX46" fmla="*/ 2069211 w 3980487"/>
              <a:gd name="connsiteY46" fmla="*/ 266753 h 12009979"/>
              <a:gd name="connsiteX47" fmla="*/ 2200087 w 3980487"/>
              <a:gd name="connsiteY47" fmla="*/ 376402 h 12009979"/>
              <a:gd name="connsiteX48" fmla="*/ 2387552 w 3980487"/>
              <a:gd name="connsiteY48" fmla="*/ 673520 h 12009979"/>
              <a:gd name="connsiteX49" fmla="*/ 2461833 w 3980487"/>
              <a:gd name="connsiteY49" fmla="*/ 1020157 h 12009979"/>
              <a:gd name="connsiteX50" fmla="*/ 2412314 w 3980487"/>
              <a:gd name="connsiteY50" fmla="*/ 1356185 h 12009979"/>
              <a:gd name="connsiteX51" fmla="*/ 2316810 w 3980487"/>
              <a:gd name="connsiteY51" fmla="*/ 1663912 h 12009979"/>
              <a:gd name="connsiteX52" fmla="*/ 2238993 w 3980487"/>
              <a:gd name="connsiteY52" fmla="*/ 1808936 h 12009979"/>
              <a:gd name="connsiteX53" fmla="*/ 2221309 w 3980487"/>
              <a:gd name="connsiteY53" fmla="*/ 1865530 h 12009979"/>
              <a:gd name="connsiteX54" fmla="*/ 2221309 w 3980487"/>
              <a:gd name="connsiteY54" fmla="*/ 1833694 h 12009979"/>
              <a:gd name="connsiteX55" fmla="*/ 2207161 w 3980487"/>
              <a:gd name="connsiteY55" fmla="*/ 1861991 h 12009979"/>
              <a:gd name="connsiteX56" fmla="*/ 2207161 w 3980487"/>
              <a:gd name="connsiteY56" fmla="*/ 1833694 h 12009979"/>
              <a:gd name="connsiteX57" fmla="*/ 2164715 w 3980487"/>
              <a:gd name="connsiteY57" fmla="*/ 1879678 h 12009979"/>
              <a:gd name="connsiteX58" fmla="*/ 2147028 w 3980487"/>
              <a:gd name="connsiteY58" fmla="*/ 1939807 h 12009979"/>
              <a:gd name="connsiteX59" fmla="*/ 2143493 w 3980487"/>
              <a:gd name="connsiteY59" fmla="*/ 1904436 h 12009979"/>
              <a:gd name="connsiteX60" fmla="*/ 2101047 w 3980487"/>
              <a:gd name="connsiteY60" fmla="*/ 1907975 h 12009979"/>
              <a:gd name="connsiteX61" fmla="*/ 2108122 w 3980487"/>
              <a:gd name="connsiteY61" fmla="*/ 1992866 h 12009979"/>
              <a:gd name="connsiteX62" fmla="*/ 2150567 w 3980487"/>
              <a:gd name="connsiteY62" fmla="*/ 2134351 h 12009979"/>
              <a:gd name="connsiteX63" fmla="*/ 2228383 w 3980487"/>
              <a:gd name="connsiteY63" fmla="*/ 2254613 h 12009979"/>
              <a:gd name="connsiteX64" fmla="*/ 2649298 w 3980487"/>
              <a:gd name="connsiteY64" fmla="*/ 2243999 h 12009979"/>
              <a:gd name="connsiteX65" fmla="*/ 3087901 w 3980487"/>
              <a:gd name="connsiteY65" fmla="*/ 2219241 h 12009979"/>
              <a:gd name="connsiteX66" fmla="*/ 3399167 w 3980487"/>
              <a:gd name="connsiteY66" fmla="*/ 2198019 h 12009979"/>
              <a:gd name="connsiteX67" fmla="*/ 3671527 w 3980487"/>
              <a:gd name="connsiteY67" fmla="*/ 2343039 h 12009979"/>
              <a:gd name="connsiteX68" fmla="*/ 3873141 w 3980487"/>
              <a:gd name="connsiteY68" fmla="*/ 2742734 h 12009979"/>
              <a:gd name="connsiteX69" fmla="*/ 3961571 w 3980487"/>
              <a:gd name="connsiteY69" fmla="*/ 3245005 h 12009979"/>
              <a:gd name="connsiteX70" fmla="*/ 3979254 w 3980487"/>
              <a:gd name="connsiteY70" fmla="*/ 3708366 h 12009979"/>
              <a:gd name="connsiteX71" fmla="*/ 3950957 w 3980487"/>
              <a:gd name="connsiteY71" fmla="*/ 4256620 h 12009979"/>
              <a:gd name="connsiteX72" fmla="*/ 3880215 w 3980487"/>
              <a:gd name="connsiteY72" fmla="*/ 4868540 h 12009979"/>
              <a:gd name="connsiteX73" fmla="*/ 3784715 w 3980487"/>
              <a:gd name="connsiteY73" fmla="*/ 5169196 h 12009979"/>
              <a:gd name="connsiteX74" fmla="*/ 3650304 w 3980487"/>
              <a:gd name="connsiteY74" fmla="*/ 5250549 h 12009979"/>
              <a:gd name="connsiteX75" fmla="*/ 3445152 w 3980487"/>
              <a:gd name="connsiteY75" fmla="*/ 5254088 h 12009979"/>
              <a:gd name="connsiteX76" fmla="*/ 3392093 w 3980487"/>
              <a:gd name="connsiteY76" fmla="*/ 5275310 h 12009979"/>
              <a:gd name="connsiteX77" fmla="*/ 3225850 w 3980487"/>
              <a:gd name="connsiteY77" fmla="*/ 5292994 h 12009979"/>
              <a:gd name="connsiteX78" fmla="*/ 2992401 w 3980487"/>
              <a:gd name="connsiteY78" fmla="*/ 5257623 h 12009979"/>
              <a:gd name="connsiteX79" fmla="*/ 3010084 w 3980487"/>
              <a:gd name="connsiteY79" fmla="*/ 5307142 h 12009979"/>
              <a:gd name="connsiteX80" fmla="*/ 3052530 w 3980487"/>
              <a:gd name="connsiteY80" fmla="*/ 5430943 h 12009979"/>
              <a:gd name="connsiteX81" fmla="*/ 3041920 w 3980487"/>
              <a:gd name="connsiteY81" fmla="*/ 5508760 h 12009979"/>
              <a:gd name="connsiteX82" fmla="*/ 2981787 w 3980487"/>
              <a:gd name="connsiteY82" fmla="*/ 5554740 h 12009979"/>
              <a:gd name="connsiteX83" fmla="*/ 2914584 w 3980487"/>
              <a:gd name="connsiteY83" fmla="*/ 5572428 h 12009979"/>
              <a:gd name="connsiteX84" fmla="*/ 2985326 w 3980487"/>
              <a:gd name="connsiteY84" fmla="*/ 5788190 h 12009979"/>
              <a:gd name="connsiteX85" fmla="*/ 3041920 w 3980487"/>
              <a:gd name="connsiteY85" fmla="*/ 6138366 h 12009979"/>
              <a:gd name="connsiteX86" fmla="*/ 3056069 w 3980487"/>
              <a:gd name="connsiteY86" fmla="*/ 6456707 h 12009979"/>
              <a:gd name="connsiteX87" fmla="*/ 3013623 w 3980487"/>
              <a:gd name="connsiteY87" fmla="*/ 6538059 h 12009979"/>
              <a:gd name="connsiteX88" fmla="*/ 2935807 w 3980487"/>
              <a:gd name="connsiteY88" fmla="*/ 6580504 h 12009979"/>
              <a:gd name="connsiteX89" fmla="*/ 2928733 w 3980487"/>
              <a:gd name="connsiteY89" fmla="*/ 7181814 h 12009979"/>
              <a:gd name="connsiteX90" fmla="*/ 2921658 w 3980487"/>
              <a:gd name="connsiteY90" fmla="*/ 7542600 h 12009979"/>
              <a:gd name="connsiteX91" fmla="*/ 2879213 w 3980487"/>
              <a:gd name="connsiteY91" fmla="*/ 7991815 h 12009979"/>
              <a:gd name="connsiteX92" fmla="*/ 2889822 w 3980487"/>
              <a:gd name="connsiteY92" fmla="*/ 8409194 h 12009979"/>
              <a:gd name="connsiteX93" fmla="*/ 2850916 w 3980487"/>
              <a:gd name="connsiteY93" fmla="*/ 8465790 h 12009979"/>
              <a:gd name="connsiteX94" fmla="*/ 2875674 w 3980487"/>
              <a:gd name="connsiteY94" fmla="*/ 8575438 h 12009979"/>
              <a:gd name="connsiteX95" fmla="*/ 2964104 w 3980487"/>
              <a:gd name="connsiteY95" fmla="*/ 8826574 h 12009979"/>
              <a:gd name="connsiteX96" fmla="*/ 3077291 w 3980487"/>
              <a:gd name="connsiteY96" fmla="*/ 9130766 h 12009979"/>
              <a:gd name="connsiteX97" fmla="*/ 3112663 w 3980487"/>
              <a:gd name="connsiteY97" fmla="*/ 9456182 h 12009979"/>
              <a:gd name="connsiteX98" fmla="*/ 3123272 w 3980487"/>
              <a:gd name="connsiteY98" fmla="*/ 9509236 h 12009979"/>
              <a:gd name="connsiteX99" fmla="*/ 3080827 w 3980487"/>
              <a:gd name="connsiteY99" fmla="*/ 9898318 h 12009979"/>
              <a:gd name="connsiteX100" fmla="*/ 3006549 w 3980487"/>
              <a:gd name="connsiteY100" fmla="*/ 10386447 h 12009979"/>
              <a:gd name="connsiteX101" fmla="*/ 2935807 w 3980487"/>
              <a:gd name="connsiteY101" fmla="*/ 10665875 h 12009979"/>
              <a:gd name="connsiteX102" fmla="*/ 2918119 w 3980487"/>
              <a:gd name="connsiteY102" fmla="*/ 10775527 h 12009979"/>
              <a:gd name="connsiteX103" fmla="*/ 2932268 w 3980487"/>
              <a:gd name="connsiteY103" fmla="*/ 10871027 h 12009979"/>
              <a:gd name="connsiteX104" fmla="*/ 2967639 w 3980487"/>
              <a:gd name="connsiteY104" fmla="*/ 10885175 h 12009979"/>
              <a:gd name="connsiteX105" fmla="*/ 3017159 w 3980487"/>
              <a:gd name="connsiteY105" fmla="*/ 10970067 h 12009979"/>
              <a:gd name="connsiteX106" fmla="*/ 3087901 w 3980487"/>
              <a:gd name="connsiteY106" fmla="*/ 11210591 h 12009979"/>
              <a:gd name="connsiteX107" fmla="*/ 3105588 w 3980487"/>
              <a:gd name="connsiteY107" fmla="*/ 11345003 h 12009979"/>
              <a:gd name="connsiteX108" fmla="*/ 3123272 w 3980487"/>
              <a:gd name="connsiteY108" fmla="*/ 11355615 h 12009979"/>
              <a:gd name="connsiteX109" fmla="*/ 3148034 w 3980487"/>
              <a:gd name="connsiteY109" fmla="*/ 11415743 h 12009979"/>
              <a:gd name="connsiteX110" fmla="*/ 3148034 w 3980487"/>
              <a:gd name="connsiteY110" fmla="*/ 11539543 h 12009979"/>
              <a:gd name="connsiteX111" fmla="*/ 3102049 w 3980487"/>
              <a:gd name="connsiteY111" fmla="*/ 11666879 h 12009979"/>
              <a:gd name="connsiteX112" fmla="*/ 2957029 w 3980487"/>
              <a:gd name="connsiteY112" fmla="*/ 11755307 h 12009979"/>
              <a:gd name="connsiteX113" fmla="*/ 2854451 w 3980487"/>
              <a:gd name="connsiteY113" fmla="*/ 11744699 h 12009979"/>
              <a:gd name="connsiteX114" fmla="*/ 2790783 w 3980487"/>
              <a:gd name="connsiteY114" fmla="*/ 11790679 h 12009979"/>
              <a:gd name="connsiteX115" fmla="*/ 2659912 w 3980487"/>
              <a:gd name="connsiteY115" fmla="*/ 11893251 h 12009979"/>
              <a:gd name="connsiteX116" fmla="*/ 2613927 w 3980487"/>
              <a:gd name="connsiteY116" fmla="*/ 11910939 h 12009979"/>
              <a:gd name="connsiteX117" fmla="*/ 2599779 w 3980487"/>
              <a:gd name="connsiteY117" fmla="*/ 11921555 h 12009979"/>
              <a:gd name="connsiteX118" fmla="*/ 2582095 w 3980487"/>
              <a:gd name="connsiteY118" fmla="*/ 11932163 h 12009979"/>
              <a:gd name="connsiteX119" fmla="*/ 2567947 w 3980487"/>
              <a:gd name="connsiteY119" fmla="*/ 11942775 h 12009979"/>
              <a:gd name="connsiteX120" fmla="*/ 2543185 w 3980487"/>
              <a:gd name="connsiteY120" fmla="*/ 11953387 h 12009979"/>
              <a:gd name="connsiteX121" fmla="*/ 2518427 w 3980487"/>
              <a:gd name="connsiteY121" fmla="*/ 11963995 h 12009979"/>
              <a:gd name="connsiteX122" fmla="*/ 2500740 w 3980487"/>
              <a:gd name="connsiteY122" fmla="*/ 11971071 h 12009979"/>
              <a:gd name="connsiteX123" fmla="*/ 2475982 w 3980487"/>
              <a:gd name="connsiteY123" fmla="*/ 11978147 h 12009979"/>
              <a:gd name="connsiteX124" fmla="*/ 2447685 w 3980487"/>
              <a:gd name="connsiteY124" fmla="*/ 11985219 h 12009979"/>
              <a:gd name="connsiteX125" fmla="*/ 2419388 w 3980487"/>
              <a:gd name="connsiteY125" fmla="*/ 11999367 h 12009979"/>
              <a:gd name="connsiteX126" fmla="*/ 2398165 w 3980487"/>
              <a:gd name="connsiteY126" fmla="*/ 12002907 h 12009979"/>
              <a:gd name="connsiteX127" fmla="*/ 2352181 w 3980487"/>
              <a:gd name="connsiteY127" fmla="*/ 12009979 h 12009979"/>
              <a:gd name="connsiteX128" fmla="*/ 1980785 w 3980487"/>
              <a:gd name="connsiteY128" fmla="*/ 11988755 h 12009979"/>
              <a:gd name="connsiteX129" fmla="*/ 1605851 w 3980487"/>
              <a:gd name="connsiteY129" fmla="*/ 11903867 h 12009979"/>
              <a:gd name="connsiteX130" fmla="*/ 1549257 w 3980487"/>
              <a:gd name="connsiteY130" fmla="*/ 11833123 h 12009979"/>
              <a:gd name="connsiteX131" fmla="*/ 1556331 w 3980487"/>
              <a:gd name="connsiteY131" fmla="*/ 11741159 h 12009979"/>
              <a:gd name="connsiteX132" fmla="*/ 1570480 w 3980487"/>
              <a:gd name="connsiteY132" fmla="*/ 11748231 h 12009979"/>
              <a:gd name="connsiteX133" fmla="*/ 1574015 w 3980487"/>
              <a:gd name="connsiteY133" fmla="*/ 11698715 h 12009979"/>
              <a:gd name="connsiteX134" fmla="*/ 1623534 w 3980487"/>
              <a:gd name="connsiteY134" fmla="*/ 11599675 h 12009979"/>
              <a:gd name="connsiteX135" fmla="*/ 1800391 w 3980487"/>
              <a:gd name="connsiteY135" fmla="*/ 11482951 h 12009979"/>
              <a:gd name="connsiteX136" fmla="*/ 1959563 w 3980487"/>
              <a:gd name="connsiteY136" fmla="*/ 11369759 h 12009979"/>
              <a:gd name="connsiteX137" fmla="*/ 1956024 w 3980487"/>
              <a:gd name="connsiteY137" fmla="*/ 11323779 h 12009979"/>
              <a:gd name="connsiteX138" fmla="*/ 2072750 w 3980487"/>
              <a:gd name="connsiteY138" fmla="*/ 11207051 h 12009979"/>
              <a:gd name="connsiteX139" fmla="*/ 2246067 w 3980487"/>
              <a:gd name="connsiteY139" fmla="*/ 11047883 h 12009979"/>
              <a:gd name="connsiteX140" fmla="*/ 2267290 w 3980487"/>
              <a:gd name="connsiteY140" fmla="*/ 10987755 h 12009979"/>
              <a:gd name="connsiteX141" fmla="*/ 2309735 w 3980487"/>
              <a:gd name="connsiteY141" fmla="*/ 10962995 h 12009979"/>
              <a:gd name="connsiteX142" fmla="*/ 2320348 w 3980487"/>
              <a:gd name="connsiteY142" fmla="*/ 10906399 h 12009979"/>
              <a:gd name="connsiteX143" fmla="*/ 2309735 w 3980487"/>
              <a:gd name="connsiteY143" fmla="*/ 10878103 h 12009979"/>
              <a:gd name="connsiteX144" fmla="*/ 2334497 w 3980487"/>
              <a:gd name="connsiteY144" fmla="*/ 10814435 h 12009979"/>
              <a:gd name="connsiteX145" fmla="*/ 2323884 w 3980487"/>
              <a:gd name="connsiteY145" fmla="*/ 10775527 h 12009979"/>
              <a:gd name="connsiteX146" fmla="*/ 2359255 w 3980487"/>
              <a:gd name="connsiteY146" fmla="*/ 10733079 h 12009979"/>
              <a:gd name="connsiteX147" fmla="*/ 2359255 w 3980487"/>
              <a:gd name="connsiteY147" fmla="*/ 10683563 h 12009979"/>
              <a:gd name="connsiteX148" fmla="*/ 2384017 w 3980487"/>
              <a:gd name="connsiteY148" fmla="*/ 10651727 h 12009979"/>
              <a:gd name="connsiteX149" fmla="*/ 2387552 w 3980487"/>
              <a:gd name="connsiteY149" fmla="*/ 10312163 h 12009979"/>
              <a:gd name="connsiteX150" fmla="*/ 2352181 w 3980487"/>
              <a:gd name="connsiteY150" fmla="*/ 10262643 h 12009979"/>
              <a:gd name="connsiteX151" fmla="*/ 2373403 w 3980487"/>
              <a:gd name="connsiteY151" fmla="*/ 10216659 h 12009979"/>
              <a:gd name="connsiteX152" fmla="*/ 2373403 w 3980487"/>
              <a:gd name="connsiteY152" fmla="*/ 10128235 h 12009979"/>
              <a:gd name="connsiteX153" fmla="*/ 2355720 w 3980487"/>
              <a:gd name="connsiteY153" fmla="*/ 10078714 h 12009979"/>
              <a:gd name="connsiteX154" fmla="*/ 2369868 w 3980487"/>
              <a:gd name="connsiteY154" fmla="*/ 10036268 h 12009979"/>
              <a:gd name="connsiteX155" fmla="*/ 2366329 w 3980487"/>
              <a:gd name="connsiteY155" fmla="*/ 9947838 h 12009979"/>
              <a:gd name="connsiteX156" fmla="*/ 2345106 w 3980487"/>
              <a:gd name="connsiteY156" fmla="*/ 9905398 h 12009979"/>
              <a:gd name="connsiteX157" fmla="*/ 2359255 w 3980487"/>
              <a:gd name="connsiteY157" fmla="*/ 9866486 h 12009979"/>
              <a:gd name="connsiteX158" fmla="*/ 2355720 w 3980487"/>
              <a:gd name="connsiteY158" fmla="*/ 9756834 h 12009979"/>
              <a:gd name="connsiteX159" fmla="*/ 2330958 w 3980487"/>
              <a:gd name="connsiteY159" fmla="*/ 9587056 h 12009979"/>
              <a:gd name="connsiteX160" fmla="*/ 2355720 w 3980487"/>
              <a:gd name="connsiteY160" fmla="*/ 9505702 h 12009979"/>
              <a:gd name="connsiteX161" fmla="*/ 2348645 w 3980487"/>
              <a:gd name="connsiteY161" fmla="*/ 9307622 h 12009979"/>
              <a:gd name="connsiteX162" fmla="*/ 2295587 w 3980487"/>
              <a:gd name="connsiteY162" fmla="*/ 9031726 h 12009979"/>
              <a:gd name="connsiteX163" fmla="*/ 2238993 w 3980487"/>
              <a:gd name="connsiteY163" fmla="*/ 8872554 h 12009979"/>
              <a:gd name="connsiteX164" fmla="*/ 2164715 w 3980487"/>
              <a:gd name="connsiteY164" fmla="*/ 8762906 h 12009979"/>
              <a:gd name="connsiteX165" fmla="*/ 2125805 w 3980487"/>
              <a:gd name="connsiteY165" fmla="*/ 8667406 h 12009979"/>
              <a:gd name="connsiteX166" fmla="*/ 1938340 w 3980487"/>
              <a:gd name="connsiteY166" fmla="*/ 8589586 h 12009979"/>
              <a:gd name="connsiteX167" fmla="*/ 1892356 w 3980487"/>
              <a:gd name="connsiteY167" fmla="*/ 8426878 h 12009979"/>
              <a:gd name="connsiteX168" fmla="*/ 1860523 w 3980487"/>
              <a:gd name="connsiteY168" fmla="*/ 8285394 h 12009979"/>
              <a:gd name="connsiteX169" fmla="*/ 1750871 w 3980487"/>
              <a:gd name="connsiteY169" fmla="*/ 8349066 h 12009979"/>
              <a:gd name="connsiteX170" fmla="*/ 1736722 w 3980487"/>
              <a:gd name="connsiteY170" fmla="*/ 8543606 h 12009979"/>
              <a:gd name="connsiteX171" fmla="*/ 1683668 w 3980487"/>
              <a:gd name="connsiteY171" fmla="*/ 8769982 h 12009979"/>
              <a:gd name="connsiteX172" fmla="*/ 1669519 w 3980487"/>
              <a:gd name="connsiteY172" fmla="*/ 8886704 h 12009979"/>
              <a:gd name="connsiteX173" fmla="*/ 1697816 w 3980487"/>
              <a:gd name="connsiteY173" fmla="*/ 9102470 h 12009979"/>
              <a:gd name="connsiteX174" fmla="*/ 1715500 w 3980487"/>
              <a:gd name="connsiteY174" fmla="*/ 9144914 h 12009979"/>
              <a:gd name="connsiteX175" fmla="*/ 1722574 w 3980487"/>
              <a:gd name="connsiteY175" fmla="*/ 9321770 h 12009979"/>
              <a:gd name="connsiteX176" fmla="*/ 1648296 w 3980487"/>
              <a:gd name="connsiteY176" fmla="*/ 9753298 h 12009979"/>
              <a:gd name="connsiteX177" fmla="*/ 1612925 w 3980487"/>
              <a:gd name="connsiteY177" fmla="*/ 10351075 h 12009979"/>
              <a:gd name="connsiteX178" fmla="*/ 1627073 w 3980487"/>
              <a:gd name="connsiteY178" fmla="*/ 10605743 h 12009979"/>
              <a:gd name="connsiteX179" fmla="*/ 1673054 w 3980487"/>
              <a:gd name="connsiteY179" fmla="*/ 10637579 h 12009979"/>
              <a:gd name="connsiteX180" fmla="*/ 1687203 w 3980487"/>
              <a:gd name="connsiteY180" fmla="*/ 10708319 h 12009979"/>
              <a:gd name="connsiteX181" fmla="*/ 1740261 w 3980487"/>
              <a:gd name="connsiteY181" fmla="*/ 10860419 h 12009979"/>
              <a:gd name="connsiteX182" fmla="*/ 1754410 w 3980487"/>
              <a:gd name="connsiteY182" fmla="*/ 11044343 h 12009979"/>
              <a:gd name="connsiteX183" fmla="*/ 1793316 w 3980487"/>
              <a:gd name="connsiteY183" fmla="*/ 11083255 h 12009979"/>
              <a:gd name="connsiteX184" fmla="*/ 1789781 w 3980487"/>
              <a:gd name="connsiteY184" fmla="*/ 11214131 h 12009979"/>
              <a:gd name="connsiteX185" fmla="*/ 1743797 w 3980487"/>
              <a:gd name="connsiteY185" fmla="*/ 11330855 h 12009979"/>
              <a:gd name="connsiteX186" fmla="*/ 1538644 w 3980487"/>
              <a:gd name="connsiteY186" fmla="*/ 11422819 h 12009979"/>
              <a:gd name="connsiteX187" fmla="*/ 1414846 w 3980487"/>
              <a:gd name="connsiteY187" fmla="*/ 11394523 h 12009979"/>
              <a:gd name="connsiteX188" fmla="*/ 1110654 w 3980487"/>
              <a:gd name="connsiteY188" fmla="*/ 11567843 h 12009979"/>
              <a:gd name="connsiteX189" fmla="*/ 728646 w 3980487"/>
              <a:gd name="connsiteY189" fmla="*/ 11652727 h 12009979"/>
              <a:gd name="connsiteX190" fmla="*/ 321876 w 3980487"/>
              <a:gd name="connsiteY190" fmla="*/ 11557227 h 12009979"/>
              <a:gd name="connsiteX191" fmla="*/ 247598 w 3980487"/>
              <a:gd name="connsiteY191" fmla="*/ 11436967 h 12009979"/>
              <a:gd name="connsiteX192" fmla="*/ 300653 w 3980487"/>
              <a:gd name="connsiteY192" fmla="*/ 11366223 h 12009979"/>
              <a:gd name="connsiteX193" fmla="*/ 297118 w 3980487"/>
              <a:gd name="connsiteY193" fmla="*/ 11327315 h 12009979"/>
              <a:gd name="connsiteX194" fmla="*/ 353712 w 3980487"/>
              <a:gd name="connsiteY194" fmla="*/ 11249503 h 12009979"/>
              <a:gd name="connsiteX195" fmla="*/ 551790 w 3980487"/>
              <a:gd name="connsiteY195" fmla="*/ 11143387 h 12009979"/>
              <a:gd name="connsiteX196" fmla="*/ 693275 w 3980487"/>
              <a:gd name="connsiteY196" fmla="*/ 11065567 h 12009979"/>
              <a:gd name="connsiteX197" fmla="*/ 739255 w 3980487"/>
              <a:gd name="connsiteY197" fmla="*/ 11008975 h 12009979"/>
              <a:gd name="connsiteX198" fmla="*/ 831220 w 3980487"/>
              <a:gd name="connsiteY198" fmla="*/ 10938231 h 12009979"/>
              <a:gd name="connsiteX199" fmla="*/ 877205 w 3980487"/>
              <a:gd name="connsiteY199" fmla="*/ 10860419 h 12009979"/>
              <a:gd name="connsiteX200" fmla="*/ 993928 w 3980487"/>
              <a:gd name="connsiteY200" fmla="*/ 10789675 h 12009979"/>
              <a:gd name="connsiteX201" fmla="*/ 1075283 w 3980487"/>
              <a:gd name="connsiteY201" fmla="*/ 10715395 h 12009979"/>
              <a:gd name="connsiteX202" fmla="*/ 1085893 w 3980487"/>
              <a:gd name="connsiteY202" fmla="*/ 10672951 h 12009979"/>
              <a:gd name="connsiteX203" fmla="*/ 1114190 w 3980487"/>
              <a:gd name="connsiteY203" fmla="*/ 10641115 h 12009979"/>
              <a:gd name="connsiteX204" fmla="*/ 1117729 w 3980487"/>
              <a:gd name="connsiteY204" fmla="*/ 10443035 h 12009979"/>
              <a:gd name="connsiteX205" fmla="*/ 1043447 w 3980487"/>
              <a:gd name="connsiteY205" fmla="*/ 9965526 h 12009979"/>
              <a:gd name="connsiteX206" fmla="*/ 969170 w 3980487"/>
              <a:gd name="connsiteY206" fmla="*/ 9484478 h 12009979"/>
              <a:gd name="connsiteX207" fmla="*/ 944408 w 3980487"/>
              <a:gd name="connsiteY207" fmla="*/ 9159062 h 12009979"/>
              <a:gd name="connsiteX208" fmla="*/ 969170 w 3980487"/>
              <a:gd name="connsiteY208" fmla="*/ 9109544 h 12009979"/>
              <a:gd name="connsiteX209" fmla="*/ 972705 w 3980487"/>
              <a:gd name="connsiteY209" fmla="*/ 9056490 h 12009979"/>
              <a:gd name="connsiteX210" fmla="*/ 993928 w 3980487"/>
              <a:gd name="connsiteY210" fmla="*/ 8897318 h 12009979"/>
              <a:gd name="connsiteX211" fmla="*/ 1032838 w 3980487"/>
              <a:gd name="connsiteY211" fmla="*/ 8709848 h 12009979"/>
              <a:gd name="connsiteX212" fmla="*/ 1018689 w 3980487"/>
              <a:gd name="connsiteY212" fmla="*/ 8656794 h 12009979"/>
              <a:gd name="connsiteX213" fmla="*/ 1008076 w 3980487"/>
              <a:gd name="connsiteY213" fmla="*/ 8564828 h 12009979"/>
              <a:gd name="connsiteX214" fmla="*/ 859517 w 3980487"/>
              <a:gd name="connsiteY214" fmla="*/ 8578976 h 12009979"/>
              <a:gd name="connsiteX215" fmla="*/ 809998 w 3980487"/>
              <a:gd name="connsiteY215" fmla="*/ 8508234 h 12009979"/>
              <a:gd name="connsiteX216" fmla="*/ 749868 w 3980487"/>
              <a:gd name="connsiteY216" fmla="*/ 8030725 h 12009979"/>
              <a:gd name="connsiteX217" fmla="*/ 679126 w 3980487"/>
              <a:gd name="connsiteY217" fmla="*/ 7058016 h 12009979"/>
              <a:gd name="connsiteX218" fmla="*/ 664978 w 3980487"/>
              <a:gd name="connsiteY218" fmla="*/ 6612340 h 12009979"/>
              <a:gd name="connsiteX219" fmla="*/ 583622 w 3980487"/>
              <a:gd name="connsiteY219" fmla="*/ 6594652 h 12009979"/>
              <a:gd name="connsiteX220" fmla="*/ 466899 w 3980487"/>
              <a:gd name="connsiteY220" fmla="*/ 6527449 h 12009979"/>
              <a:gd name="connsiteX221" fmla="*/ 427989 w 3980487"/>
              <a:gd name="connsiteY221" fmla="*/ 6460242 h 12009979"/>
              <a:gd name="connsiteX222" fmla="*/ 431528 w 3980487"/>
              <a:gd name="connsiteY222" fmla="*/ 6212644 h 12009979"/>
              <a:gd name="connsiteX223" fmla="*/ 452751 w 3980487"/>
              <a:gd name="connsiteY223" fmla="*/ 5713913 h 12009979"/>
              <a:gd name="connsiteX224" fmla="*/ 463360 w 3980487"/>
              <a:gd name="connsiteY224" fmla="*/ 5328365 h 12009979"/>
              <a:gd name="connsiteX225" fmla="*/ 442138 w 3980487"/>
              <a:gd name="connsiteY225" fmla="*/ 5324830 h 12009979"/>
              <a:gd name="connsiteX226" fmla="*/ 403231 w 3980487"/>
              <a:gd name="connsiteY226" fmla="*/ 5370811 h 12009979"/>
              <a:gd name="connsiteX227" fmla="*/ 417380 w 3980487"/>
              <a:gd name="connsiteY227" fmla="*/ 5225790 h 12009979"/>
              <a:gd name="connsiteX228" fmla="*/ 456286 w 3980487"/>
              <a:gd name="connsiteY228" fmla="*/ 4967579 h 12009979"/>
              <a:gd name="connsiteX229" fmla="*/ 477509 w 3980487"/>
              <a:gd name="connsiteY229" fmla="*/ 4939282 h 12009979"/>
              <a:gd name="connsiteX230" fmla="*/ 477509 w 3980487"/>
              <a:gd name="connsiteY230" fmla="*/ 4914525 h 12009979"/>
              <a:gd name="connsiteX231" fmla="*/ 488122 w 3980487"/>
              <a:gd name="connsiteY231" fmla="*/ 4896837 h 12009979"/>
              <a:gd name="connsiteX232" fmla="*/ 491657 w 3980487"/>
              <a:gd name="connsiteY232" fmla="*/ 4854391 h 12009979"/>
              <a:gd name="connsiteX233" fmla="*/ 562399 w 3980487"/>
              <a:gd name="connsiteY233" fmla="*/ 4730594 h 12009979"/>
              <a:gd name="connsiteX234" fmla="*/ 618993 w 3980487"/>
              <a:gd name="connsiteY234" fmla="*/ 4603258 h 12009979"/>
              <a:gd name="connsiteX235" fmla="*/ 619436 w 3980487"/>
              <a:gd name="connsiteY235" fmla="*/ 4580708 h 12009979"/>
              <a:gd name="connsiteX236" fmla="*/ 612705 w 3980487"/>
              <a:gd name="connsiteY236" fmla="*/ 4562891 h 12009979"/>
              <a:gd name="connsiteX237" fmla="*/ 584800 w 3980487"/>
              <a:gd name="connsiteY237" fmla="*/ 4548511 h 12009979"/>
              <a:gd name="connsiteX238" fmla="*/ 577726 w 3980487"/>
              <a:gd name="connsiteY238" fmla="*/ 4543712 h 12009979"/>
              <a:gd name="connsiteX239" fmla="*/ 572606 w 3980487"/>
              <a:gd name="connsiteY239" fmla="*/ 4542047 h 12009979"/>
              <a:gd name="connsiteX240" fmla="*/ 551790 w 3980487"/>
              <a:gd name="connsiteY240" fmla="*/ 4564351 h 12009979"/>
              <a:gd name="connsiteX241" fmla="*/ 360786 w 3980487"/>
              <a:gd name="connsiteY241" fmla="*/ 4702297 h 12009979"/>
              <a:gd name="connsiteX242" fmla="*/ 212227 w 3980487"/>
              <a:gd name="connsiteY242" fmla="*/ 4787188 h 12009979"/>
              <a:gd name="connsiteX243" fmla="*/ 77816 w 3980487"/>
              <a:gd name="connsiteY243" fmla="*/ 4613871 h 12009979"/>
              <a:gd name="connsiteX244" fmla="*/ 0 w 3980487"/>
              <a:gd name="connsiteY244" fmla="*/ 4419328 h 12009979"/>
              <a:gd name="connsiteX245" fmla="*/ 49520 w 3980487"/>
              <a:gd name="connsiteY245" fmla="*/ 4217714 h 12009979"/>
              <a:gd name="connsiteX246" fmla="*/ 45981 w 3980487"/>
              <a:gd name="connsiteY246" fmla="*/ 4161120 h 12009979"/>
              <a:gd name="connsiteX247" fmla="*/ 53055 w 3980487"/>
              <a:gd name="connsiteY247" fmla="*/ 4079765 h 12009979"/>
              <a:gd name="connsiteX248" fmla="*/ 127336 w 3980487"/>
              <a:gd name="connsiteY248" fmla="*/ 3963042 h 12009979"/>
              <a:gd name="connsiteX249" fmla="*/ 163320 w 3980487"/>
              <a:gd name="connsiteY249" fmla="*/ 3836516 h 12009979"/>
              <a:gd name="connsiteX250" fmla="*/ 244059 w 3980487"/>
              <a:gd name="connsiteY250" fmla="*/ 3754350 h 12009979"/>
              <a:gd name="connsiteX251" fmla="*/ 367860 w 3980487"/>
              <a:gd name="connsiteY251" fmla="*/ 3704830 h 12009979"/>
              <a:gd name="connsiteX252" fmla="*/ 374934 w 3980487"/>
              <a:gd name="connsiteY252" fmla="*/ 3549197 h 12009979"/>
              <a:gd name="connsiteX253" fmla="*/ 399692 w 3980487"/>
              <a:gd name="connsiteY253" fmla="*/ 3255618 h 12009979"/>
              <a:gd name="connsiteX254" fmla="*/ 357247 w 3980487"/>
              <a:gd name="connsiteY254" fmla="*/ 3156579 h 12009979"/>
              <a:gd name="connsiteX255" fmla="*/ 321876 w 3980487"/>
              <a:gd name="connsiteY255" fmla="*/ 2905442 h 12009979"/>
              <a:gd name="connsiteX256" fmla="*/ 456286 w 3980487"/>
              <a:gd name="connsiteY256" fmla="*/ 2682605 h 12009979"/>
              <a:gd name="connsiteX257" fmla="*/ 601310 w 3980487"/>
              <a:gd name="connsiteY257" fmla="*/ 2629547 h 12009979"/>
              <a:gd name="connsiteX258" fmla="*/ 626068 w 3980487"/>
              <a:gd name="connsiteY258" fmla="*/ 2597714 h 12009979"/>
              <a:gd name="connsiteX259" fmla="*/ 594235 w 3980487"/>
              <a:gd name="connsiteY259" fmla="*/ 2647234 h 12009979"/>
              <a:gd name="connsiteX260" fmla="*/ 573013 w 3980487"/>
              <a:gd name="connsiteY260" fmla="*/ 2682605 h 12009979"/>
              <a:gd name="connsiteX261" fmla="*/ 473973 w 3980487"/>
              <a:gd name="connsiteY261" fmla="*/ 2894832 h 12009979"/>
              <a:gd name="connsiteX262" fmla="*/ 403231 w 3980487"/>
              <a:gd name="connsiteY262" fmla="*/ 3287450 h 12009979"/>
              <a:gd name="connsiteX263" fmla="*/ 371395 w 3980487"/>
              <a:gd name="connsiteY263" fmla="*/ 3655311 h 12009979"/>
              <a:gd name="connsiteX264" fmla="*/ 373948 w 3980487"/>
              <a:gd name="connsiteY264" fmla="*/ 3705141 h 12009979"/>
              <a:gd name="connsiteX265" fmla="*/ 530033 w 3980487"/>
              <a:gd name="connsiteY265" fmla="*/ 3686497 h 12009979"/>
              <a:gd name="connsiteX266" fmla="*/ 680663 w 3980487"/>
              <a:gd name="connsiteY266" fmla="*/ 3651244 h 12009979"/>
              <a:gd name="connsiteX267" fmla="*/ 694821 w 3980487"/>
              <a:gd name="connsiteY267" fmla="*/ 3515980 h 12009979"/>
              <a:gd name="connsiteX268" fmla="*/ 792314 w 3980487"/>
              <a:gd name="connsiteY268" fmla="*/ 3078759 h 12009979"/>
              <a:gd name="connsiteX269" fmla="*/ 795849 w 3980487"/>
              <a:gd name="connsiteY269" fmla="*/ 3018629 h 12009979"/>
              <a:gd name="connsiteX270" fmla="*/ 781701 w 3980487"/>
              <a:gd name="connsiteY270" fmla="*/ 2979720 h 12009979"/>
              <a:gd name="connsiteX271" fmla="*/ 753404 w 3980487"/>
              <a:gd name="connsiteY271" fmla="*/ 2901903 h 12009979"/>
              <a:gd name="connsiteX272" fmla="*/ 739255 w 3980487"/>
              <a:gd name="connsiteY272" fmla="*/ 2852383 h 12009979"/>
              <a:gd name="connsiteX273" fmla="*/ 756943 w 3980487"/>
              <a:gd name="connsiteY273" fmla="*/ 2827625 h 12009979"/>
              <a:gd name="connsiteX274" fmla="*/ 887814 w 3980487"/>
              <a:gd name="connsiteY274" fmla="*/ 2686140 h 12009979"/>
              <a:gd name="connsiteX275" fmla="*/ 962095 w 3980487"/>
              <a:gd name="connsiteY275" fmla="*/ 2488062 h 12009979"/>
              <a:gd name="connsiteX276" fmla="*/ 958556 w 3980487"/>
              <a:gd name="connsiteY276" fmla="*/ 2477449 h 12009979"/>
              <a:gd name="connsiteX277" fmla="*/ 1032838 w 3980487"/>
              <a:gd name="connsiteY277" fmla="*/ 2289983 h 12009979"/>
              <a:gd name="connsiteX278" fmla="*/ 1124803 w 3980487"/>
              <a:gd name="connsiteY278" fmla="*/ 2137886 h 12009979"/>
              <a:gd name="connsiteX279" fmla="*/ 1114190 w 3980487"/>
              <a:gd name="connsiteY279" fmla="*/ 2014089 h 12009979"/>
              <a:gd name="connsiteX280" fmla="*/ 1082357 w 3980487"/>
              <a:gd name="connsiteY280" fmla="*/ 1911510 h 12009979"/>
              <a:gd name="connsiteX281" fmla="*/ 912576 w 3980487"/>
              <a:gd name="connsiteY281" fmla="*/ 1773565 h 12009979"/>
              <a:gd name="connsiteX282" fmla="*/ 795849 w 3980487"/>
              <a:gd name="connsiteY282" fmla="*/ 1571947 h 12009979"/>
              <a:gd name="connsiteX283" fmla="*/ 710958 w 3980487"/>
              <a:gd name="connsiteY283" fmla="*/ 1334962 h 12009979"/>
              <a:gd name="connsiteX284" fmla="*/ 703884 w 3980487"/>
              <a:gd name="connsiteY284" fmla="*/ 1182865 h 12009979"/>
              <a:gd name="connsiteX285" fmla="*/ 682661 w 3980487"/>
              <a:gd name="connsiteY285" fmla="*/ 1044919 h 12009979"/>
              <a:gd name="connsiteX286" fmla="*/ 675587 w 3980487"/>
              <a:gd name="connsiteY286" fmla="*/ 815004 h 12009979"/>
              <a:gd name="connsiteX287" fmla="*/ 707423 w 3980487"/>
              <a:gd name="connsiteY287" fmla="*/ 542648 h 12009979"/>
              <a:gd name="connsiteX288" fmla="*/ 894888 w 3980487"/>
              <a:gd name="connsiteY288" fmla="*/ 224308 h 12009979"/>
              <a:gd name="connsiteX289" fmla="*/ 1181397 w 3980487"/>
              <a:gd name="connsiteY289" fmla="*/ 22690 h 12009979"/>
              <a:gd name="connsiteX290" fmla="*/ 1376382 w 3980487"/>
              <a:gd name="connsiteY290" fmla="*/ 142 h 12009979"/>
              <a:gd name="connsiteX0" fmla="*/ 625283 w 3980487"/>
              <a:gd name="connsiteY0" fmla="*/ 4222279 h 12009979"/>
              <a:gd name="connsiteX1" fmla="*/ 570514 w 3980487"/>
              <a:gd name="connsiteY1" fmla="*/ 4253235 h 12009979"/>
              <a:gd name="connsiteX2" fmla="*/ 546701 w 3980487"/>
              <a:gd name="connsiteY2" fmla="*/ 4269904 h 12009979"/>
              <a:gd name="connsiteX3" fmla="*/ 532414 w 3980487"/>
              <a:gd name="connsiteY3" fmla="*/ 4281810 h 12009979"/>
              <a:gd name="connsiteX4" fmla="*/ 501458 w 3980487"/>
              <a:gd name="connsiteY4" fmla="*/ 4317529 h 12009979"/>
              <a:gd name="connsiteX5" fmla="*/ 491657 w 3980487"/>
              <a:gd name="connsiteY5" fmla="*/ 4391031 h 12009979"/>
              <a:gd name="connsiteX6" fmla="*/ 530567 w 3980487"/>
              <a:gd name="connsiteY6" fmla="*/ 4426402 h 12009979"/>
              <a:gd name="connsiteX7" fmla="*/ 576548 w 3980487"/>
              <a:gd name="connsiteY7" fmla="*/ 4454699 h 12009979"/>
              <a:gd name="connsiteX8" fmla="*/ 587161 w 3980487"/>
              <a:gd name="connsiteY8" fmla="*/ 4497144 h 12009979"/>
              <a:gd name="connsiteX9" fmla="*/ 582630 w 3980487"/>
              <a:gd name="connsiteY9" fmla="*/ 4521775 h 12009979"/>
              <a:gd name="connsiteX10" fmla="*/ 594325 w 3980487"/>
              <a:gd name="connsiteY10" fmla="*/ 4524699 h 12009979"/>
              <a:gd name="connsiteX11" fmla="*/ 625281 w 3980487"/>
              <a:gd name="connsiteY11" fmla="*/ 4534224 h 12009979"/>
              <a:gd name="connsiteX12" fmla="*/ 645429 w 3980487"/>
              <a:gd name="connsiteY12" fmla="*/ 4536239 h 12009979"/>
              <a:gd name="connsiteX13" fmla="*/ 668513 w 3980487"/>
              <a:gd name="connsiteY13" fmla="*/ 4490070 h 12009979"/>
              <a:gd name="connsiteX14" fmla="*/ 679126 w 3980487"/>
              <a:gd name="connsiteY14" fmla="*/ 4451161 h 12009979"/>
              <a:gd name="connsiteX15" fmla="*/ 661439 w 3980487"/>
              <a:gd name="connsiteY15" fmla="*/ 4412254 h 12009979"/>
              <a:gd name="connsiteX16" fmla="*/ 657903 w 3980487"/>
              <a:gd name="connsiteY16" fmla="*/ 4376882 h 12009979"/>
              <a:gd name="connsiteX17" fmla="*/ 650829 w 3980487"/>
              <a:gd name="connsiteY17" fmla="*/ 4224785 h 12009979"/>
              <a:gd name="connsiteX18" fmla="*/ 625283 w 3980487"/>
              <a:gd name="connsiteY18" fmla="*/ 4222279 h 12009979"/>
              <a:gd name="connsiteX19" fmla="*/ 2263755 w 3980487"/>
              <a:gd name="connsiteY19" fmla="*/ 2282909 h 12009979"/>
              <a:gd name="connsiteX20" fmla="*/ 2246067 w 3980487"/>
              <a:gd name="connsiteY20" fmla="*/ 2396097 h 12009979"/>
              <a:gd name="connsiteX21" fmla="*/ 2193012 w 3980487"/>
              <a:gd name="connsiteY21" fmla="*/ 2502210 h 12009979"/>
              <a:gd name="connsiteX22" fmla="*/ 2178864 w 3980487"/>
              <a:gd name="connsiteY22" fmla="*/ 2594175 h 12009979"/>
              <a:gd name="connsiteX23" fmla="*/ 2111657 w 3980487"/>
              <a:gd name="connsiteY23" fmla="*/ 2601250 h 12009979"/>
              <a:gd name="connsiteX24" fmla="*/ 2019692 w 3980487"/>
              <a:gd name="connsiteY24" fmla="*/ 2608324 h 12009979"/>
              <a:gd name="connsiteX25" fmla="*/ 1910043 w 3980487"/>
              <a:gd name="connsiteY25" fmla="*/ 3110594 h 12009979"/>
              <a:gd name="connsiteX26" fmla="*/ 1902969 w 3980487"/>
              <a:gd name="connsiteY26" fmla="*/ 3386490 h 12009979"/>
              <a:gd name="connsiteX27" fmla="*/ 1902969 w 3980487"/>
              <a:gd name="connsiteY27" fmla="*/ 3520900 h 12009979"/>
              <a:gd name="connsiteX28" fmla="*/ 1899430 w 3980487"/>
              <a:gd name="connsiteY28" fmla="*/ 3602252 h 12009979"/>
              <a:gd name="connsiteX29" fmla="*/ 1906504 w 3980487"/>
              <a:gd name="connsiteY29" fmla="*/ 3676533 h 12009979"/>
              <a:gd name="connsiteX30" fmla="*/ 2011963 w 3980487"/>
              <a:gd name="connsiteY30" fmla="*/ 3679793 h 12009979"/>
              <a:gd name="connsiteX31" fmla="*/ 2197701 w 3980487"/>
              <a:gd name="connsiteY31" fmla="*/ 3675030 h 12009979"/>
              <a:gd name="connsiteX32" fmla="*/ 2237170 w 3980487"/>
              <a:gd name="connsiteY32" fmla="*/ 3429210 h 12009979"/>
              <a:gd name="connsiteX33" fmla="*/ 2408775 w 3980487"/>
              <a:gd name="connsiteY33" fmla="*/ 2778106 h 12009979"/>
              <a:gd name="connsiteX34" fmla="*/ 2468907 w 3980487"/>
              <a:gd name="connsiteY34" fmla="*/ 2664918 h 12009979"/>
              <a:gd name="connsiteX35" fmla="*/ 2543185 w 3980487"/>
              <a:gd name="connsiteY35" fmla="*/ 2537582 h 12009979"/>
              <a:gd name="connsiteX36" fmla="*/ 2628076 w 3980487"/>
              <a:gd name="connsiteY36" fmla="*/ 2484523 h 12009979"/>
              <a:gd name="connsiteX37" fmla="*/ 2663447 w 3980487"/>
              <a:gd name="connsiteY37" fmla="*/ 2484523 h 12009979"/>
              <a:gd name="connsiteX38" fmla="*/ 2663447 w 3980487"/>
              <a:gd name="connsiteY38" fmla="*/ 2470375 h 12009979"/>
              <a:gd name="connsiteX39" fmla="*/ 2613927 w 3980487"/>
              <a:gd name="connsiteY39" fmla="*/ 2417320 h 12009979"/>
              <a:gd name="connsiteX40" fmla="*/ 2543185 w 3980487"/>
              <a:gd name="connsiteY40" fmla="*/ 2406706 h 12009979"/>
              <a:gd name="connsiteX41" fmla="*/ 2263755 w 3980487"/>
              <a:gd name="connsiteY41" fmla="*/ 2282909 h 12009979"/>
              <a:gd name="connsiteX42" fmla="*/ 1376382 w 3980487"/>
              <a:gd name="connsiteY42" fmla="*/ 142 h 12009979"/>
              <a:gd name="connsiteX43" fmla="*/ 1605851 w 3980487"/>
              <a:gd name="connsiteY43" fmla="*/ 33304 h 12009979"/>
              <a:gd name="connsiteX44" fmla="*/ 1885281 w 3980487"/>
              <a:gd name="connsiteY44" fmla="*/ 160640 h 12009979"/>
              <a:gd name="connsiteX45" fmla="*/ 1994934 w 3980487"/>
              <a:gd name="connsiteY45" fmla="*/ 241992 h 12009979"/>
              <a:gd name="connsiteX46" fmla="*/ 2069211 w 3980487"/>
              <a:gd name="connsiteY46" fmla="*/ 266753 h 12009979"/>
              <a:gd name="connsiteX47" fmla="*/ 2200087 w 3980487"/>
              <a:gd name="connsiteY47" fmla="*/ 376402 h 12009979"/>
              <a:gd name="connsiteX48" fmla="*/ 2387552 w 3980487"/>
              <a:gd name="connsiteY48" fmla="*/ 673520 h 12009979"/>
              <a:gd name="connsiteX49" fmla="*/ 2461833 w 3980487"/>
              <a:gd name="connsiteY49" fmla="*/ 1020157 h 12009979"/>
              <a:gd name="connsiteX50" fmla="*/ 2412314 w 3980487"/>
              <a:gd name="connsiteY50" fmla="*/ 1356185 h 12009979"/>
              <a:gd name="connsiteX51" fmla="*/ 2316810 w 3980487"/>
              <a:gd name="connsiteY51" fmla="*/ 1663912 h 12009979"/>
              <a:gd name="connsiteX52" fmla="*/ 2238993 w 3980487"/>
              <a:gd name="connsiteY52" fmla="*/ 1808936 h 12009979"/>
              <a:gd name="connsiteX53" fmla="*/ 2221309 w 3980487"/>
              <a:gd name="connsiteY53" fmla="*/ 1865530 h 12009979"/>
              <a:gd name="connsiteX54" fmla="*/ 2221309 w 3980487"/>
              <a:gd name="connsiteY54" fmla="*/ 1833694 h 12009979"/>
              <a:gd name="connsiteX55" fmla="*/ 2207161 w 3980487"/>
              <a:gd name="connsiteY55" fmla="*/ 1861991 h 12009979"/>
              <a:gd name="connsiteX56" fmla="*/ 2207161 w 3980487"/>
              <a:gd name="connsiteY56" fmla="*/ 1833694 h 12009979"/>
              <a:gd name="connsiteX57" fmla="*/ 2164715 w 3980487"/>
              <a:gd name="connsiteY57" fmla="*/ 1879678 h 12009979"/>
              <a:gd name="connsiteX58" fmla="*/ 2147028 w 3980487"/>
              <a:gd name="connsiteY58" fmla="*/ 1939807 h 12009979"/>
              <a:gd name="connsiteX59" fmla="*/ 2143493 w 3980487"/>
              <a:gd name="connsiteY59" fmla="*/ 1904436 h 12009979"/>
              <a:gd name="connsiteX60" fmla="*/ 2101047 w 3980487"/>
              <a:gd name="connsiteY60" fmla="*/ 1907975 h 12009979"/>
              <a:gd name="connsiteX61" fmla="*/ 2108122 w 3980487"/>
              <a:gd name="connsiteY61" fmla="*/ 1992866 h 12009979"/>
              <a:gd name="connsiteX62" fmla="*/ 2150567 w 3980487"/>
              <a:gd name="connsiteY62" fmla="*/ 2134351 h 12009979"/>
              <a:gd name="connsiteX63" fmla="*/ 2228383 w 3980487"/>
              <a:gd name="connsiteY63" fmla="*/ 2254613 h 12009979"/>
              <a:gd name="connsiteX64" fmla="*/ 2649298 w 3980487"/>
              <a:gd name="connsiteY64" fmla="*/ 2243999 h 12009979"/>
              <a:gd name="connsiteX65" fmla="*/ 3087901 w 3980487"/>
              <a:gd name="connsiteY65" fmla="*/ 2219241 h 12009979"/>
              <a:gd name="connsiteX66" fmla="*/ 3399167 w 3980487"/>
              <a:gd name="connsiteY66" fmla="*/ 2198019 h 12009979"/>
              <a:gd name="connsiteX67" fmla="*/ 3671527 w 3980487"/>
              <a:gd name="connsiteY67" fmla="*/ 2343039 h 12009979"/>
              <a:gd name="connsiteX68" fmla="*/ 3873141 w 3980487"/>
              <a:gd name="connsiteY68" fmla="*/ 2742734 h 12009979"/>
              <a:gd name="connsiteX69" fmla="*/ 3961571 w 3980487"/>
              <a:gd name="connsiteY69" fmla="*/ 3245005 h 12009979"/>
              <a:gd name="connsiteX70" fmla="*/ 3979254 w 3980487"/>
              <a:gd name="connsiteY70" fmla="*/ 3708366 h 12009979"/>
              <a:gd name="connsiteX71" fmla="*/ 3950957 w 3980487"/>
              <a:gd name="connsiteY71" fmla="*/ 4256620 h 12009979"/>
              <a:gd name="connsiteX72" fmla="*/ 3880215 w 3980487"/>
              <a:gd name="connsiteY72" fmla="*/ 4868540 h 12009979"/>
              <a:gd name="connsiteX73" fmla="*/ 3784715 w 3980487"/>
              <a:gd name="connsiteY73" fmla="*/ 5169196 h 12009979"/>
              <a:gd name="connsiteX74" fmla="*/ 3650304 w 3980487"/>
              <a:gd name="connsiteY74" fmla="*/ 5250549 h 12009979"/>
              <a:gd name="connsiteX75" fmla="*/ 3445152 w 3980487"/>
              <a:gd name="connsiteY75" fmla="*/ 5254088 h 12009979"/>
              <a:gd name="connsiteX76" fmla="*/ 3392093 w 3980487"/>
              <a:gd name="connsiteY76" fmla="*/ 5275310 h 12009979"/>
              <a:gd name="connsiteX77" fmla="*/ 3225850 w 3980487"/>
              <a:gd name="connsiteY77" fmla="*/ 5292994 h 12009979"/>
              <a:gd name="connsiteX78" fmla="*/ 2992401 w 3980487"/>
              <a:gd name="connsiteY78" fmla="*/ 5257623 h 12009979"/>
              <a:gd name="connsiteX79" fmla="*/ 3010084 w 3980487"/>
              <a:gd name="connsiteY79" fmla="*/ 5307142 h 12009979"/>
              <a:gd name="connsiteX80" fmla="*/ 3052530 w 3980487"/>
              <a:gd name="connsiteY80" fmla="*/ 5430943 h 12009979"/>
              <a:gd name="connsiteX81" fmla="*/ 3041920 w 3980487"/>
              <a:gd name="connsiteY81" fmla="*/ 5508760 h 12009979"/>
              <a:gd name="connsiteX82" fmla="*/ 2981787 w 3980487"/>
              <a:gd name="connsiteY82" fmla="*/ 5554740 h 12009979"/>
              <a:gd name="connsiteX83" fmla="*/ 2914584 w 3980487"/>
              <a:gd name="connsiteY83" fmla="*/ 5572428 h 12009979"/>
              <a:gd name="connsiteX84" fmla="*/ 2985326 w 3980487"/>
              <a:gd name="connsiteY84" fmla="*/ 5788190 h 12009979"/>
              <a:gd name="connsiteX85" fmla="*/ 3041920 w 3980487"/>
              <a:gd name="connsiteY85" fmla="*/ 6138366 h 12009979"/>
              <a:gd name="connsiteX86" fmla="*/ 3056069 w 3980487"/>
              <a:gd name="connsiteY86" fmla="*/ 6456707 h 12009979"/>
              <a:gd name="connsiteX87" fmla="*/ 3013623 w 3980487"/>
              <a:gd name="connsiteY87" fmla="*/ 6538059 h 12009979"/>
              <a:gd name="connsiteX88" fmla="*/ 2935807 w 3980487"/>
              <a:gd name="connsiteY88" fmla="*/ 6580504 h 12009979"/>
              <a:gd name="connsiteX89" fmla="*/ 2928733 w 3980487"/>
              <a:gd name="connsiteY89" fmla="*/ 7181814 h 12009979"/>
              <a:gd name="connsiteX90" fmla="*/ 2921658 w 3980487"/>
              <a:gd name="connsiteY90" fmla="*/ 7542600 h 12009979"/>
              <a:gd name="connsiteX91" fmla="*/ 2879213 w 3980487"/>
              <a:gd name="connsiteY91" fmla="*/ 7991815 h 12009979"/>
              <a:gd name="connsiteX92" fmla="*/ 2889822 w 3980487"/>
              <a:gd name="connsiteY92" fmla="*/ 8409194 h 12009979"/>
              <a:gd name="connsiteX93" fmla="*/ 2850916 w 3980487"/>
              <a:gd name="connsiteY93" fmla="*/ 8465790 h 12009979"/>
              <a:gd name="connsiteX94" fmla="*/ 2875674 w 3980487"/>
              <a:gd name="connsiteY94" fmla="*/ 8575438 h 12009979"/>
              <a:gd name="connsiteX95" fmla="*/ 2964104 w 3980487"/>
              <a:gd name="connsiteY95" fmla="*/ 8826574 h 12009979"/>
              <a:gd name="connsiteX96" fmla="*/ 3077291 w 3980487"/>
              <a:gd name="connsiteY96" fmla="*/ 9130766 h 12009979"/>
              <a:gd name="connsiteX97" fmla="*/ 3112663 w 3980487"/>
              <a:gd name="connsiteY97" fmla="*/ 9456182 h 12009979"/>
              <a:gd name="connsiteX98" fmla="*/ 3123272 w 3980487"/>
              <a:gd name="connsiteY98" fmla="*/ 9509236 h 12009979"/>
              <a:gd name="connsiteX99" fmla="*/ 3080827 w 3980487"/>
              <a:gd name="connsiteY99" fmla="*/ 9898318 h 12009979"/>
              <a:gd name="connsiteX100" fmla="*/ 3006549 w 3980487"/>
              <a:gd name="connsiteY100" fmla="*/ 10386447 h 12009979"/>
              <a:gd name="connsiteX101" fmla="*/ 2935807 w 3980487"/>
              <a:gd name="connsiteY101" fmla="*/ 10665875 h 12009979"/>
              <a:gd name="connsiteX102" fmla="*/ 2918119 w 3980487"/>
              <a:gd name="connsiteY102" fmla="*/ 10775527 h 12009979"/>
              <a:gd name="connsiteX103" fmla="*/ 2932268 w 3980487"/>
              <a:gd name="connsiteY103" fmla="*/ 10871027 h 12009979"/>
              <a:gd name="connsiteX104" fmla="*/ 2967639 w 3980487"/>
              <a:gd name="connsiteY104" fmla="*/ 10885175 h 12009979"/>
              <a:gd name="connsiteX105" fmla="*/ 3017159 w 3980487"/>
              <a:gd name="connsiteY105" fmla="*/ 10970067 h 12009979"/>
              <a:gd name="connsiteX106" fmla="*/ 3087901 w 3980487"/>
              <a:gd name="connsiteY106" fmla="*/ 11210591 h 12009979"/>
              <a:gd name="connsiteX107" fmla="*/ 3105588 w 3980487"/>
              <a:gd name="connsiteY107" fmla="*/ 11345003 h 12009979"/>
              <a:gd name="connsiteX108" fmla="*/ 3123272 w 3980487"/>
              <a:gd name="connsiteY108" fmla="*/ 11355615 h 12009979"/>
              <a:gd name="connsiteX109" fmla="*/ 3148034 w 3980487"/>
              <a:gd name="connsiteY109" fmla="*/ 11415743 h 12009979"/>
              <a:gd name="connsiteX110" fmla="*/ 3148034 w 3980487"/>
              <a:gd name="connsiteY110" fmla="*/ 11539543 h 12009979"/>
              <a:gd name="connsiteX111" fmla="*/ 3102049 w 3980487"/>
              <a:gd name="connsiteY111" fmla="*/ 11666879 h 12009979"/>
              <a:gd name="connsiteX112" fmla="*/ 2957029 w 3980487"/>
              <a:gd name="connsiteY112" fmla="*/ 11755307 h 12009979"/>
              <a:gd name="connsiteX113" fmla="*/ 2854451 w 3980487"/>
              <a:gd name="connsiteY113" fmla="*/ 11744699 h 12009979"/>
              <a:gd name="connsiteX114" fmla="*/ 2790783 w 3980487"/>
              <a:gd name="connsiteY114" fmla="*/ 11790679 h 12009979"/>
              <a:gd name="connsiteX115" fmla="*/ 2659912 w 3980487"/>
              <a:gd name="connsiteY115" fmla="*/ 11893251 h 12009979"/>
              <a:gd name="connsiteX116" fmla="*/ 2613927 w 3980487"/>
              <a:gd name="connsiteY116" fmla="*/ 11910939 h 12009979"/>
              <a:gd name="connsiteX117" fmla="*/ 2599779 w 3980487"/>
              <a:gd name="connsiteY117" fmla="*/ 11921555 h 12009979"/>
              <a:gd name="connsiteX118" fmla="*/ 2582095 w 3980487"/>
              <a:gd name="connsiteY118" fmla="*/ 11932163 h 12009979"/>
              <a:gd name="connsiteX119" fmla="*/ 2567947 w 3980487"/>
              <a:gd name="connsiteY119" fmla="*/ 11942775 h 12009979"/>
              <a:gd name="connsiteX120" fmla="*/ 2543185 w 3980487"/>
              <a:gd name="connsiteY120" fmla="*/ 11953387 h 12009979"/>
              <a:gd name="connsiteX121" fmla="*/ 2518427 w 3980487"/>
              <a:gd name="connsiteY121" fmla="*/ 11963995 h 12009979"/>
              <a:gd name="connsiteX122" fmla="*/ 2500740 w 3980487"/>
              <a:gd name="connsiteY122" fmla="*/ 11971071 h 12009979"/>
              <a:gd name="connsiteX123" fmla="*/ 2475982 w 3980487"/>
              <a:gd name="connsiteY123" fmla="*/ 11978147 h 12009979"/>
              <a:gd name="connsiteX124" fmla="*/ 2447685 w 3980487"/>
              <a:gd name="connsiteY124" fmla="*/ 11985219 h 12009979"/>
              <a:gd name="connsiteX125" fmla="*/ 2419388 w 3980487"/>
              <a:gd name="connsiteY125" fmla="*/ 11999367 h 12009979"/>
              <a:gd name="connsiteX126" fmla="*/ 2398165 w 3980487"/>
              <a:gd name="connsiteY126" fmla="*/ 12002907 h 12009979"/>
              <a:gd name="connsiteX127" fmla="*/ 2352181 w 3980487"/>
              <a:gd name="connsiteY127" fmla="*/ 12009979 h 12009979"/>
              <a:gd name="connsiteX128" fmla="*/ 1980785 w 3980487"/>
              <a:gd name="connsiteY128" fmla="*/ 11988755 h 12009979"/>
              <a:gd name="connsiteX129" fmla="*/ 1605851 w 3980487"/>
              <a:gd name="connsiteY129" fmla="*/ 11903867 h 12009979"/>
              <a:gd name="connsiteX130" fmla="*/ 1549257 w 3980487"/>
              <a:gd name="connsiteY130" fmla="*/ 11833123 h 12009979"/>
              <a:gd name="connsiteX131" fmla="*/ 1556331 w 3980487"/>
              <a:gd name="connsiteY131" fmla="*/ 11741159 h 12009979"/>
              <a:gd name="connsiteX132" fmla="*/ 1570480 w 3980487"/>
              <a:gd name="connsiteY132" fmla="*/ 11748231 h 12009979"/>
              <a:gd name="connsiteX133" fmla="*/ 1574015 w 3980487"/>
              <a:gd name="connsiteY133" fmla="*/ 11698715 h 12009979"/>
              <a:gd name="connsiteX134" fmla="*/ 1623534 w 3980487"/>
              <a:gd name="connsiteY134" fmla="*/ 11599675 h 12009979"/>
              <a:gd name="connsiteX135" fmla="*/ 1800391 w 3980487"/>
              <a:gd name="connsiteY135" fmla="*/ 11482951 h 12009979"/>
              <a:gd name="connsiteX136" fmla="*/ 1959563 w 3980487"/>
              <a:gd name="connsiteY136" fmla="*/ 11369759 h 12009979"/>
              <a:gd name="connsiteX137" fmla="*/ 1956024 w 3980487"/>
              <a:gd name="connsiteY137" fmla="*/ 11323779 h 12009979"/>
              <a:gd name="connsiteX138" fmla="*/ 2072750 w 3980487"/>
              <a:gd name="connsiteY138" fmla="*/ 11207051 h 12009979"/>
              <a:gd name="connsiteX139" fmla="*/ 2246067 w 3980487"/>
              <a:gd name="connsiteY139" fmla="*/ 11047883 h 12009979"/>
              <a:gd name="connsiteX140" fmla="*/ 2267290 w 3980487"/>
              <a:gd name="connsiteY140" fmla="*/ 10987755 h 12009979"/>
              <a:gd name="connsiteX141" fmla="*/ 2309735 w 3980487"/>
              <a:gd name="connsiteY141" fmla="*/ 10962995 h 12009979"/>
              <a:gd name="connsiteX142" fmla="*/ 2320348 w 3980487"/>
              <a:gd name="connsiteY142" fmla="*/ 10906399 h 12009979"/>
              <a:gd name="connsiteX143" fmla="*/ 2309735 w 3980487"/>
              <a:gd name="connsiteY143" fmla="*/ 10878103 h 12009979"/>
              <a:gd name="connsiteX144" fmla="*/ 2334497 w 3980487"/>
              <a:gd name="connsiteY144" fmla="*/ 10814435 h 12009979"/>
              <a:gd name="connsiteX145" fmla="*/ 2323884 w 3980487"/>
              <a:gd name="connsiteY145" fmla="*/ 10775527 h 12009979"/>
              <a:gd name="connsiteX146" fmla="*/ 2359255 w 3980487"/>
              <a:gd name="connsiteY146" fmla="*/ 10733079 h 12009979"/>
              <a:gd name="connsiteX147" fmla="*/ 2359255 w 3980487"/>
              <a:gd name="connsiteY147" fmla="*/ 10683563 h 12009979"/>
              <a:gd name="connsiteX148" fmla="*/ 2384017 w 3980487"/>
              <a:gd name="connsiteY148" fmla="*/ 10651727 h 12009979"/>
              <a:gd name="connsiteX149" fmla="*/ 2387552 w 3980487"/>
              <a:gd name="connsiteY149" fmla="*/ 10312163 h 12009979"/>
              <a:gd name="connsiteX150" fmla="*/ 2352181 w 3980487"/>
              <a:gd name="connsiteY150" fmla="*/ 10262643 h 12009979"/>
              <a:gd name="connsiteX151" fmla="*/ 2373403 w 3980487"/>
              <a:gd name="connsiteY151" fmla="*/ 10216659 h 12009979"/>
              <a:gd name="connsiteX152" fmla="*/ 2373403 w 3980487"/>
              <a:gd name="connsiteY152" fmla="*/ 10128235 h 12009979"/>
              <a:gd name="connsiteX153" fmla="*/ 2355720 w 3980487"/>
              <a:gd name="connsiteY153" fmla="*/ 10078714 h 12009979"/>
              <a:gd name="connsiteX154" fmla="*/ 2369868 w 3980487"/>
              <a:gd name="connsiteY154" fmla="*/ 10036268 h 12009979"/>
              <a:gd name="connsiteX155" fmla="*/ 2366329 w 3980487"/>
              <a:gd name="connsiteY155" fmla="*/ 9947838 h 12009979"/>
              <a:gd name="connsiteX156" fmla="*/ 2345106 w 3980487"/>
              <a:gd name="connsiteY156" fmla="*/ 9905398 h 12009979"/>
              <a:gd name="connsiteX157" fmla="*/ 2359255 w 3980487"/>
              <a:gd name="connsiteY157" fmla="*/ 9866486 h 12009979"/>
              <a:gd name="connsiteX158" fmla="*/ 2355720 w 3980487"/>
              <a:gd name="connsiteY158" fmla="*/ 9756834 h 12009979"/>
              <a:gd name="connsiteX159" fmla="*/ 2330958 w 3980487"/>
              <a:gd name="connsiteY159" fmla="*/ 9587056 h 12009979"/>
              <a:gd name="connsiteX160" fmla="*/ 2355720 w 3980487"/>
              <a:gd name="connsiteY160" fmla="*/ 9505702 h 12009979"/>
              <a:gd name="connsiteX161" fmla="*/ 2348645 w 3980487"/>
              <a:gd name="connsiteY161" fmla="*/ 9307622 h 12009979"/>
              <a:gd name="connsiteX162" fmla="*/ 2295587 w 3980487"/>
              <a:gd name="connsiteY162" fmla="*/ 9031726 h 12009979"/>
              <a:gd name="connsiteX163" fmla="*/ 2238993 w 3980487"/>
              <a:gd name="connsiteY163" fmla="*/ 8872554 h 12009979"/>
              <a:gd name="connsiteX164" fmla="*/ 2164715 w 3980487"/>
              <a:gd name="connsiteY164" fmla="*/ 8762906 h 12009979"/>
              <a:gd name="connsiteX165" fmla="*/ 2125805 w 3980487"/>
              <a:gd name="connsiteY165" fmla="*/ 8667406 h 12009979"/>
              <a:gd name="connsiteX166" fmla="*/ 1938340 w 3980487"/>
              <a:gd name="connsiteY166" fmla="*/ 8589586 h 12009979"/>
              <a:gd name="connsiteX167" fmla="*/ 1892356 w 3980487"/>
              <a:gd name="connsiteY167" fmla="*/ 8426878 h 12009979"/>
              <a:gd name="connsiteX168" fmla="*/ 1860523 w 3980487"/>
              <a:gd name="connsiteY168" fmla="*/ 8285394 h 12009979"/>
              <a:gd name="connsiteX169" fmla="*/ 1750871 w 3980487"/>
              <a:gd name="connsiteY169" fmla="*/ 8349066 h 12009979"/>
              <a:gd name="connsiteX170" fmla="*/ 1736722 w 3980487"/>
              <a:gd name="connsiteY170" fmla="*/ 8543606 h 12009979"/>
              <a:gd name="connsiteX171" fmla="*/ 1683668 w 3980487"/>
              <a:gd name="connsiteY171" fmla="*/ 8769982 h 12009979"/>
              <a:gd name="connsiteX172" fmla="*/ 1669519 w 3980487"/>
              <a:gd name="connsiteY172" fmla="*/ 8886704 h 12009979"/>
              <a:gd name="connsiteX173" fmla="*/ 1697816 w 3980487"/>
              <a:gd name="connsiteY173" fmla="*/ 9102470 h 12009979"/>
              <a:gd name="connsiteX174" fmla="*/ 1715500 w 3980487"/>
              <a:gd name="connsiteY174" fmla="*/ 9144914 h 12009979"/>
              <a:gd name="connsiteX175" fmla="*/ 1722574 w 3980487"/>
              <a:gd name="connsiteY175" fmla="*/ 9321770 h 12009979"/>
              <a:gd name="connsiteX176" fmla="*/ 1648296 w 3980487"/>
              <a:gd name="connsiteY176" fmla="*/ 9753298 h 12009979"/>
              <a:gd name="connsiteX177" fmla="*/ 1612925 w 3980487"/>
              <a:gd name="connsiteY177" fmla="*/ 10351075 h 12009979"/>
              <a:gd name="connsiteX178" fmla="*/ 1627073 w 3980487"/>
              <a:gd name="connsiteY178" fmla="*/ 10605743 h 12009979"/>
              <a:gd name="connsiteX179" fmla="*/ 1673054 w 3980487"/>
              <a:gd name="connsiteY179" fmla="*/ 10637579 h 12009979"/>
              <a:gd name="connsiteX180" fmla="*/ 1687203 w 3980487"/>
              <a:gd name="connsiteY180" fmla="*/ 10708319 h 12009979"/>
              <a:gd name="connsiteX181" fmla="*/ 1740261 w 3980487"/>
              <a:gd name="connsiteY181" fmla="*/ 10860419 h 12009979"/>
              <a:gd name="connsiteX182" fmla="*/ 1754410 w 3980487"/>
              <a:gd name="connsiteY182" fmla="*/ 11044343 h 12009979"/>
              <a:gd name="connsiteX183" fmla="*/ 1793316 w 3980487"/>
              <a:gd name="connsiteY183" fmla="*/ 11083255 h 12009979"/>
              <a:gd name="connsiteX184" fmla="*/ 1789781 w 3980487"/>
              <a:gd name="connsiteY184" fmla="*/ 11214131 h 12009979"/>
              <a:gd name="connsiteX185" fmla="*/ 1743797 w 3980487"/>
              <a:gd name="connsiteY185" fmla="*/ 11330855 h 12009979"/>
              <a:gd name="connsiteX186" fmla="*/ 1538644 w 3980487"/>
              <a:gd name="connsiteY186" fmla="*/ 11422819 h 12009979"/>
              <a:gd name="connsiteX187" fmla="*/ 1414846 w 3980487"/>
              <a:gd name="connsiteY187" fmla="*/ 11394523 h 12009979"/>
              <a:gd name="connsiteX188" fmla="*/ 1110654 w 3980487"/>
              <a:gd name="connsiteY188" fmla="*/ 11567843 h 12009979"/>
              <a:gd name="connsiteX189" fmla="*/ 728646 w 3980487"/>
              <a:gd name="connsiteY189" fmla="*/ 11652727 h 12009979"/>
              <a:gd name="connsiteX190" fmla="*/ 321876 w 3980487"/>
              <a:gd name="connsiteY190" fmla="*/ 11557227 h 12009979"/>
              <a:gd name="connsiteX191" fmla="*/ 247598 w 3980487"/>
              <a:gd name="connsiteY191" fmla="*/ 11436967 h 12009979"/>
              <a:gd name="connsiteX192" fmla="*/ 300653 w 3980487"/>
              <a:gd name="connsiteY192" fmla="*/ 11366223 h 12009979"/>
              <a:gd name="connsiteX193" fmla="*/ 297118 w 3980487"/>
              <a:gd name="connsiteY193" fmla="*/ 11327315 h 12009979"/>
              <a:gd name="connsiteX194" fmla="*/ 353712 w 3980487"/>
              <a:gd name="connsiteY194" fmla="*/ 11249503 h 12009979"/>
              <a:gd name="connsiteX195" fmla="*/ 551790 w 3980487"/>
              <a:gd name="connsiteY195" fmla="*/ 11143387 h 12009979"/>
              <a:gd name="connsiteX196" fmla="*/ 693275 w 3980487"/>
              <a:gd name="connsiteY196" fmla="*/ 11065567 h 12009979"/>
              <a:gd name="connsiteX197" fmla="*/ 739255 w 3980487"/>
              <a:gd name="connsiteY197" fmla="*/ 11008975 h 12009979"/>
              <a:gd name="connsiteX198" fmla="*/ 831220 w 3980487"/>
              <a:gd name="connsiteY198" fmla="*/ 10938231 h 12009979"/>
              <a:gd name="connsiteX199" fmla="*/ 877205 w 3980487"/>
              <a:gd name="connsiteY199" fmla="*/ 10860419 h 12009979"/>
              <a:gd name="connsiteX200" fmla="*/ 993928 w 3980487"/>
              <a:gd name="connsiteY200" fmla="*/ 10789675 h 12009979"/>
              <a:gd name="connsiteX201" fmla="*/ 1075283 w 3980487"/>
              <a:gd name="connsiteY201" fmla="*/ 10715395 h 12009979"/>
              <a:gd name="connsiteX202" fmla="*/ 1085893 w 3980487"/>
              <a:gd name="connsiteY202" fmla="*/ 10672951 h 12009979"/>
              <a:gd name="connsiteX203" fmla="*/ 1114190 w 3980487"/>
              <a:gd name="connsiteY203" fmla="*/ 10641115 h 12009979"/>
              <a:gd name="connsiteX204" fmla="*/ 1117729 w 3980487"/>
              <a:gd name="connsiteY204" fmla="*/ 10443035 h 12009979"/>
              <a:gd name="connsiteX205" fmla="*/ 1043447 w 3980487"/>
              <a:gd name="connsiteY205" fmla="*/ 9965526 h 12009979"/>
              <a:gd name="connsiteX206" fmla="*/ 969170 w 3980487"/>
              <a:gd name="connsiteY206" fmla="*/ 9484478 h 12009979"/>
              <a:gd name="connsiteX207" fmla="*/ 944408 w 3980487"/>
              <a:gd name="connsiteY207" fmla="*/ 9159062 h 12009979"/>
              <a:gd name="connsiteX208" fmla="*/ 969170 w 3980487"/>
              <a:gd name="connsiteY208" fmla="*/ 9109544 h 12009979"/>
              <a:gd name="connsiteX209" fmla="*/ 972705 w 3980487"/>
              <a:gd name="connsiteY209" fmla="*/ 9056490 h 12009979"/>
              <a:gd name="connsiteX210" fmla="*/ 993928 w 3980487"/>
              <a:gd name="connsiteY210" fmla="*/ 8897318 h 12009979"/>
              <a:gd name="connsiteX211" fmla="*/ 1032838 w 3980487"/>
              <a:gd name="connsiteY211" fmla="*/ 8709848 h 12009979"/>
              <a:gd name="connsiteX212" fmla="*/ 1018689 w 3980487"/>
              <a:gd name="connsiteY212" fmla="*/ 8656794 h 12009979"/>
              <a:gd name="connsiteX213" fmla="*/ 1008076 w 3980487"/>
              <a:gd name="connsiteY213" fmla="*/ 8564828 h 12009979"/>
              <a:gd name="connsiteX214" fmla="*/ 859517 w 3980487"/>
              <a:gd name="connsiteY214" fmla="*/ 8578976 h 12009979"/>
              <a:gd name="connsiteX215" fmla="*/ 809998 w 3980487"/>
              <a:gd name="connsiteY215" fmla="*/ 8508234 h 12009979"/>
              <a:gd name="connsiteX216" fmla="*/ 749868 w 3980487"/>
              <a:gd name="connsiteY216" fmla="*/ 8030725 h 12009979"/>
              <a:gd name="connsiteX217" fmla="*/ 679126 w 3980487"/>
              <a:gd name="connsiteY217" fmla="*/ 7058016 h 12009979"/>
              <a:gd name="connsiteX218" fmla="*/ 664978 w 3980487"/>
              <a:gd name="connsiteY218" fmla="*/ 6612340 h 12009979"/>
              <a:gd name="connsiteX219" fmla="*/ 583622 w 3980487"/>
              <a:gd name="connsiteY219" fmla="*/ 6594652 h 12009979"/>
              <a:gd name="connsiteX220" fmla="*/ 466899 w 3980487"/>
              <a:gd name="connsiteY220" fmla="*/ 6527449 h 12009979"/>
              <a:gd name="connsiteX221" fmla="*/ 427989 w 3980487"/>
              <a:gd name="connsiteY221" fmla="*/ 6460242 h 12009979"/>
              <a:gd name="connsiteX222" fmla="*/ 431528 w 3980487"/>
              <a:gd name="connsiteY222" fmla="*/ 6212644 h 12009979"/>
              <a:gd name="connsiteX223" fmla="*/ 452751 w 3980487"/>
              <a:gd name="connsiteY223" fmla="*/ 5713913 h 12009979"/>
              <a:gd name="connsiteX224" fmla="*/ 463360 w 3980487"/>
              <a:gd name="connsiteY224" fmla="*/ 5328365 h 12009979"/>
              <a:gd name="connsiteX225" fmla="*/ 442138 w 3980487"/>
              <a:gd name="connsiteY225" fmla="*/ 5324830 h 12009979"/>
              <a:gd name="connsiteX226" fmla="*/ 403231 w 3980487"/>
              <a:gd name="connsiteY226" fmla="*/ 5370811 h 12009979"/>
              <a:gd name="connsiteX227" fmla="*/ 417380 w 3980487"/>
              <a:gd name="connsiteY227" fmla="*/ 5225790 h 12009979"/>
              <a:gd name="connsiteX228" fmla="*/ 456286 w 3980487"/>
              <a:gd name="connsiteY228" fmla="*/ 4967579 h 12009979"/>
              <a:gd name="connsiteX229" fmla="*/ 477509 w 3980487"/>
              <a:gd name="connsiteY229" fmla="*/ 4939282 h 12009979"/>
              <a:gd name="connsiteX230" fmla="*/ 477509 w 3980487"/>
              <a:gd name="connsiteY230" fmla="*/ 4914525 h 12009979"/>
              <a:gd name="connsiteX231" fmla="*/ 488122 w 3980487"/>
              <a:gd name="connsiteY231" fmla="*/ 4896837 h 12009979"/>
              <a:gd name="connsiteX232" fmla="*/ 491657 w 3980487"/>
              <a:gd name="connsiteY232" fmla="*/ 4854391 h 12009979"/>
              <a:gd name="connsiteX233" fmla="*/ 562399 w 3980487"/>
              <a:gd name="connsiteY233" fmla="*/ 4730594 h 12009979"/>
              <a:gd name="connsiteX234" fmla="*/ 618993 w 3980487"/>
              <a:gd name="connsiteY234" fmla="*/ 4603258 h 12009979"/>
              <a:gd name="connsiteX235" fmla="*/ 619436 w 3980487"/>
              <a:gd name="connsiteY235" fmla="*/ 4580708 h 12009979"/>
              <a:gd name="connsiteX236" fmla="*/ 612705 w 3980487"/>
              <a:gd name="connsiteY236" fmla="*/ 4562891 h 12009979"/>
              <a:gd name="connsiteX237" fmla="*/ 584800 w 3980487"/>
              <a:gd name="connsiteY237" fmla="*/ 4548511 h 12009979"/>
              <a:gd name="connsiteX238" fmla="*/ 577726 w 3980487"/>
              <a:gd name="connsiteY238" fmla="*/ 4543712 h 12009979"/>
              <a:gd name="connsiteX239" fmla="*/ 551790 w 3980487"/>
              <a:gd name="connsiteY239" fmla="*/ 4564351 h 12009979"/>
              <a:gd name="connsiteX240" fmla="*/ 360786 w 3980487"/>
              <a:gd name="connsiteY240" fmla="*/ 4702297 h 12009979"/>
              <a:gd name="connsiteX241" fmla="*/ 212227 w 3980487"/>
              <a:gd name="connsiteY241" fmla="*/ 4787188 h 12009979"/>
              <a:gd name="connsiteX242" fmla="*/ 77816 w 3980487"/>
              <a:gd name="connsiteY242" fmla="*/ 4613871 h 12009979"/>
              <a:gd name="connsiteX243" fmla="*/ 0 w 3980487"/>
              <a:gd name="connsiteY243" fmla="*/ 4419328 h 12009979"/>
              <a:gd name="connsiteX244" fmla="*/ 49520 w 3980487"/>
              <a:gd name="connsiteY244" fmla="*/ 4217714 h 12009979"/>
              <a:gd name="connsiteX245" fmla="*/ 45981 w 3980487"/>
              <a:gd name="connsiteY245" fmla="*/ 4161120 h 12009979"/>
              <a:gd name="connsiteX246" fmla="*/ 53055 w 3980487"/>
              <a:gd name="connsiteY246" fmla="*/ 4079765 h 12009979"/>
              <a:gd name="connsiteX247" fmla="*/ 127336 w 3980487"/>
              <a:gd name="connsiteY247" fmla="*/ 3963042 h 12009979"/>
              <a:gd name="connsiteX248" fmla="*/ 163320 w 3980487"/>
              <a:gd name="connsiteY248" fmla="*/ 3836516 h 12009979"/>
              <a:gd name="connsiteX249" fmla="*/ 244059 w 3980487"/>
              <a:gd name="connsiteY249" fmla="*/ 3754350 h 12009979"/>
              <a:gd name="connsiteX250" fmla="*/ 367860 w 3980487"/>
              <a:gd name="connsiteY250" fmla="*/ 3704830 h 12009979"/>
              <a:gd name="connsiteX251" fmla="*/ 374934 w 3980487"/>
              <a:gd name="connsiteY251" fmla="*/ 3549197 h 12009979"/>
              <a:gd name="connsiteX252" fmla="*/ 399692 w 3980487"/>
              <a:gd name="connsiteY252" fmla="*/ 3255618 h 12009979"/>
              <a:gd name="connsiteX253" fmla="*/ 357247 w 3980487"/>
              <a:gd name="connsiteY253" fmla="*/ 3156579 h 12009979"/>
              <a:gd name="connsiteX254" fmla="*/ 321876 w 3980487"/>
              <a:gd name="connsiteY254" fmla="*/ 2905442 h 12009979"/>
              <a:gd name="connsiteX255" fmla="*/ 456286 w 3980487"/>
              <a:gd name="connsiteY255" fmla="*/ 2682605 h 12009979"/>
              <a:gd name="connsiteX256" fmla="*/ 601310 w 3980487"/>
              <a:gd name="connsiteY256" fmla="*/ 2629547 h 12009979"/>
              <a:gd name="connsiteX257" fmla="*/ 626068 w 3980487"/>
              <a:gd name="connsiteY257" fmla="*/ 2597714 h 12009979"/>
              <a:gd name="connsiteX258" fmla="*/ 594235 w 3980487"/>
              <a:gd name="connsiteY258" fmla="*/ 2647234 h 12009979"/>
              <a:gd name="connsiteX259" fmla="*/ 573013 w 3980487"/>
              <a:gd name="connsiteY259" fmla="*/ 2682605 h 12009979"/>
              <a:gd name="connsiteX260" fmla="*/ 473973 w 3980487"/>
              <a:gd name="connsiteY260" fmla="*/ 2894832 h 12009979"/>
              <a:gd name="connsiteX261" fmla="*/ 403231 w 3980487"/>
              <a:gd name="connsiteY261" fmla="*/ 3287450 h 12009979"/>
              <a:gd name="connsiteX262" fmla="*/ 371395 w 3980487"/>
              <a:gd name="connsiteY262" fmla="*/ 3655311 h 12009979"/>
              <a:gd name="connsiteX263" fmla="*/ 373948 w 3980487"/>
              <a:gd name="connsiteY263" fmla="*/ 3705141 h 12009979"/>
              <a:gd name="connsiteX264" fmla="*/ 530033 w 3980487"/>
              <a:gd name="connsiteY264" fmla="*/ 3686497 h 12009979"/>
              <a:gd name="connsiteX265" fmla="*/ 680663 w 3980487"/>
              <a:gd name="connsiteY265" fmla="*/ 3651244 h 12009979"/>
              <a:gd name="connsiteX266" fmla="*/ 694821 w 3980487"/>
              <a:gd name="connsiteY266" fmla="*/ 3515980 h 12009979"/>
              <a:gd name="connsiteX267" fmla="*/ 792314 w 3980487"/>
              <a:gd name="connsiteY267" fmla="*/ 3078759 h 12009979"/>
              <a:gd name="connsiteX268" fmla="*/ 795849 w 3980487"/>
              <a:gd name="connsiteY268" fmla="*/ 3018629 h 12009979"/>
              <a:gd name="connsiteX269" fmla="*/ 781701 w 3980487"/>
              <a:gd name="connsiteY269" fmla="*/ 2979720 h 12009979"/>
              <a:gd name="connsiteX270" fmla="*/ 753404 w 3980487"/>
              <a:gd name="connsiteY270" fmla="*/ 2901903 h 12009979"/>
              <a:gd name="connsiteX271" fmla="*/ 739255 w 3980487"/>
              <a:gd name="connsiteY271" fmla="*/ 2852383 h 12009979"/>
              <a:gd name="connsiteX272" fmla="*/ 756943 w 3980487"/>
              <a:gd name="connsiteY272" fmla="*/ 2827625 h 12009979"/>
              <a:gd name="connsiteX273" fmla="*/ 887814 w 3980487"/>
              <a:gd name="connsiteY273" fmla="*/ 2686140 h 12009979"/>
              <a:gd name="connsiteX274" fmla="*/ 962095 w 3980487"/>
              <a:gd name="connsiteY274" fmla="*/ 2488062 h 12009979"/>
              <a:gd name="connsiteX275" fmla="*/ 958556 w 3980487"/>
              <a:gd name="connsiteY275" fmla="*/ 2477449 h 12009979"/>
              <a:gd name="connsiteX276" fmla="*/ 1032838 w 3980487"/>
              <a:gd name="connsiteY276" fmla="*/ 2289983 h 12009979"/>
              <a:gd name="connsiteX277" fmla="*/ 1124803 w 3980487"/>
              <a:gd name="connsiteY277" fmla="*/ 2137886 h 12009979"/>
              <a:gd name="connsiteX278" fmla="*/ 1114190 w 3980487"/>
              <a:gd name="connsiteY278" fmla="*/ 2014089 h 12009979"/>
              <a:gd name="connsiteX279" fmla="*/ 1082357 w 3980487"/>
              <a:gd name="connsiteY279" fmla="*/ 1911510 h 12009979"/>
              <a:gd name="connsiteX280" fmla="*/ 912576 w 3980487"/>
              <a:gd name="connsiteY280" fmla="*/ 1773565 h 12009979"/>
              <a:gd name="connsiteX281" fmla="*/ 795849 w 3980487"/>
              <a:gd name="connsiteY281" fmla="*/ 1571947 h 12009979"/>
              <a:gd name="connsiteX282" fmla="*/ 710958 w 3980487"/>
              <a:gd name="connsiteY282" fmla="*/ 1334962 h 12009979"/>
              <a:gd name="connsiteX283" fmla="*/ 703884 w 3980487"/>
              <a:gd name="connsiteY283" fmla="*/ 1182865 h 12009979"/>
              <a:gd name="connsiteX284" fmla="*/ 682661 w 3980487"/>
              <a:gd name="connsiteY284" fmla="*/ 1044919 h 12009979"/>
              <a:gd name="connsiteX285" fmla="*/ 675587 w 3980487"/>
              <a:gd name="connsiteY285" fmla="*/ 815004 h 12009979"/>
              <a:gd name="connsiteX286" fmla="*/ 707423 w 3980487"/>
              <a:gd name="connsiteY286" fmla="*/ 542648 h 12009979"/>
              <a:gd name="connsiteX287" fmla="*/ 894888 w 3980487"/>
              <a:gd name="connsiteY287" fmla="*/ 224308 h 12009979"/>
              <a:gd name="connsiteX288" fmla="*/ 1181397 w 3980487"/>
              <a:gd name="connsiteY288" fmla="*/ 22690 h 12009979"/>
              <a:gd name="connsiteX289" fmla="*/ 1376382 w 3980487"/>
              <a:gd name="connsiteY289" fmla="*/ 142 h 12009979"/>
              <a:gd name="connsiteX0" fmla="*/ 625283 w 3980487"/>
              <a:gd name="connsiteY0" fmla="*/ 4222279 h 12009979"/>
              <a:gd name="connsiteX1" fmla="*/ 570514 w 3980487"/>
              <a:gd name="connsiteY1" fmla="*/ 4253235 h 12009979"/>
              <a:gd name="connsiteX2" fmla="*/ 546701 w 3980487"/>
              <a:gd name="connsiteY2" fmla="*/ 4269904 h 12009979"/>
              <a:gd name="connsiteX3" fmla="*/ 532414 w 3980487"/>
              <a:gd name="connsiteY3" fmla="*/ 4281810 h 12009979"/>
              <a:gd name="connsiteX4" fmla="*/ 501458 w 3980487"/>
              <a:gd name="connsiteY4" fmla="*/ 4317529 h 12009979"/>
              <a:gd name="connsiteX5" fmla="*/ 491657 w 3980487"/>
              <a:gd name="connsiteY5" fmla="*/ 4391031 h 12009979"/>
              <a:gd name="connsiteX6" fmla="*/ 530567 w 3980487"/>
              <a:gd name="connsiteY6" fmla="*/ 4426402 h 12009979"/>
              <a:gd name="connsiteX7" fmla="*/ 576548 w 3980487"/>
              <a:gd name="connsiteY7" fmla="*/ 4454699 h 12009979"/>
              <a:gd name="connsiteX8" fmla="*/ 587161 w 3980487"/>
              <a:gd name="connsiteY8" fmla="*/ 4497144 h 12009979"/>
              <a:gd name="connsiteX9" fmla="*/ 582630 w 3980487"/>
              <a:gd name="connsiteY9" fmla="*/ 4521775 h 12009979"/>
              <a:gd name="connsiteX10" fmla="*/ 594325 w 3980487"/>
              <a:gd name="connsiteY10" fmla="*/ 4524699 h 12009979"/>
              <a:gd name="connsiteX11" fmla="*/ 625281 w 3980487"/>
              <a:gd name="connsiteY11" fmla="*/ 4534224 h 12009979"/>
              <a:gd name="connsiteX12" fmla="*/ 645429 w 3980487"/>
              <a:gd name="connsiteY12" fmla="*/ 4536239 h 12009979"/>
              <a:gd name="connsiteX13" fmla="*/ 668513 w 3980487"/>
              <a:gd name="connsiteY13" fmla="*/ 4490070 h 12009979"/>
              <a:gd name="connsiteX14" fmla="*/ 679126 w 3980487"/>
              <a:gd name="connsiteY14" fmla="*/ 4451161 h 12009979"/>
              <a:gd name="connsiteX15" fmla="*/ 661439 w 3980487"/>
              <a:gd name="connsiteY15" fmla="*/ 4412254 h 12009979"/>
              <a:gd name="connsiteX16" fmla="*/ 657903 w 3980487"/>
              <a:gd name="connsiteY16" fmla="*/ 4376882 h 12009979"/>
              <a:gd name="connsiteX17" fmla="*/ 650829 w 3980487"/>
              <a:gd name="connsiteY17" fmla="*/ 4224785 h 12009979"/>
              <a:gd name="connsiteX18" fmla="*/ 625283 w 3980487"/>
              <a:gd name="connsiteY18" fmla="*/ 4222279 h 12009979"/>
              <a:gd name="connsiteX19" fmla="*/ 2263755 w 3980487"/>
              <a:gd name="connsiteY19" fmla="*/ 2282909 h 12009979"/>
              <a:gd name="connsiteX20" fmla="*/ 2246067 w 3980487"/>
              <a:gd name="connsiteY20" fmla="*/ 2396097 h 12009979"/>
              <a:gd name="connsiteX21" fmla="*/ 2193012 w 3980487"/>
              <a:gd name="connsiteY21" fmla="*/ 2502210 h 12009979"/>
              <a:gd name="connsiteX22" fmla="*/ 2178864 w 3980487"/>
              <a:gd name="connsiteY22" fmla="*/ 2594175 h 12009979"/>
              <a:gd name="connsiteX23" fmla="*/ 2111657 w 3980487"/>
              <a:gd name="connsiteY23" fmla="*/ 2601250 h 12009979"/>
              <a:gd name="connsiteX24" fmla="*/ 2019692 w 3980487"/>
              <a:gd name="connsiteY24" fmla="*/ 2608324 h 12009979"/>
              <a:gd name="connsiteX25" fmla="*/ 1910043 w 3980487"/>
              <a:gd name="connsiteY25" fmla="*/ 3110594 h 12009979"/>
              <a:gd name="connsiteX26" fmla="*/ 1902969 w 3980487"/>
              <a:gd name="connsiteY26" fmla="*/ 3386490 h 12009979"/>
              <a:gd name="connsiteX27" fmla="*/ 1902969 w 3980487"/>
              <a:gd name="connsiteY27" fmla="*/ 3520900 h 12009979"/>
              <a:gd name="connsiteX28" fmla="*/ 1899430 w 3980487"/>
              <a:gd name="connsiteY28" fmla="*/ 3602252 h 12009979"/>
              <a:gd name="connsiteX29" fmla="*/ 1906504 w 3980487"/>
              <a:gd name="connsiteY29" fmla="*/ 3676533 h 12009979"/>
              <a:gd name="connsiteX30" fmla="*/ 2011963 w 3980487"/>
              <a:gd name="connsiteY30" fmla="*/ 3679793 h 12009979"/>
              <a:gd name="connsiteX31" fmla="*/ 2197701 w 3980487"/>
              <a:gd name="connsiteY31" fmla="*/ 3675030 h 12009979"/>
              <a:gd name="connsiteX32" fmla="*/ 2237170 w 3980487"/>
              <a:gd name="connsiteY32" fmla="*/ 3429210 h 12009979"/>
              <a:gd name="connsiteX33" fmla="*/ 2408775 w 3980487"/>
              <a:gd name="connsiteY33" fmla="*/ 2778106 h 12009979"/>
              <a:gd name="connsiteX34" fmla="*/ 2468907 w 3980487"/>
              <a:gd name="connsiteY34" fmla="*/ 2664918 h 12009979"/>
              <a:gd name="connsiteX35" fmla="*/ 2543185 w 3980487"/>
              <a:gd name="connsiteY35" fmla="*/ 2537582 h 12009979"/>
              <a:gd name="connsiteX36" fmla="*/ 2628076 w 3980487"/>
              <a:gd name="connsiteY36" fmla="*/ 2484523 h 12009979"/>
              <a:gd name="connsiteX37" fmla="*/ 2663447 w 3980487"/>
              <a:gd name="connsiteY37" fmla="*/ 2484523 h 12009979"/>
              <a:gd name="connsiteX38" fmla="*/ 2663447 w 3980487"/>
              <a:gd name="connsiteY38" fmla="*/ 2470375 h 12009979"/>
              <a:gd name="connsiteX39" fmla="*/ 2613927 w 3980487"/>
              <a:gd name="connsiteY39" fmla="*/ 2417320 h 12009979"/>
              <a:gd name="connsiteX40" fmla="*/ 2543185 w 3980487"/>
              <a:gd name="connsiteY40" fmla="*/ 2406706 h 12009979"/>
              <a:gd name="connsiteX41" fmla="*/ 2263755 w 3980487"/>
              <a:gd name="connsiteY41" fmla="*/ 2282909 h 12009979"/>
              <a:gd name="connsiteX42" fmla="*/ 1376382 w 3980487"/>
              <a:gd name="connsiteY42" fmla="*/ 142 h 12009979"/>
              <a:gd name="connsiteX43" fmla="*/ 1605851 w 3980487"/>
              <a:gd name="connsiteY43" fmla="*/ 33304 h 12009979"/>
              <a:gd name="connsiteX44" fmla="*/ 1885281 w 3980487"/>
              <a:gd name="connsiteY44" fmla="*/ 160640 h 12009979"/>
              <a:gd name="connsiteX45" fmla="*/ 1994934 w 3980487"/>
              <a:gd name="connsiteY45" fmla="*/ 241992 h 12009979"/>
              <a:gd name="connsiteX46" fmla="*/ 2069211 w 3980487"/>
              <a:gd name="connsiteY46" fmla="*/ 266753 h 12009979"/>
              <a:gd name="connsiteX47" fmla="*/ 2200087 w 3980487"/>
              <a:gd name="connsiteY47" fmla="*/ 376402 h 12009979"/>
              <a:gd name="connsiteX48" fmla="*/ 2387552 w 3980487"/>
              <a:gd name="connsiteY48" fmla="*/ 673520 h 12009979"/>
              <a:gd name="connsiteX49" fmla="*/ 2461833 w 3980487"/>
              <a:gd name="connsiteY49" fmla="*/ 1020157 h 12009979"/>
              <a:gd name="connsiteX50" fmla="*/ 2412314 w 3980487"/>
              <a:gd name="connsiteY50" fmla="*/ 1356185 h 12009979"/>
              <a:gd name="connsiteX51" fmla="*/ 2316810 w 3980487"/>
              <a:gd name="connsiteY51" fmla="*/ 1663912 h 12009979"/>
              <a:gd name="connsiteX52" fmla="*/ 2238993 w 3980487"/>
              <a:gd name="connsiteY52" fmla="*/ 1808936 h 12009979"/>
              <a:gd name="connsiteX53" fmla="*/ 2221309 w 3980487"/>
              <a:gd name="connsiteY53" fmla="*/ 1865530 h 12009979"/>
              <a:gd name="connsiteX54" fmla="*/ 2221309 w 3980487"/>
              <a:gd name="connsiteY54" fmla="*/ 1833694 h 12009979"/>
              <a:gd name="connsiteX55" fmla="*/ 2207161 w 3980487"/>
              <a:gd name="connsiteY55" fmla="*/ 1861991 h 12009979"/>
              <a:gd name="connsiteX56" fmla="*/ 2207161 w 3980487"/>
              <a:gd name="connsiteY56" fmla="*/ 1833694 h 12009979"/>
              <a:gd name="connsiteX57" fmla="*/ 2164715 w 3980487"/>
              <a:gd name="connsiteY57" fmla="*/ 1879678 h 12009979"/>
              <a:gd name="connsiteX58" fmla="*/ 2147028 w 3980487"/>
              <a:gd name="connsiteY58" fmla="*/ 1939807 h 12009979"/>
              <a:gd name="connsiteX59" fmla="*/ 2143493 w 3980487"/>
              <a:gd name="connsiteY59" fmla="*/ 1904436 h 12009979"/>
              <a:gd name="connsiteX60" fmla="*/ 2101047 w 3980487"/>
              <a:gd name="connsiteY60" fmla="*/ 1907975 h 12009979"/>
              <a:gd name="connsiteX61" fmla="*/ 2108122 w 3980487"/>
              <a:gd name="connsiteY61" fmla="*/ 1992866 h 12009979"/>
              <a:gd name="connsiteX62" fmla="*/ 2150567 w 3980487"/>
              <a:gd name="connsiteY62" fmla="*/ 2134351 h 12009979"/>
              <a:gd name="connsiteX63" fmla="*/ 2228383 w 3980487"/>
              <a:gd name="connsiteY63" fmla="*/ 2254613 h 12009979"/>
              <a:gd name="connsiteX64" fmla="*/ 2649298 w 3980487"/>
              <a:gd name="connsiteY64" fmla="*/ 2243999 h 12009979"/>
              <a:gd name="connsiteX65" fmla="*/ 3087901 w 3980487"/>
              <a:gd name="connsiteY65" fmla="*/ 2219241 h 12009979"/>
              <a:gd name="connsiteX66" fmla="*/ 3399167 w 3980487"/>
              <a:gd name="connsiteY66" fmla="*/ 2198019 h 12009979"/>
              <a:gd name="connsiteX67" fmla="*/ 3671527 w 3980487"/>
              <a:gd name="connsiteY67" fmla="*/ 2343039 h 12009979"/>
              <a:gd name="connsiteX68" fmla="*/ 3873141 w 3980487"/>
              <a:gd name="connsiteY68" fmla="*/ 2742734 h 12009979"/>
              <a:gd name="connsiteX69" fmla="*/ 3961571 w 3980487"/>
              <a:gd name="connsiteY69" fmla="*/ 3245005 h 12009979"/>
              <a:gd name="connsiteX70" fmla="*/ 3979254 w 3980487"/>
              <a:gd name="connsiteY70" fmla="*/ 3708366 h 12009979"/>
              <a:gd name="connsiteX71" fmla="*/ 3950957 w 3980487"/>
              <a:gd name="connsiteY71" fmla="*/ 4256620 h 12009979"/>
              <a:gd name="connsiteX72" fmla="*/ 3880215 w 3980487"/>
              <a:gd name="connsiteY72" fmla="*/ 4868540 h 12009979"/>
              <a:gd name="connsiteX73" fmla="*/ 3784715 w 3980487"/>
              <a:gd name="connsiteY73" fmla="*/ 5169196 h 12009979"/>
              <a:gd name="connsiteX74" fmla="*/ 3650304 w 3980487"/>
              <a:gd name="connsiteY74" fmla="*/ 5250549 h 12009979"/>
              <a:gd name="connsiteX75" fmla="*/ 3445152 w 3980487"/>
              <a:gd name="connsiteY75" fmla="*/ 5254088 h 12009979"/>
              <a:gd name="connsiteX76" fmla="*/ 3392093 w 3980487"/>
              <a:gd name="connsiteY76" fmla="*/ 5275310 h 12009979"/>
              <a:gd name="connsiteX77" fmla="*/ 3225850 w 3980487"/>
              <a:gd name="connsiteY77" fmla="*/ 5292994 h 12009979"/>
              <a:gd name="connsiteX78" fmla="*/ 2992401 w 3980487"/>
              <a:gd name="connsiteY78" fmla="*/ 5257623 h 12009979"/>
              <a:gd name="connsiteX79" fmla="*/ 3010084 w 3980487"/>
              <a:gd name="connsiteY79" fmla="*/ 5307142 h 12009979"/>
              <a:gd name="connsiteX80" fmla="*/ 3052530 w 3980487"/>
              <a:gd name="connsiteY80" fmla="*/ 5430943 h 12009979"/>
              <a:gd name="connsiteX81" fmla="*/ 3041920 w 3980487"/>
              <a:gd name="connsiteY81" fmla="*/ 5508760 h 12009979"/>
              <a:gd name="connsiteX82" fmla="*/ 2981787 w 3980487"/>
              <a:gd name="connsiteY82" fmla="*/ 5554740 h 12009979"/>
              <a:gd name="connsiteX83" fmla="*/ 2914584 w 3980487"/>
              <a:gd name="connsiteY83" fmla="*/ 5572428 h 12009979"/>
              <a:gd name="connsiteX84" fmla="*/ 2985326 w 3980487"/>
              <a:gd name="connsiteY84" fmla="*/ 5788190 h 12009979"/>
              <a:gd name="connsiteX85" fmla="*/ 3041920 w 3980487"/>
              <a:gd name="connsiteY85" fmla="*/ 6138366 h 12009979"/>
              <a:gd name="connsiteX86" fmla="*/ 3056069 w 3980487"/>
              <a:gd name="connsiteY86" fmla="*/ 6456707 h 12009979"/>
              <a:gd name="connsiteX87" fmla="*/ 3013623 w 3980487"/>
              <a:gd name="connsiteY87" fmla="*/ 6538059 h 12009979"/>
              <a:gd name="connsiteX88" fmla="*/ 2935807 w 3980487"/>
              <a:gd name="connsiteY88" fmla="*/ 6580504 h 12009979"/>
              <a:gd name="connsiteX89" fmla="*/ 2928733 w 3980487"/>
              <a:gd name="connsiteY89" fmla="*/ 7181814 h 12009979"/>
              <a:gd name="connsiteX90" fmla="*/ 2921658 w 3980487"/>
              <a:gd name="connsiteY90" fmla="*/ 7542600 h 12009979"/>
              <a:gd name="connsiteX91" fmla="*/ 2879213 w 3980487"/>
              <a:gd name="connsiteY91" fmla="*/ 7991815 h 12009979"/>
              <a:gd name="connsiteX92" fmla="*/ 2889822 w 3980487"/>
              <a:gd name="connsiteY92" fmla="*/ 8409194 h 12009979"/>
              <a:gd name="connsiteX93" fmla="*/ 2850916 w 3980487"/>
              <a:gd name="connsiteY93" fmla="*/ 8465790 h 12009979"/>
              <a:gd name="connsiteX94" fmla="*/ 2875674 w 3980487"/>
              <a:gd name="connsiteY94" fmla="*/ 8575438 h 12009979"/>
              <a:gd name="connsiteX95" fmla="*/ 2964104 w 3980487"/>
              <a:gd name="connsiteY95" fmla="*/ 8826574 h 12009979"/>
              <a:gd name="connsiteX96" fmla="*/ 3077291 w 3980487"/>
              <a:gd name="connsiteY96" fmla="*/ 9130766 h 12009979"/>
              <a:gd name="connsiteX97" fmla="*/ 3112663 w 3980487"/>
              <a:gd name="connsiteY97" fmla="*/ 9456182 h 12009979"/>
              <a:gd name="connsiteX98" fmla="*/ 3123272 w 3980487"/>
              <a:gd name="connsiteY98" fmla="*/ 9509236 h 12009979"/>
              <a:gd name="connsiteX99" fmla="*/ 3080827 w 3980487"/>
              <a:gd name="connsiteY99" fmla="*/ 9898318 h 12009979"/>
              <a:gd name="connsiteX100" fmla="*/ 3006549 w 3980487"/>
              <a:gd name="connsiteY100" fmla="*/ 10386447 h 12009979"/>
              <a:gd name="connsiteX101" fmla="*/ 2935807 w 3980487"/>
              <a:gd name="connsiteY101" fmla="*/ 10665875 h 12009979"/>
              <a:gd name="connsiteX102" fmla="*/ 2918119 w 3980487"/>
              <a:gd name="connsiteY102" fmla="*/ 10775527 h 12009979"/>
              <a:gd name="connsiteX103" fmla="*/ 2932268 w 3980487"/>
              <a:gd name="connsiteY103" fmla="*/ 10871027 h 12009979"/>
              <a:gd name="connsiteX104" fmla="*/ 2967639 w 3980487"/>
              <a:gd name="connsiteY104" fmla="*/ 10885175 h 12009979"/>
              <a:gd name="connsiteX105" fmla="*/ 3017159 w 3980487"/>
              <a:gd name="connsiteY105" fmla="*/ 10970067 h 12009979"/>
              <a:gd name="connsiteX106" fmla="*/ 3087901 w 3980487"/>
              <a:gd name="connsiteY106" fmla="*/ 11210591 h 12009979"/>
              <a:gd name="connsiteX107" fmla="*/ 3105588 w 3980487"/>
              <a:gd name="connsiteY107" fmla="*/ 11345003 h 12009979"/>
              <a:gd name="connsiteX108" fmla="*/ 3123272 w 3980487"/>
              <a:gd name="connsiteY108" fmla="*/ 11355615 h 12009979"/>
              <a:gd name="connsiteX109" fmla="*/ 3148034 w 3980487"/>
              <a:gd name="connsiteY109" fmla="*/ 11415743 h 12009979"/>
              <a:gd name="connsiteX110" fmla="*/ 3148034 w 3980487"/>
              <a:gd name="connsiteY110" fmla="*/ 11539543 h 12009979"/>
              <a:gd name="connsiteX111" fmla="*/ 3102049 w 3980487"/>
              <a:gd name="connsiteY111" fmla="*/ 11666879 h 12009979"/>
              <a:gd name="connsiteX112" fmla="*/ 2957029 w 3980487"/>
              <a:gd name="connsiteY112" fmla="*/ 11755307 h 12009979"/>
              <a:gd name="connsiteX113" fmla="*/ 2854451 w 3980487"/>
              <a:gd name="connsiteY113" fmla="*/ 11744699 h 12009979"/>
              <a:gd name="connsiteX114" fmla="*/ 2790783 w 3980487"/>
              <a:gd name="connsiteY114" fmla="*/ 11790679 h 12009979"/>
              <a:gd name="connsiteX115" fmla="*/ 2659912 w 3980487"/>
              <a:gd name="connsiteY115" fmla="*/ 11893251 h 12009979"/>
              <a:gd name="connsiteX116" fmla="*/ 2613927 w 3980487"/>
              <a:gd name="connsiteY116" fmla="*/ 11910939 h 12009979"/>
              <a:gd name="connsiteX117" fmla="*/ 2599779 w 3980487"/>
              <a:gd name="connsiteY117" fmla="*/ 11921555 h 12009979"/>
              <a:gd name="connsiteX118" fmla="*/ 2582095 w 3980487"/>
              <a:gd name="connsiteY118" fmla="*/ 11932163 h 12009979"/>
              <a:gd name="connsiteX119" fmla="*/ 2567947 w 3980487"/>
              <a:gd name="connsiteY119" fmla="*/ 11942775 h 12009979"/>
              <a:gd name="connsiteX120" fmla="*/ 2543185 w 3980487"/>
              <a:gd name="connsiteY120" fmla="*/ 11953387 h 12009979"/>
              <a:gd name="connsiteX121" fmla="*/ 2518427 w 3980487"/>
              <a:gd name="connsiteY121" fmla="*/ 11963995 h 12009979"/>
              <a:gd name="connsiteX122" fmla="*/ 2500740 w 3980487"/>
              <a:gd name="connsiteY122" fmla="*/ 11971071 h 12009979"/>
              <a:gd name="connsiteX123" fmla="*/ 2475982 w 3980487"/>
              <a:gd name="connsiteY123" fmla="*/ 11978147 h 12009979"/>
              <a:gd name="connsiteX124" fmla="*/ 2447685 w 3980487"/>
              <a:gd name="connsiteY124" fmla="*/ 11985219 h 12009979"/>
              <a:gd name="connsiteX125" fmla="*/ 2419388 w 3980487"/>
              <a:gd name="connsiteY125" fmla="*/ 11999367 h 12009979"/>
              <a:gd name="connsiteX126" fmla="*/ 2398165 w 3980487"/>
              <a:gd name="connsiteY126" fmla="*/ 12002907 h 12009979"/>
              <a:gd name="connsiteX127" fmla="*/ 2352181 w 3980487"/>
              <a:gd name="connsiteY127" fmla="*/ 12009979 h 12009979"/>
              <a:gd name="connsiteX128" fmla="*/ 1980785 w 3980487"/>
              <a:gd name="connsiteY128" fmla="*/ 11988755 h 12009979"/>
              <a:gd name="connsiteX129" fmla="*/ 1605851 w 3980487"/>
              <a:gd name="connsiteY129" fmla="*/ 11903867 h 12009979"/>
              <a:gd name="connsiteX130" fmla="*/ 1549257 w 3980487"/>
              <a:gd name="connsiteY130" fmla="*/ 11833123 h 12009979"/>
              <a:gd name="connsiteX131" fmla="*/ 1556331 w 3980487"/>
              <a:gd name="connsiteY131" fmla="*/ 11741159 h 12009979"/>
              <a:gd name="connsiteX132" fmla="*/ 1570480 w 3980487"/>
              <a:gd name="connsiteY132" fmla="*/ 11748231 h 12009979"/>
              <a:gd name="connsiteX133" fmla="*/ 1574015 w 3980487"/>
              <a:gd name="connsiteY133" fmla="*/ 11698715 h 12009979"/>
              <a:gd name="connsiteX134" fmla="*/ 1623534 w 3980487"/>
              <a:gd name="connsiteY134" fmla="*/ 11599675 h 12009979"/>
              <a:gd name="connsiteX135" fmla="*/ 1800391 w 3980487"/>
              <a:gd name="connsiteY135" fmla="*/ 11482951 h 12009979"/>
              <a:gd name="connsiteX136" fmla="*/ 1959563 w 3980487"/>
              <a:gd name="connsiteY136" fmla="*/ 11369759 h 12009979"/>
              <a:gd name="connsiteX137" fmla="*/ 1956024 w 3980487"/>
              <a:gd name="connsiteY137" fmla="*/ 11323779 h 12009979"/>
              <a:gd name="connsiteX138" fmla="*/ 2072750 w 3980487"/>
              <a:gd name="connsiteY138" fmla="*/ 11207051 h 12009979"/>
              <a:gd name="connsiteX139" fmla="*/ 2246067 w 3980487"/>
              <a:gd name="connsiteY139" fmla="*/ 11047883 h 12009979"/>
              <a:gd name="connsiteX140" fmla="*/ 2267290 w 3980487"/>
              <a:gd name="connsiteY140" fmla="*/ 10987755 h 12009979"/>
              <a:gd name="connsiteX141" fmla="*/ 2309735 w 3980487"/>
              <a:gd name="connsiteY141" fmla="*/ 10962995 h 12009979"/>
              <a:gd name="connsiteX142" fmla="*/ 2320348 w 3980487"/>
              <a:gd name="connsiteY142" fmla="*/ 10906399 h 12009979"/>
              <a:gd name="connsiteX143" fmla="*/ 2309735 w 3980487"/>
              <a:gd name="connsiteY143" fmla="*/ 10878103 h 12009979"/>
              <a:gd name="connsiteX144" fmla="*/ 2334497 w 3980487"/>
              <a:gd name="connsiteY144" fmla="*/ 10814435 h 12009979"/>
              <a:gd name="connsiteX145" fmla="*/ 2323884 w 3980487"/>
              <a:gd name="connsiteY145" fmla="*/ 10775527 h 12009979"/>
              <a:gd name="connsiteX146" fmla="*/ 2359255 w 3980487"/>
              <a:gd name="connsiteY146" fmla="*/ 10733079 h 12009979"/>
              <a:gd name="connsiteX147" fmla="*/ 2359255 w 3980487"/>
              <a:gd name="connsiteY147" fmla="*/ 10683563 h 12009979"/>
              <a:gd name="connsiteX148" fmla="*/ 2384017 w 3980487"/>
              <a:gd name="connsiteY148" fmla="*/ 10651727 h 12009979"/>
              <a:gd name="connsiteX149" fmla="*/ 2387552 w 3980487"/>
              <a:gd name="connsiteY149" fmla="*/ 10312163 h 12009979"/>
              <a:gd name="connsiteX150" fmla="*/ 2352181 w 3980487"/>
              <a:gd name="connsiteY150" fmla="*/ 10262643 h 12009979"/>
              <a:gd name="connsiteX151" fmla="*/ 2373403 w 3980487"/>
              <a:gd name="connsiteY151" fmla="*/ 10216659 h 12009979"/>
              <a:gd name="connsiteX152" fmla="*/ 2373403 w 3980487"/>
              <a:gd name="connsiteY152" fmla="*/ 10128235 h 12009979"/>
              <a:gd name="connsiteX153" fmla="*/ 2355720 w 3980487"/>
              <a:gd name="connsiteY153" fmla="*/ 10078714 h 12009979"/>
              <a:gd name="connsiteX154" fmla="*/ 2369868 w 3980487"/>
              <a:gd name="connsiteY154" fmla="*/ 10036268 h 12009979"/>
              <a:gd name="connsiteX155" fmla="*/ 2366329 w 3980487"/>
              <a:gd name="connsiteY155" fmla="*/ 9947838 h 12009979"/>
              <a:gd name="connsiteX156" fmla="*/ 2345106 w 3980487"/>
              <a:gd name="connsiteY156" fmla="*/ 9905398 h 12009979"/>
              <a:gd name="connsiteX157" fmla="*/ 2359255 w 3980487"/>
              <a:gd name="connsiteY157" fmla="*/ 9866486 h 12009979"/>
              <a:gd name="connsiteX158" fmla="*/ 2355720 w 3980487"/>
              <a:gd name="connsiteY158" fmla="*/ 9756834 h 12009979"/>
              <a:gd name="connsiteX159" fmla="*/ 2330958 w 3980487"/>
              <a:gd name="connsiteY159" fmla="*/ 9587056 h 12009979"/>
              <a:gd name="connsiteX160" fmla="*/ 2355720 w 3980487"/>
              <a:gd name="connsiteY160" fmla="*/ 9505702 h 12009979"/>
              <a:gd name="connsiteX161" fmla="*/ 2348645 w 3980487"/>
              <a:gd name="connsiteY161" fmla="*/ 9307622 h 12009979"/>
              <a:gd name="connsiteX162" fmla="*/ 2295587 w 3980487"/>
              <a:gd name="connsiteY162" fmla="*/ 9031726 h 12009979"/>
              <a:gd name="connsiteX163" fmla="*/ 2238993 w 3980487"/>
              <a:gd name="connsiteY163" fmla="*/ 8872554 h 12009979"/>
              <a:gd name="connsiteX164" fmla="*/ 2164715 w 3980487"/>
              <a:gd name="connsiteY164" fmla="*/ 8762906 h 12009979"/>
              <a:gd name="connsiteX165" fmla="*/ 2125805 w 3980487"/>
              <a:gd name="connsiteY165" fmla="*/ 8667406 h 12009979"/>
              <a:gd name="connsiteX166" fmla="*/ 1938340 w 3980487"/>
              <a:gd name="connsiteY166" fmla="*/ 8589586 h 12009979"/>
              <a:gd name="connsiteX167" fmla="*/ 1892356 w 3980487"/>
              <a:gd name="connsiteY167" fmla="*/ 8426878 h 12009979"/>
              <a:gd name="connsiteX168" fmla="*/ 1860523 w 3980487"/>
              <a:gd name="connsiteY168" fmla="*/ 8285394 h 12009979"/>
              <a:gd name="connsiteX169" fmla="*/ 1750871 w 3980487"/>
              <a:gd name="connsiteY169" fmla="*/ 8349066 h 12009979"/>
              <a:gd name="connsiteX170" fmla="*/ 1736722 w 3980487"/>
              <a:gd name="connsiteY170" fmla="*/ 8543606 h 12009979"/>
              <a:gd name="connsiteX171" fmla="*/ 1683668 w 3980487"/>
              <a:gd name="connsiteY171" fmla="*/ 8769982 h 12009979"/>
              <a:gd name="connsiteX172" fmla="*/ 1669519 w 3980487"/>
              <a:gd name="connsiteY172" fmla="*/ 8886704 h 12009979"/>
              <a:gd name="connsiteX173" fmla="*/ 1697816 w 3980487"/>
              <a:gd name="connsiteY173" fmla="*/ 9102470 h 12009979"/>
              <a:gd name="connsiteX174" fmla="*/ 1715500 w 3980487"/>
              <a:gd name="connsiteY174" fmla="*/ 9144914 h 12009979"/>
              <a:gd name="connsiteX175" fmla="*/ 1722574 w 3980487"/>
              <a:gd name="connsiteY175" fmla="*/ 9321770 h 12009979"/>
              <a:gd name="connsiteX176" fmla="*/ 1648296 w 3980487"/>
              <a:gd name="connsiteY176" fmla="*/ 9753298 h 12009979"/>
              <a:gd name="connsiteX177" fmla="*/ 1612925 w 3980487"/>
              <a:gd name="connsiteY177" fmla="*/ 10351075 h 12009979"/>
              <a:gd name="connsiteX178" fmla="*/ 1627073 w 3980487"/>
              <a:gd name="connsiteY178" fmla="*/ 10605743 h 12009979"/>
              <a:gd name="connsiteX179" fmla="*/ 1673054 w 3980487"/>
              <a:gd name="connsiteY179" fmla="*/ 10637579 h 12009979"/>
              <a:gd name="connsiteX180" fmla="*/ 1687203 w 3980487"/>
              <a:gd name="connsiteY180" fmla="*/ 10708319 h 12009979"/>
              <a:gd name="connsiteX181" fmla="*/ 1740261 w 3980487"/>
              <a:gd name="connsiteY181" fmla="*/ 10860419 h 12009979"/>
              <a:gd name="connsiteX182" fmla="*/ 1754410 w 3980487"/>
              <a:gd name="connsiteY182" fmla="*/ 11044343 h 12009979"/>
              <a:gd name="connsiteX183" fmla="*/ 1793316 w 3980487"/>
              <a:gd name="connsiteY183" fmla="*/ 11083255 h 12009979"/>
              <a:gd name="connsiteX184" fmla="*/ 1789781 w 3980487"/>
              <a:gd name="connsiteY184" fmla="*/ 11214131 h 12009979"/>
              <a:gd name="connsiteX185" fmla="*/ 1743797 w 3980487"/>
              <a:gd name="connsiteY185" fmla="*/ 11330855 h 12009979"/>
              <a:gd name="connsiteX186" fmla="*/ 1538644 w 3980487"/>
              <a:gd name="connsiteY186" fmla="*/ 11422819 h 12009979"/>
              <a:gd name="connsiteX187" fmla="*/ 1414846 w 3980487"/>
              <a:gd name="connsiteY187" fmla="*/ 11394523 h 12009979"/>
              <a:gd name="connsiteX188" fmla="*/ 1110654 w 3980487"/>
              <a:gd name="connsiteY188" fmla="*/ 11567843 h 12009979"/>
              <a:gd name="connsiteX189" fmla="*/ 728646 w 3980487"/>
              <a:gd name="connsiteY189" fmla="*/ 11652727 h 12009979"/>
              <a:gd name="connsiteX190" fmla="*/ 321876 w 3980487"/>
              <a:gd name="connsiteY190" fmla="*/ 11557227 h 12009979"/>
              <a:gd name="connsiteX191" fmla="*/ 247598 w 3980487"/>
              <a:gd name="connsiteY191" fmla="*/ 11436967 h 12009979"/>
              <a:gd name="connsiteX192" fmla="*/ 300653 w 3980487"/>
              <a:gd name="connsiteY192" fmla="*/ 11366223 h 12009979"/>
              <a:gd name="connsiteX193" fmla="*/ 297118 w 3980487"/>
              <a:gd name="connsiteY193" fmla="*/ 11327315 h 12009979"/>
              <a:gd name="connsiteX194" fmla="*/ 353712 w 3980487"/>
              <a:gd name="connsiteY194" fmla="*/ 11249503 h 12009979"/>
              <a:gd name="connsiteX195" fmla="*/ 551790 w 3980487"/>
              <a:gd name="connsiteY195" fmla="*/ 11143387 h 12009979"/>
              <a:gd name="connsiteX196" fmla="*/ 693275 w 3980487"/>
              <a:gd name="connsiteY196" fmla="*/ 11065567 h 12009979"/>
              <a:gd name="connsiteX197" fmla="*/ 739255 w 3980487"/>
              <a:gd name="connsiteY197" fmla="*/ 11008975 h 12009979"/>
              <a:gd name="connsiteX198" fmla="*/ 831220 w 3980487"/>
              <a:gd name="connsiteY198" fmla="*/ 10938231 h 12009979"/>
              <a:gd name="connsiteX199" fmla="*/ 877205 w 3980487"/>
              <a:gd name="connsiteY199" fmla="*/ 10860419 h 12009979"/>
              <a:gd name="connsiteX200" fmla="*/ 993928 w 3980487"/>
              <a:gd name="connsiteY200" fmla="*/ 10789675 h 12009979"/>
              <a:gd name="connsiteX201" fmla="*/ 1075283 w 3980487"/>
              <a:gd name="connsiteY201" fmla="*/ 10715395 h 12009979"/>
              <a:gd name="connsiteX202" fmla="*/ 1085893 w 3980487"/>
              <a:gd name="connsiteY202" fmla="*/ 10672951 h 12009979"/>
              <a:gd name="connsiteX203" fmla="*/ 1114190 w 3980487"/>
              <a:gd name="connsiteY203" fmla="*/ 10641115 h 12009979"/>
              <a:gd name="connsiteX204" fmla="*/ 1117729 w 3980487"/>
              <a:gd name="connsiteY204" fmla="*/ 10443035 h 12009979"/>
              <a:gd name="connsiteX205" fmla="*/ 1043447 w 3980487"/>
              <a:gd name="connsiteY205" fmla="*/ 9965526 h 12009979"/>
              <a:gd name="connsiteX206" fmla="*/ 969170 w 3980487"/>
              <a:gd name="connsiteY206" fmla="*/ 9484478 h 12009979"/>
              <a:gd name="connsiteX207" fmla="*/ 944408 w 3980487"/>
              <a:gd name="connsiteY207" fmla="*/ 9159062 h 12009979"/>
              <a:gd name="connsiteX208" fmla="*/ 969170 w 3980487"/>
              <a:gd name="connsiteY208" fmla="*/ 9109544 h 12009979"/>
              <a:gd name="connsiteX209" fmla="*/ 972705 w 3980487"/>
              <a:gd name="connsiteY209" fmla="*/ 9056490 h 12009979"/>
              <a:gd name="connsiteX210" fmla="*/ 993928 w 3980487"/>
              <a:gd name="connsiteY210" fmla="*/ 8897318 h 12009979"/>
              <a:gd name="connsiteX211" fmla="*/ 1032838 w 3980487"/>
              <a:gd name="connsiteY211" fmla="*/ 8709848 h 12009979"/>
              <a:gd name="connsiteX212" fmla="*/ 1018689 w 3980487"/>
              <a:gd name="connsiteY212" fmla="*/ 8656794 h 12009979"/>
              <a:gd name="connsiteX213" fmla="*/ 1008076 w 3980487"/>
              <a:gd name="connsiteY213" fmla="*/ 8564828 h 12009979"/>
              <a:gd name="connsiteX214" fmla="*/ 859517 w 3980487"/>
              <a:gd name="connsiteY214" fmla="*/ 8578976 h 12009979"/>
              <a:gd name="connsiteX215" fmla="*/ 809998 w 3980487"/>
              <a:gd name="connsiteY215" fmla="*/ 8508234 h 12009979"/>
              <a:gd name="connsiteX216" fmla="*/ 749868 w 3980487"/>
              <a:gd name="connsiteY216" fmla="*/ 8030725 h 12009979"/>
              <a:gd name="connsiteX217" fmla="*/ 679126 w 3980487"/>
              <a:gd name="connsiteY217" fmla="*/ 7058016 h 12009979"/>
              <a:gd name="connsiteX218" fmla="*/ 664978 w 3980487"/>
              <a:gd name="connsiteY218" fmla="*/ 6612340 h 12009979"/>
              <a:gd name="connsiteX219" fmla="*/ 583622 w 3980487"/>
              <a:gd name="connsiteY219" fmla="*/ 6594652 h 12009979"/>
              <a:gd name="connsiteX220" fmla="*/ 466899 w 3980487"/>
              <a:gd name="connsiteY220" fmla="*/ 6527449 h 12009979"/>
              <a:gd name="connsiteX221" fmla="*/ 427989 w 3980487"/>
              <a:gd name="connsiteY221" fmla="*/ 6460242 h 12009979"/>
              <a:gd name="connsiteX222" fmla="*/ 431528 w 3980487"/>
              <a:gd name="connsiteY222" fmla="*/ 6212644 h 12009979"/>
              <a:gd name="connsiteX223" fmla="*/ 452751 w 3980487"/>
              <a:gd name="connsiteY223" fmla="*/ 5713913 h 12009979"/>
              <a:gd name="connsiteX224" fmla="*/ 463360 w 3980487"/>
              <a:gd name="connsiteY224" fmla="*/ 5328365 h 12009979"/>
              <a:gd name="connsiteX225" fmla="*/ 442138 w 3980487"/>
              <a:gd name="connsiteY225" fmla="*/ 5324830 h 12009979"/>
              <a:gd name="connsiteX226" fmla="*/ 403231 w 3980487"/>
              <a:gd name="connsiteY226" fmla="*/ 5370811 h 12009979"/>
              <a:gd name="connsiteX227" fmla="*/ 417380 w 3980487"/>
              <a:gd name="connsiteY227" fmla="*/ 5225790 h 12009979"/>
              <a:gd name="connsiteX228" fmla="*/ 456286 w 3980487"/>
              <a:gd name="connsiteY228" fmla="*/ 4967579 h 12009979"/>
              <a:gd name="connsiteX229" fmla="*/ 477509 w 3980487"/>
              <a:gd name="connsiteY229" fmla="*/ 4939282 h 12009979"/>
              <a:gd name="connsiteX230" fmla="*/ 477509 w 3980487"/>
              <a:gd name="connsiteY230" fmla="*/ 4914525 h 12009979"/>
              <a:gd name="connsiteX231" fmla="*/ 488122 w 3980487"/>
              <a:gd name="connsiteY231" fmla="*/ 4896837 h 12009979"/>
              <a:gd name="connsiteX232" fmla="*/ 491657 w 3980487"/>
              <a:gd name="connsiteY232" fmla="*/ 4854391 h 12009979"/>
              <a:gd name="connsiteX233" fmla="*/ 562399 w 3980487"/>
              <a:gd name="connsiteY233" fmla="*/ 4730594 h 12009979"/>
              <a:gd name="connsiteX234" fmla="*/ 618993 w 3980487"/>
              <a:gd name="connsiteY234" fmla="*/ 4603258 h 12009979"/>
              <a:gd name="connsiteX235" fmla="*/ 619436 w 3980487"/>
              <a:gd name="connsiteY235" fmla="*/ 4580708 h 12009979"/>
              <a:gd name="connsiteX236" fmla="*/ 612705 w 3980487"/>
              <a:gd name="connsiteY236" fmla="*/ 4562891 h 12009979"/>
              <a:gd name="connsiteX237" fmla="*/ 584800 w 3980487"/>
              <a:gd name="connsiteY237" fmla="*/ 4548511 h 12009979"/>
              <a:gd name="connsiteX238" fmla="*/ 551790 w 3980487"/>
              <a:gd name="connsiteY238" fmla="*/ 4564351 h 12009979"/>
              <a:gd name="connsiteX239" fmla="*/ 360786 w 3980487"/>
              <a:gd name="connsiteY239" fmla="*/ 4702297 h 12009979"/>
              <a:gd name="connsiteX240" fmla="*/ 212227 w 3980487"/>
              <a:gd name="connsiteY240" fmla="*/ 4787188 h 12009979"/>
              <a:gd name="connsiteX241" fmla="*/ 77816 w 3980487"/>
              <a:gd name="connsiteY241" fmla="*/ 4613871 h 12009979"/>
              <a:gd name="connsiteX242" fmla="*/ 0 w 3980487"/>
              <a:gd name="connsiteY242" fmla="*/ 4419328 h 12009979"/>
              <a:gd name="connsiteX243" fmla="*/ 49520 w 3980487"/>
              <a:gd name="connsiteY243" fmla="*/ 4217714 h 12009979"/>
              <a:gd name="connsiteX244" fmla="*/ 45981 w 3980487"/>
              <a:gd name="connsiteY244" fmla="*/ 4161120 h 12009979"/>
              <a:gd name="connsiteX245" fmla="*/ 53055 w 3980487"/>
              <a:gd name="connsiteY245" fmla="*/ 4079765 h 12009979"/>
              <a:gd name="connsiteX246" fmla="*/ 127336 w 3980487"/>
              <a:gd name="connsiteY246" fmla="*/ 3963042 h 12009979"/>
              <a:gd name="connsiteX247" fmla="*/ 163320 w 3980487"/>
              <a:gd name="connsiteY247" fmla="*/ 3836516 h 12009979"/>
              <a:gd name="connsiteX248" fmla="*/ 244059 w 3980487"/>
              <a:gd name="connsiteY248" fmla="*/ 3754350 h 12009979"/>
              <a:gd name="connsiteX249" fmla="*/ 367860 w 3980487"/>
              <a:gd name="connsiteY249" fmla="*/ 3704830 h 12009979"/>
              <a:gd name="connsiteX250" fmla="*/ 374934 w 3980487"/>
              <a:gd name="connsiteY250" fmla="*/ 3549197 h 12009979"/>
              <a:gd name="connsiteX251" fmla="*/ 399692 w 3980487"/>
              <a:gd name="connsiteY251" fmla="*/ 3255618 h 12009979"/>
              <a:gd name="connsiteX252" fmla="*/ 357247 w 3980487"/>
              <a:gd name="connsiteY252" fmla="*/ 3156579 h 12009979"/>
              <a:gd name="connsiteX253" fmla="*/ 321876 w 3980487"/>
              <a:gd name="connsiteY253" fmla="*/ 2905442 h 12009979"/>
              <a:gd name="connsiteX254" fmla="*/ 456286 w 3980487"/>
              <a:gd name="connsiteY254" fmla="*/ 2682605 h 12009979"/>
              <a:gd name="connsiteX255" fmla="*/ 601310 w 3980487"/>
              <a:gd name="connsiteY255" fmla="*/ 2629547 h 12009979"/>
              <a:gd name="connsiteX256" fmla="*/ 626068 w 3980487"/>
              <a:gd name="connsiteY256" fmla="*/ 2597714 h 12009979"/>
              <a:gd name="connsiteX257" fmla="*/ 594235 w 3980487"/>
              <a:gd name="connsiteY257" fmla="*/ 2647234 h 12009979"/>
              <a:gd name="connsiteX258" fmla="*/ 573013 w 3980487"/>
              <a:gd name="connsiteY258" fmla="*/ 2682605 h 12009979"/>
              <a:gd name="connsiteX259" fmla="*/ 473973 w 3980487"/>
              <a:gd name="connsiteY259" fmla="*/ 2894832 h 12009979"/>
              <a:gd name="connsiteX260" fmla="*/ 403231 w 3980487"/>
              <a:gd name="connsiteY260" fmla="*/ 3287450 h 12009979"/>
              <a:gd name="connsiteX261" fmla="*/ 371395 w 3980487"/>
              <a:gd name="connsiteY261" fmla="*/ 3655311 h 12009979"/>
              <a:gd name="connsiteX262" fmla="*/ 373948 w 3980487"/>
              <a:gd name="connsiteY262" fmla="*/ 3705141 h 12009979"/>
              <a:gd name="connsiteX263" fmla="*/ 530033 w 3980487"/>
              <a:gd name="connsiteY263" fmla="*/ 3686497 h 12009979"/>
              <a:gd name="connsiteX264" fmla="*/ 680663 w 3980487"/>
              <a:gd name="connsiteY264" fmla="*/ 3651244 h 12009979"/>
              <a:gd name="connsiteX265" fmla="*/ 694821 w 3980487"/>
              <a:gd name="connsiteY265" fmla="*/ 3515980 h 12009979"/>
              <a:gd name="connsiteX266" fmla="*/ 792314 w 3980487"/>
              <a:gd name="connsiteY266" fmla="*/ 3078759 h 12009979"/>
              <a:gd name="connsiteX267" fmla="*/ 795849 w 3980487"/>
              <a:gd name="connsiteY267" fmla="*/ 3018629 h 12009979"/>
              <a:gd name="connsiteX268" fmla="*/ 781701 w 3980487"/>
              <a:gd name="connsiteY268" fmla="*/ 2979720 h 12009979"/>
              <a:gd name="connsiteX269" fmla="*/ 753404 w 3980487"/>
              <a:gd name="connsiteY269" fmla="*/ 2901903 h 12009979"/>
              <a:gd name="connsiteX270" fmla="*/ 739255 w 3980487"/>
              <a:gd name="connsiteY270" fmla="*/ 2852383 h 12009979"/>
              <a:gd name="connsiteX271" fmla="*/ 756943 w 3980487"/>
              <a:gd name="connsiteY271" fmla="*/ 2827625 h 12009979"/>
              <a:gd name="connsiteX272" fmla="*/ 887814 w 3980487"/>
              <a:gd name="connsiteY272" fmla="*/ 2686140 h 12009979"/>
              <a:gd name="connsiteX273" fmla="*/ 962095 w 3980487"/>
              <a:gd name="connsiteY273" fmla="*/ 2488062 h 12009979"/>
              <a:gd name="connsiteX274" fmla="*/ 958556 w 3980487"/>
              <a:gd name="connsiteY274" fmla="*/ 2477449 h 12009979"/>
              <a:gd name="connsiteX275" fmla="*/ 1032838 w 3980487"/>
              <a:gd name="connsiteY275" fmla="*/ 2289983 h 12009979"/>
              <a:gd name="connsiteX276" fmla="*/ 1124803 w 3980487"/>
              <a:gd name="connsiteY276" fmla="*/ 2137886 h 12009979"/>
              <a:gd name="connsiteX277" fmla="*/ 1114190 w 3980487"/>
              <a:gd name="connsiteY277" fmla="*/ 2014089 h 12009979"/>
              <a:gd name="connsiteX278" fmla="*/ 1082357 w 3980487"/>
              <a:gd name="connsiteY278" fmla="*/ 1911510 h 12009979"/>
              <a:gd name="connsiteX279" fmla="*/ 912576 w 3980487"/>
              <a:gd name="connsiteY279" fmla="*/ 1773565 h 12009979"/>
              <a:gd name="connsiteX280" fmla="*/ 795849 w 3980487"/>
              <a:gd name="connsiteY280" fmla="*/ 1571947 h 12009979"/>
              <a:gd name="connsiteX281" fmla="*/ 710958 w 3980487"/>
              <a:gd name="connsiteY281" fmla="*/ 1334962 h 12009979"/>
              <a:gd name="connsiteX282" fmla="*/ 703884 w 3980487"/>
              <a:gd name="connsiteY282" fmla="*/ 1182865 h 12009979"/>
              <a:gd name="connsiteX283" fmla="*/ 682661 w 3980487"/>
              <a:gd name="connsiteY283" fmla="*/ 1044919 h 12009979"/>
              <a:gd name="connsiteX284" fmla="*/ 675587 w 3980487"/>
              <a:gd name="connsiteY284" fmla="*/ 815004 h 12009979"/>
              <a:gd name="connsiteX285" fmla="*/ 707423 w 3980487"/>
              <a:gd name="connsiteY285" fmla="*/ 542648 h 12009979"/>
              <a:gd name="connsiteX286" fmla="*/ 894888 w 3980487"/>
              <a:gd name="connsiteY286" fmla="*/ 224308 h 12009979"/>
              <a:gd name="connsiteX287" fmla="*/ 1181397 w 3980487"/>
              <a:gd name="connsiteY287" fmla="*/ 22690 h 12009979"/>
              <a:gd name="connsiteX288" fmla="*/ 1376382 w 3980487"/>
              <a:gd name="connsiteY288" fmla="*/ 142 h 12009979"/>
              <a:gd name="connsiteX0" fmla="*/ 625283 w 3980487"/>
              <a:gd name="connsiteY0" fmla="*/ 4222279 h 12009979"/>
              <a:gd name="connsiteX1" fmla="*/ 570514 w 3980487"/>
              <a:gd name="connsiteY1" fmla="*/ 4253235 h 12009979"/>
              <a:gd name="connsiteX2" fmla="*/ 546701 w 3980487"/>
              <a:gd name="connsiteY2" fmla="*/ 4269904 h 12009979"/>
              <a:gd name="connsiteX3" fmla="*/ 532414 w 3980487"/>
              <a:gd name="connsiteY3" fmla="*/ 4281810 h 12009979"/>
              <a:gd name="connsiteX4" fmla="*/ 501458 w 3980487"/>
              <a:gd name="connsiteY4" fmla="*/ 4317529 h 12009979"/>
              <a:gd name="connsiteX5" fmla="*/ 491657 w 3980487"/>
              <a:gd name="connsiteY5" fmla="*/ 4391031 h 12009979"/>
              <a:gd name="connsiteX6" fmla="*/ 530567 w 3980487"/>
              <a:gd name="connsiteY6" fmla="*/ 4426402 h 12009979"/>
              <a:gd name="connsiteX7" fmla="*/ 576548 w 3980487"/>
              <a:gd name="connsiteY7" fmla="*/ 4454699 h 12009979"/>
              <a:gd name="connsiteX8" fmla="*/ 587161 w 3980487"/>
              <a:gd name="connsiteY8" fmla="*/ 4497144 h 12009979"/>
              <a:gd name="connsiteX9" fmla="*/ 582630 w 3980487"/>
              <a:gd name="connsiteY9" fmla="*/ 4521775 h 12009979"/>
              <a:gd name="connsiteX10" fmla="*/ 625281 w 3980487"/>
              <a:gd name="connsiteY10" fmla="*/ 4534224 h 12009979"/>
              <a:gd name="connsiteX11" fmla="*/ 645429 w 3980487"/>
              <a:gd name="connsiteY11" fmla="*/ 4536239 h 12009979"/>
              <a:gd name="connsiteX12" fmla="*/ 668513 w 3980487"/>
              <a:gd name="connsiteY12" fmla="*/ 4490070 h 12009979"/>
              <a:gd name="connsiteX13" fmla="*/ 679126 w 3980487"/>
              <a:gd name="connsiteY13" fmla="*/ 4451161 h 12009979"/>
              <a:gd name="connsiteX14" fmla="*/ 661439 w 3980487"/>
              <a:gd name="connsiteY14" fmla="*/ 4412254 h 12009979"/>
              <a:gd name="connsiteX15" fmla="*/ 657903 w 3980487"/>
              <a:gd name="connsiteY15" fmla="*/ 4376882 h 12009979"/>
              <a:gd name="connsiteX16" fmla="*/ 650829 w 3980487"/>
              <a:gd name="connsiteY16" fmla="*/ 4224785 h 12009979"/>
              <a:gd name="connsiteX17" fmla="*/ 625283 w 3980487"/>
              <a:gd name="connsiteY17" fmla="*/ 4222279 h 12009979"/>
              <a:gd name="connsiteX18" fmla="*/ 2263755 w 3980487"/>
              <a:gd name="connsiteY18" fmla="*/ 2282909 h 12009979"/>
              <a:gd name="connsiteX19" fmla="*/ 2246067 w 3980487"/>
              <a:gd name="connsiteY19" fmla="*/ 2396097 h 12009979"/>
              <a:gd name="connsiteX20" fmla="*/ 2193012 w 3980487"/>
              <a:gd name="connsiteY20" fmla="*/ 2502210 h 12009979"/>
              <a:gd name="connsiteX21" fmla="*/ 2178864 w 3980487"/>
              <a:gd name="connsiteY21" fmla="*/ 2594175 h 12009979"/>
              <a:gd name="connsiteX22" fmla="*/ 2111657 w 3980487"/>
              <a:gd name="connsiteY22" fmla="*/ 2601250 h 12009979"/>
              <a:gd name="connsiteX23" fmla="*/ 2019692 w 3980487"/>
              <a:gd name="connsiteY23" fmla="*/ 2608324 h 12009979"/>
              <a:gd name="connsiteX24" fmla="*/ 1910043 w 3980487"/>
              <a:gd name="connsiteY24" fmla="*/ 3110594 h 12009979"/>
              <a:gd name="connsiteX25" fmla="*/ 1902969 w 3980487"/>
              <a:gd name="connsiteY25" fmla="*/ 3386490 h 12009979"/>
              <a:gd name="connsiteX26" fmla="*/ 1902969 w 3980487"/>
              <a:gd name="connsiteY26" fmla="*/ 3520900 h 12009979"/>
              <a:gd name="connsiteX27" fmla="*/ 1899430 w 3980487"/>
              <a:gd name="connsiteY27" fmla="*/ 3602252 h 12009979"/>
              <a:gd name="connsiteX28" fmla="*/ 1906504 w 3980487"/>
              <a:gd name="connsiteY28" fmla="*/ 3676533 h 12009979"/>
              <a:gd name="connsiteX29" fmla="*/ 2011963 w 3980487"/>
              <a:gd name="connsiteY29" fmla="*/ 3679793 h 12009979"/>
              <a:gd name="connsiteX30" fmla="*/ 2197701 w 3980487"/>
              <a:gd name="connsiteY30" fmla="*/ 3675030 h 12009979"/>
              <a:gd name="connsiteX31" fmla="*/ 2237170 w 3980487"/>
              <a:gd name="connsiteY31" fmla="*/ 3429210 h 12009979"/>
              <a:gd name="connsiteX32" fmla="*/ 2408775 w 3980487"/>
              <a:gd name="connsiteY32" fmla="*/ 2778106 h 12009979"/>
              <a:gd name="connsiteX33" fmla="*/ 2468907 w 3980487"/>
              <a:gd name="connsiteY33" fmla="*/ 2664918 h 12009979"/>
              <a:gd name="connsiteX34" fmla="*/ 2543185 w 3980487"/>
              <a:gd name="connsiteY34" fmla="*/ 2537582 h 12009979"/>
              <a:gd name="connsiteX35" fmla="*/ 2628076 w 3980487"/>
              <a:gd name="connsiteY35" fmla="*/ 2484523 h 12009979"/>
              <a:gd name="connsiteX36" fmla="*/ 2663447 w 3980487"/>
              <a:gd name="connsiteY36" fmla="*/ 2484523 h 12009979"/>
              <a:gd name="connsiteX37" fmla="*/ 2663447 w 3980487"/>
              <a:gd name="connsiteY37" fmla="*/ 2470375 h 12009979"/>
              <a:gd name="connsiteX38" fmla="*/ 2613927 w 3980487"/>
              <a:gd name="connsiteY38" fmla="*/ 2417320 h 12009979"/>
              <a:gd name="connsiteX39" fmla="*/ 2543185 w 3980487"/>
              <a:gd name="connsiteY39" fmla="*/ 2406706 h 12009979"/>
              <a:gd name="connsiteX40" fmla="*/ 2263755 w 3980487"/>
              <a:gd name="connsiteY40" fmla="*/ 2282909 h 12009979"/>
              <a:gd name="connsiteX41" fmla="*/ 1376382 w 3980487"/>
              <a:gd name="connsiteY41" fmla="*/ 142 h 12009979"/>
              <a:gd name="connsiteX42" fmla="*/ 1605851 w 3980487"/>
              <a:gd name="connsiteY42" fmla="*/ 33304 h 12009979"/>
              <a:gd name="connsiteX43" fmla="*/ 1885281 w 3980487"/>
              <a:gd name="connsiteY43" fmla="*/ 160640 h 12009979"/>
              <a:gd name="connsiteX44" fmla="*/ 1994934 w 3980487"/>
              <a:gd name="connsiteY44" fmla="*/ 241992 h 12009979"/>
              <a:gd name="connsiteX45" fmla="*/ 2069211 w 3980487"/>
              <a:gd name="connsiteY45" fmla="*/ 266753 h 12009979"/>
              <a:gd name="connsiteX46" fmla="*/ 2200087 w 3980487"/>
              <a:gd name="connsiteY46" fmla="*/ 376402 h 12009979"/>
              <a:gd name="connsiteX47" fmla="*/ 2387552 w 3980487"/>
              <a:gd name="connsiteY47" fmla="*/ 673520 h 12009979"/>
              <a:gd name="connsiteX48" fmla="*/ 2461833 w 3980487"/>
              <a:gd name="connsiteY48" fmla="*/ 1020157 h 12009979"/>
              <a:gd name="connsiteX49" fmla="*/ 2412314 w 3980487"/>
              <a:gd name="connsiteY49" fmla="*/ 1356185 h 12009979"/>
              <a:gd name="connsiteX50" fmla="*/ 2316810 w 3980487"/>
              <a:gd name="connsiteY50" fmla="*/ 1663912 h 12009979"/>
              <a:gd name="connsiteX51" fmla="*/ 2238993 w 3980487"/>
              <a:gd name="connsiteY51" fmla="*/ 1808936 h 12009979"/>
              <a:gd name="connsiteX52" fmla="*/ 2221309 w 3980487"/>
              <a:gd name="connsiteY52" fmla="*/ 1865530 h 12009979"/>
              <a:gd name="connsiteX53" fmla="*/ 2221309 w 3980487"/>
              <a:gd name="connsiteY53" fmla="*/ 1833694 h 12009979"/>
              <a:gd name="connsiteX54" fmla="*/ 2207161 w 3980487"/>
              <a:gd name="connsiteY54" fmla="*/ 1861991 h 12009979"/>
              <a:gd name="connsiteX55" fmla="*/ 2207161 w 3980487"/>
              <a:gd name="connsiteY55" fmla="*/ 1833694 h 12009979"/>
              <a:gd name="connsiteX56" fmla="*/ 2164715 w 3980487"/>
              <a:gd name="connsiteY56" fmla="*/ 1879678 h 12009979"/>
              <a:gd name="connsiteX57" fmla="*/ 2147028 w 3980487"/>
              <a:gd name="connsiteY57" fmla="*/ 1939807 h 12009979"/>
              <a:gd name="connsiteX58" fmla="*/ 2143493 w 3980487"/>
              <a:gd name="connsiteY58" fmla="*/ 1904436 h 12009979"/>
              <a:gd name="connsiteX59" fmla="*/ 2101047 w 3980487"/>
              <a:gd name="connsiteY59" fmla="*/ 1907975 h 12009979"/>
              <a:gd name="connsiteX60" fmla="*/ 2108122 w 3980487"/>
              <a:gd name="connsiteY60" fmla="*/ 1992866 h 12009979"/>
              <a:gd name="connsiteX61" fmla="*/ 2150567 w 3980487"/>
              <a:gd name="connsiteY61" fmla="*/ 2134351 h 12009979"/>
              <a:gd name="connsiteX62" fmla="*/ 2228383 w 3980487"/>
              <a:gd name="connsiteY62" fmla="*/ 2254613 h 12009979"/>
              <a:gd name="connsiteX63" fmla="*/ 2649298 w 3980487"/>
              <a:gd name="connsiteY63" fmla="*/ 2243999 h 12009979"/>
              <a:gd name="connsiteX64" fmla="*/ 3087901 w 3980487"/>
              <a:gd name="connsiteY64" fmla="*/ 2219241 h 12009979"/>
              <a:gd name="connsiteX65" fmla="*/ 3399167 w 3980487"/>
              <a:gd name="connsiteY65" fmla="*/ 2198019 h 12009979"/>
              <a:gd name="connsiteX66" fmla="*/ 3671527 w 3980487"/>
              <a:gd name="connsiteY66" fmla="*/ 2343039 h 12009979"/>
              <a:gd name="connsiteX67" fmla="*/ 3873141 w 3980487"/>
              <a:gd name="connsiteY67" fmla="*/ 2742734 h 12009979"/>
              <a:gd name="connsiteX68" fmla="*/ 3961571 w 3980487"/>
              <a:gd name="connsiteY68" fmla="*/ 3245005 h 12009979"/>
              <a:gd name="connsiteX69" fmla="*/ 3979254 w 3980487"/>
              <a:gd name="connsiteY69" fmla="*/ 3708366 h 12009979"/>
              <a:gd name="connsiteX70" fmla="*/ 3950957 w 3980487"/>
              <a:gd name="connsiteY70" fmla="*/ 4256620 h 12009979"/>
              <a:gd name="connsiteX71" fmla="*/ 3880215 w 3980487"/>
              <a:gd name="connsiteY71" fmla="*/ 4868540 h 12009979"/>
              <a:gd name="connsiteX72" fmla="*/ 3784715 w 3980487"/>
              <a:gd name="connsiteY72" fmla="*/ 5169196 h 12009979"/>
              <a:gd name="connsiteX73" fmla="*/ 3650304 w 3980487"/>
              <a:gd name="connsiteY73" fmla="*/ 5250549 h 12009979"/>
              <a:gd name="connsiteX74" fmla="*/ 3445152 w 3980487"/>
              <a:gd name="connsiteY74" fmla="*/ 5254088 h 12009979"/>
              <a:gd name="connsiteX75" fmla="*/ 3392093 w 3980487"/>
              <a:gd name="connsiteY75" fmla="*/ 5275310 h 12009979"/>
              <a:gd name="connsiteX76" fmla="*/ 3225850 w 3980487"/>
              <a:gd name="connsiteY76" fmla="*/ 5292994 h 12009979"/>
              <a:gd name="connsiteX77" fmla="*/ 2992401 w 3980487"/>
              <a:gd name="connsiteY77" fmla="*/ 5257623 h 12009979"/>
              <a:gd name="connsiteX78" fmla="*/ 3010084 w 3980487"/>
              <a:gd name="connsiteY78" fmla="*/ 5307142 h 12009979"/>
              <a:gd name="connsiteX79" fmla="*/ 3052530 w 3980487"/>
              <a:gd name="connsiteY79" fmla="*/ 5430943 h 12009979"/>
              <a:gd name="connsiteX80" fmla="*/ 3041920 w 3980487"/>
              <a:gd name="connsiteY80" fmla="*/ 5508760 h 12009979"/>
              <a:gd name="connsiteX81" fmla="*/ 2981787 w 3980487"/>
              <a:gd name="connsiteY81" fmla="*/ 5554740 h 12009979"/>
              <a:gd name="connsiteX82" fmla="*/ 2914584 w 3980487"/>
              <a:gd name="connsiteY82" fmla="*/ 5572428 h 12009979"/>
              <a:gd name="connsiteX83" fmla="*/ 2985326 w 3980487"/>
              <a:gd name="connsiteY83" fmla="*/ 5788190 h 12009979"/>
              <a:gd name="connsiteX84" fmla="*/ 3041920 w 3980487"/>
              <a:gd name="connsiteY84" fmla="*/ 6138366 h 12009979"/>
              <a:gd name="connsiteX85" fmla="*/ 3056069 w 3980487"/>
              <a:gd name="connsiteY85" fmla="*/ 6456707 h 12009979"/>
              <a:gd name="connsiteX86" fmla="*/ 3013623 w 3980487"/>
              <a:gd name="connsiteY86" fmla="*/ 6538059 h 12009979"/>
              <a:gd name="connsiteX87" fmla="*/ 2935807 w 3980487"/>
              <a:gd name="connsiteY87" fmla="*/ 6580504 h 12009979"/>
              <a:gd name="connsiteX88" fmla="*/ 2928733 w 3980487"/>
              <a:gd name="connsiteY88" fmla="*/ 7181814 h 12009979"/>
              <a:gd name="connsiteX89" fmla="*/ 2921658 w 3980487"/>
              <a:gd name="connsiteY89" fmla="*/ 7542600 h 12009979"/>
              <a:gd name="connsiteX90" fmla="*/ 2879213 w 3980487"/>
              <a:gd name="connsiteY90" fmla="*/ 7991815 h 12009979"/>
              <a:gd name="connsiteX91" fmla="*/ 2889822 w 3980487"/>
              <a:gd name="connsiteY91" fmla="*/ 8409194 h 12009979"/>
              <a:gd name="connsiteX92" fmla="*/ 2850916 w 3980487"/>
              <a:gd name="connsiteY92" fmla="*/ 8465790 h 12009979"/>
              <a:gd name="connsiteX93" fmla="*/ 2875674 w 3980487"/>
              <a:gd name="connsiteY93" fmla="*/ 8575438 h 12009979"/>
              <a:gd name="connsiteX94" fmla="*/ 2964104 w 3980487"/>
              <a:gd name="connsiteY94" fmla="*/ 8826574 h 12009979"/>
              <a:gd name="connsiteX95" fmla="*/ 3077291 w 3980487"/>
              <a:gd name="connsiteY95" fmla="*/ 9130766 h 12009979"/>
              <a:gd name="connsiteX96" fmla="*/ 3112663 w 3980487"/>
              <a:gd name="connsiteY96" fmla="*/ 9456182 h 12009979"/>
              <a:gd name="connsiteX97" fmla="*/ 3123272 w 3980487"/>
              <a:gd name="connsiteY97" fmla="*/ 9509236 h 12009979"/>
              <a:gd name="connsiteX98" fmla="*/ 3080827 w 3980487"/>
              <a:gd name="connsiteY98" fmla="*/ 9898318 h 12009979"/>
              <a:gd name="connsiteX99" fmla="*/ 3006549 w 3980487"/>
              <a:gd name="connsiteY99" fmla="*/ 10386447 h 12009979"/>
              <a:gd name="connsiteX100" fmla="*/ 2935807 w 3980487"/>
              <a:gd name="connsiteY100" fmla="*/ 10665875 h 12009979"/>
              <a:gd name="connsiteX101" fmla="*/ 2918119 w 3980487"/>
              <a:gd name="connsiteY101" fmla="*/ 10775527 h 12009979"/>
              <a:gd name="connsiteX102" fmla="*/ 2932268 w 3980487"/>
              <a:gd name="connsiteY102" fmla="*/ 10871027 h 12009979"/>
              <a:gd name="connsiteX103" fmla="*/ 2967639 w 3980487"/>
              <a:gd name="connsiteY103" fmla="*/ 10885175 h 12009979"/>
              <a:gd name="connsiteX104" fmla="*/ 3017159 w 3980487"/>
              <a:gd name="connsiteY104" fmla="*/ 10970067 h 12009979"/>
              <a:gd name="connsiteX105" fmla="*/ 3087901 w 3980487"/>
              <a:gd name="connsiteY105" fmla="*/ 11210591 h 12009979"/>
              <a:gd name="connsiteX106" fmla="*/ 3105588 w 3980487"/>
              <a:gd name="connsiteY106" fmla="*/ 11345003 h 12009979"/>
              <a:gd name="connsiteX107" fmla="*/ 3123272 w 3980487"/>
              <a:gd name="connsiteY107" fmla="*/ 11355615 h 12009979"/>
              <a:gd name="connsiteX108" fmla="*/ 3148034 w 3980487"/>
              <a:gd name="connsiteY108" fmla="*/ 11415743 h 12009979"/>
              <a:gd name="connsiteX109" fmla="*/ 3148034 w 3980487"/>
              <a:gd name="connsiteY109" fmla="*/ 11539543 h 12009979"/>
              <a:gd name="connsiteX110" fmla="*/ 3102049 w 3980487"/>
              <a:gd name="connsiteY110" fmla="*/ 11666879 h 12009979"/>
              <a:gd name="connsiteX111" fmla="*/ 2957029 w 3980487"/>
              <a:gd name="connsiteY111" fmla="*/ 11755307 h 12009979"/>
              <a:gd name="connsiteX112" fmla="*/ 2854451 w 3980487"/>
              <a:gd name="connsiteY112" fmla="*/ 11744699 h 12009979"/>
              <a:gd name="connsiteX113" fmla="*/ 2790783 w 3980487"/>
              <a:gd name="connsiteY113" fmla="*/ 11790679 h 12009979"/>
              <a:gd name="connsiteX114" fmla="*/ 2659912 w 3980487"/>
              <a:gd name="connsiteY114" fmla="*/ 11893251 h 12009979"/>
              <a:gd name="connsiteX115" fmla="*/ 2613927 w 3980487"/>
              <a:gd name="connsiteY115" fmla="*/ 11910939 h 12009979"/>
              <a:gd name="connsiteX116" fmla="*/ 2599779 w 3980487"/>
              <a:gd name="connsiteY116" fmla="*/ 11921555 h 12009979"/>
              <a:gd name="connsiteX117" fmla="*/ 2582095 w 3980487"/>
              <a:gd name="connsiteY117" fmla="*/ 11932163 h 12009979"/>
              <a:gd name="connsiteX118" fmla="*/ 2567947 w 3980487"/>
              <a:gd name="connsiteY118" fmla="*/ 11942775 h 12009979"/>
              <a:gd name="connsiteX119" fmla="*/ 2543185 w 3980487"/>
              <a:gd name="connsiteY119" fmla="*/ 11953387 h 12009979"/>
              <a:gd name="connsiteX120" fmla="*/ 2518427 w 3980487"/>
              <a:gd name="connsiteY120" fmla="*/ 11963995 h 12009979"/>
              <a:gd name="connsiteX121" fmla="*/ 2500740 w 3980487"/>
              <a:gd name="connsiteY121" fmla="*/ 11971071 h 12009979"/>
              <a:gd name="connsiteX122" fmla="*/ 2475982 w 3980487"/>
              <a:gd name="connsiteY122" fmla="*/ 11978147 h 12009979"/>
              <a:gd name="connsiteX123" fmla="*/ 2447685 w 3980487"/>
              <a:gd name="connsiteY123" fmla="*/ 11985219 h 12009979"/>
              <a:gd name="connsiteX124" fmla="*/ 2419388 w 3980487"/>
              <a:gd name="connsiteY124" fmla="*/ 11999367 h 12009979"/>
              <a:gd name="connsiteX125" fmla="*/ 2398165 w 3980487"/>
              <a:gd name="connsiteY125" fmla="*/ 12002907 h 12009979"/>
              <a:gd name="connsiteX126" fmla="*/ 2352181 w 3980487"/>
              <a:gd name="connsiteY126" fmla="*/ 12009979 h 12009979"/>
              <a:gd name="connsiteX127" fmla="*/ 1980785 w 3980487"/>
              <a:gd name="connsiteY127" fmla="*/ 11988755 h 12009979"/>
              <a:gd name="connsiteX128" fmla="*/ 1605851 w 3980487"/>
              <a:gd name="connsiteY128" fmla="*/ 11903867 h 12009979"/>
              <a:gd name="connsiteX129" fmla="*/ 1549257 w 3980487"/>
              <a:gd name="connsiteY129" fmla="*/ 11833123 h 12009979"/>
              <a:gd name="connsiteX130" fmla="*/ 1556331 w 3980487"/>
              <a:gd name="connsiteY130" fmla="*/ 11741159 h 12009979"/>
              <a:gd name="connsiteX131" fmla="*/ 1570480 w 3980487"/>
              <a:gd name="connsiteY131" fmla="*/ 11748231 h 12009979"/>
              <a:gd name="connsiteX132" fmla="*/ 1574015 w 3980487"/>
              <a:gd name="connsiteY132" fmla="*/ 11698715 h 12009979"/>
              <a:gd name="connsiteX133" fmla="*/ 1623534 w 3980487"/>
              <a:gd name="connsiteY133" fmla="*/ 11599675 h 12009979"/>
              <a:gd name="connsiteX134" fmla="*/ 1800391 w 3980487"/>
              <a:gd name="connsiteY134" fmla="*/ 11482951 h 12009979"/>
              <a:gd name="connsiteX135" fmla="*/ 1959563 w 3980487"/>
              <a:gd name="connsiteY135" fmla="*/ 11369759 h 12009979"/>
              <a:gd name="connsiteX136" fmla="*/ 1956024 w 3980487"/>
              <a:gd name="connsiteY136" fmla="*/ 11323779 h 12009979"/>
              <a:gd name="connsiteX137" fmla="*/ 2072750 w 3980487"/>
              <a:gd name="connsiteY137" fmla="*/ 11207051 h 12009979"/>
              <a:gd name="connsiteX138" fmla="*/ 2246067 w 3980487"/>
              <a:gd name="connsiteY138" fmla="*/ 11047883 h 12009979"/>
              <a:gd name="connsiteX139" fmla="*/ 2267290 w 3980487"/>
              <a:gd name="connsiteY139" fmla="*/ 10987755 h 12009979"/>
              <a:gd name="connsiteX140" fmla="*/ 2309735 w 3980487"/>
              <a:gd name="connsiteY140" fmla="*/ 10962995 h 12009979"/>
              <a:gd name="connsiteX141" fmla="*/ 2320348 w 3980487"/>
              <a:gd name="connsiteY141" fmla="*/ 10906399 h 12009979"/>
              <a:gd name="connsiteX142" fmla="*/ 2309735 w 3980487"/>
              <a:gd name="connsiteY142" fmla="*/ 10878103 h 12009979"/>
              <a:gd name="connsiteX143" fmla="*/ 2334497 w 3980487"/>
              <a:gd name="connsiteY143" fmla="*/ 10814435 h 12009979"/>
              <a:gd name="connsiteX144" fmla="*/ 2323884 w 3980487"/>
              <a:gd name="connsiteY144" fmla="*/ 10775527 h 12009979"/>
              <a:gd name="connsiteX145" fmla="*/ 2359255 w 3980487"/>
              <a:gd name="connsiteY145" fmla="*/ 10733079 h 12009979"/>
              <a:gd name="connsiteX146" fmla="*/ 2359255 w 3980487"/>
              <a:gd name="connsiteY146" fmla="*/ 10683563 h 12009979"/>
              <a:gd name="connsiteX147" fmla="*/ 2384017 w 3980487"/>
              <a:gd name="connsiteY147" fmla="*/ 10651727 h 12009979"/>
              <a:gd name="connsiteX148" fmla="*/ 2387552 w 3980487"/>
              <a:gd name="connsiteY148" fmla="*/ 10312163 h 12009979"/>
              <a:gd name="connsiteX149" fmla="*/ 2352181 w 3980487"/>
              <a:gd name="connsiteY149" fmla="*/ 10262643 h 12009979"/>
              <a:gd name="connsiteX150" fmla="*/ 2373403 w 3980487"/>
              <a:gd name="connsiteY150" fmla="*/ 10216659 h 12009979"/>
              <a:gd name="connsiteX151" fmla="*/ 2373403 w 3980487"/>
              <a:gd name="connsiteY151" fmla="*/ 10128235 h 12009979"/>
              <a:gd name="connsiteX152" fmla="*/ 2355720 w 3980487"/>
              <a:gd name="connsiteY152" fmla="*/ 10078714 h 12009979"/>
              <a:gd name="connsiteX153" fmla="*/ 2369868 w 3980487"/>
              <a:gd name="connsiteY153" fmla="*/ 10036268 h 12009979"/>
              <a:gd name="connsiteX154" fmla="*/ 2366329 w 3980487"/>
              <a:gd name="connsiteY154" fmla="*/ 9947838 h 12009979"/>
              <a:gd name="connsiteX155" fmla="*/ 2345106 w 3980487"/>
              <a:gd name="connsiteY155" fmla="*/ 9905398 h 12009979"/>
              <a:gd name="connsiteX156" fmla="*/ 2359255 w 3980487"/>
              <a:gd name="connsiteY156" fmla="*/ 9866486 h 12009979"/>
              <a:gd name="connsiteX157" fmla="*/ 2355720 w 3980487"/>
              <a:gd name="connsiteY157" fmla="*/ 9756834 h 12009979"/>
              <a:gd name="connsiteX158" fmla="*/ 2330958 w 3980487"/>
              <a:gd name="connsiteY158" fmla="*/ 9587056 h 12009979"/>
              <a:gd name="connsiteX159" fmla="*/ 2355720 w 3980487"/>
              <a:gd name="connsiteY159" fmla="*/ 9505702 h 12009979"/>
              <a:gd name="connsiteX160" fmla="*/ 2348645 w 3980487"/>
              <a:gd name="connsiteY160" fmla="*/ 9307622 h 12009979"/>
              <a:gd name="connsiteX161" fmla="*/ 2295587 w 3980487"/>
              <a:gd name="connsiteY161" fmla="*/ 9031726 h 12009979"/>
              <a:gd name="connsiteX162" fmla="*/ 2238993 w 3980487"/>
              <a:gd name="connsiteY162" fmla="*/ 8872554 h 12009979"/>
              <a:gd name="connsiteX163" fmla="*/ 2164715 w 3980487"/>
              <a:gd name="connsiteY163" fmla="*/ 8762906 h 12009979"/>
              <a:gd name="connsiteX164" fmla="*/ 2125805 w 3980487"/>
              <a:gd name="connsiteY164" fmla="*/ 8667406 h 12009979"/>
              <a:gd name="connsiteX165" fmla="*/ 1938340 w 3980487"/>
              <a:gd name="connsiteY165" fmla="*/ 8589586 h 12009979"/>
              <a:gd name="connsiteX166" fmla="*/ 1892356 w 3980487"/>
              <a:gd name="connsiteY166" fmla="*/ 8426878 h 12009979"/>
              <a:gd name="connsiteX167" fmla="*/ 1860523 w 3980487"/>
              <a:gd name="connsiteY167" fmla="*/ 8285394 h 12009979"/>
              <a:gd name="connsiteX168" fmla="*/ 1750871 w 3980487"/>
              <a:gd name="connsiteY168" fmla="*/ 8349066 h 12009979"/>
              <a:gd name="connsiteX169" fmla="*/ 1736722 w 3980487"/>
              <a:gd name="connsiteY169" fmla="*/ 8543606 h 12009979"/>
              <a:gd name="connsiteX170" fmla="*/ 1683668 w 3980487"/>
              <a:gd name="connsiteY170" fmla="*/ 8769982 h 12009979"/>
              <a:gd name="connsiteX171" fmla="*/ 1669519 w 3980487"/>
              <a:gd name="connsiteY171" fmla="*/ 8886704 h 12009979"/>
              <a:gd name="connsiteX172" fmla="*/ 1697816 w 3980487"/>
              <a:gd name="connsiteY172" fmla="*/ 9102470 h 12009979"/>
              <a:gd name="connsiteX173" fmla="*/ 1715500 w 3980487"/>
              <a:gd name="connsiteY173" fmla="*/ 9144914 h 12009979"/>
              <a:gd name="connsiteX174" fmla="*/ 1722574 w 3980487"/>
              <a:gd name="connsiteY174" fmla="*/ 9321770 h 12009979"/>
              <a:gd name="connsiteX175" fmla="*/ 1648296 w 3980487"/>
              <a:gd name="connsiteY175" fmla="*/ 9753298 h 12009979"/>
              <a:gd name="connsiteX176" fmla="*/ 1612925 w 3980487"/>
              <a:gd name="connsiteY176" fmla="*/ 10351075 h 12009979"/>
              <a:gd name="connsiteX177" fmla="*/ 1627073 w 3980487"/>
              <a:gd name="connsiteY177" fmla="*/ 10605743 h 12009979"/>
              <a:gd name="connsiteX178" fmla="*/ 1673054 w 3980487"/>
              <a:gd name="connsiteY178" fmla="*/ 10637579 h 12009979"/>
              <a:gd name="connsiteX179" fmla="*/ 1687203 w 3980487"/>
              <a:gd name="connsiteY179" fmla="*/ 10708319 h 12009979"/>
              <a:gd name="connsiteX180" fmla="*/ 1740261 w 3980487"/>
              <a:gd name="connsiteY180" fmla="*/ 10860419 h 12009979"/>
              <a:gd name="connsiteX181" fmla="*/ 1754410 w 3980487"/>
              <a:gd name="connsiteY181" fmla="*/ 11044343 h 12009979"/>
              <a:gd name="connsiteX182" fmla="*/ 1793316 w 3980487"/>
              <a:gd name="connsiteY182" fmla="*/ 11083255 h 12009979"/>
              <a:gd name="connsiteX183" fmla="*/ 1789781 w 3980487"/>
              <a:gd name="connsiteY183" fmla="*/ 11214131 h 12009979"/>
              <a:gd name="connsiteX184" fmla="*/ 1743797 w 3980487"/>
              <a:gd name="connsiteY184" fmla="*/ 11330855 h 12009979"/>
              <a:gd name="connsiteX185" fmla="*/ 1538644 w 3980487"/>
              <a:gd name="connsiteY185" fmla="*/ 11422819 h 12009979"/>
              <a:gd name="connsiteX186" fmla="*/ 1414846 w 3980487"/>
              <a:gd name="connsiteY186" fmla="*/ 11394523 h 12009979"/>
              <a:gd name="connsiteX187" fmla="*/ 1110654 w 3980487"/>
              <a:gd name="connsiteY187" fmla="*/ 11567843 h 12009979"/>
              <a:gd name="connsiteX188" fmla="*/ 728646 w 3980487"/>
              <a:gd name="connsiteY188" fmla="*/ 11652727 h 12009979"/>
              <a:gd name="connsiteX189" fmla="*/ 321876 w 3980487"/>
              <a:gd name="connsiteY189" fmla="*/ 11557227 h 12009979"/>
              <a:gd name="connsiteX190" fmla="*/ 247598 w 3980487"/>
              <a:gd name="connsiteY190" fmla="*/ 11436967 h 12009979"/>
              <a:gd name="connsiteX191" fmla="*/ 300653 w 3980487"/>
              <a:gd name="connsiteY191" fmla="*/ 11366223 h 12009979"/>
              <a:gd name="connsiteX192" fmla="*/ 297118 w 3980487"/>
              <a:gd name="connsiteY192" fmla="*/ 11327315 h 12009979"/>
              <a:gd name="connsiteX193" fmla="*/ 353712 w 3980487"/>
              <a:gd name="connsiteY193" fmla="*/ 11249503 h 12009979"/>
              <a:gd name="connsiteX194" fmla="*/ 551790 w 3980487"/>
              <a:gd name="connsiteY194" fmla="*/ 11143387 h 12009979"/>
              <a:gd name="connsiteX195" fmla="*/ 693275 w 3980487"/>
              <a:gd name="connsiteY195" fmla="*/ 11065567 h 12009979"/>
              <a:gd name="connsiteX196" fmla="*/ 739255 w 3980487"/>
              <a:gd name="connsiteY196" fmla="*/ 11008975 h 12009979"/>
              <a:gd name="connsiteX197" fmla="*/ 831220 w 3980487"/>
              <a:gd name="connsiteY197" fmla="*/ 10938231 h 12009979"/>
              <a:gd name="connsiteX198" fmla="*/ 877205 w 3980487"/>
              <a:gd name="connsiteY198" fmla="*/ 10860419 h 12009979"/>
              <a:gd name="connsiteX199" fmla="*/ 993928 w 3980487"/>
              <a:gd name="connsiteY199" fmla="*/ 10789675 h 12009979"/>
              <a:gd name="connsiteX200" fmla="*/ 1075283 w 3980487"/>
              <a:gd name="connsiteY200" fmla="*/ 10715395 h 12009979"/>
              <a:gd name="connsiteX201" fmla="*/ 1085893 w 3980487"/>
              <a:gd name="connsiteY201" fmla="*/ 10672951 h 12009979"/>
              <a:gd name="connsiteX202" fmla="*/ 1114190 w 3980487"/>
              <a:gd name="connsiteY202" fmla="*/ 10641115 h 12009979"/>
              <a:gd name="connsiteX203" fmla="*/ 1117729 w 3980487"/>
              <a:gd name="connsiteY203" fmla="*/ 10443035 h 12009979"/>
              <a:gd name="connsiteX204" fmla="*/ 1043447 w 3980487"/>
              <a:gd name="connsiteY204" fmla="*/ 9965526 h 12009979"/>
              <a:gd name="connsiteX205" fmla="*/ 969170 w 3980487"/>
              <a:gd name="connsiteY205" fmla="*/ 9484478 h 12009979"/>
              <a:gd name="connsiteX206" fmla="*/ 944408 w 3980487"/>
              <a:gd name="connsiteY206" fmla="*/ 9159062 h 12009979"/>
              <a:gd name="connsiteX207" fmla="*/ 969170 w 3980487"/>
              <a:gd name="connsiteY207" fmla="*/ 9109544 h 12009979"/>
              <a:gd name="connsiteX208" fmla="*/ 972705 w 3980487"/>
              <a:gd name="connsiteY208" fmla="*/ 9056490 h 12009979"/>
              <a:gd name="connsiteX209" fmla="*/ 993928 w 3980487"/>
              <a:gd name="connsiteY209" fmla="*/ 8897318 h 12009979"/>
              <a:gd name="connsiteX210" fmla="*/ 1032838 w 3980487"/>
              <a:gd name="connsiteY210" fmla="*/ 8709848 h 12009979"/>
              <a:gd name="connsiteX211" fmla="*/ 1018689 w 3980487"/>
              <a:gd name="connsiteY211" fmla="*/ 8656794 h 12009979"/>
              <a:gd name="connsiteX212" fmla="*/ 1008076 w 3980487"/>
              <a:gd name="connsiteY212" fmla="*/ 8564828 h 12009979"/>
              <a:gd name="connsiteX213" fmla="*/ 859517 w 3980487"/>
              <a:gd name="connsiteY213" fmla="*/ 8578976 h 12009979"/>
              <a:gd name="connsiteX214" fmla="*/ 809998 w 3980487"/>
              <a:gd name="connsiteY214" fmla="*/ 8508234 h 12009979"/>
              <a:gd name="connsiteX215" fmla="*/ 749868 w 3980487"/>
              <a:gd name="connsiteY215" fmla="*/ 8030725 h 12009979"/>
              <a:gd name="connsiteX216" fmla="*/ 679126 w 3980487"/>
              <a:gd name="connsiteY216" fmla="*/ 7058016 h 12009979"/>
              <a:gd name="connsiteX217" fmla="*/ 664978 w 3980487"/>
              <a:gd name="connsiteY217" fmla="*/ 6612340 h 12009979"/>
              <a:gd name="connsiteX218" fmla="*/ 583622 w 3980487"/>
              <a:gd name="connsiteY218" fmla="*/ 6594652 h 12009979"/>
              <a:gd name="connsiteX219" fmla="*/ 466899 w 3980487"/>
              <a:gd name="connsiteY219" fmla="*/ 6527449 h 12009979"/>
              <a:gd name="connsiteX220" fmla="*/ 427989 w 3980487"/>
              <a:gd name="connsiteY220" fmla="*/ 6460242 h 12009979"/>
              <a:gd name="connsiteX221" fmla="*/ 431528 w 3980487"/>
              <a:gd name="connsiteY221" fmla="*/ 6212644 h 12009979"/>
              <a:gd name="connsiteX222" fmla="*/ 452751 w 3980487"/>
              <a:gd name="connsiteY222" fmla="*/ 5713913 h 12009979"/>
              <a:gd name="connsiteX223" fmla="*/ 463360 w 3980487"/>
              <a:gd name="connsiteY223" fmla="*/ 5328365 h 12009979"/>
              <a:gd name="connsiteX224" fmla="*/ 442138 w 3980487"/>
              <a:gd name="connsiteY224" fmla="*/ 5324830 h 12009979"/>
              <a:gd name="connsiteX225" fmla="*/ 403231 w 3980487"/>
              <a:gd name="connsiteY225" fmla="*/ 5370811 h 12009979"/>
              <a:gd name="connsiteX226" fmla="*/ 417380 w 3980487"/>
              <a:gd name="connsiteY226" fmla="*/ 5225790 h 12009979"/>
              <a:gd name="connsiteX227" fmla="*/ 456286 w 3980487"/>
              <a:gd name="connsiteY227" fmla="*/ 4967579 h 12009979"/>
              <a:gd name="connsiteX228" fmla="*/ 477509 w 3980487"/>
              <a:gd name="connsiteY228" fmla="*/ 4939282 h 12009979"/>
              <a:gd name="connsiteX229" fmla="*/ 477509 w 3980487"/>
              <a:gd name="connsiteY229" fmla="*/ 4914525 h 12009979"/>
              <a:gd name="connsiteX230" fmla="*/ 488122 w 3980487"/>
              <a:gd name="connsiteY230" fmla="*/ 4896837 h 12009979"/>
              <a:gd name="connsiteX231" fmla="*/ 491657 w 3980487"/>
              <a:gd name="connsiteY231" fmla="*/ 4854391 h 12009979"/>
              <a:gd name="connsiteX232" fmla="*/ 562399 w 3980487"/>
              <a:gd name="connsiteY232" fmla="*/ 4730594 h 12009979"/>
              <a:gd name="connsiteX233" fmla="*/ 618993 w 3980487"/>
              <a:gd name="connsiteY233" fmla="*/ 4603258 h 12009979"/>
              <a:gd name="connsiteX234" fmla="*/ 619436 w 3980487"/>
              <a:gd name="connsiteY234" fmla="*/ 4580708 h 12009979"/>
              <a:gd name="connsiteX235" fmla="*/ 612705 w 3980487"/>
              <a:gd name="connsiteY235" fmla="*/ 4562891 h 12009979"/>
              <a:gd name="connsiteX236" fmla="*/ 584800 w 3980487"/>
              <a:gd name="connsiteY236" fmla="*/ 4548511 h 12009979"/>
              <a:gd name="connsiteX237" fmla="*/ 551790 w 3980487"/>
              <a:gd name="connsiteY237" fmla="*/ 4564351 h 12009979"/>
              <a:gd name="connsiteX238" fmla="*/ 360786 w 3980487"/>
              <a:gd name="connsiteY238" fmla="*/ 4702297 h 12009979"/>
              <a:gd name="connsiteX239" fmla="*/ 212227 w 3980487"/>
              <a:gd name="connsiteY239" fmla="*/ 4787188 h 12009979"/>
              <a:gd name="connsiteX240" fmla="*/ 77816 w 3980487"/>
              <a:gd name="connsiteY240" fmla="*/ 4613871 h 12009979"/>
              <a:gd name="connsiteX241" fmla="*/ 0 w 3980487"/>
              <a:gd name="connsiteY241" fmla="*/ 4419328 h 12009979"/>
              <a:gd name="connsiteX242" fmla="*/ 49520 w 3980487"/>
              <a:gd name="connsiteY242" fmla="*/ 4217714 h 12009979"/>
              <a:gd name="connsiteX243" fmla="*/ 45981 w 3980487"/>
              <a:gd name="connsiteY243" fmla="*/ 4161120 h 12009979"/>
              <a:gd name="connsiteX244" fmla="*/ 53055 w 3980487"/>
              <a:gd name="connsiteY244" fmla="*/ 4079765 h 12009979"/>
              <a:gd name="connsiteX245" fmla="*/ 127336 w 3980487"/>
              <a:gd name="connsiteY245" fmla="*/ 3963042 h 12009979"/>
              <a:gd name="connsiteX246" fmla="*/ 163320 w 3980487"/>
              <a:gd name="connsiteY246" fmla="*/ 3836516 h 12009979"/>
              <a:gd name="connsiteX247" fmla="*/ 244059 w 3980487"/>
              <a:gd name="connsiteY247" fmla="*/ 3754350 h 12009979"/>
              <a:gd name="connsiteX248" fmla="*/ 367860 w 3980487"/>
              <a:gd name="connsiteY248" fmla="*/ 3704830 h 12009979"/>
              <a:gd name="connsiteX249" fmla="*/ 374934 w 3980487"/>
              <a:gd name="connsiteY249" fmla="*/ 3549197 h 12009979"/>
              <a:gd name="connsiteX250" fmla="*/ 399692 w 3980487"/>
              <a:gd name="connsiteY250" fmla="*/ 3255618 h 12009979"/>
              <a:gd name="connsiteX251" fmla="*/ 357247 w 3980487"/>
              <a:gd name="connsiteY251" fmla="*/ 3156579 h 12009979"/>
              <a:gd name="connsiteX252" fmla="*/ 321876 w 3980487"/>
              <a:gd name="connsiteY252" fmla="*/ 2905442 h 12009979"/>
              <a:gd name="connsiteX253" fmla="*/ 456286 w 3980487"/>
              <a:gd name="connsiteY253" fmla="*/ 2682605 h 12009979"/>
              <a:gd name="connsiteX254" fmla="*/ 601310 w 3980487"/>
              <a:gd name="connsiteY254" fmla="*/ 2629547 h 12009979"/>
              <a:gd name="connsiteX255" fmla="*/ 626068 w 3980487"/>
              <a:gd name="connsiteY255" fmla="*/ 2597714 h 12009979"/>
              <a:gd name="connsiteX256" fmla="*/ 594235 w 3980487"/>
              <a:gd name="connsiteY256" fmla="*/ 2647234 h 12009979"/>
              <a:gd name="connsiteX257" fmla="*/ 573013 w 3980487"/>
              <a:gd name="connsiteY257" fmla="*/ 2682605 h 12009979"/>
              <a:gd name="connsiteX258" fmla="*/ 473973 w 3980487"/>
              <a:gd name="connsiteY258" fmla="*/ 2894832 h 12009979"/>
              <a:gd name="connsiteX259" fmla="*/ 403231 w 3980487"/>
              <a:gd name="connsiteY259" fmla="*/ 3287450 h 12009979"/>
              <a:gd name="connsiteX260" fmla="*/ 371395 w 3980487"/>
              <a:gd name="connsiteY260" fmla="*/ 3655311 h 12009979"/>
              <a:gd name="connsiteX261" fmla="*/ 373948 w 3980487"/>
              <a:gd name="connsiteY261" fmla="*/ 3705141 h 12009979"/>
              <a:gd name="connsiteX262" fmla="*/ 530033 w 3980487"/>
              <a:gd name="connsiteY262" fmla="*/ 3686497 h 12009979"/>
              <a:gd name="connsiteX263" fmla="*/ 680663 w 3980487"/>
              <a:gd name="connsiteY263" fmla="*/ 3651244 h 12009979"/>
              <a:gd name="connsiteX264" fmla="*/ 694821 w 3980487"/>
              <a:gd name="connsiteY264" fmla="*/ 3515980 h 12009979"/>
              <a:gd name="connsiteX265" fmla="*/ 792314 w 3980487"/>
              <a:gd name="connsiteY265" fmla="*/ 3078759 h 12009979"/>
              <a:gd name="connsiteX266" fmla="*/ 795849 w 3980487"/>
              <a:gd name="connsiteY266" fmla="*/ 3018629 h 12009979"/>
              <a:gd name="connsiteX267" fmla="*/ 781701 w 3980487"/>
              <a:gd name="connsiteY267" fmla="*/ 2979720 h 12009979"/>
              <a:gd name="connsiteX268" fmla="*/ 753404 w 3980487"/>
              <a:gd name="connsiteY268" fmla="*/ 2901903 h 12009979"/>
              <a:gd name="connsiteX269" fmla="*/ 739255 w 3980487"/>
              <a:gd name="connsiteY269" fmla="*/ 2852383 h 12009979"/>
              <a:gd name="connsiteX270" fmla="*/ 756943 w 3980487"/>
              <a:gd name="connsiteY270" fmla="*/ 2827625 h 12009979"/>
              <a:gd name="connsiteX271" fmla="*/ 887814 w 3980487"/>
              <a:gd name="connsiteY271" fmla="*/ 2686140 h 12009979"/>
              <a:gd name="connsiteX272" fmla="*/ 962095 w 3980487"/>
              <a:gd name="connsiteY272" fmla="*/ 2488062 h 12009979"/>
              <a:gd name="connsiteX273" fmla="*/ 958556 w 3980487"/>
              <a:gd name="connsiteY273" fmla="*/ 2477449 h 12009979"/>
              <a:gd name="connsiteX274" fmla="*/ 1032838 w 3980487"/>
              <a:gd name="connsiteY274" fmla="*/ 2289983 h 12009979"/>
              <a:gd name="connsiteX275" fmla="*/ 1124803 w 3980487"/>
              <a:gd name="connsiteY275" fmla="*/ 2137886 h 12009979"/>
              <a:gd name="connsiteX276" fmla="*/ 1114190 w 3980487"/>
              <a:gd name="connsiteY276" fmla="*/ 2014089 h 12009979"/>
              <a:gd name="connsiteX277" fmla="*/ 1082357 w 3980487"/>
              <a:gd name="connsiteY277" fmla="*/ 1911510 h 12009979"/>
              <a:gd name="connsiteX278" fmla="*/ 912576 w 3980487"/>
              <a:gd name="connsiteY278" fmla="*/ 1773565 h 12009979"/>
              <a:gd name="connsiteX279" fmla="*/ 795849 w 3980487"/>
              <a:gd name="connsiteY279" fmla="*/ 1571947 h 12009979"/>
              <a:gd name="connsiteX280" fmla="*/ 710958 w 3980487"/>
              <a:gd name="connsiteY280" fmla="*/ 1334962 h 12009979"/>
              <a:gd name="connsiteX281" fmla="*/ 703884 w 3980487"/>
              <a:gd name="connsiteY281" fmla="*/ 1182865 h 12009979"/>
              <a:gd name="connsiteX282" fmla="*/ 682661 w 3980487"/>
              <a:gd name="connsiteY282" fmla="*/ 1044919 h 12009979"/>
              <a:gd name="connsiteX283" fmla="*/ 675587 w 3980487"/>
              <a:gd name="connsiteY283" fmla="*/ 815004 h 12009979"/>
              <a:gd name="connsiteX284" fmla="*/ 707423 w 3980487"/>
              <a:gd name="connsiteY284" fmla="*/ 542648 h 12009979"/>
              <a:gd name="connsiteX285" fmla="*/ 894888 w 3980487"/>
              <a:gd name="connsiteY285" fmla="*/ 224308 h 12009979"/>
              <a:gd name="connsiteX286" fmla="*/ 1181397 w 3980487"/>
              <a:gd name="connsiteY286" fmla="*/ 22690 h 12009979"/>
              <a:gd name="connsiteX287" fmla="*/ 1376382 w 3980487"/>
              <a:gd name="connsiteY287" fmla="*/ 142 h 120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3980487" h="12009979">
                <a:moveTo>
                  <a:pt x="625283" y="4222279"/>
                </a:moveTo>
                <a:cubicBezTo>
                  <a:pt x="610599" y="4227835"/>
                  <a:pt x="583611" y="4245298"/>
                  <a:pt x="570514" y="4253235"/>
                </a:cubicBezTo>
                <a:cubicBezTo>
                  <a:pt x="557417" y="4261172"/>
                  <a:pt x="554639" y="4264348"/>
                  <a:pt x="546701" y="4269904"/>
                </a:cubicBezTo>
                <a:cubicBezTo>
                  <a:pt x="541939" y="4273873"/>
                  <a:pt x="539954" y="4273873"/>
                  <a:pt x="532414" y="4281810"/>
                </a:cubicBezTo>
                <a:cubicBezTo>
                  <a:pt x="524874" y="4289747"/>
                  <a:pt x="506974" y="4310136"/>
                  <a:pt x="501458" y="4317529"/>
                </a:cubicBezTo>
                <a:lnTo>
                  <a:pt x="491657" y="4391031"/>
                </a:lnTo>
                <a:cubicBezTo>
                  <a:pt x="495196" y="4408718"/>
                  <a:pt x="512880" y="4419328"/>
                  <a:pt x="530567" y="4426402"/>
                </a:cubicBezTo>
                <a:cubicBezTo>
                  <a:pt x="548251" y="4433476"/>
                  <a:pt x="565938" y="4440551"/>
                  <a:pt x="576548" y="4454699"/>
                </a:cubicBezTo>
                <a:cubicBezTo>
                  <a:pt x="587161" y="4465312"/>
                  <a:pt x="591287" y="4478869"/>
                  <a:pt x="587161" y="4497144"/>
                </a:cubicBezTo>
                <a:lnTo>
                  <a:pt x="582630" y="4521775"/>
                </a:lnTo>
                <a:lnTo>
                  <a:pt x="625281" y="4534224"/>
                </a:lnTo>
                <a:lnTo>
                  <a:pt x="645429" y="4536239"/>
                </a:lnTo>
                <a:lnTo>
                  <a:pt x="668513" y="4490070"/>
                </a:lnTo>
                <a:cubicBezTo>
                  <a:pt x="675587" y="4479457"/>
                  <a:pt x="682661" y="4465308"/>
                  <a:pt x="679126" y="4451161"/>
                </a:cubicBezTo>
                <a:cubicBezTo>
                  <a:pt x="675587" y="4437012"/>
                  <a:pt x="664978" y="4426402"/>
                  <a:pt x="661439" y="4412254"/>
                </a:cubicBezTo>
                <a:cubicBezTo>
                  <a:pt x="657903" y="4401640"/>
                  <a:pt x="657903" y="4387492"/>
                  <a:pt x="657903" y="4376882"/>
                </a:cubicBezTo>
                <a:cubicBezTo>
                  <a:pt x="657903" y="4323824"/>
                  <a:pt x="657903" y="4274304"/>
                  <a:pt x="650829" y="4224785"/>
                </a:cubicBezTo>
                <a:lnTo>
                  <a:pt x="625283" y="4222279"/>
                </a:lnTo>
                <a:close/>
                <a:moveTo>
                  <a:pt x="2263755" y="2282909"/>
                </a:moveTo>
                <a:cubicBezTo>
                  <a:pt x="2281438" y="2314742"/>
                  <a:pt x="2263755" y="2353652"/>
                  <a:pt x="2246067" y="2396097"/>
                </a:cubicBezTo>
                <a:cubicBezTo>
                  <a:pt x="2231919" y="2427929"/>
                  <a:pt x="2200087" y="2466840"/>
                  <a:pt x="2193012" y="2502210"/>
                </a:cubicBezTo>
                <a:cubicBezTo>
                  <a:pt x="2189473" y="2523433"/>
                  <a:pt x="2189473" y="2576488"/>
                  <a:pt x="2178864" y="2594175"/>
                </a:cubicBezTo>
                <a:cubicBezTo>
                  <a:pt x="2161176" y="2618934"/>
                  <a:pt x="2139954" y="2597711"/>
                  <a:pt x="2111657" y="2601250"/>
                </a:cubicBezTo>
                <a:cubicBezTo>
                  <a:pt x="2083360" y="2604785"/>
                  <a:pt x="2062137" y="2601250"/>
                  <a:pt x="2019692" y="2608324"/>
                </a:cubicBezTo>
                <a:cubicBezTo>
                  <a:pt x="1963098" y="2781641"/>
                  <a:pt x="1931266" y="2940813"/>
                  <a:pt x="1910043" y="3110594"/>
                </a:cubicBezTo>
                <a:cubicBezTo>
                  <a:pt x="1899430" y="3199021"/>
                  <a:pt x="1913578" y="3298060"/>
                  <a:pt x="1902969" y="3386490"/>
                </a:cubicBezTo>
                <a:cubicBezTo>
                  <a:pt x="1899430" y="3425396"/>
                  <a:pt x="1899430" y="3481990"/>
                  <a:pt x="1902969" y="3520900"/>
                </a:cubicBezTo>
                <a:cubicBezTo>
                  <a:pt x="1902969" y="3549197"/>
                  <a:pt x="1899430" y="3573955"/>
                  <a:pt x="1899430" y="3602252"/>
                </a:cubicBezTo>
                <a:cubicBezTo>
                  <a:pt x="1902969" y="3627014"/>
                  <a:pt x="1906504" y="3651772"/>
                  <a:pt x="1906504" y="3676533"/>
                </a:cubicBezTo>
                <a:cubicBezTo>
                  <a:pt x="1925259" y="3689456"/>
                  <a:pt x="1963430" y="3680043"/>
                  <a:pt x="2011963" y="3679793"/>
                </a:cubicBezTo>
                <a:cubicBezTo>
                  <a:pt x="2060496" y="3679543"/>
                  <a:pt x="2150642" y="3690600"/>
                  <a:pt x="2197701" y="3675030"/>
                </a:cubicBezTo>
                <a:cubicBezTo>
                  <a:pt x="2242380" y="3652316"/>
                  <a:pt x="2201991" y="3578697"/>
                  <a:pt x="2237170" y="3429210"/>
                </a:cubicBezTo>
                <a:cubicBezTo>
                  <a:pt x="2271491" y="3207200"/>
                  <a:pt x="2329190" y="2987678"/>
                  <a:pt x="2408775" y="2778106"/>
                </a:cubicBezTo>
                <a:cubicBezTo>
                  <a:pt x="2422923" y="2742734"/>
                  <a:pt x="2454759" y="2696750"/>
                  <a:pt x="2468907" y="2664918"/>
                </a:cubicBezTo>
                <a:cubicBezTo>
                  <a:pt x="2493665" y="2615398"/>
                  <a:pt x="2507814" y="2580027"/>
                  <a:pt x="2543185" y="2537582"/>
                </a:cubicBezTo>
                <a:cubicBezTo>
                  <a:pt x="2567947" y="2509285"/>
                  <a:pt x="2592705" y="2473914"/>
                  <a:pt x="2628076" y="2484523"/>
                </a:cubicBezTo>
                <a:cubicBezTo>
                  <a:pt x="2635150" y="2488062"/>
                  <a:pt x="2659912" y="2491597"/>
                  <a:pt x="2663447" y="2484523"/>
                </a:cubicBezTo>
                <a:lnTo>
                  <a:pt x="2663447" y="2470375"/>
                </a:lnTo>
                <a:cubicBezTo>
                  <a:pt x="2659912" y="2445617"/>
                  <a:pt x="2635150" y="2427929"/>
                  <a:pt x="2613927" y="2417320"/>
                </a:cubicBezTo>
                <a:cubicBezTo>
                  <a:pt x="2589169" y="2406706"/>
                  <a:pt x="2564408" y="2417320"/>
                  <a:pt x="2543185" y="2406706"/>
                </a:cubicBezTo>
                <a:cubicBezTo>
                  <a:pt x="2483056" y="2374875"/>
                  <a:pt x="2376942" y="2346578"/>
                  <a:pt x="2263755" y="2282909"/>
                </a:cubicBezTo>
                <a:close/>
                <a:moveTo>
                  <a:pt x="1376382" y="142"/>
                </a:moveTo>
                <a:cubicBezTo>
                  <a:pt x="1449334" y="1471"/>
                  <a:pt x="1528034" y="12081"/>
                  <a:pt x="1605851" y="33304"/>
                </a:cubicBezTo>
                <a:cubicBezTo>
                  <a:pt x="1747336" y="75749"/>
                  <a:pt x="1821613" y="111120"/>
                  <a:pt x="1885281" y="160640"/>
                </a:cubicBezTo>
                <a:lnTo>
                  <a:pt x="1994934" y="241992"/>
                </a:lnTo>
                <a:cubicBezTo>
                  <a:pt x="1994934" y="241992"/>
                  <a:pt x="2030305" y="249066"/>
                  <a:pt x="2069211" y="266753"/>
                </a:cubicBezTo>
                <a:cubicBezTo>
                  <a:pt x="2108122" y="284437"/>
                  <a:pt x="2132879" y="319808"/>
                  <a:pt x="2200087" y="376402"/>
                </a:cubicBezTo>
                <a:cubicBezTo>
                  <a:pt x="2267290" y="436535"/>
                  <a:pt x="2309735" y="496664"/>
                  <a:pt x="2387552" y="673520"/>
                </a:cubicBezTo>
                <a:cubicBezTo>
                  <a:pt x="2465368" y="850376"/>
                  <a:pt x="2461833" y="906969"/>
                  <a:pt x="2461833" y="1020157"/>
                </a:cubicBezTo>
                <a:cubicBezTo>
                  <a:pt x="2465368" y="1133345"/>
                  <a:pt x="2447685" y="1253607"/>
                  <a:pt x="2412314" y="1356185"/>
                </a:cubicBezTo>
                <a:cubicBezTo>
                  <a:pt x="2376942" y="1458760"/>
                  <a:pt x="2348645" y="1582561"/>
                  <a:pt x="2316810" y="1663912"/>
                </a:cubicBezTo>
                <a:cubicBezTo>
                  <a:pt x="2284977" y="1745268"/>
                  <a:pt x="2249606" y="1787713"/>
                  <a:pt x="2238993" y="1808936"/>
                </a:cubicBezTo>
                <a:cubicBezTo>
                  <a:pt x="2228383" y="1830158"/>
                  <a:pt x="2221309" y="1865530"/>
                  <a:pt x="2221309" y="1865530"/>
                </a:cubicBezTo>
                <a:lnTo>
                  <a:pt x="2221309" y="1833694"/>
                </a:lnTo>
                <a:lnTo>
                  <a:pt x="2207161" y="1861991"/>
                </a:lnTo>
                <a:lnTo>
                  <a:pt x="2207161" y="1833694"/>
                </a:lnTo>
                <a:cubicBezTo>
                  <a:pt x="2207161" y="1833694"/>
                  <a:pt x="2175325" y="1854917"/>
                  <a:pt x="2164715" y="1879678"/>
                </a:cubicBezTo>
                <a:cubicBezTo>
                  <a:pt x="2154102" y="1904436"/>
                  <a:pt x="2147028" y="1939807"/>
                  <a:pt x="2147028" y="1939807"/>
                </a:cubicBezTo>
                <a:cubicBezTo>
                  <a:pt x="2145851" y="1928017"/>
                  <a:pt x="2144670" y="1916227"/>
                  <a:pt x="2143493" y="1904436"/>
                </a:cubicBezTo>
                <a:lnTo>
                  <a:pt x="2101047" y="1907975"/>
                </a:lnTo>
                <a:lnTo>
                  <a:pt x="2108122" y="1992866"/>
                </a:lnTo>
                <a:cubicBezTo>
                  <a:pt x="2108122" y="1992866"/>
                  <a:pt x="2118731" y="2074218"/>
                  <a:pt x="2150567" y="2134351"/>
                </a:cubicBezTo>
                <a:cubicBezTo>
                  <a:pt x="2178864" y="2194480"/>
                  <a:pt x="2228383" y="2254613"/>
                  <a:pt x="2228383" y="2254613"/>
                </a:cubicBezTo>
                <a:cubicBezTo>
                  <a:pt x="2228383" y="2254613"/>
                  <a:pt x="2497204" y="2243999"/>
                  <a:pt x="2649298" y="2243999"/>
                </a:cubicBezTo>
                <a:cubicBezTo>
                  <a:pt x="2801396" y="2240464"/>
                  <a:pt x="2946416" y="2222777"/>
                  <a:pt x="3087901" y="2219241"/>
                </a:cubicBezTo>
                <a:cubicBezTo>
                  <a:pt x="3229386" y="2219241"/>
                  <a:pt x="3314276" y="2190944"/>
                  <a:pt x="3399167" y="2198019"/>
                </a:cubicBezTo>
                <a:cubicBezTo>
                  <a:pt x="3484058" y="2205093"/>
                  <a:pt x="3572488" y="2222777"/>
                  <a:pt x="3671527" y="2343039"/>
                </a:cubicBezTo>
                <a:cubicBezTo>
                  <a:pt x="3770566" y="2463301"/>
                  <a:pt x="3816547" y="2541117"/>
                  <a:pt x="3873141" y="2742734"/>
                </a:cubicBezTo>
                <a:cubicBezTo>
                  <a:pt x="3929735" y="2944348"/>
                  <a:pt x="3947422" y="3068149"/>
                  <a:pt x="3961571" y="3245005"/>
                </a:cubicBezTo>
                <a:cubicBezTo>
                  <a:pt x="3979254" y="3421861"/>
                  <a:pt x="3982793" y="3531509"/>
                  <a:pt x="3979254" y="3708366"/>
                </a:cubicBezTo>
                <a:cubicBezTo>
                  <a:pt x="3975719" y="3892296"/>
                  <a:pt x="3968645" y="4026706"/>
                  <a:pt x="3950957" y="4256620"/>
                </a:cubicBezTo>
                <a:cubicBezTo>
                  <a:pt x="3933274" y="4486531"/>
                  <a:pt x="3908512" y="4659852"/>
                  <a:pt x="3880215" y="4868540"/>
                </a:cubicBezTo>
                <a:cubicBezTo>
                  <a:pt x="3851918" y="5077231"/>
                  <a:pt x="3823621" y="5123212"/>
                  <a:pt x="3784715" y="5169196"/>
                </a:cubicBezTo>
                <a:cubicBezTo>
                  <a:pt x="3745805" y="5215177"/>
                  <a:pt x="3692750" y="5247013"/>
                  <a:pt x="3650304" y="5250549"/>
                </a:cubicBezTo>
                <a:cubicBezTo>
                  <a:pt x="3607859" y="5254088"/>
                  <a:pt x="3445152" y="5254088"/>
                  <a:pt x="3445152" y="5254088"/>
                </a:cubicBezTo>
                <a:cubicBezTo>
                  <a:pt x="3445152" y="5254088"/>
                  <a:pt x="3406241" y="5268236"/>
                  <a:pt x="3392093" y="5275310"/>
                </a:cubicBezTo>
                <a:cubicBezTo>
                  <a:pt x="3377944" y="5282384"/>
                  <a:pt x="3324890" y="5289458"/>
                  <a:pt x="3225850" y="5292994"/>
                </a:cubicBezTo>
                <a:cubicBezTo>
                  <a:pt x="3126811" y="5292994"/>
                  <a:pt x="2992401" y="5257623"/>
                  <a:pt x="2992401" y="5257623"/>
                </a:cubicBezTo>
                <a:cubicBezTo>
                  <a:pt x="2992401" y="5257623"/>
                  <a:pt x="2995936" y="5285919"/>
                  <a:pt x="3010084" y="5307142"/>
                </a:cubicBezTo>
                <a:cubicBezTo>
                  <a:pt x="3024233" y="5328365"/>
                  <a:pt x="3045456" y="5388498"/>
                  <a:pt x="3052530" y="5430943"/>
                </a:cubicBezTo>
                <a:cubicBezTo>
                  <a:pt x="3063143" y="5469850"/>
                  <a:pt x="3052530" y="5487537"/>
                  <a:pt x="3041920" y="5508760"/>
                </a:cubicBezTo>
                <a:cubicBezTo>
                  <a:pt x="3031307" y="5529982"/>
                  <a:pt x="3010084" y="5537057"/>
                  <a:pt x="2981787" y="5554740"/>
                </a:cubicBezTo>
                <a:cubicBezTo>
                  <a:pt x="2953490" y="5568889"/>
                  <a:pt x="2914584" y="5572428"/>
                  <a:pt x="2914584" y="5572428"/>
                </a:cubicBezTo>
                <a:cubicBezTo>
                  <a:pt x="2914584" y="5572428"/>
                  <a:pt x="2949955" y="5664393"/>
                  <a:pt x="2985326" y="5788190"/>
                </a:cubicBezTo>
                <a:cubicBezTo>
                  <a:pt x="3020698" y="5911991"/>
                  <a:pt x="3031307" y="6018104"/>
                  <a:pt x="3041920" y="6138366"/>
                </a:cubicBezTo>
                <a:cubicBezTo>
                  <a:pt x="3052530" y="6255089"/>
                  <a:pt x="3056069" y="6407187"/>
                  <a:pt x="3056069" y="6456707"/>
                </a:cubicBezTo>
                <a:cubicBezTo>
                  <a:pt x="3056069" y="6506226"/>
                  <a:pt x="3045456" y="6513301"/>
                  <a:pt x="3013623" y="6538059"/>
                </a:cubicBezTo>
                <a:cubicBezTo>
                  <a:pt x="2981787" y="6559281"/>
                  <a:pt x="2935807" y="6580504"/>
                  <a:pt x="2935807" y="6580504"/>
                </a:cubicBezTo>
                <a:cubicBezTo>
                  <a:pt x="2935807" y="6580504"/>
                  <a:pt x="2935807" y="7008496"/>
                  <a:pt x="2928733" y="7181814"/>
                </a:cubicBezTo>
                <a:cubicBezTo>
                  <a:pt x="2921658" y="7355134"/>
                  <a:pt x="2932268" y="7397580"/>
                  <a:pt x="2921658" y="7542600"/>
                </a:cubicBezTo>
                <a:cubicBezTo>
                  <a:pt x="2911045" y="7687623"/>
                  <a:pt x="2889822" y="7868014"/>
                  <a:pt x="2879213" y="7991815"/>
                </a:cubicBezTo>
                <a:cubicBezTo>
                  <a:pt x="2868600" y="8115612"/>
                  <a:pt x="2889822" y="8373824"/>
                  <a:pt x="2889822" y="8409194"/>
                </a:cubicBezTo>
                <a:cubicBezTo>
                  <a:pt x="2889822" y="8444566"/>
                  <a:pt x="2850916" y="8465790"/>
                  <a:pt x="2850916" y="8465790"/>
                </a:cubicBezTo>
                <a:cubicBezTo>
                  <a:pt x="2850916" y="8465790"/>
                  <a:pt x="2861525" y="8504694"/>
                  <a:pt x="2875674" y="8575438"/>
                </a:cubicBezTo>
                <a:cubicBezTo>
                  <a:pt x="2889822" y="8646180"/>
                  <a:pt x="2918119" y="8709848"/>
                  <a:pt x="2964104" y="8826574"/>
                </a:cubicBezTo>
                <a:cubicBezTo>
                  <a:pt x="3010084" y="8943298"/>
                  <a:pt x="3052530" y="9017578"/>
                  <a:pt x="3077291" y="9130766"/>
                </a:cubicBezTo>
                <a:cubicBezTo>
                  <a:pt x="3102049" y="9243954"/>
                  <a:pt x="3112663" y="9456182"/>
                  <a:pt x="3112663" y="9456182"/>
                </a:cubicBezTo>
                <a:cubicBezTo>
                  <a:pt x="3112663" y="9456182"/>
                  <a:pt x="3126811" y="9459716"/>
                  <a:pt x="3123272" y="9509236"/>
                </a:cubicBezTo>
                <a:cubicBezTo>
                  <a:pt x="3116198" y="9558756"/>
                  <a:pt x="3102049" y="9707314"/>
                  <a:pt x="3080827" y="9898318"/>
                </a:cubicBezTo>
                <a:cubicBezTo>
                  <a:pt x="3059604" y="10085788"/>
                  <a:pt x="3052530" y="10160067"/>
                  <a:pt x="3006549" y="10386447"/>
                </a:cubicBezTo>
                <a:cubicBezTo>
                  <a:pt x="2960565" y="10612819"/>
                  <a:pt x="2946416" y="10619891"/>
                  <a:pt x="2935807" y="10665875"/>
                </a:cubicBezTo>
                <a:cubicBezTo>
                  <a:pt x="2925194" y="10711855"/>
                  <a:pt x="2914584" y="10736619"/>
                  <a:pt x="2918119" y="10775527"/>
                </a:cubicBezTo>
                <a:cubicBezTo>
                  <a:pt x="2921658" y="10814435"/>
                  <a:pt x="2932268" y="10871027"/>
                  <a:pt x="2932268" y="10871027"/>
                </a:cubicBezTo>
                <a:cubicBezTo>
                  <a:pt x="2932268" y="10871027"/>
                  <a:pt x="2957029" y="10874563"/>
                  <a:pt x="2967639" y="10885175"/>
                </a:cubicBezTo>
                <a:cubicBezTo>
                  <a:pt x="2978252" y="10895791"/>
                  <a:pt x="3003010" y="10917011"/>
                  <a:pt x="3017159" y="10970067"/>
                </a:cubicBezTo>
                <a:cubicBezTo>
                  <a:pt x="3031307" y="11026663"/>
                  <a:pt x="3073752" y="11164611"/>
                  <a:pt x="3087901" y="11210591"/>
                </a:cubicBezTo>
                <a:cubicBezTo>
                  <a:pt x="3102049" y="11256571"/>
                  <a:pt x="3105588" y="11345003"/>
                  <a:pt x="3105588" y="11345003"/>
                </a:cubicBezTo>
                <a:cubicBezTo>
                  <a:pt x="3105588" y="11345003"/>
                  <a:pt x="3116198" y="11352075"/>
                  <a:pt x="3123272" y="11355615"/>
                </a:cubicBezTo>
                <a:cubicBezTo>
                  <a:pt x="3130346" y="11359151"/>
                  <a:pt x="3140960" y="11373299"/>
                  <a:pt x="3148034" y="11415743"/>
                </a:cubicBezTo>
                <a:cubicBezTo>
                  <a:pt x="3155108" y="11458191"/>
                  <a:pt x="3148034" y="11490023"/>
                  <a:pt x="3148034" y="11539543"/>
                </a:cubicBezTo>
                <a:cubicBezTo>
                  <a:pt x="3148034" y="11589063"/>
                  <a:pt x="3137421" y="11635047"/>
                  <a:pt x="3102049" y="11666879"/>
                </a:cubicBezTo>
                <a:cubicBezTo>
                  <a:pt x="3066678" y="11695179"/>
                  <a:pt x="3017159" y="11723471"/>
                  <a:pt x="2957029" y="11755307"/>
                </a:cubicBezTo>
                <a:cubicBezTo>
                  <a:pt x="2893361" y="11783603"/>
                  <a:pt x="2854451" y="11744699"/>
                  <a:pt x="2854451" y="11744699"/>
                </a:cubicBezTo>
                <a:cubicBezTo>
                  <a:pt x="2854451" y="11744699"/>
                  <a:pt x="2836767" y="11755307"/>
                  <a:pt x="2790783" y="11790679"/>
                </a:cubicBezTo>
                <a:cubicBezTo>
                  <a:pt x="2744802" y="11822511"/>
                  <a:pt x="2677595" y="11882643"/>
                  <a:pt x="2659912" y="11893251"/>
                </a:cubicBezTo>
                <a:cubicBezTo>
                  <a:pt x="2638689" y="11903867"/>
                  <a:pt x="2613927" y="11910939"/>
                  <a:pt x="2613927" y="11910939"/>
                </a:cubicBezTo>
                <a:cubicBezTo>
                  <a:pt x="2613927" y="11910939"/>
                  <a:pt x="2606853" y="11918015"/>
                  <a:pt x="2599779" y="11921555"/>
                </a:cubicBezTo>
                <a:cubicBezTo>
                  <a:pt x="2589169" y="11928623"/>
                  <a:pt x="2582095" y="11932163"/>
                  <a:pt x="2582095" y="11932163"/>
                </a:cubicBezTo>
                <a:cubicBezTo>
                  <a:pt x="2582095" y="11932163"/>
                  <a:pt x="2575021" y="11939239"/>
                  <a:pt x="2567947" y="11942775"/>
                </a:cubicBezTo>
                <a:cubicBezTo>
                  <a:pt x="2560872" y="11946311"/>
                  <a:pt x="2543185" y="11953387"/>
                  <a:pt x="2543185" y="11953387"/>
                </a:cubicBezTo>
                <a:cubicBezTo>
                  <a:pt x="2543185" y="11953387"/>
                  <a:pt x="2525501" y="11960459"/>
                  <a:pt x="2518427" y="11963995"/>
                </a:cubicBezTo>
                <a:cubicBezTo>
                  <a:pt x="2511353" y="11967535"/>
                  <a:pt x="2500740" y="11971071"/>
                  <a:pt x="2500740" y="11971071"/>
                </a:cubicBezTo>
                <a:cubicBezTo>
                  <a:pt x="2500740" y="11971071"/>
                  <a:pt x="2486591" y="11978147"/>
                  <a:pt x="2475982" y="11978147"/>
                </a:cubicBezTo>
                <a:cubicBezTo>
                  <a:pt x="2465368" y="11978147"/>
                  <a:pt x="2447685" y="11985219"/>
                  <a:pt x="2447685" y="11985219"/>
                </a:cubicBezTo>
                <a:cubicBezTo>
                  <a:pt x="2447685" y="11985219"/>
                  <a:pt x="2429997" y="11995831"/>
                  <a:pt x="2419388" y="11999367"/>
                </a:cubicBezTo>
                <a:cubicBezTo>
                  <a:pt x="2412314" y="12002907"/>
                  <a:pt x="2398165" y="12002907"/>
                  <a:pt x="2398165" y="12002907"/>
                </a:cubicBezTo>
                <a:cubicBezTo>
                  <a:pt x="2398165" y="12002907"/>
                  <a:pt x="2376942" y="12009979"/>
                  <a:pt x="2352181" y="12009979"/>
                </a:cubicBezTo>
                <a:cubicBezTo>
                  <a:pt x="2330958" y="12009979"/>
                  <a:pt x="2150567" y="12006439"/>
                  <a:pt x="1980785" y="11988755"/>
                </a:cubicBezTo>
                <a:cubicBezTo>
                  <a:pt x="1811004" y="11971071"/>
                  <a:pt x="1644757" y="11914475"/>
                  <a:pt x="1605851" y="11903867"/>
                </a:cubicBezTo>
                <a:cubicBezTo>
                  <a:pt x="1566941" y="11893251"/>
                  <a:pt x="1552792" y="11879103"/>
                  <a:pt x="1549257" y="11833123"/>
                </a:cubicBezTo>
                <a:cubicBezTo>
                  <a:pt x="1545718" y="11787139"/>
                  <a:pt x="1545718" y="11744699"/>
                  <a:pt x="1556331" y="11741159"/>
                </a:cubicBezTo>
                <a:cubicBezTo>
                  <a:pt x="1566941" y="11741159"/>
                  <a:pt x="1570480" y="11748231"/>
                  <a:pt x="1570480" y="11748231"/>
                </a:cubicBezTo>
                <a:cubicBezTo>
                  <a:pt x="1570480" y="11748231"/>
                  <a:pt x="1574015" y="11727011"/>
                  <a:pt x="1574015" y="11698715"/>
                </a:cubicBezTo>
                <a:cubicBezTo>
                  <a:pt x="1574015" y="11670415"/>
                  <a:pt x="1584628" y="11638583"/>
                  <a:pt x="1623534" y="11599675"/>
                </a:cubicBezTo>
                <a:cubicBezTo>
                  <a:pt x="1665980" y="11560763"/>
                  <a:pt x="1704890" y="11546615"/>
                  <a:pt x="1800391" y="11482951"/>
                </a:cubicBezTo>
                <a:cubicBezTo>
                  <a:pt x="1895895" y="11419279"/>
                  <a:pt x="1959563" y="11369759"/>
                  <a:pt x="1959563" y="11369759"/>
                </a:cubicBezTo>
                <a:cubicBezTo>
                  <a:pt x="1959563" y="11369759"/>
                  <a:pt x="1952488" y="11337927"/>
                  <a:pt x="1956024" y="11323779"/>
                </a:cubicBezTo>
                <a:cubicBezTo>
                  <a:pt x="1959563" y="11306095"/>
                  <a:pt x="1987860" y="11274259"/>
                  <a:pt x="2072750" y="11207051"/>
                </a:cubicBezTo>
                <a:cubicBezTo>
                  <a:pt x="2157641" y="11139847"/>
                  <a:pt x="2246067" y="11047883"/>
                  <a:pt x="2246067" y="11047883"/>
                </a:cubicBezTo>
                <a:cubicBezTo>
                  <a:pt x="2246067" y="11047883"/>
                  <a:pt x="2253141" y="11001903"/>
                  <a:pt x="2267290" y="10987755"/>
                </a:cubicBezTo>
                <a:cubicBezTo>
                  <a:pt x="2281438" y="10973603"/>
                  <a:pt x="2309735" y="10962995"/>
                  <a:pt x="2309735" y="10962995"/>
                </a:cubicBezTo>
                <a:lnTo>
                  <a:pt x="2320348" y="10906399"/>
                </a:lnTo>
                <a:cubicBezTo>
                  <a:pt x="2320348" y="10906399"/>
                  <a:pt x="2309735" y="10895791"/>
                  <a:pt x="2309735" y="10878103"/>
                </a:cubicBezTo>
                <a:cubicBezTo>
                  <a:pt x="2313274" y="10860419"/>
                  <a:pt x="2334497" y="10814435"/>
                  <a:pt x="2334497" y="10814435"/>
                </a:cubicBezTo>
                <a:cubicBezTo>
                  <a:pt x="2334497" y="10814435"/>
                  <a:pt x="2323884" y="10789675"/>
                  <a:pt x="2323884" y="10775527"/>
                </a:cubicBezTo>
                <a:cubicBezTo>
                  <a:pt x="2327423" y="10757839"/>
                  <a:pt x="2359255" y="10733079"/>
                  <a:pt x="2359255" y="10733079"/>
                </a:cubicBezTo>
                <a:lnTo>
                  <a:pt x="2359255" y="10683563"/>
                </a:lnTo>
                <a:cubicBezTo>
                  <a:pt x="2359255" y="10665875"/>
                  <a:pt x="2384017" y="10651727"/>
                  <a:pt x="2384017" y="10651727"/>
                </a:cubicBezTo>
                <a:cubicBezTo>
                  <a:pt x="2385194" y="10538539"/>
                  <a:pt x="2386375" y="10425351"/>
                  <a:pt x="2387552" y="10312163"/>
                </a:cubicBezTo>
                <a:cubicBezTo>
                  <a:pt x="2387552" y="10312163"/>
                  <a:pt x="2355720" y="10294479"/>
                  <a:pt x="2352181" y="10262643"/>
                </a:cubicBezTo>
                <a:cubicBezTo>
                  <a:pt x="2348645" y="10227271"/>
                  <a:pt x="2373403" y="10216659"/>
                  <a:pt x="2373403" y="10216659"/>
                </a:cubicBezTo>
                <a:lnTo>
                  <a:pt x="2373403" y="10128235"/>
                </a:lnTo>
                <a:cubicBezTo>
                  <a:pt x="2373403" y="10128235"/>
                  <a:pt x="2359255" y="10096398"/>
                  <a:pt x="2355720" y="10078714"/>
                </a:cubicBezTo>
                <a:cubicBezTo>
                  <a:pt x="2352181" y="10061026"/>
                  <a:pt x="2369868" y="10036268"/>
                  <a:pt x="2369868" y="10036268"/>
                </a:cubicBezTo>
                <a:cubicBezTo>
                  <a:pt x="2368687" y="10006790"/>
                  <a:pt x="2367510" y="9977316"/>
                  <a:pt x="2366329" y="9947838"/>
                </a:cubicBezTo>
                <a:cubicBezTo>
                  <a:pt x="2366329" y="9947838"/>
                  <a:pt x="2348645" y="9923080"/>
                  <a:pt x="2345106" y="9905398"/>
                </a:cubicBezTo>
                <a:cubicBezTo>
                  <a:pt x="2341571" y="9887710"/>
                  <a:pt x="2359255" y="9866486"/>
                  <a:pt x="2359255" y="9866486"/>
                </a:cubicBezTo>
                <a:cubicBezTo>
                  <a:pt x="2359255" y="9866486"/>
                  <a:pt x="2355720" y="9809894"/>
                  <a:pt x="2355720" y="9756834"/>
                </a:cubicBezTo>
                <a:cubicBezTo>
                  <a:pt x="2355720" y="9703778"/>
                  <a:pt x="2334497" y="9647186"/>
                  <a:pt x="2330958" y="9587056"/>
                </a:cubicBezTo>
                <a:cubicBezTo>
                  <a:pt x="2323884" y="9523384"/>
                  <a:pt x="2355720" y="9505702"/>
                  <a:pt x="2355720" y="9505702"/>
                </a:cubicBezTo>
                <a:cubicBezTo>
                  <a:pt x="2355720" y="9505702"/>
                  <a:pt x="2359255" y="9420810"/>
                  <a:pt x="2348645" y="9307622"/>
                </a:cubicBezTo>
                <a:cubicBezTo>
                  <a:pt x="2338032" y="9190896"/>
                  <a:pt x="2316810" y="9123692"/>
                  <a:pt x="2295587" y="9031726"/>
                </a:cubicBezTo>
                <a:cubicBezTo>
                  <a:pt x="2277903" y="8943298"/>
                  <a:pt x="2253141" y="8893778"/>
                  <a:pt x="2238993" y="8872554"/>
                </a:cubicBezTo>
                <a:cubicBezTo>
                  <a:pt x="2224844" y="8847798"/>
                  <a:pt x="2193012" y="8805352"/>
                  <a:pt x="2164715" y="8762906"/>
                </a:cubicBezTo>
                <a:cubicBezTo>
                  <a:pt x="2136418" y="8720462"/>
                  <a:pt x="2125805" y="8667406"/>
                  <a:pt x="2125805" y="8667406"/>
                </a:cubicBezTo>
                <a:cubicBezTo>
                  <a:pt x="2125805" y="8667406"/>
                  <a:pt x="1980785" y="8617882"/>
                  <a:pt x="1938340" y="8589586"/>
                </a:cubicBezTo>
                <a:cubicBezTo>
                  <a:pt x="1895895" y="8561294"/>
                  <a:pt x="1892356" y="8504694"/>
                  <a:pt x="1892356" y="8426878"/>
                </a:cubicBezTo>
                <a:cubicBezTo>
                  <a:pt x="1892356" y="8352602"/>
                  <a:pt x="1860523" y="8285394"/>
                  <a:pt x="1860523" y="8285394"/>
                </a:cubicBezTo>
                <a:lnTo>
                  <a:pt x="1750871" y="8349066"/>
                </a:lnTo>
                <a:cubicBezTo>
                  <a:pt x="1750871" y="8349066"/>
                  <a:pt x="1750871" y="8458714"/>
                  <a:pt x="1736722" y="8543606"/>
                </a:cubicBezTo>
                <a:cubicBezTo>
                  <a:pt x="1726113" y="8628496"/>
                  <a:pt x="1694277" y="8738148"/>
                  <a:pt x="1683668" y="8769982"/>
                </a:cubicBezTo>
                <a:cubicBezTo>
                  <a:pt x="1673054" y="8801814"/>
                  <a:pt x="1665980" y="8854870"/>
                  <a:pt x="1669519" y="8886704"/>
                </a:cubicBezTo>
                <a:cubicBezTo>
                  <a:pt x="1673054" y="8922074"/>
                  <a:pt x="1697816" y="9102470"/>
                  <a:pt x="1697816" y="9102470"/>
                </a:cubicBezTo>
                <a:cubicBezTo>
                  <a:pt x="1697816" y="9102470"/>
                  <a:pt x="1711965" y="9113082"/>
                  <a:pt x="1715500" y="9144914"/>
                </a:cubicBezTo>
                <a:cubicBezTo>
                  <a:pt x="1719039" y="9176746"/>
                  <a:pt x="1722574" y="9201510"/>
                  <a:pt x="1722574" y="9321770"/>
                </a:cubicBezTo>
                <a:cubicBezTo>
                  <a:pt x="1722574" y="9442034"/>
                  <a:pt x="1673054" y="9611814"/>
                  <a:pt x="1648296" y="9753298"/>
                </a:cubicBezTo>
                <a:cubicBezTo>
                  <a:pt x="1623534" y="9894782"/>
                  <a:pt x="1612925" y="10191903"/>
                  <a:pt x="1612925" y="10351075"/>
                </a:cubicBezTo>
                <a:cubicBezTo>
                  <a:pt x="1612925" y="10510243"/>
                  <a:pt x="1627073" y="10605743"/>
                  <a:pt x="1627073" y="10605743"/>
                </a:cubicBezTo>
                <a:cubicBezTo>
                  <a:pt x="1627073" y="10605743"/>
                  <a:pt x="1665980" y="10626967"/>
                  <a:pt x="1673054" y="10637579"/>
                </a:cubicBezTo>
                <a:cubicBezTo>
                  <a:pt x="1680129" y="10651727"/>
                  <a:pt x="1683668" y="10701247"/>
                  <a:pt x="1687203" y="10708319"/>
                </a:cubicBezTo>
                <a:cubicBezTo>
                  <a:pt x="1690742" y="10715395"/>
                  <a:pt x="1733187" y="10817971"/>
                  <a:pt x="1740261" y="10860419"/>
                </a:cubicBezTo>
                <a:cubicBezTo>
                  <a:pt x="1747336" y="10902859"/>
                  <a:pt x="1754410" y="11044343"/>
                  <a:pt x="1754410" y="11044343"/>
                </a:cubicBezTo>
                <a:cubicBezTo>
                  <a:pt x="1754410" y="11044343"/>
                  <a:pt x="1793316" y="11047883"/>
                  <a:pt x="1793316" y="11083255"/>
                </a:cubicBezTo>
                <a:cubicBezTo>
                  <a:pt x="1796855" y="11118627"/>
                  <a:pt x="1789781" y="11153999"/>
                  <a:pt x="1789781" y="11214131"/>
                </a:cubicBezTo>
                <a:cubicBezTo>
                  <a:pt x="1786242" y="11277795"/>
                  <a:pt x="1779168" y="11306095"/>
                  <a:pt x="1743797" y="11330855"/>
                </a:cubicBezTo>
                <a:cubicBezTo>
                  <a:pt x="1708426" y="11355615"/>
                  <a:pt x="1619999" y="11401595"/>
                  <a:pt x="1538644" y="11422819"/>
                </a:cubicBezTo>
                <a:cubicBezTo>
                  <a:pt x="1457292" y="11444039"/>
                  <a:pt x="1414846" y="11394523"/>
                  <a:pt x="1414846" y="11394523"/>
                </a:cubicBezTo>
                <a:cubicBezTo>
                  <a:pt x="1414846" y="11394523"/>
                  <a:pt x="1241526" y="11497099"/>
                  <a:pt x="1110654" y="11567843"/>
                </a:cubicBezTo>
                <a:cubicBezTo>
                  <a:pt x="976244" y="11635047"/>
                  <a:pt x="848908" y="11666879"/>
                  <a:pt x="728646" y="11652727"/>
                </a:cubicBezTo>
                <a:cubicBezTo>
                  <a:pt x="604845" y="11638583"/>
                  <a:pt x="399692" y="11589063"/>
                  <a:pt x="321876" y="11557227"/>
                </a:cubicBezTo>
                <a:cubicBezTo>
                  <a:pt x="244059" y="11525391"/>
                  <a:pt x="251133" y="11497099"/>
                  <a:pt x="247598" y="11436967"/>
                </a:cubicBezTo>
                <a:cubicBezTo>
                  <a:pt x="247598" y="11376839"/>
                  <a:pt x="300653" y="11366223"/>
                  <a:pt x="300653" y="11366223"/>
                </a:cubicBezTo>
                <a:cubicBezTo>
                  <a:pt x="300653" y="11366223"/>
                  <a:pt x="297118" y="11345003"/>
                  <a:pt x="297118" y="11327315"/>
                </a:cubicBezTo>
                <a:cubicBezTo>
                  <a:pt x="297118" y="11309631"/>
                  <a:pt x="311266" y="11277795"/>
                  <a:pt x="353712" y="11249503"/>
                </a:cubicBezTo>
                <a:cubicBezTo>
                  <a:pt x="396157" y="11221199"/>
                  <a:pt x="442138" y="11189367"/>
                  <a:pt x="551790" y="11143387"/>
                </a:cubicBezTo>
                <a:cubicBezTo>
                  <a:pt x="661439" y="11097403"/>
                  <a:pt x="693275" y="11065567"/>
                  <a:pt x="693275" y="11065567"/>
                </a:cubicBezTo>
                <a:cubicBezTo>
                  <a:pt x="693275" y="11065567"/>
                  <a:pt x="689736" y="11030195"/>
                  <a:pt x="739255" y="11008975"/>
                </a:cubicBezTo>
                <a:cubicBezTo>
                  <a:pt x="788775" y="10987755"/>
                  <a:pt x="831220" y="10938231"/>
                  <a:pt x="831220" y="10938231"/>
                </a:cubicBezTo>
                <a:cubicBezTo>
                  <a:pt x="831220" y="10938231"/>
                  <a:pt x="824146" y="10892251"/>
                  <a:pt x="877205" y="10860419"/>
                </a:cubicBezTo>
                <a:cubicBezTo>
                  <a:pt x="930260" y="10828583"/>
                  <a:pt x="969170" y="10807359"/>
                  <a:pt x="993928" y="10789675"/>
                </a:cubicBezTo>
                <a:cubicBezTo>
                  <a:pt x="1018689" y="10768451"/>
                  <a:pt x="1075283" y="10715395"/>
                  <a:pt x="1075283" y="10715395"/>
                </a:cubicBezTo>
                <a:cubicBezTo>
                  <a:pt x="1075283" y="10715395"/>
                  <a:pt x="1075283" y="10687099"/>
                  <a:pt x="1085893" y="10672951"/>
                </a:cubicBezTo>
                <a:cubicBezTo>
                  <a:pt x="1100041" y="10658803"/>
                  <a:pt x="1114190" y="10641115"/>
                  <a:pt x="1114190" y="10641115"/>
                </a:cubicBezTo>
                <a:cubicBezTo>
                  <a:pt x="1114190" y="10641115"/>
                  <a:pt x="1124803" y="10506707"/>
                  <a:pt x="1117729" y="10443035"/>
                </a:cubicBezTo>
                <a:cubicBezTo>
                  <a:pt x="1110654" y="10382907"/>
                  <a:pt x="1078818" y="10209591"/>
                  <a:pt x="1043447" y="9965526"/>
                </a:cubicBezTo>
                <a:cubicBezTo>
                  <a:pt x="1008076" y="9721462"/>
                  <a:pt x="986853" y="9618888"/>
                  <a:pt x="969170" y="9484478"/>
                </a:cubicBezTo>
                <a:cubicBezTo>
                  <a:pt x="951482" y="9346530"/>
                  <a:pt x="944408" y="9194434"/>
                  <a:pt x="944408" y="9159062"/>
                </a:cubicBezTo>
                <a:cubicBezTo>
                  <a:pt x="944408" y="9123692"/>
                  <a:pt x="969170" y="9109544"/>
                  <a:pt x="969170" y="9109544"/>
                </a:cubicBezTo>
                <a:cubicBezTo>
                  <a:pt x="969170" y="9109544"/>
                  <a:pt x="972705" y="9098930"/>
                  <a:pt x="972705" y="9056490"/>
                </a:cubicBezTo>
                <a:cubicBezTo>
                  <a:pt x="972705" y="9014040"/>
                  <a:pt x="986853" y="8982208"/>
                  <a:pt x="993928" y="8897318"/>
                </a:cubicBezTo>
                <a:cubicBezTo>
                  <a:pt x="1001002" y="8812426"/>
                  <a:pt x="1032838" y="8709848"/>
                  <a:pt x="1032838" y="8709848"/>
                </a:cubicBezTo>
                <a:cubicBezTo>
                  <a:pt x="1032838" y="8709848"/>
                  <a:pt x="1025764" y="8678016"/>
                  <a:pt x="1018689" y="8656794"/>
                </a:cubicBezTo>
                <a:cubicBezTo>
                  <a:pt x="1011615" y="8639106"/>
                  <a:pt x="1008076" y="8564828"/>
                  <a:pt x="1008076" y="8564828"/>
                </a:cubicBezTo>
                <a:lnTo>
                  <a:pt x="859517" y="8578976"/>
                </a:lnTo>
                <a:cubicBezTo>
                  <a:pt x="817072" y="8578976"/>
                  <a:pt x="809998" y="8578976"/>
                  <a:pt x="809998" y="8508234"/>
                </a:cubicBezTo>
                <a:cubicBezTo>
                  <a:pt x="806462" y="8437492"/>
                  <a:pt x="781701" y="8324304"/>
                  <a:pt x="749868" y="8030725"/>
                </a:cubicBezTo>
                <a:cubicBezTo>
                  <a:pt x="718033" y="7737142"/>
                  <a:pt x="700349" y="7323298"/>
                  <a:pt x="679126" y="7058016"/>
                </a:cubicBezTo>
                <a:cubicBezTo>
                  <a:pt x="661439" y="6792730"/>
                  <a:pt x="664978" y="6612340"/>
                  <a:pt x="664978" y="6612340"/>
                </a:cubicBezTo>
                <a:cubicBezTo>
                  <a:pt x="664978" y="6612340"/>
                  <a:pt x="626068" y="6608801"/>
                  <a:pt x="583622" y="6594652"/>
                </a:cubicBezTo>
                <a:cubicBezTo>
                  <a:pt x="537641" y="6580504"/>
                  <a:pt x="498731" y="6552207"/>
                  <a:pt x="466899" y="6527449"/>
                </a:cubicBezTo>
                <a:cubicBezTo>
                  <a:pt x="435063" y="6499152"/>
                  <a:pt x="427989" y="6492078"/>
                  <a:pt x="427989" y="6460242"/>
                </a:cubicBezTo>
                <a:cubicBezTo>
                  <a:pt x="427989" y="6428410"/>
                  <a:pt x="431528" y="6382425"/>
                  <a:pt x="431528" y="6212644"/>
                </a:cubicBezTo>
                <a:cubicBezTo>
                  <a:pt x="431528" y="6042862"/>
                  <a:pt x="438602" y="5911991"/>
                  <a:pt x="452751" y="5713913"/>
                </a:cubicBezTo>
                <a:cubicBezTo>
                  <a:pt x="466899" y="5515834"/>
                  <a:pt x="463360" y="5328365"/>
                  <a:pt x="463360" y="5328365"/>
                </a:cubicBezTo>
                <a:lnTo>
                  <a:pt x="442138" y="5324830"/>
                </a:lnTo>
                <a:cubicBezTo>
                  <a:pt x="442138" y="5324830"/>
                  <a:pt x="410305" y="5370811"/>
                  <a:pt x="403231" y="5370811"/>
                </a:cubicBezTo>
                <a:cubicBezTo>
                  <a:pt x="396157" y="5370811"/>
                  <a:pt x="399692" y="5342513"/>
                  <a:pt x="417380" y="5225790"/>
                </a:cubicBezTo>
                <a:cubicBezTo>
                  <a:pt x="435063" y="5109064"/>
                  <a:pt x="452751" y="4981727"/>
                  <a:pt x="456286" y="4967579"/>
                </a:cubicBezTo>
                <a:cubicBezTo>
                  <a:pt x="459825" y="4949895"/>
                  <a:pt x="477509" y="4939282"/>
                  <a:pt x="477509" y="4939282"/>
                </a:cubicBezTo>
                <a:cubicBezTo>
                  <a:pt x="477509" y="4939282"/>
                  <a:pt x="473973" y="4921598"/>
                  <a:pt x="477509" y="4914525"/>
                </a:cubicBezTo>
                <a:cubicBezTo>
                  <a:pt x="477509" y="4907450"/>
                  <a:pt x="488122" y="4896837"/>
                  <a:pt x="488122" y="4896837"/>
                </a:cubicBezTo>
                <a:cubicBezTo>
                  <a:pt x="488122" y="4896837"/>
                  <a:pt x="488122" y="4865004"/>
                  <a:pt x="491657" y="4854391"/>
                </a:cubicBezTo>
                <a:cubicBezTo>
                  <a:pt x="495196" y="4843782"/>
                  <a:pt x="519954" y="4787188"/>
                  <a:pt x="562399" y="4730594"/>
                </a:cubicBezTo>
                <a:cubicBezTo>
                  <a:pt x="604845" y="4670462"/>
                  <a:pt x="615458" y="4628016"/>
                  <a:pt x="618993" y="4603258"/>
                </a:cubicBezTo>
                <a:cubicBezTo>
                  <a:pt x="620763" y="4596184"/>
                  <a:pt x="620763" y="4588225"/>
                  <a:pt x="619436" y="4580708"/>
                </a:cubicBezTo>
                <a:lnTo>
                  <a:pt x="612705" y="4562891"/>
                </a:lnTo>
                <a:cubicBezTo>
                  <a:pt x="603403" y="4558098"/>
                  <a:pt x="594952" y="4548268"/>
                  <a:pt x="584800" y="4548511"/>
                </a:cubicBezTo>
                <a:cubicBezTo>
                  <a:pt x="574648" y="4548754"/>
                  <a:pt x="589126" y="4538720"/>
                  <a:pt x="551790" y="4564351"/>
                </a:cubicBezTo>
                <a:cubicBezTo>
                  <a:pt x="530567" y="4585574"/>
                  <a:pt x="442138" y="4652777"/>
                  <a:pt x="360786" y="4702297"/>
                </a:cubicBezTo>
                <a:cubicBezTo>
                  <a:pt x="279430" y="4751817"/>
                  <a:pt x="219301" y="4787188"/>
                  <a:pt x="212227" y="4787188"/>
                </a:cubicBezTo>
                <a:cubicBezTo>
                  <a:pt x="205153" y="4787188"/>
                  <a:pt x="155633" y="4730594"/>
                  <a:pt x="77816" y="4613871"/>
                </a:cubicBezTo>
                <a:cubicBezTo>
                  <a:pt x="0" y="4497144"/>
                  <a:pt x="0" y="4465312"/>
                  <a:pt x="0" y="4419328"/>
                </a:cubicBezTo>
                <a:cubicBezTo>
                  <a:pt x="0" y="4373347"/>
                  <a:pt x="49520" y="4217714"/>
                  <a:pt x="49520" y="4217714"/>
                </a:cubicBezTo>
                <a:cubicBezTo>
                  <a:pt x="49520" y="4217714"/>
                  <a:pt x="45981" y="4185878"/>
                  <a:pt x="45981" y="4161120"/>
                </a:cubicBezTo>
                <a:cubicBezTo>
                  <a:pt x="45981" y="4136358"/>
                  <a:pt x="31832" y="4115136"/>
                  <a:pt x="53055" y="4079765"/>
                </a:cubicBezTo>
                <a:cubicBezTo>
                  <a:pt x="74277" y="4044393"/>
                  <a:pt x="108959" y="4003583"/>
                  <a:pt x="127336" y="3963042"/>
                </a:cubicBezTo>
                <a:cubicBezTo>
                  <a:pt x="145713" y="3922501"/>
                  <a:pt x="143866" y="3871298"/>
                  <a:pt x="163320" y="3836516"/>
                </a:cubicBezTo>
                <a:cubicBezTo>
                  <a:pt x="182774" y="3801734"/>
                  <a:pt x="212350" y="3778679"/>
                  <a:pt x="244059" y="3754350"/>
                </a:cubicBezTo>
                <a:cubicBezTo>
                  <a:pt x="275768" y="3730021"/>
                  <a:pt x="367860" y="3704830"/>
                  <a:pt x="367860" y="3704830"/>
                </a:cubicBezTo>
                <a:cubicBezTo>
                  <a:pt x="367860" y="3704830"/>
                  <a:pt x="364321" y="3651775"/>
                  <a:pt x="374934" y="3549197"/>
                </a:cubicBezTo>
                <a:cubicBezTo>
                  <a:pt x="385544" y="3450158"/>
                  <a:pt x="399692" y="3255618"/>
                  <a:pt x="399692" y="3255618"/>
                </a:cubicBezTo>
                <a:cubicBezTo>
                  <a:pt x="399692" y="3255618"/>
                  <a:pt x="378469" y="3227321"/>
                  <a:pt x="357247" y="3156579"/>
                </a:cubicBezTo>
                <a:cubicBezTo>
                  <a:pt x="336024" y="3085836"/>
                  <a:pt x="314801" y="3011555"/>
                  <a:pt x="321876" y="2905442"/>
                </a:cubicBezTo>
                <a:cubicBezTo>
                  <a:pt x="328950" y="2799328"/>
                  <a:pt x="399692" y="2700289"/>
                  <a:pt x="456286" y="2682605"/>
                </a:cubicBezTo>
                <a:cubicBezTo>
                  <a:pt x="516419" y="2664918"/>
                  <a:pt x="601310" y="2629547"/>
                  <a:pt x="601310" y="2629547"/>
                </a:cubicBezTo>
                <a:cubicBezTo>
                  <a:pt x="601310" y="2629547"/>
                  <a:pt x="611919" y="2615398"/>
                  <a:pt x="626068" y="2597714"/>
                </a:cubicBezTo>
                <a:cubicBezTo>
                  <a:pt x="611919" y="2618937"/>
                  <a:pt x="594235" y="2647234"/>
                  <a:pt x="594235" y="2647234"/>
                </a:cubicBezTo>
                <a:lnTo>
                  <a:pt x="573013" y="2682605"/>
                </a:lnTo>
                <a:cubicBezTo>
                  <a:pt x="530567" y="2746273"/>
                  <a:pt x="498731" y="2820551"/>
                  <a:pt x="473973" y="2894832"/>
                </a:cubicBezTo>
                <a:cubicBezTo>
                  <a:pt x="435063" y="3025704"/>
                  <a:pt x="413841" y="3153040"/>
                  <a:pt x="403231" y="3287450"/>
                </a:cubicBezTo>
                <a:cubicBezTo>
                  <a:pt x="392618" y="3411251"/>
                  <a:pt x="382008" y="3531513"/>
                  <a:pt x="371395" y="3655311"/>
                </a:cubicBezTo>
                <a:cubicBezTo>
                  <a:pt x="369628" y="3665922"/>
                  <a:pt x="373506" y="3694087"/>
                  <a:pt x="373948" y="3705141"/>
                </a:cubicBezTo>
                <a:lnTo>
                  <a:pt x="530033" y="3686497"/>
                </a:lnTo>
                <a:lnTo>
                  <a:pt x="680663" y="3651244"/>
                </a:lnTo>
                <a:lnTo>
                  <a:pt x="694821" y="3515980"/>
                </a:lnTo>
                <a:cubicBezTo>
                  <a:pt x="713391" y="3369245"/>
                  <a:pt x="741909" y="3229972"/>
                  <a:pt x="792314" y="3078759"/>
                </a:cubicBezTo>
                <a:cubicBezTo>
                  <a:pt x="792314" y="3068149"/>
                  <a:pt x="795849" y="3029239"/>
                  <a:pt x="795849" y="3018629"/>
                </a:cubicBezTo>
                <a:cubicBezTo>
                  <a:pt x="795849" y="3008016"/>
                  <a:pt x="788775" y="2986794"/>
                  <a:pt x="781701" y="2979720"/>
                </a:cubicBezTo>
                <a:cubicBezTo>
                  <a:pt x="767552" y="2954961"/>
                  <a:pt x="767552" y="2926664"/>
                  <a:pt x="753404" y="2901903"/>
                </a:cubicBezTo>
                <a:cubicBezTo>
                  <a:pt x="742794" y="2887754"/>
                  <a:pt x="732181" y="2870071"/>
                  <a:pt x="739255" y="2852383"/>
                </a:cubicBezTo>
                <a:cubicBezTo>
                  <a:pt x="742794" y="2841774"/>
                  <a:pt x="749868" y="2834699"/>
                  <a:pt x="756943" y="2827625"/>
                </a:cubicBezTo>
                <a:cubicBezTo>
                  <a:pt x="802923" y="2781641"/>
                  <a:pt x="855982" y="2742734"/>
                  <a:pt x="887814" y="2686140"/>
                </a:cubicBezTo>
                <a:cubicBezTo>
                  <a:pt x="919650" y="2636621"/>
                  <a:pt x="940873" y="2558804"/>
                  <a:pt x="962095" y="2488062"/>
                </a:cubicBezTo>
                <a:lnTo>
                  <a:pt x="958556" y="2477449"/>
                </a:lnTo>
                <a:cubicBezTo>
                  <a:pt x="958556" y="2477449"/>
                  <a:pt x="1001002" y="2385484"/>
                  <a:pt x="1032838" y="2289983"/>
                </a:cubicBezTo>
                <a:cubicBezTo>
                  <a:pt x="1068209" y="2194480"/>
                  <a:pt x="1124803" y="2137886"/>
                  <a:pt x="1124803" y="2137886"/>
                </a:cubicBezTo>
                <a:cubicBezTo>
                  <a:pt x="1124803" y="2137886"/>
                  <a:pt x="1117729" y="2052995"/>
                  <a:pt x="1114190" y="2014089"/>
                </a:cubicBezTo>
                <a:cubicBezTo>
                  <a:pt x="1107115" y="1978718"/>
                  <a:pt x="1082357" y="1911510"/>
                  <a:pt x="1082357" y="1911510"/>
                </a:cubicBezTo>
                <a:cubicBezTo>
                  <a:pt x="1082357" y="1911510"/>
                  <a:pt x="972705" y="1840768"/>
                  <a:pt x="912576" y="1773565"/>
                </a:cubicBezTo>
                <a:cubicBezTo>
                  <a:pt x="852443" y="1706357"/>
                  <a:pt x="834759" y="1663912"/>
                  <a:pt x="795849" y="1571947"/>
                </a:cubicBezTo>
                <a:cubicBezTo>
                  <a:pt x="756943" y="1479982"/>
                  <a:pt x="718033" y="1373869"/>
                  <a:pt x="710958" y="1334962"/>
                </a:cubicBezTo>
                <a:cubicBezTo>
                  <a:pt x="707423" y="1296052"/>
                  <a:pt x="703884" y="1182865"/>
                  <a:pt x="703884" y="1182865"/>
                </a:cubicBezTo>
                <a:cubicBezTo>
                  <a:pt x="703884" y="1182865"/>
                  <a:pt x="689736" y="1097974"/>
                  <a:pt x="682661" y="1044919"/>
                </a:cubicBezTo>
                <a:cubicBezTo>
                  <a:pt x="679126" y="991860"/>
                  <a:pt x="668513" y="910508"/>
                  <a:pt x="675587" y="815004"/>
                </a:cubicBezTo>
                <a:cubicBezTo>
                  <a:pt x="682661" y="719504"/>
                  <a:pt x="693275" y="602777"/>
                  <a:pt x="707423" y="542648"/>
                </a:cubicBezTo>
                <a:cubicBezTo>
                  <a:pt x="721572" y="482515"/>
                  <a:pt x="774626" y="376402"/>
                  <a:pt x="894888" y="224308"/>
                </a:cubicBezTo>
                <a:cubicBezTo>
                  <a:pt x="1018689" y="72210"/>
                  <a:pt x="1068209" y="54526"/>
                  <a:pt x="1181397" y="22690"/>
                </a:cubicBezTo>
                <a:cubicBezTo>
                  <a:pt x="1236223" y="6774"/>
                  <a:pt x="1303426" y="-1184"/>
                  <a:pt x="1376382" y="14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3" name="フリーフォーム 152"/>
          <p:cNvSpPr>
            <a:spLocks noChangeAspect="1"/>
          </p:cNvSpPr>
          <p:nvPr userDrawn="1"/>
        </p:nvSpPr>
        <p:spPr>
          <a:xfrm>
            <a:off x="3385131" y="1621527"/>
            <a:ext cx="268114" cy="812335"/>
          </a:xfrm>
          <a:custGeom>
            <a:avLst/>
            <a:gdLst>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945819 w 5349084"/>
              <a:gd name="connsiteY21" fmla="*/ 5130884 h 16206724"/>
              <a:gd name="connsiteX22" fmla="*/ 937449 w 5349084"/>
              <a:gd name="connsiteY22" fmla="*/ 5143437 h 16206724"/>
              <a:gd name="connsiteX23" fmla="*/ 924896 w 5349084"/>
              <a:gd name="connsiteY23" fmla="*/ 5155994 h 16206724"/>
              <a:gd name="connsiteX24" fmla="*/ 945819 w 5349084"/>
              <a:gd name="connsiteY24" fmla="*/ 5130884 h 16206724"/>
              <a:gd name="connsiteX25" fmla="*/ 1126301 w 5349084"/>
              <a:gd name="connsiteY25" fmla="*/ 4466876 h 16206724"/>
              <a:gd name="connsiteX26" fmla="*/ 1088201 w 5349084"/>
              <a:gd name="connsiteY26" fmla="*/ 4474496 h 16206724"/>
              <a:gd name="connsiteX27" fmla="*/ 1019621 w 5349084"/>
              <a:gd name="connsiteY27" fmla="*/ 4512597 h 16206724"/>
              <a:gd name="connsiteX28" fmla="*/ 1004381 w 5349084"/>
              <a:gd name="connsiteY28" fmla="*/ 4535457 h 16206724"/>
              <a:gd name="connsiteX29" fmla="*/ 996761 w 5349084"/>
              <a:gd name="connsiteY29" fmla="*/ 4611657 h 16206724"/>
              <a:gd name="connsiteX30" fmla="*/ 989141 w 5349084"/>
              <a:gd name="connsiteY30" fmla="*/ 4634517 h 16206724"/>
              <a:gd name="connsiteX31" fmla="*/ 943421 w 5349084"/>
              <a:gd name="connsiteY31" fmla="*/ 4664996 h 16206724"/>
              <a:gd name="connsiteX32" fmla="*/ 920561 w 5349084"/>
              <a:gd name="connsiteY32" fmla="*/ 4687856 h 16206724"/>
              <a:gd name="connsiteX33" fmla="*/ 897701 w 5349084"/>
              <a:gd name="connsiteY33" fmla="*/ 4741197 h 16206724"/>
              <a:gd name="connsiteX34" fmla="*/ 890081 w 5349084"/>
              <a:gd name="connsiteY34" fmla="*/ 4764056 h 16206724"/>
              <a:gd name="connsiteX35" fmla="*/ 874841 w 5349084"/>
              <a:gd name="connsiteY35" fmla="*/ 4786916 h 16206724"/>
              <a:gd name="connsiteX36" fmla="*/ 851981 w 5349084"/>
              <a:gd name="connsiteY36" fmla="*/ 4832637 h 16206724"/>
              <a:gd name="connsiteX37" fmla="*/ 836741 w 5349084"/>
              <a:gd name="connsiteY37" fmla="*/ 4885976 h 16206724"/>
              <a:gd name="connsiteX38" fmla="*/ 806261 w 5349084"/>
              <a:gd name="connsiteY38" fmla="*/ 4931697 h 16206724"/>
              <a:gd name="connsiteX39" fmla="*/ 798641 w 5349084"/>
              <a:gd name="connsiteY39" fmla="*/ 4954556 h 16206724"/>
              <a:gd name="connsiteX40" fmla="*/ 783401 w 5349084"/>
              <a:gd name="connsiteY40" fmla="*/ 4977416 h 16206724"/>
              <a:gd name="connsiteX41" fmla="*/ 782360 w 5349084"/>
              <a:gd name="connsiteY41" fmla="*/ 4980451 h 16206724"/>
              <a:gd name="connsiteX42" fmla="*/ 782604 w 5349084"/>
              <a:gd name="connsiteY42" fmla="*/ 4980221 h 16206724"/>
              <a:gd name="connsiteX43" fmla="*/ 828642 w 5349084"/>
              <a:gd name="connsiteY43" fmla="*/ 5059735 h 16206724"/>
              <a:gd name="connsiteX44" fmla="*/ 899786 w 5349084"/>
              <a:gd name="connsiteY44" fmla="*/ 5256435 h 16206724"/>
              <a:gd name="connsiteX45" fmla="*/ 912343 w 5349084"/>
              <a:gd name="connsiteY45" fmla="*/ 5373618 h 16206724"/>
              <a:gd name="connsiteX46" fmla="*/ 945823 w 5349084"/>
              <a:gd name="connsiteY46" fmla="*/ 5486612 h 16206724"/>
              <a:gd name="connsiteX47" fmla="*/ 1000227 w 5349084"/>
              <a:gd name="connsiteY47" fmla="*/ 5649831 h 16206724"/>
              <a:gd name="connsiteX48" fmla="*/ 1054635 w 5349084"/>
              <a:gd name="connsiteY48" fmla="*/ 5792123 h 16206724"/>
              <a:gd name="connsiteX49" fmla="*/ 1079745 w 5349084"/>
              <a:gd name="connsiteY49" fmla="*/ 5913488 h 16206724"/>
              <a:gd name="connsiteX50" fmla="*/ 1113226 w 5349084"/>
              <a:gd name="connsiteY50" fmla="*/ 5762826 h 16206724"/>
              <a:gd name="connsiteX51" fmla="*/ 1083928 w 5349084"/>
              <a:gd name="connsiteY51" fmla="*/ 5511722 h 16206724"/>
              <a:gd name="connsiteX52" fmla="*/ 1054635 w 5349084"/>
              <a:gd name="connsiteY52" fmla="*/ 5176918 h 16206724"/>
              <a:gd name="connsiteX53" fmla="*/ 1067188 w 5349084"/>
              <a:gd name="connsiteY53" fmla="*/ 4942554 h 16206724"/>
              <a:gd name="connsiteX54" fmla="*/ 1088115 w 5349084"/>
              <a:gd name="connsiteY54" fmla="*/ 4775152 h 16206724"/>
              <a:gd name="connsiteX55" fmla="*/ 1113226 w 5349084"/>
              <a:gd name="connsiteY55" fmla="*/ 4687267 h 16206724"/>
              <a:gd name="connsiteX56" fmla="*/ 1175608 w 5349084"/>
              <a:gd name="connsiteY56" fmla="*/ 4527189 h 16206724"/>
              <a:gd name="connsiteX57" fmla="*/ 1183892 w 5349084"/>
              <a:gd name="connsiteY57" fmla="*/ 4480700 h 16206724"/>
              <a:gd name="connsiteX58" fmla="*/ 1179641 w 5349084"/>
              <a:gd name="connsiteY58" fmla="*/ 4482116 h 16206724"/>
              <a:gd name="connsiteX59" fmla="*/ 1149161 w 5349084"/>
              <a:gd name="connsiteY59" fmla="*/ 4474496 h 16206724"/>
              <a:gd name="connsiteX60" fmla="*/ 1126301 w 5349084"/>
              <a:gd name="connsiteY60" fmla="*/ 4466876 h 16206724"/>
              <a:gd name="connsiteX61" fmla="*/ 773416 w 5349084"/>
              <a:gd name="connsiteY61" fmla="*/ 4064768 h 16206724"/>
              <a:gd name="connsiteX62" fmla="*/ 763095 w 5349084"/>
              <a:gd name="connsiteY62" fmla="*/ 4074865 h 16206724"/>
              <a:gd name="connsiteX63" fmla="*/ 775781 w 5349084"/>
              <a:gd name="connsiteY63" fmla="*/ 4070636 h 16206724"/>
              <a:gd name="connsiteX64" fmla="*/ 791021 w 5349084"/>
              <a:gd name="connsiteY64" fmla="*/ 4070636 h 16206724"/>
              <a:gd name="connsiteX65" fmla="*/ 2674251 w 5349084"/>
              <a:gd name="connsiteY65" fmla="*/ 0 h 16206724"/>
              <a:gd name="connsiteX66" fmla="*/ 2912801 w 5349084"/>
              <a:gd name="connsiteY66" fmla="*/ 50221 h 16206724"/>
              <a:gd name="connsiteX67" fmla="*/ 3021613 w 5349084"/>
              <a:gd name="connsiteY67" fmla="*/ 62774 h 16206724"/>
              <a:gd name="connsiteX68" fmla="*/ 3327120 w 5349084"/>
              <a:gd name="connsiteY68" fmla="*/ 209253 h 16206724"/>
              <a:gd name="connsiteX69" fmla="*/ 3481970 w 5349084"/>
              <a:gd name="connsiteY69" fmla="*/ 297137 h 16206724"/>
              <a:gd name="connsiteX70" fmla="*/ 3553113 w 5349084"/>
              <a:gd name="connsiteY70" fmla="*/ 426876 h 16206724"/>
              <a:gd name="connsiteX71" fmla="*/ 3590781 w 5349084"/>
              <a:gd name="connsiteY71" fmla="*/ 585908 h 16206724"/>
              <a:gd name="connsiteX72" fmla="*/ 3632632 w 5349084"/>
              <a:gd name="connsiteY72" fmla="*/ 778421 h 16206724"/>
              <a:gd name="connsiteX73" fmla="*/ 3632632 w 5349084"/>
              <a:gd name="connsiteY73" fmla="*/ 966747 h 16206724"/>
              <a:gd name="connsiteX74" fmla="*/ 3624262 w 5349084"/>
              <a:gd name="connsiteY74" fmla="*/ 1184370 h 16206724"/>
              <a:gd name="connsiteX75" fmla="*/ 3620075 w 5349084"/>
              <a:gd name="connsiteY75" fmla="*/ 1439661 h 16206724"/>
              <a:gd name="connsiteX76" fmla="*/ 3578224 w 5349084"/>
              <a:gd name="connsiteY76" fmla="*/ 1640544 h 16206724"/>
              <a:gd name="connsiteX77" fmla="*/ 3645185 w 5349084"/>
              <a:gd name="connsiteY77" fmla="*/ 1661467 h 16206724"/>
              <a:gd name="connsiteX78" fmla="*/ 3649372 w 5349084"/>
              <a:gd name="connsiteY78" fmla="*/ 1787019 h 16206724"/>
              <a:gd name="connsiteX79" fmla="*/ 3565671 w 5349084"/>
              <a:gd name="connsiteY79" fmla="*/ 1996272 h 16206724"/>
              <a:gd name="connsiteX80" fmla="*/ 3465229 w 5349084"/>
              <a:gd name="connsiteY80" fmla="*/ 2126010 h 16206724"/>
              <a:gd name="connsiteX81" fmla="*/ 3410821 w 5349084"/>
              <a:gd name="connsiteY81" fmla="*/ 2159491 h 16206724"/>
              <a:gd name="connsiteX82" fmla="*/ 3435932 w 5349084"/>
              <a:gd name="connsiteY82" fmla="*/ 2205524 h 16206724"/>
              <a:gd name="connsiteX83" fmla="*/ 3666113 w 5349084"/>
              <a:gd name="connsiteY83" fmla="*/ 2377114 h 16206724"/>
              <a:gd name="connsiteX84" fmla="*/ 3682853 w 5349084"/>
              <a:gd name="connsiteY84" fmla="*/ 2381297 h 16206724"/>
              <a:gd name="connsiteX85" fmla="*/ 3913029 w 5349084"/>
              <a:gd name="connsiteY85" fmla="*/ 2368744 h 16206724"/>
              <a:gd name="connsiteX86" fmla="*/ 3879548 w 5349084"/>
              <a:gd name="connsiteY86" fmla="*/ 2410595 h 16206724"/>
              <a:gd name="connsiteX87" fmla="*/ 3933956 w 5349084"/>
              <a:gd name="connsiteY87" fmla="*/ 2410595 h 16206724"/>
              <a:gd name="connsiteX88" fmla="*/ 3825145 w 5349084"/>
              <a:gd name="connsiteY88" fmla="*/ 2456628 h 16206724"/>
              <a:gd name="connsiteX89" fmla="*/ 3871178 w 5349084"/>
              <a:gd name="connsiteY89" fmla="*/ 2448258 h 16206724"/>
              <a:gd name="connsiteX90" fmla="*/ 3829327 w 5349084"/>
              <a:gd name="connsiteY90" fmla="*/ 2473368 h 16206724"/>
              <a:gd name="connsiteX91" fmla="*/ 3887918 w 5349084"/>
              <a:gd name="connsiteY91" fmla="*/ 2469185 h 16206724"/>
              <a:gd name="connsiteX92" fmla="*/ 3791664 w 5349084"/>
              <a:gd name="connsiteY92" fmla="*/ 2506849 h 16206724"/>
              <a:gd name="connsiteX93" fmla="*/ 3887918 w 5349084"/>
              <a:gd name="connsiteY93" fmla="*/ 2527776 h 16206724"/>
              <a:gd name="connsiteX94" fmla="*/ 3779107 w 5349084"/>
              <a:gd name="connsiteY94" fmla="*/ 2557069 h 16206724"/>
              <a:gd name="connsiteX95" fmla="*/ 3917216 w 5349084"/>
              <a:gd name="connsiteY95" fmla="*/ 2586367 h 16206724"/>
              <a:gd name="connsiteX96" fmla="*/ 3741443 w 5349084"/>
              <a:gd name="connsiteY96" fmla="*/ 2598920 h 16206724"/>
              <a:gd name="connsiteX97" fmla="*/ 3879548 w 5349084"/>
              <a:gd name="connsiteY97" fmla="*/ 2636588 h 16206724"/>
              <a:gd name="connsiteX98" fmla="*/ 3694883 w 5349084"/>
              <a:gd name="connsiteY98" fmla="*/ 2641821 h 16206724"/>
              <a:gd name="connsiteX99" fmla="*/ 3670972 w 5349084"/>
              <a:gd name="connsiteY99" fmla="*/ 2636359 h 16206724"/>
              <a:gd name="connsiteX100" fmla="*/ 3645185 w 5349084"/>
              <a:gd name="connsiteY100" fmla="*/ 2628218 h 16206724"/>
              <a:gd name="connsiteX101" fmla="*/ 3656499 w 5349084"/>
              <a:gd name="connsiteY101" fmla="*/ 2633055 h 16206724"/>
              <a:gd name="connsiteX102" fmla="*/ 3670972 w 5349084"/>
              <a:gd name="connsiteY102" fmla="*/ 2636359 h 16206724"/>
              <a:gd name="connsiteX103" fmla="*/ 3724703 w 5349084"/>
              <a:gd name="connsiteY103" fmla="*/ 2653328 h 16206724"/>
              <a:gd name="connsiteX104" fmla="*/ 3398269 w 5349084"/>
              <a:gd name="connsiteY104" fmla="*/ 2711919 h 16206724"/>
              <a:gd name="connsiteX105" fmla="*/ 3076017 w 5349084"/>
              <a:gd name="connsiteY105" fmla="*/ 2636588 h 16206724"/>
              <a:gd name="connsiteX106" fmla="*/ 3130425 w 5349084"/>
              <a:gd name="connsiteY106" fmla="*/ 2753769 h 16206724"/>
              <a:gd name="connsiteX107" fmla="*/ 3180645 w 5349084"/>
              <a:gd name="connsiteY107" fmla="*/ 2879321 h 16206724"/>
              <a:gd name="connsiteX108" fmla="*/ 3201569 w 5349084"/>
              <a:gd name="connsiteY108" fmla="*/ 2916985 h 16206724"/>
              <a:gd name="connsiteX109" fmla="*/ 2912801 w 5349084"/>
              <a:gd name="connsiteY109" fmla="*/ 3285270 h 16206724"/>
              <a:gd name="connsiteX110" fmla="*/ 2823711 w 5349084"/>
              <a:gd name="connsiteY110" fmla="*/ 3746961 h 16206724"/>
              <a:gd name="connsiteX111" fmla="*/ 2824884 w 5349084"/>
              <a:gd name="connsiteY111" fmla="*/ 3757912 h 16206724"/>
              <a:gd name="connsiteX112" fmla="*/ 2825561 w 5349084"/>
              <a:gd name="connsiteY112" fmla="*/ 3758216 h 16206724"/>
              <a:gd name="connsiteX113" fmla="*/ 2863661 w 5349084"/>
              <a:gd name="connsiteY113" fmla="*/ 3765836 h 16206724"/>
              <a:gd name="connsiteX114" fmla="*/ 2917001 w 5349084"/>
              <a:gd name="connsiteY114" fmla="*/ 3796316 h 16206724"/>
              <a:gd name="connsiteX115" fmla="*/ 2955101 w 5349084"/>
              <a:gd name="connsiteY115" fmla="*/ 3803936 h 16206724"/>
              <a:gd name="connsiteX116" fmla="*/ 2985581 w 5349084"/>
              <a:gd name="connsiteY116" fmla="*/ 3811556 h 16206724"/>
              <a:gd name="connsiteX117" fmla="*/ 3069401 w 5349084"/>
              <a:gd name="connsiteY117" fmla="*/ 3826796 h 16206724"/>
              <a:gd name="connsiteX118" fmla="*/ 3153221 w 5349084"/>
              <a:gd name="connsiteY118" fmla="*/ 3849656 h 16206724"/>
              <a:gd name="connsiteX119" fmla="*/ 3183701 w 5349084"/>
              <a:gd name="connsiteY119" fmla="*/ 3857276 h 16206724"/>
              <a:gd name="connsiteX120" fmla="*/ 3229421 w 5349084"/>
              <a:gd name="connsiteY120" fmla="*/ 3872516 h 16206724"/>
              <a:gd name="connsiteX121" fmla="*/ 3240080 w 5349084"/>
              <a:gd name="connsiteY121" fmla="*/ 3876069 h 16206724"/>
              <a:gd name="connsiteX122" fmla="*/ 3266177 w 5349084"/>
              <a:gd name="connsiteY122" fmla="*/ 3783228 h 16206724"/>
              <a:gd name="connsiteX123" fmla="*/ 3343861 w 5349084"/>
              <a:gd name="connsiteY123" fmla="*/ 3590781 h 16206724"/>
              <a:gd name="connsiteX124" fmla="*/ 3389899 w 5349084"/>
              <a:gd name="connsiteY124" fmla="*/ 3511263 h 16206724"/>
              <a:gd name="connsiteX125" fmla="*/ 3603334 w 5349084"/>
              <a:gd name="connsiteY125" fmla="*/ 3180646 h 16206724"/>
              <a:gd name="connsiteX126" fmla="*/ 3670295 w 5349084"/>
              <a:gd name="connsiteY126" fmla="*/ 3197386 h 16206724"/>
              <a:gd name="connsiteX127" fmla="*/ 3666113 w 5349084"/>
              <a:gd name="connsiteY127" fmla="*/ 3184828 h 16206724"/>
              <a:gd name="connsiteX128" fmla="*/ 4327352 w 5349084"/>
              <a:gd name="connsiteY128" fmla="*/ 3155535 h 16206724"/>
              <a:gd name="connsiteX129" fmla="*/ 4519865 w 5349084"/>
              <a:gd name="connsiteY129" fmla="*/ 3138795 h 16206724"/>
              <a:gd name="connsiteX130" fmla="*/ 4817001 w 5349084"/>
              <a:gd name="connsiteY130" fmla="*/ 3385711 h 16206724"/>
              <a:gd name="connsiteX131" fmla="*/ 5089033 w 5349084"/>
              <a:gd name="connsiteY131" fmla="*/ 3942327 h 16206724"/>
              <a:gd name="connsiteX132" fmla="*/ 5202027 w 5349084"/>
              <a:gd name="connsiteY132" fmla="*/ 4578456 h 16206724"/>
              <a:gd name="connsiteX133" fmla="*/ 5294099 w 5349084"/>
              <a:gd name="connsiteY133" fmla="*/ 5273176 h 16206724"/>
              <a:gd name="connsiteX134" fmla="*/ 5340137 w 5349084"/>
              <a:gd name="connsiteY134" fmla="*/ 6030669 h 16206724"/>
              <a:gd name="connsiteX135" fmla="*/ 5335949 w 5349084"/>
              <a:gd name="connsiteY135" fmla="*/ 6850941 h 16206724"/>
              <a:gd name="connsiteX136" fmla="*/ 5231325 w 5349084"/>
              <a:gd name="connsiteY136" fmla="*/ 7131343 h 16206724"/>
              <a:gd name="connsiteX137" fmla="*/ 5017885 w 5349084"/>
              <a:gd name="connsiteY137" fmla="*/ 7189933 h 16206724"/>
              <a:gd name="connsiteX138" fmla="*/ 4858852 w 5349084"/>
              <a:gd name="connsiteY138" fmla="*/ 7210857 h 16206724"/>
              <a:gd name="connsiteX139" fmla="*/ 4716560 w 5349084"/>
              <a:gd name="connsiteY139" fmla="*/ 7240154 h 16206724"/>
              <a:gd name="connsiteX140" fmla="*/ 4511495 w 5349084"/>
              <a:gd name="connsiteY140" fmla="*/ 7336408 h 16206724"/>
              <a:gd name="connsiteX141" fmla="*/ 4373385 w 5349084"/>
              <a:gd name="connsiteY141" fmla="*/ 7428480 h 16206724"/>
              <a:gd name="connsiteX142" fmla="*/ 4360833 w 5349084"/>
              <a:gd name="connsiteY142" fmla="*/ 7474517 h 16206724"/>
              <a:gd name="connsiteX143" fmla="*/ 4360833 w 5349084"/>
              <a:gd name="connsiteY143" fmla="*/ 7549849 h 16206724"/>
              <a:gd name="connsiteX144" fmla="*/ 4314795 w 5349084"/>
              <a:gd name="connsiteY144" fmla="*/ 7587511 h 16206724"/>
              <a:gd name="connsiteX145" fmla="*/ 4532417 w 5349084"/>
              <a:gd name="connsiteY145" fmla="*/ 8052055 h 16206724"/>
              <a:gd name="connsiteX146" fmla="*/ 4729117 w 5349084"/>
              <a:gd name="connsiteY146" fmla="*/ 8571002 h 16206724"/>
              <a:gd name="connsiteX147" fmla="*/ 4959293 w 5349084"/>
              <a:gd name="connsiteY147" fmla="*/ 9257352 h 16206724"/>
              <a:gd name="connsiteX148" fmla="*/ 5151807 w 5349084"/>
              <a:gd name="connsiteY148" fmla="*/ 10002293 h 16206724"/>
              <a:gd name="connsiteX149" fmla="*/ 5189474 w 5349084"/>
              <a:gd name="connsiteY149" fmla="*/ 10190618 h 16206724"/>
              <a:gd name="connsiteX150" fmla="*/ 5181104 w 5349084"/>
              <a:gd name="connsiteY150" fmla="*/ 10207359 h 16206724"/>
              <a:gd name="connsiteX151" fmla="*/ 5135066 w 5349084"/>
              <a:gd name="connsiteY151" fmla="*/ 10211546 h 16206724"/>
              <a:gd name="connsiteX152" fmla="*/ 5072293 w 5349084"/>
              <a:gd name="connsiteY152" fmla="*/ 10249209 h 16206724"/>
              <a:gd name="connsiteX153" fmla="*/ 4930001 w 5349084"/>
              <a:gd name="connsiteY153" fmla="*/ 10257579 h 16206724"/>
              <a:gd name="connsiteX154" fmla="*/ 4934183 w 5349084"/>
              <a:gd name="connsiteY154" fmla="*/ 10320357 h 16206724"/>
              <a:gd name="connsiteX155" fmla="*/ 4950923 w 5349084"/>
              <a:gd name="connsiteY155" fmla="*/ 10353838 h 16206724"/>
              <a:gd name="connsiteX156" fmla="*/ 4913260 w 5349084"/>
              <a:gd name="connsiteY156" fmla="*/ 10341281 h 16206724"/>
              <a:gd name="connsiteX157" fmla="*/ 4846299 w 5349084"/>
              <a:gd name="connsiteY157" fmla="*/ 10370578 h 16206724"/>
              <a:gd name="connsiteX158" fmla="*/ 4791891 w 5349084"/>
              <a:gd name="connsiteY158" fmla="*/ 10424982 h 16206724"/>
              <a:gd name="connsiteX159" fmla="*/ 4716560 w 5349084"/>
              <a:gd name="connsiteY159" fmla="*/ 10424982 h 16206724"/>
              <a:gd name="connsiteX160" fmla="*/ 4599379 w 5349084"/>
              <a:gd name="connsiteY160" fmla="*/ 10370578 h 16206724"/>
              <a:gd name="connsiteX161" fmla="*/ 4515677 w 5349084"/>
              <a:gd name="connsiteY161" fmla="*/ 10445909 h 16206724"/>
              <a:gd name="connsiteX162" fmla="*/ 4423606 w 5349084"/>
              <a:gd name="connsiteY162" fmla="*/ 10542163 h 16206724"/>
              <a:gd name="connsiteX163" fmla="*/ 4331535 w 5349084"/>
              <a:gd name="connsiteY163" fmla="*/ 10625865 h 16206724"/>
              <a:gd name="connsiteX164" fmla="*/ 4252021 w 5349084"/>
              <a:gd name="connsiteY164" fmla="*/ 10667715 h 16206724"/>
              <a:gd name="connsiteX165" fmla="*/ 4256203 w 5349084"/>
              <a:gd name="connsiteY165" fmla="*/ 10772344 h 16206724"/>
              <a:gd name="connsiteX166" fmla="*/ 4247833 w 5349084"/>
              <a:gd name="connsiteY166" fmla="*/ 10826747 h 16206724"/>
              <a:gd name="connsiteX167" fmla="*/ 4293871 w 5349084"/>
              <a:gd name="connsiteY167" fmla="*/ 11366622 h 16206724"/>
              <a:gd name="connsiteX168" fmla="*/ 4427793 w 5349084"/>
              <a:gd name="connsiteY168" fmla="*/ 11885570 h 16206724"/>
              <a:gd name="connsiteX169" fmla="*/ 4469644 w 5349084"/>
              <a:gd name="connsiteY169" fmla="*/ 12258038 h 16206724"/>
              <a:gd name="connsiteX170" fmla="*/ 4490567 w 5349084"/>
              <a:gd name="connsiteY170" fmla="*/ 12291518 h 16206724"/>
              <a:gd name="connsiteX171" fmla="*/ 4498937 w 5349084"/>
              <a:gd name="connsiteY171" fmla="*/ 12797913 h 16206724"/>
              <a:gd name="connsiteX172" fmla="*/ 4398495 w 5349084"/>
              <a:gd name="connsiteY172" fmla="*/ 13358711 h 16206724"/>
              <a:gd name="connsiteX173" fmla="*/ 4159949 w 5349084"/>
              <a:gd name="connsiteY173" fmla="*/ 14153872 h 16206724"/>
              <a:gd name="connsiteX174" fmla="*/ 3992547 w 5349084"/>
              <a:gd name="connsiteY174" fmla="*/ 14647709 h 16206724"/>
              <a:gd name="connsiteX175" fmla="*/ 3992547 w 5349084"/>
              <a:gd name="connsiteY175" fmla="*/ 15057845 h 16206724"/>
              <a:gd name="connsiteX176" fmla="*/ 4026027 w 5349084"/>
              <a:gd name="connsiteY176" fmla="*/ 15120619 h 16206724"/>
              <a:gd name="connsiteX177" fmla="*/ 4030211 w 5349084"/>
              <a:gd name="connsiteY177" fmla="*/ 15183397 h 16206724"/>
              <a:gd name="connsiteX178" fmla="*/ 4042768 w 5349084"/>
              <a:gd name="connsiteY178" fmla="*/ 15250358 h 16206724"/>
              <a:gd name="connsiteX179" fmla="*/ 4046951 w 5349084"/>
              <a:gd name="connsiteY179" fmla="*/ 15308949 h 16206724"/>
              <a:gd name="connsiteX180" fmla="*/ 4147392 w 5349084"/>
              <a:gd name="connsiteY180" fmla="*/ 15585163 h 16206724"/>
              <a:gd name="connsiteX181" fmla="*/ 4143209 w 5349084"/>
              <a:gd name="connsiteY181" fmla="*/ 15752565 h 16206724"/>
              <a:gd name="connsiteX182" fmla="*/ 4180873 w 5349084"/>
              <a:gd name="connsiteY182" fmla="*/ 15815339 h 16206724"/>
              <a:gd name="connsiteX183" fmla="*/ 4185060 w 5349084"/>
              <a:gd name="connsiteY183" fmla="*/ 15919967 h 16206724"/>
              <a:gd name="connsiteX184" fmla="*/ 4159949 w 5349084"/>
              <a:gd name="connsiteY184" fmla="*/ 15953448 h 16206724"/>
              <a:gd name="connsiteX185" fmla="*/ 4005100 w 5349084"/>
              <a:gd name="connsiteY185" fmla="*/ 16024592 h 16206724"/>
              <a:gd name="connsiteX186" fmla="*/ 3967437 w 5349084"/>
              <a:gd name="connsiteY186" fmla="*/ 16024592 h 16206724"/>
              <a:gd name="connsiteX187" fmla="*/ 3963249 w 5349084"/>
              <a:gd name="connsiteY187" fmla="*/ 15978558 h 16206724"/>
              <a:gd name="connsiteX188" fmla="*/ 3887918 w 5349084"/>
              <a:gd name="connsiteY188" fmla="*/ 16028780 h 16206724"/>
              <a:gd name="connsiteX189" fmla="*/ 3607521 w 5349084"/>
              <a:gd name="connsiteY189" fmla="*/ 16191994 h 16206724"/>
              <a:gd name="connsiteX190" fmla="*/ 3029983 w 5349084"/>
              <a:gd name="connsiteY190" fmla="*/ 16187812 h 16206724"/>
              <a:gd name="connsiteX191" fmla="*/ 2536146 w 5349084"/>
              <a:gd name="connsiteY191" fmla="*/ 16179440 h 16206724"/>
              <a:gd name="connsiteX192" fmla="*/ 2414777 w 5349084"/>
              <a:gd name="connsiteY192" fmla="*/ 16154332 h 16206724"/>
              <a:gd name="connsiteX193" fmla="*/ 2410595 w 5349084"/>
              <a:gd name="connsiteY193" fmla="*/ 16112480 h 16206724"/>
              <a:gd name="connsiteX194" fmla="*/ 1958608 w 5349084"/>
              <a:gd name="connsiteY194" fmla="*/ 16087370 h 16206724"/>
              <a:gd name="connsiteX195" fmla="*/ 1690764 w 5349084"/>
              <a:gd name="connsiteY195" fmla="*/ 16066442 h 16206724"/>
              <a:gd name="connsiteX196" fmla="*/ 1665654 w 5349084"/>
              <a:gd name="connsiteY196" fmla="*/ 16024592 h 16206724"/>
              <a:gd name="connsiteX197" fmla="*/ 1690764 w 5349084"/>
              <a:gd name="connsiteY197" fmla="*/ 15978558 h 16206724"/>
              <a:gd name="connsiteX198" fmla="*/ 1749355 w 5349084"/>
              <a:gd name="connsiteY198" fmla="*/ 15786046 h 16206724"/>
              <a:gd name="connsiteX199" fmla="*/ 2038122 w 5349084"/>
              <a:gd name="connsiteY199" fmla="*/ 15614456 h 16206724"/>
              <a:gd name="connsiteX200" fmla="*/ 2096713 w 5349084"/>
              <a:gd name="connsiteY200" fmla="*/ 15593533 h 16206724"/>
              <a:gd name="connsiteX201" fmla="*/ 2326893 w 5349084"/>
              <a:gd name="connsiteY201" fmla="*/ 15451241 h 16206724"/>
              <a:gd name="connsiteX202" fmla="*/ 2418965 w 5349084"/>
              <a:gd name="connsiteY202" fmla="*/ 15384280 h 16206724"/>
              <a:gd name="connsiteX203" fmla="*/ 2481738 w 5349084"/>
              <a:gd name="connsiteY203" fmla="*/ 15225247 h 16206724"/>
              <a:gd name="connsiteX204" fmla="*/ 2590550 w 5349084"/>
              <a:gd name="connsiteY204" fmla="*/ 15133176 h 16206724"/>
              <a:gd name="connsiteX205" fmla="*/ 2615660 w 5349084"/>
              <a:gd name="connsiteY205" fmla="*/ 15057845 h 16206724"/>
              <a:gd name="connsiteX206" fmla="*/ 2644958 w 5349084"/>
              <a:gd name="connsiteY206" fmla="*/ 15020177 h 16206724"/>
              <a:gd name="connsiteX207" fmla="*/ 2649141 w 5349084"/>
              <a:gd name="connsiteY207" fmla="*/ 14969957 h 16206724"/>
              <a:gd name="connsiteX208" fmla="*/ 2674251 w 5349084"/>
              <a:gd name="connsiteY208" fmla="*/ 14919736 h 16206724"/>
              <a:gd name="connsiteX209" fmla="*/ 2674251 w 5349084"/>
              <a:gd name="connsiteY209" fmla="*/ 14869515 h 16206724"/>
              <a:gd name="connsiteX210" fmla="*/ 2624030 w 5349084"/>
              <a:gd name="connsiteY210" fmla="*/ 14790001 h 16206724"/>
              <a:gd name="connsiteX211" fmla="*/ 2665881 w 5349084"/>
              <a:gd name="connsiteY211" fmla="*/ 14727223 h 16206724"/>
              <a:gd name="connsiteX212" fmla="*/ 2619847 w 5349084"/>
              <a:gd name="connsiteY212" fmla="*/ 14467749 h 16206724"/>
              <a:gd name="connsiteX213" fmla="*/ 2464998 w 5349084"/>
              <a:gd name="connsiteY213" fmla="*/ 13844178 h 16206724"/>
              <a:gd name="connsiteX214" fmla="*/ 2285043 w 5349084"/>
              <a:gd name="connsiteY214" fmla="*/ 13032276 h 16206724"/>
              <a:gd name="connsiteX215" fmla="*/ 2209711 w 5349084"/>
              <a:gd name="connsiteY215" fmla="*/ 12475661 h 16206724"/>
              <a:gd name="connsiteX216" fmla="*/ 2197154 w 5349084"/>
              <a:gd name="connsiteY216" fmla="*/ 12350109 h 16206724"/>
              <a:gd name="connsiteX217" fmla="*/ 2218082 w 5349084"/>
              <a:gd name="connsiteY217" fmla="*/ 12316629 h 16206724"/>
              <a:gd name="connsiteX218" fmla="*/ 2213895 w 5349084"/>
              <a:gd name="connsiteY218" fmla="*/ 11998564 h 16206724"/>
              <a:gd name="connsiteX219" fmla="*/ 2205524 w 5349084"/>
              <a:gd name="connsiteY219" fmla="*/ 11546578 h 16206724"/>
              <a:gd name="connsiteX220" fmla="*/ 2088343 w 5349084"/>
              <a:gd name="connsiteY220" fmla="*/ 11098779 h 16206724"/>
              <a:gd name="connsiteX221" fmla="*/ 2038122 w 5349084"/>
              <a:gd name="connsiteY221" fmla="*/ 10994150 h 16206724"/>
              <a:gd name="connsiteX222" fmla="*/ 2008829 w 5349084"/>
              <a:gd name="connsiteY222" fmla="*/ 11006707 h 16206724"/>
              <a:gd name="connsiteX223" fmla="*/ 1891647 w 5349084"/>
              <a:gd name="connsiteY223" fmla="*/ 10948116 h 16206724"/>
              <a:gd name="connsiteX224" fmla="*/ 1761908 w 5349084"/>
              <a:gd name="connsiteY224" fmla="*/ 11048558 h 16206724"/>
              <a:gd name="connsiteX225" fmla="*/ 1669837 w 5349084"/>
              <a:gd name="connsiteY225" fmla="*/ 11010890 h 16206724"/>
              <a:gd name="connsiteX226" fmla="*/ 1615433 w 5349084"/>
              <a:gd name="connsiteY226" fmla="*/ 11069481 h 16206724"/>
              <a:gd name="connsiteX227" fmla="*/ 1577765 w 5349084"/>
              <a:gd name="connsiteY227" fmla="*/ 11132259 h 16206724"/>
              <a:gd name="connsiteX228" fmla="*/ 1519175 w 5349084"/>
              <a:gd name="connsiteY228" fmla="*/ 11082038 h 16206724"/>
              <a:gd name="connsiteX229" fmla="*/ 1464771 w 5349084"/>
              <a:gd name="connsiteY229" fmla="*/ 11128072 h 16206724"/>
              <a:gd name="connsiteX230" fmla="*/ 1422920 w 5349084"/>
              <a:gd name="connsiteY230" fmla="*/ 11199220 h 16206724"/>
              <a:gd name="connsiteX231" fmla="*/ 1347589 w 5349084"/>
              <a:gd name="connsiteY231" fmla="*/ 11148999 h 16206724"/>
              <a:gd name="connsiteX232" fmla="*/ 1288998 w 5349084"/>
              <a:gd name="connsiteY232" fmla="*/ 11186663 h 16206724"/>
              <a:gd name="connsiteX233" fmla="*/ 1230408 w 5349084"/>
              <a:gd name="connsiteY233" fmla="*/ 11245253 h 16206724"/>
              <a:gd name="connsiteX234" fmla="*/ 1138336 w 5349084"/>
              <a:gd name="connsiteY234" fmla="*/ 11178292 h 16206724"/>
              <a:gd name="connsiteX235" fmla="*/ 1092298 w 5349084"/>
              <a:gd name="connsiteY235" fmla="*/ 11140629 h 16206724"/>
              <a:gd name="connsiteX236" fmla="*/ 1071375 w 5349084"/>
              <a:gd name="connsiteY236" fmla="*/ 11136442 h 16206724"/>
              <a:gd name="connsiteX237" fmla="*/ 958377 w 5349084"/>
              <a:gd name="connsiteY237" fmla="*/ 11182480 h 16206724"/>
              <a:gd name="connsiteX238" fmla="*/ 895603 w 5349084"/>
              <a:gd name="connsiteY238" fmla="*/ 11157369 h 16206724"/>
              <a:gd name="connsiteX239" fmla="*/ 891416 w 5349084"/>
              <a:gd name="connsiteY239" fmla="*/ 11119702 h 16206724"/>
              <a:gd name="connsiteX240" fmla="*/ 874675 w 5349084"/>
              <a:gd name="connsiteY240" fmla="*/ 11094591 h 16206724"/>
              <a:gd name="connsiteX241" fmla="*/ 883045 w 5349084"/>
              <a:gd name="connsiteY241" fmla="*/ 11019260 h 16206724"/>
              <a:gd name="connsiteX242" fmla="*/ 899786 w 5349084"/>
              <a:gd name="connsiteY242" fmla="*/ 10981597 h 16206724"/>
              <a:gd name="connsiteX243" fmla="*/ 874675 w 5349084"/>
              <a:gd name="connsiteY243" fmla="*/ 10952299 h 16206724"/>
              <a:gd name="connsiteX244" fmla="*/ 857935 w 5349084"/>
              <a:gd name="connsiteY244" fmla="*/ 10914636 h 16206724"/>
              <a:gd name="connsiteX245" fmla="*/ 962564 w 5349084"/>
              <a:gd name="connsiteY245" fmla="*/ 10429169 h 16206724"/>
              <a:gd name="connsiteX246" fmla="*/ 1029525 w 5349084"/>
              <a:gd name="connsiteY246" fmla="*/ 10056696 h 16206724"/>
              <a:gd name="connsiteX247" fmla="*/ 1029525 w 5349084"/>
              <a:gd name="connsiteY247" fmla="*/ 9474975 h 16206724"/>
              <a:gd name="connsiteX248" fmla="*/ 1079745 w 5349084"/>
              <a:gd name="connsiteY248" fmla="*/ 8767698 h 16206724"/>
              <a:gd name="connsiteX249" fmla="*/ 1167629 w 5349084"/>
              <a:gd name="connsiteY249" fmla="*/ 8219458 h 16206724"/>
              <a:gd name="connsiteX250" fmla="*/ 1176000 w 5349084"/>
              <a:gd name="connsiteY250" fmla="*/ 8035315 h 16206724"/>
              <a:gd name="connsiteX251" fmla="*/ 1180187 w 5349084"/>
              <a:gd name="connsiteY251" fmla="*/ 7943244 h 16206724"/>
              <a:gd name="connsiteX252" fmla="*/ 1100669 w 5349084"/>
              <a:gd name="connsiteY252" fmla="*/ 7930686 h 16206724"/>
              <a:gd name="connsiteX253" fmla="*/ 987674 w 5349084"/>
              <a:gd name="connsiteY253" fmla="*/ 7788394 h 16206724"/>
              <a:gd name="connsiteX254" fmla="*/ 1021155 w 5349084"/>
              <a:gd name="connsiteY254" fmla="*/ 7625179 h 16206724"/>
              <a:gd name="connsiteX255" fmla="*/ 1046265 w 5349084"/>
              <a:gd name="connsiteY255" fmla="*/ 7554031 h 16206724"/>
              <a:gd name="connsiteX256" fmla="*/ 1125779 w 5349084"/>
              <a:gd name="connsiteY256" fmla="*/ 7294557 h 16206724"/>
              <a:gd name="connsiteX257" fmla="*/ 1192740 w 5349084"/>
              <a:gd name="connsiteY257" fmla="*/ 6901162 h 16206724"/>
              <a:gd name="connsiteX258" fmla="*/ 1205297 w 5349084"/>
              <a:gd name="connsiteY258" fmla="*/ 6662615 h 16206724"/>
              <a:gd name="connsiteX259" fmla="*/ 1167629 w 5349084"/>
              <a:gd name="connsiteY259" fmla="*/ 6583098 h 16206724"/>
              <a:gd name="connsiteX260" fmla="*/ 1125779 w 5349084"/>
              <a:gd name="connsiteY260" fmla="*/ 6499396 h 16206724"/>
              <a:gd name="connsiteX261" fmla="*/ 1029525 w 5349084"/>
              <a:gd name="connsiteY261" fmla="*/ 6553804 h 16206724"/>
              <a:gd name="connsiteX262" fmla="*/ 682163 w 5349084"/>
              <a:gd name="connsiteY262" fmla="*/ 6398955 h 16206724"/>
              <a:gd name="connsiteX263" fmla="*/ 439429 w 5349084"/>
              <a:gd name="connsiteY263" fmla="*/ 6152038 h 16206724"/>
              <a:gd name="connsiteX264" fmla="*/ 393396 w 5349084"/>
              <a:gd name="connsiteY264" fmla="*/ 6072520 h 16206724"/>
              <a:gd name="connsiteX265" fmla="*/ 305507 w 5349084"/>
              <a:gd name="connsiteY265" fmla="*/ 5976266 h 16206724"/>
              <a:gd name="connsiteX266" fmla="*/ 246916 w 5349084"/>
              <a:gd name="connsiteY266" fmla="*/ 5867455 h 16206724"/>
              <a:gd name="connsiteX267" fmla="*/ 167402 w 5349084"/>
              <a:gd name="connsiteY267" fmla="*/ 5771195 h 16206724"/>
              <a:gd name="connsiteX268" fmla="*/ 150662 w 5349084"/>
              <a:gd name="connsiteY268" fmla="*/ 5670755 h 16206724"/>
              <a:gd name="connsiteX269" fmla="*/ 108812 w 5349084"/>
              <a:gd name="connsiteY269" fmla="*/ 5578683 h 16206724"/>
              <a:gd name="connsiteX270" fmla="*/ 66961 w 5349084"/>
              <a:gd name="connsiteY270" fmla="*/ 5511722 h 16206724"/>
              <a:gd name="connsiteX271" fmla="*/ 0 w 5349084"/>
              <a:gd name="connsiteY271" fmla="*/ 5448949 h 16206724"/>
              <a:gd name="connsiteX272" fmla="*/ 16740 w 5349084"/>
              <a:gd name="connsiteY272" fmla="*/ 5390358 h 16206724"/>
              <a:gd name="connsiteX273" fmla="*/ 37663 w 5349084"/>
              <a:gd name="connsiteY273" fmla="*/ 5289916 h 16206724"/>
              <a:gd name="connsiteX274" fmla="*/ 66961 w 5349084"/>
              <a:gd name="connsiteY274" fmla="*/ 5231325 h 16206724"/>
              <a:gd name="connsiteX275" fmla="*/ 37663 w 5349084"/>
              <a:gd name="connsiteY275" fmla="*/ 5122513 h 16206724"/>
              <a:gd name="connsiteX276" fmla="*/ 104624 w 5349084"/>
              <a:gd name="connsiteY276" fmla="*/ 5118327 h 16206724"/>
              <a:gd name="connsiteX277" fmla="*/ 96254 w 5349084"/>
              <a:gd name="connsiteY277" fmla="*/ 5009515 h 16206724"/>
              <a:gd name="connsiteX278" fmla="*/ 159032 w 5349084"/>
              <a:gd name="connsiteY278" fmla="*/ 4930001 h 16206724"/>
              <a:gd name="connsiteX279" fmla="*/ 171585 w 5349084"/>
              <a:gd name="connsiteY279" fmla="*/ 4867223 h 16206724"/>
              <a:gd name="connsiteX280" fmla="*/ 167402 w 5349084"/>
              <a:gd name="connsiteY280" fmla="*/ 4938371 h 16206724"/>
              <a:gd name="connsiteX281" fmla="*/ 158509 w 5349084"/>
              <a:gd name="connsiteY281" fmla="*/ 4991664 h 16206724"/>
              <a:gd name="connsiteX282" fmla="*/ 157425 w 5349084"/>
              <a:gd name="connsiteY282" fmla="*/ 5013577 h 16206724"/>
              <a:gd name="connsiteX283" fmla="*/ 166181 w 5349084"/>
              <a:gd name="connsiteY283" fmla="*/ 4969796 h 16206724"/>
              <a:gd name="connsiteX284" fmla="*/ 181421 w 5349084"/>
              <a:gd name="connsiteY284" fmla="*/ 4924077 h 16206724"/>
              <a:gd name="connsiteX285" fmla="*/ 189041 w 5349084"/>
              <a:gd name="connsiteY285" fmla="*/ 4779296 h 16206724"/>
              <a:gd name="connsiteX286" fmla="*/ 204281 w 5349084"/>
              <a:gd name="connsiteY286" fmla="*/ 4756436 h 16206724"/>
              <a:gd name="connsiteX287" fmla="*/ 211901 w 5349084"/>
              <a:gd name="connsiteY287" fmla="*/ 4733577 h 16206724"/>
              <a:gd name="connsiteX288" fmla="*/ 265241 w 5349084"/>
              <a:gd name="connsiteY288" fmla="*/ 4664996 h 16206724"/>
              <a:gd name="connsiteX289" fmla="*/ 280481 w 5349084"/>
              <a:gd name="connsiteY289" fmla="*/ 4642137 h 16206724"/>
              <a:gd name="connsiteX290" fmla="*/ 303341 w 5349084"/>
              <a:gd name="connsiteY290" fmla="*/ 4619277 h 16206724"/>
              <a:gd name="connsiteX291" fmla="*/ 318581 w 5349084"/>
              <a:gd name="connsiteY291" fmla="*/ 4596416 h 16206724"/>
              <a:gd name="connsiteX292" fmla="*/ 341441 w 5349084"/>
              <a:gd name="connsiteY292" fmla="*/ 4581176 h 16206724"/>
              <a:gd name="connsiteX293" fmla="*/ 379541 w 5349084"/>
              <a:gd name="connsiteY293" fmla="*/ 4543077 h 16206724"/>
              <a:gd name="connsiteX294" fmla="*/ 394781 w 5349084"/>
              <a:gd name="connsiteY294" fmla="*/ 4520217 h 16206724"/>
              <a:gd name="connsiteX295" fmla="*/ 440501 w 5349084"/>
              <a:gd name="connsiteY295" fmla="*/ 4474496 h 16206724"/>
              <a:gd name="connsiteX296" fmla="*/ 478601 w 5349084"/>
              <a:gd name="connsiteY296" fmla="*/ 4421157 h 16206724"/>
              <a:gd name="connsiteX297" fmla="*/ 531941 w 5349084"/>
              <a:gd name="connsiteY297" fmla="*/ 4344957 h 16206724"/>
              <a:gd name="connsiteX298" fmla="*/ 562421 w 5349084"/>
              <a:gd name="connsiteY298" fmla="*/ 4306857 h 16206724"/>
              <a:gd name="connsiteX299" fmla="*/ 592901 w 5349084"/>
              <a:gd name="connsiteY299" fmla="*/ 4261136 h 16206724"/>
              <a:gd name="connsiteX300" fmla="*/ 615761 w 5349084"/>
              <a:gd name="connsiteY300" fmla="*/ 4238277 h 16206724"/>
              <a:gd name="connsiteX301" fmla="*/ 631001 w 5349084"/>
              <a:gd name="connsiteY301" fmla="*/ 4215417 h 16206724"/>
              <a:gd name="connsiteX302" fmla="*/ 646241 w 5349084"/>
              <a:gd name="connsiteY302" fmla="*/ 4184936 h 16206724"/>
              <a:gd name="connsiteX303" fmla="*/ 691961 w 5349084"/>
              <a:gd name="connsiteY303" fmla="*/ 4139217 h 16206724"/>
              <a:gd name="connsiteX304" fmla="*/ 707201 w 5349084"/>
              <a:gd name="connsiteY304" fmla="*/ 4116357 h 16206724"/>
              <a:gd name="connsiteX305" fmla="*/ 752921 w 5349084"/>
              <a:gd name="connsiteY305" fmla="*/ 4078256 h 16206724"/>
              <a:gd name="connsiteX306" fmla="*/ 762000 w 5349084"/>
              <a:gd name="connsiteY306" fmla="*/ 4075230 h 16206724"/>
              <a:gd name="connsiteX307" fmla="*/ 794637 w 5349084"/>
              <a:gd name="connsiteY307" fmla="*/ 3971099 h 16206724"/>
              <a:gd name="connsiteX308" fmla="*/ 837012 w 5349084"/>
              <a:gd name="connsiteY308" fmla="*/ 3862813 h 16206724"/>
              <a:gd name="connsiteX309" fmla="*/ 1008597 w 5349084"/>
              <a:gd name="connsiteY309" fmla="*/ 3699593 h 16206724"/>
              <a:gd name="connsiteX310" fmla="*/ 1268071 w 5349084"/>
              <a:gd name="connsiteY310" fmla="*/ 3578228 h 16206724"/>
              <a:gd name="connsiteX311" fmla="*/ 1242961 w 5349084"/>
              <a:gd name="connsiteY311" fmla="*/ 3615892 h 16206724"/>
              <a:gd name="connsiteX312" fmla="*/ 1150889 w 5349084"/>
              <a:gd name="connsiteY312" fmla="*/ 3749813 h 16206724"/>
              <a:gd name="connsiteX313" fmla="*/ 1076735 w 5349084"/>
              <a:gd name="connsiteY313" fmla="*/ 3869872 h 16206724"/>
              <a:gd name="connsiteX314" fmla="*/ 1061649 w 5349084"/>
              <a:gd name="connsiteY314" fmla="*/ 3902689 h 16206724"/>
              <a:gd name="connsiteX315" fmla="*/ 1065341 w 5349084"/>
              <a:gd name="connsiteY315" fmla="*/ 3902997 h 16206724"/>
              <a:gd name="connsiteX316" fmla="*/ 1088201 w 5349084"/>
              <a:gd name="connsiteY316" fmla="*/ 3925857 h 16206724"/>
              <a:gd name="connsiteX317" fmla="*/ 1225361 w 5349084"/>
              <a:gd name="connsiteY317" fmla="*/ 3948716 h 16206724"/>
              <a:gd name="connsiteX318" fmla="*/ 1301561 w 5349084"/>
              <a:gd name="connsiteY318" fmla="*/ 3971576 h 16206724"/>
              <a:gd name="connsiteX319" fmla="*/ 1333419 w 5349084"/>
              <a:gd name="connsiteY319" fmla="*/ 3991996 h 16206724"/>
              <a:gd name="connsiteX320" fmla="*/ 1347555 w 5349084"/>
              <a:gd name="connsiteY320" fmla="*/ 3995869 h 16206724"/>
              <a:gd name="connsiteX321" fmla="*/ 1351772 w 5349084"/>
              <a:gd name="connsiteY321" fmla="*/ 3979990 h 16206724"/>
              <a:gd name="connsiteX322" fmla="*/ 1418733 w 5349084"/>
              <a:gd name="connsiteY322" fmla="*/ 3833515 h 16206724"/>
              <a:gd name="connsiteX323" fmla="*/ 1519175 w 5349084"/>
              <a:gd name="connsiteY323" fmla="*/ 3590781 h 16206724"/>
              <a:gd name="connsiteX324" fmla="*/ 1569395 w 5349084"/>
              <a:gd name="connsiteY324" fmla="*/ 3490340 h 16206724"/>
              <a:gd name="connsiteX325" fmla="*/ 1414550 w 5349084"/>
              <a:gd name="connsiteY325" fmla="*/ 3586594 h 16206724"/>
              <a:gd name="connsiteX326" fmla="*/ 1364329 w 5349084"/>
              <a:gd name="connsiteY326" fmla="*/ 3511263 h 16206724"/>
              <a:gd name="connsiteX327" fmla="*/ 1406180 w 5349084"/>
              <a:gd name="connsiteY327" fmla="*/ 3310380 h 16206724"/>
              <a:gd name="connsiteX328" fmla="*/ 1506621 w 5349084"/>
              <a:gd name="connsiteY328" fmla="*/ 3130425 h 16206724"/>
              <a:gd name="connsiteX329" fmla="*/ 1514992 w 5349084"/>
              <a:gd name="connsiteY329" fmla="*/ 3126238 h 16206724"/>
              <a:gd name="connsiteX330" fmla="*/ 1653096 w 5349084"/>
              <a:gd name="connsiteY330" fmla="*/ 2875134 h 16206724"/>
              <a:gd name="connsiteX331" fmla="*/ 1694947 w 5349084"/>
              <a:gd name="connsiteY331" fmla="*/ 2833283 h 16206724"/>
              <a:gd name="connsiteX332" fmla="*/ 1879090 w 5349084"/>
              <a:gd name="connsiteY332" fmla="*/ 2661698 h 16206724"/>
              <a:gd name="connsiteX333" fmla="*/ 1916757 w 5349084"/>
              <a:gd name="connsiteY333" fmla="*/ 2649141 h 16206724"/>
              <a:gd name="connsiteX334" fmla="*/ 1870719 w 5349084"/>
              <a:gd name="connsiteY334" fmla="*/ 2230635 h 16206724"/>
              <a:gd name="connsiteX335" fmla="*/ 1795389 w 5349084"/>
              <a:gd name="connsiteY335" fmla="*/ 1879090 h 16206724"/>
              <a:gd name="connsiteX336" fmla="*/ 1678207 w 5349084"/>
              <a:gd name="connsiteY336" fmla="*/ 1837239 h 16206724"/>
              <a:gd name="connsiteX337" fmla="*/ 1544285 w 5349084"/>
              <a:gd name="connsiteY337" fmla="*/ 1653097 h 16206724"/>
              <a:gd name="connsiteX338" fmla="*/ 1489881 w 5349084"/>
              <a:gd name="connsiteY338" fmla="*/ 1431291 h 16206724"/>
              <a:gd name="connsiteX339" fmla="*/ 1477324 w 5349084"/>
              <a:gd name="connsiteY339" fmla="*/ 1297369 h 16206724"/>
              <a:gd name="connsiteX340" fmla="*/ 1531732 w 5349084"/>
              <a:gd name="connsiteY340" fmla="*/ 1192740 h 16206724"/>
              <a:gd name="connsiteX341" fmla="*/ 1636356 w 5349084"/>
              <a:gd name="connsiteY341" fmla="*/ 1201110 h 16206724"/>
              <a:gd name="connsiteX342" fmla="*/ 1724245 w 5349084"/>
              <a:gd name="connsiteY342" fmla="*/ 1272258 h 16206724"/>
              <a:gd name="connsiteX343" fmla="*/ 1749355 w 5349084"/>
              <a:gd name="connsiteY343" fmla="*/ 757494 h 16206724"/>
              <a:gd name="connsiteX344" fmla="*/ 1874907 w 5349084"/>
              <a:gd name="connsiteY344" fmla="*/ 422689 h 16206724"/>
              <a:gd name="connsiteX345" fmla="*/ 1954421 w 5349084"/>
              <a:gd name="connsiteY345" fmla="*/ 267844 h 16206724"/>
              <a:gd name="connsiteX346" fmla="*/ 2067419 w 5349084"/>
              <a:gd name="connsiteY346" fmla="*/ 221806 h 16206724"/>
              <a:gd name="connsiteX347" fmla="*/ 2239005 w 5349084"/>
              <a:gd name="connsiteY347" fmla="*/ 96254 h 16206724"/>
              <a:gd name="connsiteX348" fmla="*/ 2515219 w 5349084"/>
              <a:gd name="connsiteY348" fmla="*/ 25111 h 16206724"/>
              <a:gd name="connsiteX349" fmla="*/ 2674251 w 5349084"/>
              <a:gd name="connsiteY349" fmla="*/ 0 h 16206724"/>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945819 w 5349084"/>
              <a:gd name="connsiteY21" fmla="*/ 5130884 h 16206724"/>
              <a:gd name="connsiteX22" fmla="*/ 937449 w 5349084"/>
              <a:gd name="connsiteY22" fmla="*/ 5143437 h 16206724"/>
              <a:gd name="connsiteX23" fmla="*/ 924896 w 5349084"/>
              <a:gd name="connsiteY23" fmla="*/ 5155994 h 16206724"/>
              <a:gd name="connsiteX24" fmla="*/ 945819 w 5349084"/>
              <a:gd name="connsiteY24" fmla="*/ 5130884 h 16206724"/>
              <a:gd name="connsiteX25" fmla="*/ 1126301 w 5349084"/>
              <a:gd name="connsiteY25" fmla="*/ 4466876 h 16206724"/>
              <a:gd name="connsiteX26" fmla="*/ 1088201 w 5349084"/>
              <a:gd name="connsiteY26" fmla="*/ 4474496 h 16206724"/>
              <a:gd name="connsiteX27" fmla="*/ 1019621 w 5349084"/>
              <a:gd name="connsiteY27" fmla="*/ 4512597 h 16206724"/>
              <a:gd name="connsiteX28" fmla="*/ 1004381 w 5349084"/>
              <a:gd name="connsiteY28" fmla="*/ 4535457 h 16206724"/>
              <a:gd name="connsiteX29" fmla="*/ 996761 w 5349084"/>
              <a:gd name="connsiteY29" fmla="*/ 4611657 h 16206724"/>
              <a:gd name="connsiteX30" fmla="*/ 989141 w 5349084"/>
              <a:gd name="connsiteY30" fmla="*/ 4634517 h 16206724"/>
              <a:gd name="connsiteX31" fmla="*/ 943421 w 5349084"/>
              <a:gd name="connsiteY31" fmla="*/ 4664996 h 16206724"/>
              <a:gd name="connsiteX32" fmla="*/ 920561 w 5349084"/>
              <a:gd name="connsiteY32" fmla="*/ 4687856 h 16206724"/>
              <a:gd name="connsiteX33" fmla="*/ 897701 w 5349084"/>
              <a:gd name="connsiteY33" fmla="*/ 4741197 h 16206724"/>
              <a:gd name="connsiteX34" fmla="*/ 890081 w 5349084"/>
              <a:gd name="connsiteY34" fmla="*/ 4764056 h 16206724"/>
              <a:gd name="connsiteX35" fmla="*/ 874841 w 5349084"/>
              <a:gd name="connsiteY35" fmla="*/ 4786916 h 16206724"/>
              <a:gd name="connsiteX36" fmla="*/ 851981 w 5349084"/>
              <a:gd name="connsiteY36" fmla="*/ 4832637 h 16206724"/>
              <a:gd name="connsiteX37" fmla="*/ 836741 w 5349084"/>
              <a:gd name="connsiteY37" fmla="*/ 4885976 h 16206724"/>
              <a:gd name="connsiteX38" fmla="*/ 806261 w 5349084"/>
              <a:gd name="connsiteY38" fmla="*/ 4931697 h 16206724"/>
              <a:gd name="connsiteX39" fmla="*/ 798641 w 5349084"/>
              <a:gd name="connsiteY39" fmla="*/ 4954556 h 16206724"/>
              <a:gd name="connsiteX40" fmla="*/ 783401 w 5349084"/>
              <a:gd name="connsiteY40" fmla="*/ 4977416 h 16206724"/>
              <a:gd name="connsiteX41" fmla="*/ 782360 w 5349084"/>
              <a:gd name="connsiteY41" fmla="*/ 4980451 h 16206724"/>
              <a:gd name="connsiteX42" fmla="*/ 782604 w 5349084"/>
              <a:gd name="connsiteY42" fmla="*/ 4980221 h 16206724"/>
              <a:gd name="connsiteX43" fmla="*/ 828642 w 5349084"/>
              <a:gd name="connsiteY43" fmla="*/ 5059735 h 16206724"/>
              <a:gd name="connsiteX44" fmla="*/ 899786 w 5349084"/>
              <a:gd name="connsiteY44" fmla="*/ 5256435 h 16206724"/>
              <a:gd name="connsiteX45" fmla="*/ 912343 w 5349084"/>
              <a:gd name="connsiteY45" fmla="*/ 5373618 h 16206724"/>
              <a:gd name="connsiteX46" fmla="*/ 945823 w 5349084"/>
              <a:gd name="connsiteY46" fmla="*/ 5486612 h 16206724"/>
              <a:gd name="connsiteX47" fmla="*/ 1000227 w 5349084"/>
              <a:gd name="connsiteY47" fmla="*/ 5649831 h 16206724"/>
              <a:gd name="connsiteX48" fmla="*/ 1054635 w 5349084"/>
              <a:gd name="connsiteY48" fmla="*/ 5792123 h 16206724"/>
              <a:gd name="connsiteX49" fmla="*/ 1079745 w 5349084"/>
              <a:gd name="connsiteY49" fmla="*/ 5913488 h 16206724"/>
              <a:gd name="connsiteX50" fmla="*/ 1113226 w 5349084"/>
              <a:gd name="connsiteY50" fmla="*/ 5762826 h 16206724"/>
              <a:gd name="connsiteX51" fmla="*/ 1083928 w 5349084"/>
              <a:gd name="connsiteY51" fmla="*/ 5511722 h 16206724"/>
              <a:gd name="connsiteX52" fmla="*/ 1054635 w 5349084"/>
              <a:gd name="connsiteY52" fmla="*/ 5176918 h 16206724"/>
              <a:gd name="connsiteX53" fmla="*/ 1067188 w 5349084"/>
              <a:gd name="connsiteY53" fmla="*/ 4942554 h 16206724"/>
              <a:gd name="connsiteX54" fmla="*/ 1088115 w 5349084"/>
              <a:gd name="connsiteY54" fmla="*/ 4775152 h 16206724"/>
              <a:gd name="connsiteX55" fmla="*/ 1113226 w 5349084"/>
              <a:gd name="connsiteY55" fmla="*/ 4687267 h 16206724"/>
              <a:gd name="connsiteX56" fmla="*/ 1175608 w 5349084"/>
              <a:gd name="connsiteY56" fmla="*/ 4527189 h 16206724"/>
              <a:gd name="connsiteX57" fmla="*/ 1183892 w 5349084"/>
              <a:gd name="connsiteY57" fmla="*/ 4480700 h 16206724"/>
              <a:gd name="connsiteX58" fmla="*/ 1179641 w 5349084"/>
              <a:gd name="connsiteY58" fmla="*/ 4482116 h 16206724"/>
              <a:gd name="connsiteX59" fmla="*/ 1149161 w 5349084"/>
              <a:gd name="connsiteY59" fmla="*/ 4474496 h 16206724"/>
              <a:gd name="connsiteX60" fmla="*/ 1126301 w 5349084"/>
              <a:gd name="connsiteY60" fmla="*/ 4466876 h 16206724"/>
              <a:gd name="connsiteX61" fmla="*/ 773416 w 5349084"/>
              <a:gd name="connsiteY61" fmla="*/ 4064768 h 16206724"/>
              <a:gd name="connsiteX62" fmla="*/ 763095 w 5349084"/>
              <a:gd name="connsiteY62" fmla="*/ 4074865 h 16206724"/>
              <a:gd name="connsiteX63" fmla="*/ 775781 w 5349084"/>
              <a:gd name="connsiteY63" fmla="*/ 4070636 h 16206724"/>
              <a:gd name="connsiteX64" fmla="*/ 791021 w 5349084"/>
              <a:gd name="connsiteY64" fmla="*/ 4070636 h 16206724"/>
              <a:gd name="connsiteX65" fmla="*/ 773416 w 5349084"/>
              <a:gd name="connsiteY65" fmla="*/ 4064768 h 16206724"/>
              <a:gd name="connsiteX66" fmla="*/ 2674251 w 5349084"/>
              <a:gd name="connsiteY66" fmla="*/ 0 h 16206724"/>
              <a:gd name="connsiteX67" fmla="*/ 2912801 w 5349084"/>
              <a:gd name="connsiteY67" fmla="*/ 50221 h 16206724"/>
              <a:gd name="connsiteX68" fmla="*/ 3021613 w 5349084"/>
              <a:gd name="connsiteY68" fmla="*/ 62774 h 16206724"/>
              <a:gd name="connsiteX69" fmla="*/ 3327120 w 5349084"/>
              <a:gd name="connsiteY69" fmla="*/ 209253 h 16206724"/>
              <a:gd name="connsiteX70" fmla="*/ 3481970 w 5349084"/>
              <a:gd name="connsiteY70" fmla="*/ 297137 h 16206724"/>
              <a:gd name="connsiteX71" fmla="*/ 3553113 w 5349084"/>
              <a:gd name="connsiteY71" fmla="*/ 426876 h 16206724"/>
              <a:gd name="connsiteX72" fmla="*/ 3590781 w 5349084"/>
              <a:gd name="connsiteY72" fmla="*/ 585908 h 16206724"/>
              <a:gd name="connsiteX73" fmla="*/ 3632632 w 5349084"/>
              <a:gd name="connsiteY73" fmla="*/ 778421 h 16206724"/>
              <a:gd name="connsiteX74" fmla="*/ 3632632 w 5349084"/>
              <a:gd name="connsiteY74" fmla="*/ 966747 h 16206724"/>
              <a:gd name="connsiteX75" fmla="*/ 3624262 w 5349084"/>
              <a:gd name="connsiteY75" fmla="*/ 1184370 h 16206724"/>
              <a:gd name="connsiteX76" fmla="*/ 3620075 w 5349084"/>
              <a:gd name="connsiteY76" fmla="*/ 1439661 h 16206724"/>
              <a:gd name="connsiteX77" fmla="*/ 3578224 w 5349084"/>
              <a:gd name="connsiteY77" fmla="*/ 1640544 h 16206724"/>
              <a:gd name="connsiteX78" fmla="*/ 3645185 w 5349084"/>
              <a:gd name="connsiteY78" fmla="*/ 1661467 h 16206724"/>
              <a:gd name="connsiteX79" fmla="*/ 3649372 w 5349084"/>
              <a:gd name="connsiteY79" fmla="*/ 1787019 h 16206724"/>
              <a:gd name="connsiteX80" fmla="*/ 3565671 w 5349084"/>
              <a:gd name="connsiteY80" fmla="*/ 1996272 h 16206724"/>
              <a:gd name="connsiteX81" fmla="*/ 3465229 w 5349084"/>
              <a:gd name="connsiteY81" fmla="*/ 2126010 h 16206724"/>
              <a:gd name="connsiteX82" fmla="*/ 3410821 w 5349084"/>
              <a:gd name="connsiteY82" fmla="*/ 2159491 h 16206724"/>
              <a:gd name="connsiteX83" fmla="*/ 3435932 w 5349084"/>
              <a:gd name="connsiteY83" fmla="*/ 2205524 h 16206724"/>
              <a:gd name="connsiteX84" fmla="*/ 3666113 w 5349084"/>
              <a:gd name="connsiteY84" fmla="*/ 2377114 h 16206724"/>
              <a:gd name="connsiteX85" fmla="*/ 3682853 w 5349084"/>
              <a:gd name="connsiteY85" fmla="*/ 2381297 h 16206724"/>
              <a:gd name="connsiteX86" fmla="*/ 3913029 w 5349084"/>
              <a:gd name="connsiteY86" fmla="*/ 2368744 h 16206724"/>
              <a:gd name="connsiteX87" fmla="*/ 3879548 w 5349084"/>
              <a:gd name="connsiteY87" fmla="*/ 2410595 h 16206724"/>
              <a:gd name="connsiteX88" fmla="*/ 3933956 w 5349084"/>
              <a:gd name="connsiteY88" fmla="*/ 2410595 h 16206724"/>
              <a:gd name="connsiteX89" fmla="*/ 3825145 w 5349084"/>
              <a:gd name="connsiteY89" fmla="*/ 2456628 h 16206724"/>
              <a:gd name="connsiteX90" fmla="*/ 3871178 w 5349084"/>
              <a:gd name="connsiteY90" fmla="*/ 2448258 h 16206724"/>
              <a:gd name="connsiteX91" fmla="*/ 3829327 w 5349084"/>
              <a:gd name="connsiteY91" fmla="*/ 2473368 h 16206724"/>
              <a:gd name="connsiteX92" fmla="*/ 3887918 w 5349084"/>
              <a:gd name="connsiteY92" fmla="*/ 2469185 h 16206724"/>
              <a:gd name="connsiteX93" fmla="*/ 3791664 w 5349084"/>
              <a:gd name="connsiteY93" fmla="*/ 2506849 h 16206724"/>
              <a:gd name="connsiteX94" fmla="*/ 3887918 w 5349084"/>
              <a:gd name="connsiteY94" fmla="*/ 2527776 h 16206724"/>
              <a:gd name="connsiteX95" fmla="*/ 3779107 w 5349084"/>
              <a:gd name="connsiteY95" fmla="*/ 2557069 h 16206724"/>
              <a:gd name="connsiteX96" fmla="*/ 3917216 w 5349084"/>
              <a:gd name="connsiteY96" fmla="*/ 2586367 h 16206724"/>
              <a:gd name="connsiteX97" fmla="*/ 3741443 w 5349084"/>
              <a:gd name="connsiteY97" fmla="*/ 2598920 h 16206724"/>
              <a:gd name="connsiteX98" fmla="*/ 3879548 w 5349084"/>
              <a:gd name="connsiteY98" fmla="*/ 2636588 h 16206724"/>
              <a:gd name="connsiteX99" fmla="*/ 3694883 w 5349084"/>
              <a:gd name="connsiteY99" fmla="*/ 2641821 h 16206724"/>
              <a:gd name="connsiteX100" fmla="*/ 3670972 w 5349084"/>
              <a:gd name="connsiteY100" fmla="*/ 2636359 h 16206724"/>
              <a:gd name="connsiteX101" fmla="*/ 3645185 w 5349084"/>
              <a:gd name="connsiteY101" fmla="*/ 2628218 h 16206724"/>
              <a:gd name="connsiteX102" fmla="*/ 3656499 w 5349084"/>
              <a:gd name="connsiteY102" fmla="*/ 2633055 h 16206724"/>
              <a:gd name="connsiteX103" fmla="*/ 3670972 w 5349084"/>
              <a:gd name="connsiteY103" fmla="*/ 2636359 h 16206724"/>
              <a:gd name="connsiteX104" fmla="*/ 3724703 w 5349084"/>
              <a:gd name="connsiteY104" fmla="*/ 2653328 h 16206724"/>
              <a:gd name="connsiteX105" fmla="*/ 3398269 w 5349084"/>
              <a:gd name="connsiteY105" fmla="*/ 2711919 h 16206724"/>
              <a:gd name="connsiteX106" fmla="*/ 3076017 w 5349084"/>
              <a:gd name="connsiteY106" fmla="*/ 2636588 h 16206724"/>
              <a:gd name="connsiteX107" fmla="*/ 3130425 w 5349084"/>
              <a:gd name="connsiteY107" fmla="*/ 2753769 h 16206724"/>
              <a:gd name="connsiteX108" fmla="*/ 3180645 w 5349084"/>
              <a:gd name="connsiteY108" fmla="*/ 2879321 h 16206724"/>
              <a:gd name="connsiteX109" fmla="*/ 3201569 w 5349084"/>
              <a:gd name="connsiteY109" fmla="*/ 2916985 h 16206724"/>
              <a:gd name="connsiteX110" fmla="*/ 2912801 w 5349084"/>
              <a:gd name="connsiteY110" fmla="*/ 3285270 h 16206724"/>
              <a:gd name="connsiteX111" fmla="*/ 2823711 w 5349084"/>
              <a:gd name="connsiteY111" fmla="*/ 3746961 h 16206724"/>
              <a:gd name="connsiteX112" fmla="*/ 2824884 w 5349084"/>
              <a:gd name="connsiteY112" fmla="*/ 3757912 h 16206724"/>
              <a:gd name="connsiteX113" fmla="*/ 2825561 w 5349084"/>
              <a:gd name="connsiteY113" fmla="*/ 3758216 h 16206724"/>
              <a:gd name="connsiteX114" fmla="*/ 2863661 w 5349084"/>
              <a:gd name="connsiteY114" fmla="*/ 3765836 h 16206724"/>
              <a:gd name="connsiteX115" fmla="*/ 2917001 w 5349084"/>
              <a:gd name="connsiteY115" fmla="*/ 3796316 h 16206724"/>
              <a:gd name="connsiteX116" fmla="*/ 2955101 w 5349084"/>
              <a:gd name="connsiteY116" fmla="*/ 3803936 h 16206724"/>
              <a:gd name="connsiteX117" fmla="*/ 2985581 w 5349084"/>
              <a:gd name="connsiteY117" fmla="*/ 3811556 h 16206724"/>
              <a:gd name="connsiteX118" fmla="*/ 3069401 w 5349084"/>
              <a:gd name="connsiteY118" fmla="*/ 3826796 h 16206724"/>
              <a:gd name="connsiteX119" fmla="*/ 3153221 w 5349084"/>
              <a:gd name="connsiteY119" fmla="*/ 3849656 h 16206724"/>
              <a:gd name="connsiteX120" fmla="*/ 3183701 w 5349084"/>
              <a:gd name="connsiteY120" fmla="*/ 3857276 h 16206724"/>
              <a:gd name="connsiteX121" fmla="*/ 3229421 w 5349084"/>
              <a:gd name="connsiteY121" fmla="*/ 3872516 h 16206724"/>
              <a:gd name="connsiteX122" fmla="*/ 3240080 w 5349084"/>
              <a:gd name="connsiteY122" fmla="*/ 3876069 h 16206724"/>
              <a:gd name="connsiteX123" fmla="*/ 3266177 w 5349084"/>
              <a:gd name="connsiteY123" fmla="*/ 3783228 h 16206724"/>
              <a:gd name="connsiteX124" fmla="*/ 3343861 w 5349084"/>
              <a:gd name="connsiteY124" fmla="*/ 3590781 h 16206724"/>
              <a:gd name="connsiteX125" fmla="*/ 3389899 w 5349084"/>
              <a:gd name="connsiteY125" fmla="*/ 3511263 h 16206724"/>
              <a:gd name="connsiteX126" fmla="*/ 3603334 w 5349084"/>
              <a:gd name="connsiteY126" fmla="*/ 3180646 h 16206724"/>
              <a:gd name="connsiteX127" fmla="*/ 3670295 w 5349084"/>
              <a:gd name="connsiteY127" fmla="*/ 3197386 h 16206724"/>
              <a:gd name="connsiteX128" fmla="*/ 3666113 w 5349084"/>
              <a:gd name="connsiteY128" fmla="*/ 3184828 h 16206724"/>
              <a:gd name="connsiteX129" fmla="*/ 4327352 w 5349084"/>
              <a:gd name="connsiteY129" fmla="*/ 3155535 h 16206724"/>
              <a:gd name="connsiteX130" fmla="*/ 4519865 w 5349084"/>
              <a:gd name="connsiteY130" fmla="*/ 3138795 h 16206724"/>
              <a:gd name="connsiteX131" fmla="*/ 4817001 w 5349084"/>
              <a:gd name="connsiteY131" fmla="*/ 3385711 h 16206724"/>
              <a:gd name="connsiteX132" fmla="*/ 5089033 w 5349084"/>
              <a:gd name="connsiteY132" fmla="*/ 3942327 h 16206724"/>
              <a:gd name="connsiteX133" fmla="*/ 5202027 w 5349084"/>
              <a:gd name="connsiteY133" fmla="*/ 4578456 h 16206724"/>
              <a:gd name="connsiteX134" fmla="*/ 5294099 w 5349084"/>
              <a:gd name="connsiteY134" fmla="*/ 5273176 h 16206724"/>
              <a:gd name="connsiteX135" fmla="*/ 5340137 w 5349084"/>
              <a:gd name="connsiteY135" fmla="*/ 6030669 h 16206724"/>
              <a:gd name="connsiteX136" fmla="*/ 5335949 w 5349084"/>
              <a:gd name="connsiteY136" fmla="*/ 6850941 h 16206724"/>
              <a:gd name="connsiteX137" fmla="*/ 5231325 w 5349084"/>
              <a:gd name="connsiteY137" fmla="*/ 7131343 h 16206724"/>
              <a:gd name="connsiteX138" fmla="*/ 5017885 w 5349084"/>
              <a:gd name="connsiteY138" fmla="*/ 7189933 h 16206724"/>
              <a:gd name="connsiteX139" fmla="*/ 4858852 w 5349084"/>
              <a:gd name="connsiteY139" fmla="*/ 7210857 h 16206724"/>
              <a:gd name="connsiteX140" fmla="*/ 4716560 w 5349084"/>
              <a:gd name="connsiteY140" fmla="*/ 7240154 h 16206724"/>
              <a:gd name="connsiteX141" fmla="*/ 4511495 w 5349084"/>
              <a:gd name="connsiteY141" fmla="*/ 7336408 h 16206724"/>
              <a:gd name="connsiteX142" fmla="*/ 4373385 w 5349084"/>
              <a:gd name="connsiteY142" fmla="*/ 7428480 h 16206724"/>
              <a:gd name="connsiteX143" fmla="*/ 4360833 w 5349084"/>
              <a:gd name="connsiteY143" fmla="*/ 7474517 h 16206724"/>
              <a:gd name="connsiteX144" fmla="*/ 4360833 w 5349084"/>
              <a:gd name="connsiteY144" fmla="*/ 7549849 h 16206724"/>
              <a:gd name="connsiteX145" fmla="*/ 4314795 w 5349084"/>
              <a:gd name="connsiteY145" fmla="*/ 7587511 h 16206724"/>
              <a:gd name="connsiteX146" fmla="*/ 4532417 w 5349084"/>
              <a:gd name="connsiteY146" fmla="*/ 8052055 h 16206724"/>
              <a:gd name="connsiteX147" fmla="*/ 4729117 w 5349084"/>
              <a:gd name="connsiteY147" fmla="*/ 8571002 h 16206724"/>
              <a:gd name="connsiteX148" fmla="*/ 4959293 w 5349084"/>
              <a:gd name="connsiteY148" fmla="*/ 9257352 h 16206724"/>
              <a:gd name="connsiteX149" fmla="*/ 5151807 w 5349084"/>
              <a:gd name="connsiteY149" fmla="*/ 10002293 h 16206724"/>
              <a:gd name="connsiteX150" fmla="*/ 5189474 w 5349084"/>
              <a:gd name="connsiteY150" fmla="*/ 10190618 h 16206724"/>
              <a:gd name="connsiteX151" fmla="*/ 5181104 w 5349084"/>
              <a:gd name="connsiteY151" fmla="*/ 10207359 h 16206724"/>
              <a:gd name="connsiteX152" fmla="*/ 5135066 w 5349084"/>
              <a:gd name="connsiteY152" fmla="*/ 10211546 h 16206724"/>
              <a:gd name="connsiteX153" fmla="*/ 5072293 w 5349084"/>
              <a:gd name="connsiteY153" fmla="*/ 10249209 h 16206724"/>
              <a:gd name="connsiteX154" fmla="*/ 4930001 w 5349084"/>
              <a:gd name="connsiteY154" fmla="*/ 10257579 h 16206724"/>
              <a:gd name="connsiteX155" fmla="*/ 4934183 w 5349084"/>
              <a:gd name="connsiteY155" fmla="*/ 10320357 h 16206724"/>
              <a:gd name="connsiteX156" fmla="*/ 4950923 w 5349084"/>
              <a:gd name="connsiteY156" fmla="*/ 10353838 h 16206724"/>
              <a:gd name="connsiteX157" fmla="*/ 4913260 w 5349084"/>
              <a:gd name="connsiteY157" fmla="*/ 10341281 h 16206724"/>
              <a:gd name="connsiteX158" fmla="*/ 4846299 w 5349084"/>
              <a:gd name="connsiteY158" fmla="*/ 10370578 h 16206724"/>
              <a:gd name="connsiteX159" fmla="*/ 4791891 w 5349084"/>
              <a:gd name="connsiteY159" fmla="*/ 10424982 h 16206724"/>
              <a:gd name="connsiteX160" fmla="*/ 4716560 w 5349084"/>
              <a:gd name="connsiteY160" fmla="*/ 10424982 h 16206724"/>
              <a:gd name="connsiteX161" fmla="*/ 4599379 w 5349084"/>
              <a:gd name="connsiteY161" fmla="*/ 10370578 h 16206724"/>
              <a:gd name="connsiteX162" fmla="*/ 4515677 w 5349084"/>
              <a:gd name="connsiteY162" fmla="*/ 10445909 h 16206724"/>
              <a:gd name="connsiteX163" fmla="*/ 4423606 w 5349084"/>
              <a:gd name="connsiteY163" fmla="*/ 10542163 h 16206724"/>
              <a:gd name="connsiteX164" fmla="*/ 4331535 w 5349084"/>
              <a:gd name="connsiteY164" fmla="*/ 10625865 h 16206724"/>
              <a:gd name="connsiteX165" fmla="*/ 4252021 w 5349084"/>
              <a:gd name="connsiteY165" fmla="*/ 10667715 h 16206724"/>
              <a:gd name="connsiteX166" fmla="*/ 4256203 w 5349084"/>
              <a:gd name="connsiteY166" fmla="*/ 10772344 h 16206724"/>
              <a:gd name="connsiteX167" fmla="*/ 4247833 w 5349084"/>
              <a:gd name="connsiteY167" fmla="*/ 10826747 h 16206724"/>
              <a:gd name="connsiteX168" fmla="*/ 4293871 w 5349084"/>
              <a:gd name="connsiteY168" fmla="*/ 11366622 h 16206724"/>
              <a:gd name="connsiteX169" fmla="*/ 4427793 w 5349084"/>
              <a:gd name="connsiteY169" fmla="*/ 11885570 h 16206724"/>
              <a:gd name="connsiteX170" fmla="*/ 4469644 w 5349084"/>
              <a:gd name="connsiteY170" fmla="*/ 12258038 h 16206724"/>
              <a:gd name="connsiteX171" fmla="*/ 4490567 w 5349084"/>
              <a:gd name="connsiteY171" fmla="*/ 12291518 h 16206724"/>
              <a:gd name="connsiteX172" fmla="*/ 4498937 w 5349084"/>
              <a:gd name="connsiteY172" fmla="*/ 12797913 h 16206724"/>
              <a:gd name="connsiteX173" fmla="*/ 4398495 w 5349084"/>
              <a:gd name="connsiteY173" fmla="*/ 13358711 h 16206724"/>
              <a:gd name="connsiteX174" fmla="*/ 4159949 w 5349084"/>
              <a:gd name="connsiteY174" fmla="*/ 14153872 h 16206724"/>
              <a:gd name="connsiteX175" fmla="*/ 3992547 w 5349084"/>
              <a:gd name="connsiteY175" fmla="*/ 14647709 h 16206724"/>
              <a:gd name="connsiteX176" fmla="*/ 3992547 w 5349084"/>
              <a:gd name="connsiteY176" fmla="*/ 15057845 h 16206724"/>
              <a:gd name="connsiteX177" fmla="*/ 4026027 w 5349084"/>
              <a:gd name="connsiteY177" fmla="*/ 15120619 h 16206724"/>
              <a:gd name="connsiteX178" fmla="*/ 4030211 w 5349084"/>
              <a:gd name="connsiteY178" fmla="*/ 15183397 h 16206724"/>
              <a:gd name="connsiteX179" fmla="*/ 4042768 w 5349084"/>
              <a:gd name="connsiteY179" fmla="*/ 15250358 h 16206724"/>
              <a:gd name="connsiteX180" fmla="*/ 4046951 w 5349084"/>
              <a:gd name="connsiteY180" fmla="*/ 15308949 h 16206724"/>
              <a:gd name="connsiteX181" fmla="*/ 4147392 w 5349084"/>
              <a:gd name="connsiteY181" fmla="*/ 15585163 h 16206724"/>
              <a:gd name="connsiteX182" fmla="*/ 4143209 w 5349084"/>
              <a:gd name="connsiteY182" fmla="*/ 15752565 h 16206724"/>
              <a:gd name="connsiteX183" fmla="*/ 4180873 w 5349084"/>
              <a:gd name="connsiteY183" fmla="*/ 15815339 h 16206724"/>
              <a:gd name="connsiteX184" fmla="*/ 4185060 w 5349084"/>
              <a:gd name="connsiteY184" fmla="*/ 15919967 h 16206724"/>
              <a:gd name="connsiteX185" fmla="*/ 4159949 w 5349084"/>
              <a:gd name="connsiteY185" fmla="*/ 15953448 h 16206724"/>
              <a:gd name="connsiteX186" fmla="*/ 4005100 w 5349084"/>
              <a:gd name="connsiteY186" fmla="*/ 16024592 h 16206724"/>
              <a:gd name="connsiteX187" fmla="*/ 3967437 w 5349084"/>
              <a:gd name="connsiteY187" fmla="*/ 16024592 h 16206724"/>
              <a:gd name="connsiteX188" fmla="*/ 3963249 w 5349084"/>
              <a:gd name="connsiteY188" fmla="*/ 15978558 h 16206724"/>
              <a:gd name="connsiteX189" fmla="*/ 3887918 w 5349084"/>
              <a:gd name="connsiteY189" fmla="*/ 16028780 h 16206724"/>
              <a:gd name="connsiteX190" fmla="*/ 3607521 w 5349084"/>
              <a:gd name="connsiteY190" fmla="*/ 16191994 h 16206724"/>
              <a:gd name="connsiteX191" fmla="*/ 3029983 w 5349084"/>
              <a:gd name="connsiteY191" fmla="*/ 16187812 h 16206724"/>
              <a:gd name="connsiteX192" fmla="*/ 2536146 w 5349084"/>
              <a:gd name="connsiteY192" fmla="*/ 16179440 h 16206724"/>
              <a:gd name="connsiteX193" fmla="*/ 2414777 w 5349084"/>
              <a:gd name="connsiteY193" fmla="*/ 16154332 h 16206724"/>
              <a:gd name="connsiteX194" fmla="*/ 2410595 w 5349084"/>
              <a:gd name="connsiteY194" fmla="*/ 16112480 h 16206724"/>
              <a:gd name="connsiteX195" fmla="*/ 1958608 w 5349084"/>
              <a:gd name="connsiteY195" fmla="*/ 16087370 h 16206724"/>
              <a:gd name="connsiteX196" fmla="*/ 1690764 w 5349084"/>
              <a:gd name="connsiteY196" fmla="*/ 16066442 h 16206724"/>
              <a:gd name="connsiteX197" fmla="*/ 1665654 w 5349084"/>
              <a:gd name="connsiteY197" fmla="*/ 16024592 h 16206724"/>
              <a:gd name="connsiteX198" fmla="*/ 1690764 w 5349084"/>
              <a:gd name="connsiteY198" fmla="*/ 15978558 h 16206724"/>
              <a:gd name="connsiteX199" fmla="*/ 1749355 w 5349084"/>
              <a:gd name="connsiteY199" fmla="*/ 15786046 h 16206724"/>
              <a:gd name="connsiteX200" fmla="*/ 2038122 w 5349084"/>
              <a:gd name="connsiteY200" fmla="*/ 15614456 h 16206724"/>
              <a:gd name="connsiteX201" fmla="*/ 2096713 w 5349084"/>
              <a:gd name="connsiteY201" fmla="*/ 15593533 h 16206724"/>
              <a:gd name="connsiteX202" fmla="*/ 2326893 w 5349084"/>
              <a:gd name="connsiteY202" fmla="*/ 15451241 h 16206724"/>
              <a:gd name="connsiteX203" fmla="*/ 2418965 w 5349084"/>
              <a:gd name="connsiteY203" fmla="*/ 15384280 h 16206724"/>
              <a:gd name="connsiteX204" fmla="*/ 2481738 w 5349084"/>
              <a:gd name="connsiteY204" fmla="*/ 15225247 h 16206724"/>
              <a:gd name="connsiteX205" fmla="*/ 2590550 w 5349084"/>
              <a:gd name="connsiteY205" fmla="*/ 15133176 h 16206724"/>
              <a:gd name="connsiteX206" fmla="*/ 2615660 w 5349084"/>
              <a:gd name="connsiteY206" fmla="*/ 15057845 h 16206724"/>
              <a:gd name="connsiteX207" fmla="*/ 2644958 w 5349084"/>
              <a:gd name="connsiteY207" fmla="*/ 15020177 h 16206724"/>
              <a:gd name="connsiteX208" fmla="*/ 2649141 w 5349084"/>
              <a:gd name="connsiteY208" fmla="*/ 14969957 h 16206724"/>
              <a:gd name="connsiteX209" fmla="*/ 2674251 w 5349084"/>
              <a:gd name="connsiteY209" fmla="*/ 14919736 h 16206724"/>
              <a:gd name="connsiteX210" fmla="*/ 2674251 w 5349084"/>
              <a:gd name="connsiteY210" fmla="*/ 14869515 h 16206724"/>
              <a:gd name="connsiteX211" fmla="*/ 2624030 w 5349084"/>
              <a:gd name="connsiteY211" fmla="*/ 14790001 h 16206724"/>
              <a:gd name="connsiteX212" fmla="*/ 2665881 w 5349084"/>
              <a:gd name="connsiteY212" fmla="*/ 14727223 h 16206724"/>
              <a:gd name="connsiteX213" fmla="*/ 2619847 w 5349084"/>
              <a:gd name="connsiteY213" fmla="*/ 14467749 h 16206724"/>
              <a:gd name="connsiteX214" fmla="*/ 2464998 w 5349084"/>
              <a:gd name="connsiteY214" fmla="*/ 13844178 h 16206724"/>
              <a:gd name="connsiteX215" fmla="*/ 2285043 w 5349084"/>
              <a:gd name="connsiteY215" fmla="*/ 13032276 h 16206724"/>
              <a:gd name="connsiteX216" fmla="*/ 2209711 w 5349084"/>
              <a:gd name="connsiteY216" fmla="*/ 12475661 h 16206724"/>
              <a:gd name="connsiteX217" fmla="*/ 2197154 w 5349084"/>
              <a:gd name="connsiteY217" fmla="*/ 12350109 h 16206724"/>
              <a:gd name="connsiteX218" fmla="*/ 2218082 w 5349084"/>
              <a:gd name="connsiteY218" fmla="*/ 12316629 h 16206724"/>
              <a:gd name="connsiteX219" fmla="*/ 2213895 w 5349084"/>
              <a:gd name="connsiteY219" fmla="*/ 11998564 h 16206724"/>
              <a:gd name="connsiteX220" fmla="*/ 2205524 w 5349084"/>
              <a:gd name="connsiteY220" fmla="*/ 11546578 h 16206724"/>
              <a:gd name="connsiteX221" fmla="*/ 2088343 w 5349084"/>
              <a:gd name="connsiteY221" fmla="*/ 11098779 h 16206724"/>
              <a:gd name="connsiteX222" fmla="*/ 2038122 w 5349084"/>
              <a:gd name="connsiteY222" fmla="*/ 10994150 h 16206724"/>
              <a:gd name="connsiteX223" fmla="*/ 2008829 w 5349084"/>
              <a:gd name="connsiteY223" fmla="*/ 11006707 h 16206724"/>
              <a:gd name="connsiteX224" fmla="*/ 1891647 w 5349084"/>
              <a:gd name="connsiteY224" fmla="*/ 10948116 h 16206724"/>
              <a:gd name="connsiteX225" fmla="*/ 1761908 w 5349084"/>
              <a:gd name="connsiteY225" fmla="*/ 11048558 h 16206724"/>
              <a:gd name="connsiteX226" fmla="*/ 1669837 w 5349084"/>
              <a:gd name="connsiteY226" fmla="*/ 11010890 h 16206724"/>
              <a:gd name="connsiteX227" fmla="*/ 1615433 w 5349084"/>
              <a:gd name="connsiteY227" fmla="*/ 11069481 h 16206724"/>
              <a:gd name="connsiteX228" fmla="*/ 1577765 w 5349084"/>
              <a:gd name="connsiteY228" fmla="*/ 11132259 h 16206724"/>
              <a:gd name="connsiteX229" fmla="*/ 1519175 w 5349084"/>
              <a:gd name="connsiteY229" fmla="*/ 11082038 h 16206724"/>
              <a:gd name="connsiteX230" fmla="*/ 1464771 w 5349084"/>
              <a:gd name="connsiteY230" fmla="*/ 11128072 h 16206724"/>
              <a:gd name="connsiteX231" fmla="*/ 1422920 w 5349084"/>
              <a:gd name="connsiteY231" fmla="*/ 11199220 h 16206724"/>
              <a:gd name="connsiteX232" fmla="*/ 1347589 w 5349084"/>
              <a:gd name="connsiteY232" fmla="*/ 11148999 h 16206724"/>
              <a:gd name="connsiteX233" fmla="*/ 1288998 w 5349084"/>
              <a:gd name="connsiteY233" fmla="*/ 11186663 h 16206724"/>
              <a:gd name="connsiteX234" fmla="*/ 1230408 w 5349084"/>
              <a:gd name="connsiteY234" fmla="*/ 11245253 h 16206724"/>
              <a:gd name="connsiteX235" fmla="*/ 1138336 w 5349084"/>
              <a:gd name="connsiteY235" fmla="*/ 11178292 h 16206724"/>
              <a:gd name="connsiteX236" fmla="*/ 1092298 w 5349084"/>
              <a:gd name="connsiteY236" fmla="*/ 11140629 h 16206724"/>
              <a:gd name="connsiteX237" fmla="*/ 1071375 w 5349084"/>
              <a:gd name="connsiteY237" fmla="*/ 11136442 h 16206724"/>
              <a:gd name="connsiteX238" fmla="*/ 958377 w 5349084"/>
              <a:gd name="connsiteY238" fmla="*/ 11182480 h 16206724"/>
              <a:gd name="connsiteX239" fmla="*/ 895603 w 5349084"/>
              <a:gd name="connsiteY239" fmla="*/ 11157369 h 16206724"/>
              <a:gd name="connsiteX240" fmla="*/ 891416 w 5349084"/>
              <a:gd name="connsiteY240" fmla="*/ 11119702 h 16206724"/>
              <a:gd name="connsiteX241" fmla="*/ 874675 w 5349084"/>
              <a:gd name="connsiteY241" fmla="*/ 11094591 h 16206724"/>
              <a:gd name="connsiteX242" fmla="*/ 883045 w 5349084"/>
              <a:gd name="connsiteY242" fmla="*/ 11019260 h 16206724"/>
              <a:gd name="connsiteX243" fmla="*/ 899786 w 5349084"/>
              <a:gd name="connsiteY243" fmla="*/ 10981597 h 16206724"/>
              <a:gd name="connsiteX244" fmla="*/ 874675 w 5349084"/>
              <a:gd name="connsiteY244" fmla="*/ 10952299 h 16206724"/>
              <a:gd name="connsiteX245" fmla="*/ 857935 w 5349084"/>
              <a:gd name="connsiteY245" fmla="*/ 10914636 h 16206724"/>
              <a:gd name="connsiteX246" fmla="*/ 962564 w 5349084"/>
              <a:gd name="connsiteY246" fmla="*/ 10429169 h 16206724"/>
              <a:gd name="connsiteX247" fmla="*/ 1029525 w 5349084"/>
              <a:gd name="connsiteY247" fmla="*/ 10056696 h 16206724"/>
              <a:gd name="connsiteX248" fmla="*/ 1029525 w 5349084"/>
              <a:gd name="connsiteY248" fmla="*/ 9474975 h 16206724"/>
              <a:gd name="connsiteX249" fmla="*/ 1079745 w 5349084"/>
              <a:gd name="connsiteY249" fmla="*/ 8767698 h 16206724"/>
              <a:gd name="connsiteX250" fmla="*/ 1167629 w 5349084"/>
              <a:gd name="connsiteY250" fmla="*/ 8219458 h 16206724"/>
              <a:gd name="connsiteX251" fmla="*/ 1176000 w 5349084"/>
              <a:gd name="connsiteY251" fmla="*/ 8035315 h 16206724"/>
              <a:gd name="connsiteX252" fmla="*/ 1180187 w 5349084"/>
              <a:gd name="connsiteY252" fmla="*/ 7943244 h 16206724"/>
              <a:gd name="connsiteX253" fmla="*/ 1100669 w 5349084"/>
              <a:gd name="connsiteY253" fmla="*/ 7930686 h 16206724"/>
              <a:gd name="connsiteX254" fmla="*/ 987674 w 5349084"/>
              <a:gd name="connsiteY254" fmla="*/ 7788394 h 16206724"/>
              <a:gd name="connsiteX255" fmla="*/ 1021155 w 5349084"/>
              <a:gd name="connsiteY255" fmla="*/ 7625179 h 16206724"/>
              <a:gd name="connsiteX256" fmla="*/ 1046265 w 5349084"/>
              <a:gd name="connsiteY256" fmla="*/ 7554031 h 16206724"/>
              <a:gd name="connsiteX257" fmla="*/ 1125779 w 5349084"/>
              <a:gd name="connsiteY257" fmla="*/ 7294557 h 16206724"/>
              <a:gd name="connsiteX258" fmla="*/ 1192740 w 5349084"/>
              <a:gd name="connsiteY258" fmla="*/ 6901162 h 16206724"/>
              <a:gd name="connsiteX259" fmla="*/ 1205297 w 5349084"/>
              <a:gd name="connsiteY259" fmla="*/ 6662615 h 16206724"/>
              <a:gd name="connsiteX260" fmla="*/ 1167629 w 5349084"/>
              <a:gd name="connsiteY260" fmla="*/ 6583098 h 16206724"/>
              <a:gd name="connsiteX261" fmla="*/ 1125779 w 5349084"/>
              <a:gd name="connsiteY261" fmla="*/ 6499396 h 16206724"/>
              <a:gd name="connsiteX262" fmla="*/ 1029525 w 5349084"/>
              <a:gd name="connsiteY262" fmla="*/ 6553804 h 16206724"/>
              <a:gd name="connsiteX263" fmla="*/ 682163 w 5349084"/>
              <a:gd name="connsiteY263" fmla="*/ 6398955 h 16206724"/>
              <a:gd name="connsiteX264" fmla="*/ 439429 w 5349084"/>
              <a:gd name="connsiteY264" fmla="*/ 6152038 h 16206724"/>
              <a:gd name="connsiteX265" fmla="*/ 393396 w 5349084"/>
              <a:gd name="connsiteY265" fmla="*/ 6072520 h 16206724"/>
              <a:gd name="connsiteX266" fmla="*/ 305507 w 5349084"/>
              <a:gd name="connsiteY266" fmla="*/ 5976266 h 16206724"/>
              <a:gd name="connsiteX267" fmla="*/ 246916 w 5349084"/>
              <a:gd name="connsiteY267" fmla="*/ 5867455 h 16206724"/>
              <a:gd name="connsiteX268" fmla="*/ 167402 w 5349084"/>
              <a:gd name="connsiteY268" fmla="*/ 5771195 h 16206724"/>
              <a:gd name="connsiteX269" fmla="*/ 150662 w 5349084"/>
              <a:gd name="connsiteY269" fmla="*/ 5670755 h 16206724"/>
              <a:gd name="connsiteX270" fmla="*/ 108812 w 5349084"/>
              <a:gd name="connsiteY270" fmla="*/ 5578683 h 16206724"/>
              <a:gd name="connsiteX271" fmla="*/ 66961 w 5349084"/>
              <a:gd name="connsiteY271" fmla="*/ 5511722 h 16206724"/>
              <a:gd name="connsiteX272" fmla="*/ 0 w 5349084"/>
              <a:gd name="connsiteY272" fmla="*/ 5448949 h 16206724"/>
              <a:gd name="connsiteX273" fmla="*/ 16740 w 5349084"/>
              <a:gd name="connsiteY273" fmla="*/ 5390358 h 16206724"/>
              <a:gd name="connsiteX274" fmla="*/ 37663 w 5349084"/>
              <a:gd name="connsiteY274" fmla="*/ 5289916 h 16206724"/>
              <a:gd name="connsiteX275" fmla="*/ 66961 w 5349084"/>
              <a:gd name="connsiteY275" fmla="*/ 5231325 h 16206724"/>
              <a:gd name="connsiteX276" fmla="*/ 37663 w 5349084"/>
              <a:gd name="connsiteY276" fmla="*/ 5122513 h 16206724"/>
              <a:gd name="connsiteX277" fmla="*/ 104624 w 5349084"/>
              <a:gd name="connsiteY277" fmla="*/ 5118327 h 16206724"/>
              <a:gd name="connsiteX278" fmla="*/ 96254 w 5349084"/>
              <a:gd name="connsiteY278" fmla="*/ 5009515 h 16206724"/>
              <a:gd name="connsiteX279" fmla="*/ 159032 w 5349084"/>
              <a:gd name="connsiteY279" fmla="*/ 4930001 h 16206724"/>
              <a:gd name="connsiteX280" fmla="*/ 171585 w 5349084"/>
              <a:gd name="connsiteY280" fmla="*/ 4867223 h 16206724"/>
              <a:gd name="connsiteX281" fmla="*/ 167402 w 5349084"/>
              <a:gd name="connsiteY281" fmla="*/ 4938371 h 16206724"/>
              <a:gd name="connsiteX282" fmla="*/ 158509 w 5349084"/>
              <a:gd name="connsiteY282" fmla="*/ 4991664 h 16206724"/>
              <a:gd name="connsiteX283" fmla="*/ 157425 w 5349084"/>
              <a:gd name="connsiteY283" fmla="*/ 5013577 h 16206724"/>
              <a:gd name="connsiteX284" fmla="*/ 166181 w 5349084"/>
              <a:gd name="connsiteY284" fmla="*/ 4969796 h 16206724"/>
              <a:gd name="connsiteX285" fmla="*/ 181421 w 5349084"/>
              <a:gd name="connsiteY285" fmla="*/ 4924077 h 16206724"/>
              <a:gd name="connsiteX286" fmla="*/ 189041 w 5349084"/>
              <a:gd name="connsiteY286" fmla="*/ 4779296 h 16206724"/>
              <a:gd name="connsiteX287" fmla="*/ 204281 w 5349084"/>
              <a:gd name="connsiteY287" fmla="*/ 4756436 h 16206724"/>
              <a:gd name="connsiteX288" fmla="*/ 211901 w 5349084"/>
              <a:gd name="connsiteY288" fmla="*/ 4733577 h 16206724"/>
              <a:gd name="connsiteX289" fmla="*/ 265241 w 5349084"/>
              <a:gd name="connsiteY289" fmla="*/ 4664996 h 16206724"/>
              <a:gd name="connsiteX290" fmla="*/ 280481 w 5349084"/>
              <a:gd name="connsiteY290" fmla="*/ 4642137 h 16206724"/>
              <a:gd name="connsiteX291" fmla="*/ 303341 w 5349084"/>
              <a:gd name="connsiteY291" fmla="*/ 4619277 h 16206724"/>
              <a:gd name="connsiteX292" fmla="*/ 318581 w 5349084"/>
              <a:gd name="connsiteY292" fmla="*/ 4596416 h 16206724"/>
              <a:gd name="connsiteX293" fmla="*/ 341441 w 5349084"/>
              <a:gd name="connsiteY293" fmla="*/ 4581176 h 16206724"/>
              <a:gd name="connsiteX294" fmla="*/ 379541 w 5349084"/>
              <a:gd name="connsiteY294" fmla="*/ 4543077 h 16206724"/>
              <a:gd name="connsiteX295" fmla="*/ 394781 w 5349084"/>
              <a:gd name="connsiteY295" fmla="*/ 4520217 h 16206724"/>
              <a:gd name="connsiteX296" fmla="*/ 440501 w 5349084"/>
              <a:gd name="connsiteY296" fmla="*/ 4474496 h 16206724"/>
              <a:gd name="connsiteX297" fmla="*/ 478601 w 5349084"/>
              <a:gd name="connsiteY297" fmla="*/ 4421157 h 16206724"/>
              <a:gd name="connsiteX298" fmla="*/ 531941 w 5349084"/>
              <a:gd name="connsiteY298" fmla="*/ 4344957 h 16206724"/>
              <a:gd name="connsiteX299" fmla="*/ 562421 w 5349084"/>
              <a:gd name="connsiteY299" fmla="*/ 4306857 h 16206724"/>
              <a:gd name="connsiteX300" fmla="*/ 592901 w 5349084"/>
              <a:gd name="connsiteY300" fmla="*/ 4261136 h 16206724"/>
              <a:gd name="connsiteX301" fmla="*/ 615761 w 5349084"/>
              <a:gd name="connsiteY301" fmla="*/ 4238277 h 16206724"/>
              <a:gd name="connsiteX302" fmla="*/ 631001 w 5349084"/>
              <a:gd name="connsiteY302" fmla="*/ 4215417 h 16206724"/>
              <a:gd name="connsiteX303" fmla="*/ 646241 w 5349084"/>
              <a:gd name="connsiteY303" fmla="*/ 4184936 h 16206724"/>
              <a:gd name="connsiteX304" fmla="*/ 691961 w 5349084"/>
              <a:gd name="connsiteY304" fmla="*/ 4139217 h 16206724"/>
              <a:gd name="connsiteX305" fmla="*/ 707201 w 5349084"/>
              <a:gd name="connsiteY305" fmla="*/ 4116357 h 16206724"/>
              <a:gd name="connsiteX306" fmla="*/ 752921 w 5349084"/>
              <a:gd name="connsiteY306" fmla="*/ 4078256 h 16206724"/>
              <a:gd name="connsiteX307" fmla="*/ 762000 w 5349084"/>
              <a:gd name="connsiteY307" fmla="*/ 4075230 h 16206724"/>
              <a:gd name="connsiteX308" fmla="*/ 794637 w 5349084"/>
              <a:gd name="connsiteY308" fmla="*/ 3971099 h 16206724"/>
              <a:gd name="connsiteX309" fmla="*/ 837012 w 5349084"/>
              <a:gd name="connsiteY309" fmla="*/ 3862813 h 16206724"/>
              <a:gd name="connsiteX310" fmla="*/ 1008597 w 5349084"/>
              <a:gd name="connsiteY310" fmla="*/ 3699593 h 16206724"/>
              <a:gd name="connsiteX311" fmla="*/ 1268071 w 5349084"/>
              <a:gd name="connsiteY311" fmla="*/ 3578228 h 16206724"/>
              <a:gd name="connsiteX312" fmla="*/ 1242961 w 5349084"/>
              <a:gd name="connsiteY312" fmla="*/ 3615892 h 16206724"/>
              <a:gd name="connsiteX313" fmla="*/ 1150889 w 5349084"/>
              <a:gd name="connsiteY313" fmla="*/ 3749813 h 16206724"/>
              <a:gd name="connsiteX314" fmla="*/ 1076735 w 5349084"/>
              <a:gd name="connsiteY314" fmla="*/ 3869872 h 16206724"/>
              <a:gd name="connsiteX315" fmla="*/ 1061649 w 5349084"/>
              <a:gd name="connsiteY315" fmla="*/ 3902689 h 16206724"/>
              <a:gd name="connsiteX316" fmla="*/ 1065341 w 5349084"/>
              <a:gd name="connsiteY316" fmla="*/ 3902997 h 16206724"/>
              <a:gd name="connsiteX317" fmla="*/ 1088201 w 5349084"/>
              <a:gd name="connsiteY317" fmla="*/ 3925857 h 16206724"/>
              <a:gd name="connsiteX318" fmla="*/ 1301561 w 5349084"/>
              <a:gd name="connsiteY318" fmla="*/ 3971576 h 16206724"/>
              <a:gd name="connsiteX319" fmla="*/ 1333419 w 5349084"/>
              <a:gd name="connsiteY319" fmla="*/ 3991996 h 16206724"/>
              <a:gd name="connsiteX320" fmla="*/ 1347555 w 5349084"/>
              <a:gd name="connsiteY320" fmla="*/ 3995869 h 16206724"/>
              <a:gd name="connsiteX321" fmla="*/ 1351772 w 5349084"/>
              <a:gd name="connsiteY321" fmla="*/ 3979990 h 16206724"/>
              <a:gd name="connsiteX322" fmla="*/ 1418733 w 5349084"/>
              <a:gd name="connsiteY322" fmla="*/ 3833515 h 16206724"/>
              <a:gd name="connsiteX323" fmla="*/ 1519175 w 5349084"/>
              <a:gd name="connsiteY323" fmla="*/ 3590781 h 16206724"/>
              <a:gd name="connsiteX324" fmla="*/ 1569395 w 5349084"/>
              <a:gd name="connsiteY324" fmla="*/ 3490340 h 16206724"/>
              <a:gd name="connsiteX325" fmla="*/ 1414550 w 5349084"/>
              <a:gd name="connsiteY325" fmla="*/ 3586594 h 16206724"/>
              <a:gd name="connsiteX326" fmla="*/ 1364329 w 5349084"/>
              <a:gd name="connsiteY326" fmla="*/ 3511263 h 16206724"/>
              <a:gd name="connsiteX327" fmla="*/ 1406180 w 5349084"/>
              <a:gd name="connsiteY327" fmla="*/ 3310380 h 16206724"/>
              <a:gd name="connsiteX328" fmla="*/ 1506621 w 5349084"/>
              <a:gd name="connsiteY328" fmla="*/ 3130425 h 16206724"/>
              <a:gd name="connsiteX329" fmla="*/ 1514992 w 5349084"/>
              <a:gd name="connsiteY329" fmla="*/ 3126238 h 16206724"/>
              <a:gd name="connsiteX330" fmla="*/ 1653096 w 5349084"/>
              <a:gd name="connsiteY330" fmla="*/ 2875134 h 16206724"/>
              <a:gd name="connsiteX331" fmla="*/ 1694947 w 5349084"/>
              <a:gd name="connsiteY331" fmla="*/ 2833283 h 16206724"/>
              <a:gd name="connsiteX332" fmla="*/ 1879090 w 5349084"/>
              <a:gd name="connsiteY332" fmla="*/ 2661698 h 16206724"/>
              <a:gd name="connsiteX333" fmla="*/ 1916757 w 5349084"/>
              <a:gd name="connsiteY333" fmla="*/ 2649141 h 16206724"/>
              <a:gd name="connsiteX334" fmla="*/ 1870719 w 5349084"/>
              <a:gd name="connsiteY334" fmla="*/ 2230635 h 16206724"/>
              <a:gd name="connsiteX335" fmla="*/ 1795389 w 5349084"/>
              <a:gd name="connsiteY335" fmla="*/ 1879090 h 16206724"/>
              <a:gd name="connsiteX336" fmla="*/ 1678207 w 5349084"/>
              <a:gd name="connsiteY336" fmla="*/ 1837239 h 16206724"/>
              <a:gd name="connsiteX337" fmla="*/ 1544285 w 5349084"/>
              <a:gd name="connsiteY337" fmla="*/ 1653097 h 16206724"/>
              <a:gd name="connsiteX338" fmla="*/ 1489881 w 5349084"/>
              <a:gd name="connsiteY338" fmla="*/ 1431291 h 16206724"/>
              <a:gd name="connsiteX339" fmla="*/ 1477324 w 5349084"/>
              <a:gd name="connsiteY339" fmla="*/ 1297369 h 16206724"/>
              <a:gd name="connsiteX340" fmla="*/ 1531732 w 5349084"/>
              <a:gd name="connsiteY340" fmla="*/ 1192740 h 16206724"/>
              <a:gd name="connsiteX341" fmla="*/ 1636356 w 5349084"/>
              <a:gd name="connsiteY341" fmla="*/ 1201110 h 16206724"/>
              <a:gd name="connsiteX342" fmla="*/ 1724245 w 5349084"/>
              <a:gd name="connsiteY342" fmla="*/ 1272258 h 16206724"/>
              <a:gd name="connsiteX343" fmla="*/ 1749355 w 5349084"/>
              <a:gd name="connsiteY343" fmla="*/ 757494 h 16206724"/>
              <a:gd name="connsiteX344" fmla="*/ 1874907 w 5349084"/>
              <a:gd name="connsiteY344" fmla="*/ 422689 h 16206724"/>
              <a:gd name="connsiteX345" fmla="*/ 1954421 w 5349084"/>
              <a:gd name="connsiteY345" fmla="*/ 267844 h 16206724"/>
              <a:gd name="connsiteX346" fmla="*/ 2067419 w 5349084"/>
              <a:gd name="connsiteY346" fmla="*/ 221806 h 16206724"/>
              <a:gd name="connsiteX347" fmla="*/ 2239005 w 5349084"/>
              <a:gd name="connsiteY347" fmla="*/ 96254 h 16206724"/>
              <a:gd name="connsiteX348" fmla="*/ 2515219 w 5349084"/>
              <a:gd name="connsiteY348" fmla="*/ 25111 h 16206724"/>
              <a:gd name="connsiteX349" fmla="*/ 2674251 w 5349084"/>
              <a:gd name="connsiteY349" fmla="*/ 0 h 16206724"/>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945819 w 5349084"/>
              <a:gd name="connsiteY21" fmla="*/ 5130884 h 16206724"/>
              <a:gd name="connsiteX22" fmla="*/ 937449 w 5349084"/>
              <a:gd name="connsiteY22" fmla="*/ 5143437 h 16206724"/>
              <a:gd name="connsiteX23" fmla="*/ 924896 w 5349084"/>
              <a:gd name="connsiteY23" fmla="*/ 5155994 h 16206724"/>
              <a:gd name="connsiteX24" fmla="*/ 945819 w 5349084"/>
              <a:gd name="connsiteY24" fmla="*/ 5130884 h 16206724"/>
              <a:gd name="connsiteX25" fmla="*/ 1126301 w 5349084"/>
              <a:gd name="connsiteY25" fmla="*/ 4466876 h 16206724"/>
              <a:gd name="connsiteX26" fmla="*/ 1088201 w 5349084"/>
              <a:gd name="connsiteY26" fmla="*/ 4474496 h 16206724"/>
              <a:gd name="connsiteX27" fmla="*/ 1019621 w 5349084"/>
              <a:gd name="connsiteY27" fmla="*/ 4512597 h 16206724"/>
              <a:gd name="connsiteX28" fmla="*/ 1004381 w 5349084"/>
              <a:gd name="connsiteY28" fmla="*/ 4535457 h 16206724"/>
              <a:gd name="connsiteX29" fmla="*/ 996761 w 5349084"/>
              <a:gd name="connsiteY29" fmla="*/ 4611657 h 16206724"/>
              <a:gd name="connsiteX30" fmla="*/ 989141 w 5349084"/>
              <a:gd name="connsiteY30" fmla="*/ 4634517 h 16206724"/>
              <a:gd name="connsiteX31" fmla="*/ 943421 w 5349084"/>
              <a:gd name="connsiteY31" fmla="*/ 4664996 h 16206724"/>
              <a:gd name="connsiteX32" fmla="*/ 920561 w 5349084"/>
              <a:gd name="connsiteY32" fmla="*/ 4687856 h 16206724"/>
              <a:gd name="connsiteX33" fmla="*/ 897701 w 5349084"/>
              <a:gd name="connsiteY33" fmla="*/ 4741197 h 16206724"/>
              <a:gd name="connsiteX34" fmla="*/ 890081 w 5349084"/>
              <a:gd name="connsiteY34" fmla="*/ 4764056 h 16206724"/>
              <a:gd name="connsiteX35" fmla="*/ 874841 w 5349084"/>
              <a:gd name="connsiteY35" fmla="*/ 4786916 h 16206724"/>
              <a:gd name="connsiteX36" fmla="*/ 851981 w 5349084"/>
              <a:gd name="connsiteY36" fmla="*/ 4832637 h 16206724"/>
              <a:gd name="connsiteX37" fmla="*/ 836741 w 5349084"/>
              <a:gd name="connsiteY37" fmla="*/ 4885976 h 16206724"/>
              <a:gd name="connsiteX38" fmla="*/ 806261 w 5349084"/>
              <a:gd name="connsiteY38" fmla="*/ 4931697 h 16206724"/>
              <a:gd name="connsiteX39" fmla="*/ 798641 w 5349084"/>
              <a:gd name="connsiteY39" fmla="*/ 4954556 h 16206724"/>
              <a:gd name="connsiteX40" fmla="*/ 783401 w 5349084"/>
              <a:gd name="connsiteY40" fmla="*/ 4977416 h 16206724"/>
              <a:gd name="connsiteX41" fmla="*/ 782360 w 5349084"/>
              <a:gd name="connsiteY41" fmla="*/ 4980451 h 16206724"/>
              <a:gd name="connsiteX42" fmla="*/ 782604 w 5349084"/>
              <a:gd name="connsiteY42" fmla="*/ 4980221 h 16206724"/>
              <a:gd name="connsiteX43" fmla="*/ 828642 w 5349084"/>
              <a:gd name="connsiteY43" fmla="*/ 5059735 h 16206724"/>
              <a:gd name="connsiteX44" fmla="*/ 899786 w 5349084"/>
              <a:gd name="connsiteY44" fmla="*/ 5256435 h 16206724"/>
              <a:gd name="connsiteX45" fmla="*/ 912343 w 5349084"/>
              <a:gd name="connsiteY45" fmla="*/ 5373618 h 16206724"/>
              <a:gd name="connsiteX46" fmla="*/ 945823 w 5349084"/>
              <a:gd name="connsiteY46" fmla="*/ 5486612 h 16206724"/>
              <a:gd name="connsiteX47" fmla="*/ 1000227 w 5349084"/>
              <a:gd name="connsiteY47" fmla="*/ 5649831 h 16206724"/>
              <a:gd name="connsiteX48" fmla="*/ 1054635 w 5349084"/>
              <a:gd name="connsiteY48" fmla="*/ 5792123 h 16206724"/>
              <a:gd name="connsiteX49" fmla="*/ 1079745 w 5349084"/>
              <a:gd name="connsiteY49" fmla="*/ 5913488 h 16206724"/>
              <a:gd name="connsiteX50" fmla="*/ 1113226 w 5349084"/>
              <a:gd name="connsiteY50" fmla="*/ 5762826 h 16206724"/>
              <a:gd name="connsiteX51" fmla="*/ 1083928 w 5349084"/>
              <a:gd name="connsiteY51" fmla="*/ 5511722 h 16206724"/>
              <a:gd name="connsiteX52" fmla="*/ 1054635 w 5349084"/>
              <a:gd name="connsiteY52" fmla="*/ 5176918 h 16206724"/>
              <a:gd name="connsiteX53" fmla="*/ 1067188 w 5349084"/>
              <a:gd name="connsiteY53" fmla="*/ 4942554 h 16206724"/>
              <a:gd name="connsiteX54" fmla="*/ 1088115 w 5349084"/>
              <a:gd name="connsiteY54" fmla="*/ 4775152 h 16206724"/>
              <a:gd name="connsiteX55" fmla="*/ 1113226 w 5349084"/>
              <a:gd name="connsiteY55" fmla="*/ 4687267 h 16206724"/>
              <a:gd name="connsiteX56" fmla="*/ 1175608 w 5349084"/>
              <a:gd name="connsiteY56" fmla="*/ 4527189 h 16206724"/>
              <a:gd name="connsiteX57" fmla="*/ 1183892 w 5349084"/>
              <a:gd name="connsiteY57" fmla="*/ 4480700 h 16206724"/>
              <a:gd name="connsiteX58" fmla="*/ 1179641 w 5349084"/>
              <a:gd name="connsiteY58" fmla="*/ 4482116 h 16206724"/>
              <a:gd name="connsiteX59" fmla="*/ 1149161 w 5349084"/>
              <a:gd name="connsiteY59" fmla="*/ 4474496 h 16206724"/>
              <a:gd name="connsiteX60" fmla="*/ 1126301 w 5349084"/>
              <a:gd name="connsiteY60" fmla="*/ 4466876 h 16206724"/>
              <a:gd name="connsiteX61" fmla="*/ 773416 w 5349084"/>
              <a:gd name="connsiteY61" fmla="*/ 4064768 h 16206724"/>
              <a:gd name="connsiteX62" fmla="*/ 763095 w 5349084"/>
              <a:gd name="connsiteY62" fmla="*/ 4074865 h 16206724"/>
              <a:gd name="connsiteX63" fmla="*/ 775781 w 5349084"/>
              <a:gd name="connsiteY63" fmla="*/ 4070636 h 16206724"/>
              <a:gd name="connsiteX64" fmla="*/ 791021 w 5349084"/>
              <a:gd name="connsiteY64" fmla="*/ 4070636 h 16206724"/>
              <a:gd name="connsiteX65" fmla="*/ 773416 w 5349084"/>
              <a:gd name="connsiteY65" fmla="*/ 4064768 h 16206724"/>
              <a:gd name="connsiteX66" fmla="*/ 2674251 w 5349084"/>
              <a:gd name="connsiteY66" fmla="*/ 0 h 16206724"/>
              <a:gd name="connsiteX67" fmla="*/ 2912801 w 5349084"/>
              <a:gd name="connsiteY67" fmla="*/ 50221 h 16206724"/>
              <a:gd name="connsiteX68" fmla="*/ 3021613 w 5349084"/>
              <a:gd name="connsiteY68" fmla="*/ 62774 h 16206724"/>
              <a:gd name="connsiteX69" fmla="*/ 3327120 w 5349084"/>
              <a:gd name="connsiteY69" fmla="*/ 209253 h 16206724"/>
              <a:gd name="connsiteX70" fmla="*/ 3481970 w 5349084"/>
              <a:gd name="connsiteY70" fmla="*/ 297137 h 16206724"/>
              <a:gd name="connsiteX71" fmla="*/ 3553113 w 5349084"/>
              <a:gd name="connsiteY71" fmla="*/ 426876 h 16206724"/>
              <a:gd name="connsiteX72" fmla="*/ 3590781 w 5349084"/>
              <a:gd name="connsiteY72" fmla="*/ 585908 h 16206724"/>
              <a:gd name="connsiteX73" fmla="*/ 3632632 w 5349084"/>
              <a:gd name="connsiteY73" fmla="*/ 778421 h 16206724"/>
              <a:gd name="connsiteX74" fmla="*/ 3632632 w 5349084"/>
              <a:gd name="connsiteY74" fmla="*/ 966747 h 16206724"/>
              <a:gd name="connsiteX75" fmla="*/ 3624262 w 5349084"/>
              <a:gd name="connsiteY75" fmla="*/ 1184370 h 16206724"/>
              <a:gd name="connsiteX76" fmla="*/ 3620075 w 5349084"/>
              <a:gd name="connsiteY76" fmla="*/ 1439661 h 16206724"/>
              <a:gd name="connsiteX77" fmla="*/ 3578224 w 5349084"/>
              <a:gd name="connsiteY77" fmla="*/ 1640544 h 16206724"/>
              <a:gd name="connsiteX78" fmla="*/ 3645185 w 5349084"/>
              <a:gd name="connsiteY78" fmla="*/ 1661467 h 16206724"/>
              <a:gd name="connsiteX79" fmla="*/ 3649372 w 5349084"/>
              <a:gd name="connsiteY79" fmla="*/ 1787019 h 16206724"/>
              <a:gd name="connsiteX80" fmla="*/ 3565671 w 5349084"/>
              <a:gd name="connsiteY80" fmla="*/ 1996272 h 16206724"/>
              <a:gd name="connsiteX81" fmla="*/ 3465229 w 5349084"/>
              <a:gd name="connsiteY81" fmla="*/ 2126010 h 16206724"/>
              <a:gd name="connsiteX82" fmla="*/ 3410821 w 5349084"/>
              <a:gd name="connsiteY82" fmla="*/ 2159491 h 16206724"/>
              <a:gd name="connsiteX83" fmla="*/ 3435932 w 5349084"/>
              <a:gd name="connsiteY83" fmla="*/ 2205524 h 16206724"/>
              <a:gd name="connsiteX84" fmla="*/ 3666113 w 5349084"/>
              <a:gd name="connsiteY84" fmla="*/ 2377114 h 16206724"/>
              <a:gd name="connsiteX85" fmla="*/ 3682853 w 5349084"/>
              <a:gd name="connsiteY85" fmla="*/ 2381297 h 16206724"/>
              <a:gd name="connsiteX86" fmla="*/ 3913029 w 5349084"/>
              <a:gd name="connsiteY86" fmla="*/ 2368744 h 16206724"/>
              <a:gd name="connsiteX87" fmla="*/ 3879548 w 5349084"/>
              <a:gd name="connsiteY87" fmla="*/ 2410595 h 16206724"/>
              <a:gd name="connsiteX88" fmla="*/ 3933956 w 5349084"/>
              <a:gd name="connsiteY88" fmla="*/ 2410595 h 16206724"/>
              <a:gd name="connsiteX89" fmla="*/ 3825145 w 5349084"/>
              <a:gd name="connsiteY89" fmla="*/ 2456628 h 16206724"/>
              <a:gd name="connsiteX90" fmla="*/ 3871178 w 5349084"/>
              <a:gd name="connsiteY90" fmla="*/ 2448258 h 16206724"/>
              <a:gd name="connsiteX91" fmla="*/ 3829327 w 5349084"/>
              <a:gd name="connsiteY91" fmla="*/ 2473368 h 16206724"/>
              <a:gd name="connsiteX92" fmla="*/ 3887918 w 5349084"/>
              <a:gd name="connsiteY92" fmla="*/ 2469185 h 16206724"/>
              <a:gd name="connsiteX93" fmla="*/ 3791664 w 5349084"/>
              <a:gd name="connsiteY93" fmla="*/ 2506849 h 16206724"/>
              <a:gd name="connsiteX94" fmla="*/ 3887918 w 5349084"/>
              <a:gd name="connsiteY94" fmla="*/ 2527776 h 16206724"/>
              <a:gd name="connsiteX95" fmla="*/ 3779107 w 5349084"/>
              <a:gd name="connsiteY95" fmla="*/ 2557069 h 16206724"/>
              <a:gd name="connsiteX96" fmla="*/ 3917216 w 5349084"/>
              <a:gd name="connsiteY96" fmla="*/ 2586367 h 16206724"/>
              <a:gd name="connsiteX97" fmla="*/ 3741443 w 5349084"/>
              <a:gd name="connsiteY97" fmla="*/ 2598920 h 16206724"/>
              <a:gd name="connsiteX98" fmla="*/ 3879548 w 5349084"/>
              <a:gd name="connsiteY98" fmla="*/ 2636588 h 16206724"/>
              <a:gd name="connsiteX99" fmla="*/ 3694883 w 5349084"/>
              <a:gd name="connsiteY99" fmla="*/ 2641821 h 16206724"/>
              <a:gd name="connsiteX100" fmla="*/ 3670972 w 5349084"/>
              <a:gd name="connsiteY100" fmla="*/ 2636359 h 16206724"/>
              <a:gd name="connsiteX101" fmla="*/ 3645185 w 5349084"/>
              <a:gd name="connsiteY101" fmla="*/ 2628218 h 16206724"/>
              <a:gd name="connsiteX102" fmla="*/ 3656499 w 5349084"/>
              <a:gd name="connsiteY102" fmla="*/ 2633055 h 16206724"/>
              <a:gd name="connsiteX103" fmla="*/ 3670972 w 5349084"/>
              <a:gd name="connsiteY103" fmla="*/ 2636359 h 16206724"/>
              <a:gd name="connsiteX104" fmla="*/ 3724703 w 5349084"/>
              <a:gd name="connsiteY104" fmla="*/ 2653328 h 16206724"/>
              <a:gd name="connsiteX105" fmla="*/ 3398269 w 5349084"/>
              <a:gd name="connsiteY105" fmla="*/ 2711919 h 16206724"/>
              <a:gd name="connsiteX106" fmla="*/ 3076017 w 5349084"/>
              <a:gd name="connsiteY106" fmla="*/ 2636588 h 16206724"/>
              <a:gd name="connsiteX107" fmla="*/ 3130425 w 5349084"/>
              <a:gd name="connsiteY107" fmla="*/ 2753769 h 16206724"/>
              <a:gd name="connsiteX108" fmla="*/ 3180645 w 5349084"/>
              <a:gd name="connsiteY108" fmla="*/ 2879321 h 16206724"/>
              <a:gd name="connsiteX109" fmla="*/ 3201569 w 5349084"/>
              <a:gd name="connsiteY109" fmla="*/ 2916985 h 16206724"/>
              <a:gd name="connsiteX110" fmla="*/ 2912801 w 5349084"/>
              <a:gd name="connsiteY110" fmla="*/ 3285270 h 16206724"/>
              <a:gd name="connsiteX111" fmla="*/ 2823711 w 5349084"/>
              <a:gd name="connsiteY111" fmla="*/ 3746961 h 16206724"/>
              <a:gd name="connsiteX112" fmla="*/ 2824884 w 5349084"/>
              <a:gd name="connsiteY112" fmla="*/ 3757912 h 16206724"/>
              <a:gd name="connsiteX113" fmla="*/ 2825561 w 5349084"/>
              <a:gd name="connsiteY113" fmla="*/ 3758216 h 16206724"/>
              <a:gd name="connsiteX114" fmla="*/ 2863661 w 5349084"/>
              <a:gd name="connsiteY114" fmla="*/ 3765836 h 16206724"/>
              <a:gd name="connsiteX115" fmla="*/ 2917001 w 5349084"/>
              <a:gd name="connsiteY115" fmla="*/ 3796316 h 16206724"/>
              <a:gd name="connsiteX116" fmla="*/ 2955101 w 5349084"/>
              <a:gd name="connsiteY116" fmla="*/ 3803936 h 16206724"/>
              <a:gd name="connsiteX117" fmla="*/ 2985581 w 5349084"/>
              <a:gd name="connsiteY117" fmla="*/ 3811556 h 16206724"/>
              <a:gd name="connsiteX118" fmla="*/ 3069401 w 5349084"/>
              <a:gd name="connsiteY118" fmla="*/ 3826796 h 16206724"/>
              <a:gd name="connsiteX119" fmla="*/ 3153221 w 5349084"/>
              <a:gd name="connsiteY119" fmla="*/ 3849656 h 16206724"/>
              <a:gd name="connsiteX120" fmla="*/ 3183701 w 5349084"/>
              <a:gd name="connsiteY120" fmla="*/ 3857276 h 16206724"/>
              <a:gd name="connsiteX121" fmla="*/ 3229421 w 5349084"/>
              <a:gd name="connsiteY121" fmla="*/ 3872516 h 16206724"/>
              <a:gd name="connsiteX122" fmla="*/ 3240080 w 5349084"/>
              <a:gd name="connsiteY122" fmla="*/ 3876069 h 16206724"/>
              <a:gd name="connsiteX123" fmla="*/ 3266177 w 5349084"/>
              <a:gd name="connsiteY123" fmla="*/ 3783228 h 16206724"/>
              <a:gd name="connsiteX124" fmla="*/ 3343861 w 5349084"/>
              <a:gd name="connsiteY124" fmla="*/ 3590781 h 16206724"/>
              <a:gd name="connsiteX125" fmla="*/ 3389899 w 5349084"/>
              <a:gd name="connsiteY125" fmla="*/ 3511263 h 16206724"/>
              <a:gd name="connsiteX126" fmla="*/ 3603334 w 5349084"/>
              <a:gd name="connsiteY126" fmla="*/ 3180646 h 16206724"/>
              <a:gd name="connsiteX127" fmla="*/ 3670295 w 5349084"/>
              <a:gd name="connsiteY127" fmla="*/ 3197386 h 16206724"/>
              <a:gd name="connsiteX128" fmla="*/ 3666113 w 5349084"/>
              <a:gd name="connsiteY128" fmla="*/ 3184828 h 16206724"/>
              <a:gd name="connsiteX129" fmla="*/ 4327352 w 5349084"/>
              <a:gd name="connsiteY129" fmla="*/ 3155535 h 16206724"/>
              <a:gd name="connsiteX130" fmla="*/ 4519865 w 5349084"/>
              <a:gd name="connsiteY130" fmla="*/ 3138795 h 16206724"/>
              <a:gd name="connsiteX131" fmla="*/ 4817001 w 5349084"/>
              <a:gd name="connsiteY131" fmla="*/ 3385711 h 16206724"/>
              <a:gd name="connsiteX132" fmla="*/ 5089033 w 5349084"/>
              <a:gd name="connsiteY132" fmla="*/ 3942327 h 16206724"/>
              <a:gd name="connsiteX133" fmla="*/ 5202027 w 5349084"/>
              <a:gd name="connsiteY133" fmla="*/ 4578456 h 16206724"/>
              <a:gd name="connsiteX134" fmla="*/ 5294099 w 5349084"/>
              <a:gd name="connsiteY134" fmla="*/ 5273176 h 16206724"/>
              <a:gd name="connsiteX135" fmla="*/ 5340137 w 5349084"/>
              <a:gd name="connsiteY135" fmla="*/ 6030669 h 16206724"/>
              <a:gd name="connsiteX136" fmla="*/ 5335949 w 5349084"/>
              <a:gd name="connsiteY136" fmla="*/ 6850941 h 16206724"/>
              <a:gd name="connsiteX137" fmla="*/ 5231325 w 5349084"/>
              <a:gd name="connsiteY137" fmla="*/ 7131343 h 16206724"/>
              <a:gd name="connsiteX138" fmla="*/ 5017885 w 5349084"/>
              <a:gd name="connsiteY138" fmla="*/ 7189933 h 16206724"/>
              <a:gd name="connsiteX139" fmla="*/ 4858852 w 5349084"/>
              <a:gd name="connsiteY139" fmla="*/ 7210857 h 16206724"/>
              <a:gd name="connsiteX140" fmla="*/ 4716560 w 5349084"/>
              <a:gd name="connsiteY140" fmla="*/ 7240154 h 16206724"/>
              <a:gd name="connsiteX141" fmla="*/ 4511495 w 5349084"/>
              <a:gd name="connsiteY141" fmla="*/ 7336408 h 16206724"/>
              <a:gd name="connsiteX142" fmla="*/ 4373385 w 5349084"/>
              <a:gd name="connsiteY142" fmla="*/ 7428480 h 16206724"/>
              <a:gd name="connsiteX143" fmla="*/ 4360833 w 5349084"/>
              <a:gd name="connsiteY143" fmla="*/ 7474517 h 16206724"/>
              <a:gd name="connsiteX144" fmla="*/ 4360833 w 5349084"/>
              <a:gd name="connsiteY144" fmla="*/ 7549849 h 16206724"/>
              <a:gd name="connsiteX145" fmla="*/ 4314795 w 5349084"/>
              <a:gd name="connsiteY145" fmla="*/ 7587511 h 16206724"/>
              <a:gd name="connsiteX146" fmla="*/ 4532417 w 5349084"/>
              <a:gd name="connsiteY146" fmla="*/ 8052055 h 16206724"/>
              <a:gd name="connsiteX147" fmla="*/ 4729117 w 5349084"/>
              <a:gd name="connsiteY147" fmla="*/ 8571002 h 16206724"/>
              <a:gd name="connsiteX148" fmla="*/ 4959293 w 5349084"/>
              <a:gd name="connsiteY148" fmla="*/ 9257352 h 16206724"/>
              <a:gd name="connsiteX149" fmla="*/ 5151807 w 5349084"/>
              <a:gd name="connsiteY149" fmla="*/ 10002293 h 16206724"/>
              <a:gd name="connsiteX150" fmla="*/ 5189474 w 5349084"/>
              <a:gd name="connsiteY150" fmla="*/ 10190618 h 16206724"/>
              <a:gd name="connsiteX151" fmla="*/ 5181104 w 5349084"/>
              <a:gd name="connsiteY151" fmla="*/ 10207359 h 16206724"/>
              <a:gd name="connsiteX152" fmla="*/ 5135066 w 5349084"/>
              <a:gd name="connsiteY152" fmla="*/ 10211546 h 16206724"/>
              <a:gd name="connsiteX153" fmla="*/ 5072293 w 5349084"/>
              <a:gd name="connsiteY153" fmla="*/ 10249209 h 16206724"/>
              <a:gd name="connsiteX154" fmla="*/ 4930001 w 5349084"/>
              <a:gd name="connsiteY154" fmla="*/ 10257579 h 16206724"/>
              <a:gd name="connsiteX155" fmla="*/ 4934183 w 5349084"/>
              <a:gd name="connsiteY155" fmla="*/ 10320357 h 16206724"/>
              <a:gd name="connsiteX156" fmla="*/ 4950923 w 5349084"/>
              <a:gd name="connsiteY156" fmla="*/ 10353838 h 16206724"/>
              <a:gd name="connsiteX157" fmla="*/ 4913260 w 5349084"/>
              <a:gd name="connsiteY157" fmla="*/ 10341281 h 16206724"/>
              <a:gd name="connsiteX158" fmla="*/ 4846299 w 5349084"/>
              <a:gd name="connsiteY158" fmla="*/ 10370578 h 16206724"/>
              <a:gd name="connsiteX159" fmla="*/ 4791891 w 5349084"/>
              <a:gd name="connsiteY159" fmla="*/ 10424982 h 16206724"/>
              <a:gd name="connsiteX160" fmla="*/ 4716560 w 5349084"/>
              <a:gd name="connsiteY160" fmla="*/ 10424982 h 16206724"/>
              <a:gd name="connsiteX161" fmla="*/ 4599379 w 5349084"/>
              <a:gd name="connsiteY161" fmla="*/ 10370578 h 16206724"/>
              <a:gd name="connsiteX162" fmla="*/ 4515677 w 5349084"/>
              <a:gd name="connsiteY162" fmla="*/ 10445909 h 16206724"/>
              <a:gd name="connsiteX163" fmla="*/ 4423606 w 5349084"/>
              <a:gd name="connsiteY163" fmla="*/ 10542163 h 16206724"/>
              <a:gd name="connsiteX164" fmla="*/ 4331535 w 5349084"/>
              <a:gd name="connsiteY164" fmla="*/ 10625865 h 16206724"/>
              <a:gd name="connsiteX165" fmla="*/ 4252021 w 5349084"/>
              <a:gd name="connsiteY165" fmla="*/ 10667715 h 16206724"/>
              <a:gd name="connsiteX166" fmla="*/ 4256203 w 5349084"/>
              <a:gd name="connsiteY166" fmla="*/ 10772344 h 16206724"/>
              <a:gd name="connsiteX167" fmla="*/ 4247833 w 5349084"/>
              <a:gd name="connsiteY167" fmla="*/ 10826747 h 16206724"/>
              <a:gd name="connsiteX168" fmla="*/ 4293871 w 5349084"/>
              <a:gd name="connsiteY168" fmla="*/ 11366622 h 16206724"/>
              <a:gd name="connsiteX169" fmla="*/ 4427793 w 5349084"/>
              <a:gd name="connsiteY169" fmla="*/ 11885570 h 16206724"/>
              <a:gd name="connsiteX170" fmla="*/ 4469644 w 5349084"/>
              <a:gd name="connsiteY170" fmla="*/ 12258038 h 16206724"/>
              <a:gd name="connsiteX171" fmla="*/ 4490567 w 5349084"/>
              <a:gd name="connsiteY171" fmla="*/ 12291518 h 16206724"/>
              <a:gd name="connsiteX172" fmla="*/ 4498937 w 5349084"/>
              <a:gd name="connsiteY172" fmla="*/ 12797913 h 16206724"/>
              <a:gd name="connsiteX173" fmla="*/ 4398495 w 5349084"/>
              <a:gd name="connsiteY173" fmla="*/ 13358711 h 16206724"/>
              <a:gd name="connsiteX174" fmla="*/ 4159949 w 5349084"/>
              <a:gd name="connsiteY174" fmla="*/ 14153872 h 16206724"/>
              <a:gd name="connsiteX175" fmla="*/ 3992547 w 5349084"/>
              <a:gd name="connsiteY175" fmla="*/ 14647709 h 16206724"/>
              <a:gd name="connsiteX176" fmla="*/ 3992547 w 5349084"/>
              <a:gd name="connsiteY176" fmla="*/ 15057845 h 16206724"/>
              <a:gd name="connsiteX177" fmla="*/ 4026027 w 5349084"/>
              <a:gd name="connsiteY177" fmla="*/ 15120619 h 16206724"/>
              <a:gd name="connsiteX178" fmla="*/ 4030211 w 5349084"/>
              <a:gd name="connsiteY178" fmla="*/ 15183397 h 16206724"/>
              <a:gd name="connsiteX179" fmla="*/ 4042768 w 5349084"/>
              <a:gd name="connsiteY179" fmla="*/ 15250358 h 16206724"/>
              <a:gd name="connsiteX180" fmla="*/ 4046951 w 5349084"/>
              <a:gd name="connsiteY180" fmla="*/ 15308949 h 16206724"/>
              <a:gd name="connsiteX181" fmla="*/ 4147392 w 5349084"/>
              <a:gd name="connsiteY181" fmla="*/ 15585163 h 16206724"/>
              <a:gd name="connsiteX182" fmla="*/ 4143209 w 5349084"/>
              <a:gd name="connsiteY182" fmla="*/ 15752565 h 16206724"/>
              <a:gd name="connsiteX183" fmla="*/ 4180873 w 5349084"/>
              <a:gd name="connsiteY183" fmla="*/ 15815339 h 16206724"/>
              <a:gd name="connsiteX184" fmla="*/ 4185060 w 5349084"/>
              <a:gd name="connsiteY184" fmla="*/ 15919967 h 16206724"/>
              <a:gd name="connsiteX185" fmla="*/ 4159949 w 5349084"/>
              <a:gd name="connsiteY185" fmla="*/ 15953448 h 16206724"/>
              <a:gd name="connsiteX186" fmla="*/ 4005100 w 5349084"/>
              <a:gd name="connsiteY186" fmla="*/ 16024592 h 16206724"/>
              <a:gd name="connsiteX187" fmla="*/ 3967437 w 5349084"/>
              <a:gd name="connsiteY187" fmla="*/ 16024592 h 16206724"/>
              <a:gd name="connsiteX188" fmla="*/ 3963249 w 5349084"/>
              <a:gd name="connsiteY188" fmla="*/ 15978558 h 16206724"/>
              <a:gd name="connsiteX189" fmla="*/ 3887918 w 5349084"/>
              <a:gd name="connsiteY189" fmla="*/ 16028780 h 16206724"/>
              <a:gd name="connsiteX190" fmla="*/ 3607521 w 5349084"/>
              <a:gd name="connsiteY190" fmla="*/ 16191994 h 16206724"/>
              <a:gd name="connsiteX191" fmla="*/ 3029983 w 5349084"/>
              <a:gd name="connsiteY191" fmla="*/ 16187812 h 16206724"/>
              <a:gd name="connsiteX192" fmla="*/ 2536146 w 5349084"/>
              <a:gd name="connsiteY192" fmla="*/ 16179440 h 16206724"/>
              <a:gd name="connsiteX193" fmla="*/ 2414777 w 5349084"/>
              <a:gd name="connsiteY193" fmla="*/ 16154332 h 16206724"/>
              <a:gd name="connsiteX194" fmla="*/ 2410595 w 5349084"/>
              <a:gd name="connsiteY194" fmla="*/ 16112480 h 16206724"/>
              <a:gd name="connsiteX195" fmla="*/ 1958608 w 5349084"/>
              <a:gd name="connsiteY195" fmla="*/ 16087370 h 16206724"/>
              <a:gd name="connsiteX196" fmla="*/ 1690764 w 5349084"/>
              <a:gd name="connsiteY196" fmla="*/ 16066442 h 16206724"/>
              <a:gd name="connsiteX197" fmla="*/ 1665654 w 5349084"/>
              <a:gd name="connsiteY197" fmla="*/ 16024592 h 16206724"/>
              <a:gd name="connsiteX198" fmla="*/ 1690764 w 5349084"/>
              <a:gd name="connsiteY198" fmla="*/ 15978558 h 16206724"/>
              <a:gd name="connsiteX199" fmla="*/ 1749355 w 5349084"/>
              <a:gd name="connsiteY199" fmla="*/ 15786046 h 16206724"/>
              <a:gd name="connsiteX200" fmla="*/ 2038122 w 5349084"/>
              <a:gd name="connsiteY200" fmla="*/ 15614456 h 16206724"/>
              <a:gd name="connsiteX201" fmla="*/ 2096713 w 5349084"/>
              <a:gd name="connsiteY201" fmla="*/ 15593533 h 16206724"/>
              <a:gd name="connsiteX202" fmla="*/ 2326893 w 5349084"/>
              <a:gd name="connsiteY202" fmla="*/ 15451241 h 16206724"/>
              <a:gd name="connsiteX203" fmla="*/ 2418965 w 5349084"/>
              <a:gd name="connsiteY203" fmla="*/ 15384280 h 16206724"/>
              <a:gd name="connsiteX204" fmla="*/ 2481738 w 5349084"/>
              <a:gd name="connsiteY204" fmla="*/ 15225247 h 16206724"/>
              <a:gd name="connsiteX205" fmla="*/ 2590550 w 5349084"/>
              <a:gd name="connsiteY205" fmla="*/ 15133176 h 16206724"/>
              <a:gd name="connsiteX206" fmla="*/ 2615660 w 5349084"/>
              <a:gd name="connsiteY206" fmla="*/ 15057845 h 16206724"/>
              <a:gd name="connsiteX207" fmla="*/ 2644958 w 5349084"/>
              <a:gd name="connsiteY207" fmla="*/ 15020177 h 16206724"/>
              <a:gd name="connsiteX208" fmla="*/ 2649141 w 5349084"/>
              <a:gd name="connsiteY208" fmla="*/ 14969957 h 16206724"/>
              <a:gd name="connsiteX209" fmla="*/ 2674251 w 5349084"/>
              <a:gd name="connsiteY209" fmla="*/ 14919736 h 16206724"/>
              <a:gd name="connsiteX210" fmla="*/ 2674251 w 5349084"/>
              <a:gd name="connsiteY210" fmla="*/ 14869515 h 16206724"/>
              <a:gd name="connsiteX211" fmla="*/ 2624030 w 5349084"/>
              <a:gd name="connsiteY211" fmla="*/ 14790001 h 16206724"/>
              <a:gd name="connsiteX212" fmla="*/ 2665881 w 5349084"/>
              <a:gd name="connsiteY212" fmla="*/ 14727223 h 16206724"/>
              <a:gd name="connsiteX213" fmla="*/ 2619847 w 5349084"/>
              <a:gd name="connsiteY213" fmla="*/ 14467749 h 16206724"/>
              <a:gd name="connsiteX214" fmla="*/ 2464998 w 5349084"/>
              <a:gd name="connsiteY214" fmla="*/ 13844178 h 16206724"/>
              <a:gd name="connsiteX215" fmla="*/ 2285043 w 5349084"/>
              <a:gd name="connsiteY215" fmla="*/ 13032276 h 16206724"/>
              <a:gd name="connsiteX216" fmla="*/ 2209711 w 5349084"/>
              <a:gd name="connsiteY216" fmla="*/ 12475661 h 16206724"/>
              <a:gd name="connsiteX217" fmla="*/ 2197154 w 5349084"/>
              <a:gd name="connsiteY217" fmla="*/ 12350109 h 16206724"/>
              <a:gd name="connsiteX218" fmla="*/ 2218082 w 5349084"/>
              <a:gd name="connsiteY218" fmla="*/ 12316629 h 16206724"/>
              <a:gd name="connsiteX219" fmla="*/ 2213895 w 5349084"/>
              <a:gd name="connsiteY219" fmla="*/ 11998564 h 16206724"/>
              <a:gd name="connsiteX220" fmla="*/ 2205524 w 5349084"/>
              <a:gd name="connsiteY220" fmla="*/ 11546578 h 16206724"/>
              <a:gd name="connsiteX221" fmla="*/ 2088343 w 5349084"/>
              <a:gd name="connsiteY221" fmla="*/ 11098779 h 16206724"/>
              <a:gd name="connsiteX222" fmla="*/ 2038122 w 5349084"/>
              <a:gd name="connsiteY222" fmla="*/ 10994150 h 16206724"/>
              <a:gd name="connsiteX223" fmla="*/ 2008829 w 5349084"/>
              <a:gd name="connsiteY223" fmla="*/ 11006707 h 16206724"/>
              <a:gd name="connsiteX224" fmla="*/ 1891647 w 5349084"/>
              <a:gd name="connsiteY224" fmla="*/ 10948116 h 16206724"/>
              <a:gd name="connsiteX225" fmla="*/ 1761908 w 5349084"/>
              <a:gd name="connsiteY225" fmla="*/ 11048558 h 16206724"/>
              <a:gd name="connsiteX226" fmla="*/ 1669837 w 5349084"/>
              <a:gd name="connsiteY226" fmla="*/ 11010890 h 16206724"/>
              <a:gd name="connsiteX227" fmla="*/ 1615433 w 5349084"/>
              <a:gd name="connsiteY227" fmla="*/ 11069481 h 16206724"/>
              <a:gd name="connsiteX228" fmla="*/ 1577765 w 5349084"/>
              <a:gd name="connsiteY228" fmla="*/ 11132259 h 16206724"/>
              <a:gd name="connsiteX229" fmla="*/ 1519175 w 5349084"/>
              <a:gd name="connsiteY229" fmla="*/ 11082038 h 16206724"/>
              <a:gd name="connsiteX230" fmla="*/ 1464771 w 5349084"/>
              <a:gd name="connsiteY230" fmla="*/ 11128072 h 16206724"/>
              <a:gd name="connsiteX231" fmla="*/ 1422920 w 5349084"/>
              <a:gd name="connsiteY231" fmla="*/ 11199220 h 16206724"/>
              <a:gd name="connsiteX232" fmla="*/ 1347589 w 5349084"/>
              <a:gd name="connsiteY232" fmla="*/ 11148999 h 16206724"/>
              <a:gd name="connsiteX233" fmla="*/ 1288998 w 5349084"/>
              <a:gd name="connsiteY233" fmla="*/ 11186663 h 16206724"/>
              <a:gd name="connsiteX234" fmla="*/ 1230408 w 5349084"/>
              <a:gd name="connsiteY234" fmla="*/ 11245253 h 16206724"/>
              <a:gd name="connsiteX235" fmla="*/ 1138336 w 5349084"/>
              <a:gd name="connsiteY235" fmla="*/ 11178292 h 16206724"/>
              <a:gd name="connsiteX236" fmla="*/ 1092298 w 5349084"/>
              <a:gd name="connsiteY236" fmla="*/ 11140629 h 16206724"/>
              <a:gd name="connsiteX237" fmla="*/ 1071375 w 5349084"/>
              <a:gd name="connsiteY237" fmla="*/ 11136442 h 16206724"/>
              <a:gd name="connsiteX238" fmla="*/ 958377 w 5349084"/>
              <a:gd name="connsiteY238" fmla="*/ 11182480 h 16206724"/>
              <a:gd name="connsiteX239" fmla="*/ 895603 w 5349084"/>
              <a:gd name="connsiteY239" fmla="*/ 11157369 h 16206724"/>
              <a:gd name="connsiteX240" fmla="*/ 891416 w 5349084"/>
              <a:gd name="connsiteY240" fmla="*/ 11119702 h 16206724"/>
              <a:gd name="connsiteX241" fmla="*/ 874675 w 5349084"/>
              <a:gd name="connsiteY241" fmla="*/ 11094591 h 16206724"/>
              <a:gd name="connsiteX242" fmla="*/ 883045 w 5349084"/>
              <a:gd name="connsiteY242" fmla="*/ 11019260 h 16206724"/>
              <a:gd name="connsiteX243" fmla="*/ 899786 w 5349084"/>
              <a:gd name="connsiteY243" fmla="*/ 10981597 h 16206724"/>
              <a:gd name="connsiteX244" fmla="*/ 874675 w 5349084"/>
              <a:gd name="connsiteY244" fmla="*/ 10952299 h 16206724"/>
              <a:gd name="connsiteX245" fmla="*/ 857935 w 5349084"/>
              <a:gd name="connsiteY245" fmla="*/ 10914636 h 16206724"/>
              <a:gd name="connsiteX246" fmla="*/ 962564 w 5349084"/>
              <a:gd name="connsiteY246" fmla="*/ 10429169 h 16206724"/>
              <a:gd name="connsiteX247" fmla="*/ 1029525 w 5349084"/>
              <a:gd name="connsiteY247" fmla="*/ 10056696 h 16206724"/>
              <a:gd name="connsiteX248" fmla="*/ 1029525 w 5349084"/>
              <a:gd name="connsiteY248" fmla="*/ 9474975 h 16206724"/>
              <a:gd name="connsiteX249" fmla="*/ 1079745 w 5349084"/>
              <a:gd name="connsiteY249" fmla="*/ 8767698 h 16206724"/>
              <a:gd name="connsiteX250" fmla="*/ 1167629 w 5349084"/>
              <a:gd name="connsiteY250" fmla="*/ 8219458 h 16206724"/>
              <a:gd name="connsiteX251" fmla="*/ 1176000 w 5349084"/>
              <a:gd name="connsiteY251" fmla="*/ 8035315 h 16206724"/>
              <a:gd name="connsiteX252" fmla="*/ 1180187 w 5349084"/>
              <a:gd name="connsiteY252" fmla="*/ 7943244 h 16206724"/>
              <a:gd name="connsiteX253" fmla="*/ 1100669 w 5349084"/>
              <a:gd name="connsiteY253" fmla="*/ 7930686 h 16206724"/>
              <a:gd name="connsiteX254" fmla="*/ 987674 w 5349084"/>
              <a:gd name="connsiteY254" fmla="*/ 7788394 h 16206724"/>
              <a:gd name="connsiteX255" fmla="*/ 1021155 w 5349084"/>
              <a:gd name="connsiteY255" fmla="*/ 7625179 h 16206724"/>
              <a:gd name="connsiteX256" fmla="*/ 1046265 w 5349084"/>
              <a:gd name="connsiteY256" fmla="*/ 7554031 h 16206724"/>
              <a:gd name="connsiteX257" fmla="*/ 1125779 w 5349084"/>
              <a:gd name="connsiteY257" fmla="*/ 7294557 h 16206724"/>
              <a:gd name="connsiteX258" fmla="*/ 1192740 w 5349084"/>
              <a:gd name="connsiteY258" fmla="*/ 6901162 h 16206724"/>
              <a:gd name="connsiteX259" fmla="*/ 1205297 w 5349084"/>
              <a:gd name="connsiteY259" fmla="*/ 6662615 h 16206724"/>
              <a:gd name="connsiteX260" fmla="*/ 1167629 w 5349084"/>
              <a:gd name="connsiteY260" fmla="*/ 6583098 h 16206724"/>
              <a:gd name="connsiteX261" fmla="*/ 1125779 w 5349084"/>
              <a:gd name="connsiteY261" fmla="*/ 6499396 h 16206724"/>
              <a:gd name="connsiteX262" fmla="*/ 1029525 w 5349084"/>
              <a:gd name="connsiteY262" fmla="*/ 6553804 h 16206724"/>
              <a:gd name="connsiteX263" fmla="*/ 682163 w 5349084"/>
              <a:gd name="connsiteY263" fmla="*/ 6398955 h 16206724"/>
              <a:gd name="connsiteX264" fmla="*/ 439429 w 5349084"/>
              <a:gd name="connsiteY264" fmla="*/ 6152038 h 16206724"/>
              <a:gd name="connsiteX265" fmla="*/ 393396 w 5349084"/>
              <a:gd name="connsiteY265" fmla="*/ 6072520 h 16206724"/>
              <a:gd name="connsiteX266" fmla="*/ 305507 w 5349084"/>
              <a:gd name="connsiteY266" fmla="*/ 5976266 h 16206724"/>
              <a:gd name="connsiteX267" fmla="*/ 246916 w 5349084"/>
              <a:gd name="connsiteY267" fmla="*/ 5867455 h 16206724"/>
              <a:gd name="connsiteX268" fmla="*/ 167402 w 5349084"/>
              <a:gd name="connsiteY268" fmla="*/ 5771195 h 16206724"/>
              <a:gd name="connsiteX269" fmla="*/ 150662 w 5349084"/>
              <a:gd name="connsiteY269" fmla="*/ 5670755 h 16206724"/>
              <a:gd name="connsiteX270" fmla="*/ 108812 w 5349084"/>
              <a:gd name="connsiteY270" fmla="*/ 5578683 h 16206724"/>
              <a:gd name="connsiteX271" fmla="*/ 66961 w 5349084"/>
              <a:gd name="connsiteY271" fmla="*/ 5511722 h 16206724"/>
              <a:gd name="connsiteX272" fmla="*/ 0 w 5349084"/>
              <a:gd name="connsiteY272" fmla="*/ 5448949 h 16206724"/>
              <a:gd name="connsiteX273" fmla="*/ 16740 w 5349084"/>
              <a:gd name="connsiteY273" fmla="*/ 5390358 h 16206724"/>
              <a:gd name="connsiteX274" fmla="*/ 37663 w 5349084"/>
              <a:gd name="connsiteY274" fmla="*/ 5289916 h 16206724"/>
              <a:gd name="connsiteX275" fmla="*/ 66961 w 5349084"/>
              <a:gd name="connsiteY275" fmla="*/ 5231325 h 16206724"/>
              <a:gd name="connsiteX276" fmla="*/ 37663 w 5349084"/>
              <a:gd name="connsiteY276" fmla="*/ 5122513 h 16206724"/>
              <a:gd name="connsiteX277" fmla="*/ 104624 w 5349084"/>
              <a:gd name="connsiteY277" fmla="*/ 5118327 h 16206724"/>
              <a:gd name="connsiteX278" fmla="*/ 96254 w 5349084"/>
              <a:gd name="connsiteY278" fmla="*/ 5009515 h 16206724"/>
              <a:gd name="connsiteX279" fmla="*/ 159032 w 5349084"/>
              <a:gd name="connsiteY279" fmla="*/ 4930001 h 16206724"/>
              <a:gd name="connsiteX280" fmla="*/ 171585 w 5349084"/>
              <a:gd name="connsiteY280" fmla="*/ 4867223 h 16206724"/>
              <a:gd name="connsiteX281" fmla="*/ 167402 w 5349084"/>
              <a:gd name="connsiteY281" fmla="*/ 4938371 h 16206724"/>
              <a:gd name="connsiteX282" fmla="*/ 158509 w 5349084"/>
              <a:gd name="connsiteY282" fmla="*/ 4991664 h 16206724"/>
              <a:gd name="connsiteX283" fmla="*/ 157425 w 5349084"/>
              <a:gd name="connsiteY283" fmla="*/ 5013577 h 16206724"/>
              <a:gd name="connsiteX284" fmla="*/ 166181 w 5349084"/>
              <a:gd name="connsiteY284" fmla="*/ 4969796 h 16206724"/>
              <a:gd name="connsiteX285" fmla="*/ 181421 w 5349084"/>
              <a:gd name="connsiteY285" fmla="*/ 4924077 h 16206724"/>
              <a:gd name="connsiteX286" fmla="*/ 189041 w 5349084"/>
              <a:gd name="connsiteY286" fmla="*/ 4779296 h 16206724"/>
              <a:gd name="connsiteX287" fmla="*/ 204281 w 5349084"/>
              <a:gd name="connsiteY287" fmla="*/ 4756436 h 16206724"/>
              <a:gd name="connsiteX288" fmla="*/ 211901 w 5349084"/>
              <a:gd name="connsiteY288" fmla="*/ 4733577 h 16206724"/>
              <a:gd name="connsiteX289" fmla="*/ 265241 w 5349084"/>
              <a:gd name="connsiteY289" fmla="*/ 4664996 h 16206724"/>
              <a:gd name="connsiteX290" fmla="*/ 280481 w 5349084"/>
              <a:gd name="connsiteY290" fmla="*/ 4642137 h 16206724"/>
              <a:gd name="connsiteX291" fmla="*/ 303341 w 5349084"/>
              <a:gd name="connsiteY291" fmla="*/ 4619277 h 16206724"/>
              <a:gd name="connsiteX292" fmla="*/ 318581 w 5349084"/>
              <a:gd name="connsiteY292" fmla="*/ 4596416 h 16206724"/>
              <a:gd name="connsiteX293" fmla="*/ 341441 w 5349084"/>
              <a:gd name="connsiteY293" fmla="*/ 4581176 h 16206724"/>
              <a:gd name="connsiteX294" fmla="*/ 379541 w 5349084"/>
              <a:gd name="connsiteY294" fmla="*/ 4543077 h 16206724"/>
              <a:gd name="connsiteX295" fmla="*/ 394781 w 5349084"/>
              <a:gd name="connsiteY295" fmla="*/ 4520217 h 16206724"/>
              <a:gd name="connsiteX296" fmla="*/ 440501 w 5349084"/>
              <a:gd name="connsiteY296" fmla="*/ 4474496 h 16206724"/>
              <a:gd name="connsiteX297" fmla="*/ 478601 w 5349084"/>
              <a:gd name="connsiteY297" fmla="*/ 4421157 h 16206724"/>
              <a:gd name="connsiteX298" fmla="*/ 531941 w 5349084"/>
              <a:gd name="connsiteY298" fmla="*/ 4344957 h 16206724"/>
              <a:gd name="connsiteX299" fmla="*/ 562421 w 5349084"/>
              <a:gd name="connsiteY299" fmla="*/ 4306857 h 16206724"/>
              <a:gd name="connsiteX300" fmla="*/ 592901 w 5349084"/>
              <a:gd name="connsiteY300" fmla="*/ 4261136 h 16206724"/>
              <a:gd name="connsiteX301" fmla="*/ 615761 w 5349084"/>
              <a:gd name="connsiteY301" fmla="*/ 4238277 h 16206724"/>
              <a:gd name="connsiteX302" fmla="*/ 631001 w 5349084"/>
              <a:gd name="connsiteY302" fmla="*/ 4215417 h 16206724"/>
              <a:gd name="connsiteX303" fmla="*/ 646241 w 5349084"/>
              <a:gd name="connsiteY303" fmla="*/ 4184936 h 16206724"/>
              <a:gd name="connsiteX304" fmla="*/ 691961 w 5349084"/>
              <a:gd name="connsiteY304" fmla="*/ 4139217 h 16206724"/>
              <a:gd name="connsiteX305" fmla="*/ 707201 w 5349084"/>
              <a:gd name="connsiteY305" fmla="*/ 4116357 h 16206724"/>
              <a:gd name="connsiteX306" fmla="*/ 752921 w 5349084"/>
              <a:gd name="connsiteY306" fmla="*/ 4078256 h 16206724"/>
              <a:gd name="connsiteX307" fmla="*/ 762000 w 5349084"/>
              <a:gd name="connsiteY307" fmla="*/ 4075230 h 16206724"/>
              <a:gd name="connsiteX308" fmla="*/ 794637 w 5349084"/>
              <a:gd name="connsiteY308" fmla="*/ 3971099 h 16206724"/>
              <a:gd name="connsiteX309" fmla="*/ 837012 w 5349084"/>
              <a:gd name="connsiteY309" fmla="*/ 3862813 h 16206724"/>
              <a:gd name="connsiteX310" fmla="*/ 1008597 w 5349084"/>
              <a:gd name="connsiteY310" fmla="*/ 3699593 h 16206724"/>
              <a:gd name="connsiteX311" fmla="*/ 1268071 w 5349084"/>
              <a:gd name="connsiteY311" fmla="*/ 3578228 h 16206724"/>
              <a:gd name="connsiteX312" fmla="*/ 1242961 w 5349084"/>
              <a:gd name="connsiteY312" fmla="*/ 3615892 h 16206724"/>
              <a:gd name="connsiteX313" fmla="*/ 1150889 w 5349084"/>
              <a:gd name="connsiteY313" fmla="*/ 3749813 h 16206724"/>
              <a:gd name="connsiteX314" fmla="*/ 1076735 w 5349084"/>
              <a:gd name="connsiteY314" fmla="*/ 3869872 h 16206724"/>
              <a:gd name="connsiteX315" fmla="*/ 1061649 w 5349084"/>
              <a:gd name="connsiteY315" fmla="*/ 3902689 h 16206724"/>
              <a:gd name="connsiteX316" fmla="*/ 1065341 w 5349084"/>
              <a:gd name="connsiteY316" fmla="*/ 3902997 h 16206724"/>
              <a:gd name="connsiteX317" fmla="*/ 1088201 w 5349084"/>
              <a:gd name="connsiteY317" fmla="*/ 3925857 h 16206724"/>
              <a:gd name="connsiteX318" fmla="*/ 1301561 w 5349084"/>
              <a:gd name="connsiteY318" fmla="*/ 3971576 h 16206724"/>
              <a:gd name="connsiteX319" fmla="*/ 1333419 w 5349084"/>
              <a:gd name="connsiteY319" fmla="*/ 3991996 h 16206724"/>
              <a:gd name="connsiteX320" fmla="*/ 1347555 w 5349084"/>
              <a:gd name="connsiteY320" fmla="*/ 3995869 h 16206724"/>
              <a:gd name="connsiteX321" fmla="*/ 1418733 w 5349084"/>
              <a:gd name="connsiteY321" fmla="*/ 3833515 h 16206724"/>
              <a:gd name="connsiteX322" fmla="*/ 1519175 w 5349084"/>
              <a:gd name="connsiteY322" fmla="*/ 3590781 h 16206724"/>
              <a:gd name="connsiteX323" fmla="*/ 1569395 w 5349084"/>
              <a:gd name="connsiteY323" fmla="*/ 3490340 h 16206724"/>
              <a:gd name="connsiteX324" fmla="*/ 1414550 w 5349084"/>
              <a:gd name="connsiteY324" fmla="*/ 3586594 h 16206724"/>
              <a:gd name="connsiteX325" fmla="*/ 1364329 w 5349084"/>
              <a:gd name="connsiteY325" fmla="*/ 3511263 h 16206724"/>
              <a:gd name="connsiteX326" fmla="*/ 1406180 w 5349084"/>
              <a:gd name="connsiteY326" fmla="*/ 3310380 h 16206724"/>
              <a:gd name="connsiteX327" fmla="*/ 1506621 w 5349084"/>
              <a:gd name="connsiteY327" fmla="*/ 3130425 h 16206724"/>
              <a:gd name="connsiteX328" fmla="*/ 1514992 w 5349084"/>
              <a:gd name="connsiteY328" fmla="*/ 3126238 h 16206724"/>
              <a:gd name="connsiteX329" fmla="*/ 1653096 w 5349084"/>
              <a:gd name="connsiteY329" fmla="*/ 2875134 h 16206724"/>
              <a:gd name="connsiteX330" fmla="*/ 1694947 w 5349084"/>
              <a:gd name="connsiteY330" fmla="*/ 2833283 h 16206724"/>
              <a:gd name="connsiteX331" fmla="*/ 1879090 w 5349084"/>
              <a:gd name="connsiteY331" fmla="*/ 2661698 h 16206724"/>
              <a:gd name="connsiteX332" fmla="*/ 1916757 w 5349084"/>
              <a:gd name="connsiteY332" fmla="*/ 2649141 h 16206724"/>
              <a:gd name="connsiteX333" fmla="*/ 1870719 w 5349084"/>
              <a:gd name="connsiteY333" fmla="*/ 2230635 h 16206724"/>
              <a:gd name="connsiteX334" fmla="*/ 1795389 w 5349084"/>
              <a:gd name="connsiteY334" fmla="*/ 1879090 h 16206724"/>
              <a:gd name="connsiteX335" fmla="*/ 1678207 w 5349084"/>
              <a:gd name="connsiteY335" fmla="*/ 1837239 h 16206724"/>
              <a:gd name="connsiteX336" fmla="*/ 1544285 w 5349084"/>
              <a:gd name="connsiteY336" fmla="*/ 1653097 h 16206724"/>
              <a:gd name="connsiteX337" fmla="*/ 1489881 w 5349084"/>
              <a:gd name="connsiteY337" fmla="*/ 1431291 h 16206724"/>
              <a:gd name="connsiteX338" fmla="*/ 1477324 w 5349084"/>
              <a:gd name="connsiteY338" fmla="*/ 1297369 h 16206724"/>
              <a:gd name="connsiteX339" fmla="*/ 1531732 w 5349084"/>
              <a:gd name="connsiteY339" fmla="*/ 1192740 h 16206724"/>
              <a:gd name="connsiteX340" fmla="*/ 1636356 w 5349084"/>
              <a:gd name="connsiteY340" fmla="*/ 1201110 h 16206724"/>
              <a:gd name="connsiteX341" fmla="*/ 1724245 w 5349084"/>
              <a:gd name="connsiteY341" fmla="*/ 1272258 h 16206724"/>
              <a:gd name="connsiteX342" fmla="*/ 1749355 w 5349084"/>
              <a:gd name="connsiteY342" fmla="*/ 757494 h 16206724"/>
              <a:gd name="connsiteX343" fmla="*/ 1874907 w 5349084"/>
              <a:gd name="connsiteY343" fmla="*/ 422689 h 16206724"/>
              <a:gd name="connsiteX344" fmla="*/ 1954421 w 5349084"/>
              <a:gd name="connsiteY344" fmla="*/ 267844 h 16206724"/>
              <a:gd name="connsiteX345" fmla="*/ 2067419 w 5349084"/>
              <a:gd name="connsiteY345" fmla="*/ 221806 h 16206724"/>
              <a:gd name="connsiteX346" fmla="*/ 2239005 w 5349084"/>
              <a:gd name="connsiteY346" fmla="*/ 96254 h 16206724"/>
              <a:gd name="connsiteX347" fmla="*/ 2515219 w 5349084"/>
              <a:gd name="connsiteY347" fmla="*/ 25111 h 16206724"/>
              <a:gd name="connsiteX348" fmla="*/ 2674251 w 5349084"/>
              <a:gd name="connsiteY348" fmla="*/ 0 h 16206724"/>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945819 w 5349084"/>
              <a:gd name="connsiteY21" fmla="*/ 5130884 h 16206724"/>
              <a:gd name="connsiteX22" fmla="*/ 937449 w 5349084"/>
              <a:gd name="connsiteY22" fmla="*/ 5143437 h 16206724"/>
              <a:gd name="connsiteX23" fmla="*/ 924896 w 5349084"/>
              <a:gd name="connsiteY23" fmla="*/ 5155994 h 16206724"/>
              <a:gd name="connsiteX24" fmla="*/ 945819 w 5349084"/>
              <a:gd name="connsiteY24" fmla="*/ 5130884 h 16206724"/>
              <a:gd name="connsiteX25" fmla="*/ 1126301 w 5349084"/>
              <a:gd name="connsiteY25" fmla="*/ 4466876 h 16206724"/>
              <a:gd name="connsiteX26" fmla="*/ 1088201 w 5349084"/>
              <a:gd name="connsiteY26" fmla="*/ 4474496 h 16206724"/>
              <a:gd name="connsiteX27" fmla="*/ 1019621 w 5349084"/>
              <a:gd name="connsiteY27" fmla="*/ 4512597 h 16206724"/>
              <a:gd name="connsiteX28" fmla="*/ 1004381 w 5349084"/>
              <a:gd name="connsiteY28" fmla="*/ 4535457 h 16206724"/>
              <a:gd name="connsiteX29" fmla="*/ 996761 w 5349084"/>
              <a:gd name="connsiteY29" fmla="*/ 4611657 h 16206724"/>
              <a:gd name="connsiteX30" fmla="*/ 989141 w 5349084"/>
              <a:gd name="connsiteY30" fmla="*/ 4634517 h 16206724"/>
              <a:gd name="connsiteX31" fmla="*/ 943421 w 5349084"/>
              <a:gd name="connsiteY31" fmla="*/ 4664996 h 16206724"/>
              <a:gd name="connsiteX32" fmla="*/ 920561 w 5349084"/>
              <a:gd name="connsiteY32" fmla="*/ 4687856 h 16206724"/>
              <a:gd name="connsiteX33" fmla="*/ 897701 w 5349084"/>
              <a:gd name="connsiteY33" fmla="*/ 4741197 h 16206724"/>
              <a:gd name="connsiteX34" fmla="*/ 890081 w 5349084"/>
              <a:gd name="connsiteY34" fmla="*/ 4764056 h 16206724"/>
              <a:gd name="connsiteX35" fmla="*/ 874841 w 5349084"/>
              <a:gd name="connsiteY35" fmla="*/ 4786916 h 16206724"/>
              <a:gd name="connsiteX36" fmla="*/ 851981 w 5349084"/>
              <a:gd name="connsiteY36" fmla="*/ 4832637 h 16206724"/>
              <a:gd name="connsiteX37" fmla="*/ 836741 w 5349084"/>
              <a:gd name="connsiteY37" fmla="*/ 4885976 h 16206724"/>
              <a:gd name="connsiteX38" fmla="*/ 806261 w 5349084"/>
              <a:gd name="connsiteY38" fmla="*/ 4931697 h 16206724"/>
              <a:gd name="connsiteX39" fmla="*/ 798641 w 5349084"/>
              <a:gd name="connsiteY39" fmla="*/ 4954556 h 16206724"/>
              <a:gd name="connsiteX40" fmla="*/ 783401 w 5349084"/>
              <a:gd name="connsiteY40" fmla="*/ 4977416 h 16206724"/>
              <a:gd name="connsiteX41" fmla="*/ 782360 w 5349084"/>
              <a:gd name="connsiteY41" fmla="*/ 4980451 h 16206724"/>
              <a:gd name="connsiteX42" fmla="*/ 782604 w 5349084"/>
              <a:gd name="connsiteY42" fmla="*/ 4980221 h 16206724"/>
              <a:gd name="connsiteX43" fmla="*/ 828642 w 5349084"/>
              <a:gd name="connsiteY43" fmla="*/ 5059735 h 16206724"/>
              <a:gd name="connsiteX44" fmla="*/ 899786 w 5349084"/>
              <a:gd name="connsiteY44" fmla="*/ 5256435 h 16206724"/>
              <a:gd name="connsiteX45" fmla="*/ 912343 w 5349084"/>
              <a:gd name="connsiteY45" fmla="*/ 5373618 h 16206724"/>
              <a:gd name="connsiteX46" fmla="*/ 945823 w 5349084"/>
              <a:gd name="connsiteY46" fmla="*/ 5486612 h 16206724"/>
              <a:gd name="connsiteX47" fmla="*/ 1000227 w 5349084"/>
              <a:gd name="connsiteY47" fmla="*/ 5649831 h 16206724"/>
              <a:gd name="connsiteX48" fmla="*/ 1054635 w 5349084"/>
              <a:gd name="connsiteY48" fmla="*/ 5792123 h 16206724"/>
              <a:gd name="connsiteX49" fmla="*/ 1079745 w 5349084"/>
              <a:gd name="connsiteY49" fmla="*/ 5913488 h 16206724"/>
              <a:gd name="connsiteX50" fmla="*/ 1113226 w 5349084"/>
              <a:gd name="connsiteY50" fmla="*/ 5762826 h 16206724"/>
              <a:gd name="connsiteX51" fmla="*/ 1083928 w 5349084"/>
              <a:gd name="connsiteY51" fmla="*/ 5511722 h 16206724"/>
              <a:gd name="connsiteX52" fmla="*/ 1054635 w 5349084"/>
              <a:gd name="connsiteY52" fmla="*/ 5176918 h 16206724"/>
              <a:gd name="connsiteX53" fmla="*/ 1067188 w 5349084"/>
              <a:gd name="connsiteY53" fmla="*/ 4942554 h 16206724"/>
              <a:gd name="connsiteX54" fmla="*/ 1088115 w 5349084"/>
              <a:gd name="connsiteY54" fmla="*/ 4775152 h 16206724"/>
              <a:gd name="connsiteX55" fmla="*/ 1113226 w 5349084"/>
              <a:gd name="connsiteY55" fmla="*/ 4687267 h 16206724"/>
              <a:gd name="connsiteX56" fmla="*/ 1175608 w 5349084"/>
              <a:gd name="connsiteY56" fmla="*/ 4527189 h 16206724"/>
              <a:gd name="connsiteX57" fmla="*/ 1183892 w 5349084"/>
              <a:gd name="connsiteY57" fmla="*/ 4480700 h 16206724"/>
              <a:gd name="connsiteX58" fmla="*/ 1179641 w 5349084"/>
              <a:gd name="connsiteY58" fmla="*/ 4482116 h 16206724"/>
              <a:gd name="connsiteX59" fmla="*/ 1149161 w 5349084"/>
              <a:gd name="connsiteY59" fmla="*/ 4474496 h 16206724"/>
              <a:gd name="connsiteX60" fmla="*/ 1126301 w 5349084"/>
              <a:gd name="connsiteY60" fmla="*/ 4466876 h 16206724"/>
              <a:gd name="connsiteX61" fmla="*/ 773416 w 5349084"/>
              <a:gd name="connsiteY61" fmla="*/ 4064768 h 16206724"/>
              <a:gd name="connsiteX62" fmla="*/ 763095 w 5349084"/>
              <a:gd name="connsiteY62" fmla="*/ 4074865 h 16206724"/>
              <a:gd name="connsiteX63" fmla="*/ 775781 w 5349084"/>
              <a:gd name="connsiteY63" fmla="*/ 4070636 h 16206724"/>
              <a:gd name="connsiteX64" fmla="*/ 791021 w 5349084"/>
              <a:gd name="connsiteY64" fmla="*/ 4070636 h 16206724"/>
              <a:gd name="connsiteX65" fmla="*/ 773416 w 5349084"/>
              <a:gd name="connsiteY65" fmla="*/ 4064768 h 16206724"/>
              <a:gd name="connsiteX66" fmla="*/ 2674251 w 5349084"/>
              <a:gd name="connsiteY66" fmla="*/ 0 h 16206724"/>
              <a:gd name="connsiteX67" fmla="*/ 2912801 w 5349084"/>
              <a:gd name="connsiteY67" fmla="*/ 50221 h 16206724"/>
              <a:gd name="connsiteX68" fmla="*/ 3021613 w 5349084"/>
              <a:gd name="connsiteY68" fmla="*/ 62774 h 16206724"/>
              <a:gd name="connsiteX69" fmla="*/ 3327120 w 5349084"/>
              <a:gd name="connsiteY69" fmla="*/ 209253 h 16206724"/>
              <a:gd name="connsiteX70" fmla="*/ 3481970 w 5349084"/>
              <a:gd name="connsiteY70" fmla="*/ 297137 h 16206724"/>
              <a:gd name="connsiteX71" fmla="*/ 3553113 w 5349084"/>
              <a:gd name="connsiteY71" fmla="*/ 426876 h 16206724"/>
              <a:gd name="connsiteX72" fmla="*/ 3590781 w 5349084"/>
              <a:gd name="connsiteY72" fmla="*/ 585908 h 16206724"/>
              <a:gd name="connsiteX73" fmla="*/ 3632632 w 5349084"/>
              <a:gd name="connsiteY73" fmla="*/ 778421 h 16206724"/>
              <a:gd name="connsiteX74" fmla="*/ 3632632 w 5349084"/>
              <a:gd name="connsiteY74" fmla="*/ 966747 h 16206724"/>
              <a:gd name="connsiteX75" fmla="*/ 3624262 w 5349084"/>
              <a:gd name="connsiteY75" fmla="*/ 1184370 h 16206724"/>
              <a:gd name="connsiteX76" fmla="*/ 3620075 w 5349084"/>
              <a:gd name="connsiteY76" fmla="*/ 1439661 h 16206724"/>
              <a:gd name="connsiteX77" fmla="*/ 3578224 w 5349084"/>
              <a:gd name="connsiteY77" fmla="*/ 1640544 h 16206724"/>
              <a:gd name="connsiteX78" fmla="*/ 3645185 w 5349084"/>
              <a:gd name="connsiteY78" fmla="*/ 1661467 h 16206724"/>
              <a:gd name="connsiteX79" fmla="*/ 3649372 w 5349084"/>
              <a:gd name="connsiteY79" fmla="*/ 1787019 h 16206724"/>
              <a:gd name="connsiteX80" fmla="*/ 3565671 w 5349084"/>
              <a:gd name="connsiteY80" fmla="*/ 1996272 h 16206724"/>
              <a:gd name="connsiteX81" fmla="*/ 3465229 w 5349084"/>
              <a:gd name="connsiteY81" fmla="*/ 2126010 h 16206724"/>
              <a:gd name="connsiteX82" fmla="*/ 3410821 w 5349084"/>
              <a:gd name="connsiteY82" fmla="*/ 2159491 h 16206724"/>
              <a:gd name="connsiteX83" fmla="*/ 3435932 w 5349084"/>
              <a:gd name="connsiteY83" fmla="*/ 2205524 h 16206724"/>
              <a:gd name="connsiteX84" fmla="*/ 3666113 w 5349084"/>
              <a:gd name="connsiteY84" fmla="*/ 2377114 h 16206724"/>
              <a:gd name="connsiteX85" fmla="*/ 3682853 w 5349084"/>
              <a:gd name="connsiteY85" fmla="*/ 2381297 h 16206724"/>
              <a:gd name="connsiteX86" fmla="*/ 3913029 w 5349084"/>
              <a:gd name="connsiteY86" fmla="*/ 2368744 h 16206724"/>
              <a:gd name="connsiteX87" fmla="*/ 3879548 w 5349084"/>
              <a:gd name="connsiteY87" fmla="*/ 2410595 h 16206724"/>
              <a:gd name="connsiteX88" fmla="*/ 3933956 w 5349084"/>
              <a:gd name="connsiteY88" fmla="*/ 2410595 h 16206724"/>
              <a:gd name="connsiteX89" fmla="*/ 3825145 w 5349084"/>
              <a:gd name="connsiteY89" fmla="*/ 2456628 h 16206724"/>
              <a:gd name="connsiteX90" fmla="*/ 3871178 w 5349084"/>
              <a:gd name="connsiteY90" fmla="*/ 2448258 h 16206724"/>
              <a:gd name="connsiteX91" fmla="*/ 3829327 w 5349084"/>
              <a:gd name="connsiteY91" fmla="*/ 2473368 h 16206724"/>
              <a:gd name="connsiteX92" fmla="*/ 3887918 w 5349084"/>
              <a:gd name="connsiteY92" fmla="*/ 2469185 h 16206724"/>
              <a:gd name="connsiteX93" fmla="*/ 3791664 w 5349084"/>
              <a:gd name="connsiteY93" fmla="*/ 2506849 h 16206724"/>
              <a:gd name="connsiteX94" fmla="*/ 3887918 w 5349084"/>
              <a:gd name="connsiteY94" fmla="*/ 2527776 h 16206724"/>
              <a:gd name="connsiteX95" fmla="*/ 3779107 w 5349084"/>
              <a:gd name="connsiteY95" fmla="*/ 2557069 h 16206724"/>
              <a:gd name="connsiteX96" fmla="*/ 3917216 w 5349084"/>
              <a:gd name="connsiteY96" fmla="*/ 2586367 h 16206724"/>
              <a:gd name="connsiteX97" fmla="*/ 3741443 w 5349084"/>
              <a:gd name="connsiteY97" fmla="*/ 2598920 h 16206724"/>
              <a:gd name="connsiteX98" fmla="*/ 3879548 w 5349084"/>
              <a:gd name="connsiteY98" fmla="*/ 2636588 h 16206724"/>
              <a:gd name="connsiteX99" fmla="*/ 3694883 w 5349084"/>
              <a:gd name="connsiteY99" fmla="*/ 2641821 h 16206724"/>
              <a:gd name="connsiteX100" fmla="*/ 3670972 w 5349084"/>
              <a:gd name="connsiteY100" fmla="*/ 2636359 h 16206724"/>
              <a:gd name="connsiteX101" fmla="*/ 3645185 w 5349084"/>
              <a:gd name="connsiteY101" fmla="*/ 2628218 h 16206724"/>
              <a:gd name="connsiteX102" fmla="*/ 3656499 w 5349084"/>
              <a:gd name="connsiteY102" fmla="*/ 2633055 h 16206724"/>
              <a:gd name="connsiteX103" fmla="*/ 3670972 w 5349084"/>
              <a:gd name="connsiteY103" fmla="*/ 2636359 h 16206724"/>
              <a:gd name="connsiteX104" fmla="*/ 3724703 w 5349084"/>
              <a:gd name="connsiteY104" fmla="*/ 2653328 h 16206724"/>
              <a:gd name="connsiteX105" fmla="*/ 3398269 w 5349084"/>
              <a:gd name="connsiteY105" fmla="*/ 2711919 h 16206724"/>
              <a:gd name="connsiteX106" fmla="*/ 3076017 w 5349084"/>
              <a:gd name="connsiteY106" fmla="*/ 2636588 h 16206724"/>
              <a:gd name="connsiteX107" fmla="*/ 3130425 w 5349084"/>
              <a:gd name="connsiteY107" fmla="*/ 2753769 h 16206724"/>
              <a:gd name="connsiteX108" fmla="*/ 3180645 w 5349084"/>
              <a:gd name="connsiteY108" fmla="*/ 2879321 h 16206724"/>
              <a:gd name="connsiteX109" fmla="*/ 3201569 w 5349084"/>
              <a:gd name="connsiteY109" fmla="*/ 2916985 h 16206724"/>
              <a:gd name="connsiteX110" fmla="*/ 2912801 w 5349084"/>
              <a:gd name="connsiteY110" fmla="*/ 3285270 h 16206724"/>
              <a:gd name="connsiteX111" fmla="*/ 2823711 w 5349084"/>
              <a:gd name="connsiteY111" fmla="*/ 3746961 h 16206724"/>
              <a:gd name="connsiteX112" fmla="*/ 2824884 w 5349084"/>
              <a:gd name="connsiteY112" fmla="*/ 3757912 h 16206724"/>
              <a:gd name="connsiteX113" fmla="*/ 2825561 w 5349084"/>
              <a:gd name="connsiteY113" fmla="*/ 3758216 h 16206724"/>
              <a:gd name="connsiteX114" fmla="*/ 2863661 w 5349084"/>
              <a:gd name="connsiteY114" fmla="*/ 3765836 h 16206724"/>
              <a:gd name="connsiteX115" fmla="*/ 2917001 w 5349084"/>
              <a:gd name="connsiteY115" fmla="*/ 3796316 h 16206724"/>
              <a:gd name="connsiteX116" fmla="*/ 2955101 w 5349084"/>
              <a:gd name="connsiteY116" fmla="*/ 3803936 h 16206724"/>
              <a:gd name="connsiteX117" fmla="*/ 2985581 w 5349084"/>
              <a:gd name="connsiteY117" fmla="*/ 3811556 h 16206724"/>
              <a:gd name="connsiteX118" fmla="*/ 3069401 w 5349084"/>
              <a:gd name="connsiteY118" fmla="*/ 3826796 h 16206724"/>
              <a:gd name="connsiteX119" fmla="*/ 3153221 w 5349084"/>
              <a:gd name="connsiteY119" fmla="*/ 3849656 h 16206724"/>
              <a:gd name="connsiteX120" fmla="*/ 3183701 w 5349084"/>
              <a:gd name="connsiteY120" fmla="*/ 3857276 h 16206724"/>
              <a:gd name="connsiteX121" fmla="*/ 3229421 w 5349084"/>
              <a:gd name="connsiteY121" fmla="*/ 3872516 h 16206724"/>
              <a:gd name="connsiteX122" fmla="*/ 3240080 w 5349084"/>
              <a:gd name="connsiteY122" fmla="*/ 3876069 h 16206724"/>
              <a:gd name="connsiteX123" fmla="*/ 3266177 w 5349084"/>
              <a:gd name="connsiteY123" fmla="*/ 3783228 h 16206724"/>
              <a:gd name="connsiteX124" fmla="*/ 3343861 w 5349084"/>
              <a:gd name="connsiteY124" fmla="*/ 3590781 h 16206724"/>
              <a:gd name="connsiteX125" fmla="*/ 3389899 w 5349084"/>
              <a:gd name="connsiteY125" fmla="*/ 3511263 h 16206724"/>
              <a:gd name="connsiteX126" fmla="*/ 3603334 w 5349084"/>
              <a:gd name="connsiteY126" fmla="*/ 3180646 h 16206724"/>
              <a:gd name="connsiteX127" fmla="*/ 3670295 w 5349084"/>
              <a:gd name="connsiteY127" fmla="*/ 3197386 h 16206724"/>
              <a:gd name="connsiteX128" fmla="*/ 3666113 w 5349084"/>
              <a:gd name="connsiteY128" fmla="*/ 3184828 h 16206724"/>
              <a:gd name="connsiteX129" fmla="*/ 4327352 w 5349084"/>
              <a:gd name="connsiteY129" fmla="*/ 3155535 h 16206724"/>
              <a:gd name="connsiteX130" fmla="*/ 4519865 w 5349084"/>
              <a:gd name="connsiteY130" fmla="*/ 3138795 h 16206724"/>
              <a:gd name="connsiteX131" fmla="*/ 4817001 w 5349084"/>
              <a:gd name="connsiteY131" fmla="*/ 3385711 h 16206724"/>
              <a:gd name="connsiteX132" fmla="*/ 5089033 w 5349084"/>
              <a:gd name="connsiteY132" fmla="*/ 3942327 h 16206724"/>
              <a:gd name="connsiteX133" fmla="*/ 5202027 w 5349084"/>
              <a:gd name="connsiteY133" fmla="*/ 4578456 h 16206724"/>
              <a:gd name="connsiteX134" fmla="*/ 5294099 w 5349084"/>
              <a:gd name="connsiteY134" fmla="*/ 5273176 h 16206724"/>
              <a:gd name="connsiteX135" fmla="*/ 5340137 w 5349084"/>
              <a:gd name="connsiteY135" fmla="*/ 6030669 h 16206724"/>
              <a:gd name="connsiteX136" fmla="*/ 5335949 w 5349084"/>
              <a:gd name="connsiteY136" fmla="*/ 6850941 h 16206724"/>
              <a:gd name="connsiteX137" fmla="*/ 5231325 w 5349084"/>
              <a:gd name="connsiteY137" fmla="*/ 7131343 h 16206724"/>
              <a:gd name="connsiteX138" fmla="*/ 5017885 w 5349084"/>
              <a:gd name="connsiteY138" fmla="*/ 7189933 h 16206724"/>
              <a:gd name="connsiteX139" fmla="*/ 4858852 w 5349084"/>
              <a:gd name="connsiteY139" fmla="*/ 7210857 h 16206724"/>
              <a:gd name="connsiteX140" fmla="*/ 4716560 w 5349084"/>
              <a:gd name="connsiteY140" fmla="*/ 7240154 h 16206724"/>
              <a:gd name="connsiteX141" fmla="*/ 4511495 w 5349084"/>
              <a:gd name="connsiteY141" fmla="*/ 7336408 h 16206724"/>
              <a:gd name="connsiteX142" fmla="*/ 4373385 w 5349084"/>
              <a:gd name="connsiteY142" fmla="*/ 7428480 h 16206724"/>
              <a:gd name="connsiteX143" fmla="*/ 4360833 w 5349084"/>
              <a:gd name="connsiteY143" fmla="*/ 7474517 h 16206724"/>
              <a:gd name="connsiteX144" fmla="*/ 4360833 w 5349084"/>
              <a:gd name="connsiteY144" fmla="*/ 7549849 h 16206724"/>
              <a:gd name="connsiteX145" fmla="*/ 4314795 w 5349084"/>
              <a:gd name="connsiteY145" fmla="*/ 7587511 h 16206724"/>
              <a:gd name="connsiteX146" fmla="*/ 4532417 w 5349084"/>
              <a:gd name="connsiteY146" fmla="*/ 8052055 h 16206724"/>
              <a:gd name="connsiteX147" fmla="*/ 4729117 w 5349084"/>
              <a:gd name="connsiteY147" fmla="*/ 8571002 h 16206724"/>
              <a:gd name="connsiteX148" fmla="*/ 4959293 w 5349084"/>
              <a:gd name="connsiteY148" fmla="*/ 9257352 h 16206724"/>
              <a:gd name="connsiteX149" fmla="*/ 5151807 w 5349084"/>
              <a:gd name="connsiteY149" fmla="*/ 10002293 h 16206724"/>
              <a:gd name="connsiteX150" fmla="*/ 5189474 w 5349084"/>
              <a:gd name="connsiteY150" fmla="*/ 10190618 h 16206724"/>
              <a:gd name="connsiteX151" fmla="*/ 5181104 w 5349084"/>
              <a:gd name="connsiteY151" fmla="*/ 10207359 h 16206724"/>
              <a:gd name="connsiteX152" fmla="*/ 5135066 w 5349084"/>
              <a:gd name="connsiteY152" fmla="*/ 10211546 h 16206724"/>
              <a:gd name="connsiteX153" fmla="*/ 5072293 w 5349084"/>
              <a:gd name="connsiteY153" fmla="*/ 10249209 h 16206724"/>
              <a:gd name="connsiteX154" fmla="*/ 4930001 w 5349084"/>
              <a:gd name="connsiteY154" fmla="*/ 10257579 h 16206724"/>
              <a:gd name="connsiteX155" fmla="*/ 4934183 w 5349084"/>
              <a:gd name="connsiteY155" fmla="*/ 10320357 h 16206724"/>
              <a:gd name="connsiteX156" fmla="*/ 4950923 w 5349084"/>
              <a:gd name="connsiteY156" fmla="*/ 10353838 h 16206724"/>
              <a:gd name="connsiteX157" fmla="*/ 4913260 w 5349084"/>
              <a:gd name="connsiteY157" fmla="*/ 10341281 h 16206724"/>
              <a:gd name="connsiteX158" fmla="*/ 4846299 w 5349084"/>
              <a:gd name="connsiteY158" fmla="*/ 10370578 h 16206724"/>
              <a:gd name="connsiteX159" fmla="*/ 4791891 w 5349084"/>
              <a:gd name="connsiteY159" fmla="*/ 10424982 h 16206724"/>
              <a:gd name="connsiteX160" fmla="*/ 4716560 w 5349084"/>
              <a:gd name="connsiteY160" fmla="*/ 10424982 h 16206724"/>
              <a:gd name="connsiteX161" fmla="*/ 4599379 w 5349084"/>
              <a:gd name="connsiteY161" fmla="*/ 10370578 h 16206724"/>
              <a:gd name="connsiteX162" fmla="*/ 4515677 w 5349084"/>
              <a:gd name="connsiteY162" fmla="*/ 10445909 h 16206724"/>
              <a:gd name="connsiteX163" fmla="*/ 4423606 w 5349084"/>
              <a:gd name="connsiteY163" fmla="*/ 10542163 h 16206724"/>
              <a:gd name="connsiteX164" fmla="*/ 4331535 w 5349084"/>
              <a:gd name="connsiteY164" fmla="*/ 10625865 h 16206724"/>
              <a:gd name="connsiteX165" fmla="*/ 4252021 w 5349084"/>
              <a:gd name="connsiteY165" fmla="*/ 10667715 h 16206724"/>
              <a:gd name="connsiteX166" fmla="*/ 4256203 w 5349084"/>
              <a:gd name="connsiteY166" fmla="*/ 10772344 h 16206724"/>
              <a:gd name="connsiteX167" fmla="*/ 4247833 w 5349084"/>
              <a:gd name="connsiteY167" fmla="*/ 10826747 h 16206724"/>
              <a:gd name="connsiteX168" fmla="*/ 4293871 w 5349084"/>
              <a:gd name="connsiteY168" fmla="*/ 11366622 h 16206724"/>
              <a:gd name="connsiteX169" fmla="*/ 4427793 w 5349084"/>
              <a:gd name="connsiteY169" fmla="*/ 11885570 h 16206724"/>
              <a:gd name="connsiteX170" fmla="*/ 4469644 w 5349084"/>
              <a:gd name="connsiteY170" fmla="*/ 12258038 h 16206724"/>
              <a:gd name="connsiteX171" fmla="*/ 4490567 w 5349084"/>
              <a:gd name="connsiteY171" fmla="*/ 12291518 h 16206724"/>
              <a:gd name="connsiteX172" fmla="*/ 4498937 w 5349084"/>
              <a:gd name="connsiteY172" fmla="*/ 12797913 h 16206724"/>
              <a:gd name="connsiteX173" fmla="*/ 4398495 w 5349084"/>
              <a:gd name="connsiteY173" fmla="*/ 13358711 h 16206724"/>
              <a:gd name="connsiteX174" fmla="*/ 4159949 w 5349084"/>
              <a:gd name="connsiteY174" fmla="*/ 14153872 h 16206724"/>
              <a:gd name="connsiteX175" fmla="*/ 3992547 w 5349084"/>
              <a:gd name="connsiteY175" fmla="*/ 14647709 h 16206724"/>
              <a:gd name="connsiteX176" fmla="*/ 3992547 w 5349084"/>
              <a:gd name="connsiteY176" fmla="*/ 15057845 h 16206724"/>
              <a:gd name="connsiteX177" fmla="*/ 4026027 w 5349084"/>
              <a:gd name="connsiteY177" fmla="*/ 15120619 h 16206724"/>
              <a:gd name="connsiteX178" fmla="*/ 4030211 w 5349084"/>
              <a:gd name="connsiteY178" fmla="*/ 15183397 h 16206724"/>
              <a:gd name="connsiteX179" fmla="*/ 4042768 w 5349084"/>
              <a:gd name="connsiteY179" fmla="*/ 15250358 h 16206724"/>
              <a:gd name="connsiteX180" fmla="*/ 4046951 w 5349084"/>
              <a:gd name="connsiteY180" fmla="*/ 15308949 h 16206724"/>
              <a:gd name="connsiteX181" fmla="*/ 4147392 w 5349084"/>
              <a:gd name="connsiteY181" fmla="*/ 15585163 h 16206724"/>
              <a:gd name="connsiteX182" fmla="*/ 4143209 w 5349084"/>
              <a:gd name="connsiteY182" fmla="*/ 15752565 h 16206724"/>
              <a:gd name="connsiteX183" fmla="*/ 4180873 w 5349084"/>
              <a:gd name="connsiteY183" fmla="*/ 15815339 h 16206724"/>
              <a:gd name="connsiteX184" fmla="*/ 4185060 w 5349084"/>
              <a:gd name="connsiteY184" fmla="*/ 15919967 h 16206724"/>
              <a:gd name="connsiteX185" fmla="*/ 4159949 w 5349084"/>
              <a:gd name="connsiteY185" fmla="*/ 15953448 h 16206724"/>
              <a:gd name="connsiteX186" fmla="*/ 4005100 w 5349084"/>
              <a:gd name="connsiteY186" fmla="*/ 16024592 h 16206724"/>
              <a:gd name="connsiteX187" fmla="*/ 3967437 w 5349084"/>
              <a:gd name="connsiteY187" fmla="*/ 16024592 h 16206724"/>
              <a:gd name="connsiteX188" fmla="*/ 3963249 w 5349084"/>
              <a:gd name="connsiteY188" fmla="*/ 15978558 h 16206724"/>
              <a:gd name="connsiteX189" fmla="*/ 3887918 w 5349084"/>
              <a:gd name="connsiteY189" fmla="*/ 16028780 h 16206724"/>
              <a:gd name="connsiteX190" fmla="*/ 3607521 w 5349084"/>
              <a:gd name="connsiteY190" fmla="*/ 16191994 h 16206724"/>
              <a:gd name="connsiteX191" fmla="*/ 3029983 w 5349084"/>
              <a:gd name="connsiteY191" fmla="*/ 16187812 h 16206724"/>
              <a:gd name="connsiteX192" fmla="*/ 2536146 w 5349084"/>
              <a:gd name="connsiteY192" fmla="*/ 16179440 h 16206724"/>
              <a:gd name="connsiteX193" fmla="*/ 2414777 w 5349084"/>
              <a:gd name="connsiteY193" fmla="*/ 16154332 h 16206724"/>
              <a:gd name="connsiteX194" fmla="*/ 2410595 w 5349084"/>
              <a:gd name="connsiteY194" fmla="*/ 16112480 h 16206724"/>
              <a:gd name="connsiteX195" fmla="*/ 1958608 w 5349084"/>
              <a:gd name="connsiteY195" fmla="*/ 16087370 h 16206724"/>
              <a:gd name="connsiteX196" fmla="*/ 1690764 w 5349084"/>
              <a:gd name="connsiteY196" fmla="*/ 16066442 h 16206724"/>
              <a:gd name="connsiteX197" fmla="*/ 1665654 w 5349084"/>
              <a:gd name="connsiteY197" fmla="*/ 16024592 h 16206724"/>
              <a:gd name="connsiteX198" fmla="*/ 1690764 w 5349084"/>
              <a:gd name="connsiteY198" fmla="*/ 15978558 h 16206724"/>
              <a:gd name="connsiteX199" fmla="*/ 1749355 w 5349084"/>
              <a:gd name="connsiteY199" fmla="*/ 15786046 h 16206724"/>
              <a:gd name="connsiteX200" fmla="*/ 2038122 w 5349084"/>
              <a:gd name="connsiteY200" fmla="*/ 15614456 h 16206724"/>
              <a:gd name="connsiteX201" fmla="*/ 2096713 w 5349084"/>
              <a:gd name="connsiteY201" fmla="*/ 15593533 h 16206724"/>
              <a:gd name="connsiteX202" fmla="*/ 2326893 w 5349084"/>
              <a:gd name="connsiteY202" fmla="*/ 15451241 h 16206724"/>
              <a:gd name="connsiteX203" fmla="*/ 2418965 w 5349084"/>
              <a:gd name="connsiteY203" fmla="*/ 15384280 h 16206724"/>
              <a:gd name="connsiteX204" fmla="*/ 2481738 w 5349084"/>
              <a:gd name="connsiteY204" fmla="*/ 15225247 h 16206724"/>
              <a:gd name="connsiteX205" fmla="*/ 2590550 w 5349084"/>
              <a:gd name="connsiteY205" fmla="*/ 15133176 h 16206724"/>
              <a:gd name="connsiteX206" fmla="*/ 2615660 w 5349084"/>
              <a:gd name="connsiteY206" fmla="*/ 15057845 h 16206724"/>
              <a:gd name="connsiteX207" fmla="*/ 2644958 w 5349084"/>
              <a:gd name="connsiteY207" fmla="*/ 15020177 h 16206724"/>
              <a:gd name="connsiteX208" fmla="*/ 2649141 w 5349084"/>
              <a:gd name="connsiteY208" fmla="*/ 14969957 h 16206724"/>
              <a:gd name="connsiteX209" fmla="*/ 2674251 w 5349084"/>
              <a:gd name="connsiteY209" fmla="*/ 14919736 h 16206724"/>
              <a:gd name="connsiteX210" fmla="*/ 2674251 w 5349084"/>
              <a:gd name="connsiteY210" fmla="*/ 14869515 h 16206724"/>
              <a:gd name="connsiteX211" fmla="*/ 2624030 w 5349084"/>
              <a:gd name="connsiteY211" fmla="*/ 14790001 h 16206724"/>
              <a:gd name="connsiteX212" fmla="*/ 2665881 w 5349084"/>
              <a:gd name="connsiteY212" fmla="*/ 14727223 h 16206724"/>
              <a:gd name="connsiteX213" fmla="*/ 2619847 w 5349084"/>
              <a:gd name="connsiteY213" fmla="*/ 14467749 h 16206724"/>
              <a:gd name="connsiteX214" fmla="*/ 2464998 w 5349084"/>
              <a:gd name="connsiteY214" fmla="*/ 13844178 h 16206724"/>
              <a:gd name="connsiteX215" fmla="*/ 2285043 w 5349084"/>
              <a:gd name="connsiteY215" fmla="*/ 13032276 h 16206724"/>
              <a:gd name="connsiteX216" fmla="*/ 2209711 w 5349084"/>
              <a:gd name="connsiteY216" fmla="*/ 12475661 h 16206724"/>
              <a:gd name="connsiteX217" fmla="*/ 2197154 w 5349084"/>
              <a:gd name="connsiteY217" fmla="*/ 12350109 h 16206724"/>
              <a:gd name="connsiteX218" fmla="*/ 2218082 w 5349084"/>
              <a:gd name="connsiteY218" fmla="*/ 12316629 h 16206724"/>
              <a:gd name="connsiteX219" fmla="*/ 2213895 w 5349084"/>
              <a:gd name="connsiteY219" fmla="*/ 11998564 h 16206724"/>
              <a:gd name="connsiteX220" fmla="*/ 2205524 w 5349084"/>
              <a:gd name="connsiteY220" fmla="*/ 11546578 h 16206724"/>
              <a:gd name="connsiteX221" fmla="*/ 2088343 w 5349084"/>
              <a:gd name="connsiteY221" fmla="*/ 11098779 h 16206724"/>
              <a:gd name="connsiteX222" fmla="*/ 2038122 w 5349084"/>
              <a:gd name="connsiteY222" fmla="*/ 10994150 h 16206724"/>
              <a:gd name="connsiteX223" fmla="*/ 2008829 w 5349084"/>
              <a:gd name="connsiteY223" fmla="*/ 11006707 h 16206724"/>
              <a:gd name="connsiteX224" fmla="*/ 1891647 w 5349084"/>
              <a:gd name="connsiteY224" fmla="*/ 10948116 h 16206724"/>
              <a:gd name="connsiteX225" fmla="*/ 1761908 w 5349084"/>
              <a:gd name="connsiteY225" fmla="*/ 11048558 h 16206724"/>
              <a:gd name="connsiteX226" fmla="*/ 1669837 w 5349084"/>
              <a:gd name="connsiteY226" fmla="*/ 11010890 h 16206724"/>
              <a:gd name="connsiteX227" fmla="*/ 1615433 w 5349084"/>
              <a:gd name="connsiteY227" fmla="*/ 11069481 h 16206724"/>
              <a:gd name="connsiteX228" fmla="*/ 1577765 w 5349084"/>
              <a:gd name="connsiteY228" fmla="*/ 11132259 h 16206724"/>
              <a:gd name="connsiteX229" fmla="*/ 1519175 w 5349084"/>
              <a:gd name="connsiteY229" fmla="*/ 11082038 h 16206724"/>
              <a:gd name="connsiteX230" fmla="*/ 1464771 w 5349084"/>
              <a:gd name="connsiteY230" fmla="*/ 11128072 h 16206724"/>
              <a:gd name="connsiteX231" fmla="*/ 1422920 w 5349084"/>
              <a:gd name="connsiteY231" fmla="*/ 11199220 h 16206724"/>
              <a:gd name="connsiteX232" fmla="*/ 1347589 w 5349084"/>
              <a:gd name="connsiteY232" fmla="*/ 11148999 h 16206724"/>
              <a:gd name="connsiteX233" fmla="*/ 1288998 w 5349084"/>
              <a:gd name="connsiteY233" fmla="*/ 11186663 h 16206724"/>
              <a:gd name="connsiteX234" fmla="*/ 1230408 w 5349084"/>
              <a:gd name="connsiteY234" fmla="*/ 11245253 h 16206724"/>
              <a:gd name="connsiteX235" fmla="*/ 1138336 w 5349084"/>
              <a:gd name="connsiteY235" fmla="*/ 11178292 h 16206724"/>
              <a:gd name="connsiteX236" fmla="*/ 1092298 w 5349084"/>
              <a:gd name="connsiteY236" fmla="*/ 11140629 h 16206724"/>
              <a:gd name="connsiteX237" fmla="*/ 1071375 w 5349084"/>
              <a:gd name="connsiteY237" fmla="*/ 11136442 h 16206724"/>
              <a:gd name="connsiteX238" fmla="*/ 958377 w 5349084"/>
              <a:gd name="connsiteY238" fmla="*/ 11182480 h 16206724"/>
              <a:gd name="connsiteX239" fmla="*/ 895603 w 5349084"/>
              <a:gd name="connsiteY239" fmla="*/ 11157369 h 16206724"/>
              <a:gd name="connsiteX240" fmla="*/ 891416 w 5349084"/>
              <a:gd name="connsiteY240" fmla="*/ 11119702 h 16206724"/>
              <a:gd name="connsiteX241" fmla="*/ 874675 w 5349084"/>
              <a:gd name="connsiteY241" fmla="*/ 11094591 h 16206724"/>
              <a:gd name="connsiteX242" fmla="*/ 883045 w 5349084"/>
              <a:gd name="connsiteY242" fmla="*/ 11019260 h 16206724"/>
              <a:gd name="connsiteX243" fmla="*/ 899786 w 5349084"/>
              <a:gd name="connsiteY243" fmla="*/ 10981597 h 16206724"/>
              <a:gd name="connsiteX244" fmla="*/ 874675 w 5349084"/>
              <a:gd name="connsiteY244" fmla="*/ 10952299 h 16206724"/>
              <a:gd name="connsiteX245" fmla="*/ 857935 w 5349084"/>
              <a:gd name="connsiteY245" fmla="*/ 10914636 h 16206724"/>
              <a:gd name="connsiteX246" fmla="*/ 962564 w 5349084"/>
              <a:gd name="connsiteY246" fmla="*/ 10429169 h 16206724"/>
              <a:gd name="connsiteX247" fmla="*/ 1029525 w 5349084"/>
              <a:gd name="connsiteY247" fmla="*/ 10056696 h 16206724"/>
              <a:gd name="connsiteX248" fmla="*/ 1029525 w 5349084"/>
              <a:gd name="connsiteY248" fmla="*/ 9474975 h 16206724"/>
              <a:gd name="connsiteX249" fmla="*/ 1079745 w 5349084"/>
              <a:gd name="connsiteY249" fmla="*/ 8767698 h 16206724"/>
              <a:gd name="connsiteX250" fmla="*/ 1167629 w 5349084"/>
              <a:gd name="connsiteY250" fmla="*/ 8219458 h 16206724"/>
              <a:gd name="connsiteX251" fmla="*/ 1176000 w 5349084"/>
              <a:gd name="connsiteY251" fmla="*/ 8035315 h 16206724"/>
              <a:gd name="connsiteX252" fmla="*/ 1180187 w 5349084"/>
              <a:gd name="connsiteY252" fmla="*/ 7943244 h 16206724"/>
              <a:gd name="connsiteX253" fmla="*/ 1100669 w 5349084"/>
              <a:gd name="connsiteY253" fmla="*/ 7930686 h 16206724"/>
              <a:gd name="connsiteX254" fmla="*/ 987674 w 5349084"/>
              <a:gd name="connsiteY254" fmla="*/ 7788394 h 16206724"/>
              <a:gd name="connsiteX255" fmla="*/ 1021155 w 5349084"/>
              <a:gd name="connsiteY255" fmla="*/ 7625179 h 16206724"/>
              <a:gd name="connsiteX256" fmla="*/ 1046265 w 5349084"/>
              <a:gd name="connsiteY256" fmla="*/ 7554031 h 16206724"/>
              <a:gd name="connsiteX257" fmla="*/ 1125779 w 5349084"/>
              <a:gd name="connsiteY257" fmla="*/ 7294557 h 16206724"/>
              <a:gd name="connsiteX258" fmla="*/ 1192740 w 5349084"/>
              <a:gd name="connsiteY258" fmla="*/ 6901162 h 16206724"/>
              <a:gd name="connsiteX259" fmla="*/ 1205297 w 5349084"/>
              <a:gd name="connsiteY259" fmla="*/ 6662615 h 16206724"/>
              <a:gd name="connsiteX260" fmla="*/ 1167629 w 5349084"/>
              <a:gd name="connsiteY260" fmla="*/ 6583098 h 16206724"/>
              <a:gd name="connsiteX261" fmla="*/ 1125779 w 5349084"/>
              <a:gd name="connsiteY261" fmla="*/ 6499396 h 16206724"/>
              <a:gd name="connsiteX262" fmla="*/ 1029525 w 5349084"/>
              <a:gd name="connsiteY262" fmla="*/ 6553804 h 16206724"/>
              <a:gd name="connsiteX263" fmla="*/ 682163 w 5349084"/>
              <a:gd name="connsiteY263" fmla="*/ 6398955 h 16206724"/>
              <a:gd name="connsiteX264" fmla="*/ 439429 w 5349084"/>
              <a:gd name="connsiteY264" fmla="*/ 6152038 h 16206724"/>
              <a:gd name="connsiteX265" fmla="*/ 393396 w 5349084"/>
              <a:gd name="connsiteY265" fmla="*/ 6072520 h 16206724"/>
              <a:gd name="connsiteX266" fmla="*/ 305507 w 5349084"/>
              <a:gd name="connsiteY266" fmla="*/ 5976266 h 16206724"/>
              <a:gd name="connsiteX267" fmla="*/ 246916 w 5349084"/>
              <a:gd name="connsiteY267" fmla="*/ 5867455 h 16206724"/>
              <a:gd name="connsiteX268" fmla="*/ 167402 w 5349084"/>
              <a:gd name="connsiteY268" fmla="*/ 5771195 h 16206724"/>
              <a:gd name="connsiteX269" fmla="*/ 150662 w 5349084"/>
              <a:gd name="connsiteY269" fmla="*/ 5670755 h 16206724"/>
              <a:gd name="connsiteX270" fmla="*/ 108812 w 5349084"/>
              <a:gd name="connsiteY270" fmla="*/ 5578683 h 16206724"/>
              <a:gd name="connsiteX271" fmla="*/ 66961 w 5349084"/>
              <a:gd name="connsiteY271" fmla="*/ 5511722 h 16206724"/>
              <a:gd name="connsiteX272" fmla="*/ 0 w 5349084"/>
              <a:gd name="connsiteY272" fmla="*/ 5448949 h 16206724"/>
              <a:gd name="connsiteX273" fmla="*/ 16740 w 5349084"/>
              <a:gd name="connsiteY273" fmla="*/ 5390358 h 16206724"/>
              <a:gd name="connsiteX274" fmla="*/ 37663 w 5349084"/>
              <a:gd name="connsiteY274" fmla="*/ 5289916 h 16206724"/>
              <a:gd name="connsiteX275" fmla="*/ 66961 w 5349084"/>
              <a:gd name="connsiteY275" fmla="*/ 5231325 h 16206724"/>
              <a:gd name="connsiteX276" fmla="*/ 37663 w 5349084"/>
              <a:gd name="connsiteY276" fmla="*/ 5122513 h 16206724"/>
              <a:gd name="connsiteX277" fmla="*/ 104624 w 5349084"/>
              <a:gd name="connsiteY277" fmla="*/ 5118327 h 16206724"/>
              <a:gd name="connsiteX278" fmla="*/ 96254 w 5349084"/>
              <a:gd name="connsiteY278" fmla="*/ 5009515 h 16206724"/>
              <a:gd name="connsiteX279" fmla="*/ 159032 w 5349084"/>
              <a:gd name="connsiteY279" fmla="*/ 4930001 h 16206724"/>
              <a:gd name="connsiteX280" fmla="*/ 171585 w 5349084"/>
              <a:gd name="connsiteY280" fmla="*/ 4867223 h 16206724"/>
              <a:gd name="connsiteX281" fmla="*/ 167402 w 5349084"/>
              <a:gd name="connsiteY281" fmla="*/ 4938371 h 16206724"/>
              <a:gd name="connsiteX282" fmla="*/ 158509 w 5349084"/>
              <a:gd name="connsiteY282" fmla="*/ 4991664 h 16206724"/>
              <a:gd name="connsiteX283" fmla="*/ 157425 w 5349084"/>
              <a:gd name="connsiteY283" fmla="*/ 5013577 h 16206724"/>
              <a:gd name="connsiteX284" fmla="*/ 166181 w 5349084"/>
              <a:gd name="connsiteY284" fmla="*/ 4969796 h 16206724"/>
              <a:gd name="connsiteX285" fmla="*/ 181421 w 5349084"/>
              <a:gd name="connsiteY285" fmla="*/ 4924077 h 16206724"/>
              <a:gd name="connsiteX286" fmla="*/ 189041 w 5349084"/>
              <a:gd name="connsiteY286" fmla="*/ 4779296 h 16206724"/>
              <a:gd name="connsiteX287" fmla="*/ 204281 w 5349084"/>
              <a:gd name="connsiteY287" fmla="*/ 4756436 h 16206724"/>
              <a:gd name="connsiteX288" fmla="*/ 211901 w 5349084"/>
              <a:gd name="connsiteY288" fmla="*/ 4733577 h 16206724"/>
              <a:gd name="connsiteX289" fmla="*/ 265241 w 5349084"/>
              <a:gd name="connsiteY289" fmla="*/ 4664996 h 16206724"/>
              <a:gd name="connsiteX290" fmla="*/ 280481 w 5349084"/>
              <a:gd name="connsiteY290" fmla="*/ 4642137 h 16206724"/>
              <a:gd name="connsiteX291" fmla="*/ 303341 w 5349084"/>
              <a:gd name="connsiteY291" fmla="*/ 4619277 h 16206724"/>
              <a:gd name="connsiteX292" fmla="*/ 318581 w 5349084"/>
              <a:gd name="connsiteY292" fmla="*/ 4596416 h 16206724"/>
              <a:gd name="connsiteX293" fmla="*/ 341441 w 5349084"/>
              <a:gd name="connsiteY293" fmla="*/ 4581176 h 16206724"/>
              <a:gd name="connsiteX294" fmla="*/ 379541 w 5349084"/>
              <a:gd name="connsiteY294" fmla="*/ 4543077 h 16206724"/>
              <a:gd name="connsiteX295" fmla="*/ 394781 w 5349084"/>
              <a:gd name="connsiteY295" fmla="*/ 4520217 h 16206724"/>
              <a:gd name="connsiteX296" fmla="*/ 440501 w 5349084"/>
              <a:gd name="connsiteY296" fmla="*/ 4474496 h 16206724"/>
              <a:gd name="connsiteX297" fmla="*/ 478601 w 5349084"/>
              <a:gd name="connsiteY297" fmla="*/ 4421157 h 16206724"/>
              <a:gd name="connsiteX298" fmla="*/ 531941 w 5349084"/>
              <a:gd name="connsiteY298" fmla="*/ 4344957 h 16206724"/>
              <a:gd name="connsiteX299" fmla="*/ 562421 w 5349084"/>
              <a:gd name="connsiteY299" fmla="*/ 4306857 h 16206724"/>
              <a:gd name="connsiteX300" fmla="*/ 592901 w 5349084"/>
              <a:gd name="connsiteY300" fmla="*/ 4261136 h 16206724"/>
              <a:gd name="connsiteX301" fmla="*/ 615761 w 5349084"/>
              <a:gd name="connsiteY301" fmla="*/ 4238277 h 16206724"/>
              <a:gd name="connsiteX302" fmla="*/ 631001 w 5349084"/>
              <a:gd name="connsiteY302" fmla="*/ 4215417 h 16206724"/>
              <a:gd name="connsiteX303" fmla="*/ 646241 w 5349084"/>
              <a:gd name="connsiteY303" fmla="*/ 4184936 h 16206724"/>
              <a:gd name="connsiteX304" fmla="*/ 691961 w 5349084"/>
              <a:gd name="connsiteY304" fmla="*/ 4139217 h 16206724"/>
              <a:gd name="connsiteX305" fmla="*/ 707201 w 5349084"/>
              <a:gd name="connsiteY305" fmla="*/ 4116357 h 16206724"/>
              <a:gd name="connsiteX306" fmla="*/ 752921 w 5349084"/>
              <a:gd name="connsiteY306" fmla="*/ 4078256 h 16206724"/>
              <a:gd name="connsiteX307" fmla="*/ 762000 w 5349084"/>
              <a:gd name="connsiteY307" fmla="*/ 4075230 h 16206724"/>
              <a:gd name="connsiteX308" fmla="*/ 794637 w 5349084"/>
              <a:gd name="connsiteY308" fmla="*/ 3971099 h 16206724"/>
              <a:gd name="connsiteX309" fmla="*/ 837012 w 5349084"/>
              <a:gd name="connsiteY309" fmla="*/ 3862813 h 16206724"/>
              <a:gd name="connsiteX310" fmla="*/ 1008597 w 5349084"/>
              <a:gd name="connsiteY310" fmla="*/ 3699593 h 16206724"/>
              <a:gd name="connsiteX311" fmla="*/ 1268071 w 5349084"/>
              <a:gd name="connsiteY311" fmla="*/ 3578228 h 16206724"/>
              <a:gd name="connsiteX312" fmla="*/ 1242961 w 5349084"/>
              <a:gd name="connsiteY312" fmla="*/ 3615892 h 16206724"/>
              <a:gd name="connsiteX313" fmla="*/ 1150889 w 5349084"/>
              <a:gd name="connsiteY313" fmla="*/ 3749813 h 16206724"/>
              <a:gd name="connsiteX314" fmla="*/ 1076735 w 5349084"/>
              <a:gd name="connsiteY314" fmla="*/ 3869872 h 16206724"/>
              <a:gd name="connsiteX315" fmla="*/ 1061649 w 5349084"/>
              <a:gd name="connsiteY315" fmla="*/ 3902689 h 16206724"/>
              <a:gd name="connsiteX316" fmla="*/ 1065341 w 5349084"/>
              <a:gd name="connsiteY316" fmla="*/ 3902997 h 16206724"/>
              <a:gd name="connsiteX317" fmla="*/ 1088201 w 5349084"/>
              <a:gd name="connsiteY317" fmla="*/ 3925857 h 16206724"/>
              <a:gd name="connsiteX318" fmla="*/ 1301561 w 5349084"/>
              <a:gd name="connsiteY318" fmla="*/ 3971576 h 16206724"/>
              <a:gd name="connsiteX319" fmla="*/ 1347555 w 5349084"/>
              <a:gd name="connsiteY319" fmla="*/ 3995869 h 16206724"/>
              <a:gd name="connsiteX320" fmla="*/ 1418733 w 5349084"/>
              <a:gd name="connsiteY320" fmla="*/ 3833515 h 16206724"/>
              <a:gd name="connsiteX321" fmla="*/ 1519175 w 5349084"/>
              <a:gd name="connsiteY321" fmla="*/ 3590781 h 16206724"/>
              <a:gd name="connsiteX322" fmla="*/ 1569395 w 5349084"/>
              <a:gd name="connsiteY322" fmla="*/ 3490340 h 16206724"/>
              <a:gd name="connsiteX323" fmla="*/ 1414550 w 5349084"/>
              <a:gd name="connsiteY323" fmla="*/ 3586594 h 16206724"/>
              <a:gd name="connsiteX324" fmla="*/ 1364329 w 5349084"/>
              <a:gd name="connsiteY324" fmla="*/ 3511263 h 16206724"/>
              <a:gd name="connsiteX325" fmla="*/ 1406180 w 5349084"/>
              <a:gd name="connsiteY325" fmla="*/ 3310380 h 16206724"/>
              <a:gd name="connsiteX326" fmla="*/ 1506621 w 5349084"/>
              <a:gd name="connsiteY326" fmla="*/ 3130425 h 16206724"/>
              <a:gd name="connsiteX327" fmla="*/ 1514992 w 5349084"/>
              <a:gd name="connsiteY327" fmla="*/ 3126238 h 16206724"/>
              <a:gd name="connsiteX328" fmla="*/ 1653096 w 5349084"/>
              <a:gd name="connsiteY328" fmla="*/ 2875134 h 16206724"/>
              <a:gd name="connsiteX329" fmla="*/ 1694947 w 5349084"/>
              <a:gd name="connsiteY329" fmla="*/ 2833283 h 16206724"/>
              <a:gd name="connsiteX330" fmla="*/ 1879090 w 5349084"/>
              <a:gd name="connsiteY330" fmla="*/ 2661698 h 16206724"/>
              <a:gd name="connsiteX331" fmla="*/ 1916757 w 5349084"/>
              <a:gd name="connsiteY331" fmla="*/ 2649141 h 16206724"/>
              <a:gd name="connsiteX332" fmla="*/ 1870719 w 5349084"/>
              <a:gd name="connsiteY332" fmla="*/ 2230635 h 16206724"/>
              <a:gd name="connsiteX333" fmla="*/ 1795389 w 5349084"/>
              <a:gd name="connsiteY333" fmla="*/ 1879090 h 16206724"/>
              <a:gd name="connsiteX334" fmla="*/ 1678207 w 5349084"/>
              <a:gd name="connsiteY334" fmla="*/ 1837239 h 16206724"/>
              <a:gd name="connsiteX335" fmla="*/ 1544285 w 5349084"/>
              <a:gd name="connsiteY335" fmla="*/ 1653097 h 16206724"/>
              <a:gd name="connsiteX336" fmla="*/ 1489881 w 5349084"/>
              <a:gd name="connsiteY336" fmla="*/ 1431291 h 16206724"/>
              <a:gd name="connsiteX337" fmla="*/ 1477324 w 5349084"/>
              <a:gd name="connsiteY337" fmla="*/ 1297369 h 16206724"/>
              <a:gd name="connsiteX338" fmla="*/ 1531732 w 5349084"/>
              <a:gd name="connsiteY338" fmla="*/ 1192740 h 16206724"/>
              <a:gd name="connsiteX339" fmla="*/ 1636356 w 5349084"/>
              <a:gd name="connsiteY339" fmla="*/ 1201110 h 16206724"/>
              <a:gd name="connsiteX340" fmla="*/ 1724245 w 5349084"/>
              <a:gd name="connsiteY340" fmla="*/ 1272258 h 16206724"/>
              <a:gd name="connsiteX341" fmla="*/ 1749355 w 5349084"/>
              <a:gd name="connsiteY341" fmla="*/ 757494 h 16206724"/>
              <a:gd name="connsiteX342" fmla="*/ 1874907 w 5349084"/>
              <a:gd name="connsiteY342" fmla="*/ 422689 h 16206724"/>
              <a:gd name="connsiteX343" fmla="*/ 1954421 w 5349084"/>
              <a:gd name="connsiteY343" fmla="*/ 267844 h 16206724"/>
              <a:gd name="connsiteX344" fmla="*/ 2067419 w 5349084"/>
              <a:gd name="connsiteY344" fmla="*/ 221806 h 16206724"/>
              <a:gd name="connsiteX345" fmla="*/ 2239005 w 5349084"/>
              <a:gd name="connsiteY345" fmla="*/ 96254 h 16206724"/>
              <a:gd name="connsiteX346" fmla="*/ 2515219 w 5349084"/>
              <a:gd name="connsiteY346" fmla="*/ 25111 h 16206724"/>
              <a:gd name="connsiteX347" fmla="*/ 2674251 w 5349084"/>
              <a:gd name="connsiteY347" fmla="*/ 0 h 16206724"/>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945819 w 5349084"/>
              <a:gd name="connsiteY21" fmla="*/ 5130884 h 16206724"/>
              <a:gd name="connsiteX22" fmla="*/ 937449 w 5349084"/>
              <a:gd name="connsiteY22" fmla="*/ 5143437 h 16206724"/>
              <a:gd name="connsiteX23" fmla="*/ 924896 w 5349084"/>
              <a:gd name="connsiteY23" fmla="*/ 5155994 h 16206724"/>
              <a:gd name="connsiteX24" fmla="*/ 945819 w 5349084"/>
              <a:gd name="connsiteY24" fmla="*/ 5130884 h 16206724"/>
              <a:gd name="connsiteX25" fmla="*/ 1126301 w 5349084"/>
              <a:gd name="connsiteY25" fmla="*/ 4466876 h 16206724"/>
              <a:gd name="connsiteX26" fmla="*/ 1088201 w 5349084"/>
              <a:gd name="connsiteY26" fmla="*/ 4474496 h 16206724"/>
              <a:gd name="connsiteX27" fmla="*/ 1019621 w 5349084"/>
              <a:gd name="connsiteY27" fmla="*/ 4512597 h 16206724"/>
              <a:gd name="connsiteX28" fmla="*/ 1004381 w 5349084"/>
              <a:gd name="connsiteY28" fmla="*/ 4535457 h 16206724"/>
              <a:gd name="connsiteX29" fmla="*/ 996761 w 5349084"/>
              <a:gd name="connsiteY29" fmla="*/ 4611657 h 16206724"/>
              <a:gd name="connsiteX30" fmla="*/ 989141 w 5349084"/>
              <a:gd name="connsiteY30" fmla="*/ 4634517 h 16206724"/>
              <a:gd name="connsiteX31" fmla="*/ 943421 w 5349084"/>
              <a:gd name="connsiteY31" fmla="*/ 4664996 h 16206724"/>
              <a:gd name="connsiteX32" fmla="*/ 920561 w 5349084"/>
              <a:gd name="connsiteY32" fmla="*/ 4687856 h 16206724"/>
              <a:gd name="connsiteX33" fmla="*/ 897701 w 5349084"/>
              <a:gd name="connsiteY33" fmla="*/ 4741197 h 16206724"/>
              <a:gd name="connsiteX34" fmla="*/ 890081 w 5349084"/>
              <a:gd name="connsiteY34" fmla="*/ 4764056 h 16206724"/>
              <a:gd name="connsiteX35" fmla="*/ 874841 w 5349084"/>
              <a:gd name="connsiteY35" fmla="*/ 4786916 h 16206724"/>
              <a:gd name="connsiteX36" fmla="*/ 851981 w 5349084"/>
              <a:gd name="connsiteY36" fmla="*/ 4832637 h 16206724"/>
              <a:gd name="connsiteX37" fmla="*/ 836741 w 5349084"/>
              <a:gd name="connsiteY37" fmla="*/ 4885976 h 16206724"/>
              <a:gd name="connsiteX38" fmla="*/ 806261 w 5349084"/>
              <a:gd name="connsiteY38" fmla="*/ 4931697 h 16206724"/>
              <a:gd name="connsiteX39" fmla="*/ 798641 w 5349084"/>
              <a:gd name="connsiteY39" fmla="*/ 4954556 h 16206724"/>
              <a:gd name="connsiteX40" fmla="*/ 783401 w 5349084"/>
              <a:gd name="connsiteY40" fmla="*/ 4977416 h 16206724"/>
              <a:gd name="connsiteX41" fmla="*/ 782360 w 5349084"/>
              <a:gd name="connsiteY41" fmla="*/ 4980451 h 16206724"/>
              <a:gd name="connsiteX42" fmla="*/ 782604 w 5349084"/>
              <a:gd name="connsiteY42" fmla="*/ 4980221 h 16206724"/>
              <a:gd name="connsiteX43" fmla="*/ 828642 w 5349084"/>
              <a:gd name="connsiteY43" fmla="*/ 5059735 h 16206724"/>
              <a:gd name="connsiteX44" fmla="*/ 899786 w 5349084"/>
              <a:gd name="connsiteY44" fmla="*/ 5256435 h 16206724"/>
              <a:gd name="connsiteX45" fmla="*/ 912343 w 5349084"/>
              <a:gd name="connsiteY45" fmla="*/ 5373618 h 16206724"/>
              <a:gd name="connsiteX46" fmla="*/ 945823 w 5349084"/>
              <a:gd name="connsiteY46" fmla="*/ 5486612 h 16206724"/>
              <a:gd name="connsiteX47" fmla="*/ 1000227 w 5349084"/>
              <a:gd name="connsiteY47" fmla="*/ 5649831 h 16206724"/>
              <a:gd name="connsiteX48" fmla="*/ 1054635 w 5349084"/>
              <a:gd name="connsiteY48" fmla="*/ 5792123 h 16206724"/>
              <a:gd name="connsiteX49" fmla="*/ 1079745 w 5349084"/>
              <a:gd name="connsiteY49" fmla="*/ 5913488 h 16206724"/>
              <a:gd name="connsiteX50" fmla="*/ 1113226 w 5349084"/>
              <a:gd name="connsiteY50" fmla="*/ 5762826 h 16206724"/>
              <a:gd name="connsiteX51" fmla="*/ 1083928 w 5349084"/>
              <a:gd name="connsiteY51" fmla="*/ 5511722 h 16206724"/>
              <a:gd name="connsiteX52" fmla="*/ 1054635 w 5349084"/>
              <a:gd name="connsiteY52" fmla="*/ 5176918 h 16206724"/>
              <a:gd name="connsiteX53" fmla="*/ 1067188 w 5349084"/>
              <a:gd name="connsiteY53" fmla="*/ 4942554 h 16206724"/>
              <a:gd name="connsiteX54" fmla="*/ 1088115 w 5349084"/>
              <a:gd name="connsiteY54" fmla="*/ 4775152 h 16206724"/>
              <a:gd name="connsiteX55" fmla="*/ 1113226 w 5349084"/>
              <a:gd name="connsiteY55" fmla="*/ 4687267 h 16206724"/>
              <a:gd name="connsiteX56" fmla="*/ 1175608 w 5349084"/>
              <a:gd name="connsiteY56" fmla="*/ 4527189 h 16206724"/>
              <a:gd name="connsiteX57" fmla="*/ 1183892 w 5349084"/>
              <a:gd name="connsiteY57" fmla="*/ 4480700 h 16206724"/>
              <a:gd name="connsiteX58" fmla="*/ 1179641 w 5349084"/>
              <a:gd name="connsiteY58" fmla="*/ 4482116 h 16206724"/>
              <a:gd name="connsiteX59" fmla="*/ 1149161 w 5349084"/>
              <a:gd name="connsiteY59" fmla="*/ 4474496 h 16206724"/>
              <a:gd name="connsiteX60" fmla="*/ 1126301 w 5349084"/>
              <a:gd name="connsiteY60" fmla="*/ 4466876 h 16206724"/>
              <a:gd name="connsiteX61" fmla="*/ 773416 w 5349084"/>
              <a:gd name="connsiteY61" fmla="*/ 4064768 h 16206724"/>
              <a:gd name="connsiteX62" fmla="*/ 763095 w 5349084"/>
              <a:gd name="connsiteY62" fmla="*/ 4074865 h 16206724"/>
              <a:gd name="connsiteX63" fmla="*/ 775781 w 5349084"/>
              <a:gd name="connsiteY63" fmla="*/ 4070636 h 16206724"/>
              <a:gd name="connsiteX64" fmla="*/ 791021 w 5349084"/>
              <a:gd name="connsiteY64" fmla="*/ 4070636 h 16206724"/>
              <a:gd name="connsiteX65" fmla="*/ 773416 w 5349084"/>
              <a:gd name="connsiteY65" fmla="*/ 4064768 h 16206724"/>
              <a:gd name="connsiteX66" fmla="*/ 2674251 w 5349084"/>
              <a:gd name="connsiteY66" fmla="*/ 0 h 16206724"/>
              <a:gd name="connsiteX67" fmla="*/ 2912801 w 5349084"/>
              <a:gd name="connsiteY67" fmla="*/ 50221 h 16206724"/>
              <a:gd name="connsiteX68" fmla="*/ 3021613 w 5349084"/>
              <a:gd name="connsiteY68" fmla="*/ 62774 h 16206724"/>
              <a:gd name="connsiteX69" fmla="*/ 3327120 w 5349084"/>
              <a:gd name="connsiteY69" fmla="*/ 209253 h 16206724"/>
              <a:gd name="connsiteX70" fmla="*/ 3481970 w 5349084"/>
              <a:gd name="connsiteY70" fmla="*/ 297137 h 16206724"/>
              <a:gd name="connsiteX71" fmla="*/ 3553113 w 5349084"/>
              <a:gd name="connsiteY71" fmla="*/ 426876 h 16206724"/>
              <a:gd name="connsiteX72" fmla="*/ 3590781 w 5349084"/>
              <a:gd name="connsiteY72" fmla="*/ 585908 h 16206724"/>
              <a:gd name="connsiteX73" fmla="*/ 3632632 w 5349084"/>
              <a:gd name="connsiteY73" fmla="*/ 778421 h 16206724"/>
              <a:gd name="connsiteX74" fmla="*/ 3632632 w 5349084"/>
              <a:gd name="connsiteY74" fmla="*/ 966747 h 16206724"/>
              <a:gd name="connsiteX75" fmla="*/ 3624262 w 5349084"/>
              <a:gd name="connsiteY75" fmla="*/ 1184370 h 16206724"/>
              <a:gd name="connsiteX76" fmla="*/ 3620075 w 5349084"/>
              <a:gd name="connsiteY76" fmla="*/ 1439661 h 16206724"/>
              <a:gd name="connsiteX77" fmla="*/ 3578224 w 5349084"/>
              <a:gd name="connsiteY77" fmla="*/ 1640544 h 16206724"/>
              <a:gd name="connsiteX78" fmla="*/ 3645185 w 5349084"/>
              <a:gd name="connsiteY78" fmla="*/ 1661467 h 16206724"/>
              <a:gd name="connsiteX79" fmla="*/ 3649372 w 5349084"/>
              <a:gd name="connsiteY79" fmla="*/ 1787019 h 16206724"/>
              <a:gd name="connsiteX80" fmla="*/ 3565671 w 5349084"/>
              <a:gd name="connsiteY80" fmla="*/ 1996272 h 16206724"/>
              <a:gd name="connsiteX81" fmla="*/ 3465229 w 5349084"/>
              <a:gd name="connsiteY81" fmla="*/ 2126010 h 16206724"/>
              <a:gd name="connsiteX82" fmla="*/ 3410821 w 5349084"/>
              <a:gd name="connsiteY82" fmla="*/ 2159491 h 16206724"/>
              <a:gd name="connsiteX83" fmla="*/ 3435932 w 5349084"/>
              <a:gd name="connsiteY83" fmla="*/ 2205524 h 16206724"/>
              <a:gd name="connsiteX84" fmla="*/ 3666113 w 5349084"/>
              <a:gd name="connsiteY84" fmla="*/ 2377114 h 16206724"/>
              <a:gd name="connsiteX85" fmla="*/ 3682853 w 5349084"/>
              <a:gd name="connsiteY85" fmla="*/ 2381297 h 16206724"/>
              <a:gd name="connsiteX86" fmla="*/ 3913029 w 5349084"/>
              <a:gd name="connsiteY86" fmla="*/ 2368744 h 16206724"/>
              <a:gd name="connsiteX87" fmla="*/ 3879548 w 5349084"/>
              <a:gd name="connsiteY87" fmla="*/ 2410595 h 16206724"/>
              <a:gd name="connsiteX88" fmla="*/ 3933956 w 5349084"/>
              <a:gd name="connsiteY88" fmla="*/ 2410595 h 16206724"/>
              <a:gd name="connsiteX89" fmla="*/ 3825145 w 5349084"/>
              <a:gd name="connsiteY89" fmla="*/ 2456628 h 16206724"/>
              <a:gd name="connsiteX90" fmla="*/ 3871178 w 5349084"/>
              <a:gd name="connsiteY90" fmla="*/ 2448258 h 16206724"/>
              <a:gd name="connsiteX91" fmla="*/ 3829327 w 5349084"/>
              <a:gd name="connsiteY91" fmla="*/ 2473368 h 16206724"/>
              <a:gd name="connsiteX92" fmla="*/ 3887918 w 5349084"/>
              <a:gd name="connsiteY92" fmla="*/ 2469185 h 16206724"/>
              <a:gd name="connsiteX93" fmla="*/ 3791664 w 5349084"/>
              <a:gd name="connsiteY93" fmla="*/ 2506849 h 16206724"/>
              <a:gd name="connsiteX94" fmla="*/ 3887918 w 5349084"/>
              <a:gd name="connsiteY94" fmla="*/ 2527776 h 16206724"/>
              <a:gd name="connsiteX95" fmla="*/ 3779107 w 5349084"/>
              <a:gd name="connsiteY95" fmla="*/ 2557069 h 16206724"/>
              <a:gd name="connsiteX96" fmla="*/ 3917216 w 5349084"/>
              <a:gd name="connsiteY96" fmla="*/ 2586367 h 16206724"/>
              <a:gd name="connsiteX97" fmla="*/ 3741443 w 5349084"/>
              <a:gd name="connsiteY97" fmla="*/ 2598920 h 16206724"/>
              <a:gd name="connsiteX98" fmla="*/ 3879548 w 5349084"/>
              <a:gd name="connsiteY98" fmla="*/ 2636588 h 16206724"/>
              <a:gd name="connsiteX99" fmla="*/ 3694883 w 5349084"/>
              <a:gd name="connsiteY99" fmla="*/ 2641821 h 16206724"/>
              <a:gd name="connsiteX100" fmla="*/ 3670972 w 5349084"/>
              <a:gd name="connsiteY100" fmla="*/ 2636359 h 16206724"/>
              <a:gd name="connsiteX101" fmla="*/ 3645185 w 5349084"/>
              <a:gd name="connsiteY101" fmla="*/ 2628218 h 16206724"/>
              <a:gd name="connsiteX102" fmla="*/ 3656499 w 5349084"/>
              <a:gd name="connsiteY102" fmla="*/ 2633055 h 16206724"/>
              <a:gd name="connsiteX103" fmla="*/ 3670972 w 5349084"/>
              <a:gd name="connsiteY103" fmla="*/ 2636359 h 16206724"/>
              <a:gd name="connsiteX104" fmla="*/ 3724703 w 5349084"/>
              <a:gd name="connsiteY104" fmla="*/ 2653328 h 16206724"/>
              <a:gd name="connsiteX105" fmla="*/ 3398269 w 5349084"/>
              <a:gd name="connsiteY105" fmla="*/ 2711919 h 16206724"/>
              <a:gd name="connsiteX106" fmla="*/ 3076017 w 5349084"/>
              <a:gd name="connsiteY106" fmla="*/ 2636588 h 16206724"/>
              <a:gd name="connsiteX107" fmla="*/ 3130425 w 5349084"/>
              <a:gd name="connsiteY107" fmla="*/ 2753769 h 16206724"/>
              <a:gd name="connsiteX108" fmla="*/ 3180645 w 5349084"/>
              <a:gd name="connsiteY108" fmla="*/ 2879321 h 16206724"/>
              <a:gd name="connsiteX109" fmla="*/ 3201569 w 5349084"/>
              <a:gd name="connsiteY109" fmla="*/ 2916985 h 16206724"/>
              <a:gd name="connsiteX110" fmla="*/ 2912801 w 5349084"/>
              <a:gd name="connsiteY110" fmla="*/ 3285270 h 16206724"/>
              <a:gd name="connsiteX111" fmla="*/ 2823711 w 5349084"/>
              <a:gd name="connsiteY111" fmla="*/ 3746961 h 16206724"/>
              <a:gd name="connsiteX112" fmla="*/ 2824884 w 5349084"/>
              <a:gd name="connsiteY112" fmla="*/ 3757912 h 16206724"/>
              <a:gd name="connsiteX113" fmla="*/ 2825561 w 5349084"/>
              <a:gd name="connsiteY113" fmla="*/ 3758216 h 16206724"/>
              <a:gd name="connsiteX114" fmla="*/ 2863661 w 5349084"/>
              <a:gd name="connsiteY114" fmla="*/ 3765836 h 16206724"/>
              <a:gd name="connsiteX115" fmla="*/ 2917001 w 5349084"/>
              <a:gd name="connsiteY115" fmla="*/ 3796316 h 16206724"/>
              <a:gd name="connsiteX116" fmla="*/ 2955101 w 5349084"/>
              <a:gd name="connsiteY116" fmla="*/ 3803936 h 16206724"/>
              <a:gd name="connsiteX117" fmla="*/ 2985581 w 5349084"/>
              <a:gd name="connsiteY117" fmla="*/ 3811556 h 16206724"/>
              <a:gd name="connsiteX118" fmla="*/ 3069401 w 5349084"/>
              <a:gd name="connsiteY118" fmla="*/ 3826796 h 16206724"/>
              <a:gd name="connsiteX119" fmla="*/ 3153221 w 5349084"/>
              <a:gd name="connsiteY119" fmla="*/ 3849656 h 16206724"/>
              <a:gd name="connsiteX120" fmla="*/ 3183701 w 5349084"/>
              <a:gd name="connsiteY120" fmla="*/ 3857276 h 16206724"/>
              <a:gd name="connsiteX121" fmla="*/ 3229421 w 5349084"/>
              <a:gd name="connsiteY121" fmla="*/ 3872516 h 16206724"/>
              <a:gd name="connsiteX122" fmla="*/ 3240080 w 5349084"/>
              <a:gd name="connsiteY122" fmla="*/ 3876069 h 16206724"/>
              <a:gd name="connsiteX123" fmla="*/ 3266177 w 5349084"/>
              <a:gd name="connsiteY123" fmla="*/ 3783228 h 16206724"/>
              <a:gd name="connsiteX124" fmla="*/ 3343861 w 5349084"/>
              <a:gd name="connsiteY124" fmla="*/ 3590781 h 16206724"/>
              <a:gd name="connsiteX125" fmla="*/ 3389899 w 5349084"/>
              <a:gd name="connsiteY125" fmla="*/ 3511263 h 16206724"/>
              <a:gd name="connsiteX126" fmla="*/ 3603334 w 5349084"/>
              <a:gd name="connsiteY126" fmla="*/ 3180646 h 16206724"/>
              <a:gd name="connsiteX127" fmla="*/ 3670295 w 5349084"/>
              <a:gd name="connsiteY127" fmla="*/ 3197386 h 16206724"/>
              <a:gd name="connsiteX128" fmla="*/ 3666113 w 5349084"/>
              <a:gd name="connsiteY128" fmla="*/ 3184828 h 16206724"/>
              <a:gd name="connsiteX129" fmla="*/ 4327352 w 5349084"/>
              <a:gd name="connsiteY129" fmla="*/ 3155535 h 16206724"/>
              <a:gd name="connsiteX130" fmla="*/ 4519865 w 5349084"/>
              <a:gd name="connsiteY130" fmla="*/ 3138795 h 16206724"/>
              <a:gd name="connsiteX131" fmla="*/ 4817001 w 5349084"/>
              <a:gd name="connsiteY131" fmla="*/ 3385711 h 16206724"/>
              <a:gd name="connsiteX132" fmla="*/ 5089033 w 5349084"/>
              <a:gd name="connsiteY132" fmla="*/ 3942327 h 16206724"/>
              <a:gd name="connsiteX133" fmla="*/ 5202027 w 5349084"/>
              <a:gd name="connsiteY133" fmla="*/ 4578456 h 16206724"/>
              <a:gd name="connsiteX134" fmla="*/ 5294099 w 5349084"/>
              <a:gd name="connsiteY134" fmla="*/ 5273176 h 16206724"/>
              <a:gd name="connsiteX135" fmla="*/ 5340137 w 5349084"/>
              <a:gd name="connsiteY135" fmla="*/ 6030669 h 16206724"/>
              <a:gd name="connsiteX136" fmla="*/ 5335949 w 5349084"/>
              <a:gd name="connsiteY136" fmla="*/ 6850941 h 16206724"/>
              <a:gd name="connsiteX137" fmla="*/ 5231325 w 5349084"/>
              <a:gd name="connsiteY137" fmla="*/ 7131343 h 16206724"/>
              <a:gd name="connsiteX138" fmla="*/ 5017885 w 5349084"/>
              <a:gd name="connsiteY138" fmla="*/ 7189933 h 16206724"/>
              <a:gd name="connsiteX139" fmla="*/ 4858852 w 5349084"/>
              <a:gd name="connsiteY139" fmla="*/ 7210857 h 16206724"/>
              <a:gd name="connsiteX140" fmla="*/ 4716560 w 5349084"/>
              <a:gd name="connsiteY140" fmla="*/ 7240154 h 16206724"/>
              <a:gd name="connsiteX141" fmla="*/ 4511495 w 5349084"/>
              <a:gd name="connsiteY141" fmla="*/ 7336408 h 16206724"/>
              <a:gd name="connsiteX142" fmla="*/ 4373385 w 5349084"/>
              <a:gd name="connsiteY142" fmla="*/ 7428480 h 16206724"/>
              <a:gd name="connsiteX143" fmla="*/ 4360833 w 5349084"/>
              <a:gd name="connsiteY143" fmla="*/ 7474517 h 16206724"/>
              <a:gd name="connsiteX144" fmla="*/ 4360833 w 5349084"/>
              <a:gd name="connsiteY144" fmla="*/ 7549849 h 16206724"/>
              <a:gd name="connsiteX145" fmla="*/ 4314795 w 5349084"/>
              <a:gd name="connsiteY145" fmla="*/ 7587511 h 16206724"/>
              <a:gd name="connsiteX146" fmla="*/ 4532417 w 5349084"/>
              <a:gd name="connsiteY146" fmla="*/ 8052055 h 16206724"/>
              <a:gd name="connsiteX147" fmla="*/ 4729117 w 5349084"/>
              <a:gd name="connsiteY147" fmla="*/ 8571002 h 16206724"/>
              <a:gd name="connsiteX148" fmla="*/ 4959293 w 5349084"/>
              <a:gd name="connsiteY148" fmla="*/ 9257352 h 16206724"/>
              <a:gd name="connsiteX149" fmla="*/ 5151807 w 5349084"/>
              <a:gd name="connsiteY149" fmla="*/ 10002293 h 16206724"/>
              <a:gd name="connsiteX150" fmla="*/ 5189474 w 5349084"/>
              <a:gd name="connsiteY150" fmla="*/ 10190618 h 16206724"/>
              <a:gd name="connsiteX151" fmla="*/ 5181104 w 5349084"/>
              <a:gd name="connsiteY151" fmla="*/ 10207359 h 16206724"/>
              <a:gd name="connsiteX152" fmla="*/ 5135066 w 5349084"/>
              <a:gd name="connsiteY152" fmla="*/ 10211546 h 16206724"/>
              <a:gd name="connsiteX153" fmla="*/ 5072293 w 5349084"/>
              <a:gd name="connsiteY153" fmla="*/ 10249209 h 16206724"/>
              <a:gd name="connsiteX154" fmla="*/ 4930001 w 5349084"/>
              <a:gd name="connsiteY154" fmla="*/ 10257579 h 16206724"/>
              <a:gd name="connsiteX155" fmla="*/ 4934183 w 5349084"/>
              <a:gd name="connsiteY155" fmla="*/ 10320357 h 16206724"/>
              <a:gd name="connsiteX156" fmla="*/ 4950923 w 5349084"/>
              <a:gd name="connsiteY156" fmla="*/ 10353838 h 16206724"/>
              <a:gd name="connsiteX157" fmla="*/ 4913260 w 5349084"/>
              <a:gd name="connsiteY157" fmla="*/ 10341281 h 16206724"/>
              <a:gd name="connsiteX158" fmla="*/ 4846299 w 5349084"/>
              <a:gd name="connsiteY158" fmla="*/ 10370578 h 16206724"/>
              <a:gd name="connsiteX159" fmla="*/ 4791891 w 5349084"/>
              <a:gd name="connsiteY159" fmla="*/ 10424982 h 16206724"/>
              <a:gd name="connsiteX160" fmla="*/ 4716560 w 5349084"/>
              <a:gd name="connsiteY160" fmla="*/ 10424982 h 16206724"/>
              <a:gd name="connsiteX161" fmla="*/ 4599379 w 5349084"/>
              <a:gd name="connsiteY161" fmla="*/ 10370578 h 16206724"/>
              <a:gd name="connsiteX162" fmla="*/ 4515677 w 5349084"/>
              <a:gd name="connsiteY162" fmla="*/ 10445909 h 16206724"/>
              <a:gd name="connsiteX163" fmla="*/ 4423606 w 5349084"/>
              <a:gd name="connsiteY163" fmla="*/ 10542163 h 16206724"/>
              <a:gd name="connsiteX164" fmla="*/ 4331535 w 5349084"/>
              <a:gd name="connsiteY164" fmla="*/ 10625865 h 16206724"/>
              <a:gd name="connsiteX165" fmla="*/ 4252021 w 5349084"/>
              <a:gd name="connsiteY165" fmla="*/ 10667715 h 16206724"/>
              <a:gd name="connsiteX166" fmla="*/ 4256203 w 5349084"/>
              <a:gd name="connsiteY166" fmla="*/ 10772344 h 16206724"/>
              <a:gd name="connsiteX167" fmla="*/ 4247833 w 5349084"/>
              <a:gd name="connsiteY167" fmla="*/ 10826747 h 16206724"/>
              <a:gd name="connsiteX168" fmla="*/ 4293871 w 5349084"/>
              <a:gd name="connsiteY168" fmla="*/ 11366622 h 16206724"/>
              <a:gd name="connsiteX169" fmla="*/ 4427793 w 5349084"/>
              <a:gd name="connsiteY169" fmla="*/ 11885570 h 16206724"/>
              <a:gd name="connsiteX170" fmla="*/ 4469644 w 5349084"/>
              <a:gd name="connsiteY170" fmla="*/ 12258038 h 16206724"/>
              <a:gd name="connsiteX171" fmla="*/ 4490567 w 5349084"/>
              <a:gd name="connsiteY171" fmla="*/ 12291518 h 16206724"/>
              <a:gd name="connsiteX172" fmla="*/ 4498937 w 5349084"/>
              <a:gd name="connsiteY172" fmla="*/ 12797913 h 16206724"/>
              <a:gd name="connsiteX173" fmla="*/ 4398495 w 5349084"/>
              <a:gd name="connsiteY173" fmla="*/ 13358711 h 16206724"/>
              <a:gd name="connsiteX174" fmla="*/ 4159949 w 5349084"/>
              <a:gd name="connsiteY174" fmla="*/ 14153872 h 16206724"/>
              <a:gd name="connsiteX175" fmla="*/ 3992547 w 5349084"/>
              <a:gd name="connsiteY175" fmla="*/ 14647709 h 16206724"/>
              <a:gd name="connsiteX176" fmla="*/ 3992547 w 5349084"/>
              <a:gd name="connsiteY176" fmla="*/ 15057845 h 16206724"/>
              <a:gd name="connsiteX177" fmla="*/ 4026027 w 5349084"/>
              <a:gd name="connsiteY177" fmla="*/ 15120619 h 16206724"/>
              <a:gd name="connsiteX178" fmla="*/ 4030211 w 5349084"/>
              <a:gd name="connsiteY178" fmla="*/ 15183397 h 16206724"/>
              <a:gd name="connsiteX179" fmla="*/ 4042768 w 5349084"/>
              <a:gd name="connsiteY179" fmla="*/ 15250358 h 16206724"/>
              <a:gd name="connsiteX180" fmla="*/ 4046951 w 5349084"/>
              <a:gd name="connsiteY180" fmla="*/ 15308949 h 16206724"/>
              <a:gd name="connsiteX181" fmla="*/ 4147392 w 5349084"/>
              <a:gd name="connsiteY181" fmla="*/ 15585163 h 16206724"/>
              <a:gd name="connsiteX182" fmla="*/ 4143209 w 5349084"/>
              <a:gd name="connsiteY182" fmla="*/ 15752565 h 16206724"/>
              <a:gd name="connsiteX183" fmla="*/ 4180873 w 5349084"/>
              <a:gd name="connsiteY183" fmla="*/ 15815339 h 16206724"/>
              <a:gd name="connsiteX184" fmla="*/ 4185060 w 5349084"/>
              <a:gd name="connsiteY184" fmla="*/ 15919967 h 16206724"/>
              <a:gd name="connsiteX185" fmla="*/ 4159949 w 5349084"/>
              <a:gd name="connsiteY185" fmla="*/ 15953448 h 16206724"/>
              <a:gd name="connsiteX186" fmla="*/ 4005100 w 5349084"/>
              <a:gd name="connsiteY186" fmla="*/ 16024592 h 16206724"/>
              <a:gd name="connsiteX187" fmla="*/ 3967437 w 5349084"/>
              <a:gd name="connsiteY187" fmla="*/ 16024592 h 16206724"/>
              <a:gd name="connsiteX188" fmla="*/ 3963249 w 5349084"/>
              <a:gd name="connsiteY188" fmla="*/ 15978558 h 16206724"/>
              <a:gd name="connsiteX189" fmla="*/ 3887918 w 5349084"/>
              <a:gd name="connsiteY189" fmla="*/ 16028780 h 16206724"/>
              <a:gd name="connsiteX190" fmla="*/ 3607521 w 5349084"/>
              <a:gd name="connsiteY190" fmla="*/ 16191994 h 16206724"/>
              <a:gd name="connsiteX191" fmla="*/ 3029983 w 5349084"/>
              <a:gd name="connsiteY191" fmla="*/ 16187812 h 16206724"/>
              <a:gd name="connsiteX192" fmla="*/ 2536146 w 5349084"/>
              <a:gd name="connsiteY192" fmla="*/ 16179440 h 16206724"/>
              <a:gd name="connsiteX193" fmla="*/ 2414777 w 5349084"/>
              <a:gd name="connsiteY193" fmla="*/ 16154332 h 16206724"/>
              <a:gd name="connsiteX194" fmla="*/ 2410595 w 5349084"/>
              <a:gd name="connsiteY194" fmla="*/ 16112480 h 16206724"/>
              <a:gd name="connsiteX195" fmla="*/ 1958608 w 5349084"/>
              <a:gd name="connsiteY195" fmla="*/ 16087370 h 16206724"/>
              <a:gd name="connsiteX196" fmla="*/ 1690764 w 5349084"/>
              <a:gd name="connsiteY196" fmla="*/ 16066442 h 16206724"/>
              <a:gd name="connsiteX197" fmla="*/ 1665654 w 5349084"/>
              <a:gd name="connsiteY197" fmla="*/ 16024592 h 16206724"/>
              <a:gd name="connsiteX198" fmla="*/ 1690764 w 5349084"/>
              <a:gd name="connsiteY198" fmla="*/ 15978558 h 16206724"/>
              <a:gd name="connsiteX199" fmla="*/ 1749355 w 5349084"/>
              <a:gd name="connsiteY199" fmla="*/ 15786046 h 16206724"/>
              <a:gd name="connsiteX200" fmla="*/ 2038122 w 5349084"/>
              <a:gd name="connsiteY200" fmla="*/ 15614456 h 16206724"/>
              <a:gd name="connsiteX201" fmla="*/ 2096713 w 5349084"/>
              <a:gd name="connsiteY201" fmla="*/ 15593533 h 16206724"/>
              <a:gd name="connsiteX202" fmla="*/ 2326893 w 5349084"/>
              <a:gd name="connsiteY202" fmla="*/ 15451241 h 16206724"/>
              <a:gd name="connsiteX203" fmla="*/ 2418965 w 5349084"/>
              <a:gd name="connsiteY203" fmla="*/ 15384280 h 16206724"/>
              <a:gd name="connsiteX204" fmla="*/ 2481738 w 5349084"/>
              <a:gd name="connsiteY204" fmla="*/ 15225247 h 16206724"/>
              <a:gd name="connsiteX205" fmla="*/ 2590550 w 5349084"/>
              <a:gd name="connsiteY205" fmla="*/ 15133176 h 16206724"/>
              <a:gd name="connsiteX206" fmla="*/ 2615660 w 5349084"/>
              <a:gd name="connsiteY206" fmla="*/ 15057845 h 16206724"/>
              <a:gd name="connsiteX207" fmla="*/ 2644958 w 5349084"/>
              <a:gd name="connsiteY207" fmla="*/ 15020177 h 16206724"/>
              <a:gd name="connsiteX208" fmla="*/ 2649141 w 5349084"/>
              <a:gd name="connsiteY208" fmla="*/ 14969957 h 16206724"/>
              <a:gd name="connsiteX209" fmla="*/ 2674251 w 5349084"/>
              <a:gd name="connsiteY209" fmla="*/ 14919736 h 16206724"/>
              <a:gd name="connsiteX210" fmla="*/ 2674251 w 5349084"/>
              <a:gd name="connsiteY210" fmla="*/ 14869515 h 16206724"/>
              <a:gd name="connsiteX211" fmla="*/ 2624030 w 5349084"/>
              <a:gd name="connsiteY211" fmla="*/ 14790001 h 16206724"/>
              <a:gd name="connsiteX212" fmla="*/ 2665881 w 5349084"/>
              <a:gd name="connsiteY212" fmla="*/ 14727223 h 16206724"/>
              <a:gd name="connsiteX213" fmla="*/ 2619847 w 5349084"/>
              <a:gd name="connsiteY213" fmla="*/ 14467749 h 16206724"/>
              <a:gd name="connsiteX214" fmla="*/ 2464998 w 5349084"/>
              <a:gd name="connsiteY214" fmla="*/ 13844178 h 16206724"/>
              <a:gd name="connsiteX215" fmla="*/ 2285043 w 5349084"/>
              <a:gd name="connsiteY215" fmla="*/ 13032276 h 16206724"/>
              <a:gd name="connsiteX216" fmla="*/ 2209711 w 5349084"/>
              <a:gd name="connsiteY216" fmla="*/ 12475661 h 16206724"/>
              <a:gd name="connsiteX217" fmla="*/ 2197154 w 5349084"/>
              <a:gd name="connsiteY217" fmla="*/ 12350109 h 16206724"/>
              <a:gd name="connsiteX218" fmla="*/ 2218082 w 5349084"/>
              <a:gd name="connsiteY218" fmla="*/ 12316629 h 16206724"/>
              <a:gd name="connsiteX219" fmla="*/ 2213895 w 5349084"/>
              <a:gd name="connsiteY219" fmla="*/ 11998564 h 16206724"/>
              <a:gd name="connsiteX220" fmla="*/ 2205524 w 5349084"/>
              <a:gd name="connsiteY220" fmla="*/ 11546578 h 16206724"/>
              <a:gd name="connsiteX221" fmla="*/ 2088343 w 5349084"/>
              <a:gd name="connsiteY221" fmla="*/ 11098779 h 16206724"/>
              <a:gd name="connsiteX222" fmla="*/ 2038122 w 5349084"/>
              <a:gd name="connsiteY222" fmla="*/ 10994150 h 16206724"/>
              <a:gd name="connsiteX223" fmla="*/ 2008829 w 5349084"/>
              <a:gd name="connsiteY223" fmla="*/ 11006707 h 16206724"/>
              <a:gd name="connsiteX224" fmla="*/ 1891647 w 5349084"/>
              <a:gd name="connsiteY224" fmla="*/ 10948116 h 16206724"/>
              <a:gd name="connsiteX225" fmla="*/ 1761908 w 5349084"/>
              <a:gd name="connsiteY225" fmla="*/ 11048558 h 16206724"/>
              <a:gd name="connsiteX226" fmla="*/ 1669837 w 5349084"/>
              <a:gd name="connsiteY226" fmla="*/ 11010890 h 16206724"/>
              <a:gd name="connsiteX227" fmla="*/ 1615433 w 5349084"/>
              <a:gd name="connsiteY227" fmla="*/ 11069481 h 16206724"/>
              <a:gd name="connsiteX228" fmla="*/ 1577765 w 5349084"/>
              <a:gd name="connsiteY228" fmla="*/ 11132259 h 16206724"/>
              <a:gd name="connsiteX229" fmla="*/ 1519175 w 5349084"/>
              <a:gd name="connsiteY229" fmla="*/ 11082038 h 16206724"/>
              <a:gd name="connsiteX230" fmla="*/ 1464771 w 5349084"/>
              <a:gd name="connsiteY230" fmla="*/ 11128072 h 16206724"/>
              <a:gd name="connsiteX231" fmla="*/ 1422920 w 5349084"/>
              <a:gd name="connsiteY231" fmla="*/ 11199220 h 16206724"/>
              <a:gd name="connsiteX232" fmla="*/ 1347589 w 5349084"/>
              <a:gd name="connsiteY232" fmla="*/ 11148999 h 16206724"/>
              <a:gd name="connsiteX233" fmla="*/ 1288998 w 5349084"/>
              <a:gd name="connsiteY233" fmla="*/ 11186663 h 16206724"/>
              <a:gd name="connsiteX234" fmla="*/ 1230408 w 5349084"/>
              <a:gd name="connsiteY234" fmla="*/ 11245253 h 16206724"/>
              <a:gd name="connsiteX235" fmla="*/ 1138336 w 5349084"/>
              <a:gd name="connsiteY235" fmla="*/ 11178292 h 16206724"/>
              <a:gd name="connsiteX236" fmla="*/ 1092298 w 5349084"/>
              <a:gd name="connsiteY236" fmla="*/ 11140629 h 16206724"/>
              <a:gd name="connsiteX237" fmla="*/ 1071375 w 5349084"/>
              <a:gd name="connsiteY237" fmla="*/ 11136442 h 16206724"/>
              <a:gd name="connsiteX238" fmla="*/ 958377 w 5349084"/>
              <a:gd name="connsiteY238" fmla="*/ 11182480 h 16206724"/>
              <a:gd name="connsiteX239" fmla="*/ 895603 w 5349084"/>
              <a:gd name="connsiteY239" fmla="*/ 11157369 h 16206724"/>
              <a:gd name="connsiteX240" fmla="*/ 891416 w 5349084"/>
              <a:gd name="connsiteY240" fmla="*/ 11119702 h 16206724"/>
              <a:gd name="connsiteX241" fmla="*/ 874675 w 5349084"/>
              <a:gd name="connsiteY241" fmla="*/ 11094591 h 16206724"/>
              <a:gd name="connsiteX242" fmla="*/ 883045 w 5349084"/>
              <a:gd name="connsiteY242" fmla="*/ 11019260 h 16206724"/>
              <a:gd name="connsiteX243" fmla="*/ 899786 w 5349084"/>
              <a:gd name="connsiteY243" fmla="*/ 10981597 h 16206724"/>
              <a:gd name="connsiteX244" fmla="*/ 874675 w 5349084"/>
              <a:gd name="connsiteY244" fmla="*/ 10952299 h 16206724"/>
              <a:gd name="connsiteX245" fmla="*/ 857935 w 5349084"/>
              <a:gd name="connsiteY245" fmla="*/ 10914636 h 16206724"/>
              <a:gd name="connsiteX246" fmla="*/ 962564 w 5349084"/>
              <a:gd name="connsiteY246" fmla="*/ 10429169 h 16206724"/>
              <a:gd name="connsiteX247" fmla="*/ 1029525 w 5349084"/>
              <a:gd name="connsiteY247" fmla="*/ 10056696 h 16206724"/>
              <a:gd name="connsiteX248" fmla="*/ 1029525 w 5349084"/>
              <a:gd name="connsiteY248" fmla="*/ 9474975 h 16206724"/>
              <a:gd name="connsiteX249" fmla="*/ 1079745 w 5349084"/>
              <a:gd name="connsiteY249" fmla="*/ 8767698 h 16206724"/>
              <a:gd name="connsiteX250" fmla="*/ 1167629 w 5349084"/>
              <a:gd name="connsiteY250" fmla="*/ 8219458 h 16206724"/>
              <a:gd name="connsiteX251" fmla="*/ 1176000 w 5349084"/>
              <a:gd name="connsiteY251" fmla="*/ 8035315 h 16206724"/>
              <a:gd name="connsiteX252" fmla="*/ 1180187 w 5349084"/>
              <a:gd name="connsiteY252" fmla="*/ 7943244 h 16206724"/>
              <a:gd name="connsiteX253" fmla="*/ 1100669 w 5349084"/>
              <a:gd name="connsiteY253" fmla="*/ 7930686 h 16206724"/>
              <a:gd name="connsiteX254" fmla="*/ 987674 w 5349084"/>
              <a:gd name="connsiteY254" fmla="*/ 7788394 h 16206724"/>
              <a:gd name="connsiteX255" fmla="*/ 1021155 w 5349084"/>
              <a:gd name="connsiteY255" fmla="*/ 7625179 h 16206724"/>
              <a:gd name="connsiteX256" fmla="*/ 1046265 w 5349084"/>
              <a:gd name="connsiteY256" fmla="*/ 7554031 h 16206724"/>
              <a:gd name="connsiteX257" fmla="*/ 1125779 w 5349084"/>
              <a:gd name="connsiteY257" fmla="*/ 7294557 h 16206724"/>
              <a:gd name="connsiteX258" fmla="*/ 1192740 w 5349084"/>
              <a:gd name="connsiteY258" fmla="*/ 6901162 h 16206724"/>
              <a:gd name="connsiteX259" fmla="*/ 1205297 w 5349084"/>
              <a:gd name="connsiteY259" fmla="*/ 6662615 h 16206724"/>
              <a:gd name="connsiteX260" fmla="*/ 1167629 w 5349084"/>
              <a:gd name="connsiteY260" fmla="*/ 6583098 h 16206724"/>
              <a:gd name="connsiteX261" fmla="*/ 1125779 w 5349084"/>
              <a:gd name="connsiteY261" fmla="*/ 6499396 h 16206724"/>
              <a:gd name="connsiteX262" fmla="*/ 1029525 w 5349084"/>
              <a:gd name="connsiteY262" fmla="*/ 6553804 h 16206724"/>
              <a:gd name="connsiteX263" fmla="*/ 682163 w 5349084"/>
              <a:gd name="connsiteY263" fmla="*/ 6398955 h 16206724"/>
              <a:gd name="connsiteX264" fmla="*/ 439429 w 5349084"/>
              <a:gd name="connsiteY264" fmla="*/ 6152038 h 16206724"/>
              <a:gd name="connsiteX265" fmla="*/ 393396 w 5349084"/>
              <a:gd name="connsiteY265" fmla="*/ 6072520 h 16206724"/>
              <a:gd name="connsiteX266" fmla="*/ 305507 w 5349084"/>
              <a:gd name="connsiteY266" fmla="*/ 5976266 h 16206724"/>
              <a:gd name="connsiteX267" fmla="*/ 246916 w 5349084"/>
              <a:gd name="connsiteY267" fmla="*/ 5867455 h 16206724"/>
              <a:gd name="connsiteX268" fmla="*/ 167402 w 5349084"/>
              <a:gd name="connsiteY268" fmla="*/ 5771195 h 16206724"/>
              <a:gd name="connsiteX269" fmla="*/ 150662 w 5349084"/>
              <a:gd name="connsiteY269" fmla="*/ 5670755 h 16206724"/>
              <a:gd name="connsiteX270" fmla="*/ 108812 w 5349084"/>
              <a:gd name="connsiteY270" fmla="*/ 5578683 h 16206724"/>
              <a:gd name="connsiteX271" fmla="*/ 66961 w 5349084"/>
              <a:gd name="connsiteY271" fmla="*/ 5511722 h 16206724"/>
              <a:gd name="connsiteX272" fmla="*/ 0 w 5349084"/>
              <a:gd name="connsiteY272" fmla="*/ 5448949 h 16206724"/>
              <a:gd name="connsiteX273" fmla="*/ 16740 w 5349084"/>
              <a:gd name="connsiteY273" fmla="*/ 5390358 h 16206724"/>
              <a:gd name="connsiteX274" fmla="*/ 37663 w 5349084"/>
              <a:gd name="connsiteY274" fmla="*/ 5289916 h 16206724"/>
              <a:gd name="connsiteX275" fmla="*/ 66961 w 5349084"/>
              <a:gd name="connsiteY275" fmla="*/ 5231325 h 16206724"/>
              <a:gd name="connsiteX276" fmla="*/ 37663 w 5349084"/>
              <a:gd name="connsiteY276" fmla="*/ 5122513 h 16206724"/>
              <a:gd name="connsiteX277" fmla="*/ 104624 w 5349084"/>
              <a:gd name="connsiteY277" fmla="*/ 5118327 h 16206724"/>
              <a:gd name="connsiteX278" fmla="*/ 96254 w 5349084"/>
              <a:gd name="connsiteY278" fmla="*/ 5009515 h 16206724"/>
              <a:gd name="connsiteX279" fmla="*/ 159032 w 5349084"/>
              <a:gd name="connsiteY279" fmla="*/ 4930001 h 16206724"/>
              <a:gd name="connsiteX280" fmla="*/ 171585 w 5349084"/>
              <a:gd name="connsiteY280" fmla="*/ 4867223 h 16206724"/>
              <a:gd name="connsiteX281" fmla="*/ 167402 w 5349084"/>
              <a:gd name="connsiteY281" fmla="*/ 4938371 h 16206724"/>
              <a:gd name="connsiteX282" fmla="*/ 158509 w 5349084"/>
              <a:gd name="connsiteY282" fmla="*/ 4991664 h 16206724"/>
              <a:gd name="connsiteX283" fmla="*/ 157425 w 5349084"/>
              <a:gd name="connsiteY283" fmla="*/ 5013577 h 16206724"/>
              <a:gd name="connsiteX284" fmla="*/ 166181 w 5349084"/>
              <a:gd name="connsiteY284" fmla="*/ 4969796 h 16206724"/>
              <a:gd name="connsiteX285" fmla="*/ 181421 w 5349084"/>
              <a:gd name="connsiteY285" fmla="*/ 4924077 h 16206724"/>
              <a:gd name="connsiteX286" fmla="*/ 189041 w 5349084"/>
              <a:gd name="connsiteY286" fmla="*/ 4779296 h 16206724"/>
              <a:gd name="connsiteX287" fmla="*/ 204281 w 5349084"/>
              <a:gd name="connsiteY287" fmla="*/ 4756436 h 16206724"/>
              <a:gd name="connsiteX288" fmla="*/ 211901 w 5349084"/>
              <a:gd name="connsiteY288" fmla="*/ 4733577 h 16206724"/>
              <a:gd name="connsiteX289" fmla="*/ 265241 w 5349084"/>
              <a:gd name="connsiteY289" fmla="*/ 4664996 h 16206724"/>
              <a:gd name="connsiteX290" fmla="*/ 280481 w 5349084"/>
              <a:gd name="connsiteY290" fmla="*/ 4642137 h 16206724"/>
              <a:gd name="connsiteX291" fmla="*/ 303341 w 5349084"/>
              <a:gd name="connsiteY291" fmla="*/ 4619277 h 16206724"/>
              <a:gd name="connsiteX292" fmla="*/ 318581 w 5349084"/>
              <a:gd name="connsiteY292" fmla="*/ 4596416 h 16206724"/>
              <a:gd name="connsiteX293" fmla="*/ 341441 w 5349084"/>
              <a:gd name="connsiteY293" fmla="*/ 4581176 h 16206724"/>
              <a:gd name="connsiteX294" fmla="*/ 379541 w 5349084"/>
              <a:gd name="connsiteY294" fmla="*/ 4543077 h 16206724"/>
              <a:gd name="connsiteX295" fmla="*/ 394781 w 5349084"/>
              <a:gd name="connsiteY295" fmla="*/ 4520217 h 16206724"/>
              <a:gd name="connsiteX296" fmla="*/ 440501 w 5349084"/>
              <a:gd name="connsiteY296" fmla="*/ 4474496 h 16206724"/>
              <a:gd name="connsiteX297" fmla="*/ 478601 w 5349084"/>
              <a:gd name="connsiteY297" fmla="*/ 4421157 h 16206724"/>
              <a:gd name="connsiteX298" fmla="*/ 531941 w 5349084"/>
              <a:gd name="connsiteY298" fmla="*/ 4344957 h 16206724"/>
              <a:gd name="connsiteX299" fmla="*/ 562421 w 5349084"/>
              <a:gd name="connsiteY299" fmla="*/ 4306857 h 16206724"/>
              <a:gd name="connsiteX300" fmla="*/ 592901 w 5349084"/>
              <a:gd name="connsiteY300" fmla="*/ 4261136 h 16206724"/>
              <a:gd name="connsiteX301" fmla="*/ 615761 w 5349084"/>
              <a:gd name="connsiteY301" fmla="*/ 4238277 h 16206724"/>
              <a:gd name="connsiteX302" fmla="*/ 631001 w 5349084"/>
              <a:gd name="connsiteY302" fmla="*/ 4215417 h 16206724"/>
              <a:gd name="connsiteX303" fmla="*/ 646241 w 5349084"/>
              <a:gd name="connsiteY303" fmla="*/ 4184936 h 16206724"/>
              <a:gd name="connsiteX304" fmla="*/ 691961 w 5349084"/>
              <a:gd name="connsiteY304" fmla="*/ 4139217 h 16206724"/>
              <a:gd name="connsiteX305" fmla="*/ 707201 w 5349084"/>
              <a:gd name="connsiteY305" fmla="*/ 4116357 h 16206724"/>
              <a:gd name="connsiteX306" fmla="*/ 752921 w 5349084"/>
              <a:gd name="connsiteY306" fmla="*/ 4078256 h 16206724"/>
              <a:gd name="connsiteX307" fmla="*/ 762000 w 5349084"/>
              <a:gd name="connsiteY307" fmla="*/ 4075230 h 16206724"/>
              <a:gd name="connsiteX308" fmla="*/ 794637 w 5349084"/>
              <a:gd name="connsiteY308" fmla="*/ 3971099 h 16206724"/>
              <a:gd name="connsiteX309" fmla="*/ 837012 w 5349084"/>
              <a:gd name="connsiteY309" fmla="*/ 3862813 h 16206724"/>
              <a:gd name="connsiteX310" fmla="*/ 1008597 w 5349084"/>
              <a:gd name="connsiteY310" fmla="*/ 3699593 h 16206724"/>
              <a:gd name="connsiteX311" fmla="*/ 1268071 w 5349084"/>
              <a:gd name="connsiteY311" fmla="*/ 3578228 h 16206724"/>
              <a:gd name="connsiteX312" fmla="*/ 1242961 w 5349084"/>
              <a:gd name="connsiteY312" fmla="*/ 3615892 h 16206724"/>
              <a:gd name="connsiteX313" fmla="*/ 1150889 w 5349084"/>
              <a:gd name="connsiteY313" fmla="*/ 3749813 h 16206724"/>
              <a:gd name="connsiteX314" fmla="*/ 1076735 w 5349084"/>
              <a:gd name="connsiteY314" fmla="*/ 3869872 h 16206724"/>
              <a:gd name="connsiteX315" fmla="*/ 1061649 w 5349084"/>
              <a:gd name="connsiteY315" fmla="*/ 3902689 h 16206724"/>
              <a:gd name="connsiteX316" fmla="*/ 1065341 w 5349084"/>
              <a:gd name="connsiteY316" fmla="*/ 3902997 h 16206724"/>
              <a:gd name="connsiteX317" fmla="*/ 1301561 w 5349084"/>
              <a:gd name="connsiteY317" fmla="*/ 3971576 h 16206724"/>
              <a:gd name="connsiteX318" fmla="*/ 1347555 w 5349084"/>
              <a:gd name="connsiteY318" fmla="*/ 3995869 h 16206724"/>
              <a:gd name="connsiteX319" fmla="*/ 1418733 w 5349084"/>
              <a:gd name="connsiteY319" fmla="*/ 3833515 h 16206724"/>
              <a:gd name="connsiteX320" fmla="*/ 1519175 w 5349084"/>
              <a:gd name="connsiteY320" fmla="*/ 3590781 h 16206724"/>
              <a:gd name="connsiteX321" fmla="*/ 1569395 w 5349084"/>
              <a:gd name="connsiteY321" fmla="*/ 3490340 h 16206724"/>
              <a:gd name="connsiteX322" fmla="*/ 1414550 w 5349084"/>
              <a:gd name="connsiteY322" fmla="*/ 3586594 h 16206724"/>
              <a:gd name="connsiteX323" fmla="*/ 1364329 w 5349084"/>
              <a:gd name="connsiteY323" fmla="*/ 3511263 h 16206724"/>
              <a:gd name="connsiteX324" fmla="*/ 1406180 w 5349084"/>
              <a:gd name="connsiteY324" fmla="*/ 3310380 h 16206724"/>
              <a:gd name="connsiteX325" fmla="*/ 1506621 w 5349084"/>
              <a:gd name="connsiteY325" fmla="*/ 3130425 h 16206724"/>
              <a:gd name="connsiteX326" fmla="*/ 1514992 w 5349084"/>
              <a:gd name="connsiteY326" fmla="*/ 3126238 h 16206724"/>
              <a:gd name="connsiteX327" fmla="*/ 1653096 w 5349084"/>
              <a:gd name="connsiteY327" fmla="*/ 2875134 h 16206724"/>
              <a:gd name="connsiteX328" fmla="*/ 1694947 w 5349084"/>
              <a:gd name="connsiteY328" fmla="*/ 2833283 h 16206724"/>
              <a:gd name="connsiteX329" fmla="*/ 1879090 w 5349084"/>
              <a:gd name="connsiteY329" fmla="*/ 2661698 h 16206724"/>
              <a:gd name="connsiteX330" fmla="*/ 1916757 w 5349084"/>
              <a:gd name="connsiteY330" fmla="*/ 2649141 h 16206724"/>
              <a:gd name="connsiteX331" fmla="*/ 1870719 w 5349084"/>
              <a:gd name="connsiteY331" fmla="*/ 2230635 h 16206724"/>
              <a:gd name="connsiteX332" fmla="*/ 1795389 w 5349084"/>
              <a:gd name="connsiteY332" fmla="*/ 1879090 h 16206724"/>
              <a:gd name="connsiteX333" fmla="*/ 1678207 w 5349084"/>
              <a:gd name="connsiteY333" fmla="*/ 1837239 h 16206724"/>
              <a:gd name="connsiteX334" fmla="*/ 1544285 w 5349084"/>
              <a:gd name="connsiteY334" fmla="*/ 1653097 h 16206724"/>
              <a:gd name="connsiteX335" fmla="*/ 1489881 w 5349084"/>
              <a:gd name="connsiteY335" fmla="*/ 1431291 h 16206724"/>
              <a:gd name="connsiteX336" fmla="*/ 1477324 w 5349084"/>
              <a:gd name="connsiteY336" fmla="*/ 1297369 h 16206724"/>
              <a:gd name="connsiteX337" fmla="*/ 1531732 w 5349084"/>
              <a:gd name="connsiteY337" fmla="*/ 1192740 h 16206724"/>
              <a:gd name="connsiteX338" fmla="*/ 1636356 w 5349084"/>
              <a:gd name="connsiteY338" fmla="*/ 1201110 h 16206724"/>
              <a:gd name="connsiteX339" fmla="*/ 1724245 w 5349084"/>
              <a:gd name="connsiteY339" fmla="*/ 1272258 h 16206724"/>
              <a:gd name="connsiteX340" fmla="*/ 1749355 w 5349084"/>
              <a:gd name="connsiteY340" fmla="*/ 757494 h 16206724"/>
              <a:gd name="connsiteX341" fmla="*/ 1874907 w 5349084"/>
              <a:gd name="connsiteY341" fmla="*/ 422689 h 16206724"/>
              <a:gd name="connsiteX342" fmla="*/ 1954421 w 5349084"/>
              <a:gd name="connsiteY342" fmla="*/ 267844 h 16206724"/>
              <a:gd name="connsiteX343" fmla="*/ 2067419 w 5349084"/>
              <a:gd name="connsiteY343" fmla="*/ 221806 h 16206724"/>
              <a:gd name="connsiteX344" fmla="*/ 2239005 w 5349084"/>
              <a:gd name="connsiteY344" fmla="*/ 96254 h 16206724"/>
              <a:gd name="connsiteX345" fmla="*/ 2515219 w 5349084"/>
              <a:gd name="connsiteY345" fmla="*/ 25111 h 16206724"/>
              <a:gd name="connsiteX346" fmla="*/ 2674251 w 5349084"/>
              <a:gd name="connsiteY346" fmla="*/ 0 h 16206724"/>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945819 w 5349084"/>
              <a:gd name="connsiteY21" fmla="*/ 5130884 h 16206724"/>
              <a:gd name="connsiteX22" fmla="*/ 937449 w 5349084"/>
              <a:gd name="connsiteY22" fmla="*/ 5143437 h 16206724"/>
              <a:gd name="connsiteX23" fmla="*/ 924896 w 5349084"/>
              <a:gd name="connsiteY23" fmla="*/ 5155994 h 16206724"/>
              <a:gd name="connsiteX24" fmla="*/ 945819 w 5349084"/>
              <a:gd name="connsiteY24" fmla="*/ 5130884 h 16206724"/>
              <a:gd name="connsiteX25" fmla="*/ 1126301 w 5349084"/>
              <a:gd name="connsiteY25" fmla="*/ 4466876 h 16206724"/>
              <a:gd name="connsiteX26" fmla="*/ 1088201 w 5349084"/>
              <a:gd name="connsiteY26" fmla="*/ 4474496 h 16206724"/>
              <a:gd name="connsiteX27" fmla="*/ 1019621 w 5349084"/>
              <a:gd name="connsiteY27" fmla="*/ 4512597 h 16206724"/>
              <a:gd name="connsiteX28" fmla="*/ 1004381 w 5349084"/>
              <a:gd name="connsiteY28" fmla="*/ 4535457 h 16206724"/>
              <a:gd name="connsiteX29" fmla="*/ 996761 w 5349084"/>
              <a:gd name="connsiteY29" fmla="*/ 4611657 h 16206724"/>
              <a:gd name="connsiteX30" fmla="*/ 989141 w 5349084"/>
              <a:gd name="connsiteY30" fmla="*/ 4634517 h 16206724"/>
              <a:gd name="connsiteX31" fmla="*/ 943421 w 5349084"/>
              <a:gd name="connsiteY31" fmla="*/ 4664996 h 16206724"/>
              <a:gd name="connsiteX32" fmla="*/ 920561 w 5349084"/>
              <a:gd name="connsiteY32" fmla="*/ 4687856 h 16206724"/>
              <a:gd name="connsiteX33" fmla="*/ 897701 w 5349084"/>
              <a:gd name="connsiteY33" fmla="*/ 4741197 h 16206724"/>
              <a:gd name="connsiteX34" fmla="*/ 890081 w 5349084"/>
              <a:gd name="connsiteY34" fmla="*/ 4764056 h 16206724"/>
              <a:gd name="connsiteX35" fmla="*/ 874841 w 5349084"/>
              <a:gd name="connsiteY35" fmla="*/ 4786916 h 16206724"/>
              <a:gd name="connsiteX36" fmla="*/ 851981 w 5349084"/>
              <a:gd name="connsiteY36" fmla="*/ 4832637 h 16206724"/>
              <a:gd name="connsiteX37" fmla="*/ 836741 w 5349084"/>
              <a:gd name="connsiteY37" fmla="*/ 4885976 h 16206724"/>
              <a:gd name="connsiteX38" fmla="*/ 806261 w 5349084"/>
              <a:gd name="connsiteY38" fmla="*/ 4931697 h 16206724"/>
              <a:gd name="connsiteX39" fmla="*/ 798641 w 5349084"/>
              <a:gd name="connsiteY39" fmla="*/ 4954556 h 16206724"/>
              <a:gd name="connsiteX40" fmla="*/ 783401 w 5349084"/>
              <a:gd name="connsiteY40" fmla="*/ 4977416 h 16206724"/>
              <a:gd name="connsiteX41" fmla="*/ 782360 w 5349084"/>
              <a:gd name="connsiteY41" fmla="*/ 4980451 h 16206724"/>
              <a:gd name="connsiteX42" fmla="*/ 782604 w 5349084"/>
              <a:gd name="connsiteY42" fmla="*/ 4980221 h 16206724"/>
              <a:gd name="connsiteX43" fmla="*/ 828642 w 5349084"/>
              <a:gd name="connsiteY43" fmla="*/ 5059735 h 16206724"/>
              <a:gd name="connsiteX44" fmla="*/ 899786 w 5349084"/>
              <a:gd name="connsiteY44" fmla="*/ 5256435 h 16206724"/>
              <a:gd name="connsiteX45" fmla="*/ 912343 w 5349084"/>
              <a:gd name="connsiteY45" fmla="*/ 5373618 h 16206724"/>
              <a:gd name="connsiteX46" fmla="*/ 945823 w 5349084"/>
              <a:gd name="connsiteY46" fmla="*/ 5486612 h 16206724"/>
              <a:gd name="connsiteX47" fmla="*/ 1000227 w 5349084"/>
              <a:gd name="connsiteY47" fmla="*/ 5649831 h 16206724"/>
              <a:gd name="connsiteX48" fmla="*/ 1054635 w 5349084"/>
              <a:gd name="connsiteY48" fmla="*/ 5792123 h 16206724"/>
              <a:gd name="connsiteX49" fmla="*/ 1079745 w 5349084"/>
              <a:gd name="connsiteY49" fmla="*/ 5913488 h 16206724"/>
              <a:gd name="connsiteX50" fmla="*/ 1113226 w 5349084"/>
              <a:gd name="connsiteY50" fmla="*/ 5762826 h 16206724"/>
              <a:gd name="connsiteX51" fmla="*/ 1083928 w 5349084"/>
              <a:gd name="connsiteY51" fmla="*/ 5511722 h 16206724"/>
              <a:gd name="connsiteX52" fmla="*/ 1054635 w 5349084"/>
              <a:gd name="connsiteY52" fmla="*/ 5176918 h 16206724"/>
              <a:gd name="connsiteX53" fmla="*/ 1067188 w 5349084"/>
              <a:gd name="connsiteY53" fmla="*/ 4942554 h 16206724"/>
              <a:gd name="connsiteX54" fmla="*/ 1088115 w 5349084"/>
              <a:gd name="connsiteY54" fmla="*/ 4775152 h 16206724"/>
              <a:gd name="connsiteX55" fmla="*/ 1113226 w 5349084"/>
              <a:gd name="connsiteY55" fmla="*/ 4687267 h 16206724"/>
              <a:gd name="connsiteX56" fmla="*/ 1175608 w 5349084"/>
              <a:gd name="connsiteY56" fmla="*/ 4527189 h 16206724"/>
              <a:gd name="connsiteX57" fmla="*/ 1183892 w 5349084"/>
              <a:gd name="connsiteY57" fmla="*/ 4480700 h 16206724"/>
              <a:gd name="connsiteX58" fmla="*/ 1179641 w 5349084"/>
              <a:gd name="connsiteY58" fmla="*/ 4482116 h 16206724"/>
              <a:gd name="connsiteX59" fmla="*/ 1149161 w 5349084"/>
              <a:gd name="connsiteY59" fmla="*/ 4474496 h 16206724"/>
              <a:gd name="connsiteX60" fmla="*/ 1126301 w 5349084"/>
              <a:gd name="connsiteY60" fmla="*/ 4466876 h 16206724"/>
              <a:gd name="connsiteX61" fmla="*/ 773416 w 5349084"/>
              <a:gd name="connsiteY61" fmla="*/ 4064768 h 16206724"/>
              <a:gd name="connsiteX62" fmla="*/ 763095 w 5349084"/>
              <a:gd name="connsiteY62" fmla="*/ 4074865 h 16206724"/>
              <a:gd name="connsiteX63" fmla="*/ 775781 w 5349084"/>
              <a:gd name="connsiteY63" fmla="*/ 4070636 h 16206724"/>
              <a:gd name="connsiteX64" fmla="*/ 791021 w 5349084"/>
              <a:gd name="connsiteY64" fmla="*/ 4070636 h 16206724"/>
              <a:gd name="connsiteX65" fmla="*/ 773416 w 5349084"/>
              <a:gd name="connsiteY65" fmla="*/ 4064768 h 16206724"/>
              <a:gd name="connsiteX66" fmla="*/ 2674251 w 5349084"/>
              <a:gd name="connsiteY66" fmla="*/ 0 h 16206724"/>
              <a:gd name="connsiteX67" fmla="*/ 2912801 w 5349084"/>
              <a:gd name="connsiteY67" fmla="*/ 50221 h 16206724"/>
              <a:gd name="connsiteX68" fmla="*/ 3021613 w 5349084"/>
              <a:gd name="connsiteY68" fmla="*/ 62774 h 16206724"/>
              <a:gd name="connsiteX69" fmla="*/ 3327120 w 5349084"/>
              <a:gd name="connsiteY69" fmla="*/ 209253 h 16206724"/>
              <a:gd name="connsiteX70" fmla="*/ 3481970 w 5349084"/>
              <a:gd name="connsiteY70" fmla="*/ 297137 h 16206724"/>
              <a:gd name="connsiteX71" fmla="*/ 3553113 w 5349084"/>
              <a:gd name="connsiteY71" fmla="*/ 426876 h 16206724"/>
              <a:gd name="connsiteX72" fmla="*/ 3590781 w 5349084"/>
              <a:gd name="connsiteY72" fmla="*/ 585908 h 16206724"/>
              <a:gd name="connsiteX73" fmla="*/ 3632632 w 5349084"/>
              <a:gd name="connsiteY73" fmla="*/ 778421 h 16206724"/>
              <a:gd name="connsiteX74" fmla="*/ 3632632 w 5349084"/>
              <a:gd name="connsiteY74" fmla="*/ 966747 h 16206724"/>
              <a:gd name="connsiteX75" fmla="*/ 3624262 w 5349084"/>
              <a:gd name="connsiteY75" fmla="*/ 1184370 h 16206724"/>
              <a:gd name="connsiteX76" fmla="*/ 3620075 w 5349084"/>
              <a:gd name="connsiteY76" fmla="*/ 1439661 h 16206724"/>
              <a:gd name="connsiteX77" fmla="*/ 3578224 w 5349084"/>
              <a:gd name="connsiteY77" fmla="*/ 1640544 h 16206724"/>
              <a:gd name="connsiteX78" fmla="*/ 3645185 w 5349084"/>
              <a:gd name="connsiteY78" fmla="*/ 1661467 h 16206724"/>
              <a:gd name="connsiteX79" fmla="*/ 3649372 w 5349084"/>
              <a:gd name="connsiteY79" fmla="*/ 1787019 h 16206724"/>
              <a:gd name="connsiteX80" fmla="*/ 3565671 w 5349084"/>
              <a:gd name="connsiteY80" fmla="*/ 1996272 h 16206724"/>
              <a:gd name="connsiteX81" fmla="*/ 3465229 w 5349084"/>
              <a:gd name="connsiteY81" fmla="*/ 2126010 h 16206724"/>
              <a:gd name="connsiteX82" fmla="*/ 3410821 w 5349084"/>
              <a:gd name="connsiteY82" fmla="*/ 2159491 h 16206724"/>
              <a:gd name="connsiteX83" fmla="*/ 3435932 w 5349084"/>
              <a:gd name="connsiteY83" fmla="*/ 2205524 h 16206724"/>
              <a:gd name="connsiteX84" fmla="*/ 3666113 w 5349084"/>
              <a:gd name="connsiteY84" fmla="*/ 2377114 h 16206724"/>
              <a:gd name="connsiteX85" fmla="*/ 3682853 w 5349084"/>
              <a:gd name="connsiteY85" fmla="*/ 2381297 h 16206724"/>
              <a:gd name="connsiteX86" fmla="*/ 3913029 w 5349084"/>
              <a:gd name="connsiteY86" fmla="*/ 2368744 h 16206724"/>
              <a:gd name="connsiteX87" fmla="*/ 3879548 w 5349084"/>
              <a:gd name="connsiteY87" fmla="*/ 2410595 h 16206724"/>
              <a:gd name="connsiteX88" fmla="*/ 3933956 w 5349084"/>
              <a:gd name="connsiteY88" fmla="*/ 2410595 h 16206724"/>
              <a:gd name="connsiteX89" fmla="*/ 3825145 w 5349084"/>
              <a:gd name="connsiteY89" fmla="*/ 2456628 h 16206724"/>
              <a:gd name="connsiteX90" fmla="*/ 3871178 w 5349084"/>
              <a:gd name="connsiteY90" fmla="*/ 2448258 h 16206724"/>
              <a:gd name="connsiteX91" fmla="*/ 3829327 w 5349084"/>
              <a:gd name="connsiteY91" fmla="*/ 2473368 h 16206724"/>
              <a:gd name="connsiteX92" fmla="*/ 3887918 w 5349084"/>
              <a:gd name="connsiteY92" fmla="*/ 2469185 h 16206724"/>
              <a:gd name="connsiteX93" fmla="*/ 3791664 w 5349084"/>
              <a:gd name="connsiteY93" fmla="*/ 2506849 h 16206724"/>
              <a:gd name="connsiteX94" fmla="*/ 3887918 w 5349084"/>
              <a:gd name="connsiteY94" fmla="*/ 2527776 h 16206724"/>
              <a:gd name="connsiteX95" fmla="*/ 3779107 w 5349084"/>
              <a:gd name="connsiteY95" fmla="*/ 2557069 h 16206724"/>
              <a:gd name="connsiteX96" fmla="*/ 3917216 w 5349084"/>
              <a:gd name="connsiteY96" fmla="*/ 2586367 h 16206724"/>
              <a:gd name="connsiteX97" fmla="*/ 3741443 w 5349084"/>
              <a:gd name="connsiteY97" fmla="*/ 2598920 h 16206724"/>
              <a:gd name="connsiteX98" fmla="*/ 3879548 w 5349084"/>
              <a:gd name="connsiteY98" fmla="*/ 2636588 h 16206724"/>
              <a:gd name="connsiteX99" fmla="*/ 3694883 w 5349084"/>
              <a:gd name="connsiteY99" fmla="*/ 2641821 h 16206724"/>
              <a:gd name="connsiteX100" fmla="*/ 3670972 w 5349084"/>
              <a:gd name="connsiteY100" fmla="*/ 2636359 h 16206724"/>
              <a:gd name="connsiteX101" fmla="*/ 3645185 w 5349084"/>
              <a:gd name="connsiteY101" fmla="*/ 2628218 h 16206724"/>
              <a:gd name="connsiteX102" fmla="*/ 3656499 w 5349084"/>
              <a:gd name="connsiteY102" fmla="*/ 2633055 h 16206724"/>
              <a:gd name="connsiteX103" fmla="*/ 3670972 w 5349084"/>
              <a:gd name="connsiteY103" fmla="*/ 2636359 h 16206724"/>
              <a:gd name="connsiteX104" fmla="*/ 3724703 w 5349084"/>
              <a:gd name="connsiteY104" fmla="*/ 2653328 h 16206724"/>
              <a:gd name="connsiteX105" fmla="*/ 3398269 w 5349084"/>
              <a:gd name="connsiteY105" fmla="*/ 2711919 h 16206724"/>
              <a:gd name="connsiteX106" fmla="*/ 3076017 w 5349084"/>
              <a:gd name="connsiteY106" fmla="*/ 2636588 h 16206724"/>
              <a:gd name="connsiteX107" fmla="*/ 3130425 w 5349084"/>
              <a:gd name="connsiteY107" fmla="*/ 2753769 h 16206724"/>
              <a:gd name="connsiteX108" fmla="*/ 3180645 w 5349084"/>
              <a:gd name="connsiteY108" fmla="*/ 2879321 h 16206724"/>
              <a:gd name="connsiteX109" fmla="*/ 3201569 w 5349084"/>
              <a:gd name="connsiteY109" fmla="*/ 2916985 h 16206724"/>
              <a:gd name="connsiteX110" fmla="*/ 2912801 w 5349084"/>
              <a:gd name="connsiteY110" fmla="*/ 3285270 h 16206724"/>
              <a:gd name="connsiteX111" fmla="*/ 2823711 w 5349084"/>
              <a:gd name="connsiteY111" fmla="*/ 3746961 h 16206724"/>
              <a:gd name="connsiteX112" fmla="*/ 2824884 w 5349084"/>
              <a:gd name="connsiteY112" fmla="*/ 3757912 h 16206724"/>
              <a:gd name="connsiteX113" fmla="*/ 2825561 w 5349084"/>
              <a:gd name="connsiteY113" fmla="*/ 3758216 h 16206724"/>
              <a:gd name="connsiteX114" fmla="*/ 2863661 w 5349084"/>
              <a:gd name="connsiteY114" fmla="*/ 3765836 h 16206724"/>
              <a:gd name="connsiteX115" fmla="*/ 2917001 w 5349084"/>
              <a:gd name="connsiteY115" fmla="*/ 3796316 h 16206724"/>
              <a:gd name="connsiteX116" fmla="*/ 2955101 w 5349084"/>
              <a:gd name="connsiteY116" fmla="*/ 3803936 h 16206724"/>
              <a:gd name="connsiteX117" fmla="*/ 2985581 w 5349084"/>
              <a:gd name="connsiteY117" fmla="*/ 3811556 h 16206724"/>
              <a:gd name="connsiteX118" fmla="*/ 3069401 w 5349084"/>
              <a:gd name="connsiteY118" fmla="*/ 3826796 h 16206724"/>
              <a:gd name="connsiteX119" fmla="*/ 3153221 w 5349084"/>
              <a:gd name="connsiteY119" fmla="*/ 3849656 h 16206724"/>
              <a:gd name="connsiteX120" fmla="*/ 3183701 w 5349084"/>
              <a:gd name="connsiteY120" fmla="*/ 3857276 h 16206724"/>
              <a:gd name="connsiteX121" fmla="*/ 3229421 w 5349084"/>
              <a:gd name="connsiteY121" fmla="*/ 3872516 h 16206724"/>
              <a:gd name="connsiteX122" fmla="*/ 3240080 w 5349084"/>
              <a:gd name="connsiteY122" fmla="*/ 3876069 h 16206724"/>
              <a:gd name="connsiteX123" fmla="*/ 3266177 w 5349084"/>
              <a:gd name="connsiteY123" fmla="*/ 3783228 h 16206724"/>
              <a:gd name="connsiteX124" fmla="*/ 3343861 w 5349084"/>
              <a:gd name="connsiteY124" fmla="*/ 3590781 h 16206724"/>
              <a:gd name="connsiteX125" fmla="*/ 3389899 w 5349084"/>
              <a:gd name="connsiteY125" fmla="*/ 3511263 h 16206724"/>
              <a:gd name="connsiteX126" fmla="*/ 3603334 w 5349084"/>
              <a:gd name="connsiteY126" fmla="*/ 3180646 h 16206724"/>
              <a:gd name="connsiteX127" fmla="*/ 3670295 w 5349084"/>
              <a:gd name="connsiteY127" fmla="*/ 3197386 h 16206724"/>
              <a:gd name="connsiteX128" fmla="*/ 3666113 w 5349084"/>
              <a:gd name="connsiteY128" fmla="*/ 3184828 h 16206724"/>
              <a:gd name="connsiteX129" fmla="*/ 4327352 w 5349084"/>
              <a:gd name="connsiteY129" fmla="*/ 3155535 h 16206724"/>
              <a:gd name="connsiteX130" fmla="*/ 4519865 w 5349084"/>
              <a:gd name="connsiteY130" fmla="*/ 3138795 h 16206724"/>
              <a:gd name="connsiteX131" fmla="*/ 4817001 w 5349084"/>
              <a:gd name="connsiteY131" fmla="*/ 3385711 h 16206724"/>
              <a:gd name="connsiteX132" fmla="*/ 5089033 w 5349084"/>
              <a:gd name="connsiteY132" fmla="*/ 3942327 h 16206724"/>
              <a:gd name="connsiteX133" fmla="*/ 5202027 w 5349084"/>
              <a:gd name="connsiteY133" fmla="*/ 4578456 h 16206724"/>
              <a:gd name="connsiteX134" fmla="*/ 5294099 w 5349084"/>
              <a:gd name="connsiteY134" fmla="*/ 5273176 h 16206724"/>
              <a:gd name="connsiteX135" fmla="*/ 5340137 w 5349084"/>
              <a:gd name="connsiteY135" fmla="*/ 6030669 h 16206724"/>
              <a:gd name="connsiteX136" fmla="*/ 5335949 w 5349084"/>
              <a:gd name="connsiteY136" fmla="*/ 6850941 h 16206724"/>
              <a:gd name="connsiteX137" fmla="*/ 5231325 w 5349084"/>
              <a:gd name="connsiteY137" fmla="*/ 7131343 h 16206724"/>
              <a:gd name="connsiteX138" fmla="*/ 5017885 w 5349084"/>
              <a:gd name="connsiteY138" fmla="*/ 7189933 h 16206724"/>
              <a:gd name="connsiteX139" fmla="*/ 4858852 w 5349084"/>
              <a:gd name="connsiteY139" fmla="*/ 7210857 h 16206724"/>
              <a:gd name="connsiteX140" fmla="*/ 4716560 w 5349084"/>
              <a:gd name="connsiteY140" fmla="*/ 7240154 h 16206724"/>
              <a:gd name="connsiteX141" fmla="*/ 4511495 w 5349084"/>
              <a:gd name="connsiteY141" fmla="*/ 7336408 h 16206724"/>
              <a:gd name="connsiteX142" fmla="*/ 4373385 w 5349084"/>
              <a:gd name="connsiteY142" fmla="*/ 7428480 h 16206724"/>
              <a:gd name="connsiteX143" fmla="*/ 4360833 w 5349084"/>
              <a:gd name="connsiteY143" fmla="*/ 7474517 h 16206724"/>
              <a:gd name="connsiteX144" fmla="*/ 4360833 w 5349084"/>
              <a:gd name="connsiteY144" fmla="*/ 7549849 h 16206724"/>
              <a:gd name="connsiteX145" fmla="*/ 4314795 w 5349084"/>
              <a:gd name="connsiteY145" fmla="*/ 7587511 h 16206724"/>
              <a:gd name="connsiteX146" fmla="*/ 4532417 w 5349084"/>
              <a:gd name="connsiteY146" fmla="*/ 8052055 h 16206724"/>
              <a:gd name="connsiteX147" fmla="*/ 4729117 w 5349084"/>
              <a:gd name="connsiteY147" fmla="*/ 8571002 h 16206724"/>
              <a:gd name="connsiteX148" fmla="*/ 4959293 w 5349084"/>
              <a:gd name="connsiteY148" fmla="*/ 9257352 h 16206724"/>
              <a:gd name="connsiteX149" fmla="*/ 5151807 w 5349084"/>
              <a:gd name="connsiteY149" fmla="*/ 10002293 h 16206724"/>
              <a:gd name="connsiteX150" fmla="*/ 5189474 w 5349084"/>
              <a:gd name="connsiteY150" fmla="*/ 10190618 h 16206724"/>
              <a:gd name="connsiteX151" fmla="*/ 5181104 w 5349084"/>
              <a:gd name="connsiteY151" fmla="*/ 10207359 h 16206724"/>
              <a:gd name="connsiteX152" fmla="*/ 5135066 w 5349084"/>
              <a:gd name="connsiteY152" fmla="*/ 10211546 h 16206724"/>
              <a:gd name="connsiteX153" fmla="*/ 5072293 w 5349084"/>
              <a:gd name="connsiteY153" fmla="*/ 10249209 h 16206724"/>
              <a:gd name="connsiteX154" fmla="*/ 4930001 w 5349084"/>
              <a:gd name="connsiteY154" fmla="*/ 10257579 h 16206724"/>
              <a:gd name="connsiteX155" fmla="*/ 4934183 w 5349084"/>
              <a:gd name="connsiteY155" fmla="*/ 10320357 h 16206724"/>
              <a:gd name="connsiteX156" fmla="*/ 4950923 w 5349084"/>
              <a:gd name="connsiteY156" fmla="*/ 10353838 h 16206724"/>
              <a:gd name="connsiteX157" fmla="*/ 4913260 w 5349084"/>
              <a:gd name="connsiteY157" fmla="*/ 10341281 h 16206724"/>
              <a:gd name="connsiteX158" fmla="*/ 4846299 w 5349084"/>
              <a:gd name="connsiteY158" fmla="*/ 10370578 h 16206724"/>
              <a:gd name="connsiteX159" fmla="*/ 4791891 w 5349084"/>
              <a:gd name="connsiteY159" fmla="*/ 10424982 h 16206724"/>
              <a:gd name="connsiteX160" fmla="*/ 4716560 w 5349084"/>
              <a:gd name="connsiteY160" fmla="*/ 10424982 h 16206724"/>
              <a:gd name="connsiteX161" fmla="*/ 4599379 w 5349084"/>
              <a:gd name="connsiteY161" fmla="*/ 10370578 h 16206724"/>
              <a:gd name="connsiteX162" fmla="*/ 4515677 w 5349084"/>
              <a:gd name="connsiteY162" fmla="*/ 10445909 h 16206724"/>
              <a:gd name="connsiteX163" fmla="*/ 4423606 w 5349084"/>
              <a:gd name="connsiteY163" fmla="*/ 10542163 h 16206724"/>
              <a:gd name="connsiteX164" fmla="*/ 4331535 w 5349084"/>
              <a:gd name="connsiteY164" fmla="*/ 10625865 h 16206724"/>
              <a:gd name="connsiteX165" fmla="*/ 4252021 w 5349084"/>
              <a:gd name="connsiteY165" fmla="*/ 10667715 h 16206724"/>
              <a:gd name="connsiteX166" fmla="*/ 4256203 w 5349084"/>
              <a:gd name="connsiteY166" fmla="*/ 10772344 h 16206724"/>
              <a:gd name="connsiteX167" fmla="*/ 4247833 w 5349084"/>
              <a:gd name="connsiteY167" fmla="*/ 10826747 h 16206724"/>
              <a:gd name="connsiteX168" fmla="*/ 4293871 w 5349084"/>
              <a:gd name="connsiteY168" fmla="*/ 11366622 h 16206724"/>
              <a:gd name="connsiteX169" fmla="*/ 4427793 w 5349084"/>
              <a:gd name="connsiteY169" fmla="*/ 11885570 h 16206724"/>
              <a:gd name="connsiteX170" fmla="*/ 4469644 w 5349084"/>
              <a:gd name="connsiteY170" fmla="*/ 12258038 h 16206724"/>
              <a:gd name="connsiteX171" fmla="*/ 4490567 w 5349084"/>
              <a:gd name="connsiteY171" fmla="*/ 12291518 h 16206724"/>
              <a:gd name="connsiteX172" fmla="*/ 4498937 w 5349084"/>
              <a:gd name="connsiteY172" fmla="*/ 12797913 h 16206724"/>
              <a:gd name="connsiteX173" fmla="*/ 4398495 w 5349084"/>
              <a:gd name="connsiteY173" fmla="*/ 13358711 h 16206724"/>
              <a:gd name="connsiteX174" fmla="*/ 4159949 w 5349084"/>
              <a:gd name="connsiteY174" fmla="*/ 14153872 h 16206724"/>
              <a:gd name="connsiteX175" fmla="*/ 3992547 w 5349084"/>
              <a:gd name="connsiteY175" fmla="*/ 14647709 h 16206724"/>
              <a:gd name="connsiteX176" fmla="*/ 3992547 w 5349084"/>
              <a:gd name="connsiteY176" fmla="*/ 15057845 h 16206724"/>
              <a:gd name="connsiteX177" fmla="*/ 4026027 w 5349084"/>
              <a:gd name="connsiteY177" fmla="*/ 15120619 h 16206724"/>
              <a:gd name="connsiteX178" fmla="*/ 4030211 w 5349084"/>
              <a:gd name="connsiteY178" fmla="*/ 15183397 h 16206724"/>
              <a:gd name="connsiteX179" fmla="*/ 4042768 w 5349084"/>
              <a:gd name="connsiteY179" fmla="*/ 15250358 h 16206724"/>
              <a:gd name="connsiteX180" fmla="*/ 4046951 w 5349084"/>
              <a:gd name="connsiteY180" fmla="*/ 15308949 h 16206724"/>
              <a:gd name="connsiteX181" fmla="*/ 4147392 w 5349084"/>
              <a:gd name="connsiteY181" fmla="*/ 15585163 h 16206724"/>
              <a:gd name="connsiteX182" fmla="*/ 4143209 w 5349084"/>
              <a:gd name="connsiteY182" fmla="*/ 15752565 h 16206724"/>
              <a:gd name="connsiteX183" fmla="*/ 4180873 w 5349084"/>
              <a:gd name="connsiteY183" fmla="*/ 15815339 h 16206724"/>
              <a:gd name="connsiteX184" fmla="*/ 4185060 w 5349084"/>
              <a:gd name="connsiteY184" fmla="*/ 15919967 h 16206724"/>
              <a:gd name="connsiteX185" fmla="*/ 4159949 w 5349084"/>
              <a:gd name="connsiteY185" fmla="*/ 15953448 h 16206724"/>
              <a:gd name="connsiteX186" fmla="*/ 4005100 w 5349084"/>
              <a:gd name="connsiteY186" fmla="*/ 16024592 h 16206724"/>
              <a:gd name="connsiteX187" fmla="*/ 3967437 w 5349084"/>
              <a:gd name="connsiteY187" fmla="*/ 16024592 h 16206724"/>
              <a:gd name="connsiteX188" fmla="*/ 3963249 w 5349084"/>
              <a:gd name="connsiteY188" fmla="*/ 15978558 h 16206724"/>
              <a:gd name="connsiteX189" fmla="*/ 3887918 w 5349084"/>
              <a:gd name="connsiteY189" fmla="*/ 16028780 h 16206724"/>
              <a:gd name="connsiteX190" fmla="*/ 3607521 w 5349084"/>
              <a:gd name="connsiteY190" fmla="*/ 16191994 h 16206724"/>
              <a:gd name="connsiteX191" fmla="*/ 3029983 w 5349084"/>
              <a:gd name="connsiteY191" fmla="*/ 16187812 h 16206724"/>
              <a:gd name="connsiteX192" fmla="*/ 2536146 w 5349084"/>
              <a:gd name="connsiteY192" fmla="*/ 16179440 h 16206724"/>
              <a:gd name="connsiteX193" fmla="*/ 2414777 w 5349084"/>
              <a:gd name="connsiteY193" fmla="*/ 16154332 h 16206724"/>
              <a:gd name="connsiteX194" fmla="*/ 2410595 w 5349084"/>
              <a:gd name="connsiteY194" fmla="*/ 16112480 h 16206724"/>
              <a:gd name="connsiteX195" fmla="*/ 1958608 w 5349084"/>
              <a:gd name="connsiteY195" fmla="*/ 16087370 h 16206724"/>
              <a:gd name="connsiteX196" fmla="*/ 1690764 w 5349084"/>
              <a:gd name="connsiteY196" fmla="*/ 16066442 h 16206724"/>
              <a:gd name="connsiteX197" fmla="*/ 1665654 w 5349084"/>
              <a:gd name="connsiteY197" fmla="*/ 16024592 h 16206724"/>
              <a:gd name="connsiteX198" fmla="*/ 1690764 w 5349084"/>
              <a:gd name="connsiteY198" fmla="*/ 15978558 h 16206724"/>
              <a:gd name="connsiteX199" fmla="*/ 1749355 w 5349084"/>
              <a:gd name="connsiteY199" fmla="*/ 15786046 h 16206724"/>
              <a:gd name="connsiteX200" fmla="*/ 2038122 w 5349084"/>
              <a:gd name="connsiteY200" fmla="*/ 15614456 h 16206724"/>
              <a:gd name="connsiteX201" fmla="*/ 2096713 w 5349084"/>
              <a:gd name="connsiteY201" fmla="*/ 15593533 h 16206724"/>
              <a:gd name="connsiteX202" fmla="*/ 2326893 w 5349084"/>
              <a:gd name="connsiteY202" fmla="*/ 15451241 h 16206724"/>
              <a:gd name="connsiteX203" fmla="*/ 2418965 w 5349084"/>
              <a:gd name="connsiteY203" fmla="*/ 15384280 h 16206724"/>
              <a:gd name="connsiteX204" fmla="*/ 2481738 w 5349084"/>
              <a:gd name="connsiteY204" fmla="*/ 15225247 h 16206724"/>
              <a:gd name="connsiteX205" fmla="*/ 2590550 w 5349084"/>
              <a:gd name="connsiteY205" fmla="*/ 15133176 h 16206724"/>
              <a:gd name="connsiteX206" fmla="*/ 2615660 w 5349084"/>
              <a:gd name="connsiteY206" fmla="*/ 15057845 h 16206724"/>
              <a:gd name="connsiteX207" fmla="*/ 2644958 w 5349084"/>
              <a:gd name="connsiteY207" fmla="*/ 15020177 h 16206724"/>
              <a:gd name="connsiteX208" fmla="*/ 2649141 w 5349084"/>
              <a:gd name="connsiteY208" fmla="*/ 14969957 h 16206724"/>
              <a:gd name="connsiteX209" fmla="*/ 2674251 w 5349084"/>
              <a:gd name="connsiteY209" fmla="*/ 14919736 h 16206724"/>
              <a:gd name="connsiteX210" fmla="*/ 2674251 w 5349084"/>
              <a:gd name="connsiteY210" fmla="*/ 14869515 h 16206724"/>
              <a:gd name="connsiteX211" fmla="*/ 2624030 w 5349084"/>
              <a:gd name="connsiteY211" fmla="*/ 14790001 h 16206724"/>
              <a:gd name="connsiteX212" fmla="*/ 2665881 w 5349084"/>
              <a:gd name="connsiteY212" fmla="*/ 14727223 h 16206724"/>
              <a:gd name="connsiteX213" fmla="*/ 2619847 w 5349084"/>
              <a:gd name="connsiteY213" fmla="*/ 14467749 h 16206724"/>
              <a:gd name="connsiteX214" fmla="*/ 2464998 w 5349084"/>
              <a:gd name="connsiteY214" fmla="*/ 13844178 h 16206724"/>
              <a:gd name="connsiteX215" fmla="*/ 2285043 w 5349084"/>
              <a:gd name="connsiteY215" fmla="*/ 13032276 h 16206724"/>
              <a:gd name="connsiteX216" fmla="*/ 2209711 w 5349084"/>
              <a:gd name="connsiteY216" fmla="*/ 12475661 h 16206724"/>
              <a:gd name="connsiteX217" fmla="*/ 2197154 w 5349084"/>
              <a:gd name="connsiteY217" fmla="*/ 12350109 h 16206724"/>
              <a:gd name="connsiteX218" fmla="*/ 2218082 w 5349084"/>
              <a:gd name="connsiteY218" fmla="*/ 12316629 h 16206724"/>
              <a:gd name="connsiteX219" fmla="*/ 2213895 w 5349084"/>
              <a:gd name="connsiteY219" fmla="*/ 11998564 h 16206724"/>
              <a:gd name="connsiteX220" fmla="*/ 2205524 w 5349084"/>
              <a:gd name="connsiteY220" fmla="*/ 11546578 h 16206724"/>
              <a:gd name="connsiteX221" fmla="*/ 2088343 w 5349084"/>
              <a:gd name="connsiteY221" fmla="*/ 11098779 h 16206724"/>
              <a:gd name="connsiteX222" fmla="*/ 2038122 w 5349084"/>
              <a:gd name="connsiteY222" fmla="*/ 10994150 h 16206724"/>
              <a:gd name="connsiteX223" fmla="*/ 2008829 w 5349084"/>
              <a:gd name="connsiteY223" fmla="*/ 11006707 h 16206724"/>
              <a:gd name="connsiteX224" fmla="*/ 1891647 w 5349084"/>
              <a:gd name="connsiteY224" fmla="*/ 10948116 h 16206724"/>
              <a:gd name="connsiteX225" fmla="*/ 1761908 w 5349084"/>
              <a:gd name="connsiteY225" fmla="*/ 11048558 h 16206724"/>
              <a:gd name="connsiteX226" fmla="*/ 1669837 w 5349084"/>
              <a:gd name="connsiteY226" fmla="*/ 11010890 h 16206724"/>
              <a:gd name="connsiteX227" fmla="*/ 1615433 w 5349084"/>
              <a:gd name="connsiteY227" fmla="*/ 11069481 h 16206724"/>
              <a:gd name="connsiteX228" fmla="*/ 1577765 w 5349084"/>
              <a:gd name="connsiteY228" fmla="*/ 11132259 h 16206724"/>
              <a:gd name="connsiteX229" fmla="*/ 1519175 w 5349084"/>
              <a:gd name="connsiteY229" fmla="*/ 11082038 h 16206724"/>
              <a:gd name="connsiteX230" fmla="*/ 1464771 w 5349084"/>
              <a:gd name="connsiteY230" fmla="*/ 11128072 h 16206724"/>
              <a:gd name="connsiteX231" fmla="*/ 1422920 w 5349084"/>
              <a:gd name="connsiteY231" fmla="*/ 11199220 h 16206724"/>
              <a:gd name="connsiteX232" fmla="*/ 1347589 w 5349084"/>
              <a:gd name="connsiteY232" fmla="*/ 11148999 h 16206724"/>
              <a:gd name="connsiteX233" fmla="*/ 1288998 w 5349084"/>
              <a:gd name="connsiteY233" fmla="*/ 11186663 h 16206724"/>
              <a:gd name="connsiteX234" fmla="*/ 1230408 w 5349084"/>
              <a:gd name="connsiteY234" fmla="*/ 11245253 h 16206724"/>
              <a:gd name="connsiteX235" fmla="*/ 1138336 w 5349084"/>
              <a:gd name="connsiteY235" fmla="*/ 11178292 h 16206724"/>
              <a:gd name="connsiteX236" fmla="*/ 1092298 w 5349084"/>
              <a:gd name="connsiteY236" fmla="*/ 11140629 h 16206724"/>
              <a:gd name="connsiteX237" fmla="*/ 1071375 w 5349084"/>
              <a:gd name="connsiteY237" fmla="*/ 11136442 h 16206724"/>
              <a:gd name="connsiteX238" fmla="*/ 958377 w 5349084"/>
              <a:gd name="connsiteY238" fmla="*/ 11182480 h 16206724"/>
              <a:gd name="connsiteX239" fmla="*/ 895603 w 5349084"/>
              <a:gd name="connsiteY239" fmla="*/ 11157369 h 16206724"/>
              <a:gd name="connsiteX240" fmla="*/ 891416 w 5349084"/>
              <a:gd name="connsiteY240" fmla="*/ 11119702 h 16206724"/>
              <a:gd name="connsiteX241" fmla="*/ 874675 w 5349084"/>
              <a:gd name="connsiteY241" fmla="*/ 11094591 h 16206724"/>
              <a:gd name="connsiteX242" fmla="*/ 883045 w 5349084"/>
              <a:gd name="connsiteY242" fmla="*/ 11019260 h 16206724"/>
              <a:gd name="connsiteX243" fmla="*/ 899786 w 5349084"/>
              <a:gd name="connsiteY243" fmla="*/ 10981597 h 16206724"/>
              <a:gd name="connsiteX244" fmla="*/ 874675 w 5349084"/>
              <a:gd name="connsiteY244" fmla="*/ 10952299 h 16206724"/>
              <a:gd name="connsiteX245" fmla="*/ 857935 w 5349084"/>
              <a:gd name="connsiteY245" fmla="*/ 10914636 h 16206724"/>
              <a:gd name="connsiteX246" fmla="*/ 962564 w 5349084"/>
              <a:gd name="connsiteY246" fmla="*/ 10429169 h 16206724"/>
              <a:gd name="connsiteX247" fmla="*/ 1029525 w 5349084"/>
              <a:gd name="connsiteY247" fmla="*/ 10056696 h 16206724"/>
              <a:gd name="connsiteX248" fmla="*/ 1029525 w 5349084"/>
              <a:gd name="connsiteY248" fmla="*/ 9474975 h 16206724"/>
              <a:gd name="connsiteX249" fmla="*/ 1079745 w 5349084"/>
              <a:gd name="connsiteY249" fmla="*/ 8767698 h 16206724"/>
              <a:gd name="connsiteX250" fmla="*/ 1167629 w 5349084"/>
              <a:gd name="connsiteY250" fmla="*/ 8219458 h 16206724"/>
              <a:gd name="connsiteX251" fmla="*/ 1176000 w 5349084"/>
              <a:gd name="connsiteY251" fmla="*/ 8035315 h 16206724"/>
              <a:gd name="connsiteX252" fmla="*/ 1180187 w 5349084"/>
              <a:gd name="connsiteY252" fmla="*/ 7943244 h 16206724"/>
              <a:gd name="connsiteX253" fmla="*/ 1100669 w 5349084"/>
              <a:gd name="connsiteY253" fmla="*/ 7930686 h 16206724"/>
              <a:gd name="connsiteX254" fmla="*/ 987674 w 5349084"/>
              <a:gd name="connsiteY254" fmla="*/ 7788394 h 16206724"/>
              <a:gd name="connsiteX255" fmla="*/ 1021155 w 5349084"/>
              <a:gd name="connsiteY255" fmla="*/ 7625179 h 16206724"/>
              <a:gd name="connsiteX256" fmla="*/ 1046265 w 5349084"/>
              <a:gd name="connsiteY256" fmla="*/ 7554031 h 16206724"/>
              <a:gd name="connsiteX257" fmla="*/ 1125779 w 5349084"/>
              <a:gd name="connsiteY257" fmla="*/ 7294557 h 16206724"/>
              <a:gd name="connsiteX258" fmla="*/ 1192740 w 5349084"/>
              <a:gd name="connsiteY258" fmla="*/ 6901162 h 16206724"/>
              <a:gd name="connsiteX259" fmla="*/ 1205297 w 5349084"/>
              <a:gd name="connsiteY259" fmla="*/ 6662615 h 16206724"/>
              <a:gd name="connsiteX260" fmla="*/ 1167629 w 5349084"/>
              <a:gd name="connsiteY260" fmla="*/ 6583098 h 16206724"/>
              <a:gd name="connsiteX261" fmla="*/ 1125779 w 5349084"/>
              <a:gd name="connsiteY261" fmla="*/ 6499396 h 16206724"/>
              <a:gd name="connsiteX262" fmla="*/ 1029525 w 5349084"/>
              <a:gd name="connsiteY262" fmla="*/ 6553804 h 16206724"/>
              <a:gd name="connsiteX263" fmla="*/ 682163 w 5349084"/>
              <a:gd name="connsiteY263" fmla="*/ 6398955 h 16206724"/>
              <a:gd name="connsiteX264" fmla="*/ 439429 w 5349084"/>
              <a:gd name="connsiteY264" fmla="*/ 6152038 h 16206724"/>
              <a:gd name="connsiteX265" fmla="*/ 393396 w 5349084"/>
              <a:gd name="connsiteY265" fmla="*/ 6072520 h 16206724"/>
              <a:gd name="connsiteX266" fmla="*/ 305507 w 5349084"/>
              <a:gd name="connsiteY266" fmla="*/ 5976266 h 16206724"/>
              <a:gd name="connsiteX267" fmla="*/ 246916 w 5349084"/>
              <a:gd name="connsiteY267" fmla="*/ 5867455 h 16206724"/>
              <a:gd name="connsiteX268" fmla="*/ 167402 w 5349084"/>
              <a:gd name="connsiteY268" fmla="*/ 5771195 h 16206724"/>
              <a:gd name="connsiteX269" fmla="*/ 150662 w 5349084"/>
              <a:gd name="connsiteY269" fmla="*/ 5670755 h 16206724"/>
              <a:gd name="connsiteX270" fmla="*/ 108812 w 5349084"/>
              <a:gd name="connsiteY270" fmla="*/ 5578683 h 16206724"/>
              <a:gd name="connsiteX271" fmla="*/ 66961 w 5349084"/>
              <a:gd name="connsiteY271" fmla="*/ 5511722 h 16206724"/>
              <a:gd name="connsiteX272" fmla="*/ 0 w 5349084"/>
              <a:gd name="connsiteY272" fmla="*/ 5448949 h 16206724"/>
              <a:gd name="connsiteX273" fmla="*/ 16740 w 5349084"/>
              <a:gd name="connsiteY273" fmla="*/ 5390358 h 16206724"/>
              <a:gd name="connsiteX274" fmla="*/ 37663 w 5349084"/>
              <a:gd name="connsiteY274" fmla="*/ 5289916 h 16206724"/>
              <a:gd name="connsiteX275" fmla="*/ 66961 w 5349084"/>
              <a:gd name="connsiteY275" fmla="*/ 5231325 h 16206724"/>
              <a:gd name="connsiteX276" fmla="*/ 37663 w 5349084"/>
              <a:gd name="connsiteY276" fmla="*/ 5122513 h 16206724"/>
              <a:gd name="connsiteX277" fmla="*/ 104624 w 5349084"/>
              <a:gd name="connsiteY277" fmla="*/ 5118327 h 16206724"/>
              <a:gd name="connsiteX278" fmla="*/ 96254 w 5349084"/>
              <a:gd name="connsiteY278" fmla="*/ 5009515 h 16206724"/>
              <a:gd name="connsiteX279" fmla="*/ 159032 w 5349084"/>
              <a:gd name="connsiteY279" fmla="*/ 4930001 h 16206724"/>
              <a:gd name="connsiteX280" fmla="*/ 171585 w 5349084"/>
              <a:gd name="connsiteY280" fmla="*/ 4867223 h 16206724"/>
              <a:gd name="connsiteX281" fmla="*/ 167402 w 5349084"/>
              <a:gd name="connsiteY281" fmla="*/ 4938371 h 16206724"/>
              <a:gd name="connsiteX282" fmla="*/ 158509 w 5349084"/>
              <a:gd name="connsiteY282" fmla="*/ 4991664 h 16206724"/>
              <a:gd name="connsiteX283" fmla="*/ 157425 w 5349084"/>
              <a:gd name="connsiteY283" fmla="*/ 5013577 h 16206724"/>
              <a:gd name="connsiteX284" fmla="*/ 166181 w 5349084"/>
              <a:gd name="connsiteY284" fmla="*/ 4969796 h 16206724"/>
              <a:gd name="connsiteX285" fmla="*/ 181421 w 5349084"/>
              <a:gd name="connsiteY285" fmla="*/ 4924077 h 16206724"/>
              <a:gd name="connsiteX286" fmla="*/ 189041 w 5349084"/>
              <a:gd name="connsiteY286" fmla="*/ 4779296 h 16206724"/>
              <a:gd name="connsiteX287" fmla="*/ 204281 w 5349084"/>
              <a:gd name="connsiteY287" fmla="*/ 4756436 h 16206724"/>
              <a:gd name="connsiteX288" fmla="*/ 211901 w 5349084"/>
              <a:gd name="connsiteY288" fmla="*/ 4733577 h 16206724"/>
              <a:gd name="connsiteX289" fmla="*/ 265241 w 5349084"/>
              <a:gd name="connsiteY289" fmla="*/ 4664996 h 16206724"/>
              <a:gd name="connsiteX290" fmla="*/ 280481 w 5349084"/>
              <a:gd name="connsiteY290" fmla="*/ 4642137 h 16206724"/>
              <a:gd name="connsiteX291" fmla="*/ 303341 w 5349084"/>
              <a:gd name="connsiteY291" fmla="*/ 4619277 h 16206724"/>
              <a:gd name="connsiteX292" fmla="*/ 318581 w 5349084"/>
              <a:gd name="connsiteY292" fmla="*/ 4596416 h 16206724"/>
              <a:gd name="connsiteX293" fmla="*/ 341441 w 5349084"/>
              <a:gd name="connsiteY293" fmla="*/ 4581176 h 16206724"/>
              <a:gd name="connsiteX294" fmla="*/ 379541 w 5349084"/>
              <a:gd name="connsiteY294" fmla="*/ 4543077 h 16206724"/>
              <a:gd name="connsiteX295" fmla="*/ 394781 w 5349084"/>
              <a:gd name="connsiteY295" fmla="*/ 4520217 h 16206724"/>
              <a:gd name="connsiteX296" fmla="*/ 440501 w 5349084"/>
              <a:gd name="connsiteY296" fmla="*/ 4474496 h 16206724"/>
              <a:gd name="connsiteX297" fmla="*/ 478601 w 5349084"/>
              <a:gd name="connsiteY297" fmla="*/ 4421157 h 16206724"/>
              <a:gd name="connsiteX298" fmla="*/ 531941 w 5349084"/>
              <a:gd name="connsiteY298" fmla="*/ 4344957 h 16206724"/>
              <a:gd name="connsiteX299" fmla="*/ 562421 w 5349084"/>
              <a:gd name="connsiteY299" fmla="*/ 4306857 h 16206724"/>
              <a:gd name="connsiteX300" fmla="*/ 592901 w 5349084"/>
              <a:gd name="connsiteY300" fmla="*/ 4261136 h 16206724"/>
              <a:gd name="connsiteX301" fmla="*/ 615761 w 5349084"/>
              <a:gd name="connsiteY301" fmla="*/ 4238277 h 16206724"/>
              <a:gd name="connsiteX302" fmla="*/ 631001 w 5349084"/>
              <a:gd name="connsiteY302" fmla="*/ 4215417 h 16206724"/>
              <a:gd name="connsiteX303" fmla="*/ 646241 w 5349084"/>
              <a:gd name="connsiteY303" fmla="*/ 4184936 h 16206724"/>
              <a:gd name="connsiteX304" fmla="*/ 691961 w 5349084"/>
              <a:gd name="connsiteY304" fmla="*/ 4139217 h 16206724"/>
              <a:gd name="connsiteX305" fmla="*/ 707201 w 5349084"/>
              <a:gd name="connsiteY305" fmla="*/ 4116357 h 16206724"/>
              <a:gd name="connsiteX306" fmla="*/ 752921 w 5349084"/>
              <a:gd name="connsiteY306" fmla="*/ 4078256 h 16206724"/>
              <a:gd name="connsiteX307" fmla="*/ 762000 w 5349084"/>
              <a:gd name="connsiteY307" fmla="*/ 4075230 h 16206724"/>
              <a:gd name="connsiteX308" fmla="*/ 794637 w 5349084"/>
              <a:gd name="connsiteY308" fmla="*/ 3971099 h 16206724"/>
              <a:gd name="connsiteX309" fmla="*/ 837012 w 5349084"/>
              <a:gd name="connsiteY309" fmla="*/ 3862813 h 16206724"/>
              <a:gd name="connsiteX310" fmla="*/ 1008597 w 5349084"/>
              <a:gd name="connsiteY310" fmla="*/ 3699593 h 16206724"/>
              <a:gd name="connsiteX311" fmla="*/ 1268071 w 5349084"/>
              <a:gd name="connsiteY311" fmla="*/ 3578228 h 16206724"/>
              <a:gd name="connsiteX312" fmla="*/ 1242961 w 5349084"/>
              <a:gd name="connsiteY312" fmla="*/ 3615892 h 16206724"/>
              <a:gd name="connsiteX313" fmla="*/ 1150889 w 5349084"/>
              <a:gd name="connsiteY313" fmla="*/ 3749813 h 16206724"/>
              <a:gd name="connsiteX314" fmla="*/ 1076735 w 5349084"/>
              <a:gd name="connsiteY314" fmla="*/ 3869872 h 16206724"/>
              <a:gd name="connsiteX315" fmla="*/ 1061649 w 5349084"/>
              <a:gd name="connsiteY315" fmla="*/ 3902689 h 16206724"/>
              <a:gd name="connsiteX316" fmla="*/ 1065341 w 5349084"/>
              <a:gd name="connsiteY316" fmla="*/ 3902997 h 16206724"/>
              <a:gd name="connsiteX317" fmla="*/ 1301561 w 5349084"/>
              <a:gd name="connsiteY317" fmla="*/ 3971576 h 16206724"/>
              <a:gd name="connsiteX318" fmla="*/ 1418733 w 5349084"/>
              <a:gd name="connsiteY318" fmla="*/ 3833515 h 16206724"/>
              <a:gd name="connsiteX319" fmla="*/ 1519175 w 5349084"/>
              <a:gd name="connsiteY319" fmla="*/ 3590781 h 16206724"/>
              <a:gd name="connsiteX320" fmla="*/ 1569395 w 5349084"/>
              <a:gd name="connsiteY320" fmla="*/ 3490340 h 16206724"/>
              <a:gd name="connsiteX321" fmla="*/ 1414550 w 5349084"/>
              <a:gd name="connsiteY321" fmla="*/ 3586594 h 16206724"/>
              <a:gd name="connsiteX322" fmla="*/ 1364329 w 5349084"/>
              <a:gd name="connsiteY322" fmla="*/ 3511263 h 16206724"/>
              <a:gd name="connsiteX323" fmla="*/ 1406180 w 5349084"/>
              <a:gd name="connsiteY323" fmla="*/ 3310380 h 16206724"/>
              <a:gd name="connsiteX324" fmla="*/ 1506621 w 5349084"/>
              <a:gd name="connsiteY324" fmla="*/ 3130425 h 16206724"/>
              <a:gd name="connsiteX325" fmla="*/ 1514992 w 5349084"/>
              <a:gd name="connsiteY325" fmla="*/ 3126238 h 16206724"/>
              <a:gd name="connsiteX326" fmla="*/ 1653096 w 5349084"/>
              <a:gd name="connsiteY326" fmla="*/ 2875134 h 16206724"/>
              <a:gd name="connsiteX327" fmla="*/ 1694947 w 5349084"/>
              <a:gd name="connsiteY327" fmla="*/ 2833283 h 16206724"/>
              <a:gd name="connsiteX328" fmla="*/ 1879090 w 5349084"/>
              <a:gd name="connsiteY328" fmla="*/ 2661698 h 16206724"/>
              <a:gd name="connsiteX329" fmla="*/ 1916757 w 5349084"/>
              <a:gd name="connsiteY329" fmla="*/ 2649141 h 16206724"/>
              <a:gd name="connsiteX330" fmla="*/ 1870719 w 5349084"/>
              <a:gd name="connsiteY330" fmla="*/ 2230635 h 16206724"/>
              <a:gd name="connsiteX331" fmla="*/ 1795389 w 5349084"/>
              <a:gd name="connsiteY331" fmla="*/ 1879090 h 16206724"/>
              <a:gd name="connsiteX332" fmla="*/ 1678207 w 5349084"/>
              <a:gd name="connsiteY332" fmla="*/ 1837239 h 16206724"/>
              <a:gd name="connsiteX333" fmla="*/ 1544285 w 5349084"/>
              <a:gd name="connsiteY333" fmla="*/ 1653097 h 16206724"/>
              <a:gd name="connsiteX334" fmla="*/ 1489881 w 5349084"/>
              <a:gd name="connsiteY334" fmla="*/ 1431291 h 16206724"/>
              <a:gd name="connsiteX335" fmla="*/ 1477324 w 5349084"/>
              <a:gd name="connsiteY335" fmla="*/ 1297369 h 16206724"/>
              <a:gd name="connsiteX336" fmla="*/ 1531732 w 5349084"/>
              <a:gd name="connsiteY336" fmla="*/ 1192740 h 16206724"/>
              <a:gd name="connsiteX337" fmla="*/ 1636356 w 5349084"/>
              <a:gd name="connsiteY337" fmla="*/ 1201110 h 16206724"/>
              <a:gd name="connsiteX338" fmla="*/ 1724245 w 5349084"/>
              <a:gd name="connsiteY338" fmla="*/ 1272258 h 16206724"/>
              <a:gd name="connsiteX339" fmla="*/ 1749355 w 5349084"/>
              <a:gd name="connsiteY339" fmla="*/ 757494 h 16206724"/>
              <a:gd name="connsiteX340" fmla="*/ 1874907 w 5349084"/>
              <a:gd name="connsiteY340" fmla="*/ 422689 h 16206724"/>
              <a:gd name="connsiteX341" fmla="*/ 1954421 w 5349084"/>
              <a:gd name="connsiteY341" fmla="*/ 267844 h 16206724"/>
              <a:gd name="connsiteX342" fmla="*/ 2067419 w 5349084"/>
              <a:gd name="connsiteY342" fmla="*/ 221806 h 16206724"/>
              <a:gd name="connsiteX343" fmla="*/ 2239005 w 5349084"/>
              <a:gd name="connsiteY343" fmla="*/ 96254 h 16206724"/>
              <a:gd name="connsiteX344" fmla="*/ 2515219 w 5349084"/>
              <a:gd name="connsiteY344" fmla="*/ 25111 h 16206724"/>
              <a:gd name="connsiteX345" fmla="*/ 2674251 w 5349084"/>
              <a:gd name="connsiteY345" fmla="*/ 0 h 16206724"/>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945819 w 5349084"/>
              <a:gd name="connsiteY21" fmla="*/ 5130884 h 16206724"/>
              <a:gd name="connsiteX22" fmla="*/ 937449 w 5349084"/>
              <a:gd name="connsiteY22" fmla="*/ 5143437 h 16206724"/>
              <a:gd name="connsiteX23" fmla="*/ 924896 w 5349084"/>
              <a:gd name="connsiteY23" fmla="*/ 5155994 h 16206724"/>
              <a:gd name="connsiteX24" fmla="*/ 945819 w 5349084"/>
              <a:gd name="connsiteY24" fmla="*/ 5130884 h 16206724"/>
              <a:gd name="connsiteX25" fmla="*/ 1126301 w 5349084"/>
              <a:gd name="connsiteY25" fmla="*/ 4466876 h 16206724"/>
              <a:gd name="connsiteX26" fmla="*/ 1088201 w 5349084"/>
              <a:gd name="connsiteY26" fmla="*/ 4474496 h 16206724"/>
              <a:gd name="connsiteX27" fmla="*/ 1019621 w 5349084"/>
              <a:gd name="connsiteY27" fmla="*/ 4512597 h 16206724"/>
              <a:gd name="connsiteX28" fmla="*/ 1004381 w 5349084"/>
              <a:gd name="connsiteY28" fmla="*/ 4535457 h 16206724"/>
              <a:gd name="connsiteX29" fmla="*/ 996761 w 5349084"/>
              <a:gd name="connsiteY29" fmla="*/ 4611657 h 16206724"/>
              <a:gd name="connsiteX30" fmla="*/ 989141 w 5349084"/>
              <a:gd name="connsiteY30" fmla="*/ 4634517 h 16206724"/>
              <a:gd name="connsiteX31" fmla="*/ 943421 w 5349084"/>
              <a:gd name="connsiteY31" fmla="*/ 4664996 h 16206724"/>
              <a:gd name="connsiteX32" fmla="*/ 920561 w 5349084"/>
              <a:gd name="connsiteY32" fmla="*/ 4687856 h 16206724"/>
              <a:gd name="connsiteX33" fmla="*/ 890081 w 5349084"/>
              <a:gd name="connsiteY33" fmla="*/ 4764056 h 16206724"/>
              <a:gd name="connsiteX34" fmla="*/ 874841 w 5349084"/>
              <a:gd name="connsiteY34" fmla="*/ 4786916 h 16206724"/>
              <a:gd name="connsiteX35" fmla="*/ 851981 w 5349084"/>
              <a:gd name="connsiteY35" fmla="*/ 4832637 h 16206724"/>
              <a:gd name="connsiteX36" fmla="*/ 836741 w 5349084"/>
              <a:gd name="connsiteY36" fmla="*/ 4885976 h 16206724"/>
              <a:gd name="connsiteX37" fmla="*/ 806261 w 5349084"/>
              <a:gd name="connsiteY37" fmla="*/ 4931697 h 16206724"/>
              <a:gd name="connsiteX38" fmla="*/ 798641 w 5349084"/>
              <a:gd name="connsiteY38" fmla="*/ 4954556 h 16206724"/>
              <a:gd name="connsiteX39" fmla="*/ 783401 w 5349084"/>
              <a:gd name="connsiteY39" fmla="*/ 4977416 h 16206724"/>
              <a:gd name="connsiteX40" fmla="*/ 782360 w 5349084"/>
              <a:gd name="connsiteY40" fmla="*/ 4980451 h 16206724"/>
              <a:gd name="connsiteX41" fmla="*/ 782604 w 5349084"/>
              <a:gd name="connsiteY41" fmla="*/ 4980221 h 16206724"/>
              <a:gd name="connsiteX42" fmla="*/ 828642 w 5349084"/>
              <a:gd name="connsiteY42" fmla="*/ 5059735 h 16206724"/>
              <a:gd name="connsiteX43" fmla="*/ 899786 w 5349084"/>
              <a:gd name="connsiteY43" fmla="*/ 5256435 h 16206724"/>
              <a:gd name="connsiteX44" fmla="*/ 912343 w 5349084"/>
              <a:gd name="connsiteY44" fmla="*/ 5373618 h 16206724"/>
              <a:gd name="connsiteX45" fmla="*/ 945823 w 5349084"/>
              <a:gd name="connsiteY45" fmla="*/ 5486612 h 16206724"/>
              <a:gd name="connsiteX46" fmla="*/ 1000227 w 5349084"/>
              <a:gd name="connsiteY46" fmla="*/ 5649831 h 16206724"/>
              <a:gd name="connsiteX47" fmla="*/ 1054635 w 5349084"/>
              <a:gd name="connsiteY47" fmla="*/ 5792123 h 16206724"/>
              <a:gd name="connsiteX48" fmla="*/ 1079745 w 5349084"/>
              <a:gd name="connsiteY48" fmla="*/ 5913488 h 16206724"/>
              <a:gd name="connsiteX49" fmla="*/ 1113226 w 5349084"/>
              <a:gd name="connsiteY49" fmla="*/ 5762826 h 16206724"/>
              <a:gd name="connsiteX50" fmla="*/ 1083928 w 5349084"/>
              <a:gd name="connsiteY50" fmla="*/ 5511722 h 16206724"/>
              <a:gd name="connsiteX51" fmla="*/ 1054635 w 5349084"/>
              <a:gd name="connsiteY51" fmla="*/ 5176918 h 16206724"/>
              <a:gd name="connsiteX52" fmla="*/ 1067188 w 5349084"/>
              <a:gd name="connsiteY52" fmla="*/ 4942554 h 16206724"/>
              <a:gd name="connsiteX53" fmla="*/ 1088115 w 5349084"/>
              <a:gd name="connsiteY53" fmla="*/ 4775152 h 16206724"/>
              <a:gd name="connsiteX54" fmla="*/ 1113226 w 5349084"/>
              <a:gd name="connsiteY54" fmla="*/ 4687267 h 16206724"/>
              <a:gd name="connsiteX55" fmla="*/ 1175608 w 5349084"/>
              <a:gd name="connsiteY55" fmla="*/ 4527189 h 16206724"/>
              <a:gd name="connsiteX56" fmla="*/ 1183892 w 5349084"/>
              <a:gd name="connsiteY56" fmla="*/ 4480700 h 16206724"/>
              <a:gd name="connsiteX57" fmla="*/ 1179641 w 5349084"/>
              <a:gd name="connsiteY57" fmla="*/ 4482116 h 16206724"/>
              <a:gd name="connsiteX58" fmla="*/ 1149161 w 5349084"/>
              <a:gd name="connsiteY58" fmla="*/ 4474496 h 16206724"/>
              <a:gd name="connsiteX59" fmla="*/ 1126301 w 5349084"/>
              <a:gd name="connsiteY59" fmla="*/ 4466876 h 16206724"/>
              <a:gd name="connsiteX60" fmla="*/ 773416 w 5349084"/>
              <a:gd name="connsiteY60" fmla="*/ 4064768 h 16206724"/>
              <a:gd name="connsiteX61" fmla="*/ 763095 w 5349084"/>
              <a:gd name="connsiteY61" fmla="*/ 4074865 h 16206724"/>
              <a:gd name="connsiteX62" fmla="*/ 775781 w 5349084"/>
              <a:gd name="connsiteY62" fmla="*/ 4070636 h 16206724"/>
              <a:gd name="connsiteX63" fmla="*/ 791021 w 5349084"/>
              <a:gd name="connsiteY63" fmla="*/ 4070636 h 16206724"/>
              <a:gd name="connsiteX64" fmla="*/ 773416 w 5349084"/>
              <a:gd name="connsiteY64" fmla="*/ 4064768 h 16206724"/>
              <a:gd name="connsiteX65" fmla="*/ 2674251 w 5349084"/>
              <a:gd name="connsiteY65" fmla="*/ 0 h 16206724"/>
              <a:gd name="connsiteX66" fmla="*/ 2912801 w 5349084"/>
              <a:gd name="connsiteY66" fmla="*/ 50221 h 16206724"/>
              <a:gd name="connsiteX67" fmla="*/ 3021613 w 5349084"/>
              <a:gd name="connsiteY67" fmla="*/ 62774 h 16206724"/>
              <a:gd name="connsiteX68" fmla="*/ 3327120 w 5349084"/>
              <a:gd name="connsiteY68" fmla="*/ 209253 h 16206724"/>
              <a:gd name="connsiteX69" fmla="*/ 3481970 w 5349084"/>
              <a:gd name="connsiteY69" fmla="*/ 297137 h 16206724"/>
              <a:gd name="connsiteX70" fmla="*/ 3553113 w 5349084"/>
              <a:gd name="connsiteY70" fmla="*/ 426876 h 16206724"/>
              <a:gd name="connsiteX71" fmla="*/ 3590781 w 5349084"/>
              <a:gd name="connsiteY71" fmla="*/ 585908 h 16206724"/>
              <a:gd name="connsiteX72" fmla="*/ 3632632 w 5349084"/>
              <a:gd name="connsiteY72" fmla="*/ 778421 h 16206724"/>
              <a:gd name="connsiteX73" fmla="*/ 3632632 w 5349084"/>
              <a:gd name="connsiteY73" fmla="*/ 966747 h 16206724"/>
              <a:gd name="connsiteX74" fmla="*/ 3624262 w 5349084"/>
              <a:gd name="connsiteY74" fmla="*/ 1184370 h 16206724"/>
              <a:gd name="connsiteX75" fmla="*/ 3620075 w 5349084"/>
              <a:gd name="connsiteY75" fmla="*/ 1439661 h 16206724"/>
              <a:gd name="connsiteX76" fmla="*/ 3578224 w 5349084"/>
              <a:gd name="connsiteY76" fmla="*/ 1640544 h 16206724"/>
              <a:gd name="connsiteX77" fmla="*/ 3645185 w 5349084"/>
              <a:gd name="connsiteY77" fmla="*/ 1661467 h 16206724"/>
              <a:gd name="connsiteX78" fmla="*/ 3649372 w 5349084"/>
              <a:gd name="connsiteY78" fmla="*/ 1787019 h 16206724"/>
              <a:gd name="connsiteX79" fmla="*/ 3565671 w 5349084"/>
              <a:gd name="connsiteY79" fmla="*/ 1996272 h 16206724"/>
              <a:gd name="connsiteX80" fmla="*/ 3465229 w 5349084"/>
              <a:gd name="connsiteY80" fmla="*/ 2126010 h 16206724"/>
              <a:gd name="connsiteX81" fmla="*/ 3410821 w 5349084"/>
              <a:gd name="connsiteY81" fmla="*/ 2159491 h 16206724"/>
              <a:gd name="connsiteX82" fmla="*/ 3435932 w 5349084"/>
              <a:gd name="connsiteY82" fmla="*/ 2205524 h 16206724"/>
              <a:gd name="connsiteX83" fmla="*/ 3666113 w 5349084"/>
              <a:gd name="connsiteY83" fmla="*/ 2377114 h 16206724"/>
              <a:gd name="connsiteX84" fmla="*/ 3682853 w 5349084"/>
              <a:gd name="connsiteY84" fmla="*/ 2381297 h 16206724"/>
              <a:gd name="connsiteX85" fmla="*/ 3913029 w 5349084"/>
              <a:gd name="connsiteY85" fmla="*/ 2368744 h 16206724"/>
              <a:gd name="connsiteX86" fmla="*/ 3879548 w 5349084"/>
              <a:gd name="connsiteY86" fmla="*/ 2410595 h 16206724"/>
              <a:gd name="connsiteX87" fmla="*/ 3933956 w 5349084"/>
              <a:gd name="connsiteY87" fmla="*/ 2410595 h 16206724"/>
              <a:gd name="connsiteX88" fmla="*/ 3825145 w 5349084"/>
              <a:gd name="connsiteY88" fmla="*/ 2456628 h 16206724"/>
              <a:gd name="connsiteX89" fmla="*/ 3871178 w 5349084"/>
              <a:gd name="connsiteY89" fmla="*/ 2448258 h 16206724"/>
              <a:gd name="connsiteX90" fmla="*/ 3829327 w 5349084"/>
              <a:gd name="connsiteY90" fmla="*/ 2473368 h 16206724"/>
              <a:gd name="connsiteX91" fmla="*/ 3887918 w 5349084"/>
              <a:gd name="connsiteY91" fmla="*/ 2469185 h 16206724"/>
              <a:gd name="connsiteX92" fmla="*/ 3791664 w 5349084"/>
              <a:gd name="connsiteY92" fmla="*/ 2506849 h 16206724"/>
              <a:gd name="connsiteX93" fmla="*/ 3887918 w 5349084"/>
              <a:gd name="connsiteY93" fmla="*/ 2527776 h 16206724"/>
              <a:gd name="connsiteX94" fmla="*/ 3779107 w 5349084"/>
              <a:gd name="connsiteY94" fmla="*/ 2557069 h 16206724"/>
              <a:gd name="connsiteX95" fmla="*/ 3917216 w 5349084"/>
              <a:gd name="connsiteY95" fmla="*/ 2586367 h 16206724"/>
              <a:gd name="connsiteX96" fmla="*/ 3741443 w 5349084"/>
              <a:gd name="connsiteY96" fmla="*/ 2598920 h 16206724"/>
              <a:gd name="connsiteX97" fmla="*/ 3879548 w 5349084"/>
              <a:gd name="connsiteY97" fmla="*/ 2636588 h 16206724"/>
              <a:gd name="connsiteX98" fmla="*/ 3694883 w 5349084"/>
              <a:gd name="connsiteY98" fmla="*/ 2641821 h 16206724"/>
              <a:gd name="connsiteX99" fmla="*/ 3670972 w 5349084"/>
              <a:gd name="connsiteY99" fmla="*/ 2636359 h 16206724"/>
              <a:gd name="connsiteX100" fmla="*/ 3645185 w 5349084"/>
              <a:gd name="connsiteY100" fmla="*/ 2628218 h 16206724"/>
              <a:gd name="connsiteX101" fmla="*/ 3656499 w 5349084"/>
              <a:gd name="connsiteY101" fmla="*/ 2633055 h 16206724"/>
              <a:gd name="connsiteX102" fmla="*/ 3670972 w 5349084"/>
              <a:gd name="connsiteY102" fmla="*/ 2636359 h 16206724"/>
              <a:gd name="connsiteX103" fmla="*/ 3724703 w 5349084"/>
              <a:gd name="connsiteY103" fmla="*/ 2653328 h 16206724"/>
              <a:gd name="connsiteX104" fmla="*/ 3398269 w 5349084"/>
              <a:gd name="connsiteY104" fmla="*/ 2711919 h 16206724"/>
              <a:gd name="connsiteX105" fmla="*/ 3076017 w 5349084"/>
              <a:gd name="connsiteY105" fmla="*/ 2636588 h 16206724"/>
              <a:gd name="connsiteX106" fmla="*/ 3130425 w 5349084"/>
              <a:gd name="connsiteY106" fmla="*/ 2753769 h 16206724"/>
              <a:gd name="connsiteX107" fmla="*/ 3180645 w 5349084"/>
              <a:gd name="connsiteY107" fmla="*/ 2879321 h 16206724"/>
              <a:gd name="connsiteX108" fmla="*/ 3201569 w 5349084"/>
              <a:gd name="connsiteY108" fmla="*/ 2916985 h 16206724"/>
              <a:gd name="connsiteX109" fmla="*/ 2912801 w 5349084"/>
              <a:gd name="connsiteY109" fmla="*/ 3285270 h 16206724"/>
              <a:gd name="connsiteX110" fmla="*/ 2823711 w 5349084"/>
              <a:gd name="connsiteY110" fmla="*/ 3746961 h 16206724"/>
              <a:gd name="connsiteX111" fmla="*/ 2824884 w 5349084"/>
              <a:gd name="connsiteY111" fmla="*/ 3757912 h 16206724"/>
              <a:gd name="connsiteX112" fmla="*/ 2825561 w 5349084"/>
              <a:gd name="connsiteY112" fmla="*/ 3758216 h 16206724"/>
              <a:gd name="connsiteX113" fmla="*/ 2863661 w 5349084"/>
              <a:gd name="connsiteY113" fmla="*/ 3765836 h 16206724"/>
              <a:gd name="connsiteX114" fmla="*/ 2917001 w 5349084"/>
              <a:gd name="connsiteY114" fmla="*/ 3796316 h 16206724"/>
              <a:gd name="connsiteX115" fmla="*/ 2955101 w 5349084"/>
              <a:gd name="connsiteY115" fmla="*/ 3803936 h 16206724"/>
              <a:gd name="connsiteX116" fmla="*/ 2985581 w 5349084"/>
              <a:gd name="connsiteY116" fmla="*/ 3811556 h 16206724"/>
              <a:gd name="connsiteX117" fmla="*/ 3069401 w 5349084"/>
              <a:gd name="connsiteY117" fmla="*/ 3826796 h 16206724"/>
              <a:gd name="connsiteX118" fmla="*/ 3153221 w 5349084"/>
              <a:gd name="connsiteY118" fmla="*/ 3849656 h 16206724"/>
              <a:gd name="connsiteX119" fmla="*/ 3183701 w 5349084"/>
              <a:gd name="connsiteY119" fmla="*/ 3857276 h 16206724"/>
              <a:gd name="connsiteX120" fmla="*/ 3229421 w 5349084"/>
              <a:gd name="connsiteY120" fmla="*/ 3872516 h 16206724"/>
              <a:gd name="connsiteX121" fmla="*/ 3240080 w 5349084"/>
              <a:gd name="connsiteY121" fmla="*/ 3876069 h 16206724"/>
              <a:gd name="connsiteX122" fmla="*/ 3266177 w 5349084"/>
              <a:gd name="connsiteY122" fmla="*/ 3783228 h 16206724"/>
              <a:gd name="connsiteX123" fmla="*/ 3343861 w 5349084"/>
              <a:gd name="connsiteY123" fmla="*/ 3590781 h 16206724"/>
              <a:gd name="connsiteX124" fmla="*/ 3389899 w 5349084"/>
              <a:gd name="connsiteY124" fmla="*/ 3511263 h 16206724"/>
              <a:gd name="connsiteX125" fmla="*/ 3603334 w 5349084"/>
              <a:gd name="connsiteY125" fmla="*/ 3180646 h 16206724"/>
              <a:gd name="connsiteX126" fmla="*/ 3670295 w 5349084"/>
              <a:gd name="connsiteY126" fmla="*/ 3197386 h 16206724"/>
              <a:gd name="connsiteX127" fmla="*/ 3666113 w 5349084"/>
              <a:gd name="connsiteY127" fmla="*/ 3184828 h 16206724"/>
              <a:gd name="connsiteX128" fmla="*/ 4327352 w 5349084"/>
              <a:gd name="connsiteY128" fmla="*/ 3155535 h 16206724"/>
              <a:gd name="connsiteX129" fmla="*/ 4519865 w 5349084"/>
              <a:gd name="connsiteY129" fmla="*/ 3138795 h 16206724"/>
              <a:gd name="connsiteX130" fmla="*/ 4817001 w 5349084"/>
              <a:gd name="connsiteY130" fmla="*/ 3385711 h 16206724"/>
              <a:gd name="connsiteX131" fmla="*/ 5089033 w 5349084"/>
              <a:gd name="connsiteY131" fmla="*/ 3942327 h 16206724"/>
              <a:gd name="connsiteX132" fmla="*/ 5202027 w 5349084"/>
              <a:gd name="connsiteY132" fmla="*/ 4578456 h 16206724"/>
              <a:gd name="connsiteX133" fmla="*/ 5294099 w 5349084"/>
              <a:gd name="connsiteY133" fmla="*/ 5273176 h 16206724"/>
              <a:gd name="connsiteX134" fmla="*/ 5340137 w 5349084"/>
              <a:gd name="connsiteY134" fmla="*/ 6030669 h 16206724"/>
              <a:gd name="connsiteX135" fmla="*/ 5335949 w 5349084"/>
              <a:gd name="connsiteY135" fmla="*/ 6850941 h 16206724"/>
              <a:gd name="connsiteX136" fmla="*/ 5231325 w 5349084"/>
              <a:gd name="connsiteY136" fmla="*/ 7131343 h 16206724"/>
              <a:gd name="connsiteX137" fmla="*/ 5017885 w 5349084"/>
              <a:gd name="connsiteY137" fmla="*/ 7189933 h 16206724"/>
              <a:gd name="connsiteX138" fmla="*/ 4858852 w 5349084"/>
              <a:gd name="connsiteY138" fmla="*/ 7210857 h 16206724"/>
              <a:gd name="connsiteX139" fmla="*/ 4716560 w 5349084"/>
              <a:gd name="connsiteY139" fmla="*/ 7240154 h 16206724"/>
              <a:gd name="connsiteX140" fmla="*/ 4511495 w 5349084"/>
              <a:gd name="connsiteY140" fmla="*/ 7336408 h 16206724"/>
              <a:gd name="connsiteX141" fmla="*/ 4373385 w 5349084"/>
              <a:gd name="connsiteY141" fmla="*/ 7428480 h 16206724"/>
              <a:gd name="connsiteX142" fmla="*/ 4360833 w 5349084"/>
              <a:gd name="connsiteY142" fmla="*/ 7474517 h 16206724"/>
              <a:gd name="connsiteX143" fmla="*/ 4360833 w 5349084"/>
              <a:gd name="connsiteY143" fmla="*/ 7549849 h 16206724"/>
              <a:gd name="connsiteX144" fmla="*/ 4314795 w 5349084"/>
              <a:gd name="connsiteY144" fmla="*/ 7587511 h 16206724"/>
              <a:gd name="connsiteX145" fmla="*/ 4532417 w 5349084"/>
              <a:gd name="connsiteY145" fmla="*/ 8052055 h 16206724"/>
              <a:gd name="connsiteX146" fmla="*/ 4729117 w 5349084"/>
              <a:gd name="connsiteY146" fmla="*/ 8571002 h 16206724"/>
              <a:gd name="connsiteX147" fmla="*/ 4959293 w 5349084"/>
              <a:gd name="connsiteY147" fmla="*/ 9257352 h 16206724"/>
              <a:gd name="connsiteX148" fmla="*/ 5151807 w 5349084"/>
              <a:gd name="connsiteY148" fmla="*/ 10002293 h 16206724"/>
              <a:gd name="connsiteX149" fmla="*/ 5189474 w 5349084"/>
              <a:gd name="connsiteY149" fmla="*/ 10190618 h 16206724"/>
              <a:gd name="connsiteX150" fmla="*/ 5181104 w 5349084"/>
              <a:gd name="connsiteY150" fmla="*/ 10207359 h 16206724"/>
              <a:gd name="connsiteX151" fmla="*/ 5135066 w 5349084"/>
              <a:gd name="connsiteY151" fmla="*/ 10211546 h 16206724"/>
              <a:gd name="connsiteX152" fmla="*/ 5072293 w 5349084"/>
              <a:gd name="connsiteY152" fmla="*/ 10249209 h 16206724"/>
              <a:gd name="connsiteX153" fmla="*/ 4930001 w 5349084"/>
              <a:gd name="connsiteY153" fmla="*/ 10257579 h 16206724"/>
              <a:gd name="connsiteX154" fmla="*/ 4934183 w 5349084"/>
              <a:gd name="connsiteY154" fmla="*/ 10320357 h 16206724"/>
              <a:gd name="connsiteX155" fmla="*/ 4950923 w 5349084"/>
              <a:gd name="connsiteY155" fmla="*/ 10353838 h 16206724"/>
              <a:gd name="connsiteX156" fmla="*/ 4913260 w 5349084"/>
              <a:gd name="connsiteY156" fmla="*/ 10341281 h 16206724"/>
              <a:gd name="connsiteX157" fmla="*/ 4846299 w 5349084"/>
              <a:gd name="connsiteY157" fmla="*/ 10370578 h 16206724"/>
              <a:gd name="connsiteX158" fmla="*/ 4791891 w 5349084"/>
              <a:gd name="connsiteY158" fmla="*/ 10424982 h 16206724"/>
              <a:gd name="connsiteX159" fmla="*/ 4716560 w 5349084"/>
              <a:gd name="connsiteY159" fmla="*/ 10424982 h 16206724"/>
              <a:gd name="connsiteX160" fmla="*/ 4599379 w 5349084"/>
              <a:gd name="connsiteY160" fmla="*/ 10370578 h 16206724"/>
              <a:gd name="connsiteX161" fmla="*/ 4515677 w 5349084"/>
              <a:gd name="connsiteY161" fmla="*/ 10445909 h 16206724"/>
              <a:gd name="connsiteX162" fmla="*/ 4423606 w 5349084"/>
              <a:gd name="connsiteY162" fmla="*/ 10542163 h 16206724"/>
              <a:gd name="connsiteX163" fmla="*/ 4331535 w 5349084"/>
              <a:gd name="connsiteY163" fmla="*/ 10625865 h 16206724"/>
              <a:gd name="connsiteX164" fmla="*/ 4252021 w 5349084"/>
              <a:gd name="connsiteY164" fmla="*/ 10667715 h 16206724"/>
              <a:gd name="connsiteX165" fmla="*/ 4256203 w 5349084"/>
              <a:gd name="connsiteY165" fmla="*/ 10772344 h 16206724"/>
              <a:gd name="connsiteX166" fmla="*/ 4247833 w 5349084"/>
              <a:gd name="connsiteY166" fmla="*/ 10826747 h 16206724"/>
              <a:gd name="connsiteX167" fmla="*/ 4293871 w 5349084"/>
              <a:gd name="connsiteY167" fmla="*/ 11366622 h 16206724"/>
              <a:gd name="connsiteX168" fmla="*/ 4427793 w 5349084"/>
              <a:gd name="connsiteY168" fmla="*/ 11885570 h 16206724"/>
              <a:gd name="connsiteX169" fmla="*/ 4469644 w 5349084"/>
              <a:gd name="connsiteY169" fmla="*/ 12258038 h 16206724"/>
              <a:gd name="connsiteX170" fmla="*/ 4490567 w 5349084"/>
              <a:gd name="connsiteY170" fmla="*/ 12291518 h 16206724"/>
              <a:gd name="connsiteX171" fmla="*/ 4498937 w 5349084"/>
              <a:gd name="connsiteY171" fmla="*/ 12797913 h 16206724"/>
              <a:gd name="connsiteX172" fmla="*/ 4398495 w 5349084"/>
              <a:gd name="connsiteY172" fmla="*/ 13358711 h 16206724"/>
              <a:gd name="connsiteX173" fmla="*/ 4159949 w 5349084"/>
              <a:gd name="connsiteY173" fmla="*/ 14153872 h 16206724"/>
              <a:gd name="connsiteX174" fmla="*/ 3992547 w 5349084"/>
              <a:gd name="connsiteY174" fmla="*/ 14647709 h 16206724"/>
              <a:gd name="connsiteX175" fmla="*/ 3992547 w 5349084"/>
              <a:gd name="connsiteY175" fmla="*/ 15057845 h 16206724"/>
              <a:gd name="connsiteX176" fmla="*/ 4026027 w 5349084"/>
              <a:gd name="connsiteY176" fmla="*/ 15120619 h 16206724"/>
              <a:gd name="connsiteX177" fmla="*/ 4030211 w 5349084"/>
              <a:gd name="connsiteY177" fmla="*/ 15183397 h 16206724"/>
              <a:gd name="connsiteX178" fmla="*/ 4042768 w 5349084"/>
              <a:gd name="connsiteY178" fmla="*/ 15250358 h 16206724"/>
              <a:gd name="connsiteX179" fmla="*/ 4046951 w 5349084"/>
              <a:gd name="connsiteY179" fmla="*/ 15308949 h 16206724"/>
              <a:gd name="connsiteX180" fmla="*/ 4147392 w 5349084"/>
              <a:gd name="connsiteY180" fmla="*/ 15585163 h 16206724"/>
              <a:gd name="connsiteX181" fmla="*/ 4143209 w 5349084"/>
              <a:gd name="connsiteY181" fmla="*/ 15752565 h 16206724"/>
              <a:gd name="connsiteX182" fmla="*/ 4180873 w 5349084"/>
              <a:gd name="connsiteY182" fmla="*/ 15815339 h 16206724"/>
              <a:gd name="connsiteX183" fmla="*/ 4185060 w 5349084"/>
              <a:gd name="connsiteY183" fmla="*/ 15919967 h 16206724"/>
              <a:gd name="connsiteX184" fmla="*/ 4159949 w 5349084"/>
              <a:gd name="connsiteY184" fmla="*/ 15953448 h 16206724"/>
              <a:gd name="connsiteX185" fmla="*/ 4005100 w 5349084"/>
              <a:gd name="connsiteY185" fmla="*/ 16024592 h 16206724"/>
              <a:gd name="connsiteX186" fmla="*/ 3967437 w 5349084"/>
              <a:gd name="connsiteY186" fmla="*/ 16024592 h 16206724"/>
              <a:gd name="connsiteX187" fmla="*/ 3963249 w 5349084"/>
              <a:gd name="connsiteY187" fmla="*/ 15978558 h 16206724"/>
              <a:gd name="connsiteX188" fmla="*/ 3887918 w 5349084"/>
              <a:gd name="connsiteY188" fmla="*/ 16028780 h 16206724"/>
              <a:gd name="connsiteX189" fmla="*/ 3607521 w 5349084"/>
              <a:gd name="connsiteY189" fmla="*/ 16191994 h 16206724"/>
              <a:gd name="connsiteX190" fmla="*/ 3029983 w 5349084"/>
              <a:gd name="connsiteY190" fmla="*/ 16187812 h 16206724"/>
              <a:gd name="connsiteX191" fmla="*/ 2536146 w 5349084"/>
              <a:gd name="connsiteY191" fmla="*/ 16179440 h 16206724"/>
              <a:gd name="connsiteX192" fmla="*/ 2414777 w 5349084"/>
              <a:gd name="connsiteY192" fmla="*/ 16154332 h 16206724"/>
              <a:gd name="connsiteX193" fmla="*/ 2410595 w 5349084"/>
              <a:gd name="connsiteY193" fmla="*/ 16112480 h 16206724"/>
              <a:gd name="connsiteX194" fmla="*/ 1958608 w 5349084"/>
              <a:gd name="connsiteY194" fmla="*/ 16087370 h 16206724"/>
              <a:gd name="connsiteX195" fmla="*/ 1690764 w 5349084"/>
              <a:gd name="connsiteY195" fmla="*/ 16066442 h 16206724"/>
              <a:gd name="connsiteX196" fmla="*/ 1665654 w 5349084"/>
              <a:gd name="connsiteY196" fmla="*/ 16024592 h 16206724"/>
              <a:gd name="connsiteX197" fmla="*/ 1690764 w 5349084"/>
              <a:gd name="connsiteY197" fmla="*/ 15978558 h 16206724"/>
              <a:gd name="connsiteX198" fmla="*/ 1749355 w 5349084"/>
              <a:gd name="connsiteY198" fmla="*/ 15786046 h 16206724"/>
              <a:gd name="connsiteX199" fmla="*/ 2038122 w 5349084"/>
              <a:gd name="connsiteY199" fmla="*/ 15614456 h 16206724"/>
              <a:gd name="connsiteX200" fmla="*/ 2096713 w 5349084"/>
              <a:gd name="connsiteY200" fmla="*/ 15593533 h 16206724"/>
              <a:gd name="connsiteX201" fmla="*/ 2326893 w 5349084"/>
              <a:gd name="connsiteY201" fmla="*/ 15451241 h 16206724"/>
              <a:gd name="connsiteX202" fmla="*/ 2418965 w 5349084"/>
              <a:gd name="connsiteY202" fmla="*/ 15384280 h 16206724"/>
              <a:gd name="connsiteX203" fmla="*/ 2481738 w 5349084"/>
              <a:gd name="connsiteY203" fmla="*/ 15225247 h 16206724"/>
              <a:gd name="connsiteX204" fmla="*/ 2590550 w 5349084"/>
              <a:gd name="connsiteY204" fmla="*/ 15133176 h 16206724"/>
              <a:gd name="connsiteX205" fmla="*/ 2615660 w 5349084"/>
              <a:gd name="connsiteY205" fmla="*/ 15057845 h 16206724"/>
              <a:gd name="connsiteX206" fmla="*/ 2644958 w 5349084"/>
              <a:gd name="connsiteY206" fmla="*/ 15020177 h 16206724"/>
              <a:gd name="connsiteX207" fmla="*/ 2649141 w 5349084"/>
              <a:gd name="connsiteY207" fmla="*/ 14969957 h 16206724"/>
              <a:gd name="connsiteX208" fmla="*/ 2674251 w 5349084"/>
              <a:gd name="connsiteY208" fmla="*/ 14919736 h 16206724"/>
              <a:gd name="connsiteX209" fmla="*/ 2674251 w 5349084"/>
              <a:gd name="connsiteY209" fmla="*/ 14869515 h 16206724"/>
              <a:gd name="connsiteX210" fmla="*/ 2624030 w 5349084"/>
              <a:gd name="connsiteY210" fmla="*/ 14790001 h 16206724"/>
              <a:gd name="connsiteX211" fmla="*/ 2665881 w 5349084"/>
              <a:gd name="connsiteY211" fmla="*/ 14727223 h 16206724"/>
              <a:gd name="connsiteX212" fmla="*/ 2619847 w 5349084"/>
              <a:gd name="connsiteY212" fmla="*/ 14467749 h 16206724"/>
              <a:gd name="connsiteX213" fmla="*/ 2464998 w 5349084"/>
              <a:gd name="connsiteY213" fmla="*/ 13844178 h 16206724"/>
              <a:gd name="connsiteX214" fmla="*/ 2285043 w 5349084"/>
              <a:gd name="connsiteY214" fmla="*/ 13032276 h 16206724"/>
              <a:gd name="connsiteX215" fmla="*/ 2209711 w 5349084"/>
              <a:gd name="connsiteY215" fmla="*/ 12475661 h 16206724"/>
              <a:gd name="connsiteX216" fmla="*/ 2197154 w 5349084"/>
              <a:gd name="connsiteY216" fmla="*/ 12350109 h 16206724"/>
              <a:gd name="connsiteX217" fmla="*/ 2218082 w 5349084"/>
              <a:gd name="connsiteY217" fmla="*/ 12316629 h 16206724"/>
              <a:gd name="connsiteX218" fmla="*/ 2213895 w 5349084"/>
              <a:gd name="connsiteY218" fmla="*/ 11998564 h 16206724"/>
              <a:gd name="connsiteX219" fmla="*/ 2205524 w 5349084"/>
              <a:gd name="connsiteY219" fmla="*/ 11546578 h 16206724"/>
              <a:gd name="connsiteX220" fmla="*/ 2088343 w 5349084"/>
              <a:gd name="connsiteY220" fmla="*/ 11098779 h 16206724"/>
              <a:gd name="connsiteX221" fmla="*/ 2038122 w 5349084"/>
              <a:gd name="connsiteY221" fmla="*/ 10994150 h 16206724"/>
              <a:gd name="connsiteX222" fmla="*/ 2008829 w 5349084"/>
              <a:gd name="connsiteY222" fmla="*/ 11006707 h 16206724"/>
              <a:gd name="connsiteX223" fmla="*/ 1891647 w 5349084"/>
              <a:gd name="connsiteY223" fmla="*/ 10948116 h 16206724"/>
              <a:gd name="connsiteX224" fmla="*/ 1761908 w 5349084"/>
              <a:gd name="connsiteY224" fmla="*/ 11048558 h 16206724"/>
              <a:gd name="connsiteX225" fmla="*/ 1669837 w 5349084"/>
              <a:gd name="connsiteY225" fmla="*/ 11010890 h 16206724"/>
              <a:gd name="connsiteX226" fmla="*/ 1615433 w 5349084"/>
              <a:gd name="connsiteY226" fmla="*/ 11069481 h 16206724"/>
              <a:gd name="connsiteX227" fmla="*/ 1577765 w 5349084"/>
              <a:gd name="connsiteY227" fmla="*/ 11132259 h 16206724"/>
              <a:gd name="connsiteX228" fmla="*/ 1519175 w 5349084"/>
              <a:gd name="connsiteY228" fmla="*/ 11082038 h 16206724"/>
              <a:gd name="connsiteX229" fmla="*/ 1464771 w 5349084"/>
              <a:gd name="connsiteY229" fmla="*/ 11128072 h 16206724"/>
              <a:gd name="connsiteX230" fmla="*/ 1422920 w 5349084"/>
              <a:gd name="connsiteY230" fmla="*/ 11199220 h 16206724"/>
              <a:gd name="connsiteX231" fmla="*/ 1347589 w 5349084"/>
              <a:gd name="connsiteY231" fmla="*/ 11148999 h 16206724"/>
              <a:gd name="connsiteX232" fmla="*/ 1288998 w 5349084"/>
              <a:gd name="connsiteY232" fmla="*/ 11186663 h 16206724"/>
              <a:gd name="connsiteX233" fmla="*/ 1230408 w 5349084"/>
              <a:gd name="connsiteY233" fmla="*/ 11245253 h 16206724"/>
              <a:gd name="connsiteX234" fmla="*/ 1138336 w 5349084"/>
              <a:gd name="connsiteY234" fmla="*/ 11178292 h 16206724"/>
              <a:gd name="connsiteX235" fmla="*/ 1092298 w 5349084"/>
              <a:gd name="connsiteY235" fmla="*/ 11140629 h 16206724"/>
              <a:gd name="connsiteX236" fmla="*/ 1071375 w 5349084"/>
              <a:gd name="connsiteY236" fmla="*/ 11136442 h 16206724"/>
              <a:gd name="connsiteX237" fmla="*/ 958377 w 5349084"/>
              <a:gd name="connsiteY237" fmla="*/ 11182480 h 16206724"/>
              <a:gd name="connsiteX238" fmla="*/ 895603 w 5349084"/>
              <a:gd name="connsiteY238" fmla="*/ 11157369 h 16206724"/>
              <a:gd name="connsiteX239" fmla="*/ 891416 w 5349084"/>
              <a:gd name="connsiteY239" fmla="*/ 11119702 h 16206724"/>
              <a:gd name="connsiteX240" fmla="*/ 874675 w 5349084"/>
              <a:gd name="connsiteY240" fmla="*/ 11094591 h 16206724"/>
              <a:gd name="connsiteX241" fmla="*/ 883045 w 5349084"/>
              <a:gd name="connsiteY241" fmla="*/ 11019260 h 16206724"/>
              <a:gd name="connsiteX242" fmla="*/ 899786 w 5349084"/>
              <a:gd name="connsiteY242" fmla="*/ 10981597 h 16206724"/>
              <a:gd name="connsiteX243" fmla="*/ 874675 w 5349084"/>
              <a:gd name="connsiteY243" fmla="*/ 10952299 h 16206724"/>
              <a:gd name="connsiteX244" fmla="*/ 857935 w 5349084"/>
              <a:gd name="connsiteY244" fmla="*/ 10914636 h 16206724"/>
              <a:gd name="connsiteX245" fmla="*/ 962564 w 5349084"/>
              <a:gd name="connsiteY245" fmla="*/ 10429169 h 16206724"/>
              <a:gd name="connsiteX246" fmla="*/ 1029525 w 5349084"/>
              <a:gd name="connsiteY246" fmla="*/ 10056696 h 16206724"/>
              <a:gd name="connsiteX247" fmla="*/ 1029525 w 5349084"/>
              <a:gd name="connsiteY247" fmla="*/ 9474975 h 16206724"/>
              <a:gd name="connsiteX248" fmla="*/ 1079745 w 5349084"/>
              <a:gd name="connsiteY248" fmla="*/ 8767698 h 16206724"/>
              <a:gd name="connsiteX249" fmla="*/ 1167629 w 5349084"/>
              <a:gd name="connsiteY249" fmla="*/ 8219458 h 16206724"/>
              <a:gd name="connsiteX250" fmla="*/ 1176000 w 5349084"/>
              <a:gd name="connsiteY250" fmla="*/ 8035315 h 16206724"/>
              <a:gd name="connsiteX251" fmla="*/ 1180187 w 5349084"/>
              <a:gd name="connsiteY251" fmla="*/ 7943244 h 16206724"/>
              <a:gd name="connsiteX252" fmla="*/ 1100669 w 5349084"/>
              <a:gd name="connsiteY252" fmla="*/ 7930686 h 16206724"/>
              <a:gd name="connsiteX253" fmla="*/ 987674 w 5349084"/>
              <a:gd name="connsiteY253" fmla="*/ 7788394 h 16206724"/>
              <a:gd name="connsiteX254" fmla="*/ 1021155 w 5349084"/>
              <a:gd name="connsiteY254" fmla="*/ 7625179 h 16206724"/>
              <a:gd name="connsiteX255" fmla="*/ 1046265 w 5349084"/>
              <a:gd name="connsiteY255" fmla="*/ 7554031 h 16206724"/>
              <a:gd name="connsiteX256" fmla="*/ 1125779 w 5349084"/>
              <a:gd name="connsiteY256" fmla="*/ 7294557 h 16206724"/>
              <a:gd name="connsiteX257" fmla="*/ 1192740 w 5349084"/>
              <a:gd name="connsiteY257" fmla="*/ 6901162 h 16206724"/>
              <a:gd name="connsiteX258" fmla="*/ 1205297 w 5349084"/>
              <a:gd name="connsiteY258" fmla="*/ 6662615 h 16206724"/>
              <a:gd name="connsiteX259" fmla="*/ 1167629 w 5349084"/>
              <a:gd name="connsiteY259" fmla="*/ 6583098 h 16206724"/>
              <a:gd name="connsiteX260" fmla="*/ 1125779 w 5349084"/>
              <a:gd name="connsiteY260" fmla="*/ 6499396 h 16206724"/>
              <a:gd name="connsiteX261" fmla="*/ 1029525 w 5349084"/>
              <a:gd name="connsiteY261" fmla="*/ 6553804 h 16206724"/>
              <a:gd name="connsiteX262" fmla="*/ 682163 w 5349084"/>
              <a:gd name="connsiteY262" fmla="*/ 6398955 h 16206724"/>
              <a:gd name="connsiteX263" fmla="*/ 439429 w 5349084"/>
              <a:gd name="connsiteY263" fmla="*/ 6152038 h 16206724"/>
              <a:gd name="connsiteX264" fmla="*/ 393396 w 5349084"/>
              <a:gd name="connsiteY264" fmla="*/ 6072520 h 16206724"/>
              <a:gd name="connsiteX265" fmla="*/ 305507 w 5349084"/>
              <a:gd name="connsiteY265" fmla="*/ 5976266 h 16206724"/>
              <a:gd name="connsiteX266" fmla="*/ 246916 w 5349084"/>
              <a:gd name="connsiteY266" fmla="*/ 5867455 h 16206724"/>
              <a:gd name="connsiteX267" fmla="*/ 167402 w 5349084"/>
              <a:gd name="connsiteY267" fmla="*/ 5771195 h 16206724"/>
              <a:gd name="connsiteX268" fmla="*/ 150662 w 5349084"/>
              <a:gd name="connsiteY268" fmla="*/ 5670755 h 16206724"/>
              <a:gd name="connsiteX269" fmla="*/ 108812 w 5349084"/>
              <a:gd name="connsiteY269" fmla="*/ 5578683 h 16206724"/>
              <a:gd name="connsiteX270" fmla="*/ 66961 w 5349084"/>
              <a:gd name="connsiteY270" fmla="*/ 5511722 h 16206724"/>
              <a:gd name="connsiteX271" fmla="*/ 0 w 5349084"/>
              <a:gd name="connsiteY271" fmla="*/ 5448949 h 16206724"/>
              <a:gd name="connsiteX272" fmla="*/ 16740 w 5349084"/>
              <a:gd name="connsiteY272" fmla="*/ 5390358 h 16206724"/>
              <a:gd name="connsiteX273" fmla="*/ 37663 w 5349084"/>
              <a:gd name="connsiteY273" fmla="*/ 5289916 h 16206724"/>
              <a:gd name="connsiteX274" fmla="*/ 66961 w 5349084"/>
              <a:gd name="connsiteY274" fmla="*/ 5231325 h 16206724"/>
              <a:gd name="connsiteX275" fmla="*/ 37663 w 5349084"/>
              <a:gd name="connsiteY275" fmla="*/ 5122513 h 16206724"/>
              <a:gd name="connsiteX276" fmla="*/ 104624 w 5349084"/>
              <a:gd name="connsiteY276" fmla="*/ 5118327 h 16206724"/>
              <a:gd name="connsiteX277" fmla="*/ 96254 w 5349084"/>
              <a:gd name="connsiteY277" fmla="*/ 5009515 h 16206724"/>
              <a:gd name="connsiteX278" fmla="*/ 159032 w 5349084"/>
              <a:gd name="connsiteY278" fmla="*/ 4930001 h 16206724"/>
              <a:gd name="connsiteX279" fmla="*/ 171585 w 5349084"/>
              <a:gd name="connsiteY279" fmla="*/ 4867223 h 16206724"/>
              <a:gd name="connsiteX280" fmla="*/ 167402 w 5349084"/>
              <a:gd name="connsiteY280" fmla="*/ 4938371 h 16206724"/>
              <a:gd name="connsiteX281" fmla="*/ 158509 w 5349084"/>
              <a:gd name="connsiteY281" fmla="*/ 4991664 h 16206724"/>
              <a:gd name="connsiteX282" fmla="*/ 157425 w 5349084"/>
              <a:gd name="connsiteY282" fmla="*/ 5013577 h 16206724"/>
              <a:gd name="connsiteX283" fmla="*/ 166181 w 5349084"/>
              <a:gd name="connsiteY283" fmla="*/ 4969796 h 16206724"/>
              <a:gd name="connsiteX284" fmla="*/ 181421 w 5349084"/>
              <a:gd name="connsiteY284" fmla="*/ 4924077 h 16206724"/>
              <a:gd name="connsiteX285" fmla="*/ 189041 w 5349084"/>
              <a:gd name="connsiteY285" fmla="*/ 4779296 h 16206724"/>
              <a:gd name="connsiteX286" fmla="*/ 204281 w 5349084"/>
              <a:gd name="connsiteY286" fmla="*/ 4756436 h 16206724"/>
              <a:gd name="connsiteX287" fmla="*/ 211901 w 5349084"/>
              <a:gd name="connsiteY287" fmla="*/ 4733577 h 16206724"/>
              <a:gd name="connsiteX288" fmla="*/ 265241 w 5349084"/>
              <a:gd name="connsiteY288" fmla="*/ 4664996 h 16206724"/>
              <a:gd name="connsiteX289" fmla="*/ 280481 w 5349084"/>
              <a:gd name="connsiteY289" fmla="*/ 4642137 h 16206724"/>
              <a:gd name="connsiteX290" fmla="*/ 303341 w 5349084"/>
              <a:gd name="connsiteY290" fmla="*/ 4619277 h 16206724"/>
              <a:gd name="connsiteX291" fmla="*/ 318581 w 5349084"/>
              <a:gd name="connsiteY291" fmla="*/ 4596416 h 16206724"/>
              <a:gd name="connsiteX292" fmla="*/ 341441 w 5349084"/>
              <a:gd name="connsiteY292" fmla="*/ 4581176 h 16206724"/>
              <a:gd name="connsiteX293" fmla="*/ 379541 w 5349084"/>
              <a:gd name="connsiteY293" fmla="*/ 4543077 h 16206724"/>
              <a:gd name="connsiteX294" fmla="*/ 394781 w 5349084"/>
              <a:gd name="connsiteY294" fmla="*/ 4520217 h 16206724"/>
              <a:gd name="connsiteX295" fmla="*/ 440501 w 5349084"/>
              <a:gd name="connsiteY295" fmla="*/ 4474496 h 16206724"/>
              <a:gd name="connsiteX296" fmla="*/ 478601 w 5349084"/>
              <a:gd name="connsiteY296" fmla="*/ 4421157 h 16206724"/>
              <a:gd name="connsiteX297" fmla="*/ 531941 w 5349084"/>
              <a:gd name="connsiteY297" fmla="*/ 4344957 h 16206724"/>
              <a:gd name="connsiteX298" fmla="*/ 562421 w 5349084"/>
              <a:gd name="connsiteY298" fmla="*/ 4306857 h 16206724"/>
              <a:gd name="connsiteX299" fmla="*/ 592901 w 5349084"/>
              <a:gd name="connsiteY299" fmla="*/ 4261136 h 16206724"/>
              <a:gd name="connsiteX300" fmla="*/ 615761 w 5349084"/>
              <a:gd name="connsiteY300" fmla="*/ 4238277 h 16206724"/>
              <a:gd name="connsiteX301" fmla="*/ 631001 w 5349084"/>
              <a:gd name="connsiteY301" fmla="*/ 4215417 h 16206724"/>
              <a:gd name="connsiteX302" fmla="*/ 646241 w 5349084"/>
              <a:gd name="connsiteY302" fmla="*/ 4184936 h 16206724"/>
              <a:gd name="connsiteX303" fmla="*/ 691961 w 5349084"/>
              <a:gd name="connsiteY303" fmla="*/ 4139217 h 16206724"/>
              <a:gd name="connsiteX304" fmla="*/ 707201 w 5349084"/>
              <a:gd name="connsiteY304" fmla="*/ 4116357 h 16206724"/>
              <a:gd name="connsiteX305" fmla="*/ 752921 w 5349084"/>
              <a:gd name="connsiteY305" fmla="*/ 4078256 h 16206724"/>
              <a:gd name="connsiteX306" fmla="*/ 762000 w 5349084"/>
              <a:gd name="connsiteY306" fmla="*/ 4075230 h 16206724"/>
              <a:gd name="connsiteX307" fmla="*/ 794637 w 5349084"/>
              <a:gd name="connsiteY307" fmla="*/ 3971099 h 16206724"/>
              <a:gd name="connsiteX308" fmla="*/ 837012 w 5349084"/>
              <a:gd name="connsiteY308" fmla="*/ 3862813 h 16206724"/>
              <a:gd name="connsiteX309" fmla="*/ 1008597 w 5349084"/>
              <a:gd name="connsiteY309" fmla="*/ 3699593 h 16206724"/>
              <a:gd name="connsiteX310" fmla="*/ 1268071 w 5349084"/>
              <a:gd name="connsiteY310" fmla="*/ 3578228 h 16206724"/>
              <a:gd name="connsiteX311" fmla="*/ 1242961 w 5349084"/>
              <a:gd name="connsiteY311" fmla="*/ 3615892 h 16206724"/>
              <a:gd name="connsiteX312" fmla="*/ 1150889 w 5349084"/>
              <a:gd name="connsiteY312" fmla="*/ 3749813 h 16206724"/>
              <a:gd name="connsiteX313" fmla="*/ 1076735 w 5349084"/>
              <a:gd name="connsiteY313" fmla="*/ 3869872 h 16206724"/>
              <a:gd name="connsiteX314" fmla="*/ 1061649 w 5349084"/>
              <a:gd name="connsiteY314" fmla="*/ 3902689 h 16206724"/>
              <a:gd name="connsiteX315" fmla="*/ 1065341 w 5349084"/>
              <a:gd name="connsiteY315" fmla="*/ 3902997 h 16206724"/>
              <a:gd name="connsiteX316" fmla="*/ 1301561 w 5349084"/>
              <a:gd name="connsiteY316" fmla="*/ 3971576 h 16206724"/>
              <a:gd name="connsiteX317" fmla="*/ 1418733 w 5349084"/>
              <a:gd name="connsiteY317" fmla="*/ 3833515 h 16206724"/>
              <a:gd name="connsiteX318" fmla="*/ 1519175 w 5349084"/>
              <a:gd name="connsiteY318" fmla="*/ 3590781 h 16206724"/>
              <a:gd name="connsiteX319" fmla="*/ 1569395 w 5349084"/>
              <a:gd name="connsiteY319" fmla="*/ 3490340 h 16206724"/>
              <a:gd name="connsiteX320" fmla="*/ 1414550 w 5349084"/>
              <a:gd name="connsiteY320" fmla="*/ 3586594 h 16206724"/>
              <a:gd name="connsiteX321" fmla="*/ 1364329 w 5349084"/>
              <a:gd name="connsiteY321" fmla="*/ 3511263 h 16206724"/>
              <a:gd name="connsiteX322" fmla="*/ 1406180 w 5349084"/>
              <a:gd name="connsiteY322" fmla="*/ 3310380 h 16206724"/>
              <a:gd name="connsiteX323" fmla="*/ 1506621 w 5349084"/>
              <a:gd name="connsiteY323" fmla="*/ 3130425 h 16206724"/>
              <a:gd name="connsiteX324" fmla="*/ 1514992 w 5349084"/>
              <a:gd name="connsiteY324" fmla="*/ 3126238 h 16206724"/>
              <a:gd name="connsiteX325" fmla="*/ 1653096 w 5349084"/>
              <a:gd name="connsiteY325" fmla="*/ 2875134 h 16206724"/>
              <a:gd name="connsiteX326" fmla="*/ 1694947 w 5349084"/>
              <a:gd name="connsiteY326" fmla="*/ 2833283 h 16206724"/>
              <a:gd name="connsiteX327" fmla="*/ 1879090 w 5349084"/>
              <a:gd name="connsiteY327" fmla="*/ 2661698 h 16206724"/>
              <a:gd name="connsiteX328" fmla="*/ 1916757 w 5349084"/>
              <a:gd name="connsiteY328" fmla="*/ 2649141 h 16206724"/>
              <a:gd name="connsiteX329" fmla="*/ 1870719 w 5349084"/>
              <a:gd name="connsiteY329" fmla="*/ 2230635 h 16206724"/>
              <a:gd name="connsiteX330" fmla="*/ 1795389 w 5349084"/>
              <a:gd name="connsiteY330" fmla="*/ 1879090 h 16206724"/>
              <a:gd name="connsiteX331" fmla="*/ 1678207 w 5349084"/>
              <a:gd name="connsiteY331" fmla="*/ 1837239 h 16206724"/>
              <a:gd name="connsiteX332" fmla="*/ 1544285 w 5349084"/>
              <a:gd name="connsiteY332" fmla="*/ 1653097 h 16206724"/>
              <a:gd name="connsiteX333" fmla="*/ 1489881 w 5349084"/>
              <a:gd name="connsiteY333" fmla="*/ 1431291 h 16206724"/>
              <a:gd name="connsiteX334" fmla="*/ 1477324 w 5349084"/>
              <a:gd name="connsiteY334" fmla="*/ 1297369 h 16206724"/>
              <a:gd name="connsiteX335" fmla="*/ 1531732 w 5349084"/>
              <a:gd name="connsiteY335" fmla="*/ 1192740 h 16206724"/>
              <a:gd name="connsiteX336" fmla="*/ 1636356 w 5349084"/>
              <a:gd name="connsiteY336" fmla="*/ 1201110 h 16206724"/>
              <a:gd name="connsiteX337" fmla="*/ 1724245 w 5349084"/>
              <a:gd name="connsiteY337" fmla="*/ 1272258 h 16206724"/>
              <a:gd name="connsiteX338" fmla="*/ 1749355 w 5349084"/>
              <a:gd name="connsiteY338" fmla="*/ 757494 h 16206724"/>
              <a:gd name="connsiteX339" fmla="*/ 1874907 w 5349084"/>
              <a:gd name="connsiteY339" fmla="*/ 422689 h 16206724"/>
              <a:gd name="connsiteX340" fmla="*/ 1954421 w 5349084"/>
              <a:gd name="connsiteY340" fmla="*/ 267844 h 16206724"/>
              <a:gd name="connsiteX341" fmla="*/ 2067419 w 5349084"/>
              <a:gd name="connsiteY341" fmla="*/ 221806 h 16206724"/>
              <a:gd name="connsiteX342" fmla="*/ 2239005 w 5349084"/>
              <a:gd name="connsiteY342" fmla="*/ 96254 h 16206724"/>
              <a:gd name="connsiteX343" fmla="*/ 2515219 w 5349084"/>
              <a:gd name="connsiteY343" fmla="*/ 25111 h 16206724"/>
              <a:gd name="connsiteX344" fmla="*/ 2674251 w 5349084"/>
              <a:gd name="connsiteY344" fmla="*/ 0 h 16206724"/>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945819 w 5349084"/>
              <a:gd name="connsiteY21" fmla="*/ 5130884 h 16206724"/>
              <a:gd name="connsiteX22" fmla="*/ 937449 w 5349084"/>
              <a:gd name="connsiteY22" fmla="*/ 5143437 h 16206724"/>
              <a:gd name="connsiteX23" fmla="*/ 924896 w 5349084"/>
              <a:gd name="connsiteY23" fmla="*/ 5155994 h 16206724"/>
              <a:gd name="connsiteX24" fmla="*/ 945819 w 5349084"/>
              <a:gd name="connsiteY24" fmla="*/ 5130884 h 16206724"/>
              <a:gd name="connsiteX25" fmla="*/ 1126301 w 5349084"/>
              <a:gd name="connsiteY25" fmla="*/ 4466876 h 16206724"/>
              <a:gd name="connsiteX26" fmla="*/ 1088201 w 5349084"/>
              <a:gd name="connsiteY26" fmla="*/ 4474496 h 16206724"/>
              <a:gd name="connsiteX27" fmla="*/ 1019621 w 5349084"/>
              <a:gd name="connsiteY27" fmla="*/ 4512597 h 16206724"/>
              <a:gd name="connsiteX28" fmla="*/ 1004381 w 5349084"/>
              <a:gd name="connsiteY28" fmla="*/ 4535457 h 16206724"/>
              <a:gd name="connsiteX29" fmla="*/ 996761 w 5349084"/>
              <a:gd name="connsiteY29" fmla="*/ 4611657 h 16206724"/>
              <a:gd name="connsiteX30" fmla="*/ 943421 w 5349084"/>
              <a:gd name="connsiteY30" fmla="*/ 4664996 h 16206724"/>
              <a:gd name="connsiteX31" fmla="*/ 920561 w 5349084"/>
              <a:gd name="connsiteY31" fmla="*/ 4687856 h 16206724"/>
              <a:gd name="connsiteX32" fmla="*/ 890081 w 5349084"/>
              <a:gd name="connsiteY32" fmla="*/ 4764056 h 16206724"/>
              <a:gd name="connsiteX33" fmla="*/ 874841 w 5349084"/>
              <a:gd name="connsiteY33" fmla="*/ 4786916 h 16206724"/>
              <a:gd name="connsiteX34" fmla="*/ 851981 w 5349084"/>
              <a:gd name="connsiteY34" fmla="*/ 4832637 h 16206724"/>
              <a:gd name="connsiteX35" fmla="*/ 836741 w 5349084"/>
              <a:gd name="connsiteY35" fmla="*/ 4885976 h 16206724"/>
              <a:gd name="connsiteX36" fmla="*/ 806261 w 5349084"/>
              <a:gd name="connsiteY36" fmla="*/ 4931697 h 16206724"/>
              <a:gd name="connsiteX37" fmla="*/ 798641 w 5349084"/>
              <a:gd name="connsiteY37" fmla="*/ 4954556 h 16206724"/>
              <a:gd name="connsiteX38" fmla="*/ 783401 w 5349084"/>
              <a:gd name="connsiteY38" fmla="*/ 4977416 h 16206724"/>
              <a:gd name="connsiteX39" fmla="*/ 782360 w 5349084"/>
              <a:gd name="connsiteY39" fmla="*/ 4980451 h 16206724"/>
              <a:gd name="connsiteX40" fmla="*/ 782604 w 5349084"/>
              <a:gd name="connsiteY40" fmla="*/ 4980221 h 16206724"/>
              <a:gd name="connsiteX41" fmla="*/ 828642 w 5349084"/>
              <a:gd name="connsiteY41" fmla="*/ 5059735 h 16206724"/>
              <a:gd name="connsiteX42" fmla="*/ 899786 w 5349084"/>
              <a:gd name="connsiteY42" fmla="*/ 5256435 h 16206724"/>
              <a:gd name="connsiteX43" fmla="*/ 912343 w 5349084"/>
              <a:gd name="connsiteY43" fmla="*/ 5373618 h 16206724"/>
              <a:gd name="connsiteX44" fmla="*/ 945823 w 5349084"/>
              <a:gd name="connsiteY44" fmla="*/ 5486612 h 16206724"/>
              <a:gd name="connsiteX45" fmla="*/ 1000227 w 5349084"/>
              <a:gd name="connsiteY45" fmla="*/ 5649831 h 16206724"/>
              <a:gd name="connsiteX46" fmla="*/ 1054635 w 5349084"/>
              <a:gd name="connsiteY46" fmla="*/ 5792123 h 16206724"/>
              <a:gd name="connsiteX47" fmla="*/ 1079745 w 5349084"/>
              <a:gd name="connsiteY47" fmla="*/ 5913488 h 16206724"/>
              <a:gd name="connsiteX48" fmla="*/ 1113226 w 5349084"/>
              <a:gd name="connsiteY48" fmla="*/ 5762826 h 16206724"/>
              <a:gd name="connsiteX49" fmla="*/ 1083928 w 5349084"/>
              <a:gd name="connsiteY49" fmla="*/ 5511722 h 16206724"/>
              <a:gd name="connsiteX50" fmla="*/ 1054635 w 5349084"/>
              <a:gd name="connsiteY50" fmla="*/ 5176918 h 16206724"/>
              <a:gd name="connsiteX51" fmla="*/ 1067188 w 5349084"/>
              <a:gd name="connsiteY51" fmla="*/ 4942554 h 16206724"/>
              <a:gd name="connsiteX52" fmla="*/ 1088115 w 5349084"/>
              <a:gd name="connsiteY52" fmla="*/ 4775152 h 16206724"/>
              <a:gd name="connsiteX53" fmla="*/ 1113226 w 5349084"/>
              <a:gd name="connsiteY53" fmla="*/ 4687267 h 16206724"/>
              <a:gd name="connsiteX54" fmla="*/ 1175608 w 5349084"/>
              <a:gd name="connsiteY54" fmla="*/ 4527189 h 16206724"/>
              <a:gd name="connsiteX55" fmla="*/ 1183892 w 5349084"/>
              <a:gd name="connsiteY55" fmla="*/ 4480700 h 16206724"/>
              <a:gd name="connsiteX56" fmla="*/ 1179641 w 5349084"/>
              <a:gd name="connsiteY56" fmla="*/ 4482116 h 16206724"/>
              <a:gd name="connsiteX57" fmla="*/ 1149161 w 5349084"/>
              <a:gd name="connsiteY57" fmla="*/ 4474496 h 16206724"/>
              <a:gd name="connsiteX58" fmla="*/ 1126301 w 5349084"/>
              <a:gd name="connsiteY58" fmla="*/ 4466876 h 16206724"/>
              <a:gd name="connsiteX59" fmla="*/ 773416 w 5349084"/>
              <a:gd name="connsiteY59" fmla="*/ 4064768 h 16206724"/>
              <a:gd name="connsiteX60" fmla="*/ 763095 w 5349084"/>
              <a:gd name="connsiteY60" fmla="*/ 4074865 h 16206724"/>
              <a:gd name="connsiteX61" fmla="*/ 775781 w 5349084"/>
              <a:gd name="connsiteY61" fmla="*/ 4070636 h 16206724"/>
              <a:gd name="connsiteX62" fmla="*/ 791021 w 5349084"/>
              <a:gd name="connsiteY62" fmla="*/ 4070636 h 16206724"/>
              <a:gd name="connsiteX63" fmla="*/ 773416 w 5349084"/>
              <a:gd name="connsiteY63" fmla="*/ 4064768 h 16206724"/>
              <a:gd name="connsiteX64" fmla="*/ 2674251 w 5349084"/>
              <a:gd name="connsiteY64" fmla="*/ 0 h 16206724"/>
              <a:gd name="connsiteX65" fmla="*/ 2912801 w 5349084"/>
              <a:gd name="connsiteY65" fmla="*/ 50221 h 16206724"/>
              <a:gd name="connsiteX66" fmla="*/ 3021613 w 5349084"/>
              <a:gd name="connsiteY66" fmla="*/ 62774 h 16206724"/>
              <a:gd name="connsiteX67" fmla="*/ 3327120 w 5349084"/>
              <a:gd name="connsiteY67" fmla="*/ 209253 h 16206724"/>
              <a:gd name="connsiteX68" fmla="*/ 3481970 w 5349084"/>
              <a:gd name="connsiteY68" fmla="*/ 297137 h 16206724"/>
              <a:gd name="connsiteX69" fmla="*/ 3553113 w 5349084"/>
              <a:gd name="connsiteY69" fmla="*/ 426876 h 16206724"/>
              <a:gd name="connsiteX70" fmla="*/ 3590781 w 5349084"/>
              <a:gd name="connsiteY70" fmla="*/ 585908 h 16206724"/>
              <a:gd name="connsiteX71" fmla="*/ 3632632 w 5349084"/>
              <a:gd name="connsiteY71" fmla="*/ 778421 h 16206724"/>
              <a:gd name="connsiteX72" fmla="*/ 3632632 w 5349084"/>
              <a:gd name="connsiteY72" fmla="*/ 966747 h 16206724"/>
              <a:gd name="connsiteX73" fmla="*/ 3624262 w 5349084"/>
              <a:gd name="connsiteY73" fmla="*/ 1184370 h 16206724"/>
              <a:gd name="connsiteX74" fmla="*/ 3620075 w 5349084"/>
              <a:gd name="connsiteY74" fmla="*/ 1439661 h 16206724"/>
              <a:gd name="connsiteX75" fmla="*/ 3578224 w 5349084"/>
              <a:gd name="connsiteY75" fmla="*/ 1640544 h 16206724"/>
              <a:gd name="connsiteX76" fmla="*/ 3645185 w 5349084"/>
              <a:gd name="connsiteY76" fmla="*/ 1661467 h 16206724"/>
              <a:gd name="connsiteX77" fmla="*/ 3649372 w 5349084"/>
              <a:gd name="connsiteY77" fmla="*/ 1787019 h 16206724"/>
              <a:gd name="connsiteX78" fmla="*/ 3565671 w 5349084"/>
              <a:gd name="connsiteY78" fmla="*/ 1996272 h 16206724"/>
              <a:gd name="connsiteX79" fmla="*/ 3465229 w 5349084"/>
              <a:gd name="connsiteY79" fmla="*/ 2126010 h 16206724"/>
              <a:gd name="connsiteX80" fmla="*/ 3410821 w 5349084"/>
              <a:gd name="connsiteY80" fmla="*/ 2159491 h 16206724"/>
              <a:gd name="connsiteX81" fmla="*/ 3435932 w 5349084"/>
              <a:gd name="connsiteY81" fmla="*/ 2205524 h 16206724"/>
              <a:gd name="connsiteX82" fmla="*/ 3666113 w 5349084"/>
              <a:gd name="connsiteY82" fmla="*/ 2377114 h 16206724"/>
              <a:gd name="connsiteX83" fmla="*/ 3682853 w 5349084"/>
              <a:gd name="connsiteY83" fmla="*/ 2381297 h 16206724"/>
              <a:gd name="connsiteX84" fmla="*/ 3913029 w 5349084"/>
              <a:gd name="connsiteY84" fmla="*/ 2368744 h 16206724"/>
              <a:gd name="connsiteX85" fmla="*/ 3879548 w 5349084"/>
              <a:gd name="connsiteY85" fmla="*/ 2410595 h 16206724"/>
              <a:gd name="connsiteX86" fmla="*/ 3933956 w 5349084"/>
              <a:gd name="connsiteY86" fmla="*/ 2410595 h 16206724"/>
              <a:gd name="connsiteX87" fmla="*/ 3825145 w 5349084"/>
              <a:gd name="connsiteY87" fmla="*/ 2456628 h 16206724"/>
              <a:gd name="connsiteX88" fmla="*/ 3871178 w 5349084"/>
              <a:gd name="connsiteY88" fmla="*/ 2448258 h 16206724"/>
              <a:gd name="connsiteX89" fmla="*/ 3829327 w 5349084"/>
              <a:gd name="connsiteY89" fmla="*/ 2473368 h 16206724"/>
              <a:gd name="connsiteX90" fmla="*/ 3887918 w 5349084"/>
              <a:gd name="connsiteY90" fmla="*/ 2469185 h 16206724"/>
              <a:gd name="connsiteX91" fmla="*/ 3791664 w 5349084"/>
              <a:gd name="connsiteY91" fmla="*/ 2506849 h 16206724"/>
              <a:gd name="connsiteX92" fmla="*/ 3887918 w 5349084"/>
              <a:gd name="connsiteY92" fmla="*/ 2527776 h 16206724"/>
              <a:gd name="connsiteX93" fmla="*/ 3779107 w 5349084"/>
              <a:gd name="connsiteY93" fmla="*/ 2557069 h 16206724"/>
              <a:gd name="connsiteX94" fmla="*/ 3917216 w 5349084"/>
              <a:gd name="connsiteY94" fmla="*/ 2586367 h 16206724"/>
              <a:gd name="connsiteX95" fmla="*/ 3741443 w 5349084"/>
              <a:gd name="connsiteY95" fmla="*/ 2598920 h 16206724"/>
              <a:gd name="connsiteX96" fmla="*/ 3879548 w 5349084"/>
              <a:gd name="connsiteY96" fmla="*/ 2636588 h 16206724"/>
              <a:gd name="connsiteX97" fmla="*/ 3694883 w 5349084"/>
              <a:gd name="connsiteY97" fmla="*/ 2641821 h 16206724"/>
              <a:gd name="connsiteX98" fmla="*/ 3670972 w 5349084"/>
              <a:gd name="connsiteY98" fmla="*/ 2636359 h 16206724"/>
              <a:gd name="connsiteX99" fmla="*/ 3645185 w 5349084"/>
              <a:gd name="connsiteY99" fmla="*/ 2628218 h 16206724"/>
              <a:gd name="connsiteX100" fmla="*/ 3656499 w 5349084"/>
              <a:gd name="connsiteY100" fmla="*/ 2633055 h 16206724"/>
              <a:gd name="connsiteX101" fmla="*/ 3670972 w 5349084"/>
              <a:gd name="connsiteY101" fmla="*/ 2636359 h 16206724"/>
              <a:gd name="connsiteX102" fmla="*/ 3724703 w 5349084"/>
              <a:gd name="connsiteY102" fmla="*/ 2653328 h 16206724"/>
              <a:gd name="connsiteX103" fmla="*/ 3398269 w 5349084"/>
              <a:gd name="connsiteY103" fmla="*/ 2711919 h 16206724"/>
              <a:gd name="connsiteX104" fmla="*/ 3076017 w 5349084"/>
              <a:gd name="connsiteY104" fmla="*/ 2636588 h 16206724"/>
              <a:gd name="connsiteX105" fmla="*/ 3130425 w 5349084"/>
              <a:gd name="connsiteY105" fmla="*/ 2753769 h 16206724"/>
              <a:gd name="connsiteX106" fmla="*/ 3180645 w 5349084"/>
              <a:gd name="connsiteY106" fmla="*/ 2879321 h 16206724"/>
              <a:gd name="connsiteX107" fmla="*/ 3201569 w 5349084"/>
              <a:gd name="connsiteY107" fmla="*/ 2916985 h 16206724"/>
              <a:gd name="connsiteX108" fmla="*/ 2912801 w 5349084"/>
              <a:gd name="connsiteY108" fmla="*/ 3285270 h 16206724"/>
              <a:gd name="connsiteX109" fmla="*/ 2823711 w 5349084"/>
              <a:gd name="connsiteY109" fmla="*/ 3746961 h 16206724"/>
              <a:gd name="connsiteX110" fmla="*/ 2824884 w 5349084"/>
              <a:gd name="connsiteY110" fmla="*/ 3757912 h 16206724"/>
              <a:gd name="connsiteX111" fmla="*/ 2825561 w 5349084"/>
              <a:gd name="connsiteY111" fmla="*/ 3758216 h 16206724"/>
              <a:gd name="connsiteX112" fmla="*/ 2863661 w 5349084"/>
              <a:gd name="connsiteY112" fmla="*/ 3765836 h 16206724"/>
              <a:gd name="connsiteX113" fmla="*/ 2917001 w 5349084"/>
              <a:gd name="connsiteY113" fmla="*/ 3796316 h 16206724"/>
              <a:gd name="connsiteX114" fmla="*/ 2955101 w 5349084"/>
              <a:gd name="connsiteY114" fmla="*/ 3803936 h 16206724"/>
              <a:gd name="connsiteX115" fmla="*/ 2985581 w 5349084"/>
              <a:gd name="connsiteY115" fmla="*/ 3811556 h 16206724"/>
              <a:gd name="connsiteX116" fmla="*/ 3069401 w 5349084"/>
              <a:gd name="connsiteY116" fmla="*/ 3826796 h 16206724"/>
              <a:gd name="connsiteX117" fmla="*/ 3153221 w 5349084"/>
              <a:gd name="connsiteY117" fmla="*/ 3849656 h 16206724"/>
              <a:gd name="connsiteX118" fmla="*/ 3183701 w 5349084"/>
              <a:gd name="connsiteY118" fmla="*/ 3857276 h 16206724"/>
              <a:gd name="connsiteX119" fmla="*/ 3229421 w 5349084"/>
              <a:gd name="connsiteY119" fmla="*/ 3872516 h 16206724"/>
              <a:gd name="connsiteX120" fmla="*/ 3240080 w 5349084"/>
              <a:gd name="connsiteY120" fmla="*/ 3876069 h 16206724"/>
              <a:gd name="connsiteX121" fmla="*/ 3266177 w 5349084"/>
              <a:gd name="connsiteY121" fmla="*/ 3783228 h 16206724"/>
              <a:gd name="connsiteX122" fmla="*/ 3343861 w 5349084"/>
              <a:gd name="connsiteY122" fmla="*/ 3590781 h 16206724"/>
              <a:gd name="connsiteX123" fmla="*/ 3389899 w 5349084"/>
              <a:gd name="connsiteY123" fmla="*/ 3511263 h 16206724"/>
              <a:gd name="connsiteX124" fmla="*/ 3603334 w 5349084"/>
              <a:gd name="connsiteY124" fmla="*/ 3180646 h 16206724"/>
              <a:gd name="connsiteX125" fmla="*/ 3670295 w 5349084"/>
              <a:gd name="connsiteY125" fmla="*/ 3197386 h 16206724"/>
              <a:gd name="connsiteX126" fmla="*/ 3666113 w 5349084"/>
              <a:gd name="connsiteY126" fmla="*/ 3184828 h 16206724"/>
              <a:gd name="connsiteX127" fmla="*/ 4327352 w 5349084"/>
              <a:gd name="connsiteY127" fmla="*/ 3155535 h 16206724"/>
              <a:gd name="connsiteX128" fmla="*/ 4519865 w 5349084"/>
              <a:gd name="connsiteY128" fmla="*/ 3138795 h 16206724"/>
              <a:gd name="connsiteX129" fmla="*/ 4817001 w 5349084"/>
              <a:gd name="connsiteY129" fmla="*/ 3385711 h 16206724"/>
              <a:gd name="connsiteX130" fmla="*/ 5089033 w 5349084"/>
              <a:gd name="connsiteY130" fmla="*/ 3942327 h 16206724"/>
              <a:gd name="connsiteX131" fmla="*/ 5202027 w 5349084"/>
              <a:gd name="connsiteY131" fmla="*/ 4578456 h 16206724"/>
              <a:gd name="connsiteX132" fmla="*/ 5294099 w 5349084"/>
              <a:gd name="connsiteY132" fmla="*/ 5273176 h 16206724"/>
              <a:gd name="connsiteX133" fmla="*/ 5340137 w 5349084"/>
              <a:gd name="connsiteY133" fmla="*/ 6030669 h 16206724"/>
              <a:gd name="connsiteX134" fmla="*/ 5335949 w 5349084"/>
              <a:gd name="connsiteY134" fmla="*/ 6850941 h 16206724"/>
              <a:gd name="connsiteX135" fmla="*/ 5231325 w 5349084"/>
              <a:gd name="connsiteY135" fmla="*/ 7131343 h 16206724"/>
              <a:gd name="connsiteX136" fmla="*/ 5017885 w 5349084"/>
              <a:gd name="connsiteY136" fmla="*/ 7189933 h 16206724"/>
              <a:gd name="connsiteX137" fmla="*/ 4858852 w 5349084"/>
              <a:gd name="connsiteY137" fmla="*/ 7210857 h 16206724"/>
              <a:gd name="connsiteX138" fmla="*/ 4716560 w 5349084"/>
              <a:gd name="connsiteY138" fmla="*/ 7240154 h 16206724"/>
              <a:gd name="connsiteX139" fmla="*/ 4511495 w 5349084"/>
              <a:gd name="connsiteY139" fmla="*/ 7336408 h 16206724"/>
              <a:gd name="connsiteX140" fmla="*/ 4373385 w 5349084"/>
              <a:gd name="connsiteY140" fmla="*/ 7428480 h 16206724"/>
              <a:gd name="connsiteX141" fmla="*/ 4360833 w 5349084"/>
              <a:gd name="connsiteY141" fmla="*/ 7474517 h 16206724"/>
              <a:gd name="connsiteX142" fmla="*/ 4360833 w 5349084"/>
              <a:gd name="connsiteY142" fmla="*/ 7549849 h 16206724"/>
              <a:gd name="connsiteX143" fmla="*/ 4314795 w 5349084"/>
              <a:gd name="connsiteY143" fmla="*/ 7587511 h 16206724"/>
              <a:gd name="connsiteX144" fmla="*/ 4532417 w 5349084"/>
              <a:gd name="connsiteY144" fmla="*/ 8052055 h 16206724"/>
              <a:gd name="connsiteX145" fmla="*/ 4729117 w 5349084"/>
              <a:gd name="connsiteY145" fmla="*/ 8571002 h 16206724"/>
              <a:gd name="connsiteX146" fmla="*/ 4959293 w 5349084"/>
              <a:gd name="connsiteY146" fmla="*/ 9257352 h 16206724"/>
              <a:gd name="connsiteX147" fmla="*/ 5151807 w 5349084"/>
              <a:gd name="connsiteY147" fmla="*/ 10002293 h 16206724"/>
              <a:gd name="connsiteX148" fmla="*/ 5189474 w 5349084"/>
              <a:gd name="connsiteY148" fmla="*/ 10190618 h 16206724"/>
              <a:gd name="connsiteX149" fmla="*/ 5181104 w 5349084"/>
              <a:gd name="connsiteY149" fmla="*/ 10207359 h 16206724"/>
              <a:gd name="connsiteX150" fmla="*/ 5135066 w 5349084"/>
              <a:gd name="connsiteY150" fmla="*/ 10211546 h 16206724"/>
              <a:gd name="connsiteX151" fmla="*/ 5072293 w 5349084"/>
              <a:gd name="connsiteY151" fmla="*/ 10249209 h 16206724"/>
              <a:gd name="connsiteX152" fmla="*/ 4930001 w 5349084"/>
              <a:gd name="connsiteY152" fmla="*/ 10257579 h 16206724"/>
              <a:gd name="connsiteX153" fmla="*/ 4934183 w 5349084"/>
              <a:gd name="connsiteY153" fmla="*/ 10320357 h 16206724"/>
              <a:gd name="connsiteX154" fmla="*/ 4950923 w 5349084"/>
              <a:gd name="connsiteY154" fmla="*/ 10353838 h 16206724"/>
              <a:gd name="connsiteX155" fmla="*/ 4913260 w 5349084"/>
              <a:gd name="connsiteY155" fmla="*/ 10341281 h 16206724"/>
              <a:gd name="connsiteX156" fmla="*/ 4846299 w 5349084"/>
              <a:gd name="connsiteY156" fmla="*/ 10370578 h 16206724"/>
              <a:gd name="connsiteX157" fmla="*/ 4791891 w 5349084"/>
              <a:gd name="connsiteY157" fmla="*/ 10424982 h 16206724"/>
              <a:gd name="connsiteX158" fmla="*/ 4716560 w 5349084"/>
              <a:gd name="connsiteY158" fmla="*/ 10424982 h 16206724"/>
              <a:gd name="connsiteX159" fmla="*/ 4599379 w 5349084"/>
              <a:gd name="connsiteY159" fmla="*/ 10370578 h 16206724"/>
              <a:gd name="connsiteX160" fmla="*/ 4515677 w 5349084"/>
              <a:gd name="connsiteY160" fmla="*/ 10445909 h 16206724"/>
              <a:gd name="connsiteX161" fmla="*/ 4423606 w 5349084"/>
              <a:gd name="connsiteY161" fmla="*/ 10542163 h 16206724"/>
              <a:gd name="connsiteX162" fmla="*/ 4331535 w 5349084"/>
              <a:gd name="connsiteY162" fmla="*/ 10625865 h 16206724"/>
              <a:gd name="connsiteX163" fmla="*/ 4252021 w 5349084"/>
              <a:gd name="connsiteY163" fmla="*/ 10667715 h 16206724"/>
              <a:gd name="connsiteX164" fmla="*/ 4256203 w 5349084"/>
              <a:gd name="connsiteY164" fmla="*/ 10772344 h 16206724"/>
              <a:gd name="connsiteX165" fmla="*/ 4247833 w 5349084"/>
              <a:gd name="connsiteY165" fmla="*/ 10826747 h 16206724"/>
              <a:gd name="connsiteX166" fmla="*/ 4293871 w 5349084"/>
              <a:gd name="connsiteY166" fmla="*/ 11366622 h 16206724"/>
              <a:gd name="connsiteX167" fmla="*/ 4427793 w 5349084"/>
              <a:gd name="connsiteY167" fmla="*/ 11885570 h 16206724"/>
              <a:gd name="connsiteX168" fmla="*/ 4469644 w 5349084"/>
              <a:gd name="connsiteY168" fmla="*/ 12258038 h 16206724"/>
              <a:gd name="connsiteX169" fmla="*/ 4490567 w 5349084"/>
              <a:gd name="connsiteY169" fmla="*/ 12291518 h 16206724"/>
              <a:gd name="connsiteX170" fmla="*/ 4498937 w 5349084"/>
              <a:gd name="connsiteY170" fmla="*/ 12797913 h 16206724"/>
              <a:gd name="connsiteX171" fmla="*/ 4398495 w 5349084"/>
              <a:gd name="connsiteY171" fmla="*/ 13358711 h 16206724"/>
              <a:gd name="connsiteX172" fmla="*/ 4159949 w 5349084"/>
              <a:gd name="connsiteY172" fmla="*/ 14153872 h 16206724"/>
              <a:gd name="connsiteX173" fmla="*/ 3992547 w 5349084"/>
              <a:gd name="connsiteY173" fmla="*/ 14647709 h 16206724"/>
              <a:gd name="connsiteX174" fmla="*/ 3992547 w 5349084"/>
              <a:gd name="connsiteY174" fmla="*/ 15057845 h 16206724"/>
              <a:gd name="connsiteX175" fmla="*/ 4026027 w 5349084"/>
              <a:gd name="connsiteY175" fmla="*/ 15120619 h 16206724"/>
              <a:gd name="connsiteX176" fmla="*/ 4030211 w 5349084"/>
              <a:gd name="connsiteY176" fmla="*/ 15183397 h 16206724"/>
              <a:gd name="connsiteX177" fmla="*/ 4042768 w 5349084"/>
              <a:gd name="connsiteY177" fmla="*/ 15250358 h 16206724"/>
              <a:gd name="connsiteX178" fmla="*/ 4046951 w 5349084"/>
              <a:gd name="connsiteY178" fmla="*/ 15308949 h 16206724"/>
              <a:gd name="connsiteX179" fmla="*/ 4147392 w 5349084"/>
              <a:gd name="connsiteY179" fmla="*/ 15585163 h 16206724"/>
              <a:gd name="connsiteX180" fmla="*/ 4143209 w 5349084"/>
              <a:gd name="connsiteY180" fmla="*/ 15752565 h 16206724"/>
              <a:gd name="connsiteX181" fmla="*/ 4180873 w 5349084"/>
              <a:gd name="connsiteY181" fmla="*/ 15815339 h 16206724"/>
              <a:gd name="connsiteX182" fmla="*/ 4185060 w 5349084"/>
              <a:gd name="connsiteY182" fmla="*/ 15919967 h 16206724"/>
              <a:gd name="connsiteX183" fmla="*/ 4159949 w 5349084"/>
              <a:gd name="connsiteY183" fmla="*/ 15953448 h 16206724"/>
              <a:gd name="connsiteX184" fmla="*/ 4005100 w 5349084"/>
              <a:gd name="connsiteY184" fmla="*/ 16024592 h 16206724"/>
              <a:gd name="connsiteX185" fmla="*/ 3967437 w 5349084"/>
              <a:gd name="connsiteY185" fmla="*/ 16024592 h 16206724"/>
              <a:gd name="connsiteX186" fmla="*/ 3963249 w 5349084"/>
              <a:gd name="connsiteY186" fmla="*/ 15978558 h 16206724"/>
              <a:gd name="connsiteX187" fmla="*/ 3887918 w 5349084"/>
              <a:gd name="connsiteY187" fmla="*/ 16028780 h 16206724"/>
              <a:gd name="connsiteX188" fmla="*/ 3607521 w 5349084"/>
              <a:gd name="connsiteY188" fmla="*/ 16191994 h 16206724"/>
              <a:gd name="connsiteX189" fmla="*/ 3029983 w 5349084"/>
              <a:gd name="connsiteY189" fmla="*/ 16187812 h 16206724"/>
              <a:gd name="connsiteX190" fmla="*/ 2536146 w 5349084"/>
              <a:gd name="connsiteY190" fmla="*/ 16179440 h 16206724"/>
              <a:gd name="connsiteX191" fmla="*/ 2414777 w 5349084"/>
              <a:gd name="connsiteY191" fmla="*/ 16154332 h 16206724"/>
              <a:gd name="connsiteX192" fmla="*/ 2410595 w 5349084"/>
              <a:gd name="connsiteY192" fmla="*/ 16112480 h 16206724"/>
              <a:gd name="connsiteX193" fmla="*/ 1958608 w 5349084"/>
              <a:gd name="connsiteY193" fmla="*/ 16087370 h 16206724"/>
              <a:gd name="connsiteX194" fmla="*/ 1690764 w 5349084"/>
              <a:gd name="connsiteY194" fmla="*/ 16066442 h 16206724"/>
              <a:gd name="connsiteX195" fmla="*/ 1665654 w 5349084"/>
              <a:gd name="connsiteY195" fmla="*/ 16024592 h 16206724"/>
              <a:gd name="connsiteX196" fmla="*/ 1690764 w 5349084"/>
              <a:gd name="connsiteY196" fmla="*/ 15978558 h 16206724"/>
              <a:gd name="connsiteX197" fmla="*/ 1749355 w 5349084"/>
              <a:gd name="connsiteY197" fmla="*/ 15786046 h 16206724"/>
              <a:gd name="connsiteX198" fmla="*/ 2038122 w 5349084"/>
              <a:gd name="connsiteY198" fmla="*/ 15614456 h 16206724"/>
              <a:gd name="connsiteX199" fmla="*/ 2096713 w 5349084"/>
              <a:gd name="connsiteY199" fmla="*/ 15593533 h 16206724"/>
              <a:gd name="connsiteX200" fmla="*/ 2326893 w 5349084"/>
              <a:gd name="connsiteY200" fmla="*/ 15451241 h 16206724"/>
              <a:gd name="connsiteX201" fmla="*/ 2418965 w 5349084"/>
              <a:gd name="connsiteY201" fmla="*/ 15384280 h 16206724"/>
              <a:gd name="connsiteX202" fmla="*/ 2481738 w 5349084"/>
              <a:gd name="connsiteY202" fmla="*/ 15225247 h 16206724"/>
              <a:gd name="connsiteX203" fmla="*/ 2590550 w 5349084"/>
              <a:gd name="connsiteY203" fmla="*/ 15133176 h 16206724"/>
              <a:gd name="connsiteX204" fmla="*/ 2615660 w 5349084"/>
              <a:gd name="connsiteY204" fmla="*/ 15057845 h 16206724"/>
              <a:gd name="connsiteX205" fmla="*/ 2644958 w 5349084"/>
              <a:gd name="connsiteY205" fmla="*/ 15020177 h 16206724"/>
              <a:gd name="connsiteX206" fmla="*/ 2649141 w 5349084"/>
              <a:gd name="connsiteY206" fmla="*/ 14969957 h 16206724"/>
              <a:gd name="connsiteX207" fmla="*/ 2674251 w 5349084"/>
              <a:gd name="connsiteY207" fmla="*/ 14919736 h 16206724"/>
              <a:gd name="connsiteX208" fmla="*/ 2674251 w 5349084"/>
              <a:gd name="connsiteY208" fmla="*/ 14869515 h 16206724"/>
              <a:gd name="connsiteX209" fmla="*/ 2624030 w 5349084"/>
              <a:gd name="connsiteY209" fmla="*/ 14790001 h 16206724"/>
              <a:gd name="connsiteX210" fmla="*/ 2665881 w 5349084"/>
              <a:gd name="connsiteY210" fmla="*/ 14727223 h 16206724"/>
              <a:gd name="connsiteX211" fmla="*/ 2619847 w 5349084"/>
              <a:gd name="connsiteY211" fmla="*/ 14467749 h 16206724"/>
              <a:gd name="connsiteX212" fmla="*/ 2464998 w 5349084"/>
              <a:gd name="connsiteY212" fmla="*/ 13844178 h 16206724"/>
              <a:gd name="connsiteX213" fmla="*/ 2285043 w 5349084"/>
              <a:gd name="connsiteY213" fmla="*/ 13032276 h 16206724"/>
              <a:gd name="connsiteX214" fmla="*/ 2209711 w 5349084"/>
              <a:gd name="connsiteY214" fmla="*/ 12475661 h 16206724"/>
              <a:gd name="connsiteX215" fmla="*/ 2197154 w 5349084"/>
              <a:gd name="connsiteY215" fmla="*/ 12350109 h 16206724"/>
              <a:gd name="connsiteX216" fmla="*/ 2218082 w 5349084"/>
              <a:gd name="connsiteY216" fmla="*/ 12316629 h 16206724"/>
              <a:gd name="connsiteX217" fmla="*/ 2213895 w 5349084"/>
              <a:gd name="connsiteY217" fmla="*/ 11998564 h 16206724"/>
              <a:gd name="connsiteX218" fmla="*/ 2205524 w 5349084"/>
              <a:gd name="connsiteY218" fmla="*/ 11546578 h 16206724"/>
              <a:gd name="connsiteX219" fmla="*/ 2088343 w 5349084"/>
              <a:gd name="connsiteY219" fmla="*/ 11098779 h 16206724"/>
              <a:gd name="connsiteX220" fmla="*/ 2038122 w 5349084"/>
              <a:gd name="connsiteY220" fmla="*/ 10994150 h 16206724"/>
              <a:gd name="connsiteX221" fmla="*/ 2008829 w 5349084"/>
              <a:gd name="connsiteY221" fmla="*/ 11006707 h 16206724"/>
              <a:gd name="connsiteX222" fmla="*/ 1891647 w 5349084"/>
              <a:gd name="connsiteY222" fmla="*/ 10948116 h 16206724"/>
              <a:gd name="connsiteX223" fmla="*/ 1761908 w 5349084"/>
              <a:gd name="connsiteY223" fmla="*/ 11048558 h 16206724"/>
              <a:gd name="connsiteX224" fmla="*/ 1669837 w 5349084"/>
              <a:gd name="connsiteY224" fmla="*/ 11010890 h 16206724"/>
              <a:gd name="connsiteX225" fmla="*/ 1615433 w 5349084"/>
              <a:gd name="connsiteY225" fmla="*/ 11069481 h 16206724"/>
              <a:gd name="connsiteX226" fmla="*/ 1577765 w 5349084"/>
              <a:gd name="connsiteY226" fmla="*/ 11132259 h 16206724"/>
              <a:gd name="connsiteX227" fmla="*/ 1519175 w 5349084"/>
              <a:gd name="connsiteY227" fmla="*/ 11082038 h 16206724"/>
              <a:gd name="connsiteX228" fmla="*/ 1464771 w 5349084"/>
              <a:gd name="connsiteY228" fmla="*/ 11128072 h 16206724"/>
              <a:gd name="connsiteX229" fmla="*/ 1422920 w 5349084"/>
              <a:gd name="connsiteY229" fmla="*/ 11199220 h 16206724"/>
              <a:gd name="connsiteX230" fmla="*/ 1347589 w 5349084"/>
              <a:gd name="connsiteY230" fmla="*/ 11148999 h 16206724"/>
              <a:gd name="connsiteX231" fmla="*/ 1288998 w 5349084"/>
              <a:gd name="connsiteY231" fmla="*/ 11186663 h 16206724"/>
              <a:gd name="connsiteX232" fmla="*/ 1230408 w 5349084"/>
              <a:gd name="connsiteY232" fmla="*/ 11245253 h 16206724"/>
              <a:gd name="connsiteX233" fmla="*/ 1138336 w 5349084"/>
              <a:gd name="connsiteY233" fmla="*/ 11178292 h 16206724"/>
              <a:gd name="connsiteX234" fmla="*/ 1092298 w 5349084"/>
              <a:gd name="connsiteY234" fmla="*/ 11140629 h 16206724"/>
              <a:gd name="connsiteX235" fmla="*/ 1071375 w 5349084"/>
              <a:gd name="connsiteY235" fmla="*/ 11136442 h 16206724"/>
              <a:gd name="connsiteX236" fmla="*/ 958377 w 5349084"/>
              <a:gd name="connsiteY236" fmla="*/ 11182480 h 16206724"/>
              <a:gd name="connsiteX237" fmla="*/ 895603 w 5349084"/>
              <a:gd name="connsiteY237" fmla="*/ 11157369 h 16206724"/>
              <a:gd name="connsiteX238" fmla="*/ 891416 w 5349084"/>
              <a:gd name="connsiteY238" fmla="*/ 11119702 h 16206724"/>
              <a:gd name="connsiteX239" fmla="*/ 874675 w 5349084"/>
              <a:gd name="connsiteY239" fmla="*/ 11094591 h 16206724"/>
              <a:gd name="connsiteX240" fmla="*/ 883045 w 5349084"/>
              <a:gd name="connsiteY240" fmla="*/ 11019260 h 16206724"/>
              <a:gd name="connsiteX241" fmla="*/ 899786 w 5349084"/>
              <a:gd name="connsiteY241" fmla="*/ 10981597 h 16206724"/>
              <a:gd name="connsiteX242" fmla="*/ 874675 w 5349084"/>
              <a:gd name="connsiteY242" fmla="*/ 10952299 h 16206724"/>
              <a:gd name="connsiteX243" fmla="*/ 857935 w 5349084"/>
              <a:gd name="connsiteY243" fmla="*/ 10914636 h 16206724"/>
              <a:gd name="connsiteX244" fmla="*/ 962564 w 5349084"/>
              <a:gd name="connsiteY244" fmla="*/ 10429169 h 16206724"/>
              <a:gd name="connsiteX245" fmla="*/ 1029525 w 5349084"/>
              <a:gd name="connsiteY245" fmla="*/ 10056696 h 16206724"/>
              <a:gd name="connsiteX246" fmla="*/ 1029525 w 5349084"/>
              <a:gd name="connsiteY246" fmla="*/ 9474975 h 16206724"/>
              <a:gd name="connsiteX247" fmla="*/ 1079745 w 5349084"/>
              <a:gd name="connsiteY247" fmla="*/ 8767698 h 16206724"/>
              <a:gd name="connsiteX248" fmla="*/ 1167629 w 5349084"/>
              <a:gd name="connsiteY248" fmla="*/ 8219458 h 16206724"/>
              <a:gd name="connsiteX249" fmla="*/ 1176000 w 5349084"/>
              <a:gd name="connsiteY249" fmla="*/ 8035315 h 16206724"/>
              <a:gd name="connsiteX250" fmla="*/ 1180187 w 5349084"/>
              <a:gd name="connsiteY250" fmla="*/ 7943244 h 16206724"/>
              <a:gd name="connsiteX251" fmla="*/ 1100669 w 5349084"/>
              <a:gd name="connsiteY251" fmla="*/ 7930686 h 16206724"/>
              <a:gd name="connsiteX252" fmla="*/ 987674 w 5349084"/>
              <a:gd name="connsiteY252" fmla="*/ 7788394 h 16206724"/>
              <a:gd name="connsiteX253" fmla="*/ 1021155 w 5349084"/>
              <a:gd name="connsiteY253" fmla="*/ 7625179 h 16206724"/>
              <a:gd name="connsiteX254" fmla="*/ 1046265 w 5349084"/>
              <a:gd name="connsiteY254" fmla="*/ 7554031 h 16206724"/>
              <a:gd name="connsiteX255" fmla="*/ 1125779 w 5349084"/>
              <a:gd name="connsiteY255" fmla="*/ 7294557 h 16206724"/>
              <a:gd name="connsiteX256" fmla="*/ 1192740 w 5349084"/>
              <a:gd name="connsiteY256" fmla="*/ 6901162 h 16206724"/>
              <a:gd name="connsiteX257" fmla="*/ 1205297 w 5349084"/>
              <a:gd name="connsiteY257" fmla="*/ 6662615 h 16206724"/>
              <a:gd name="connsiteX258" fmla="*/ 1167629 w 5349084"/>
              <a:gd name="connsiteY258" fmla="*/ 6583098 h 16206724"/>
              <a:gd name="connsiteX259" fmla="*/ 1125779 w 5349084"/>
              <a:gd name="connsiteY259" fmla="*/ 6499396 h 16206724"/>
              <a:gd name="connsiteX260" fmla="*/ 1029525 w 5349084"/>
              <a:gd name="connsiteY260" fmla="*/ 6553804 h 16206724"/>
              <a:gd name="connsiteX261" fmla="*/ 682163 w 5349084"/>
              <a:gd name="connsiteY261" fmla="*/ 6398955 h 16206724"/>
              <a:gd name="connsiteX262" fmla="*/ 439429 w 5349084"/>
              <a:gd name="connsiteY262" fmla="*/ 6152038 h 16206724"/>
              <a:gd name="connsiteX263" fmla="*/ 393396 w 5349084"/>
              <a:gd name="connsiteY263" fmla="*/ 6072520 h 16206724"/>
              <a:gd name="connsiteX264" fmla="*/ 305507 w 5349084"/>
              <a:gd name="connsiteY264" fmla="*/ 5976266 h 16206724"/>
              <a:gd name="connsiteX265" fmla="*/ 246916 w 5349084"/>
              <a:gd name="connsiteY265" fmla="*/ 5867455 h 16206724"/>
              <a:gd name="connsiteX266" fmla="*/ 167402 w 5349084"/>
              <a:gd name="connsiteY266" fmla="*/ 5771195 h 16206724"/>
              <a:gd name="connsiteX267" fmla="*/ 150662 w 5349084"/>
              <a:gd name="connsiteY267" fmla="*/ 5670755 h 16206724"/>
              <a:gd name="connsiteX268" fmla="*/ 108812 w 5349084"/>
              <a:gd name="connsiteY268" fmla="*/ 5578683 h 16206724"/>
              <a:gd name="connsiteX269" fmla="*/ 66961 w 5349084"/>
              <a:gd name="connsiteY269" fmla="*/ 5511722 h 16206724"/>
              <a:gd name="connsiteX270" fmla="*/ 0 w 5349084"/>
              <a:gd name="connsiteY270" fmla="*/ 5448949 h 16206724"/>
              <a:gd name="connsiteX271" fmla="*/ 16740 w 5349084"/>
              <a:gd name="connsiteY271" fmla="*/ 5390358 h 16206724"/>
              <a:gd name="connsiteX272" fmla="*/ 37663 w 5349084"/>
              <a:gd name="connsiteY272" fmla="*/ 5289916 h 16206724"/>
              <a:gd name="connsiteX273" fmla="*/ 66961 w 5349084"/>
              <a:gd name="connsiteY273" fmla="*/ 5231325 h 16206724"/>
              <a:gd name="connsiteX274" fmla="*/ 37663 w 5349084"/>
              <a:gd name="connsiteY274" fmla="*/ 5122513 h 16206724"/>
              <a:gd name="connsiteX275" fmla="*/ 104624 w 5349084"/>
              <a:gd name="connsiteY275" fmla="*/ 5118327 h 16206724"/>
              <a:gd name="connsiteX276" fmla="*/ 96254 w 5349084"/>
              <a:gd name="connsiteY276" fmla="*/ 5009515 h 16206724"/>
              <a:gd name="connsiteX277" fmla="*/ 159032 w 5349084"/>
              <a:gd name="connsiteY277" fmla="*/ 4930001 h 16206724"/>
              <a:gd name="connsiteX278" fmla="*/ 171585 w 5349084"/>
              <a:gd name="connsiteY278" fmla="*/ 4867223 h 16206724"/>
              <a:gd name="connsiteX279" fmla="*/ 167402 w 5349084"/>
              <a:gd name="connsiteY279" fmla="*/ 4938371 h 16206724"/>
              <a:gd name="connsiteX280" fmla="*/ 158509 w 5349084"/>
              <a:gd name="connsiteY280" fmla="*/ 4991664 h 16206724"/>
              <a:gd name="connsiteX281" fmla="*/ 157425 w 5349084"/>
              <a:gd name="connsiteY281" fmla="*/ 5013577 h 16206724"/>
              <a:gd name="connsiteX282" fmla="*/ 166181 w 5349084"/>
              <a:gd name="connsiteY282" fmla="*/ 4969796 h 16206724"/>
              <a:gd name="connsiteX283" fmla="*/ 181421 w 5349084"/>
              <a:gd name="connsiteY283" fmla="*/ 4924077 h 16206724"/>
              <a:gd name="connsiteX284" fmla="*/ 189041 w 5349084"/>
              <a:gd name="connsiteY284" fmla="*/ 4779296 h 16206724"/>
              <a:gd name="connsiteX285" fmla="*/ 204281 w 5349084"/>
              <a:gd name="connsiteY285" fmla="*/ 4756436 h 16206724"/>
              <a:gd name="connsiteX286" fmla="*/ 211901 w 5349084"/>
              <a:gd name="connsiteY286" fmla="*/ 4733577 h 16206724"/>
              <a:gd name="connsiteX287" fmla="*/ 265241 w 5349084"/>
              <a:gd name="connsiteY287" fmla="*/ 4664996 h 16206724"/>
              <a:gd name="connsiteX288" fmla="*/ 280481 w 5349084"/>
              <a:gd name="connsiteY288" fmla="*/ 4642137 h 16206724"/>
              <a:gd name="connsiteX289" fmla="*/ 303341 w 5349084"/>
              <a:gd name="connsiteY289" fmla="*/ 4619277 h 16206724"/>
              <a:gd name="connsiteX290" fmla="*/ 318581 w 5349084"/>
              <a:gd name="connsiteY290" fmla="*/ 4596416 h 16206724"/>
              <a:gd name="connsiteX291" fmla="*/ 341441 w 5349084"/>
              <a:gd name="connsiteY291" fmla="*/ 4581176 h 16206724"/>
              <a:gd name="connsiteX292" fmla="*/ 379541 w 5349084"/>
              <a:gd name="connsiteY292" fmla="*/ 4543077 h 16206724"/>
              <a:gd name="connsiteX293" fmla="*/ 394781 w 5349084"/>
              <a:gd name="connsiteY293" fmla="*/ 4520217 h 16206724"/>
              <a:gd name="connsiteX294" fmla="*/ 440501 w 5349084"/>
              <a:gd name="connsiteY294" fmla="*/ 4474496 h 16206724"/>
              <a:gd name="connsiteX295" fmla="*/ 478601 w 5349084"/>
              <a:gd name="connsiteY295" fmla="*/ 4421157 h 16206724"/>
              <a:gd name="connsiteX296" fmla="*/ 531941 w 5349084"/>
              <a:gd name="connsiteY296" fmla="*/ 4344957 h 16206724"/>
              <a:gd name="connsiteX297" fmla="*/ 562421 w 5349084"/>
              <a:gd name="connsiteY297" fmla="*/ 4306857 h 16206724"/>
              <a:gd name="connsiteX298" fmla="*/ 592901 w 5349084"/>
              <a:gd name="connsiteY298" fmla="*/ 4261136 h 16206724"/>
              <a:gd name="connsiteX299" fmla="*/ 615761 w 5349084"/>
              <a:gd name="connsiteY299" fmla="*/ 4238277 h 16206724"/>
              <a:gd name="connsiteX300" fmla="*/ 631001 w 5349084"/>
              <a:gd name="connsiteY300" fmla="*/ 4215417 h 16206724"/>
              <a:gd name="connsiteX301" fmla="*/ 646241 w 5349084"/>
              <a:gd name="connsiteY301" fmla="*/ 4184936 h 16206724"/>
              <a:gd name="connsiteX302" fmla="*/ 691961 w 5349084"/>
              <a:gd name="connsiteY302" fmla="*/ 4139217 h 16206724"/>
              <a:gd name="connsiteX303" fmla="*/ 707201 w 5349084"/>
              <a:gd name="connsiteY303" fmla="*/ 4116357 h 16206724"/>
              <a:gd name="connsiteX304" fmla="*/ 752921 w 5349084"/>
              <a:gd name="connsiteY304" fmla="*/ 4078256 h 16206724"/>
              <a:gd name="connsiteX305" fmla="*/ 762000 w 5349084"/>
              <a:gd name="connsiteY305" fmla="*/ 4075230 h 16206724"/>
              <a:gd name="connsiteX306" fmla="*/ 794637 w 5349084"/>
              <a:gd name="connsiteY306" fmla="*/ 3971099 h 16206724"/>
              <a:gd name="connsiteX307" fmla="*/ 837012 w 5349084"/>
              <a:gd name="connsiteY307" fmla="*/ 3862813 h 16206724"/>
              <a:gd name="connsiteX308" fmla="*/ 1008597 w 5349084"/>
              <a:gd name="connsiteY308" fmla="*/ 3699593 h 16206724"/>
              <a:gd name="connsiteX309" fmla="*/ 1268071 w 5349084"/>
              <a:gd name="connsiteY309" fmla="*/ 3578228 h 16206724"/>
              <a:gd name="connsiteX310" fmla="*/ 1242961 w 5349084"/>
              <a:gd name="connsiteY310" fmla="*/ 3615892 h 16206724"/>
              <a:gd name="connsiteX311" fmla="*/ 1150889 w 5349084"/>
              <a:gd name="connsiteY311" fmla="*/ 3749813 h 16206724"/>
              <a:gd name="connsiteX312" fmla="*/ 1076735 w 5349084"/>
              <a:gd name="connsiteY312" fmla="*/ 3869872 h 16206724"/>
              <a:gd name="connsiteX313" fmla="*/ 1061649 w 5349084"/>
              <a:gd name="connsiteY313" fmla="*/ 3902689 h 16206724"/>
              <a:gd name="connsiteX314" fmla="*/ 1065341 w 5349084"/>
              <a:gd name="connsiteY314" fmla="*/ 3902997 h 16206724"/>
              <a:gd name="connsiteX315" fmla="*/ 1301561 w 5349084"/>
              <a:gd name="connsiteY315" fmla="*/ 3971576 h 16206724"/>
              <a:gd name="connsiteX316" fmla="*/ 1418733 w 5349084"/>
              <a:gd name="connsiteY316" fmla="*/ 3833515 h 16206724"/>
              <a:gd name="connsiteX317" fmla="*/ 1519175 w 5349084"/>
              <a:gd name="connsiteY317" fmla="*/ 3590781 h 16206724"/>
              <a:gd name="connsiteX318" fmla="*/ 1569395 w 5349084"/>
              <a:gd name="connsiteY318" fmla="*/ 3490340 h 16206724"/>
              <a:gd name="connsiteX319" fmla="*/ 1414550 w 5349084"/>
              <a:gd name="connsiteY319" fmla="*/ 3586594 h 16206724"/>
              <a:gd name="connsiteX320" fmla="*/ 1364329 w 5349084"/>
              <a:gd name="connsiteY320" fmla="*/ 3511263 h 16206724"/>
              <a:gd name="connsiteX321" fmla="*/ 1406180 w 5349084"/>
              <a:gd name="connsiteY321" fmla="*/ 3310380 h 16206724"/>
              <a:gd name="connsiteX322" fmla="*/ 1506621 w 5349084"/>
              <a:gd name="connsiteY322" fmla="*/ 3130425 h 16206724"/>
              <a:gd name="connsiteX323" fmla="*/ 1514992 w 5349084"/>
              <a:gd name="connsiteY323" fmla="*/ 3126238 h 16206724"/>
              <a:gd name="connsiteX324" fmla="*/ 1653096 w 5349084"/>
              <a:gd name="connsiteY324" fmla="*/ 2875134 h 16206724"/>
              <a:gd name="connsiteX325" fmla="*/ 1694947 w 5349084"/>
              <a:gd name="connsiteY325" fmla="*/ 2833283 h 16206724"/>
              <a:gd name="connsiteX326" fmla="*/ 1879090 w 5349084"/>
              <a:gd name="connsiteY326" fmla="*/ 2661698 h 16206724"/>
              <a:gd name="connsiteX327" fmla="*/ 1916757 w 5349084"/>
              <a:gd name="connsiteY327" fmla="*/ 2649141 h 16206724"/>
              <a:gd name="connsiteX328" fmla="*/ 1870719 w 5349084"/>
              <a:gd name="connsiteY328" fmla="*/ 2230635 h 16206724"/>
              <a:gd name="connsiteX329" fmla="*/ 1795389 w 5349084"/>
              <a:gd name="connsiteY329" fmla="*/ 1879090 h 16206724"/>
              <a:gd name="connsiteX330" fmla="*/ 1678207 w 5349084"/>
              <a:gd name="connsiteY330" fmla="*/ 1837239 h 16206724"/>
              <a:gd name="connsiteX331" fmla="*/ 1544285 w 5349084"/>
              <a:gd name="connsiteY331" fmla="*/ 1653097 h 16206724"/>
              <a:gd name="connsiteX332" fmla="*/ 1489881 w 5349084"/>
              <a:gd name="connsiteY332" fmla="*/ 1431291 h 16206724"/>
              <a:gd name="connsiteX333" fmla="*/ 1477324 w 5349084"/>
              <a:gd name="connsiteY333" fmla="*/ 1297369 h 16206724"/>
              <a:gd name="connsiteX334" fmla="*/ 1531732 w 5349084"/>
              <a:gd name="connsiteY334" fmla="*/ 1192740 h 16206724"/>
              <a:gd name="connsiteX335" fmla="*/ 1636356 w 5349084"/>
              <a:gd name="connsiteY335" fmla="*/ 1201110 h 16206724"/>
              <a:gd name="connsiteX336" fmla="*/ 1724245 w 5349084"/>
              <a:gd name="connsiteY336" fmla="*/ 1272258 h 16206724"/>
              <a:gd name="connsiteX337" fmla="*/ 1749355 w 5349084"/>
              <a:gd name="connsiteY337" fmla="*/ 757494 h 16206724"/>
              <a:gd name="connsiteX338" fmla="*/ 1874907 w 5349084"/>
              <a:gd name="connsiteY338" fmla="*/ 422689 h 16206724"/>
              <a:gd name="connsiteX339" fmla="*/ 1954421 w 5349084"/>
              <a:gd name="connsiteY339" fmla="*/ 267844 h 16206724"/>
              <a:gd name="connsiteX340" fmla="*/ 2067419 w 5349084"/>
              <a:gd name="connsiteY340" fmla="*/ 221806 h 16206724"/>
              <a:gd name="connsiteX341" fmla="*/ 2239005 w 5349084"/>
              <a:gd name="connsiteY341" fmla="*/ 96254 h 16206724"/>
              <a:gd name="connsiteX342" fmla="*/ 2515219 w 5349084"/>
              <a:gd name="connsiteY342" fmla="*/ 25111 h 16206724"/>
              <a:gd name="connsiteX343" fmla="*/ 2674251 w 5349084"/>
              <a:gd name="connsiteY343" fmla="*/ 0 h 16206724"/>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945819 w 5349084"/>
              <a:gd name="connsiteY21" fmla="*/ 5130884 h 16206724"/>
              <a:gd name="connsiteX22" fmla="*/ 937449 w 5349084"/>
              <a:gd name="connsiteY22" fmla="*/ 5143437 h 16206724"/>
              <a:gd name="connsiteX23" fmla="*/ 924896 w 5349084"/>
              <a:gd name="connsiteY23" fmla="*/ 5155994 h 16206724"/>
              <a:gd name="connsiteX24" fmla="*/ 945819 w 5349084"/>
              <a:gd name="connsiteY24" fmla="*/ 5130884 h 16206724"/>
              <a:gd name="connsiteX25" fmla="*/ 1126301 w 5349084"/>
              <a:gd name="connsiteY25" fmla="*/ 4466876 h 16206724"/>
              <a:gd name="connsiteX26" fmla="*/ 1088201 w 5349084"/>
              <a:gd name="connsiteY26" fmla="*/ 4474496 h 16206724"/>
              <a:gd name="connsiteX27" fmla="*/ 1019621 w 5349084"/>
              <a:gd name="connsiteY27" fmla="*/ 4512597 h 16206724"/>
              <a:gd name="connsiteX28" fmla="*/ 1004381 w 5349084"/>
              <a:gd name="connsiteY28" fmla="*/ 4535457 h 16206724"/>
              <a:gd name="connsiteX29" fmla="*/ 943421 w 5349084"/>
              <a:gd name="connsiteY29" fmla="*/ 4664996 h 16206724"/>
              <a:gd name="connsiteX30" fmla="*/ 920561 w 5349084"/>
              <a:gd name="connsiteY30" fmla="*/ 4687856 h 16206724"/>
              <a:gd name="connsiteX31" fmla="*/ 890081 w 5349084"/>
              <a:gd name="connsiteY31" fmla="*/ 4764056 h 16206724"/>
              <a:gd name="connsiteX32" fmla="*/ 874841 w 5349084"/>
              <a:gd name="connsiteY32" fmla="*/ 4786916 h 16206724"/>
              <a:gd name="connsiteX33" fmla="*/ 851981 w 5349084"/>
              <a:gd name="connsiteY33" fmla="*/ 4832637 h 16206724"/>
              <a:gd name="connsiteX34" fmla="*/ 836741 w 5349084"/>
              <a:gd name="connsiteY34" fmla="*/ 4885976 h 16206724"/>
              <a:gd name="connsiteX35" fmla="*/ 806261 w 5349084"/>
              <a:gd name="connsiteY35" fmla="*/ 4931697 h 16206724"/>
              <a:gd name="connsiteX36" fmla="*/ 798641 w 5349084"/>
              <a:gd name="connsiteY36" fmla="*/ 4954556 h 16206724"/>
              <a:gd name="connsiteX37" fmla="*/ 783401 w 5349084"/>
              <a:gd name="connsiteY37" fmla="*/ 4977416 h 16206724"/>
              <a:gd name="connsiteX38" fmla="*/ 782360 w 5349084"/>
              <a:gd name="connsiteY38" fmla="*/ 4980451 h 16206724"/>
              <a:gd name="connsiteX39" fmla="*/ 782604 w 5349084"/>
              <a:gd name="connsiteY39" fmla="*/ 4980221 h 16206724"/>
              <a:gd name="connsiteX40" fmla="*/ 828642 w 5349084"/>
              <a:gd name="connsiteY40" fmla="*/ 5059735 h 16206724"/>
              <a:gd name="connsiteX41" fmla="*/ 899786 w 5349084"/>
              <a:gd name="connsiteY41" fmla="*/ 5256435 h 16206724"/>
              <a:gd name="connsiteX42" fmla="*/ 912343 w 5349084"/>
              <a:gd name="connsiteY42" fmla="*/ 5373618 h 16206724"/>
              <a:gd name="connsiteX43" fmla="*/ 945823 w 5349084"/>
              <a:gd name="connsiteY43" fmla="*/ 5486612 h 16206724"/>
              <a:gd name="connsiteX44" fmla="*/ 1000227 w 5349084"/>
              <a:gd name="connsiteY44" fmla="*/ 5649831 h 16206724"/>
              <a:gd name="connsiteX45" fmla="*/ 1054635 w 5349084"/>
              <a:gd name="connsiteY45" fmla="*/ 5792123 h 16206724"/>
              <a:gd name="connsiteX46" fmla="*/ 1079745 w 5349084"/>
              <a:gd name="connsiteY46" fmla="*/ 5913488 h 16206724"/>
              <a:gd name="connsiteX47" fmla="*/ 1113226 w 5349084"/>
              <a:gd name="connsiteY47" fmla="*/ 5762826 h 16206724"/>
              <a:gd name="connsiteX48" fmla="*/ 1083928 w 5349084"/>
              <a:gd name="connsiteY48" fmla="*/ 5511722 h 16206724"/>
              <a:gd name="connsiteX49" fmla="*/ 1054635 w 5349084"/>
              <a:gd name="connsiteY49" fmla="*/ 5176918 h 16206724"/>
              <a:gd name="connsiteX50" fmla="*/ 1067188 w 5349084"/>
              <a:gd name="connsiteY50" fmla="*/ 4942554 h 16206724"/>
              <a:gd name="connsiteX51" fmla="*/ 1088115 w 5349084"/>
              <a:gd name="connsiteY51" fmla="*/ 4775152 h 16206724"/>
              <a:gd name="connsiteX52" fmla="*/ 1113226 w 5349084"/>
              <a:gd name="connsiteY52" fmla="*/ 4687267 h 16206724"/>
              <a:gd name="connsiteX53" fmla="*/ 1175608 w 5349084"/>
              <a:gd name="connsiteY53" fmla="*/ 4527189 h 16206724"/>
              <a:gd name="connsiteX54" fmla="*/ 1183892 w 5349084"/>
              <a:gd name="connsiteY54" fmla="*/ 4480700 h 16206724"/>
              <a:gd name="connsiteX55" fmla="*/ 1179641 w 5349084"/>
              <a:gd name="connsiteY55" fmla="*/ 4482116 h 16206724"/>
              <a:gd name="connsiteX56" fmla="*/ 1149161 w 5349084"/>
              <a:gd name="connsiteY56" fmla="*/ 4474496 h 16206724"/>
              <a:gd name="connsiteX57" fmla="*/ 1126301 w 5349084"/>
              <a:gd name="connsiteY57" fmla="*/ 4466876 h 16206724"/>
              <a:gd name="connsiteX58" fmla="*/ 773416 w 5349084"/>
              <a:gd name="connsiteY58" fmla="*/ 4064768 h 16206724"/>
              <a:gd name="connsiteX59" fmla="*/ 763095 w 5349084"/>
              <a:gd name="connsiteY59" fmla="*/ 4074865 h 16206724"/>
              <a:gd name="connsiteX60" fmla="*/ 775781 w 5349084"/>
              <a:gd name="connsiteY60" fmla="*/ 4070636 h 16206724"/>
              <a:gd name="connsiteX61" fmla="*/ 791021 w 5349084"/>
              <a:gd name="connsiteY61" fmla="*/ 4070636 h 16206724"/>
              <a:gd name="connsiteX62" fmla="*/ 773416 w 5349084"/>
              <a:gd name="connsiteY62" fmla="*/ 4064768 h 16206724"/>
              <a:gd name="connsiteX63" fmla="*/ 2674251 w 5349084"/>
              <a:gd name="connsiteY63" fmla="*/ 0 h 16206724"/>
              <a:gd name="connsiteX64" fmla="*/ 2912801 w 5349084"/>
              <a:gd name="connsiteY64" fmla="*/ 50221 h 16206724"/>
              <a:gd name="connsiteX65" fmla="*/ 3021613 w 5349084"/>
              <a:gd name="connsiteY65" fmla="*/ 62774 h 16206724"/>
              <a:gd name="connsiteX66" fmla="*/ 3327120 w 5349084"/>
              <a:gd name="connsiteY66" fmla="*/ 209253 h 16206724"/>
              <a:gd name="connsiteX67" fmla="*/ 3481970 w 5349084"/>
              <a:gd name="connsiteY67" fmla="*/ 297137 h 16206724"/>
              <a:gd name="connsiteX68" fmla="*/ 3553113 w 5349084"/>
              <a:gd name="connsiteY68" fmla="*/ 426876 h 16206724"/>
              <a:gd name="connsiteX69" fmla="*/ 3590781 w 5349084"/>
              <a:gd name="connsiteY69" fmla="*/ 585908 h 16206724"/>
              <a:gd name="connsiteX70" fmla="*/ 3632632 w 5349084"/>
              <a:gd name="connsiteY70" fmla="*/ 778421 h 16206724"/>
              <a:gd name="connsiteX71" fmla="*/ 3632632 w 5349084"/>
              <a:gd name="connsiteY71" fmla="*/ 966747 h 16206724"/>
              <a:gd name="connsiteX72" fmla="*/ 3624262 w 5349084"/>
              <a:gd name="connsiteY72" fmla="*/ 1184370 h 16206724"/>
              <a:gd name="connsiteX73" fmla="*/ 3620075 w 5349084"/>
              <a:gd name="connsiteY73" fmla="*/ 1439661 h 16206724"/>
              <a:gd name="connsiteX74" fmla="*/ 3578224 w 5349084"/>
              <a:gd name="connsiteY74" fmla="*/ 1640544 h 16206724"/>
              <a:gd name="connsiteX75" fmla="*/ 3645185 w 5349084"/>
              <a:gd name="connsiteY75" fmla="*/ 1661467 h 16206724"/>
              <a:gd name="connsiteX76" fmla="*/ 3649372 w 5349084"/>
              <a:gd name="connsiteY76" fmla="*/ 1787019 h 16206724"/>
              <a:gd name="connsiteX77" fmla="*/ 3565671 w 5349084"/>
              <a:gd name="connsiteY77" fmla="*/ 1996272 h 16206724"/>
              <a:gd name="connsiteX78" fmla="*/ 3465229 w 5349084"/>
              <a:gd name="connsiteY78" fmla="*/ 2126010 h 16206724"/>
              <a:gd name="connsiteX79" fmla="*/ 3410821 w 5349084"/>
              <a:gd name="connsiteY79" fmla="*/ 2159491 h 16206724"/>
              <a:gd name="connsiteX80" fmla="*/ 3435932 w 5349084"/>
              <a:gd name="connsiteY80" fmla="*/ 2205524 h 16206724"/>
              <a:gd name="connsiteX81" fmla="*/ 3666113 w 5349084"/>
              <a:gd name="connsiteY81" fmla="*/ 2377114 h 16206724"/>
              <a:gd name="connsiteX82" fmla="*/ 3682853 w 5349084"/>
              <a:gd name="connsiteY82" fmla="*/ 2381297 h 16206724"/>
              <a:gd name="connsiteX83" fmla="*/ 3913029 w 5349084"/>
              <a:gd name="connsiteY83" fmla="*/ 2368744 h 16206724"/>
              <a:gd name="connsiteX84" fmla="*/ 3879548 w 5349084"/>
              <a:gd name="connsiteY84" fmla="*/ 2410595 h 16206724"/>
              <a:gd name="connsiteX85" fmla="*/ 3933956 w 5349084"/>
              <a:gd name="connsiteY85" fmla="*/ 2410595 h 16206724"/>
              <a:gd name="connsiteX86" fmla="*/ 3825145 w 5349084"/>
              <a:gd name="connsiteY86" fmla="*/ 2456628 h 16206724"/>
              <a:gd name="connsiteX87" fmla="*/ 3871178 w 5349084"/>
              <a:gd name="connsiteY87" fmla="*/ 2448258 h 16206724"/>
              <a:gd name="connsiteX88" fmla="*/ 3829327 w 5349084"/>
              <a:gd name="connsiteY88" fmla="*/ 2473368 h 16206724"/>
              <a:gd name="connsiteX89" fmla="*/ 3887918 w 5349084"/>
              <a:gd name="connsiteY89" fmla="*/ 2469185 h 16206724"/>
              <a:gd name="connsiteX90" fmla="*/ 3791664 w 5349084"/>
              <a:gd name="connsiteY90" fmla="*/ 2506849 h 16206724"/>
              <a:gd name="connsiteX91" fmla="*/ 3887918 w 5349084"/>
              <a:gd name="connsiteY91" fmla="*/ 2527776 h 16206724"/>
              <a:gd name="connsiteX92" fmla="*/ 3779107 w 5349084"/>
              <a:gd name="connsiteY92" fmla="*/ 2557069 h 16206724"/>
              <a:gd name="connsiteX93" fmla="*/ 3917216 w 5349084"/>
              <a:gd name="connsiteY93" fmla="*/ 2586367 h 16206724"/>
              <a:gd name="connsiteX94" fmla="*/ 3741443 w 5349084"/>
              <a:gd name="connsiteY94" fmla="*/ 2598920 h 16206724"/>
              <a:gd name="connsiteX95" fmla="*/ 3879548 w 5349084"/>
              <a:gd name="connsiteY95" fmla="*/ 2636588 h 16206724"/>
              <a:gd name="connsiteX96" fmla="*/ 3694883 w 5349084"/>
              <a:gd name="connsiteY96" fmla="*/ 2641821 h 16206724"/>
              <a:gd name="connsiteX97" fmla="*/ 3670972 w 5349084"/>
              <a:gd name="connsiteY97" fmla="*/ 2636359 h 16206724"/>
              <a:gd name="connsiteX98" fmla="*/ 3645185 w 5349084"/>
              <a:gd name="connsiteY98" fmla="*/ 2628218 h 16206724"/>
              <a:gd name="connsiteX99" fmla="*/ 3656499 w 5349084"/>
              <a:gd name="connsiteY99" fmla="*/ 2633055 h 16206724"/>
              <a:gd name="connsiteX100" fmla="*/ 3670972 w 5349084"/>
              <a:gd name="connsiteY100" fmla="*/ 2636359 h 16206724"/>
              <a:gd name="connsiteX101" fmla="*/ 3724703 w 5349084"/>
              <a:gd name="connsiteY101" fmla="*/ 2653328 h 16206724"/>
              <a:gd name="connsiteX102" fmla="*/ 3398269 w 5349084"/>
              <a:gd name="connsiteY102" fmla="*/ 2711919 h 16206724"/>
              <a:gd name="connsiteX103" fmla="*/ 3076017 w 5349084"/>
              <a:gd name="connsiteY103" fmla="*/ 2636588 h 16206724"/>
              <a:gd name="connsiteX104" fmla="*/ 3130425 w 5349084"/>
              <a:gd name="connsiteY104" fmla="*/ 2753769 h 16206724"/>
              <a:gd name="connsiteX105" fmla="*/ 3180645 w 5349084"/>
              <a:gd name="connsiteY105" fmla="*/ 2879321 h 16206724"/>
              <a:gd name="connsiteX106" fmla="*/ 3201569 w 5349084"/>
              <a:gd name="connsiteY106" fmla="*/ 2916985 h 16206724"/>
              <a:gd name="connsiteX107" fmla="*/ 2912801 w 5349084"/>
              <a:gd name="connsiteY107" fmla="*/ 3285270 h 16206724"/>
              <a:gd name="connsiteX108" fmla="*/ 2823711 w 5349084"/>
              <a:gd name="connsiteY108" fmla="*/ 3746961 h 16206724"/>
              <a:gd name="connsiteX109" fmla="*/ 2824884 w 5349084"/>
              <a:gd name="connsiteY109" fmla="*/ 3757912 h 16206724"/>
              <a:gd name="connsiteX110" fmla="*/ 2825561 w 5349084"/>
              <a:gd name="connsiteY110" fmla="*/ 3758216 h 16206724"/>
              <a:gd name="connsiteX111" fmla="*/ 2863661 w 5349084"/>
              <a:gd name="connsiteY111" fmla="*/ 3765836 h 16206724"/>
              <a:gd name="connsiteX112" fmla="*/ 2917001 w 5349084"/>
              <a:gd name="connsiteY112" fmla="*/ 3796316 h 16206724"/>
              <a:gd name="connsiteX113" fmla="*/ 2955101 w 5349084"/>
              <a:gd name="connsiteY113" fmla="*/ 3803936 h 16206724"/>
              <a:gd name="connsiteX114" fmla="*/ 2985581 w 5349084"/>
              <a:gd name="connsiteY114" fmla="*/ 3811556 h 16206724"/>
              <a:gd name="connsiteX115" fmla="*/ 3069401 w 5349084"/>
              <a:gd name="connsiteY115" fmla="*/ 3826796 h 16206724"/>
              <a:gd name="connsiteX116" fmla="*/ 3153221 w 5349084"/>
              <a:gd name="connsiteY116" fmla="*/ 3849656 h 16206724"/>
              <a:gd name="connsiteX117" fmla="*/ 3183701 w 5349084"/>
              <a:gd name="connsiteY117" fmla="*/ 3857276 h 16206724"/>
              <a:gd name="connsiteX118" fmla="*/ 3229421 w 5349084"/>
              <a:gd name="connsiteY118" fmla="*/ 3872516 h 16206724"/>
              <a:gd name="connsiteX119" fmla="*/ 3240080 w 5349084"/>
              <a:gd name="connsiteY119" fmla="*/ 3876069 h 16206724"/>
              <a:gd name="connsiteX120" fmla="*/ 3266177 w 5349084"/>
              <a:gd name="connsiteY120" fmla="*/ 3783228 h 16206724"/>
              <a:gd name="connsiteX121" fmla="*/ 3343861 w 5349084"/>
              <a:gd name="connsiteY121" fmla="*/ 3590781 h 16206724"/>
              <a:gd name="connsiteX122" fmla="*/ 3389899 w 5349084"/>
              <a:gd name="connsiteY122" fmla="*/ 3511263 h 16206724"/>
              <a:gd name="connsiteX123" fmla="*/ 3603334 w 5349084"/>
              <a:gd name="connsiteY123" fmla="*/ 3180646 h 16206724"/>
              <a:gd name="connsiteX124" fmla="*/ 3670295 w 5349084"/>
              <a:gd name="connsiteY124" fmla="*/ 3197386 h 16206724"/>
              <a:gd name="connsiteX125" fmla="*/ 3666113 w 5349084"/>
              <a:gd name="connsiteY125" fmla="*/ 3184828 h 16206724"/>
              <a:gd name="connsiteX126" fmla="*/ 4327352 w 5349084"/>
              <a:gd name="connsiteY126" fmla="*/ 3155535 h 16206724"/>
              <a:gd name="connsiteX127" fmla="*/ 4519865 w 5349084"/>
              <a:gd name="connsiteY127" fmla="*/ 3138795 h 16206724"/>
              <a:gd name="connsiteX128" fmla="*/ 4817001 w 5349084"/>
              <a:gd name="connsiteY128" fmla="*/ 3385711 h 16206724"/>
              <a:gd name="connsiteX129" fmla="*/ 5089033 w 5349084"/>
              <a:gd name="connsiteY129" fmla="*/ 3942327 h 16206724"/>
              <a:gd name="connsiteX130" fmla="*/ 5202027 w 5349084"/>
              <a:gd name="connsiteY130" fmla="*/ 4578456 h 16206724"/>
              <a:gd name="connsiteX131" fmla="*/ 5294099 w 5349084"/>
              <a:gd name="connsiteY131" fmla="*/ 5273176 h 16206724"/>
              <a:gd name="connsiteX132" fmla="*/ 5340137 w 5349084"/>
              <a:gd name="connsiteY132" fmla="*/ 6030669 h 16206724"/>
              <a:gd name="connsiteX133" fmla="*/ 5335949 w 5349084"/>
              <a:gd name="connsiteY133" fmla="*/ 6850941 h 16206724"/>
              <a:gd name="connsiteX134" fmla="*/ 5231325 w 5349084"/>
              <a:gd name="connsiteY134" fmla="*/ 7131343 h 16206724"/>
              <a:gd name="connsiteX135" fmla="*/ 5017885 w 5349084"/>
              <a:gd name="connsiteY135" fmla="*/ 7189933 h 16206724"/>
              <a:gd name="connsiteX136" fmla="*/ 4858852 w 5349084"/>
              <a:gd name="connsiteY136" fmla="*/ 7210857 h 16206724"/>
              <a:gd name="connsiteX137" fmla="*/ 4716560 w 5349084"/>
              <a:gd name="connsiteY137" fmla="*/ 7240154 h 16206724"/>
              <a:gd name="connsiteX138" fmla="*/ 4511495 w 5349084"/>
              <a:gd name="connsiteY138" fmla="*/ 7336408 h 16206724"/>
              <a:gd name="connsiteX139" fmla="*/ 4373385 w 5349084"/>
              <a:gd name="connsiteY139" fmla="*/ 7428480 h 16206724"/>
              <a:gd name="connsiteX140" fmla="*/ 4360833 w 5349084"/>
              <a:gd name="connsiteY140" fmla="*/ 7474517 h 16206724"/>
              <a:gd name="connsiteX141" fmla="*/ 4360833 w 5349084"/>
              <a:gd name="connsiteY141" fmla="*/ 7549849 h 16206724"/>
              <a:gd name="connsiteX142" fmla="*/ 4314795 w 5349084"/>
              <a:gd name="connsiteY142" fmla="*/ 7587511 h 16206724"/>
              <a:gd name="connsiteX143" fmla="*/ 4532417 w 5349084"/>
              <a:gd name="connsiteY143" fmla="*/ 8052055 h 16206724"/>
              <a:gd name="connsiteX144" fmla="*/ 4729117 w 5349084"/>
              <a:gd name="connsiteY144" fmla="*/ 8571002 h 16206724"/>
              <a:gd name="connsiteX145" fmla="*/ 4959293 w 5349084"/>
              <a:gd name="connsiteY145" fmla="*/ 9257352 h 16206724"/>
              <a:gd name="connsiteX146" fmla="*/ 5151807 w 5349084"/>
              <a:gd name="connsiteY146" fmla="*/ 10002293 h 16206724"/>
              <a:gd name="connsiteX147" fmla="*/ 5189474 w 5349084"/>
              <a:gd name="connsiteY147" fmla="*/ 10190618 h 16206724"/>
              <a:gd name="connsiteX148" fmla="*/ 5181104 w 5349084"/>
              <a:gd name="connsiteY148" fmla="*/ 10207359 h 16206724"/>
              <a:gd name="connsiteX149" fmla="*/ 5135066 w 5349084"/>
              <a:gd name="connsiteY149" fmla="*/ 10211546 h 16206724"/>
              <a:gd name="connsiteX150" fmla="*/ 5072293 w 5349084"/>
              <a:gd name="connsiteY150" fmla="*/ 10249209 h 16206724"/>
              <a:gd name="connsiteX151" fmla="*/ 4930001 w 5349084"/>
              <a:gd name="connsiteY151" fmla="*/ 10257579 h 16206724"/>
              <a:gd name="connsiteX152" fmla="*/ 4934183 w 5349084"/>
              <a:gd name="connsiteY152" fmla="*/ 10320357 h 16206724"/>
              <a:gd name="connsiteX153" fmla="*/ 4950923 w 5349084"/>
              <a:gd name="connsiteY153" fmla="*/ 10353838 h 16206724"/>
              <a:gd name="connsiteX154" fmla="*/ 4913260 w 5349084"/>
              <a:gd name="connsiteY154" fmla="*/ 10341281 h 16206724"/>
              <a:gd name="connsiteX155" fmla="*/ 4846299 w 5349084"/>
              <a:gd name="connsiteY155" fmla="*/ 10370578 h 16206724"/>
              <a:gd name="connsiteX156" fmla="*/ 4791891 w 5349084"/>
              <a:gd name="connsiteY156" fmla="*/ 10424982 h 16206724"/>
              <a:gd name="connsiteX157" fmla="*/ 4716560 w 5349084"/>
              <a:gd name="connsiteY157" fmla="*/ 10424982 h 16206724"/>
              <a:gd name="connsiteX158" fmla="*/ 4599379 w 5349084"/>
              <a:gd name="connsiteY158" fmla="*/ 10370578 h 16206724"/>
              <a:gd name="connsiteX159" fmla="*/ 4515677 w 5349084"/>
              <a:gd name="connsiteY159" fmla="*/ 10445909 h 16206724"/>
              <a:gd name="connsiteX160" fmla="*/ 4423606 w 5349084"/>
              <a:gd name="connsiteY160" fmla="*/ 10542163 h 16206724"/>
              <a:gd name="connsiteX161" fmla="*/ 4331535 w 5349084"/>
              <a:gd name="connsiteY161" fmla="*/ 10625865 h 16206724"/>
              <a:gd name="connsiteX162" fmla="*/ 4252021 w 5349084"/>
              <a:gd name="connsiteY162" fmla="*/ 10667715 h 16206724"/>
              <a:gd name="connsiteX163" fmla="*/ 4256203 w 5349084"/>
              <a:gd name="connsiteY163" fmla="*/ 10772344 h 16206724"/>
              <a:gd name="connsiteX164" fmla="*/ 4247833 w 5349084"/>
              <a:gd name="connsiteY164" fmla="*/ 10826747 h 16206724"/>
              <a:gd name="connsiteX165" fmla="*/ 4293871 w 5349084"/>
              <a:gd name="connsiteY165" fmla="*/ 11366622 h 16206724"/>
              <a:gd name="connsiteX166" fmla="*/ 4427793 w 5349084"/>
              <a:gd name="connsiteY166" fmla="*/ 11885570 h 16206724"/>
              <a:gd name="connsiteX167" fmla="*/ 4469644 w 5349084"/>
              <a:gd name="connsiteY167" fmla="*/ 12258038 h 16206724"/>
              <a:gd name="connsiteX168" fmla="*/ 4490567 w 5349084"/>
              <a:gd name="connsiteY168" fmla="*/ 12291518 h 16206724"/>
              <a:gd name="connsiteX169" fmla="*/ 4498937 w 5349084"/>
              <a:gd name="connsiteY169" fmla="*/ 12797913 h 16206724"/>
              <a:gd name="connsiteX170" fmla="*/ 4398495 w 5349084"/>
              <a:gd name="connsiteY170" fmla="*/ 13358711 h 16206724"/>
              <a:gd name="connsiteX171" fmla="*/ 4159949 w 5349084"/>
              <a:gd name="connsiteY171" fmla="*/ 14153872 h 16206724"/>
              <a:gd name="connsiteX172" fmla="*/ 3992547 w 5349084"/>
              <a:gd name="connsiteY172" fmla="*/ 14647709 h 16206724"/>
              <a:gd name="connsiteX173" fmla="*/ 3992547 w 5349084"/>
              <a:gd name="connsiteY173" fmla="*/ 15057845 h 16206724"/>
              <a:gd name="connsiteX174" fmla="*/ 4026027 w 5349084"/>
              <a:gd name="connsiteY174" fmla="*/ 15120619 h 16206724"/>
              <a:gd name="connsiteX175" fmla="*/ 4030211 w 5349084"/>
              <a:gd name="connsiteY175" fmla="*/ 15183397 h 16206724"/>
              <a:gd name="connsiteX176" fmla="*/ 4042768 w 5349084"/>
              <a:gd name="connsiteY176" fmla="*/ 15250358 h 16206724"/>
              <a:gd name="connsiteX177" fmla="*/ 4046951 w 5349084"/>
              <a:gd name="connsiteY177" fmla="*/ 15308949 h 16206724"/>
              <a:gd name="connsiteX178" fmla="*/ 4147392 w 5349084"/>
              <a:gd name="connsiteY178" fmla="*/ 15585163 h 16206724"/>
              <a:gd name="connsiteX179" fmla="*/ 4143209 w 5349084"/>
              <a:gd name="connsiteY179" fmla="*/ 15752565 h 16206724"/>
              <a:gd name="connsiteX180" fmla="*/ 4180873 w 5349084"/>
              <a:gd name="connsiteY180" fmla="*/ 15815339 h 16206724"/>
              <a:gd name="connsiteX181" fmla="*/ 4185060 w 5349084"/>
              <a:gd name="connsiteY181" fmla="*/ 15919967 h 16206724"/>
              <a:gd name="connsiteX182" fmla="*/ 4159949 w 5349084"/>
              <a:gd name="connsiteY182" fmla="*/ 15953448 h 16206724"/>
              <a:gd name="connsiteX183" fmla="*/ 4005100 w 5349084"/>
              <a:gd name="connsiteY183" fmla="*/ 16024592 h 16206724"/>
              <a:gd name="connsiteX184" fmla="*/ 3967437 w 5349084"/>
              <a:gd name="connsiteY184" fmla="*/ 16024592 h 16206724"/>
              <a:gd name="connsiteX185" fmla="*/ 3963249 w 5349084"/>
              <a:gd name="connsiteY185" fmla="*/ 15978558 h 16206724"/>
              <a:gd name="connsiteX186" fmla="*/ 3887918 w 5349084"/>
              <a:gd name="connsiteY186" fmla="*/ 16028780 h 16206724"/>
              <a:gd name="connsiteX187" fmla="*/ 3607521 w 5349084"/>
              <a:gd name="connsiteY187" fmla="*/ 16191994 h 16206724"/>
              <a:gd name="connsiteX188" fmla="*/ 3029983 w 5349084"/>
              <a:gd name="connsiteY188" fmla="*/ 16187812 h 16206724"/>
              <a:gd name="connsiteX189" fmla="*/ 2536146 w 5349084"/>
              <a:gd name="connsiteY189" fmla="*/ 16179440 h 16206724"/>
              <a:gd name="connsiteX190" fmla="*/ 2414777 w 5349084"/>
              <a:gd name="connsiteY190" fmla="*/ 16154332 h 16206724"/>
              <a:gd name="connsiteX191" fmla="*/ 2410595 w 5349084"/>
              <a:gd name="connsiteY191" fmla="*/ 16112480 h 16206724"/>
              <a:gd name="connsiteX192" fmla="*/ 1958608 w 5349084"/>
              <a:gd name="connsiteY192" fmla="*/ 16087370 h 16206724"/>
              <a:gd name="connsiteX193" fmla="*/ 1690764 w 5349084"/>
              <a:gd name="connsiteY193" fmla="*/ 16066442 h 16206724"/>
              <a:gd name="connsiteX194" fmla="*/ 1665654 w 5349084"/>
              <a:gd name="connsiteY194" fmla="*/ 16024592 h 16206724"/>
              <a:gd name="connsiteX195" fmla="*/ 1690764 w 5349084"/>
              <a:gd name="connsiteY195" fmla="*/ 15978558 h 16206724"/>
              <a:gd name="connsiteX196" fmla="*/ 1749355 w 5349084"/>
              <a:gd name="connsiteY196" fmla="*/ 15786046 h 16206724"/>
              <a:gd name="connsiteX197" fmla="*/ 2038122 w 5349084"/>
              <a:gd name="connsiteY197" fmla="*/ 15614456 h 16206724"/>
              <a:gd name="connsiteX198" fmla="*/ 2096713 w 5349084"/>
              <a:gd name="connsiteY198" fmla="*/ 15593533 h 16206724"/>
              <a:gd name="connsiteX199" fmla="*/ 2326893 w 5349084"/>
              <a:gd name="connsiteY199" fmla="*/ 15451241 h 16206724"/>
              <a:gd name="connsiteX200" fmla="*/ 2418965 w 5349084"/>
              <a:gd name="connsiteY200" fmla="*/ 15384280 h 16206724"/>
              <a:gd name="connsiteX201" fmla="*/ 2481738 w 5349084"/>
              <a:gd name="connsiteY201" fmla="*/ 15225247 h 16206724"/>
              <a:gd name="connsiteX202" fmla="*/ 2590550 w 5349084"/>
              <a:gd name="connsiteY202" fmla="*/ 15133176 h 16206724"/>
              <a:gd name="connsiteX203" fmla="*/ 2615660 w 5349084"/>
              <a:gd name="connsiteY203" fmla="*/ 15057845 h 16206724"/>
              <a:gd name="connsiteX204" fmla="*/ 2644958 w 5349084"/>
              <a:gd name="connsiteY204" fmla="*/ 15020177 h 16206724"/>
              <a:gd name="connsiteX205" fmla="*/ 2649141 w 5349084"/>
              <a:gd name="connsiteY205" fmla="*/ 14969957 h 16206724"/>
              <a:gd name="connsiteX206" fmla="*/ 2674251 w 5349084"/>
              <a:gd name="connsiteY206" fmla="*/ 14919736 h 16206724"/>
              <a:gd name="connsiteX207" fmla="*/ 2674251 w 5349084"/>
              <a:gd name="connsiteY207" fmla="*/ 14869515 h 16206724"/>
              <a:gd name="connsiteX208" fmla="*/ 2624030 w 5349084"/>
              <a:gd name="connsiteY208" fmla="*/ 14790001 h 16206724"/>
              <a:gd name="connsiteX209" fmla="*/ 2665881 w 5349084"/>
              <a:gd name="connsiteY209" fmla="*/ 14727223 h 16206724"/>
              <a:gd name="connsiteX210" fmla="*/ 2619847 w 5349084"/>
              <a:gd name="connsiteY210" fmla="*/ 14467749 h 16206724"/>
              <a:gd name="connsiteX211" fmla="*/ 2464998 w 5349084"/>
              <a:gd name="connsiteY211" fmla="*/ 13844178 h 16206724"/>
              <a:gd name="connsiteX212" fmla="*/ 2285043 w 5349084"/>
              <a:gd name="connsiteY212" fmla="*/ 13032276 h 16206724"/>
              <a:gd name="connsiteX213" fmla="*/ 2209711 w 5349084"/>
              <a:gd name="connsiteY213" fmla="*/ 12475661 h 16206724"/>
              <a:gd name="connsiteX214" fmla="*/ 2197154 w 5349084"/>
              <a:gd name="connsiteY214" fmla="*/ 12350109 h 16206724"/>
              <a:gd name="connsiteX215" fmla="*/ 2218082 w 5349084"/>
              <a:gd name="connsiteY215" fmla="*/ 12316629 h 16206724"/>
              <a:gd name="connsiteX216" fmla="*/ 2213895 w 5349084"/>
              <a:gd name="connsiteY216" fmla="*/ 11998564 h 16206724"/>
              <a:gd name="connsiteX217" fmla="*/ 2205524 w 5349084"/>
              <a:gd name="connsiteY217" fmla="*/ 11546578 h 16206724"/>
              <a:gd name="connsiteX218" fmla="*/ 2088343 w 5349084"/>
              <a:gd name="connsiteY218" fmla="*/ 11098779 h 16206724"/>
              <a:gd name="connsiteX219" fmla="*/ 2038122 w 5349084"/>
              <a:gd name="connsiteY219" fmla="*/ 10994150 h 16206724"/>
              <a:gd name="connsiteX220" fmla="*/ 2008829 w 5349084"/>
              <a:gd name="connsiteY220" fmla="*/ 11006707 h 16206724"/>
              <a:gd name="connsiteX221" fmla="*/ 1891647 w 5349084"/>
              <a:gd name="connsiteY221" fmla="*/ 10948116 h 16206724"/>
              <a:gd name="connsiteX222" fmla="*/ 1761908 w 5349084"/>
              <a:gd name="connsiteY222" fmla="*/ 11048558 h 16206724"/>
              <a:gd name="connsiteX223" fmla="*/ 1669837 w 5349084"/>
              <a:gd name="connsiteY223" fmla="*/ 11010890 h 16206724"/>
              <a:gd name="connsiteX224" fmla="*/ 1615433 w 5349084"/>
              <a:gd name="connsiteY224" fmla="*/ 11069481 h 16206724"/>
              <a:gd name="connsiteX225" fmla="*/ 1577765 w 5349084"/>
              <a:gd name="connsiteY225" fmla="*/ 11132259 h 16206724"/>
              <a:gd name="connsiteX226" fmla="*/ 1519175 w 5349084"/>
              <a:gd name="connsiteY226" fmla="*/ 11082038 h 16206724"/>
              <a:gd name="connsiteX227" fmla="*/ 1464771 w 5349084"/>
              <a:gd name="connsiteY227" fmla="*/ 11128072 h 16206724"/>
              <a:gd name="connsiteX228" fmla="*/ 1422920 w 5349084"/>
              <a:gd name="connsiteY228" fmla="*/ 11199220 h 16206724"/>
              <a:gd name="connsiteX229" fmla="*/ 1347589 w 5349084"/>
              <a:gd name="connsiteY229" fmla="*/ 11148999 h 16206724"/>
              <a:gd name="connsiteX230" fmla="*/ 1288998 w 5349084"/>
              <a:gd name="connsiteY230" fmla="*/ 11186663 h 16206724"/>
              <a:gd name="connsiteX231" fmla="*/ 1230408 w 5349084"/>
              <a:gd name="connsiteY231" fmla="*/ 11245253 h 16206724"/>
              <a:gd name="connsiteX232" fmla="*/ 1138336 w 5349084"/>
              <a:gd name="connsiteY232" fmla="*/ 11178292 h 16206724"/>
              <a:gd name="connsiteX233" fmla="*/ 1092298 w 5349084"/>
              <a:gd name="connsiteY233" fmla="*/ 11140629 h 16206724"/>
              <a:gd name="connsiteX234" fmla="*/ 1071375 w 5349084"/>
              <a:gd name="connsiteY234" fmla="*/ 11136442 h 16206724"/>
              <a:gd name="connsiteX235" fmla="*/ 958377 w 5349084"/>
              <a:gd name="connsiteY235" fmla="*/ 11182480 h 16206724"/>
              <a:gd name="connsiteX236" fmla="*/ 895603 w 5349084"/>
              <a:gd name="connsiteY236" fmla="*/ 11157369 h 16206724"/>
              <a:gd name="connsiteX237" fmla="*/ 891416 w 5349084"/>
              <a:gd name="connsiteY237" fmla="*/ 11119702 h 16206724"/>
              <a:gd name="connsiteX238" fmla="*/ 874675 w 5349084"/>
              <a:gd name="connsiteY238" fmla="*/ 11094591 h 16206724"/>
              <a:gd name="connsiteX239" fmla="*/ 883045 w 5349084"/>
              <a:gd name="connsiteY239" fmla="*/ 11019260 h 16206724"/>
              <a:gd name="connsiteX240" fmla="*/ 899786 w 5349084"/>
              <a:gd name="connsiteY240" fmla="*/ 10981597 h 16206724"/>
              <a:gd name="connsiteX241" fmla="*/ 874675 w 5349084"/>
              <a:gd name="connsiteY241" fmla="*/ 10952299 h 16206724"/>
              <a:gd name="connsiteX242" fmla="*/ 857935 w 5349084"/>
              <a:gd name="connsiteY242" fmla="*/ 10914636 h 16206724"/>
              <a:gd name="connsiteX243" fmla="*/ 962564 w 5349084"/>
              <a:gd name="connsiteY243" fmla="*/ 10429169 h 16206724"/>
              <a:gd name="connsiteX244" fmla="*/ 1029525 w 5349084"/>
              <a:gd name="connsiteY244" fmla="*/ 10056696 h 16206724"/>
              <a:gd name="connsiteX245" fmla="*/ 1029525 w 5349084"/>
              <a:gd name="connsiteY245" fmla="*/ 9474975 h 16206724"/>
              <a:gd name="connsiteX246" fmla="*/ 1079745 w 5349084"/>
              <a:gd name="connsiteY246" fmla="*/ 8767698 h 16206724"/>
              <a:gd name="connsiteX247" fmla="*/ 1167629 w 5349084"/>
              <a:gd name="connsiteY247" fmla="*/ 8219458 h 16206724"/>
              <a:gd name="connsiteX248" fmla="*/ 1176000 w 5349084"/>
              <a:gd name="connsiteY248" fmla="*/ 8035315 h 16206724"/>
              <a:gd name="connsiteX249" fmla="*/ 1180187 w 5349084"/>
              <a:gd name="connsiteY249" fmla="*/ 7943244 h 16206724"/>
              <a:gd name="connsiteX250" fmla="*/ 1100669 w 5349084"/>
              <a:gd name="connsiteY250" fmla="*/ 7930686 h 16206724"/>
              <a:gd name="connsiteX251" fmla="*/ 987674 w 5349084"/>
              <a:gd name="connsiteY251" fmla="*/ 7788394 h 16206724"/>
              <a:gd name="connsiteX252" fmla="*/ 1021155 w 5349084"/>
              <a:gd name="connsiteY252" fmla="*/ 7625179 h 16206724"/>
              <a:gd name="connsiteX253" fmla="*/ 1046265 w 5349084"/>
              <a:gd name="connsiteY253" fmla="*/ 7554031 h 16206724"/>
              <a:gd name="connsiteX254" fmla="*/ 1125779 w 5349084"/>
              <a:gd name="connsiteY254" fmla="*/ 7294557 h 16206724"/>
              <a:gd name="connsiteX255" fmla="*/ 1192740 w 5349084"/>
              <a:gd name="connsiteY255" fmla="*/ 6901162 h 16206724"/>
              <a:gd name="connsiteX256" fmla="*/ 1205297 w 5349084"/>
              <a:gd name="connsiteY256" fmla="*/ 6662615 h 16206724"/>
              <a:gd name="connsiteX257" fmla="*/ 1167629 w 5349084"/>
              <a:gd name="connsiteY257" fmla="*/ 6583098 h 16206724"/>
              <a:gd name="connsiteX258" fmla="*/ 1125779 w 5349084"/>
              <a:gd name="connsiteY258" fmla="*/ 6499396 h 16206724"/>
              <a:gd name="connsiteX259" fmla="*/ 1029525 w 5349084"/>
              <a:gd name="connsiteY259" fmla="*/ 6553804 h 16206724"/>
              <a:gd name="connsiteX260" fmla="*/ 682163 w 5349084"/>
              <a:gd name="connsiteY260" fmla="*/ 6398955 h 16206724"/>
              <a:gd name="connsiteX261" fmla="*/ 439429 w 5349084"/>
              <a:gd name="connsiteY261" fmla="*/ 6152038 h 16206724"/>
              <a:gd name="connsiteX262" fmla="*/ 393396 w 5349084"/>
              <a:gd name="connsiteY262" fmla="*/ 6072520 h 16206724"/>
              <a:gd name="connsiteX263" fmla="*/ 305507 w 5349084"/>
              <a:gd name="connsiteY263" fmla="*/ 5976266 h 16206724"/>
              <a:gd name="connsiteX264" fmla="*/ 246916 w 5349084"/>
              <a:gd name="connsiteY264" fmla="*/ 5867455 h 16206724"/>
              <a:gd name="connsiteX265" fmla="*/ 167402 w 5349084"/>
              <a:gd name="connsiteY265" fmla="*/ 5771195 h 16206724"/>
              <a:gd name="connsiteX266" fmla="*/ 150662 w 5349084"/>
              <a:gd name="connsiteY266" fmla="*/ 5670755 h 16206724"/>
              <a:gd name="connsiteX267" fmla="*/ 108812 w 5349084"/>
              <a:gd name="connsiteY267" fmla="*/ 5578683 h 16206724"/>
              <a:gd name="connsiteX268" fmla="*/ 66961 w 5349084"/>
              <a:gd name="connsiteY268" fmla="*/ 5511722 h 16206724"/>
              <a:gd name="connsiteX269" fmla="*/ 0 w 5349084"/>
              <a:gd name="connsiteY269" fmla="*/ 5448949 h 16206724"/>
              <a:gd name="connsiteX270" fmla="*/ 16740 w 5349084"/>
              <a:gd name="connsiteY270" fmla="*/ 5390358 h 16206724"/>
              <a:gd name="connsiteX271" fmla="*/ 37663 w 5349084"/>
              <a:gd name="connsiteY271" fmla="*/ 5289916 h 16206724"/>
              <a:gd name="connsiteX272" fmla="*/ 66961 w 5349084"/>
              <a:gd name="connsiteY272" fmla="*/ 5231325 h 16206724"/>
              <a:gd name="connsiteX273" fmla="*/ 37663 w 5349084"/>
              <a:gd name="connsiteY273" fmla="*/ 5122513 h 16206724"/>
              <a:gd name="connsiteX274" fmla="*/ 104624 w 5349084"/>
              <a:gd name="connsiteY274" fmla="*/ 5118327 h 16206724"/>
              <a:gd name="connsiteX275" fmla="*/ 96254 w 5349084"/>
              <a:gd name="connsiteY275" fmla="*/ 5009515 h 16206724"/>
              <a:gd name="connsiteX276" fmla="*/ 159032 w 5349084"/>
              <a:gd name="connsiteY276" fmla="*/ 4930001 h 16206724"/>
              <a:gd name="connsiteX277" fmla="*/ 171585 w 5349084"/>
              <a:gd name="connsiteY277" fmla="*/ 4867223 h 16206724"/>
              <a:gd name="connsiteX278" fmla="*/ 167402 w 5349084"/>
              <a:gd name="connsiteY278" fmla="*/ 4938371 h 16206724"/>
              <a:gd name="connsiteX279" fmla="*/ 158509 w 5349084"/>
              <a:gd name="connsiteY279" fmla="*/ 4991664 h 16206724"/>
              <a:gd name="connsiteX280" fmla="*/ 157425 w 5349084"/>
              <a:gd name="connsiteY280" fmla="*/ 5013577 h 16206724"/>
              <a:gd name="connsiteX281" fmla="*/ 166181 w 5349084"/>
              <a:gd name="connsiteY281" fmla="*/ 4969796 h 16206724"/>
              <a:gd name="connsiteX282" fmla="*/ 181421 w 5349084"/>
              <a:gd name="connsiteY282" fmla="*/ 4924077 h 16206724"/>
              <a:gd name="connsiteX283" fmla="*/ 189041 w 5349084"/>
              <a:gd name="connsiteY283" fmla="*/ 4779296 h 16206724"/>
              <a:gd name="connsiteX284" fmla="*/ 204281 w 5349084"/>
              <a:gd name="connsiteY284" fmla="*/ 4756436 h 16206724"/>
              <a:gd name="connsiteX285" fmla="*/ 211901 w 5349084"/>
              <a:gd name="connsiteY285" fmla="*/ 4733577 h 16206724"/>
              <a:gd name="connsiteX286" fmla="*/ 265241 w 5349084"/>
              <a:gd name="connsiteY286" fmla="*/ 4664996 h 16206724"/>
              <a:gd name="connsiteX287" fmla="*/ 280481 w 5349084"/>
              <a:gd name="connsiteY287" fmla="*/ 4642137 h 16206724"/>
              <a:gd name="connsiteX288" fmla="*/ 303341 w 5349084"/>
              <a:gd name="connsiteY288" fmla="*/ 4619277 h 16206724"/>
              <a:gd name="connsiteX289" fmla="*/ 318581 w 5349084"/>
              <a:gd name="connsiteY289" fmla="*/ 4596416 h 16206724"/>
              <a:gd name="connsiteX290" fmla="*/ 341441 w 5349084"/>
              <a:gd name="connsiteY290" fmla="*/ 4581176 h 16206724"/>
              <a:gd name="connsiteX291" fmla="*/ 379541 w 5349084"/>
              <a:gd name="connsiteY291" fmla="*/ 4543077 h 16206724"/>
              <a:gd name="connsiteX292" fmla="*/ 394781 w 5349084"/>
              <a:gd name="connsiteY292" fmla="*/ 4520217 h 16206724"/>
              <a:gd name="connsiteX293" fmla="*/ 440501 w 5349084"/>
              <a:gd name="connsiteY293" fmla="*/ 4474496 h 16206724"/>
              <a:gd name="connsiteX294" fmla="*/ 478601 w 5349084"/>
              <a:gd name="connsiteY294" fmla="*/ 4421157 h 16206724"/>
              <a:gd name="connsiteX295" fmla="*/ 531941 w 5349084"/>
              <a:gd name="connsiteY295" fmla="*/ 4344957 h 16206724"/>
              <a:gd name="connsiteX296" fmla="*/ 562421 w 5349084"/>
              <a:gd name="connsiteY296" fmla="*/ 4306857 h 16206724"/>
              <a:gd name="connsiteX297" fmla="*/ 592901 w 5349084"/>
              <a:gd name="connsiteY297" fmla="*/ 4261136 h 16206724"/>
              <a:gd name="connsiteX298" fmla="*/ 615761 w 5349084"/>
              <a:gd name="connsiteY298" fmla="*/ 4238277 h 16206724"/>
              <a:gd name="connsiteX299" fmla="*/ 631001 w 5349084"/>
              <a:gd name="connsiteY299" fmla="*/ 4215417 h 16206724"/>
              <a:gd name="connsiteX300" fmla="*/ 646241 w 5349084"/>
              <a:gd name="connsiteY300" fmla="*/ 4184936 h 16206724"/>
              <a:gd name="connsiteX301" fmla="*/ 691961 w 5349084"/>
              <a:gd name="connsiteY301" fmla="*/ 4139217 h 16206724"/>
              <a:gd name="connsiteX302" fmla="*/ 707201 w 5349084"/>
              <a:gd name="connsiteY302" fmla="*/ 4116357 h 16206724"/>
              <a:gd name="connsiteX303" fmla="*/ 752921 w 5349084"/>
              <a:gd name="connsiteY303" fmla="*/ 4078256 h 16206724"/>
              <a:gd name="connsiteX304" fmla="*/ 762000 w 5349084"/>
              <a:gd name="connsiteY304" fmla="*/ 4075230 h 16206724"/>
              <a:gd name="connsiteX305" fmla="*/ 794637 w 5349084"/>
              <a:gd name="connsiteY305" fmla="*/ 3971099 h 16206724"/>
              <a:gd name="connsiteX306" fmla="*/ 837012 w 5349084"/>
              <a:gd name="connsiteY306" fmla="*/ 3862813 h 16206724"/>
              <a:gd name="connsiteX307" fmla="*/ 1008597 w 5349084"/>
              <a:gd name="connsiteY307" fmla="*/ 3699593 h 16206724"/>
              <a:gd name="connsiteX308" fmla="*/ 1268071 w 5349084"/>
              <a:gd name="connsiteY308" fmla="*/ 3578228 h 16206724"/>
              <a:gd name="connsiteX309" fmla="*/ 1242961 w 5349084"/>
              <a:gd name="connsiteY309" fmla="*/ 3615892 h 16206724"/>
              <a:gd name="connsiteX310" fmla="*/ 1150889 w 5349084"/>
              <a:gd name="connsiteY310" fmla="*/ 3749813 h 16206724"/>
              <a:gd name="connsiteX311" fmla="*/ 1076735 w 5349084"/>
              <a:gd name="connsiteY311" fmla="*/ 3869872 h 16206724"/>
              <a:gd name="connsiteX312" fmla="*/ 1061649 w 5349084"/>
              <a:gd name="connsiteY312" fmla="*/ 3902689 h 16206724"/>
              <a:gd name="connsiteX313" fmla="*/ 1065341 w 5349084"/>
              <a:gd name="connsiteY313" fmla="*/ 3902997 h 16206724"/>
              <a:gd name="connsiteX314" fmla="*/ 1301561 w 5349084"/>
              <a:gd name="connsiteY314" fmla="*/ 3971576 h 16206724"/>
              <a:gd name="connsiteX315" fmla="*/ 1418733 w 5349084"/>
              <a:gd name="connsiteY315" fmla="*/ 3833515 h 16206724"/>
              <a:gd name="connsiteX316" fmla="*/ 1519175 w 5349084"/>
              <a:gd name="connsiteY316" fmla="*/ 3590781 h 16206724"/>
              <a:gd name="connsiteX317" fmla="*/ 1569395 w 5349084"/>
              <a:gd name="connsiteY317" fmla="*/ 3490340 h 16206724"/>
              <a:gd name="connsiteX318" fmla="*/ 1414550 w 5349084"/>
              <a:gd name="connsiteY318" fmla="*/ 3586594 h 16206724"/>
              <a:gd name="connsiteX319" fmla="*/ 1364329 w 5349084"/>
              <a:gd name="connsiteY319" fmla="*/ 3511263 h 16206724"/>
              <a:gd name="connsiteX320" fmla="*/ 1406180 w 5349084"/>
              <a:gd name="connsiteY320" fmla="*/ 3310380 h 16206724"/>
              <a:gd name="connsiteX321" fmla="*/ 1506621 w 5349084"/>
              <a:gd name="connsiteY321" fmla="*/ 3130425 h 16206724"/>
              <a:gd name="connsiteX322" fmla="*/ 1514992 w 5349084"/>
              <a:gd name="connsiteY322" fmla="*/ 3126238 h 16206724"/>
              <a:gd name="connsiteX323" fmla="*/ 1653096 w 5349084"/>
              <a:gd name="connsiteY323" fmla="*/ 2875134 h 16206724"/>
              <a:gd name="connsiteX324" fmla="*/ 1694947 w 5349084"/>
              <a:gd name="connsiteY324" fmla="*/ 2833283 h 16206724"/>
              <a:gd name="connsiteX325" fmla="*/ 1879090 w 5349084"/>
              <a:gd name="connsiteY325" fmla="*/ 2661698 h 16206724"/>
              <a:gd name="connsiteX326" fmla="*/ 1916757 w 5349084"/>
              <a:gd name="connsiteY326" fmla="*/ 2649141 h 16206724"/>
              <a:gd name="connsiteX327" fmla="*/ 1870719 w 5349084"/>
              <a:gd name="connsiteY327" fmla="*/ 2230635 h 16206724"/>
              <a:gd name="connsiteX328" fmla="*/ 1795389 w 5349084"/>
              <a:gd name="connsiteY328" fmla="*/ 1879090 h 16206724"/>
              <a:gd name="connsiteX329" fmla="*/ 1678207 w 5349084"/>
              <a:gd name="connsiteY329" fmla="*/ 1837239 h 16206724"/>
              <a:gd name="connsiteX330" fmla="*/ 1544285 w 5349084"/>
              <a:gd name="connsiteY330" fmla="*/ 1653097 h 16206724"/>
              <a:gd name="connsiteX331" fmla="*/ 1489881 w 5349084"/>
              <a:gd name="connsiteY331" fmla="*/ 1431291 h 16206724"/>
              <a:gd name="connsiteX332" fmla="*/ 1477324 w 5349084"/>
              <a:gd name="connsiteY332" fmla="*/ 1297369 h 16206724"/>
              <a:gd name="connsiteX333" fmla="*/ 1531732 w 5349084"/>
              <a:gd name="connsiteY333" fmla="*/ 1192740 h 16206724"/>
              <a:gd name="connsiteX334" fmla="*/ 1636356 w 5349084"/>
              <a:gd name="connsiteY334" fmla="*/ 1201110 h 16206724"/>
              <a:gd name="connsiteX335" fmla="*/ 1724245 w 5349084"/>
              <a:gd name="connsiteY335" fmla="*/ 1272258 h 16206724"/>
              <a:gd name="connsiteX336" fmla="*/ 1749355 w 5349084"/>
              <a:gd name="connsiteY336" fmla="*/ 757494 h 16206724"/>
              <a:gd name="connsiteX337" fmla="*/ 1874907 w 5349084"/>
              <a:gd name="connsiteY337" fmla="*/ 422689 h 16206724"/>
              <a:gd name="connsiteX338" fmla="*/ 1954421 w 5349084"/>
              <a:gd name="connsiteY338" fmla="*/ 267844 h 16206724"/>
              <a:gd name="connsiteX339" fmla="*/ 2067419 w 5349084"/>
              <a:gd name="connsiteY339" fmla="*/ 221806 h 16206724"/>
              <a:gd name="connsiteX340" fmla="*/ 2239005 w 5349084"/>
              <a:gd name="connsiteY340" fmla="*/ 96254 h 16206724"/>
              <a:gd name="connsiteX341" fmla="*/ 2515219 w 5349084"/>
              <a:gd name="connsiteY341" fmla="*/ 25111 h 16206724"/>
              <a:gd name="connsiteX342" fmla="*/ 2674251 w 5349084"/>
              <a:gd name="connsiteY342" fmla="*/ 0 h 16206724"/>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945819 w 5349084"/>
              <a:gd name="connsiteY21" fmla="*/ 5130884 h 16206724"/>
              <a:gd name="connsiteX22" fmla="*/ 937449 w 5349084"/>
              <a:gd name="connsiteY22" fmla="*/ 5143437 h 16206724"/>
              <a:gd name="connsiteX23" fmla="*/ 924896 w 5349084"/>
              <a:gd name="connsiteY23" fmla="*/ 5155994 h 16206724"/>
              <a:gd name="connsiteX24" fmla="*/ 945819 w 5349084"/>
              <a:gd name="connsiteY24" fmla="*/ 5130884 h 16206724"/>
              <a:gd name="connsiteX25" fmla="*/ 1126301 w 5349084"/>
              <a:gd name="connsiteY25" fmla="*/ 4466876 h 16206724"/>
              <a:gd name="connsiteX26" fmla="*/ 1088201 w 5349084"/>
              <a:gd name="connsiteY26" fmla="*/ 4474496 h 16206724"/>
              <a:gd name="connsiteX27" fmla="*/ 1019621 w 5349084"/>
              <a:gd name="connsiteY27" fmla="*/ 4512597 h 16206724"/>
              <a:gd name="connsiteX28" fmla="*/ 943421 w 5349084"/>
              <a:gd name="connsiteY28" fmla="*/ 4664996 h 16206724"/>
              <a:gd name="connsiteX29" fmla="*/ 920561 w 5349084"/>
              <a:gd name="connsiteY29" fmla="*/ 4687856 h 16206724"/>
              <a:gd name="connsiteX30" fmla="*/ 890081 w 5349084"/>
              <a:gd name="connsiteY30" fmla="*/ 4764056 h 16206724"/>
              <a:gd name="connsiteX31" fmla="*/ 874841 w 5349084"/>
              <a:gd name="connsiteY31" fmla="*/ 4786916 h 16206724"/>
              <a:gd name="connsiteX32" fmla="*/ 851981 w 5349084"/>
              <a:gd name="connsiteY32" fmla="*/ 4832637 h 16206724"/>
              <a:gd name="connsiteX33" fmla="*/ 836741 w 5349084"/>
              <a:gd name="connsiteY33" fmla="*/ 4885976 h 16206724"/>
              <a:gd name="connsiteX34" fmla="*/ 806261 w 5349084"/>
              <a:gd name="connsiteY34" fmla="*/ 4931697 h 16206724"/>
              <a:gd name="connsiteX35" fmla="*/ 798641 w 5349084"/>
              <a:gd name="connsiteY35" fmla="*/ 4954556 h 16206724"/>
              <a:gd name="connsiteX36" fmla="*/ 783401 w 5349084"/>
              <a:gd name="connsiteY36" fmla="*/ 4977416 h 16206724"/>
              <a:gd name="connsiteX37" fmla="*/ 782360 w 5349084"/>
              <a:gd name="connsiteY37" fmla="*/ 4980451 h 16206724"/>
              <a:gd name="connsiteX38" fmla="*/ 782604 w 5349084"/>
              <a:gd name="connsiteY38" fmla="*/ 4980221 h 16206724"/>
              <a:gd name="connsiteX39" fmla="*/ 828642 w 5349084"/>
              <a:gd name="connsiteY39" fmla="*/ 5059735 h 16206724"/>
              <a:gd name="connsiteX40" fmla="*/ 899786 w 5349084"/>
              <a:gd name="connsiteY40" fmla="*/ 5256435 h 16206724"/>
              <a:gd name="connsiteX41" fmla="*/ 912343 w 5349084"/>
              <a:gd name="connsiteY41" fmla="*/ 5373618 h 16206724"/>
              <a:gd name="connsiteX42" fmla="*/ 945823 w 5349084"/>
              <a:gd name="connsiteY42" fmla="*/ 5486612 h 16206724"/>
              <a:gd name="connsiteX43" fmla="*/ 1000227 w 5349084"/>
              <a:gd name="connsiteY43" fmla="*/ 5649831 h 16206724"/>
              <a:gd name="connsiteX44" fmla="*/ 1054635 w 5349084"/>
              <a:gd name="connsiteY44" fmla="*/ 5792123 h 16206724"/>
              <a:gd name="connsiteX45" fmla="*/ 1079745 w 5349084"/>
              <a:gd name="connsiteY45" fmla="*/ 5913488 h 16206724"/>
              <a:gd name="connsiteX46" fmla="*/ 1113226 w 5349084"/>
              <a:gd name="connsiteY46" fmla="*/ 5762826 h 16206724"/>
              <a:gd name="connsiteX47" fmla="*/ 1083928 w 5349084"/>
              <a:gd name="connsiteY47" fmla="*/ 5511722 h 16206724"/>
              <a:gd name="connsiteX48" fmla="*/ 1054635 w 5349084"/>
              <a:gd name="connsiteY48" fmla="*/ 5176918 h 16206724"/>
              <a:gd name="connsiteX49" fmla="*/ 1067188 w 5349084"/>
              <a:gd name="connsiteY49" fmla="*/ 4942554 h 16206724"/>
              <a:gd name="connsiteX50" fmla="*/ 1088115 w 5349084"/>
              <a:gd name="connsiteY50" fmla="*/ 4775152 h 16206724"/>
              <a:gd name="connsiteX51" fmla="*/ 1113226 w 5349084"/>
              <a:gd name="connsiteY51" fmla="*/ 4687267 h 16206724"/>
              <a:gd name="connsiteX52" fmla="*/ 1175608 w 5349084"/>
              <a:gd name="connsiteY52" fmla="*/ 4527189 h 16206724"/>
              <a:gd name="connsiteX53" fmla="*/ 1183892 w 5349084"/>
              <a:gd name="connsiteY53" fmla="*/ 4480700 h 16206724"/>
              <a:gd name="connsiteX54" fmla="*/ 1179641 w 5349084"/>
              <a:gd name="connsiteY54" fmla="*/ 4482116 h 16206724"/>
              <a:gd name="connsiteX55" fmla="*/ 1149161 w 5349084"/>
              <a:gd name="connsiteY55" fmla="*/ 4474496 h 16206724"/>
              <a:gd name="connsiteX56" fmla="*/ 1126301 w 5349084"/>
              <a:gd name="connsiteY56" fmla="*/ 4466876 h 16206724"/>
              <a:gd name="connsiteX57" fmla="*/ 773416 w 5349084"/>
              <a:gd name="connsiteY57" fmla="*/ 4064768 h 16206724"/>
              <a:gd name="connsiteX58" fmla="*/ 763095 w 5349084"/>
              <a:gd name="connsiteY58" fmla="*/ 4074865 h 16206724"/>
              <a:gd name="connsiteX59" fmla="*/ 775781 w 5349084"/>
              <a:gd name="connsiteY59" fmla="*/ 4070636 h 16206724"/>
              <a:gd name="connsiteX60" fmla="*/ 791021 w 5349084"/>
              <a:gd name="connsiteY60" fmla="*/ 4070636 h 16206724"/>
              <a:gd name="connsiteX61" fmla="*/ 773416 w 5349084"/>
              <a:gd name="connsiteY61" fmla="*/ 4064768 h 16206724"/>
              <a:gd name="connsiteX62" fmla="*/ 2674251 w 5349084"/>
              <a:gd name="connsiteY62" fmla="*/ 0 h 16206724"/>
              <a:gd name="connsiteX63" fmla="*/ 2912801 w 5349084"/>
              <a:gd name="connsiteY63" fmla="*/ 50221 h 16206724"/>
              <a:gd name="connsiteX64" fmla="*/ 3021613 w 5349084"/>
              <a:gd name="connsiteY64" fmla="*/ 62774 h 16206724"/>
              <a:gd name="connsiteX65" fmla="*/ 3327120 w 5349084"/>
              <a:gd name="connsiteY65" fmla="*/ 209253 h 16206724"/>
              <a:gd name="connsiteX66" fmla="*/ 3481970 w 5349084"/>
              <a:gd name="connsiteY66" fmla="*/ 297137 h 16206724"/>
              <a:gd name="connsiteX67" fmla="*/ 3553113 w 5349084"/>
              <a:gd name="connsiteY67" fmla="*/ 426876 h 16206724"/>
              <a:gd name="connsiteX68" fmla="*/ 3590781 w 5349084"/>
              <a:gd name="connsiteY68" fmla="*/ 585908 h 16206724"/>
              <a:gd name="connsiteX69" fmla="*/ 3632632 w 5349084"/>
              <a:gd name="connsiteY69" fmla="*/ 778421 h 16206724"/>
              <a:gd name="connsiteX70" fmla="*/ 3632632 w 5349084"/>
              <a:gd name="connsiteY70" fmla="*/ 966747 h 16206724"/>
              <a:gd name="connsiteX71" fmla="*/ 3624262 w 5349084"/>
              <a:gd name="connsiteY71" fmla="*/ 1184370 h 16206724"/>
              <a:gd name="connsiteX72" fmla="*/ 3620075 w 5349084"/>
              <a:gd name="connsiteY72" fmla="*/ 1439661 h 16206724"/>
              <a:gd name="connsiteX73" fmla="*/ 3578224 w 5349084"/>
              <a:gd name="connsiteY73" fmla="*/ 1640544 h 16206724"/>
              <a:gd name="connsiteX74" fmla="*/ 3645185 w 5349084"/>
              <a:gd name="connsiteY74" fmla="*/ 1661467 h 16206724"/>
              <a:gd name="connsiteX75" fmla="*/ 3649372 w 5349084"/>
              <a:gd name="connsiteY75" fmla="*/ 1787019 h 16206724"/>
              <a:gd name="connsiteX76" fmla="*/ 3565671 w 5349084"/>
              <a:gd name="connsiteY76" fmla="*/ 1996272 h 16206724"/>
              <a:gd name="connsiteX77" fmla="*/ 3465229 w 5349084"/>
              <a:gd name="connsiteY77" fmla="*/ 2126010 h 16206724"/>
              <a:gd name="connsiteX78" fmla="*/ 3410821 w 5349084"/>
              <a:gd name="connsiteY78" fmla="*/ 2159491 h 16206724"/>
              <a:gd name="connsiteX79" fmla="*/ 3435932 w 5349084"/>
              <a:gd name="connsiteY79" fmla="*/ 2205524 h 16206724"/>
              <a:gd name="connsiteX80" fmla="*/ 3666113 w 5349084"/>
              <a:gd name="connsiteY80" fmla="*/ 2377114 h 16206724"/>
              <a:gd name="connsiteX81" fmla="*/ 3682853 w 5349084"/>
              <a:gd name="connsiteY81" fmla="*/ 2381297 h 16206724"/>
              <a:gd name="connsiteX82" fmla="*/ 3913029 w 5349084"/>
              <a:gd name="connsiteY82" fmla="*/ 2368744 h 16206724"/>
              <a:gd name="connsiteX83" fmla="*/ 3879548 w 5349084"/>
              <a:gd name="connsiteY83" fmla="*/ 2410595 h 16206724"/>
              <a:gd name="connsiteX84" fmla="*/ 3933956 w 5349084"/>
              <a:gd name="connsiteY84" fmla="*/ 2410595 h 16206724"/>
              <a:gd name="connsiteX85" fmla="*/ 3825145 w 5349084"/>
              <a:gd name="connsiteY85" fmla="*/ 2456628 h 16206724"/>
              <a:gd name="connsiteX86" fmla="*/ 3871178 w 5349084"/>
              <a:gd name="connsiteY86" fmla="*/ 2448258 h 16206724"/>
              <a:gd name="connsiteX87" fmla="*/ 3829327 w 5349084"/>
              <a:gd name="connsiteY87" fmla="*/ 2473368 h 16206724"/>
              <a:gd name="connsiteX88" fmla="*/ 3887918 w 5349084"/>
              <a:gd name="connsiteY88" fmla="*/ 2469185 h 16206724"/>
              <a:gd name="connsiteX89" fmla="*/ 3791664 w 5349084"/>
              <a:gd name="connsiteY89" fmla="*/ 2506849 h 16206724"/>
              <a:gd name="connsiteX90" fmla="*/ 3887918 w 5349084"/>
              <a:gd name="connsiteY90" fmla="*/ 2527776 h 16206724"/>
              <a:gd name="connsiteX91" fmla="*/ 3779107 w 5349084"/>
              <a:gd name="connsiteY91" fmla="*/ 2557069 h 16206724"/>
              <a:gd name="connsiteX92" fmla="*/ 3917216 w 5349084"/>
              <a:gd name="connsiteY92" fmla="*/ 2586367 h 16206724"/>
              <a:gd name="connsiteX93" fmla="*/ 3741443 w 5349084"/>
              <a:gd name="connsiteY93" fmla="*/ 2598920 h 16206724"/>
              <a:gd name="connsiteX94" fmla="*/ 3879548 w 5349084"/>
              <a:gd name="connsiteY94" fmla="*/ 2636588 h 16206724"/>
              <a:gd name="connsiteX95" fmla="*/ 3694883 w 5349084"/>
              <a:gd name="connsiteY95" fmla="*/ 2641821 h 16206724"/>
              <a:gd name="connsiteX96" fmla="*/ 3670972 w 5349084"/>
              <a:gd name="connsiteY96" fmla="*/ 2636359 h 16206724"/>
              <a:gd name="connsiteX97" fmla="*/ 3645185 w 5349084"/>
              <a:gd name="connsiteY97" fmla="*/ 2628218 h 16206724"/>
              <a:gd name="connsiteX98" fmla="*/ 3656499 w 5349084"/>
              <a:gd name="connsiteY98" fmla="*/ 2633055 h 16206724"/>
              <a:gd name="connsiteX99" fmla="*/ 3670972 w 5349084"/>
              <a:gd name="connsiteY99" fmla="*/ 2636359 h 16206724"/>
              <a:gd name="connsiteX100" fmla="*/ 3724703 w 5349084"/>
              <a:gd name="connsiteY100" fmla="*/ 2653328 h 16206724"/>
              <a:gd name="connsiteX101" fmla="*/ 3398269 w 5349084"/>
              <a:gd name="connsiteY101" fmla="*/ 2711919 h 16206724"/>
              <a:gd name="connsiteX102" fmla="*/ 3076017 w 5349084"/>
              <a:gd name="connsiteY102" fmla="*/ 2636588 h 16206724"/>
              <a:gd name="connsiteX103" fmla="*/ 3130425 w 5349084"/>
              <a:gd name="connsiteY103" fmla="*/ 2753769 h 16206724"/>
              <a:gd name="connsiteX104" fmla="*/ 3180645 w 5349084"/>
              <a:gd name="connsiteY104" fmla="*/ 2879321 h 16206724"/>
              <a:gd name="connsiteX105" fmla="*/ 3201569 w 5349084"/>
              <a:gd name="connsiteY105" fmla="*/ 2916985 h 16206724"/>
              <a:gd name="connsiteX106" fmla="*/ 2912801 w 5349084"/>
              <a:gd name="connsiteY106" fmla="*/ 3285270 h 16206724"/>
              <a:gd name="connsiteX107" fmla="*/ 2823711 w 5349084"/>
              <a:gd name="connsiteY107" fmla="*/ 3746961 h 16206724"/>
              <a:gd name="connsiteX108" fmla="*/ 2824884 w 5349084"/>
              <a:gd name="connsiteY108" fmla="*/ 3757912 h 16206724"/>
              <a:gd name="connsiteX109" fmla="*/ 2825561 w 5349084"/>
              <a:gd name="connsiteY109" fmla="*/ 3758216 h 16206724"/>
              <a:gd name="connsiteX110" fmla="*/ 2863661 w 5349084"/>
              <a:gd name="connsiteY110" fmla="*/ 3765836 h 16206724"/>
              <a:gd name="connsiteX111" fmla="*/ 2917001 w 5349084"/>
              <a:gd name="connsiteY111" fmla="*/ 3796316 h 16206724"/>
              <a:gd name="connsiteX112" fmla="*/ 2955101 w 5349084"/>
              <a:gd name="connsiteY112" fmla="*/ 3803936 h 16206724"/>
              <a:gd name="connsiteX113" fmla="*/ 2985581 w 5349084"/>
              <a:gd name="connsiteY113" fmla="*/ 3811556 h 16206724"/>
              <a:gd name="connsiteX114" fmla="*/ 3069401 w 5349084"/>
              <a:gd name="connsiteY114" fmla="*/ 3826796 h 16206724"/>
              <a:gd name="connsiteX115" fmla="*/ 3153221 w 5349084"/>
              <a:gd name="connsiteY115" fmla="*/ 3849656 h 16206724"/>
              <a:gd name="connsiteX116" fmla="*/ 3183701 w 5349084"/>
              <a:gd name="connsiteY116" fmla="*/ 3857276 h 16206724"/>
              <a:gd name="connsiteX117" fmla="*/ 3229421 w 5349084"/>
              <a:gd name="connsiteY117" fmla="*/ 3872516 h 16206724"/>
              <a:gd name="connsiteX118" fmla="*/ 3240080 w 5349084"/>
              <a:gd name="connsiteY118" fmla="*/ 3876069 h 16206724"/>
              <a:gd name="connsiteX119" fmla="*/ 3266177 w 5349084"/>
              <a:gd name="connsiteY119" fmla="*/ 3783228 h 16206724"/>
              <a:gd name="connsiteX120" fmla="*/ 3343861 w 5349084"/>
              <a:gd name="connsiteY120" fmla="*/ 3590781 h 16206724"/>
              <a:gd name="connsiteX121" fmla="*/ 3389899 w 5349084"/>
              <a:gd name="connsiteY121" fmla="*/ 3511263 h 16206724"/>
              <a:gd name="connsiteX122" fmla="*/ 3603334 w 5349084"/>
              <a:gd name="connsiteY122" fmla="*/ 3180646 h 16206724"/>
              <a:gd name="connsiteX123" fmla="*/ 3670295 w 5349084"/>
              <a:gd name="connsiteY123" fmla="*/ 3197386 h 16206724"/>
              <a:gd name="connsiteX124" fmla="*/ 3666113 w 5349084"/>
              <a:gd name="connsiteY124" fmla="*/ 3184828 h 16206724"/>
              <a:gd name="connsiteX125" fmla="*/ 4327352 w 5349084"/>
              <a:gd name="connsiteY125" fmla="*/ 3155535 h 16206724"/>
              <a:gd name="connsiteX126" fmla="*/ 4519865 w 5349084"/>
              <a:gd name="connsiteY126" fmla="*/ 3138795 h 16206724"/>
              <a:gd name="connsiteX127" fmla="*/ 4817001 w 5349084"/>
              <a:gd name="connsiteY127" fmla="*/ 3385711 h 16206724"/>
              <a:gd name="connsiteX128" fmla="*/ 5089033 w 5349084"/>
              <a:gd name="connsiteY128" fmla="*/ 3942327 h 16206724"/>
              <a:gd name="connsiteX129" fmla="*/ 5202027 w 5349084"/>
              <a:gd name="connsiteY129" fmla="*/ 4578456 h 16206724"/>
              <a:gd name="connsiteX130" fmla="*/ 5294099 w 5349084"/>
              <a:gd name="connsiteY130" fmla="*/ 5273176 h 16206724"/>
              <a:gd name="connsiteX131" fmla="*/ 5340137 w 5349084"/>
              <a:gd name="connsiteY131" fmla="*/ 6030669 h 16206724"/>
              <a:gd name="connsiteX132" fmla="*/ 5335949 w 5349084"/>
              <a:gd name="connsiteY132" fmla="*/ 6850941 h 16206724"/>
              <a:gd name="connsiteX133" fmla="*/ 5231325 w 5349084"/>
              <a:gd name="connsiteY133" fmla="*/ 7131343 h 16206724"/>
              <a:gd name="connsiteX134" fmla="*/ 5017885 w 5349084"/>
              <a:gd name="connsiteY134" fmla="*/ 7189933 h 16206724"/>
              <a:gd name="connsiteX135" fmla="*/ 4858852 w 5349084"/>
              <a:gd name="connsiteY135" fmla="*/ 7210857 h 16206724"/>
              <a:gd name="connsiteX136" fmla="*/ 4716560 w 5349084"/>
              <a:gd name="connsiteY136" fmla="*/ 7240154 h 16206724"/>
              <a:gd name="connsiteX137" fmla="*/ 4511495 w 5349084"/>
              <a:gd name="connsiteY137" fmla="*/ 7336408 h 16206724"/>
              <a:gd name="connsiteX138" fmla="*/ 4373385 w 5349084"/>
              <a:gd name="connsiteY138" fmla="*/ 7428480 h 16206724"/>
              <a:gd name="connsiteX139" fmla="*/ 4360833 w 5349084"/>
              <a:gd name="connsiteY139" fmla="*/ 7474517 h 16206724"/>
              <a:gd name="connsiteX140" fmla="*/ 4360833 w 5349084"/>
              <a:gd name="connsiteY140" fmla="*/ 7549849 h 16206724"/>
              <a:gd name="connsiteX141" fmla="*/ 4314795 w 5349084"/>
              <a:gd name="connsiteY141" fmla="*/ 7587511 h 16206724"/>
              <a:gd name="connsiteX142" fmla="*/ 4532417 w 5349084"/>
              <a:gd name="connsiteY142" fmla="*/ 8052055 h 16206724"/>
              <a:gd name="connsiteX143" fmla="*/ 4729117 w 5349084"/>
              <a:gd name="connsiteY143" fmla="*/ 8571002 h 16206724"/>
              <a:gd name="connsiteX144" fmla="*/ 4959293 w 5349084"/>
              <a:gd name="connsiteY144" fmla="*/ 9257352 h 16206724"/>
              <a:gd name="connsiteX145" fmla="*/ 5151807 w 5349084"/>
              <a:gd name="connsiteY145" fmla="*/ 10002293 h 16206724"/>
              <a:gd name="connsiteX146" fmla="*/ 5189474 w 5349084"/>
              <a:gd name="connsiteY146" fmla="*/ 10190618 h 16206724"/>
              <a:gd name="connsiteX147" fmla="*/ 5181104 w 5349084"/>
              <a:gd name="connsiteY147" fmla="*/ 10207359 h 16206724"/>
              <a:gd name="connsiteX148" fmla="*/ 5135066 w 5349084"/>
              <a:gd name="connsiteY148" fmla="*/ 10211546 h 16206724"/>
              <a:gd name="connsiteX149" fmla="*/ 5072293 w 5349084"/>
              <a:gd name="connsiteY149" fmla="*/ 10249209 h 16206724"/>
              <a:gd name="connsiteX150" fmla="*/ 4930001 w 5349084"/>
              <a:gd name="connsiteY150" fmla="*/ 10257579 h 16206724"/>
              <a:gd name="connsiteX151" fmla="*/ 4934183 w 5349084"/>
              <a:gd name="connsiteY151" fmla="*/ 10320357 h 16206724"/>
              <a:gd name="connsiteX152" fmla="*/ 4950923 w 5349084"/>
              <a:gd name="connsiteY152" fmla="*/ 10353838 h 16206724"/>
              <a:gd name="connsiteX153" fmla="*/ 4913260 w 5349084"/>
              <a:gd name="connsiteY153" fmla="*/ 10341281 h 16206724"/>
              <a:gd name="connsiteX154" fmla="*/ 4846299 w 5349084"/>
              <a:gd name="connsiteY154" fmla="*/ 10370578 h 16206724"/>
              <a:gd name="connsiteX155" fmla="*/ 4791891 w 5349084"/>
              <a:gd name="connsiteY155" fmla="*/ 10424982 h 16206724"/>
              <a:gd name="connsiteX156" fmla="*/ 4716560 w 5349084"/>
              <a:gd name="connsiteY156" fmla="*/ 10424982 h 16206724"/>
              <a:gd name="connsiteX157" fmla="*/ 4599379 w 5349084"/>
              <a:gd name="connsiteY157" fmla="*/ 10370578 h 16206724"/>
              <a:gd name="connsiteX158" fmla="*/ 4515677 w 5349084"/>
              <a:gd name="connsiteY158" fmla="*/ 10445909 h 16206724"/>
              <a:gd name="connsiteX159" fmla="*/ 4423606 w 5349084"/>
              <a:gd name="connsiteY159" fmla="*/ 10542163 h 16206724"/>
              <a:gd name="connsiteX160" fmla="*/ 4331535 w 5349084"/>
              <a:gd name="connsiteY160" fmla="*/ 10625865 h 16206724"/>
              <a:gd name="connsiteX161" fmla="*/ 4252021 w 5349084"/>
              <a:gd name="connsiteY161" fmla="*/ 10667715 h 16206724"/>
              <a:gd name="connsiteX162" fmla="*/ 4256203 w 5349084"/>
              <a:gd name="connsiteY162" fmla="*/ 10772344 h 16206724"/>
              <a:gd name="connsiteX163" fmla="*/ 4247833 w 5349084"/>
              <a:gd name="connsiteY163" fmla="*/ 10826747 h 16206724"/>
              <a:gd name="connsiteX164" fmla="*/ 4293871 w 5349084"/>
              <a:gd name="connsiteY164" fmla="*/ 11366622 h 16206724"/>
              <a:gd name="connsiteX165" fmla="*/ 4427793 w 5349084"/>
              <a:gd name="connsiteY165" fmla="*/ 11885570 h 16206724"/>
              <a:gd name="connsiteX166" fmla="*/ 4469644 w 5349084"/>
              <a:gd name="connsiteY166" fmla="*/ 12258038 h 16206724"/>
              <a:gd name="connsiteX167" fmla="*/ 4490567 w 5349084"/>
              <a:gd name="connsiteY167" fmla="*/ 12291518 h 16206724"/>
              <a:gd name="connsiteX168" fmla="*/ 4498937 w 5349084"/>
              <a:gd name="connsiteY168" fmla="*/ 12797913 h 16206724"/>
              <a:gd name="connsiteX169" fmla="*/ 4398495 w 5349084"/>
              <a:gd name="connsiteY169" fmla="*/ 13358711 h 16206724"/>
              <a:gd name="connsiteX170" fmla="*/ 4159949 w 5349084"/>
              <a:gd name="connsiteY170" fmla="*/ 14153872 h 16206724"/>
              <a:gd name="connsiteX171" fmla="*/ 3992547 w 5349084"/>
              <a:gd name="connsiteY171" fmla="*/ 14647709 h 16206724"/>
              <a:gd name="connsiteX172" fmla="*/ 3992547 w 5349084"/>
              <a:gd name="connsiteY172" fmla="*/ 15057845 h 16206724"/>
              <a:gd name="connsiteX173" fmla="*/ 4026027 w 5349084"/>
              <a:gd name="connsiteY173" fmla="*/ 15120619 h 16206724"/>
              <a:gd name="connsiteX174" fmla="*/ 4030211 w 5349084"/>
              <a:gd name="connsiteY174" fmla="*/ 15183397 h 16206724"/>
              <a:gd name="connsiteX175" fmla="*/ 4042768 w 5349084"/>
              <a:gd name="connsiteY175" fmla="*/ 15250358 h 16206724"/>
              <a:gd name="connsiteX176" fmla="*/ 4046951 w 5349084"/>
              <a:gd name="connsiteY176" fmla="*/ 15308949 h 16206724"/>
              <a:gd name="connsiteX177" fmla="*/ 4147392 w 5349084"/>
              <a:gd name="connsiteY177" fmla="*/ 15585163 h 16206724"/>
              <a:gd name="connsiteX178" fmla="*/ 4143209 w 5349084"/>
              <a:gd name="connsiteY178" fmla="*/ 15752565 h 16206724"/>
              <a:gd name="connsiteX179" fmla="*/ 4180873 w 5349084"/>
              <a:gd name="connsiteY179" fmla="*/ 15815339 h 16206724"/>
              <a:gd name="connsiteX180" fmla="*/ 4185060 w 5349084"/>
              <a:gd name="connsiteY180" fmla="*/ 15919967 h 16206724"/>
              <a:gd name="connsiteX181" fmla="*/ 4159949 w 5349084"/>
              <a:gd name="connsiteY181" fmla="*/ 15953448 h 16206724"/>
              <a:gd name="connsiteX182" fmla="*/ 4005100 w 5349084"/>
              <a:gd name="connsiteY182" fmla="*/ 16024592 h 16206724"/>
              <a:gd name="connsiteX183" fmla="*/ 3967437 w 5349084"/>
              <a:gd name="connsiteY183" fmla="*/ 16024592 h 16206724"/>
              <a:gd name="connsiteX184" fmla="*/ 3963249 w 5349084"/>
              <a:gd name="connsiteY184" fmla="*/ 15978558 h 16206724"/>
              <a:gd name="connsiteX185" fmla="*/ 3887918 w 5349084"/>
              <a:gd name="connsiteY185" fmla="*/ 16028780 h 16206724"/>
              <a:gd name="connsiteX186" fmla="*/ 3607521 w 5349084"/>
              <a:gd name="connsiteY186" fmla="*/ 16191994 h 16206724"/>
              <a:gd name="connsiteX187" fmla="*/ 3029983 w 5349084"/>
              <a:gd name="connsiteY187" fmla="*/ 16187812 h 16206724"/>
              <a:gd name="connsiteX188" fmla="*/ 2536146 w 5349084"/>
              <a:gd name="connsiteY188" fmla="*/ 16179440 h 16206724"/>
              <a:gd name="connsiteX189" fmla="*/ 2414777 w 5349084"/>
              <a:gd name="connsiteY189" fmla="*/ 16154332 h 16206724"/>
              <a:gd name="connsiteX190" fmla="*/ 2410595 w 5349084"/>
              <a:gd name="connsiteY190" fmla="*/ 16112480 h 16206724"/>
              <a:gd name="connsiteX191" fmla="*/ 1958608 w 5349084"/>
              <a:gd name="connsiteY191" fmla="*/ 16087370 h 16206724"/>
              <a:gd name="connsiteX192" fmla="*/ 1690764 w 5349084"/>
              <a:gd name="connsiteY192" fmla="*/ 16066442 h 16206724"/>
              <a:gd name="connsiteX193" fmla="*/ 1665654 w 5349084"/>
              <a:gd name="connsiteY193" fmla="*/ 16024592 h 16206724"/>
              <a:gd name="connsiteX194" fmla="*/ 1690764 w 5349084"/>
              <a:gd name="connsiteY194" fmla="*/ 15978558 h 16206724"/>
              <a:gd name="connsiteX195" fmla="*/ 1749355 w 5349084"/>
              <a:gd name="connsiteY195" fmla="*/ 15786046 h 16206724"/>
              <a:gd name="connsiteX196" fmla="*/ 2038122 w 5349084"/>
              <a:gd name="connsiteY196" fmla="*/ 15614456 h 16206724"/>
              <a:gd name="connsiteX197" fmla="*/ 2096713 w 5349084"/>
              <a:gd name="connsiteY197" fmla="*/ 15593533 h 16206724"/>
              <a:gd name="connsiteX198" fmla="*/ 2326893 w 5349084"/>
              <a:gd name="connsiteY198" fmla="*/ 15451241 h 16206724"/>
              <a:gd name="connsiteX199" fmla="*/ 2418965 w 5349084"/>
              <a:gd name="connsiteY199" fmla="*/ 15384280 h 16206724"/>
              <a:gd name="connsiteX200" fmla="*/ 2481738 w 5349084"/>
              <a:gd name="connsiteY200" fmla="*/ 15225247 h 16206724"/>
              <a:gd name="connsiteX201" fmla="*/ 2590550 w 5349084"/>
              <a:gd name="connsiteY201" fmla="*/ 15133176 h 16206724"/>
              <a:gd name="connsiteX202" fmla="*/ 2615660 w 5349084"/>
              <a:gd name="connsiteY202" fmla="*/ 15057845 h 16206724"/>
              <a:gd name="connsiteX203" fmla="*/ 2644958 w 5349084"/>
              <a:gd name="connsiteY203" fmla="*/ 15020177 h 16206724"/>
              <a:gd name="connsiteX204" fmla="*/ 2649141 w 5349084"/>
              <a:gd name="connsiteY204" fmla="*/ 14969957 h 16206724"/>
              <a:gd name="connsiteX205" fmla="*/ 2674251 w 5349084"/>
              <a:gd name="connsiteY205" fmla="*/ 14919736 h 16206724"/>
              <a:gd name="connsiteX206" fmla="*/ 2674251 w 5349084"/>
              <a:gd name="connsiteY206" fmla="*/ 14869515 h 16206724"/>
              <a:gd name="connsiteX207" fmla="*/ 2624030 w 5349084"/>
              <a:gd name="connsiteY207" fmla="*/ 14790001 h 16206724"/>
              <a:gd name="connsiteX208" fmla="*/ 2665881 w 5349084"/>
              <a:gd name="connsiteY208" fmla="*/ 14727223 h 16206724"/>
              <a:gd name="connsiteX209" fmla="*/ 2619847 w 5349084"/>
              <a:gd name="connsiteY209" fmla="*/ 14467749 h 16206724"/>
              <a:gd name="connsiteX210" fmla="*/ 2464998 w 5349084"/>
              <a:gd name="connsiteY210" fmla="*/ 13844178 h 16206724"/>
              <a:gd name="connsiteX211" fmla="*/ 2285043 w 5349084"/>
              <a:gd name="connsiteY211" fmla="*/ 13032276 h 16206724"/>
              <a:gd name="connsiteX212" fmla="*/ 2209711 w 5349084"/>
              <a:gd name="connsiteY212" fmla="*/ 12475661 h 16206724"/>
              <a:gd name="connsiteX213" fmla="*/ 2197154 w 5349084"/>
              <a:gd name="connsiteY213" fmla="*/ 12350109 h 16206724"/>
              <a:gd name="connsiteX214" fmla="*/ 2218082 w 5349084"/>
              <a:gd name="connsiteY214" fmla="*/ 12316629 h 16206724"/>
              <a:gd name="connsiteX215" fmla="*/ 2213895 w 5349084"/>
              <a:gd name="connsiteY215" fmla="*/ 11998564 h 16206724"/>
              <a:gd name="connsiteX216" fmla="*/ 2205524 w 5349084"/>
              <a:gd name="connsiteY216" fmla="*/ 11546578 h 16206724"/>
              <a:gd name="connsiteX217" fmla="*/ 2088343 w 5349084"/>
              <a:gd name="connsiteY217" fmla="*/ 11098779 h 16206724"/>
              <a:gd name="connsiteX218" fmla="*/ 2038122 w 5349084"/>
              <a:gd name="connsiteY218" fmla="*/ 10994150 h 16206724"/>
              <a:gd name="connsiteX219" fmla="*/ 2008829 w 5349084"/>
              <a:gd name="connsiteY219" fmla="*/ 11006707 h 16206724"/>
              <a:gd name="connsiteX220" fmla="*/ 1891647 w 5349084"/>
              <a:gd name="connsiteY220" fmla="*/ 10948116 h 16206724"/>
              <a:gd name="connsiteX221" fmla="*/ 1761908 w 5349084"/>
              <a:gd name="connsiteY221" fmla="*/ 11048558 h 16206724"/>
              <a:gd name="connsiteX222" fmla="*/ 1669837 w 5349084"/>
              <a:gd name="connsiteY222" fmla="*/ 11010890 h 16206724"/>
              <a:gd name="connsiteX223" fmla="*/ 1615433 w 5349084"/>
              <a:gd name="connsiteY223" fmla="*/ 11069481 h 16206724"/>
              <a:gd name="connsiteX224" fmla="*/ 1577765 w 5349084"/>
              <a:gd name="connsiteY224" fmla="*/ 11132259 h 16206724"/>
              <a:gd name="connsiteX225" fmla="*/ 1519175 w 5349084"/>
              <a:gd name="connsiteY225" fmla="*/ 11082038 h 16206724"/>
              <a:gd name="connsiteX226" fmla="*/ 1464771 w 5349084"/>
              <a:gd name="connsiteY226" fmla="*/ 11128072 h 16206724"/>
              <a:gd name="connsiteX227" fmla="*/ 1422920 w 5349084"/>
              <a:gd name="connsiteY227" fmla="*/ 11199220 h 16206724"/>
              <a:gd name="connsiteX228" fmla="*/ 1347589 w 5349084"/>
              <a:gd name="connsiteY228" fmla="*/ 11148999 h 16206724"/>
              <a:gd name="connsiteX229" fmla="*/ 1288998 w 5349084"/>
              <a:gd name="connsiteY229" fmla="*/ 11186663 h 16206724"/>
              <a:gd name="connsiteX230" fmla="*/ 1230408 w 5349084"/>
              <a:gd name="connsiteY230" fmla="*/ 11245253 h 16206724"/>
              <a:gd name="connsiteX231" fmla="*/ 1138336 w 5349084"/>
              <a:gd name="connsiteY231" fmla="*/ 11178292 h 16206724"/>
              <a:gd name="connsiteX232" fmla="*/ 1092298 w 5349084"/>
              <a:gd name="connsiteY232" fmla="*/ 11140629 h 16206724"/>
              <a:gd name="connsiteX233" fmla="*/ 1071375 w 5349084"/>
              <a:gd name="connsiteY233" fmla="*/ 11136442 h 16206724"/>
              <a:gd name="connsiteX234" fmla="*/ 958377 w 5349084"/>
              <a:gd name="connsiteY234" fmla="*/ 11182480 h 16206724"/>
              <a:gd name="connsiteX235" fmla="*/ 895603 w 5349084"/>
              <a:gd name="connsiteY235" fmla="*/ 11157369 h 16206724"/>
              <a:gd name="connsiteX236" fmla="*/ 891416 w 5349084"/>
              <a:gd name="connsiteY236" fmla="*/ 11119702 h 16206724"/>
              <a:gd name="connsiteX237" fmla="*/ 874675 w 5349084"/>
              <a:gd name="connsiteY237" fmla="*/ 11094591 h 16206724"/>
              <a:gd name="connsiteX238" fmla="*/ 883045 w 5349084"/>
              <a:gd name="connsiteY238" fmla="*/ 11019260 h 16206724"/>
              <a:gd name="connsiteX239" fmla="*/ 899786 w 5349084"/>
              <a:gd name="connsiteY239" fmla="*/ 10981597 h 16206724"/>
              <a:gd name="connsiteX240" fmla="*/ 874675 w 5349084"/>
              <a:gd name="connsiteY240" fmla="*/ 10952299 h 16206724"/>
              <a:gd name="connsiteX241" fmla="*/ 857935 w 5349084"/>
              <a:gd name="connsiteY241" fmla="*/ 10914636 h 16206724"/>
              <a:gd name="connsiteX242" fmla="*/ 962564 w 5349084"/>
              <a:gd name="connsiteY242" fmla="*/ 10429169 h 16206724"/>
              <a:gd name="connsiteX243" fmla="*/ 1029525 w 5349084"/>
              <a:gd name="connsiteY243" fmla="*/ 10056696 h 16206724"/>
              <a:gd name="connsiteX244" fmla="*/ 1029525 w 5349084"/>
              <a:gd name="connsiteY244" fmla="*/ 9474975 h 16206724"/>
              <a:gd name="connsiteX245" fmla="*/ 1079745 w 5349084"/>
              <a:gd name="connsiteY245" fmla="*/ 8767698 h 16206724"/>
              <a:gd name="connsiteX246" fmla="*/ 1167629 w 5349084"/>
              <a:gd name="connsiteY246" fmla="*/ 8219458 h 16206724"/>
              <a:gd name="connsiteX247" fmla="*/ 1176000 w 5349084"/>
              <a:gd name="connsiteY247" fmla="*/ 8035315 h 16206724"/>
              <a:gd name="connsiteX248" fmla="*/ 1180187 w 5349084"/>
              <a:gd name="connsiteY248" fmla="*/ 7943244 h 16206724"/>
              <a:gd name="connsiteX249" fmla="*/ 1100669 w 5349084"/>
              <a:gd name="connsiteY249" fmla="*/ 7930686 h 16206724"/>
              <a:gd name="connsiteX250" fmla="*/ 987674 w 5349084"/>
              <a:gd name="connsiteY250" fmla="*/ 7788394 h 16206724"/>
              <a:gd name="connsiteX251" fmla="*/ 1021155 w 5349084"/>
              <a:gd name="connsiteY251" fmla="*/ 7625179 h 16206724"/>
              <a:gd name="connsiteX252" fmla="*/ 1046265 w 5349084"/>
              <a:gd name="connsiteY252" fmla="*/ 7554031 h 16206724"/>
              <a:gd name="connsiteX253" fmla="*/ 1125779 w 5349084"/>
              <a:gd name="connsiteY253" fmla="*/ 7294557 h 16206724"/>
              <a:gd name="connsiteX254" fmla="*/ 1192740 w 5349084"/>
              <a:gd name="connsiteY254" fmla="*/ 6901162 h 16206724"/>
              <a:gd name="connsiteX255" fmla="*/ 1205297 w 5349084"/>
              <a:gd name="connsiteY255" fmla="*/ 6662615 h 16206724"/>
              <a:gd name="connsiteX256" fmla="*/ 1167629 w 5349084"/>
              <a:gd name="connsiteY256" fmla="*/ 6583098 h 16206724"/>
              <a:gd name="connsiteX257" fmla="*/ 1125779 w 5349084"/>
              <a:gd name="connsiteY257" fmla="*/ 6499396 h 16206724"/>
              <a:gd name="connsiteX258" fmla="*/ 1029525 w 5349084"/>
              <a:gd name="connsiteY258" fmla="*/ 6553804 h 16206724"/>
              <a:gd name="connsiteX259" fmla="*/ 682163 w 5349084"/>
              <a:gd name="connsiteY259" fmla="*/ 6398955 h 16206724"/>
              <a:gd name="connsiteX260" fmla="*/ 439429 w 5349084"/>
              <a:gd name="connsiteY260" fmla="*/ 6152038 h 16206724"/>
              <a:gd name="connsiteX261" fmla="*/ 393396 w 5349084"/>
              <a:gd name="connsiteY261" fmla="*/ 6072520 h 16206724"/>
              <a:gd name="connsiteX262" fmla="*/ 305507 w 5349084"/>
              <a:gd name="connsiteY262" fmla="*/ 5976266 h 16206724"/>
              <a:gd name="connsiteX263" fmla="*/ 246916 w 5349084"/>
              <a:gd name="connsiteY263" fmla="*/ 5867455 h 16206724"/>
              <a:gd name="connsiteX264" fmla="*/ 167402 w 5349084"/>
              <a:gd name="connsiteY264" fmla="*/ 5771195 h 16206724"/>
              <a:gd name="connsiteX265" fmla="*/ 150662 w 5349084"/>
              <a:gd name="connsiteY265" fmla="*/ 5670755 h 16206724"/>
              <a:gd name="connsiteX266" fmla="*/ 108812 w 5349084"/>
              <a:gd name="connsiteY266" fmla="*/ 5578683 h 16206724"/>
              <a:gd name="connsiteX267" fmla="*/ 66961 w 5349084"/>
              <a:gd name="connsiteY267" fmla="*/ 5511722 h 16206724"/>
              <a:gd name="connsiteX268" fmla="*/ 0 w 5349084"/>
              <a:gd name="connsiteY268" fmla="*/ 5448949 h 16206724"/>
              <a:gd name="connsiteX269" fmla="*/ 16740 w 5349084"/>
              <a:gd name="connsiteY269" fmla="*/ 5390358 h 16206724"/>
              <a:gd name="connsiteX270" fmla="*/ 37663 w 5349084"/>
              <a:gd name="connsiteY270" fmla="*/ 5289916 h 16206724"/>
              <a:gd name="connsiteX271" fmla="*/ 66961 w 5349084"/>
              <a:gd name="connsiteY271" fmla="*/ 5231325 h 16206724"/>
              <a:gd name="connsiteX272" fmla="*/ 37663 w 5349084"/>
              <a:gd name="connsiteY272" fmla="*/ 5122513 h 16206724"/>
              <a:gd name="connsiteX273" fmla="*/ 104624 w 5349084"/>
              <a:gd name="connsiteY273" fmla="*/ 5118327 h 16206724"/>
              <a:gd name="connsiteX274" fmla="*/ 96254 w 5349084"/>
              <a:gd name="connsiteY274" fmla="*/ 5009515 h 16206724"/>
              <a:gd name="connsiteX275" fmla="*/ 159032 w 5349084"/>
              <a:gd name="connsiteY275" fmla="*/ 4930001 h 16206724"/>
              <a:gd name="connsiteX276" fmla="*/ 171585 w 5349084"/>
              <a:gd name="connsiteY276" fmla="*/ 4867223 h 16206724"/>
              <a:gd name="connsiteX277" fmla="*/ 167402 w 5349084"/>
              <a:gd name="connsiteY277" fmla="*/ 4938371 h 16206724"/>
              <a:gd name="connsiteX278" fmla="*/ 158509 w 5349084"/>
              <a:gd name="connsiteY278" fmla="*/ 4991664 h 16206724"/>
              <a:gd name="connsiteX279" fmla="*/ 157425 w 5349084"/>
              <a:gd name="connsiteY279" fmla="*/ 5013577 h 16206724"/>
              <a:gd name="connsiteX280" fmla="*/ 166181 w 5349084"/>
              <a:gd name="connsiteY280" fmla="*/ 4969796 h 16206724"/>
              <a:gd name="connsiteX281" fmla="*/ 181421 w 5349084"/>
              <a:gd name="connsiteY281" fmla="*/ 4924077 h 16206724"/>
              <a:gd name="connsiteX282" fmla="*/ 189041 w 5349084"/>
              <a:gd name="connsiteY282" fmla="*/ 4779296 h 16206724"/>
              <a:gd name="connsiteX283" fmla="*/ 204281 w 5349084"/>
              <a:gd name="connsiteY283" fmla="*/ 4756436 h 16206724"/>
              <a:gd name="connsiteX284" fmla="*/ 211901 w 5349084"/>
              <a:gd name="connsiteY284" fmla="*/ 4733577 h 16206724"/>
              <a:gd name="connsiteX285" fmla="*/ 265241 w 5349084"/>
              <a:gd name="connsiteY285" fmla="*/ 4664996 h 16206724"/>
              <a:gd name="connsiteX286" fmla="*/ 280481 w 5349084"/>
              <a:gd name="connsiteY286" fmla="*/ 4642137 h 16206724"/>
              <a:gd name="connsiteX287" fmla="*/ 303341 w 5349084"/>
              <a:gd name="connsiteY287" fmla="*/ 4619277 h 16206724"/>
              <a:gd name="connsiteX288" fmla="*/ 318581 w 5349084"/>
              <a:gd name="connsiteY288" fmla="*/ 4596416 h 16206724"/>
              <a:gd name="connsiteX289" fmla="*/ 341441 w 5349084"/>
              <a:gd name="connsiteY289" fmla="*/ 4581176 h 16206724"/>
              <a:gd name="connsiteX290" fmla="*/ 379541 w 5349084"/>
              <a:gd name="connsiteY290" fmla="*/ 4543077 h 16206724"/>
              <a:gd name="connsiteX291" fmla="*/ 394781 w 5349084"/>
              <a:gd name="connsiteY291" fmla="*/ 4520217 h 16206724"/>
              <a:gd name="connsiteX292" fmla="*/ 440501 w 5349084"/>
              <a:gd name="connsiteY292" fmla="*/ 4474496 h 16206724"/>
              <a:gd name="connsiteX293" fmla="*/ 478601 w 5349084"/>
              <a:gd name="connsiteY293" fmla="*/ 4421157 h 16206724"/>
              <a:gd name="connsiteX294" fmla="*/ 531941 w 5349084"/>
              <a:gd name="connsiteY294" fmla="*/ 4344957 h 16206724"/>
              <a:gd name="connsiteX295" fmla="*/ 562421 w 5349084"/>
              <a:gd name="connsiteY295" fmla="*/ 4306857 h 16206724"/>
              <a:gd name="connsiteX296" fmla="*/ 592901 w 5349084"/>
              <a:gd name="connsiteY296" fmla="*/ 4261136 h 16206724"/>
              <a:gd name="connsiteX297" fmla="*/ 615761 w 5349084"/>
              <a:gd name="connsiteY297" fmla="*/ 4238277 h 16206724"/>
              <a:gd name="connsiteX298" fmla="*/ 631001 w 5349084"/>
              <a:gd name="connsiteY298" fmla="*/ 4215417 h 16206724"/>
              <a:gd name="connsiteX299" fmla="*/ 646241 w 5349084"/>
              <a:gd name="connsiteY299" fmla="*/ 4184936 h 16206724"/>
              <a:gd name="connsiteX300" fmla="*/ 691961 w 5349084"/>
              <a:gd name="connsiteY300" fmla="*/ 4139217 h 16206724"/>
              <a:gd name="connsiteX301" fmla="*/ 707201 w 5349084"/>
              <a:gd name="connsiteY301" fmla="*/ 4116357 h 16206724"/>
              <a:gd name="connsiteX302" fmla="*/ 752921 w 5349084"/>
              <a:gd name="connsiteY302" fmla="*/ 4078256 h 16206724"/>
              <a:gd name="connsiteX303" fmla="*/ 762000 w 5349084"/>
              <a:gd name="connsiteY303" fmla="*/ 4075230 h 16206724"/>
              <a:gd name="connsiteX304" fmla="*/ 794637 w 5349084"/>
              <a:gd name="connsiteY304" fmla="*/ 3971099 h 16206724"/>
              <a:gd name="connsiteX305" fmla="*/ 837012 w 5349084"/>
              <a:gd name="connsiteY305" fmla="*/ 3862813 h 16206724"/>
              <a:gd name="connsiteX306" fmla="*/ 1008597 w 5349084"/>
              <a:gd name="connsiteY306" fmla="*/ 3699593 h 16206724"/>
              <a:gd name="connsiteX307" fmla="*/ 1268071 w 5349084"/>
              <a:gd name="connsiteY307" fmla="*/ 3578228 h 16206724"/>
              <a:gd name="connsiteX308" fmla="*/ 1242961 w 5349084"/>
              <a:gd name="connsiteY308" fmla="*/ 3615892 h 16206724"/>
              <a:gd name="connsiteX309" fmla="*/ 1150889 w 5349084"/>
              <a:gd name="connsiteY309" fmla="*/ 3749813 h 16206724"/>
              <a:gd name="connsiteX310" fmla="*/ 1076735 w 5349084"/>
              <a:gd name="connsiteY310" fmla="*/ 3869872 h 16206724"/>
              <a:gd name="connsiteX311" fmla="*/ 1061649 w 5349084"/>
              <a:gd name="connsiteY311" fmla="*/ 3902689 h 16206724"/>
              <a:gd name="connsiteX312" fmla="*/ 1065341 w 5349084"/>
              <a:gd name="connsiteY312" fmla="*/ 3902997 h 16206724"/>
              <a:gd name="connsiteX313" fmla="*/ 1301561 w 5349084"/>
              <a:gd name="connsiteY313" fmla="*/ 3971576 h 16206724"/>
              <a:gd name="connsiteX314" fmla="*/ 1418733 w 5349084"/>
              <a:gd name="connsiteY314" fmla="*/ 3833515 h 16206724"/>
              <a:gd name="connsiteX315" fmla="*/ 1519175 w 5349084"/>
              <a:gd name="connsiteY315" fmla="*/ 3590781 h 16206724"/>
              <a:gd name="connsiteX316" fmla="*/ 1569395 w 5349084"/>
              <a:gd name="connsiteY316" fmla="*/ 3490340 h 16206724"/>
              <a:gd name="connsiteX317" fmla="*/ 1414550 w 5349084"/>
              <a:gd name="connsiteY317" fmla="*/ 3586594 h 16206724"/>
              <a:gd name="connsiteX318" fmla="*/ 1364329 w 5349084"/>
              <a:gd name="connsiteY318" fmla="*/ 3511263 h 16206724"/>
              <a:gd name="connsiteX319" fmla="*/ 1406180 w 5349084"/>
              <a:gd name="connsiteY319" fmla="*/ 3310380 h 16206724"/>
              <a:gd name="connsiteX320" fmla="*/ 1506621 w 5349084"/>
              <a:gd name="connsiteY320" fmla="*/ 3130425 h 16206724"/>
              <a:gd name="connsiteX321" fmla="*/ 1514992 w 5349084"/>
              <a:gd name="connsiteY321" fmla="*/ 3126238 h 16206724"/>
              <a:gd name="connsiteX322" fmla="*/ 1653096 w 5349084"/>
              <a:gd name="connsiteY322" fmla="*/ 2875134 h 16206724"/>
              <a:gd name="connsiteX323" fmla="*/ 1694947 w 5349084"/>
              <a:gd name="connsiteY323" fmla="*/ 2833283 h 16206724"/>
              <a:gd name="connsiteX324" fmla="*/ 1879090 w 5349084"/>
              <a:gd name="connsiteY324" fmla="*/ 2661698 h 16206724"/>
              <a:gd name="connsiteX325" fmla="*/ 1916757 w 5349084"/>
              <a:gd name="connsiteY325" fmla="*/ 2649141 h 16206724"/>
              <a:gd name="connsiteX326" fmla="*/ 1870719 w 5349084"/>
              <a:gd name="connsiteY326" fmla="*/ 2230635 h 16206724"/>
              <a:gd name="connsiteX327" fmla="*/ 1795389 w 5349084"/>
              <a:gd name="connsiteY327" fmla="*/ 1879090 h 16206724"/>
              <a:gd name="connsiteX328" fmla="*/ 1678207 w 5349084"/>
              <a:gd name="connsiteY328" fmla="*/ 1837239 h 16206724"/>
              <a:gd name="connsiteX329" fmla="*/ 1544285 w 5349084"/>
              <a:gd name="connsiteY329" fmla="*/ 1653097 h 16206724"/>
              <a:gd name="connsiteX330" fmla="*/ 1489881 w 5349084"/>
              <a:gd name="connsiteY330" fmla="*/ 1431291 h 16206724"/>
              <a:gd name="connsiteX331" fmla="*/ 1477324 w 5349084"/>
              <a:gd name="connsiteY331" fmla="*/ 1297369 h 16206724"/>
              <a:gd name="connsiteX332" fmla="*/ 1531732 w 5349084"/>
              <a:gd name="connsiteY332" fmla="*/ 1192740 h 16206724"/>
              <a:gd name="connsiteX333" fmla="*/ 1636356 w 5349084"/>
              <a:gd name="connsiteY333" fmla="*/ 1201110 h 16206724"/>
              <a:gd name="connsiteX334" fmla="*/ 1724245 w 5349084"/>
              <a:gd name="connsiteY334" fmla="*/ 1272258 h 16206724"/>
              <a:gd name="connsiteX335" fmla="*/ 1749355 w 5349084"/>
              <a:gd name="connsiteY335" fmla="*/ 757494 h 16206724"/>
              <a:gd name="connsiteX336" fmla="*/ 1874907 w 5349084"/>
              <a:gd name="connsiteY336" fmla="*/ 422689 h 16206724"/>
              <a:gd name="connsiteX337" fmla="*/ 1954421 w 5349084"/>
              <a:gd name="connsiteY337" fmla="*/ 267844 h 16206724"/>
              <a:gd name="connsiteX338" fmla="*/ 2067419 w 5349084"/>
              <a:gd name="connsiteY338" fmla="*/ 221806 h 16206724"/>
              <a:gd name="connsiteX339" fmla="*/ 2239005 w 5349084"/>
              <a:gd name="connsiteY339" fmla="*/ 96254 h 16206724"/>
              <a:gd name="connsiteX340" fmla="*/ 2515219 w 5349084"/>
              <a:gd name="connsiteY340" fmla="*/ 25111 h 16206724"/>
              <a:gd name="connsiteX341" fmla="*/ 2674251 w 5349084"/>
              <a:gd name="connsiteY341" fmla="*/ 0 h 16206724"/>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945819 w 5349084"/>
              <a:gd name="connsiteY21" fmla="*/ 5130884 h 16206724"/>
              <a:gd name="connsiteX22" fmla="*/ 937449 w 5349084"/>
              <a:gd name="connsiteY22" fmla="*/ 5143437 h 16206724"/>
              <a:gd name="connsiteX23" fmla="*/ 924896 w 5349084"/>
              <a:gd name="connsiteY23" fmla="*/ 5155994 h 16206724"/>
              <a:gd name="connsiteX24" fmla="*/ 945819 w 5349084"/>
              <a:gd name="connsiteY24" fmla="*/ 5130884 h 16206724"/>
              <a:gd name="connsiteX25" fmla="*/ 1149161 w 5349084"/>
              <a:gd name="connsiteY25" fmla="*/ 4474496 h 16206724"/>
              <a:gd name="connsiteX26" fmla="*/ 1088201 w 5349084"/>
              <a:gd name="connsiteY26" fmla="*/ 4474496 h 16206724"/>
              <a:gd name="connsiteX27" fmla="*/ 1019621 w 5349084"/>
              <a:gd name="connsiteY27" fmla="*/ 4512597 h 16206724"/>
              <a:gd name="connsiteX28" fmla="*/ 943421 w 5349084"/>
              <a:gd name="connsiteY28" fmla="*/ 4664996 h 16206724"/>
              <a:gd name="connsiteX29" fmla="*/ 920561 w 5349084"/>
              <a:gd name="connsiteY29" fmla="*/ 4687856 h 16206724"/>
              <a:gd name="connsiteX30" fmla="*/ 890081 w 5349084"/>
              <a:gd name="connsiteY30" fmla="*/ 4764056 h 16206724"/>
              <a:gd name="connsiteX31" fmla="*/ 874841 w 5349084"/>
              <a:gd name="connsiteY31" fmla="*/ 4786916 h 16206724"/>
              <a:gd name="connsiteX32" fmla="*/ 851981 w 5349084"/>
              <a:gd name="connsiteY32" fmla="*/ 4832637 h 16206724"/>
              <a:gd name="connsiteX33" fmla="*/ 836741 w 5349084"/>
              <a:gd name="connsiteY33" fmla="*/ 4885976 h 16206724"/>
              <a:gd name="connsiteX34" fmla="*/ 806261 w 5349084"/>
              <a:gd name="connsiteY34" fmla="*/ 4931697 h 16206724"/>
              <a:gd name="connsiteX35" fmla="*/ 798641 w 5349084"/>
              <a:gd name="connsiteY35" fmla="*/ 4954556 h 16206724"/>
              <a:gd name="connsiteX36" fmla="*/ 783401 w 5349084"/>
              <a:gd name="connsiteY36" fmla="*/ 4977416 h 16206724"/>
              <a:gd name="connsiteX37" fmla="*/ 782360 w 5349084"/>
              <a:gd name="connsiteY37" fmla="*/ 4980451 h 16206724"/>
              <a:gd name="connsiteX38" fmla="*/ 782604 w 5349084"/>
              <a:gd name="connsiteY38" fmla="*/ 4980221 h 16206724"/>
              <a:gd name="connsiteX39" fmla="*/ 828642 w 5349084"/>
              <a:gd name="connsiteY39" fmla="*/ 5059735 h 16206724"/>
              <a:gd name="connsiteX40" fmla="*/ 899786 w 5349084"/>
              <a:gd name="connsiteY40" fmla="*/ 5256435 h 16206724"/>
              <a:gd name="connsiteX41" fmla="*/ 912343 w 5349084"/>
              <a:gd name="connsiteY41" fmla="*/ 5373618 h 16206724"/>
              <a:gd name="connsiteX42" fmla="*/ 945823 w 5349084"/>
              <a:gd name="connsiteY42" fmla="*/ 5486612 h 16206724"/>
              <a:gd name="connsiteX43" fmla="*/ 1000227 w 5349084"/>
              <a:gd name="connsiteY43" fmla="*/ 5649831 h 16206724"/>
              <a:gd name="connsiteX44" fmla="*/ 1054635 w 5349084"/>
              <a:gd name="connsiteY44" fmla="*/ 5792123 h 16206724"/>
              <a:gd name="connsiteX45" fmla="*/ 1079745 w 5349084"/>
              <a:gd name="connsiteY45" fmla="*/ 5913488 h 16206724"/>
              <a:gd name="connsiteX46" fmla="*/ 1113226 w 5349084"/>
              <a:gd name="connsiteY46" fmla="*/ 5762826 h 16206724"/>
              <a:gd name="connsiteX47" fmla="*/ 1083928 w 5349084"/>
              <a:gd name="connsiteY47" fmla="*/ 5511722 h 16206724"/>
              <a:gd name="connsiteX48" fmla="*/ 1054635 w 5349084"/>
              <a:gd name="connsiteY48" fmla="*/ 5176918 h 16206724"/>
              <a:gd name="connsiteX49" fmla="*/ 1067188 w 5349084"/>
              <a:gd name="connsiteY49" fmla="*/ 4942554 h 16206724"/>
              <a:gd name="connsiteX50" fmla="*/ 1088115 w 5349084"/>
              <a:gd name="connsiteY50" fmla="*/ 4775152 h 16206724"/>
              <a:gd name="connsiteX51" fmla="*/ 1113226 w 5349084"/>
              <a:gd name="connsiteY51" fmla="*/ 4687267 h 16206724"/>
              <a:gd name="connsiteX52" fmla="*/ 1175608 w 5349084"/>
              <a:gd name="connsiteY52" fmla="*/ 4527189 h 16206724"/>
              <a:gd name="connsiteX53" fmla="*/ 1183892 w 5349084"/>
              <a:gd name="connsiteY53" fmla="*/ 4480700 h 16206724"/>
              <a:gd name="connsiteX54" fmla="*/ 1179641 w 5349084"/>
              <a:gd name="connsiteY54" fmla="*/ 4482116 h 16206724"/>
              <a:gd name="connsiteX55" fmla="*/ 1149161 w 5349084"/>
              <a:gd name="connsiteY55" fmla="*/ 4474496 h 16206724"/>
              <a:gd name="connsiteX56" fmla="*/ 773416 w 5349084"/>
              <a:gd name="connsiteY56" fmla="*/ 4064768 h 16206724"/>
              <a:gd name="connsiteX57" fmla="*/ 763095 w 5349084"/>
              <a:gd name="connsiteY57" fmla="*/ 4074865 h 16206724"/>
              <a:gd name="connsiteX58" fmla="*/ 775781 w 5349084"/>
              <a:gd name="connsiteY58" fmla="*/ 4070636 h 16206724"/>
              <a:gd name="connsiteX59" fmla="*/ 791021 w 5349084"/>
              <a:gd name="connsiteY59" fmla="*/ 4070636 h 16206724"/>
              <a:gd name="connsiteX60" fmla="*/ 773416 w 5349084"/>
              <a:gd name="connsiteY60" fmla="*/ 4064768 h 16206724"/>
              <a:gd name="connsiteX61" fmla="*/ 2674251 w 5349084"/>
              <a:gd name="connsiteY61" fmla="*/ 0 h 16206724"/>
              <a:gd name="connsiteX62" fmla="*/ 2912801 w 5349084"/>
              <a:gd name="connsiteY62" fmla="*/ 50221 h 16206724"/>
              <a:gd name="connsiteX63" fmla="*/ 3021613 w 5349084"/>
              <a:gd name="connsiteY63" fmla="*/ 62774 h 16206724"/>
              <a:gd name="connsiteX64" fmla="*/ 3327120 w 5349084"/>
              <a:gd name="connsiteY64" fmla="*/ 209253 h 16206724"/>
              <a:gd name="connsiteX65" fmla="*/ 3481970 w 5349084"/>
              <a:gd name="connsiteY65" fmla="*/ 297137 h 16206724"/>
              <a:gd name="connsiteX66" fmla="*/ 3553113 w 5349084"/>
              <a:gd name="connsiteY66" fmla="*/ 426876 h 16206724"/>
              <a:gd name="connsiteX67" fmla="*/ 3590781 w 5349084"/>
              <a:gd name="connsiteY67" fmla="*/ 585908 h 16206724"/>
              <a:gd name="connsiteX68" fmla="*/ 3632632 w 5349084"/>
              <a:gd name="connsiteY68" fmla="*/ 778421 h 16206724"/>
              <a:gd name="connsiteX69" fmla="*/ 3632632 w 5349084"/>
              <a:gd name="connsiteY69" fmla="*/ 966747 h 16206724"/>
              <a:gd name="connsiteX70" fmla="*/ 3624262 w 5349084"/>
              <a:gd name="connsiteY70" fmla="*/ 1184370 h 16206724"/>
              <a:gd name="connsiteX71" fmla="*/ 3620075 w 5349084"/>
              <a:gd name="connsiteY71" fmla="*/ 1439661 h 16206724"/>
              <a:gd name="connsiteX72" fmla="*/ 3578224 w 5349084"/>
              <a:gd name="connsiteY72" fmla="*/ 1640544 h 16206724"/>
              <a:gd name="connsiteX73" fmla="*/ 3645185 w 5349084"/>
              <a:gd name="connsiteY73" fmla="*/ 1661467 h 16206724"/>
              <a:gd name="connsiteX74" fmla="*/ 3649372 w 5349084"/>
              <a:gd name="connsiteY74" fmla="*/ 1787019 h 16206724"/>
              <a:gd name="connsiteX75" fmla="*/ 3565671 w 5349084"/>
              <a:gd name="connsiteY75" fmla="*/ 1996272 h 16206724"/>
              <a:gd name="connsiteX76" fmla="*/ 3465229 w 5349084"/>
              <a:gd name="connsiteY76" fmla="*/ 2126010 h 16206724"/>
              <a:gd name="connsiteX77" fmla="*/ 3410821 w 5349084"/>
              <a:gd name="connsiteY77" fmla="*/ 2159491 h 16206724"/>
              <a:gd name="connsiteX78" fmla="*/ 3435932 w 5349084"/>
              <a:gd name="connsiteY78" fmla="*/ 2205524 h 16206724"/>
              <a:gd name="connsiteX79" fmla="*/ 3666113 w 5349084"/>
              <a:gd name="connsiteY79" fmla="*/ 2377114 h 16206724"/>
              <a:gd name="connsiteX80" fmla="*/ 3682853 w 5349084"/>
              <a:gd name="connsiteY80" fmla="*/ 2381297 h 16206724"/>
              <a:gd name="connsiteX81" fmla="*/ 3913029 w 5349084"/>
              <a:gd name="connsiteY81" fmla="*/ 2368744 h 16206724"/>
              <a:gd name="connsiteX82" fmla="*/ 3879548 w 5349084"/>
              <a:gd name="connsiteY82" fmla="*/ 2410595 h 16206724"/>
              <a:gd name="connsiteX83" fmla="*/ 3933956 w 5349084"/>
              <a:gd name="connsiteY83" fmla="*/ 2410595 h 16206724"/>
              <a:gd name="connsiteX84" fmla="*/ 3825145 w 5349084"/>
              <a:gd name="connsiteY84" fmla="*/ 2456628 h 16206724"/>
              <a:gd name="connsiteX85" fmla="*/ 3871178 w 5349084"/>
              <a:gd name="connsiteY85" fmla="*/ 2448258 h 16206724"/>
              <a:gd name="connsiteX86" fmla="*/ 3829327 w 5349084"/>
              <a:gd name="connsiteY86" fmla="*/ 2473368 h 16206724"/>
              <a:gd name="connsiteX87" fmla="*/ 3887918 w 5349084"/>
              <a:gd name="connsiteY87" fmla="*/ 2469185 h 16206724"/>
              <a:gd name="connsiteX88" fmla="*/ 3791664 w 5349084"/>
              <a:gd name="connsiteY88" fmla="*/ 2506849 h 16206724"/>
              <a:gd name="connsiteX89" fmla="*/ 3887918 w 5349084"/>
              <a:gd name="connsiteY89" fmla="*/ 2527776 h 16206724"/>
              <a:gd name="connsiteX90" fmla="*/ 3779107 w 5349084"/>
              <a:gd name="connsiteY90" fmla="*/ 2557069 h 16206724"/>
              <a:gd name="connsiteX91" fmla="*/ 3917216 w 5349084"/>
              <a:gd name="connsiteY91" fmla="*/ 2586367 h 16206724"/>
              <a:gd name="connsiteX92" fmla="*/ 3741443 w 5349084"/>
              <a:gd name="connsiteY92" fmla="*/ 2598920 h 16206724"/>
              <a:gd name="connsiteX93" fmla="*/ 3879548 w 5349084"/>
              <a:gd name="connsiteY93" fmla="*/ 2636588 h 16206724"/>
              <a:gd name="connsiteX94" fmla="*/ 3694883 w 5349084"/>
              <a:gd name="connsiteY94" fmla="*/ 2641821 h 16206724"/>
              <a:gd name="connsiteX95" fmla="*/ 3670972 w 5349084"/>
              <a:gd name="connsiteY95" fmla="*/ 2636359 h 16206724"/>
              <a:gd name="connsiteX96" fmla="*/ 3645185 w 5349084"/>
              <a:gd name="connsiteY96" fmla="*/ 2628218 h 16206724"/>
              <a:gd name="connsiteX97" fmla="*/ 3656499 w 5349084"/>
              <a:gd name="connsiteY97" fmla="*/ 2633055 h 16206724"/>
              <a:gd name="connsiteX98" fmla="*/ 3670972 w 5349084"/>
              <a:gd name="connsiteY98" fmla="*/ 2636359 h 16206724"/>
              <a:gd name="connsiteX99" fmla="*/ 3724703 w 5349084"/>
              <a:gd name="connsiteY99" fmla="*/ 2653328 h 16206724"/>
              <a:gd name="connsiteX100" fmla="*/ 3398269 w 5349084"/>
              <a:gd name="connsiteY100" fmla="*/ 2711919 h 16206724"/>
              <a:gd name="connsiteX101" fmla="*/ 3076017 w 5349084"/>
              <a:gd name="connsiteY101" fmla="*/ 2636588 h 16206724"/>
              <a:gd name="connsiteX102" fmla="*/ 3130425 w 5349084"/>
              <a:gd name="connsiteY102" fmla="*/ 2753769 h 16206724"/>
              <a:gd name="connsiteX103" fmla="*/ 3180645 w 5349084"/>
              <a:gd name="connsiteY103" fmla="*/ 2879321 h 16206724"/>
              <a:gd name="connsiteX104" fmla="*/ 3201569 w 5349084"/>
              <a:gd name="connsiteY104" fmla="*/ 2916985 h 16206724"/>
              <a:gd name="connsiteX105" fmla="*/ 2912801 w 5349084"/>
              <a:gd name="connsiteY105" fmla="*/ 3285270 h 16206724"/>
              <a:gd name="connsiteX106" fmla="*/ 2823711 w 5349084"/>
              <a:gd name="connsiteY106" fmla="*/ 3746961 h 16206724"/>
              <a:gd name="connsiteX107" fmla="*/ 2824884 w 5349084"/>
              <a:gd name="connsiteY107" fmla="*/ 3757912 h 16206724"/>
              <a:gd name="connsiteX108" fmla="*/ 2825561 w 5349084"/>
              <a:gd name="connsiteY108" fmla="*/ 3758216 h 16206724"/>
              <a:gd name="connsiteX109" fmla="*/ 2863661 w 5349084"/>
              <a:gd name="connsiteY109" fmla="*/ 3765836 h 16206724"/>
              <a:gd name="connsiteX110" fmla="*/ 2917001 w 5349084"/>
              <a:gd name="connsiteY110" fmla="*/ 3796316 h 16206724"/>
              <a:gd name="connsiteX111" fmla="*/ 2955101 w 5349084"/>
              <a:gd name="connsiteY111" fmla="*/ 3803936 h 16206724"/>
              <a:gd name="connsiteX112" fmla="*/ 2985581 w 5349084"/>
              <a:gd name="connsiteY112" fmla="*/ 3811556 h 16206724"/>
              <a:gd name="connsiteX113" fmla="*/ 3069401 w 5349084"/>
              <a:gd name="connsiteY113" fmla="*/ 3826796 h 16206724"/>
              <a:gd name="connsiteX114" fmla="*/ 3153221 w 5349084"/>
              <a:gd name="connsiteY114" fmla="*/ 3849656 h 16206724"/>
              <a:gd name="connsiteX115" fmla="*/ 3183701 w 5349084"/>
              <a:gd name="connsiteY115" fmla="*/ 3857276 h 16206724"/>
              <a:gd name="connsiteX116" fmla="*/ 3229421 w 5349084"/>
              <a:gd name="connsiteY116" fmla="*/ 3872516 h 16206724"/>
              <a:gd name="connsiteX117" fmla="*/ 3240080 w 5349084"/>
              <a:gd name="connsiteY117" fmla="*/ 3876069 h 16206724"/>
              <a:gd name="connsiteX118" fmla="*/ 3266177 w 5349084"/>
              <a:gd name="connsiteY118" fmla="*/ 3783228 h 16206724"/>
              <a:gd name="connsiteX119" fmla="*/ 3343861 w 5349084"/>
              <a:gd name="connsiteY119" fmla="*/ 3590781 h 16206724"/>
              <a:gd name="connsiteX120" fmla="*/ 3389899 w 5349084"/>
              <a:gd name="connsiteY120" fmla="*/ 3511263 h 16206724"/>
              <a:gd name="connsiteX121" fmla="*/ 3603334 w 5349084"/>
              <a:gd name="connsiteY121" fmla="*/ 3180646 h 16206724"/>
              <a:gd name="connsiteX122" fmla="*/ 3670295 w 5349084"/>
              <a:gd name="connsiteY122" fmla="*/ 3197386 h 16206724"/>
              <a:gd name="connsiteX123" fmla="*/ 3666113 w 5349084"/>
              <a:gd name="connsiteY123" fmla="*/ 3184828 h 16206724"/>
              <a:gd name="connsiteX124" fmla="*/ 4327352 w 5349084"/>
              <a:gd name="connsiteY124" fmla="*/ 3155535 h 16206724"/>
              <a:gd name="connsiteX125" fmla="*/ 4519865 w 5349084"/>
              <a:gd name="connsiteY125" fmla="*/ 3138795 h 16206724"/>
              <a:gd name="connsiteX126" fmla="*/ 4817001 w 5349084"/>
              <a:gd name="connsiteY126" fmla="*/ 3385711 h 16206724"/>
              <a:gd name="connsiteX127" fmla="*/ 5089033 w 5349084"/>
              <a:gd name="connsiteY127" fmla="*/ 3942327 h 16206724"/>
              <a:gd name="connsiteX128" fmla="*/ 5202027 w 5349084"/>
              <a:gd name="connsiteY128" fmla="*/ 4578456 h 16206724"/>
              <a:gd name="connsiteX129" fmla="*/ 5294099 w 5349084"/>
              <a:gd name="connsiteY129" fmla="*/ 5273176 h 16206724"/>
              <a:gd name="connsiteX130" fmla="*/ 5340137 w 5349084"/>
              <a:gd name="connsiteY130" fmla="*/ 6030669 h 16206724"/>
              <a:gd name="connsiteX131" fmla="*/ 5335949 w 5349084"/>
              <a:gd name="connsiteY131" fmla="*/ 6850941 h 16206724"/>
              <a:gd name="connsiteX132" fmla="*/ 5231325 w 5349084"/>
              <a:gd name="connsiteY132" fmla="*/ 7131343 h 16206724"/>
              <a:gd name="connsiteX133" fmla="*/ 5017885 w 5349084"/>
              <a:gd name="connsiteY133" fmla="*/ 7189933 h 16206724"/>
              <a:gd name="connsiteX134" fmla="*/ 4858852 w 5349084"/>
              <a:gd name="connsiteY134" fmla="*/ 7210857 h 16206724"/>
              <a:gd name="connsiteX135" fmla="*/ 4716560 w 5349084"/>
              <a:gd name="connsiteY135" fmla="*/ 7240154 h 16206724"/>
              <a:gd name="connsiteX136" fmla="*/ 4511495 w 5349084"/>
              <a:gd name="connsiteY136" fmla="*/ 7336408 h 16206724"/>
              <a:gd name="connsiteX137" fmla="*/ 4373385 w 5349084"/>
              <a:gd name="connsiteY137" fmla="*/ 7428480 h 16206724"/>
              <a:gd name="connsiteX138" fmla="*/ 4360833 w 5349084"/>
              <a:gd name="connsiteY138" fmla="*/ 7474517 h 16206724"/>
              <a:gd name="connsiteX139" fmla="*/ 4360833 w 5349084"/>
              <a:gd name="connsiteY139" fmla="*/ 7549849 h 16206724"/>
              <a:gd name="connsiteX140" fmla="*/ 4314795 w 5349084"/>
              <a:gd name="connsiteY140" fmla="*/ 7587511 h 16206724"/>
              <a:gd name="connsiteX141" fmla="*/ 4532417 w 5349084"/>
              <a:gd name="connsiteY141" fmla="*/ 8052055 h 16206724"/>
              <a:gd name="connsiteX142" fmla="*/ 4729117 w 5349084"/>
              <a:gd name="connsiteY142" fmla="*/ 8571002 h 16206724"/>
              <a:gd name="connsiteX143" fmla="*/ 4959293 w 5349084"/>
              <a:gd name="connsiteY143" fmla="*/ 9257352 h 16206724"/>
              <a:gd name="connsiteX144" fmla="*/ 5151807 w 5349084"/>
              <a:gd name="connsiteY144" fmla="*/ 10002293 h 16206724"/>
              <a:gd name="connsiteX145" fmla="*/ 5189474 w 5349084"/>
              <a:gd name="connsiteY145" fmla="*/ 10190618 h 16206724"/>
              <a:gd name="connsiteX146" fmla="*/ 5181104 w 5349084"/>
              <a:gd name="connsiteY146" fmla="*/ 10207359 h 16206724"/>
              <a:gd name="connsiteX147" fmla="*/ 5135066 w 5349084"/>
              <a:gd name="connsiteY147" fmla="*/ 10211546 h 16206724"/>
              <a:gd name="connsiteX148" fmla="*/ 5072293 w 5349084"/>
              <a:gd name="connsiteY148" fmla="*/ 10249209 h 16206724"/>
              <a:gd name="connsiteX149" fmla="*/ 4930001 w 5349084"/>
              <a:gd name="connsiteY149" fmla="*/ 10257579 h 16206724"/>
              <a:gd name="connsiteX150" fmla="*/ 4934183 w 5349084"/>
              <a:gd name="connsiteY150" fmla="*/ 10320357 h 16206724"/>
              <a:gd name="connsiteX151" fmla="*/ 4950923 w 5349084"/>
              <a:gd name="connsiteY151" fmla="*/ 10353838 h 16206724"/>
              <a:gd name="connsiteX152" fmla="*/ 4913260 w 5349084"/>
              <a:gd name="connsiteY152" fmla="*/ 10341281 h 16206724"/>
              <a:gd name="connsiteX153" fmla="*/ 4846299 w 5349084"/>
              <a:gd name="connsiteY153" fmla="*/ 10370578 h 16206724"/>
              <a:gd name="connsiteX154" fmla="*/ 4791891 w 5349084"/>
              <a:gd name="connsiteY154" fmla="*/ 10424982 h 16206724"/>
              <a:gd name="connsiteX155" fmla="*/ 4716560 w 5349084"/>
              <a:gd name="connsiteY155" fmla="*/ 10424982 h 16206724"/>
              <a:gd name="connsiteX156" fmla="*/ 4599379 w 5349084"/>
              <a:gd name="connsiteY156" fmla="*/ 10370578 h 16206724"/>
              <a:gd name="connsiteX157" fmla="*/ 4515677 w 5349084"/>
              <a:gd name="connsiteY157" fmla="*/ 10445909 h 16206724"/>
              <a:gd name="connsiteX158" fmla="*/ 4423606 w 5349084"/>
              <a:gd name="connsiteY158" fmla="*/ 10542163 h 16206724"/>
              <a:gd name="connsiteX159" fmla="*/ 4331535 w 5349084"/>
              <a:gd name="connsiteY159" fmla="*/ 10625865 h 16206724"/>
              <a:gd name="connsiteX160" fmla="*/ 4252021 w 5349084"/>
              <a:gd name="connsiteY160" fmla="*/ 10667715 h 16206724"/>
              <a:gd name="connsiteX161" fmla="*/ 4256203 w 5349084"/>
              <a:gd name="connsiteY161" fmla="*/ 10772344 h 16206724"/>
              <a:gd name="connsiteX162" fmla="*/ 4247833 w 5349084"/>
              <a:gd name="connsiteY162" fmla="*/ 10826747 h 16206724"/>
              <a:gd name="connsiteX163" fmla="*/ 4293871 w 5349084"/>
              <a:gd name="connsiteY163" fmla="*/ 11366622 h 16206724"/>
              <a:gd name="connsiteX164" fmla="*/ 4427793 w 5349084"/>
              <a:gd name="connsiteY164" fmla="*/ 11885570 h 16206724"/>
              <a:gd name="connsiteX165" fmla="*/ 4469644 w 5349084"/>
              <a:gd name="connsiteY165" fmla="*/ 12258038 h 16206724"/>
              <a:gd name="connsiteX166" fmla="*/ 4490567 w 5349084"/>
              <a:gd name="connsiteY166" fmla="*/ 12291518 h 16206724"/>
              <a:gd name="connsiteX167" fmla="*/ 4498937 w 5349084"/>
              <a:gd name="connsiteY167" fmla="*/ 12797913 h 16206724"/>
              <a:gd name="connsiteX168" fmla="*/ 4398495 w 5349084"/>
              <a:gd name="connsiteY168" fmla="*/ 13358711 h 16206724"/>
              <a:gd name="connsiteX169" fmla="*/ 4159949 w 5349084"/>
              <a:gd name="connsiteY169" fmla="*/ 14153872 h 16206724"/>
              <a:gd name="connsiteX170" fmla="*/ 3992547 w 5349084"/>
              <a:gd name="connsiteY170" fmla="*/ 14647709 h 16206724"/>
              <a:gd name="connsiteX171" fmla="*/ 3992547 w 5349084"/>
              <a:gd name="connsiteY171" fmla="*/ 15057845 h 16206724"/>
              <a:gd name="connsiteX172" fmla="*/ 4026027 w 5349084"/>
              <a:gd name="connsiteY172" fmla="*/ 15120619 h 16206724"/>
              <a:gd name="connsiteX173" fmla="*/ 4030211 w 5349084"/>
              <a:gd name="connsiteY173" fmla="*/ 15183397 h 16206724"/>
              <a:gd name="connsiteX174" fmla="*/ 4042768 w 5349084"/>
              <a:gd name="connsiteY174" fmla="*/ 15250358 h 16206724"/>
              <a:gd name="connsiteX175" fmla="*/ 4046951 w 5349084"/>
              <a:gd name="connsiteY175" fmla="*/ 15308949 h 16206724"/>
              <a:gd name="connsiteX176" fmla="*/ 4147392 w 5349084"/>
              <a:gd name="connsiteY176" fmla="*/ 15585163 h 16206724"/>
              <a:gd name="connsiteX177" fmla="*/ 4143209 w 5349084"/>
              <a:gd name="connsiteY177" fmla="*/ 15752565 h 16206724"/>
              <a:gd name="connsiteX178" fmla="*/ 4180873 w 5349084"/>
              <a:gd name="connsiteY178" fmla="*/ 15815339 h 16206724"/>
              <a:gd name="connsiteX179" fmla="*/ 4185060 w 5349084"/>
              <a:gd name="connsiteY179" fmla="*/ 15919967 h 16206724"/>
              <a:gd name="connsiteX180" fmla="*/ 4159949 w 5349084"/>
              <a:gd name="connsiteY180" fmla="*/ 15953448 h 16206724"/>
              <a:gd name="connsiteX181" fmla="*/ 4005100 w 5349084"/>
              <a:gd name="connsiteY181" fmla="*/ 16024592 h 16206724"/>
              <a:gd name="connsiteX182" fmla="*/ 3967437 w 5349084"/>
              <a:gd name="connsiteY182" fmla="*/ 16024592 h 16206724"/>
              <a:gd name="connsiteX183" fmla="*/ 3963249 w 5349084"/>
              <a:gd name="connsiteY183" fmla="*/ 15978558 h 16206724"/>
              <a:gd name="connsiteX184" fmla="*/ 3887918 w 5349084"/>
              <a:gd name="connsiteY184" fmla="*/ 16028780 h 16206724"/>
              <a:gd name="connsiteX185" fmla="*/ 3607521 w 5349084"/>
              <a:gd name="connsiteY185" fmla="*/ 16191994 h 16206724"/>
              <a:gd name="connsiteX186" fmla="*/ 3029983 w 5349084"/>
              <a:gd name="connsiteY186" fmla="*/ 16187812 h 16206724"/>
              <a:gd name="connsiteX187" fmla="*/ 2536146 w 5349084"/>
              <a:gd name="connsiteY187" fmla="*/ 16179440 h 16206724"/>
              <a:gd name="connsiteX188" fmla="*/ 2414777 w 5349084"/>
              <a:gd name="connsiteY188" fmla="*/ 16154332 h 16206724"/>
              <a:gd name="connsiteX189" fmla="*/ 2410595 w 5349084"/>
              <a:gd name="connsiteY189" fmla="*/ 16112480 h 16206724"/>
              <a:gd name="connsiteX190" fmla="*/ 1958608 w 5349084"/>
              <a:gd name="connsiteY190" fmla="*/ 16087370 h 16206724"/>
              <a:gd name="connsiteX191" fmla="*/ 1690764 w 5349084"/>
              <a:gd name="connsiteY191" fmla="*/ 16066442 h 16206724"/>
              <a:gd name="connsiteX192" fmla="*/ 1665654 w 5349084"/>
              <a:gd name="connsiteY192" fmla="*/ 16024592 h 16206724"/>
              <a:gd name="connsiteX193" fmla="*/ 1690764 w 5349084"/>
              <a:gd name="connsiteY193" fmla="*/ 15978558 h 16206724"/>
              <a:gd name="connsiteX194" fmla="*/ 1749355 w 5349084"/>
              <a:gd name="connsiteY194" fmla="*/ 15786046 h 16206724"/>
              <a:gd name="connsiteX195" fmla="*/ 2038122 w 5349084"/>
              <a:gd name="connsiteY195" fmla="*/ 15614456 h 16206724"/>
              <a:gd name="connsiteX196" fmla="*/ 2096713 w 5349084"/>
              <a:gd name="connsiteY196" fmla="*/ 15593533 h 16206724"/>
              <a:gd name="connsiteX197" fmla="*/ 2326893 w 5349084"/>
              <a:gd name="connsiteY197" fmla="*/ 15451241 h 16206724"/>
              <a:gd name="connsiteX198" fmla="*/ 2418965 w 5349084"/>
              <a:gd name="connsiteY198" fmla="*/ 15384280 h 16206724"/>
              <a:gd name="connsiteX199" fmla="*/ 2481738 w 5349084"/>
              <a:gd name="connsiteY199" fmla="*/ 15225247 h 16206724"/>
              <a:gd name="connsiteX200" fmla="*/ 2590550 w 5349084"/>
              <a:gd name="connsiteY200" fmla="*/ 15133176 h 16206724"/>
              <a:gd name="connsiteX201" fmla="*/ 2615660 w 5349084"/>
              <a:gd name="connsiteY201" fmla="*/ 15057845 h 16206724"/>
              <a:gd name="connsiteX202" fmla="*/ 2644958 w 5349084"/>
              <a:gd name="connsiteY202" fmla="*/ 15020177 h 16206724"/>
              <a:gd name="connsiteX203" fmla="*/ 2649141 w 5349084"/>
              <a:gd name="connsiteY203" fmla="*/ 14969957 h 16206724"/>
              <a:gd name="connsiteX204" fmla="*/ 2674251 w 5349084"/>
              <a:gd name="connsiteY204" fmla="*/ 14919736 h 16206724"/>
              <a:gd name="connsiteX205" fmla="*/ 2674251 w 5349084"/>
              <a:gd name="connsiteY205" fmla="*/ 14869515 h 16206724"/>
              <a:gd name="connsiteX206" fmla="*/ 2624030 w 5349084"/>
              <a:gd name="connsiteY206" fmla="*/ 14790001 h 16206724"/>
              <a:gd name="connsiteX207" fmla="*/ 2665881 w 5349084"/>
              <a:gd name="connsiteY207" fmla="*/ 14727223 h 16206724"/>
              <a:gd name="connsiteX208" fmla="*/ 2619847 w 5349084"/>
              <a:gd name="connsiteY208" fmla="*/ 14467749 h 16206724"/>
              <a:gd name="connsiteX209" fmla="*/ 2464998 w 5349084"/>
              <a:gd name="connsiteY209" fmla="*/ 13844178 h 16206724"/>
              <a:gd name="connsiteX210" fmla="*/ 2285043 w 5349084"/>
              <a:gd name="connsiteY210" fmla="*/ 13032276 h 16206724"/>
              <a:gd name="connsiteX211" fmla="*/ 2209711 w 5349084"/>
              <a:gd name="connsiteY211" fmla="*/ 12475661 h 16206724"/>
              <a:gd name="connsiteX212" fmla="*/ 2197154 w 5349084"/>
              <a:gd name="connsiteY212" fmla="*/ 12350109 h 16206724"/>
              <a:gd name="connsiteX213" fmla="*/ 2218082 w 5349084"/>
              <a:gd name="connsiteY213" fmla="*/ 12316629 h 16206724"/>
              <a:gd name="connsiteX214" fmla="*/ 2213895 w 5349084"/>
              <a:gd name="connsiteY214" fmla="*/ 11998564 h 16206724"/>
              <a:gd name="connsiteX215" fmla="*/ 2205524 w 5349084"/>
              <a:gd name="connsiteY215" fmla="*/ 11546578 h 16206724"/>
              <a:gd name="connsiteX216" fmla="*/ 2088343 w 5349084"/>
              <a:gd name="connsiteY216" fmla="*/ 11098779 h 16206724"/>
              <a:gd name="connsiteX217" fmla="*/ 2038122 w 5349084"/>
              <a:gd name="connsiteY217" fmla="*/ 10994150 h 16206724"/>
              <a:gd name="connsiteX218" fmla="*/ 2008829 w 5349084"/>
              <a:gd name="connsiteY218" fmla="*/ 11006707 h 16206724"/>
              <a:gd name="connsiteX219" fmla="*/ 1891647 w 5349084"/>
              <a:gd name="connsiteY219" fmla="*/ 10948116 h 16206724"/>
              <a:gd name="connsiteX220" fmla="*/ 1761908 w 5349084"/>
              <a:gd name="connsiteY220" fmla="*/ 11048558 h 16206724"/>
              <a:gd name="connsiteX221" fmla="*/ 1669837 w 5349084"/>
              <a:gd name="connsiteY221" fmla="*/ 11010890 h 16206724"/>
              <a:gd name="connsiteX222" fmla="*/ 1615433 w 5349084"/>
              <a:gd name="connsiteY222" fmla="*/ 11069481 h 16206724"/>
              <a:gd name="connsiteX223" fmla="*/ 1577765 w 5349084"/>
              <a:gd name="connsiteY223" fmla="*/ 11132259 h 16206724"/>
              <a:gd name="connsiteX224" fmla="*/ 1519175 w 5349084"/>
              <a:gd name="connsiteY224" fmla="*/ 11082038 h 16206724"/>
              <a:gd name="connsiteX225" fmla="*/ 1464771 w 5349084"/>
              <a:gd name="connsiteY225" fmla="*/ 11128072 h 16206724"/>
              <a:gd name="connsiteX226" fmla="*/ 1422920 w 5349084"/>
              <a:gd name="connsiteY226" fmla="*/ 11199220 h 16206724"/>
              <a:gd name="connsiteX227" fmla="*/ 1347589 w 5349084"/>
              <a:gd name="connsiteY227" fmla="*/ 11148999 h 16206724"/>
              <a:gd name="connsiteX228" fmla="*/ 1288998 w 5349084"/>
              <a:gd name="connsiteY228" fmla="*/ 11186663 h 16206724"/>
              <a:gd name="connsiteX229" fmla="*/ 1230408 w 5349084"/>
              <a:gd name="connsiteY229" fmla="*/ 11245253 h 16206724"/>
              <a:gd name="connsiteX230" fmla="*/ 1138336 w 5349084"/>
              <a:gd name="connsiteY230" fmla="*/ 11178292 h 16206724"/>
              <a:gd name="connsiteX231" fmla="*/ 1092298 w 5349084"/>
              <a:gd name="connsiteY231" fmla="*/ 11140629 h 16206724"/>
              <a:gd name="connsiteX232" fmla="*/ 1071375 w 5349084"/>
              <a:gd name="connsiteY232" fmla="*/ 11136442 h 16206724"/>
              <a:gd name="connsiteX233" fmla="*/ 958377 w 5349084"/>
              <a:gd name="connsiteY233" fmla="*/ 11182480 h 16206724"/>
              <a:gd name="connsiteX234" fmla="*/ 895603 w 5349084"/>
              <a:gd name="connsiteY234" fmla="*/ 11157369 h 16206724"/>
              <a:gd name="connsiteX235" fmla="*/ 891416 w 5349084"/>
              <a:gd name="connsiteY235" fmla="*/ 11119702 h 16206724"/>
              <a:gd name="connsiteX236" fmla="*/ 874675 w 5349084"/>
              <a:gd name="connsiteY236" fmla="*/ 11094591 h 16206724"/>
              <a:gd name="connsiteX237" fmla="*/ 883045 w 5349084"/>
              <a:gd name="connsiteY237" fmla="*/ 11019260 h 16206724"/>
              <a:gd name="connsiteX238" fmla="*/ 899786 w 5349084"/>
              <a:gd name="connsiteY238" fmla="*/ 10981597 h 16206724"/>
              <a:gd name="connsiteX239" fmla="*/ 874675 w 5349084"/>
              <a:gd name="connsiteY239" fmla="*/ 10952299 h 16206724"/>
              <a:gd name="connsiteX240" fmla="*/ 857935 w 5349084"/>
              <a:gd name="connsiteY240" fmla="*/ 10914636 h 16206724"/>
              <a:gd name="connsiteX241" fmla="*/ 962564 w 5349084"/>
              <a:gd name="connsiteY241" fmla="*/ 10429169 h 16206724"/>
              <a:gd name="connsiteX242" fmla="*/ 1029525 w 5349084"/>
              <a:gd name="connsiteY242" fmla="*/ 10056696 h 16206724"/>
              <a:gd name="connsiteX243" fmla="*/ 1029525 w 5349084"/>
              <a:gd name="connsiteY243" fmla="*/ 9474975 h 16206724"/>
              <a:gd name="connsiteX244" fmla="*/ 1079745 w 5349084"/>
              <a:gd name="connsiteY244" fmla="*/ 8767698 h 16206724"/>
              <a:gd name="connsiteX245" fmla="*/ 1167629 w 5349084"/>
              <a:gd name="connsiteY245" fmla="*/ 8219458 h 16206724"/>
              <a:gd name="connsiteX246" fmla="*/ 1176000 w 5349084"/>
              <a:gd name="connsiteY246" fmla="*/ 8035315 h 16206724"/>
              <a:gd name="connsiteX247" fmla="*/ 1180187 w 5349084"/>
              <a:gd name="connsiteY247" fmla="*/ 7943244 h 16206724"/>
              <a:gd name="connsiteX248" fmla="*/ 1100669 w 5349084"/>
              <a:gd name="connsiteY248" fmla="*/ 7930686 h 16206724"/>
              <a:gd name="connsiteX249" fmla="*/ 987674 w 5349084"/>
              <a:gd name="connsiteY249" fmla="*/ 7788394 h 16206724"/>
              <a:gd name="connsiteX250" fmla="*/ 1021155 w 5349084"/>
              <a:gd name="connsiteY250" fmla="*/ 7625179 h 16206724"/>
              <a:gd name="connsiteX251" fmla="*/ 1046265 w 5349084"/>
              <a:gd name="connsiteY251" fmla="*/ 7554031 h 16206724"/>
              <a:gd name="connsiteX252" fmla="*/ 1125779 w 5349084"/>
              <a:gd name="connsiteY252" fmla="*/ 7294557 h 16206724"/>
              <a:gd name="connsiteX253" fmla="*/ 1192740 w 5349084"/>
              <a:gd name="connsiteY253" fmla="*/ 6901162 h 16206724"/>
              <a:gd name="connsiteX254" fmla="*/ 1205297 w 5349084"/>
              <a:gd name="connsiteY254" fmla="*/ 6662615 h 16206724"/>
              <a:gd name="connsiteX255" fmla="*/ 1167629 w 5349084"/>
              <a:gd name="connsiteY255" fmla="*/ 6583098 h 16206724"/>
              <a:gd name="connsiteX256" fmla="*/ 1125779 w 5349084"/>
              <a:gd name="connsiteY256" fmla="*/ 6499396 h 16206724"/>
              <a:gd name="connsiteX257" fmla="*/ 1029525 w 5349084"/>
              <a:gd name="connsiteY257" fmla="*/ 6553804 h 16206724"/>
              <a:gd name="connsiteX258" fmla="*/ 682163 w 5349084"/>
              <a:gd name="connsiteY258" fmla="*/ 6398955 h 16206724"/>
              <a:gd name="connsiteX259" fmla="*/ 439429 w 5349084"/>
              <a:gd name="connsiteY259" fmla="*/ 6152038 h 16206724"/>
              <a:gd name="connsiteX260" fmla="*/ 393396 w 5349084"/>
              <a:gd name="connsiteY260" fmla="*/ 6072520 h 16206724"/>
              <a:gd name="connsiteX261" fmla="*/ 305507 w 5349084"/>
              <a:gd name="connsiteY261" fmla="*/ 5976266 h 16206724"/>
              <a:gd name="connsiteX262" fmla="*/ 246916 w 5349084"/>
              <a:gd name="connsiteY262" fmla="*/ 5867455 h 16206724"/>
              <a:gd name="connsiteX263" fmla="*/ 167402 w 5349084"/>
              <a:gd name="connsiteY263" fmla="*/ 5771195 h 16206724"/>
              <a:gd name="connsiteX264" fmla="*/ 150662 w 5349084"/>
              <a:gd name="connsiteY264" fmla="*/ 5670755 h 16206724"/>
              <a:gd name="connsiteX265" fmla="*/ 108812 w 5349084"/>
              <a:gd name="connsiteY265" fmla="*/ 5578683 h 16206724"/>
              <a:gd name="connsiteX266" fmla="*/ 66961 w 5349084"/>
              <a:gd name="connsiteY266" fmla="*/ 5511722 h 16206724"/>
              <a:gd name="connsiteX267" fmla="*/ 0 w 5349084"/>
              <a:gd name="connsiteY267" fmla="*/ 5448949 h 16206724"/>
              <a:gd name="connsiteX268" fmla="*/ 16740 w 5349084"/>
              <a:gd name="connsiteY268" fmla="*/ 5390358 h 16206724"/>
              <a:gd name="connsiteX269" fmla="*/ 37663 w 5349084"/>
              <a:gd name="connsiteY269" fmla="*/ 5289916 h 16206724"/>
              <a:gd name="connsiteX270" fmla="*/ 66961 w 5349084"/>
              <a:gd name="connsiteY270" fmla="*/ 5231325 h 16206724"/>
              <a:gd name="connsiteX271" fmla="*/ 37663 w 5349084"/>
              <a:gd name="connsiteY271" fmla="*/ 5122513 h 16206724"/>
              <a:gd name="connsiteX272" fmla="*/ 104624 w 5349084"/>
              <a:gd name="connsiteY272" fmla="*/ 5118327 h 16206724"/>
              <a:gd name="connsiteX273" fmla="*/ 96254 w 5349084"/>
              <a:gd name="connsiteY273" fmla="*/ 5009515 h 16206724"/>
              <a:gd name="connsiteX274" fmla="*/ 159032 w 5349084"/>
              <a:gd name="connsiteY274" fmla="*/ 4930001 h 16206724"/>
              <a:gd name="connsiteX275" fmla="*/ 171585 w 5349084"/>
              <a:gd name="connsiteY275" fmla="*/ 4867223 h 16206724"/>
              <a:gd name="connsiteX276" fmla="*/ 167402 w 5349084"/>
              <a:gd name="connsiteY276" fmla="*/ 4938371 h 16206724"/>
              <a:gd name="connsiteX277" fmla="*/ 158509 w 5349084"/>
              <a:gd name="connsiteY277" fmla="*/ 4991664 h 16206724"/>
              <a:gd name="connsiteX278" fmla="*/ 157425 w 5349084"/>
              <a:gd name="connsiteY278" fmla="*/ 5013577 h 16206724"/>
              <a:gd name="connsiteX279" fmla="*/ 166181 w 5349084"/>
              <a:gd name="connsiteY279" fmla="*/ 4969796 h 16206724"/>
              <a:gd name="connsiteX280" fmla="*/ 181421 w 5349084"/>
              <a:gd name="connsiteY280" fmla="*/ 4924077 h 16206724"/>
              <a:gd name="connsiteX281" fmla="*/ 189041 w 5349084"/>
              <a:gd name="connsiteY281" fmla="*/ 4779296 h 16206724"/>
              <a:gd name="connsiteX282" fmla="*/ 204281 w 5349084"/>
              <a:gd name="connsiteY282" fmla="*/ 4756436 h 16206724"/>
              <a:gd name="connsiteX283" fmla="*/ 211901 w 5349084"/>
              <a:gd name="connsiteY283" fmla="*/ 4733577 h 16206724"/>
              <a:gd name="connsiteX284" fmla="*/ 265241 w 5349084"/>
              <a:gd name="connsiteY284" fmla="*/ 4664996 h 16206724"/>
              <a:gd name="connsiteX285" fmla="*/ 280481 w 5349084"/>
              <a:gd name="connsiteY285" fmla="*/ 4642137 h 16206724"/>
              <a:gd name="connsiteX286" fmla="*/ 303341 w 5349084"/>
              <a:gd name="connsiteY286" fmla="*/ 4619277 h 16206724"/>
              <a:gd name="connsiteX287" fmla="*/ 318581 w 5349084"/>
              <a:gd name="connsiteY287" fmla="*/ 4596416 h 16206724"/>
              <a:gd name="connsiteX288" fmla="*/ 341441 w 5349084"/>
              <a:gd name="connsiteY288" fmla="*/ 4581176 h 16206724"/>
              <a:gd name="connsiteX289" fmla="*/ 379541 w 5349084"/>
              <a:gd name="connsiteY289" fmla="*/ 4543077 h 16206724"/>
              <a:gd name="connsiteX290" fmla="*/ 394781 w 5349084"/>
              <a:gd name="connsiteY290" fmla="*/ 4520217 h 16206724"/>
              <a:gd name="connsiteX291" fmla="*/ 440501 w 5349084"/>
              <a:gd name="connsiteY291" fmla="*/ 4474496 h 16206724"/>
              <a:gd name="connsiteX292" fmla="*/ 478601 w 5349084"/>
              <a:gd name="connsiteY292" fmla="*/ 4421157 h 16206724"/>
              <a:gd name="connsiteX293" fmla="*/ 531941 w 5349084"/>
              <a:gd name="connsiteY293" fmla="*/ 4344957 h 16206724"/>
              <a:gd name="connsiteX294" fmla="*/ 562421 w 5349084"/>
              <a:gd name="connsiteY294" fmla="*/ 4306857 h 16206724"/>
              <a:gd name="connsiteX295" fmla="*/ 592901 w 5349084"/>
              <a:gd name="connsiteY295" fmla="*/ 4261136 h 16206724"/>
              <a:gd name="connsiteX296" fmla="*/ 615761 w 5349084"/>
              <a:gd name="connsiteY296" fmla="*/ 4238277 h 16206724"/>
              <a:gd name="connsiteX297" fmla="*/ 631001 w 5349084"/>
              <a:gd name="connsiteY297" fmla="*/ 4215417 h 16206724"/>
              <a:gd name="connsiteX298" fmla="*/ 646241 w 5349084"/>
              <a:gd name="connsiteY298" fmla="*/ 4184936 h 16206724"/>
              <a:gd name="connsiteX299" fmla="*/ 691961 w 5349084"/>
              <a:gd name="connsiteY299" fmla="*/ 4139217 h 16206724"/>
              <a:gd name="connsiteX300" fmla="*/ 707201 w 5349084"/>
              <a:gd name="connsiteY300" fmla="*/ 4116357 h 16206724"/>
              <a:gd name="connsiteX301" fmla="*/ 752921 w 5349084"/>
              <a:gd name="connsiteY301" fmla="*/ 4078256 h 16206724"/>
              <a:gd name="connsiteX302" fmla="*/ 762000 w 5349084"/>
              <a:gd name="connsiteY302" fmla="*/ 4075230 h 16206724"/>
              <a:gd name="connsiteX303" fmla="*/ 794637 w 5349084"/>
              <a:gd name="connsiteY303" fmla="*/ 3971099 h 16206724"/>
              <a:gd name="connsiteX304" fmla="*/ 837012 w 5349084"/>
              <a:gd name="connsiteY304" fmla="*/ 3862813 h 16206724"/>
              <a:gd name="connsiteX305" fmla="*/ 1008597 w 5349084"/>
              <a:gd name="connsiteY305" fmla="*/ 3699593 h 16206724"/>
              <a:gd name="connsiteX306" fmla="*/ 1268071 w 5349084"/>
              <a:gd name="connsiteY306" fmla="*/ 3578228 h 16206724"/>
              <a:gd name="connsiteX307" fmla="*/ 1242961 w 5349084"/>
              <a:gd name="connsiteY307" fmla="*/ 3615892 h 16206724"/>
              <a:gd name="connsiteX308" fmla="*/ 1150889 w 5349084"/>
              <a:gd name="connsiteY308" fmla="*/ 3749813 h 16206724"/>
              <a:gd name="connsiteX309" fmla="*/ 1076735 w 5349084"/>
              <a:gd name="connsiteY309" fmla="*/ 3869872 h 16206724"/>
              <a:gd name="connsiteX310" fmla="*/ 1061649 w 5349084"/>
              <a:gd name="connsiteY310" fmla="*/ 3902689 h 16206724"/>
              <a:gd name="connsiteX311" fmla="*/ 1065341 w 5349084"/>
              <a:gd name="connsiteY311" fmla="*/ 3902997 h 16206724"/>
              <a:gd name="connsiteX312" fmla="*/ 1301561 w 5349084"/>
              <a:gd name="connsiteY312" fmla="*/ 3971576 h 16206724"/>
              <a:gd name="connsiteX313" fmla="*/ 1418733 w 5349084"/>
              <a:gd name="connsiteY313" fmla="*/ 3833515 h 16206724"/>
              <a:gd name="connsiteX314" fmla="*/ 1519175 w 5349084"/>
              <a:gd name="connsiteY314" fmla="*/ 3590781 h 16206724"/>
              <a:gd name="connsiteX315" fmla="*/ 1569395 w 5349084"/>
              <a:gd name="connsiteY315" fmla="*/ 3490340 h 16206724"/>
              <a:gd name="connsiteX316" fmla="*/ 1414550 w 5349084"/>
              <a:gd name="connsiteY316" fmla="*/ 3586594 h 16206724"/>
              <a:gd name="connsiteX317" fmla="*/ 1364329 w 5349084"/>
              <a:gd name="connsiteY317" fmla="*/ 3511263 h 16206724"/>
              <a:gd name="connsiteX318" fmla="*/ 1406180 w 5349084"/>
              <a:gd name="connsiteY318" fmla="*/ 3310380 h 16206724"/>
              <a:gd name="connsiteX319" fmla="*/ 1506621 w 5349084"/>
              <a:gd name="connsiteY319" fmla="*/ 3130425 h 16206724"/>
              <a:gd name="connsiteX320" fmla="*/ 1514992 w 5349084"/>
              <a:gd name="connsiteY320" fmla="*/ 3126238 h 16206724"/>
              <a:gd name="connsiteX321" fmla="*/ 1653096 w 5349084"/>
              <a:gd name="connsiteY321" fmla="*/ 2875134 h 16206724"/>
              <a:gd name="connsiteX322" fmla="*/ 1694947 w 5349084"/>
              <a:gd name="connsiteY322" fmla="*/ 2833283 h 16206724"/>
              <a:gd name="connsiteX323" fmla="*/ 1879090 w 5349084"/>
              <a:gd name="connsiteY323" fmla="*/ 2661698 h 16206724"/>
              <a:gd name="connsiteX324" fmla="*/ 1916757 w 5349084"/>
              <a:gd name="connsiteY324" fmla="*/ 2649141 h 16206724"/>
              <a:gd name="connsiteX325" fmla="*/ 1870719 w 5349084"/>
              <a:gd name="connsiteY325" fmla="*/ 2230635 h 16206724"/>
              <a:gd name="connsiteX326" fmla="*/ 1795389 w 5349084"/>
              <a:gd name="connsiteY326" fmla="*/ 1879090 h 16206724"/>
              <a:gd name="connsiteX327" fmla="*/ 1678207 w 5349084"/>
              <a:gd name="connsiteY327" fmla="*/ 1837239 h 16206724"/>
              <a:gd name="connsiteX328" fmla="*/ 1544285 w 5349084"/>
              <a:gd name="connsiteY328" fmla="*/ 1653097 h 16206724"/>
              <a:gd name="connsiteX329" fmla="*/ 1489881 w 5349084"/>
              <a:gd name="connsiteY329" fmla="*/ 1431291 h 16206724"/>
              <a:gd name="connsiteX330" fmla="*/ 1477324 w 5349084"/>
              <a:gd name="connsiteY330" fmla="*/ 1297369 h 16206724"/>
              <a:gd name="connsiteX331" fmla="*/ 1531732 w 5349084"/>
              <a:gd name="connsiteY331" fmla="*/ 1192740 h 16206724"/>
              <a:gd name="connsiteX332" fmla="*/ 1636356 w 5349084"/>
              <a:gd name="connsiteY332" fmla="*/ 1201110 h 16206724"/>
              <a:gd name="connsiteX333" fmla="*/ 1724245 w 5349084"/>
              <a:gd name="connsiteY333" fmla="*/ 1272258 h 16206724"/>
              <a:gd name="connsiteX334" fmla="*/ 1749355 w 5349084"/>
              <a:gd name="connsiteY334" fmla="*/ 757494 h 16206724"/>
              <a:gd name="connsiteX335" fmla="*/ 1874907 w 5349084"/>
              <a:gd name="connsiteY335" fmla="*/ 422689 h 16206724"/>
              <a:gd name="connsiteX336" fmla="*/ 1954421 w 5349084"/>
              <a:gd name="connsiteY336" fmla="*/ 267844 h 16206724"/>
              <a:gd name="connsiteX337" fmla="*/ 2067419 w 5349084"/>
              <a:gd name="connsiteY337" fmla="*/ 221806 h 16206724"/>
              <a:gd name="connsiteX338" fmla="*/ 2239005 w 5349084"/>
              <a:gd name="connsiteY338" fmla="*/ 96254 h 16206724"/>
              <a:gd name="connsiteX339" fmla="*/ 2515219 w 5349084"/>
              <a:gd name="connsiteY339" fmla="*/ 25111 h 16206724"/>
              <a:gd name="connsiteX340" fmla="*/ 2674251 w 5349084"/>
              <a:gd name="connsiteY340" fmla="*/ 0 h 16206724"/>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924896 w 5349084"/>
              <a:gd name="connsiteY21" fmla="*/ 5155994 h 16206724"/>
              <a:gd name="connsiteX22" fmla="*/ 937449 w 5349084"/>
              <a:gd name="connsiteY22" fmla="*/ 5143437 h 16206724"/>
              <a:gd name="connsiteX23" fmla="*/ 924896 w 5349084"/>
              <a:gd name="connsiteY23" fmla="*/ 5155994 h 16206724"/>
              <a:gd name="connsiteX24" fmla="*/ 1149161 w 5349084"/>
              <a:gd name="connsiteY24" fmla="*/ 4474496 h 16206724"/>
              <a:gd name="connsiteX25" fmla="*/ 1088201 w 5349084"/>
              <a:gd name="connsiteY25" fmla="*/ 4474496 h 16206724"/>
              <a:gd name="connsiteX26" fmla="*/ 1019621 w 5349084"/>
              <a:gd name="connsiteY26" fmla="*/ 4512597 h 16206724"/>
              <a:gd name="connsiteX27" fmla="*/ 943421 w 5349084"/>
              <a:gd name="connsiteY27" fmla="*/ 4664996 h 16206724"/>
              <a:gd name="connsiteX28" fmla="*/ 920561 w 5349084"/>
              <a:gd name="connsiteY28" fmla="*/ 4687856 h 16206724"/>
              <a:gd name="connsiteX29" fmla="*/ 890081 w 5349084"/>
              <a:gd name="connsiteY29" fmla="*/ 4764056 h 16206724"/>
              <a:gd name="connsiteX30" fmla="*/ 874841 w 5349084"/>
              <a:gd name="connsiteY30" fmla="*/ 4786916 h 16206724"/>
              <a:gd name="connsiteX31" fmla="*/ 851981 w 5349084"/>
              <a:gd name="connsiteY31" fmla="*/ 4832637 h 16206724"/>
              <a:gd name="connsiteX32" fmla="*/ 836741 w 5349084"/>
              <a:gd name="connsiteY32" fmla="*/ 4885976 h 16206724"/>
              <a:gd name="connsiteX33" fmla="*/ 806261 w 5349084"/>
              <a:gd name="connsiteY33" fmla="*/ 4931697 h 16206724"/>
              <a:gd name="connsiteX34" fmla="*/ 798641 w 5349084"/>
              <a:gd name="connsiteY34" fmla="*/ 4954556 h 16206724"/>
              <a:gd name="connsiteX35" fmla="*/ 783401 w 5349084"/>
              <a:gd name="connsiteY35" fmla="*/ 4977416 h 16206724"/>
              <a:gd name="connsiteX36" fmla="*/ 782360 w 5349084"/>
              <a:gd name="connsiteY36" fmla="*/ 4980451 h 16206724"/>
              <a:gd name="connsiteX37" fmla="*/ 782604 w 5349084"/>
              <a:gd name="connsiteY37" fmla="*/ 4980221 h 16206724"/>
              <a:gd name="connsiteX38" fmla="*/ 828642 w 5349084"/>
              <a:gd name="connsiteY38" fmla="*/ 5059735 h 16206724"/>
              <a:gd name="connsiteX39" fmla="*/ 899786 w 5349084"/>
              <a:gd name="connsiteY39" fmla="*/ 5256435 h 16206724"/>
              <a:gd name="connsiteX40" fmla="*/ 912343 w 5349084"/>
              <a:gd name="connsiteY40" fmla="*/ 5373618 h 16206724"/>
              <a:gd name="connsiteX41" fmla="*/ 945823 w 5349084"/>
              <a:gd name="connsiteY41" fmla="*/ 5486612 h 16206724"/>
              <a:gd name="connsiteX42" fmla="*/ 1000227 w 5349084"/>
              <a:gd name="connsiteY42" fmla="*/ 5649831 h 16206724"/>
              <a:gd name="connsiteX43" fmla="*/ 1054635 w 5349084"/>
              <a:gd name="connsiteY43" fmla="*/ 5792123 h 16206724"/>
              <a:gd name="connsiteX44" fmla="*/ 1079745 w 5349084"/>
              <a:gd name="connsiteY44" fmla="*/ 5913488 h 16206724"/>
              <a:gd name="connsiteX45" fmla="*/ 1113226 w 5349084"/>
              <a:gd name="connsiteY45" fmla="*/ 5762826 h 16206724"/>
              <a:gd name="connsiteX46" fmla="*/ 1083928 w 5349084"/>
              <a:gd name="connsiteY46" fmla="*/ 5511722 h 16206724"/>
              <a:gd name="connsiteX47" fmla="*/ 1054635 w 5349084"/>
              <a:gd name="connsiteY47" fmla="*/ 5176918 h 16206724"/>
              <a:gd name="connsiteX48" fmla="*/ 1067188 w 5349084"/>
              <a:gd name="connsiteY48" fmla="*/ 4942554 h 16206724"/>
              <a:gd name="connsiteX49" fmla="*/ 1088115 w 5349084"/>
              <a:gd name="connsiteY49" fmla="*/ 4775152 h 16206724"/>
              <a:gd name="connsiteX50" fmla="*/ 1113226 w 5349084"/>
              <a:gd name="connsiteY50" fmla="*/ 4687267 h 16206724"/>
              <a:gd name="connsiteX51" fmla="*/ 1175608 w 5349084"/>
              <a:gd name="connsiteY51" fmla="*/ 4527189 h 16206724"/>
              <a:gd name="connsiteX52" fmla="*/ 1183892 w 5349084"/>
              <a:gd name="connsiteY52" fmla="*/ 4480700 h 16206724"/>
              <a:gd name="connsiteX53" fmla="*/ 1179641 w 5349084"/>
              <a:gd name="connsiteY53" fmla="*/ 4482116 h 16206724"/>
              <a:gd name="connsiteX54" fmla="*/ 1149161 w 5349084"/>
              <a:gd name="connsiteY54" fmla="*/ 4474496 h 16206724"/>
              <a:gd name="connsiteX55" fmla="*/ 773416 w 5349084"/>
              <a:gd name="connsiteY55" fmla="*/ 4064768 h 16206724"/>
              <a:gd name="connsiteX56" fmla="*/ 763095 w 5349084"/>
              <a:gd name="connsiteY56" fmla="*/ 4074865 h 16206724"/>
              <a:gd name="connsiteX57" fmla="*/ 775781 w 5349084"/>
              <a:gd name="connsiteY57" fmla="*/ 4070636 h 16206724"/>
              <a:gd name="connsiteX58" fmla="*/ 791021 w 5349084"/>
              <a:gd name="connsiteY58" fmla="*/ 4070636 h 16206724"/>
              <a:gd name="connsiteX59" fmla="*/ 773416 w 5349084"/>
              <a:gd name="connsiteY59" fmla="*/ 4064768 h 16206724"/>
              <a:gd name="connsiteX60" fmla="*/ 2674251 w 5349084"/>
              <a:gd name="connsiteY60" fmla="*/ 0 h 16206724"/>
              <a:gd name="connsiteX61" fmla="*/ 2912801 w 5349084"/>
              <a:gd name="connsiteY61" fmla="*/ 50221 h 16206724"/>
              <a:gd name="connsiteX62" fmla="*/ 3021613 w 5349084"/>
              <a:gd name="connsiteY62" fmla="*/ 62774 h 16206724"/>
              <a:gd name="connsiteX63" fmla="*/ 3327120 w 5349084"/>
              <a:gd name="connsiteY63" fmla="*/ 209253 h 16206724"/>
              <a:gd name="connsiteX64" fmla="*/ 3481970 w 5349084"/>
              <a:gd name="connsiteY64" fmla="*/ 297137 h 16206724"/>
              <a:gd name="connsiteX65" fmla="*/ 3553113 w 5349084"/>
              <a:gd name="connsiteY65" fmla="*/ 426876 h 16206724"/>
              <a:gd name="connsiteX66" fmla="*/ 3590781 w 5349084"/>
              <a:gd name="connsiteY66" fmla="*/ 585908 h 16206724"/>
              <a:gd name="connsiteX67" fmla="*/ 3632632 w 5349084"/>
              <a:gd name="connsiteY67" fmla="*/ 778421 h 16206724"/>
              <a:gd name="connsiteX68" fmla="*/ 3632632 w 5349084"/>
              <a:gd name="connsiteY68" fmla="*/ 966747 h 16206724"/>
              <a:gd name="connsiteX69" fmla="*/ 3624262 w 5349084"/>
              <a:gd name="connsiteY69" fmla="*/ 1184370 h 16206724"/>
              <a:gd name="connsiteX70" fmla="*/ 3620075 w 5349084"/>
              <a:gd name="connsiteY70" fmla="*/ 1439661 h 16206724"/>
              <a:gd name="connsiteX71" fmla="*/ 3578224 w 5349084"/>
              <a:gd name="connsiteY71" fmla="*/ 1640544 h 16206724"/>
              <a:gd name="connsiteX72" fmla="*/ 3645185 w 5349084"/>
              <a:gd name="connsiteY72" fmla="*/ 1661467 h 16206724"/>
              <a:gd name="connsiteX73" fmla="*/ 3649372 w 5349084"/>
              <a:gd name="connsiteY73" fmla="*/ 1787019 h 16206724"/>
              <a:gd name="connsiteX74" fmla="*/ 3565671 w 5349084"/>
              <a:gd name="connsiteY74" fmla="*/ 1996272 h 16206724"/>
              <a:gd name="connsiteX75" fmla="*/ 3465229 w 5349084"/>
              <a:gd name="connsiteY75" fmla="*/ 2126010 h 16206724"/>
              <a:gd name="connsiteX76" fmla="*/ 3410821 w 5349084"/>
              <a:gd name="connsiteY76" fmla="*/ 2159491 h 16206724"/>
              <a:gd name="connsiteX77" fmla="*/ 3435932 w 5349084"/>
              <a:gd name="connsiteY77" fmla="*/ 2205524 h 16206724"/>
              <a:gd name="connsiteX78" fmla="*/ 3666113 w 5349084"/>
              <a:gd name="connsiteY78" fmla="*/ 2377114 h 16206724"/>
              <a:gd name="connsiteX79" fmla="*/ 3682853 w 5349084"/>
              <a:gd name="connsiteY79" fmla="*/ 2381297 h 16206724"/>
              <a:gd name="connsiteX80" fmla="*/ 3913029 w 5349084"/>
              <a:gd name="connsiteY80" fmla="*/ 2368744 h 16206724"/>
              <a:gd name="connsiteX81" fmla="*/ 3879548 w 5349084"/>
              <a:gd name="connsiteY81" fmla="*/ 2410595 h 16206724"/>
              <a:gd name="connsiteX82" fmla="*/ 3933956 w 5349084"/>
              <a:gd name="connsiteY82" fmla="*/ 2410595 h 16206724"/>
              <a:gd name="connsiteX83" fmla="*/ 3825145 w 5349084"/>
              <a:gd name="connsiteY83" fmla="*/ 2456628 h 16206724"/>
              <a:gd name="connsiteX84" fmla="*/ 3871178 w 5349084"/>
              <a:gd name="connsiteY84" fmla="*/ 2448258 h 16206724"/>
              <a:gd name="connsiteX85" fmla="*/ 3829327 w 5349084"/>
              <a:gd name="connsiteY85" fmla="*/ 2473368 h 16206724"/>
              <a:gd name="connsiteX86" fmla="*/ 3887918 w 5349084"/>
              <a:gd name="connsiteY86" fmla="*/ 2469185 h 16206724"/>
              <a:gd name="connsiteX87" fmla="*/ 3791664 w 5349084"/>
              <a:gd name="connsiteY87" fmla="*/ 2506849 h 16206724"/>
              <a:gd name="connsiteX88" fmla="*/ 3887918 w 5349084"/>
              <a:gd name="connsiteY88" fmla="*/ 2527776 h 16206724"/>
              <a:gd name="connsiteX89" fmla="*/ 3779107 w 5349084"/>
              <a:gd name="connsiteY89" fmla="*/ 2557069 h 16206724"/>
              <a:gd name="connsiteX90" fmla="*/ 3917216 w 5349084"/>
              <a:gd name="connsiteY90" fmla="*/ 2586367 h 16206724"/>
              <a:gd name="connsiteX91" fmla="*/ 3741443 w 5349084"/>
              <a:gd name="connsiteY91" fmla="*/ 2598920 h 16206724"/>
              <a:gd name="connsiteX92" fmla="*/ 3879548 w 5349084"/>
              <a:gd name="connsiteY92" fmla="*/ 2636588 h 16206724"/>
              <a:gd name="connsiteX93" fmla="*/ 3694883 w 5349084"/>
              <a:gd name="connsiteY93" fmla="*/ 2641821 h 16206724"/>
              <a:gd name="connsiteX94" fmla="*/ 3670972 w 5349084"/>
              <a:gd name="connsiteY94" fmla="*/ 2636359 h 16206724"/>
              <a:gd name="connsiteX95" fmla="*/ 3645185 w 5349084"/>
              <a:gd name="connsiteY95" fmla="*/ 2628218 h 16206724"/>
              <a:gd name="connsiteX96" fmla="*/ 3656499 w 5349084"/>
              <a:gd name="connsiteY96" fmla="*/ 2633055 h 16206724"/>
              <a:gd name="connsiteX97" fmla="*/ 3670972 w 5349084"/>
              <a:gd name="connsiteY97" fmla="*/ 2636359 h 16206724"/>
              <a:gd name="connsiteX98" fmla="*/ 3724703 w 5349084"/>
              <a:gd name="connsiteY98" fmla="*/ 2653328 h 16206724"/>
              <a:gd name="connsiteX99" fmla="*/ 3398269 w 5349084"/>
              <a:gd name="connsiteY99" fmla="*/ 2711919 h 16206724"/>
              <a:gd name="connsiteX100" fmla="*/ 3076017 w 5349084"/>
              <a:gd name="connsiteY100" fmla="*/ 2636588 h 16206724"/>
              <a:gd name="connsiteX101" fmla="*/ 3130425 w 5349084"/>
              <a:gd name="connsiteY101" fmla="*/ 2753769 h 16206724"/>
              <a:gd name="connsiteX102" fmla="*/ 3180645 w 5349084"/>
              <a:gd name="connsiteY102" fmla="*/ 2879321 h 16206724"/>
              <a:gd name="connsiteX103" fmla="*/ 3201569 w 5349084"/>
              <a:gd name="connsiteY103" fmla="*/ 2916985 h 16206724"/>
              <a:gd name="connsiteX104" fmla="*/ 2912801 w 5349084"/>
              <a:gd name="connsiteY104" fmla="*/ 3285270 h 16206724"/>
              <a:gd name="connsiteX105" fmla="*/ 2823711 w 5349084"/>
              <a:gd name="connsiteY105" fmla="*/ 3746961 h 16206724"/>
              <a:gd name="connsiteX106" fmla="*/ 2824884 w 5349084"/>
              <a:gd name="connsiteY106" fmla="*/ 3757912 h 16206724"/>
              <a:gd name="connsiteX107" fmla="*/ 2825561 w 5349084"/>
              <a:gd name="connsiteY107" fmla="*/ 3758216 h 16206724"/>
              <a:gd name="connsiteX108" fmla="*/ 2863661 w 5349084"/>
              <a:gd name="connsiteY108" fmla="*/ 3765836 h 16206724"/>
              <a:gd name="connsiteX109" fmla="*/ 2917001 w 5349084"/>
              <a:gd name="connsiteY109" fmla="*/ 3796316 h 16206724"/>
              <a:gd name="connsiteX110" fmla="*/ 2955101 w 5349084"/>
              <a:gd name="connsiteY110" fmla="*/ 3803936 h 16206724"/>
              <a:gd name="connsiteX111" fmla="*/ 2985581 w 5349084"/>
              <a:gd name="connsiteY111" fmla="*/ 3811556 h 16206724"/>
              <a:gd name="connsiteX112" fmla="*/ 3069401 w 5349084"/>
              <a:gd name="connsiteY112" fmla="*/ 3826796 h 16206724"/>
              <a:gd name="connsiteX113" fmla="*/ 3153221 w 5349084"/>
              <a:gd name="connsiteY113" fmla="*/ 3849656 h 16206724"/>
              <a:gd name="connsiteX114" fmla="*/ 3183701 w 5349084"/>
              <a:gd name="connsiteY114" fmla="*/ 3857276 h 16206724"/>
              <a:gd name="connsiteX115" fmla="*/ 3229421 w 5349084"/>
              <a:gd name="connsiteY115" fmla="*/ 3872516 h 16206724"/>
              <a:gd name="connsiteX116" fmla="*/ 3240080 w 5349084"/>
              <a:gd name="connsiteY116" fmla="*/ 3876069 h 16206724"/>
              <a:gd name="connsiteX117" fmla="*/ 3266177 w 5349084"/>
              <a:gd name="connsiteY117" fmla="*/ 3783228 h 16206724"/>
              <a:gd name="connsiteX118" fmla="*/ 3343861 w 5349084"/>
              <a:gd name="connsiteY118" fmla="*/ 3590781 h 16206724"/>
              <a:gd name="connsiteX119" fmla="*/ 3389899 w 5349084"/>
              <a:gd name="connsiteY119" fmla="*/ 3511263 h 16206724"/>
              <a:gd name="connsiteX120" fmla="*/ 3603334 w 5349084"/>
              <a:gd name="connsiteY120" fmla="*/ 3180646 h 16206724"/>
              <a:gd name="connsiteX121" fmla="*/ 3670295 w 5349084"/>
              <a:gd name="connsiteY121" fmla="*/ 3197386 h 16206724"/>
              <a:gd name="connsiteX122" fmla="*/ 3666113 w 5349084"/>
              <a:gd name="connsiteY122" fmla="*/ 3184828 h 16206724"/>
              <a:gd name="connsiteX123" fmla="*/ 4327352 w 5349084"/>
              <a:gd name="connsiteY123" fmla="*/ 3155535 h 16206724"/>
              <a:gd name="connsiteX124" fmla="*/ 4519865 w 5349084"/>
              <a:gd name="connsiteY124" fmla="*/ 3138795 h 16206724"/>
              <a:gd name="connsiteX125" fmla="*/ 4817001 w 5349084"/>
              <a:gd name="connsiteY125" fmla="*/ 3385711 h 16206724"/>
              <a:gd name="connsiteX126" fmla="*/ 5089033 w 5349084"/>
              <a:gd name="connsiteY126" fmla="*/ 3942327 h 16206724"/>
              <a:gd name="connsiteX127" fmla="*/ 5202027 w 5349084"/>
              <a:gd name="connsiteY127" fmla="*/ 4578456 h 16206724"/>
              <a:gd name="connsiteX128" fmla="*/ 5294099 w 5349084"/>
              <a:gd name="connsiteY128" fmla="*/ 5273176 h 16206724"/>
              <a:gd name="connsiteX129" fmla="*/ 5340137 w 5349084"/>
              <a:gd name="connsiteY129" fmla="*/ 6030669 h 16206724"/>
              <a:gd name="connsiteX130" fmla="*/ 5335949 w 5349084"/>
              <a:gd name="connsiteY130" fmla="*/ 6850941 h 16206724"/>
              <a:gd name="connsiteX131" fmla="*/ 5231325 w 5349084"/>
              <a:gd name="connsiteY131" fmla="*/ 7131343 h 16206724"/>
              <a:gd name="connsiteX132" fmla="*/ 5017885 w 5349084"/>
              <a:gd name="connsiteY132" fmla="*/ 7189933 h 16206724"/>
              <a:gd name="connsiteX133" fmla="*/ 4858852 w 5349084"/>
              <a:gd name="connsiteY133" fmla="*/ 7210857 h 16206724"/>
              <a:gd name="connsiteX134" fmla="*/ 4716560 w 5349084"/>
              <a:gd name="connsiteY134" fmla="*/ 7240154 h 16206724"/>
              <a:gd name="connsiteX135" fmla="*/ 4511495 w 5349084"/>
              <a:gd name="connsiteY135" fmla="*/ 7336408 h 16206724"/>
              <a:gd name="connsiteX136" fmla="*/ 4373385 w 5349084"/>
              <a:gd name="connsiteY136" fmla="*/ 7428480 h 16206724"/>
              <a:gd name="connsiteX137" fmla="*/ 4360833 w 5349084"/>
              <a:gd name="connsiteY137" fmla="*/ 7474517 h 16206724"/>
              <a:gd name="connsiteX138" fmla="*/ 4360833 w 5349084"/>
              <a:gd name="connsiteY138" fmla="*/ 7549849 h 16206724"/>
              <a:gd name="connsiteX139" fmla="*/ 4314795 w 5349084"/>
              <a:gd name="connsiteY139" fmla="*/ 7587511 h 16206724"/>
              <a:gd name="connsiteX140" fmla="*/ 4532417 w 5349084"/>
              <a:gd name="connsiteY140" fmla="*/ 8052055 h 16206724"/>
              <a:gd name="connsiteX141" fmla="*/ 4729117 w 5349084"/>
              <a:gd name="connsiteY141" fmla="*/ 8571002 h 16206724"/>
              <a:gd name="connsiteX142" fmla="*/ 4959293 w 5349084"/>
              <a:gd name="connsiteY142" fmla="*/ 9257352 h 16206724"/>
              <a:gd name="connsiteX143" fmla="*/ 5151807 w 5349084"/>
              <a:gd name="connsiteY143" fmla="*/ 10002293 h 16206724"/>
              <a:gd name="connsiteX144" fmla="*/ 5189474 w 5349084"/>
              <a:gd name="connsiteY144" fmla="*/ 10190618 h 16206724"/>
              <a:gd name="connsiteX145" fmla="*/ 5181104 w 5349084"/>
              <a:gd name="connsiteY145" fmla="*/ 10207359 h 16206724"/>
              <a:gd name="connsiteX146" fmla="*/ 5135066 w 5349084"/>
              <a:gd name="connsiteY146" fmla="*/ 10211546 h 16206724"/>
              <a:gd name="connsiteX147" fmla="*/ 5072293 w 5349084"/>
              <a:gd name="connsiteY147" fmla="*/ 10249209 h 16206724"/>
              <a:gd name="connsiteX148" fmla="*/ 4930001 w 5349084"/>
              <a:gd name="connsiteY148" fmla="*/ 10257579 h 16206724"/>
              <a:gd name="connsiteX149" fmla="*/ 4934183 w 5349084"/>
              <a:gd name="connsiteY149" fmla="*/ 10320357 h 16206724"/>
              <a:gd name="connsiteX150" fmla="*/ 4950923 w 5349084"/>
              <a:gd name="connsiteY150" fmla="*/ 10353838 h 16206724"/>
              <a:gd name="connsiteX151" fmla="*/ 4913260 w 5349084"/>
              <a:gd name="connsiteY151" fmla="*/ 10341281 h 16206724"/>
              <a:gd name="connsiteX152" fmla="*/ 4846299 w 5349084"/>
              <a:gd name="connsiteY152" fmla="*/ 10370578 h 16206724"/>
              <a:gd name="connsiteX153" fmla="*/ 4791891 w 5349084"/>
              <a:gd name="connsiteY153" fmla="*/ 10424982 h 16206724"/>
              <a:gd name="connsiteX154" fmla="*/ 4716560 w 5349084"/>
              <a:gd name="connsiteY154" fmla="*/ 10424982 h 16206724"/>
              <a:gd name="connsiteX155" fmla="*/ 4599379 w 5349084"/>
              <a:gd name="connsiteY155" fmla="*/ 10370578 h 16206724"/>
              <a:gd name="connsiteX156" fmla="*/ 4515677 w 5349084"/>
              <a:gd name="connsiteY156" fmla="*/ 10445909 h 16206724"/>
              <a:gd name="connsiteX157" fmla="*/ 4423606 w 5349084"/>
              <a:gd name="connsiteY157" fmla="*/ 10542163 h 16206724"/>
              <a:gd name="connsiteX158" fmla="*/ 4331535 w 5349084"/>
              <a:gd name="connsiteY158" fmla="*/ 10625865 h 16206724"/>
              <a:gd name="connsiteX159" fmla="*/ 4252021 w 5349084"/>
              <a:gd name="connsiteY159" fmla="*/ 10667715 h 16206724"/>
              <a:gd name="connsiteX160" fmla="*/ 4256203 w 5349084"/>
              <a:gd name="connsiteY160" fmla="*/ 10772344 h 16206724"/>
              <a:gd name="connsiteX161" fmla="*/ 4247833 w 5349084"/>
              <a:gd name="connsiteY161" fmla="*/ 10826747 h 16206724"/>
              <a:gd name="connsiteX162" fmla="*/ 4293871 w 5349084"/>
              <a:gd name="connsiteY162" fmla="*/ 11366622 h 16206724"/>
              <a:gd name="connsiteX163" fmla="*/ 4427793 w 5349084"/>
              <a:gd name="connsiteY163" fmla="*/ 11885570 h 16206724"/>
              <a:gd name="connsiteX164" fmla="*/ 4469644 w 5349084"/>
              <a:gd name="connsiteY164" fmla="*/ 12258038 h 16206724"/>
              <a:gd name="connsiteX165" fmla="*/ 4490567 w 5349084"/>
              <a:gd name="connsiteY165" fmla="*/ 12291518 h 16206724"/>
              <a:gd name="connsiteX166" fmla="*/ 4498937 w 5349084"/>
              <a:gd name="connsiteY166" fmla="*/ 12797913 h 16206724"/>
              <a:gd name="connsiteX167" fmla="*/ 4398495 w 5349084"/>
              <a:gd name="connsiteY167" fmla="*/ 13358711 h 16206724"/>
              <a:gd name="connsiteX168" fmla="*/ 4159949 w 5349084"/>
              <a:gd name="connsiteY168" fmla="*/ 14153872 h 16206724"/>
              <a:gd name="connsiteX169" fmla="*/ 3992547 w 5349084"/>
              <a:gd name="connsiteY169" fmla="*/ 14647709 h 16206724"/>
              <a:gd name="connsiteX170" fmla="*/ 3992547 w 5349084"/>
              <a:gd name="connsiteY170" fmla="*/ 15057845 h 16206724"/>
              <a:gd name="connsiteX171" fmla="*/ 4026027 w 5349084"/>
              <a:gd name="connsiteY171" fmla="*/ 15120619 h 16206724"/>
              <a:gd name="connsiteX172" fmla="*/ 4030211 w 5349084"/>
              <a:gd name="connsiteY172" fmla="*/ 15183397 h 16206724"/>
              <a:gd name="connsiteX173" fmla="*/ 4042768 w 5349084"/>
              <a:gd name="connsiteY173" fmla="*/ 15250358 h 16206724"/>
              <a:gd name="connsiteX174" fmla="*/ 4046951 w 5349084"/>
              <a:gd name="connsiteY174" fmla="*/ 15308949 h 16206724"/>
              <a:gd name="connsiteX175" fmla="*/ 4147392 w 5349084"/>
              <a:gd name="connsiteY175" fmla="*/ 15585163 h 16206724"/>
              <a:gd name="connsiteX176" fmla="*/ 4143209 w 5349084"/>
              <a:gd name="connsiteY176" fmla="*/ 15752565 h 16206724"/>
              <a:gd name="connsiteX177" fmla="*/ 4180873 w 5349084"/>
              <a:gd name="connsiteY177" fmla="*/ 15815339 h 16206724"/>
              <a:gd name="connsiteX178" fmla="*/ 4185060 w 5349084"/>
              <a:gd name="connsiteY178" fmla="*/ 15919967 h 16206724"/>
              <a:gd name="connsiteX179" fmla="*/ 4159949 w 5349084"/>
              <a:gd name="connsiteY179" fmla="*/ 15953448 h 16206724"/>
              <a:gd name="connsiteX180" fmla="*/ 4005100 w 5349084"/>
              <a:gd name="connsiteY180" fmla="*/ 16024592 h 16206724"/>
              <a:gd name="connsiteX181" fmla="*/ 3967437 w 5349084"/>
              <a:gd name="connsiteY181" fmla="*/ 16024592 h 16206724"/>
              <a:gd name="connsiteX182" fmla="*/ 3963249 w 5349084"/>
              <a:gd name="connsiteY182" fmla="*/ 15978558 h 16206724"/>
              <a:gd name="connsiteX183" fmla="*/ 3887918 w 5349084"/>
              <a:gd name="connsiteY183" fmla="*/ 16028780 h 16206724"/>
              <a:gd name="connsiteX184" fmla="*/ 3607521 w 5349084"/>
              <a:gd name="connsiteY184" fmla="*/ 16191994 h 16206724"/>
              <a:gd name="connsiteX185" fmla="*/ 3029983 w 5349084"/>
              <a:gd name="connsiteY185" fmla="*/ 16187812 h 16206724"/>
              <a:gd name="connsiteX186" fmla="*/ 2536146 w 5349084"/>
              <a:gd name="connsiteY186" fmla="*/ 16179440 h 16206724"/>
              <a:gd name="connsiteX187" fmla="*/ 2414777 w 5349084"/>
              <a:gd name="connsiteY187" fmla="*/ 16154332 h 16206724"/>
              <a:gd name="connsiteX188" fmla="*/ 2410595 w 5349084"/>
              <a:gd name="connsiteY188" fmla="*/ 16112480 h 16206724"/>
              <a:gd name="connsiteX189" fmla="*/ 1958608 w 5349084"/>
              <a:gd name="connsiteY189" fmla="*/ 16087370 h 16206724"/>
              <a:gd name="connsiteX190" fmla="*/ 1690764 w 5349084"/>
              <a:gd name="connsiteY190" fmla="*/ 16066442 h 16206724"/>
              <a:gd name="connsiteX191" fmla="*/ 1665654 w 5349084"/>
              <a:gd name="connsiteY191" fmla="*/ 16024592 h 16206724"/>
              <a:gd name="connsiteX192" fmla="*/ 1690764 w 5349084"/>
              <a:gd name="connsiteY192" fmla="*/ 15978558 h 16206724"/>
              <a:gd name="connsiteX193" fmla="*/ 1749355 w 5349084"/>
              <a:gd name="connsiteY193" fmla="*/ 15786046 h 16206724"/>
              <a:gd name="connsiteX194" fmla="*/ 2038122 w 5349084"/>
              <a:gd name="connsiteY194" fmla="*/ 15614456 h 16206724"/>
              <a:gd name="connsiteX195" fmla="*/ 2096713 w 5349084"/>
              <a:gd name="connsiteY195" fmla="*/ 15593533 h 16206724"/>
              <a:gd name="connsiteX196" fmla="*/ 2326893 w 5349084"/>
              <a:gd name="connsiteY196" fmla="*/ 15451241 h 16206724"/>
              <a:gd name="connsiteX197" fmla="*/ 2418965 w 5349084"/>
              <a:gd name="connsiteY197" fmla="*/ 15384280 h 16206724"/>
              <a:gd name="connsiteX198" fmla="*/ 2481738 w 5349084"/>
              <a:gd name="connsiteY198" fmla="*/ 15225247 h 16206724"/>
              <a:gd name="connsiteX199" fmla="*/ 2590550 w 5349084"/>
              <a:gd name="connsiteY199" fmla="*/ 15133176 h 16206724"/>
              <a:gd name="connsiteX200" fmla="*/ 2615660 w 5349084"/>
              <a:gd name="connsiteY200" fmla="*/ 15057845 h 16206724"/>
              <a:gd name="connsiteX201" fmla="*/ 2644958 w 5349084"/>
              <a:gd name="connsiteY201" fmla="*/ 15020177 h 16206724"/>
              <a:gd name="connsiteX202" fmla="*/ 2649141 w 5349084"/>
              <a:gd name="connsiteY202" fmla="*/ 14969957 h 16206724"/>
              <a:gd name="connsiteX203" fmla="*/ 2674251 w 5349084"/>
              <a:gd name="connsiteY203" fmla="*/ 14919736 h 16206724"/>
              <a:gd name="connsiteX204" fmla="*/ 2674251 w 5349084"/>
              <a:gd name="connsiteY204" fmla="*/ 14869515 h 16206724"/>
              <a:gd name="connsiteX205" fmla="*/ 2624030 w 5349084"/>
              <a:gd name="connsiteY205" fmla="*/ 14790001 h 16206724"/>
              <a:gd name="connsiteX206" fmla="*/ 2665881 w 5349084"/>
              <a:gd name="connsiteY206" fmla="*/ 14727223 h 16206724"/>
              <a:gd name="connsiteX207" fmla="*/ 2619847 w 5349084"/>
              <a:gd name="connsiteY207" fmla="*/ 14467749 h 16206724"/>
              <a:gd name="connsiteX208" fmla="*/ 2464998 w 5349084"/>
              <a:gd name="connsiteY208" fmla="*/ 13844178 h 16206724"/>
              <a:gd name="connsiteX209" fmla="*/ 2285043 w 5349084"/>
              <a:gd name="connsiteY209" fmla="*/ 13032276 h 16206724"/>
              <a:gd name="connsiteX210" fmla="*/ 2209711 w 5349084"/>
              <a:gd name="connsiteY210" fmla="*/ 12475661 h 16206724"/>
              <a:gd name="connsiteX211" fmla="*/ 2197154 w 5349084"/>
              <a:gd name="connsiteY211" fmla="*/ 12350109 h 16206724"/>
              <a:gd name="connsiteX212" fmla="*/ 2218082 w 5349084"/>
              <a:gd name="connsiteY212" fmla="*/ 12316629 h 16206724"/>
              <a:gd name="connsiteX213" fmla="*/ 2213895 w 5349084"/>
              <a:gd name="connsiteY213" fmla="*/ 11998564 h 16206724"/>
              <a:gd name="connsiteX214" fmla="*/ 2205524 w 5349084"/>
              <a:gd name="connsiteY214" fmla="*/ 11546578 h 16206724"/>
              <a:gd name="connsiteX215" fmla="*/ 2088343 w 5349084"/>
              <a:gd name="connsiteY215" fmla="*/ 11098779 h 16206724"/>
              <a:gd name="connsiteX216" fmla="*/ 2038122 w 5349084"/>
              <a:gd name="connsiteY216" fmla="*/ 10994150 h 16206724"/>
              <a:gd name="connsiteX217" fmla="*/ 2008829 w 5349084"/>
              <a:gd name="connsiteY217" fmla="*/ 11006707 h 16206724"/>
              <a:gd name="connsiteX218" fmla="*/ 1891647 w 5349084"/>
              <a:gd name="connsiteY218" fmla="*/ 10948116 h 16206724"/>
              <a:gd name="connsiteX219" fmla="*/ 1761908 w 5349084"/>
              <a:gd name="connsiteY219" fmla="*/ 11048558 h 16206724"/>
              <a:gd name="connsiteX220" fmla="*/ 1669837 w 5349084"/>
              <a:gd name="connsiteY220" fmla="*/ 11010890 h 16206724"/>
              <a:gd name="connsiteX221" fmla="*/ 1615433 w 5349084"/>
              <a:gd name="connsiteY221" fmla="*/ 11069481 h 16206724"/>
              <a:gd name="connsiteX222" fmla="*/ 1577765 w 5349084"/>
              <a:gd name="connsiteY222" fmla="*/ 11132259 h 16206724"/>
              <a:gd name="connsiteX223" fmla="*/ 1519175 w 5349084"/>
              <a:gd name="connsiteY223" fmla="*/ 11082038 h 16206724"/>
              <a:gd name="connsiteX224" fmla="*/ 1464771 w 5349084"/>
              <a:gd name="connsiteY224" fmla="*/ 11128072 h 16206724"/>
              <a:gd name="connsiteX225" fmla="*/ 1422920 w 5349084"/>
              <a:gd name="connsiteY225" fmla="*/ 11199220 h 16206724"/>
              <a:gd name="connsiteX226" fmla="*/ 1347589 w 5349084"/>
              <a:gd name="connsiteY226" fmla="*/ 11148999 h 16206724"/>
              <a:gd name="connsiteX227" fmla="*/ 1288998 w 5349084"/>
              <a:gd name="connsiteY227" fmla="*/ 11186663 h 16206724"/>
              <a:gd name="connsiteX228" fmla="*/ 1230408 w 5349084"/>
              <a:gd name="connsiteY228" fmla="*/ 11245253 h 16206724"/>
              <a:gd name="connsiteX229" fmla="*/ 1138336 w 5349084"/>
              <a:gd name="connsiteY229" fmla="*/ 11178292 h 16206724"/>
              <a:gd name="connsiteX230" fmla="*/ 1092298 w 5349084"/>
              <a:gd name="connsiteY230" fmla="*/ 11140629 h 16206724"/>
              <a:gd name="connsiteX231" fmla="*/ 1071375 w 5349084"/>
              <a:gd name="connsiteY231" fmla="*/ 11136442 h 16206724"/>
              <a:gd name="connsiteX232" fmla="*/ 958377 w 5349084"/>
              <a:gd name="connsiteY232" fmla="*/ 11182480 h 16206724"/>
              <a:gd name="connsiteX233" fmla="*/ 895603 w 5349084"/>
              <a:gd name="connsiteY233" fmla="*/ 11157369 h 16206724"/>
              <a:gd name="connsiteX234" fmla="*/ 891416 w 5349084"/>
              <a:gd name="connsiteY234" fmla="*/ 11119702 h 16206724"/>
              <a:gd name="connsiteX235" fmla="*/ 874675 w 5349084"/>
              <a:gd name="connsiteY235" fmla="*/ 11094591 h 16206724"/>
              <a:gd name="connsiteX236" fmla="*/ 883045 w 5349084"/>
              <a:gd name="connsiteY236" fmla="*/ 11019260 h 16206724"/>
              <a:gd name="connsiteX237" fmla="*/ 899786 w 5349084"/>
              <a:gd name="connsiteY237" fmla="*/ 10981597 h 16206724"/>
              <a:gd name="connsiteX238" fmla="*/ 874675 w 5349084"/>
              <a:gd name="connsiteY238" fmla="*/ 10952299 h 16206724"/>
              <a:gd name="connsiteX239" fmla="*/ 857935 w 5349084"/>
              <a:gd name="connsiteY239" fmla="*/ 10914636 h 16206724"/>
              <a:gd name="connsiteX240" fmla="*/ 962564 w 5349084"/>
              <a:gd name="connsiteY240" fmla="*/ 10429169 h 16206724"/>
              <a:gd name="connsiteX241" fmla="*/ 1029525 w 5349084"/>
              <a:gd name="connsiteY241" fmla="*/ 10056696 h 16206724"/>
              <a:gd name="connsiteX242" fmla="*/ 1029525 w 5349084"/>
              <a:gd name="connsiteY242" fmla="*/ 9474975 h 16206724"/>
              <a:gd name="connsiteX243" fmla="*/ 1079745 w 5349084"/>
              <a:gd name="connsiteY243" fmla="*/ 8767698 h 16206724"/>
              <a:gd name="connsiteX244" fmla="*/ 1167629 w 5349084"/>
              <a:gd name="connsiteY244" fmla="*/ 8219458 h 16206724"/>
              <a:gd name="connsiteX245" fmla="*/ 1176000 w 5349084"/>
              <a:gd name="connsiteY245" fmla="*/ 8035315 h 16206724"/>
              <a:gd name="connsiteX246" fmla="*/ 1180187 w 5349084"/>
              <a:gd name="connsiteY246" fmla="*/ 7943244 h 16206724"/>
              <a:gd name="connsiteX247" fmla="*/ 1100669 w 5349084"/>
              <a:gd name="connsiteY247" fmla="*/ 7930686 h 16206724"/>
              <a:gd name="connsiteX248" fmla="*/ 987674 w 5349084"/>
              <a:gd name="connsiteY248" fmla="*/ 7788394 h 16206724"/>
              <a:gd name="connsiteX249" fmla="*/ 1021155 w 5349084"/>
              <a:gd name="connsiteY249" fmla="*/ 7625179 h 16206724"/>
              <a:gd name="connsiteX250" fmla="*/ 1046265 w 5349084"/>
              <a:gd name="connsiteY250" fmla="*/ 7554031 h 16206724"/>
              <a:gd name="connsiteX251" fmla="*/ 1125779 w 5349084"/>
              <a:gd name="connsiteY251" fmla="*/ 7294557 h 16206724"/>
              <a:gd name="connsiteX252" fmla="*/ 1192740 w 5349084"/>
              <a:gd name="connsiteY252" fmla="*/ 6901162 h 16206724"/>
              <a:gd name="connsiteX253" fmla="*/ 1205297 w 5349084"/>
              <a:gd name="connsiteY253" fmla="*/ 6662615 h 16206724"/>
              <a:gd name="connsiteX254" fmla="*/ 1167629 w 5349084"/>
              <a:gd name="connsiteY254" fmla="*/ 6583098 h 16206724"/>
              <a:gd name="connsiteX255" fmla="*/ 1125779 w 5349084"/>
              <a:gd name="connsiteY255" fmla="*/ 6499396 h 16206724"/>
              <a:gd name="connsiteX256" fmla="*/ 1029525 w 5349084"/>
              <a:gd name="connsiteY256" fmla="*/ 6553804 h 16206724"/>
              <a:gd name="connsiteX257" fmla="*/ 682163 w 5349084"/>
              <a:gd name="connsiteY257" fmla="*/ 6398955 h 16206724"/>
              <a:gd name="connsiteX258" fmla="*/ 439429 w 5349084"/>
              <a:gd name="connsiteY258" fmla="*/ 6152038 h 16206724"/>
              <a:gd name="connsiteX259" fmla="*/ 393396 w 5349084"/>
              <a:gd name="connsiteY259" fmla="*/ 6072520 h 16206724"/>
              <a:gd name="connsiteX260" fmla="*/ 305507 w 5349084"/>
              <a:gd name="connsiteY260" fmla="*/ 5976266 h 16206724"/>
              <a:gd name="connsiteX261" fmla="*/ 246916 w 5349084"/>
              <a:gd name="connsiteY261" fmla="*/ 5867455 h 16206724"/>
              <a:gd name="connsiteX262" fmla="*/ 167402 w 5349084"/>
              <a:gd name="connsiteY262" fmla="*/ 5771195 h 16206724"/>
              <a:gd name="connsiteX263" fmla="*/ 150662 w 5349084"/>
              <a:gd name="connsiteY263" fmla="*/ 5670755 h 16206724"/>
              <a:gd name="connsiteX264" fmla="*/ 108812 w 5349084"/>
              <a:gd name="connsiteY264" fmla="*/ 5578683 h 16206724"/>
              <a:gd name="connsiteX265" fmla="*/ 66961 w 5349084"/>
              <a:gd name="connsiteY265" fmla="*/ 5511722 h 16206724"/>
              <a:gd name="connsiteX266" fmla="*/ 0 w 5349084"/>
              <a:gd name="connsiteY266" fmla="*/ 5448949 h 16206724"/>
              <a:gd name="connsiteX267" fmla="*/ 16740 w 5349084"/>
              <a:gd name="connsiteY267" fmla="*/ 5390358 h 16206724"/>
              <a:gd name="connsiteX268" fmla="*/ 37663 w 5349084"/>
              <a:gd name="connsiteY268" fmla="*/ 5289916 h 16206724"/>
              <a:gd name="connsiteX269" fmla="*/ 66961 w 5349084"/>
              <a:gd name="connsiteY269" fmla="*/ 5231325 h 16206724"/>
              <a:gd name="connsiteX270" fmla="*/ 37663 w 5349084"/>
              <a:gd name="connsiteY270" fmla="*/ 5122513 h 16206724"/>
              <a:gd name="connsiteX271" fmla="*/ 104624 w 5349084"/>
              <a:gd name="connsiteY271" fmla="*/ 5118327 h 16206724"/>
              <a:gd name="connsiteX272" fmla="*/ 96254 w 5349084"/>
              <a:gd name="connsiteY272" fmla="*/ 5009515 h 16206724"/>
              <a:gd name="connsiteX273" fmla="*/ 159032 w 5349084"/>
              <a:gd name="connsiteY273" fmla="*/ 4930001 h 16206724"/>
              <a:gd name="connsiteX274" fmla="*/ 171585 w 5349084"/>
              <a:gd name="connsiteY274" fmla="*/ 4867223 h 16206724"/>
              <a:gd name="connsiteX275" fmla="*/ 167402 w 5349084"/>
              <a:gd name="connsiteY275" fmla="*/ 4938371 h 16206724"/>
              <a:gd name="connsiteX276" fmla="*/ 158509 w 5349084"/>
              <a:gd name="connsiteY276" fmla="*/ 4991664 h 16206724"/>
              <a:gd name="connsiteX277" fmla="*/ 157425 w 5349084"/>
              <a:gd name="connsiteY277" fmla="*/ 5013577 h 16206724"/>
              <a:gd name="connsiteX278" fmla="*/ 166181 w 5349084"/>
              <a:gd name="connsiteY278" fmla="*/ 4969796 h 16206724"/>
              <a:gd name="connsiteX279" fmla="*/ 181421 w 5349084"/>
              <a:gd name="connsiteY279" fmla="*/ 4924077 h 16206724"/>
              <a:gd name="connsiteX280" fmla="*/ 189041 w 5349084"/>
              <a:gd name="connsiteY280" fmla="*/ 4779296 h 16206724"/>
              <a:gd name="connsiteX281" fmla="*/ 204281 w 5349084"/>
              <a:gd name="connsiteY281" fmla="*/ 4756436 h 16206724"/>
              <a:gd name="connsiteX282" fmla="*/ 211901 w 5349084"/>
              <a:gd name="connsiteY282" fmla="*/ 4733577 h 16206724"/>
              <a:gd name="connsiteX283" fmla="*/ 265241 w 5349084"/>
              <a:gd name="connsiteY283" fmla="*/ 4664996 h 16206724"/>
              <a:gd name="connsiteX284" fmla="*/ 280481 w 5349084"/>
              <a:gd name="connsiteY284" fmla="*/ 4642137 h 16206724"/>
              <a:gd name="connsiteX285" fmla="*/ 303341 w 5349084"/>
              <a:gd name="connsiteY285" fmla="*/ 4619277 h 16206724"/>
              <a:gd name="connsiteX286" fmla="*/ 318581 w 5349084"/>
              <a:gd name="connsiteY286" fmla="*/ 4596416 h 16206724"/>
              <a:gd name="connsiteX287" fmla="*/ 341441 w 5349084"/>
              <a:gd name="connsiteY287" fmla="*/ 4581176 h 16206724"/>
              <a:gd name="connsiteX288" fmla="*/ 379541 w 5349084"/>
              <a:gd name="connsiteY288" fmla="*/ 4543077 h 16206724"/>
              <a:gd name="connsiteX289" fmla="*/ 394781 w 5349084"/>
              <a:gd name="connsiteY289" fmla="*/ 4520217 h 16206724"/>
              <a:gd name="connsiteX290" fmla="*/ 440501 w 5349084"/>
              <a:gd name="connsiteY290" fmla="*/ 4474496 h 16206724"/>
              <a:gd name="connsiteX291" fmla="*/ 478601 w 5349084"/>
              <a:gd name="connsiteY291" fmla="*/ 4421157 h 16206724"/>
              <a:gd name="connsiteX292" fmla="*/ 531941 w 5349084"/>
              <a:gd name="connsiteY292" fmla="*/ 4344957 h 16206724"/>
              <a:gd name="connsiteX293" fmla="*/ 562421 w 5349084"/>
              <a:gd name="connsiteY293" fmla="*/ 4306857 h 16206724"/>
              <a:gd name="connsiteX294" fmla="*/ 592901 w 5349084"/>
              <a:gd name="connsiteY294" fmla="*/ 4261136 h 16206724"/>
              <a:gd name="connsiteX295" fmla="*/ 615761 w 5349084"/>
              <a:gd name="connsiteY295" fmla="*/ 4238277 h 16206724"/>
              <a:gd name="connsiteX296" fmla="*/ 631001 w 5349084"/>
              <a:gd name="connsiteY296" fmla="*/ 4215417 h 16206724"/>
              <a:gd name="connsiteX297" fmla="*/ 646241 w 5349084"/>
              <a:gd name="connsiteY297" fmla="*/ 4184936 h 16206724"/>
              <a:gd name="connsiteX298" fmla="*/ 691961 w 5349084"/>
              <a:gd name="connsiteY298" fmla="*/ 4139217 h 16206724"/>
              <a:gd name="connsiteX299" fmla="*/ 707201 w 5349084"/>
              <a:gd name="connsiteY299" fmla="*/ 4116357 h 16206724"/>
              <a:gd name="connsiteX300" fmla="*/ 752921 w 5349084"/>
              <a:gd name="connsiteY300" fmla="*/ 4078256 h 16206724"/>
              <a:gd name="connsiteX301" fmla="*/ 762000 w 5349084"/>
              <a:gd name="connsiteY301" fmla="*/ 4075230 h 16206724"/>
              <a:gd name="connsiteX302" fmla="*/ 794637 w 5349084"/>
              <a:gd name="connsiteY302" fmla="*/ 3971099 h 16206724"/>
              <a:gd name="connsiteX303" fmla="*/ 837012 w 5349084"/>
              <a:gd name="connsiteY303" fmla="*/ 3862813 h 16206724"/>
              <a:gd name="connsiteX304" fmla="*/ 1008597 w 5349084"/>
              <a:gd name="connsiteY304" fmla="*/ 3699593 h 16206724"/>
              <a:gd name="connsiteX305" fmla="*/ 1268071 w 5349084"/>
              <a:gd name="connsiteY305" fmla="*/ 3578228 h 16206724"/>
              <a:gd name="connsiteX306" fmla="*/ 1242961 w 5349084"/>
              <a:gd name="connsiteY306" fmla="*/ 3615892 h 16206724"/>
              <a:gd name="connsiteX307" fmla="*/ 1150889 w 5349084"/>
              <a:gd name="connsiteY307" fmla="*/ 3749813 h 16206724"/>
              <a:gd name="connsiteX308" fmla="*/ 1076735 w 5349084"/>
              <a:gd name="connsiteY308" fmla="*/ 3869872 h 16206724"/>
              <a:gd name="connsiteX309" fmla="*/ 1061649 w 5349084"/>
              <a:gd name="connsiteY309" fmla="*/ 3902689 h 16206724"/>
              <a:gd name="connsiteX310" fmla="*/ 1065341 w 5349084"/>
              <a:gd name="connsiteY310" fmla="*/ 3902997 h 16206724"/>
              <a:gd name="connsiteX311" fmla="*/ 1301561 w 5349084"/>
              <a:gd name="connsiteY311" fmla="*/ 3971576 h 16206724"/>
              <a:gd name="connsiteX312" fmla="*/ 1418733 w 5349084"/>
              <a:gd name="connsiteY312" fmla="*/ 3833515 h 16206724"/>
              <a:gd name="connsiteX313" fmla="*/ 1519175 w 5349084"/>
              <a:gd name="connsiteY313" fmla="*/ 3590781 h 16206724"/>
              <a:gd name="connsiteX314" fmla="*/ 1569395 w 5349084"/>
              <a:gd name="connsiteY314" fmla="*/ 3490340 h 16206724"/>
              <a:gd name="connsiteX315" fmla="*/ 1414550 w 5349084"/>
              <a:gd name="connsiteY315" fmla="*/ 3586594 h 16206724"/>
              <a:gd name="connsiteX316" fmla="*/ 1364329 w 5349084"/>
              <a:gd name="connsiteY316" fmla="*/ 3511263 h 16206724"/>
              <a:gd name="connsiteX317" fmla="*/ 1406180 w 5349084"/>
              <a:gd name="connsiteY317" fmla="*/ 3310380 h 16206724"/>
              <a:gd name="connsiteX318" fmla="*/ 1506621 w 5349084"/>
              <a:gd name="connsiteY318" fmla="*/ 3130425 h 16206724"/>
              <a:gd name="connsiteX319" fmla="*/ 1514992 w 5349084"/>
              <a:gd name="connsiteY319" fmla="*/ 3126238 h 16206724"/>
              <a:gd name="connsiteX320" fmla="*/ 1653096 w 5349084"/>
              <a:gd name="connsiteY320" fmla="*/ 2875134 h 16206724"/>
              <a:gd name="connsiteX321" fmla="*/ 1694947 w 5349084"/>
              <a:gd name="connsiteY321" fmla="*/ 2833283 h 16206724"/>
              <a:gd name="connsiteX322" fmla="*/ 1879090 w 5349084"/>
              <a:gd name="connsiteY322" fmla="*/ 2661698 h 16206724"/>
              <a:gd name="connsiteX323" fmla="*/ 1916757 w 5349084"/>
              <a:gd name="connsiteY323" fmla="*/ 2649141 h 16206724"/>
              <a:gd name="connsiteX324" fmla="*/ 1870719 w 5349084"/>
              <a:gd name="connsiteY324" fmla="*/ 2230635 h 16206724"/>
              <a:gd name="connsiteX325" fmla="*/ 1795389 w 5349084"/>
              <a:gd name="connsiteY325" fmla="*/ 1879090 h 16206724"/>
              <a:gd name="connsiteX326" fmla="*/ 1678207 w 5349084"/>
              <a:gd name="connsiteY326" fmla="*/ 1837239 h 16206724"/>
              <a:gd name="connsiteX327" fmla="*/ 1544285 w 5349084"/>
              <a:gd name="connsiteY327" fmla="*/ 1653097 h 16206724"/>
              <a:gd name="connsiteX328" fmla="*/ 1489881 w 5349084"/>
              <a:gd name="connsiteY328" fmla="*/ 1431291 h 16206724"/>
              <a:gd name="connsiteX329" fmla="*/ 1477324 w 5349084"/>
              <a:gd name="connsiteY329" fmla="*/ 1297369 h 16206724"/>
              <a:gd name="connsiteX330" fmla="*/ 1531732 w 5349084"/>
              <a:gd name="connsiteY330" fmla="*/ 1192740 h 16206724"/>
              <a:gd name="connsiteX331" fmla="*/ 1636356 w 5349084"/>
              <a:gd name="connsiteY331" fmla="*/ 1201110 h 16206724"/>
              <a:gd name="connsiteX332" fmla="*/ 1724245 w 5349084"/>
              <a:gd name="connsiteY332" fmla="*/ 1272258 h 16206724"/>
              <a:gd name="connsiteX333" fmla="*/ 1749355 w 5349084"/>
              <a:gd name="connsiteY333" fmla="*/ 757494 h 16206724"/>
              <a:gd name="connsiteX334" fmla="*/ 1874907 w 5349084"/>
              <a:gd name="connsiteY334" fmla="*/ 422689 h 16206724"/>
              <a:gd name="connsiteX335" fmla="*/ 1954421 w 5349084"/>
              <a:gd name="connsiteY335" fmla="*/ 267844 h 16206724"/>
              <a:gd name="connsiteX336" fmla="*/ 2067419 w 5349084"/>
              <a:gd name="connsiteY336" fmla="*/ 221806 h 16206724"/>
              <a:gd name="connsiteX337" fmla="*/ 2239005 w 5349084"/>
              <a:gd name="connsiteY337" fmla="*/ 96254 h 16206724"/>
              <a:gd name="connsiteX338" fmla="*/ 2515219 w 5349084"/>
              <a:gd name="connsiteY338" fmla="*/ 25111 h 16206724"/>
              <a:gd name="connsiteX339" fmla="*/ 2674251 w 5349084"/>
              <a:gd name="connsiteY339" fmla="*/ 0 h 16206724"/>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1149161 w 5349084"/>
              <a:gd name="connsiteY21" fmla="*/ 4474496 h 16206724"/>
              <a:gd name="connsiteX22" fmla="*/ 1088201 w 5349084"/>
              <a:gd name="connsiteY22" fmla="*/ 4474496 h 16206724"/>
              <a:gd name="connsiteX23" fmla="*/ 1019621 w 5349084"/>
              <a:gd name="connsiteY23" fmla="*/ 4512597 h 16206724"/>
              <a:gd name="connsiteX24" fmla="*/ 943421 w 5349084"/>
              <a:gd name="connsiteY24" fmla="*/ 4664996 h 16206724"/>
              <a:gd name="connsiteX25" fmla="*/ 920561 w 5349084"/>
              <a:gd name="connsiteY25" fmla="*/ 4687856 h 16206724"/>
              <a:gd name="connsiteX26" fmla="*/ 890081 w 5349084"/>
              <a:gd name="connsiteY26" fmla="*/ 4764056 h 16206724"/>
              <a:gd name="connsiteX27" fmla="*/ 874841 w 5349084"/>
              <a:gd name="connsiteY27" fmla="*/ 4786916 h 16206724"/>
              <a:gd name="connsiteX28" fmla="*/ 851981 w 5349084"/>
              <a:gd name="connsiteY28" fmla="*/ 4832637 h 16206724"/>
              <a:gd name="connsiteX29" fmla="*/ 836741 w 5349084"/>
              <a:gd name="connsiteY29" fmla="*/ 4885976 h 16206724"/>
              <a:gd name="connsiteX30" fmla="*/ 806261 w 5349084"/>
              <a:gd name="connsiteY30" fmla="*/ 4931697 h 16206724"/>
              <a:gd name="connsiteX31" fmla="*/ 798641 w 5349084"/>
              <a:gd name="connsiteY31" fmla="*/ 4954556 h 16206724"/>
              <a:gd name="connsiteX32" fmla="*/ 783401 w 5349084"/>
              <a:gd name="connsiteY32" fmla="*/ 4977416 h 16206724"/>
              <a:gd name="connsiteX33" fmla="*/ 782360 w 5349084"/>
              <a:gd name="connsiteY33" fmla="*/ 4980451 h 16206724"/>
              <a:gd name="connsiteX34" fmla="*/ 782604 w 5349084"/>
              <a:gd name="connsiteY34" fmla="*/ 4980221 h 16206724"/>
              <a:gd name="connsiteX35" fmla="*/ 828642 w 5349084"/>
              <a:gd name="connsiteY35" fmla="*/ 5059735 h 16206724"/>
              <a:gd name="connsiteX36" fmla="*/ 899786 w 5349084"/>
              <a:gd name="connsiteY36" fmla="*/ 5256435 h 16206724"/>
              <a:gd name="connsiteX37" fmla="*/ 912343 w 5349084"/>
              <a:gd name="connsiteY37" fmla="*/ 5373618 h 16206724"/>
              <a:gd name="connsiteX38" fmla="*/ 945823 w 5349084"/>
              <a:gd name="connsiteY38" fmla="*/ 5486612 h 16206724"/>
              <a:gd name="connsiteX39" fmla="*/ 1000227 w 5349084"/>
              <a:gd name="connsiteY39" fmla="*/ 5649831 h 16206724"/>
              <a:gd name="connsiteX40" fmla="*/ 1054635 w 5349084"/>
              <a:gd name="connsiteY40" fmla="*/ 5792123 h 16206724"/>
              <a:gd name="connsiteX41" fmla="*/ 1079745 w 5349084"/>
              <a:gd name="connsiteY41" fmla="*/ 5913488 h 16206724"/>
              <a:gd name="connsiteX42" fmla="*/ 1113226 w 5349084"/>
              <a:gd name="connsiteY42" fmla="*/ 5762826 h 16206724"/>
              <a:gd name="connsiteX43" fmla="*/ 1083928 w 5349084"/>
              <a:gd name="connsiteY43" fmla="*/ 5511722 h 16206724"/>
              <a:gd name="connsiteX44" fmla="*/ 1054635 w 5349084"/>
              <a:gd name="connsiteY44" fmla="*/ 5176918 h 16206724"/>
              <a:gd name="connsiteX45" fmla="*/ 1067188 w 5349084"/>
              <a:gd name="connsiteY45" fmla="*/ 4942554 h 16206724"/>
              <a:gd name="connsiteX46" fmla="*/ 1088115 w 5349084"/>
              <a:gd name="connsiteY46" fmla="*/ 4775152 h 16206724"/>
              <a:gd name="connsiteX47" fmla="*/ 1113226 w 5349084"/>
              <a:gd name="connsiteY47" fmla="*/ 4687267 h 16206724"/>
              <a:gd name="connsiteX48" fmla="*/ 1175608 w 5349084"/>
              <a:gd name="connsiteY48" fmla="*/ 4527189 h 16206724"/>
              <a:gd name="connsiteX49" fmla="*/ 1183892 w 5349084"/>
              <a:gd name="connsiteY49" fmla="*/ 4480700 h 16206724"/>
              <a:gd name="connsiteX50" fmla="*/ 1179641 w 5349084"/>
              <a:gd name="connsiteY50" fmla="*/ 4482116 h 16206724"/>
              <a:gd name="connsiteX51" fmla="*/ 1149161 w 5349084"/>
              <a:gd name="connsiteY51" fmla="*/ 4474496 h 16206724"/>
              <a:gd name="connsiteX52" fmla="*/ 773416 w 5349084"/>
              <a:gd name="connsiteY52" fmla="*/ 4064768 h 16206724"/>
              <a:gd name="connsiteX53" fmla="*/ 763095 w 5349084"/>
              <a:gd name="connsiteY53" fmla="*/ 4074865 h 16206724"/>
              <a:gd name="connsiteX54" fmla="*/ 775781 w 5349084"/>
              <a:gd name="connsiteY54" fmla="*/ 4070636 h 16206724"/>
              <a:gd name="connsiteX55" fmla="*/ 791021 w 5349084"/>
              <a:gd name="connsiteY55" fmla="*/ 4070636 h 16206724"/>
              <a:gd name="connsiteX56" fmla="*/ 773416 w 5349084"/>
              <a:gd name="connsiteY56" fmla="*/ 4064768 h 16206724"/>
              <a:gd name="connsiteX57" fmla="*/ 2674251 w 5349084"/>
              <a:gd name="connsiteY57" fmla="*/ 0 h 16206724"/>
              <a:gd name="connsiteX58" fmla="*/ 2912801 w 5349084"/>
              <a:gd name="connsiteY58" fmla="*/ 50221 h 16206724"/>
              <a:gd name="connsiteX59" fmla="*/ 3021613 w 5349084"/>
              <a:gd name="connsiteY59" fmla="*/ 62774 h 16206724"/>
              <a:gd name="connsiteX60" fmla="*/ 3327120 w 5349084"/>
              <a:gd name="connsiteY60" fmla="*/ 209253 h 16206724"/>
              <a:gd name="connsiteX61" fmla="*/ 3481970 w 5349084"/>
              <a:gd name="connsiteY61" fmla="*/ 297137 h 16206724"/>
              <a:gd name="connsiteX62" fmla="*/ 3553113 w 5349084"/>
              <a:gd name="connsiteY62" fmla="*/ 426876 h 16206724"/>
              <a:gd name="connsiteX63" fmla="*/ 3590781 w 5349084"/>
              <a:gd name="connsiteY63" fmla="*/ 585908 h 16206724"/>
              <a:gd name="connsiteX64" fmla="*/ 3632632 w 5349084"/>
              <a:gd name="connsiteY64" fmla="*/ 778421 h 16206724"/>
              <a:gd name="connsiteX65" fmla="*/ 3632632 w 5349084"/>
              <a:gd name="connsiteY65" fmla="*/ 966747 h 16206724"/>
              <a:gd name="connsiteX66" fmla="*/ 3624262 w 5349084"/>
              <a:gd name="connsiteY66" fmla="*/ 1184370 h 16206724"/>
              <a:gd name="connsiteX67" fmla="*/ 3620075 w 5349084"/>
              <a:gd name="connsiteY67" fmla="*/ 1439661 h 16206724"/>
              <a:gd name="connsiteX68" fmla="*/ 3578224 w 5349084"/>
              <a:gd name="connsiteY68" fmla="*/ 1640544 h 16206724"/>
              <a:gd name="connsiteX69" fmla="*/ 3645185 w 5349084"/>
              <a:gd name="connsiteY69" fmla="*/ 1661467 h 16206724"/>
              <a:gd name="connsiteX70" fmla="*/ 3649372 w 5349084"/>
              <a:gd name="connsiteY70" fmla="*/ 1787019 h 16206724"/>
              <a:gd name="connsiteX71" fmla="*/ 3565671 w 5349084"/>
              <a:gd name="connsiteY71" fmla="*/ 1996272 h 16206724"/>
              <a:gd name="connsiteX72" fmla="*/ 3465229 w 5349084"/>
              <a:gd name="connsiteY72" fmla="*/ 2126010 h 16206724"/>
              <a:gd name="connsiteX73" fmla="*/ 3410821 w 5349084"/>
              <a:gd name="connsiteY73" fmla="*/ 2159491 h 16206724"/>
              <a:gd name="connsiteX74" fmla="*/ 3435932 w 5349084"/>
              <a:gd name="connsiteY74" fmla="*/ 2205524 h 16206724"/>
              <a:gd name="connsiteX75" fmla="*/ 3666113 w 5349084"/>
              <a:gd name="connsiteY75" fmla="*/ 2377114 h 16206724"/>
              <a:gd name="connsiteX76" fmla="*/ 3682853 w 5349084"/>
              <a:gd name="connsiteY76" fmla="*/ 2381297 h 16206724"/>
              <a:gd name="connsiteX77" fmla="*/ 3913029 w 5349084"/>
              <a:gd name="connsiteY77" fmla="*/ 2368744 h 16206724"/>
              <a:gd name="connsiteX78" fmla="*/ 3879548 w 5349084"/>
              <a:gd name="connsiteY78" fmla="*/ 2410595 h 16206724"/>
              <a:gd name="connsiteX79" fmla="*/ 3933956 w 5349084"/>
              <a:gd name="connsiteY79" fmla="*/ 2410595 h 16206724"/>
              <a:gd name="connsiteX80" fmla="*/ 3825145 w 5349084"/>
              <a:gd name="connsiteY80" fmla="*/ 2456628 h 16206724"/>
              <a:gd name="connsiteX81" fmla="*/ 3871178 w 5349084"/>
              <a:gd name="connsiteY81" fmla="*/ 2448258 h 16206724"/>
              <a:gd name="connsiteX82" fmla="*/ 3829327 w 5349084"/>
              <a:gd name="connsiteY82" fmla="*/ 2473368 h 16206724"/>
              <a:gd name="connsiteX83" fmla="*/ 3887918 w 5349084"/>
              <a:gd name="connsiteY83" fmla="*/ 2469185 h 16206724"/>
              <a:gd name="connsiteX84" fmla="*/ 3791664 w 5349084"/>
              <a:gd name="connsiteY84" fmla="*/ 2506849 h 16206724"/>
              <a:gd name="connsiteX85" fmla="*/ 3887918 w 5349084"/>
              <a:gd name="connsiteY85" fmla="*/ 2527776 h 16206724"/>
              <a:gd name="connsiteX86" fmla="*/ 3779107 w 5349084"/>
              <a:gd name="connsiteY86" fmla="*/ 2557069 h 16206724"/>
              <a:gd name="connsiteX87" fmla="*/ 3917216 w 5349084"/>
              <a:gd name="connsiteY87" fmla="*/ 2586367 h 16206724"/>
              <a:gd name="connsiteX88" fmla="*/ 3741443 w 5349084"/>
              <a:gd name="connsiteY88" fmla="*/ 2598920 h 16206724"/>
              <a:gd name="connsiteX89" fmla="*/ 3879548 w 5349084"/>
              <a:gd name="connsiteY89" fmla="*/ 2636588 h 16206724"/>
              <a:gd name="connsiteX90" fmla="*/ 3694883 w 5349084"/>
              <a:gd name="connsiteY90" fmla="*/ 2641821 h 16206724"/>
              <a:gd name="connsiteX91" fmla="*/ 3670972 w 5349084"/>
              <a:gd name="connsiteY91" fmla="*/ 2636359 h 16206724"/>
              <a:gd name="connsiteX92" fmla="*/ 3645185 w 5349084"/>
              <a:gd name="connsiteY92" fmla="*/ 2628218 h 16206724"/>
              <a:gd name="connsiteX93" fmla="*/ 3656499 w 5349084"/>
              <a:gd name="connsiteY93" fmla="*/ 2633055 h 16206724"/>
              <a:gd name="connsiteX94" fmla="*/ 3670972 w 5349084"/>
              <a:gd name="connsiteY94" fmla="*/ 2636359 h 16206724"/>
              <a:gd name="connsiteX95" fmla="*/ 3724703 w 5349084"/>
              <a:gd name="connsiteY95" fmla="*/ 2653328 h 16206724"/>
              <a:gd name="connsiteX96" fmla="*/ 3398269 w 5349084"/>
              <a:gd name="connsiteY96" fmla="*/ 2711919 h 16206724"/>
              <a:gd name="connsiteX97" fmla="*/ 3076017 w 5349084"/>
              <a:gd name="connsiteY97" fmla="*/ 2636588 h 16206724"/>
              <a:gd name="connsiteX98" fmla="*/ 3130425 w 5349084"/>
              <a:gd name="connsiteY98" fmla="*/ 2753769 h 16206724"/>
              <a:gd name="connsiteX99" fmla="*/ 3180645 w 5349084"/>
              <a:gd name="connsiteY99" fmla="*/ 2879321 h 16206724"/>
              <a:gd name="connsiteX100" fmla="*/ 3201569 w 5349084"/>
              <a:gd name="connsiteY100" fmla="*/ 2916985 h 16206724"/>
              <a:gd name="connsiteX101" fmla="*/ 2912801 w 5349084"/>
              <a:gd name="connsiteY101" fmla="*/ 3285270 h 16206724"/>
              <a:gd name="connsiteX102" fmla="*/ 2823711 w 5349084"/>
              <a:gd name="connsiteY102" fmla="*/ 3746961 h 16206724"/>
              <a:gd name="connsiteX103" fmla="*/ 2824884 w 5349084"/>
              <a:gd name="connsiteY103" fmla="*/ 3757912 h 16206724"/>
              <a:gd name="connsiteX104" fmla="*/ 2825561 w 5349084"/>
              <a:gd name="connsiteY104" fmla="*/ 3758216 h 16206724"/>
              <a:gd name="connsiteX105" fmla="*/ 2863661 w 5349084"/>
              <a:gd name="connsiteY105" fmla="*/ 3765836 h 16206724"/>
              <a:gd name="connsiteX106" fmla="*/ 2917001 w 5349084"/>
              <a:gd name="connsiteY106" fmla="*/ 3796316 h 16206724"/>
              <a:gd name="connsiteX107" fmla="*/ 2955101 w 5349084"/>
              <a:gd name="connsiteY107" fmla="*/ 3803936 h 16206724"/>
              <a:gd name="connsiteX108" fmla="*/ 2985581 w 5349084"/>
              <a:gd name="connsiteY108" fmla="*/ 3811556 h 16206724"/>
              <a:gd name="connsiteX109" fmla="*/ 3069401 w 5349084"/>
              <a:gd name="connsiteY109" fmla="*/ 3826796 h 16206724"/>
              <a:gd name="connsiteX110" fmla="*/ 3153221 w 5349084"/>
              <a:gd name="connsiteY110" fmla="*/ 3849656 h 16206724"/>
              <a:gd name="connsiteX111" fmla="*/ 3183701 w 5349084"/>
              <a:gd name="connsiteY111" fmla="*/ 3857276 h 16206724"/>
              <a:gd name="connsiteX112" fmla="*/ 3229421 w 5349084"/>
              <a:gd name="connsiteY112" fmla="*/ 3872516 h 16206724"/>
              <a:gd name="connsiteX113" fmla="*/ 3240080 w 5349084"/>
              <a:gd name="connsiteY113" fmla="*/ 3876069 h 16206724"/>
              <a:gd name="connsiteX114" fmla="*/ 3266177 w 5349084"/>
              <a:gd name="connsiteY114" fmla="*/ 3783228 h 16206724"/>
              <a:gd name="connsiteX115" fmla="*/ 3343861 w 5349084"/>
              <a:gd name="connsiteY115" fmla="*/ 3590781 h 16206724"/>
              <a:gd name="connsiteX116" fmla="*/ 3389899 w 5349084"/>
              <a:gd name="connsiteY116" fmla="*/ 3511263 h 16206724"/>
              <a:gd name="connsiteX117" fmla="*/ 3603334 w 5349084"/>
              <a:gd name="connsiteY117" fmla="*/ 3180646 h 16206724"/>
              <a:gd name="connsiteX118" fmla="*/ 3670295 w 5349084"/>
              <a:gd name="connsiteY118" fmla="*/ 3197386 h 16206724"/>
              <a:gd name="connsiteX119" fmla="*/ 3666113 w 5349084"/>
              <a:gd name="connsiteY119" fmla="*/ 3184828 h 16206724"/>
              <a:gd name="connsiteX120" fmla="*/ 4327352 w 5349084"/>
              <a:gd name="connsiteY120" fmla="*/ 3155535 h 16206724"/>
              <a:gd name="connsiteX121" fmla="*/ 4519865 w 5349084"/>
              <a:gd name="connsiteY121" fmla="*/ 3138795 h 16206724"/>
              <a:gd name="connsiteX122" fmla="*/ 4817001 w 5349084"/>
              <a:gd name="connsiteY122" fmla="*/ 3385711 h 16206724"/>
              <a:gd name="connsiteX123" fmla="*/ 5089033 w 5349084"/>
              <a:gd name="connsiteY123" fmla="*/ 3942327 h 16206724"/>
              <a:gd name="connsiteX124" fmla="*/ 5202027 w 5349084"/>
              <a:gd name="connsiteY124" fmla="*/ 4578456 h 16206724"/>
              <a:gd name="connsiteX125" fmla="*/ 5294099 w 5349084"/>
              <a:gd name="connsiteY125" fmla="*/ 5273176 h 16206724"/>
              <a:gd name="connsiteX126" fmla="*/ 5340137 w 5349084"/>
              <a:gd name="connsiteY126" fmla="*/ 6030669 h 16206724"/>
              <a:gd name="connsiteX127" fmla="*/ 5335949 w 5349084"/>
              <a:gd name="connsiteY127" fmla="*/ 6850941 h 16206724"/>
              <a:gd name="connsiteX128" fmla="*/ 5231325 w 5349084"/>
              <a:gd name="connsiteY128" fmla="*/ 7131343 h 16206724"/>
              <a:gd name="connsiteX129" fmla="*/ 5017885 w 5349084"/>
              <a:gd name="connsiteY129" fmla="*/ 7189933 h 16206724"/>
              <a:gd name="connsiteX130" fmla="*/ 4858852 w 5349084"/>
              <a:gd name="connsiteY130" fmla="*/ 7210857 h 16206724"/>
              <a:gd name="connsiteX131" fmla="*/ 4716560 w 5349084"/>
              <a:gd name="connsiteY131" fmla="*/ 7240154 h 16206724"/>
              <a:gd name="connsiteX132" fmla="*/ 4511495 w 5349084"/>
              <a:gd name="connsiteY132" fmla="*/ 7336408 h 16206724"/>
              <a:gd name="connsiteX133" fmla="*/ 4373385 w 5349084"/>
              <a:gd name="connsiteY133" fmla="*/ 7428480 h 16206724"/>
              <a:gd name="connsiteX134" fmla="*/ 4360833 w 5349084"/>
              <a:gd name="connsiteY134" fmla="*/ 7474517 h 16206724"/>
              <a:gd name="connsiteX135" fmla="*/ 4360833 w 5349084"/>
              <a:gd name="connsiteY135" fmla="*/ 7549849 h 16206724"/>
              <a:gd name="connsiteX136" fmla="*/ 4314795 w 5349084"/>
              <a:gd name="connsiteY136" fmla="*/ 7587511 h 16206724"/>
              <a:gd name="connsiteX137" fmla="*/ 4532417 w 5349084"/>
              <a:gd name="connsiteY137" fmla="*/ 8052055 h 16206724"/>
              <a:gd name="connsiteX138" fmla="*/ 4729117 w 5349084"/>
              <a:gd name="connsiteY138" fmla="*/ 8571002 h 16206724"/>
              <a:gd name="connsiteX139" fmla="*/ 4959293 w 5349084"/>
              <a:gd name="connsiteY139" fmla="*/ 9257352 h 16206724"/>
              <a:gd name="connsiteX140" fmla="*/ 5151807 w 5349084"/>
              <a:gd name="connsiteY140" fmla="*/ 10002293 h 16206724"/>
              <a:gd name="connsiteX141" fmla="*/ 5189474 w 5349084"/>
              <a:gd name="connsiteY141" fmla="*/ 10190618 h 16206724"/>
              <a:gd name="connsiteX142" fmla="*/ 5181104 w 5349084"/>
              <a:gd name="connsiteY142" fmla="*/ 10207359 h 16206724"/>
              <a:gd name="connsiteX143" fmla="*/ 5135066 w 5349084"/>
              <a:gd name="connsiteY143" fmla="*/ 10211546 h 16206724"/>
              <a:gd name="connsiteX144" fmla="*/ 5072293 w 5349084"/>
              <a:gd name="connsiteY144" fmla="*/ 10249209 h 16206724"/>
              <a:gd name="connsiteX145" fmla="*/ 4930001 w 5349084"/>
              <a:gd name="connsiteY145" fmla="*/ 10257579 h 16206724"/>
              <a:gd name="connsiteX146" fmla="*/ 4934183 w 5349084"/>
              <a:gd name="connsiteY146" fmla="*/ 10320357 h 16206724"/>
              <a:gd name="connsiteX147" fmla="*/ 4950923 w 5349084"/>
              <a:gd name="connsiteY147" fmla="*/ 10353838 h 16206724"/>
              <a:gd name="connsiteX148" fmla="*/ 4913260 w 5349084"/>
              <a:gd name="connsiteY148" fmla="*/ 10341281 h 16206724"/>
              <a:gd name="connsiteX149" fmla="*/ 4846299 w 5349084"/>
              <a:gd name="connsiteY149" fmla="*/ 10370578 h 16206724"/>
              <a:gd name="connsiteX150" fmla="*/ 4791891 w 5349084"/>
              <a:gd name="connsiteY150" fmla="*/ 10424982 h 16206724"/>
              <a:gd name="connsiteX151" fmla="*/ 4716560 w 5349084"/>
              <a:gd name="connsiteY151" fmla="*/ 10424982 h 16206724"/>
              <a:gd name="connsiteX152" fmla="*/ 4599379 w 5349084"/>
              <a:gd name="connsiteY152" fmla="*/ 10370578 h 16206724"/>
              <a:gd name="connsiteX153" fmla="*/ 4515677 w 5349084"/>
              <a:gd name="connsiteY153" fmla="*/ 10445909 h 16206724"/>
              <a:gd name="connsiteX154" fmla="*/ 4423606 w 5349084"/>
              <a:gd name="connsiteY154" fmla="*/ 10542163 h 16206724"/>
              <a:gd name="connsiteX155" fmla="*/ 4331535 w 5349084"/>
              <a:gd name="connsiteY155" fmla="*/ 10625865 h 16206724"/>
              <a:gd name="connsiteX156" fmla="*/ 4252021 w 5349084"/>
              <a:gd name="connsiteY156" fmla="*/ 10667715 h 16206724"/>
              <a:gd name="connsiteX157" fmla="*/ 4256203 w 5349084"/>
              <a:gd name="connsiteY157" fmla="*/ 10772344 h 16206724"/>
              <a:gd name="connsiteX158" fmla="*/ 4247833 w 5349084"/>
              <a:gd name="connsiteY158" fmla="*/ 10826747 h 16206724"/>
              <a:gd name="connsiteX159" fmla="*/ 4293871 w 5349084"/>
              <a:gd name="connsiteY159" fmla="*/ 11366622 h 16206724"/>
              <a:gd name="connsiteX160" fmla="*/ 4427793 w 5349084"/>
              <a:gd name="connsiteY160" fmla="*/ 11885570 h 16206724"/>
              <a:gd name="connsiteX161" fmla="*/ 4469644 w 5349084"/>
              <a:gd name="connsiteY161" fmla="*/ 12258038 h 16206724"/>
              <a:gd name="connsiteX162" fmla="*/ 4490567 w 5349084"/>
              <a:gd name="connsiteY162" fmla="*/ 12291518 h 16206724"/>
              <a:gd name="connsiteX163" fmla="*/ 4498937 w 5349084"/>
              <a:gd name="connsiteY163" fmla="*/ 12797913 h 16206724"/>
              <a:gd name="connsiteX164" fmla="*/ 4398495 w 5349084"/>
              <a:gd name="connsiteY164" fmla="*/ 13358711 h 16206724"/>
              <a:gd name="connsiteX165" fmla="*/ 4159949 w 5349084"/>
              <a:gd name="connsiteY165" fmla="*/ 14153872 h 16206724"/>
              <a:gd name="connsiteX166" fmla="*/ 3992547 w 5349084"/>
              <a:gd name="connsiteY166" fmla="*/ 14647709 h 16206724"/>
              <a:gd name="connsiteX167" fmla="*/ 3992547 w 5349084"/>
              <a:gd name="connsiteY167" fmla="*/ 15057845 h 16206724"/>
              <a:gd name="connsiteX168" fmla="*/ 4026027 w 5349084"/>
              <a:gd name="connsiteY168" fmla="*/ 15120619 h 16206724"/>
              <a:gd name="connsiteX169" fmla="*/ 4030211 w 5349084"/>
              <a:gd name="connsiteY169" fmla="*/ 15183397 h 16206724"/>
              <a:gd name="connsiteX170" fmla="*/ 4042768 w 5349084"/>
              <a:gd name="connsiteY170" fmla="*/ 15250358 h 16206724"/>
              <a:gd name="connsiteX171" fmla="*/ 4046951 w 5349084"/>
              <a:gd name="connsiteY171" fmla="*/ 15308949 h 16206724"/>
              <a:gd name="connsiteX172" fmla="*/ 4147392 w 5349084"/>
              <a:gd name="connsiteY172" fmla="*/ 15585163 h 16206724"/>
              <a:gd name="connsiteX173" fmla="*/ 4143209 w 5349084"/>
              <a:gd name="connsiteY173" fmla="*/ 15752565 h 16206724"/>
              <a:gd name="connsiteX174" fmla="*/ 4180873 w 5349084"/>
              <a:gd name="connsiteY174" fmla="*/ 15815339 h 16206724"/>
              <a:gd name="connsiteX175" fmla="*/ 4185060 w 5349084"/>
              <a:gd name="connsiteY175" fmla="*/ 15919967 h 16206724"/>
              <a:gd name="connsiteX176" fmla="*/ 4159949 w 5349084"/>
              <a:gd name="connsiteY176" fmla="*/ 15953448 h 16206724"/>
              <a:gd name="connsiteX177" fmla="*/ 4005100 w 5349084"/>
              <a:gd name="connsiteY177" fmla="*/ 16024592 h 16206724"/>
              <a:gd name="connsiteX178" fmla="*/ 3967437 w 5349084"/>
              <a:gd name="connsiteY178" fmla="*/ 16024592 h 16206724"/>
              <a:gd name="connsiteX179" fmla="*/ 3963249 w 5349084"/>
              <a:gd name="connsiteY179" fmla="*/ 15978558 h 16206724"/>
              <a:gd name="connsiteX180" fmla="*/ 3887918 w 5349084"/>
              <a:gd name="connsiteY180" fmla="*/ 16028780 h 16206724"/>
              <a:gd name="connsiteX181" fmla="*/ 3607521 w 5349084"/>
              <a:gd name="connsiteY181" fmla="*/ 16191994 h 16206724"/>
              <a:gd name="connsiteX182" fmla="*/ 3029983 w 5349084"/>
              <a:gd name="connsiteY182" fmla="*/ 16187812 h 16206724"/>
              <a:gd name="connsiteX183" fmla="*/ 2536146 w 5349084"/>
              <a:gd name="connsiteY183" fmla="*/ 16179440 h 16206724"/>
              <a:gd name="connsiteX184" fmla="*/ 2414777 w 5349084"/>
              <a:gd name="connsiteY184" fmla="*/ 16154332 h 16206724"/>
              <a:gd name="connsiteX185" fmla="*/ 2410595 w 5349084"/>
              <a:gd name="connsiteY185" fmla="*/ 16112480 h 16206724"/>
              <a:gd name="connsiteX186" fmla="*/ 1958608 w 5349084"/>
              <a:gd name="connsiteY186" fmla="*/ 16087370 h 16206724"/>
              <a:gd name="connsiteX187" fmla="*/ 1690764 w 5349084"/>
              <a:gd name="connsiteY187" fmla="*/ 16066442 h 16206724"/>
              <a:gd name="connsiteX188" fmla="*/ 1665654 w 5349084"/>
              <a:gd name="connsiteY188" fmla="*/ 16024592 h 16206724"/>
              <a:gd name="connsiteX189" fmla="*/ 1690764 w 5349084"/>
              <a:gd name="connsiteY189" fmla="*/ 15978558 h 16206724"/>
              <a:gd name="connsiteX190" fmla="*/ 1749355 w 5349084"/>
              <a:gd name="connsiteY190" fmla="*/ 15786046 h 16206724"/>
              <a:gd name="connsiteX191" fmla="*/ 2038122 w 5349084"/>
              <a:gd name="connsiteY191" fmla="*/ 15614456 h 16206724"/>
              <a:gd name="connsiteX192" fmla="*/ 2096713 w 5349084"/>
              <a:gd name="connsiteY192" fmla="*/ 15593533 h 16206724"/>
              <a:gd name="connsiteX193" fmla="*/ 2326893 w 5349084"/>
              <a:gd name="connsiteY193" fmla="*/ 15451241 h 16206724"/>
              <a:gd name="connsiteX194" fmla="*/ 2418965 w 5349084"/>
              <a:gd name="connsiteY194" fmla="*/ 15384280 h 16206724"/>
              <a:gd name="connsiteX195" fmla="*/ 2481738 w 5349084"/>
              <a:gd name="connsiteY195" fmla="*/ 15225247 h 16206724"/>
              <a:gd name="connsiteX196" fmla="*/ 2590550 w 5349084"/>
              <a:gd name="connsiteY196" fmla="*/ 15133176 h 16206724"/>
              <a:gd name="connsiteX197" fmla="*/ 2615660 w 5349084"/>
              <a:gd name="connsiteY197" fmla="*/ 15057845 h 16206724"/>
              <a:gd name="connsiteX198" fmla="*/ 2644958 w 5349084"/>
              <a:gd name="connsiteY198" fmla="*/ 15020177 h 16206724"/>
              <a:gd name="connsiteX199" fmla="*/ 2649141 w 5349084"/>
              <a:gd name="connsiteY199" fmla="*/ 14969957 h 16206724"/>
              <a:gd name="connsiteX200" fmla="*/ 2674251 w 5349084"/>
              <a:gd name="connsiteY200" fmla="*/ 14919736 h 16206724"/>
              <a:gd name="connsiteX201" fmla="*/ 2674251 w 5349084"/>
              <a:gd name="connsiteY201" fmla="*/ 14869515 h 16206724"/>
              <a:gd name="connsiteX202" fmla="*/ 2624030 w 5349084"/>
              <a:gd name="connsiteY202" fmla="*/ 14790001 h 16206724"/>
              <a:gd name="connsiteX203" fmla="*/ 2665881 w 5349084"/>
              <a:gd name="connsiteY203" fmla="*/ 14727223 h 16206724"/>
              <a:gd name="connsiteX204" fmla="*/ 2619847 w 5349084"/>
              <a:gd name="connsiteY204" fmla="*/ 14467749 h 16206724"/>
              <a:gd name="connsiteX205" fmla="*/ 2464998 w 5349084"/>
              <a:gd name="connsiteY205" fmla="*/ 13844178 h 16206724"/>
              <a:gd name="connsiteX206" fmla="*/ 2285043 w 5349084"/>
              <a:gd name="connsiteY206" fmla="*/ 13032276 h 16206724"/>
              <a:gd name="connsiteX207" fmla="*/ 2209711 w 5349084"/>
              <a:gd name="connsiteY207" fmla="*/ 12475661 h 16206724"/>
              <a:gd name="connsiteX208" fmla="*/ 2197154 w 5349084"/>
              <a:gd name="connsiteY208" fmla="*/ 12350109 h 16206724"/>
              <a:gd name="connsiteX209" fmla="*/ 2218082 w 5349084"/>
              <a:gd name="connsiteY209" fmla="*/ 12316629 h 16206724"/>
              <a:gd name="connsiteX210" fmla="*/ 2213895 w 5349084"/>
              <a:gd name="connsiteY210" fmla="*/ 11998564 h 16206724"/>
              <a:gd name="connsiteX211" fmla="*/ 2205524 w 5349084"/>
              <a:gd name="connsiteY211" fmla="*/ 11546578 h 16206724"/>
              <a:gd name="connsiteX212" fmla="*/ 2088343 w 5349084"/>
              <a:gd name="connsiteY212" fmla="*/ 11098779 h 16206724"/>
              <a:gd name="connsiteX213" fmla="*/ 2038122 w 5349084"/>
              <a:gd name="connsiteY213" fmla="*/ 10994150 h 16206724"/>
              <a:gd name="connsiteX214" fmla="*/ 2008829 w 5349084"/>
              <a:gd name="connsiteY214" fmla="*/ 11006707 h 16206724"/>
              <a:gd name="connsiteX215" fmla="*/ 1891647 w 5349084"/>
              <a:gd name="connsiteY215" fmla="*/ 10948116 h 16206724"/>
              <a:gd name="connsiteX216" fmla="*/ 1761908 w 5349084"/>
              <a:gd name="connsiteY216" fmla="*/ 11048558 h 16206724"/>
              <a:gd name="connsiteX217" fmla="*/ 1669837 w 5349084"/>
              <a:gd name="connsiteY217" fmla="*/ 11010890 h 16206724"/>
              <a:gd name="connsiteX218" fmla="*/ 1615433 w 5349084"/>
              <a:gd name="connsiteY218" fmla="*/ 11069481 h 16206724"/>
              <a:gd name="connsiteX219" fmla="*/ 1577765 w 5349084"/>
              <a:gd name="connsiteY219" fmla="*/ 11132259 h 16206724"/>
              <a:gd name="connsiteX220" fmla="*/ 1519175 w 5349084"/>
              <a:gd name="connsiteY220" fmla="*/ 11082038 h 16206724"/>
              <a:gd name="connsiteX221" fmla="*/ 1464771 w 5349084"/>
              <a:gd name="connsiteY221" fmla="*/ 11128072 h 16206724"/>
              <a:gd name="connsiteX222" fmla="*/ 1422920 w 5349084"/>
              <a:gd name="connsiteY222" fmla="*/ 11199220 h 16206724"/>
              <a:gd name="connsiteX223" fmla="*/ 1347589 w 5349084"/>
              <a:gd name="connsiteY223" fmla="*/ 11148999 h 16206724"/>
              <a:gd name="connsiteX224" fmla="*/ 1288998 w 5349084"/>
              <a:gd name="connsiteY224" fmla="*/ 11186663 h 16206724"/>
              <a:gd name="connsiteX225" fmla="*/ 1230408 w 5349084"/>
              <a:gd name="connsiteY225" fmla="*/ 11245253 h 16206724"/>
              <a:gd name="connsiteX226" fmla="*/ 1138336 w 5349084"/>
              <a:gd name="connsiteY226" fmla="*/ 11178292 h 16206724"/>
              <a:gd name="connsiteX227" fmla="*/ 1092298 w 5349084"/>
              <a:gd name="connsiteY227" fmla="*/ 11140629 h 16206724"/>
              <a:gd name="connsiteX228" fmla="*/ 1071375 w 5349084"/>
              <a:gd name="connsiteY228" fmla="*/ 11136442 h 16206724"/>
              <a:gd name="connsiteX229" fmla="*/ 958377 w 5349084"/>
              <a:gd name="connsiteY229" fmla="*/ 11182480 h 16206724"/>
              <a:gd name="connsiteX230" fmla="*/ 895603 w 5349084"/>
              <a:gd name="connsiteY230" fmla="*/ 11157369 h 16206724"/>
              <a:gd name="connsiteX231" fmla="*/ 891416 w 5349084"/>
              <a:gd name="connsiteY231" fmla="*/ 11119702 h 16206724"/>
              <a:gd name="connsiteX232" fmla="*/ 874675 w 5349084"/>
              <a:gd name="connsiteY232" fmla="*/ 11094591 h 16206724"/>
              <a:gd name="connsiteX233" fmla="*/ 883045 w 5349084"/>
              <a:gd name="connsiteY233" fmla="*/ 11019260 h 16206724"/>
              <a:gd name="connsiteX234" fmla="*/ 899786 w 5349084"/>
              <a:gd name="connsiteY234" fmla="*/ 10981597 h 16206724"/>
              <a:gd name="connsiteX235" fmla="*/ 874675 w 5349084"/>
              <a:gd name="connsiteY235" fmla="*/ 10952299 h 16206724"/>
              <a:gd name="connsiteX236" fmla="*/ 857935 w 5349084"/>
              <a:gd name="connsiteY236" fmla="*/ 10914636 h 16206724"/>
              <a:gd name="connsiteX237" fmla="*/ 962564 w 5349084"/>
              <a:gd name="connsiteY237" fmla="*/ 10429169 h 16206724"/>
              <a:gd name="connsiteX238" fmla="*/ 1029525 w 5349084"/>
              <a:gd name="connsiteY238" fmla="*/ 10056696 h 16206724"/>
              <a:gd name="connsiteX239" fmla="*/ 1029525 w 5349084"/>
              <a:gd name="connsiteY239" fmla="*/ 9474975 h 16206724"/>
              <a:gd name="connsiteX240" fmla="*/ 1079745 w 5349084"/>
              <a:gd name="connsiteY240" fmla="*/ 8767698 h 16206724"/>
              <a:gd name="connsiteX241" fmla="*/ 1167629 w 5349084"/>
              <a:gd name="connsiteY241" fmla="*/ 8219458 h 16206724"/>
              <a:gd name="connsiteX242" fmla="*/ 1176000 w 5349084"/>
              <a:gd name="connsiteY242" fmla="*/ 8035315 h 16206724"/>
              <a:gd name="connsiteX243" fmla="*/ 1180187 w 5349084"/>
              <a:gd name="connsiteY243" fmla="*/ 7943244 h 16206724"/>
              <a:gd name="connsiteX244" fmla="*/ 1100669 w 5349084"/>
              <a:gd name="connsiteY244" fmla="*/ 7930686 h 16206724"/>
              <a:gd name="connsiteX245" fmla="*/ 987674 w 5349084"/>
              <a:gd name="connsiteY245" fmla="*/ 7788394 h 16206724"/>
              <a:gd name="connsiteX246" fmla="*/ 1021155 w 5349084"/>
              <a:gd name="connsiteY246" fmla="*/ 7625179 h 16206724"/>
              <a:gd name="connsiteX247" fmla="*/ 1046265 w 5349084"/>
              <a:gd name="connsiteY247" fmla="*/ 7554031 h 16206724"/>
              <a:gd name="connsiteX248" fmla="*/ 1125779 w 5349084"/>
              <a:gd name="connsiteY248" fmla="*/ 7294557 h 16206724"/>
              <a:gd name="connsiteX249" fmla="*/ 1192740 w 5349084"/>
              <a:gd name="connsiteY249" fmla="*/ 6901162 h 16206724"/>
              <a:gd name="connsiteX250" fmla="*/ 1205297 w 5349084"/>
              <a:gd name="connsiteY250" fmla="*/ 6662615 h 16206724"/>
              <a:gd name="connsiteX251" fmla="*/ 1167629 w 5349084"/>
              <a:gd name="connsiteY251" fmla="*/ 6583098 h 16206724"/>
              <a:gd name="connsiteX252" fmla="*/ 1125779 w 5349084"/>
              <a:gd name="connsiteY252" fmla="*/ 6499396 h 16206724"/>
              <a:gd name="connsiteX253" fmla="*/ 1029525 w 5349084"/>
              <a:gd name="connsiteY253" fmla="*/ 6553804 h 16206724"/>
              <a:gd name="connsiteX254" fmla="*/ 682163 w 5349084"/>
              <a:gd name="connsiteY254" fmla="*/ 6398955 h 16206724"/>
              <a:gd name="connsiteX255" fmla="*/ 439429 w 5349084"/>
              <a:gd name="connsiteY255" fmla="*/ 6152038 h 16206724"/>
              <a:gd name="connsiteX256" fmla="*/ 393396 w 5349084"/>
              <a:gd name="connsiteY256" fmla="*/ 6072520 h 16206724"/>
              <a:gd name="connsiteX257" fmla="*/ 305507 w 5349084"/>
              <a:gd name="connsiteY257" fmla="*/ 5976266 h 16206724"/>
              <a:gd name="connsiteX258" fmla="*/ 246916 w 5349084"/>
              <a:gd name="connsiteY258" fmla="*/ 5867455 h 16206724"/>
              <a:gd name="connsiteX259" fmla="*/ 167402 w 5349084"/>
              <a:gd name="connsiteY259" fmla="*/ 5771195 h 16206724"/>
              <a:gd name="connsiteX260" fmla="*/ 150662 w 5349084"/>
              <a:gd name="connsiteY260" fmla="*/ 5670755 h 16206724"/>
              <a:gd name="connsiteX261" fmla="*/ 108812 w 5349084"/>
              <a:gd name="connsiteY261" fmla="*/ 5578683 h 16206724"/>
              <a:gd name="connsiteX262" fmla="*/ 66961 w 5349084"/>
              <a:gd name="connsiteY262" fmla="*/ 5511722 h 16206724"/>
              <a:gd name="connsiteX263" fmla="*/ 0 w 5349084"/>
              <a:gd name="connsiteY263" fmla="*/ 5448949 h 16206724"/>
              <a:gd name="connsiteX264" fmla="*/ 16740 w 5349084"/>
              <a:gd name="connsiteY264" fmla="*/ 5390358 h 16206724"/>
              <a:gd name="connsiteX265" fmla="*/ 37663 w 5349084"/>
              <a:gd name="connsiteY265" fmla="*/ 5289916 h 16206724"/>
              <a:gd name="connsiteX266" fmla="*/ 66961 w 5349084"/>
              <a:gd name="connsiteY266" fmla="*/ 5231325 h 16206724"/>
              <a:gd name="connsiteX267" fmla="*/ 37663 w 5349084"/>
              <a:gd name="connsiteY267" fmla="*/ 5122513 h 16206724"/>
              <a:gd name="connsiteX268" fmla="*/ 104624 w 5349084"/>
              <a:gd name="connsiteY268" fmla="*/ 5118327 h 16206724"/>
              <a:gd name="connsiteX269" fmla="*/ 96254 w 5349084"/>
              <a:gd name="connsiteY269" fmla="*/ 5009515 h 16206724"/>
              <a:gd name="connsiteX270" fmla="*/ 159032 w 5349084"/>
              <a:gd name="connsiteY270" fmla="*/ 4930001 h 16206724"/>
              <a:gd name="connsiteX271" fmla="*/ 171585 w 5349084"/>
              <a:gd name="connsiteY271" fmla="*/ 4867223 h 16206724"/>
              <a:gd name="connsiteX272" fmla="*/ 167402 w 5349084"/>
              <a:gd name="connsiteY272" fmla="*/ 4938371 h 16206724"/>
              <a:gd name="connsiteX273" fmla="*/ 158509 w 5349084"/>
              <a:gd name="connsiteY273" fmla="*/ 4991664 h 16206724"/>
              <a:gd name="connsiteX274" fmla="*/ 157425 w 5349084"/>
              <a:gd name="connsiteY274" fmla="*/ 5013577 h 16206724"/>
              <a:gd name="connsiteX275" fmla="*/ 166181 w 5349084"/>
              <a:gd name="connsiteY275" fmla="*/ 4969796 h 16206724"/>
              <a:gd name="connsiteX276" fmla="*/ 181421 w 5349084"/>
              <a:gd name="connsiteY276" fmla="*/ 4924077 h 16206724"/>
              <a:gd name="connsiteX277" fmla="*/ 189041 w 5349084"/>
              <a:gd name="connsiteY277" fmla="*/ 4779296 h 16206724"/>
              <a:gd name="connsiteX278" fmla="*/ 204281 w 5349084"/>
              <a:gd name="connsiteY278" fmla="*/ 4756436 h 16206724"/>
              <a:gd name="connsiteX279" fmla="*/ 211901 w 5349084"/>
              <a:gd name="connsiteY279" fmla="*/ 4733577 h 16206724"/>
              <a:gd name="connsiteX280" fmla="*/ 265241 w 5349084"/>
              <a:gd name="connsiteY280" fmla="*/ 4664996 h 16206724"/>
              <a:gd name="connsiteX281" fmla="*/ 280481 w 5349084"/>
              <a:gd name="connsiteY281" fmla="*/ 4642137 h 16206724"/>
              <a:gd name="connsiteX282" fmla="*/ 303341 w 5349084"/>
              <a:gd name="connsiteY282" fmla="*/ 4619277 h 16206724"/>
              <a:gd name="connsiteX283" fmla="*/ 318581 w 5349084"/>
              <a:gd name="connsiteY283" fmla="*/ 4596416 h 16206724"/>
              <a:gd name="connsiteX284" fmla="*/ 341441 w 5349084"/>
              <a:gd name="connsiteY284" fmla="*/ 4581176 h 16206724"/>
              <a:gd name="connsiteX285" fmla="*/ 379541 w 5349084"/>
              <a:gd name="connsiteY285" fmla="*/ 4543077 h 16206724"/>
              <a:gd name="connsiteX286" fmla="*/ 394781 w 5349084"/>
              <a:gd name="connsiteY286" fmla="*/ 4520217 h 16206724"/>
              <a:gd name="connsiteX287" fmla="*/ 440501 w 5349084"/>
              <a:gd name="connsiteY287" fmla="*/ 4474496 h 16206724"/>
              <a:gd name="connsiteX288" fmla="*/ 478601 w 5349084"/>
              <a:gd name="connsiteY288" fmla="*/ 4421157 h 16206724"/>
              <a:gd name="connsiteX289" fmla="*/ 531941 w 5349084"/>
              <a:gd name="connsiteY289" fmla="*/ 4344957 h 16206724"/>
              <a:gd name="connsiteX290" fmla="*/ 562421 w 5349084"/>
              <a:gd name="connsiteY290" fmla="*/ 4306857 h 16206724"/>
              <a:gd name="connsiteX291" fmla="*/ 592901 w 5349084"/>
              <a:gd name="connsiteY291" fmla="*/ 4261136 h 16206724"/>
              <a:gd name="connsiteX292" fmla="*/ 615761 w 5349084"/>
              <a:gd name="connsiteY292" fmla="*/ 4238277 h 16206724"/>
              <a:gd name="connsiteX293" fmla="*/ 631001 w 5349084"/>
              <a:gd name="connsiteY293" fmla="*/ 4215417 h 16206724"/>
              <a:gd name="connsiteX294" fmla="*/ 646241 w 5349084"/>
              <a:gd name="connsiteY294" fmla="*/ 4184936 h 16206724"/>
              <a:gd name="connsiteX295" fmla="*/ 691961 w 5349084"/>
              <a:gd name="connsiteY295" fmla="*/ 4139217 h 16206724"/>
              <a:gd name="connsiteX296" fmla="*/ 707201 w 5349084"/>
              <a:gd name="connsiteY296" fmla="*/ 4116357 h 16206724"/>
              <a:gd name="connsiteX297" fmla="*/ 752921 w 5349084"/>
              <a:gd name="connsiteY297" fmla="*/ 4078256 h 16206724"/>
              <a:gd name="connsiteX298" fmla="*/ 762000 w 5349084"/>
              <a:gd name="connsiteY298" fmla="*/ 4075230 h 16206724"/>
              <a:gd name="connsiteX299" fmla="*/ 794637 w 5349084"/>
              <a:gd name="connsiteY299" fmla="*/ 3971099 h 16206724"/>
              <a:gd name="connsiteX300" fmla="*/ 837012 w 5349084"/>
              <a:gd name="connsiteY300" fmla="*/ 3862813 h 16206724"/>
              <a:gd name="connsiteX301" fmla="*/ 1008597 w 5349084"/>
              <a:gd name="connsiteY301" fmla="*/ 3699593 h 16206724"/>
              <a:gd name="connsiteX302" fmla="*/ 1268071 w 5349084"/>
              <a:gd name="connsiteY302" fmla="*/ 3578228 h 16206724"/>
              <a:gd name="connsiteX303" fmla="*/ 1242961 w 5349084"/>
              <a:gd name="connsiteY303" fmla="*/ 3615892 h 16206724"/>
              <a:gd name="connsiteX304" fmla="*/ 1150889 w 5349084"/>
              <a:gd name="connsiteY304" fmla="*/ 3749813 h 16206724"/>
              <a:gd name="connsiteX305" fmla="*/ 1076735 w 5349084"/>
              <a:gd name="connsiteY305" fmla="*/ 3869872 h 16206724"/>
              <a:gd name="connsiteX306" fmla="*/ 1061649 w 5349084"/>
              <a:gd name="connsiteY306" fmla="*/ 3902689 h 16206724"/>
              <a:gd name="connsiteX307" fmla="*/ 1065341 w 5349084"/>
              <a:gd name="connsiteY307" fmla="*/ 3902997 h 16206724"/>
              <a:gd name="connsiteX308" fmla="*/ 1301561 w 5349084"/>
              <a:gd name="connsiteY308" fmla="*/ 3971576 h 16206724"/>
              <a:gd name="connsiteX309" fmla="*/ 1418733 w 5349084"/>
              <a:gd name="connsiteY309" fmla="*/ 3833515 h 16206724"/>
              <a:gd name="connsiteX310" fmla="*/ 1519175 w 5349084"/>
              <a:gd name="connsiteY310" fmla="*/ 3590781 h 16206724"/>
              <a:gd name="connsiteX311" fmla="*/ 1569395 w 5349084"/>
              <a:gd name="connsiteY311" fmla="*/ 3490340 h 16206724"/>
              <a:gd name="connsiteX312" fmla="*/ 1414550 w 5349084"/>
              <a:gd name="connsiteY312" fmla="*/ 3586594 h 16206724"/>
              <a:gd name="connsiteX313" fmla="*/ 1364329 w 5349084"/>
              <a:gd name="connsiteY313" fmla="*/ 3511263 h 16206724"/>
              <a:gd name="connsiteX314" fmla="*/ 1406180 w 5349084"/>
              <a:gd name="connsiteY314" fmla="*/ 3310380 h 16206724"/>
              <a:gd name="connsiteX315" fmla="*/ 1506621 w 5349084"/>
              <a:gd name="connsiteY315" fmla="*/ 3130425 h 16206724"/>
              <a:gd name="connsiteX316" fmla="*/ 1514992 w 5349084"/>
              <a:gd name="connsiteY316" fmla="*/ 3126238 h 16206724"/>
              <a:gd name="connsiteX317" fmla="*/ 1653096 w 5349084"/>
              <a:gd name="connsiteY317" fmla="*/ 2875134 h 16206724"/>
              <a:gd name="connsiteX318" fmla="*/ 1694947 w 5349084"/>
              <a:gd name="connsiteY318" fmla="*/ 2833283 h 16206724"/>
              <a:gd name="connsiteX319" fmla="*/ 1879090 w 5349084"/>
              <a:gd name="connsiteY319" fmla="*/ 2661698 h 16206724"/>
              <a:gd name="connsiteX320" fmla="*/ 1916757 w 5349084"/>
              <a:gd name="connsiteY320" fmla="*/ 2649141 h 16206724"/>
              <a:gd name="connsiteX321" fmla="*/ 1870719 w 5349084"/>
              <a:gd name="connsiteY321" fmla="*/ 2230635 h 16206724"/>
              <a:gd name="connsiteX322" fmla="*/ 1795389 w 5349084"/>
              <a:gd name="connsiteY322" fmla="*/ 1879090 h 16206724"/>
              <a:gd name="connsiteX323" fmla="*/ 1678207 w 5349084"/>
              <a:gd name="connsiteY323" fmla="*/ 1837239 h 16206724"/>
              <a:gd name="connsiteX324" fmla="*/ 1544285 w 5349084"/>
              <a:gd name="connsiteY324" fmla="*/ 1653097 h 16206724"/>
              <a:gd name="connsiteX325" fmla="*/ 1489881 w 5349084"/>
              <a:gd name="connsiteY325" fmla="*/ 1431291 h 16206724"/>
              <a:gd name="connsiteX326" fmla="*/ 1477324 w 5349084"/>
              <a:gd name="connsiteY326" fmla="*/ 1297369 h 16206724"/>
              <a:gd name="connsiteX327" fmla="*/ 1531732 w 5349084"/>
              <a:gd name="connsiteY327" fmla="*/ 1192740 h 16206724"/>
              <a:gd name="connsiteX328" fmla="*/ 1636356 w 5349084"/>
              <a:gd name="connsiteY328" fmla="*/ 1201110 h 16206724"/>
              <a:gd name="connsiteX329" fmla="*/ 1724245 w 5349084"/>
              <a:gd name="connsiteY329" fmla="*/ 1272258 h 16206724"/>
              <a:gd name="connsiteX330" fmla="*/ 1749355 w 5349084"/>
              <a:gd name="connsiteY330" fmla="*/ 757494 h 16206724"/>
              <a:gd name="connsiteX331" fmla="*/ 1874907 w 5349084"/>
              <a:gd name="connsiteY331" fmla="*/ 422689 h 16206724"/>
              <a:gd name="connsiteX332" fmla="*/ 1954421 w 5349084"/>
              <a:gd name="connsiteY332" fmla="*/ 267844 h 16206724"/>
              <a:gd name="connsiteX333" fmla="*/ 2067419 w 5349084"/>
              <a:gd name="connsiteY333" fmla="*/ 221806 h 16206724"/>
              <a:gd name="connsiteX334" fmla="*/ 2239005 w 5349084"/>
              <a:gd name="connsiteY334" fmla="*/ 96254 h 16206724"/>
              <a:gd name="connsiteX335" fmla="*/ 2515219 w 5349084"/>
              <a:gd name="connsiteY335" fmla="*/ 25111 h 16206724"/>
              <a:gd name="connsiteX336" fmla="*/ 2674251 w 5349084"/>
              <a:gd name="connsiteY336" fmla="*/ 0 h 16206724"/>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1149161 w 5349084"/>
              <a:gd name="connsiteY21" fmla="*/ 4474496 h 16206724"/>
              <a:gd name="connsiteX22" fmla="*/ 1088201 w 5349084"/>
              <a:gd name="connsiteY22" fmla="*/ 4474496 h 16206724"/>
              <a:gd name="connsiteX23" fmla="*/ 1019621 w 5349084"/>
              <a:gd name="connsiteY23" fmla="*/ 4512597 h 16206724"/>
              <a:gd name="connsiteX24" fmla="*/ 943421 w 5349084"/>
              <a:gd name="connsiteY24" fmla="*/ 4664996 h 16206724"/>
              <a:gd name="connsiteX25" fmla="*/ 920561 w 5349084"/>
              <a:gd name="connsiteY25" fmla="*/ 4687856 h 16206724"/>
              <a:gd name="connsiteX26" fmla="*/ 890081 w 5349084"/>
              <a:gd name="connsiteY26" fmla="*/ 4764056 h 16206724"/>
              <a:gd name="connsiteX27" fmla="*/ 874841 w 5349084"/>
              <a:gd name="connsiteY27" fmla="*/ 4786916 h 16206724"/>
              <a:gd name="connsiteX28" fmla="*/ 851981 w 5349084"/>
              <a:gd name="connsiteY28" fmla="*/ 4832637 h 16206724"/>
              <a:gd name="connsiteX29" fmla="*/ 806261 w 5349084"/>
              <a:gd name="connsiteY29" fmla="*/ 4931697 h 16206724"/>
              <a:gd name="connsiteX30" fmla="*/ 798641 w 5349084"/>
              <a:gd name="connsiteY30" fmla="*/ 4954556 h 16206724"/>
              <a:gd name="connsiteX31" fmla="*/ 783401 w 5349084"/>
              <a:gd name="connsiteY31" fmla="*/ 4977416 h 16206724"/>
              <a:gd name="connsiteX32" fmla="*/ 782360 w 5349084"/>
              <a:gd name="connsiteY32" fmla="*/ 4980451 h 16206724"/>
              <a:gd name="connsiteX33" fmla="*/ 782604 w 5349084"/>
              <a:gd name="connsiteY33" fmla="*/ 4980221 h 16206724"/>
              <a:gd name="connsiteX34" fmla="*/ 828642 w 5349084"/>
              <a:gd name="connsiteY34" fmla="*/ 5059735 h 16206724"/>
              <a:gd name="connsiteX35" fmla="*/ 899786 w 5349084"/>
              <a:gd name="connsiteY35" fmla="*/ 5256435 h 16206724"/>
              <a:gd name="connsiteX36" fmla="*/ 912343 w 5349084"/>
              <a:gd name="connsiteY36" fmla="*/ 5373618 h 16206724"/>
              <a:gd name="connsiteX37" fmla="*/ 945823 w 5349084"/>
              <a:gd name="connsiteY37" fmla="*/ 5486612 h 16206724"/>
              <a:gd name="connsiteX38" fmla="*/ 1000227 w 5349084"/>
              <a:gd name="connsiteY38" fmla="*/ 5649831 h 16206724"/>
              <a:gd name="connsiteX39" fmla="*/ 1054635 w 5349084"/>
              <a:gd name="connsiteY39" fmla="*/ 5792123 h 16206724"/>
              <a:gd name="connsiteX40" fmla="*/ 1079745 w 5349084"/>
              <a:gd name="connsiteY40" fmla="*/ 5913488 h 16206724"/>
              <a:gd name="connsiteX41" fmla="*/ 1113226 w 5349084"/>
              <a:gd name="connsiteY41" fmla="*/ 5762826 h 16206724"/>
              <a:gd name="connsiteX42" fmla="*/ 1083928 w 5349084"/>
              <a:gd name="connsiteY42" fmla="*/ 5511722 h 16206724"/>
              <a:gd name="connsiteX43" fmla="*/ 1054635 w 5349084"/>
              <a:gd name="connsiteY43" fmla="*/ 5176918 h 16206724"/>
              <a:gd name="connsiteX44" fmla="*/ 1067188 w 5349084"/>
              <a:gd name="connsiteY44" fmla="*/ 4942554 h 16206724"/>
              <a:gd name="connsiteX45" fmla="*/ 1088115 w 5349084"/>
              <a:gd name="connsiteY45" fmla="*/ 4775152 h 16206724"/>
              <a:gd name="connsiteX46" fmla="*/ 1113226 w 5349084"/>
              <a:gd name="connsiteY46" fmla="*/ 4687267 h 16206724"/>
              <a:gd name="connsiteX47" fmla="*/ 1175608 w 5349084"/>
              <a:gd name="connsiteY47" fmla="*/ 4527189 h 16206724"/>
              <a:gd name="connsiteX48" fmla="*/ 1183892 w 5349084"/>
              <a:gd name="connsiteY48" fmla="*/ 4480700 h 16206724"/>
              <a:gd name="connsiteX49" fmla="*/ 1179641 w 5349084"/>
              <a:gd name="connsiteY49" fmla="*/ 4482116 h 16206724"/>
              <a:gd name="connsiteX50" fmla="*/ 1149161 w 5349084"/>
              <a:gd name="connsiteY50" fmla="*/ 4474496 h 16206724"/>
              <a:gd name="connsiteX51" fmla="*/ 773416 w 5349084"/>
              <a:gd name="connsiteY51" fmla="*/ 4064768 h 16206724"/>
              <a:gd name="connsiteX52" fmla="*/ 763095 w 5349084"/>
              <a:gd name="connsiteY52" fmla="*/ 4074865 h 16206724"/>
              <a:gd name="connsiteX53" fmla="*/ 775781 w 5349084"/>
              <a:gd name="connsiteY53" fmla="*/ 4070636 h 16206724"/>
              <a:gd name="connsiteX54" fmla="*/ 791021 w 5349084"/>
              <a:gd name="connsiteY54" fmla="*/ 4070636 h 16206724"/>
              <a:gd name="connsiteX55" fmla="*/ 773416 w 5349084"/>
              <a:gd name="connsiteY55" fmla="*/ 4064768 h 16206724"/>
              <a:gd name="connsiteX56" fmla="*/ 2674251 w 5349084"/>
              <a:gd name="connsiteY56" fmla="*/ 0 h 16206724"/>
              <a:gd name="connsiteX57" fmla="*/ 2912801 w 5349084"/>
              <a:gd name="connsiteY57" fmla="*/ 50221 h 16206724"/>
              <a:gd name="connsiteX58" fmla="*/ 3021613 w 5349084"/>
              <a:gd name="connsiteY58" fmla="*/ 62774 h 16206724"/>
              <a:gd name="connsiteX59" fmla="*/ 3327120 w 5349084"/>
              <a:gd name="connsiteY59" fmla="*/ 209253 h 16206724"/>
              <a:gd name="connsiteX60" fmla="*/ 3481970 w 5349084"/>
              <a:gd name="connsiteY60" fmla="*/ 297137 h 16206724"/>
              <a:gd name="connsiteX61" fmla="*/ 3553113 w 5349084"/>
              <a:gd name="connsiteY61" fmla="*/ 426876 h 16206724"/>
              <a:gd name="connsiteX62" fmla="*/ 3590781 w 5349084"/>
              <a:gd name="connsiteY62" fmla="*/ 585908 h 16206724"/>
              <a:gd name="connsiteX63" fmla="*/ 3632632 w 5349084"/>
              <a:gd name="connsiteY63" fmla="*/ 778421 h 16206724"/>
              <a:gd name="connsiteX64" fmla="*/ 3632632 w 5349084"/>
              <a:gd name="connsiteY64" fmla="*/ 966747 h 16206724"/>
              <a:gd name="connsiteX65" fmla="*/ 3624262 w 5349084"/>
              <a:gd name="connsiteY65" fmla="*/ 1184370 h 16206724"/>
              <a:gd name="connsiteX66" fmla="*/ 3620075 w 5349084"/>
              <a:gd name="connsiteY66" fmla="*/ 1439661 h 16206724"/>
              <a:gd name="connsiteX67" fmla="*/ 3578224 w 5349084"/>
              <a:gd name="connsiteY67" fmla="*/ 1640544 h 16206724"/>
              <a:gd name="connsiteX68" fmla="*/ 3645185 w 5349084"/>
              <a:gd name="connsiteY68" fmla="*/ 1661467 h 16206724"/>
              <a:gd name="connsiteX69" fmla="*/ 3649372 w 5349084"/>
              <a:gd name="connsiteY69" fmla="*/ 1787019 h 16206724"/>
              <a:gd name="connsiteX70" fmla="*/ 3565671 w 5349084"/>
              <a:gd name="connsiteY70" fmla="*/ 1996272 h 16206724"/>
              <a:gd name="connsiteX71" fmla="*/ 3465229 w 5349084"/>
              <a:gd name="connsiteY71" fmla="*/ 2126010 h 16206724"/>
              <a:gd name="connsiteX72" fmla="*/ 3410821 w 5349084"/>
              <a:gd name="connsiteY72" fmla="*/ 2159491 h 16206724"/>
              <a:gd name="connsiteX73" fmla="*/ 3435932 w 5349084"/>
              <a:gd name="connsiteY73" fmla="*/ 2205524 h 16206724"/>
              <a:gd name="connsiteX74" fmla="*/ 3666113 w 5349084"/>
              <a:gd name="connsiteY74" fmla="*/ 2377114 h 16206724"/>
              <a:gd name="connsiteX75" fmla="*/ 3682853 w 5349084"/>
              <a:gd name="connsiteY75" fmla="*/ 2381297 h 16206724"/>
              <a:gd name="connsiteX76" fmla="*/ 3913029 w 5349084"/>
              <a:gd name="connsiteY76" fmla="*/ 2368744 h 16206724"/>
              <a:gd name="connsiteX77" fmla="*/ 3879548 w 5349084"/>
              <a:gd name="connsiteY77" fmla="*/ 2410595 h 16206724"/>
              <a:gd name="connsiteX78" fmla="*/ 3933956 w 5349084"/>
              <a:gd name="connsiteY78" fmla="*/ 2410595 h 16206724"/>
              <a:gd name="connsiteX79" fmla="*/ 3825145 w 5349084"/>
              <a:gd name="connsiteY79" fmla="*/ 2456628 h 16206724"/>
              <a:gd name="connsiteX80" fmla="*/ 3871178 w 5349084"/>
              <a:gd name="connsiteY80" fmla="*/ 2448258 h 16206724"/>
              <a:gd name="connsiteX81" fmla="*/ 3829327 w 5349084"/>
              <a:gd name="connsiteY81" fmla="*/ 2473368 h 16206724"/>
              <a:gd name="connsiteX82" fmla="*/ 3887918 w 5349084"/>
              <a:gd name="connsiteY82" fmla="*/ 2469185 h 16206724"/>
              <a:gd name="connsiteX83" fmla="*/ 3791664 w 5349084"/>
              <a:gd name="connsiteY83" fmla="*/ 2506849 h 16206724"/>
              <a:gd name="connsiteX84" fmla="*/ 3887918 w 5349084"/>
              <a:gd name="connsiteY84" fmla="*/ 2527776 h 16206724"/>
              <a:gd name="connsiteX85" fmla="*/ 3779107 w 5349084"/>
              <a:gd name="connsiteY85" fmla="*/ 2557069 h 16206724"/>
              <a:gd name="connsiteX86" fmla="*/ 3917216 w 5349084"/>
              <a:gd name="connsiteY86" fmla="*/ 2586367 h 16206724"/>
              <a:gd name="connsiteX87" fmla="*/ 3741443 w 5349084"/>
              <a:gd name="connsiteY87" fmla="*/ 2598920 h 16206724"/>
              <a:gd name="connsiteX88" fmla="*/ 3879548 w 5349084"/>
              <a:gd name="connsiteY88" fmla="*/ 2636588 h 16206724"/>
              <a:gd name="connsiteX89" fmla="*/ 3694883 w 5349084"/>
              <a:gd name="connsiteY89" fmla="*/ 2641821 h 16206724"/>
              <a:gd name="connsiteX90" fmla="*/ 3670972 w 5349084"/>
              <a:gd name="connsiteY90" fmla="*/ 2636359 h 16206724"/>
              <a:gd name="connsiteX91" fmla="*/ 3645185 w 5349084"/>
              <a:gd name="connsiteY91" fmla="*/ 2628218 h 16206724"/>
              <a:gd name="connsiteX92" fmla="*/ 3656499 w 5349084"/>
              <a:gd name="connsiteY92" fmla="*/ 2633055 h 16206724"/>
              <a:gd name="connsiteX93" fmla="*/ 3670972 w 5349084"/>
              <a:gd name="connsiteY93" fmla="*/ 2636359 h 16206724"/>
              <a:gd name="connsiteX94" fmla="*/ 3724703 w 5349084"/>
              <a:gd name="connsiteY94" fmla="*/ 2653328 h 16206724"/>
              <a:gd name="connsiteX95" fmla="*/ 3398269 w 5349084"/>
              <a:gd name="connsiteY95" fmla="*/ 2711919 h 16206724"/>
              <a:gd name="connsiteX96" fmla="*/ 3076017 w 5349084"/>
              <a:gd name="connsiteY96" fmla="*/ 2636588 h 16206724"/>
              <a:gd name="connsiteX97" fmla="*/ 3130425 w 5349084"/>
              <a:gd name="connsiteY97" fmla="*/ 2753769 h 16206724"/>
              <a:gd name="connsiteX98" fmla="*/ 3180645 w 5349084"/>
              <a:gd name="connsiteY98" fmla="*/ 2879321 h 16206724"/>
              <a:gd name="connsiteX99" fmla="*/ 3201569 w 5349084"/>
              <a:gd name="connsiteY99" fmla="*/ 2916985 h 16206724"/>
              <a:gd name="connsiteX100" fmla="*/ 2912801 w 5349084"/>
              <a:gd name="connsiteY100" fmla="*/ 3285270 h 16206724"/>
              <a:gd name="connsiteX101" fmla="*/ 2823711 w 5349084"/>
              <a:gd name="connsiteY101" fmla="*/ 3746961 h 16206724"/>
              <a:gd name="connsiteX102" fmla="*/ 2824884 w 5349084"/>
              <a:gd name="connsiteY102" fmla="*/ 3757912 h 16206724"/>
              <a:gd name="connsiteX103" fmla="*/ 2825561 w 5349084"/>
              <a:gd name="connsiteY103" fmla="*/ 3758216 h 16206724"/>
              <a:gd name="connsiteX104" fmla="*/ 2863661 w 5349084"/>
              <a:gd name="connsiteY104" fmla="*/ 3765836 h 16206724"/>
              <a:gd name="connsiteX105" fmla="*/ 2917001 w 5349084"/>
              <a:gd name="connsiteY105" fmla="*/ 3796316 h 16206724"/>
              <a:gd name="connsiteX106" fmla="*/ 2955101 w 5349084"/>
              <a:gd name="connsiteY106" fmla="*/ 3803936 h 16206724"/>
              <a:gd name="connsiteX107" fmla="*/ 2985581 w 5349084"/>
              <a:gd name="connsiteY107" fmla="*/ 3811556 h 16206724"/>
              <a:gd name="connsiteX108" fmla="*/ 3069401 w 5349084"/>
              <a:gd name="connsiteY108" fmla="*/ 3826796 h 16206724"/>
              <a:gd name="connsiteX109" fmla="*/ 3153221 w 5349084"/>
              <a:gd name="connsiteY109" fmla="*/ 3849656 h 16206724"/>
              <a:gd name="connsiteX110" fmla="*/ 3183701 w 5349084"/>
              <a:gd name="connsiteY110" fmla="*/ 3857276 h 16206724"/>
              <a:gd name="connsiteX111" fmla="*/ 3229421 w 5349084"/>
              <a:gd name="connsiteY111" fmla="*/ 3872516 h 16206724"/>
              <a:gd name="connsiteX112" fmla="*/ 3240080 w 5349084"/>
              <a:gd name="connsiteY112" fmla="*/ 3876069 h 16206724"/>
              <a:gd name="connsiteX113" fmla="*/ 3266177 w 5349084"/>
              <a:gd name="connsiteY113" fmla="*/ 3783228 h 16206724"/>
              <a:gd name="connsiteX114" fmla="*/ 3343861 w 5349084"/>
              <a:gd name="connsiteY114" fmla="*/ 3590781 h 16206724"/>
              <a:gd name="connsiteX115" fmla="*/ 3389899 w 5349084"/>
              <a:gd name="connsiteY115" fmla="*/ 3511263 h 16206724"/>
              <a:gd name="connsiteX116" fmla="*/ 3603334 w 5349084"/>
              <a:gd name="connsiteY116" fmla="*/ 3180646 h 16206724"/>
              <a:gd name="connsiteX117" fmla="*/ 3670295 w 5349084"/>
              <a:gd name="connsiteY117" fmla="*/ 3197386 h 16206724"/>
              <a:gd name="connsiteX118" fmla="*/ 3666113 w 5349084"/>
              <a:gd name="connsiteY118" fmla="*/ 3184828 h 16206724"/>
              <a:gd name="connsiteX119" fmla="*/ 4327352 w 5349084"/>
              <a:gd name="connsiteY119" fmla="*/ 3155535 h 16206724"/>
              <a:gd name="connsiteX120" fmla="*/ 4519865 w 5349084"/>
              <a:gd name="connsiteY120" fmla="*/ 3138795 h 16206724"/>
              <a:gd name="connsiteX121" fmla="*/ 4817001 w 5349084"/>
              <a:gd name="connsiteY121" fmla="*/ 3385711 h 16206724"/>
              <a:gd name="connsiteX122" fmla="*/ 5089033 w 5349084"/>
              <a:gd name="connsiteY122" fmla="*/ 3942327 h 16206724"/>
              <a:gd name="connsiteX123" fmla="*/ 5202027 w 5349084"/>
              <a:gd name="connsiteY123" fmla="*/ 4578456 h 16206724"/>
              <a:gd name="connsiteX124" fmla="*/ 5294099 w 5349084"/>
              <a:gd name="connsiteY124" fmla="*/ 5273176 h 16206724"/>
              <a:gd name="connsiteX125" fmla="*/ 5340137 w 5349084"/>
              <a:gd name="connsiteY125" fmla="*/ 6030669 h 16206724"/>
              <a:gd name="connsiteX126" fmla="*/ 5335949 w 5349084"/>
              <a:gd name="connsiteY126" fmla="*/ 6850941 h 16206724"/>
              <a:gd name="connsiteX127" fmla="*/ 5231325 w 5349084"/>
              <a:gd name="connsiteY127" fmla="*/ 7131343 h 16206724"/>
              <a:gd name="connsiteX128" fmla="*/ 5017885 w 5349084"/>
              <a:gd name="connsiteY128" fmla="*/ 7189933 h 16206724"/>
              <a:gd name="connsiteX129" fmla="*/ 4858852 w 5349084"/>
              <a:gd name="connsiteY129" fmla="*/ 7210857 h 16206724"/>
              <a:gd name="connsiteX130" fmla="*/ 4716560 w 5349084"/>
              <a:gd name="connsiteY130" fmla="*/ 7240154 h 16206724"/>
              <a:gd name="connsiteX131" fmla="*/ 4511495 w 5349084"/>
              <a:gd name="connsiteY131" fmla="*/ 7336408 h 16206724"/>
              <a:gd name="connsiteX132" fmla="*/ 4373385 w 5349084"/>
              <a:gd name="connsiteY132" fmla="*/ 7428480 h 16206724"/>
              <a:gd name="connsiteX133" fmla="*/ 4360833 w 5349084"/>
              <a:gd name="connsiteY133" fmla="*/ 7474517 h 16206724"/>
              <a:gd name="connsiteX134" fmla="*/ 4360833 w 5349084"/>
              <a:gd name="connsiteY134" fmla="*/ 7549849 h 16206724"/>
              <a:gd name="connsiteX135" fmla="*/ 4314795 w 5349084"/>
              <a:gd name="connsiteY135" fmla="*/ 7587511 h 16206724"/>
              <a:gd name="connsiteX136" fmla="*/ 4532417 w 5349084"/>
              <a:gd name="connsiteY136" fmla="*/ 8052055 h 16206724"/>
              <a:gd name="connsiteX137" fmla="*/ 4729117 w 5349084"/>
              <a:gd name="connsiteY137" fmla="*/ 8571002 h 16206724"/>
              <a:gd name="connsiteX138" fmla="*/ 4959293 w 5349084"/>
              <a:gd name="connsiteY138" fmla="*/ 9257352 h 16206724"/>
              <a:gd name="connsiteX139" fmla="*/ 5151807 w 5349084"/>
              <a:gd name="connsiteY139" fmla="*/ 10002293 h 16206724"/>
              <a:gd name="connsiteX140" fmla="*/ 5189474 w 5349084"/>
              <a:gd name="connsiteY140" fmla="*/ 10190618 h 16206724"/>
              <a:gd name="connsiteX141" fmla="*/ 5181104 w 5349084"/>
              <a:gd name="connsiteY141" fmla="*/ 10207359 h 16206724"/>
              <a:gd name="connsiteX142" fmla="*/ 5135066 w 5349084"/>
              <a:gd name="connsiteY142" fmla="*/ 10211546 h 16206724"/>
              <a:gd name="connsiteX143" fmla="*/ 5072293 w 5349084"/>
              <a:gd name="connsiteY143" fmla="*/ 10249209 h 16206724"/>
              <a:gd name="connsiteX144" fmla="*/ 4930001 w 5349084"/>
              <a:gd name="connsiteY144" fmla="*/ 10257579 h 16206724"/>
              <a:gd name="connsiteX145" fmla="*/ 4934183 w 5349084"/>
              <a:gd name="connsiteY145" fmla="*/ 10320357 h 16206724"/>
              <a:gd name="connsiteX146" fmla="*/ 4950923 w 5349084"/>
              <a:gd name="connsiteY146" fmla="*/ 10353838 h 16206724"/>
              <a:gd name="connsiteX147" fmla="*/ 4913260 w 5349084"/>
              <a:gd name="connsiteY147" fmla="*/ 10341281 h 16206724"/>
              <a:gd name="connsiteX148" fmla="*/ 4846299 w 5349084"/>
              <a:gd name="connsiteY148" fmla="*/ 10370578 h 16206724"/>
              <a:gd name="connsiteX149" fmla="*/ 4791891 w 5349084"/>
              <a:gd name="connsiteY149" fmla="*/ 10424982 h 16206724"/>
              <a:gd name="connsiteX150" fmla="*/ 4716560 w 5349084"/>
              <a:gd name="connsiteY150" fmla="*/ 10424982 h 16206724"/>
              <a:gd name="connsiteX151" fmla="*/ 4599379 w 5349084"/>
              <a:gd name="connsiteY151" fmla="*/ 10370578 h 16206724"/>
              <a:gd name="connsiteX152" fmla="*/ 4515677 w 5349084"/>
              <a:gd name="connsiteY152" fmla="*/ 10445909 h 16206724"/>
              <a:gd name="connsiteX153" fmla="*/ 4423606 w 5349084"/>
              <a:gd name="connsiteY153" fmla="*/ 10542163 h 16206724"/>
              <a:gd name="connsiteX154" fmla="*/ 4331535 w 5349084"/>
              <a:gd name="connsiteY154" fmla="*/ 10625865 h 16206724"/>
              <a:gd name="connsiteX155" fmla="*/ 4252021 w 5349084"/>
              <a:gd name="connsiteY155" fmla="*/ 10667715 h 16206724"/>
              <a:gd name="connsiteX156" fmla="*/ 4256203 w 5349084"/>
              <a:gd name="connsiteY156" fmla="*/ 10772344 h 16206724"/>
              <a:gd name="connsiteX157" fmla="*/ 4247833 w 5349084"/>
              <a:gd name="connsiteY157" fmla="*/ 10826747 h 16206724"/>
              <a:gd name="connsiteX158" fmla="*/ 4293871 w 5349084"/>
              <a:gd name="connsiteY158" fmla="*/ 11366622 h 16206724"/>
              <a:gd name="connsiteX159" fmla="*/ 4427793 w 5349084"/>
              <a:gd name="connsiteY159" fmla="*/ 11885570 h 16206724"/>
              <a:gd name="connsiteX160" fmla="*/ 4469644 w 5349084"/>
              <a:gd name="connsiteY160" fmla="*/ 12258038 h 16206724"/>
              <a:gd name="connsiteX161" fmla="*/ 4490567 w 5349084"/>
              <a:gd name="connsiteY161" fmla="*/ 12291518 h 16206724"/>
              <a:gd name="connsiteX162" fmla="*/ 4498937 w 5349084"/>
              <a:gd name="connsiteY162" fmla="*/ 12797913 h 16206724"/>
              <a:gd name="connsiteX163" fmla="*/ 4398495 w 5349084"/>
              <a:gd name="connsiteY163" fmla="*/ 13358711 h 16206724"/>
              <a:gd name="connsiteX164" fmla="*/ 4159949 w 5349084"/>
              <a:gd name="connsiteY164" fmla="*/ 14153872 h 16206724"/>
              <a:gd name="connsiteX165" fmla="*/ 3992547 w 5349084"/>
              <a:gd name="connsiteY165" fmla="*/ 14647709 h 16206724"/>
              <a:gd name="connsiteX166" fmla="*/ 3992547 w 5349084"/>
              <a:gd name="connsiteY166" fmla="*/ 15057845 h 16206724"/>
              <a:gd name="connsiteX167" fmla="*/ 4026027 w 5349084"/>
              <a:gd name="connsiteY167" fmla="*/ 15120619 h 16206724"/>
              <a:gd name="connsiteX168" fmla="*/ 4030211 w 5349084"/>
              <a:gd name="connsiteY168" fmla="*/ 15183397 h 16206724"/>
              <a:gd name="connsiteX169" fmla="*/ 4042768 w 5349084"/>
              <a:gd name="connsiteY169" fmla="*/ 15250358 h 16206724"/>
              <a:gd name="connsiteX170" fmla="*/ 4046951 w 5349084"/>
              <a:gd name="connsiteY170" fmla="*/ 15308949 h 16206724"/>
              <a:gd name="connsiteX171" fmla="*/ 4147392 w 5349084"/>
              <a:gd name="connsiteY171" fmla="*/ 15585163 h 16206724"/>
              <a:gd name="connsiteX172" fmla="*/ 4143209 w 5349084"/>
              <a:gd name="connsiteY172" fmla="*/ 15752565 h 16206724"/>
              <a:gd name="connsiteX173" fmla="*/ 4180873 w 5349084"/>
              <a:gd name="connsiteY173" fmla="*/ 15815339 h 16206724"/>
              <a:gd name="connsiteX174" fmla="*/ 4185060 w 5349084"/>
              <a:gd name="connsiteY174" fmla="*/ 15919967 h 16206724"/>
              <a:gd name="connsiteX175" fmla="*/ 4159949 w 5349084"/>
              <a:gd name="connsiteY175" fmla="*/ 15953448 h 16206724"/>
              <a:gd name="connsiteX176" fmla="*/ 4005100 w 5349084"/>
              <a:gd name="connsiteY176" fmla="*/ 16024592 h 16206724"/>
              <a:gd name="connsiteX177" fmla="*/ 3967437 w 5349084"/>
              <a:gd name="connsiteY177" fmla="*/ 16024592 h 16206724"/>
              <a:gd name="connsiteX178" fmla="*/ 3963249 w 5349084"/>
              <a:gd name="connsiteY178" fmla="*/ 15978558 h 16206724"/>
              <a:gd name="connsiteX179" fmla="*/ 3887918 w 5349084"/>
              <a:gd name="connsiteY179" fmla="*/ 16028780 h 16206724"/>
              <a:gd name="connsiteX180" fmla="*/ 3607521 w 5349084"/>
              <a:gd name="connsiteY180" fmla="*/ 16191994 h 16206724"/>
              <a:gd name="connsiteX181" fmla="*/ 3029983 w 5349084"/>
              <a:gd name="connsiteY181" fmla="*/ 16187812 h 16206724"/>
              <a:gd name="connsiteX182" fmla="*/ 2536146 w 5349084"/>
              <a:gd name="connsiteY182" fmla="*/ 16179440 h 16206724"/>
              <a:gd name="connsiteX183" fmla="*/ 2414777 w 5349084"/>
              <a:gd name="connsiteY183" fmla="*/ 16154332 h 16206724"/>
              <a:gd name="connsiteX184" fmla="*/ 2410595 w 5349084"/>
              <a:gd name="connsiteY184" fmla="*/ 16112480 h 16206724"/>
              <a:gd name="connsiteX185" fmla="*/ 1958608 w 5349084"/>
              <a:gd name="connsiteY185" fmla="*/ 16087370 h 16206724"/>
              <a:gd name="connsiteX186" fmla="*/ 1690764 w 5349084"/>
              <a:gd name="connsiteY186" fmla="*/ 16066442 h 16206724"/>
              <a:gd name="connsiteX187" fmla="*/ 1665654 w 5349084"/>
              <a:gd name="connsiteY187" fmla="*/ 16024592 h 16206724"/>
              <a:gd name="connsiteX188" fmla="*/ 1690764 w 5349084"/>
              <a:gd name="connsiteY188" fmla="*/ 15978558 h 16206724"/>
              <a:gd name="connsiteX189" fmla="*/ 1749355 w 5349084"/>
              <a:gd name="connsiteY189" fmla="*/ 15786046 h 16206724"/>
              <a:gd name="connsiteX190" fmla="*/ 2038122 w 5349084"/>
              <a:gd name="connsiteY190" fmla="*/ 15614456 h 16206724"/>
              <a:gd name="connsiteX191" fmla="*/ 2096713 w 5349084"/>
              <a:gd name="connsiteY191" fmla="*/ 15593533 h 16206724"/>
              <a:gd name="connsiteX192" fmla="*/ 2326893 w 5349084"/>
              <a:gd name="connsiteY192" fmla="*/ 15451241 h 16206724"/>
              <a:gd name="connsiteX193" fmla="*/ 2418965 w 5349084"/>
              <a:gd name="connsiteY193" fmla="*/ 15384280 h 16206724"/>
              <a:gd name="connsiteX194" fmla="*/ 2481738 w 5349084"/>
              <a:gd name="connsiteY194" fmla="*/ 15225247 h 16206724"/>
              <a:gd name="connsiteX195" fmla="*/ 2590550 w 5349084"/>
              <a:gd name="connsiteY195" fmla="*/ 15133176 h 16206724"/>
              <a:gd name="connsiteX196" fmla="*/ 2615660 w 5349084"/>
              <a:gd name="connsiteY196" fmla="*/ 15057845 h 16206724"/>
              <a:gd name="connsiteX197" fmla="*/ 2644958 w 5349084"/>
              <a:gd name="connsiteY197" fmla="*/ 15020177 h 16206724"/>
              <a:gd name="connsiteX198" fmla="*/ 2649141 w 5349084"/>
              <a:gd name="connsiteY198" fmla="*/ 14969957 h 16206724"/>
              <a:gd name="connsiteX199" fmla="*/ 2674251 w 5349084"/>
              <a:gd name="connsiteY199" fmla="*/ 14919736 h 16206724"/>
              <a:gd name="connsiteX200" fmla="*/ 2674251 w 5349084"/>
              <a:gd name="connsiteY200" fmla="*/ 14869515 h 16206724"/>
              <a:gd name="connsiteX201" fmla="*/ 2624030 w 5349084"/>
              <a:gd name="connsiteY201" fmla="*/ 14790001 h 16206724"/>
              <a:gd name="connsiteX202" fmla="*/ 2665881 w 5349084"/>
              <a:gd name="connsiteY202" fmla="*/ 14727223 h 16206724"/>
              <a:gd name="connsiteX203" fmla="*/ 2619847 w 5349084"/>
              <a:gd name="connsiteY203" fmla="*/ 14467749 h 16206724"/>
              <a:gd name="connsiteX204" fmla="*/ 2464998 w 5349084"/>
              <a:gd name="connsiteY204" fmla="*/ 13844178 h 16206724"/>
              <a:gd name="connsiteX205" fmla="*/ 2285043 w 5349084"/>
              <a:gd name="connsiteY205" fmla="*/ 13032276 h 16206724"/>
              <a:gd name="connsiteX206" fmla="*/ 2209711 w 5349084"/>
              <a:gd name="connsiteY206" fmla="*/ 12475661 h 16206724"/>
              <a:gd name="connsiteX207" fmla="*/ 2197154 w 5349084"/>
              <a:gd name="connsiteY207" fmla="*/ 12350109 h 16206724"/>
              <a:gd name="connsiteX208" fmla="*/ 2218082 w 5349084"/>
              <a:gd name="connsiteY208" fmla="*/ 12316629 h 16206724"/>
              <a:gd name="connsiteX209" fmla="*/ 2213895 w 5349084"/>
              <a:gd name="connsiteY209" fmla="*/ 11998564 h 16206724"/>
              <a:gd name="connsiteX210" fmla="*/ 2205524 w 5349084"/>
              <a:gd name="connsiteY210" fmla="*/ 11546578 h 16206724"/>
              <a:gd name="connsiteX211" fmla="*/ 2088343 w 5349084"/>
              <a:gd name="connsiteY211" fmla="*/ 11098779 h 16206724"/>
              <a:gd name="connsiteX212" fmla="*/ 2038122 w 5349084"/>
              <a:gd name="connsiteY212" fmla="*/ 10994150 h 16206724"/>
              <a:gd name="connsiteX213" fmla="*/ 2008829 w 5349084"/>
              <a:gd name="connsiteY213" fmla="*/ 11006707 h 16206724"/>
              <a:gd name="connsiteX214" fmla="*/ 1891647 w 5349084"/>
              <a:gd name="connsiteY214" fmla="*/ 10948116 h 16206724"/>
              <a:gd name="connsiteX215" fmla="*/ 1761908 w 5349084"/>
              <a:gd name="connsiteY215" fmla="*/ 11048558 h 16206724"/>
              <a:gd name="connsiteX216" fmla="*/ 1669837 w 5349084"/>
              <a:gd name="connsiteY216" fmla="*/ 11010890 h 16206724"/>
              <a:gd name="connsiteX217" fmla="*/ 1615433 w 5349084"/>
              <a:gd name="connsiteY217" fmla="*/ 11069481 h 16206724"/>
              <a:gd name="connsiteX218" fmla="*/ 1577765 w 5349084"/>
              <a:gd name="connsiteY218" fmla="*/ 11132259 h 16206724"/>
              <a:gd name="connsiteX219" fmla="*/ 1519175 w 5349084"/>
              <a:gd name="connsiteY219" fmla="*/ 11082038 h 16206724"/>
              <a:gd name="connsiteX220" fmla="*/ 1464771 w 5349084"/>
              <a:gd name="connsiteY220" fmla="*/ 11128072 h 16206724"/>
              <a:gd name="connsiteX221" fmla="*/ 1422920 w 5349084"/>
              <a:gd name="connsiteY221" fmla="*/ 11199220 h 16206724"/>
              <a:gd name="connsiteX222" fmla="*/ 1347589 w 5349084"/>
              <a:gd name="connsiteY222" fmla="*/ 11148999 h 16206724"/>
              <a:gd name="connsiteX223" fmla="*/ 1288998 w 5349084"/>
              <a:gd name="connsiteY223" fmla="*/ 11186663 h 16206724"/>
              <a:gd name="connsiteX224" fmla="*/ 1230408 w 5349084"/>
              <a:gd name="connsiteY224" fmla="*/ 11245253 h 16206724"/>
              <a:gd name="connsiteX225" fmla="*/ 1138336 w 5349084"/>
              <a:gd name="connsiteY225" fmla="*/ 11178292 h 16206724"/>
              <a:gd name="connsiteX226" fmla="*/ 1092298 w 5349084"/>
              <a:gd name="connsiteY226" fmla="*/ 11140629 h 16206724"/>
              <a:gd name="connsiteX227" fmla="*/ 1071375 w 5349084"/>
              <a:gd name="connsiteY227" fmla="*/ 11136442 h 16206724"/>
              <a:gd name="connsiteX228" fmla="*/ 958377 w 5349084"/>
              <a:gd name="connsiteY228" fmla="*/ 11182480 h 16206724"/>
              <a:gd name="connsiteX229" fmla="*/ 895603 w 5349084"/>
              <a:gd name="connsiteY229" fmla="*/ 11157369 h 16206724"/>
              <a:gd name="connsiteX230" fmla="*/ 891416 w 5349084"/>
              <a:gd name="connsiteY230" fmla="*/ 11119702 h 16206724"/>
              <a:gd name="connsiteX231" fmla="*/ 874675 w 5349084"/>
              <a:gd name="connsiteY231" fmla="*/ 11094591 h 16206724"/>
              <a:gd name="connsiteX232" fmla="*/ 883045 w 5349084"/>
              <a:gd name="connsiteY232" fmla="*/ 11019260 h 16206724"/>
              <a:gd name="connsiteX233" fmla="*/ 899786 w 5349084"/>
              <a:gd name="connsiteY233" fmla="*/ 10981597 h 16206724"/>
              <a:gd name="connsiteX234" fmla="*/ 874675 w 5349084"/>
              <a:gd name="connsiteY234" fmla="*/ 10952299 h 16206724"/>
              <a:gd name="connsiteX235" fmla="*/ 857935 w 5349084"/>
              <a:gd name="connsiteY235" fmla="*/ 10914636 h 16206724"/>
              <a:gd name="connsiteX236" fmla="*/ 962564 w 5349084"/>
              <a:gd name="connsiteY236" fmla="*/ 10429169 h 16206724"/>
              <a:gd name="connsiteX237" fmla="*/ 1029525 w 5349084"/>
              <a:gd name="connsiteY237" fmla="*/ 10056696 h 16206724"/>
              <a:gd name="connsiteX238" fmla="*/ 1029525 w 5349084"/>
              <a:gd name="connsiteY238" fmla="*/ 9474975 h 16206724"/>
              <a:gd name="connsiteX239" fmla="*/ 1079745 w 5349084"/>
              <a:gd name="connsiteY239" fmla="*/ 8767698 h 16206724"/>
              <a:gd name="connsiteX240" fmla="*/ 1167629 w 5349084"/>
              <a:gd name="connsiteY240" fmla="*/ 8219458 h 16206724"/>
              <a:gd name="connsiteX241" fmla="*/ 1176000 w 5349084"/>
              <a:gd name="connsiteY241" fmla="*/ 8035315 h 16206724"/>
              <a:gd name="connsiteX242" fmla="*/ 1180187 w 5349084"/>
              <a:gd name="connsiteY242" fmla="*/ 7943244 h 16206724"/>
              <a:gd name="connsiteX243" fmla="*/ 1100669 w 5349084"/>
              <a:gd name="connsiteY243" fmla="*/ 7930686 h 16206724"/>
              <a:gd name="connsiteX244" fmla="*/ 987674 w 5349084"/>
              <a:gd name="connsiteY244" fmla="*/ 7788394 h 16206724"/>
              <a:gd name="connsiteX245" fmla="*/ 1021155 w 5349084"/>
              <a:gd name="connsiteY245" fmla="*/ 7625179 h 16206724"/>
              <a:gd name="connsiteX246" fmla="*/ 1046265 w 5349084"/>
              <a:gd name="connsiteY246" fmla="*/ 7554031 h 16206724"/>
              <a:gd name="connsiteX247" fmla="*/ 1125779 w 5349084"/>
              <a:gd name="connsiteY247" fmla="*/ 7294557 h 16206724"/>
              <a:gd name="connsiteX248" fmla="*/ 1192740 w 5349084"/>
              <a:gd name="connsiteY248" fmla="*/ 6901162 h 16206724"/>
              <a:gd name="connsiteX249" fmla="*/ 1205297 w 5349084"/>
              <a:gd name="connsiteY249" fmla="*/ 6662615 h 16206724"/>
              <a:gd name="connsiteX250" fmla="*/ 1167629 w 5349084"/>
              <a:gd name="connsiteY250" fmla="*/ 6583098 h 16206724"/>
              <a:gd name="connsiteX251" fmla="*/ 1125779 w 5349084"/>
              <a:gd name="connsiteY251" fmla="*/ 6499396 h 16206724"/>
              <a:gd name="connsiteX252" fmla="*/ 1029525 w 5349084"/>
              <a:gd name="connsiteY252" fmla="*/ 6553804 h 16206724"/>
              <a:gd name="connsiteX253" fmla="*/ 682163 w 5349084"/>
              <a:gd name="connsiteY253" fmla="*/ 6398955 h 16206724"/>
              <a:gd name="connsiteX254" fmla="*/ 439429 w 5349084"/>
              <a:gd name="connsiteY254" fmla="*/ 6152038 h 16206724"/>
              <a:gd name="connsiteX255" fmla="*/ 393396 w 5349084"/>
              <a:gd name="connsiteY255" fmla="*/ 6072520 h 16206724"/>
              <a:gd name="connsiteX256" fmla="*/ 305507 w 5349084"/>
              <a:gd name="connsiteY256" fmla="*/ 5976266 h 16206724"/>
              <a:gd name="connsiteX257" fmla="*/ 246916 w 5349084"/>
              <a:gd name="connsiteY257" fmla="*/ 5867455 h 16206724"/>
              <a:gd name="connsiteX258" fmla="*/ 167402 w 5349084"/>
              <a:gd name="connsiteY258" fmla="*/ 5771195 h 16206724"/>
              <a:gd name="connsiteX259" fmla="*/ 150662 w 5349084"/>
              <a:gd name="connsiteY259" fmla="*/ 5670755 h 16206724"/>
              <a:gd name="connsiteX260" fmla="*/ 108812 w 5349084"/>
              <a:gd name="connsiteY260" fmla="*/ 5578683 h 16206724"/>
              <a:gd name="connsiteX261" fmla="*/ 66961 w 5349084"/>
              <a:gd name="connsiteY261" fmla="*/ 5511722 h 16206724"/>
              <a:gd name="connsiteX262" fmla="*/ 0 w 5349084"/>
              <a:gd name="connsiteY262" fmla="*/ 5448949 h 16206724"/>
              <a:gd name="connsiteX263" fmla="*/ 16740 w 5349084"/>
              <a:gd name="connsiteY263" fmla="*/ 5390358 h 16206724"/>
              <a:gd name="connsiteX264" fmla="*/ 37663 w 5349084"/>
              <a:gd name="connsiteY264" fmla="*/ 5289916 h 16206724"/>
              <a:gd name="connsiteX265" fmla="*/ 66961 w 5349084"/>
              <a:gd name="connsiteY265" fmla="*/ 5231325 h 16206724"/>
              <a:gd name="connsiteX266" fmla="*/ 37663 w 5349084"/>
              <a:gd name="connsiteY266" fmla="*/ 5122513 h 16206724"/>
              <a:gd name="connsiteX267" fmla="*/ 104624 w 5349084"/>
              <a:gd name="connsiteY267" fmla="*/ 5118327 h 16206724"/>
              <a:gd name="connsiteX268" fmla="*/ 96254 w 5349084"/>
              <a:gd name="connsiteY268" fmla="*/ 5009515 h 16206724"/>
              <a:gd name="connsiteX269" fmla="*/ 159032 w 5349084"/>
              <a:gd name="connsiteY269" fmla="*/ 4930001 h 16206724"/>
              <a:gd name="connsiteX270" fmla="*/ 171585 w 5349084"/>
              <a:gd name="connsiteY270" fmla="*/ 4867223 h 16206724"/>
              <a:gd name="connsiteX271" fmla="*/ 167402 w 5349084"/>
              <a:gd name="connsiteY271" fmla="*/ 4938371 h 16206724"/>
              <a:gd name="connsiteX272" fmla="*/ 158509 w 5349084"/>
              <a:gd name="connsiteY272" fmla="*/ 4991664 h 16206724"/>
              <a:gd name="connsiteX273" fmla="*/ 157425 w 5349084"/>
              <a:gd name="connsiteY273" fmla="*/ 5013577 h 16206724"/>
              <a:gd name="connsiteX274" fmla="*/ 166181 w 5349084"/>
              <a:gd name="connsiteY274" fmla="*/ 4969796 h 16206724"/>
              <a:gd name="connsiteX275" fmla="*/ 181421 w 5349084"/>
              <a:gd name="connsiteY275" fmla="*/ 4924077 h 16206724"/>
              <a:gd name="connsiteX276" fmla="*/ 189041 w 5349084"/>
              <a:gd name="connsiteY276" fmla="*/ 4779296 h 16206724"/>
              <a:gd name="connsiteX277" fmla="*/ 204281 w 5349084"/>
              <a:gd name="connsiteY277" fmla="*/ 4756436 h 16206724"/>
              <a:gd name="connsiteX278" fmla="*/ 211901 w 5349084"/>
              <a:gd name="connsiteY278" fmla="*/ 4733577 h 16206724"/>
              <a:gd name="connsiteX279" fmla="*/ 265241 w 5349084"/>
              <a:gd name="connsiteY279" fmla="*/ 4664996 h 16206724"/>
              <a:gd name="connsiteX280" fmla="*/ 280481 w 5349084"/>
              <a:gd name="connsiteY280" fmla="*/ 4642137 h 16206724"/>
              <a:gd name="connsiteX281" fmla="*/ 303341 w 5349084"/>
              <a:gd name="connsiteY281" fmla="*/ 4619277 h 16206724"/>
              <a:gd name="connsiteX282" fmla="*/ 318581 w 5349084"/>
              <a:gd name="connsiteY282" fmla="*/ 4596416 h 16206724"/>
              <a:gd name="connsiteX283" fmla="*/ 341441 w 5349084"/>
              <a:gd name="connsiteY283" fmla="*/ 4581176 h 16206724"/>
              <a:gd name="connsiteX284" fmla="*/ 379541 w 5349084"/>
              <a:gd name="connsiteY284" fmla="*/ 4543077 h 16206724"/>
              <a:gd name="connsiteX285" fmla="*/ 394781 w 5349084"/>
              <a:gd name="connsiteY285" fmla="*/ 4520217 h 16206724"/>
              <a:gd name="connsiteX286" fmla="*/ 440501 w 5349084"/>
              <a:gd name="connsiteY286" fmla="*/ 4474496 h 16206724"/>
              <a:gd name="connsiteX287" fmla="*/ 478601 w 5349084"/>
              <a:gd name="connsiteY287" fmla="*/ 4421157 h 16206724"/>
              <a:gd name="connsiteX288" fmla="*/ 531941 w 5349084"/>
              <a:gd name="connsiteY288" fmla="*/ 4344957 h 16206724"/>
              <a:gd name="connsiteX289" fmla="*/ 562421 w 5349084"/>
              <a:gd name="connsiteY289" fmla="*/ 4306857 h 16206724"/>
              <a:gd name="connsiteX290" fmla="*/ 592901 w 5349084"/>
              <a:gd name="connsiteY290" fmla="*/ 4261136 h 16206724"/>
              <a:gd name="connsiteX291" fmla="*/ 615761 w 5349084"/>
              <a:gd name="connsiteY291" fmla="*/ 4238277 h 16206724"/>
              <a:gd name="connsiteX292" fmla="*/ 631001 w 5349084"/>
              <a:gd name="connsiteY292" fmla="*/ 4215417 h 16206724"/>
              <a:gd name="connsiteX293" fmla="*/ 646241 w 5349084"/>
              <a:gd name="connsiteY293" fmla="*/ 4184936 h 16206724"/>
              <a:gd name="connsiteX294" fmla="*/ 691961 w 5349084"/>
              <a:gd name="connsiteY294" fmla="*/ 4139217 h 16206724"/>
              <a:gd name="connsiteX295" fmla="*/ 707201 w 5349084"/>
              <a:gd name="connsiteY295" fmla="*/ 4116357 h 16206724"/>
              <a:gd name="connsiteX296" fmla="*/ 752921 w 5349084"/>
              <a:gd name="connsiteY296" fmla="*/ 4078256 h 16206724"/>
              <a:gd name="connsiteX297" fmla="*/ 762000 w 5349084"/>
              <a:gd name="connsiteY297" fmla="*/ 4075230 h 16206724"/>
              <a:gd name="connsiteX298" fmla="*/ 794637 w 5349084"/>
              <a:gd name="connsiteY298" fmla="*/ 3971099 h 16206724"/>
              <a:gd name="connsiteX299" fmla="*/ 837012 w 5349084"/>
              <a:gd name="connsiteY299" fmla="*/ 3862813 h 16206724"/>
              <a:gd name="connsiteX300" fmla="*/ 1008597 w 5349084"/>
              <a:gd name="connsiteY300" fmla="*/ 3699593 h 16206724"/>
              <a:gd name="connsiteX301" fmla="*/ 1268071 w 5349084"/>
              <a:gd name="connsiteY301" fmla="*/ 3578228 h 16206724"/>
              <a:gd name="connsiteX302" fmla="*/ 1242961 w 5349084"/>
              <a:gd name="connsiteY302" fmla="*/ 3615892 h 16206724"/>
              <a:gd name="connsiteX303" fmla="*/ 1150889 w 5349084"/>
              <a:gd name="connsiteY303" fmla="*/ 3749813 h 16206724"/>
              <a:gd name="connsiteX304" fmla="*/ 1076735 w 5349084"/>
              <a:gd name="connsiteY304" fmla="*/ 3869872 h 16206724"/>
              <a:gd name="connsiteX305" fmla="*/ 1061649 w 5349084"/>
              <a:gd name="connsiteY305" fmla="*/ 3902689 h 16206724"/>
              <a:gd name="connsiteX306" fmla="*/ 1065341 w 5349084"/>
              <a:gd name="connsiteY306" fmla="*/ 3902997 h 16206724"/>
              <a:gd name="connsiteX307" fmla="*/ 1301561 w 5349084"/>
              <a:gd name="connsiteY307" fmla="*/ 3971576 h 16206724"/>
              <a:gd name="connsiteX308" fmla="*/ 1418733 w 5349084"/>
              <a:gd name="connsiteY308" fmla="*/ 3833515 h 16206724"/>
              <a:gd name="connsiteX309" fmla="*/ 1519175 w 5349084"/>
              <a:gd name="connsiteY309" fmla="*/ 3590781 h 16206724"/>
              <a:gd name="connsiteX310" fmla="*/ 1569395 w 5349084"/>
              <a:gd name="connsiteY310" fmla="*/ 3490340 h 16206724"/>
              <a:gd name="connsiteX311" fmla="*/ 1414550 w 5349084"/>
              <a:gd name="connsiteY311" fmla="*/ 3586594 h 16206724"/>
              <a:gd name="connsiteX312" fmla="*/ 1364329 w 5349084"/>
              <a:gd name="connsiteY312" fmla="*/ 3511263 h 16206724"/>
              <a:gd name="connsiteX313" fmla="*/ 1406180 w 5349084"/>
              <a:gd name="connsiteY313" fmla="*/ 3310380 h 16206724"/>
              <a:gd name="connsiteX314" fmla="*/ 1506621 w 5349084"/>
              <a:gd name="connsiteY314" fmla="*/ 3130425 h 16206724"/>
              <a:gd name="connsiteX315" fmla="*/ 1514992 w 5349084"/>
              <a:gd name="connsiteY315" fmla="*/ 3126238 h 16206724"/>
              <a:gd name="connsiteX316" fmla="*/ 1653096 w 5349084"/>
              <a:gd name="connsiteY316" fmla="*/ 2875134 h 16206724"/>
              <a:gd name="connsiteX317" fmla="*/ 1694947 w 5349084"/>
              <a:gd name="connsiteY317" fmla="*/ 2833283 h 16206724"/>
              <a:gd name="connsiteX318" fmla="*/ 1879090 w 5349084"/>
              <a:gd name="connsiteY318" fmla="*/ 2661698 h 16206724"/>
              <a:gd name="connsiteX319" fmla="*/ 1916757 w 5349084"/>
              <a:gd name="connsiteY319" fmla="*/ 2649141 h 16206724"/>
              <a:gd name="connsiteX320" fmla="*/ 1870719 w 5349084"/>
              <a:gd name="connsiteY320" fmla="*/ 2230635 h 16206724"/>
              <a:gd name="connsiteX321" fmla="*/ 1795389 w 5349084"/>
              <a:gd name="connsiteY321" fmla="*/ 1879090 h 16206724"/>
              <a:gd name="connsiteX322" fmla="*/ 1678207 w 5349084"/>
              <a:gd name="connsiteY322" fmla="*/ 1837239 h 16206724"/>
              <a:gd name="connsiteX323" fmla="*/ 1544285 w 5349084"/>
              <a:gd name="connsiteY323" fmla="*/ 1653097 h 16206724"/>
              <a:gd name="connsiteX324" fmla="*/ 1489881 w 5349084"/>
              <a:gd name="connsiteY324" fmla="*/ 1431291 h 16206724"/>
              <a:gd name="connsiteX325" fmla="*/ 1477324 w 5349084"/>
              <a:gd name="connsiteY325" fmla="*/ 1297369 h 16206724"/>
              <a:gd name="connsiteX326" fmla="*/ 1531732 w 5349084"/>
              <a:gd name="connsiteY326" fmla="*/ 1192740 h 16206724"/>
              <a:gd name="connsiteX327" fmla="*/ 1636356 w 5349084"/>
              <a:gd name="connsiteY327" fmla="*/ 1201110 h 16206724"/>
              <a:gd name="connsiteX328" fmla="*/ 1724245 w 5349084"/>
              <a:gd name="connsiteY328" fmla="*/ 1272258 h 16206724"/>
              <a:gd name="connsiteX329" fmla="*/ 1749355 w 5349084"/>
              <a:gd name="connsiteY329" fmla="*/ 757494 h 16206724"/>
              <a:gd name="connsiteX330" fmla="*/ 1874907 w 5349084"/>
              <a:gd name="connsiteY330" fmla="*/ 422689 h 16206724"/>
              <a:gd name="connsiteX331" fmla="*/ 1954421 w 5349084"/>
              <a:gd name="connsiteY331" fmla="*/ 267844 h 16206724"/>
              <a:gd name="connsiteX332" fmla="*/ 2067419 w 5349084"/>
              <a:gd name="connsiteY332" fmla="*/ 221806 h 16206724"/>
              <a:gd name="connsiteX333" fmla="*/ 2239005 w 5349084"/>
              <a:gd name="connsiteY333" fmla="*/ 96254 h 16206724"/>
              <a:gd name="connsiteX334" fmla="*/ 2515219 w 5349084"/>
              <a:gd name="connsiteY334" fmla="*/ 25111 h 16206724"/>
              <a:gd name="connsiteX335" fmla="*/ 2674251 w 5349084"/>
              <a:gd name="connsiteY335" fmla="*/ 0 h 16206724"/>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1149161 w 5349084"/>
              <a:gd name="connsiteY21" fmla="*/ 4474496 h 16206724"/>
              <a:gd name="connsiteX22" fmla="*/ 1088201 w 5349084"/>
              <a:gd name="connsiteY22" fmla="*/ 4474496 h 16206724"/>
              <a:gd name="connsiteX23" fmla="*/ 1019621 w 5349084"/>
              <a:gd name="connsiteY23" fmla="*/ 4512597 h 16206724"/>
              <a:gd name="connsiteX24" fmla="*/ 943421 w 5349084"/>
              <a:gd name="connsiteY24" fmla="*/ 4664996 h 16206724"/>
              <a:gd name="connsiteX25" fmla="*/ 920561 w 5349084"/>
              <a:gd name="connsiteY25" fmla="*/ 4687856 h 16206724"/>
              <a:gd name="connsiteX26" fmla="*/ 890081 w 5349084"/>
              <a:gd name="connsiteY26" fmla="*/ 4764056 h 16206724"/>
              <a:gd name="connsiteX27" fmla="*/ 851981 w 5349084"/>
              <a:gd name="connsiteY27" fmla="*/ 4832637 h 16206724"/>
              <a:gd name="connsiteX28" fmla="*/ 806261 w 5349084"/>
              <a:gd name="connsiteY28" fmla="*/ 4931697 h 16206724"/>
              <a:gd name="connsiteX29" fmla="*/ 798641 w 5349084"/>
              <a:gd name="connsiteY29" fmla="*/ 4954556 h 16206724"/>
              <a:gd name="connsiteX30" fmla="*/ 783401 w 5349084"/>
              <a:gd name="connsiteY30" fmla="*/ 4977416 h 16206724"/>
              <a:gd name="connsiteX31" fmla="*/ 782360 w 5349084"/>
              <a:gd name="connsiteY31" fmla="*/ 4980451 h 16206724"/>
              <a:gd name="connsiteX32" fmla="*/ 782604 w 5349084"/>
              <a:gd name="connsiteY32" fmla="*/ 4980221 h 16206724"/>
              <a:gd name="connsiteX33" fmla="*/ 828642 w 5349084"/>
              <a:gd name="connsiteY33" fmla="*/ 5059735 h 16206724"/>
              <a:gd name="connsiteX34" fmla="*/ 899786 w 5349084"/>
              <a:gd name="connsiteY34" fmla="*/ 5256435 h 16206724"/>
              <a:gd name="connsiteX35" fmla="*/ 912343 w 5349084"/>
              <a:gd name="connsiteY35" fmla="*/ 5373618 h 16206724"/>
              <a:gd name="connsiteX36" fmla="*/ 945823 w 5349084"/>
              <a:gd name="connsiteY36" fmla="*/ 5486612 h 16206724"/>
              <a:gd name="connsiteX37" fmla="*/ 1000227 w 5349084"/>
              <a:gd name="connsiteY37" fmla="*/ 5649831 h 16206724"/>
              <a:gd name="connsiteX38" fmla="*/ 1054635 w 5349084"/>
              <a:gd name="connsiteY38" fmla="*/ 5792123 h 16206724"/>
              <a:gd name="connsiteX39" fmla="*/ 1079745 w 5349084"/>
              <a:gd name="connsiteY39" fmla="*/ 5913488 h 16206724"/>
              <a:gd name="connsiteX40" fmla="*/ 1113226 w 5349084"/>
              <a:gd name="connsiteY40" fmla="*/ 5762826 h 16206724"/>
              <a:gd name="connsiteX41" fmla="*/ 1083928 w 5349084"/>
              <a:gd name="connsiteY41" fmla="*/ 5511722 h 16206724"/>
              <a:gd name="connsiteX42" fmla="*/ 1054635 w 5349084"/>
              <a:gd name="connsiteY42" fmla="*/ 5176918 h 16206724"/>
              <a:gd name="connsiteX43" fmla="*/ 1067188 w 5349084"/>
              <a:gd name="connsiteY43" fmla="*/ 4942554 h 16206724"/>
              <a:gd name="connsiteX44" fmla="*/ 1088115 w 5349084"/>
              <a:gd name="connsiteY44" fmla="*/ 4775152 h 16206724"/>
              <a:gd name="connsiteX45" fmla="*/ 1113226 w 5349084"/>
              <a:gd name="connsiteY45" fmla="*/ 4687267 h 16206724"/>
              <a:gd name="connsiteX46" fmla="*/ 1175608 w 5349084"/>
              <a:gd name="connsiteY46" fmla="*/ 4527189 h 16206724"/>
              <a:gd name="connsiteX47" fmla="*/ 1183892 w 5349084"/>
              <a:gd name="connsiteY47" fmla="*/ 4480700 h 16206724"/>
              <a:gd name="connsiteX48" fmla="*/ 1179641 w 5349084"/>
              <a:gd name="connsiteY48" fmla="*/ 4482116 h 16206724"/>
              <a:gd name="connsiteX49" fmla="*/ 1149161 w 5349084"/>
              <a:gd name="connsiteY49" fmla="*/ 4474496 h 16206724"/>
              <a:gd name="connsiteX50" fmla="*/ 773416 w 5349084"/>
              <a:gd name="connsiteY50" fmla="*/ 4064768 h 16206724"/>
              <a:gd name="connsiteX51" fmla="*/ 763095 w 5349084"/>
              <a:gd name="connsiteY51" fmla="*/ 4074865 h 16206724"/>
              <a:gd name="connsiteX52" fmla="*/ 775781 w 5349084"/>
              <a:gd name="connsiteY52" fmla="*/ 4070636 h 16206724"/>
              <a:gd name="connsiteX53" fmla="*/ 791021 w 5349084"/>
              <a:gd name="connsiteY53" fmla="*/ 4070636 h 16206724"/>
              <a:gd name="connsiteX54" fmla="*/ 773416 w 5349084"/>
              <a:gd name="connsiteY54" fmla="*/ 4064768 h 16206724"/>
              <a:gd name="connsiteX55" fmla="*/ 2674251 w 5349084"/>
              <a:gd name="connsiteY55" fmla="*/ 0 h 16206724"/>
              <a:gd name="connsiteX56" fmla="*/ 2912801 w 5349084"/>
              <a:gd name="connsiteY56" fmla="*/ 50221 h 16206724"/>
              <a:gd name="connsiteX57" fmla="*/ 3021613 w 5349084"/>
              <a:gd name="connsiteY57" fmla="*/ 62774 h 16206724"/>
              <a:gd name="connsiteX58" fmla="*/ 3327120 w 5349084"/>
              <a:gd name="connsiteY58" fmla="*/ 209253 h 16206724"/>
              <a:gd name="connsiteX59" fmla="*/ 3481970 w 5349084"/>
              <a:gd name="connsiteY59" fmla="*/ 297137 h 16206724"/>
              <a:gd name="connsiteX60" fmla="*/ 3553113 w 5349084"/>
              <a:gd name="connsiteY60" fmla="*/ 426876 h 16206724"/>
              <a:gd name="connsiteX61" fmla="*/ 3590781 w 5349084"/>
              <a:gd name="connsiteY61" fmla="*/ 585908 h 16206724"/>
              <a:gd name="connsiteX62" fmla="*/ 3632632 w 5349084"/>
              <a:gd name="connsiteY62" fmla="*/ 778421 h 16206724"/>
              <a:gd name="connsiteX63" fmla="*/ 3632632 w 5349084"/>
              <a:gd name="connsiteY63" fmla="*/ 966747 h 16206724"/>
              <a:gd name="connsiteX64" fmla="*/ 3624262 w 5349084"/>
              <a:gd name="connsiteY64" fmla="*/ 1184370 h 16206724"/>
              <a:gd name="connsiteX65" fmla="*/ 3620075 w 5349084"/>
              <a:gd name="connsiteY65" fmla="*/ 1439661 h 16206724"/>
              <a:gd name="connsiteX66" fmla="*/ 3578224 w 5349084"/>
              <a:gd name="connsiteY66" fmla="*/ 1640544 h 16206724"/>
              <a:gd name="connsiteX67" fmla="*/ 3645185 w 5349084"/>
              <a:gd name="connsiteY67" fmla="*/ 1661467 h 16206724"/>
              <a:gd name="connsiteX68" fmla="*/ 3649372 w 5349084"/>
              <a:gd name="connsiteY68" fmla="*/ 1787019 h 16206724"/>
              <a:gd name="connsiteX69" fmla="*/ 3565671 w 5349084"/>
              <a:gd name="connsiteY69" fmla="*/ 1996272 h 16206724"/>
              <a:gd name="connsiteX70" fmla="*/ 3465229 w 5349084"/>
              <a:gd name="connsiteY70" fmla="*/ 2126010 h 16206724"/>
              <a:gd name="connsiteX71" fmla="*/ 3410821 w 5349084"/>
              <a:gd name="connsiteY71" fmla="*/ 2159491 h 16206724"/>
              <a:gd name="connsiteX72" fmla="*/ 3435932 w 5349084"/>
              <a:gd name="connsiteY72" fmla="*/ 2205524 h 16206724"/>
              <a:gd name="connsiteX73" fmla="*/ 3666113 w 5349084"/>
              <a:gd name="connsiteY73" fmla="*/ 2377114 h 16206724"/>
              <a:gd name="connsiteX74" fmla="*/ 3682853 w 5349084"/>
              <a:gd name="connsiteY74" fmla="*/ 2381297 h 16206724"/>
              <a:gd name="connsiteX75" fmla="*/ 3913029 w 5349084"/>
              <a:gd name="connsiteY75" fmla="*/ 2368744 h 16206724"/>
              <a:gd name="connsiteX76" fmla="*/ 3879548 w 5349084"/>
              <a:gd name="connsiteY76" fmla="*/ 2410595 h 16206724"/>
              <a:gd name="connsiteX77" fmla="*/ 3933956 w 5349084"/>
              <a:gd name="connsiteY77" fmla="*/ 2410595 h 16206724"/>
              <a:gd name="connsiteX78" fmla="*/ 3825145 w 5349084"/>
              <a:gd name="connsiteY78" fmla="*/ 2456628 h 16206724"/>
              <a:gd name="connsiteX79" fmla="*/ 3871178 w 5349084"/>
              <a:gd name="connsiteY79" fmla="*/ 2448258 h 16206724"/>
              <a:gd name="connsiteX80" fmla="*/ 3829327 w 5349084"/>
              <a:gd name="connsiteY80" fmla="*/ 2473368 h 16206724"/>
              <a:gd name="connsiteX81" fmla="*/ 3887918 w 5349084"/>
              <a:gd name="connsiteY81" fmla="*/ 2469185 h 16206724"/>
              <a:gd name="connsiteX82" fmla="*/ 3791664 w 5349084"/>
              <a:gd name="connsiteY82" fmla="*/ 2506849 h 16206724"/>
              <a:gd name="connsiteX83" fmla="*/ 3887918 w 5349084"/>
              <a:gd name="connsiteY83" fmla="*/ 2527776 h 16206724"/>
              <a:gd name="connsiteX84" fmla="*/ 3779107 w 5349084"/>
              <a:gd name="connsiteY84" fmla="*/ 2557069 h 16206724"/>
              <a:gd name="connsiteX85" fmla="*/ 3917216 w 5349084"/>
              <a:gd name="connsiteY85" fmla="*/ 2586367 h 16206724"/>
              <a:gd name="connsiteX86" fmla="*/ 3741443 w 5349084"/>
              <a:gd name="connsiteY86" fmla="*/ 2598920 h 16206724"/>
              <a:gd name="connsiteX87" fmla="*/ 3879548 w 5349084"/>
              <a:gd name="connsiteY87" fmla="*/ 2636588 h 16206724"/>
              <a:gd name="connsiteX88" fmla="*/ 3694883 w 5349084"/>
              <a:gd name="connsiteY88" fmla="*/ 2641821 h 16206724"/>
              <a:gd name="connsiteX89" fmla="*/ 3670972 w 5349084"/>
              <a:gd name="connsiteY89" fmla="*/ 2636359 h 16206724"/>
              <a:gd name="connsiteX90" fmla="*/ 3645185 w 5349084"/>
              <a:gd name="connsiteY90" fmla="*/ 2628218 h 16206724"/>
              <a:gd name="connsiteX91" fmla="*/ 3656499 w 5349084"/>
              <a:gd name="connsiteY91" fmla="*/ 2633055 h 16206724"/>
              <a:gd name="connsiteX92" fmla="*/ 3670972 w 5349084"/>
              <a:gd name="connsiteY92" fmla="*/ 2636359 h 16206724"/>
              <a:gd name="connsiteX93" fmla="*/ 3724703 w 5349084"/>
              <a:gd name="connsiteY93" fmla="*/ 2653328 h 16206724"/>
              <a:gd name="connsiteX94" fmla="*/ 3398269 w 5349084"/>
              <a:gd name="connsiteY94" fmla="*/ 2711919 h 16206724"/>
              <a:gd name="connsiteX95" fmla="*/ 3076017 w 5349084"/>
              <a:gd name="connsiteY95" fmla="*/ 2636588 h 16206724"/>
              <a:gd name="connsiteX96" fmla="*/ 3130425 w 5349084"/>
              <a:gd name="connsiteY96" fmla="*/ 2753769 h 16206724"/>
              <a:gd name="connsiteX97" fmla="*/ 3180645 w 5349084"/>
              <a:gd name="connsiteY97" fmla="*/ 2879321 h 16206724"/>
              <a:gd name="connsiteX98" fmla="*/ 3201569 w 5349084"/>
              <a:gd name="connsiteY98" fmla="*/ 2916985 h 16206724"/>
              <a:gd name="connsiteX99" fmla="*/ 2912801 w 5349084"/>
              <a:gd name="connsiteY99" fmla="*/ 3285270 h 16206724"/>
              <a:gd name="connsiteX100" fmla="*/ 2823711 w 5349084"/>
              <a:gd name="connsiteY100" fmla="*/ 3746961 h 16206724"/>
              <a:gd name="connsiteX101" fmla="*/ 2824884 w 5349084"/>
              <a:gd name="connsiteY101" fmla="*/ 3757912 h 16206724"/>
              <a:gd name="connsiteX102" fmla="*/ 2825561 w 5349084"/>
              <a:gd name="connsiteY102" fmla="*/ 3758216 h 16206724"/>
              <a:gd name="connsiteX103" fmla="*/ 2863661 w 5349084"/>
              <a:gd name="connsiteY103" fmla="*/ 3765836 h 16206724"/>
              <a:gd name="connsiteX104" fmla="*/ 2917001 w 5349084"/>
              <a:gd name="connsiteY104" fmla="*/ 3796316 h 16206724"/>
              <a:gd name="connsiteX105" fmla="*/ 2955101 w 5349084"/>
              <a:gd name="connsiteY105" fmla="*/ 3803936 h 16206724"/>
              <a:gd name="connsiteX106" fmla="*/ 2985581 w 5349084"/>
              <a:gd name="connsiteY106" fmla="*/ 3811556 h 16206724"/>
              <a:gd name="connsiteX107" fmla="*/ 3069401 w 5349084"/>
              <a:gd name="connsiteY107" fmla="*/ 3826796 h 16206724"/>
              <a:gd name="connsiteX108" fmla="*/ 3153221 w 5349084"/>
              <a:gd name="connsiteY108" fmla="*/ 3849656 h 16206724"/>
              <a:gd name="connsiteX109" fmla="*/ 3183701 w 5349084"/>
              <a:gd name="connsiteY109" fmla="*/ 3857276 h 16206724"/>
              <a:gd name="connsiteX110" fmla="*/ 3229421 w 5349084"/>
              <a:gd name="connsiteY110" fmla="*/ 3872516 h 16206724"/>
              <a:gd name="connsiteX111" fmla="*/ 3240080 w 5349084"/>
              <a:gd name="connsiteY111" fmla="*/ 3876069 h 16206724"/>
              <a:gd name="connsiteX112" fmla="*/ 3266177 w 5349084"/>
              <a:gd name="connsiteY112" fmla="*/ 3783228 h 16206724"/>
              <a:gd name="connsiteX113" fmla="*/ 3343861 w 5349084"/>
              <a:gd name="connsiteY113" fmla="*/ 3590781 h 16206724"/>
              <a:gd name="connsiteX114" fmla="*/ 3389899 w 5349084"/>
              <a:gd name="connsiteY114" fmla="*/ 3511263 h 16206724"/>
              <a:gd name="connsiteX115" fmla="*/ 3603334 w 5349084"/>
              <a:gd name="connsiteY115" fmla="*/ 3180646 h 16206724"/>
              <a:gd name="connsiteX116" fmla="*/ 3670295 w 5349084"/>
              <a:gd name="connsiteY116" fmla="*/ 3197386 h 16206724"/>
              <a:gd name="connsiteX117" fmla="*/ 3666113 w 5349084"/>
              <a:gd name="connsiteY117" fmla="*/ 3184828 h 16206724"/>
              <a:gd name="connsiteX118" fmla="*/ 4327352 w 5349084"/>
              <a:gd name="connsiteY118" fmla="*/ 3155535 h 16206724"/>
              <a:gd name="connsiteX119" fmla="*/ 4519865 w 5349084"/>
              <a:gd name="connsiteY119" fmla="*/ 3138795 h 16206724"/>
              <a:gd name="connsiteX120" fmla="*/ 4817001 w 5349084"/>
              <a:gd name="connsiteY120" fmla="*/ 3385711 h 16206724"/>
              <a:gd name="connsiteX121" fmla="*/ 5089033 w 5349084"/>
              <a:gd name="connsiteY121" fmla="*/ 3942327 h 16206724"/>
              <a:gd name="connsiteX122" fmla="*/ 5202027 w 5349084"/>
              <a:gd name="connsiteY122" fmla="*/ 4578456 h 16206724"/>
              <a:gd name="connsiteX123" fmla="*/ 5294099 w 5349084"/>
              <a:gd name="connsiteY123" fmla="*/ 5273176 h 16206724"/>
              <a:gd name="connsiteX124" fmla="*/ 5340137 w 5349084"/>
              <a:gd name="connsiteY124" fmla="*/ 6030669 h 16206724"/>
              <a:gd name="connsiteX125" fmla="*/ 5335949 w 5349084"/>
              <a:gd name="connsiteY125" fmla="*/ 6850941 h 16206724"/>
              <a:gd name="connsiteX126" fmla="*/ 5231325 w 5349084"/>
              <a:gd name="connsiteY126" fmla="*/ 7131343 h 16206724"/>
              <a:gd name="connsiteX127" fmla="*/ 5017885 w 5349084"/>
              <a:gd name="connsiteY127" fmla="*/ 7189933 h 16206724"/>
              <a:gd name="connsiteX128" fmla="*/ 4858852 w 5349084"/>
              <a:gd name="connsiteY128" fmla="*/ 7210857 h 16206724"/>
              <a:gd name="connsiteX129" fmla="*/ 4716560 w 5349084"/>
              <a:gd name="connsiteY129" fmla="*/ 7240154 h 16206724"/>
              <a:gd name="connsiteX130" fmla="*/ 4511495 w 5349084"/>
              <a:gd name="connsiteY130" fmla="*/ 7336408 h 16206724"/>
              <a:gd name="connsiteX131" fmla="*/ 4373385 w 5349084"/>
              <a:gd name="connsiteY131" fmla="*/ 7428480 h 16206724"/>
              <a:gd name="connsiteX132" fmla="*/ 4360833 w 5349084"/>
              <a:gd name="connsiteY132" fmla="*/ 7474517 h 16206724"/>
              <a:gd name="connsiteX133" fmla="*/ 4360833 w 5349084"/>
              <a:gd name="connsiteY133" fmla="*/ 7549849 h 16206724"/>
              <a:gd name="connsiteX134" fmla="*/ 4314795 w 5349084"/>
              <a:gd name="connsiteY134" fmla="*/ 7587511 h 16206724"/>
              <a:gd name="connsiteX135" fmla="*/ 4532417 w 5349084"/>
              <a:gd name="connsiteY135" fmla="*/ 8052055 h 16206724"/>
              <a:gd name="connsiteX136" fmla="*/ 4729117 w 5349084"/>
              <a:gd name="connsiteY136" fmla="*/ 8571002 h 16206724"/>
              <a:gd name="connsiteX137" fmla="*/ 4959293 w 5349084"/>
              <a:gd name="connsiteY137" fmla="*/ 9257352 h 16206724"/>
              <a:gd name="connsiteX138" fmla="*/ 5151807 w 5349084"/>
              <a:gd name="connsiteY138" fmla="*/ 10002293 h 16206724"/>
              <a:gd name="connsiteX139" fmla="*/ 5189474 w 5349084"/>
              <a:gd name="connsiteY139" fmla="*/ 10190618 h 16206724"/>
              <a:gd name="connsiteX140" fmla="*/ 5181104 w 5349084"/>
              <a:gd name="connsiteY140" fmla="*/ 10207359 h 16206724"/>
              <a:gd name="connsiteX141" fmla="*/ 5135066 w 5349084"/>
              <a:gd name="connsiteY141" fmla="*/ 10211546 h 16206724"/>
              <a:gd name="connsiteX142" fmla="*/ 5072293 w 5349084"/>
              <a:gd name="connsiteY142" fmla="*/ 10249209 h 16206724"/>
              <a:gd name="connsiteX143" fmla="*/ 4930001 w 5349084"/>
              <a:gd name="connsiteY143" fmla="*/ 10257579 h 16206724"/>
              <a:gd name="connsiteX144" fmla="*/ 4934183 w 5349084"/>
              <a:gd name="connsiteY144" fmla="*/ 10320357 h 16206724"/>
              <a:gd name="connsiteX145" fmla="*/ 4950923 w 5349084"/>
              <a:gd name="connsiteY145" fmla="*/ 10353838 h 16206724"/>
              <a:gd name="connsiteX146" fmla="*/ 4913260 w 5349084"/>
              <a:gd name="connsiteY146" fmla="*/ 10341281 h 16206724"/>
              <a:gd name="connsiteX147" fmla="*/ 4846299 w 5349084"/>
              <a:gd name="connsiteY147" fmla="*/ 10370578 h 16206724"/>
              <a:gd name="connsiteX148" fmla="*/ 4791891 w 5349084"/>
              <a:gd name="connsiteY148" fmla="*/ 10424982 h 16206724"/>
              <a:gd name="connsiteX149" fmla="*/ 4716560 w 5349084"/>
              <a:gd name="connsiteY149" fmla="*/ 10424982 h 16206724"/>
              <a:gd name="connsiteX150" fmla="*/ 4599379 w 5349084"/>
              <a:gd name="connsiteY150" fmla="*/ 10370578 h 16206724"/>
              <a:gd name="connsiteX151" fmla="*/ 4515677 w 5349084"/>
              <a:gd name="connsiteY151" fmla="*/ 10445909 h 16206724"/>
              <a:gd name="connsiteX152" fmla="*/ 4423606 w 5349084"/>
              <a:gd name="connsiteY152" fmla="*/ 10542163 h 16206724"/>
              <a:gd name="connsiteX153" fmla="*/ 4331535 w 5349084"/>
              <a:gd name="connsiteY153" fmla="*/ 10625865 h 16206724"/>
              <a:gd name="connsiteX154" fmla="*/ 4252021 w 5349084"/>
              <a:gd name="connsiteY154" fmla="*/ 10667715 h 16206724"/>
              <a:gd name="connsiteX155" fmla="*/ 4256203 w 5349084"/>
              <a:gd name="connsiteY155" fmla="*/ 10772344 h 16206724"/>
              <a:gd name="connsiteX156" fmla="*/ 4247833 w 5349084"/>
              <a:gd name="connsiteY156" fmla="*/ 10826747 h 16206724"/>
              <a:gd name="connsiteX157" fmla="*/ 4293871 w 5349084"/>
              <a:gd name="connsiteY157" fmla="*/ 11366622 h 16206724"/>
              <a:gd name="connsiteX158" fmla="*/ 4427793 w 5349084"/>
              <a:gd name="connsiteY158" fmla="*/ 11885570 h 16206724"/>
              <a:gd name="connsiteX159" fmla="*/ 4469644 w 5349084"/>
              <a:gd name="connsiteY159" fmla="*/ 12258038 h 16206724"/>
              <a:gd name="connsiteX160" fmla="*/ 4490567 w 5349084"/>
              <a:gd name="connsiteY160" fmla="*/ 12291518 h 16206724"/>
              <a:gd name="connsiteX161" fmla="*/ 4498937 w 5349084"/>
              <a:gd name="connsiteY161" fmla="*/ 12797913 h 16206724"/>
              <a:gd name="connsiteX162" fmla="*/ 4398495 w 5349084"/>
              <a:gd name="connsiteY162" fmla="*/ 13358711 h 16206724"/>
              <a:gd name="connsiteX163" fmla="*/ 4159949 w 5349084"/>
              <a:gd name="connsiteY163" fmla="*/ 14153872 h 16206724"/>
              <a:gd name="connsiteX164" fmla="*/ 3992547 w 5349084"/>
              <a:gd name="connsiteY164" fmla="*/ 14647709 h 16206724"/>
              <a:gd name="connsiteX165" fmla="*/ 3992547 w 5349084"/>
              <a:gd name="connsiteY165" fmla="*/ 15057845 h 16206724"/>
              <a:gd name="connsiteX166" fmla="*/ 4026027 w 5349084"/>
              <a:gd name="connsiteY166" fmla="*/ 15120619 h 16206724"/>
              <a:gd name="connsiteX167" fmla="*/ 4030211 w 5349084"/>
              <a:gd name="connsiteY167" fmla="*/ 15183397 h 16206724"/>
              <a:gd name="connsiteX168" fmla="*/ 4042768 w 5349084"/>
              <a:gd name="connsiteY168" fmla="*/ 15250358 h 16206724"/>
              <a:gd name="connsiteX169" fmla="*/ 4046951 w 5349084"/>
              <a:gd name="connsiteY169" fmla="*/ 15308949 h 16206724"/>
              <a:gd name="connsiteX170" fmla="*/ 4147392 w 5349084"/>
              <a:gd name="connsiteY170" fmla="*/ 15585163 h 16206724"/>
              <a:gd name="connsiteX171" fmla="*/ 4143209 w 5349084"/>
              <a:gd name="connsiteY171" fmla="*/ 15752565 h 16206724"/>
              <a:gd name="connsiteX172" fmla="*/ 4180873 w 5349084"/>
              <a:gd name="connsiteY172" fmla="*/ 15815339 h 16206724"/>
              <a:gd name="connsiteX173" fmla="*/ 4185060 w 5349084"/>
              <a:gd name="connsiteY173" fmla="*/ 15919967 h 16206724"/>
              <a:gd name="connsiteX174" fmla="*/ 4159949 w 5349084"/>
              <a:gd name="connsiteY174" fmla="*/ 15953448 h 16206724"/>
              <a:gd name="connsiteX175" fmla="*/ 4005100 w 5349084"/>
              <a:gd name="connsiteY175" fmla="*/ 16024592 h 16206724"/>
              <a:gd name="connsiteX176" fmla="*/ 3967437 w 5349084"/>
              <a:gd name="connsiteY176" fmla="*/ 16024592 h 16206724"/>
              <a:gd name="connsiteX177" fmla="*/ 3963249 w 5349084"/>
              <a:gd name="connsiteY177" fmla="*/ 15978558 h 16206724"/>
              <a:gd name="connsiteX178" fmla="*/ 3887918 w 5349084"/>
              <a:gd name="connsiteY178" fmla="*/ 16028780 h 16206724"/>
              <a:gd name="connsiteX179" fmla="*/ 3607521 w 5349084"/>
              <a:gd name="connsiteY179" fmla="*/ 16191994 h 16206724"/>
              <a:gd name="connsiteX180" fmla="*/ 3029983 w 5349084"/>
              <a:gd name="connsiteY180" fmla="*/ 16187812 h 16206724"/>
              <a:gd name="connsiteX181" fmla="*/ 2536146 w 5349084"/>
              <a:gd name="connsiteY181" fmla="*/ 16179440 h 16206724"/>
              <a:gd name="connsiteX182" fmla="*/ 2414777 w 5349084"/>
              <a:gd name="connsiteY182" fmla="*/ 16154332 h 16206724"/>
              <a:gd name="connsiteX183" fmla="*/ 2410595 w 5349084"/>
              <a:gd name="connsiteY183" fmla="*/ 16112480 h 16206724"/>
              <a:gd name="connsiteX184" fmla="*/ 1958608 w 5349084"/>
              <a:gd name="connsiteY184" fmla="*/ 16087370 h 16206724"/>
              <a:gd name="connsiteX185" fmla="*/ 1690764 w 5349084"/>
              <a:gd name="connsiteY185" fmla="*/ 16066442 h 16206724"/>
              <a:gd name="connsiteX186" fmla="*/ 1665654 w 5349084"/>
              <a:gd name="connsiteY186" fmla="*/ 16024592 h 16206724"/>
              <a:gd name="connsiteX187" fmla="*/ 1690764 w 5349084"/>
              <a:gd name="connsiteY187" fmla="*/ 15978558 h 16206724"/>
              <a:gd name="connsiteX188" fmla="*/ 1749355 w 5349084"/>
              <a:gd name="connsiteY188" fmla="*/ 15786046 h 16206724"/>
              <a:gd name="connsiteX189" fmla="*/ 2038122 w 5349084"/>
              <a:gd name="connsiteY189" fmla="*/ 15614456 h 16206724"/>
              <a:gd name="connsiteX190" fmla="*/ 2096713 w 5349084"/>
              <a:gd name="connsiteY190" fmla="*/ 15593533 h 16206724"/>
              <a:gd name="connsiteX191" fmla="*/ 2326893 w 5349084"/>
              <a:gd name="connsiteY191" fmla="*/ 15451241 h 16206724"/>
              <a:gd name="connsiteX192" fmla="*/ 2418965 w 5349084"/>
              <a:gd name="connsiteY192" fmla="*/ 15384280 h 16206724"/>
              <a:gd name="connsiteX193" fmla="*/ 2481738 w 5349084"/>
              <a:gd name="connsiteY193" fmla="*/ 15225247 h 16206724"/>
              <a:gd name="connsiteX194" fmla="*/ 2590550 w 5349084"/>
              <a:gd name="connsiteY194" fmla="*/ 15133176 h 16206724"/>
              <a:gd name="connsiteX195" fmla="*/ 2615660 w 5349084"/>
              <a:gd name="connsiteY195" fmla="*/ 15057845 h 16206724"/>
              <a:gd name="connsiteX196" fmla="*/ 2644958 w 5349084"/>
              <a:gd name="connsiteY196" fmla="*/ 15020177 h 16206724"/>
              <a:gd name="connsiteX197" fmla="*/ 2649141 w 5349084"/>
              <a:gd name="connsiteY197" fmla="*/ 14969957 h 16206724"/>
              <a:gd name="connsiteX198" fmla="*/ 2674251 w 5349084"/>
              <a:gd name="connsiteY198" fmla="*/ 14919736 h 16206724"/>
              <a:gd name="connsiteX199" fmla="*/ 2674251 w 5349084"/>
              <a:gd name="connsiteY199" fmla="*/ 14869515 h 16206724"/>
              <a:gd name="connsiteX200" fmla="*/ 2624030 w 5349084"/>
              <a:gd name="connsiteY200" fmla="*/ 14790001 h 16206724"/>
              <a:gd name="connsiteX201" fmla="*/ 2665881 w 5349084"/>
              <a:gd name="connsiteY201" fmla="*/ 14727223 h 16206724"/>
              <a:gd name="connsiteX202" fmla="*/ 2619847 w 5349084"/>
              <a:gd name="connsiteY202" fmla="*/ 14467749 h 16206724"/>
              <a:gd name="connsiteX203" fmla="*/ 2464998 w 5349084"/>
              <a:gd name="connsiteY203" fmla="*/ 13844178 h 16206724"/>
              <a:gd name="connsiteX204" fmla="*/ 2285043 w 5349084"/>
              <a:gd name="connsiteY204" fmla="*/ 13032276 h 16206724"/>
              <a:gd name="connsiteX205" fmla="*/ 2209711 w 5349084"/>
              <a:gd name="connsiteY205" fmla="*/ 12475661 h 16206724"/>
              <a:gd name="connsiteX206" fmla="*/ 2197154 w 5349084"/>
              <a:gd name="connsiteY206" fmla="*/ 12350109 h 16206724"/>
              <a:gd name="connsiteX207" fmla="*/ 2218082 w 5349084"/>
              <a:gd name="connsiteY207" fmla="*/ 12316629 h 16206724"/>
              <a:gd name="connsiteX208" fmla="*/ 2213895 w 5349084"/>
              <a:gd name="connsiteY208" fmla="*/ 11998564 h 16206724"/>
              <a:gd name="connsiteX209" fmla="*/ 2205524 w 5349084"/>
              <a:gd name="connsiteY209" fmla="*/ 11546578 h 16206724"/>
              <a:gd name="connsiteX210" fmla="*/ 2088343 w 5349084"/>
              <a:gd name="connsiteY210" fmla="*/ 11098779 h 16206724"/>
              <a:gd name="connsiteX211" fmla="*/ 2038122 w 5349084"/>
              <a:gd name="connsiteY211" fmla="*/ 10994150 h 16206724"/>
              <a:gd name="connsiteX212" fmla="*/ 2008829 w 5349084"/>
              <a:gd name="connsiteY212" fmla="*/ 11006707 h 16206724"/>
              <a:gd name="connsiteX213" fmla="*/ 1891647 w 5349084"/>
              <a:gd name="connsiteY213" fmla="*/ 10948116 h 16206724"/>
              <a:gd name="connsiteX214" fmla="*/ 1761908 w 5349084"/>
              <a:gd name="connsiteY214" fmla="*/ 11048558 h 16206724"/>
              <a:gd name="connsiteX215" fmla="*/ 1669837 w 5349084"/>
              <a:gd name="connsiteY215" fmla="*/ 11010890 h 16206724"/>
              <a:gd name="connsiteX216" fmla="*/ 1615433 w 5349084"/>
              <a:gd name="connsiteY216" fmla="*/ 11069481 h 16206724"/>
              <a:gd name="connsiteX217" fmla="*/ 1577765 w 5349084"/>
              <a:gd name="connsiteY217" fmla="*/ 11132259 h 16206724"/>
              <a:gd name="connsiteX218" fmla="*/ 1519175 w 5349084"/>
              <a:gd name="connsiteY218" fmla="*/ 11082038 h 16206724"/>
              <a:gd name="connsiteX219" fmla="*/ 1464771 w 5349084"/>
              <a:gd name="connsiteY219" fmla="*/ 11128072 h 16206724"/>
              <a:gd name="connsiteX220" fmla="*/ 1422920 w 5349084"/>
              <a:gd name="connsiteY220" fmla="*/ 11199220 h 16206724"/>
              <a:gd name="connsiteX221" fmla="*/ 1347589 w 5349084"/>
              <a:gd name="connsiteY221" fmla="*/ 11148999 h 16206724"/>
              <a:gd name="connsiteX222" fmla="*/ 1288998 w 5349084"/>
              <a:gd name="connsiteY222" fmla="*/ 11186663 h 16206724"/>
              <a:gd name="connsiteX223" fmla="*/ 1230408 w 5349084"/>
              <a:gd name="connsiteY223" fmla="*/ 11245253 h 16206724"/>
              <a:gd name="connsiteX224" fmla="*/ 1138336 w 5349084"/>
              <a:gd name="connsiteY224" fmla="*/ 11178292 h 16206724"/>
              <a:gd name="connsiteX225" fmla="*/ 1092298 w 5349084"/>
              <a:gd name="connsiteY225" fmla="*/ 11140629 h 16206724"/>
              <a:gd name="connsiteX226" fmla="*/ 1071375 w 5349084"/>
              <a:gd name="connsiteY226" fmla="*/ 11136442 h 16206724"/>
              <a:gd name="connsiteX227" fmla="*/ 958377 w 5349084"/>
              <a:gd name="connsiteY227" fmla="*/ 11182480 h 16206724"/>
              <a:gd name="connsiteX228" fmla="*/ 895603 w 5349084"/>
              <a:gd name="connsiteY228" fmla="*/ 11157369 h 16206724"/>
              <a:gd name="connsiteX229" fmla="*/ 891416 w 5349084"/>
              <a:gd name="connsiteY229" fmla="*/ 11119702 h 16206724"/>
              <a:gd name="connsiteX230" fmla="*/ 874675 w 5349084"/>
              <a:gd name="connsiteY230" fmla="*/ 11094591 h 16206724"/>
              <a:gd name="connsiteX231" fmla="*/ 883045 w 5349084"/>
              <a:gd name="connsiteY231" fmla="*/ 11019260 h 16206724"/>
              <a:gd name="connsiteX232" fmla="*/ 899786 w 5349084"/>
              <a:gd name="connsiteY232" fmla="*/ 10981597 h 16206724"/>
              <a:gd name="connsiteX233" fmla="*/ 874675 w 5349084"/>
              <a:gd name="connsiteY233" fmla="*/ 10952299 h 16206724"/>
              <a:gd name="connsiteX234" fmla="*/ 857935 w 5349084"/>
              <a:gd name="connsiteY234" fmla="*/ 10914636 h 16206724"/>
              <a:gd name="connsiteX235" fmla="*/ 962564 w 5349084"/>
              <a:gd name="connsiteY235" fmla="*/ 10429169 h 16206724"/>
              <a:gd name="connsiteX236" fmla="*/ 1029525 w 5349084"/>
              <a:gd name="connsiteY236" fmla="*/ 10056696 h 16206724"/>
              <a:gd name="connsiteX237" fmla="*/ 1029525 w 5349084"/>
              <a:gd name="connsiteY237" fmla="*/ 9474975 h 16206724"/>
              <a:gd name="connsiteX238" fmla="*/ 1079745 w 5349084"/>
              <a:gd name="connsiteY238" fmla="*/ 8767698 h 16206724"/>
              <a:gd name="connsiteX239" fmla="*/ 1167629 w 5349084"/>
              <a:gd name="connsiteY239" fmla="*/ 8219458 h 16206724"/>
              <a:gd name="connsiteX240" fmla="*/ 1176000 w 5349084"/>
              <a:gd name="connsiteY240" fmla="*/ 8035315 h 16206724"/>
              <a:gd name="connsiteX241" fmla="*/ 1180187 w 5349084"/>
              <a:gd name="connsiteY241" fmla="*/ 7943244 h 16206724"/>
              <a:gd name="connsiteX242" fmla="*/ 1100669 w 5349084"/>
              <a:gd name="connsiteY242" fmla="*/ 7930686 h 16206724"/>
              <a:gd name="connsiteX243" fmla="*/ 987674 w 5349084"/>
              <a:gd name="connsiteY243" fmla="*/ 7788394 h 16206724"/>
              <a:gd name="connsiteX244" fmla="*/ 1021155 w 5349084"/>
              <a:gd name="connsiteY244" fmla="*/ 7625179 h 16206724"/>
              <a:gd name="connsiteX245" fmla="*/ 1046265 w 5349084"/>
              <a:gd name="connsiteY245" fmla="*/ 7554031 h 16206724"/>
              <a:gd name="connsiteX246" fmla="*/ 1125779 w 5349084"/>
              <a:gd name="connsiteY246" fmla="*/ 7294557 h 16206724"/>
              <a:gd name="connsiteX247" fmla="*/ 1192740 w 5349084"/>
              <a:gd name="connsiteY247" fmla="*/ 6901162 h 16206724"/>
              <a:gd name="connsiteX248" fmla="*/ 1205297 w 5349084"/>
              <a:gd name="connsiteY248" fmla="*/ 6662615 h 16206724"/>
              <a:gd name="connsiteX249" fmla="*/ 1167629 w 5349084"/>
              <a:gd name="connsiteY249" fmla="*/ 6583098 h 16206724"/>
              <a:gd name="connsiteX250" fmla="*/ 1125779 w 5349084"/>
              <a:gd name="connsiteY250" fmla="*/ 6499396 h 16206724"/>
              <a:gd name="connsiteX251" fmla="*/ 1029525 w 5349084"/>
              <a:gd name="connsiteY251" fmla="*/ 6553804 h 16206724"/>
              <a:gd name="connsiteX252" fmla="*/ 682163 w 5349084"/>
              <a:gd name="connsiteY252" fmla="*/ 6398955 h 16206724"/>
              <a:gd name="connsiteX253" fmla="*/ 439429 w 5349084"/>
              <a:gd name="connsiteY253" fmla="*/ 6152038 h 16206724"/>
              <a:gd name="connsiteX254" fmla="*/ 393396 w 5349084"/>
              <a:gd name="connsiteY254" fmla="*/ 6072520 h 16206724"/>
              <a:gd name="connsiteX255" fmla="*/ 305507 w 5349084"/>
              <a:gd name="connsiteY255" fmla="*/ 5976266 h 16206724"/>
              <a:gd name="connsiteX256" fmla="*/ 246916 w 5349084"/>
              <a:gd name="connsiteY256" fmla="*/ 5867455 h 16206724"/>
              <a:gd name="connsiteX257" fmla="*/ 167402 w 5349084"/>
              <a:gd name="connsiteY257" fmla="*/ 5771195 h 16206724"/>
              <a:gd name="connsiteX258" fmla="*/ 150662 w 5349084"/>
              <a:gd name="connsiteY258" fmla="*/ 5670755 h 16206724"/>
              <a:gd name="connsiteX259" fmla="*/ 108812 w 5349084"/>
              <a:gd name="connsiteY259" fmla="*/ 5578683 h 16206724"/>
              <a:gd name="connsiteX260" fmla="*/ 66961 w 5349084"/>
              <a:gd name="connsiteY260" fmla="*/ 5511722 h 16206724"/>
              <a:gd name="connsiteX261" fmla="*/ 0 w 5349084"/>
              <a:gd name="connsiteY261" fmla="*/ 5448949 h 16206724"/>
              <a:gd name="connsiteX262" fmla="*/ 16740 w 5349084"/>
              <a:gd name="connsiteY262" fmla="*/ 5390358 h 16206724"/>
              <a:gd name="connsiteX263" fmla="*/ 37663 w 5349084"/>
              <a:gd name="connsiteY263" fmla="*/ 5289916 h 16206724"/>
              <a:gd name="connsiteX264" fmla="*/ 66961 w 5349084"/>
              <a:gd name="connsiteY264" fmla="*/ 5231325 h 16206724"/>
              <a:gd name="connsiteX265" fmla="*/ 37663 w 5349084"/>
              <a:gd name="connsiteY265" fmla="*/ 5122513 h 16206724"/>
              <a:gd name="connsiteX266" fmla="*/ 104624 w 5349084"/>
              <a:gd name="connsiteY266" fmla="*/ 5118327 h 16206724"/>
              <a:gd name="connsiteX267" fmla="*/ 96254 w 5349084"/>
              <a:gd name="connsiteY267" fmla="*/ 5009515 h 16206724"/>
              <a:gd name="connsiteX268" fmla="*/ 159032 w 5349084"/>
              <a:gd name="connsiteY268" fmla="*/ 4930001 h 16206724"/>
              <a:gd name="connsiteX269" fmla="*/ 171585 w 5349084"/>
              <a:gd name="connsiteY269" fmla="*/ 4867223 h 16206724"/>
              <a:gd name="connsiteX270" fmla="*/ 167402 w 5349084"/>
              <a:gd name="connsiteY270" fmla="*/ 4938371 h 16206724"/>
              <a:gd name="connsiteX271" fmla="*/ 158509 w 5349084"/>
              <a:gd name="connsiteY271" fmla="*/ 4991664 h 16206724"/>
              <a:gd name="connsiteX272" fmla="*/ 157425 w 5349084"/>
              <a:gd name="connsiteY272" fmla="*/ 5013577 h 16206724"/>
              <a:gd name="connsiteX273" fmla="*/ 166181 w 5349084"/>
              <a:gd name="connsiteY273" fmla="*/ 4969796 h 16206724"/>
              <a:gd name="connsiteX274" fmla="*/ 181421 w 5349084"/>
              <a:gd name="connsiteY274" fmla="*/ 4924077 h 16206724"/>
              <a:gd name="connsiteX275" fmla="*/ 189041 w 5349084"/>
              <a:gd name="connsiteY275" fmla="*/ 4779296 h 16206724"/>
              <a:gd name="connsiteX276" fmla="*/ 204281 w 5349084"/>
              <a:gd name="connsiteY276" fmla="*/ 4756436 h 16206724"/>
              <a:gd name="connsiteX277" fmla="*/ 211901 w 5349084"/>
              <a:gd name="connsiteY277" fmla="*/ 4733577 h 16206724"/>
              <a:gd name="connsiteX278" fmla="*/ 265241 w 5349084"/>
              <a:gd name="connsiteY278" fmla="*/ 4664996 h 16206724"/>
              <a:gd name="connsiteX279" fmla="*/ 280481 w 5349084"/>
              <a:gd name="connsiteY279" fmla="*/ 4642137 h 16206724"/>
              <a:gd name="connsiteX280" fmla="*/ 303341 w 5349084"/>
              <a:gd name="connsiteY280" fmla="*/ 4619277 h 16206724"/>
              <a:gd name="connsiteX281" fmla="*/ 318581 w 5349084"/>
              <a:gd name="connsiteY281" fmla="*/ 4596416 h 16206724"/>
              <a:gd name="connsiteX282" fmla="*/ 341441 w 5349084"/>
              <a:gd name="connsiteY282" fmla="*/ 4581176 h 16206724"/>
              <a:gd name="connsiteX283" fmla="*/ 379541 w 5349084"/>
              <a:gd name="connsiteY283" fmla="*/ 4543077 h 16206724"/>
              <a:gd name="connsiteX284" fmla="*/ 394781 w 5349084"/>
              <a:gd name="connsiteY284" fmla="*/ 4520217 h 16206724"/>
              <a:gd name="connsiteX285" fmla="*/ 440501 w 5349084"/>
              <a:gd name="connsiteY285" fmla="*/ 4474496 h 16206724"/>
              <a:gd name="connsiteX286" fmla="*/ 478601 w 5349084"/>
              <a:gd name="connsiteY286" fmla="*/ 4421157 h 16206724"/>
              <a:gd name="connsiteX287" fmla="*/ 531941 w 5349084"/>
              <a:gd name="connsiteY287" fmla="*/ 4344957 h 16206724"/>
              <a:gd name="connsiteX288" fmla="*/ 562421 w 5349084"/>
              <a:gd name="connsiteY288" fmla="*/ 4306857 h 16206724"/>
              <a:gd name="connsiteX289" fmla="*/ 592901 w 5349084"/>
              <a:gd name="connsiteY289" fmla="*/ 4261136 h 16206724"/>
              <a:gd name="connsiteX290" fmla="*/ 615761 w 5349084"/>
              <a:gd name="connsiteY290" fmla="*/ 4238277 h 16206724"/>
              <a:gd name="connsiteX291" fmla="*/ 631001 w 5349084"/>
              <a:gd name="connsiteY291" fmla="*/ 4215417 h 16206724"/>
              <a:gd name="connsiteX292" fmla="*/ 646241 w 5349084"/>
              <a:gd name="connsiteY292" fmla="*/ 4184936 h 16206724"/>
              <a:gd name="connsiteX293" fmla="*/ 691961 w 5349084"/>
              <a:gd name="connsiteY293" fmla="*/ 4139217 h 16206724"/>
              <a:gd name="connsiteX294" fmla="*/ 707201 w 5349084"/>
              <a:gd name="connsiteY294" fmla="*/ 4116357 h 16206724"/>
              <a:gd name="connsiteX295" fmla="*/ 752921 w 5349084"/>
              <a:gd name="connsiteY295" fmla="*/ 4078256 h 16206724"/>
              <a:gd name="connsiteX296" fmla="*/ 762000 w 5349084"/>
              <a:gd name="connsiteY296" fmla="*/ 4075230 h 16206724"/>
              <a:gd name="connsiteX297" fmla="*/ 794637 w 5349084"/>
              <a:gd name="connsiteY297" fmla="*/ 3971099 h 16206724"/>
              <a:gd name="connsiteX298" fmla="*/ 837012 w 5349084"/>
              <a:gd name="connsiteY298" fmla="*/ 3862813 h 16206724"/>
              <a:gd name="connsiteX299" fmla="*/ 1008597 w 5349084"/>
              <a:gd name="connsiteY299" fmla="*/ 3699593 h 16206724"/>
              <a:gd name="connsiteX300" fmla="*/ 1268071 w 5349084"/>
              <a:gd name="connsiteY300" fmla="*/ 3578228 h 16206724"/>
              <a:gd name="connsiteX301" fmla="*/ 1242961 w 5349084"/>
              <a:gd name="connsiteY301" fmla="*/ 3615892 h 16206724"/>
              <a:gd name="connsiteX302" fmla="*/ 1150889 w 5349084"/>
              <a:gd name="connsiteY302" fmla="*/ 3749813 h 16206724"/>
              <a:gd name="connsiteX303" fmla="*/ 1076735 w 5349084"/>
              <a:gd name="connsiteY303" fmla="*/ 3869872 h 16206724"/>
              <a:gd name="connsiteX304" fmla="*/ 1061649 w 5349084"/>
              <a:gd name="connsiteY304" fmla="*/ 3902689 h 16206724"/>
              <a:gd name="connsiteX305" fmla="*/ 1065341 w 5349084"/>
              <a:gd name="connsiteY305" fmla="*/ 3902997 h 16206724"/>
              <a:gd name="connsiteX306" fmla="*/ 1301561 w 5349084"/>
              <a:gd name="connsiteY306" fmla="*/ 3971576 h 16206724"/>
              <a:gd name="connsiteX307" fmla="*/ 1418733 w 5349084"/>
              <a:gd name="connsiteY307" fmla="*/ 3833515 h 16206724"/>
              <a:gd name="connsiteX308" fmla="*/ 1519175 w 5349084"/>
              <a:gd name="connsiteY308" fmla="*/ 3590781 h 16206724"/>
              <a:gd name="connsiteX309" fmla="*/ 1569395 w 5349084"/>
              <a:gd name="connsiteY309" fmla="*/ 3490340 h 16206724"/>
              <a:gd name="connsiteX310" fmla="*/ 1414550 w 5349084"/>
              <a:gd name="connsiteY310" fmla="*/ 3586594 h 16206724"/>
              <a:gd name="connsiteX311" fmla="*/ 1364329 w 5349084"/>
              <a:gd name="connsiteY311" fmla="*/ 3511263 h 16206724"/>
              <a:gd name="connsiteX312" fmla="*/ 1406180 w 5349084"/>
              <a:gd name="connsiteY312" fmla="*/ 3310380 h 16206724"/>
              <a:gd name="connsiteX313" fmla="*/ 1506621 w 5349084"/>
              <a:gd name="connsiteY313" fmla="*/ 3130425 h 16206724"/>
              <a:gd name="connsiteX314" fmla="*/ 1514992 w 5349084"/>
              <a:gd name="connsiteY314" fmla="*/ 3126238 h 16206724"/>
              <a:gd name="connsiteX315" fmla="*/ 1653096 w 5349084"/>
              <a:gd name="connsiteY315" fmla="*/ 2875134 h 16206724"/>
              <a:gd name="connsiteX316" fmla="*/ 1694947 w 5349084"/>
              <a:gd name="connsiteY316" fmla="*/ 2833283 h 16206724"/>
              <a:gd name="connsiteX317" fmla="*/ 1879090 w 5349084"/>
              <a:gd name="connsiteY317" fmla="*/ 2661698 h 16206724"/>
              <a:gd name="connsiteX318" fmla="*/ 1916757 w 5349084"/>
              <a:gd name="connsiteY318" fmla="*/ 2649141 h 16206724"/>
              <a:gd name="connsiteX319" fmla="*/ 1870719 w 5349084"/>
              <a:gd name="connsiteY319" fmla="*/ 2230635 h 16206724"/>
              <a:gd name="connsiteX320" fmla="*/ 1795389 w 5349084"/>
              <a:gd name="connsiteY320" fmla="*/ 1879090 h 16206724"/>
              <a:gd name="connsiteX321" fmla="*/ 1678207 w 5349084"/>
              <a:gd name="connsiteY321" fmla="*/ 1837239 h 16206724"/>
              <a:gd name="connsiteX322" fmla="*/ 1544285 w 5349084"/>
              <a:gd name="connsiteY322" fmla="*/ 1653097 h 16206724"/>
              <a:gd name="connsiteX323" fmla="*/ 1489881 w 5349084"/>
              <a:gd name="connsiteY323" fmla="*/ 1431291 h 16206724"/>
              <a:gd name="connsiteX324" fmla="*/ 1477324 w 5349084"/>
              <a:gd name="connsiteY324" fmla="*/ 1297369 h 16206724"/>
              <a:gd name="connsiteX325" fmla="*/ 1531732 w 5349084"/>
              <a:gd name="connsiteY325" fmla="*/ 1192740 h 16206724"/>
              <a:gd name="connsiteX326" fmla="*/ 1636356 w 5349084"/>
              <a:gd name="connsiteY326" fmla="*/ 1201110 h 16206724"/>
              <a:gd name="connsiteX327" fmla="*/ 1724245 w 5349084"/>
              <a:gd name="connsiteY327" fmla="*/ 1272258 h 16206724"/>
              <a:gd name="connsiteX328" fmla="*/ 1749355 w 5349084"/>
              <a:gd name="connsiteY328" fmla="*/ 757494 h 16206724"/>
              <a:gd name="connsiteX329" fmla="*/ 1874907 w 5349084"/>
              <a:gd name="connsiteY329" fmla="*/ 422689 h 16206724"/>
              <a:gd name="connsiteX330" fmla="*/ 1954421 w 5349084"/>
              <a:gd name="connsiteY330" fmla="*/ 267844 h 16206724"/>
              <a:gd name="connsiteX331" fmla="*/ 2067419 w 5349084"/>
              <a:gd name="connsiteY331" fmla="*/ 221806 h 16206724"/>
              <a:gd name="connsiteX332" fmla="*/ 2239005 w 5349084"/>
              <a:gd name="connsiteY332" fmla="*/ 96254 h 16206724"/>
              <a:gd name="connsiteX333" fmla="*/ 2515219 w 5349084"/>
              <a:gd name="connsiteY333" fmla="*/ 25111 h 16206724"/>
              <a:gd name="connsiteX334" fmla="*/ 2674251 w 5349084"/>
              <a:gd name="connsiteY334" fmla="*/ 0 h 16206724"/>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1149161 w 5349084"/>
              <a:gd name="connsiteY21" fmla="*/ 4474496 h 16206724"/>
              <a:gd name="connsiteX22" fmla="*/ 1088201 w 5349084"/>
              <a:gd name="connsiteY22" fmla="*/ 4474496 h 16206724"/>
              <a:gd name="connsiteX23" fmla="*/ 1019621 w 5349084"/>
              <a:gd name="connsiteY23" fmla="*/ 4512597 h 16206724"/>
              <a:gd name="connsiteX24" fmla="*/ 943421 w 5349084"/>
              <a:gd name="connsiteY24" fmla="*/ 4664996 h 16206724"/>
              <a:gd name="connsiteX25" fmla="*/ 920561 w 5349084"/>
              <a:gd name="connsiteY25" fmla="*/ 4687856 h 16206724"/>
              <a:gd name="connsiteX26" fmla="*/ 890081 w 5349084"/>
              <a:gd name="connsiteY26" fmla="*/ 4764056 h 16206724"/>
              <a:gd name="connsiteX27" fmla="*/ 851981 w 5349084"/>
              <a:gd name="connsiteY27" fmla="*/ 4832637 h 16206724"/>
              <a:gd name="connsiteX28" fmla="*/ 806261 w 5349084"/>
              <a:gd name="connsiteY28" fmla="*/ 4931697 h 16206724"/>
              <a:gd name="connsiteX29" fmla="*/ 798641 w 5349084"/>
              <a:gd name="connsiteY29" fmla="*/ 4954556 h 16206724"/>
              <a:gd name="connsiteX30" fmla="*/ 783401 w 5349084"/>
              <a:gd name="connsiteY30" fmla="*/ 4977416 h 16206724"/>
              <a:gd name="connsiteX31" fmla="*/ 782360 w 5349084"/>
              <a:gd name="connsiteY31" fmla="*/ 4980451 h 16206724"/>
              <a:gd name="connsiteX32" fmla="*/ 828642 w 5349084"/>
              <a:gd name="connsiteY32" fmla="*/ 5059735 h 16206724"/>
              <a:gd name="connsiteX33" fmla="*/ 899786 w 5349084"/>
              <a:gd name="connsiteY33" fmla="*/ 5256435 h 16206724"/>
              <a:gd name="connsiteX34" fmla="*/ 912343 w 5349084"/>
              <a:gd name="connsiteY34" fmla="*/ 5373618 h 16206724"/>
              <a:gd name="connsiteX35" fmla="*/ 945823 w 5349084"/>
              <a:gd name="connsiteY35" fmla="*/ 5486612 h 16206724"/>
              <a:gd name="connsiteX36" fmla="*/ 1000227 w 5349084"/>
              <a:gd name="connsiteY36" fmla="*/ 5649831 h 16206724"/>
              <a:gd name="connsiteX37" fmla="*/ 1054635 w 5349084"/>
              <a:gd name="connsiteY37" fmla="*/ 5792123 h 16206724"/>
              <a:gd name="connsiteX38" fmla="*/ 1079745 w 5349084"/>
              <a:gd name="connsiteY38" fmla="*/ 5913488 h 16206724"/>
              <a:gd name="connsiteX39" fmla="*/ 1113226 w 5349084"/>
              <a:gd name="connsiteY39" fmla="*/ 5762826 h 16206724"/>
              <a:gd name="connsiteX40" fmla="*/ 1083928 w 5349084"/>
              <a:gd name="connsiteY40" fmla="*/ 5511722 h 16206724"/>
              <a:gd name="connsiteX41" fmla="*/ 1054635 w 5349084"/>
              <a:gd name="connsiteY41" fmla="*/ 5176918 h 16206724"/>
              <a:gd name="connsiteX42" fmla="*/ 1067188 w 5349084"/>
              <a:gd name="connsiteY42" fmla="*/ 4942554 h 16206724"/>
              <a:gd name="connsiteX43" fmla="*/ 1088115 w 5349084"/>
              <a:gd name="connsiteY43" fmla="*/ 4775152 h 16206724"/>
              <a:gd name="connsiteX44" fmla="*/ 1113226 w 5349084"/>
              <a:gd name="connsiteY44" fmla="*/ 4687267 h 16206724"/>
              <a:gd name="connsiteX45" fmla="*/ 1175608 w 5349084"/>
              <a:gd name="connsiteY45" fmla="*/ 4527189 h 16206724"/>
              <a:gd name="connsiteX46" fmla="*/ 1183892 w 5349084"/>
              <a:gd name="connsiteY46" fmla="*/ 4480700 h 16206724"/>
              <a:gd name="connsiteX47" fmla="*/ 1179641 w 5349084"/>
              <a:gd name="connsiteY47" fmla="*/ 4482116 h 16206724"/>
              <a:gd name="connsiteX48" fmla="*/ 1149161 w 5349084"/>
              <a:gd name="connsiteY48" fmla="*/ 4474496 h 16206724"/>
              <a:gd name="connsiteX49" fmla="*/ 773416 w 5349084"/>
              <a:gd name="connsiteY49" fmla="*/ 4064768 h 16206724"/>
              <a:gd name="connsiteX50" fmla="*/ 763095 w 5349084"/>
              <a:gd name="connsiteY50" fmla="*/ 4074865 h 16206724"/>
              <a:gd name="connsiteX51" fmla="*/ 775781 w 5349084"/>
              <a:gd name="connsiteY51" fmla="*/ 4070636 h 16206724"/>
              <a:gd name="connsiteX52" fmla="*/ 791021 w 5349084"/>
              <a:gd name="connsiteY52" fmla="*/ 4070636 h 16206724"/>
              <a:gd name="connsiteX53" fmla="*/ 773416 w 5349084"/>
              <a:gd name="connsiteY53" fmla="*/ 4064768 h 16206724"/>
              <a:gd name="connsiteX54" fmla="*/ 2674251 w 5349084"/>
              <a:gd name="connsiteY54" fmla="*/ 0 h 16206724"/>
              <a:gd name="connsiteX55" fmla="*/ 2912801 w 5349084"/>
              <a:gd name="connsiteY55" fmla="*/ 50221 h 16206724"/>
              <a:gd name="connsiteX56" fmla="*/ 3021613 w 5349084"/>
              <a:gd name="connsiteY56" fmla="*/ 62774 h 16206724"/>
              <a:gd name="connsiteX57" fmla="*/ 3327120 w 5349084"/>
              <a:gd name="connsiteY57" fmla="*/ 209253 h 16206724"/>
              <a:gd name="connsiteX58" fmla="*/ 3481970 w 5349084"/>
              <a:gd name="connsiteY58" fmla="*/ 297137 h 16206724"/>
              <a:gd name="connsiteX59" fmla="*/ 3553113 w 5349084"/>
              <a:gd name="connsiteY59" fmla="*/ 426876 h 16206724"/>
              <a:gd name="connsiteX60" fmla="*/ 3590781 w 5349084"/>
              <a:gd name="connsiteY60" fmla="*/ 585908 h 16206724"/>
              <a:gd name="connsiteX61" fmla="*/ 3632632 w 5349084"/>
              <a:gd name="connsiteY61" fmla="*/ 778421 h 16206724"/>
              <a:gd name="connsiteX62" fmla="*/ 3632632 w 5349084"/>
              <a:gd name="connsiteY62" fmla="*/ 966747 h 16206724"/>
              <a:gd name="connsiteX63" fmla="*/ 3624262 w 5349084"/>
              <a:gd name="connsiteY63" fmla="*/ 1184370 h 16206724"/>
              <a:gd name="connsiteX64" fmla="*/ 3620075 w 5349084"/>
              <a:gd name="connsiteY64" fmla="*/ 1439661 h 16206724"/>
              <a:gd name="connsiteX65" fmla="*/ 3578224 w 5349084"/>
              <a:gd name="connsiteY65" fmla="*/ 1640544 h 16206724"/>
              <a:gd name="connsiteX66" fmla="*/ 3645185 w 5349084"/>
              <a:gd name="connsiteY66" fmla="*/ 1661467 h 16206724"/>
              <a:gd name="connsiteX67" fmla="*/ 3649372 w 5349084"/>
              <a:gd name="connsiteY67" fmla="*/ 1787019 h 16206724"/>
              <a:gd name="connsiteX68" fmla="*/ 3565671 w 5349084"/>
              <a:gd name="connsiteY68" fmla="*/ 1996272 h 16206724"/>
              <a:gd name="connsiteX69" fmla="*/ 3465229 w 5349084"/>
              <a:gd name="connsiteY69" fmla="*/ 2126010 h 16206724"/>
              <a:gd name="connsiteX70" fmla="*/ 3410821 w 5349084"/>
              <a:gd name="connsiteY70" fmla="*/ 2159491 h 16206724"/>
              <a:gd name="connsiteX71" fmla="*/ 3435932 w 5349084"/>
              <a:gd name="connsiteY71" fmla="*/ 2205524 h 16206724"/>
              <a:gd name="connsiteX72" fmla="*/ 3666113 w 5349084"/>
              <a:gd name="connsiteY72" fmla="*/ 2377114 h 16206724"/>
              <a:gd name="connsiteX73" fmla="*/ 3682853 w 5349084"/>
              <a:gd name="connsiteY73" fmla="*/ 2381297 h 16206724"/>
              <a:gd name="connsiteX74" fmla="*/ 3913029 w 5349084"/>
              <a:gd name="connsiteY74" fmla="*/ 2368744 h 16206724"/>
              <a:gd name="connsiteX75" fmla="*/ 3879548 w 5349084"/>
              <a:gd name="connsiteY75" fmla="*/ 2410595 h 16206724"/>
              <a:gd name="connsiteX76" fmla="*/ 3933956 w 5349084"/>
              <a:gd name="connsiteY76" fmla="*/ 2410595 h 16206724"/>
              <a:gd name="connsiteX77" fmla="*/ 3825145 w 5349084"/>
              <a:gd name="connsiteY77" fmla="*/ 2456628 h 16206724"/>
              <a:gd name="connsiteX78" fmla="*/ 3871178 w 5349084"/>
              <a:gd name="connsiteY78" fmla="*/ 2448258 h 16206724"/>
              <a:gd name="connsiteX79" fmla="*/ 3829327 w 5349084"/>
              <a:gd name="connsiteY79" fmla="*/ 2473368 h 16206724"/>
              <a:gd name="connsiteX80" fmla="*/ 3887918 w 5349084"/>
              <a:gd name="connsiteY80" fmla="*/ 2469185 h 16206724"/>
              <a:gd name="connsiteX81" fmla="*/ 3791664 w 5349084"/>
              <a:gd name="connsiteY81" fmla="*/ 2506849 h 16206724"/>
              <a:gd name="connsiteX82" fmla="*/ 3887918 w 5349084"/>
              <a:gd name="connsiteY82" fmla="*/ 2527776 h 16206724"/>
              <a:gd name="connsiteX83" fmla="*/ 3779107 w 5349084"/>
              <a:gd name="connsiteY83" fmla="*/ 2557069 h 16206724"/>
              <a:gd name="connsiteX84" fmla="*/ 3917216 w 5349084"/>
              <a:gd name="connsiteY84" fmla="*/ 2586367 h 16206724"/>
              <a:gd name="connsiteX85" fmla="*/ 3741443 w 5349084"/>
              <a:gd name="connsiteY85" fmla="*/ 2598920 h 16206724"/>
              <a:gd name="connsiteX86" fmla="*/ 3879548 w 5349084"/>
              <a:gd name="connsiteY86" fmla="*/ 2636588 h 16206724"/>
              <a:gd name="connsiteX87" fmla="*/ 3694883 w 5349084"/>
              <a:gd name="connsiteY87" fmla="*/ 2641821 h 16206724"/>
              <a:gd name="connsiteX88" fmla="*/ 3670972 w 5349084"/>
              <a:gd name="connsiteY88" fmla="*/ 2636359 h 16206724"/>
              <a:gd name="connsiteX89" fmla="*/ 3645185 w 5349084"/>
              <a:gd name="connsiteY89" fmla="*/ 2628218 h 16206724"/>
              <a:gd name="connsiteX90" fmla="*/ 3656499 w 5349084"/>
              <a:gd name="connsiteY90" fmla="*/ 2633055 h 16206724"/>
              <a:gd name="connsiteX91" fmla="*/ 3670972 w 5349084"/>
              <a:gd name="connsiteY91" fmla="*/ 2636359 h 16206724"/>
              <a:gd name="connsiteX92" fmla="*/ 3724703 w 5349084"/>
              <a:gd name="connsiteY92" fmla="*/ 2653328 h 16206724"/>
              <a:gd name="connsiteX93" fmla="*/ 3398269 w 5349084"/>
              <a:gd name="connsiteY93" fmla="*/ 2711919 h 16206724"/>
              <a:gd name="connsiteX94" fmla="*/ 3076017 w 5349084"/>
              <a:gd name="connsiteY94" fmla="*/ 2636588 h 16206724"/>
              <a:gd name="connsiteX95" fmla="*/ 3130425 w 5349084"/>
              <a:gd name="connsiteY95" fmla="*/ 2753769 h 16206724"/>
              <a:gd name="connsiteX96" fmla="*/ 3180645 w 5349084"/>
              <a:gd name="connsiteY96" fmla="*/ 2879321 h 16206724"/>
              <a:gd name="connsiteX97" fmla="*/ 3201569 w 5349084"/>
              <a:gd name="connsiteY97" fmla="*/ 2916985 h 16206724"/>
              <a:gd name="connsiteX98" fmla="*/ 2912801 w 5349084"/>
              <a:gd name="connsiteY98" fmla="*/ 3285270 h 16206724"/>
              <a:gd name="connsiteX99" fmla="*/ 2823711 w 5349084"/>
              <a:gd name="connsiteY99" fmla="*/ 3746961 h 16206724"/>
              <a:gd name="connsiteX100" fmla="*/ 2824884 w 5349084"/>
              <a:gd name="connsiteY100" fmla="*/ 3757912 h 16206724"/>
              <a:gd name="connsiteX101" fmla="*/ 2825561 w 5349084"/>
              <a:gd name="connsiteY101" fmla="*/ 3758216 h 16206724"/>
              <a:gd name="connsiteX102" fmla="*/ 2863661 w 5349084"/>
              <a:gd name="connsiteY102" fmla="*/ 3765836 h 16206724"/>
              <a:gd name="connsiteX103" fmla="*/ 2917001 w 5349084"/>
              <a:gd name="connsiteY103" fmla="*/ 3796316 h 16206724"/>
              <a:gd name="connsiteX104" fmla="*/ 2955101 w 5349084"/>
              <a:gd name="connsiteY104" fmla="*/ 3803936 h 16206724"/>
              <a:gd name="connsiteX105" fmla="*/ 2985581 w 5349084"/>
              <a:gd name="connsiteY105" fmla="*/ 3811556 h 16206724"/>
              <a:gd name="connsiteX106" fmla="*/ 3069401 w 5349084"/>
              <a:gd name="connsiteY106" fmla="*/ 3826796 h 16206724"/>
              <a:gd name="connsiteX107" fmla="*/ 3153221 w 5349084"/>
              <a:gd name="connsiteY107" fmla="*/ 3849656 h 16206724"/>
              <a:gd name="connsiteX108" fmla="*/ 3183701 w 5349084"/>
              <a:gd name="connsiteY108" fmla="*/ 3857276 h 16206724"/>
              <a:gd name="connsiteX109" fmla="*/ 3229421 w 5349084"/>
              <a:gd name="connsiteY109" fmla="*/ 3872516 h 16206724"/>
              <a:gd name="connsiteX110" fmla="*/ 3240080 w 5349084"/>
              <a:gd name="connsiteY110" fmla="*/ 3876069 h 16206724"/>
              <a:gd name="connsiteX111" fmla="*/ 3266177 w 5349084"/>
              <a:gd name="connsiteY111" fmla="*/ 3783228 h 16206724"/>
              <a:gd name="connsiteX112" fmla="*/ 3343861 w 5349084"/>
              <a:gd name="connsiteY112" fmla="*/ 3590781 h 16206724"/>
              <a:gd name="connsiteX113" fmla="*/ 3389899 w 5349084"/>
              <a:gd name="connsiteY113" fmla="*/ 3511263 h 16206724"/>
              <a:gd name="connsiteX114" fmla="*/ 3603334 w 5349084"/>
              <a:gd name="connsiteY114" fmla="*/ 3180646 h 16206724"/>
              <a:gd name="connsiteX115" fmla="*/ 3670295 w 5349084"/>
              <a:gd name="connsiteY115" fmla="*/ 3197386 h 16206724"/>
              <a:gd name="connsiteX116" fmla="*/ 3666113 w 5349084"/>
              <a:gd name="connsiteY116" fmla="*/ 3184828 h 16206724"/>
              <a:gd name="connsiteX117" fmla="*/ 4327352 w 5349084"/>
              <a:gd name="connsiteY117" fmla="*/ 3155535 h 16206724"/>
              <a:gd name="connsiteX118" fmla="*/ 4519865 w 5349084"/>
              <a:gd name="connsiteY118" fmla="*/ 3138795 h 16206724"/>
              <a:gd name="connsiteX119" fmla="*/ 4817001 w 5349084"/>
              <a:gd name="connsiteY119" fmla="*/ 3385711 h 16206724"/>
              <a:gd name="connsiteX120" fmla="*/ 5089033 w 5349084"/>
              <a:gd name="connsiteY120" fmla="*/ 3942327 h 16206724"/>
              <a:gd name="connsiteX121" fmla="*/ 5202027 w 5349084"/>
              <a:gd name="connsiteY121" fmla="*/ 4578456 h 16206724"/>
              <a:gd name="connsiteX122" fmla="*/ 5294099 w 5349084"/>
              <a:gd name="connsiteY122" fmla="*/ 5273176 h 16206724"/>
              <a:gd name="connsiteX123" fmla="*/ 5340137 w 5349084"/>
              <a:gd name="connsiteY123" fmla="*/ 6030669 h 16206724"/>
              <a:gd name="connsiteX124" fmla="*/ 5335949 w 5349084"/>
              <a:gd name="connsiteY124" fmla="*/ 6850941 h 16206724"/>
              <a:gd name="connsiteX125" fmla="*/ 5231325 w 5349084"/>
              <a:gd name="connsiteY125" fmla="*/ 7131343 h 16206724"/>
              <a:gd name="connsiteX126" fmla="*/ 5017885 w 5349084"/>
              <a:gd name="connsiteY126" fmla="*/ 7189933 h 16206724"/>
              <a:gd name="connsiteX127" fmla="*/ 4858852 w 5349084"/>
              <a:gd name="connsiteY127" fmla="*/ 7210857 h 16206724"/>
              <a:gd name="connsiteX128" fmla="*/ 4716560 w 5349084"/>
              <a:gd name="connsiteY128" fmla="*/ 7240154 h 16206724"/>
              <a:gd name="connsiteX129" fmla="*/ 4511495 w 5349084"/>
              <a:gd name="connsiteY129" fmla="*/ 7336408 h 16206724"/>
              <a:gd name="connsiteX130" fmla="*/ 4373385 w 5349084"/>
              <a:gd name="connsiteY130" fmla="*/ 7428480 h 16206724"/>
              <a:gd name="connsiteX131" fmla="*/ 4360833 w 5349084"/>
              <a:gd name="connsiteY131" fmla="*/ 7474517 h 16206724"/>
              <a:gd name="connsiteX132" fmla="*/ 4360833 w 5349084"/>
              <a:gd name="connsiteY132" fmla="*/ 7549849 h 16206724"/>
              <a:gd name="connsiteX133" fmla="*/ 4314795 w 5349084"/>
              <a:gd name="connsiteY133" fmla="*/ 7587511 h 16206724"/>
              <a:gd name="connsiteX134" fmla="*/ 4532417 w 5349084"/>
              <a:gd name="connsiteY134" fmla="*/ 8052055 h 16206724"/>
              <a:gd name="connsiteX135" fmla="*/ 4729117 w 5349084"/>
              <a:gd name="connsiteY135" fmla="*/ 8571002 h 16206724"/>
              <a:gd name="connsiteX136" fmla="*/ 4959293 w 5349084"/>
              <a:gd name="connsiteY136" fmla="*/ 9257352 h 16206724"/>
              <a:gd name="connsiteX137" fmla="*/ 5151807 w 5349084"/>
              <a:gd name="connsiteY137" fmla="*/ 10002293 h 16206724"/>
              <a:gd name="connsiteX138" fmla="*/ 5189474 w 5349084"/>
              <a:gd name="connsiteY138" fmla="*/ 10190618 h 16206724"/>
              <a:gd name="connsiteX139" fmla="*/ 5181104 w 5349084"/>
              <a:gd name="connsiteY139" fmla="*/ 10207359 h 16206724"/>
              <a:gd name="connsiteX140" fmla="*/ 5135066 w 5349084"/>
              <a:gd name="connsiteY140" fmla="*/ 10211546 h 16206724"/>
              <a:gd name="connsiteX141" fmla="*/ 5072293 w 5349084"/>
              <a:gd name="connsiteY141" fmla="*/ 10249209 h 16206724"/>
              <a:gd name="connsiteX142" fmla="*/ 4930001 w 5349084"/>
              <a:gd name="connsiteY142" fmla="*/ 10257579 h 16206724"/>
              <a:gd name="connsiteX143" fmla="*/ 4934183 w 5349084"/>
              <a:gd name="connsiteY143" fmla="*/ 10320357 h 16206724"/>
              <a:gd name="connsiteX144" fmla="*/ 4950923 w 5349084"/>
              <a:gd name="connsiteY144" fmla="*/ 10353838 h 16206724"/>
              <a:gd name="connsiteX145" fmla="*/ 4913260 w 5349084"/>
              <a:gd name="connsiteY145" fmla="*/ 10341281 h 16206724"/>
              <a:gd name="connsiteX146" fmla="*/ 4846299 w 5349084"/>
              <a:gd name="connsiteY146" fmla="*/ 10370578 h 16206724"/>
              <a:gd name="connsiteX147" fmla="*/ 4791891 w 5349084"/>
              <a:gd name="connsiteY147" fmla="*/ 10424982 h 16206724"/>
              <a:gd name="connsiteX148" fmla="*/ 4716560 w 5349084"/>
              <a:gd name="connsiteY148" fmla="*/ 10424982 h 16206724"/>
              <a:gd name="connsiteX149" fmla="*/ 4599379 w 5349084"/>
              <a:gd name="connsiteY149" fmla="*/ 10370578 h 16206724"/>
              <a:gd name="connsiteX150" fmla="*/ 4515677 w 5349084"/>
              <a:gd name="connsiteY150" fmla="*/ 10445909 h 16206724"/>
              <a:gd name="connsiteX151" fmla="*/ 4423606 w 5349084"/>
              <a:gd name="connsiteY151" fmla="*/ 10542163 h 16206724"/>
              <a:gd name="connsiteX152" fmla="*/ 4331535 w 5349084"/>
              <a:gd name="connsiteY152" fmla="*/ 10625865 h 16206724"/>
              <a:gd name="connsiteX153" fmla="*/ 4252021 w 5349084"/>
              <a:gd name="connsiteY153" fmla="*/ 10667715 h 16206724"/>
              <a:gd name="connsiteX154" fmla="*/ 4256203 w 5349084"/>
              <a:gd name="connsiteY154" fmla="*/ 10772344 h 16206724"/>
              <a:gd name="connsiteX155" fmla="*/ 4247833 w 5349084"/>
              <a:gd name="connsiteY155" fmla="*/ 10826747 h 16206724"/>
              <a:gd name="connsiteX156" fmla="*/ 4293871 w 5349084"/>
              <a:gd name="connsiteY156" fmla="*/ 11366622 h 16206724"/>
              <a:gd name="connsiteX157" fmla="*/ 4427793 w 5349084"/>
              <a:gd name="connsiteY157" fmla="*/ 11885570 h 16206724"/>
              <a:gd name="connsiteX158" fmla="*/ 4469644 w 5349084"/>
              <a:gd name="connsiteY158" fmla="*/ 12258038 h 16206724"/>
              <a:gd name="connsiteX159" fmla="*/ 4490567 w 5349084"/>
              <a:gd name="connsiteY159" fmla="*/ 12291518 h 16206724"/>
              <a:gd name="connsiteX160" fmla="*/ 4498937 w 5349084"/>
              <a:gd name="connsiteY160" fmla="*/ 12797913 h 16206724"/>
              <a:gd name="connsiteX161" fmla="*/ 4398495 w 5349084"/>
              <a:gd name="connsiteY161" fmla="*/ 13358711 h 16206724"/>
              <a:gd name="connsiteX162" fmla="*/ 4159949 w 5349084"/>
              <a:gd name="connsiteY162" fmla="*/ 14153872 h 16206724"/>
              <a:gd name="connsiteX163" fmla="*/ 3992547 w 5349084"/>
              <a:gd name="connsiteY163" fmla="*/ 14647709 h 16206724"/>
              <a:gd name="connsiteX164" fmla="*/ 3992547 w 5349084"/>
              <a:gd name="connsiteY164" fmla="*/ 15057845 h 16206724"/>
              <a:gd name="connsiteX165" fmla="*/ 4026027 w 5349084"/>
              <a:gd name="connsiteY165" fmla="*/ 15120619 h 16206724"/>
              <a:gd name="connsiteX166" fmla="*/ 4030211 w 5349084"/>
              <a:gd name="connsiteY166" fmla="*/ 15183397 h 16206724"/>
              <a:gd name="connsiteX167" fmla="*/ 4042768 w 5349084"/>
              <a:gd name="connsiteY167" fmla="*/ 15250358 h 16206724"/>
              <a:gd name="connsiteX168" fmla="*/ 4046951 w 5349084"/>
              <a:gd name="connsiteY168" fmla="*/ 15308949 h 16206724"/>
              <a:gd name="connsiteX169" fmla="*/ 4147392 w 5349084"/>
              <a:gd name="connsiteY169" fmla="*/ 15585163 h 16206724"/>
              <a:gd name="connsiteX170" fmla="*/ 4143209 w 5349084"/>
              <a:gd name="connsiteY170" fmla="*/ 15752565 h 16206724"/>
              <a:gd name="connsiteX171" fmla="*/ 4180873 w 5349084"/>
              <a:gd name="connsiteY171" fmla="*/ 15815339 h 16206724"/>
              <a:gd name="connsiteX172" fmla="*/ 4185060 w 5349084"/>
              <a:gd name="connsiteY172" fmla="*/ 15919967 h 16206724"/>
              <a:gd name="connsiteX173" fmla="*/ 4159949 w 5349084"/>
              <a:gd name="connsiteY173" fmla="*/ 15953448 h 16206724"/>
              <a:gd name="connsiteX174" fmla="*/ 4005100 w 5349084"/>
              <a:gd name="connsiteY174" fmla="*/ 16024592 h 16206724"/>
              <a:gd name="connsiteX175" fmla="*/ 3967437 w 5349084"/>
              <a:gd name="connsiteY175" fmla="*/ 16024592 h 16206724"/>
              <a:gd name="connsiteX176" fmla="*/ 3963249 w 5349084"/>
              <a:gd name="connsiteY176" fmla="*/ 15978558 h 16206724"/>
              <a:gd name="connsiteX177" fmla="*/ 3887918 w 5349084"/>
              <a:gd name="connsiteY177" fmla="*/ 16028780 h 16206724"/>
              <a:gd name="connsiteX178" fmla="*/ 3607521 w 5349084"/>
              <a:gd name="connsiteY178" fmla="*/ 16191994 h 16206724"/>
              <a:gd name="connsiteX179" fmla="*/ 3029983 w 5349084"/>
              <a:gd name="connsiteY179" fmla="*/ 16187812 h 16206724"/>
              <a:gd name="connsiteX180" fmla="*/ 2536146 w 5349084"/>
              <a:gd name="connsiteY180" fmla="*/ 16179440 h 16206724"/>
              <a:gd name="connsiteX181" fmla="*/ 2414777 w 5349084"/>
              <a:gd name="connsiteY181" fmla="*/ 16154332 h 16206724"/>
              <a:gd name="connsiteX182" fmla="*/ 2410595 w 5349084"/>
              <a:gd name="connsiteY182" fmla="*/ 16112480 h 16206724"/>
              <a:gd name="connsiteX183" fmla="*/ 1958608 w 5349084"/>
              <a:gd name="connsiteY183" fmla="*/ 16087370 h 16206724"/>
              <a:gd name="connsiteX184" fmla="*/ 1690764 w 5349084"/>
              <a:gd name="connsiteY184" fmla="*/ 16066442 h 16206724"/>
              <a:gd name="connsiteX185" fmla="*/ 1665654 w 5349084"/>
              <a:gd name="connsiteY185" fmla="*/ 16024592 h 16206724"/>
              <a:gd name="connsiteX186" fmla="*/ 1690764 w 5349084"/>
              <a:gd name="connsiteY186" fmla="*/ 15978558 h 16206724"/>
              <a:gd name="connsiteX187" fmla="*/ 1749355 w 5349084"/>
              <a:gd name="connsiteY187" fmla="*/ 15786046 h 16206724"/>
              <a:gd name="connsiteX188" fmla="*/ 2038122 w 5349084"/>
              <a:gd name="connsiteY188" fmla="*/ 15614456 h 16206724"/>
              <a:gd name="connsiteX189" fmla="*/ 2096713 w 5349084"/>
              <a:gd name="connsiteY189" fmla="*/ 15593533 h 16206724"/>
              <a:gd name="connsiteX190" fmla="*/ 2326893 w 5349084"/>
              <a:gd name="connsiteY190" fmla="*/ 15451241 h 16206724"/>
              <a:gd name="connsiteX191" fmla="*/ 2418965 w 5349084"/>
              <a:gd name="connsiteY191" fmla="*/ 15384280 h 16206724"/>
              <a:gd name="connsiteX192" fmla="*/ 2481738 w 5349084"/>
              <a:gd name="connsiteY192" fmla="*/ 15225247 h 16206724"/>
              <a:gd name="connsiteX193" fmla="*/ 2590550 w 5349084"/>
              <a:gd name="connsiteY193" fmla="*/ 15133176 h 16206724"/>
              <a:gd name="connsiteX194" fmla="*/ 2615660 w 5349084"/>
              <a:gd name="connsiteY194" fmla="*/ 15057845 h 16206724"/>
              <a:gd name="connsiteX195" fmla="*/ 2644958 w 5349084"/>
              <a:gd name="connsiteY195" fmla="*/ 15020177 h 16206724"/>
              <a:gd name="connsiteX196" fmla="*/ 2649141 w 5349084"/>
              <a:gd name="connsiteY196" fmla="*/ 14969957 h 16206724"/>
              <a:gd name="connsiteX197" fmla="*/ 2674251 w 5349084"/>
              <a:gd name="connsiteY197" fmla="*/ 14919736 h 16206724"/>
              <a:gd name="connsiteX198" fmla="*/ 2674251 w 5349084"/>
              <a:gd name="connsiteY198" fmla="*/ 14869515 h 16206724"/>
              <a:gd name="connsiteX199" fmla="*/ 2624030 w 5349084"/>
              <a:gd name="connsiteY199" fmla="*/ 14790001 h 16206724"/>
              <a:gd name="connsiteX200" fmla="*/ 2665881 w 5349084"/>
              <a:gd name="connsiteY200" fmla="*/ 14727223 h 16206724"/>
              <a:gd name="connsiteX201" fmla="*/ 2619847 w 5349084"/>
              <a:gd name="connsiteY201" fmla="*/ 14467749 h 16206724"/>
              <a:gd name="connsiteX202" fmla="*/ 2464998 w 5349084"/>
              <a:gd name="connsiteY202" fmla="*/ 13844178 h 16206724"/>
              <a:gd name="connsiteX203" fmla="*/ 2285043 w 5349084"/>
              <a:gd name="connsiteY203" fmla="*/ 13032276 h 16206724"/>
              <a:gd name="connsiteX204" fmla="*/ 2209711 w 5349084"/>
              <a:gd name="connsiteY204" fmla="*/ 12475661 h 16206724"/>
              <a:gd name="connsiteX205" fmla="*/ 2197154 w 5349084"/>
              <a:gd name="connsiteY205" fmla="*/ 12350109 h 16206724"/>
              <a:gd name="connsiteX206" fmla="*/ 2218082 w 5349084"/>
              <a:gd name="connsiteY206" fmla="*/ 12316629 h 16206724"/>
              <a:gd name="connsiteX207" fmla="*/ 2213895 w 5349084"/>
              <a:gd name="connsiteY207" fmla="*/ 11998564 h 16206724"/>
              <a:gd name="connsiteX208" fmla="*/ 2205524 w 5349084"/>
              <a:gd name="connsiteY208" fmla="*/ 11546578 h 16206724"/>
              <a:gd name="connsiteX209" fmla="*/ 2088343 w 5349084"/>
              <a:gd name="connsiteY209" fmla="*/ 11098779 h 16206724"/>
              <a:gd name="connsiteX210" fmla="*/ 2038122 w 5349084"/>
              <a:gd name="connsiteY210" fmla="*/ 10994150 h 16206724"/>
              <a:gd name="connsiteX211" fmla="*/ 2008829 w 5349084"/>
              <a:gd name="connsiteY211" fmla="*/ 11006707 h 16206724"/>
              <a:gd name="connsiteX212" fmla="*/ 1891647 w 5349084"/>
              <a:gd name="connsiteY212" fmla="*/ 10948116 h 16206724"/>
              <a:gd name="connsiteX213" fmla="*/ 1761908 w 5349084"/>
              <a:gd name="connsiteY213" fmla="*/ 11048558 h 16206724"/>
              <a:gd name="connsiteX214" fmla="*/ 1669837 w 5349084"/>
              <a:gd name="connsiteY214" fmla="*/ 11010890 h 16206724"/>
              <a:gd name="connsiteX215" fmla="*/ 1615433 w 5349084"/>
              <a:gd name="connsiteY215" fmla="*/ 11069481 h 16206724"/>
              <a:gd name="connsiteX216" fmla="*/ 1577765 w 5349084"/>
              <a:gd name="connsiteY216" fmla="*/ 11132259 h 16206724"/>
              <a:gd name="connsiteX217" fmla="*/ 1519175 w 5349084"/>
              <a:gd name="connsiteY217" fmla="*/ 11082038 h 16206724"/>
              <a:gd name="connsiteX218" fmla="*/ 1464771 w 5349084"/>
              <a:gd name="connsiteY218" fmla="*/ 11128072 h 16206724"/>
              <a:gd name="connsiteX219" fmla="*/ 1422920 w 5349084"/>
              <a:gd name="connsiteY219" fmla="*/ 11199220 h 16206724"/>
              <a:gd name="connsiteX220" fmla="*/ 1347589 w 5349084"/>
              <a:gd name="connsiteY220" fmla="*/ 11148999 h 16206724"/>
              <a:gd name="connsiteX221" fmla="*/ 1288998 w 5349084"/>
              <a:gd name="connsiteY221" fmla="*/ 11186663 h 16206724"/>
              <a:gd name="connsiteX222" fmla="*/ 1230408 w 5349084"/>
              <a:gd name="connsiteY222" fmla="*/ 11245253 h 16206724"/>
              <a:gd name="connsiteX223" fmla="*/ 1138336 w 5349084"/>
              <a:gd name="connsiteY223" fmla="*/ 11178292 h 16206724"/>
              <a:gd name="connsiteX224" fmla="*/ 1092298 w 5349084"/>
              <a:gd name="connsiteY224" fmla="*/ 11140629 h 16206724"/>
              <a:gd name="connsiteX225" fmla="*/ 1071375 w 5349084"/>
              <a:gd name="connsiteY225" fmla="*/ 11136442 h 16206724"/>
              <a:gd name="connsiteX226" fmla="*/ 958377 w 5349084"/>
              <a:gd name="connsiteY226" fmla="*/ 11182480 h 16206724"/>
              <a:gd name="connsiteX227" fmla="*/ 895603 w 5349084"/>
              <a:gd name="connsiteY227" fmla="*/ 11157369 h 16206724"/>
              <a:gd name="connsiteX228" fmla="*/ 891416 w 5349084"/>
              <a:gd name="connsiteY228" fmla="*/ 11119702 h 16206724"/>
              <a:gd name="connsiteX229" fmla="*/ 874675 w 5349084"/>
              <a:gd name="connsiteY229" fmla="*/ 11094591 h 16206724"/>
              <a:gd name="connsiteX230" fmla="*/ 883045 w 5349084"/>
              <a:gd name="connsiteY230" fmla="*/ 11019260 h 16206724"/>
              <a:gd name="connsiteX231" fmla="*/ 899786 w 5349084"/>
              <a:gd name="connsiteY231" fmla="*/ 10981597 h 16206724"/>
              <a:gd name="connsiteX232" fmla="*/ 874675 w 5349084"/>
              <a:gd name="connsiteY232" fmla="*/ 10952299 h 16206724"/>
              <a:gd name="connsiteX233" fmla="*/ 857935 w 5349084"/>
              <a:gd name="connsiteY233" fmla="*/ 10914636 h 16206724"/>
              <a:gd name="connsiteX234" fmla="*/ 962564 w 5349084"/>
              <a:gd name="connsiteY234" fmla="*/ 10429169 h 16206724"/>
              <a:gd name="connsiteX235" fmla="*/ 1029525 w 5349084"/>
              <a:gd name="connsiteY235" fmla="*/ 10056696 h 16206724"/>
              <a:gd name="connsiteX236" fmla="*/ 1029525 w 5349084"/>
              <a:gd name="connsiteY236" fmla="*/ 9474975 h 16206724"/>
              <a:gd name="connsiteX237" fmla="*/ 1079745 w 5349084"/>
              <a:gd name="connsiteY237" fmla="*/ 8767698 h 16206724"/>
              <a:gd name="connsiteX238" fmla="*/ 1167629 w 5349084"/>
              <a:gd name="connsiteY238" fmla="*/ 8219458 h 16206724"/>
              <a:gd name="connsiteX239" fmla="*/ 1176000 w 5349084"/>
              <a:gd name="connsiteY239" fmla="*/ 8035315 h 16206724"/>
              <a:gd name="connsiteX240" fmla="*/ 1180187 w 5349084"/>
              <a:gd name="connsiteY240" fmla="*/ 7943244 h 16206724"/>
              <a:gd name="connsiteX241" fmla="*/ 1100669 w 5349084"/>
              <a:gd name="connsiteY241" fmla="*/ 7930686 h 16206724"/>
              <a:gd name="connsiteX242" fmla="*/ 987674 w 5349084"/>
              <a:gd name="connsiteY242" fmla="*/ 7788394 h 16206724"/>
              <a:gd name="connsiteX243" fmla="*/ 1021155 w 5349084"/>
              <a:gd name="connsiteY243" fmla="*/ 7625179 h 16206724"/>
              <a:gd name="connsiteX244" fmla="*/ 1046265 w 5349084"/>
              <a:gd name="connsiteY244" fmla="*/ 7554031 h 16206724"/>
              <a:gd name="connsiteX245" fmla="*/ 1125779 w 5349084"/>
              <a:gd name="connsiteY245" fmla="*/ 7294557 h 16206724"/>
              <a:gd name="connsiteX246" fmla="*/ 1192740 w 5349084"/>
              <a:gd name="connsiteY246" fmla="*/ 6901162 h 16206724"/>
              <a:gd name="connsiteX247" fmla="*/ 1205297 w 5349084"/>
              <a:gd name="connsiteY247" fmla="*/ 6662615 h 16206724"/>
              <a:gd name="connsiteX248" fmla="*/ 1167629 w 5349084"/>
              <a:gd name="connsiteY248" fmla="*/ 6583098 h 16206724"/>
              <a:gd name="connsiteX249" fmla="*/ 1125779 w 5349084"/>
              <a:gd name="connsiteY249" fmla="*/ 6499396 h 16206724"/>
              <a:gd name="connsiteX250" fmla="*/ 1029525 w 5349084"/>
              <a:gd name="connsiteY250" fmla="*/ 6553804 h 16206724"/>
              <a:gd name="connsiteX251" fmla="*/ 682163 w 5349084"/>
              <a:gd name="connsiteY251" fmla="*/ 6398955 h 16206724"/>
              <a:gd name="connsiteX252" fmla="*/ 439429 w 5349084"/>
              <a:gd name="connsiteY252" fmla="*/ 6152038 h 16206724"/>
              <a:gd name="connsiteX253" fmla="*/ 393396 w 5349084"/>
              <a:gd name="connsiteY253" fmla="*/ 6072520 h 16206724"/>
              <a:gd name="connsiteX254" fmla="*/ 305507 w 5349084"/>
              <a:gd name="connsiteY254" fmla="*/ 5976266 h 16206724"/>
              <a:gd name="connsiteX255" fmla="*/ 246916 w 5349084"/>
              <a:gd name="connsiteY255" fmla="*/ 5867455 h 16206724"/>
              <a:gd name="connsiteX256" fmla="*/ 167402 w 5349084"/>
              <a:gd name="connsiteY256" fmla="*/ 5771195 h 16206724"/>
              <a:gd name="connsiteX257" fmla="*/ 150662 w 5349084"/>
              <a:gd name="connsiteY257" fmla="*/ 5670755 h 16206724"/>
              <a:gd name="connsiteX258" fmla="*/ 108812 w 5349084"/>
              <a:gd name="connsiteY258" fmla="*/ 5578683 h 16206724"/>
              <a:gd name="connsiteX259" fmla="*/ 66961 w 5349084"/>
              <a:gd name="connsiteY259" fmla="*/ 5511722 h 16206724"/>
              <a:gd name="connsiteX260" fmla="*/ 0 w 5349084"/>
              <a:gd name="connsiteY260" fmla="*/ 5448949 h 16206724"/>
              <a:gd name="connsiteX261" fmla="*/ 16740 w 5349084"/>
              <a:gd name="connsiteY261" fmla="*/ 5390358 h 16206724"/>
              <a:gd name="connsiteX262" fmla="*/ 37663 w 5349084"/>
              <a:gd name="connsiteY262" fmla="*/ 5289916 h 16206724"/>
              <a:gd name="connsiteX263" fmla="*/ 66961 w 5349084"/>
              <a:gd name="connsiteY263" fmla="*/ 5231325 h 16206724"/>
              <a:gd name="connsiteX264" fmla="*/ 37663 w 5349084"/>
              <a:gd name="connsiteY264" fmla="*/ 5122513 h 16206724"/>
              <a:gd name="connsiteX265" fmla="*/ 104624 w 5349084"/>
              <a:gd name="connsiteY265" fmla="*/ 5118327 h 16206724"/>
              <a:gd name="connsiteX266" fmla="*/ 96254 w 5349084"/>
              <a:gd name="connsiteY266" fmla="*/ 5009515 h 16206724"/>
              <a:gd name="connsiteX267" fmla="*/ 159032 w 5349084"/>
              <a:gd name="connsiteY267" fmla="*/ 4930001 h 16206724"/>
              <a:gd name="connsiteX268" fmla="*/ 171585 w 5349084"/>
              <a:gd name="connsiteY268" fmla="*/ 4867223 h 16206724"/>
              <a:gd name="connsiteX269" fmla="*/ 167402 w 5349084"/>
              <a:gd name="connsiteY269" fmla="*/ 4938371 h 16206724"/>
              <a:gd name="connsiteX270" fmla="*/ 158509 w 5349084"/>
              <a:gd name="connsiteY270" fmla="*/ 4991664 h 16206724"/>
              <a:gd name="connsiteX271" fmla="*/ 157425 w 5349084"/>
              <a:gd name="connsiteY271" fmla="*/ 5013577 h 16206724"/>
              <a:gd name="connsiteX272" fmla="*/ 166181 w 5349084"/>
              <a:gd name="connsiteY272" fmla="*/ 4969796 h 16206724"/>
              <a:gd name="connsiteX273" fmla="*/ 181421 w 5349084"/>
              <a:gd name="connsiteY273" fmla="*/ 4924077 h 16206724"/>
              <a:gd name="connsiteX274" fmla="*/ 189041 w 5349084"/>
              <a:gd name="connsiteY274" fmla="*/ 4779296 h 16206724"/>
              <a:gd name="connsiteX275" fmla="*/ 204281 w 5349084"/>
              <a:gd name="connsiteY275" fmla="*/ 4756436 h 16206724"/>
              <a:gd name="connsiteX276" fmla="*/ 211901 w 5349084"/>
              <a:gd name="connsiteY276" fmla="*/ 4733577 h 16206724"/>
              <a:gd name="connsiteX277" fmla="*/ 265241 w 5349084"/>
              <a:gd name="connsiteY277" fmla="*/ 4664996 h 16206724"/>
              <a:gd name="connsiteX278" fmla="*/ 280481 w 5349084"/>
              <a:gd name="connsiteY278" fmla="*/ 4642137 h 16206724"/>
              <a:gd name="connsiteX279" fmla="*/ 303341 w 5349084"/>
              <a:gd name="connsiteY279" fmla="*/ 4619277 h 16206724"/>
              <a:gd name="connsiteX280" fmla="*/ 318581 w 5349084"/>
              <a:gd name="connsiteY280" fmla="*/ 4596416 h 16206724"/>
              <a:gd name="connsiteX281" fmla="*/ 341441 w 5349084"/>
              <a:gd name="connsiteY281" fmla="*/ 4581176 h 16206724"/>
              <a:gd name="connsiteX282" fmla="*/ 379541 w 5349084"/>
              <a:gd name="connsiteY282" fmla="*/ 4543077 h 16206724"/>
              <a:gd name="connsiteX283" fmla="*/ 394781 w 5349084"/>
              <a:gd name="connsiteY283" fmla="*/ 4520217 h 16206724"/>
              <a:gd name="connsiteX284" fmla="*/ 440501 w 5349084"/>
              <a:gd name="connsiteY284" fmla="*/ 4474496 h 16206724"/>
              <a:gd name="connsiteX285" fmla="*/ 478601 w 5349084"/>
              <a:gd name="connsiteY285" fmla="*/ 4421157 h 16206724"/>
              <a:gd name="connsiteX286" fmla="*/ 531941 w 5349084"/>
              <a:gd name="connsiteY286" fmla="*/ 4344957 h 16206724"/>
              <a:gd name="connsiteX287" fmla="*/ 562421 w 5349084"/>
              <a:gd name="connsiteY287" fmla="*/ 4306857 h 16206724"/>
              <a:gd name="connsiteX288" fmla="*/ 592901 w 5349084"/>
              <a:gd name="connsiteY288" fmla="*/ 4261136 h 16206724"/>
              <a:gd name="connsiteX289" fmla="*/ 615761 w 5349084"/>
              <a:gd name="connsiteY289" fmla="*/ 4238277 h 16206724"/>
              <a:gd name="connsiteX290" fmla="*/ 631001 w 5349084"/>
              <a:gd name="connsiteY290" fmla="*/ 4215417 h 16206724"/>
              <a:gd name="connsiteX291" fmla="*/ 646241 w 5349084"/>
              <a:gd name="connsiteY291" fmla="*/ 4184936 h 16206724"/>
              <a:gd name="connsiteX292" fmla="*/ 691961 w 5349084"/>
              <a:gd name="connsiteY292" fmla="*/ 4139217 h 16206724"/>
              <a:gd name="connsiteX293" fmla="*/ 707201 w 5349084"/>
              <a:gd name="connsiteY293" fmla="*/ 4116357 h 16206724"/>
              <a:gd name="connsiteX294" fmla="*/ 752921 w 5349084"/>
              <a:gd name="connsiteY294" fmla="*/ 4078256 h 16206724"/>
              <a:gd name="connsiteX295" fmla="*/ 762000 w 5349084"/>
              <a:gd name="connsiteY295" fmla="*/ 4075230 h 16206724"/>
              <a:gd name="connsiteX296" fmla="*/ 794637 w 5349084"/>
              <a:gd name="connsiteY296" fmla="*/ 3971099 h 16206724"/>
              <a:gd name="connsiteX297" fmla="*/ 837012 w 5349084"/>
              <a:gd name="connsiteY297" fmla="*/ 3862813 h 16206724"/>
              <a:gd name="connsiteX298" fmla="*/ 1008597 w 5349084"/>
              <a:gd name="connsiteY298" fmla="*/ 3699593 h 16206724"/>
              <a:gd name="connsiteX299" fmla="*/ 1268071 w 5349084"/>
              <a:gd name="connsiteY299" fmla="*/ 3578228 h 16206724"/>
              <a:gd name="connsiteX300" fmla="*/ 1242961 w 5349084"/>
              <a:gd name="connsiteY300" fmla="*/ 3615892 h 16206724"/>
              <a:gd name="connsiteX301" fmla="*/ 1150889 w 5349084"/>
              <a:gd name="connsiteY301" fmla="*/ 3749813 h 16206724"/>
              <a:gd name="connsiteX302" fmla="*/ 1076735 w 5349084"/>
              <a:gd name="connsiteY302" fmla="*/ 3869872 h 16206724"/>
              <a:gd name="connsiteX303" fmla="*/ 1061649 w 5349084"/>
              <a:gd name="connsiteY303" fmla="*/ 3902689 h 16206724"/>
              <a:gd name="connsiteX304" fmla="*/ 1065341 w 5349084"/>
              <a:gd name="connsiteY304" fmla="*/ 3902997 h 16206724"/>
              <a:gd name="connsiteX305" fmla="*/ 1301561 w 5349084"/>
              <a:gd name="connsiteY305" fmla="*/ 3971576 h 16206724"/>
              <a:gd name="connsiteX306" fmla="*/ 1418733 w 5349084"/>
              <a:gd name="connsiteY306" fmla="*/ 3833515 h 16206724"/>
              <a:gd name="connsiteX307" fmla="*/ 1519175 w 5349084"/>
              <a:gd name="connsiteY307" fmla="*/ 3590781 h 16206724"/>
              <a:gd name="connsiteX308" fmla="*/ 1569395 w 5349084"/>
              <a:gd name="connsiteY308" fmla="*/ 3490340 h 16206724"/>
              <a:gd name="connsiteX309" fmla="*/ 1414550 w 5349084"/>
              <a:gd name="connsiteY309" fmla="*/ 3586594 h 16206724"/>
              <a:gd name="connsiteX310" fmla="*/ 1364329 w 5349084"/>
              <a:gd name="connsiteY310" fmla="*/ 3511263 h 16206724"/>
              <a:gd name="connsiteX311" fmla="*/ 1406180 w 5349084"/>
              <a:gd name="connsiteY311" fmla="*/ 3310380 h 16206724"/>
              <a:gd name="connsiteX312" fmla="*/ 1506621 w 5349084"/>
              <a:gd name="connsiteY312" fmla="*/ 3130425 h 16206724"/>
              <a:gd name="connsiteX313" fmla="*/ 1514992 w 5349084"/>
              <a:gd name="connsiteY313" fmla="*/ 3126238 h 16206724"/>
              <a:gd name="connsiteX314" fmla="*/ 1653096 w 5349084"/>
              <a:gd name="connsiteY314" fmla="*/ 2875134 h 16206724"/>
              <a:gd name="connsiteX315" fmla="*/ 1694947 w 5349084"/>
              <a:gd name="connsiteY315" fmla="*/ 2833283 h 16206724"/>
              <a:gd name="connsiteX316" fmla="*/ 1879090 w 5349084"/>
              <a:gd name="connsiteY316" fmla="*/ 2661698 h 16206724"/>
              <a:gd name="connsiteX317" fmla="*/ 1916757 w 5349084"/>
              <a:gd name="connsiteY317" fmla="*/ 2649141 h 16206724"/>
              <a:gd name="connsiteX318" fmla="*/ 1870719 w 5349084"/>
              <a:gd name="connsiteY318" fmla="*/ 2230635 h 16206724"/>
              <a:gd name="connsiteX319" fmla="*/ 1795389 w 5349084"/>
              <a:gd name="connsiteY319" fmla="*/ 1879090 h 16206724"/>
              <a:gd name="connsiteX320" fmla="*/ 1678207 w 5349084"/>
              <a:gd name="connsiteY320" fmla="*/ 1837239 h 16206724"/>
              <a:gd name="connsiteX321" fmla="*/ 1544285 w 5349084"/>
              <a:gd name="connsiteY321" fmla="*/ 1653097 h 16206724"/>
              <a:gd name="connsiteX322" fmla="*/ 1489881 w 5349084"/>
              <a:gd name="connsiteY322" fmla="*/ 1431291 h 16206724"/>
              <a:gd name="connsiteX323" fmla="*/ 1477324 w 5349084"/>
              <a:gd name="connsiteY323" fmla="*/ 1297369 h 16206724"/>
              <a:gd name="connsiteX324" fmla="*/ 1531732 w 5349084"/>
              <a:gd name="connsiteY324" fmla="*/ 1192740 h 16206724"/>
              <a:gd name="connsiteX325" fmla="*/ 1636356 w 5349084"/>
              <a:gd name="connsiteY325" fmla="*/ 1201110 h 16206724"/>
              <a:gd name="connsiteX326" fmla="*/ 1724245 w 5349084"/>
              <a:gd name="connsiteY326" fmla="*/ 1272258 h 16206724"/>
              <a:gd name="connsiteX327" fmla="*/ 1749355 w 5349084"/>
              <a:gd name="connsiteY327" fmla="*/ 757494 h 16206724"/>
              <a:gd name="connsiteX328" fmla="*/ 1874907 w 5349084"/>
              <a:gd name="connsiteY328" fmla="*/ 422689 h 16206724"/>
              <a:gd name="connsiteX329" fmla="*/ 1954421 w 5349084"/>
              <a:gd name="connsiteY329" fmla="*/ 267844 h 16206724"/>
              <a:gd name="connsiteX330" fmla="*/ 2067419 w 5349084"/>
              <a:gd name="connsiteY330" fmla="*/ 221806 h 16206724"/>
              <a:gd name="connsiteX331" fmla="*/ 2239005 w 5349084"/>
              <a:gd name="connsiteY331" fmla="*/ 96254 h 16206724"/>
              <a:gd name="connsiteX332" fmla="*/ 2515219 w 5349084"/>
              <a:gd name="connsiteY332" fmla="*/ 25111 h 16206724"/>
              <a:gd name="connsiteX333" fmla="*/ 2674251 w 5349084"/>
              <a:gd name="connsiteY333" fmla="*/ 0 h 16206724"/>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1149161 w 5349084"/>
              <a:gd name="connsiteY21" fmla="*/ 4474496 h 16206724"/>
              <a:gd name="connsiteX22" fmla="*/ 1088201 w 5349084"/>
              <a:gd name="connsiteY22" fmla="*/ 4474496 h 16206724"/>
              <a:gd name="connsiteX23" fmla="*/ 1019621 w 5349084"/>
              <a:gd name="connsiteY23" fmla="*/ 4512597 h 16206724"/>
              <a:gd name="connsiteX24" fmla="*/ 943421 w 5349084"/>
              <a:gd name="connsiteY24" fmla="*/ 4664996 h 16206724"/>
              <a:gd name="connsiteX25" fmla="*/ 920561 w 5349084"/>
              <a:gd name="connsiteY25" fmla="*/ 4687856 h 16206724"/>
              <a:gd name="connsiteX26" fmla="*/ 890081 w 5349084"/>
              <a:gd name="connsiteY26" fmla="*/ 4764056 h 16206724"/>
              <a:gd name="connsiteX27" fmla="*/ 851981 w 5349084"/>
              <a:gd name="connsiteY27" fmla="*/ 4832637 h 16206724"/>
              <a:gd name="connsiteX28" fmla="*/ 806261 w 5349084"/>
              <a:gd name="connsiteY28" fmla="*/ 4931697 h 16206724"/>
              <a:gd name="connsiteX29" fmla="*/ 798641 w 5349084"/>
              <a:gd name="connsiteY29" fmla="*/ 4954556 h 16206724"/>
              <a:gd name="connsiteX30" fmla="*/ 783401 w 5349084"/>
              <a:gd name="connsiteY30" fmla="*/ 4977416 h 16206724"/>
              <a:gd name="connsiteX31" fmla="*/ 828642 w 5349084"/>
              <a:gd name="connsiteY31" fmla="*/ 5059735 h 16206724"/>
              <a:gd name="connsiteX32" fmla="*/ 899786 w 5349084"/>
              <a:gd name="connsiteY32" fmla="*/ 5256435 h 16206724"/>
              <a:gd name="connsiteX33" fmla="*/ 912343 w 5349084"/>
              <a:gd name="connsiteY33" fmla="*/ 5373618 h 16206724"/>
              <a:gd name="connsiteX34" fmla="*/ 945823 w 5349084"/>
              <a:gd name="connsiteY34" fmla="*/ 5486612 h 16206724"/>
              <a:gd name="connsiteX35" fmla="*/ 1000227 w 5349084"/>
              <a:gd name="connsiteY35" fmla="*/ 5649831 h 16206724"/>
              <a:gd name="connsiteX36" fmla="*/ 1054635 w 5349084"/>
              <a:gd name="connsiteY36" fmla="*/ 5792123 h 16206724"/>
              <a:gd name="connsiteX37" fmla="*/ 1079745 w 5349084"/>
              <a:gd name="connsiteY37" fmla="*/ 5913488 h 16206724"/>
              <a:gd name="connsiteX38" fmla="*/ 1113226 w 5349084"/>
              <a:gd name="connsiteY38" fmla="*/ 5762826 h 16206724"/>
              <a:gd name="connsiteX39" fmla="*/ 1083928 w 5349084"/>
              <a:gd name="connsiteY39" fmla="*/ 5511722 h 16206724"/>
              <a:gd name="connsiteX40" fmla="*/ 1054635 w 5349084"/>
              <a:gd name="connsiteY40" fmla="*/ 5176918 h 16206724"/>
              <a:gd name="connsiteX41" fmla="*/ 1067188 w 5349084"/>
              <a:gd name="connsiteY41" fmla="*/ 4942554 h 16206724"/>
              <a:gd name="connsiteX42" fmla="*/ 1088115 w 5349084"/>
              <a:gd name="connsiteY42" fmla="*/ 4775152 h 16206724"/>
              <a:gd name="connsiteX43" fmla="*/ 1113226 w 5349084"/>
              <a:gd name="connsiteY43" fmla="*/ 4687267 h 16206724"/>
              <a:gd name="connsiteX44" fmla="*/ 1175608 w 5349084"/>
              <a:gd name="connsiteY44" fmla="*/ 4527189 h 16206724"/>
              <a:gd name="connsiteX45" fmla="*/ 1183892 w 5349084"/>
              <a:gd name="connsiteY45" fmla="*/ 4480700 h 16206724"/>
              <a:gd name="connsiteX46" fmla="*/ 1179641 w 5349084"/>
              <a:gd name="connsiteY46" fmla="*/ 4482116 h 16206724"/>
              <a:gd name="connsiteX47" fmla="*/ 1149161 w 5349084"/>
              <a:gd name="connsiteY47" fmla="*/ 4474496 h 16206724"/>
              <a:gd name="connsiteX48" fmla="*/ 773416 w 5349084"/>
              <a:gd name="connsiteY48" fmla="*/ 4064768 h 16206724"/>
              <a:gd name="connsiteX49" fmla="*/ 763095 w 5349084"/>
              <a:gd name="connsiteY49" fmla="*/ 4074865 h 16206724"/>
              <a:gd name="connsiteX50" fmla="*/ 775781 w 5349084"/>
              <a:gd name="connsiteY50" fmla="*/ 4070636 h 16206724"/>
              <a:gd name="connsiteX51" fmla="*/ 791021 w 5349084"/>
              <a:gd name="connsiteY51" fmla="*/ 4070636 h 16206724"/>
              <a:gd name="connsiteX52" fmla="*/ 773416 w 5349084"/>
              <a:gd name="connsiteY52" fmla="*/ 4064768 h 16206724"/>
              <a:gd name="connsiteX53" fmla="*/ 2674251 w 5349084"/>
              <a:gd name="connsiteY53" fmla="*/ 0 h 16206724"/>
              <a:gd name="connsiteX54" fmla="*/ 2912801 w 5349084"/>
              <a:gd name="connsiteY54" fmla="*/ 50221 h 16206724"/>
              <a:gd name="connsiteX55" fmla="*/ 3021613 w 5349084"/>
              <a:gd name="connsiteY55" fmla="*/ 62774 h 16206724"/>
              <a:gd name="connsiteX56" fmla="*/ 3327120 w 5349084"/>
              <a:gd name="connsiteY56" fmla="*/ 209253 h 16206724"/>
              <a:gd name="connsiteX57" fmla="*/ 3481970 w 5349084"/>
              <a:gd name="connsiteY57" fmla="*/ 297137 h 16206724"/>
              <a:gd name="connsiteX58" fmla="*/ 3553113 w 5349084"/>
              <a:gd name="connsiteY58" fmla="*/ 426876 h 16206724"/>
              <a:gd name="connsiteX59" fmla="*/ 3590781 w 5349084"/>
              <a:gd name="connsiteY59" fmla="*/ 585908 h 16206724"/>
              <a:gd name="connsiteX60" fmla="*/ 3632632 w 5349084"/>
              <a:gd name="connsiteY60" fmla="*/ 778421 h 16206724"/>
              <a:gd name="connsiteX61" fmla="*/ 3632632 w 5349084"/>
              <a:gd name="connsiteY61" fmla="*/ 966747 h 16206724"/>
              <a:gd name="connsiteX62" fmla="*/ 3624262 w 5349084"/>
              <a:gd name="connsiteY62" fmla="*/ 1184370 h 16206724"/>
              <a:gd name="connsiteX63" fmla="*/ 3620075 w 5349084"/>
              <a:gd name="connsiteY63" fmla="*/ 1439661 h 16206724"/>
              <a:gd name="connsiteX64" fmla="*/ 3578224 w 5349084"/>
              <a:gd name="connsiteY64" fmla="*/ 1640544 h 16206724"/>
              <a:gd name="connsiteX65" fmla="*/ 3645185 w 5349084"/>
              <a:gd name="connsiteY65" fmla="*/ 1661467 h 16206724"/>
              <a:gd name="connsiteX66" fmla="*/ 3649372 w 5349084"/>
              <a:gd name="connsiteY66" fmla="*/ 1787019 h 16206724"/>
              <a:gd name="connsiteX67" fmla="*/ 3565671 w 5349084"/>
              <a:gd name="connsiteY67" fmla="*/ 1996272 h 16206724"/>
              <a:gd name="connsiteX68" fmla="*/ 3465229 w 5349084"/>
              <a:gd name="connsiteY68" fmla="*/ 2126010 h 16206724"/>
              <a:gd name="connsiteX69" fmla="*/ 3410821 w 5349084"/>
              <a:gd name="connsiteY69" fmla="*/ 2159491 h 16206724"/>
              <a:gd name="connsiteX70" fmla="*/ 3435932 w 5349084"/>
              <a:gd name="connsiteY70" fmla="*/ 2205524 h 16206724"/>
              <a:gd name="connsiteX71" fmla="*/ 3666113 w 5349084"/>
              <a:gd name="connsiteY71" fmla="*/ 2377114 h 16206724"/>
              <a:gd name="connsiteX72" fmla="*/ 3682853 w 5349084"/>
              <a:gd name="connsiteY72" fmla="*/ 2381297 h 16206724"/>
              <a:gd name="connsiteX73" fmla="*/ 3913029 w 5349084"/>
              <a:gd name="connsiteY73" fmla="*/ 2368744 h 16206724"/>
              <a:gd name="connsiteX74" fmla="*/ 3879548 w 5349084"/>
              <a:gd name="connsiteY74" fmla="*/ 2410595 h 16206724"/>
              <a:gd name="connsiteX75" fmla="*/ 3933956 w 5349084"/>
              <a:gd name="connsiteY75" fmla="*/ 2410595 h 16206724"/>
              <a:gd name="connsiteX76" fmla="*/ 3825145 w 5349084"/>
              <a:gd name="connsiteY76" fmla="*/ 2456628 h 16206724"/>
              <a:gd name="connsiteX77" fmla="*/ 3871178 w 5349084"/>
              <a:gd name="connsiteY77" fmla="*/ 2448258 h 16206724"/>
              <a:gd name="connsiteX78" fmla="*/ 3829327 w 5349084"/>
              <a:gd name="connsiteY78" fmla="*/ 2473368 h 16206724"/>
              <a:gd name="connsiteX79" fmla="*/ 3887918 w 5349084"/>
              <a:gd name="connsiteY79" fmla="*/ 2469185 h 16206724"/>
              <a:gd name="connsiteX80" fmla="*/ 3791664 w 5349084"/>
              <a:gd name="connsiteY80" fmla="*/ 2506849 h 16206724"/>
              <a:gd name="connsiteX81" fmla="*/ 3887918 w 5349084"/>
              <a:gd name="connsiteY81" fmla="*/ 2527776 h 16206724"/>
              <a:gd name="connsiteX82" fmla="*/ 3779107 w 5349084"/>
              <a:gd name="connsiteY82" fmla="*/ 2557069 h 16206724"/>
              <a:gd name="connsiteX83" fmla="*/ 3917216 w 5349084"/>
              <a:gd name="connsiteY83" fmla="*/ 2586367 h 16206724"/>
              <a:gd name="connsiteX84" fmla="*/ 3741443 w 5349084"/>
              <a:gd name="connsiteY84" fmla="*/ 2598920 h 16206724"/>
              <a:gd name="connsiteX85" fmla="*/ 3879548 w 5349084"/>
              <a:gd name="connsiteY85" fmla="*/ 2636588 h 16206724"/>
              <a:gd name="connsiteX86" fmla="*/ 3694883 w 5349084"/>
              <a:gd name="connsiteY86" fmla="*/ 2641821 h 16206724"/>
              <a:gd name="connsiteX87" fmla="*/ 3670972 w 5349084"/>
              <a:gd name="connsiteY87" fmla="*/ 2636359 h 16206724"/>
              <a:gd name="connsiteX88" fmla="*/ 3645185 w 5349084"/>
              <a:gd name="connsiteY88" fmla="*/ 2628218 h 16206724"/>
              <a:gd name="connsiteX89" fmla="*/ 3656499 w 5349084"/>
              <a:gd name="connsiteY89" fmla="*/ 2633055 h 16206724"/>
              <a:gd name="connsiteX90" fmla="*/ 3670972 w 5349084"/>
              <a:gd name="connsiteY90" fmla="*/ 2636359 h 16206724"/>
              <a:gd name="connsiteX91" fmla="*/ 3724703 w 5349084"/>
              <a:gd name="connsiteY91" fmla="*/ 2653328 h 16206724"/>
              <a:gd name="connsiteX92" fmla="*/ 3398269 w 5349084"/>
              <a:gd name="connsiteY92" fmla="*/ 2711919 h 16206724"/>
              <a:gd name="connsiteX93" fmla="*/ 3076017 w 5349084"/>
              <a:gd name="connsiteY93" fmla="*/ 2636588 h 16206724"/>
              <a:gd name="connsiteX94" fmla="*/ 3130425 w 5349084"/>
              <a:gd name="connsiteY94" fmla="*/ 2753769 h 16206724"/>
              <a:gd name="connsiteX95" fmla="*/ 3180645 w 5349084"/>
              <a:gd name="connsiteY95" fmla="*/ 2879321 h 16206724"/>
              <a:gd name="connsiteX96" fmla="*/ 3201569 w 5349084"/>
              <a:gd name="connsiteY96" fmla="*/ 2916985 h 16206724"/>
              <a:gd name="connsiteX97" fmla="*/ 2912801 w 5349084"/>
              <a:gd name="connsiteY97" fmla="*/ 3285270 h 16206724"/>
              <a:gd name="connsiteX98" fmla="*/ 2823711 w 5349084"/>
              <a:gd name="connsiteY98" fmla="*/ 3746961 h 16206724"/>
              <a:gd name="connsiteX99" fmla="*/ 2824884 w 5349084"/>
              <a:gd name="connsiteY99" fmla="*/ 3757912 h 16206724"/>
              <a:gd name="connsiteX100" fmla="*/ 2825561 w 5349084"/>
              <a:gd name="connsiteY100" fmla="*/ 3758216 h 16206724"/>
              <a:gd name="connsiteX101" fmla="*/ 2863661 w 5349084"/>
              <a:gd name="connsiteY101" fmla="*/ 3765836 h 16206724"/>
              <a:gd name="connsiteX102" fmla="*/ 2917001 w 5349084"/>
              <a:gd name="connsiteY102" fmla="*/ 3796316 h 16206724"/>
              <a:gd name="connsiteX103" fmla="*/ 2955101 w 5349084"/>
              <a:gd name="connsiteY103" fmla="*/ 3803936 h 16206724"/>
              <a:gd name="connsiteX104" fmla="*/ 2985581 w 5349084"/>
              <a:gd name="connsiteY104" fmla="*/ 3811556 h 16206724"/>
              <a:gd name="connsiteX105" fmla="*/ 3069401 w 5349084"/>
              <a:gd name="connsiteY105" fmla="*/ 3826796 h 16206724"/>
              <a:gd name="connsiteX106" fmla="*/ 3153221 w 5349084"/>
              <a:gd name="connsiteY106" fmla="*/ 3849656 h 16206724"/>
              <a:gd name="connsiteX107" fmla="*/ 3183701 w 5349084"/>
              <a:gd name="connsiteY107" fmla="*/ 3857276 h 16206724"/>
              <a:gd name="connsiteX108" fmla="*/ 3229421 w 5349084"/>
              <a:gd name="connsiteY108" fmla="*/ 3872516 h 16206724"/>
              <a:gd name="connsiteX109" fmla="*/ 3240080 w 5349084"/>
              <a:gd name="connsiteY109" fmla="*/ 3876069 h 16206724"/>
              <a:gd name="connsiteX110" fmla="*/ 3266177 w 5349084"/>
              <a:gd name="connsiteY110" fmla="*/ 3783228 h 16206724"/>
              <a:gd name="connsiteX111" fmla="*/ 3343861 w 5349084"/>
              <a:gd name="connsiteY111" fmla="*/ 3590781 h 16206724"/>
              <a:gd name="connsiteX112" fmla="*/ 3389899 w 5349084"/>
              <a:gd name="connsiteY112" fmla="*/ 3511263 h 16206724"/>
              <a:gd name="connsiteX113" fmla="*/ 3603334 w 5349084"/>
              <a:gd name="connsiteY113" fmla="*/ 3180646 h 16206724"/>
              <a:gd name="connsiteX114" fmla="*/ 3670295 w 5349084"/>
              <a:gd name="connsiteY114" fmla="*/ 3197386 h 16206724"/>
              <a:gd name="connsiteX115" fmla="*/ 3666113 w 5349084"/>
              <a:gd name="connsiteY115" fmla="*/ 3184828 h 16206724"/>
              <a:gd name="connsiteX116" fmla="*/ 4327352 w 5349084"/>
              <a:gd name="connsiteY116" fmla="*/ 3155535 h 16206724"/>
              <a:gd name="connsiteX117" fmla="*/ 4519865 w 5349084"/>
              <a:gd name="connsiteY117" fmla="*/ 3138795 h 16206724"/>
              <a:gd name="connsiteX118" fmla="*/ 4817001 w 5349084"/>
              <a:gd name="connsiteY118" fmla="*/ 3385711 h 16206724"/>
              <a:gd name="connsiteX119" fmla="*/ 5089033 w 5349084"/>
              <a:gd name="connsiteY119" fmla="*/ 3942327 h 16206724"/>
              <a:gd name="connsiteX120" fmla="*/ 5202027 w 5349084"/>
              <a:gd name="connsiteY120" fmla="*/ 4578456 h 16206724"/>
              <a:gd name="connsiteX121" fmla="*/ 5294099 w 5349084"/>
              <a:gd name="connsiteY121" fmla="*/ 5273176 h 16206724"/>
              <a:gd name="connsiteX122" fmla="*/ 5340137 w 5349084"/>
              <a:gd name="connsiteY122" fmla="*/ 6030669 h 16206724"/>
              <a:gd name="connsiteX123" fmla="*/ 5335949 w 5349084"/>
              <a:gd name="connsiteY123" fmla="*/ 6850941 h 16206724"/>
              <a:gd name="connsiteX124" fmla="*/ 5231325 w 5349084"/>
              <a:gd name="connsiteY124" fmla="*/ 7131343 h 16206724"/>
              <a:gd name="connsiteX125" fmla="*/ 5017885 w 5349084"/>
              <a:gd name="connsiteY125" fmla="*/ 7189933 h 16206724"/>
              <a:gd name="connsiteX126" fmla="*/ 4858852 w 5349084"/>
              <a:gd name="connsiteY126" fmla="*/ 7210857 h 16206724"/>
              <a:gd name="connsiteX127" fmla="*/ 4716560 w 5349084"/>
              <a:gd name="connsiteY127" fmla="*/ 7240154 h 16206724"/>
              <a:gd name="connsiteX128" fmla="*/ 4511495 w 5349084"/>
              <a:gd name="connsiteY128" fmla="*/ 7336408 h 16206724"/>
              <a:gd name="connsiteX129" fmla="*/ 4373385 w 5349084"/>
              <a:gd name="connsiteY129" fmla="*/ 7428480 h 16206724"/>
              <a:gd name="connsiteX130" fmla="*/ 4360833 w 5349084"/>
              <a:gd name="connsiteY130" fmla="*/ 7474517 h 16206724"/>
              <a:gd name="connsiteX131" fmla="*/ 4360833 w 5349084"/>
              <a:gd name="connsiteY131" fmla="*/ 7549849 h 16206724"/>
              <a:gd name="connsiteX132" fmla="*/ 4314795 w 5349084"/>
              <a:gd name="connsiteY132" fmla="*/ 7587511 h 16206724"/>
              <a:gd name="connsiteX133" fmla="*/ 4532417 w 5349084"/>
              <a:gd name="connsiteY133" fmla="*/ 8052055 h 16206724"/>
              <a:gd name="connsiteX134" fmla="*/ 4729117 w 5349084"/>
              <a:gd name="connsiteY134" fmla="*/ 8571002 h 16206724"/>
              <a:gd name="connsiteX135" fmla="*/ 4959293 w 5349084"/>
              <a:gd name="connsiteY135" fmla="*/ 9257352 h 16206724"/>
              <a:gd name="connsiteX136" fmla="*/ 5151807 w 5349084"/>
              <a:gd name="connsiteY136" fmla="*/ 10002293 h 16206724"/>
              <a:gd name="connsiteX137" fmla="*/ 5189474 w 5349084"/>
              <a:gd name="connsiteY137" fmla="*/ 10190618 h 16206724"/>
              <a:gd name="connsiteX138" fmla="*/ 5181104 w 5349084"/>
              <a:gd name="connsiteY138" fmla="*/ 10207359 h 16206724"/>
              <a:gd name="connsiteX139" fmla="*/ 5135066 w 5349084"/>
              <a:gd name="connsiteY139" fmla="*/ 10211546 h 16206724"/>
              <a:gd name="connsiteX140" fmla="*/ 5072293 w 5349084"/>
              <a:gd name="connsiteY140" fmla="*/ 10249209 h 16206724"/>
              <a:gd name="connsiteX141" fmla="*/ 4930001 w 5349084"/>
              <a:gd name="connsiteY141" fmla="*/ 10257579 h 16206724"/>
              <a:gd name="connsiteX142" fmla="*/ 4934183 w 5349084"/>
              <a:gd name="connsiteY142" fmla="*/ 10320357 h 16206724"/>
              <a:gd name="connsiteX143" fmla="*/ 4950923 w 5349084"/>
              <a:gd name="connsiteY143" fmla="*/ 10353838 h 16206724"/>
              <a:gd name="connsiteX144" fmla="*/ 4913260 w 5349084"/>
              <a:gd name="connsiteY144" fmla="*/ 10341281 h 16206724"/>
              <a:gd name="connsiteX145" fmla="*/ 4846299 w 5349084"/>
              <a:gd name="connsiteY145" fmla="*/ 10370578 h 16206724"/>
              <a:gd name="connsiteX146" fmla="*/ 4791891 w 5349084"/>
              <a:gd name="connsiteY146" fmla="*/ 10424982 h 16206724"/>
              <a:gd name="connsiteX147" fmla="*/ 4716560 w 5349084"/>
              <a:gd name="connsiteY147" fmla="*/ 10424982 h 16206724"/>
              <a:gd name="connsiteX148" fmla="*/ 4599379 w 5349084"/>
              <a:gd name="connsiteY148" fmla="*/ 10370578 h 16206724"/>
              <a:gd name="connsiteX149" fmla="*/ 4515677 w 5349084"/>
              <a:gd name="connsiteY149" fmla="*/ 10445909 h 16206724"/>
              <a:gd name="connsiteX150" fmla="*/ 4423606 w 5349084"/>
              <a:gd name="connsiteY150" fmla="*/ 10542163 h 16206724"/>
              <a:gd name="connsiteX151" fmla="*/ 4331535 w 5349084"/>
              <a:gd name="connsiteY151" fmla="*/ 10625865 h 16206724"/>
              <a:gd name="connsiteX152" fmla="*/ 4252021 w 5349084"/>
              <a:gd name="connsiteY152" fmla="*/ 10667715 h 16206724"/>
              <a:gd name="connsiteX153" fmla="*/ 4256203 w 5349084"/>
              <a:gd name="connsiteY153" fmla="*/ 10772344 h 16206724"/>
              <a:gd name="connsiteX154" fmla="*/ 4247833 w 5349084"/>
              <a:gd name="connsiteY154" fmla="*/ 10826747 h 16206724"/>
              <a:gd name="connsiteX155" fmla="*/ 4293871 w 5349084"/>
              <a:gd name="connsiteY155" fmla="*/ 11366622 h 16206724"/>
              <a:gd name="connsiteX156" fmla="*/ 4427793 w 5349084"/>
              <a:gd name="connsiteY156" fmla="*/ 11885570 h 16206724"/>
              <a:gd name="connsiteX157" fmla="*/ 4469644 w 5349084"/>
              <a:gd name="connsiteY157" fmla="*/ 12258038 h 16206724"/>
              <a:gd name="connsiteX158" fmla="*/ 4490567 w 5349084"/>
              <a:gd name="connsiteY158" fmla="*/ 12291518 h 16206724"/>
              <a:gd name="connsiteX159" fmla="*/ 4498937 w 5349084"/>
              <a:gd name="connsiteY159" fmla="*/ 12797913 h 16206724"/>
              <a:gd name="connsiteX160" fmla="*/ 4398495 w 5349084"/>
              <a:gd name="connsiteY160" fmla="*/ 13358711 h 16206724"/>
              <a:gd name="connsiteX161" fmla="*/ 4159949 w 5349084"/>
              <a:gd name="connsiteY161" fmla="*/ 14153872 h 16206724"/>
              <a:gd name="connsiteX162" fmla="*/ 3992547 w 5349084"/>
              <a:gd name="connsiteY162" fmla="*/ 14647709 h 16206724"/>
              <a:gd name="connsiteX163" fmla="*/ 3992547 w 5349084"/>
              <a:gd name="connsiteY163" fmla="*/ 15057845 h 16206724"/>
              <a:gd name="connsiteX164" fmla="*/ 4026027 w 5349084"/>
              <a:gd name="connsiteY164" fmla="*/ 15120619 h 16206724"/>
              <a:gd name="connsiteX165" fmla="*/ 4030211 w 5349084"/>
              <a:gd name="connsiteY165" fmla="*/ 15183397 h 16206724"/>
              <a:gd name="connsiteX166" fmla="*/ 4042768 w 5349084"/>
              <a:gd name="connsiteY166" fmla="*/ 15250358 h 16206724"/>
              <a:gd name="connsiteX167" fmla="*/ 4046951 w 5349084"/>
              <a:gd name="connsiteY167" fmla="*/ 15308949 h 16206724"/>
              <a:gd name="connsiteX168" fmla="*/ 4147392 w 5349084"/>
              <a:gd name="connsiteY168" fmla="*/ 15585163 h 16206724"/>
              <a:gd name="connsiteX169" fmla="*/ 4143209 w 5349084"/>
              <a:gd name="connsiteY169" fmla="*/ 15752565 h 16206724"/>
              <a:gd name="connsiteX170" fmla="*/ 4180873 w 5349084"/>
              <a:gd name="connsiteY170" fmla="*/ 15815339 h 16206724"/>
              <a:gd name="connsiteX171" fmla="*/ 4185060 w 5349084"/>
              <a:gd name="connsiteY171" fmla="*/ 15919967 h 16206724"/>
              <a:gd name="connsiteX172" fmla="*/ 4159949 w 5349084"/>
              <a:gd name="connsiteY172" fmla="*/ 15953448 h 16206724"/>
              <a:gd name="connsiteX173" fmla="*/ 4005100 w 5349084"/>
              <a:gd name="connsiteY173" fmla="*/ 16024592 h 16206724"/>
              <a:gd name="connsiteX174" fmla="*/ 3967437 w 5349084"/>
              <a:gd name="connsiteY174" fmla="*/ 16024592 h 16206724"/>
              <a:gd name="connsiteX175" fmla="*/ 3963249 w 5349084"/>
              <a:gd name="connsiteY175" fmla="*/ 15978558 h 16206724"/>
              <a:gd name="connsiteX176" fmla="*/ 3887918 w 5349084"/>
              <a:gd name="connsiteY176" fmla="*/ 16028780 h 16206724"/>
              <a:gd name="connsiteX177" fmla="*/ 3607521 w 5349084"/>
              <a:gd name="connsiteY177" fmla="*/ 16191994 h 16206724"/>
              <a:gd name="connsiteX178" fmla="*/ 3029983 w 5349084"/>
              <a:gd name="connsiteY178" fmla="*/ 16187812 h 16206724"/>
              <a:gd name="connsiteX179" fmla="*/ 2536146 w 5349084"/>
              <a:gd name="connsiteY179" fmla="*/ 16179440 h 16206724"/>
              <a:gd name="connsiteX180" fmla="*/ 2414777 w 5349084"/>
              <a:gd name="connsiteY180" fmla="*/ 16154332 h 16206724"/>
              <a:gd name="connsiteX181" fmla="*/ 2410595 w 5349084"/>
              <a:gd name="connsiteY181" fmla="*/ 16112480 h 16206724"/>
              <a:gd name="connsiteX182" fmla="*/ 1958608 w 5349084"/>
              <a:gd name="connsiteY182" fmla="*/ 16087370 h 16206724"/>
              <a:gd name="connsiteX183" fmla="*/ 1690764 w 5349084"/>
              <a:gd name="connsiteY183" fmla="*/ 16066442 h 16206724"/>
              <a:gd name="connsiteX184" fmla="*/ 1665654 w 5349084"/>
              <a:gd name="connsiteY184" fmla="*/ 16024592 h 16206724"/>
              <a:gd name="connsiteX185" fmla="*/ 1690764 w 5349084"/>
              <a:gd name="connsiteY185" fmla="*/ 15978558 h 16206724"/>
              <a:gd name="connsiteX186" fmla="*/ 1749355 w 5349084"/>
              <a:gd name="connsiteY186" fmla="*/ 15786046 h 16206724"/>
              <a:gd name="connsiteX187" fmla="*/ 2038122 w 5349084"/>
              <a:gd name="connsiteY187" fmla="*/ 15614456 h 16206724"/>
              <a:gd name="connsiteX188" fmla="*/ 2096713 w 5349084"/>
              <a:gd name="connsiteY188" fmla="*/ 15593533 h 16206724"/>
              <a:gd name="connsiteX189" fmla="*/ 2326893 w 5349084"/>
              <a:gd name="connsiteY189" fmla="*/ 15451241 h 16206724"/>
              <a:gd name="connsiteX190" fmla="*/ 2418965 w 5349084"/>
              <a:gd name="connsiteY190" fmla="*/ 15384280 h 16206724"/>
              <a:gd name="connsiteX191" fmla="*/ 2481738 w 5349084"/>
              <a:gd name="connsiteY191" fmla="*/ 15225247 h 16206724"/>
              <a:gd name="connsiteX192" fmla="*/ 2590550 w 5349084"/>
              <a:gd name="connsiteY192" fmla="*/ 15133176 h 16206724"/>
              <a:gd name="connsiteX193" fmla="*/ 2615660 w 5349084"/>
              <a:gd name="connsiteY193" fmla="*/ 15057845 h 16206724"/>
              <a:gd name="connsiteX194" fmla="*/ 2644958 w 5349084"/>
              <a:gd name="connsiteY194" fmla="*/ 15020177 h 16206724"/>
              <a:gd name="connsiteX195" fmla="*/ 2649141 w 5349084"/>
              <a:gd name="connsiteY195" fmla="*/ 14969957 h 16206724"/>
              <a:gd name="connsiteX196" fmla="*/ 2674251 w 5349084"/>
              <a:gd name="connsiteY196" fmla="*/ 14919736 h 16206724"/>
              <a:gd name="connsiteX197" fmla="*/ 2674251 w 5349084"/>
              <a:gd name="connsiteY197" fmla="*/ 14869515 h 16206724"/>
              <a:gd name="connsiteX198" fmla="*/ 2624030 w 5349084"/>
              <a:gd name="connsiteY198" fmla="*/ 14790001 h 16206724"/>
              <a:gd name="connsiteX199" fmla="*/ 2665881 w 5349084"/>
              <a:gd name="connsiteY199" fmla="*/ 14727223 h 16206724"/>
              <a:gd name="connsiteX200" fmla="*/ 2619847 w 5349084"/>
              <a:gd name="connsiteY200" fmla="*/ 14467749 h 16206724"/>
              <a:gd name="connsiteX201" fmla="*/ 2464998 w 5349084"/>
              <a:gd name="connsiteY201" fmla="*/ 13844178 h 16206724"/>
              <a:gd name="connsiteX202" fmla="*/ 2285043 w 5349084"/>
              <a:gd name="connsiteY202" fmla="*/ 13032276 h 16206724"/>
              <a:gd name="connsiteX203" fmla="*/ 2209711 w 5349084"/>
              <a:gd name="connsiteY203" fmla="*/ 12475661 h 16206724"/>
              <a:gd name="connsiteX204" fmla="*/ 2197154 w 5349084"/>
              <a:gd name="connsiteY204" fmla="*/ 12350109 h 16206724"/>
              <a:gd name="connsiteX205" fmla="*/ 2218082 w 5349084"/>
              <a:gd name="connsiteY205" fmla="*/ 12316629 h 16206724"/>
              <a:gd name="connsiteX206" fmla="*/ 2213895 w 5349084"/>
              <a:gd name="connsiteY206" fmla="*/ 11998564 h 16206724"/>
              <a:gd name="connsiteX207" fmla="*/ 2205524 w 5349084"/>
              <a:gd name="connsiteY207" fmla="*/ 11546578 h 16206724"/>
              <a:gd name="connsiteX208" fmla="*/ 2088343 w 5349084"/>
              <a:gd name="connsiteY208" fmla="*/ 11098779 h 16206724"/>
              <a:gd name="connsiteX209" fmla="*/ 2038122 w 5349084"/>
              <a:gd name="connsiteY209" fmla="*/ 10994150 h 16206724"/>
              <a:gd name="connsiteX210" fmla="*/ 2008829 w 5349084"/>
              <a:gd name="connsiteY210" fmla="*/ 11006707 h 16206724"/>
              <a:gd name="connsiteX211" fmla="*/ 1891647 w 5349084"/>
              <a:gd name="connsiteY211" fmla="*/ 10948116 h 16206724"/>
              <a:gd name="connsiteX212" fmla="*/ 1761908 w 5349084"/>
              <a:gd name="connsiteY212" fmla="*/ 11048558 h 16206724"/>
              <a:gd name="connsiteX213" fmla="*/ 1669837 w 5349084"/>
              <a:gd name="connsiteY213" fmla="*/ 11010890 h 16206724"/>
              <a:gd name="connsiteX214" fmla="*/ 1615433 w 5349084"/>
              <a:gd name="connsiteY214" fmla="*/ 11069481 h 16206724"/>
              <a:gd name="connsiteX215" fmla="*/ 1577765 w 5349084"/>
              <a:gd name="connsiteY215" fmla="*/ 11132259 h 16206724"/>
              <a:gd name="connsiteX216" fmla="*/ 1519175 w 5349084"/>
              <a:gd name="connsiteY216" fmla="*/ 11082038 h 16206724"/>
              <a:gd name="connsiteX217" fmla="*/ 1464771 w 5349084"/>
              <a:gd name="connsiteY217" fmla="*/ 11128072 h 16206724"/>
              <a:gd name="connsiteX218" fmla="*/ 1422920 w 5349084"/>
              <a:gd name="connsiteY218" fmla="*/ 11199220 h 16206724"/>
              <a:gd name="connsiteX219" fmla="*/ 1347589 w 5349084"/>
              <a:gd name="connsiteY219" fmla="*/ 11148999 h 16206724"/>
              <a:gd name="connsiteX220" fmla="*/ 1288998 w 5349084"/>
              <a:gd name="connsiteY220" fmla="*/ 11186663 h 16206724"/>
              <a:gd name="connsiteX221" fmla="*/ 1230408 w 5349084"/>
              <a:gd name="connsiteY221" fmla="*/ 11245253 h 16206724"/>
              <a:gd name="connsiteX222" fmla="*/ 1138336 w 5349084"/>
              <a:gd name="connsiteY222" fmla="*/ 11178292 h 16206724"/>
              <a:gd name="connsiteX223" fmla="*/ 1092298 w 5349084"/>
              <a:gd name="connsiteY223" fmla="*/ 11140629 h 16206724"/>
              <a:gd name="connsiteX224" fmla="*/ 1071375 w 5349084"/>
              <a:gd name="connsiteY224" fmla="*/ 11136442 h 16206724"/>
              <a:gd name="connsiteX225" fmla="*/ 958377 w 5349084"/>
              <a:gd name="connsiteY225" fmla="*/ 11182480 h 16206724"/>
              <a:gd name="connsiteX226" fmla="*/ 895603 w 5349084"/>
              <a:gd name="connsiteY226" fmla="*/ 11157369 h 16206724"/>
              <a:gd name="connsiteX227" fmla="*/ 891416 w 5349084"/>
              <a:gd name="connsiteY227" fmla="*/ 11119702 h 16206724"/>
              <a:gd name="connsiteX228" fmla="*/ 874675 w 5349084"/>
              <a:gd name="connsiteY228" fmla="*/ 11094591 h 16206724"/>
              <a:gd name="connsiteX229" fmla="*/ 883045 w 5349084"/>
              <a:gd name="connsiteY229" fmla="*/ 11019260 h 16206724"/>
              <a:gd name="connsiteX230" fmla="*/ 899786 w 5349084"/>
              <a:gd name="connsiteY230" fmla="*/ 10981597 h 16206724"/>
              <a:gd name="connsiteX231" fmla="*/ 874675 w 5349084"/>
              <a:gd name="connsiteY231" fmla="*/ 10952299 h 16206724"/>
              <a:gd name="connsiteX232" fmla="*/ 857935 w 5349084"/>
              <a:gd name="connsiteY232" fmla="*/ 10914636 h 16206724"/>
              <a:gd name="connsiteX233" fmla="*/ 962564 w 5349084"/>
              <a:gd name="connsiteY233" fmla="*/ 10429169 h 16206724"/>
              <a:gd name="connsiteX234" fmla="*/ 1029525 w 5349084"/>
              <a:gd name="connsiteY234" fmla="*/ 10056696 h 16206724"/>
              <a:gd name="connsiteX235" fmla="*/ 1029525 w 5349084"/>
              <a:gd name="connsiteY235" fmla="*/ 9474975 h 16206724"/>
              <a:gd name="connsiteX236" fmla="*/ 1079745 w 5349084"/>
              <a:gd name="connsiteY236" fmla="*/ 8767698 h 16206724"/>
              <a:gd name="connsiteX237" fmla="*/ 1167629 w 5349084"/>
              <a:gd name="connsiteY237" fmla="*/ 8219458 h 16206724"/>
              <a:gd name="connsiteX238" fmla="*/ 1176000 w 5349084"/>
              <a:gd name="connsiteY238" fmla="*/ 8035315 h 16206724"/>
              <a:gd name="connsiteX239" fmla="*/ 1180187 w 5349084"/>
              <a:gd name="connsiteY239" fmla="*/ 7943244 h 16206724"/>
              <a:gd name="connsiteX240" fmla="*/ 1100669 w 5349084"/>
              <a:gd name="connsiteY240" fmla="*/ 7930686 h 16206724"/>
              <a:gd name="connsiteX241" fmla="*/ 987674 w 5349084"/>
              <a:gd name="connsiteY241" fmla="*/ 7788394 h 16206724"/>
              <a:gd name="connsiteX242" fmla="*/ 1021155 w 5349084"/>
              <a:gd name="connsiteY242" fmla="*/ 7625179 h 16206724"/>
              <a:gd name="connsiteX243" fmla="*/ 1046265 w 5349084"/>
              <a:gd name="connsiteY243" fmla="*/ 7554031 h 16206724"/>
              <a:gd name="connsiteX244" fmla="*/ 1125779 w 5349084"/>
              <a:gd name="connsiteY244" fmla="*/ 7294557 h 16206724"/>
              <a:gd name="connsiteX245" fmla="*/ 1192740 w 5349084"/>
              <a:gd name="connsiteY245" fmla="*/ 6901162 h 16206724"/>
              <a:gd name="connsiteX246" fmla="*/ 1205297 w 5349084"/>
              <a:gd name="connsiteY246" fmla="*/ 6662615 h 16206724"/>
              <a:gd name="connsiteX247" fmla="*/ 1167629 w 5349084"/>
              <a:gd name="connsiteY247" fmla="*/ 6583098 h 16206724"/>
              <a:gd name="connsiteX248" fmla="*/ 1125779 w 5349084"/>
              <a:gd name="connsiteY248" fmla="*/ 6499396 h 16206724"/>
              <a:gd name="connsiteX249" fmla="*/ 1029525 w 5349084"/>
              <a:gd name="connsiteY249" fmla="*/ 6553804 h 16206724"/>
              <a:gd name="connsiteX250" fmla="*/ 682163 w 5349084"/>
              <a:gd name="connsiteY250" fmla="*/ 6398955 h 16206724"/>
              <a:gd name="connsiteX251" fmla="*/ 439429 w 5349084"/>
              <a:gd name="connsiteY251" fmla="*/ 6152038 h 16206724"/>
              <a:gd name="connsiteX252" fmla="*/ 393396 w 5349084"/>
              <a:gd name="connsiteY252" fmla="*/ 6072520 h 16206724"/>
              <a:gd name="connsiteX253" fmla="*/ 305507 w 5349084"/>
              <a:gd name="connsiteY253" fmla="*/ 5976266 h 16206724"/>
              <a:gd name="connsiteX254" fmla="*/ 246916 w 5349084"/>
              <a:gd name="connsiteY254" fmla="*/ 5867455 h 16206724"/>
              <a:gd name="connsiteX255" fmla="*/ 167402 w 5349084"/>
              <a:gd name="connsiteY255" fmla="*/ 5771195 h 16206724"/>
              <a:gd name="connsiteX256" fmla="*/ 150662 w 5349084"/>
              <a:gd name="connsiteY256" fmla="*/ 5670755 h 16206724"/>
              <a:gd name="connsiteX257" fmla="*/ 108812 w 5349084"/>
              <a:gd name="connsiteY257" fmla="*/ 5578683 h 16206724"/>
              <a:gd name="connsiteX258" fmla="*/ 66961 w 5349084"/>
              <a:gd name="connsiteY258" fmla="*/ 5511722 h 16206724"/>
              <a:gd name="connsiteX259" fmla="*/ 0 w 5349084"/>
              <a:gd name="connsiteY259" fmla="*/ 5448949 h 16206724"/>
              <a:gd name="connsiteX260" fmla="*/ 16740 w 5349084"/>
              <a:gd name="connsiteY260" fmla="*/ 5390358 h 16206724"/>
              <a:gd name="connsiteX261" fmla="*/ 37663 w 5349084"/>
              <a:gd name="connsiteY261" fmla="*/ 5289916 h 16206724"/>
              <a:gd name="connsiteX262" fmla="*/ 66961 w 5349084"/>
              <a:gd name="connsiteY262" fmla="*/ 5231325 h 16206724"/>
              <a:gd name="connsiteX263" fmla="*/ 37663 w 5349084"/>
              <a:gd name="connsiteY263" fmla="*/ 5122513 h 16206724"/>
              <a:gd name="connsiteX264" fmla="*/ 104624 w 5349084"/>
              <a:gd name="connsiteY264" fmla="*/ 5118327 h 16206724"/>
              <a:gd name="connsiteX265" fmla="*/ 96254 w 5349084"/>
              <a:gd name="connsiteY265" fmla="*/ 5009515 h 16206724"/>
              <a:gd name="connsiteX266" fmla="*/ 159032 w 5349084"/>
              <a:gd name="connsiteY266" fmla="*/ 4930001 h 16206724"/>
              <a:gd name="connsiteX267" fmla="*/ 171585 w 5349084"/>
              <a:gd name="connsiteY267" fmla="*/ 4867223 h 16206724"/>
              <a:gd name="connsiteX268" fmla="*/ 167402 w 5349084"/>
              <a:gd name="connsiteY268" fmla="*/ 4938371 h 16206724"/>
              <a:gd name="connsiteX269" fmla="*/ 158509 w 5349084"/>
              <a:gd name="connsiteY269" fmla="*/ 4991664 h 16206724"/>
              <a:gd name="connsiteX270" fmla="*/ 157425 w 5349084"/>
              <a:gd name="connsiteY270" fmla="*/ 5013577 h 16206724"/>
              <a:gd name="connsiteX271" fmla="*/ 166181 w 5349084"/>
              <a:gd name="connsiteY271" fmla="*/ 4969796 h 16206724"/>
              <a:gd name="connsiteX272" fmla="*/ 181421 w 5349084"/>
              <a:gd name="connsiteY272" fmla="*/ 4924077 h 16206724"/>
              <a:gd name="connsiteX273" fmla="*/ 189041 w 5349084"/>
              <a:gd name="connsiteY273" fmla="*/ 4779296 h 16206724"/>
              <a:gd name="connsiteX274" fmla="*/ 204281 w 5349084"/>
              <a:gd name="connsiteY274" fmla="*/ 4756436 h 16206724"/>
              <a:gd name="connsiteX275" fmla="*/ 211901 w 5349084"/>
              <a:gd name="connsiteY275" fmla="*/ 4733577 h 16206724"/>
              <a:gd name="connsiteX276" fmla="*/ 265241 w 5349084"/>
              <a:gd name="connsiteY276" fmla="*/ 4664996 h 16206724"/>
              <a:gd name="connsiteX277" fmla="*/ 280481 w 5349084"/>
              <a:gd name="connsiteY277" fmla="*/ 4642137 h 16206724"/>
              <a:gd name="connsiteX278" fmla="*/ 303341 w 5349084"/>
              <a:gd name="connsiteY278" fmla="*/ 4619277 h 16206724"/>
              <a:gd name="connsiteX279" fmla="*/ 318581 w 5349084"/>
              <a:gd name="connsiteY279" fmla="*/ 4596416 h 16206724"/>
              <a:gd name="connsiteX280" fmla="*/ 341441 w 5349084"/>
              <a:gd name="connsiteY280" fmla="*/ 4581176 h 16206724"/>
              <a:gd name="connsiteX281" fmla="*/ 379541 w 5349084"/>
              <a:gd name="connsiteY281" fmla="*/ 4543077 h 16206724"/>
              <a:gd name="connsiteX282" fmla="*/ 394781 w 5349084"/>
              <a:gd name="connsiteY282" fmla="*/ 4520217 h 16206724"/>
              <a:gd name="connsiteX283" fmla="*/ 440501 w 5349084"/>
              <a:gd name="connsiteY283" fmla="*/ 4474496 h 16206724"/>
              <a:gd name="connsiteX284" fmla="*/ 478601 w 5349084"/>
              <a:gd name="connsiteY284" fmla="*/ 4421157 h 16206724"/>
              <a:gd name="connsiteX285" fmla="*/ 531941 w 5349084"/>
              <a:gd name="connsiteY285" fmla="*/ 4344957 h 16206724"/>
              <a:gd name="connsiteX286" fmla="*/ 562421 w 5349084"/>
              <a:gd name="connsiteY286" fmla="*/ 4306857 h 16206724"/>
              <a:gd name="connsiteX287" fmla="*/ 592901 w 5349084"/>
              <a:gd name="connsiteY287" fmla="*/ 4261136 h 16206724"/>
              <a:gd name="connsiteX288" fmla="*/ 615761 w 5349084"/>
              <a:gd name="connsiteY288" fmla="*/ 4238277 h 16206724"/>
              <a:gd name="connsiteX289" fmla="*/ 631001 w 5349084"/>
              <a:gd name="connsiteY289" fmla="*/ 4215417 h 16206724"/>
              <a:gd name="connsiteX290" fmla="*/ 646241 w 5349084"/>
              <a:gd name="connsiteY290" fmla="*/ 4184936 h 16206724"/>
              <a:gd name="connsiteX291" fmla="*/ 691961 w 5349084"/>
              <a:gd name="connsiteY291" fmla="*/ 4139217 h 16206724"/>
              <a:gd name="connsiteX292" fmla="*/ 707201 w 5349084"/>
              <a:gd name="connsiteY292" fmla="*/ 4116357 h 16206724"/>
              <a:gd name="connsiteX293" fmla="*/ 752921 w 5349084"/>
              <a:gd name="connsiteY293" fmla="*/ 4078256 h 16206724"/>
              <a:gd name="connsiteX294" fmla="*/ 762000 w 5349084"/>
              <a:gd name="connsiteY294" fmla="*/ 4075230 h 16206724"/>
              <a:gd name="connsiteX295" fmla="*/ 794637 w 5349084"/>
              <a:gd name="connsiteY295" fmla="*/ 3971099 h 16206724"/>
              <a:gd name="connsiteX296" fmla="*/ 837012 w 5349084"/>
              <a:gd name="connsiteY296" fmla="*/ 3862813 h 16206724"/>
              <a:gd name="connsiteX297" fmla="*/ 1008597 w 5349084"/>
              <a:gd name="connsiteY297" fmla="*/ 3699593 h 16206724"/>
              <a:gd name="connsiteX298" fmla="*/ 1268071 w 5349084"/>
              <a:gd name="connsiteY298" fmla="*/ 3578228 h 16206724"/>
              <a:gd name="connsiteX299" fmla="*/ 1242961 w 5349084"/>
              <a:gd name="connsiteY299" fmla="*/ 3615892 h 16206724"/>
              <a:gd name="connsiteX300" fmla="*/ 1150889 w 5349084"/>
              <a:gd name="connsiteY300" fmla="*/ 3749813 h 16206724"/>
              <a:gd name="connsiteX301" fmla="*/ 1076735 w 5349084"/>
              <a:gd name="connsiteY301" fmla="*/ 3869872 h 16206724"/>
              <a:gd name="connsiteX302" fmla="*/ 1061649 w 5349084"/>
              <a:gd name="connsiteY302" fmla="*/ 3902689 h 16206724"/>
              <a:gd name="connsiteX303" fmla="*/ 1065341 w 5349084"/>
              <a:gd name="connsiteY303" fmla="*/ 3902997 h 16206724"/>
              <a:gd name="connsiteX304" fmla="*/ 1301561 w 5349084"/>
              <a:gd name="connsiteY304" fmla="*/ 3971576 h 16206724"/>
              <a:gd name="connsiteX305" fmla="*/ 1418733 w 5349084"/>
              <a:gd name="connsiteY305" fmla="*/ 3833515 h 16206724"/>
              <a:gd name="connsiteX306" fmla="*/ 1519175 w 5349084"/>
              <a:gd name="connsiteY306" fmla="*/ 3590781 h 16206724"/>
              <a:gd name="connsiteX307" fmla="*/ 1569395 w 5349084"/>
              <a:gd name="connsiteY307" fmla="*/ 3490340 h 16206724"/>
              <a:gd name="connsiteX308" fmla="*/ 1414550 w 5349084"/>
              <a:gd name="connsiteY308" fmla="*/ 3586594 h 16206724"/>
              <a:gd name="connsiteX309" fmla="*/ 1364329 w 5349084"/>
              <a:gd name="connsiteY309" fmla="*/ 3511263 h 16206724"/>
              <a:gd name="connsiteX310" fmla="*/ 1406180 w 5349084"/>
              <a:gd name="connsiteY310" fmla="*/ 3310380 h 16206724"/>
              <a:gd name="connsiteX311" fmla="*/ 1506621 w 5349084"/>
              <a:gd name="connsiteY311" fmla="*/ 3130425 h 16206724"/>
              <a:gd name="connsiteX312" fmla="*/ 1514992 w 5349084"/>
              <a:gd name="connsiteY312" fmla="*/ 3126238 h 16206724"/>
              <a:gd name="connsiteX313" fmla="*/ 1653096 w 5349084"/>
              <a:gd name="connsiteY313" fmla="*/ 2875134 h 16206724"/>
              <a:gd name="connsiteX314" fmla="*/ 1694947 w 5349084"/>
              <a:gd name="connsiteY314" fmla="*/ 2833283 h 16206724"/>
              <a:gd name="connsiteX315" fmla="*/ 1879090 w 5349084"/>
              <a:gd name="connsiteY315" fmla="*/ 2661698 h 16206724"/>
              <a:gd name="connsiteX316" fmla="*/ 1916757 w 5349084"/>
              <a:gd name="connsiteY316" fmla="*/ 2649141 h 16206724"/>
              <a:gd name="connsiteX317" fmla="*/ 1870719 w 5349084"/>
              <a:gd name="connsiteY317" fmla="*/ 2230635 h 16206724"/>
              <a:gd name="connsiteX318" fmla="*/ 1795389 w 5349084"/>
              <a:gd name="connsiteY318" fmla="*/ 1879090 h 16206724"/>
              <a:gd name="connsiteX319" fmla="*/ 1678207 w 5349084"/>
              <a:gd name="connsiteY319" fmla="*/ 1837239 h 16206724"/>
              <a:gd name="connsiteX320" fmla="*/ 1544285 w 5349084"/>
              <a:gd name="connsiteY320" fmla="*/ 1653097 h 16206724"/>
              <a:gd name="connsiteX321" fmla="*/ 1489881 w 5349084"/>
              <a:gd name="connsiteY321" fmla="*/ 1431291 h 16206724"/>
              <a:gd name="connsiteX322" fmla="*/ 1477324 w 5349084"/>
              <a:gd name="connsiteY322" fmla="*/ 1297369 h 16206724"/>
              <a:gd name="connsiteX323" fmla="*/ 1531732 w 5349084"/>
              <a:gd name="connsiteY323" fmla="*/ 1192740 h 16206724"/>
              <a:gd name="connsiteX324" fmla="*/ 1636356 w 5349084"/>
              <a:gd name="connsiteY324" fmla="*/ 1201110 h 16206724"/>
              <a:gd name="connsiteX325" fmla="*/ 1724245 w 5349084"/>
              <a:gd name="connsiteY325" fmla="*/ 1272258 h 16206724"/>
              <a:gd name="connsiteX326" fmla="*/ 1749355 w 5349084"/>
              <a:gd name="connsiteY326" fmla="*/ 757494 h 16206724"/>
              <a:gd name="connsiteX327" fmla="*/ 1874907 w 5349084"/>
              <a:gd name="connsiteY327" fmla="*/ 422689 h 16206724"/>
              <a:gd name="connsiteX328" fmla="*/ 1954421 w 5349084"/>
              <a:gd name="connsiteY328" fmla="*/ 267844 h 16206724"/>
              <a:gd name="connsiteX329" fmla="*/ 2067419 w 5349084"/>
              <a:gd name="connsiteY329" fmla="*/ 221806 h 16206724"/>
              <a:gd name="connsiteX330" fmla="*/ 2239005 w 5349084"/>
              <a:gd name="connsiteY330" fmla="*/ 96254 h 16206724"/>
              <a:gd name="connsiteX331" fmla="*/ 2515219 w 5349084"/>
              <a:gd name="connsiteY331" fmla="*/ 25111 h 16206724"/>
              <a:gd name="connsiteX332" fmla="*/ 2674251 w 5349084"/>
              <a:gd name="connsiteY332" fmla="*/ 0 h 16206724"/>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1149161 w 5349084"/>
              <a:gd name="connsiteY21" fmla="*/ 4474496 h 16206724"/>
              <a:gd name="connsiteX22" fmla="*/ 1088201 w 5349084"/>
              <a:gd name="connsiteY22" fmla="*/ 4474496 h 16206724"/>
              <a:gd name="connsiteX23" fmla="*/ 1019621 w 5349084"/>
              <a:gd name="connsiteY23" fmla="*/ 4512597 h 16206724"/>
              <a:gd name="connsiteX24" fmla="*/ 943421 w 5349084"/>
              <a:gd name="connsiteY24" fmla="*/ 4664996 h 16206724"/>
              <a:gd name="connsiteX25" fmla="*/ 920561 w 5349084"/>
              <a:gd name="connsiteY25" fmla="*/ 4687856 h 16206724"/>
              <a:gd name="connsiteX26" fmla="*/ 890081 w 5349084"/>
              <a:gd name="connsiteY26" fmla="*/ 4764056 h 16206724"/>
              <a:gd name="connsiteX27" fmla="*/ 851981 w 5349084"/>
              <a:gd name="connsiteY27" fmla="*/ 4832637 h 16206724"/>
              <a:gd name="connsiteX28" fmla="*/ 806261 w 5349084"/>
              <a:gd name="connsiteY28" fmla="*/ 4931697 h 16206724"/>
              <a:gd name="connsiteX29" fmla="*/ 798641 w 5349084"/>
              <a:gd name="connsiteY29" fmla="*/ 4954556 h 16206724"/>
              <a:gd name="connsiteX30" fmla="*/ 828642 w 5349084"/>
              <a:gd name="connsiteY30" fmla="*/ 5059735 h 16206724"/>
              <a:gd name="connsiteX31" fmla="*/ 899786 w 5349084"/>
              <a:gd name="connsiteY31" fmla="*/ 5256435 h 16206724"/>
              <a:gd name="connsiteX32" fmla="*/ 912343 w 5349084"/>
              <a:gd name="connsiteY32" fmla="*/ 5373618 h 16206724"/>
              <a:gd name="connsiteX33" fmla="*/ 945823 w 5349084"/>
              <a:gd name="connsiteY33" fmla="*/ 5486612 h 16206724"/>
              <a:gd name="connsiteX34" fmla="*/ 1000227 w 5349084"/>
              <a:gd name="connsiteY34" fmla="*/ 5649831 h 16206724"/>
              <a:gd name="connsiteX35" fmla="*/ 1054635 w 5349084"/>
              <a:gd name="connsiteY35" fmla="*/ 5792123 h 16206724"/>
              <a:gd name="connsiteX36" fmla="*/ 1079745 w 5349084"/>
              <a:gd name="connsiteY36" fmla="*/ 5913488 h 16206724"/>
              <a:gd name="connsiteX37" fmla="*/ 1113226 w 5349084"/>
              <a:gd name="connsiteY37" fmla="*/ 5762826 h 16206724"/>
              <a:gd name="connsiteX38" fmla="*/ 1083928 w 5349084"/>
              <a:gd name="connsiteY38" fmla="*/ 5511722 h 16206724"/>
              <a:gd name="connsiteX39" fmla="*/ 1054635 w 5349084"/>
              <a:gd name="connsiteY39" fmla="*/ 5176918 h 16206724"/>
              <a:gd name="connsiteX40" fmla="*/ 1067188 w 5349084"/>
              <a:gd name="connsiteY40" fmla="*/ 4942554 h 16206724"/>
              <a:gd name="connsiteX41" fmla="*/ 1088115 w 5349084"/>
              <a:gd name="connsiteY41" fmla="*/ 4775152 h 16206724"/>
              <a:gd name="connsiteX42" fmla="*/ 1113226 w 5349084"/>
              <a:gd name="connsiteY42" fmla="*/ 4687267 h 16206724"/>
              <a:gd name="connsiteX43" fmla="*/ 1175608 w 5349084"/>
              <a:gd name="connsiteY43" fmla="*/ 4527189 h 16206724"/>
              <a:gd name="connsiteX44" fmla="*/ 1183892 w 5349084"/>
              <a:gd name="connsiteY44" fmla="*/ 4480700 h 16206724"/>
              <a:gd name="connsiteX45" fmla="*/ 1179641 w 5349084"/>
              <a:gd name="connsiteY45" fmla="*/ 4482116 h 16206724"/>
              <a:gd name="connsiteX46" fmla="*/ 1149161 w 5349084"/>
              <a:gd name="connsiteY46" fmla="*/ 4474496 h 16206724"/>
              <a:gd name="connsiteX47" fmla="*/ 773416 w 5349084"/>
              <a:gd name="connsiteY47" fmla="*/ 4064768 h 16206724"/>
              <a:gd name="connsiteX48" fmla="*/ 763095 w 5349084"/>
              <a:gd name="connsiteY48" fmla="*/ 4074865 h 16206724"/>
              <a:gd name="connsiteX49" fmla="*/ 775781 w 5349084"/>
              <a:gd name="connsiteY49" fmla="*/ 4070636 h 16206724"/>
              <a:gd name="connsiteX50" fmla="*/ 791021 w 5349084"/>
              <a:gd name="connsiteY50" fmla="*/ 4070636 h 16206724"/>
              <a:gd name="connsiteX51" fmla="*/ 773416 w 5349084"/>
              <a:gd name="connsiteY51" fmla="*/ 4064768 h 16206724"/>
              <a:gd name="connsiteX52" fmla="*/ 2674251 w 5349084"/>
              <a:gd name="connsiteY52" fmla="*/ 0 h 16206724"/>
              <a:gd name="connsiteX53" fmla="*/ 2912801 w 5349084"/>
              <a:gd name="connsiteY53" fmla="*/ 50221 h 16206724"/>
              <a:gd name="connsiteX54" fmla="*/ 3021613 w 5349084"/>
              <a:gd name="connsiteY54" fmla="*/ 62774 h 16206724"/>
              <a:gd name="connsiteX55" fmla="*/ 3327120 w 5349084"/>
              <a:gd name="connsiteY55" fmla="*/ 209253 h 16206724"/>
              <a:gd name="connsiteX56" fmla="*/ 3481970 w 5349084"/>
              <a:gd name="connsiteY56" fmla="*/ 297137 h 16206724"/>
              <a:gd name="connsiteX57" fmla="*/ 3553113 w 5349084"/>
              <a:gd name="connsiteY57" fmla="*/ 426876 h 16206724"/>
              <a:gd name="connsiteX58" fmla="*/ 3590781 w 5349084"/>
              <a:gd name="connsiteY58" fmla="*/ 585908 h 16206724"/>
              <a:gd name="connsiteX59" fmla="*/ 3632632 w 5349084"/>
              <a:gd name="connsiteY59" fmla="*/ 778421 h 16206724"/>
              <a:gd name="connsiteX60" fmla="*/ 3632632 w 5349084"/>
              <a:gd name="connsiteY60" fmla="*/ 966747 h 16206724"/>
              <a:gd name="connsiteX61" fmla="*/ 3624262 w 5349084"/>
              <a:gd name="connsiteY61" fmla="*/ 1184370 h 16206724"/>
              <a:gd name="connsiteX62" fmla="*/ 3620075 w 5349084"/>
              <a:gd name="connsiteY62" fmla="*/ 1439661 h 16206724"/>
              <a:gd name="connsiteX63" fmla="*/ 3578224 w 5349084"/>
              <a:gd name="connsiteY63" fmla="*/ 1640544 h 16206724"/>
              <a:gd name="connsiteX64" fmla="*/ 3645185 w 5349084"/>
              <a:gd name="connsiteY64" fmla="*/ 1661467 h 16206724"/>
              <a:gd name="connsiteX65" fmla="*/ 3649372 w 5349084"/>
              <a:gd name="connsiteY65" fmla="*/ 1787019 h 16206724"/>
              <a:gd name="connsiteX66" fmla="*/ 3565671 w 5349084"/>
              <a:gd name="connsiteY66" fmla="*/ 1996272 h 16206724"/>
              <a:gd name="connsiteX67" fmla="*/ 3465229 w 5349084"/>
              <a:gd name="connsiteY67" fmla="*/ 2126010 h 16206724"/>
              <a:gd name="connsiteX68" fmla="*/ 3410821 w 5349084"/>
              <a:gd name="connsiteY68" fmla="*/ 2159491 h 16206724"/>
              <a:gd name="connsiteX69" fmla="*/ 3435932 w 5349084"/>
              <a:gd name="connsiteY69" fmla="*/ 2205524 h 16206724"/>
              <a:gd name="connsiteX70" fmla="*/ 3666113 w 5349084"/>
              <a:gd name="connsiteY70" fmla="*/ 2377114 h 16206724"/>
              <a:gd name="connsiteX71" fmla="*/ 3682853 w 5349084"/>
              <a:gd name="connsiteY71" fmla="*/ 2381297 h 16206724"/>
              <a:gd name="connsiteX72" fmla="*/ 3913029 w 5349084"/>
              <a:gd name="connsiteY72" fmla="*/ 2368744 h 16206724"/>
              <a:gd name="connsiteX73" fmla="*/ 3879548 w 5349084"/>
              <a:gd name="connsiteY73" fmla="*/ 2410595 h 16206724"/>
              <a:gd name="connsiteX74" fmla="*/ 3933956 w 5349084"/>
              <a:gd name="connsiteY74" fmla="*/ 2410595 h 16206724"/>
              <a:gd name="connsiteX75" fmla="*/ 3825145 w 5349084"/>
              <a:gd name="connsiteY75" fmla="*/ 2456628 h 16206724"/>
              <a:gd name="connsiteX76" fmla="*/ 3871178 w 5349084"/>
              <a:gd name="connsiteY76" fmla="*/ 2448258 h 16206724"/>
              <a:gd name="connsiteX77" fmla="*/ 3829327 w 5349084"/>
              <a:gd name="connsiteY77" fmla="*/ 2473368 h 16206724"/>
              <a:gd name="connsiteX78" fmla="*/ 3887918 w 5349084"/>
              <a:gd name="connsiteY78" fmla="*/ 2469185 h 16206724"/>
              <a:gd name="connsiteX79" fmla="*/ 3791664 w 5349084"/>
              <a:gd name="connsiteY79" fmla="*/ 2506849 h 16206724"/>
              <a:gd name="connsiteX80" fmla="*/ 3887918 w 5349084"/>
              <a:gd name="connsiteY80" fmla="*/ 2527776 h 16206724"/>
              <a:gd name="connsiteX81" fmla="*/ 3779107 w 5349084"/>
              <a:gd name="connsiteY81" fmla="*/ 2557069 h 16206724"/>
              <a:gd name="connsiteX82" fmla="*/ 3917216 w 5349084"/>
              <a:gd name="connsiteY82" fmla="*/ 2586367 h 16206724"/>
              <a:gd name="connsiteX83" fmla="*/ 3741443 w 5349084"/>
              <a:gd name="connsiteY83" fmla="*/ 2598920 h 16206724"/>
              <a:gd name="connsiteX84" fmla="*/ 3879548 w 5349084"/>
              <a:gd name="connsiteY84" fmla="*/ 2636588 h 16206724"/>
              <a:gd name="connsiteX85" fmla="*/ 3694883 w 5349084"/>
              <a:gd name="connsiteY85" fmla="*/ 2641821 h 16206724"/>
              <a:gd name="connsiteX86" fmla="*/ 3670972 w 5349084"/>
              <a:gd name="connsiteY86" fmla="*/ 2636359 h 16206724"/>
              <a:gd name="connsiteX87" fmla="*/ 3645185 w 5349084"/>
              <a:gd name="connsiteY87" fmla="*/ 2628218 h 16206724"/>
              <a:gd name="connsiteX88" fmla="*/ 3656499 w 5349084"/>
              <a:gd name="connsiteY88" fmla="*/ 2633055 h 16206724"/>
              <a:gd name="connsiteX89" fmla="*/ 3670972 w 5349084"/>
              <a:gd name="connsiteY89" fmla="*/ 2636359 h 16206724"/>
              <a:gd name="connsiteX90" fmla="*/ 3724703 w 5349084"/>
              <a:gd name="connsiteY90" fmla="*/ 2653328 h 16206724"/>
              <a:gd name="connsiteX91" fmla="*/ 3398269 w 5349084"/>
              <a:gd name="connsiteY91" fmla="*/ 2711919 h 16206724"/>
              <a:gd name="connsiteX92" fmla="*/ 3076017 w 5349084"/>
              <a:gd name="connsiteY92" fmla="*/ 2636588 h 16206724"/>
              <a:gd name="connsiteX93" fmla="*/ 3130425 w 5349084"/>
              <a:gd name="connsiteY93" fmla="*/ 2753769 h 16206724"/>
              <a:gd name="connsiteX94" fmla="*/ 3180645 w 5349084"/>
              <a:gd name="connsiteY94" fmla="*/ 2879321 h 16206724"/>
              <a:gd name="connsiteX95" fmla="*/ 3201569 w 5349084"/>
              <a:gd name="connsiteY95" fmla="*/ 2916985 h 16206724"/>
              <a:gd name="connsiteX96" fmla="*/ 2912801 w 5349084"/>
              <a:gd name="connsiteY96" fmla="*/ 3285270 h 16206724"/>
              <a:gd name="connsiteX97" fmla="*/ 2823711 w 5349084"/>
              <a:gd name="connsiteY97" fmla="*/ 3746961 h 16206724"/>
              <a:gd name="connsiteX98" fmla="*/ 2824884 w 5349084"/>
              <a:gd name="connsiteY98" fmla="*/ 3757912 h 16206724"/>
              <a:gd name="connsiteX99" fmla="*/ 2825561 w 5349084"/>
              <a:gd name="connsiteY99" fmla="*/ 3758216 h 16206724"/>
              <a:gd name="connsiteX100" fmla="*/ 2863661 w 5349084"/>
              <a:gd name="connsiteY100" fmla="*/ 3765836 h 16206724"/>
              <a:gd name="connsiteX101" fmla="*/ 2917001 w 5349084"/>
              <a:gd name="connsiteY101" fmla="*/ 3796316 h 16206724"/>
              <a:gd name="connsiteX102" fmla="*/ 2955101 w 5349084"/>
              <a:gd name="connsiteY102" fmla="*/ 3803936 h 16206724"/>
              <a:gd name="connsiteX103" fmla="*/ 2985581 w 5349084"/>
              <a:gd name="connsiteY103" fmla="*/ 3811556 h 16206724"/>
              <a:gd name="connsiteX104" fmla="*/ 3069401 w 5349084"/>
              <a:gd name="connsiteY104" fmla="*/ 3826796 h 16206724"/>
              <a:gd name="connsiteX105" fmla="*/ 3153221 w 5349084"/>
              <a:gd name="connsiteY105" fmla="*/ 3849656 h 16206724"/>
              <a:gd name="connsiteX106" fmla="*/ 3183701 w 5349084"/>
              <a:gd name="connsiteY106" fmla="*/ 3857276 h 16206724"/>
              <a:gd name="connsiteX107" fmla="*/ 3229421 w 5349084"/>
              <a:gd name="connsiteY107" fmla="*/ 3872516 h 16206724"/>
              <a:gd name="connsiteX108" fmla="*/ 3240080 w 5349084"/>
              <a:gd name="connsiteY108" fmla="*/ 3876069 h 16206724"/>
              <a:gd name="connsiteX109" fmla="*/ 3266177 w 5349084"/>
              <a:gd name="connsiteY109" fmla="*/ 3783228 h 16206724"/>
              <a:gd name="connsiteX110" fmla="*/ 3343861 w 5349084"/>
              <a:gd name="connsiteY110" fmla="*/ 3590781 h 16206724"/>
              <a:gd name="connsiteX111" fmla="*/ 3389899 w 5349084"/>
              <a:gd name="connsiteY111" fmla="*/ 3511263 h 16206724"/>
              <a:gd name="connsiteX112" fmla="*/ 3603334 w 5349084"/>
              <a:gd name="connsiteY112" fmla="*/ 3180646 h 16206724"/>
              <a:gd name="connsiteX113" fmla="*/ 3670295 w 5349084"/>
              <a:gd name="connsiteY113" fmla="*/ 3197386 h 16206724"/>
              <a:gd name="connsiteX114" fmla="*/ 3666113 w 5349084"/>
              <a:gd name="connsiteY114" fmla="*/ 3184828 h 16206724"/>
              <a:gd name="connsiteX115" fmla="*/ 4327352 w 5349084"/>
              <a:gd name="connsiteY115" fmla="*/ 3155535 h 16206724"/>
              <a:gd name="connsiteX116" fmla="*/ 4519865 w 5349084"/>
              <a:gd name="connsiteY116" fmla="*/ 3138795 h 16206724"/>
              <a:gd name="connsiteX117" fmla="*/ 4817001 w 5349084"/>
              <a:gd name="connsiteY117" fmla="*/ 3385711 h 16206724"/>
              <a:gd name="connsiteX118" fmla="*/ 5089033 w 5349084"/>
              <a:gd name="connsiteY118" fmla="*/ 3942327 h 16206724"/>
              <a:gd name="connsiteX119" fmla="*/ 5202027 w 5349084"/>
              <a:gd name="connsiteY119" fmla="*/ 4578456 h 16206724"/>
              <a:gd name="connsiteX120" fmla="*/ 5294099 w 5349084"/>
              <a:gd name="connsiteY120" fmla="*/ 5273176 h 16206724"/>
              <a:gd name="connsiteX121" fmla="*/ 5340137 w 5349084"/>
              <a:gd name="connsiteY121" fmla="*/ 6030669 h 16206724"/>
              <a:gd name="connsiteX122" fmla="*/ 5335949 w 5349084"/>
              <a:gd name="connsiteY122" fmla="*/ 6850941 h 16206724"/>
              <a:gd name="connsiteX123" fmla="*/ 5231325 w 5349084"/>
              <a:gd name="connsiteY123" fmla="*/ 7131343 h 16206724"/>
              <a:gd name="connsiteX124" fmla="*/ 5017885 w 5349084"/>
              <a:gd name="connsiteY124" fmla="*/ 7189933 h 16206724"/>
              <a:gd name="connsiteX125" fmla="*/ 4858852 w 5349084"/>
              <a:gd name="connsiteY125" fmla="*/ 7210857 h 16206724"/>
              <a:gd name="connsiteX126" fmla="*/ 4716560 w 5349084"/>
              <a:gd name="connsiteY126" fmla="*/ 7240154 h 16206724"/>
              <a:gd name="connsiteX127" fmla="*/ 4511495 w 5349084"/>
              <a:gd name="connsiteY127" fmla="*/ 7336408 h 16206724"/>
              <a:gd name="connsiteX128" fmla="*/ 4373385 w 5349084"/>
              <a:gd name="connsiteY128" fmla="*/ 7428480 h 16206724"/>
              <a:gd name="connsiteX129" fmla="*/ 4360833 w 5349084"/>
              <a:gd name="connsiteY129" fmla="*/ 7474517 h 16206724"/>
              <a:gd name="connsiteX130" fmla="*/ 4360833 w 5349084"/>
              <a:gd name="connsiteY130" fmla="*/ 7549849 h 16206724"/>
              <a:gd name="connsiteX131" fmla="*/ 4314795 w 5349084"/>
              <a:gd name="connsiteY131" fmla="*/ 7587511 h 16206724"/>
              <a:gd name="connsiteX132" fmla="*/ 4532417 w 5349084"/>
              <a:gd name="connsiteY132" fmla="*/ 8052055 h 16206724"/>
              <a:gd name="connsiteX133" fmla="*/ 4729117 w 5349084"/>
              <a:gd name="connsiteY133" fmla="*/ 8571002 h 16206724"/>
              <a:gd name="connsiteX134" fmla="*/ 4959293 w 5349084"/>
              <a:gd name="connsiteY134" fmla="*/ 9257352 h 16206724"/>
              <a:gd name="connsiteX135" fmla="*/ 5151807 w 5349084"/>
              <a:gd name="connsiteY135" fmla="*/ 10002293 h 16206724"/>
              <a:gd name="connsiteX136" fmla="*/ 5189474 w 5349084"/>
              <a:gd name="connsiteY136" fmla="*/ 10190618 h 16206724"/>
              <a:gd name="connsiteX137" fmla="*/ 5181104 w 5349084"/>
              <a:gd name="connsiteY137" fmla="*/ 10207359 h 16206724"/>
              <a:gd name="connsiteX138" fmla="*/ 5135066 w 5349084"/>
              <a:gd name="connsiteY138" fmla="*/ 10211546 h 16206724"/>
              <a:gd name="connsiteX139" fmla="*/ 5072293 w 5349084"/>
              <a:gd name="connsiteY139" fmla="*/ 10249209 h 16206724"/>
              <a:gd name="connsiteX140" fmla="*/ 4930001 w 5349084"/>
              <a:gd name="connsiteY140" fmla="*/ 10257579 h 16206724"/>
              <a:gd name="connsiteX141" fmla="*/ 4934183 w 5349084"/>
              <a:gd name="connsiteY141" fmla="*/ 10320357 h 16206724"/>
              <a:gd name="connsiteX142" fmla="*/ 4950923 w 5349084"/>
              <a:gd name="connsiteY142" fmla="*/ 10353838 h 16206724"/>
              <a:gd name="connsiteX143" fmla="*/ 4913260 w 5349084"/>
              <a:gd name="connsiteY143" fmla="*/ 10341281 h 16206724"/>
              <a:gd name="connsiteX144" fmla="*/ 4846299 w 5349084"/>
              <a:gd name="connsiteY144" fmla="*/ 10370578 h 16206724"/>
              <a:gd name="connsiteX145" fmla="*/ 4791891 w 5349084"/>
              <a:gd name="connsiteY145" fmla="*/ 10424982 h 16206724"/>
              <a:gd name="connsiteX146" fmla="*/ 4716560 w 5349084"/>
              <a:gd name="connsiteY146" fmla="*/ 10424982 h 16206724"/>
              <a:gd name="connsiteX147" fmla="*/ 4599379 w 5349084"/>
              <a:gd name="connsiteY147" fmla="*/ 10370578 h 16206724"/>
              <a:gd name="connsiteX148" fmla="*/ 4515677 w 5349084"/>
              <a:gd name="connsiteY148" fmla="*/ 10445909 h 16206724"/>
              <a:gd name="connsiteX149" fmla="*/ 4423606 w 5349084"/>
              <a:gd name="connsiteY149" fmla="*/ 10542163 h 16206724"/>
              <a:gd name="connsiteX150" fmla="*/ 4331535 w 5349084"/>
              <a:gd name="connsiteY150" fmla="*/ 10625865 h 16206724"/>
              <a:gd name="connsiteX151" fmla="*/ 4252021 w 5349084"/>
              <a:gd name="connsiteY151" fmla="*/ 10667715 h 16206724"/>
              <a:gd name="connsiteX152" fmla="*/ 4256203 w 5349084"/>
              <a:gd name="connsiteY152" fmla="*/ 10772344 h 16206724"/>
              <a:gd name="connsiteX153" fmla="*/ 4247833 w 5349084"/>
              <a:gd name="connsiteY153" fmla="*/ 10826747 h 16206724"/>
              <a:gd name="connsiteX154" fmla="*/ 4293871 w 5349084"/>
              <a:gd name="connsiteY154" fmla="*/ 11366622 h 16206724"/>
              <a:gd name="connsiteX155" fmla="*/ 4427793 w 5349084"/>
              <a:gd name="connsiteY155" fmla="*/ 11885570 h 16206724"/>
              <a:gd name="connsiteX156" fmla="*/ 4469644 w 5349084"/>
              <a:gd name="connsiteY156" fmla="*/ 12258038 h 16206724"/>
              <a:gd name="connsiteX157" fmla="*/ 4490567 w 5349084"/>
              <a:gd name="connsiteY157" fmla="*/ 12291518 h 16206724"/>
              <a:gd name="connsiteX158" fmla="*/ 4498937 w 5349084"/>
              <a:gd name="connsiteY158" fmla="*/ 12797913 h 16206724"/>
              <a:gd name="connsiteX159" fmla="*/ 4398495 w 5349084"/>
              <a:gd name="connsiteY159" fmla="*/ 13358711 h 16206724"/>
              <a:gd name="connsiteX160" fmla="*/ 4159949 w 5349084"/>
              <a:gd name="connsiteY160" fmla="*/ 14153872 h 16206724"/>
              <a:gd name="connsiteX161" fmla="*/ 3992547 w 5349084"/>
              <a:gd name="connsiteY161" fmla="*/ 14647709 h 16206724"/>
              <a:gd name="connsiteX162" fmla="*/ 3992547 w 5349084"/>
              <a:gd name="connsiteY162" fmla="*/ 15057845 h 16206724"/>
              <a:gd name="connsiteX163" fmla="*/ 4026027 w 5349084"/>
              <a:gd name="connsiteY163" fmla="*/ 15120619 h 16206724"/>
              <a:gd name="connsiteX164" fmla="*/ 4030211 w 5349084"/>
              <a:gd name="connsiteY164" fmla="*/ 15183397 h 16206724"/>
              <a:gd name="connsiteX165" fmla="*/ 4042768 w 5349084"/>
              <a:gd name="connsiteY165" fmla="*/ 15250358 h 16206724"/>
              <a:gd name="connsiteX166" fmla="*/ 4046951 w 5349084"/>
              <a:gd name="connsiteY166" fmla="*/ 15308949 h 16206724"/>
              <a:gd name="connsiteX167" fmla="*/ 4147392 w 5349084"/>
              <a:gd name="connsiteY167" fmla="*/ 15585163 h 16206724"/>
              <a:gd name="connsiteX168" fmla="*/ 4143209 w 5349084"/>
              <a:gd name="connsiteY168" fmla="*/ 15752565 h 16206724"/>
              <a:gd name="connsiteX169" fmla="*/ 4180873 w 5349084"/>
              <a:gd name="connsiteY169" fmla="*/ 15815339 h 16206724"/>
              <a:gd name="connsiteX170" fmla="*/ 4185060 w 5349084"/>
              <a:gd name="connsiteY170" fmla="*/ 15919967 h 16206724"/>
              <a:gd name="connsiteX171" fmla="*/ 4159949 w 5349084"/>
              <a:gd name="connsiteY171" fmla="*/ 15953448 h 16206724"/>
              <a:gd name="connsiteX172" fmla="*/ 4005100 w 5349084"/>
              <a:gd name="connsiteY172" fmla="*/ 16024592 h 16206724"/>
              <a:gd name="connsiteX173" fmla="*/ 3967437 w 5349084"/>
              <a:gd name="connsiteY173" fmla="*/ 16024592 h 16206724"/>
              <a:gd name="connsiteX174" fmla="*/ 3963249 w 5349084"/>
              <a:gd name="connsiteY174" fmla="*/ 15978558 h 16206724"/>
              <a:gd name="connsiteX175" fmla="*/ 3887918 w 5349084"/>
              <a:gd name="connsiteY175" fmla="*/ 16028780 h 16206724"/>
              <a:gd name="connsiteX176" fmla="*/ 3607521 w 5349084"/>
              <a:gd name="connsiteY176" fmla="*/ 16191994 h 16206724"/>
              <a:gd name="connsiteX177" fmla="*/ 3029983 w 5349084"/>
              <a:gd name="connsiteY177" fmla="*/ 16187812 h 16206724"/>
              <a:gd name="connsiteX178" fmla="*/ 2536146 w 5349084"/>
              <a:gd name="connsiteY178" fmla="*/ 16179440 h 16206724"/>
              <a:gd name="connsiteX179" fmla="*/ 2414777 w 5349084"/>
              <a:gd name="connsiteY179" fmla="*/ 16154332 h 16206724"/>
              <a:gd name="connsiteX180" fmla="*/ 2410595 w 5349084"/>
              <a:gd name="connsiteY180" fmla="*/ 16112480 h 16206724"/>
              <a:gd name="connsiteX181" fmla="*/ 1958608 w 5349084"/>
              <a:gd name="connsiteY181" fmla="*/ 16087370 h 16206724"/>
              <a:gd name="connsiteX182" fmla="*/ 1690764 w 5349084"/>
              <a:gd name="connsiteY182" fmla="*/ 16066442 h 16206724"/>
              <a:gd name="connsiteX183" fmla="*/ 1665654 w 5349084"/>
              <a:gd name="connsiteY183" fmla="*/ 16024592 h 16206724"/>
              <a:gd name="connsiteX184" fmla="*/ 1690764 w 5349084"/>
              <a:gd name="connsiteY184" fmla="*/ 15978558 h 16206724"/>
              <a:gd name="connsiteX185" fmla="*/ 1749355 w 5349084"/>
              <a:gd name="connsiteY185" fmla="*/ 15786046 h 16206724"/>
              <a:gd name="connsiteX186" fmla="*/ 2038122 w 5349084"/>
              <a:gd name="connsiteY186" fmla="*/ 15614456 h 16206724"/>
              <a:gd name="connsiteX187" fmla="*/ 2096713 w 5349084"/>
              <a:gd name="connsiteY187" fmla="*/ 15593533 h 16206724"/>
              <a:gd name="connsiteX188" fmla="*/ 2326893 w 5349084"/>
              <a:gd name="connsiteY188" fmla="*/ 15451241 h 16206724"/>
              <a:gd name="connsiteX189" fmla="*/ 2418965 w 5349084"/>
              <a:gd name="connsiteY189" fmla="*/ 15384280 h 16206724"/>
              <a:gd name="connsiteX190" fmla="*/ 2481738 w 5349084"/>
              <a:gd name="connsiteY190" fmla="*/ 15225247 h 16206724"/>
              <a:gd name="connsiteX191" fmla="*/ 2590550 w 5349084"/>
              <a:gd name="connsiteY191" fmla="*/ 15133176 h 16206724"/>
              <a:gd name="connsiteX192" fmla="*/ 2615660 w 5349084"/>
              <a:gd name="connsiteY192" fmla="*/ 15057845 h 16206724"/>
              <a:gd name="connsiteX193" fmla="*/ 2644958 w 5349084"/>
              <a:gd name="connsiteY193" fmla="*/ 15020177 h 16206724"/>
              <a:gd name="connsiteX194" fmla="*/ 2649141 w 5349084"/>
              <a:gd name="connsiteY194" fmla="*/ 14969957 h 16206724"/>
              <a:gd name="connsiteX195" fmla="*/ 2674251 w 5349084"/>
              <a:gd name="connsiteY195" fmla="*/ 14919736 h 16206724"/>
              <a:gd name="connsiteX196" fmla="*/ 2674251 w 5349084"/>
              <a:gd name="connsiteY196" fmla="*/ 14869515 h 16206724"/>
              <a:gd name="connsiteX197" fmla="*/ 2624030 w 5349084"/>
              <a:gd name="connsiteY197" fmla="*/ 14790001 h 16206724"/>
              <a:gd name="connsiteX198" fmla="*/ 2665881 w 5349084"/>
              <a:gd name="connsiteY198" fmla="*/ 14727223 h 16206724"/>
              <a:gd name="connsiteX199" fmla="*/ 2619847 w 5349084"/>
              <a:gd name="connsiteY199" fmla="*/ 14467749 h 16206724"/>
              <a:gd name="connsiteX200" fmla="*/ 2464998 w 5349084"/>
              <a:gd name="connsiteY200" fmla="*/ 13844178 h 16206724"/>
              <a:gd name="connsiteX201" fmla="*/ 2285043 w 5349084"/>
              <a:gd name="connsiteY201" fmla="*/ 13032276 h 16206724"/>
              <a:gd name="connsiteX202" fmla="*/ 2209711 w 5349084"/>
              <a:gd name="connsiteY202" fmla="*/ 12475661 h 16206724"/>
              <a:gd name="connsiteX203" fmla="*/ 2197154 w 5349084"/>
              <a:gd name="connsiteY203" fmla="*/ 12350109 h 16206724"/>
              <a:gd name="connsiteX204" fmla="*/ 2218082 w 5349084"/>
              <a:gd name="connsiteY204" fmla="*/ 12316629 h 16206724"/>
              <a:gd name="connsiteX205" fmla="*/ 2213895 w 5349084"/>
              <a:gd name="connsiteY205" fmla="*/ 11998564 h 16206724"/>
              <a:gd name="connsiteX206" fmla="*/ 2205524 w 5349084"/>
              <a:gd name="connsiteY206" fmla="*/ 11546578 h 16206724"/>
              <a:gd name="connsiteX207" fmla="*/ 2088343 w 5349084"/>
              <a:gd name="connsiteY207" fmla="*/ 11098779 h 16206724"/>
              <a:gd name="connsiteX208" fmla="*/ 2038122 w 5349084"/>
              <a:gd name="connsiteY208" fmla="*/ 10994150 h 16206724"/>
              <a:gd name="connsiteX209" fmla="*/ 2008829 w 5349084"/>
              <a:gd name="connsiteY209" fmla="*/ 11006707 h 16206724"/>
              <a:gd name="connsiteX210" fmla="*/ 1891647 w 5349084"/>
              <a:gd name="connsiteY210" fmla="*/ 10948116 h 16206724"/>
              <a:gd name="connsiteX211" fmla="*/ 1761908 w 5349084"/>
              <a:gd name="connsiteY211" fmla="*/ 11048558 h 16206724"/>
              <a:gd name="connsiteX212" fmla="*/ 1669837 w 5349084"/>
              <a:gd name="connsiteY212" fmla="*/ 11010890 h 16206724"/>
              <a:gd name="connsiteX213" fmla="*/ 1615433 w 5349084"/>
              <a:gd name="connsiteY213" fmla="*/ 11069481 h 16206724"/>
              <a:gd name="connsiteX214" fmla="*/ 1577765 w 5349084"/>
              <a:gd name="connsiteY214" fmla="*/ 11132259 h 16206724"/>
              <a:gd name="connsiteX215" fmla="*/ 1519175 w 5349084"/>
              <a:gd name="connsiteY215" fmla="*/ 11082038 h 16206724"/>
              <a:gd name="connsiteX216" fmla="*/ 1464771 w 5349084"/>
              <a:gd name="connsiteY216" fmla="*/ 11128072 h 16206724"/>
              <a:gd name="connsiteX217" fmla="*/ 1422920 w 5349084"/>
              <a:gd name="connsiteY217" fmla="*/ 11199220 h 16206724"/>
              <a:gd name="connsiteX218" fmla="*/ 1347589 w 5349084"/>
              <a:gd name="connsiteY218" fmla="*/ 11148999 h 16206724"/>
              <a:gd name="connsiteX219" fmla="*/ 1288998 w 5349084"/>
              <a:gd name="connsiteY219" fmla="*/ 11186663 h 16206724"/>
              <a:gd name="connsiteX220" fmla="*/ 1230408 w 5349084"/>
              <a:gd name="connsiteY220" fmla="*/ 11245253 h 16206724"/>
              <a:gd name="connsiteX221" fmla="*/ 1138336 w 5349084"/>
              <a:gd name="connsiteY221" fmla="*/ 11178292 h 16206724"/>
              <a:gd name="connsiteX222" fmla="*/ 1092298 w 5349084"/>
              <a:gd name="connsiteY222" fmla="*/ 11140629 h 16206724"/>
              <a:gd name="connsiteX223" fmla="*/ 1071375 w 5349084"/>
              <a:gd name="connsiteY223" fmla="*/ 11136442 h 16206724"/>
              <a:gd name="connsiteX224" fmla="*/ 958377 w 5349084"/>
              <a:gd name="connsiteY224" fmla="*/ 11182480 h 16206724"/>
              <a:gd name="connsiteX225" fmla="*/ 895603 w 5349084"/>
              <a:gd name="connsiteY225" fmla="*/ 11157369 h 16206724"/>
              <a:gd name="connsiteX226" fmla="*/ 891416 w 5349084"/>
              <a:gd name="connsiteY226" fmla="*/ 11119702 h 16206724"/>
              <a:gd name="connsiteX227" fmla="*/ 874675 w 5349084"/>
              <a:gd name="connsiteY227" fmla="*/ 11094591 h 16206724"/>
              <a:gd name="connsiteX228" fmla="*/ 883045 w 5349084"/>
              <a:gd name="connsiteY228" fmla="*/ 11019260 h 16206724"/>
              <a:gd name="connsiteX229" fmla="*/ 899786 w 5349084"/>
              <a:gd name="connsiteY229" fmla="*/ 10981597 h 16206724"/>
              <a:gd name="connsiteX230" fmla="*/ 874675 w 5349084"/>
              <a:gd name="connsiteY230" fmla="*/ 10952299 h 16206724"/>
              <a:gd name="connsiteX231" fmla="*/ 857935 w 5349084"/>
              <a:gd name="connsiteY231" fmla="*/ 10914636 h 16206724"/>
              <a:gd name="connsiteX232" fmla="*/ 962564 w 5349084"/>
              <a:gd name="connsiteY232" fmla="*/ 10429169 h 16206724"/>
              <a:gd name="connsiteX233" fmla="*/ 1029525 w 5349084"/>
              <a:gd name="connsiteY233" fmla="*/ 10056696 h 16206724"/>
              <a:gd name="connsiteX234" fmla="*/ 1029525 w 5349084"/>
              <a:gd name="connsiteY234" fmla="*/ 9474975 h 16206724"/>
              <a:gd name="connsiteX235" fmla="*/ 1079745 w 5349084"/>
              <a:gd name="connsiteY235" fmla="*/ 8767698 h 16206724"/>
              <a:gd name="connsiteX236" fmla="*/ 1167629 w 5349084"/>
              <a:gd name="connsiteY236" fmla="*/ 8219458 h 16206724"/>
              <a:gd name="connsiteX237" fmla="*/ 1176000 w 5349084"/>
              <a:gd name="connsiteY237" fmla="*/ 8035315 h 16206724"/>
              <a:gd name="connsiteX238" fmla="*/ 1180187 w 5349084"/>
              <a:gd name="connsiteY238" fmla="*/ 7943244 h 16206724"/>
              <a:gd name="connsiteX239" fmla="*/ 1100669 w 5349084"/>
              <a:gd name="connsiteY239" fmla="*/ 7930686 h 16206724"/>
              <a:gd name="connsiteX240" fmla="*/ 987674 w 5349084"/>
              <a:gd name="connsiteY240" fmla="*/ 7788394 h 16206724"/>
              <a:gd name="connsiteX241" fmla="*/ 1021155 w 5349084"/>
              <a:gd name="connsiteY241" fmla="*/ 7625179 h 16206724"/>
              <a:gd name="connsiteX242" fmla="*/ 1046265 w 5349084"/>
              <a:gd name="connsiteY242" fmla="*/ 7554031 h 16206724"/>
              <a:gd name="connsiteX243" fmla="*/ 1125779 w 5349084"/>
              <a:gd name="connsiteY243" fmla="*/ 7294557 h 16206724"/>
              <a:gd name="connsiteX244" fmla="*/ 1192740 w 5349084"/>
              <a:gd name="connsiteY244" fmla="*/ 6901162 h 16206724"/>
              <a:gd name="connsiteX245" fmla="*/ 1205297 w 5349084"/>
              <a:gd name="connsiteY245" fmla="*/ 6662615 h 16206724"/>
              <a:gd name="connsiteX246" fmla="*/ 1167629 w 5349084"/>
              <a:gd name="connsiteY246" fmla="*/ 6583098 h 16206724"/>
              <a:gd name="connsiteX247" fmla="*/ 1125779 w 5349084"/>
              <a:gd name="connsiteY247" fmla="*/ 6499396 h 16206724"/>
              <a:gd name="connsiteX248" fmla="*/ 1029525 w 5349084"/>
              <a:gd name="connsiteY248" fmla="*/ 6553804 h 16206724"/>
              <a:gd name="connsiteX249" fmla="*/ 682163 w 5349084"/>
              <a:gd name="connsiteY249" fmla="*/ 6398955 h 16206724"/>
              <a:gd name="connsiteX250" fmla="*/ 439429 w 5349084"/>
              <a:gd name="connsiteY250" fmla="*/ 6152038 h 16206724"/>
              <a:gd name="connsiteX251" fmla="*/ 393396 w 5349084"/>
              <a:gd name="connsiteY251" fmla="*/ 6072520 h 16206724"/>
              <a:gd name="connsiteX252" fmla="*/ 305507 w 5349084"/>
              <a:gd name="connsiteY252" fmla="*/ 5976266 h 16206724"/>
              <a:gd name="connsiteX253" fmla="*/ 246916 w 5349084"/>
              <a:gd name="connsiteY253" fmla="*/ 5867455 h 16206724"/>
              <a:gd name="connsiteX254" fmla="*/ 167402 w 5349084"/>
              <a:gd name="connsiteY254" fmla="*/ 5771195 h 16206724"/>
              <a:gd name="connsiteX255" fmla="*/ 150662 w 5349084"/>
              <a:gd name="connsiteY255" fmla="*/ 5670755 h 16206724"/>
              <a:gd name="connsiteX256" fmla="*/ 108812 w 5349084"/>
              <a:gd name="connsiteY256" fmla="*/ 5578683 h 16206724"/>
              <a:gd name="connsiteX257" fmla="*/ 66961 w 5349084"/>
              <a:gd name="connsiteY257" fmla="*/ 5511722 h 16206724"/>
              <a:gd name="connsiteX258" fmla="*/ 0 w 5349084"/>
              <a:gd name="connsiteY258" fmla="*/ 5448949 h 16206724"/>
              <a:gd name="connsiteX259" fmla="*/ 16740 w 5349084"/>
              <a:gd name="connsiteY259" fmla="*/ 5390358 h 16206724"/>
              <a:gd name="connsiteX260" fmla="*/ 37663 w 5349084"/>
              <a:gd name="connsiteY260" fmla="*/ 5289916 h 16206724"/>
              <a:gd name="connsiteX261" fmla="*/ 66961 w 5349084"/>
              <a:gd name="connsiteY261" fmla="*/ 5231325 h 16206724"/>
              <a:gd name="connsiteX262" fmla="*/ 37663 w 5349084"/>
              <a:gd name="connsiteY262" fmla="*/ 5122513 h 16206724"/>
              <a:gd name="connsiteX263" fmla="*/ 104624 w 5349084"/>
              <a:gd name="connsiteY263" fmla="*/ 5118327 h 16206724"/>
              <a:gd name="connsiteX264" fmla="*/ 96254 w 5349084"/>
              <a:gd name="connsiteY264" fmla="*/ 5009515 h 16206724"/>
              <a:gd name="connsiteX265" fmla="*/ 159032 w 5349084"/>
              <a:gd name="connsiteY265" fmla="*/ 4930001 h 16206724"/>
              <a:gd name="connsiteX266" fmla="*/ 171585 w 5349084"/>
              <a:gd name="connsiteY266" fmla="*/ 4867223 h 16206724"/>
              <a:gd name="connsiteX267" fmla="*/ 167402 w 5349084"/>
              <a:gd name="connsiteY267" fmla="*/ 4938371 h 16206724"/>
              <a:gd name="connsiteX268" fmla="*/ 158509 w 5349084"/>
              <a:gd name="connsiteY268" fmla="*/ 4991664 h 16206724"/>
              <a:gd name="connsiteX269" fmla="*/ 157425 w 5349084"/>
              <a:gd name="connsiteY269" fmla="*/ 5013577 h 16206724"/>
              <a:gd name="connsiteX270" fmla="*/ 166181 w 5349084"/>
              <a:gd name="connsiteY270" fmla="*/ 4969796 h 16206724"/>
              <a:gd name="connsiteX271" fmla="*/ 181421 w 5349084"/>
              <a:gd name="connsiteY271" fmla="*/ 4924077 h 16206724"/>
              <a:gd name="connsiteX272" fmla="*/ 189041 w 5349084"/>
              <a:gd name="connsiteY272" fmla="*/ 4779296 h 16206724"/>
              <a:gd name="connsiteX273" fmla="*/ 204281 w 5349084"/>
              <a:gd name="connsiteY273" fmla="*/ 4756436 h 16206724"/>
              <a:gd name="connsiteX274" fmla="*/ 211901 w 5349084"/>
              <a:gd name="connsiteY274" fmla="*/ 4733577 h 16206724"/>
              <a:gd name="connsiteX275" fmla="*/ 265241 w 5349084"/>
              <a:gd name="connsiteY275" fmla="*/ 4664996 h 16206724"/>
              <a:gd name="connsiteX276" fmla="*/ 280481 w 5349084"/>
              <a:gd name="connsiteY276" fmla="*/ 4642137 h 16206724"/>
              <a:gd name="connsiteX277" fmla="*/ 303341 w 5349084"/>
              <a:gd name="connsiteY277" fmla="*/ 4619277 h 16206724"/>
              <a:gd name="connsiteX278" fmla="*/ 318581 w 5349084"/>
              <a:gd name="connsiteY278" fmla="*/ 4596416 h 16206724"/>
              <a:gd name="connsiteX279" fmla="*/ 341441 w 5349084"/>
              <a:gd name="connsiteY279" fmla="*/ 4581176 h 16206724"/>
              <a:gd name="connsiteX280" fmla="*/ 379541 w 5349084"/>
              <a:gd name="connsiteY280" fmla="*/ 4543077 h 16206724"/>
              <a:gd name="connsiteX281" fmla="*/ 394781 w 5349084"/>
              <a:gd name="connsiteY281" fmla="*/ 4520217 h 16206724"/>
              <a:gd name="connsiteX282" fmla="*/ 440501 w 5349084"/>
              <a:gd name="connsiteY282" fmla="*/ 4474496 h 16206724"/>
              <a:gd name="connsiteX283" fmla="*/ 478601 w 5349084"/>
              <a:gd name="connsiteY283" fmla="*/ 4421157 h 16206724"/>
              <a:gd name="connsiteX284" fmla="*/ 531941 w 5349084"/>
              <a:gd name="connsiteY284" fmla="*/ 4344957 h 16206724"/>
              <a:gd name="connsiteX285" fmla="*/ 562421 w 5349084"/>
              <a:gd name="connsiteY285" fmla="*/ 4306857 h 16206724"/>
              <a:gd name="connsiteX286" fmla="*/ 592901 w 5349084"/>
              <a:gd name="connsiteY286" fmla="*/ 4261136 h 16206724"/>
              <a:gd name="connsiteX287" fmla="*/ 615761 w 5349084"/>
              <a:gd name="connsiteY287" fmla="*/ 4238277 h 16206724"/>
              <a:gd name="connsiteX288" fmla="*/ 631001 w 5349084"/>
              <a:gd name="connsiteY288" fmla="*/ 4215417 h 16206724"/>
              <a:gd name="connsiteX289" fmla="*/ 646241 w 5349084"/>
              <a:gd name="connsiteY289" fmla="*/ 4184936 h 16206724"/>
              <a:gd name="connsiteX290" fmla="*/ 691961 w 5349084"/>
              <a:gd name="connsiteY290" fmla="*/ 4139217 h 16206724"/>
              <a:gd name="connsiteX291" fmla="*/ 707201 w 5349084"/>
              <a:gd name="connsiteY291" fmla="*/ 4116357 h 16206724"/>
              <a:gd name="connsiteX292" fmla="*/ 752921 w 5349084"/>
              <a:gd name="connsiteY292" fmla="*/ 4078256 h 16206724"/>
              <a:gd name="connsiteX293" fmla="*/ 762000 w 5349084"/>
              <a:gd name="connsiteY293" fmla="*/ 4075230 h 16206724"/>
              <a:gd name="connsiteX294" fmla="*/ 794637 w 5349084"/>
              <a:gd name="connsiteY294" fmla="*/ 3971099 h 16206724"/>
              <a:gd name="connsiteX295" fmla="*/ 837012 w 5349084"/>
              <a:gd name="connsiteY295" fmla="*/ 3862813 h 16206724"/>
              <a:gd name="connsiteX296" fmla="*/ 1008597 w 5349084"/>
              <a:gd name="connsiteY296" fmla="*/ 3699593 h 16206724"/>
              <a:gd name="connsiteX297" fmla="*/ 1268071 w 5349084"/>
              <a:gd name="connsiteY297" fmla="*/ 3578228 h 16206724"/>
              <a:gd name="connsiteX298" fmla="*/ 1242961 w 5349084"/>
              <a:gd name="connsiteY298" fmla="*/ 3615892 h 16206724"/>
              <a:gd name="connsiteX299" fmla="*/ 1150889 w 5349084"/>
              <a:gd name="connsiteY299" fmla="*/ 3749813 h 16206724"/>
              <a:gd name="connsiteX300" fmla="*/ 1076735 w 5349084"/>
              <a:gd name="connsiteY300" fmla="*/ 3869872 h 16206724"/>
              <a:gd name="connsiteX301" fmla="*/ 1061649 w 5349084"/>
              <a:gd name="connsiteY301" fmla="*/ 3902689 h 16206724"/>
              <a:gd name="connsiteX302" fmla="*/ 1065341 w 5349084"/>
              <a:gd name="connsiteY302" fmla="*/ 3902997 h 16206724"/>
              <a:gd name="connsiteX303" fmla="*/ 1301561 w 5349084"/>
              <a:gd name="connsiteY303" fmla="*/ 3971576 h 16206724"/>
              <a:gd name="connsiteX304" fmla="*/ 1418733 w 5349084"/>
              <a:gd name="connsiteY304" fmla="*/ 3833515 h 16206724"/>
              <a:gd name="connsiteX305" fmla="*/ 1519175 w 5349084"/>
              <a:gd name="connsiteY305" fmla="*/ 3590781 h 16206724"/>
              <a:gd name="connsiteX306" fmla="*/ 1569395 w 5349084"/>
              <a:gd name="connsiteY306" fmla="*/ 3490340 h 16206724"/>
              <a:gd name="connsiteX307" fmla="*/ 1414550 w 5349084"/>
              <a:gd name="connsiteY307" fmla="*/ 3586594 h 16206724"/>
              <a:gd name="connsiteX308" fmla="*/ 1364329 w 5349084"/>
              <a:gd name="connsiteY308" fmla="*/ 3511263 h 16206724"/>
              <a:gd name="connsiteX309" fmla="*/ 1406180 w 5349084"/>
              <a:gd name="connsiteY309" fmla="*/ 3310380 h 16206724"/>
              <a:gd name="connsiteX310" fmla="*/ 1506621 w 5349084"/>
              <a:gd name="connsiteY310" fmla="*/ 3130425 h 16206724"/>
              <a:gd name="connsiteX311" fmla="*/ 1514992 w 5349084"/>
              <a:gd name="connsiteY311" fmla="*/ 3126238 h 16206724"/>
              <a:gd name="connsiteX312" fmla="*/ 1653096 w 5349084"/>
              <a:gd name="connsiteY312" fmla="*/ 2875134 h 16206724"/>
              <a:gd name="connsiteX313" fmla="*/ 1694947 w 5349084"/>
              <a:gd name="connsiteY313" fmla="*/ 2833283 h 16206724"/>
              <a:gd name="connsiteX314" fmla="*/ 1879090 w 5349084"/>
              <a:gd name="connsiteY314" fmla="*/ 2661698 h 16206724"/>
              <a:gd name="connsiteX315" fmla="*/ 1916757 w 5349084"/>
              <a:gd name="connsiteY315" fmla="*/ 2649141 h 16206724"/>
              <a:gd name="connsiteX316" fmla="*/ 1870719 w 5349084"/>
              <a:gd name="connsiteY316" fmla="*/ 2230635 h 16206724"/>
              <a:gd name="connsiteX317" fmla="*/ 1795389 w 5349084"/>
              <a:gd name="connsiteY317" fmla="*/ 1879090 h 16206724"/>
              <a:gd name="connsiteX318" fmla="*/ 1678207 w 5349084"/>
              <a:gd name="connsiteY318" fmla="*/ 1837239 h 16206724"/>
              <a:gd name="connsiteX319" fmla="*/ 1544285 w 5349084"/>
              <a:gd name="connsiteY319" fmla="*/ 1653097 h 16206724"/>
              <a:gd name="connsiteX320" fmla="*/ 1489881 w 5349084"/>
              <a:gd name="connsiteY320" fmla="*/ 1431291 h 16206724"/>
              <a:gd name="connsiteX321" fmla="*/ 1477324 w 5349084"/>
              <a:gd name="connsiteY321" fmla="*/ 1297369 h 16206724"/>
              <a:gd name="connsiteX322" fmla="*/ 1531732 w 5349084"/>
              <a:gd name="connsiteY322" fmla="*/ 1192740 h 16206724"/>
              <a:gd name="connsiteX323" fmla="*/ 1636356 w 5349084"/>
              <a:gd name="connsiteY323" fmla="*/ 1201110 h 16206724"/>
              <a:gd name="connsiteX324" fmla="*/ 1724245 w 5349084"/>
              <a:gd name="connsiteY324" fmla="*/ 1272258 h 16206724"/>
              <a:gd name="connsiteX325" fmla="*/ 1749355 w 5349084"/>
              <a:gd name="connsiteY325" fmla="*/ 757494 h 16206724"/>
              <a:gd name="connsiteX326" fmla="*/ 1874907 w 5349084"/>
              <a:gd name="connsiteY326" fmla="*/ 422689 h 16206724"/>
              <a:gd name="connsiteX327" fmla="*/ 1954421 w 5349084"/>
              <a:gd name="connsiteY327" fmla="*/ 267844 h 16206724"/>
              <a:gd name="connsiteX328" fmla="*/ 2067419 w 5349084"/>
              <a:gd name="connsiteY328" fmla="*/ 221806 h 16206724"/>
              <a:gd name="connsiteX329" fmla="*/ 2239005 w 5349084"/>
              <a:gd name="connsiteY329" fmla="*/ 96254 h 16206724"/>
              <a:gd name="connsiteX330" fmla="*/ 2515219 w 5349084"/>
              <a:gd name="connsiteY330" fmla="*/ 25111 h 16206724"/>
              <a:gd name="connsiteX331" fmla="*/ 2674251 w 5349084"/>
              <a:gd name="connsiteY331" fmla="*/ 0 h 16206724"/>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1149161 w 5349084"/>
              <a:gd name="connsiteY21" fmla="*/ 4474496 h 16206724"/>
              <a:gd name="connsiteX22" fmla="*/ 1088201 w 5349084"/>
              <a:gd name="connsiteY22" fmla="*/ 4474496 h 16206724"/>
              <a:gd name="connsiteX23" fmla="*/ 1019621 w 5349084"/>
              <a:gd name="connsiteY23" fmla="*/ 4512597 h 16206724"/>
              <a:gd name="connsiteX24" fmla="*/ 943421 w 5349084"/>
              <a:gd name="connsiteY24" fmla="*/ 4664996 h 16206724"/>
              <a:gd name="connsiteX25" fmla="*/ 920561 w 5349084"/>
              <a:gd name="connsiteY25" fmla="*/ 4687856 h 16206724"/>
              <a:gd name="connsiteX26" fmla="*/ 890081 w 5349084"/>
              <a:gd name="connsiteY26" fmla="*/ 4764056 h 16206724"/>
              <a:gd name="connsiteX27" fmla="*/ 851981 w 5349084"/>
              <a:gd name="connsiteY27" fmla="*/ 4832637 h 16206724"/>
              <a:gd name="connsiteX28" fmla="*/ 806261 w 5349084"/>
              <a:gd name="connsiteY28" fmla="*/ 4931697 h 16206724"/>
              <a:gd name="connsiteX29" fmla="*/ 828642 w 5349084"/>
              <a:gd name="connsiteY29" fmla="*/ 5059735 h 16206724"/>
              <a:gd name="connsiteX30" fmla="*/ 899786 w 5349084"/>
              <a:gd name="connsiteY30" fmla="*/ 5256435 h 16206724"/>
              <a:gd name="connsiteX31" fmla="*/ 912343 w 5349084"/>
              <a:gd name="connsiteY31" fmla="*/ 5373618 h 16206724"/>
              <a:gd name="connsiteX32" fmla="*/ 945823 w 5349084"/>
              <a:gd name="connsiteY32" fmla="*/ 5486612 h 16206724"/>
              <a:gd name="connsiteX33" fmla="*/ 1000227 w 5349084"/>
              <a:gd name="connsiteY33" fmla="*/ 5649831 h 16206724"/>
              <a:gd name="connsiteX34" fmla="*/ 1054635 w 5349084"/>
              <a:gd name="connsiteY34" fmla="*/ 5792123 h 16206724"/>
              <a:gd name="connsiteX35" fmla="*/ 1079745 w 5349084"/>
              <a:gd name="connsiteY35" fmla="*/ 5913488 h 16206724"/>
              <a:gd name="connsiteX36" fmla="*/ 1113226 w 5349084"/>
              <a:gd name="connsiteY36" fmla="*/ 5762826 h 16206724"/>
              <a:gd name="connsiteX37" fmla="*/ 1083928 w 5349084"/>
              <a:gd name="connsiteY37" fmla="*/ 5511722 h 16206724"/>
              <a:gd name="connsiteX38" fmla="*/ 1054635 w 5349084"/>
              <a:gd name="connsiteY38" fmla="*/ 5176918 h 16206724"/>
              <a:gd name="connsiteX39" fmla="*/ 1067188 w 5349084"/>
              <a:gd name="connsiteY39" fmla="*/ 4942554 h 16206724"/>
              <a:gd name="connsiteX40" fmla="*/ 1088115 w 5349084"/>
              <a:gd name="connsiteY40" fmla="*/ 4775152 h 16206724"/>
              <a:gd name="connsiteX41" fmla="*/ 1113226 w 5349084"/>
              <a:gd name="connsiteY41" fmla="*/ 4687267 h 16206724"/>
              <a:gd name="connsiteX42" fmla="*/ 1175608 w 5349084"/>
              <a:gd name="connsiteY42" fmla="*/ 4527189 h 16206724"/>
              <a:gd name="connsiteX43" fmla="*/ 1183892 w 5349084"/>
              <a:gd name="connsiteY43" fmla="*/ 4480700 h 16206724"/>
              <a:gd name="connsiteX44" fmla="*/ 1179641 w 5349084"/>
              <a:gd name="connsiteY44" fmla="*/ 4482116 h 16206724"/>
              <a:gd name="connsiteX45" fmla="*/ 1149161 w 5349084"/>
              <a:gd name="connsiteY45" fmla="*/ 4474496 h 16206724"/>
              <a:gd name="connsiteX46" fmla="*/ 773416 w 5349084"/>
              <a:gd name="connsiteY46" fmla="*/ 4064768 h 16206724"/>
              <a:gd name="connsiteX47" fmla="*/ 763095 w 5349084"/>
              <a:gd name="connsiteY47" fmla="*/ 4074865 h 16206724"/>
              <a:gd name="connsiteX48" fmla="*/ 775781 w 5349084"/>
              <a:gd name="connsiteY48" fmla="*/ 4070636 h 16206724"/>
              <a:gd name="connsiteX49" fmla="*/ 791021 w 5349084"/>
              <a:gd name="connsiteY49" fmla="*/ 4070636 h 16206724"/>
              <a:gd name="connsiteX50" fmla="*/ 773416 w 5349084"/>
              <a:gd name="connsiteY50" fmla="*/ 4064768 h 16206724"/>
              <a:gd name="connsiteX51" fmla="*/ 2674251 w 5349084"/>
              <a:gd name="connsiteY51" fmla="*/ 0 h 16206724"/>
              <a:gd name="connsiteX52" fmla="*/ 2912801 w 5349084"/>
              <a:gd name="connsiteY52" fmla="*/ 50221 h 16206724"/>
              <a:gd name="connsiteX53" fmla="*/ 3021613 w 5349084"/>
              <a:gd name="connsiteY53" fmla="*/ 62774 h 16206724"/>
              <a:gd name="connsiteX54" fmla="*/ 3327120 w 5349084"/>
              <a:gd name="connsiteY54" fmla="*/ 209253 h 16206724"/>
              <a:gd name="connsiteX55" fmla="*/ 3481970 w 5349084"/>
              <a:gd name="connsiteY55" fmla="*/ 297137 h 16206724"/>
              <a:gd name="connsiteX56" fmla="*/ 3553113 w 5349084"/>
              <a:gd name="connsiteY56" fmla="*/ 426876 h 16206724"/>
              <a:gd name="connsiteX57" fmla="*/ 3590781 w 5349084"/>
              <a:gd name="connsiteY57" fmla="*/ 585908 h 16206724"/>
              <a:gd name="connsiteX58" fmla="*/ 3632632 w 5349084"/>
              <a:gd name="connsiteY58" fmla="*/ 778421 h 16206724"/>
              <a:gd name="connsiteX59" fmla="*/ 3632632 w 5349084"/>
              <a:gd name="connsiteY59" fmla="*/ 966747 h 16206724"/>
              <a:gd name="connsiteX60" fmla="*/ 3624262 w 5349084"/>
              <a:gd name="connsiteY60" fmla="*/ 1184370 h 16206724"/>
              <a:gd name="connsiteX61" fmla="*/ 3620075 w 5349084"/>
              <a:gd name="connsiteY61" fmla="*/ 1439661 h 16206724"/>
              <a:gd name="connsiteX62" fmla="*/ 3578224 w 5349084"/>
              <a:gd name="connsiteY62" fmla="*/ 1640544 h 16206724"/>
              <a:gd name="connsiteX63" fmla="*/ 3645185 w 5349084"/>
              <a:gd name="connsiteY63" fmla="*/ 1661467 h 16206724"/>
              <a:gd name="connsiteX64" fmla="*/ 3649372 w 5349084"/>
              <a:gd name="connsiteY64" fmla="*/ 1787019 h 16206724"/>
              <a:gd name="connsiteX65" fmla="*/ 3565671 w 5349084"/>
              <a:gd name="connsiteY65" fmla="*/ 1996272 h 16206724"/>
              <a:gd name="connsiteX66" fmla="*/ 3465229 w 5349084"/>
              <a:gd name="connsiteY66" fmla="*/ 2126010 h 16206724"/>
              <a:gd name="connsiteX67" fmla="*/ 3410821 w 5349084"/>
              <a:gd name="connsiteY67" fmla="*/ 2159491 h 16206724"/>
              <a:gd name="connsiteX68" fmla="*/ 3435932 w 5349084"/>
              <a:gd name="connsiteY68" fmla="*/ 2205524 h 16206724"/>
              <a:gd name="connsiteX69" fmla="*/ 3666113 w 5349084"/>
              <a:gd name="connsiteY69" fmla="*/ 2377114 h 16206724"/>
              <a:gd name="connsiteX70" fmla="*/ 3682853 w 5349084"/>
              <a:gd name="connsiteY70" fmla="*/ 2381297 h 16206724"/>
              <a:gd name="connsiteX71" fmla="*/ 3913029 w 5349084"/>
              <a:gd name="connsiteY71" fmla="*/ 2368744 h 16206724"/>
              <a:gd name="connsiteX72" fmla="*/ 3879548 w 5349084"/>
              <a:gd name="connsiteY72" fmla="*/ 2410595 h 16206724"/>
              <a:gd name="connsiteX73" fmla="*/ 3933956 w 5349084"/>
              <a:gd name="connsiteY73" fmla="*/ 2410595 h 16206724"/>
              <a:gd name="connsiteX74" fmla="*/ 3825145 w 5349084"/>
              <a:gd name="connsiteY74" fmla="*/ 2456628 h 16206724"/>
              <a:gd name="connsiteX75" fmla="*/ 3871178 w 5349084"/>
              <a:gd name="connsiteY75" fmla="*/ 2448258 h 16206724"/>
              <a:gd name="connsiteX76" fmla="*/ 3829327 w 5349084"/>
              <a:gd name="connsiteY76" fmla="*/ 2473368 h 16206724"/>
              <a:gd name="connsiteX77" fmla="*/ 3887918 w 5349084"/>
              <a:gd name="connsiteY77" fmla="*/ 2469185 h 16206724"/>
              <a:gd name="connsiteX78" fmla="*/ 3791664 w 5349084"/>
              <a:gd name="connsiteY78" fmla="*/ 2506849 h 16206724"/>
              <a:gd name="connsiteX79" fmla="*/ 3887918 w 5349084"/>
              <a:gd name="connsiteY79" fmla="*/ 2527776 h 16206724"/>
              <a:gd name="connsiteX80" fmla="*/ 3779107 w 5349084"/>
              <a:gd name="connsiteY80" fmla="*/ 2557069 h 16206724"/>
              <a:gd name="connsiteX81" fmla="*/ 3917216 w 5349084"/>
              <a:gd name="connsiteY81" fmla="*/ 2586367 h 16206724"/>
              <a:gd name="connsiteX82" fmla="*/ 3741443 w 5349084"/>
              <a:gd name="connsiteY82" fmla="*/ 2598920 h 16206724"/>
              <a:gd name="connsiteX83" fmla="*/ 3879548 w 5349084"/>
              <a:gd name="connsiteY83" fmla="*/ 2636588 h 16206724"/>
              <a:gd name="connsiteX84" fmla="*/ 3694883 w 5349084"/>
              <a:gd name="connsiteY84" fmla="*/ 2641821 h 16206724"/>
              <a:gd name="connsiteX85" fmla="*/ 3670972 w 5349084"/>
              <a:gd name="connsiteY85" fmla="*/ 2636359 h 16206724"/>
              <a:gd name="connsiteX86" fmla="*/ 3645185 w 5349084"/>
              <a:gd name="connsiteY86" fmla="*/ 2628218 h 16206724"/>
              <a:gd name="connsiteX87" fmla="*/ 3656499 w 5349084"/>
              <a:gd name="connsiteY87" fmla="*/ 2633055 h 16206724"/>
              <a:gd name="connsiteX88" fmla="*/ 3670972 w 5349084"/>
              <a:gd name="connsiteY88" fmla="*/ 2636359 h 16206724"/>
              <a:gd name="connsiteX89" fmla="*/ 3724703 w 5349084"/>
              <a:gd name="connsiteY89" fmla="*/ 2653328 h 16206724"/>
              <a:gd name="connsiteX90" fmla="*/ 3398269 w 5349084"/>
              <a:gd name="connsiteY90" fmla="*/ 2711919 h 16206724"/>
              <a:gd name="connsiteX91" fmla="*/ 3076017 w 5349084"/>
              <a:gd name="connsiteY91" fmla="*/ 2636588 h 16206724"/>
              <a:gd name="connsiteX92" fmla="*/ 3130425 w 5349084"/>
              <a:gd name="connsiteY92" fmla="*/ 2753769 h 16206724"/>
              <a:gd name="connsiteX93" fmla="*/ 3180645 w 5349084"/>
              <a:gd name="connsiteY93" fmla="*/ 2879321 h 16206724"/>
              <a:gd name="connsiteX94" fmla="*/ 3201569 w 5349084"/>
              <a:gd name="connsiteY94" fmla="*/ 2916985 h 16206724"/>
              <a:gd name="connsiteX95" fmla="*/ 2912801 w 5349084"/>
              <a:gd name="connsiteY95" fmla="*/ 3285270 h 16206724"/>
              <a:gd name="connsiteX96" fmla="*/ 2823711 w 5349084"/>
              <a:gd name="connsiteY96" fmla="*/ 3746961 h 16206724"/>
              <a:gd name="connsiteX97" fmla="*/ 2824884 w 5349084"/>
              <a:gd name="connsiteY97" fmla="*/ 3757912 h 16206724"/>
              <a:gd name="connsiteX98" fmla="*/ 2825561 w 5349084"/>
              <a:gd name="connsiteY98" fmla="*/ 3758216 h 16206724"/>
              <a:gd name="connsiteX99" fmla="*/ 2863661 w 5349084"/>
              <a:gd name="connsiteY99" fmla="*/ 3765836 h 16206724"/>
              <a:gd name="connsiteX100" fmla="*/ 2917001 w 5349084"/>
              <a:gd name="connsiteY100" fmla="*/ 3796316 h 16206724"/>
              <a:gd name="connsiteX101" fmla="*/ 2955101 w 5349084"/>
              <a:gd name="connsiteY101" fmla="*/ 3803936 h 16206724"/>
              <a:gd name="connsiteX102" fmla="*/ 2985581 w 5349084"/>
              <a:gd name="connsiteY102" fmla="*/ 3811556 h 16206724"/>
              <a:gd name="connsiteX103" fmla="*/ 3069401 w 5349084"/>
              <a:gd name="connsiteY103" fmla="*/ 3826796 h 16206724"/>
              <a:gd name="connsiteX104" fmla="*/ 3153221 w 5349084"/>
              <a:gd name="connsiteY104" fmla="*/ 3849656 h 16206724"/>
              <a:gd name="connsiteX105" fmla="*/ 3183701 w 5349084"/>
              <a:gd name="connsiteY105" fmla="*/ 3857276 h 16206724"/>
              <a:gd name="connsiteX106" fmla="*/ 3229421 w 5349084"/>
              <a:gd name="connsiteY106" fmla="*/ 3872516 h 16206724"/>
              <a:gd name="connsiteX107" fmla="*/ 3240080 w 5349084"/>
              <a:gd name="connsiteY107" fmla="*/ 3876069 h 16206724"/>
              <a:gd name="connsiteX108" fmla="*/ 3266177 w 5349084"/>
              <a:gd name="connsiteY108" fmla="*/ 3783228 h 16206724"/>
              <a:gd name="connsiteX109" fmla="*/ 3343861 w 5349084"/>
              <a:gd name="connsiteY109" fmla="*/ 3590781 h 16206724"/>
              <a:gd name="connsiteX110" fmla="*/ 3389899 w 5349084"/>
              <a:gd name="connsiteY110" fmla="*/ 3511263 h 16206724"/>
              <a:gd name="connsiteX111" fmla="*/ 3603334 w 5349084"/>
              <a:gd name="connsiteY111" fmla="*/ 3180646 h 16206724"/>
              <a:gd name="connsiteX112" fmla="*/ 3670295 w 5349084"/>
              <a:gd name="connsiteY112" fmla="*/ 3197386 h 16206724"/>
              <a:gd name="connsiteX113" fmla="*/ 3666113 w 5349084"/>
              <a:gd name="connsiteY113" fmla="*/ 3184828 h 16206724"/>
              <a:gd name="connsiteX114" fmla="*/ 4327352 w 5349084"/>
              <a:gd name="connsiteY114" fmla="*/ 3155535 h 16206724"/>
              <a:gd name="connsiteX115" fmla="*/ 4519865 w 5349084"/>
              <a:gd name="connsiteY115" fmla="*/ 3138795 h 16206724"/>
              <a:gd name="connsiteX116" fmla="*/ 4817001 w 5349084"/>
              <a:gd name="connsiteY116" fmla="*/ 3385711 h 16206724"/>
              <a:gd name="connsiteX117" fmla="*/ 5089033 w 5349084"/>
              <a:gd name="connsiteY117" fmla="*/ 3942327 h 16206724"/>
              <a:gd name="connsiteX118" fmla="*/ 5202027 w 5349084"/>
              <a:gd name="connsiteY118" fmla="*/ 4578456 h 16206724"/>
              <a:gd name="connsiteX119" fmla="*/ 5294099 w 5349084"/>
              <a:gd name="connsiteY119" fmla="*/ 5273176 h 16206724"/>
              <a:gd name="connsiteX120" fmla="*/ 5340137 w 5349084"/>
              <a:gd name="connsiteY120" fmla="*/ 6030669 h 16206724"/>
              <a:gd name="connsiteX121" fmla="*/ 5335949 w 5349084"/>
              <a:gd name="connsiteY121" fmla="*/ 6850941 h 16206724"/>
              <a:gd name="connsiteX122" fmla="*/ 5231325 w 5349084"/>
              <a:gd name="connsiteY122" fmla="*/ 7131343 h 16206724"/>
              <a:gd name="connsiteX123" fmla="*/ 5017885 w 5349084"/>
              <a:gd name="connsiteY123" fmla="*/ 7189933 h 16206724"/>
              <a:gd name="connsiteX124" fmla="*/ 4858852 w 5349084"/>
              <a:gd name="connsiteY124" fmla="*/ 7210857 h 16206724"/>
              <a:gd name="connsiteX125" fmla="*/ 4716560 w 5349084"/>
              <a:gd name="connsiteY125" fmla="*/ 7240154 h 16206724"/>
              <a:gd name="connsiteX126" fmla="*/ 4511495 w 5349084"/>
              <a:gd name="connsiteY126" fmla="*/ 7336408 h 16206724"/>
              <a:gd name="connsiteX127" fmla="*/ 4373385 w 5349084"/>
              <a:gd name="connsiteY127" fmla="*/ 7428480 h 16206724"/>
              <a:gd name="connsiteX128" fmla="*/ 4360833 w 5349084"/>
              <a:gd name="connsiteY128" fmla="*/ 7474517 h 16206724"/>
              <a:gd name="connsiteX129" fmla="*/ 4360833 w 5349084"/>
              <a:gd name="connsiteY129" fmla="*/ 7549849 h 16206724"/>
              <a:gd name="connsiteX130" fmla="*/ 4314795 w 5349084"/>
              <a:gd name="connsiteY130" fmla="*/ 7587511 h 16206724"/>
              <a:gd name="connsiteX131" fmla="*/ 4532417 w 5349084"/>
              <a:gd name="connsiteY131" fmla="*/ 8052055 h 16206724"/>
              <a:gd name="connsiteX132" fmla="*/ 4729117 w 5349084"/>
              <a:gd name="connsiteY132" fmla="*/ 8571002 h 16206724"/>
              <a:gd name="connsiteX133" fmla="*/ 4959293 w 5349084"/>
              <a:gd name="connsiteY133" fmla="*/ 9257352 h 16206724"/>
              <a:gd name="connsiteX134" fmla="*/ 5151807 w 5349084"/>
              <a:gd name="connsiteY134" fmla="*/ 10002293 h 16206724"/>
              <a:gd name="connsiteX135" fmla="*/ 5189474 w 5349084"/>
              <a:gd name="connsiteY135" fmla="*/ 10190618 h 16206724"/>
              <a:gd name="connsiteX136" fmla="*/ 5181104 w 5349084"/>
              <a:gd name="connsiteY136" fmla="*/ 10207359 h 16206724"/>
              <a:gd name="connsiteX137" fmla="*/ 5135066 w 5349084"/>
              <a:gd name="connsiteY137" fmla="*/ 10211546 h 16206724"/>
              <a:gd name="connsiteX138" fmla="*/ 5072293 w 5349084"/>
              <a:gd name="connsiteY138" fmla="*/ 10249209 h 16206724"/>
              <a:gd name="connsiteX139" fmla="*/ 4930001 w 5349084"/>
              <a:gd name="connsiteY139" fmla="*/ 10257579 h 16206724"/>
              <a:gd name="connsiteX140" fmla="*/ 4934183 w 5349084"/>
              <a:gd name="connsiteY140" fmla="*/ 10320357 h 16206724"/>
              <a:gd name="connsiteX141" fmla="*/ 4950923 w 5349084"/>
              <a:gd name="connsiteY141" fmla="*/ 10353838 h 16206724"/>
              <a:gd name="connsiteX142" fmla="*/ 4913260 w 5349084"/>
              <a:gd name="connsiteY142" fmla="*/ 10341281 h 16206724"/>
              <a:gd name="connsiteX143" fmla="*/ 4846299 w 5349084"/>
              <a:gd name="connsiteY143" fmla="*/ 10370578 h 16206724"/>
              <a:gd name="connsiteX144" fmla="*/ 4791891 w 5349084"/>
              <a:gd name="connsiteY144" fmla="*/ 10424982 h 16206724"/>
              <a:gd name="connsiteX145" fmla="*/ 4716560 w 5349084"/>
              <a:gd name="connsiteY145" fmla="*/ 10424982 h 16206724"/>
              <a:gd name="connsiteX146" fmla="*/ 4599379 w 5349084"/>
              <a:gd name="connsiteY146" fmla="*/ 10370578 h 16206724"/>
              <a:gd name="connsiteX147" fmla="*/ 4515677 w 5349084"/>
              <a:gd name="connsiteY147" fmla="*/ 10445909 h 16206724"/>
              <a:gd name="connsiteX148" fmla="*/ 4423606 w 5349084"/>
              <a:gd name="connsiteY148" fmla="*/ 10542163 h 16206724"/>
              <a:gd name="connsiteX149" fmla="*/ 4331535 w 5349084"/>
              <a:gd name="connsiteY149" fmla="*/ 10625865 h 16206724"/>
              <a:gd name="connsiteX150" fmla="*/ 4252021 w 5349084"/>
              <a:gd name="connsiteY150" fmla="*/ 10667715 h 16206724"/>
              <a:gd name="connsiteX151" fmla="*/ 4256203 w 5349084"/>
              <a:gd name="connsiteY151" fmla="*/ 10772344 h 16206724"/>
              <a:gd name="connsiteX152" fmla="*/ 4247833 w 5349084"/>
              <a:gd name="connsiteY152" fmla="*/ 10826747 h 16206724"/>
              <a:gd name="connsiteX153" fmla="*/ 4293871 w 5349084"/>
              <a:gd name="connsiteY153" fmla="*/ 11366622 h 16206724"/>
              <a:gd name="connsiteX154" fmla="*/ 4427793 w 5349084"/>
              <a:gd name="connsiteY154" fmla="*/ 11885570 h 16206724"/>
              <a:gd name="connsiteX155" fmla="*/ 4469644 w 5349084"/>
              <a:gd name="connsiteY155" fmla="*/ 12258038 h 16206724"/>
              <a:gd name="connsiteX156" fmla="*/ 4490567 w 5349084"/>
              <a:gd name="connsiteY156" fmla="*/ 12291518 h 16206724"/>
              <a:gd name="connsiteX157" fmla="*/ 4498937 w 5349084"/>
              <a:gd name="connsiteY157" fmla="*/ 12797913 h 16206724"/>
              <a:gd name="connsiteX158" fmla="*/ 4398495 w 5349084"/>
              <a:gd name="connsiteY158" fmla="*/ 13358711 h 16206724"/>
              <a:gd name="connsiteX159" fmla="*/ 4159949 w 5349084"/>
              <a:gd name="connsiteY159" fmla="*/ 14153872 h 16206724"/>
              <a:gd name="connsiteX160" fmla="*/ 3992547 w 5349084"/>
              <a:gd name="connsiteY160" fmla="*/ 14647709 h 16206724"/>
              <a:gd name="connsiteX161" fmla="*/ 3992547 w 5349084"/>
              <a:gd name="connsiteY161" fmla="*/ 15057845 h 16206724"/>
              <a:gd name="connsiteX162" fmla="*/ 4026027 w 5349084"/>
              <a:gd name="connsiteY162" fmla="*/ 15120619 h 16206724"/>
              <a:gd name="connsiteX163" fmla="*/ 4030211 w 5349084"/>
              <a:gd name="connsiteY163" fmla="*/ 15183397 h 16206724"/>
              <a:gd name="connsiteX164" fmla="*/ 4042768 w 5349084"/>
              <a:gd name="connsiteY164" fmla="*/ 15250358 h 16206724"/>
              <a:gd name="connsiteX165" fmla="*/ 4046951 w 5349084"/>
              <a:gd name="connsiteY165" fmla="*/ 15308949 h 16206724"/>
              <a:gd name="connsiteX166" fmla="*/ 4147392 w 5349084"/>
              <a:gd name="connsiteY166" fmla="*/ 15585163 h 16206724"/>
              <a:gd name="connsiteX167" fmla="*/ 4143209 w 5349084"/>
              <a:gd name="connsiteY167" fmla="*/ 15752565 h 16206724"/>
              <a:gd name="connsiteX168" fmla="*/ 4180873 w 5349084"/>
              <a:gd name="connsiteY168" fmla="*/ 15815339 h 16206724"/>
              <a:gd name="connsiteX169" fmla="*/ 4185060 w 5349084"/>
              <a:gd name="connsiteY169" fmla="*/ 15919967 h 16206724"/>
              <a:gd name="connsiteX170" fmla="*/ 4159949 w 5349084"/>
              <a:gd name="connsiteY170" fmla="*/ 15953448 h 16206724"/>
              <a:gd name="connsiteX171" fmla="*/ 4005100 w 5349084"/>
              <a:gd name="connsiteY171" fmla="*/ 16024592 h 16206724"/>
              <a:gd name="connsiteX172" fmla="*/ 3967437 w 5349084"/>
              <a:gd name="connsiteY172" fmla="*/ 16024592 h 16206724"/>
              <a:gd name="connsiteX173" fmla="*/ 3963249 w 5349084"/>
              <a:gd name="connsiteY173" fmla="*/ 15978558 h 16206724"/>
              <a:gd name="connsiteX174" fmla="*/ 3887918 w 5349084"/>
              <a:gd name="connsiteY174" fmla="*/ 16028780 h 16206724"/>
              <a:gd name="connsiteX175" fmla="*/ 3607521 w 5349084"/>
              <a:gd name="connsiteY175" fmla="*/ 16191994 h 16206724"/>
              <a:gd name="connsiteX176" fmla="*/ 3029983 w 5349084"/>
              <a:gd name="connsiteY176" fmla="*/ 16187812 h 16206724"/>
              <a:gd name="connsiteX177" fmla="*/ 2536146 w 5349084"/>
              <a:gd name="connsiteY177" fmla="*/ 16179440 h 16206724"/>
              <a:gd name="connsiteX178" fmla="*/ 2414777 w 5349084"/>
              <a:gd name="connsiteY178" fmla="*/ 16154332 h 16206724"/>
              <a:gd name="connsiteX179" fmla="*/ 2410595 w 5349084"/>
              <a:gd name="connsiteY179" fmla="*/ 16112480 h 16206724"/>
              <a:gd name="connsiteX180" fmla="*/ 1958608 w 5349084"/>
              <a:gd name="connsiteY180" fmla="*/ 16087370 h 16206724"/>
              <a:gd name="connsiteX181" fmla="*/ 1690764 w 5349084"/>
              <a:gd name="connsiteY181" fmla="*/ 16066442 h 16206724"/>
              <a:gd name="connsiteX182" fmla="*/ 1665654 w 5349084"/>
              <a:gd name="connsiteY182" fmla="*/ 16024592 h 16206724"/>
              <a:gd name="connsiteX183" fmla="*/ 1690764 w 5349084"/>
              <a:gd name="connsiteY183" fmla="*/ 15978558 h 16206724"/>
              <a:gd name="connsiteX184" fmla="*/ 1749355 w 5349084"/>
              <a:gd name="connsiteY184" fmla="*/ 15786046 h 16206724"/>
              <a:gd name="connsiteX185" fmla="*/ 2038122 w 5349084"/>
              <a:gd name="connsiteY185" fmla="*/ 15614456 h 16206724"/>
              <a:gd name="connsiteX186" fmla="*/ 2096713 w 5349084"/>
              <a:gd name="connsiteY186" fmla="*/ 15593533 h 16206724"/>
              <a:gd name="connsiteX187" fmla="*/ 2326893 w 5349084"/>
              <a:gd name="connsiteY187" fmla="*/ 15451241 h 16206724"/>
              <a:gd name="connsiteX188" fmla="*/ 2418965 w 5349084"/>
              <a:gd name="connsiteY188" fmla="*/ 15384280 h 16206724"/>
              <a:gd name="connsiteX189" fmla="*/ 2481738 w 5349084"/>
              <a:gd name="connsiteY189" fmla="*/ 15225247 h 16206724"/>
              <a:gd name="connsiteX190" fmla="*/ 2590550 w 5349084"/>
              <a:gd name="connsiteY190" fmla="*/ 15133176 h 16206724"/>
              <a:gd name="connsiteX191" fmla="*/ 2615660 w 5349084"/>
              <a:gd name="connsiteY191" fmla="*/ 15057845 h 16206724"/>
              <a:gd name="connsiteX192" fmla="*/ 2644958 w 5349084"/>
              <a:gd name="connsiteY192" fmla="*/ 15020177 h 16206724"/>
              <a:gd name="connsiteX193" fmla="*/ 2649141 w 5349084"/>
              <a:gd name="connsiteY193" fmla="*/ 14969957 h 16206724"/>
              <a:gd name="connsiteX194" fmla="*/ 2674251 w 5349084"/>
              <a:gd name="connsiteY194" fmla="*/ 14919736 h 16206724"/>
              <a:gd name="connsiteX195" fmla="*/ 2674251 w 5349084"/>
              <a:gd name="connsiteY195" fmla="*/ 14869515 h 16206724"/>
              <a:gd name="connsiteX196" fmla="*/ 2624030 w 5349084"/>
              <a:gd name="connsiteY196" fmla="*/ 14790001 h 16206724"/>
              <a:gd name="connsiteX197" fmla="*/ 2665881 w 5349084"/>
              <a:gd name="connsiteY197" fmla="*/ 14727223 h 16206724"/>
              <a:gd name="connsiteX198" fmla="*/ 2619847 w 5349084"/>
              <a:gd name="connsiteY198" fmla="*/ 14467749 h 16206724"/>
              <a:gd name="connsiteX199" fmla="*/ 2464998 w 5349084"/>
              <a:gd name="connsiteY199" fmla="*/ 13844178 h 16206724"/>
              <a:gd name="connsiteX200" fmla="*/ 2285043 w 5349084"/>
              <a:gd name="connsiteY200" fmla="*/ 13032276 h 16206724"/>
              <a:gd name="connsiteX201" fmla="*/ 2209711 w 5349084"/>
              <a:gd name="connsiteY201" fmla="*/ 12475661 h 16206724"/>
              <a:gd name="connsiteX202" fmla="*/ 2197154 w 5349084"/>
              <a:gd name="connsiteY202" fmla="*/ 12350109 h 16206724"/>
              <a:gd name="connsiteX203" fmla="*/ 2218082 w 5349084"/>
              <a:gd name="connsiteY203" fmla="*/ 12316629 h 16206724"/>
              <a:gd name="connsiteX204" fmla="*/ 2213895 w 5349084"/>
              <a:gd name="connsiteY204" fmla="*/ 11998564 h 16206724"/>
              <a:gd name="connsiteX205" fmla="*/ 2205524 w 5349084"/>
              <a:gd name="connsiteY205" fmla="*/ 11546578 h 16206724"/>
              <a:gd name="connsiteX206" fmla="*/ 2088343 w 5349084"/>
              <a:gd name="connsiteY206" fmla="*/ 11098779 h 16206724"/>
              <a:gd name="connsiteX207" fmla="*/ 2038122 w 5349084"/>
              <a:gd name="connsiteY207" fmla="*/ 10994150 h 16206724"/>
              <a:gd name="connsiteX208" fmla="*/ 2008829 w 5349084"/>
              <a:gd name="connsiteY208" fmla="*/ 11006707 h 16206724"/>
              <a:gd name="connsiteX209" fmla="*/ 1891647 w 5349084"/>
              <a:gd name="connsiteY209" fmla="*/ 10948116 h 16206724"/>
              <a:gd name="connsiteX210" fmla="*/ 1761908 w 5349084"/>
              <a:gd name="connsiteY210" fmla="*/ 11048558 h 16206724"/>
              <a:gd name="connsiteX211" fmla="*/ 1669837 w 5349084"/>
              <a:gd name="connsiteY211" fmla="*/ 11010890 h 16206724"/>
              <a:gd name="connsiteX212" fmla="*/ 1615433 w 5349084"/>
              <a:gd name="connsiteY212" fmla="*/ 11069481 h 16206724"/>
              <a:gd name="connsiteX213" fmla="*/ 1577765 w 5349084"/>
              <a:gd name="connsiteY213" fmla="*/ 11132259 h 16206724"/>
              <a:gd name="connsiteX214" fmla="*/ 1519175 w 5349084"/>
              <a:gd name="connsiteY214" fmla="*/ 11082038 h 16206724"/>
              <a:gd name="connsiteX215" fmla="*/ 1464771 w 5349084"/>
              <a:gd name="connsiteY215" fmla="*/ 11128072 h 16206724"/>
              <a:gd name="connsiteX216" fmla="*/ 1422920 w 5349084"/>
              <a:gd name="connsiteY216" fmla="*/ 11199220 h 16206724"/>
              <a:gd name="connsiteX217" fmla="*/ 1347589 w 5349084"/>
              <a:gd name="connsiteY217" fmla="*/ 11148999 h 16206724"/>
              <a:gd name="connsiteX218" fmla="*/ 1288998 w 5349084"/>
              <a:gd name="connsiteY218" fmla="*/ 11186663 h 16206724"/>
              <a:gd name="connsiteX219" fmla="*/ 1230408 w 5349084"/>
              <a:gd name="connsiteY219" fmla="*/ 11245253 h 16206724"/>
              <a:gd name="connsiteX220" fmla="*/ 1138336 w 5349084"/>
              <a:gd name="connsiteY220" fmla="*/ 11178292 h 16206724"/>
              <a:gd name="connsiteX221" fmla="*/ 1092298 w 5349084"/>
              <a:gd name="connsiteY221" fmla="*/ 11140629 h 16206724"/>
              <a:gd name="connsiteX222" fmla="*/ 1071375 w 5349084"/>
              <a:gd name="connsiteY222" fmla="*/ 11136442 h 16206724"/>
              <a:gd name="connsiteX223" fmla="*/ 958377 w 5349084"/>
              <a:gd name="connsiteY223" fmla="*/ 11182480 h 16206724"/>
              <a:gd name="connsiteX224" fmla="*/ 895603 w 5349084"/>
              <a:gd name="connsiteY224" fmla="*/ 11157369 h 16206724"/>
              <a:gd name="connsiteX225" fmla="*/ 891416 w 5349084"/>
              <a:gd name="connsiteY225" fmla="*/ 11119702 h 16206724"/>
              <a:gd name="connsiteX226" fmla="*/ 874675 w 5349084"/>
              <a:gd name="connsiteY226" fmla="*/ 11094591 h 16206724"/>
              <a:gd name="connsiteX227" fmla="*/ 883045 w 5349084"/>
              <a:gd name="connsiteY227" fmla="*/ 11019260 h 16206724"/>
              <a:gd name="connsiteX228" fmla="*/ 899786 w 5349084"/>
              <a:gd name="connsiteY228" fmla="*/ 10981597 h 16206724"/>
              <a:gd name="connsiteX229" fmla="*/ 874675 w 5349084"/>
              <a:gd name="connsiteY229" fmla="*/ 10952299 h 16206724"/>
              <a:gd name="connsiteX230" fmla="*/ 857935 w 5349084"/>
              <a:gd name="connsiteY230" fmla="*/ 10914636 h 16206724"/>
              <a:gd name="connsiteX231" fmla="*/ 962564 w 5349084"/>
              <a:gd name="connsiteY231" fmla="*/ 10429169 h 16206724"/>
              <a:gd name="connsiteX232" fmla="*/ 1029525 w 5349084"/>
              <a:gd name="connsiteY232" fmla="*/ 10056696 h 16206724"/>
              <a:gd name="connsiteX233" fmla="*/ 1029525 w 5349084"/>
              <a:gd name="connsiteY233" fmla="*/ 9474975 h 16206724"/>
              <a:gd name="connsiteX234" fmla="*/ 1079745 w 5349084"/>
              <a:gd name="connsiteY234" fmla="*/ 8767698 h 16206724"/>
              <a:gd name="connsiteX235" fmla="*/ 1167629 w 5349084"/>
              <a:gd name="connsiteY235" fmla="*/ 8219458 h 16206724"/>
              <a:gd name="connsiteX236" fmla="*/ 1176000 w 5349084"/>
              <a:gd name="connsiteY236" fmla="*/ 8035315 h 16206724"/>
              <a:gd name="connsiteX237" fmla="*/ 1180187 w 5349084"/>
              <a:gd name="connsiteY237" fmla="*/ 7943244 h 16206724"/>
              <a:gd name="connsiteX238" fmla="*/ 1100669 w 5349084"/>
              <a:gd name="connsiteY238" fmla="*/ 7930686 h 16206724"/>
              <a:gd name="connsiteX239" fmla="*/ 987674 w 5349084"/>
              <a:gd name="connsiteY239" fmla="*/ 7788394 h 16206724"/>
              <a:gd name="connsiteX240" fmla="*/ 1021155 w 5349084"/>
              <a:gd name="connsiteY240" fmla="*/ 7625179 h 16206724"/>
              <a:gd name="connsiteX241" fmla="*/ 1046265 w 5349084"/>
              <a:gd name="connsiteY241" fmla="*/ 7554031 h 16206724"/>
              <a:gd name="connsiteX242" fmla="*/ 1125779 w 5349084"/>
              <a:gd name="connsiteY242" fmla="*/ 7294557 h 16206724"/>
              <a:gd name="connsiteX243" fmla="*/ 1192740 w 5349084"/>
              <a:gd name="connsiteY243" fmla="*/ 6901162 h 16206724"/>
              <a:gd name="connsiteX244" fmla="*/ 1205297 w 5349084"/>
              <a:gd name="connsiteY244" fmla="*/ 6662615 h 16206724"/>
              <a:gd name="connsiteX245" fmla="*/ 1167629 w 5349084"/>
              <a:gd name="connsiteY245" fmla="*/ 6583098 h 16206724"/>
              <a:gd name="connsiteX246" fmla="*/ 1125779 w 5349084"/>
              <a:gd name="connsiteY246" fmla="*/ 6499396 h 16206724"/>
              <a:gd name="connsiteX247" fmla="*/ 1029525 w 5349084"/>
              <a:gd name="connsiteY247" fmla="*/ 6553804 h 16206724"/>
              <a:gd name="connsiteX248" fmla="*/ 682163 w 5349084"/>
              <a:gd name="connsiteY248" fmla="*/ 6398955 h 16206724"/>
              <a:gd name="connsiteX249" fmla="*/ 439429 w 5349084"/>
              <a:gd name="connsiteY249" fmla="*/ 6152038 h 16206724"/>
              <a:gd name="connsiteX250" fmla="*/ 393396 w 5349084"/>
              <a:gd name="connsiteY250" fmla="*/ 6072520 h 16206724"/>
              <a:gd name="connsiteX251" fmla="*/ 305507 w 5349084"/>
              <a:gd name="connsiteY251" fmla="*/ 5976266 h 16206724"/>
              <a:gd name="connsiteX252" fmla="*/ 246916 w 5349084"/>
              <a:gd name="connsiteY252" fmla="*/ 5867455 h 16206724"/>
              <a:gd name="connsiteX253" fmla="*/ 167402 w 5349084"/>
              <a:gd name="connsiteY253" fmla="*/ 5771195 h 16206724"/>
              <a:gd name="connsiteX254" fmla="*/ 150662 w 5349084"/>
              <a:gd name="connsiteY254" fmla="*/ 5670755 h 16206724"/>
              <a:gd name="connsiteX255" fmla="*/ 108812 w 5349084"/>
              <a:gd name="connsiteY255" fmla="*/ 5578683 h 16206724"/>
              <a:gd name="connsiteX256" fmla="*/ 66961 w 5349084"/>
              <a:gd name="connsiteY256" fmla="*/ 5511722 h 16206724"/>
              <a:gd name="connsiteX257" fmla="*/ 0 w 5349084"/>
              <a:gd name="connsiteY257" fmla="*/ 5448949 h 16206724"/>
              <a:gd name="connsiteX258" fmla="*/ 16740 w 5349084"/>
              <a:gd name="connsiteY258" fmla="*/ 5390358 h 16206724"/>
              <a:gd name="connsiteX259" fmla="*/ 37663 w 5349084"/>
              <a:gd name="connsiteY259" fmla="*/ 5289916 h 16206724"/>
              <a:gd name="connsiteX260" fmla="*/ 66961 w 5349084"/>
              <a:gd name="connsiteY260" fmla="*/ 5231325 h 16206724"/>
              <a:gd name="connsiteX261" fmla="*/ 37663 w 5349084"/>
              <a:gd name="connsiteY261" fmla="*/ 5122513 h 16206724"/>
              <a:gd name="connsiteX262" fmla="*/ 104624 w 5349084"/>
              <a:gd name="connsiteY262" fmla="*/ 5118327 h 16206724"/>
              <a:gd name="connsiteX263" fmla="*/ 96254 w 5349084"/>
              <a:gd name="connsiteY263" fmla="*/ 5009515 h 16206724"/>
              <a:gd name="connsiteX264" fmla="*/ 159032 w 5349084"/>
              <a:gd name="connsiteY264" fmla="*/ 4930001 h 16206724"/>
              <a:gd name="connsiteX265" fmla="*/ 171585 w 5349084"/>
              <a:gd name="connsiteY265" fmla="*/ 4867223 h 16206724"/>
              <a:gd name="connsiteX266" fmla="*/ 167402 w 5349084"/>
              <a:gd name="connsiteY266" fmla="*/ 4938371 h 16206724"/>
              <a:gd name="connsiteX267" fmla="*/ 158509 w 5349084"/>
              <a:gd name="connsiteY267" fmla="*/ 4991664 h 16206724"/>
              <a:gd name="connsiteX268" fmla="*/ 157425 w 5349084"/>
              <a:gd name="connsiteY268" fmla="*/ 5013577 h 16206724"/>
              <a:gd name="connsiteX269" fmla="*/ 166181 w 5349084"/>
              <a:gd name="connsiteY269" fmla="*/ 4969796 h 16206724"/>
              <a:gd name="connsiteX270" fmla="*/ 181421 w 5349084"/>
              <a:gd name="connsiteY270" fmla="*/ 4924077 h 16206724"/>
              <a:gd name="connsiteX271" fmla="*/ 189041 w 5349084"/>
              <a:gd name="connsiteY271" fmla="*/ 4779296 h 16206724"/>
              <a:gd name="connsiteX272" fmla="*/ 204281 w 5349084"/>
              <a:gd name="connsiteY272" fmla="*/ 4756436 h 16206724"/>
              <a:gd name="connsiteX273" fmla="*/ 211901 w 5349084"/>
              <a:gd name="connsiteY273" fmla="*/ 4733577 h 16206724"/>
              <a:gd name="connsiteX274" fmla="*/ 265241 w 5349084"/>
              <a:gd name="connsiteY274" fmla="*/ 4664996 h 16206724"/>
              <a:gd name="connsiteX275" fmla="*/ 280481 w 5349084"/>
              <a:gd name="connsiteY275" fmla="*/ 4642137 h 16206724"/>
              <a:gd name="connsiteX276" fmla="*/ 303341 w 5349084"/>
              <a:gd name="connsiteY276" fmla="*/ 4619277 h 16206724"/>
              <a:gd name="connsiteX277" fmla="*/ 318581 w 5349084"/>
              <a:gd name="connsiteY277" fmla="*/ 4596416 h 16206724"/>
              <a:gd name="connsiteX278" fmla="*/ 341441 w 5349084"/>
              <a:gd name="connsiteY278" fmla="*/ 4581176 h 16206724"/>
              <a:gd name="connsiteX279" fmla="*/ 379541 w 5349084"/>
              <a:gd name="connsiteY279" fmla="*/ 4543077 h 16206724"/>
              <a:gd name="connsiteX280" fmla="*/ 394781 w 5349084"/>
              <a:gd name="connsiteY280" fmla="*/ 4520217 h 16206724"/>
              <a:gd name="connsiteX281" fmla="*/ 440501 w 5349084"/>
              <a:gd name="connsiteY281" fmla="*/ 4474496 h 16206724"/>
              <a:gd name="connsiteX282" fmla="*/ 478601 w 5349084"/>
              <a:gd name="connsiteY282" fmla="*/ 4421157 h 16206724"/>
              <a:gd name="connsiteX283" fmla="*/ 531941 w 5349084"/>
              <a:gd name="connsiteY283" fmla="*/ 4344957 h 16206724"/>
              <a:gd name="connsiteX284" fmla="*/ 562421 w 5349084"/>
              <a:gd name="connsiteY284" fmla="*/ 4306857 h 16206724"/>
              <a:gd name="connsiteX285" fmla="*/ 592901 w 5349084"/>
              <a:gd name="connsiteY285" fmla="*/ 4261136 h 16206724"/>
              <a:gd name="connsiteX286" fmla="*/ 615761 w 5349084"/>
              <a:gd name="connsiteY286" fmla="*/ 4238277 h 16206724"/>
              <a:gd name="connsiteX287" fmla="*/ 631001 w 5349084"/>
              <a:gd name="connsiteY287" fmla="*/ 4215417 h 16206724"/>
              <a:gd name="connsiteX288" fmla="*/ 646241 w 5349084"/>
              <a:gd name="connsiteY288" fmla="*/ 4184936 h 16206724"/>
              <a:gd name="connsiteX289" fmla="*/ 691961 w 5349084"/>
              <a:gd name="connsiteY289" fmla="*/ 4139217 h 16206724"/>
              <a:gd name="connsiteX290" fmla="*/ 707201 w 5349084"/>
              <a:gd name="connsiteY290" fmla="*/ 4116357 h 16206724"/>
              <a:gd name="connsiteX291" fmla="*/ 752921 w 5349084"/>
              <a:gd name="connsiteY291" fmla="*/ 4078256 h 16206724"/>
              <a:gd name="connsiteX292" fmla="*/ 762000 w 5349084"/>
              <a:gd name="connsiteY292" fmla="*/ 4075230 h 16206724"/>
              <a:gd name="connsiteX293" fmla="*/ 794637 w 5349084"/>
              <a:gd name="connsiteY293" fmla="*/ 3971099 h 16206724"/>
              <a:gd name="connsiteX294" fmla="*/ 837012 w 5349084"/>
              <a:gd name="connsiteY294" fmla="*/ 3862813 h 16206724"/>
              <a:gd name="connsiteX295" fmla="*/ 1008597 w 5349084"/>
              <a:gd name="connsiteY295" fmla="*/ 3699593 h 16206724"/>
              <a:gd name="connsiteX296" fmla="*/ 1268071 w 5349084"/>
              <a:gd name="connsiteY296" fmla="*/ 3578228 h 16206724"/>
              <a:gd name="connsiteX297" fmla="*/ 1242961 w 5349084"/>
              <a:gd name="connsiteY297" fmla="*/ 3615892 h 16206724"/>
              <a:gd name="connsiteX298" fmla="*/ 1150889 w 5349084"/>
              <a:gd name="connsiteY298" fmla="*/ 3749813 h 16206724"/>
              <a:gd name="connsiteX299" fmla="*/ 1076735 w 5349084"/>
              <a:gd name="connsiteY299" fmla="*/ 3869872 h 16206724"/>
              <a:gd name="connsiteX300" fmla="*/ 1061649 w 5349084"/>
              <a:gd name="connsiteY300" fmla="*/ 3902689 h 16206724"/>
              <a:gd name="connsiteX301" fmla="*/ 1065341 w 5349084"/>
              <a:gd name="connsiteY301" fmla="*/ 3902997 h 16206724"/>
              <a:gd name="connsiteX302" fmla="*/ 1301561 w 5349084"/>
              <a:gd name="connsiteY302" fmla="*/ 3971576 h 16206724"/>
              <a:gd name="connsiteX303" fmla="*/ 1418733 w 5349084"/>
              <a:gd name="connsiteY303" fmla="*/ 3833515 h 16206724"/>
              <a:gd name="connsiteX304" fmla="*/ 1519175 w 5349084"/>
              <a:gd name="connsiteY304" fmla="*/ 3590781 h 16206724"/>
              <a:gd name="connsiteX305" fmla="*/ 1569395 w 5349084"/>
              <a:gd name="connsiteY305" fmla="*/ 3490340 h 16206724"/>
              <a:gd name="connsiteX306" fmla="*/ 1414550 w 5349084"/>
              <a:gd name="connsiteY306" fmla="*/ 3586594 h 16206724"/>
              <a:gd name="connsiteX307" fmla="*/ 1364329 w 5349084"/>
              <a:gd name="connsiteY307" fmla="*/ 3511263 h 16206724"/>
              <a:gd name="connsiteX308" fmla="*/ 1406180 w 5349084"/>
              <a:gd name="connsiteY308" fmla="*/ 3310380 h 16206724"/>
              <a:gd name="connsiteX309" fmla="*/ 1506621 w 5349084"/>
              <a:gd name="connsiteY309" fmla="*/ 3130425 h 16206724"/>
              <a:gd name="connsiteX310" fmla="*/ 1514992 w 5349084"/>
              <a:gd name="connsiteY310" fmla="*/ 3126238 h 16206724"/>
              <a:gd name="connsiteX311" fmla="*/ 1653096 w 5349084"/>
              <a:gd name="connsiteY311" fmla="*/ 2875134 h 16206724"/>
              <a:gd name="connsiteX312" fmla="*/ 1694947 w 5349084"/>
              <a:gd name="connsiteY312" fmla="*/ 2833283 h 16206724"/>
              <a:gd name="connsiteX313" fmla="*/ 1879090 w 5349084"/>
              <a:gd name="connsiteY313" fmla="*/ 2661698 h 16206724"/>
              <a:gd name="connsiteX314" fmla="*/ 1916757 w 5349084"/>
              <a:gd name="connsiteY314" fmla="*/ 2649141 h 16206724"/>
              <a:gd name="connsiteX315" fmla="*/ 1870719 w 5349084"/>
              <a:gd name="connsiteY315" fmla="*/ 2230635 h 16206724"/>
              <a:gd name="connsiteX316" fmla="*/ 1795389 w 5349084"/>
              <a:gd name="connsiteY316" fmla="*/ 1879090 h 16206724"/>
              <a:gd name="connsiteX317" fmla="*/ 1678207 w 5349084"/>
              <a:gd name="connsiteY317" fmla="*/ 1837239 h 16206724"/>
              <a:gd name="connsiteX318" fmla="*/ 1544285 w 5349084"/>
              <a:gd name="connsiteY318" fmla="*/ 1653097 h 16206724"/>
              <a:gd name="connsiteX319" fmla="*/ 1489881 w 5349084"/>
              <a:gd name="connsiteY319" fmla="*/ 1431291 h 16206724"/>
              <a:gd name="connsiteX320" fmla="*/ 1477324 w 5349084"/>
              <a:gd name="connsiteY320" fmla="*/ 1297369 h 16206724"/>
              <a:gd name="connsiteX321" fmla="*/ 1531732 w 5349084"/>
              <a:gd name="connsiteY321" fmla="*/ 1192740 h 16206724"/>
              <a:gd name="connsiteX322" fmla="*/ 1636356 w 5349084"/>
              <a:gd name="connsiteY322" fmla="*/ 1201110 h 16206724"/>
              <a:gd name="connsiteX323" fmla="*/ 1724245 w 5349084"/>
              <a:gd name="connsiteY323" fmla="*/ 1272258 h 16206724"/>
              <a:gd name="connsiteX324" fmla="*/ 1749355 w 5349084"/>
              <a:gd name="connsiteY324" fmla="*/ 757494 h 16206724"/>
              <a:gd name="connsiteX325" fmla="*/ 1874907 w 5349084"/>
              <a:gd name="connsiteY325" fmla="*/ 422689 h 16206724"/>
              <a:gd name="connsiteX326" fmla="*/ 1954421 w 5349084"/>
              <a:gd name="connsiteY326" fmla="*/ 267844 h 16206724"/>
              <a:gd name="connsiteX327" fmla="*/ 2067419 w 5349084"/>
              <a:gd name="connsiteY327" fmla="*/ 221806 h 16206724"/>
              <a:gd name="connsiteX328" fmla="*/ 2239005 w 5349084"/>
              <a:gd name="connsiteY328" fmla="*/ 96254 h 16206724"/>
              <a:gd name="connsiteX329" fmla="*/ 2515219 w 5349084"/>
              <a:gd name="connsiteY329" fmla="*/ 25111 h 16206724"/>
              <a:gd name="connsiteX330" fmla="*/ 2674251 w 5349084"/>
              <a:gd name="connsiteY330" fmla="*/ 0 h 16206724"/>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1149161 w 5349084"/>
              <a:gd name="connsiteY21" fmla="*/ 4474496 h 16206724"/>
              <a:gd name="connsiteX22" fmla="*/ 1088201 w 5349084"/>
              <a:gd name="connsiteY22" fmla="*/ 4474496 h 16206724"/>
              <a:gd name="connsiteX23" fmla="*/ 1019621 w 5349084"/>
              <a:gd name="connsiteY23" fmla="*/ 4512597 h 16206724"/>
              <a:gd name="connsiteX24" fmla="*/ 943421 w 5349084"/>
              <a:gd name="connsiteY24" fmla="*/ 4664996 h 16206724"/>
              <a:gd name="connsiteX25" fmla="*/ 890081 w 5349084"/>
              <a:gd name="connsiteY25" fmla="*/ 4764056 h 16206724"/>
              <a:gd name="connsiteX26" fmla="*/ 851981 w 5349084"/>
              <a:gd name="connsiteY26" fmla="*/ 4832637 h 16206724"/>
              <a:gd name="connsiteX27" fmla="*/ 806261 w 5349084"/>
              <a:gd name="connsiteY27" fmla="*/ 4931697 h 16206724"/>
              <a:gd name="connsiteX28" fmla="*/ 828642 w 5349084"/>
              <a:gd name="connsiteY28" fmla="*/ 5059735 h 16206724"/>
              <a:gd name="connsiteX29" fmla="*/ 899786 w 5349084"/>
              <a:gd name="connsiteY29" fmla="*/ 5256435 h 16206724"/>
              <a:gd name="connsiteX30" fmla="*/ 912343 w 5349084"/>
              <a:gd name="connsiteY30" fmla="*/ 5373618 h 16206724"/>
              <a:gd name="connsiteX31" fmla="*/ 945823 w 5349084"/>
              <a:gd name="connsiteY31" fmla="*/ 5486612 h 16206724"/>
              <a:gd name="connsiteX32" fmla="*/ 1000227 w 5349084"/>
              <a:gd name="connsiteY32" fmla="*/ 5649831 h 16206724"/>
              <a:gd name="connsiteX33" fmla="*/ 1054635 w 5349084"/>
              <a:gd name="connsiteY33" fmla="*/ 5792123 h 16206724"/>
              <a:gd name="connsiteX34" fmla="*/ 1079745 w 5349084"/>
              <a:gd name="connsiteY34" fmla="*/ 5913488 h 16206724"/>
              <a:gd name="connsiteX35" fmla="*/ 1113226 w 5349084"/>
              <a:gd name="connsiteY35" fmla="*/ 5762826 h 16206724"/>
              <a:gd name="connsiteX36" fmla="*/ 1083928 w 5349084"/>
              <a:gd name="connsiteY36" fmla="*/ 5511722 h 16206724"/>
              <a:gd name="connsiteX37" fmla="*/ 1054635 w 5349084"/>
              <a:gd name="connsiteY37" fmla="*/ 5176918 h 16206724"/>
              <a:gd name="connsiteX38" fmla="*/ 1067188 w 5349084"/>
              <a:gd name="connsiteY38" fmla="*/ 4942554 h 16206724"/>
              <a:gd name="connsiteX39" fmla="*/ 1088115 w 5349084"/>
              <a:gd name="connsiteY39" fmla="*/ 4775152 h 16206724"/>
              <a:gd name="connsiteX40" fmla="*/ 1113226 w 5349084"/>
              <a:gd name="connsiteY40" fmla="*/ 4687267 h 16206724"/>
              <a:gd name="connsiteX41" fmla="*/ 1175608 w 5349084"/>
              <a:gd name="connsiteY41" fmla="*/ 4527189 h 16206724"/>
              <a:gd name="connsiteX42" fmla="*/ 1183892 w 5349084"/>
              <a:gd name="connsiteY42" fmla="*/ 4480700 h 16206724"/>
              <a:gd name="connsiteX43" fmla="*/ 1179641 w 5349084"/>
              <a:gd name="connsiteY43" fmla="*/ 4482116 h 16206724"/>
              <a:gd name="connsiteX44" fmla="*/ 1149161 w 5349084"/>
              <a:gd name="connsiteY44" fmla="*/ 4474496 h 16206724"/>
              <a:gd name="connsiteX45" fmla="*/ 773416 w 5349084"/>
              <a:gd name="connsiteY45" fmla="*/ 4064768 h 16206724"/>
              <a:gd name="connsiteX46" fmla="*/ 763095 w 5349084"/>
              <a:gd name="connsiteY46" fmla="*/ 4074865 h 16206724"/>
              <a:gd name="connsiteX47" fmla="*/ 775781 w 5349084"/>
              <a:gd name="connsiteY47" fmla="*/ 4070636 h 16206724"/>
              <a:gd name="connsiteX48" fmla="*/ 791021 w 5349084"/>
              <a:gd name="connsiteY48" fmla="*/ 4070636 h 16206724"/>
              <a:gd name="connsiteX49" fmla="*/ 773416 w 5349084"/>
              <a:gd name="connsiteY49" fmla="*/ 4064768 h 16206724"/>
              <a:gd name="connsiteX50" fmla="*/ 2674251 w 5349084"/>
              <a:gd name="connsiteY50" fmla="*/ 0 h 16206724"/>
              <a:gd name="connsiteX51" fmla="*/ 2912801 w 5349084"/>
              <a:gd name="connsiteY51" fmla="*/ 50221 h 16206724"/>
              <a:gd name="connsiteX52" fmla="*/ 3021613 w 5349084"/>
              <a:gd name="connsiteY52" fmla="*/ 62774 h 16206724"/>
              <a:gd name="connsiteX53" fmla="*/ 3327120 w 5349084"/>
              <a:gd name="connsiteY53" fmla="*/ 209253 h 16206724"/>
              <a:gd name="connsiteX54" fmla="*/ 3481970 w 5349084"/>
              <a:gd name="connsiteY54" fmla="*/ 297137 h 16206724"/>
              <a:gd name="connsiteX55" fmla="*/ 3553113 w 5349084"/>
              <a:gd name="connsiteY55" fmla="*/ 426876 h 16206724"/>
              <a:gd name="connsiteX56" fmla="*/ 3590781 w 5349084"/>
              <a:gd name="connsiteY56" fmla="*/ 585908 h 16206724"/>
              <a:gd name="connsiteX57" fmla="*/ 3632632 w 5349084"/>
              <a:gd name="connsiteY57" fmla="*/ 778421 h 16206724"/>
              <a:gd name="connsiteX58" fmla="*/ 3632632 w 5349084"/>
              <a:gd name="connsiteY58" fmla="*/ 966747 h 16206724"/>
              <a:gd name="connsiteX59" fmla="*/ 3624262 w 5349084"/>
              <a:gd name="connsiteY59" fmla="*/ 1184370 h 16206724"/>
              <a:gd name="connsiteX60" fmla="*/ 3620075 w 5349084"/>
              <a:gd name="connsiteY60" fmla="*/ 1439661 h 16206724"/>
              <a:gd name="connsiteX61" fmla="*/ 3578224 w 5349084"/>
              <a:gd name="connsiteY61" fmla="*/ 1640544 h 16206724"/>
              <a:gd name="connsiteX62" fmla="*/ 3645185 w 5349084"/>
              <a:gd name="connsiteY62" fmla="*/ 1661467 h 16206724"/>
              <a:gd name="connsiteX63" fmla="*/ 3649372 w 5349084"/>
              <a:gd name="connsiteY63" fmla="*/ 1787019 h 16206724"/>
              <a:gd name="connsiteX64" fmla="*/ 3565671 w 5349084"/>
              <a:gd name="connsiteY64" fmla="*/ 1996272 h 16206724"/>
              <a:gd name="connsiteX65" fmla="*/ 3465229 w 5349084"/>
              <a:gd name="connsiteY65" fmla="*/ 2126010 h 16206724"/>
              <a:gd name="connsiteX66" fmla="*/ 3410821 w 5349084"/>
              <a:gd name="connsiteY66" fmla="*/ 2159491 h 16206724"/>
              <a:gd name="connsiteX67" fmla="*/ 3435932 w 5349084"/>
              <a:gd name="connsiteY67" fmla="*/ 2205524 h 16206724"/>
              <a:gd name="connsiteX68" fmla="*/ 3666113 w 5349084"/>
              <a:gd name="connsiteY68" fmla="*/ 2377114 h 16206724"/>
              <a:gd name="connsiteX69" fmla="*/ 3682853 w 5349084"/>
              <a:gd name="connsiteY69" fmla="*/ 2381297 h 16206724"/>
              <a:gd name="connsiteX70" fmla="*/ 3913029 w 5349084"/>
              <a:gd name="connsiteY70" fmla="*/ 2368744 h 16206724"/>
              <a:gd name="connsiteX71" fmla="*/ 3879548 w 5349084"/>
              <a:gd name="connsiteY71" fmla="*/ 2410595 h 16206724"/>
              <a:gd name="connsiteX72" fmla="*/ 3933956 w 5349084"/>
              <a:gd name="connsiteY72" fmla="*/ 2410595 h 16206724"/>
              <a:gd name="connsiteX73" fmla="*/ 3825145 w 5349084"/>
              <a:gd name="connsiteY73" fmla="*/ 2456628 h 16206724"/>
              <a:gd name="connsiteX74" fmla="*/ 3871178 w 5349084"/>
              <a:gd name="connsiteY74" fmla="*/ 2448258 h 16206724"/>
              <a:gd name="connsiteX75" fmla="*/ 3829327 w 5349084"/>
              <a:gd name="connsiteY75" fmla="*/ 2473368 h 16206724"/>
              <a:gd name="connsiteX76" fmla="*/ 3887918 w 5349084"/>
              <a:gd name="connsiteY76" fmla="*/ 2469185 h 16206724"/>
              <a:gd name="connsiteX77" fmla="*/ 3791664 w 5349084"/>
              <a:gd name="connsiteY77" fmla="*/ 2506849 h 16206724"/>
              <a:gd name="connsiteX78" fmla="*/ 3887918 w 5349084"/>
              <a:gd name="connsiteY78" fmla="*/ 2527776 h 16206724"/>
              <a:gd name="connsiteX79" fmla="*/ 3779107 w 5349084"/>
              <a:gd name="connsiteY79" fmla="*/ 2557069 h 16206724"/>
              <a:gd name="connsiteX80" fmla="*/ 3917216 w 5349084"/>
              <a:gd name="connsiteY80" fmla="*/ 2586367 h 16206724"/>
              <a:gd name="connsiteX81" fmla="*/ 3741443 w 5349084"/>
              <a:gd name="connsiteY81" fmla="*/ 2598920 h 16206724"/>
              <a:gd name="connsiteX82" fmla="*/ 3879548 w 5349084"/>
              <a:gd name="connsiteY82" fmla="*/ 2636588 h 16206724"/>
              <a:gd name="connsiteX83" fmla="*/ 3694883 w 5349084"/>
              <a:gd name="connsiteY83" fmla="*/ 2641821 h 16206724"/>
              <a:gd name="connsiteX84" fmla="*/ 3670972 w 5349084"/>
              <a:gd name="connsiteY84" fmla="*/ 2636359 h 16206724"/>
              <a:gd name="connsiteX85" fmla="*/ 3645185 w 5349084"/>
              <a:gd name="connsiteY85" fmla="*/ 2628218 h 16206724"/>
              <a:gd name="connsiteX86" fmla="*/ 3656499 w 5349084"/>
              <a:gd name="connsiteY86" fmla="*/ 2633055 h 16206724"/>
              <a:gd name="connsiteX87" fmla="*/ 3670972 w 5349084"/>
              <a:gd name="connsiteY87" fmla="*/ 2636359 h 16206724"/>
              <a:gd name="connsiteX88" fmla="*/ 3724703 w 5349084"/>
              <a:gd name="connsiteY88" fmla="*/ 2653328 h 16206724"/>
              <a:gd name="connsiteX89" fmla="*/ 3398269 w 5349084"/>
              <a:gd name="connsiteY89" fmla="*/ 2711919 h 16206724"/>
              <a:gd name="connsiteX90" fmla="*/ 3076017 w 5349084"/>
              <a:gd name="connsiteY90" fmla="*/ 2636588 h 16206724"/>
              <a:gd name="connsiteX91" fmla="*/ 3130425 w 5349084"/>
              <a:gd name="connsiteY91" fmla="*/ 2753769 h 16206724"/>
              <a:gd name="connsiteX92" fmla="*/ 3180645 w 5349084"/>
              <a:gd name="connsiteY92" fmla="*/ 2879321 h 16206724"/>
              <a:gd name="connsiteX93" fmla="*/ 3201569 w 5349084"/>
              <a:gd name="connsiteY93" fmla="*/ 2916985 h 16206724"/>
              <a:gd name="connsiteX94" fmla="*/ 2912801 w 5349084"/>
              <a:gd name="connsiteY94" fmla="*/ 3285270 h 16206724"/>
              <a:gd name="connsiteX95" fmla="*/ 2823711 w 5349084"/>
              <a:gd name="connsiteY95" fmla="*/ 3746961 h 16206724"/>
              <a:gd name="connsiteX96" fmla="*/ 2824884 w 5349084"/>
              <a:gd name="connsiteY96" fmla="*/ 3757912 h 16206724"/>
              <a:gd name="connsiteX97" fmla="*/ 2825561 w 5349084"/>
              <a:gd name="connsiteY97" fmla="*/ 3758216 h 16206724"/>
              <a:gd name="connsiteX98" fmla="*/ 2863661 w 5349084"/>
              <a:gd name="connsiteY98" fmla="*/ 3765836 h 16206724"/>
              <a:gd name="connsiteX99" fmla="*/ 2917001 w 5349084"/>
              <a:gd name="connsiteY99" fmla="*/ 3796316 h 16206724"/>
              <a:gd name="connsiteX100" fmla="*/ 2955101 w 5349084"/>
              <a:gd name="connsiteY100" fmla="*/ 3803936 h 16206724"/>
              <a:gd name="connsiteX101" fmla="*/ 2985581 w 5349084"/>
              <a:gd name="connsiteY101" fmla="*/ 3811556 h 16206724"/>
              <a:gd name="connsiteX102" fmla="*/ 3069401 w 5349084"/>
              <a:gd name="connsiteY102" fmla="*/ 3826796 h 16206724"/>
              <a:gd name="connsiteX103" fmla="*/ 3153221 w 5349084"/>
              <a:gd name="connsiteY103" fmla="*/ 3849656 h 16206724"/>
              <a:gd name="connsiteX104" fmla="*/ 3183701 w 5349084"/>
              <a:gd name="connsiteY104" fmla="*/ 3857276 h 16206724"/>
              <a:gd name="connsiteX105" fmla="*/ 3229421 w 5349084"/>
              <a:gd name="connsiteY105" fmla="*/ 3872516 h 16206724"/>
              <a:gd name="connsiteX106" fmla="*/ 3240080 w 5349084"/>
              <a:gd name="connsiteY106" fmla="*/ 3876069 h 16206724"/>
              <a:gd name="connsiteX107" fmla="*/ 3266177 w 5349084"/>
              <a:gd name="connsiteY107" fmla="*/ 3783228 h 16206724"/>
              <a:gd name="connsiteX108" fmla="*/ 3343861 w 5349084"/>
              <a:gd name="connsiteY108" fmla="*/ 3590781 h 16206724"/>
              <a:gd name="connsiteX109" fmla="*/ 3389899 w 5349084"/>
              <a:gd name="connsiteY109" fmla="*/ 3511263 h 16206724"/>
              <a:gd name="connsiteX110" fmla="*/ 3603334 w 5349084"/>
              <a:gd name="connsiteY110" fmla="*/ 3180646 h 16206724"/>
              <a:gd name="connsiteX111" fmla="*/ 3670295 w 5349084"/>
              <a:gd name="connsiteY111" fmla="*/ 3197386 h 16206724"/>
              <a:gd name="connsiteX112" fmla="*/ 3666113 w 5349084"/>
              <a:gd name="connsiteY112" fmla="*/ 3184828 h 16206724"/>
              <a:gd name="connsiteX113" fmla="*/ 4327352 w 5349084"/>
              <a:gd name="connsiteY113" fmla="*/ 3155535 h 16206724"/>
              <a:gd name="connsiteX114" fmla="*/ 4519865 w 5349084"/>
              <a:gd name="connsiteY114" fmla="*/ 3138795 h 16206724"/>
              <a:gd name="connsiteX115" fmla="*/ 4817001 w 5349084"/>
              <a:gd name="connsiteY115" fmla="*/ 3385711 h 16206724"/>
              <a:gd name="connsiteX116" fmla="*/ 5089033 w 5349084"/>
              <a:gd name="connsiteY116" fmla="*/ 3942327 h 16206724"/>
              <a:gd name="connsiteX117" fmla="*/ 5202027 w 5349084"/>
              <a:gd name="connsiteY117" fmla="*/ 4578456 h 16206724"/>
              <a:gd name="connsiteX118" fmla="*/ 5294099 w 5349084"/>
              <a:gd name="connsiteY118" fmla="*/ 5273176 h 16206724"/>
              <a:gd name="connsiteX119" fmla="*/ 5340137 w 5349084"/>
              <a:gd name="connsiteY119" fmla="*/ 6030669 h 16206724"/>
              <a:gd name="connsiteX120" fmla="*/ 5335949 w 5349084"/>
              <a:gd name="connsiteY120" fmla="*/ 6850941 h 16206724"/>
              <a:gd name="connsiteX121" fmla="*/ 5231325 w 5349084"/>
              <a:gd name="connsiteY121" fmla="*/ 7131343 h 16206724"/>
              <a:gd name="connsiteX122" fmla="*/ 5017885 w 5349084"/>
              <a:gd name="connsiteY122" fmla="*/ 7189933 h 16206724"/>
              <a:gd name="connsiteX123" fmla="*/ 4858852 w 5349084"/>
              <a:gd name="connsiteY123" fmla="*/ 7210857 h 16206724"/>
              <a:gd name="connsiteX124" fmla="*/ 4716560 w 5349084"/>
              <a:gd name="connsiteY124" fmla="*/ 7240154 h 16206724"/>
              <a:gd name="connsiteX125" fmla="*/ 4511495 w 5349084"/>
              <a:gd name="connsiteY125" fmla="*/ 7336408 h 16206724"/>
              <a:gd name="connsiteX126" fmla="*/ 4373385 w 5349084"/>
              <a:gd name="connsiteY126" fmla="*/ 7428480 h 16206724"/>
              <a:gd name="connsiteX127" fmla="*/ 4360833 w 5349084"/>
              <a:gd name="connsiteY127" fmla="*/ 7474517 h 16206724"/>
              <a:gd name="connsiteX128" fmla="*/ 4360833 w 5349084"/>
              <a:gd name="connsiteY128" fmla="*/ 7549849 h 16206724"/>
              <a:gd name="connsiteX129" fmla="*/ 4314795 w 5349084"/>
              <a:gd name="connsiteY129" fmla="*/ 7587511 h 16206724"/>
              <a:gd name="connsiteX130" fmla="*/ 4532417 w 5349084"/>
              <a:gd name="connsiteY130" fmla="*/ 8052055 h 16206724"/>
              <a:gd name="connsiteX131" fmla="*/ 4729117 w 5349084"/>
              <a:gd name="connsiteY131" fmla="*/ 8571002 h 16206724"/>
              <a:gd name="connsiteX132" fmla="*/ 4959293 w 5349084"/>
              <a:gd name="connsiteY132" fmla="*/ 9257352 h 16206724"/>
              <a:gd name="connsiteX133" fmla="*/ 5151807 w 5349084"/>
              <a:gd name="connsiteY133" fmla="*/ 10002293 h 16206724"/>
              <a:gd name="connsiteX134" fmla="*/ 5189474 w 5349084"/>
              <a:gd name="connsiteY134" fmla="*/ 10190618 h 16206724"/>
              <a:gd name="connsiteX135" fmla="*/ 5181104 w 5349084"/>
              <a:gd name="connsiteY135" fmla="*/ 10207359 h 16206724"/>
              <a:gd name="connsiteX136" fmla="*/ 5135066 w 5349084"/>
              <a:gd name="connsiteY136" fmla="*/ 10211546 h 16206724"/>
              <a:gd name="connsiteX137" fmla="*/ 5072293 w 5349084"/>
              <a:gd name="connsiteY137" fmla="*/ 10249209 h 16206724"/>
              <a:gd name="connsiteX138" fmla="*/ 4930001 w 5349084"/>
              <a:gd name="connsiteY138" fmla="*/ 10257579 h 16206724"/>
              <a:gd name="connsiteX139" fmla="*/ 4934183 w 5349084"/>
              <a:gd name="connsiteY139" fmla="*/ 10320357 h 16206724"/>
              <a:gd name="connsiteX140" fmla="*/ 4950923 w 5349084"/>
              <a:gd name="connsiteY140" fmla="*/ 10353838 h 16206724"/>
              <a:gd name="connsiteX141" fmla="*/ 4913260 w 5349084"/>
              <a:gd name="connsiteY141" fmla="*/ 10341281 h 16206724"/>
              <a:gd name="connsiteX142" fmla="*/ 4846299 w 5349084"/>
              <a:gd name="connsiteY142" fmla="*/ 10370578 h 16206724"/>
              <a:gd name="connsiteX143" fmla="*/ 4791891 w 5349084"/>
              <a:gd name="connsiteY143" fmla="*/ 10424982 h 16206724"/>
              <a:gd name="connsiteX144" fmla="*/ 4716560 w 5349084"/>
              <a:gd name="connsiteY144" fmla="*/ 10424982 h 16206724"/>
              <a:gd name="connsiteX145" fmla="*/ 4599379 w 5349084"/>
              <a:gd name="connsiteY145" fmla="*/ 10370578 h 16206724"/>
              <a:gd name="connsiteX146" fmla="*/ 4515677 w 5349084"/>
              <a:gd name="connsiteY146" fmla="*/ 10445909 h 16206724"/>
              <a:gd name="connsiteX147" fmla="*/ 4423606 w 5349084"/>
              <a:gd name="connsiteY147" fmla="*/ 10542163 h 16206724"/>
              <a:gd name="connsiteX148" fmla="*/ 4331535 w 5349084"/>
              <a:gd name="connsiteY148" fmla="*/ 10625865 h 16206724"/>
              <a:gd name="connsiteX149" fmla="*/ 4252021 w 5349084"/>
              <a:gd name="connsiteY149" fmla="*/ 10667715 h 16206724"/>
              <a:gd name="connsiteX150" fmla="*/ 4256203 w 5349084"/>
              <a:gd name="connsiteY150" fmla="*/ 10772344 h 16206724"/>
              <a:gd name="connsiteX151" fmla="*/ 4247833 w 5349084"/>
              <a:gd name="connsiteY151" fmla="*/ 10826747 h 16206724"/>
              <a:gd name="connsiteX152" fmla="*/ 4293871 w 5349084"/>
              <a:gd name="connsiteY152" fmla="*/ 11366622 h 16206724"/>
              <a:gd name="connsiteX153" fmla="*/ 4427793 w 5349084"/>
              <a:gd name="connsiteY153" fmla="*/ 11885570 h 16206724"/>
              <a:gd name="connsiteX154" fmla="*/ 4469644 w 5349084"/>
              <a:gd name="connsiteY154" fmla="*/ 12258038 h 16206724"/>
              <a:gd name="connsiteX155" fmla="*/ 4490567 w 5349084"/>
              <a:gd name="connsiteY155" fmla="*/ 12291518 h 16206724"/>
              <a:gd name="connsiteX156" fmla="*/ 4498937 w 5349084"/>
              <a:gd name="connsiteY156" fmla="*/ 12797913 h 16206724"/>
              <a:gd name="connsiteX157" fmla="*/ 4398495 w 5349084"/>
              <a:gd name="connsiteY157" fmla="*/ 13358711 h 16206724"/>
              <a:gd name="connsiteX158" fmla="*/ 4159949 w 5349084"/>
              <a:gd name="connsiteY158" fmla="*/ 14153872 h 16206724"/>
              <a:gd name="connsiteX159" fmla="*/ 3992547 w 5349084"/>
              <a:gd name="connsiteY159" fmla="*/ 14647709 h 16206724"/>
              <a:gd name="connsiteX160" fmla="*/ 3992547 w 5349084"/>
              <a:gd name="connsiteY160" fmla="*/ 15057845 h 16206724"/>
              <a:gd name="connsiteX161" fmla="*/ 4026027 w 5349084"/>
              <a:gd name="connsiteY161" fmla="*/ 15120619 h 16206724"/>
              <a:gd name="connsiteX162" fmla="*/ 4030211 w 5349084"/>
              <a:gd name="connsiteY162" fmla="*/ 15183397 h 16206724"/>
              <a:gd name="connsiteX163" fmla="*/ 4042768 w 5349084"/>
              <a:gd name="connsiteY163" fmla="*/ 15250358 h 16206724"/>
              <a:gd name="connsiteX164" fmla="*/ 4046951 w 5349084"/>
              <a:gd name="connsiteY164" fmla="*/ 15308949 h 16206724"/>
              <a:gd name="connsiteX165" fmla="*/ 4147392 w 5349084"/>
              <a:gd name="connsiteY165" fmla="*/ 15585163 h 16206724"/>
              <a:gd name="connsiteX166" fmla="*/ 4143209 w 5349084"/>
              <a:gd name="connsiteY166" fmla="*/ 15752565 h 16206724"/>
              <a:gd name="connsiteX167" fmla="*/ 4180873 w 5349084"/>
              <a:gd name="connsiteY167" fmla="*/ 15815339 h 16206724"/>
              <a:gd name="connsiteX168" fmla="*/ 4185060 w 5349084"/>
              <a:gd name="connsiteY168" fmla="*/ 15919967 h 16206724"/>
              <a:gd name="connsiteX169" fmla="*/ 4159949 w 5349084"/>
              <a:gd name="connsiteY169" fmla="*/ 15953448 h 16206724"/>
              <a:gd name="connsiteX170" fmla="*/ 4005100 w 5349084"/>
              <a:gd name="connsiteY170" fmla="*/ 16024592 h 16206724"/>
              <a:gd name="connsiteX171" fmla="*/ 3967437 w 5349084"/>
              <a:gd name="connsiteY171" fmla="*/ 16024592 h 16206724"/>
              <a:gd name="connsiteX172" fmla="*/ 3963249 w 5349084"/>
              <a:gd name="connsiteY172" fmla="*/ 15978558 h 16206724"/>
              <a:gd name="connsiteX173" fmla="*/ 3887918 w 5349084"/>
              <a:gd name="connsiteY173" fmla="*/ 16028780 h 16206724"/>
              <a:gd name="connsiteX174" fmla="*/ 3607521 w 5349084"/>
              <a:gd name="connsiteY174" fmla="*/ 16191994 h 16206724"/>
              <a:gd name="connsiteX175" fmla="*/ 3029983 w 5349084"/>
              <a:gd name="connsiteY175" fmla="*/ 16187812 h 16206724"/>
              <a:gd name="connsiteX176" fmla="*/ 2536146 w 5349084"/>
              <a:gd name="connsiteY176" fmla="*/ 16179440 h 16206724"/>
              <a:gd name="connsiteX177" fmla="*/ 2414777 w 5349084"/>
              <a:gd name="connsiteY177" fmla="*/ 16154332 h 16206724"/>
              <a:gd name="connsiteX178" fmla="*/ 2410595 w 5349084"/>
              <a:gd name="connsiteY178" fmla="*/ 16112480 h 16206724"/>
              <a:gd name="connsiteX179" fmla="*/ 1958608 w 5349084"/>
              <a:gd name="connsiteY179" fmla="*/ 16087370 h 16206724"/>
              <a:gd name="connsiteX180" fmla="*/ 1690764 w 5349084"/>
              <a:gd name="connsiteY180" fmla="*/ 16066442 h 16206724"/>
              <a:gd name="connsiteX181" fmla="*/ 1665654 w 5349084"/>
              <a:gd name="connsiteY181" fmla="*/ 16024592 h 16206724"/>
              <a:gd name="connsiteX182" fmla="*/ 1690764 w 5349084"/>
              <a:gd name="connsiteY182" fmla="*/ 15978558 h 16206724"/>
              <a:gd name="connsiteX183" fmla="*/ 1749355 w 5349084"/>
              <a:gd name="connsiteY183" fmla="*/ 15786046 h 16206724"/>
              <a:gd name="connsiteX184" fmla="*/ 2038122 w 5349084"/>
              <a:gd name="connsiteY184" fmla="*/ 15614456 h 16206724"/>
              <a:gd name="connsiteX185" fmla="*/ 2096713 w 5349084"/>
              <a:gd name="connsiteY185" fmla="*/ 15593533 h 16206724"/>
              <a:gd name="connsiteX186" fmla="*/ 2326893 w 5349084"/>
              <a:gd name="connsiteY186" fmla="*/ 15451241 h 16206724"/>
              <a:gd name="connsiteX187" fmla="*/ 2418965 w 5349084"/>
              <a:gd name="connsiteY187" fmla="*/ 15384280 h 16206724"/>
              <a:gd name="connsiteX188" fmla="*/ 2481738 w 5349084"/>
              <a:gd name="connsiteY188" fmla="*/ 15225247 h 16206724"/>
              <a:gd name="connsiteX189" fmla="*/ 2590550 w 5349084"/>
              <a:gd name="connsiteY189" fmla="*/ 15133176 h 16206724"/>
              <a:gd name="connsiteX190" fmla="*/ 2615660 w 5349084"/>
              <a:gd name="connsiteY190" fmla="*/ 15057845 h 16206724"/>
              <a:gd name="connsiteX191" fmla="*/ 2644958 w 5349084"/>
              <a:gd name="connsiteY191" fmla="*/ 15020177 h 16206724"/>
              <a:gd name="connsiteX192" fmla="*/ 2649141 w 5349084"/>
              <a:gd name="connsiteY192" fmla="*/ 14969957 h 16206724"/>
              <a:gd name="connsiteX193" fmla="*/ 2674251 w 5349084"/>
              <a:gd name="connsiteY193" fmla="*/ 14919736 h 16206724"/>
              <a:gd name="connsiteX194" fmla="*/ 2674251 w 5349084"/>
              <a:gd name="connsiteY194" fmla="*/ 14869515 h 16206724"/>
              <a:gd name="connsiteX195" fmla="*/ 2624030 w 5349084"/>
              <a:gd name="connsiteY195" fmla="*/ 14790001 h 16206724"/>
              <a:gd name="connsiteX196" fmla="*/ 2665881 w 5349084"/>
              <a:gd name="connsiteY196" fmla="*/ 14727223 h 16206724"/>
              <a:gd name="connsiteX197" fmla="*/ 2619847 w 5349084"/>
              <a:gd name="connsiteY197" fmla="*/ 14467749 h 16206724"/>
              <a:gd name="connsiteX198" fmla="*/ 2464998 w 5349084"/>
              <a:gd name="connsiteY198" fmla="*/ 13844178 h 16206724"/>
              <a:gd name="connsiteX199" fmla="*/ 2285043 w 5349084"/>
              <a:gd name="connsiteY199" fmla="*/ 13032276 h 16206724"/>
              <a:gd name="connsiteX200" fmla="*/ 2209711 w 5349084"/>
              <a:gd name="connsiteY200" fmla="*/ 12475661 h 16206724"/>
              <a:gd name="connsiteX201" fmla="*/ 2197154 w 5349084"/>
              <a:gd name="connsiteY201" fmla="*/ 12350109 h 16206724"/>
              <a:gd name="connsiteX202" fmla="*/ 2218082 w 5349084"/>
              <a:gd name="connsiteY202" fmla="*/ 12316629 h 16206724"/>
              <a:gd name="connsiteX203" fmla="*/ 2213895 w 5349084"/>
              <a:gd name="connsiteY203" fmla="*/ 11998564 h 16206724"/>
              <a:gd name="connsiteX204" fmla="*/ 2205524 w 5349084"/>
              <a:gd name="connsiteY204" fmla="*/ 11546578 h 16206724"/>
              <a:gd name="connsiteX205" fmla="*/ 2088343 w 5349084"/>
              <a:gd name="connsiteY205" fmla="*/ 11098779 h 16206724"/>
              <a:gd name="connsiteX206" fmla="*/ 2038122 w 5349084"/>
              <a:gd name="connsiteY206" fmla="*/ 10994150 h 16206724"/>
              <a:gd name="connsiteX207" fmla="*/ 2008829 w 5349084"/>
              <a:gd name="connsiteY207" fmla="*/ 11006707 h 16206724"/>
              <a:gd name="connsiteX208" fmla="*/ 1891647 w 5349084"/>
              <a:gd name="connsiteY208" fmla="*/ 10948116 h 16206724"/>
              <a:gd name="connsiteX209" fmla="*/ 1761908 w 5349084"/>
              <a:gd name="connsiteY209" fmla="*/ 11048558 h 16206724"/>
              <a:gd name="connsiteX210" fmla="*/ 1669837 w 5349084"/>
              <a:gd name="connsiteY210" fmla="*/ 11010890 h 16206724"/>
              <a:gd name="connsiteX211" fmla="*/ 1615433 w 5349084"/>
              <a:gd name="connsiteY211" fmla="*/ 11069481 h 16206724"/>
              <a:gd name="connsiteX212" fmla="*/ 1577765 w 5349084"/>
              <a:gd name="connsiteY212" fmla="*/ 11132259 h 16206724"/>
              <a:gd name="connsiteX213" fmla="*/ 1519175 w 5349084"/>
              <a:gd name="connsiteY213" fmla="*/ 11082038 h 16206724"/>
              <a:gd name="connsiteX214" fmla="*/ 1464771 w 5349084"/>
              <a:gd name="connsiteY214" fmla="*/ 11128072 h 16206724"/>
              <a:gd name="connsiteX215" fmla="*/ 1422920 w 5349084"/>
              <a:gd name="connsiteY215" fmla="*/ 11199220 h 16206724"/>
              <a:gd name="connsiteX216" fmla="*/ 1347589 w 5349084"/>
              <a:gd name="connsiteY216" fmla="*/ 11148999 h 16206724"/>
              <a:gd name="connsiteX217" fmla="*/ 1288998 w 5349084"/>
              <a:gd name="connsiteY217" fmla="*/ 11186663 h 16206724"/>
              <a:gd name="connsiteX218" fmla="*/ 1230408 w 5349084"/>
              <a:gd name="connsiteY218" fmla="*/ 11245253 h 16206724"/>
              <a:gd name="connsiteX219" fmla="*/ 1138336 w 5349084"/>
              <a:gd name="connsiteY219" fmla="*/ 11178292 h 16206724"/>
              <a:gd name="connsiteX220" fmla="*/ 1092298 w 5349084"/>
              <a:gd name="connsiteY220" fmla="*/ 11140629 h 16206724"/>
              <a:gd name="connsiteX221" fmla="*/ 1071375 w 5349084"/>
              <a:gd name="connsiteY221" fmla="*/ 11136442 h 16206724"/>
              <a:gd name="connsiteX222" fmla="*/ 958377 w 5349084"/>
              <a:gd name="connsiteY222" fmla="*/ 11182480 h 16206724"/>
              <a:gd name="connsiteX223" fmla="*/ 895603 w 5349084"/>
              <a:gd name="connsiteY223" fmla="*/ 11157369 h 16206724"/>
              <a:gd name="connsiteX224" fmla="*/ 891416 w 5349084"/>
              <a:gd name="connsiteY224" fmla="*/ 11119702 h 16206724"/>
              <a:gd name="connsiteX225" fmla="*/ 874675 w 5349084"/>
              <a:gd name="connsiteY225" fmla="*/ 11094591 h 16206724"/>
              <a:gd name="connsiteX226" fmla="*/ 883045 w 5349084"/>
              <a:gd name="connsiteY226" fmla="*/ 11019260 h 16206724"/>
              <a:gd name="connsiteX227" fmla="*/ 899786 w 5349084"/>
              <a:gd name="connsiteY227" fmla="*/ 10981597 h 16206724"/>
              <a:gd name="connsiteX228" fmla="*/ 874675 w 5349084"/>
              <a:gd name="connsiteY228" fmla="*/ 10952299 h 16206724"/>
              <a:gd name="connsiteX229" fmla="*/ 857935 w 5349084"/>
              <a:gd name="connsiteY229" fmla="*/ 10914636 h 16206724"/>
              <a:gd name="connsiteX230" fmla="*/ 962564 w 5349084"/>
              <a:gd name="connsiteY230" fmla="*/ 10429169 h 16206724"/>
              <a:gd name="connsiteX231" fmla="*/ 1029525 w 5349084"/>
              <a:gd name="connsiteY231" fmla="*/ 10056696 h 16206724"/>
              <a:gd name="connsiteX232" fmla="*/ 1029525 w 5349084"/>
              <a:gd name="connsiteY232" fmla="*/ 9474975 h 16206724"/>
              <a:gd name="connsiteX233" fmla="*/ 1079745 w 5349084"/>
              <a:gd name="connsiteY233" fmla="*/ 8767698 h 16206724"/>
              <a:gd name="connsiteX234" fmla="*/ 1167629 w 5349084"/>
              <a:gd name="connsiteY234" fmla="*/ 8219458 h 16206724"/>
              <a:gd name="connsiteX235" fmla="*/ 1176000 w 5349084"/>
              <a:gd name="connsiteY235" fmla="*/ 8035315 h 16206724"/>
              <a:gd name="connsiteX236" fmla="*/ 1180187 w 5349084"/>
              <a:gd name="connsiteY236" fmla="*/ 7943244 h 16206724"/>
              <a:gd name="connsiteX237" fmla="*/ 1100669 w 5349084"/>
              <a:gd name="connsiteY237" fmla="*/ 7930686 h 16206724"/>
              <a:gd name="connsiteX238" fmla="*/ 987674 w 5349084"/>
              <a:gd name="connsiteY238" fmla="*/ 7788394 h 16206724"/>
              <a:gd name="connsiteX239" fmla="*/ 1021155 w 5349084"/>
              <a:gd name="connsiteY239" fmla="*/ 7625179 h 16206724"/>
              <a:gd name="connsiteX240" fmla="*/ 1046265 w 5349084"/>
              <a:gd name="connsiteY240" fmla="*/ 7554031 h 16206724"/>
              <a:gd name="connsiteX241" fmla="*/ 1125779 w 5349084"/>
              <a:gd name="connsiteY241" fmla="*/ 7294557 h 16206724"/>
              <a:gd name="connsiteX242" fmla="*/ 1192740 w 5349084"/>
              <a:gd name="connsiteY242" fmla="*/ 6901162 h 16206724"/>
              <a:gd name="connsiteX243" fmla="*/ 1205297 w 5349084"/>
              <a:gd name="connsiteY243" fmla="*/ 6662615 h 16206724"/>
              <a:gd name="connsiteX244" fmla="*/ 1167629 w 5349084"/>
              <a:gd name="connsiteY244" fmla="*/ 6583098 h 16206724"/>
              <a:gd name="connsiteX245" fmla="*/ 1125779 w 5349084"/>
              <a:gd name="connsiteY245" fmla="*/ 6499396 h 16206724"/>
              <a:gd name="connsiteX246" fmla="*/ 1029525 w 5349084"/>
              <a:gd name="connsiteY246" fmla="*/ 6553804 h 16206724"/>
              <a:gd name="connsiteX247" fmla="*/ 682163 w 5349084"/>
              <a:gd name="connsiteY247" fmla="*/ 6398955 h 16206724"/>
              <a:gd name="connsiteX248" fmla="*/ 439429 w 5349084"/>
              <a:gd name="connsiteY248" fmla="*/ 6152038 h 16206724"/>
              <a:gd name="connsiteX249" fmla="*/ 393396 w 5349084"/>
              <a:gd name="connsiteY249" fmla="*/ 6072520 h 16206724"/>
              <a:gd name="connsiteX250" fmla="*/ 305507 w 5349084"/>
              <a:gd name="connsiteY250" fmla="*/ 5976266 h 16206724"/>
              <a:gd name="connsiteX251" fmla="*/ 246916 w 5349084"/>
              <a:gd name="connsiteY251" fmla="*/ 5867455 h 16206724"/>
              <a:gd name="connsiteX252" fmla="*/ 167402 w 5349084"/>
              <a:gd name="connsiteY252" fmla="*/ 5771195 h 16206724"/>
              <a:gd name="connsiteX253" fmla="*/ 150662 w 5349084"/>
              <a:gd name="connsiteY253" fmla="*/ 5670755 h 16206724"/>
              <a:gd name="connsiteX254" fmla="*/ 108812 w 5349084"/>
              <a:gd name="connsiteY254" fmla="*/ 5578683 h 16206724"/>
              <a:gd name="connsiteX255" fmla="*/ 66961 w 5349084"/>
              <a:gd name="connsiteY255" fmla="*/ 5511722 h 16206724"/>
              <a:gd name="connsiteX256" fmla="*/ 0 w 5349084"/>
              <a:gd name="connsiteY256" fmla="*/ 5448949 h 16206724"/>
              <a:gd name="connsiteX257" fmla="*/ 16740 w 5349084"/>
              <a:gd name="connsiteY257" fmla="*/ 5390358 h 16206724"/>
              <a:gd name="connsiteX258" fmla="*/ 37663 w 5349084"/>
              <a:gd name="connsiteY258" fmla="*/ 5289916 h 16206724"/>
              <a:gd name="connsiteX259" fmla="*/ 66961 w 5349084"/>
              <a:gd name="connsiteY259" fmla="*/ 5231325 h 16206724"/>
              <a:gd name="connsiteX260" fmla="*/ 37663 w 5349084"/>
              <a:gd name="connsiteY260" fmla="*/ 5122513 h 16206724"/>
              <a:gd name="connsiteX261" fmla="*/ 104624 w 5349084"/>
              <a:gd name="connsiteY261" fmla="*/ 5118327 h 16206724"/>
              <a:gd name="connsiteX262" fmla="*/ 96254 w 5349084"/>
              <a:gd name="connsiteY262" fmla="*/ 5009515 h 16206724"/>
              <a:gd name="connsiteX263" fmla="*/ 159032 w 5349084"/>
              <a:gd name="connsiteY263" fmla="*/ 4930001 h 16206724"/>
              <a:gd name="connsiteX264" fmla="*/ 171585 w 5349084"/>
              <a:gd name="connsiteY264" fmla="*/ 4867223 h 16206724"/>
              <a:gd name="connsiteX265" fmla="*/ 167402 w 5349084"/>
              <a:gd name="connsiteY265" fmla="*/ 4938371 h 16206724"/>
              <a:gd name="connsiteX266" fmla="*/ 158509 w 5349084"/>
              <a:gd name="connsiteY266" fmla="*/ 4991664 h 16206724"/>
              <a:gd name="connsiteX267" fmla="*/ 157425 w 5349084"/>
              <a:gd name="connsiteY267" fmla="*/ 5013577 h 16206724"/>
              <a:gd name="connsiteX268" fmla="*/ 166181 w 5349084"/>
              <a:gd name="connsiteY268" fmla="*/ 4969796 h 16206724"/>
              <a:gd name="connsiteX269" fmla="*/ 181421 w 5349084"/>
              <a:gd name="connsiteY269" fmla="*/ 4924077 h 16206724"/>
              <a:gd name="connsiteX270" fmla="*/ 189041 w 5349084"/>
              <a:gd name="connsiteY270" fmla="*/ 4779296 h 16206724"/>
              <a:gd name="connsiteX271" fmla="*/ 204281 w 5349084"/>
              <a:gd name="connsiteY271" fmla="*/ 4756436 h 16206724"/>
              <a:gd name="connsiteX272" fmla="*/ 211901 w 5349084"/>
              <a:gd name="connsiteY272" fmla="*/ 4733577 h 16206724"/>
              <a:gd name="connsiteX273" fmla="*/ 265241 w 5349084"/>
              <a:gd name="connsiteY273" fmla="*/ 4664996 h 16206724"/>
              <a:gd name="connsiteX274" fmla="*/ 280481 w 5349084"/>
              <a:gd name="connsiteY274" fmla="*/ 4642137 h 16206724"/>
              <a:gd name="connsiteX275" fmla="*/ 303341 w 5349084"/>
              <a:gd name="connsiteY275" fmla="*/ 4619277 h 16206724"/>
              <a:gd name="connsiteX276" fmla="*/ 318581 w 5349084"/>
              <a:gd name="connsiteY276" fmla="*/ 4596416 h 16206724"/>
              <a:gd name="connsiteX277" fmla="*/ 341441 w 5349084"/>
              <a:gd name="connsiteY277" fmla="*/ 4581176 h 16206724"/>
              <a:gd name="connsiteX278" fmla="*/ 379541 w 5349084"/>
              <a:gd name="connsiteY278" fmla="*/ 4543077 h 16206724"/>
              <a:gd name="connsiteX279" fmla="*/ 394781 w 5349084"/>
              <a:gd name="connsiteY279" fmla="*/ 4520217 h 16206724"/>
              <a:gd name="connsiteX280" fmla="*/ 440501 w 5349084"/>
              <a:gd name="connsiteY280" fmla="*/ 4474496 h 16206724"/>
              <a:gd name="connsiteX281" fmla="*/ 478601 w 5349084"/>
              <a:gd name="connsiteY281" fmla="*/ 4421157 h 16206724"/>
              <a:gd name="connsiteX282" fmla="*/ 531941 w 5349084"/>
              <a:gd name="connsiteY282" fmla="*/ 4344957 h 16206724"/>
              <a:gd name="connsiteX283" fmla="*/ 562421 w 5349084"/>
              <a:gd name="connsiteY283" fmla="*/ 4306857 h 16206724"/>
              <a:gd name="connsiteX284" fmla="*/ 592901 w 5349084"/>
              <a:gd name="connsiteY284" fmla="*/ 4261136 h 16206724"/>
              <a:gd name="connsiteX285" fmla="*/ 615761 w 5349084"/>
              <a:gd name="connsiteY285" fmla="*/ 4238277 h 16206724"/>
              <a:gd name="connsiteX286" fmla="*/ 631001 w 5349084"/>
              <a:gd name="connsiteY286" fmla="*/ 4215417 h 16206724"/>
              <a:gd name="connsiteX287" fmla="*/ 646241 w 5349084"/>
              <a:gd name="connsiteY287" fmla="*/ 4184936 h 16206724"/>
              <a:gd name="connsiteX288" fmla="*/ 691961 w 5349084"/>
              <a:gd name="connsiteY288" fmla="*/ 4139217 h 16206724"/>
              <a:gd name="connsiteX289" fmla="*/ 707201 w 5349084"/>
              <a:gd name="connsiteY289" fmla="*/ 4116357 h 16206724"/>
              <a:gd name="connsiteX290" fmla="*/ 752921 w 5349084"/>
              <a:gd name="connsiteY290" fmla="*/ 4078256 h 16206724"/>
              <a:gd name="connsiteX291" fmla="*/ 762000 w 5349084"/>
              <a:gd name="connsiteY291" fmla="*/ 4075230 h 16206724"/>
              <a:gd name="connsiteX292" fmla="*/ 794637 w 5349084"/>
              <a:gd name="connsiteY292" fmla="*/ 3971099 h 16206724"/>
              <a:gd name="connsiteX293" fmla="*/ 837012 w 5349084"/>
              <a:gd name="connsiteY293" fmla="*/ 3862813 h 16206724"/>
              <a:gd name="connsiteX294" fmla="*/ 1008597 w 5349084"/>
              <a:gd name="connsiteY294" fmla="*/ 3699593 h 16206724"/>
              <a:gd name="connsiteX295" fmla="*/ 1268071 w 5349084"/>
              <a:gd name="connsiteY295" fmla="*/ 3578228 h 16206724"/>
              <a:gd name="connsiteX296" fmla="*/ 1242961 w 5349084"/>
              <a:gd name="connsiteY296" fmla="*/ 3615892 h 16206724"/>
              <a:gd name="connsiteX297" fmla="*/ 1150889 w 5349084"/>
              <a:gd name="connsiteY297" fmla="*/ 3749813 h 16206724"/>
              <a:gd name="connsiteX298" fmla="*/ 1076735 w 5349084"/>
              <a:gd name="connsiteY298" fmla="*/ 3869872 h 16206724"/>
              <a:gd name="connsiteX299" fmla="*/ 1061649 w 5349084"/>
              <a:gd name="connsiteY299" fmla="*/ 3902689 h 16206724"/>
              <a:gd name="connsiteX300" fmla="*/ 1065341 w 5349084"/>
              <a:gd name="connsiteY300" fmla="*/ 3902997 h 16206724"/>
              <a:gd name="connsiteX301" fmla="*/ 1301561 w 5349084"/>
              <a:gd name="connsiteY301" fmla="*/ 3971576 h 16206724"/>
              <a:gd name="connsiteX302" fmla="*/ 1418733 w 5349084"/>
              <a:gd name="connsiteY302" fmla="*/ 3833515 h 16206724"/>
              <a:gd name="connsiteX303" fmla="*/ 1519175 w 5349084"/>
              <a:gd name="connsiteY303" fmla="*/ 3590781 h 16206724"/>
              <a:gd name="connsiteX304" fmla="*/ 1569395 w 5349084"/>
              <a:gd name="connsiteY304" fmla="*/ 3490340 h 16206724"/>
              <a:gd name="connsiteX305" fmla="*/ 1414550 w 5349084"/>
              <a:gd name="connsiteY305" fmla="*/ 3586594 h 16206724"/>
              <a:gd name="connsiteX306" fmla="*/ 1364329 w 5349084"/>
              <a:gd name="connsiteY306" fmla="*/ 3511263 h 16206724"/>
              <a:gd name="connsiteX307" fmla="*/ 1406180 w 5349084"/>
              <a:gd name="connsiteY307" fmla="*/ 3310380 h 16206724"/>
              <a:gd name="connsiteX308" fmla="*/ 1506621 w 5349084"/>
              <a:gd name="connsiteY308" fmla="*/ 3130425 h 16206724"/>
              <a:gd name="connsiteX309" fmla="*/ 1514992 w 5349084"/>
              <a:gd name="connsiteY309" fmla="*/ 3126238 h 16206724"/>
              <a:gd name="connsiteX310" fmla="*/ 1653096 w 5349084"/>
              <a:gd name="connsiteY310" fmla="*/ 2875134 h 16206724"/>
              <a:gd name="connsiteX311" fmla="*/ 1694947 w 5349084"/>
              <a:gd name="connsiteY311" fmla="*/ 2833283 h 16206724"/>
              <a:gd name="connsiteX312" fmla="*/ 1879090 w 5349084"/>
              <a:gd name="connsiteY312" fmla="*/ 2661698 h 16206724"/>
              <a:gd name="connsiteX313" fmla="*/ 1916757 w 5349084"/>
              <a:gd name="connsiteY313" fmla="*/ 2649141 h 16206724"/>
              <a:gd name="connsiteX314" fmla="*/ 1870719 w 5349084"/>
              <a:gd name="connsiteY314" fmla="*/ 2230635 h 16206724"/>
              <a:gd name="connsiteX315" fmla="*/ 1795389 w 5349084"/>
              <a:gd name="connsiteY315" fmla="*/ 1879090 h 16206724"/>
              <a:gd name="connsiteX316" fmla="*/ 1678207 w 5349084"/>
              <a:gd name="connsiteY316" fmla="*/ 1837239 h 16206724"/>
              <a:gd name="connsiteX317" fmla="*/ 1544285 w 5349084"/>
              <a:gd name="connsiteY317" fmla="*/ 1653097 h 16206724"/>
              <a:gd name="connsiteX318" fmla="*/ 1489881 w 5349084"/>
              <a:gd name="connsiteY318" fmla="*/ 1431291 h 16206724"/>
              <a:gd name="connsiteX319" fmla="*/ 1477324 w 5349084"/>
              <a:gd name="connsiteY319" fmla="*/ 1297369 h 16206724"/>
              <a:gd name="connsiteX320" fmla="*/ 1531732 w 5349084"/>
              <a:gd name="connsiteY320" fmla="*/ 1192740 h 16206724"/>
              <a:gd name="connsiteX321" fmla="*/ 1636356 w 5349084"/>
              <a:gd name="connsiteY321" fmla="*/ 1201110 h 16206724"/>
              <a:gd name="connsiteX322" fmla="*/ 1724245 w 5349084"/>
              <a:gd name="connsiteY322" fmla="*/ 1272258 h 16206724"/>
              <a:gd name="connsiteX323" fmla="*/ 1749355 w 5349084"/>
              <a:gd name="connsiteY323" fmla="*/ 757494 h 16206724"/>
              <a:gd name="connsiteX324" fmla="*/ 1874907 w 5349084"/>
              <a:gd name="connsiteY324" fmla="*/ 422689 h 16206724"/>
              <a:gd name="connsiteX325" fmla="*/ 1954421 w 5349084"/>
              <a:gd name="connsiteY325" fmla="*/ 267844 h 16206724"/>
              <a:gd name="connsiteX326" fmla="*/ 2067419 w 5349084"/>
              <a:gd name="connsiteY326" fmla="*/ 221806 h 16206724"/>
              <a:gd name="connsiteX327" fmla="*/ 2239005 w 5349084"/>
              <a:gd name="connsiteY327" fmla="*/ 96254 h 16206724"/>
              <a:gd name="connsiteX328" fmla="*/ 2515219 w 5349084"/>
              <a:gd name="connsiteY328" fmla="*/ 25111 h 16206724"/>
              <a:gd name="connsiteX329" fmla="*/ 2674251 w 5349084"/>
              <a:gd name="connsiteY329" fmla="*/ 0 h 16206724"/>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1149161 w 5349084"/>
              <a:gd name="connsiteY21" fmla="*/ 4474496 h 16206724"/>
              <a:gd name="connsiteX22" fmla="*/ 1088201 w 5349084"/>
              <a:gd name="connsiteY22" fmla="*/ 4474496 h 16206724"/>
              <a:gd name="connsiteX23" fmla="*/ 1019621 w 5349084"/>
              <a:gd name="connsiteY23" fmla="*/ 4512597 h 16206724"/>
              <a:gd name="connsiteX24" fmla="*/ 943421 w 5349084"/>
              <a:gd name="connsiteY24" fmla="*/ 4664996 h 16206724"/>
              <a:gd name="connsiteX25" fmla="*/ 890081 w 5349084"/>
              <a:gd name="connsiteY25" fmla="*/ 4764056 h 16206724"/>
              <a:gd name="connsiteX26" fmla="*/ 851981 w 5349084"/>
              <a:gd name="connsiteY26" fmla="*/ 4832637 h 16206724"/>
              <a:gd name="connsiteX27" fmla="*/ 806261 w 5349084"/>
              <a:gd name="connsiteY27" fmla="*/ 4931697 h 16206724"/>
              <a:gd name="connsiteX28" fmla="*/ 828642 w 5349084"/>
              <a:gd name="connsiteY28" fmla="*/ 5059735 h 16206724"/>
              <a:gd name="connsiteX29" fmla="*/ 899786 w 5349084"/>
              <a:gd name="connsiteY29" fmla="*/ 5256435 h 16206724"/>
              <a:gd name="connsiteX30" fmla="*/ 912343 w 5349084"/>
              <a:gd name="connsiteY30" fmla="*/ 5373618 h 16206724"/>
              <a:gd name="connsiteX31" fmla="*/ 945823 w 5349084"/>
              <a:gd name="connsiteY31" fmla="*/ 5486612 h 16206724"/>
              <a:gd name="connsiteX32" fmla="*/ 1000227 w 5349084"/>
              <a:gd name="connsiteY32" fmla="*/ 5649831 h 16206724"/>
              <a:gd name="connsiteX33" fmla="*/ 1054635 w 5349084"/>
              <a:gd name="connsiteY33" fmla="*/ 5792123 h 16206724"/>
              <a:gd name="connsiteX34" fmla="*/ 1079745 w 5349084"/>
              <a:gd name="connsiteY34" fmla="*/ 5913488 h 16206724"/>
              <a:gd name="connsiteX35" fmla="*/ 1113226 w 5349084"/>
              <a:gd name="connsiteY35" fmla="*/ 5762826 h 16206724"/>
              <a:gd name="connsiteX36" fmla="*/ 1083928 w 5349084"/>
              <a:gd name="connsiteY36" fmla="*/ 5511722 h 16206724"/>
              <a:gd name="connsiteX37" fmla="*/ 1054635 w 5349084"/>
              <a:gd name="connsiteY37" fmla="*/ 5176918 h 16206724"/>
              <a:gd name="connsiteX38" fmla="*/ 1067188 w 5349084"/>
              <a:gd name="connsiteY38" fmla="*/ 4942554 h 16206724"/>
              <a:gd name="connsiteX39" fmla="*/ 1088115 w 5349084"/>
              <a:gd name="connsiteY39" fmla="*/ 4775152 h 16206724"/>
              <a:gd name="connsiteX40" fmla="*/ 1113226 w 5349084"/>
              <a:gd name="connsiteY40" fmla="*/ 4687267 h 16206724"/>
              <a:gd name="connsiteX41" fmla="*/ 1175608 w 5349084"/>
              <a:gd name="connsiteY41" fmla="*/ 4527189 h 16206724"/>
              <a:gd name="connsiteX42" fmla="*/ 1183892 w 5349084"/>
              <a:gd name="connsiteY42" fmla="*/ 4480700 h 16206724"/>
              <a:gd name="connsiteX43" fmla="*/ 1179641 w 5349084"/>
              <a:gd name="connsiteY43" fmla="*/ 4482116 h 16206724"/>
              <a:gd name="connsiteX44" fmla="*/ 1149161 w 5349084"/>
              <a:gd name="connsiteY44" fmla="*/ 4474496 h 16206724"/>
              <a:gd name="connsiteX45" fmla="*/ 773416 w 5349084"/>
              <a:gd name="connsiteY45" fmla="*/ 4064768 h 16206724"/>
              <a:gd name="connsiteX46" fmla="*/ 763095 w 5349084"/>
              <a:gd name="connsiteY46" fmla="*/ 4074865 h 16206724"/>
              <a:gd name="connsiteX47" fmla="*/ 775781 w 5349084"/>
              <a:gd name="connsiteY47" fmla="*/ 4070636 h 16206724"/>
              <a:gd name="connsiteX48" fmla="*/ 791021 w 5349084"/>
              <a:gd name="connsiteY48" fmla="*/ 4070636 h 16206724"/>
              <a:gd name="connsiteX49" fmla="*/ 773416 w 5349084"/>
              <a:gd name="connsiteY49" fmla="*/ 4064768 h 16206724"/>
              <a:gd name="connsiteX50" fmla="*/ 2674251 w 5349084"/>
              <a:gd name="connsiteY50" fmla="*/ 0 h 16206724"/>
              <a:gd name="connsiteX51" fmla="*/ 2912801 w 5349084"/>
              <a:gd name="connsiteY51" fmla="*/ 50221 h 16206724"/>
              <a:gd name="connsiteX52" fmla="*/ 3021613 w 5349084"/>
              <a:gd name="connsiteY52" fmla="*/ 62774 h 16206724"/>
              <a:gd name="connsiteX53" fmla="*/ 3327120 w 5349084"/>
              <a:gd name="connsiteY53" fmla="*/ 209253 h 16206724"/>
              <a:gd name="connsiteX54" fmla="*/ 3481970 w 5349084"/>
              <a:gd name="connsiteY54" fmla="*/ 297137 h 16206724"/>
              <a:gd name="connsiteX55" fmla="*/ 3553113 w 5349084"/>
              <a:gd name="connsiteY55" fmla="*/ 426876 h 16206724"/>
              <a:gd name="connsiteX56" fmla="*/ 3590781 w 5349084"/>
              <a:gd name="connsiteY56" fmla="*/ 585908 h 16206724"/>
              <a:gd name="connsiteX57" fmla="*/ 3632632 w 5349084"/>
              <a:gd name="connsiteY57" fmla="*/ 778421 h 16206724"/>
              <a:gd name="connsiteX58" fmla="*/ 3632632 w 5349084"/>
              <a:gd name="connsiteY58" fmla="*/ 966747 h 16206724"/>
              <a:gd name="connsiteX59" fmla="*/ 3624262 w 5349084"/>
              <a:gd name="connsiteY59" fmla="*/ 1184370 h 16206724"/>
              <a:gd name="connsiteX60" fmla="*/ 3620075 w 5349084"/>
              <a:gd name="connsiteY60" fmla="*/ 1439661 h 16206724"/>
              <a:gd name="connsiteX61" fmla="*/ 3578224 w 5349084"/>
              <a:gd name="connsiteY61" fmla="*/ 1640544 h 16206724"/>
              <a:gd name="connsiteX62" fmla="*/ 3645185 w 5349084"/>
              <a:gd name="connsiteY62" fmla="*/ 1661467 h 16206724"/>
              <a:gd name="connsiteX63" fmla="*/ 3649372 w 5349084"/>
              <a:gd name="connsiteY63" fmla="*/ 1787019 h 16206724"/>
              <a:gd name="connsiteX64" fmla="*/ 3565671 w 5349084"/>
              <a:gd name="connsiteY64" fmla="*/ 1996272 h 16206724"/>
              <a:gd name="connsiteX65" fmla="*/ 3465229 w 5349084"/>
              <a:gd name="connsiteY65" fmla="*/ 2126010 h 16206724"/>
              <a:gd name="connsiteX66" fmla="*/ 3410821 w 5349084"/>
              <a:gd name="connsiteY66" fmla="*/ 2159491 h 16206724"/>
              <a:gd name="connsiteX67" fmla="*/ 3435932 w 5349084"/>
              <a:gd name="connsiteY67" fmla="*/ 2205524 h 16206724"/>
              <a:gd name="connsiteX68" fmla="*/ 3666113 w 5349084"/>
              <a:gd name="connsiteY68" fmla="*/ 2377114 h 16206724"/>
              <a:gd name="connsiteX69" fmla="*/ 3682853 w 5349084"/>
              <a:gd name="connsiteY69" fmla="*/ 2381297 h 16206724"/>
              <a:gd name="connsiteX70" fmla="*/ 3913029 w 5349084"/>
              <a:gd name="connsiteY70" fmla="*/ 2368744 h 16206724"/>
              <a:gd name="connsiteX71" fmla="*/ 3879548 w 5349084"/>
              <a:gd name="connsiteY71" fmla="*/ 2410595 h 16206724"/>
              <a:gd name="connsiteX72" fmla="*/ 3933956 w 5349084"/>
              <a:gd name="connsiteY72" fmla="*/ 2410595 h 16206724"/>
              <a:gd name="connsiteX73" fmla="*/ 3825145 w 5349084"/>
              <a:gd name="connsiteY73" fmla="*/ 2456628 h 16206724"/>
              <a:gd name="connsiteX74" fmla="*/ 3871178 w 5349084"/>
              <a:gd name="connsiteY74" fmla="*/ 2448258 h 16206724"/>
              <a:gd name="connsiteX75" fmla="*/ 3829327 w 5349084"/>
              <a:gd name="connsiteY75" fmla="*/ 2473368 h 16206724"/>
              <a:gd name="connsiteX76" fmla="*/ 3887918 w 5349084"/>
              <a:gd name="connsiteY76" fmla="*/ 2469185 h 16206724"/>
              <a:gd name="connsiteX77" fmla="*/ 3791664 w 5349084"/>
              <a:gd name="connsiteY77" fmla="*/ 2506849 h 16206724"/>
              <a:gd name="connsiteX78" fmla="*/ 3887918 w 5349084"/>
              <a:gd name="connsiteY78" fmla="*/ 2527776 h 16206724"/>
              <a:gd name="connsiteX79" fmla="*/ 3779107 w 5349084"/>
              <a:gd name="connsiteY79" fmla="*/ 2557069 h 16206724"/>
              <a:gd name="connsiteX80" fmla="*/ 3917216 w 5349084"/>
              <a:gd name="connsiteY80" fmla="*/ 2586367 h 16206724"/>
              <a:gd name="connsiteX81" fmla="*/ 3741443 w 5349084"/>
              <a:gd name="connsiteY81" fmla="*/ 2598920 h 16206724"/>
              <a:gd name="connsiteX82" fmla="*/ 3879548 w 5349084"/>
              <a:gd name="connsiteY82" fmla="*/ 2636588 h 16206724"/>
              <a:gd name="connsiteX83" fmla="*/ 3694883 w 5349084"/>
              <a:gd name="connsiteY83" fmla="*/ 2641821 h 16206724"/>
              <a:gd name="connsiteX84" fmla="*/ 3670972 w 5349084"/>
              <a:gd name="connsiteY84" fmla="*/ 2636359 h 16206724"/>
              <a:gd name="connsiteX85" fmla="*/ 3645185 w 5349084"/>
              <a:gd name="connsiteY85" fmla="*/ 2628218 h 16206724"/>
              <a:gd name="connsiteX86" fmla="*/ 3656499 w 5349084"/>
              <a:gd name="connsiteY86" fmla="*/ 2633055 h 16206724"/>
              <a:gd name="connsiteX87" fmla="*/ 3670972 w 5349084"/>
              <a:gd name="connsiteY87" fmla="*/ 2636359 h 16206724"/>
              <a:gd name="connsiteX88" fmla="*/ 3724703 w 5349084"/>
              <a:gd name="connsiteY88" fmla="*/ 2653328 h 16206724"/>
              <a:gd name="connsiteX89" fmla="*/ 3398269 w 5349084"/>
              <a:gd name="connsiteY89" fmla="*/ 2711919 h 16206724"/>
              <a:gd name="connsiteX90" fmla="*/ 3076017 w 5349084"/>
              <a:gd name="connsiteY90" fmla="*/ 2636588 h 16206724"/>
              <a:gd name="connsiteX91" fmla="*/ 3130425 w 5349084"/>
              <a:gd name="connsiteY91" fmla="*/ 2753769 h 16206724"/>
              <a:gd name="connsiteX92" fmla="*/ 3180645 w 5349084"/>
              <a:gd name="connsiteY92" fmla="*/ 2879321 h 16206724"/>
              <a:gd name="connsiteX93" fmla="*/ 3201569 w 5349084"/>
              <a:gd name="connsiteY93" fmla="*/ 2916985 h 16206724"/>
              <a:gd name="connsiteX94" fmla="*/ 2912801 w 5349084"/>
              <a:gd name="connsiteY94" fmla="*/ 3285270 h 16206724"/>
              <a:gd name="connsiteX95" fmla="*/ 2823711 w 5349084"/>
              <a:gd name="connsiteY95" fmla="*/ 3746961 h 16206724"/>
              <a:gd name="connsiteX96" fmla="*/ 2824884 w 5349084"/>
              <a:gd name="connsiteY96" fmla="*/ 3757912 h 16206724"/>
              <a:gd name="connsiteX97" fmla="*/ 2825561 w 5349084"/>
              <a:gd name="connsiteY97" fmla="*/ 3758216 h 16206724"/>
              <a:gd name="connsiteX98" fmla="*/ 2863661 w 5349084"/>
              <a:gd name="connsiteY98" fmla="*/ 3765836 h 16206724"/>
              <a:gd name="connsiteX99" fmla="*/ 2917001 w 5349084"/>
              <a:gd name="connsiteY99" fmla="*/ 3796316 h 16206724"/>
              <a:gd name="connsiteX100" fmla="*/ 2955101 w 5349084"/>
              <a:gd name="connsiteY100" fmla="*/ 3803936 h 16206724"/>
              <a:gd name="connsiteX101" fmla="*/ 2985581 w 5349084"/>
              <a:gd name="connsiteY101" fmla="*/ 3811556 h 16206724"/>
              <a:gd name="connsiteX102" fmla="*/ 3069401 w 5349084"/>
              <a:gd name="connsiteY102" fmla="*/ 3826796 h 16206724"/>
              <a:gd name="connsiteX103" fmla="*/ 3153221 w 5349084"/>
              <a:gd name="connsiteY103" fmla="*/ 3849656 h 16206724"/>
              <a:gd name="connsiteX104" fmla="*/ 3183701 w 5349084"/>
              <a:gd name="connsiteY104" fmla="*/ 3857276 h 16206724"/>
              <a:gd name="connsiteX105" fmla="*/ 3229421 w 5349084"/>
              <a:gd name="connsiteY105" fmla="*/ 3872516 h 16206724"/>
              <a:gd name="connsiteX106" fmla="*/ 3240080 w 5349084"/>
              <a:gd name="connsiteY106" fmla="*/ 3876069 h 16206724"/>
              <a:gd name="connsiteX107" fmla="*/ 3266177 w 5349084"/>
              <a:gd name="connsiteY107" fmla="*/ 3783228 h 16206724"/>
              <a:gd name="connsiteX108" fmla="*/ 3343861 w 5349084"/>
              <a:gd name="connsiteY108" fmla="*/ 3590781 h 16206724"/>
              <a:gd name="connsiteX109" fmla="*/ 3389899 w 5349084"/>
              <a:gd name="connsiteY109" fmla="*/ 3511263 h 16206724"/>
              <a:gd name="connsiteX110" fmla="*/ 3603334 w 5349084"/>
              <a:gd name="connsiteY110" fmla="*/ 3180646 h 16206724"/>
              <a:gd name="connsiteX111" fmla="*/ 3670295 w 5349084"/>
              <a:gd name="connsiteY111" fmla="*/ 3197386 h 16206724"/>
              <a:gd name="connsiteX112" fmla="*/ 3666113 w 5349084"/>
              <a:gd name="connsiteY112" fmla="*/ 3184828 h 16206724"/>
              <a:gd name="connsiteX113" fmla="*/ 4327352 w 5349084"/>
              <a:gd name="connsiteY113" fmla="*/ 3155535 h 16206724"/>
              <a:gd name="connsiteX114" fmla="*/ 4519865 w 5349084"/>
              <a:gd name="connsiteY114" fmla="*/ 3138795 h 16206724"/>
              <a:gd name="connsiteX115" fmla="*/ 4817001 w 5349084"/>
              <a:gd name="connsiteY115" fmla="*/ 3385711 h 16206724"/>
              <a:gd name="connsiteX116" fmla="*/ 5089033 w 5349084"/>
              <a:gd name="connsiteY116" fmla="*/ 3942327 h 16206724"/>
              <a:gd name="connsiteX117" fmla="*/ 5202027 w 5349084"/>
              <a:gd name="connsiteY117" fmla="*/ 4578456 h 16206724"/>
              <a:gd name="connsiteX118" fmla="*/ 5294099 w 5349084"/>
              <a:gd name="connsiteY118" fmla="*/ 5273176 h 16206724"/>
              <a:gd name="connsiteX119" fmla="*/ 5340137 w 5349084"/>
              <a:gd name="connsiteY119" fmla="*/ 6030669 h 16206724"/>
              <a:gd name="connsiteX120" fmla="*/ 5335949 w 5349084"/>
              <a:gd name="connsiteY120" fmla="*/ 6850941 h 16206724"/>
              <a:gd name="connsiteX121" fmla="*/ 5231325 w 5349084"/>
              <a:gd name="connsiteY121" fmla="*/ 7131343 h 16206724"/>
              <a:gd name="connsiteX122" fmla="*/ 5017885 w 5349084"/>
              <a:gd name="connsiteY122" fmla="*/ 7189933 h 16206724"/>
              <a:gd name="connsiteX123" fmla="*/ 4858852 w 5349084"/>
              <a:gd name="connsiteY123" fmla="*/ 7210857 h 16206724"/>
              <a:gd name="connsiteX124" fmla="*/ 4716560 w 5349084"/>
              <a:gd name="connsiteY124" fmla="*/ 7240154 h 16206724"/>
              <a:gd name="connsiteX125" fmla="*/ 4511495 w 5349084"/>
              <a:gd name="connsiteY125" fmla="*/ 7336408 h 16206724"/>
              <a:gd name="connsiteX126" fmla="*/ 4373385 w 5349084"/>
              <a:gd name="connsiteY126" fmla="*/ 7428480 h 16206724"/>
              <a:gd name="connsiteX127" fmla="*/ 4360833 w 5349084"/>
              <a:gd name="connsiteY127" fmla="*/ 7474517 h 16206724"/>
              <a:gd name="connsiteX128" fmla="*/ 4360833 w 5349084"/>
              <a:gd name="connsiteY128" fmla="*/ 7549849 h 16206724"/>
              <a:gd name="connsiteX129" fmla="*/ 4314795 w 5349084"/>
              <a:gd name="connsiteY129" fmla="*/ 7587511 h 16206724"/>
              <a:gd name="connsiteX130" fmla="*/ 4532417 w 5349084"/>
              <a:gd name="connsiteY130" fmla="*/ 8052055 h 16206724"/>
              <a:gd name="connsiteX131" fmla="*/ 4729117 w 5349084"/>
              <a:gd name="connsiteY131" fmla="*/ 8571002 h 16206724"/>
              <a:gd name="connsiteX132" fmla="*/ 4959293 w 5349084"/>
              <a:gd name="connsiteY132" fmla="*/ 9257352 h 16206724"/>
              <a:gd name="connsiteX133" fmla="*/ 5151807 w 5349084"/>
              <a:gd name="connsiteY133" fmla="*/ 10002293 h 16206724"/>
              <a:gd name="connsiteX134" fmla="*/ 5189474 w 5349084"/>
              <a:gd name="connsiteY134" fmla="*/ 10190618 h 16206724"/>
              <a:gd name="connsiteX135" fmla="*/ 5181104 w 5349084"/>
              <a:gd name="connsiteY135" fmla="*/ 10207359 h 16206724"/>
              <a:gd name="connsiteX136" fmla="*/ 5135066 w 5349084"/>
              <a:gd name="connsiteY136" fmla="*/ 10211546 h 16206724"/>
              <a:gd name="connsiteX137" fmla="*/ 5072293 w 5349084"/>
              <a:gd name="connsiteY137" fmla="*/ 10249209 h 16206724"/>
              <a:gd name="connsiteX138" fmla="*/ 4930001 w 5349084"/>
              <a:gd name="connsiteY138" fmla="*/ 10257579 h 16206724"/>
              <a:gd name="connsiteX139" fmla="*/ 4934183 w 5349084"/>
              <a:gd name="connsiteY139" fmla="*/ 10320357 h 16206724"/>
              <a:gd name="connsiteX140" fmla="*/ 4950923 w 5349084"/>
              <a:gd name="connsiteY140" fmla="*/ 10353838 h 16206724"/>
              <a:gd name="connsiteX141" fmla="*/ 4913260 w 5349084"/>
              <a:gd name="connsiteY141" fmla="*/ 10341281 h 16206724"/>
              <a:gd name="connsiteX142" fmla="*/ 4846299 w 5349084"/>
              <a:gd name="connsiteY142" fmla="*/ 10370578 h 16206724"/>
              <a:gd name="connsiteX143" fmla="*/ 4791891 w 5349084"/>
              <a:gd name="connsiteY143" fmla="*/ 10424982 h 16206724"/>
              <a:gd name="connsiteX144" fmla="*/ 4716560 w 5349084"/>
              <a:gd name="connsiteY144" fmla="*/ 10424982 h 16206724"/>
              <a:gd name="connsiteX145" fmla="*/ 4599379 w 5349084"/>
              <a:gd name="connsiteY145" fmla="*/ 10370578 h 16206724"/>
              <a:gd name="connsiteX146" fmla="*/ 4515677 w 5349084"/>
              <a:gd name="connsiteY146" fmla="*/ 10445909 h 16206724"/>
              <a:gd name="connsiteX147" fmla="*/ 4423606 w 5349084"/>
              <a:gd name="connsiteY147" fmla="*/ 10542163 h 16206724"/>
              <a:gd name="connsiteX148" fmla="*/ 4331535 w 5349084"/>
              <a:gd name="connsiteY148" fmla="*/ 10625865 h 16206724"/>
              <a:gd name="connsiteX149" fmla="*/ 4252021 w 5349084"/>
              <a:gd name="connsiteY149" fmla="*/ 10667715 h 16206724"/>
              <a:gd name="connsiteX150" fmla="*/ 4256203 w 5349084"/>
              <a:gd name="connsiteY150" fmla="*/ 10772344 h 16206724"/>
              <a:gd name="connsiteX151" fmla="*/ 4247833 w 5349084"/>
              <a:gd name="connsiteY151" fmla="*/ 10826747 h 16206724"/>
              <a:gd name="connsiteX152" fmla="*/ 4293871 w 5349084"/>
              <a:gd name="connsiteY152" fmla="*/ 11366622 h 16206724"/>
              <a:gd name="connsiteX153" fmla="*/ 4427793 w 5349084"/>
              <a:gd name="connsiteY153" fmla="*/ 11885570 h 16206724"/>
              <a:gd name="connsiteX154" fmla="*/ 4469644 w 5349084"/>
              <a:gd name="connsiteY154" fmla="*/ 12258038 h 16206724"/>
              <a:gd name="connsiteX155" fmla="*/ 4490567 w 5349084"/>
              <a:gd name="connsiteY155" fmla="*/ 12291518 h 16206724"/>
              <a:gd name="connsiteX156" fmla="*/ 4498937 w 5349084"/>
              <a:gd name="connsiteY156" fmla="*/ 12797913 h 16206724"/>
              <a:gd name="connsiteX157" fmla="*/ 4398495 w 5349084"/>
              <a:gd name="connsiteY157" fmla="*/ 13358711 h 16206724"/>
              <a:gd name="connsiteX158" fmla="*/ 4159949 w 5349084"/>
              <a:gd name="connsiteY158" fmla="*/ 14153872 h 16206724"/>
              <a:gd name="connsiteX159" fmla="*/ 3992547 w 5349084"/>
              <a:gd name="connsiteY159" fmla="*/ 14647709 h 16206724"/>
              <a:gd name="connsiteX160" fmla="*/ 3992547 w 5349084"/>
              <a:gd name="connsiteY160" fmla="*/ 15057845 h 16206724"/>
              <a:gd name="connsiteX161" fmla="*/ 4026027 w 5349084"/>
              <a:gd name="connsiteY161" fmla="*/ 15120619 h 16206724"/>
              <a:gd name="connsiteX162" fmla="*/ 4030211 w 5349084"/>
              <a:gd name="connsiteY162" fmla="*/ 15183397 h 16206724"/>
              <a:gd name="connsiteX163" fmla="*/ 4042768 w 5349084"/>
              <a:gd name="connsiteY163" fmla="*/ 15250358 h 16206724"/>
              <a:gd name="connsiteX164" fmla="*/ 4046951 w 5349084"/>
              <a:gd name="connsiteY164" fmla="*/ 15308949 h 16206724"/>
              <a:gd name="connsiteX165" fmla="*/ 4147392 w 5349084"/>
              <a:gd name="connsiteY165" fmla="*/ 15585163 h 16206724"/>
              <a:gd name="connsiteX166" fmla="*/ 4143209 w 5349084"/>
              <a:gd name="connsiteY166" fmla="*/ 15752565 h 16206724"/>
              <a:gd name="connsiteX167" fmla="*/ 4180873 w 5349084"/>
              <a:gd name="connsiteY167" fmla="*/ 15815339 h 16206724"/>
              <a:gd name="connsiteX168" fmla="*/ 4185060 w 5349084"/>
              <a:gd name="connsiteY168" fmla="*/ 15919967 h 16206724"/>
              <a:gd name="connsiteX169" fmla="*/ 4159949 w 5349084"/>
              <a:gd name="connsiteY169" fmla="*/ 15953448 h 16206724"/>
              <a:gd name="connsiteX170" fmla="*/ 4005100 w 5349084"/>
              <a:gd name="connsiteY170" fmla="*/ 16024592 h 16206724"/>
              <a:gd name="connsiteX171" fmla="*/ 3967437 w 5349084"/>
              <a:gd name="connsiteY171" fmla="*/ 16024592 h 16206724"/>
              <a:gd name="connsiteX172" fmla="*/ 3963249 w 5349084"/>
              <a:gd name="connsiteY172" fmla="*/ 15978558 h 16206724"/>
              <a:gd name="connsiteX173" fmla="*/ 3887918 w 5349084"/>
              <a:gd name="connsiteY173" fmla="*/ 16028780 h 16206724"/>
              <a:gd name="connsiteX174" fmla="*/ 3607521 w 5349084"/>
              <a:gd name="connsiteY174" fmla="*/ 16191994 h 16206724"/>
              <a:gd name="connsiteX175" fmla="*/ 3029983 w 5349084"/>
              <a:gd name="connsiteY175" fmla="*/ 16187812 h 16206724"/>
              <a:gd name="connsiteX176" fmla="*/ 2536146 w 5349084"/>
              <a:gd name="connsiteY176" fmla="*/ 16179440 h 16206724"/>
              <a:gd name="connsiteX177" fmla="*/ 2414777 w 5349084"/>
              <a:gd name="connsiteY177" fmla="*/ 16154332 h 16206724"/>
              <a:gd name="connsiteX178" fmla="*/ 2410595 w 5349084"/>
              <a:gd name="connsiteY178" fmla="*/ 16112480 h 16206724"/>
              <a:gd name="connsiteX179" fmla="*/ 1958608 w 5349084"/>
              <a:gd name="connsiteY179" fmla="*/ 16087370 h 16206724"/>
              <a:gd name="connsiteX180" fmla="*/ 1690764 w 5349084"/>
              <a:gd name="connsiteY180" fmla="*/ 16066442 h 16206724"/>
              <a:gd name="connsiteX181" fmla="*/ 1665654 w 5349084"/>
              <a:gd name="connsiteY181" fmla="*/ 16024592 h 16206724"/>
              <a:gd name="connsiteX182" fmla="*/ 1690764 w 5349084"/>
              <a:gd name="connsiteY182" fmla="*/ 15978558 h 16206724"/>
              <a:gd name="connsiteX183" fmla="*/ 1749355 w 5349084"/>
              <a:gd name="connsiteY183" fmla="*/ 15786046 h 16206724"/>
              <a:gd name="connsiteX184" fmla="*/ 2038122 w 5349084"/>
              <a:gd name="connsiteY184" fmla="*/ 15614456 h 16206724"/>
              <a:gd name="connsiteX185" fmla="*/ 2096713 w 5349084"/>
              <a:gd name="connsiteY185" fmla="*/ 15593533 h 16206724"/>
              <a:gd name="connsiteX186" fmla="*/ 2326893 w 5349084"/>
              <a:gd name="connsiteY186" fmla="*/ 15451241 h 16206724"/>
              <a:gd name="connsiteX187" fmla="*/ 2418965 w 5349084"/>
              <a:gd name="connsiteY187" fmla="*/ 15384280 h 16206724"/>
              <a:gd name="connsiteX188" fmla="*/ 2481738 w 5349084"/>
              <a:gd name="connsiteY188" fmla="*/ 15225247 h 16206724"/>
              <a:gd name="connsiteX189" fmla="*/ 2590550 w 5349084"/>
              <a:gd name="connsiteY189" fmla="*/ 15133176 h 16206724"/>
              <a:gd name="connsiteX190" fmla="*/ 2615660 w 5349084"/>
              <a:gd name="connsiteY190" fmla="*/ 15057845 h 16206724"/>
              <a:gd name="connsiteX191" fmla="*/ 2644958 w 5349084"/>
              <a:gd name="connsiteY191" fmla="*/ 15020177 h 16206724"/>
              <a:gd name="connsiteX192" fmla="*/ 2649141 w 5349084"/>
              <a:gd name="connsiteY192" fmla="*/ 14969957 h 16206724"/>
              <a:gd name="connsiteX193" fmla="*/ 2674251 w 5349084"/>
              <a:gd name="connsiteY193" fmla="*/ 14919736 h 16206724"/>
              <a:gd name="connsiteX194" fmla="*/ 2674251 w 5349084"/>
              <a:gd name="connsiteY194" fmla="*/ 14869515 h 16206724"/>
              <a:gd name="connsiteX195" fmla="*/ 2624030 w 5349084"/>
              <a:gd name="connsiteY195" fmla="*/ 14790001 h 16206724"/>
              <a:gd name="connsiteX196" fmla="*/ 2665881 w 5349084"/>
              <a:gd name="connsiteY196" fmla="*/ 14727223 h 16206724"/>
              <a:gd name="connsiteX197" fmla="*/ 2619847 w 5349084"/>
              <a:gd name="connsiteY197" fmla="*/ 14467749 h 16206724"/>
              <a:gd name="connsiteX198" fmla="*/ 2464998 w 5349084"/>
              <a:gd name="connsiteY198" fmla="*/ 13844178 h 16206724"/>
              <a:gd name="connsiteX199" fmla="*/ 2285043 w 5349084"/>
              <a:gd name="connsiteY199" fmla="*/ 13032276 h 16206724"/>
              <a:gd name="connsiteX200" fmla="*/ 2209711 w 5349084"/>
              <a:gd name="connsiteY200" fmla="*/ 12475661 h 16206724"/>
              <a:gd name="connsiteX201" fmla="*/ 2197154 w 5349084"/>
              <a:gd name="connsiteY201" fmla="*/ 12350109 h 16206724"/>
              <a:gd name="connsiteX202" fmla="*/ 2218082 w 5349084"/>
              <a:gd name="connsiteY202" fmla="*/ 12316629 h 16206724"/>
              <a:gd name="connsiteX203" fmla="*/ 2213895 w 5349084"/>
              <a:gd name="connsiteY203" fmla="*/ 11998564 h 16206724"/>
              <a:gd name="connsiteX204" fmla="*/ 2205524 w 5349084"/>
              <a:gd name="connsiteY204" fmla="*/ 11546578 h 16206724"/>
              <a:gd name="connsiteX205" fmla="*/ 2088343 w 5349084"/>
              <a:gd name="connsiteY205" fmla="*/ 11098779 h 16206724"/>
              <a:gd name="connsiteX206" fmla="*/ 2038122 w 5349084"/>
              <a:gd name="connsiteY206" fmla="*/ 10994150 h 16206724"/>
              <a:gd name="connsiteX207" fmla="*/ 2008829 w 5349084"/>
              <a:gd name="connsiteY207" fmla="*/ 11006707 h 16206724"/>
              <a:gd name="connsiteX208" fmla="*/ 1891647 w 5349084"/>
              <a:gd name="connsiteY208" fmla="*/ 10948116 h 16206724"/>
              <a:gd name="connsiteX209" fmla="*/ 1761908 w 5349084"/>
              <a:gd name="connsiteY209" fmla="*/ 11048558 h 16206724"/>
              <a:gd name="connsiteX210" fmla="*/ 1669837 w 5349084"/>
              <a:gd name="connsiteY210" fmla="*/ 11010890 h 16206724"/>
              <a:gd name="connsiteX211" fmla="*/ 1615433 w 5349084"/>
              <a:gd name="connsiteY211" fmla="*/ 11069481 h 16206724"/>
              <a:gd name="connsiteX212" fmla="*/ 1577765 w 5349084"/>
              <a:gd name="connsiteY212" fmla="*/ 11132259 h 16206724"/>
              <a:gd name="connsiteX213" fmla="*/ 1519175 w 5349084"/>
              <a:gd name="connsiteY213" fmla="*/ 11082038 h 16206724"/>
              <a:gd name="connsiteX214" fmla="*/ 1464771 w 5349084"/>
              <a:gd name="connsiteY214" fmla="*/ 11128072 h 16206724"/>
              <a:gd name="connsiteX215" fmla="*/ 1422920 w 5349084"/>
              <a:gd name="connsiteY215" fmla="*/ 11199220 h 16206724"/>
              <a:gd name="connsiteX216" fmla="*/ 1347589 w 5349084"/>
              <a:gd name="connsiteY216" fmla="*/ 11148999 h 16206724"/>
              <a:gd name="connsiteX217" fmla="*/ 1288998 w 5349084"/>
              <a:gd name="connsiteY217" fmla="*/ 11186663 h 16206724"/>
              <a:gd name="connsiteX218" fmla="*/ 1230408 w 5349084"/>
              <a:gd name="connsiteY218" fmla="*/ 11245253 h 16206724"/>
              <a:gd name="connsiteX219" fmla="*/ 1138336 w 5349084"/>
              <a:gd name="connsiteY219" fmla="*/ 11178292 h 16206724"/>
              <a:gd name="connsiteX220" fmla="*/ 1092298 w 5349084"/>
              <a:gd name="connsiteY220" fmla="*/ 11140629 h 16206724"/>
              <a:gd name="connsiteX221" fmla="*/ 1071375 w 5349084"/>
              <a:gd name="connsiteY221" fmla="*/ 11136442 h 16206724"/>
              <a:gd name="connsiteX222" fmla="*/ 958377 w 5349084"/>
              <a:gd name="connsiteY222" fmla="*/ 11182480 h 16206724"/>
              <a:gd name="connsiteX223" fmla="*/ 895603 w 5349084"/>
              <a:gd name="connsiteY223" fmla="*/ 11157369 h 16206724"/>
              <a:gd name="connsiteX224" fmla="*/ 891416 w 5349084"/>
              <a:gd name="connsiteY224" fmla="*/ 11119702 h 16206724"/>
              <a:gd name="connsiteX225" fmla="*/ 874675 w 5349084"/>
              <a:gd name="connsiteY225" fmla="*/ 11094591 h 16206724"/>
              <a:gd name="connsiteX226" fmla="*/ 883045 w 5349084"/>
              <a:gd name="connsiteY226" fmla="*/ 11019260 h 16206724"/>
              <a:gd name="connsiteX227" fmla="*/ 899786 w 5349084"/>
              <a:gd name="connsiteY227" fmla="*/ 10981597 h 16206724"/>
              <a:gd name="connsiteX228" fmla="*/ 874675 w 5349084"/>
              <a:gd name="connsiteY228" fmla="*/ 10952299 h 16206724"/>
              <a:gd name="connsiteX229" fmla="*/ 857935 w 5349084"/>
              <a:gd name="connsiteY229" fmla="*/ 10914636 h 16206724"/>
              <a:gd name="connsiteX230" fmla="*/ 962564 w 5349084"/>
              <a:gd name="connsiteY230" fmla="*/ 10429169 h 16206724"/>
              <a:gd name="connsiteX231" fmla="*/ 1029525 w 5349084"/>
              <a:gd name="connsiteY231" fmla="*/ 10056696 h 16206724"/>
              <a:gd name="connsiteX232" fmla="*/ 1029525 w 5349084"/>
              <a:gd name="connsiteY232" fmla="*/ 9474975 h 16206724"/>
              <a:gd name="connsiteX233" fmla="*/ 1079745 w 5349084"/>
              <a:gd name="connsiteY233" fmla="*/ 8767698 h 16206724"/>
              <a:gd name="connsiteX234" fmla="*/ 1167629 w 5349084"/>
              <a:gd name="connsiteY234" fmla="*/ 8219458 h 16206724"/>
              <a:gd name="connsiteX235" fmla="*/ 1176000 w 5349084"/>
              <a:gd name="connsiteY235" fmla="*/ 8035315 h 16206724"/>
              <a:gd name="connsiteX236" fmla="*/ 1180187 w 5349084"/>
              <a:gd name="connsiteY236" fmla="*/ 7943244 h 16206724"/>
              <a:gd name="connsiteX237" fmla="*/ 1100669 w 5349084"/>
              <a:gd name="connsiteY237" fmla="*/ 7930686 h 16206724"/>
              <a:gd name="connsiteX238" fmla="*/ 987674 w 5349084"/>
              <a:gd name="connsiteY238" fmla="*/ 7788394 h 16206724"/>
              <a:gd name="connsiteX239" fmla="*/ 1021155 w 5349084"/>
              <a:gd name="connsiteY239" fmla="*/ 7625179 h 16206724"/>
              <a:gd name="connsiteX240" fmla="*/ 1046265 w 5349084"/>
              <a:gd name="connsiteY240" fmla="*/ 7554031 h 16206724"/>
              <a:gd name="connsiteX241" fmla="*/ 1125779 w 5349084"/>
              <a:gd name="connsiteY241" fmla="*/ 7294557 h 16206724"/>
              <a:gd name="connsiteX242" fmla="*/ 1192740 w 5349084"/>
              <a:gd name="connsiteY242" fmla="*/ 6901162 h 16206724"/>
              <a:gd name="connsiteX243" fmla="*/ 1205297 w 5349084"/>
              <a:gd name="connsiteY243" fmla="*/ 6662615 h 16206724"/>
              <a:gd name="connsiteX244" fmla="*/ 1167629 w 5349084"/>
              <a:gd name="connsiteY244" fmla="*/ 6583098 h 16206724"/>
              <a:gd name="connsiteX245" fmla="*/ 1125779 w 5349084"/>
              <a:gd name="connsiteY245" fmla="*/ 6499396 h 16206724"/>
              <a:gd name="connsiteX246" fmla="*/ 1029525 w 5349084"/>
              <a:gd name="connsiteY246" fmla="*/ 6553804 h 16206724"/>
              <a:gd name="connsiteX247" fmla="*/ 682163 w 5349084"/>
              <a:gd name="connsiteY247" fmla="*/ 6398955 h 16206724"/>
              <a:gd name="connsiteX248" fmla="*/ 439429 w 5349084"/>
              <a:gd name="connsiteY248" fmla="*/ 6152038 h 16206724"/>
              <a:gd name="connsiteX249" fmla="*/ 393396 w 5349084"/>
              <a:gd name="connsiteY249" fmla="*/ 6072520 h 16206724"/>
              <a:gd name="connsiteX250" fmla="*/ 305507 w 5349084"/>
              <a:gd name="connsiteY250" fmla="*/ 5976266 h 16206724"/>
              <a:gd name="connsiteX251" fmla="*/ 246916 w 5349084"/>
              <a:gd name="connsiteY251" fmla="*/ 5867455 h 16206724"/>
              <a:gd name="connsiteX252" fmla="*/ 167402 w 5349084"/>
              <a:gd name="connsiteY252" fmla="*/ 5771195 h 16206724"/>
              <a:gd name="connsiteX253" fmla="*/ 150662 w 5349084"/>
              <a:gd name="connsiteY253" fmla="*/ 5670755 h 16206724"/>
              <a:gd name="connsiteX254" fmla="*/ 108812 w 5349084"/>
              <a:gd name="connsiteY254" fmla="*/ 5578683 h 16206724"/>
              <a:gd name="connsiteX255" fmla="*/ 66961 w 5349084"/>
              <a:gd name="connsiteY255" fmla="*/ 5511722 h 16206724"/>
              <a:gd name="connsiteX256" fmla="*/ 0 w 5349084"/>
              <a:gd name="connsiteY256" fmla="*/ 5448949 h 16206724"/>
              <a:gd name="connsiteX257" fmla="*/ 16740 w 5349084"/>
              <a:gd name="connsiteY257" fmla="*/ 5390358 h 16206724"/>
              <a:gd name="connsiteX258" fmla="*/ 37663 w 5349084"/>
              <a:gd name="connsiteY258" fmla="*/ 5289916 h 16206724"/>
              <a:gd name="connsiteX259" fmla="*/ 66961 w 5349084"/>
              <a:gd name="connsiteY259" fmla="*/ 5231325 h 16206724"/>
              <a:gd name="connsiteX260" fmla="*/ 37663 w 5349084"/>
              <a:gd name="connsiteY260" fmla="*/ 5122513 h 16206724"/>
              <a:gd name="connsiteX261" fmla="*/ 104624 w 5349084"/>
              <a:gd name="connsiteY261" fmla="*/ 5118327 h 16206724"/>
              <a:gd name="connsiteX262" fmla="*/ 96254 w 5349084"/>
              <a:gd name="connsiteY262" fmla="*/ 5009515 h 16206724"/>
              <a:gd name="connsiteX263" fmla="*/ 159032 w 5349084"/>
              <a:gd name="connsiteY263" fmla="*/ 4930001 h 16206724"/>
              <a:gd name="connsiteX264" fmla="*/ 171585 w 5349084"/>
              <a:gd name="connsiteY264" fmla="*/ 4867223 h 16206724"/>
              <a:gd name="connsiteX265" fmla="*/ 167402 w 5349084"/>
              <a:gd name="connsiteY265" fmla="*/ 4938371 h 16206724"/>
              <a:gd name="connsiteX266" fmla="*/ 158509 w 5349084"/>
              <a:gd name="connsiteY266" fmla="*/ 4991664 h 16206724"/>
              <a:gd name="connsiteX267" fmla="*/ 157425 w 5349084"/>
              <a:gd name="connsiteY267" fmla="*/ 5013577 h 16206724"/>
              <a:gd name="connsiteX268" fmla="*/ 181421 w 5349084"/>
              <a:gd name="connsiteY268" fmla="*/ 4924077 h 16206724"/>
              <a:gd name="connsiteX269" fmla="*/ 189041 w 5349084"/>
              <a:gd name="connsiteY269" fmla="*/ 4779296 h 16206724"/>
              <a:gd name="connsiteX270" fmla="*/ 204281 w 5349084"/>
              <a:gd name="connsiteY270" fmla="*/ 4756436 h 16206724"/>
              <a:gd name="connsiteX271" fmla="*/ 211901 w 5349084"/>
              <a:gd name="connsiteY271" fmla="*/ 4733577 h 16206724"/>
              <a:gd name="connsiteX272" fmla="*/ 265241 w 5349084"/>
              <a:gd name="connsiteY272" fmla="*/ 4664996 h 16206724"/>
              <a:gd name="connsiteX273" fmla="*/ 280481 w 5349084"/>
              <a:gd name="connsiteY273" fmla="*/ 4642137 h 16206724"/>
              <a:gd name="connsiteX274" fmla="*/ 303341 w 5349084"/>
              <a:gd name="connsiteY274" fmla="*/ 4619277 h 16206724"/>
              <a:gd name="connsiteX275" fmla="*/ 318581 w 5349084"/>
              <a:gd name="connsiteY275" fmla="*/ 4596416 h 16206724"/>
              <a:gd name="connsiteX276" fmla="*/ 341441 w 5349084"/>
              <a:gd name="connsiteY276" fmla="*/ 4581176 h 16206724"/>
              <a:gd name="connsiteX277" fmla="*/ 379541 w 5349084"/>
              <a:gd name="connsiteY277" fmla="*/ 4543077 h 16206724"/>
              <a:gd name="connsiteX278" fmla="*/ 394781 w 5349084"/>
              <a:gd name="connsiteY278" fmla="*/ 4520217 h 16206724"/>
              <a:gd name="connsiteX279" fmla="*/ 440501 w 5349084"/>
              <a:gd name="connsiteY279" fmla="*/ 4474496 h 16206724"/>
              <a:gd name="connsiteX280" fmla="*/ 478601 w 5349084"/>
              <a:gd name="connsiteY280" fmla="*/ 4421157 h 16206724"/>
              <a:gd name="connsiteX281" fmla="*/ 531941 w 5349084"/>
              <a:gd name="connsiteY281" fmla="*/ 4344957 h 16206724"/>
              <a:gd name="connsiteX282" fmla="*/ 562421 w 5349084"/>
              <a:gd name="connsiteY282" fmla="*/ 4306857 h 16206724"/>
              <a:gd name="connsiteX283" fmla="*/ 592901 w 5349084"/>
              <a:gd name="connsiteY283" fmla="*/ 4261136 h 16206724"/>
              <a:gd name="connsiteX284" fmla="*/ 615761 w 5349084"/>
              <a:gd name="connsiteY284" fmla="*/ 4238277 h 16206724"/>
              <a:gd name="connsiteX285" fmla="*/ 631001 w 5349084"/>
              <a:gd name="connsiteY285" fmla="*/ 4215417 h 16206724"/>
              <a:gd name="connsiteX286" fmla="*/ 646241 w 5349084"/>
              <a:gd name="connsiteY286" fmla="*/ 4184936 h 16206724"/>
              <a:gd name="connsiteX287" fmla="*/ 691961 w 5349084"/>
              <a:gd name="connsiteY287" fmla="*/ 4139217 h 16206724"/>
              <a:gd name="connsiteX288" fmla="*/ 707201 w 5349084"/>
              <a:gd name="connsiteY288" fmla="*/ 4116357 h 16206724"/>
              <a:gd name="connsiteX289" fmla="*/ 752921 w 5349084"/>
              <a:gd name="connsiteY289" fmla="*/ 4078256 h 16206724"/>
              <a:gd name="connsiteX290" fmla="*/ 762000 w 5349084"/>
              <a:gd name="connsiteY290" fmla="*/ 4075230 h 16206724"/>
              <a:gd name="connsiteX291" fmla="*/ 794637 w 5349084"/>
              <a:gd name="connsiteY291" fmla="*/ 3971099 h 16206724"/>
              <a:gd name="connsiteX292" fmla="*/ 837012 w 5349084"/>
              <a:gd name="connsiteY292" fmla="*/ 3862813 h 16206724"/>
              <a:gd name="connsiteX293" fmla="*/ 1008597 w 5349084"/>
              <a:gd name="connsiteY293" fmla="*/ 3699593 h 16206724"/>
              <a:gd name="connsiteX294" fmla="*/ 1268071 w 5349084"/>
              <a:gd name="connsiteY294" fmla="*/ 3578228 h 16206724"/>
              <a:gd name="connsiteX295" fmla="*/ 1242961 w 5349084"/>
              <a:gd name="connsiteY295" fmla="*/ 3615892 h 16206724"/>
              <a:gd name="connsiteX296" fmla="*/ 1150889 w 5349084"/>
              <a:gd name="connsiteY296" fmla="*/ 3749813 h 16206724"/>
              <a:gd name="connsiteX297" fmla="*/ 1076735 w 5349084"/>
              <a:gd name="connsiteY297" fmla="*/ 3869872 h 16206724"/>
              <a:gd name="connsiteX298" fmla="*/ 1061649 w 5349084"/>
              <a:gd name="connsiteY298" fmla="*/ 3902689 h 16206724"/>
              <a:gd name="connsiteX299" fmla="*/ 1065341 w 5349084"/>
              <a:gd name="connsiteY299" fmla="*/ 3902997 h 16206724"/>
              <a:gd name="connsiteX300" fmla="*/ 1301561 w 5349084"/>
              <a:gd name="connsiteY300" fmla="*/ 3971576 h 16206724"/>
              <a:gd name="connsiteX301" fmla="*/ 1418733 w 5349084"/>
              <a:gd name="connsiteY301" fmla="*/ 3833515 h 16206724"/>
              <a:gd name="connsiteX302" fmla="*/ 1519175 w 5349084"/>
              <a:gd name="connsiteY302" fmla="*/ 3590781 h 16206724"/>
              <a:gd name="connsiteX303" fmla="*/ 1569395 w 5349084"/>
              <a:gd name="connsiteY303" fmla="*/ 3490340 h 16206724"/>
              <a:gd name="connsiteX304" fmla="*/ 1414550 w 5349084"/>
              <a:gd name="connsiteY304" fmla="*/ 3586594 h 16206724"/>
              <a:gd name="connsiteX305" fmla="*/ 1364329 w 5349084"/>
              <a:gd name="connsiteY305" fmla="*/ 3511263 h 16206724"/>
              <a:gd name="connsiteX306" fmla="*/ 1406180 w 5349084"/>
              <a:gd name="connsiteY306" fmla="*/ 3310380 h 16206724"/>
              <a:gd name="connsiteX307" fmla="*/ 1506621 w 5349084"/>
              <a:gd name="connsiteY307" fmla="*/ 3130425 h 16206724"/>
              <a:gd name="connsiteX308" fmla="*/ 1514992 w 5349084"/>
              <a:gd name="connsiteY308" fmla="*/ 3126238 h 16206724"/>
              <a:gd name="connsiteX309" fmla="*/ 1653096 w 5349084"/>
              <a:gd name="connsiteY309" fmla="*/ 2875134 h 16206724"/>
              <a:gd name="connsiteX310" fmla="*/ 1694947 w 5349084"/>
              <a:gd name="connsiteY310" fmla="*/ 2833283 h 16206724"/>
              <a:gd name="connsiteX311" fmla="*/ 1879090 w 5349084"/>
              <a:gd name="connsiteY311" fmla="*/ 2661698 h 16206724"/>
              <a:gd name="connsiteX312" fmla="*/ 1916757 w 5349084"/>
              <a:gd name="connsiteY312" fmla="*/ 2649141 h 16206724"/>
              <a:gd name="connsiteX313" fmla="*/ 1870719 w 5349084"/>
              <a:gd name="connsiteY313" fmla="*/ 2230635 h 16206724"/>
              <a:gd name="connsiteX314" fmla="*/ 1795389 w 5349084"/>
              <a:gd name="connsiteY314" fmla="*/ 1879090 h 16206724"/>
              <a:gd name="connsiteX315" fmla="*/ 1678207 w 5349084"/>
              <a:gd name="connsiteY315" fmla="*/ 1837239 h 16206724"/>
              <a:gd name="connsiteX316" fmla="*/ 1544285 w 5349084"/>
              <a:gd name="connsiteY316" fmla="*/ 1653097 h 16206724"/>
              <a:gd name="connsiteX317" fmla="*/ 1489881 w 5349084"/>
              <a:gd name="connsiteY317" fmla="*/ 1431291 h 16206724"/>
              <a:gd name="connsiteX318" fmla="*/ 1477324 w 5349084"/>
              <a:gd name="connsiteY318" fmla="*/ 1297369 h 16206724"/>
              <a:gd name="connsiteX319" fmla="*/ 1531732 w 5349084"/>
              <a:gd name="connsiteY319" fmla="*/ 1192740 h 16206724"/>
              <a:gd name="connsiteX320" fmla="*/ 1636356 w 5349084"/>
              <a:gd name="connsiteY320" fmla="*/ 1201110 h 16206724"/>
              <a:gd name="connsiteX321" fmla="*/ 1724245 w 5349084"/>
              <a:gd name="connsiteY321" fmla="*/ 1272258 h 16206724"/>
              <a:gd name="connsiteX322" fmla="*/ 1749355 w 5349084"/>
              <a:gd name="connsiteY322" fmla="*/ 757494 h 16206724"/>
              <a:gd name="connsiteX323" fmla="*/ 1874907 w 5349084"/>
              <a:gd name="connsiteY323" fmla="*/ 422689 h 16206724"/>
              <a:gd name="connsiteX324" fmla="*/ 1954421 w 5349084"/>
              <a:gd name="connsiteY324" fmla="*/ 267844 h 16206724"/>
              <a:gd name="connsiteX325" fmla="*/ 2067419 w 5349084"/>
              <a:gd name="connsiteY325" fmla="*/ 221806 h 16206724"/>
              <a:gd name="connsiteX326" fmla="*/ 2239005 w 5349084"/>
              <a:gd name="connsiteY326" fmla="*/ 96254 h 16206724"/>
              <a:gd name="connsiteX327" fmla="*/ 2515219 w 5349084"/>
              <a:gd name="connsiteY327" fmla="*/ 25111 h 16206724"/>
              <a:gd name="connsiteX328" fmla="*/ 2674251 w 5349084"/>
              <a:gd name="connsiteY328" fmla="*/ 0 h 16206724"/>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1149161 w 5349084"/>
              <a:gd name="connsiteY21" fmla="*/ 4474496 h 16206724"/>
              <a:gd name="connsiteX22" fmla="*/ 1088201 w 5349084"/>
              <a:gd name="connsiteY22" fmla="*/ 4474496 h 16206724"/>
              <a:gd name="connsiteX23" fmla="*/ 1019621 w 5349084"/>
              <a:gd name="connsiteY23" fmla="*/ 4512597 h 16206724"/>
              <a:gd name="connsiteX24" fmla="*/ 943421 w 5349084"/>
              <a:gd name="connsiteY24" fmla="*/ 4664996 h 16206724"/>
              <a:gd name="connsiteX25" fmla="*/ 890081 w 5349084"/>
              <a:gd name="connsiteY25" fmla="*/ 4764056 h 16206724"/>
              <a:gd name="connsiteX26" fmla="*/ 851981 w 5349084"/>
              <a:gd name="connsiteY26" fmla="*/ 4832637 h 16206724"/>
              <a:gd name="connsiteX27" fmla="*/ 806261 w 5349084"/>
              <a:gd name="connsiteY27" fmla="*/ 4931697 h 16206724"/>
              <a:gd name="connsiteX28" fmla="*/ 828642 w 5349084"/>
              <a:gd name="connsiteY28" fmla="*/ 5059735 h 16206724"/>
              <a:gd name="connsiteX29" fmla="*/ 899786 w 5349084"/>
              <a:gd name="connsiteY29" fmla="*/ 5256435 h 16206724"/>
              <a:gd name="connsiteX30" fmla="*/ 912343 w 5349084"/>
              <a:gd name="connsiteY30" fmla="*/ 5373618 h 16206724"/>
              <a:gd name="connsiteX31" fmla="*/ 945823 w 5349084"/>
              <a:gd name="connsiteY31" fmla="*/ 5486612 h 16206724"/>
              <a:gd name="connsiteX32" fmla="*/ 1000227 w 5349084"/>
              <a:gd name="connsiteY32" fmla="*/ 5649831 h 16206724"/>
              <a:gd name="connsiteX33" fmla="*/ 1054635 w 5349084"/>
              <a:gd name="connsiteY33" fmla="*/ 5792123 h 16206724"/>
              <a:gd name="connsiteX34" fmla="*/ 1079745 w 5349084"/>
              <a:gd name="connsiteY34" fmla="*/ 5913488 h 16206724"/>
              <a:gd name="connsiteX35" fmla="*/ 1113226 w 5349084"/>
              <a:gd name="connsiteY35" fmla="*/ 5762826 h 16206724"/>
              <a:gd name="connsiteX36" fmla="*/ 1083928 w 5349084"/>
              <a:gd name="connsiteY36" fmla="*/ 5511722 h 16206724"/>
              <a:gd name="connsiteX37" fmla="*/ 1054635 w 5349084"/>
              <a:gd name="connsiteY37" fmla="*/ 5176918 h 16206724"/>
              <a:gd name="connsiteX38" fmla="*/ 1067188 w 5349084"/>
              <a:gd name="connsiteY38" fmla="*/ 4942554 h 16206724"/>
              <a:gd name="connsiteX39" fmla="*/ 1088115 w 5349084"/>
              <a:gd name="connsiteY39" fmla="*/ 4775152 h 16206724"/>
              <a:gd name="connsiteX40" fmla="*/ 1113226 w 5349084"/>
              <a:gd name="connsiteY40" fmla="*/ 4687267 h 16206724"/>
              <a:gd name="connsiteX41" fmla="*/ 1175608 w 5349084"/>
              <a:gd name="connsiteY41" fmla="*/ 4527189 h 16206724"/>
              <a:gd name="connsiteX42" fmla="*/ 1183892 w 5349084"/>
              <a:gd name="connsiteY42" fmla="*/ 4480700 h 16206724"/>
              <a:gd name="connsiteX43" fmla="*/ 1179641 w 5349084"/>
              <a:gd name="connsiteY43" fmla="*/ 4482116 h 16206724"/>
              <a:gd name="connsiteX44" fmla="*/ 1149161 w 5349084"/>
              <a:gd name="connsiteY44" fmla="*/ 4474496 h 16206724"/>
              <a:gd name="connsiteX45" fmla="*/ 773416 w 5349084"/>
              <a:gd name="connsiteY45" fmla="*/ 4064768 h 16206724"/>
              <a:gd name="connsiteX46" fmla="*/ 763095 w 5349084"/>
              <a:gd name="connsiteY46" fmla="*/ 4074865 h 16206724"/>
              <a:gd name="connsiteX47" fmla="*/ 775781 w 5349084"/>
              <a:gd name="connsiteY47" fmla="*/ 4070636 h 16206724"/>
              <a:gd name="connsiteX48" fmla="*/ 791021 w 5349084"/>
              <a:gd name="connsiteY48" fmla="*/ 4070636 h 16206724"/>
              <a:gd name="connsiteX49" fmla="*/ 773416 w 5349084"/>
              <a:gd name="connsiteY49" fmla="*/ 4064768 h 16206724"/>
              <a:gd name="connsiteX50" fmla="*/ 2674251 w 5349084"/>
              <a:gd name="connsiteY50" fmla="*/ 0 h 16206724"/>
              <a:gd name="connsiteX51" fmla="*/ 2912801 w 5349084"/>
              <a:gd name="connsiteY51" fmla="*/ 50221 h 16206724"/>
              <a:gd name="connsiteX52" fmla="*/ 3021613 w 5349084"/>
              <a:gd name="connsiteY52" fmla="*/ 62774 h 16206724"/>
              <a:gd name="connsiteX53" fmla="*/ 3327120 w 5349084"/>
              <a:gd name="connsiteY53" fmla="*/ 209253 h 16206724"/>
              <a:gd name="connsiteX54" fmla="*/ 3481970 w 5349084"/>
              <a:gd name="connsiteY54" fmla="*/ 297137 h 16206724"/>
              <a:gd name="connsiteX55" fmla="*/ 3553113 w 5349084"/>
              <a:gd name="connsiteY55" fmla="*/ 426876 h 16206724"/>
              <a:gd name="connsiteX56" fmla="*/ 3590781 w 5349084"/>
              <a:gd name="connsiteY56" fmla="*/ 585908 h 16206724"/>
              <a:gd name="connsiteX57" fmla="*/ 3632632 w 5349084"/>
              <a:gd name="connsiteY57" fmla="*/ 778421 h 16206724"/>
              <a:gd name="connsiteX58" fmla="*/ 3632632 w 5349084"/>
              <a:gd name="connsiteY58" fmla="*/ 966747 h 16206724"/>
              <a:gd name="connsiteX59" fmla="*/ 3624262 w 5349084"/>
              <a:gd name="connsiteY59" fmla="*/ 1184370 h 16206724"/>
              <a:gd name="connsiteX60" fmla="*/ 3620075 w 5349084"/>
              <a:gd name="connsiteY60" fmla="*/ 1439661 h 16206724"/>
              <a:gd name="connsiteX61" fmla="*/ 3578224 w 5349084"/>
              <a:gd name="connsiteY61" fmla="*/ 1640544 h 16206724"/>
              <a:gd name="connsiteX62" fmla="*/ 3645185 w 5349084"/>
              <a:gd name="connsiteY62" fmla="*/ 1661467 h 16206724"/>
              <a:gd name="connsiteX63" fmla="*/ 3649372 w 5349084"/>
              <a:gd name="connsiteY63" fmla="*/ 1787019 h 16206724"/>
              <a:gd name="connsiteX64" fmla="*/ 3565671 w 5349084"/>
              <a:gd name="connsiteY64" fmla="*/ 1996272 h 16206724"/>
              <a:gd name="connsiteX65" fmla="*/ 3465229 w 5349084"/>
              <a:gd name="connsiteY65" fmla="*/ 2126010 h 16206724"/>
              <a:gd name="connsiteX66" fmla="*/ 3410821 w 5349084"/>
              <a:gd name="connsiteY66" fmla="*/ 2159491 h 16206724"/>
              <a:gd name="connsiteX67" fmla="*/ 3435932 w 5349084"/>
              <a:gd name="connsiteY67" fmla="*/ 2205524 h 16206724"/>
              <a:gd name="connsiteX68" fmla="*/ 3666113 w 5349084"/>
              <a:gd name="connsiteY68" fmla="*/ 2377114 h 16206724"/>
              <a:gd name="connsiteX69" fmla="*/ 3682853 w 5349084"/>
              <a:gd name="connsiteY69" fmla="*/ 2381297 h 16206724"/>
              <a:gd name="connsiteX70" fmla="*/ 3913029 w 5349084"/>
              <a:gd name="connsiteY70" fmla="*/ 2368744 h 16206724"/>
              <a:gd name="connsiteX71" fmla="*/ 3879548 w 5349084"/>
              <a:gd name="connsiteY71" fmla="*/ 2410595 h 16206724"/>
              <a:gd name="connsiteX72" fmla="*/ 3933956 w 5349084"/>
              <a:gd name="connsiteY72" fmla="*/ 2410595 h 16206724"/>
              <a:gd name="connsiteX73" fmla="*/ 3825145 w 5349084"/>
              <a:gd name="connsiteY73" fmla="*/ 2456628 h 16206724"/>
              <a:gd name="connsiteX74" fmla="*/ 3871178 w 5349084"/>
              <a:gd name="connsiteY74" fmla="*/ 2448258 h 16206724"/>
              <a:gd name="connsiteX75" fmla="*/ 3829327 w 5349084"/>
              <a:gd name="connsiteY75" fmla="*/ 2473368 h 16206724"/>
              <a:gd name="connsiteX76" fmla="*/ 3887918 w 5349084"/>
              <a:gd name="connsiteY76" fmla="*/ 2469185 h 16206724"/>
              <a:gd name="connsiteX77" fmla="*/ 3791664 w 5349084"/>
              <a:gd name="connsiteY77" fmla="*/ 2506849 h 16206724"/>
              <a:gd name="connsiteX78" fmla="*/ 3887918 w 5349084"/>
              <a:gd name="connsiteY78" fmla="*/ 2527776 h 16206724"/>
              <a:gd name="connsiteX79" fmla="*/ 3779107 w 5349084"/>
              <a:gd name="connsiteY79" fmla="*/ 2557069 h 16206724"/>
              <a:gd name="connsiteX80" fmla="*/ 3917216 w 5349084"/>
              <a:gd name="connsiteY80" fmla="*/ 2586367 h 16206724"/>
              <a:gd name="connsiteX81" fmla="*/ 3741443 w 5349084"/>
              <a:gd name="connsiteY81" fmla="*/ 2598920 h 16206724"/>
              <a:gd name="connsiteX82" fmla="*/ 3879548 w 5349084"/>
              <a:gd name="connsiteY82" fmla="*/ 2636588 h 16206724"/>
              <a:gd name="connsiteX83" fmla="*/ 3694883 w 5349084"/>
              <a:gd name="connsiteY83" fmla="*/ 2641821 h 16206724"/>
              <a:gd name="connsiteX84" fmla="*/ 3670972 w 5349084"/>
              <a:gd name="connsiteY84" fmla="*/ 2636359 h 16206724"/>
              <a:gd name="connsiteX85" fmla="*/ 3645185 w 5349084"/>
              <a:gd name="connsiteY85" fmla="*/ 2628218 h 16206724"/>
              <a:gd name="connsiteX86" fmla="*/ 3656499 w 5349084"/>
              <a:gd name="connsiteY86" fmla="*/ 2633055 h 16206724"/>
              <a:gd name="connsiteX87" fmla="*/ 3670972 w 5349084"/>
              <a:gd name="connsiteY87" fmla="*/ 2636359 h 16206724"/>
              <a:gd name="connsiteX88" fmla="*/ 3724703 w 5349084"/>
              <a:gd name="connsiteY88" fmla="*/ 2653328 h 16206724"/>
              <a:gd name="connsiteX89" fmla="*/ 3398269 w 5349084"/>
              <a:gd name="connsiteY89" fmla="*/ 2711919 h 16206724"/>
              <a:gd name="connsiteX90" fmla="*/ 3076017 w 5349084"/>
              <a:gd name="connsiteY90" fmla="*/ 2636588 h 16206724"/>
              <a:gd name="connsiteX91" fmla="*/ 3130425 w 5349084"/>
              <a:gd name="connsiteY91" fmla="*/ 2753769 h 16206724"/>
              <a:gd name="connsiteX92" fmla="*/ 3180645 w 5349084"/>
              <a:gd name="connsiteY92" fmla="*/ 2879321 h 16206724"/>
              <a:gd name="connsiteX93" fmla="*/ 3201569 w 5349084"/>
              <a:gd name="connsiteY93" fmla="*/ 2916985 h 16206724"/>
              <a:gd name="connsiteX94" fmla="*/ 2912801 w 5349084"/>
              <a:gd name="connsiteY94" fmla="*/ 3285270 h 16206724"/>
              <a:gd name="connsiteX95" fmla="*/ 2823711 w 5349084"/>
              <a:gd name="connsiteY95" fmla="*/ 3746961 h 16206724"/>
              <a:gd name="connsiteX96" fmla="*/ 2824884 w 5349084"/>
              <a:gd name="connsiteY96" fmla="*/ 3757912 h 16206724"/>
              <a:gd name="connsiteX97" fmla="*/ 2825561 w 5349084"/>
              <a:gd name="connsiteY97" fmla="*/ 3758216 h 16206724"/>
              <a:gd name="connsiteX98" fmla="*/ 2863661 w 5349084"/>
              <a:gd name="connsiteY98" fmla="*/ 3765836 h 16206724"/>
              <a:gd name="connsiteX99" fmla="*/ 2917001 w 5349084"/>
              <a:gd name="connsiteY99" fmla="*/ 3796316 h 16206724"/>
              <a:gd name="connsiteX100" fmla="*/ 2955101 w 5349084"/>
              <a:gd name="connsiteY100" fmla="*/ 3803936 h 16206724"/>
              <a:gd name="connsiteX101" fmla="*/ 2985581 w 5349084"/>
              <a:gd name="connsiteY101" fmla="*/ 3811556 h 16206724"/>
              <a:gd name="connsiteX102" fmla="*/ 3069401 w 5349084"/>
              <a:gd name="connsiteY102" fmla="*/ 3826796 h 16206724"/>
              <a:gd name="connsiteX103" fmla="*/ 3153221 w 5349084"/>
              <a:gd name="connsiteY103" fmla="*/ 3849656 h 16206724"/>
              <a:gd name="connsiteX104" fmla="*/ 3183701 w 5349084"/>
              <a:gd name="connsiteY104" fmla="*/ 3857276 h 16206724"/>
              <a:gd name="connsiteX105" fmla="*/ 3229421 w 5349084"/>
              <a:gd name="connsiteY105" fmla="*/ 3872516 h 16206724"/>
              <a:gd name="connsiteX106" fmla="*/ 3240080 w 5349084"/>
              <a:gd name="connsiteY106" fmla="*/ 3876069 h 16206724"/>
              <a:gd name="connsiteX107" fmla="*/ 3266177 w 5349084"/>
              <a:gd name="connsiteY107" fmla="*/ 3783228 h 16206724"/>
              <a:gd name="connsiteX108" fmla="*/ 3343861 w 5349084"/>
              <a:gd name="connsiteY108" fmla="*/ 3590781 h 16206724"/>
              <a:gd name="connsiteX109" fmla="*/ 3389899 w 5349084"/>
              <a:gd name="connsiteY109" fmla="*/ 3511263 h 16206724"/>
              <a:gd name="connsiteX110" fmla="*/ 3603334 w 5349084"/>
              <a:gd name="connsiteY110" fmla="*/ 3180646 h 16206724"/>
              <a:gd name="connsiteX111" fmla="*/ 3670295 w 5349084"/>
              <a:gd name="connsiteY111" fmla="*/ 3197386 h 16206724"/>
              <a:gd name="connsiteX112" fmla="*/ 3666113 w 5349084"/>
              <a:gd name="connsiteY112" fmla="*/ 3184828 h 16206724"/>
              <a:gd name="connsiteX113" fmla="*/ 4327352 w 5349084"/>
              <a:gd name="connsiteY113" fmla="*/ 3155535 h 16206724"/>
              <a:gd name="connsiteX114" fmla="*/ 4519865 w 5349084"/>
              <a:gd name="connsiteY114" fmla="*/ 3138795 h 16206724"/>
              <a:gd name="connsiteX115" fmla="*/ 4817001 w 5349084"/>
              <a:gd name="connsiteY115" fmla="*/ 3385711 h 16206724"/>
              <a:gd name="connsiteX116" fmla="*/ 5089033 w 5349084"/>
              <a:gd name="connsiteY116" fmla="*/ 3942327 h 16206724"/>
              <a:gd name="connsiteX117" fmla="*/ 5202027 w 5349084"/>
              <a:gd name="connsiteY117" fmla="*/ 4578456 h 16206724"/>
              <a:gd name="connsiteX118" fmla="*/ 5294099 w 5349084"/>
              <a:gd name="connsiteY118" fmla="*/ 5273176 h 16206724"/>
              <a:gd name="connsiteX119" fmla="*/ 5340137 w 5349084"/>
              <a:gd name="connsiteY119" fmla="*/ 6030669 h 16206724"/>
              <a:gd name="connsiteX120" fmla="*/ 5335949 w 5349084"/>
              <a:gd name="connsiteY120" fmla="*/ 6850941 h 16206724"/>
              <a:gd name="connsiteX121" fmla="*/ 5231325 w 5349084"/>
              <a:gd name="connsiteY121" fmla="*/ 7131343 h 16206724"/>
              <a:gd name="connsiteX122" fmla="*/ 5017885 w 5349084"/>
              <a:gd name="connsiteY122" fmla="*/ 7189933 h 16206724"/>
              <a:gd name="connsiteX123" fmla="*/ 4858852 w 5349084"/>
              <a:gd name="connsiteY123" fmla="*/ 7210857 h 16206724"/>
              <a:gd name="connsiteX124" fmla="*/ 4716560 w 5349084"/>
              <a:gd name="connsiteY124" fmla="*/ 7240154 h 16206724"/>
              <a:gd name="connsiteX125" fmla="*/ 4511495 w 5349084"/>
              <a:gd name="connsiteY125" fmla="*/ 7336408 h 16206724"/>
              <a:gd name="connsiteX126" fmla="*/ 4373385 w 5349084"/>
              <a:gd name="connsiteY126" fmla="*/ 7428480 h 16206724"/>
              <a:gd name="connsiteX127" fmla="*/ 4360833 w 5349084"/>
              <a:gd name="connsiteY127" fmla="*/ 7474517 h 16206724"/>
              <a:gd name="connsiteX128" fmla="*/ 4360833 w 5349084"/>
              <a:gd name="connsiteY128" fmla="*/ 7549849 h 16206724"/>
              <a:gd name="connsiteX129" fmla="*/ 4314795 w 5349084"/>
              <a:gd name="connsiteY129" fmla="*/ 7587511 h 16206724"/>
              <a:gd name="connsiteX130" fmla="*/ 4532417 w 5349084"/>
              <a:gd name="connsiteY130" fmla="*/ 8052055 h 16206724"/>
              <a:gd name="connsiteX131" fmla="*/ 4729117 w 5349084"/>
              <a:gd name="connsiteY131" fmla="*/ 8571002 h 16206724"/>
              <a:gd name="connsiteX132" fmla="*/ 4959293 w 5349084"/>
              <a:gd name="connsiteY132" fmla="*/ 9257352 h 16206724"/>
              <a:gd name="connsiteX133" fmla="*/ 5151807 w 5349084"/>
              <a:gd name="connsiteY133" fmla="*/ 10002293 h 16206724"/>
              <a:gd name="connsiteX134" fmla="*/ 5189474 w 5349084"/>
              <a:gd name="connsiteY134" fmla="*/ 10190618 h 16206724"/>
              <a:gd name="connsiteX135" fmla="*/ 5181104 w 5349084"/>
              <a:gd name="connsiteY135" fmla="*/ 10207359 h 16206724"/>
              <a:gd name="connsiteX136" fmla="*/ 5135066 w 5349084"/>
              <a:gd name="connsiteY136" fmla="*/ 10211546 h 16206724"/>
              <a:gd name="connsiteX137" fmla="*/ 5072293 w 5349084"/>
              <a:gd name="connsiteY137" fmla="*/ 10249209 h 16206724"/>
              <a:gd name="connsiteX138" fmla="*/ 4930001 w 5349084"/>
              <a:gd name="connsiteY138" fmla="*/ 10257579 h 16206724"/>
              <a:gd name="connsiteX139" fmla="*/ 4934183 w 5349084"/>
              <a:gd name="connsiteY139" fmla="*/ 10320357 h 16206724"/>
              <a:gd name="connsiteX140" fmla="*/ 4950923 w 5349084"/>
              <a:gd name="connsiteY140" fmla="*/ 10353838 h 16206724"/>
              <a:gd name="connsiteX141" fmla="*/ 4913260 w 5349084"/>
              <a:gd name="connsiteY141" fmla="*/ 10341281 h 16206724"/>
              <a:gd name="connsiteX142" fmla="*/ 4846299 w 5349084"/>
              <a:gd name="connsiteY142" fmla="*/ 10370578 h 16206724"/>
              <a:gd name="connsiteX143" fmla="*/ 4791891 w 5349084"/>
              <a:gd name="connsiteY143" fmla="*/ 10424982 h 16206724"/>
              <a:gd name="connsiteX144" fmla="*/ 4716560 w 5349084"/>
              <a:gd name="connsiteY144" fmla="*/ 10424982 h 16206724"/>
              <a:gd name="connsiteX145" fmla="*/ 4599379 w 5349084"/>
              <a:gd name="connsiteY145" fmla="*/ 10370578 h 16206724"/>
              <a:gd name="connsiteX146" fmla="*/ 4515677 w 5349084"/>
              <a:gd name="connsiteY146" fmla="*/ 10445909 h 16206724"/>
              <a:gd name="connsiteX147" fmla="*/ 4423606 w 5349084"/>
              <a:gd name="connsiteY147" fmla="*/ 10542163 h 16206724"/>
              <a:gd name="connsiteX148" fmla="*/ 4331535 w 5349084"/>
              <a:gd name="connsiteY148" fmla="*/ 10625865 h 16206724"/>
              <a:gd name="connsiteX149" fmla="*/ 4252021 w 5349084"/>
              <a:gd name="connsiteY149" fmla="*/ 10667715 h 16206724"/>
              <a:gd name="connsiteX150" fmla="*/ 4256203 w 5349084"/>
              <a:gd name="connsiteY150" fmla="*/ 10772344 h 16206724"/>
              <a:gd name="connsiteX151" fmla="*/ 4247833 w 5349084"/>
              <a:gd name="connsiteY151" fmla="*/ 10826747 h 16206724"/>
              <a:gd name="connsiteX152" fmla="*/ 4293871 w 5349084"/>
              <a:gd name="connsiteY152" fmla="*/ 11366622 h 16206724"/>
              <a:gd name="connsiteX153" fmla="*/ 4427793 w 5349084"/>
              <a:gd name="connsiteY153" fmla="*/ 11885570 h 16206724"/>
              <a:gd name="connsiteX154" fmla="*/ 4469644 w 5349084"/>
              <a:gd name="connsiteY154" fmla="*/ 12258038 h 16206724"/>
              <a:gd name="connsiteX155" fmla="*/ 4490567 w 5349084"/>
              <a:gd name="connsiteY155" fmla="*/ 12291518 h 16206724"/>
              <a:gd name="connsiteX156" fmla="*/ 4498937 w 5349084"/>
              <a:gd name="connsiteY156" fmla="*/ 12797913 h 16206724"/>
              <a:gd name="connsiteX157" fmla="*/ 4398495 w 5349084"/>
              <a:gd name="connsiteY157" fmla="*/ 13358711 h 16206724"/>
              <a:gd name="connsiteX158" fmla="*/ 4159949 w 5349084"/>
              <a:gd name="connsiteY158" fmla="*/ 14153872 h 16206724"/>
              <a:gd name="connsiteX159" fmla="*/ 3992547 w 5349084"/>
              <a:gd name="connsiteY159" fmla="*/ 14647709 h 16206724"/>
              <a:gd name="connsiteX160" fmla="*/ 3992547 w 5349084"/>
              <a:gd name="connsiteY160" fmla="*/ 15057845 h 16206724"/>
              <a:gd name="connsiteX161" fmla="*/ 4026027 w 5349084"/>
              <a:gd name="connsiteY161" fmla="*/ 15120619 h 16206724"/>
              <a:gd name="connsiteX162" fmla="*/ 4030211 w 5349084"/>
              <a:gd name="connsiteY162" fmla="*/ 15183397 h 16206724"/>
              <a:gd name="connsiteX163" fmla="*/ 4042768 w 5349084"/>
              <a:gd name="connsiteY163" fmla="*/ 15250358 h 16206724"/>
              <a:gd name="connsiteX164" fmla="*/ 4046951 w 5349084"/>
              <a:gd name="connsiteY164" fmla="*/ 15308949 h 16206724"/>
              <a:gd name="connsiteX165" fmla="*/ 4147392 w 5349084"/>
              <a:gd name="connsiteY165" fmla="*/ 15585163 h 16206724"/>
              <a:gd name="connsiteX166" fmla="*/ 4143209 w 5349084"/>
              <a:gd name="connsiteY166" fmla="*/ 15752565 h 16206724"/>
              <a:gd name="connsiteX167" fmla="*/ 4180873 w 5349084"/>
              <a:gd name="connsiteY167" fmla="*/ 15815339 h 16206724"/>
              <a:gd name="connsiteX168" fmla="*/ 4185060 w 5349084"/>
              <a:gd name="connsiteY168" fmla="*/ 15919967 h 16206724"/>
              <a:gd name="connsiteX169" fmla="*/ 4159949 w 5349084"/>
              <a:gd name="connsiteY169" fmla="*/ 15953448 h 16206724"/>
              <a:gd name="connsiteX170" fmla="*/ 4005100 w 5349084"/>
              <a:gd name="connsiteY170" fmla="*/ 16024592 h 16206724"/>
              <a:gd name="connsiteX171" fmla="*/ 3967437 w 5349084"/>
              <a:gd name="connsiteY171" fmla="*/ 16024592 h 16206724"/>
              <a:gd name="connsiteX172" fmla="*/ 3963249 w 5349084"/>
              <a:gd name="connsiteY172" fmla="*/ 15978558 h 16206724"/>
              <a:gd name="connsiteX173" fmla="*/ 3887918 w 5349084"/>
              <a:gd name="connsiteY173" fmla="*/ 16028780 h 16206724"/>
              <a:gd name="connsiteX174" fmla="*/ 3607521 w 5349084"/>
              <a:gd name="connsiteY174" fmla="*/ 16191994 h 16206724"/>
              <a:gd name="connsiteX175" fmla="*/ 3029983 w 5349084"/>
              <a:gd name="connsiteY175" fmla="*/ 16187812 h 16206724"/>
              <a:gd name="connsiteX176" fmla="*/ 2536146 w 5349084"/>
              <a:gd name="connsiteY176" fmla="*/ 16179440 h 16206724"/>
              <a:gd name="connsiteX177" fmla="*/ 2414777 w 5349084"/>
              <a:gd name="connsiteY177" fmla="*/ 16154332 h 16206724"/>
              <a:gd name="connsiteX178" fmla="*/ 2410595 w 5349084"/>
              <a:gd name="connsiteY178" fmla="*/ 16112480 h 16206724"/>
              <a:gd name="connsiteX179" fmla="*/ 1958608 w 5349084"/>
              <a:gd name="connsiteY179" fmla="*/ 16087370 h 16206724"/>
              <a:gd name="connsiteX180" fmla="*/ 1690764 w 5349084"/>
              <a:gd name="connsiteY180" fmla="*/ 16066442 h 16206724"/>
              <a:gd name="connsiteX181" fmla="*/ 1665654 w 5349084"/>
              <a:gd name="connsiteY181" fmla="*/ 16024592 h 16206724"/>
              <a:gd name="connsiteX182" fmla="*/ 1690764 w 5349084"/>
              <a:gd name="connsiteY182" fmla="*/ 15978558 h 16206724"/>
              <a:gd name="connsiteX183" fmla="*/ 1749355 w 5349084"/>
              <a:gd name="connsiteY183" fmla="*/ 15786046 h 16206724"/>
              <a:gd name="connsiteX184" fmla="*/ 2038122 w 5349084"/>
              <a:gd name="connsiteY184" fmla="*/ 15614456 h 16206724"/>
              <a:gd name="connsiteX185" fmla="*/ 2096713 w 5349084"/>
              <a:gd name="connsiteY185" fmla="*/ 15593533 h 16206724"/>
              <a:gd name="connsiteX186" fmla="*/ 2326893 w 5349084"/>
              <a:gd name="connsiteY186" fmla="*/ 15451241 h 16206724"/>
              <a:gd name="connsiteX187" fmla="*/ 2418965 w 5349084"/>
              <a:gd name="connsiteY187" fmla="*/ 15384280 h 16206724"/>
              <a:gd name="connsiteX188" fmla="*/ 2481738 w 5349084"/>
              <a:gd name="connsiteY188" fmla="*/ 15225247 h 16206724"/>
              <a:gd name="connsiteX189" fmla="*/ 2590550 w 5349084"/>
              <a:gd name="connsiteY189" fmla="*/ 15133176 h 16206724"/>
              <a:gd name="connsiteX190" fmla="*/ 2615660 w 5349084"/>
              <a:gd name="connsiteY190" fmla="*/ 15057845 h 16206724"/>
              <a:gd name="connsiteX191" fmla="*/ 2644958 w 5349084"/>
              <a:gd name="connsiteY191" fmla="*/ 15020177 h 16206724"/>
              <a:gd name="connsiteX192" fmla="*/ 2649141 w 5349084"/>
              <a:gd name="connsiteY192" fmla="*/ 14969957 h 16206724"/>
              <a:gd name="connsiteX193" fmla="*/ 2674251 w 5349084"/>
              <a:gd name="connsiteY193" fmla="*/ 14919736 h 16206724"/>
              <a:gd name="connsiteX194" fmla="*/ 2674251 w 5349084"/>
              <a:gd name="connsiteY194" fmla="*/ 14869515 h 16206724"/>
              <a:gd name="connsiteX195" fmla="*/ 2624030 w 5349084"/>
              <a:gd name="connsiteY195" fmla="*/ 14790001 h 16206724"/>
              <a:gd name="connsiteX196" fmla="*/ 2665881 w 5349084"/>
              <a:gd name="connsiteY196" fmla="*/ 14727223 h 16206724"/>
              <a:gd name="connsiteX197" fmla="*/ 2619847 w 5349084"/>
              <a:gd name="connsiteY197" fmla="*/ 14467749 h 16206724"/>
              <a:gd name="connsiteX198" fmla="*/ 2464998 w 5349084"/>
              <a:gd name="connsiteY198" fmla="*/ 13844178 h 16206724"/>
              <a:gd name="connsiteX199" fmla="*/ 2285043 w 5349084"/>
              <a:gd name="connsiteY199" fmla="*/ 13032276 h 16206724"/>
              <a:gd name="connsiteX200" fmla="*/ 2209711 w 5349084"/>
              <a:gd name="connsiteY200" fmla="*/ 12475661 h 16206724"/>
              <a:gd name="connsiteX201" fmla="*/ 2197154 w 5349084"/>
              <a:gd name="connsiteY201" fmla="*/ 12350109 h 16206724"/>
              <a:gd name="connsiteX202" fmla="*/ 2218082 w 5349084"/>
              <a:gd name="connsiteY202" fmla="*/ 12316629 h 16206724"/>
              <a:gd name="connsiteX203" fmla="*/ 2213895 w 5349084"/>
              <a:gd name="connsiteY203" fmla="*/ 11998564 h 16206724"/>
              <a:gd name="connsiteX204" fmla="*/ 2205524 w 5349084"/>
              <a:gd name="connsiteY204" fmla="*/ 11546578 h 16206724"/>
              <a:gd name="connsiteX205" fmla="*/ 2088343 w 5349084"/>
              <a:gd name="connsiteY205" fmla="*/ 11098779 h 16206724"/>
              <a:gd name="connsiteX206" fmla="*/ 2038122 w 5349084"/>
              <a:gd name="connsiteY206" fmla="*/ 10994150 h 16206724"/>
              <a:gd name="connsiteX207" fmla="*/ 2008829 w 5349084"/>
              <a:gd name="connsiteY207" fmla="*/ 11006707 h 16206724"/>
              <a:gd name="connsiteX208" fmla="*/ 1891647 w 5349084"/>
              <a:gd name="connsiteY208" fmla="*/ 10948116 h 16206724"/>
              <a:gd name="connsiteX209" fmla="*/ 1761908 w 5349084"/>
              <a:gd name="connsiteY209" fmla="*/ 11048558 h 16206724"/>
              <a:gd name="connsiteX210" fmla="*/ 1669837 w 5349084"/>
              <a:gd name="connsiteY210" fmla="*/ 11010890 h 16206724"/>
              <a:gd name="connsiteX211" fmla="*/ 1615433 w 5349084"/>
              <a:gd name="connsiteY211" fmla="*/ 11069481 h 16206724"/>
              <a:gd name="connsiteX212" fmla="*/ 1577765 w 5349084"/>
              <a:gd name="connsiteY212" fmla="*/ 11132259 h 16206724"/>
              <a:gd name="connsiteX213" fmla="*/ 1519175 w 5349084"/>
              <a:gd name="connsiteY213" fmla="*/ 11082038 h 16206724"/>
              <a:gd name="connsiteX214" fmla="*/ 1464771 w 5349084"/>
              <a:gd name="connsiteY214" fmla="*/ 11128072 h 16206724"/>
              <a:gd name="connsiteX215" fmla="*/ 1422920 w 5349084"/>
              <a:gd name="connsiteY215" fmla="*/ 11199220 h 16206724"/>
              <a:gd name="connsiteX216" fmla="*/ 1347589 w 5349084"/>
              <a:gd name="connsiteY216" fmla="*/ 11148999 h 16206724"/>
              <a:gd name="connsiteX217" fmla="*/ 1288998 w 5349084"/>
              <a:gd name="connsiteY217" fmla="*/ 11186663 h 16206724"/>
              <a:gd name="connsiteX218" fmla="*/ 1230408 w 5349084"/>
              <a:gd name="connsiteY218" fmla="*/ 11245253 h 16206724"/>
              <a:gd name="connsiteX219" fmla="*/ 1138336 w 5349084"/>
              <a:gd name="connsiteY219" fmla="*/ 11178292 h 16206724"/>
              <a:gd name="connsiteX220" fmla="*/ 1092298 w 5349084"/>
              <a:gd name="connsiteY220" fmla="*/ 11140629 h 16206724"/>
              <a:gd name="connsiteX221" fmla="*/ 1071375 w 5349084"/>
              <a:gd name="connsiteY221" fmla="*/ 11136442 h 16206724"/>
              <a:gd name="connsiteX222" fmla="*/ 958377 w 5349084"/>
              <a:gd name="connsiteY222" fmla="*/ 11182480 h 16206724"/>
              <a:gd name="connsiteX223" fmla="*/ 895603 w 5349084"/>
              <a:gd name="connsiteY223" fmla="*/ 11157369 h 16206724"/>
              <a:gd name="connsiteX224" fmla="*/ 891416 w 5349084"/>
              <a:gd name="connsiteY224" fmla="*/ 11119702 h 16206724"/>
              <a:gd name="connsiteX225" fmla="*/ 874675 w 5349084"/>
              <a:gd name="connsiteY225" fmla="*/ 11094591 h 16206724"/>
              <a:gd name="connsiteX226" fmla="*/ 883045 w 5349084"/>
              <a:gd name="connsiteY226" fmla="*/ 11019260 h 16206724"/>
              <a:gd name="connsiteX227" fmla="*/ 899786 w 5349084"/>
              <a:gd name="connsiteY227" fmla="*/ 10981597 h 16206724"/>
              <a:gd name="connsiteX228" fmla="*/ 874675 w 5349084"/>
              <a:gd name="connsiteY228" fmla="*/ 10952299 h 16206724"/>
              <a:gd name="connsiteX229" fmla="*/ 857935 w 5349084"/>
              <a:gd name="connsiteY229" fmla="*/ 10914636 h 16206724"/>
              <a:gd name="connsiteX230" fmla="*/ 962564 w 5349084"/>
              <a:gd name="connsiteY230" fmla="*/ 10429169 h 16206724"/>
              <a:gd name="connsiteX231" fmla="*/ 1029525 w 5349084"/>
              <a:gd name="connsiteY231" fmla="*/ 10056696 h 16206724"/>
              <a:gd name="connsiteX232" fmla="*/ 1029525 w 5349084"/>
              <a:gd name="connsiteY232" fmla="*/ 9474975 h 16206724"/>
              <a:gd name="connsiteX233" fmla="*/ 1079745 w 5349084"/>
              <a:gd name="connsiteY233" fmla="*/ 8767698 h 16206724"/>
              <a:gd name="connsiteX234" fmla="*/ 1167629 w 5349084"/>
              <a:gd name="connsiteY234" fmla="*/ 8219458 h 16206724"/>
              <a:gd name="connsiteX235" fmla="*/ 1176000 w 5349084"/>
              <a:gd name="connsiteY235" fmla="*/ 8035315 h 16206724"/>
              <a:gd name="connsiteX236" fmla="*/ 1180187 w 5349084"/>
              <a:gd name="connsiteY236" fmla="*/ 7943244 h 16206724"/>
              <a:gd name="connsiteX237" fmla="*/ 1100669 w 5349084"/>
              <a:gd name="connsiteY237" fmla="*/ 7930686 h 16206724"/>
              <a:gd name="connsiteX238" fmla="*/ 987674 w 5349084"/>
              <a:gd name="connsiteY238" fmla="*/ 7788394 h 16206724"/>
              <a:gd name="connsiteX239" fmla="*/ 1021155 w 5349084"/>
              <a:gd name="connsiteY239" fmla="*/ 7625179 h 16206724"/>
              <a:gd name="connsiteX240" fmla="*/ 1046265 w 5349084"/>
              <a:gd name="connsiteY240" fmla="*/ 7554031 h 16206724"/>
              <a:gd name="connsiteX241" fmla="*/ 1125779 w 5349084"/>
              <a:gd name="connsiteY241" fmla="*/ 7294557 h 16206724"/>
              <a:gd name="connsiteX242" fmla="*/ 1192740 w 5349084"/>
              <a:gd name="connsiteY242" fmla="*/ 6901162 h 16206724"/>
              <a:gd name="connsiteX243" fmla="*/ 1205297 w 5349084"/>
              <a:gd name="connsiteY243" fmla="*/ 6662615 h 16206724"/>
              <a:gd name="connsiteX244" fmla="*/ 1167629 w 5349084"/>
              <a:gd name="connsiteY244" fmla="*/ 6583098 h 16206724"/>
              <a:gd name="connsiteX245" fmla="*/ 1125779 w 5349084"/>
              <a:gd name="connsiteY245" fmla="*/ 6499396 h 16206724"/>
              <a:gd name="connsiteX246" fmla="*/ 1029525 w 5349084"/>
              <a:gd name="connsiteY246" fmla="*/ 6553804 h 16206724"/>
              <a:gd name="connsiteX247" fmla="*/ 682163 w 5349084"/>
              <a:gd name="connsiteY247" fmla="*/ 6398955 h 16206724"/>
              <a:gd name="connsiteX248" fmla="*/ 439429 w 5349084"/>
              <a:gd name="connsiteY248" fmla="*/ 6152038 h 16206724"/>
              <a:gd name="connsiteX249" fmla="*/ 393396 w 5349084"/>
              <a:gd name="connsiteY249" fmla="*/ 6072520 h 16206724"/>
              <a:gd name="connsiteX250" fmla="*/ 305507 w 5349084"/>
              <a:gd name="connsiteY250" fmla="*/ 5976266 h 16206724"/>
              <a:gd name="connsiteX251" fmla="*/ 246916 w 5349084"/>
              <a:gd name="connsiteY251" fmla="*/ 5867455 h 16206724"/>
              <a:gd name="connsiteX252" fmla="*/ 167402 w 5349084"/>
              <a:gd name="connsiteY252" fmla="*/ 5771195 h 16206724"/>
              <a:gd name="connsiteX253" fmla="*/ 150662 w 5349084"/>
              <a:gd name="connsiteY253" fmla="*/ 5670755 h 16206724"/>
              <a:gd name="connsiteX254" fmla="*/ 108812 w 5349084"/>
              <a:gd name="connsiteY254" fmla="*/ 5578683 h 16206724"/>
              <a:gd name="connsiteX255" fmla="*/ 66961 w 5349084"/>
              <a:gd name="connsiteY255" fmla="*/ 5511722 h 16206724"/>
              <a:gd name="connsiteX256" fmla="*/ 0 w 5349084"/>
              <a:gd name="connsiteY256" fmla="*/ 5448949 h 16206724"/>
              <a:gd name="connsiteX257" fmla="*/ 16740 w 5349084"/>
              <a:gd name="connsiteY257" fmla="*/ 5390358 h 16206724"/>
              <a:gd name="connsiteX258" fmla="*/ 37663 w 5349084"/>
              <a:gd name="connsiteY258" fmla="*/ 5289916 h 16206724"/>
              <a:gd name="connsiteX259" fmla="*/ 66961 w 5349084"/>
              <a:gd name="connsiteY259" fmla="*/ 5231325 h 16206724"/>
              <a:gd name="connsiteX260" fmla="*/ 37663 w 5349084"/>
              <a:gd name="connsiteY260" fmla="*/ 5122513 h 16206724"/>
              <a:gd name="connsiteX261" fmla="*/ 104624 w 5349084"/>
              <a:gd name="connsiteY261" fmla="*/ 5118327 h 16206724"/>
              <a:gd name="connsiteX262" fmla="*/ 96254 w 5349084"/>
              <a:gd name="connsiteY262" fmla="*/ 5009515 h 16206724"/>
              <a:gd name="connsiteX263" fmla="*/ 159032 w 5349084"/>
              <a:gd name="connsiteY263" fmla="*/ 4930001 h 16206724"/>
              <a:gd name="connsiteX264" fmla="*/ 171585 w 5349084"/>
              <a:gd name="connsiteY264" fmla="*/ 4867223 h 16206724"/>
              <a:gd name="connsiteX265" fmla="*/ 167402 w 5349084"/>
              <a:gd name="connsiteY265" fmla="*/ 4938371 h 16206724"/>
              <a:gd name="connsiteX266" fmla="*/ 158509 w 5349084"/>
              <a:gd name="connsiteY266" fmla="*/ 4991664 h 16206724"/>
              <a:gd name="connsiteX267" fmla="*/ 157425 w 5349084"/>
              <a:gd name="connsiteY267" fmla="*/ 5013577 h 16206724"/>
              <a:gd name="connsiteX268" fmla="*/ 189041 w 5349084"/>
              <a:gd name="connsiteY268" fmla="*/ 4779296 h 16206724"/>
              <a:gd name="connsiteX269" fmla="*/ 204281 w 5349084"/>
              <a:gd name="connsiteY269" fmla="*/ 4756436 h 16206724"/>
              <a:gd name="connsiteX270" fmla="*/ 211901 w 5349084"/>
              <a:gd name="connsiteY270" fmla="*/ 4733577 h 16206724"/>
              <a:gd name="connsiteX271" fmla="*/ 265241 w 5349084"/>
              <a:gd name="connsiteY271" fmla="*/ 4664996 h 16206724"/>
              <a:gd name="connsiteX272" fmla="*/ 280481 w 5349084"/>
              <a:gd name="connsiteY272" fmla="*/ 4642137 h 16206724"/>
              <a:gd name="connsiteX273" fmla="*/ 303341 w 5349084"/>
              <a:gd name="connsiteY273" fmla="*/ 4619277 h 16206724"/>
              <a:gd name="connsiteX274" fmla="*/ 318581 w 5349084"/>
              <a:gd name="connsiteY274" fmla="*/ 4596416 h 16206724"/>
              <a:gd name="connsiteX275" fmla="*/ 341441 w 5349084"/>
              <a:gd name="connsiteY275" fmla="*/ 4581176 h 16206724"/>
              <a:gd name="connsiteX276" fmla="*/ 379541 w 5349084"/>
              <a:gd name="connsiteY276" fmla="*/ 4543077 h 16206724"/>
              <a:gd name="connsiteX277" fmla="*/ 394781 w 5349084"/>
              <a:gd name="connsiteY277" fmla="*/ 4520217 h 16206724"/>
              <a:gd name="connsiteX278" fmla="*/ 440501 w 5349084"/>
              <a:gd name="connsiteY278" fmla="*/ 4474496 h 16206724"/>
              <a:gd name="connsiteX279" fmla="*/ 478601 w 5349084"/>
              <a:gd name="connsiteY279" fmla="*/ 4421157 h 16206724"/>
              <a:gd name="connsiteX280" fmla="*/ 531941 w 5349084"/>
              <a:gd name="connsiteY280" fmla="*/ 4344957 h 16206724"/>
              <a:gd name="connsiteX281" fmla="*/ 562421 w 5349084"/>
              <a:gd name="connsiteY281" fmla="*/ 4306857 h 16206724"/>
              <a:gd name="connsiteX282" fmla="*/ 592901 w 5349084"/>
              <a:gd name="connsiteY282" fmla="*/ 4261136 h 16206724"/>
              <a:gd name="connsiteX283" fmla="*/ 615761 w 5349084"/>
              <a:gd name="connsiteY283" fmla="*/ 4238277 h 16206724"/>
              <a:gd name="connsiteX284" fmla="*/ 631001 w 5349084"/>
              <a:gd name="connsiteY284" fmla="*/ 4215417 h 16206724"/>
              <a:gd name="connsiteX285" fmla="*/ 646241 w 5349084"/>
              <a:gd name="connsiteY285" fmla="*/ 4184936 h 16206724"/>
              <a:gd name="connsiteX286" fmla="*/ 691961 w 5349084"/>
              <a:gd name="connsiteY286" fmla="*/ 4139217 h 16206724"/>
              <a:gd name="connsiteX287" fmla="*/ 707201 w 5349084"/>
              <a:gd name="connsiteY287" fmla="*/ 4116357 h 16206724"/>
              <a:gd name="connsiteX288" fmla="*/ 752921 w 5349084"/>
              <a:gd name="connsiteY288" fmla="*/ 4078256 h 16206724"/>
              <a:gd name="connsiteX289" fmla="*/ 762000 w 5349084"/>
              <a:gd name="connsiteY289" fmla="*/ 4075230 h 16206724"/>
              <a:gd name="connsiteX290" fmla="*/ 794637 w 5349084"/>
              <a:gd name="connsiteY290" fmla="*/ 3971099 h 16206724"/>
              <a:gd name="connsiteX291" fmla="*/ 837012 w 5349084"/>
              <a:gd name="connsiteY291" fmla="*/ 3862813 h 16206724"/>
              <a:gd name="connsiteX292" fmla="*/ 1008597 w 5349084"/>
              <a:gd name="connsiteY292" fmla="*/ 3699593 h 16206724"/>
              <a:gd name="connsiteX293" fmla="*/ 1268071 w 5349084"/>
              <a:gd name="connsiteY293" fmla="*/ 3578228 h 16206724"/>
              <a:gd name="connsiteX294" fmla="*/ 1242961 w 5349084"/>
              <a:gd name="connsiteY294" fmla="*/ 3615892 h 16206724"/>
              <a:gd name="connsiteX295" fmla="*/ 1150889 w 5349084"/>
              <a:gd name="connsiteY295" fmla="*/ 3749813 h 16206724"/>
              <a:gd name="connsiteX296" fmla="*/ 1076735 w 5349084"/>
              <a:gd name="connsiteY296" fmla="*/ 3869872 h 16206724"/>
              <a:gd name="connsiteX297" fmla="*/ 1061649 w 5349084"/>
              <a:gd name="connsiteY297" fmla="*/ 3902689 h 16206724"/>
              <a:gd name="connsiteX298" fmla="*/ 1065341 w 5349084"/>
              <a:gd name="connsiteY298" fmla="*/ 3902997 h 16206724"/>
              <a:gd name="connsiteX299" fmla="*/ 1301561 w 5349084"/>
              <a:gd name="connsiteY299" fmla="*/ 3971576 h 16206724"/>
              <a:gd name="connsiteX300" fmla="*/ 1418733 w 5349084"/>
              <a:gd name="connsiteY300" fmla="*/ 3833515 h 16206724"/>
              <a:gd name="connsiteX301" fmla="*/ 1519175 w 5349084"/>
              <a:gd name="connsiteY301" fmla="*/ 3590781 h 16206724"/>
              <a:gd name="connsiteX302" fmla="*/ 1569395 w 5349084"/>
              <a:gd name="connsiteY302" fmla="*/ 3490340 h 16206724"/>
              <a:gd name="connsiteX303" fmla="*/ 1414550 w 5349084"/>
              <a:gd name="connsiteY303" fmla="*/ 3586594 h 16206724"/>
              <a:gd name="connsiteX304" fmla="*/ 1364329 w 5349084"/>
              <a:gd name="connsiteY304" fmla="*/ 3511263 h 16206724"/>
              <a:gd name="connsiteX305" fmla="*/ 1406180 w 5349084"/>
              <a:gd name="connsiteY305" fmla="*/ 3310380 h 16206724"/>
              <a:gd name="connsiteX306" fmla="*/ 1506621 w 5349084"/>
              <a:gd name="connsiteY306" fmla="*/ 3130425 h 16206724"/>
              <a:gd name="connsiteX307" fmla="*/ 1514992 w 5349084"/>
              <a:gd name="connsiteY307" fmla="*/ 3126238 h 16206724"/>
              <a:gd name="connsiteX308" fmla="*/ 1653096 w 5349084"/>
              <a:gd name="connsiteY308" fmla="*/ 2875134 h 16206724"/>
              <a:gd name="connsiteX309" fmla="*/ 1694947 w 5349084"/>
              <a:gd name="connsiteY309" fmla="*/ 2833283 h 16206724"/>
              <a:gd name="connsiteX310" fmla="*/ 1879090 w 5349084"/>
              <a:gd name="connsiteY310" fmla="*/ 2661698 h 16206724"/>
              <a:gd name="connsiteX311" fmla="*/ 1916757 w 5349084"/>
              <a:gd name="connsiteY311" fmla="*/ 2649141 h 16206724"/>
              <a:gd name="connsiteX312" fmla="*/ 1870719 w 5349084"/>
              <a:gd name="connsiteY312" fmla="*/ 2230635 h 16206724"/>
              <a:gd name="connsiteX313" fmla="*/ 1795389 w 5349084"/>
              <a:gd name="connsiteY313" fmla="*/ 1879090 h 16206724"/>
              <a:gd name="connsiteX314" fmla="*/ 1678207 w 5349084"/>
              <a:gd name="connsiteY314" fmla="*/ 1837239 h 16206724"/>
              <a:gd name="connsiteX315" fmla="*/ 1544285 w 5349084"/>
              <a:gd name="connsiteY315" fmla="*/ 1653097 h 16206724"/>
              <a:gd name="connsiteX316" fmla="*/ 1489881 w 5349084"/>
              <a:gd name="connsiteY316" fmla="*/ 1431291 h 16206724"/>
              <a:gd name="connsiteX317" fmla="*/ 1477324 w 5349084"/>
              <a:gd name="connsiteY317" fmla="*/ 1297369 h 16206724"/>
              <a:gd name="connsiteX318" fmla="*/ 1531732 w 5349084"/>
              <a:gd name="connsiteY318" fmla="*/ 1192740 h 16206724"/>
              <a:gd name="connsiteX319" fmla="*/ 1636356 w 5349084"/>
              <a:gd name="connsiteY319" fmla="*/ 1201110 h 16206724"/>
              <a:gd name="connsiteX320" fmla="*/ 1724245 w 5349084"/>
              <a:gd name="connsiteY320" fmla="*/ 1272258 h 16206724"/>
              <a:gd name="connsiteX321" fmla="*/ 1749355 w 5349084"/>
              <a:gd name="connsiteY321" fmla="*/ 757494 h 16206724"/>
              <a:gd name="connsiteX322" fmla="*/ 1874907 w 5349084"/>
              <a:gd name="connsiteY322" fmla="*/ 422689 h 16206724"/>
              <a:gd name="connsiteX323" fmla="*/ 1954421 w 5349084"/>
              <a:gd name="connsiteY323" fmla="*/ 267844 h 16206724"/>
              <a:gd name="connsiteX324" fmla="*/ 2067419 w 5349084"/>
              <a:gd name="connsiteY324" fmla="*/ 221806 h 16206724"/>
              <a:gd name="connsiteX325" fmla="*/ 2239005 w 5349084"/>
              <a:gd name="connsiteY325" fmla="*/ 96254 h 16206724"/>
              <a:gd name="connsiteX326" fmla="*/ 2515219 w 5349084"/>
              <a:gd name="connsiteY326" fmla="*/ 25111 h 16206724"/>
              <a:gd name="connsiteX327" fmla="*/ 2674251 w 5349084"/>
              <a:gd name="connsiteY327" fmla="*/ 0 h 16206724"/>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1149161 w 5349084"/>
              <a:gd name="connsiteY21" fmla="*/ 4474496 h 16206724"/>
              <a:gd name="connsiteX22" fmla="*/ 1088201 w 5349084"/>
              <a:gd name="connsiteY22" fmla="*/ 4474496 h 16206724"/>
              <a:gd name="connsiteX23" fmla="*/ 1019621 w 5349084"/>
              <a:gd name="connsiteY23" fmla="*/ 4512597 h 16206724"/>
              <a:gd name="connsiteX24" fmla="*/ 943421 w 5349084"/>
              <a:gd name="connsiteY24" fmla="*/ 4664996 h 16206724"/>
              <a:gd name="connsiteX25" fmla="*/ 890081 w 5349084"/>
              <a:gd name="connsiteY25" fmla="*/ 4764056 h 16206724"/>
              <a:gd name="connsiteX26" fmla="*/ 851981 w 5349084"/>
              <a:gd name="connsiteY26" fmla="*/ 4832637 h 16206724"/>
              <a:gd name="connsiteX27" fmla="*/ 806261 w 5349084"/>
              <a:gd name="connsiteY27" fmla="*/ 4931697 h 16206724"/>
              <a:gd name="connsiteX28" fmla="*/ 828642 w 5349084"/>
              <a:gd name="connsiteY28" fmla="*/ 5059735 h 16206724"/>
              <a:gd name="connsiteX29" fmla="*/ 899786 w 5349084"/>
              <a:gd name="connsiteY29" fmla="*/ 5256435 h 16206724"/>
              <a:gd name="connsiteX30" fmla="*/ 912343 w 5349084"/>
              <a:gd name="connsiteY30" fmla="*/ 5373618 h 16206724"/>
              <a:gd name="connsiteX31" fmla="*/ 945823 w 5349084"/>
              <a:gd name="connsiteY31" fmla="*/ 5486612 h 16206724"/>
              <a:gd name="connsiteX32" fmla="*/ 1000227 w 5349084"/>
              <a:gd name="connsiteY32" fmla="*/ 5649831 h 16206724"/>
              <a:gd name="connsiteX33" fmla="*/ 1054635 w 5349084"/>
              <a:gd name="connsiteY33" fmla="*/ 5792123 h 16206724"/>
              <a:gd name="connsiteX34" fmla="*/ 1079745 w 5349084"/>
              <a:gd name="connsiteY34" fmla="*/ 5913488 h 16206724"/>
              <a:gd name="connsiteX35" fmla="*/ 1113226 w 5349084"/>
              <a:gd name="connsiteY35" fmla="*/ 5762826 h 16206724"/>
              <a:gd name="connsiteX36" fmla="*/ 1083928 w 5349084"/>
              <a:gd name="connsiteY36" fmla="*/ 5511722 h 16206724"/>
              <a:gd name="connsiteX37" fmla="*/ 1054635 w 5349084"/>
              <a:gd name="connsiteY37" fmla="*/ 5176918 h 16206724"/>
              <a:gd name="connsiteX38" fmla="*/ 1067188 w 5349084"/>
              <a:gd name="connsiteY38" fmla="*/ 4942554 h 16206724"/>
              <a:gd name="connsiteX39" fmla="*/ 1088115 w 5349084"/>
              <a:gd name="connsiteY39" fmla="*/ 4775152 h 16206724"/>
              <a:gd name="connsiteX40" fmla="*/ 1113226 w 5349084"/>
              <a:gd name="connsiteY40" fmla="*/ 4687267 h 16206724"/>
              <a:gd name="connsiteX41" fmla="*/ 1175608 w 5349084"/>
              <a:gd name="connsiteY41" fmla="*/ 4527189 h 16206724"/>
              <a:gd name="connsiteX42" fmla="*/ 1183892 w 5349084"/>
              <a:gd name="connsiteY42" fmla="*/ 4480700 h 16206724"/>
              <a:gd name="connsiteX43" fmla="*/ 1179641 w 5349084"/>
              <a:gd name="connsiteY43" fmla="*/ 4482116 h 16206724"/>
              <a:gd name="connsiteX44" fmla="*/ 1149161 w 5349084"/>
              <a:gd name="connsiteY44" fmla="*/ 4474496 h 16206724"/>
              <a:gd name="connsiteX45" fmla="*/ 773416 w 5349084"/>
              <a:gd name="connsiteY45" fmla="*/ 4064768 h 16206724"/>
              <a:gd name="connsiteX46" fmla="*/ 763095 w 5349084"/>
              <a:gd name="connsiteY46" fmla="*/ 4074865 h 16206724"/>
              <a:gd name="connsiteX47" fmla="*/ 775781 w 5349084"/>
              <a:gd name="connsiteY47" fmla="*/ 4070636 h 16206724"/>
              <a:gd name="connsiteX48" fmla="*/ 791021 w 5349084"/>
              <a:gd name="connsiteY48" fmla="*/ 4070636 h 16206724"/>
              <a:gd name="connsiteX49" fmla="*/ 773416 w 5349084"/>
              <a:gd name="connsiteY49" fmla="*/ 4064768 h 16206724"/>
              <a:gd name="connsiteX50" fmla="*/ 2674251 w 5349084"/>
              <a:gd name="connsiteY50" fmla="*/ 0 h 16206724"/>
              <a:gd name="connsiteX51" fmla="*/ 2912801 w 5349084"/>
              <a:gd name="connsiteY51" fmla="*/ 50221 h 16206724"/>
              <a:gd name="connsiteX52" fmla="*/ 3021613 w 5349084"/>
              <a:gd name="connsiteY52" fmla="*/ 62774 h 16206724"/>
              <a:gd name="connsiteX53" fmla="*/ 3327120 w 5349084"/>
              <a:gd name="connsiteY53" fmla="*/ 209253 h 16206724"/>
              <a:gd name="connsiteX54" fmla="*/ 3481970 w 5349084"/>
              <a:gd name="connsiteY54" fmla="*/ 297137 h 16206724"/>
              <a:gd name="connsiteX55" fmla="*/ 3553113 w 5349084"/>
              <a:gd name="connsiteY55" fmla="*/ 426876 h 16206724"/>
              <a:gd name="connsiteX56" fmla="*/ 3590781 w 5349084"/>
              <a:gd name="connsiteY56" fmla="*/ 585908 h 16206724"/>
              <a:gd name="connsiteX57" fmla="*/ 3632632 w 5349084"/>
              <a:gd name="connsiteY57" fmla="*/ 778421 h 16206724"/>
              <a:gd name="connsiteX58" fmla="*/ 3632632 w 5349084"/>
              <a:gd name="connsiteY58" fmla="*/ 966747 h 16206724"/>
              <a:gd name="connsiteX59" fmla="*/ 3624262 w 5349084"/>
              <a:gd name="connsiteY59" fmla="*/ 1184370 h 16206724"/>
              <a:gd name="connsiteX60" fmla="*/ 3620075 w 5349084"/>
              <a:gd name="connsiteY60" fmla="*/ 1439661 h 16206724"/>
              <a:gd name="connsiteX61" fmla="*/ 3578224 w 5349084"/>
              <a:gd name="connsiteY61" fmla="*/ 1640544 h 16206724"/>
              <a:gd name="connsiteX62" fmla="*/ 3645185 w 5349084"/>
              <a:gd name="connsiteY62" fmla="*/ 1661467 h 16206724"/>
              <a:gd name="connsiteX63" fmla="*/ 3649372 w 5349084"/>
              <a:gd name="connsiteY63" fmla="*/ 1787019 h 16206724"/>
              <a:gd name="connsiteX64" fmla="*/ 3565671 w 5349084"/>
              <a:gd name="connsiteY64" fmla="*/ 1996272 h 16206724"/>
              <a:gd name="connsiteX65" fmla="*/ 3465229 w 5349084"/>
              <a:gd name="connsiteY65" fmla="*/ 2126010 h 16206724"/>
              <a:gd name="connsiteX66" fmla="*/ 3410821 w 5349084"/>
              <a:gd name="connsiteY66" fmla="*/ 2159491 h 16206724"/>
              <a:gd name="connsiteX67" fmla="*/ 3435932 w 5349084"/>
              <a:gd name="connsiteY67" fmla="*/ 2205524 h 16206724"/>
              <a:gd name="connsiteX68" fmla="*/ 3666113 w 5349084"/>
              <a:gd name="connsiteY68" fmla="*/ 2377114 h 16206724"/>
              <a:gd name="connsiteX69" fmla="*/ 3682853 w 5349084"/>
              <a:gd name="connsiteY69" fmla="*/ 2381297 h 16206724"/>
              <a:gd name="connsiteX70" fmla="*/ 3913029 w 5349084"/>
              <a:gd name="connsiteY70" fmla="*/ 2368744 h 16206724"/>
              <a:gd name="connsiteX71" fmla="*/ 3879548 w 5349084"/>
              <a:gd name="connsiteY71" fmla="*/ 2410595 h 16206724"/>
              <a:gd name="connsiteX72" fmla="*/ 3933956 w 5349084"/>
              <a:gd name="connsiteY72" fmla="*/ 2410595 h 16206724"/>
              <a:gd name="connsiteX73" fmla="*/ 3825145 w 5349084"/>
              <a:gd name="connsiteY73" fmla="*/ 2456628 h 16206724"/>
              <a:gd name="connsiteX74" fmla="*/ 3871178 w 5349084"/>
              <a:gd name="connsiteY74" fmla="*/ 2448258 h 16206724"/>
              <a:gd name="connsiteX75" fmla="*/ 3829327 w 5349084"/>
              <a:gd name="connsiteY75" fmla="*/ 2473368 h 16206724"/>
              <a:gd name="connsiteX76" fmla="*/ 3887918 w 5349084"/>
              <a:gd name="connsiteY76" fmla="*/ 2469185 h 16206724"/>
              <a:gd name="connsiteX77" fmla="*/ 3791664 w 5349084"/>
              <a:gd name="connsiteY77" fmla="*/ 2506849 h 16206724"/>
              <a:gd name="connsiteX78" fmla="*/ 3887918 w 5349084"/>
              <a:gd name="connsiteY78" fmla="*/ 2527776 h 16206724"/>
              <a:gd name="connsiteX79" fmla="*/ 3779107 w 5349084"/>
              <a:gd name="connsiteY79" fmla="*/ 2557069 h 16206724"/>
              <a:gd name="connsiteX80" fmla="*/ 3917216 w 5349084"/>
              <a:gd name="connsiteY80" fmla="*/ 2586367 h 16206724"/>
              <a:gd name="connsiteX81" fmla="*/ 3741443 w 5349084"/>
              <a:gd name="connsiteY81" fmla="*/ 2598920 h 16206724"/>
              <a:gd name="connsiteX82" fmla="*/ 3879548 w 5349084"/>
              <a:gd name="connsiteY82" fmla="*/ 2636588 h 16206724"/>
              <a:gd name="connsiteX83" fmla="*/ 3694883 w 5349084"/>
              <a:gd name="connsiteY83" fmla="*/ 2641821 h 16206724"/>
              <a:gd name="connsiteX84" fmla="*/ 3670972 w 5349084"/>
              <a:gd name="connsiteY84" fmla="*/ 2636359 h 16206724"/>
              <a:gd name="connsiteX85" fmla="*/ 3645185 w 5349084"/>
              <a:gd name="connsiteY85" fmla="*/ 2628218 h 16206724"/>
              <a:gd name="connsiteX86" fmla="*/ 3656499 w 5349084"/>
              <a:gd name="connsiteY86" fmla="*/ 2633055 h 16206724"/>
              <a:gd name="connsiteX87" fmla="*/ 3670972 w 5349084"/>
              <a:gd name="connsiteY87" fmla="*/ 2636359 h 16206724"/>
              <a:gd name="connsiteX88" fmla="*/ 3724703 w 5349084"/>
              <a:gd name="connsiteY88" fmla="*/ 2653328 h 16206724"/>
              <a:gd name="connsiteX89" fmla="*/ 3398269 w 5349084"/>
              <a:gd name="connsiteY89" fmla="*/ 2711919 h 16206724"/>
              <a:gd name="connsiteX90" fmla="*/ 3076017 w 5349084"/>
              <a:gd name="connsiteY90" fmla="*/ 2636588 h 16206724"/>
              <a:gd name="connsiteX91" fmla="*/ 3130425 w 5349084"/>
              <a:gd name="connsiteY91" fmla="*/ 2753769 h 16206724"/>
              <a:gd name="connsiteX92" fmla="*/ 3180645 w 5349084"/>
              <a:gd name="connsiteY92" fmla="*/ 2879321 h 16206724"/>
              <a:gd name="connsiteX93" fmla="*/ 3201569 w 5349084"/>
              <a:gd name="connsiteY93" fmla="*/ 2916985 h 16206724"/>
              <a:gd name="connsiteX94" fmla="*/ 2912801 w 5349084"/>
              <a:gd name="connsiteY94" fmla="*/ 3285270 h 16206724"/>
              <a:gd name="connsiteX95" fmla="*/ 2823711 w 5349084"/>
              <a:gd name="connsiteY95" fmla="*/ 3746961 h 16206724"/>
              <a:gd name="connsiteX96" fmla="*/ 2824884 w 5349084"/>
              <a:gd name="connsiteY96" fmla="*/ 3757912 h 16206724"/>
              <a:gd name="connsiteX97" fmla="*/ 2825561 w 5349084"/>
              <a:gd name="connsiteY97" fmla="*/ 3758216 h 16206724"/>
              <a:gd name="connsiteX98" fmla="*/ 2863661 w 5349084"/>
              <a:gd name="connsiteY98" fmla="*/ 3765836 h 16206724"/>
              <a:gd name="connsiteX99" fmla="*/ 2917001 w 5349084"/>
              <a:gd name="connsiteY99" fmla="*/ 3796316 h 16206724"/>
              <a:gd name="connsiteX100" fmla="*/ 2955101 w 5349084"/>
              <a:gd name="connsiteY100" fmla="*/ 3803936 h 16206724"/>
              <a:gd name="connsiteX101" fmla="*/ 2985581 w 5349084"/>
              <a:gd name="connsiteY101" fmla="*/ 3811556 h 16206724"/>
              <a:gd name="connsiteX102" fmla="*/ 3069401 w 5349084"/>
              <a:gd name="connsiteY102" fmla="*/ 3826796 h 16206724"/>
              <a:gd name="connsiteX103" fmla="*/ 3153221 w 5349084"/>
              <a:gd name="connsiteY103" fmla="*/ 3849656 h 16206724"/>
              <a:gd name="connsiteX104" fmla="*/ 3183701 w 5349084"/>
              <a:gd name="connsiteY104" fmla="*/ 3857276 h 16206724"/>
              <a:gd name="connsiteX105" fmla="*/ 3229421 w 5349084"/>
              <a:gd name="connsiteY105" fmla="*/ 3872516 h 16206724"/>
              <a:gd name="connsiteX106" fmla="*/ 3240080 w 5349084"/>
              <a:gd name="connsiteY106" fmla="*/ 3876069 h 16206724"/>
              <a:gd name="connsiteX107" fmla="*/ 3266177 w 5349084"/>
              <a:gd name="connsiteY107" fmla="*/ 3783228 h 16206724"/>
              <a:gd name="connsiteX108" fmla="*/ 3343861 w 5349084"/>
              <a:gd name="connsiteY108" fmla="*/ 3590781 h 16206724"/>
              <a:gd name="connsiteX109" fmla="*/ 3389899 w 5349084"/>
              <a:gd name="connsiteY109" fmla="*/ 3511263 h 16206724"/>
              <a:gd name="connsiteX110" fmla="*/ 3603334 w 5349084"/>
              <a:gd name="connsiteY110" fmla="*/ 3180646 h 16206724"/>
              <a:gd name="connsiteX111" fmla="*/ 3670295 w 5349084"/>
              <a:gd name="connsiteY111" fmla="*/ 3197386 h 16206724"/>
              <a:gd name="connsiteX112" fmla="*/ 3666113 w 5349084"/>
              <a:gd name="connsiteY112" fmla="*/ 3184828 h 16206724"/>
              <a:gd name="connsiteX113" fmla="*/ 4327352 w 5349084"/>
              <a:gd name="connsiteY113" fmla="*/ 3155535 h 16206724"/>
              <a:gd name="connsiteX114" fmla="*/ 4519865 w 5349084"/>
              <a:gd name="connsiteY114" fmla="*/ 3138795 h 16206724"/>
              <a:gd name="connsiteX115" fmla="*/ 4817001 w 5349084"/>
              <a:gd name="connsiteY115" fmla="*/ 3385711 h 16206724"/>
              <a:gd name="connsiteX116" fmla="*/ 5089033 w 5349084"/>
              <a:gd name="connsiteY116" fmla="*/ 3942327 h 16206724"/>
              <a:gd name="connsiteX117" fmla="*/ 5202027 w 5349084"/>
              <a:gd name="connsiteY117" fmla="*/ 4578456 h 16206724"/>
              <a:gd name="connsiteX118" fmla="*/ 5294099 w 5349084"/>
              <a:gd name="connsiteY118" fmla="*/ 5273176 h 16206724"/>
              <a:gd name="connsiteX119" fmla="*/ 5340137 w 5349084"/>
              <a:gd name="connsiteY119" fmla="*/ 6030669 h 16206724"/>
              <a:gd name="connsiteX120" fmla="*/ 5335949 w 5349084"/>
              <a:gd name="connsiteY120" fmla="*/ 6850941 h 16206724"/>
              <a:gd name="connsiteX121" fmla="*/ 5231325 w 5349084"/>
              <a:gd name="connsiteY121" fmla="*/ 7131343 h 16206724"/>
              <a:gd name="connsiteX122" fmla="*/ 5017885 w 5349084"/>
              <a:gd name="connsiteY122" fmla="*/ 7189933 h 16206724"/>
              <a:gd name="connsiteX123" fmla="*/ 4858852 w 5349084"/>
              <a:gd name="connsiteY123" fmla="*/ 7210857 h 16206724"/>
              <a:gd name="connsiteX124" fmla="*/ 4716560 w 5349084"/>
              <a:gd name="connsiteY124" fmla="*/ 7240154 h 16206724"/>
              <a:gd name="connsiteX125" fmla="*/ 4511495 w 5349084"/>
              <a:gd name="connsiteY125" fmla="*/ 7336408 h 16206724"/>
              <a:gd name="connsiteX126" fmla="*/ 4373385 w 5349084"/>
              <a:gd name="connsiteY126" fmla="*/ 7428480 h 16206724"/>
              <a:gd name="connsiteX127" fmla="*/ 4360833 w 5349084"/>
              <a:gd name="connsiteY127" fmla="*/ 7474517 h 16206724"/>
              <a:gd name="connsiteX128" fmla="*/ 4360833 w 5349084"/>
              <a:gd name="connsiteY128" fmla="*/ 7549849 h 16206724"/>
              <a:gd name="connsiteX129" fmla="*/ 4314795 w 5349084"/>
              <a:gd name="connsiteY129" fmla="*/ 7587511 h 16206724"/>
              <a:gd name="connsiteX130" fmla="*/ 4532417 w 5349084"/>
              <a:gd name="connsiteY130" fmla="*/ 8052055 h 16206724"/>
              <a:gd name="connsiteX131" fmla="*/ 4729117 w 5349084"/>
              <a:gd name="connsiteY131" fmla="*/ 8571002 h 16206724"/>
              <a:gd name="connsiteX132" fmla="*/ 4959293 w 5349084"/>
              <a:gd name="connsiteY132" fmla="*/ 9257352 h 16206724"/>
              <a:gd name="connsiteX133" fmla="*/ 5151807 w 5349084"/>
              <a:gd name="connsiteY133" fmla="*/ 10002293 h 16206724"/>
              <a:gd name="connsiteX134" fmla="*/ 5189474 w 5349084"/>
              <a:gd name="connsiteY134" fmla="*/ 10190618 h 16206724"/>
              <a:gd name="connsiteX135" fmla="*/ 5181104 w 5349084"/>
              <a:gd name="connsiteY135" fmla="*/ 10207359 h 16206724"/>
              <a:gd name="connsiteX136" fmla="*/ 5135066 w 5349084"/>
              <a:gd name="connsiteY136" fmla="*/ 10211546 h 16206724"/>
              <a:gd name="connsiteX137" fmla="*/ 5072293 w 5349084"/>
              <a:gd name="connsiteY137" fmla="*/ 10249209 h 16206724"/>
              <a:gd name="connsiteX138" fmla="*/ 4930001 w 5349084"/>
              <a:gd name="connsiteY138" fmla="*/ 10257579 h 16206724"/>
              <a:gd name="connsiteX139" fmla="*/ 4934183 w 5349084"/>
              <a:gd name="connsiteY139" fmla="*/ 10320357 h 16206724"/>
              <a:gd name="connsiteX140" fmla="*/ 4950923 w 5349084"/>
              <a:gd name="connsiteY140" fmla="*/ 10353838 h 16206724"/>
              <a:gd name="connsiteX141" fmla="*/ 4913260 w 5349084"/>
              <a:gd name="connsiteY141" fmla="*/ 10341281 h 16206724"/>
              <a:gd name="connsiteX142" fmla="*/ 4846299 w 5349084"/>
              <a:gd name="connsiteY142" fmla="*/ 10370578 h 16206724"/>
              <a:gd name="connsiteX143" fmla="*/ 4791891 w 5349084"/>
              <a:gd name="connsiteY143" fmla="*/ 10424982 h 16206724"/>
              <a:gd name="connsiteX144" fmla="*/ 4716560 w 5349084"/>
              <a:gd name="connsiteY144" fmla="*/ 10424982 h 16206724"/>
              <a:gd name="connsiteX145" fmla="*/ 4599379 w 5349084"/>
              <a:gd name="connsiteY145" fmla="*/ 10370578 h 16206724"/>
              <a:gd name="connsiteX146" fmla="*/ 4515677 w 5349084"/>
              <a:gd name="connsiteY146" fmla="*/ 10445909 h 16206724"/>
              <a:gd name="connsiteX147" fmla="*/ 4423606 w 5349084"/>
              <a:gd name="connsiteY147" fmla="*/ 10542163 h 16206724"/>
              <a:gd name="connsiteX148" fmla="*/ 4331535 w 5349084"/>
              <a:gd name="connsiteY148" fmla="*/ 10625865 h 16206724"/>
              <a:gd name="connsiteX149" fmla="*/ 4252021 w 5349084"/>
              <a:gd name="connsiteY149" fmla="*/ 10667715 h 16206724"/>
              <a:gd name="connsiteX150" fmla="*/ 4256203 w 5349084"/>
              <a:gd name="connsiteY150" fmla="*/ 10772344 h 16206724"/>
              <a:gd name="connsiteX151" fmla="*/ 4247833 w 5349084"/>
              <a:gd name="connsiteY151" fmla="*/ 10826747 h 16206724"/>
              <a:gd name="connsiteX152" fmla="*/ 4293871 w 5349084"/>
              <a:gd name="connsiteY152" fmla="*/ 11366622 h 16206724"/>
              <a:gd name="connsiteX153" fmla="*/ 4427793 w 5349084"/>
              <a:gd name="connsiteY153" fmla="*/ 11885570 h 16206724"/>
              <a:gd name="connsiteX154" fmla="*/ 4469644 w 5349084"/>
              <a:gd name="connsiteY154" fmla="*/ 12258038 h 16206724"/>
              <a:gd name="connsiteX155" fmla="*/ 4490567 w 5349084"/>
              <a:gd name="connsiteY155" fmla="*/ 12291518 h 16206724"/>
              <a:gd name="connsiteX156" fmla="*/ 4498937 w 5349084"/>
              <a:gd name="connsiteY156" fmla="*/ 12797913 h 16206724"/>
              <a:gd name="connsiteX157" fmla="*/ 4398495 w 5349084"/>
              <a:gd name="connsiteY157" fmla="*/ 13358711 h 16206724"/>
              <a:gd name="connsiteX158" fmla="*/ 4159949 w 5349084"/>
              <a:gd name="connsiteY158" fmla="*/ 14153872 h 16206724"/>
              <a:gd name="connsiteX159" fmla="*/ 3992547 w 5349084"/>
              <a:gd name="connsiteY159" fmla="*/ 14647709 h 16206724"/>
              <a:gd name="connsiteX160" fmla="*/ 3992547 w 5349084"/>
              <a:gd name="connsiteY160" fmla="*/ 15057845 h 16206724"/>
              <a:gd name="connsiteX161" fmla="*/ 4026027 w 5349084"/>
              <a:gd name="connsiteY161" fmla="*/ 15120619 h 16206724"/>
              <a:gd name="connsiteX162" fmla="*/ 4030211 w 5349084"/>
              <a:gd name="connsiteY162" fmla="*/ 15183397 h 16206724"/>
              <a:gd name="connsiteX163" fmla="*/ 4042768 w 5349084"/>
              <a:gd name="connsiteY163" fmla="*/ 15250358 h 16206724"/>
              <a:gd name="connsiteX164" fmla="*/ 4046951 w 5349084"/>
              <a:gd name="connsiteY164" fmla="*/ 15308949 h 16206724"/>
              <a:gd name="connsiteX165" fmla="*/ 4147392 w 5349084"/>
              <a:gd name="connsiteY165" fmla="*/ 15585163 h 16206724"/>
              <a:gd name="connsiteX166" fmla="*/ 4143209 w 5349084"/>
              <a:gd name="connsiteY166" fmla="*/ 15752565 h 16206724"/>
              <a:gd name="connsiteX167" fmla="*/ 4180873 w 5349084"/>
              <a:gd name="connsiteY167" fmla="*/ 15815339 h 16206724"/>
              <a:gd name="connsiteX168" fmla="*/ 4185060 w 5349084"/>
              <a:gd name="connsiteY168" fmla="*/ 15919967 h 16206724"/>
              <a:gd name="connsiteX169" fmla="*/ 4159949 w 5349084"/>
              <a:gd name="connsiteY169" fmla="*/ 15953448 h 16206724"/>
              <a:gd name="connsiteX170" fmla="*/ 4005100 w 5349084"/>
              <a:gd name="connsiteY170" fmla="*/ 16024592 h 16206724"/>
              <a:gd name="connsiteX171" fmla="*/ 3967437 w 5349084"/>
              <a:gd name="connsiteY171" fmla="*/ 16024592 h 16206724"/>
              <a:gd name="connsiteX172" fmla="*/ 3963249 w 5349084"/>
              <a:gd name="connsiteY172" fmla="*/ 15978558 h 16206724"/>
              <a:gd name="connsiteX173" fmla="*/ 3887918 w 5349084"/>
              <a:gd name="connsiteY173" fmla="*/ 16028780 h 16206724"/>
              <a:gd name="connsiteX174" fmla="*/ 3607521 w 5349084"/>
              <a:gd name="connsiteY174" fmla="*/ 16191994 h 16206724"/>
              <a:gd name="connsiteX175" fmla="*/ 3029983 w 5349084"/>
              <a:gd name="connsiteY175" fmla="*/ 16187812 h 16206724"/>
              <a:gd name="connsiteX176" fmla="*/ 2536146 w 5349084"/>
              <a:gd name="connsiteY176" fmla="*/ 16179440 h 16206724"/>
              <a:gd name="connsiteX177" fmla="*/ 2414777 w 5349084"/>
              <a:gd name="connsiteY177" fmla="*/ 16154332 h 16206724"/>
              <a:gd name="connsiteX178" fmla="*/ 2410595 w 5349084"/>
              <a:gd name="connsiteY178" fmla="*/ 16112480 h 16206724"/>
              <a:gd name="connsiteX179" fmla="*/ 1958608 w 5349084"/>
              <a:gd name="connsiteY179" fmla="*/ 16087370 h 16206724"/>
              <a:gd name="connsiteX180" fmla="*/ 1690764 w 5349084"/>
              <a:gd name="connsiteY180" fmla="*/ 16066442 h 16206724"/>
              <a:gd name="connsiteX181" fmla="*/ 1665654 w 5349084"/>
              <a:gd name="connsiteY181" fmla="*/ 16024592 h 16206724"/>
              <a:gd name="connsiteX182" fmla="*/ 1690764 w 5349084"/>
              <a:gd name="connsiteY182" fmla="*/ 15978558 h 16206724"/>
              <a:gd name="connsiteX183" fmla="*/ 1749355 w 5349084"/>
              <a:gd name="connsiteY183" fmla="*/ 15786046 h 16206724"/>
              <a:gd name="connsiteX184" fmla="*/ 2038122 w 5349084"/>
              <a:gd name="connsiteY184" fmla="*/ 15614456 h 16206724"/>
              <a:gd name="connsiteX185" fmla="*/ 2096713 w 5349084"/>
              <a:gd name="connsiteY185" fmla="*/ 15593533 h 16206724"/>
              <a:gd name="connsiteX186" fmla="*/ 2326893 w 5349084"/>
              <a:gd name="connsiteY186" fmla="*/ 15451241 h 16206724"/>
              <a:gd name="connsiteX187" fmla="*/ 2418965 w 5349084"/>
              <a:gd name="connsiteY187" fmla="*/ 15384280 h 16206724"/>
              <a:gd name="connsiteX188" fmla="*/ 2481738 w 5349084"/>
              <a:gd name="connsiteY188" fmla="*/ 15225247 h 16206724"/>
              <a:gd name="connsiteX189" fmla="*/ 2590550 w 5349084"/>
              <a:gd name="connsiteY189" fmla="*/ 15133176 h 16206724"/>
              <a:gd name="connsiteX190" fmla="*/ 2615660 w 5349084"/>
              <a:gd name="connsiteY190" fmla="*/ 15057845 h 16206724"/>
              <a:gd name="connsiteX191" fmla="*/ 2644958 w 5349084"/>
              <a:gd name="connsiteY191" fmla="*/ 15020177 h 16206724"/>
              <a:gd name="connsiteX192" fmla="*/ 2649141 w 5349084"/>
              <a:gd name="connsiteY192" fmla="*/ 14969957 h 16206724"/>
              <a:gd name="connsiteX193" fmla="*/ 2674251 w 5349084"/>
              <a:gd name="connsiteY193" fmla="*/ 14919736 h 16206724"/>
              <a:gd name="connsiteX194" fmla="*/ 2674251 w 5349084"/>
              <a:gd name="connsiteY194" fmla="*/ 14869515 h 16206724"/>
              <a:gd name="connsiteX195" fmla="*/ 2624030 w 5349084"/>
              <a:gd name="connsiteY195" fmla="*/ 14790001 h 16206724"/>
              <a:gd name="connsiteX196" fmla="*/ 2665881 w 5349084"/>
              <a:gd name="connsiteY196" fmla="*/ 14727223 h 16206724"/>
              <a:gd name="connsiteX197" fmla="*/ 2619847 w 5349084"/>
              <a:gd name="connsiteY197" fmla="*/ 14467749 h 16206724"/>
              <a:gd name="connsiteX198" fmla="*/ 2464998 w 5349084"/>
              <a:gd name="connsiteY198" fmla="*/ 13844178 h 16206724"/>
              <a:gd name="connsiteX199" fmla="*/ 2285043 w 5349084"/>
              <a:gd name="connsiteY199" fmla="*/ 13032276 h 16206724"/>
              <a:gd name="connsiteX200" fmla="*/ 2209711 w 5349084"/>
              <a:gd name="connsiteY200" fmla="*/ 12475661 h 16206724"/>
              <a:gd name="connsiteX201" fmla="*/ 2197154 w 5349084"/>
              <a:gd name="connsiteY201" fmla="*/ 12350109 h 16206724"/>
              <a:gd name="connsiteX202" fmla="*/ 2218082 w 5349084"/>
              <a:gd name="connsiteY202" fmla="*/ 12316629 h 16206724"/>
              <a:gd name="connsiteX203" fmla="*/ 2213895 w 5349084"/>
              <a:gd name="connsiteY203" fmla="*/ 11998564 h 16206724"/>
              <a:gd name="connsiteX204" fmla="*/ 2205524 w 5349084"/>
              <a:gd name="connsiteY204" fmla="*/ 11546578 h 16206724"/>
              <a:gd name="connsiteX205" fmla="*/ 2088343 w 5349084"/>
              <a:gd name="connsiteY205" fmla="*/ 11098779 h 16206724"/>
              <a:gd name="connsiteX206" fmla="*/ 2038122 w 5349084"/>
              <a:gd name="connsiteY206" fmla="*/ 10994150 h 16206724"/>
              <a:gd name="connsiteX207" fmla="*/ 2008829 w 5349084"/>
              <a:gd name="connsiteY207" fmla="*/ 11006707 h 16206724"/>
              <a:gd name="connsiteX208" fmla="*/ 1891647 w 5349084"/>
              <a:gd name="connsiteY208" fmla="*/ 10948116 h 16206724"/>
              <a:gd name="connsiteX209" fmla="*/ 1761908 w 5349084"/>
              <a:gd name="connsiteY209" fmla="*/ 11048558 h 16206724"/>
              <a:gd name="connsiteX210" fmla="*/ 1669837 w 5349084"/>
              <a:gd name="connsiteY210" fmla="*/ 11010890 h 16206724"/>
              <a:gd name="connsiteX211" fmla="*/ 1615433 w 5349084"/>
              <a:gd name="connsiteY211" fmla="*/ 11069481 h 16206724"/>
              <a:gd name="connsiteX212" fmla="*/ 1577765 w 5349084"/>
              <a:gd name="connsiteY212" fmla="*/ 11132259 h 16206724"/>
              <a:gd name="connsiteX213" fmla="*/ 1519175 w 5349084"/>
              <a:gd name="connsiteY213" fmla="*/ 11082038 h 16206724"/>
              <a:gd name="connsiteX214" fmla="*/ 1464771 w 5349084"/>
              <a:gd name="connsiteY214" fmla="*/ 11128072 h 16206724"/>
              <a:gd name="connsiteX215" fmla="*/ 1422920 w 5349084"/>
              <a:gd name="connsiteY215" fmla="*/ 11199220 h 16206724"/>
              <a:gd name="connsiteX216" fmla="*/ 1347589 w 5349084"/>
              <a:gd name="connsiteY216" fmla="*/ 11148999 h 16206724"/>
              <a:gd name="connsiteX217" fmla="*/ 1288998 w 5349084"/>
              <a:gd name="connsiteY217" fmla="*/ 11186663 h 16206724"/>
              <a:gd name="connsiteX218" fmla="*/ 1230408 w 5349084"/>
              <a:gd name="connsiteY218" fmla="*/ 11245253 h 16206724"/>
              <a:gd name="connsiteX219" fmla="*/ 1138336 w 5349084"/>
              <a:gd name="connsiteY219" fmla="*/ 11178292 h 16206724"/>
              <a:gd name="connsiteX220" fmla="*/ 1092298 w 5349084"/>
              <a:gd name="connsiteY220" fmla="*/ 11140629 h 16206724"/>
              <a:gd name="connsiteX221" fmla="*/ 1071375 w 5349084"/>
              <a:gd name="connsiteY221" fmla="*/ 11136442 h 16206724"/>
              <a:gd name="connsiteX222" fmla="*/ 958377 w 5349084"/>
              <a:gd name="connsiteY222" fmla="*/ 11182480 h 16206724"/>
              <a:gd name="connsiteX223" fmla="*/ 895603 w 5349084"/>
              <a:gd name="connsiteY223" fmla="*/ 11157369 h 16206724"/>
              <a:gd name="connsiteX224" fmla="*/ 891416 w 5349084"/>
              <a:gd name="connsiteY224" fmla="*/ 11119702 h 16206724"/>
              <a:gd name="connsiteX225" fmla="*/ 874675 w 5349084"/>
              <a:gd name="connsiteY225" fmla="*/ 11094591 h 16206724"/>
              <a:gd name="connsiteX226" fmla="*/ 883045 w 5349084"/>
              <a:gd name="connsiteY226" fmla="*/ 11019260 h 16206724"/>
              <a:gd name="connsiteX227" fmla="*/ 899786 w 5349084"/>
              <a:gd name="connsiteY227" fmla="*/ 10981597 h 16206724"/>
              <a:gd name="connsiteX228" fmla="*/ 874675 w 5349084"/>
              <a:gd name="connsiteY228" fmla="*/ 10952299 h 16206724"/>
              <a:gd name="connsiteX229" fmla="*/ 857935 w 5349084"/>
              <a:gd name="connsiteY229" fmla="*/ 10914636 h 16206724"/>
              <a:gd name="connsiteX230" fmla="*/ 962564 w 5349084"/>
              <a:gd name="connsiteY230" fmla="*/ 10429169 h 16206724"/>
              <a:gd name="connsiteX231" fmla="*/ 1029525 w 5349084"/>
              <a:gd name="connsiteY231" fmla="*/ 10056696 h 16206724"/>
              <a:gd name="connsiteX232" fmla="*/ 1029525 w 5349084"/>
              <a:gd name="connsiteY232" fmla="*/ 9474975 h 16206724"/>
              <a:gd name="connsiteX233" fmla="*/ 1079745 w 5349084"/>
              <a:gd name="connsiteY233" fmla="*/ 8767698 h 16206724"/>
              <a:gd name="connsiteX234" fmla="*/ 1167629 w 5349084"/>
              <a:gd name="connsiteY234" fmla="*/ 8219458 h 16206724"/>
              <a:gd name="connsiteX235" fmla="*/ 1176000 w 5349084"/>
              <a:gd name="connsiteY235" fmla="*/ 8035315 h 16206724"/>
              <a:gd name="connsiteX236" fmla="*/ 1180187 w 5349084"/>
              <a:gd name="connsiteY236" fmla="*/ 7943244 h 16206724"/>
              <a:gd name="connsiteX237" fmla="*/ 1100669 w 5349084"/>
              <a:gd name="connsiteY237" fmla="*/ 7930686 h 16206724"/>
              <a:gd name="connsiteX238" fmla="*/ 987674 w 5349084"/>
              <a:gd name="connsiteY238" fmla="*/ 7788394 h 16206724"/>
              <a:gd name="connsiteX239" fmla="*/ 1021155 w 5349084"/>
              <a:gd name="connsiteY239" fmla="*/ 7625179 h 16206724"/>
              <a:gd name="connsiteX240" fmla="*/ 1046265 w 5349084"/>
              <a:gd name="connsiteY240" fmla="*/ 7554031 h 16206724"/>
              <a:gd name="connsiteX241" fmla="*/ 1125779 w 5349084"/>
              <a:gd name="connsiteY241" fmla="*/ 7294557 h 16206724"/>
              <a:gd name="connsiteX242" fmla="*/ 1192740 w 5349084"/>
              <a:gd name="connsiteY242" fmla="*/ 6901162 h 16206724"/>
              <a:gd name="connsiteX243" fmla="*/ 1205297 w 5349084"/>
              <a:gd name="connsiteY243" fmla="*/ 6662615 h 16206724"/>
              <a:gd name="connsiteX244" fmla="*/ 1167629 w 5349084"/>
              <a:gd name="connsiteY244" fmla="*/ 6583098 h 16206724"/>
              <a:gd name="connsiteX245" fmla="*/ 1125779 w 5349084"/>
              <a:gd name="connsiteY245" fmla="*/ 6499396 h 16206724"/>
              <a:gd name="connsiteX246" fmla="*/ 1029525 w 5349084"/>
              <a:gd name="connsiteY246" fmla="*/ 6553804 h 16206724"/>
              <a:gd name="connsiteX247" fmla="*/ 682163 w 5349084"/>
              <a:gd name="connsiteY247" fmla="*/ 6398955 h 16206724"/>
              <a:gd name="connsiteX248" fmla="*/ 439429 w 5349084"/>
              <a:gd name="connsiteY248" fmla="*/ 6152038 h 16206724"/>
              <a:gd name="connsiteX249" fmla="*/ 393396 w 5349084"/>
              <a:gd name="connsiteY249" fmla="*/ 6072520 h 16206724"/>
              <a:gd name="connsiteX250" fmla="*/ 305507 w 5349084"/>
              <a:gd name="connsiteY250" fmla="*/ 5976266 h 16206724"/>
              <a:gd name="connsiteX251" fmla="*/ 246916 w 5349084"/>
              <a:gd name="connsiteY251" fmla="*/ 5867455 h 16206724"/>
              <a:gd name="connsiteX252" fmla="*/ 167402 w 5349084"/>
              <a:gd name="connsiteY252" fmla="*/ 5771195 h 16206724"/>
              <a:gd name="connsiteX253" fmla="*/ 150662 w 5349084"/>
              <a:gd name="connsiteY253" fmla="*/ 5670755 h 16206724"/>
              <a:gd name="connsiteX254" fmla="*/ 108812 w 5349084"/>
              <a:gd name="connsiteY254" fmla="*/ 5578683 h 16206724"/>
              <a:gd name="connsiteX255" fmla="*/ 66961 w 5349084"/>
              <a:gd name="connsiteY255" fmla="*/ 5511722 h 16206724"/>
              <a:gd name="connsiteX256" fmla="*/ 0 w 5349084"/>
              <a:gd name="connsiteY256" fmla="*/ 5448949 h 16206724"/>
              <a:gd name="connsiteX257" fmla="*/ 16740 w 5349084"/>
              <a:gd name="connsiteY257" fmla="*/ 5390358 h 16206724"/>
              <a:gd name="connsiteX258" fmla="*/ 37663 w 5349084"/>
              <a:gd name="connsiteY258" fmla="*/ 5289916 h 16206724"/>
              <a:gd name="connsiteX259" fmla="*/ 66961 w 5349084"/>
              <a:gd name="connsiteY259" fmla="*/ 5231325 h 16206724"/>
              <a:gd name="connsiteX260" fmla="*/ 37663 w 5349084"/>
              <a:gd name="connsiteY260" fmla="*/ 5122513 h 16206724"/>
              <a:gd name="connsiteX261" fmla="*/ 104624 w 5349084"/>
              <a:gd name="connsiteY261" fmla="*/ 5118327 h 16206724"/>
              <a:gd name="connsiteX262" fmla="*/ 96254 w 5349084"/>
              <a:gd name="connsiteY262" fmla="*/ 5009515 h 16206724"/>
              <a:gd name="connsiteX263" fmla="*/ 159032 w 5349084"/>
              <a:gd name="connsiteY263" fmla="*/ 4930001 h 16206724"/>
              <a:gd name="connsiteX264" fmla="*/ 171585 w 5349084"/>
              <a:gd name="connsiteY264" fmla="*/ 4867223 h 16206724"/>
              <a:gd name="connsiteX265" fmla="*/ 167402 w 5349084"/>
              <a:gd name="connsiteY265" fmla="*/ 4938371 h 16206724"/>
              <a:gd name="connsiteX266" fmla="*/ 158509 w 5349084"/>
              <a:gd name="connsiteY266" fmla="*/ 4991664 h 16206724"/>
              <a:gd name="connsiteX267" fmla="*/ 189041 w 5349084"/>
              <a:gd name="connsiteY267" fmla="*/ 4779296 h 16206724"/>
              <a:gd name="connsiteX268" fmla="*/ 204281 w 5349084"/>
              <a:gd name="connsiteY268" fmla="*/ 4756436 h 16206724"/>
              <a:gd name="connsiteX269" fmla="*/ 211901 w 5349084"/>
              <a:gd name="connsiteY269" fmla="*/ 4733577 h 16206724"/>
              <a:gd name="connsiteX270" fmla="*/ 265241 w 5349084"/>
              <a:gd name="connsiteY270" fmla="*/ 4664996 h 16206724"/>
              <a:gd name="connsiteX271" fmla="*/ 280481 w 5349084"/>
              <a:gd name="connsiteY271" fmla="*/ 4642137 h 16206724"/>
              <a:gd name="connsiteX272" fmla="*/ 303341 w 5349084"/>
              <a:gd name="connsiteY272" fmla="*/ 4619277 h 16206724"/>
              <a:gd name="connsiteX273" fmla="*/ 318581 w 5349084"/>
              <a:gd name="connsiteY273" fmla="*/ 4596416 h 16206724"/>
              <a:gd name="connsiteX274" fmla="*/ 341441 w 5349084"/>
              <a:gd name="connsiteY274" fmla="*/ 4581176 h 16206724"/>
              <a:gd name="connsiteX275" fmla="*/ 379541 w 5349084"/>
              <a:gd name="connsiteY275" fmla="*/ 4543077 h 16206724"/>
              <a:gd name="connsiteX276" fmla="*/ 394781 w 5349084"/>
              <a:gd name="connsiteY276" fmla="*/ 4520217 h 16206724"/>
              <a:gd name="connsiteX277" fmla="*/ 440501 w 5349084"/>
              <a:gd name="connsiteY277" fmla="*/ 4474496 h 16206724"/>
              <a:gd name="connsiteX278" fmla="*/ 478601 w 5349084"/>
              <a:gd name="connsiteY278" fmla="*/ 4421157 h 16206724"/>
              <a:gd name="connsiteX279" fmla="*/ 531941 w 5349084"/>
              <a:gd name="connsiteY279" fmla="*/ 4344957 h 16206724"/>
              <a:gd name="connsiteX280" fmla="*/ 562421 w 5349084"/>
              <a:gd name="connsiteY280" fmla="*/ 4306857 h 16206724"/>
              <a:gd name="connsiteX281" fmla="*/ 592901 w 5349084"/>
              <a:gd name="connsiteY281" fmla="*/ 4261136 h 16206724"/>
              <a:gd name="connsiteX282" fmla="*/ 615761 w 5349084"/>
              <a:gd name="connsiteY282" fmla="*/ 4238277 h 16206724"/>
              <a:gd name="connsiteX283" fmla="*/ 631001 w 5349084"/>
              <a:gd name="connsiteY283" fmla="*/ 4215417 h 16206724"/>
              <a:gd name="connsiteX284" fmla="*/ 646241 w 5349084"/>
              <a:gd name="connsiteY284" fmla="*/ 4184936 h 16206724"/>
              <a:gd name="connsiteX285" fmla="*/ 691961 w 5349084"/>
              <a:gd name="connsiteY285" fmla="*/ 4139217 h 16206724"/>
              <a:gd name="connsiteX286" fmla="*/ 707201 w 5349084"/>
              <a:gd name="connsiteY286" fmla="*/ 4116357 h 16206724"/>
              <a:gd name="connsiteX287" fmla="*/ 752921 w 5349084"/>
              <a:gd name="connsiteY287" fmla="*/ 4078256 h 16206724"/>
              <a:gd name="connsiteX288" fmla="*/ 762000 w 5349084"/>
              <a:gd name="connsiteY288" fmla="*/ 4075230 h 16206724"/>
              <a:gd name="connsiteX289" fmla="*/ 794637 w 5349084"/>
              <a:gd name="connsiteY289" fmla="*/ 3971099 h 16206724"/>
              <a:gd name="connsiteX290" fmla="*/ 837012 w 5349084"/>
              <a:gd name="connsiteY290" fmla="*/ 3862813 h 16206724"/>
              <a:gd name="connsiteX291" fmla="*/ 1008597 w 5349084"/>
              <a:gd name="connsiteY291" fmla="*/ 3699593 h 16206724"/>
              <a:gd name="connsiteX292" fmla="*/ 1268071 w 5349084"/>
              <a:gd name="connsiteY292" fmla="*/ 3578228 h 16206724"/>
              <a:gd name="connsiteX293" fmla="*/ 1242961 w 5349084"/>
              <a:gd name="connsiteY293" fmla="*/ 3615892 h 16206724"/>
              <a:gd name="connsiteX294" fmla="*/ 1150889 w 5349084"/>
              <a:gd name="connsiteY294" fmla="*/ 3749813 h 16206724"/>
              <a:gd name="connsiteX295" fmla="*/ 1076735 w 5349084"/>
              <a:gd name="connsiteY295" fmla="*/ 3869872 h 16206724"/>
              <a:gd name="connsiteX296" fmla="*/ 1061649 w 5349084"/>
              <a:gd name="connsiteY296" fmla="*/ 3902689 h 16206724"/>
              <a:gd name="connsiteX297" fmla="*/ 1065341 w 5349084"/>
              <a:gd name="connsiteY297" fmla="*/ 3902997 h 16206724"/>
              <a:gd name="connsiteX298" fmla="*/ 1301561 w 5349084"/>
              <a:gd name="connsiteY298" fmla="*/ 3971576 h 16206724"/>
              <a:gd name="connsiteX299" fmla="*/ 1418733 w 5349084"/>
              <a:gd name="connsiteY299" fmla="*/ 3833515 h 16206724"/>
              <a:gd name="connsiteX300" fmla="*/ 1519175 w 5349084"/>
              <a:gd name="connsiteY300" fmla="*/ 3590781 h 16206724"/>
              <a:gd name="connsiteX301" fmla="*/ 1569395 w 5349084"/>
              <a:gd name="connsiteY301" fmla="*/ 3490340 h 16206724"/>
              <a:gd name="connsiteX302" fmla="*/ 1414550 w 5349084"/>
              <a:gd name="connsiteY302" fmla="*/ 3586594 h 16206724"/>
              <a:gd name="connsiteX303" fmla="*/ 1364329 w 5349084"/>
              <a:gd name="connsiteY303" fmla="*/ 3511263 h 16206724"/>
              <a:gd name="connsiteX304" fmla="*/ 1406180 w 5349084"/>
              <a:gd name="connsiteY304" fmla="*/ 3310380 h 16206724"/>
              <a:gd name="connsiteX305" fmla="*/ 1506621 w 5349084"/>
              <a:gd name="connsiteY305" fmla="*/ 3130425 h 16206724"/>
              <a:gd name="connsiteX306" fmla="*/ 1514992 w 5349084"/>
              <a:gd name="connsiteY306" fmla="*/ 3126238 h 16206724"/>
              <a:gd name="connsiteX307" fmla="*/ 1653096 w 5349084"/>
              <a:gd name="connsiteY307" fmla="*/ 2875134 h 16206724"/>
              <a:gd name="connsiteX308" fmla="*/ 1694947 w 5349084"/>
              <a:gd name="connsiteY308" fmla="*/ 2833283 h 16206724"/>
              <a:gd name="connsiteX309" fmla="*/ 1879090 w 5349084"/>
              <a:gd name="connsiteY309" fmla="*/ 2661698 h 16206724"/>
              <a:gd name="connsiteX310" fmla="*/ 1916757 w 5349084"/>
              <a:gd name="connsiteY310" fmla="*/ 2649141 h 16206724"/>
              <a:gd name="connsiteX311" fmla="*/ 1870719 w 5349084"/>
              <a:gd name="connsiteY311" fmla="*/ 2230635 h 16206724"/>
              <a:gd name="connsiteX312" fmla="*/ 1795389 w 5349084"/>
              <a:gd name="connsiteY312" fmla="*/ 1879090 h 16206724"/>
              <a:gd name="connsiteX313" fmla="*/ 1678207 w 5349084"/>
              <a:gd name="connsiteY313" fmla="*/ 1837239 h 16206724"/>
              <a:gd name="connsiteX314" fmla="*/ 1544285 w 5349084"/>
              <a:gd name="connsiteY314" fmla="*/ 1653097 h 16206724"/>
              <a:gd name="connsiteX315" fmla="*/ 1489881 w 5349084"/>
              <a:gd name="connsiteY315" fmla="*/ 1431291 h 16206724"/>
              <a:gd name="connsiteX316" fmla="*/ 1477324 w 5349084"/>
              <a:gd name="connsiteY316" fmla="*/ 1297369 h 16206724"/>
              <a:gd name="connsiteX317" fmla="*/ 1531732 w 5349084"/>
              <a:gd name="connsiteY317" fmla="*/ 1192740 h 16206724"/>
              <a:gd name="connsiteX318" fmla="*/ 1636356 w 5349084"/>
              <a:gd name="connsiteY318" fmla="*/ 1201110 h 16206724"/>
              <a:gd name="connsiteX319" fmla="*/ 1724245 w 5349084"/>
              <a:gd name="connsiteY319" fmla="*/ 1272258 h 16206724"/>
              <a:gd name="connsiteX320" fmla="*/ 1749355 w 5349084"/>
              <a:gd name="connsiteY320" fmla="*/ 757494 h 16206724"/>
              <a:gd name="connsiteX321" fmla="*/ 1874907 w 5349084"/>
              <a:gd name="connsiteY321" fmla="*/ 422689 h 16206724"/>
              <a:gd name="connsiteX322" fmla="*/ 1954421 w 5349084"/>
              <a:gd name="connsiteY322" fmla="*/ 267844 h 16206724"/>
              <a:gd name="connsiteX323" fmla="*/ 2067419 w 5349084"/>
              <a:gd name="connsiteY323" fmla="*/ 221806 h 16206724"/>
              <a:gd name="connsiteX324" fmla="*/ 2239005 w 5349084"/>
              <a:gd name="connsiteY324" fmla="*/ 96254 h 16206724"/>
              <a:gd name="connsiteX325" fmla="*/ 2515219 w 5349084"/>
              <a:gd name="connsiteY325" fmla="*/ 25111 h 16206724"/>
              <a:gd name="connsiteX326" fmla="*/ 2674251 w 5349084"/>
              <a:gd name="connsiteY326" fmla="*/ 0 h 16206724"/>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1149161 w 5349084"/>
              <a:gd name="connsiteY21" fmla="*/ 4474496 h 16206724"/>
              <a:gd name="connsiteX22" fmla="*/ 1088201 w 5349084"/>
              <a:gd name="connsiteY22" fmla="*/ 4474496 h 16206724"/>
              <a:gd name="connsiteX23" fmla="*/ 1019621 w 5349084"/>
              <a:gd name="connsiteY23" fmla="*/ 4512597 h 16206724"/>
              <a:gd name="connsiteX24" fmla="*/ 943421 w 5349084"/>
              <a:gd name="connsiteY24" fmla="*/ 4664996 h 16206724"/>
              <a:gd name="connsiteX25" fmla="*/ 890081 w 5349084"/>
              <a:gd name="connsiteY25" fmla="*/ 4764056 h 16206724"/>
              <a:gd name="connsiteX26" fmla="*/ 851981 w 5349084"/>
              <a:gd name="connsiteY26" fmla="*/ 4832637 h 16206724"/>
              <a:gd name="connsiteX27" fmla="*/ 806261 w 5349084"/>
              <a:gd name="connsiteY27" fmla="*/ 4931697 h 16206724"/>
              <a:gd name="connsiteX28" fmla="*/ 828642 w 5349084"/>
              <a:gd name="connsiteY28" fmla="*/ 5059735 h 16206724"/>
              <a:gd name="connsiteX29" fmla="*/ 899786 w 5349084"/>
              <a:gd name="connsiteY29" fmla="*/ 5256435 h 16206724"/>
              <a:gd name="connsiteX30" fmla="*/ 912343 w 5349084"/>
              <a:gd name="connsiteY30" fmla="*/ 5373618 h 16206724"/>
              <a:gd name="connsiteX31" fmla="*/ 945823 w 5349084"/>
              <a:gd name="connsiteY31" fmla="*/ 5486612 h 16206724"/>
              <a:gd name="connsiteX32" fmla="*/ 1000227 w 5349084"/>
              <a:gd name="connsiteY32" fmla="*/ 5649831 h 16206724"/>
              <a:gd name="connsiteX33" fmla="*/ 1054635 w 5349084"/>
              <a:gd name="connsiteY33" fmla="*/ 5792123 h 16206724"/>
              <a:gd name="connsiteX34" fmla="*/ 1079745 w 5349084"/>
              <a:gd name="connsiteY34" fmla="*/ 5913488 h 16206724"/>
              <a:gd name="connsiteX35" fmla="*/ 1113226 w 5349084"/>
              <a:gd name="connsiteY35" fmla="*/ 5762826 h 16206724"/>
              <a:gd name="connsiteX36" fmla="*/ 1083928 w 5349084"/>
              <a:gd name="connsiteY36" fmla="*/ 5511722 h 16206724"/>
              <a:gd name="connsiteX37" fmla="*/ 1054635 w 5349084"/>
              <a:gd name="connsiteY37" fmla="*/ 5176918 h 16206724"/>
              <a:gd name="connsiteX38" fmla="*/ 1067188 w 5349084"/>
              <a:gd name="connsiteY38" fmla="*/ 4942554 h 16206724"/>
              <a:gd name="connsiteX39" fmla="*/ 1088115 w 5349084"/>
              <a:gd name="connsiteY39" fmla="*/ 4775152 h 16206724"/>
              <a:gd name="connsiteX40" fmla="*/ 1113226 w 5349084"/>
              <a:gd name="connsiteY40" fmla="*/ 4687267 h 16206724"/>
              <a:gd name="connsiteX41" fmla="*/ 1175608 w 5349084"/>
              <a:gd name="connsiteY41" fmla="*/ 4527189 h 16206724"/>
              <a:gd name="connsiteX42" fmla="*/ 1183892 w 5349084"/>
              <a:gd name="connsiteY42" fmla="*/ 4480700 h 16206724"/>
              <a:gd name="connsiteX43" fmla="*/ 1179641 w 5349084"/>
              <a:gd name="connsiteY43" fmla="*/ 4482116 h 16206724"/>
              <a:gd name="connsiteX44" fmla="*/ 1149161 w 5349084"/>
              <a:gd name="connsiteY44" fmla="*/ 4474496 h 16206724"/>
              <a:gd name="connsiteX45" fmla="*/ 773416 w 5349084"/>
              <a:gd name="connsiteY45" fmla="*/ 4064768 h 16206724"/>
              <a:gd name="connsiteX46" fmla="*/ 763095 w 5349084"/>
              <a:gd name="connsiteY46" fmla="*/ 4074865 h 16206724"/>
              <a:gd name="connsiteX47" fmla="*/ 775781 w 5349084"/>
              <a:gd name="connsiteY47" fmla="*/ 4070636 h 16206724"/>
              <a:gd name="connsiteX48" fmla="*/ 791021 w 5349084"/>
              <a:gd name="connsiteY48" fmla="*/ 4070636 h 16206724"/>
              <a:gd name="connsiteX49" fmla="*/ 773416 w 5349084"/>
              <a:gd name="connsiteY49" fmla="*/ 4064768 h 16206724"/>
              <a:gd name="connsiteX50" fmla="*/ 2674251 w 5349084"/>
              <a:gd name="connsiteY50" fmla="*/ 0 h 16206724"/>
              <a:gd name="connsiteX51" fmla="*/ 2912801 w 5349084"/>
              <a:gd name="connsiteY51" fmla="*/ 50221 h 16206724"/>
              <a:gd name="connsiteX52" fmla="*/ 3021613 w 5349084"/>
              <a:gd name="connsiteY52" fmla="*/ 62774 h 16206724"/>
              <a:gd name="connsiteX53" fmla="*/ 3327120 w 5349084"/>
              <a:gd name="connsiteY53" fmla="*/ 209253 h 16206724"/>
              <a:gd name="connsiteX54" fmla="*/ 3481970 w 5349084"/>
              <a:gd name="connsiteY54" fmla="*/ 297137 h 16206724"/>
              <a:gd name="connsiteX55" fmla="*/ 3553113 w 5349084"/>
              <a:gd name="connsiteY55" fmla="*/ 426876 h 16206724"/>
              <a:gd name="connsiteX56" fmla="*/ 3590781 w 5349084"/>
              <a:gd name="connsiteY56" fmla="*/ 585908 h 16206724"/>
              <a:gd name="connsiteX57" fmla="*/ 3632632 w 5349084"/>
              <a:gd name="connsiteY57" fmla="*/ 778421 h 16206724"/>
              <a:gd name="connsiteX58" fmla="*/ 3632632 w 5349084"/>
              <a:gd name="connsiteY58" fmla="*/ 966747 h 16206724"/>
              <a:gd name="connsiteX59" fmla="*/ 3624262 w 5349084"/>
              <a:gd name="connsiteY59" fmla="*/ 1184370 h 16206724"/>
              <a:gd name="connsiteX60" fmla="*/ 3620075 w 5349084"/>
              <a:gd name="connsiteY60" fmla="*/ 1439661 h 16206724"/>
              <a:gd name="connsiteX61" fmla="*/ 3578224 w 5349084"/>
              <a:gd name="connsiteY61" fmla="*/ 1640544 h 16206724"/>
              <a:gd name="connsiteX62" fmla="*/ 3645185 w 5349084"/>
              <a:gd name="connsiteY62" fmla="*/ 1661467 h 16206724"/>
              <a:gd name="connsiteX63" fmla="*/ 3649372 w 5349084"/>
              <a:gd name="connsiteY63" fmla="*/ 1787019 h 16206724"/>
              <a:gd name="connsiteX64" fmla="*/ 3565671 w 5349084"/>
              <a:gd name="connsiteY64" fmla="*/ 1996272 h 16206724"/>
              <a:gd name="connsiteX65" fmla="*/ 3465229 w 5349084"/>
              <a:gd name="connsiteY65" fmla="*/ 2126010 h 16206724"/>
              <a:gd name="connsiteX66" fmla="*/ 3410821 w 5349084"/>
              <a:gd name="connsiteY66" fmla="*/ 2159491 h 16206724"/>
              <a:gd name="connsiteX67" fmla="*/ 3435932 w 5349084"/>
              <a:gd name="connsiteY67" fmla="*/ 2205524 h 16206724"/>
              <a:gd name="connsiteX68" fmla="*/ 3666113 w 5349084"/>
              <a:gd name="connsiteY68" fmla="*/ 2377114 h 16206724"/>
              <a:gd name="connsiteX69" fmla="*/ 3682853 w 5349084"/>
              <a:gd name="connsiteY69" fmla="*/ 2381297 h 16206724"/>
              <a:gd name="connsiteX70" fmla="*/ 3913029 w 5349084"/>
              <a:gd name="connsiteY70" fmla="*/ 2368744 h 16206724"/>
              <a:gd name="connsiteX71" fmla="*/ 3879548 w 5349084"/>
              <a:gd name="connsiteY71" fmla="*/ 2410595 h 16206724"/>
              <a:gd name="connsiteX72" fmla="*/ 3933956 w 5349084"/>
              <a:gd name="connsiteY72" fmla="*/ 2410595 h 16206724"/>
              <a:gd name="connsiteX73" fmla="*/ 3825145 w 5349084"/>
              <a:gd name="connsiteY73" fmla="*/ 2456628 h 16206724"/>
              <a:gd name="connsiteX74" fmla="*/ 3871178 w 5349084"/>
              <a:gd name="connsiteY74" fmla="*/ 2448258 h 16206724"/>
              <a:gd name="connsiteX75" fmla="*/ 3829327 w 5349084"/>
              <a:gd name="connsiteY75" fmla="*/ 2473368 h 16206724"/>
              <a:gd name="connsiteX76" fmla="*/ 3887918 w 5349084"/>
              <a:gd name="connsiteY76" fmla="*/ 2469185 h 16206724"/>
              <a:gd name="connsiteX77" fmla="*/ 3791664 w 5349084"/>
              <a:gd name="connsiteY77" fmla="*/ 2506849 h 16206724"/>
              <a:gd name="connsiteX78" fmla="*/ 3887918 w 5349084"/>
              <a:gd name="connsiteY78" fmla="*/ 2527776 h 16206724"/>
              <a:gd name="connsiteX79" fmla="*/ 3779107 w 5349084"/>
              <a:gd name="connsiteY79" fmla="*/ 2557069 h 16206724"/>
              <a:gd name="connsiteX80" fmla="*/ 3917216 w 5349084"/>
              <a:gd name="connsiteY80" fmla="*/ 2586367 h 16206724"/>
              <a:gd name="connsiteX81" fmla="*/ 3741443 w 5349084"/>
              <a:gd name="connsiteY81" fmla="*/ 2598920 h 16206724"/>
              <a:gd name="connsiteX82" fmla="*/ 3879548 w 5349084"/>
              <a:gd name="connsiteY82" fmla="*/ 2636588 h 16206724"/>
              <a:gd name="connsiteX83" fmla="*/ 3694883 w 5349084"/>
              <a:gd name="connsiteY83" fmla="*/ 2641821 h 16206724"/>
              <a:gd name="connsiteX84" fmla="*/ 3670972 w 5349084"/>
              <a:gd name="connsiteY84" fmla="*/ 2636359 h 16206724"/>
              <a:gd name="connsiteX85" fmla="*/ 3645185 w 5349084"/>
              <a:gd name="connsiteY85" fmla="*/ 2628218 h 16206724"/>
              <a:gd name="connsiteX86" fmla="*/ 3656499 w 5349084"/>
              <a:gd name="connsiteY86" fmla="*/ 2633055 h 16206724"/>
              <a:gd name="connsiteX87" fmla="*/ 3670972 w 5349084"/>
              <a:gd name="connsiteY87" fmla="*/ 2636359 h 16206724"/>
              <a:gd name="connsiteX88" fmla="*/ 3724703 w 5349084"/>
              <a:gd name="connsiteY88" fmla="*/ 2653328 h 16206724"/>
              <a:gd name="connsiteX89" fmla="*/ 3398269 w 5349084"/>
              <a:gd name="connsiteY89" fmla="*/ 2711919 h 16206724"/>
              <a:gd name="connsiteX90" fmla="*/ 3076017 w 5349084"/>
              <a:gd name="connsiteY90" fmla="*/ 2636588 h 16206724"/>
              <a:gd name="connsiteX91" fmla="*/ 3130425 w 5349084"/>
              <a:gd name="connsiteY91" fmla="*/ 2753769 h 16206724"/>
              <a:gd name="connsiteX92" fmla="*/ 3180645 w 5349084"/>
              <a:gd name="connsiteY92" fmla="*/ 2879321 h 16206724"/>
              <a:gd name="connsiteX93" fmla="*/ 3201569 w 5349084"/>
              <a:gd name="connsiteY93" fmla="*/ 2916985 h 16206724"/>
              <a:gd name="connsiteX94" fmla="*/ 2912801 w 5349084"/>
              <a:gd name="connsiteY94" fmla="*/ 3285270 h 16206724"/>
              <a:gd name="connsiteX95" fmla="*/ 2823711 w 5349084"/>
              <a:gd name="connsiteY95" fmla="*/ 3746961 h 16206724"/>
              <a:gd name="connsiteX96" fmla="*/ 2824884 w 5349084"/>
              <a:gd name="connsiteY96" fmla="*/ 3757912 h 16206724"/>
              <a:gd name="connsiteX97" fmla="*/ 2825561 w 5349084"/>
              <a:gd name="connsiteY97" fmla="*/ 3758216 h 16206724"/>
              <a:gd name="connsiteX98" fmla="*/ 2863661 w 5349084"/>
              <a:gd name="connsiteY98" fmla="*/ 3765836 h 16206724"/>
              <a:gd name="connsiteX99" fmla="*/ 2917001 w 5349084"/>
              <a:gd name="connsiteY99" fmla="*/ 3796316 h 16206724"/>
              <a:gd name="connsiteX100" fmla="*/ 2955101 w 5349084"/>
              <a:gd name="connsiteY100" fmla="*/ 3803936 h 16206724"/>
              <a:gd name="connsiteX101" fmla="*/ 2985581 w 5349084"/>
              <a:gd name="connsiteY101" fmla="*/ 3811556 h 16206724"/>
              <a:gd name="connsiteX102" fmla="*/ 3069401 w 5349084"/>
              <a:gd name="connsiteY102" fmla="*/ 3826796 h 16206724"/>
              <a:gd name="connsiteX103" fmla="*/ 3153221 w 5349084"/>
              <a:gd name="connsiteY103" fmla="*/ 3849656 h 16206724"/>
              <a:gd name="connsiteX104" fmla="*/ 3183701 w 5349084"/>
              <a:gd name="connsiteY104" fmla="*/ 3857276 h 16206724"/>
              <a:gd name="connsiteX105" fmla="*/ 3229421 w 5349084"/>
              <a:gd name="connsiteY105" fmla="*/ 3872516 h 16206724"/>
              <a:gd name="connsiteX106" fmla="*/ 3240080 w 5349084"/>
              <a:gd name="connsiteY106" fmla="*/ 3876069 h 16206724"/>
              <a:gd name="connsiteX107" fmla="*/ 3266177 w 5349084"/>
              <a:gd name="connsiteY107" fmla="*/ 3783228 h 16206724"/>
              <a:gd name="connsiteX108" fmla="*/ 3343861 w 5349084"/>
              <a:gd name="connsiteY108" fmla="*/ 3590781 h 16206724"/>
              <a:gd name="connsiteX109" fmla="*/ 3389899 w 5349084"/>
              <a:gd name="connsiteY109" fmla="*/ 3511263 h 16206724"/>
              <a:gd name="connsiteX110" fmla="*/ 3603334 w 5349084"/>
              <a:gd name="connsiteY110" fmla="*/ 3180646 h 16206724"/>
              <a:gd name="connsiteX111" fmla="*/ 3670295 w 5349084"/>
              <a:gd name="connsiteY111" fmla="*/ 3197386 h 16206724"/>
              <a:gd name="connsiteX112" fmla="*/ 3666113 w 5349084"/>
              <a:gd name="connsiteY112" fmla="*/ 3184828 h 16206724"/>
              <a:gd name="connsiteX113" fmla="*/ 4327352 w 5349084"/>
              <a:gd name="connsiteY113" fmla="*/ 3155535 h 16206724"/>
              <a:gd name="connsiteX114" fmla="*/ 4519865 w 5349084"/>
              <a:gd name="connsiteY114" fmla="*/ 3138795 h 16206724"/>
              <a:gd name="connsiteX115" fmla="*/ 4817001 w 5349084"/>
              <a:gd name="connsiteY115" fmla="*/ 3385711 h 16206724"/>
              <a:gd name="connsiteX116" fmla="*/ 5089033 w 5349084"/>
              <a:gd name="connsiteY116" fmla="*/ 3942327 h 16206724"/>
              <a:gd name="connsiteX117" fmla="*/ 5202027 w 5349084"/>
              <a:gd name="connsiteY117" fmla="*/ 4578456 h 16206724"/>
              <a:gd name="connsiteX118" fmla="*/ 5294099 w 5349084"/>
              <a:gd name="connsiteY118" fmla="*/ 5273176 h 16206724"/>
              <a:gd name="connsiteX119" fmla="*/ 5340137 w 5349084"/>
              <a:gd name="connsiteY119" fmla="*/ 6030669 h 16206724"/>
              <a:gd name="connsiteX120" fmla="*/ 5335949 w 5349084"/>
              <a:gd name="connsiteY120" fmla="*/ 6850941 h 16206724"/>
              <a:gd name="connsiteX121" fmla="*/ 5231325 w 5349084"/>
              <a:gd name="connsiteY121" fmla="*/ 7131343 h 16206724"/>
              <a:gd name="connsiteX122" fmla="*/ 5017885 w 5349084"/>
              <a:gd name="connsiteY122" fmla="*/ 7189933 h 16206724"/>
              <a:gd name="connsiteX123" fmla="*/ 4858852 w 5349084"/>
              <a:gd name="connsiteY123" fmla="*/ 7210857 h 16206724"/>
              <a:gd name="connsiteX124" fmla="*/ 4716560 w 5349084"/>
              <a:gd name="connsiteY124" fmla="*/ 7240154 h 16206724"/>
              <a:gd name="connsiteX125" fmla="*/ 4511495 w 5349084"/>
              <a:gd name="connsiteY125" fmla="*/ 7336408 h 16206724"/>
              <a:gd name="connsiteX126" fmla="*/ 4373385 w 5349084"/>
              <a:gd name="connsiteY126" fmla="*/ 7428480 h 16206724"/>
              <a:gd name="connsiteX127" fmla="*/ 4360833 w 5349084"/>
              <a:gd name="connsiteY127" fmla="*/ 7474517 h 16206724"/>
              <a:gd name="connsiteX128" fmla="*/ 4360833 w 5349084"/>
              <a:gd name="connsiteY128" fmla="*/ 7549849 h 16206724"/>
              <a:gd name="connsiteX129" fmla="*/ 4314795 w 5349084"/>
              <a:gd name="connsiteY129" fmla="*/ 7587511 h 16206724"/>
              <a:gd name="connsiteX130" fmla="*/ 4532417 w 5349084"/>
              <a:gd name="connsiteY130" fmla="*/ 8052055 h 16206724"/>
              <a:gd name="connsiteX131" fmla="*/ 4729117 w 5349084"/>
              <a:gd name="connsiteY131" fmla="*/ 8571002 h 16206724"/>
              <a:gd name="connsiteX132" fmla="*/ 4959293 w 5349084"/>
              <a:gd name="connsiteY132" fmla="*/ 9257352 h 16206724"/>
              <a:gd name="connsiteX133" fmla="*/ 5151807 w 5349084"/>
              <a:gd name="connsiteY133" fmla="*/ 10002293 h 16206724"/>
              <a:gd name="connsiteX134" fmla="*/ 5189474 w 5349084"/>
              <a:gd name="connsiteY134" fmla="*/ 10190618 h 16206724"/>
              <a:gd name="connsiteX135" fmla="*/ 5181104 w 5349084"/>
              <a:gd name="connsiteY135" fmla="*/ 10207359 h 16206724"/>
              <a:gd name="connsiteX136" fmla="*/ 5135066 w 5349084"/>
              <a:gd name="connsiteY136" fmla="*/ 10211546 h 16206724"/>
              <a:gd name="connsiteX137" fmla="*/ 5072293 w 5349084"/>
              <a:gd name="connsiteY137" fmla="*/ 10249209 h 16206724"/>
              <a:gd name="connsiteX138" fmla="*/ 4930001 w 5349084"/>
              <a:gd name="connsiteY138" fmla="*/ 10257579 h 16206724"/>
              <a:gd name="connsiteX139" fmla="*/ 4934183 w 5349084"/>
              <a:gd name="connsiteY139" fmla="*/ 10320357 h 16206724"/>
              <a:gd name="connsiteX140" fmla="*/ 4950923 w 5349084"/>
              <a:gd name="connsiteY140" fmla="*/ 10353838 h 16206724"/>
              <a:gd name="connsiteX141" fmla="*/ 4913260 w 5349084"/>
              <a:gd name="connsiteY141" fmla="*/ 10341281 h 16206724"/>
              <a:gd name="connsiteX142" fmla="*/ 4846299 w 5349084"/>
              <a:gd name="connsiteY142" fmla="*/ 10370578 h 16206724"/>
              <a:gd name="connsiteX143" fmla="*/ 4791891 w 5349084"/>
              <a:gd name="connsiteY143" fmla="*/ 10424982 h 16206724"/>
              <a:gd name="connsiteX144" fmla="*/ 4716560 w 5349084"/>
              <a:gd name="connsiteY144" fmla="*/ 10424982 h 16206724"/>
              <a:gd name="connsiteX145" fmla="*/ 4599379 w 5349084"/>
              <a:gd name="connsiteY145" fmla="*/ 10370578 h 16206724"/>
              <a:gd name="connsiteX146" fmla="*/ 4515677 w 5349084"/>
              <a:gd name="connsiteY146" fmla="*/ 10445909 h 16206724"/>
              <a:gd name="connsiteX147" fmla="*/ 4423606 w 5349084"/>
              <a:gd name="connsiteY147" fmla="*/ 10542163 h 16206724"/>
              <a:gd name="connsiteX148" fmla="*/ 4331535 w 5349084"/>
              <a:gd name="connsiteY148" fmla="*/ 10625865 h 16206724"/>
              <a:gd name="connsiteX149" fmla="*/ 4252021 w 5349084"/>
              <a:gd name="connsiteY149" fmla="*/ 10667715 h 16206724"/>
              <a:gd name="connsiteX150" fmla="*/ 4256203 w 5349084"/>
              <a:gd name="connsiteY150" fmla="*/ 10772344 h 16206724"/>
              <a:gd name="connsiteX151" fmla="*/ 4247833 w 5349084"/>
              <a:gd name="connsiteY151" fmla="*/ 10826747 h 16206724"/>
              <a:gd name="connsiteX152" fmla="*/ 4293871 w 5349084"/>
              <a:gd name="connsiteY152" fmla="*/ 11366622 h 16206724"/>
              <a:gd name="connsiteX153" fmla="*/ 4427793 w 5349084"/>
              <a:gd name="connsiteY153" fmla="*/ 11885570 h 16206724"/>
              <a:gd name="connsiteX154" fmla="*/ 4469644 w 5349084"/>
              <a:gd name="connsiteY154" fmla="*/ 12258038 h 16206724"/>
              <a:gd name="connsiteX155" fmla="*/ 4490567 w 5349084"/>
              <a:gd name="connsiteY155" fmla="*/ 12291518 h 16206724"/>
              <a:gd name="connsiteX156" fmla="*/ 4498937 w 5349084"/>
              <a:gd name="connsiteY156" fmla="*/ 12797913 h 16206724"/>
              <a:gd name="connsiteX157" fmla="*/ 4398495 w 5349084"/>
              <a:gd name="connsiteY157" fmla="*/ 13358711 h 16206724"/>
              <a:gd name="connsiteX158" fmla="*/ 4159949 w 5349084"/>
              <a:gd name="connsiteY158" fmla="*/ 14153872 h 16206724"/>
              <a:gd name="connsiteX159" fmla="*/ 3992547 w 5349084"/>
              <a:gd name="connsiteY159" fmla="*/ 14647709 h 16206724"/>
              <a:gd name="connsiteX160" fmla="*/ 3992547 w 5349084"/>
              <a:gd name="connsiteY160" fmla="*/ 15057845 h 16206724"/>
              <a:gd name="connsiteX161" fmla="*/ 4026027 w 5349084"/>
              <a:gd name="connsiteY161" fmla="*/ 15120619 h 16206724"/>
              <a:gd name="connsiteX162" fmla="*/ 4030211 w 5349084"/>
              <a:gd name="connsiteY162" fmla="*/ 15183397 h 16206724"/>
              <a:gd name="connsiteX163" fmla="*/ 4042768 w 5349084"/>
              <a:gd name="connsiteY163" fmla="*/ 15250358 h 16206724"/>
              <a:gd name="connsiteX164" fmla="*/ 4046951 w 5349084"/>
              <a:gd name="connsiteY164" fmla="*/ 15308949 h 16206724"/>
              <a:gd name="connsiteX165" fmla="*/ 4147392 w 5349084"/>
              <a:gd name="connsiteY165" fmla="*/ 15585163 h 16206724"/>
              <a:gd name="connsiteX166" fmla="*/ 4143209 w 5349084"/>
              <a:gd name="connsiteY166" fmla="*/ 15752565 h 16206724"/>
              <a:gd name="connsiteX167" fmla="*/ 4180873 w 5349084"/>
              <a:gd name="connsiteY167" fmla="*/ 15815339 h 16206724"/>
              <a:gd name="connsiteX168" fmla="*/ 4185060 w 5349084"/>
              <a:gd name="connsiteY168" fmla="*/ 15919967 h 16206724"/>
              <a:gd name="connsiteX169" fmla="*/ 4159949 w 5349084"/>
              <a:gd name="connsiteY169" fmla="*/ 15953448 h 16206724"/>
              <a:gd name="connsiteX170" fmla="*/ 4005100 w 5349084"/>
              <a:gd name="connsiteY170" fmla="*/ 16024592 h 16206724"/>
              <a:gd name="connsiteX171" fmla="*/ 3967437 w 5349084"/>
              <a:gd name="connsiteY171" fmla="*/ 16024592 h 16206724"/>
              <a:gd name="connsiteX172" fmla="*/ 3963249 w 5349084"/>
              <a:gd name="connsiteY172" fmla="*/ 15978558 h 16206724"/>
              <a:gd name="connsiteX173" fmla="*/ 3887918 w 5349084"/>
              <a:gd name="connsiteY173" fmla="*/ 16028780 h 16206724"/>
              <a:gd name="connsiteX174" fmla="*/ 3607521 w 5349084"/>
              <a:gd name="connsiteY174" fmla="*/ 16191994 h 16206724"/>
              <a:gd name="connsiteX175" fmla="*/ 3029983 w 5349084"/>
              <a:gd name="connsiteY175" fmla="*/ 16187812 h 16206724"/>
              <a:gd name="connsiteX176" fmla="*/ 2536146 w 5349084"/>
              <a:gd name="connsiteY176" fmla="*/ 16179440 h 16206724"/>
              <a:gd name="connsiteX177" fmla="*/ 2414777 w 5349084"/>
              <a:gd name="connsiteY177" fmla="*/ 16154332 h 16206724"/>
              <a:gd name="connsiteX178" fmla="*/ 2410595 w 5349084"/>
              <a:gd name="connsiteY178" fmla="*/ 16112480 h 16206724"/>
              <a:gd name="connsiteX179" fmla="*/ 1958608 w 5349084"/>
              <a:gd name="connsiteY179" fmla="*/ 16087370 h 16206724"/>
              <a:gd name="connsiteX180" fmla="*/ 1690764 w 5349084"/>
              <a:gd name="connsiteY180" fmla="*/ 16066442 h 16206724"/>
              <a:gd name="connsiteX181" fmla="*/ 1665654 w 5349084"/>
              <a:gd name="connsiteY181" fmla="*/ 16024592 h 16206724"/>
              <a:gd name="connsiteX182" fmla="*/ 1690764 w 5349084"/>
              <a:gd name="connsiteY182" fmla="*/ 15978558 h 16206724"/>
              <a:gd name="connsiteX183" fmla="*/ 1749355 w 5349084"/>
              <a:gd name="connsiteY183" fmla="*/ 15786046 h 16206724"/>
              <a:gd name="connsiteX184" fmla="*/ 2038122 w 5349084"/>
              <a:gd name="connsiteY184" fmla="*/ 15614456 h 16206724"/>
              <a:gd name="connsiteX185" fmla="*/ 2096713 w 5349084"/>
              <a:gd name="connsiteY185" fmla="*/ 15593533 h 16206724"/>
              <a:gd name="connsiteX186" fmla="*/ 2326893 w 5349084"/>
              <a:gd name="connsiteY186" fmla="*/ 15451241 h 16206724"/>
              <a:gd name="connsiteX187" fmla="*/ 2418965 w 5349084"/>
              <a:gd name="connsiteY187" fmla="*/ 15384280 h 16206724"/>
              <a:gd name="connsiteX188" fmla="*/ 2481738 w 5349084"/>
              <a:gd name="connsiteY188" fmla="*/ 15225247 h 16206724"/>
              <a:gd name="connsiteX189" fmla="*/ 2590550 w 5349084"/>
              <a:gd name="connsiteY189" fmla="*/ 15133176 h 16206724"/>
              <a:gd name="connsiteX190" fmla="*/ 2615660 w 5349084"/>
              <a:gd name="connsiteY190" fmla="*/ 15057845 h 16206724"/>
              <a:gd name="connsiteX191" fmla="*/ 2644958 w 5349084"/>
              <a:gd name="connsiteY191" fmla="*/ 15020177 h 16206724"/>
              <a:gd name="connsiteX192" fmla="*/ 2649141 w 5349084"/>
              <a:gd name="connsiteY192" fmla="*/ 14969957 h 16206724"/>
              <a:gd name="connsiteX193" fmla="*/ 2674251 w 5349084"/>
              <a:gd name="connsiteY193" fmla="*/ 14919736 h 16206724"/>
              <a:gd name="connsiteX194" fmla="*/ 2674251 w 5349084"/>
              <a:gd name="connsiteY194" fmla="*/ 14869515 h 16206724"/>
              <a:gd name="connsiteX195" fmla="*/ 2624030 w 5349084"/>
              <a:gd name="connsiteY195" fmla="*/ 14790001 h 16206724"/>
              <a:gd name="connsiteX196" fmla="*/ 2665881 w 5349084"/>
              <a:gd name="connsiteY196" fmla="*/ 14727223 h 16206724"/>
              <a:gd name="connsiteX197" fmla="*/ 2619847 w 5349084"/>
              <a:gd name="connsiteY197" fmla="*/ 14467749 h 16206724"/>
              <a:gd name="connsiteX198" fmla="*/ 2464998 w 5349084"/>
              <a:gd name="connsiteY198" fmla="*/ 13844178 h 16206724"/>
              <a:gd name="connsiteX199" fmla="*/ 2285043 w 5349084"/>
              <a:gd name="connsiteY199" fmla="*/ 13032276 h 16206724"/>
              <a:gd name="connsiteX200" fmla="*/ 2209711 w 5349084"/>
              <a:gd name="connsiteY200" fmla="*/ 12475661 h 16206724"/>
              <a:gd name="connsiteX201" fmla="*/ 2197154 w 5349084"/>
              <a:gd name="connsiteY201" fmla="*/ 12350109 h 16206724"/>
              <a:gd name="connsiteX202" fmla="*/ 2218082 w 5349084"/>
              <a:gd name="connsiteY202" fmla="*/ 12316629 h 16206724"/>
              <a:gd name="connsiteX203" fmla="*/ 2213895 w 5349084"/>
              <a:gd name="connsiteY203" fmla="*/ 11998564 h 16206724"/>
              <a:gd name="connsiteX204" fmla="*/ 2205524 w 5349084"/>
              <a:gd name="connsiteY204" fmla="*/ 11546578 h 16206724"/>
              <a:gd name="connsiteX205" fmla="*/ 2088343 w 5349084"/>
              <a:gd name="connsiteY205" fmla="*/ 11098779 h 16206724"/>
              <a:gd name="connsiteX206" fmla="*/ 2038122 w 5349084"/>
              <a:gd name="connsiteY206" fmla="*/ 10994150 h 16206724"/>
              <a:gd name="connsiteX207" fmla="*/ 2008829 w 5349084"/>
              <a:gd name="connsiteY207" fmla="*/ 11006707 h 16206724"/>
              <a:gd name="connsiteX208" fmla="*/ 1891647 w 5349084"/>
              <a:gd name="connsiteY208" fmla="*/ 10948116 h 16206724"/>
              <a:gd name="connsiteX209" fmla="*/ 1761908 w 5349084"/>
              <a:gd name="connsiteY209" fmla="*/ 11048558 h 16206724"/>
              <a:gd name="connsiteX210" fmla="*/ 1669837 w 5349084"/>
              <a:gd name="connsiteY210" fmla="*/ 11010890 h 16206724"/>
              <a:gd name="connsiteX211" fmla="*/ 1615433 w 5349084"/>
              <a:gd name="connsiteY211" fmla="*/ 11069481 h 16206724"/>
              <a:gd name="connsiteX212" fmla="*/ 1577765 w 5349084"/>
              <a:gd name="connsiteY212" fmla="*/ 11132259 h 16206724"/>
              <a:gd name="connsiteX213" fmla="*/ 1519175 w 5349084"/>
              <a:gd name="connsiteY213" fmla="*/ 11082038 h 16206724"/>
              <a:gd name="connsiteX214" fmla="*/ 1464771 w 5349084"/>
              <a:gd name="connsiteY214" fmla="*/ 11128072 h 16206724"/>
              <a:gd name="connsiteX215" fmla="*/ 1422920 w 5349084"/>
              <a:gd name="connsiteY215" fmla="*/ 11199220 h 16206724"/>
              <a:gd name="connsiteX216" fmla="*/ 1347589 w 5349084"/>
              <a:gd name="connsiteY216" fmla="*/ 11148999 h 16206724"/>
              <a:gd name="connsiteX217" fmla="*/ 1288998 w 5349084"/>
              <a:gd name="connsiteY217" fmla="*/ 11186663 h 16206724"/>
              <a:gd name="connsiteX218" fmla="*/ 1230408 w 5349084"/>
              <a:gd name="connsiteY218" fmla="*/ 11245253 h 16206724"/>
              <a:gd name="connsiteX219" fmla="*/ 1138336 w 5349084"/>
              <a:gd name="connsiteY219" fmla="*/ 11178292 h 16206724"/>
              <a:gd name="connsiteX220" fmla="*/ 1092298 w 5349084"/>
              <a:gd name="connsiteY220" fmla="*/ 11140629 h 16206724"/>
              <a:gd name="connsiteX221" fmla="*/ 1071375 w 5349084"/>
              <a:gd name="connsiteY221" fmla="*/ 11136442 h 16206724"/>
              <a:gd name="connsiteX222" fmla="*/ 958377 w 5349084"/>
              <a:gd name="connsiteY222" fmla="*/ 11182480 h 16206724"/>
              <a:gd name="connsiteX223" fmla="*/ 895603 w 5349084"/>
              <a:gd name="connsiteY223" fmla="*/ 11157369 h 16206724"/>
              <a:gd name="connsiteX224" fmla="*/ 891416 w 5349084"/>
              <a:gd name="connsiteY224" fmla="*/ 11119702 h 16206724"/>
              <a:gd name="connsiteX225" fmla="*/ 874675 w 5349084"/>
              <a:gd name="connsiteY225" fmla="*/ 11094591 h 16206724"/>
              <a:gd name="connsiteX226" fmla="*/ 883045 w 5349084"/>
              <a:gd name="connsiteY226" fmla="*/ 11019260 h 16206724"/>
              <a:gd name="connsiteX227" fmla="*/ 899786 w 5349084"/>
              <a:gd name="connsiteY227" fmla="*/ 10981597 h 16206724"/>
              <a:gd name="connsiteX228" fmla="*/ 874675 w 5349084"/>
              <a:gd name="connsiteY228" fmla="*/ 10952299 h 16206724"/>
              <a:gd name="connsiteX229" fmla="*/ 857935 w 5349084"/>
              <a:gd name="connsiteY229" fmla="*/ 10914636 h 16206724"/>
              <a:gd name="connsiteX230" fmla="*/ 962564 w 5349084"/>
              <a:gd name="connsiteY230" fmla="*/ 10429169 h 16206724"/>
              <a:gd name="connsiteX231" fmla="*/ 1029525 w 5349084"/>
              <a:gd name="connsiteY231" fmla="*/ 10056696 h 16206724"/>
              <a:gd name="connsiteX232" fmla="*/ 1029525 w 5349084"/>
              <a:gd name="connsiteY232" fmla="*/ 9474975 h 16206724"/>
              <a:gd name="connsiteX233" fmla="*/ 1079745 w 5349084"/>
              <a:gd name="connsiteY233" fmla="*/ 8767698 h 16206724"/>
              <a:gd name="connsiteX234" fmla="*/ 1167629 w 5349084"/>
              <a:gd name="connsiteY234" fmla="*/ 8219458 h 16206724"/>
              <a:gd name="connsiteX235" fmla="*/ 1176000 w 5349084"/>
              <a:gd name="connsiteY235" fmla="*/ 8035315 h 16206724"/>
              <a:gd name="connsiteX236" fmla="*/ 1180187 w 5349084"/>
              <a:gd name="connsiteY236" fmla="*/ 7943244 h 16206724"/>
              <a:gd name="connsiteX237" fmla="*/ 1100669 w 5349084"/>
              <a:gd name="connsiteY237" fmla="*/ 7930686 h 16206724"/>
              <a:gd name="connsiteX238" fmla="*/ 987674 w 5349084"/>
              <a:gd name="connsiteY238" fmla="*/ 7788394 h 16206724"/>
              <a:gd name="connsiteX239" fmla="*/ 1021155 w 5349084"/>
              <a:gd name="connsiteY239" fmla="*/ 7625179 h 16206724"/>
              <a:gd name="connsiteX240" fmla="*/ 1046265 w 5349084"/>
              <a:gd name="connsiteY240" fmla="*/ 7554031 h 16206724"/>
              <a:gd name="connsiteX241" fmla="*/ 1125779 w 5349084"/>
              <a:gd name="connsiteY241" fmla="*/ 7294557 h 16206724"/>
              <a:gd name="connsiteX242" fmla="*/ 1192740 w 5349084"/>
              <a:gd name="connsiteY242" fmla="*/ 6901162 h 16206724"/>
              <a:gd name="connsiteX243" fmla="*/ 1205297 w 5349084"/>
              <a:gd name="connsiteY243" fmla="*/ 6662615 h 16206724"/>
              <a:gd name="connsiteX244" fmla="*/ 1167629 w 5349084"/>
              <a:gd name="connsiteY244" fmla="*/ 6583098 h 16206724"/>
              <a:gd name="connsiteX245" fmla="*/ 1125779 w 5349084"/>
              <a:gd name="connsiteY245" fmla="*/ 6499396 h 16206724"/>
              <a:gd name="connsiteX246" fmla="*/ 1029525 w 5349084"/>
              <a:gd name="connsiteY246" fmla="*/ 6553804 h 16206724"/>
              <a:gd name="connsiteX247" fmla="*/ 682163 w 5349084"/>
              <a:gd name="connsiteY247" fmla="*/ 6398955 h 16206724"/>
              <a:gd name="connsiteX248" fmla="*/ 439429 w 5349084"/>
              <a:gd name="connsiteY248" fmla="*/ 6152038 h 16206724"/>
              <a:gd name="connsiteX249" fmla="*/ 393396 w 5349084"/>
              <a:gd name="connsiteY249" fmla="*/ 6072520 h 16206724"/>
              <a:gd name="connsiteX250" fmla="*/ 305507 w 5349084"/>
              <a:gd name="connsiteY250" fmla="*/ 5976266 h 16206724"/>
              <a:gd name="connsiteX251" fmla="*/ 246916 w 5349084"/>
              <a:gd name="connsiteY251" fmla="*/ 5867455 h 16206724"/>
              <a:gd name="connsiteX252" fmla="*/ 167402 w 5349084"/>
              <a:gd name="connsiteY252" fmla="*/ 5771195 h 16206724"/>
              <a:gd name="connsiteX253" fmla="*/ 150662 w 5349084"/>
              <a:gd name="connsiteY253" fmla="*/ 5670755 h 16206724"/>
              <a:gd name="connsiteX254" fmla="*/ 108812 w 5349084"/>
              <a:gd name="connsiteY254" fmla="*/ 5578683 h 16206724"/>
              <a:gd name="connsiteX255" fmla="*/ 66961 w 5349084"/>
              <a:gd name="connsiteY255" fmla="*/ 5511722 h 16206724"/>
              <a:gd name="connsiteX256" fmla="*/ 0 w 5349084"/>
              <a:gd name="connsiteY256" fmla="*/ 5448949 h 16206724"/>
              <a:gd name="connsiteX257" fmla="*/ 16740 w 5349084"/>
              <a:gd name="connsiteY257" fmla="*/ 5390358 h 16206724"/>
              <a:gd name="connsiteX258" fmla="*/ 37663 w 5349084"/>
              <a:gd name="connsiteY258" fmla="*/ 5289916 h 16206724"/>
              <a:gd name="connsiteX259" fmla="*/ 66961 w 5349084"/>
              <a:gd name="connsiteY259" fmla="*/ 5231325 h 16206724"/>
              <a:gd name="connsiteX260" fmla="*/ 37663 w 5349084"/>
              <a:gd name="connsiteY260" fmla="*/ 5122513 h 16206724"/>
              <a:gd name="connsiteX261" fmla="*/ 104624 w 5349084"/>
              <a:gd name="connsiteY261" fmla="*/ 5118327 h 16206724"/>
              <a:gd name="connsiteX262" fmla="*/ 96254 w 5349084"/>
              <a:gd name="connsiteY262" fmla="*/ 5009515 h 16206724"/>
              <a:gd name="connsiteX263" fmla="*/ 159032 w 5349084"/>
              <a:gd name="connsiteY263" fmla="*/ 4930001 h 16206724"/>
              <a:gd name="connsiteX264" fmla="*/ 171585 w 5349084"/>
              <a:gd name="connsiteY264" fmla="*/ 4867223 h 16206724"/>
              <a:gd name="connsiteX265" fmla="*/ 167402 w 5349084"/>
              <a:gd name="connsiteY265" fmla="*/ 4938371 h 16206724"/>
              <a:gd name="connsiteX266" fmla="*/ 189041 w 5349084"/>
              <a:gd name="connsiteY266" fmla="*/ 4779296 h 16206724"/>
              <a:gd name="connsiteX267" fmla="*/ 204281 w 5349084"/>
              <a:gd name="connsiteY267" fmla="*/ 4756436 h 16206724"/>
              <a:gd name="connsiteX268" fmla="*/ 211901 w 5349084"/>
              <a:gd name="connsiteY268" fmla="*/ 4733577 h 16206724"/>
              <a:gd name="connsiteX269" fmla="*/ 265241 w 5349084"/>
              <a:gd name="connsiteY269" fmla="*/ 4664996 h 16206724"/>
              <a:gd name="connsiteX270" fmla="*/ 280481 w 5349084"/>
              <a:gd name="connsiteY270" fmla="*/ 4642137 h 16206724"/>
              <a:gd name="connsiteX271" fmla="*/ 303341 w 5349084"/>
              <a:gd name="connsiteY271" fmla="*/ 4619277 h 16206724"/>
              <a:gd name="connsiteX272" fmla="*/ 318581 w 5349084"/>
              <a:gd name="connsiteY272" fmla="*/ 4596416 h 16206724"/>
              <a:gd name="connsiteX273" fmla="*/ 341441 w 5349084"/>
              <a:gd name="connsiteY273" fmla="*/ 4581176 h 16206724"/>
              <a:gd name="connsiteX274" fmla="*/ 379541 w 5349084"/>
              <a:gd name="connsiteY274" fmla="*/ 4543077 h 16206724"/>
              <a:gd name="connsiteX275" fmla="*/ 394781 w 5349084"/>
              <a:gd name="connsiteY275" fmla="*/ 4520217 h 16206724"/>
              <a:gd name="connsiteX276" fmla="*/ 440501 w 5349084"/>
              <a:gd name="connsiteY276" fmla="*/ 4474496 h 16206724"/>
              <a:gd name="connsiteX277" fmla="*/ 478601 w 5349084"/>
              <a:gd name="connsiteY277" fmla="*/ 4421157 h 16206724"/>
              <a:gd name="connsiteX278" fmla="*/ 531941 w 5349084"/>
              <a:gd name="connsiteY278" fmla="*/ 4344957 h 16206724"/>
              <a:gd name="connsiteX279" fmla="*/ 562421 w 5349084"/>
              <a:gd name="connsiteY279" fmla="*/ 4306857 h 16206724"/>
              <a:gd name="connsiteX280" fmla="*/ 592901 w 5349084"/>
              <a:gd name="connsiteY280" fmla="*/ 4261136 h 16206724"/>
              <a:gd name="connsiteX281" fmla="*/ 615761 w 5349084"/>
              <a:gd name="connsiteY281" fmla="*/ 4238277 h 16206724"/>
              <a:gd name="connsiteX282" fmla="*/ 631001 w 5349084"/>
              <a:gd name="connsiteY282" fmla="*/ 4215417 h 16206724"/>
              <a:gd name="connsiteX283" fmla="*/ 646241 w 5349084"/>
              <a:gd name="connsiteY283" fmla="*/ 4184936 h 16206724"/>
              <a:gd name="connsiteX284" fmla="*/ 691961 w 5349084"/>
              <a:gd name="connsiteY284" fmla="*/ 4139217 h 16206724"/>
              <a:gd name="connsiteX285" fmla="*/ 707201 w 5349084"/>
              <a:gd name="connsiteY285" fmla="*/ 4116357 h 16206724"/>
              <a:gd name="connsiteX286" fmla="*/ 752921 w 5349084"/>
              <a:gd name="connsiteY286" fmla="*/ 4078256 h 16206724"/>
              <a:gd name="connsiteX287" fmla="*/ 762000 w 5349084"/>
              <a:gd name="connsiteY287" fmla="*/ 4075230 h 16206724"/>
              <a:gd name="connsiteX288" fmla="*/ 794637 w 5349084"/>
              <a:gd name="connsiteY288" fmla="*/ 3971099 h 16206724"/>
              <a:gd name="connsiteX289" fmla="*/ 837012 w 5349084"/>
              <a:gd name="connsiteY289" fmla="*/ 3862813 h 16206724"/>
              <a:gd name="connsiteX290" fmla="*/ 1008597 w 5349084"/>
              <a:gd name="connsiteY290" fmla="*/ 3699593 h 16206724"/>
              <a:gd name="connsiteX291" fmla="*/ 1268071 w 5349084"/>
              <a:gd name="connsiteY291" fmla="*/ 3578228 h 16206724"/>
              <a:gd name="connsiteX292" fmla="*/ 1242961 w 5349084"/>
              <a:gd name="connsiteY292" fmla="*/ 3615892 h 16206724"/>
              <a:gd name="connsiteX293" fmla="*/ 1150889 w 5349084"/>
              <a:gd name="connsiteY293" fmla="*/ 3749813 h 16206724"/>
              <a:gd name="connsiteX294" fmla="*/ 1076735 w 5349084"/>
              <a:gd name="connsiteY294" fmla="*/ 3869872 h 16206724"/>
              <a:gd name="connsiteX295" fmla="*/ 1061649 w 5349084"/>
              <a:gd name="connsiteY295" fmla="*/ 3902689 h 16206724"/>
              <a:gd name="connsiteX296" fmla="*/ 1065341 w 5349084"/>
              <a:gd name="connsiteY296" fmla="*/ 3902997 h 16206724"/>
              <a:gd name="connsiteX297" fmla="*/ 1301561 w 5349084"/>
              <a:gd name="connsiteY297" fmla="*/ 3971576 h 16206724"/>
              <a:gd name="connsiteX298" fmla="*/ 1418733 w 5349084"/>
              <a:gd name="connsiteY298" fmla="*/ 3833515 h 16206724"/>
              <a:gd name="connsiteX299" fmla="*/ 1519175 w 5349084"/>
              <a:gd name="connsiteY299" fmla="*/ 3590781 h 16206724"/>
              <a:gd name="connsiteX300" fmla="*/ 1569395 w 5349084"/>
              <a:gd name="connsiteY300" fmla="*/ 3490340 h 16206724"/>
              <a:gd name="connsiteX301" fmla="*/ 1414550 w 5349084"/>
              <a:gd name="connsiteY301" fmla="*/ 3586594 h 16206724"/>
              <a:gd name="connsiteX302" fmla="*/ 1364329 w 5349084"/>
              <a:gd name="connsiteY302" fmla="*/ 3511263 h 16206724"/>
              <a:gd name="connsiteX303" fmla="*/ 1406180 w 5349084"/>
              <a:gd name="connsiteY303" fmla="*/ 3310380 h 16206724"/>
              <a:gd name="connsiteX304" fmla="*/ 1506621 w 5349084"/>
              <a:gd name="connsiteY304" fmla="*/ 3130425 h 16206724"/>
              <a:gd name="connsiteX305" fmla="*/ 1514992 w 5349084"/>
              <a:gd name="connsiteY305" fmla="*/ 3126238 h 16206724"/>
              <a:gd name="connsiteX306" fmla="*/ 1653096 w 5349084"/>
              <a:gd name="connsiteY306" fmla="*/ 2875134 h 16206724"/>
              <a:gd name="connsiteX307" fmla="*/ 1694947 w 5349084"/>
              <a:gd name="connsiteY307" fmla="*/ 2833283 h 16206724"/>
              <a:gd name="connsiteX308" fmla="*/ 1879090 w 5349084"/>
              <a:gd name="connsiteY308" fmla="*/ 2661698 h 16206724"/>
              <a:gd name="connsiteX309" fmla="*/ 1916757 w 5349084"/>
              <a:gd name="connsiteY309" fmla="*/ 2649141 h 16206724"/>
              <a:gd name="connsiteX310" fmla="*/ 1870719 w 5349084"/>
              <a:gd name="connsiteY310" fmla="*/ 2230635 h 16206724"/>
              <a:gd name="connsiteX311" fmla="*/ 1795389 w 5349084"/>
              <a:gd name="connsiteY311" fmla="*/ 1879090 h 16206724"/>
              <a:gd name="connsiteX312" fmla="*/ 1678207 w 5349084"/>
              <a:gd name="connsiteY312" fmla="*/ 1837239 h 16206724"/>
              <a:gd name="connsiteX313" fmla="*/ 1544285 w 5349084"/>
              <a:gd name="connsiteY313" fmla="*/ 1653097 h 16206724"/>
              <a:gd name="connsiteX314" fmla="*/ 1489881 w 5349084"/>
              <a:gd name="connsiteY314" fmla="*/ 1431291 h 16206724"/>
              <a:gd name="connsiteX315" fmla="*/ 1477324 w 5349084"/>
              <a:gd name="connsiteY315" fmla="*/ 1297369 h 16206724"/>
              <a:gd name="connsiteX316" fmla="*/ 1531732 w 5349084"/>
              <a:gd name="connsiteY316" fmla="*/ 1192740 h 16206724"/>
              <a:gd name="connsiteX317" fmla="*/ 1636356 w 5349084"/>
              <a:gd name="connsiteY317" fmla="*/ 1201110 h 16206724"/>
              <a:gd name="connsiteX318" fmla="*/ 1724245 w 5349084"/>
              <a:gd name="connsiteY318" fmla="*/ 1272258 h 16206724"/>
              <a:gd name="connsiteX319" fmla="*/ 1749355 w 5349084"/>
              <a:gd name="connsiteY319" fmla="*/ 757494 h 16206724"/>
              <a:gd name="connsiteX320" fmla="*/ 1874907 w 5349084"/>
              <a:gd name="connsiteY320" fmla="*/ 422689 h 16206724"/>
              <a:gd name="connsiteX321" fmla="*/ 1954421 w 5349084"/>
              <a:gd name="connsiteY321" fmla="*/ 267844 h 16206724"/>
              <a:gd name="connsiteX322" fmla="*/ 2067419 w 5349084"/>
              <a:gd name="connsiteY322" fmla="*/ 221806 h 16206724"/>
              <a:gd name="connsiteX323" fmla="*/ 2239005 w 5349084"/>
              <a:gd name="connsiteY323" fmla="*/ 96254 h 16206724"/>
              <a:gd name="connsiteX324" fmla="*/ 2515219 w 5349084"/>
              <a:gd name="connsiteY324" fmla="*/ 25111 h 16206724"/>
              <a:gd name="connsiteX325" fmla="*/ 2674251 w 5349084"/>
              <a:gd name="connsiteY325" fmla="*/ 0 h 16206724"/>
              <a:gd name="connsiteX0" fmla="*/ 3239236 w 5349084"/>
              <a:gd name="connsiteY0" fmla="*/ 11391733 h 16206724"/>
              <a:gd name="connsiteX1" fmla="*/ 3201569 w 5349084"/>
              <a:gd name="connsiteY1" fmla="*/ 11638649 h 16206724"/>
              <a:gd name="connsiteX2" fmla="*/ 3172275 w 5349084"/>
              <a:gd name="connsiteY2" fmla="*/ 12006934 h 16206724"/>
              <a:gd name="connsiteX3" fmla="*/ 3163905 w 5349084"/>
              <a:gd name="connsiteY3" fmla="*/ 12212004 h 16206724"/>
              <a:gd name="connsiteX4" fmla="*/ 3180645 w 5349084"/>
              <a:gd name="connsiteY4" fmla="*/ 12249668 h 16206724"/>
              <a:gd name="connsiteX5" fmla="*/ 3243419 w 5349084"/>
              <a:gd name="connsiteY5" fmla="*/ 12668174 h 16206724"/>
              <a:gd name="connsiteX6" fmla="*/ 3260159 w 5349084"/>
              <a:gd name="connsiteY6" fmla="*/ 13245712 h 16206724"/>
              <a:gd name="connsiteX7" fmla="*/ 3276899 w 5349084"/>
              <a:gd name="connsiteY7" fmla="*/ 13999023 h 16206724"/>
              <a:gd name="connsiteX8" fmla="*/ 3285270 w 5349084"/>
              <a:gd name="connsiteY8" fmla="*/ 14534710 h 16206724"/>
              <a:gd name="connsiteX9" fmla="*/ 3302010 w 5349084"/>
              <a:gd name="connsiteY9" fmla="*/ 14643522 h 16206724"/>
              <a:gd name="connsiteX10" fmla="*/ 3389899 w 5349084"/>
              <a:gd name="connsiteY10" fmla="*/ 14358938 h 16206724"/>
              <a:gd name="connsiteX11" fmla="*/ 3465229 w 5349084"/>
              <a:gd name="connsiteY11" fmla="*/ 13701886 h 16206724"/>
              <a:gd name="connsiteX12" fmla="*/ 3502893 w 5349084"/>
              <a:gd name="connsiteY12" fmla="*/ 12965315 h 16206724"/>
              <a:gd name="connsiteX13" fmla="*/ 3553113 w 5349084"/>
              <a:gd name="connsiteY13" fmla="*/ 12446368 h 16206724"/>
              <a:gd name="connsiteX14" fmla="*/ 3557301 w 5349084"/>
              <a:gd name="connsiteY14" fmla="*/ 12316629 h 16206724"/>
              <a:gd name="connsiteX15" fmla="*/ 3565671 w 5349084"/>
              <a:gd name="connsiteY15" fmla="*/ 12274778 h 16206724"/>
              <a:gd name="connsiteX16" fmla="*/ 3532191 w 5349084"/>
              <a:gd name="connsiteY16" fmla="*/ 12099006 h 16206724"/>
              <a:gd name="connsiteX17" fmla="*/ 3469412 w 5349084"/>
              <a:gd name="connsiteY17" fmla="*/ 11923233 h 16206724"/>
              <a:gd name="connsiteX18" fmla="*/ 3335491 w 5349084"/>
              <a:gd name="connsiteY18" fmla="*/ 11743278 h 16206724"/>
              <a:gd name="connsiteX19" fmla="*/ 3281087 w 5349084"/>
              <a:gd name="connsiteY19" fmla="*/ 11588428 h 16206724"/>
              <a:gd name="connsiteX20" fmla="*/ 3239236 w 5349084"/>
              <a:gd name="connsiteY20" fmla="*/ 11391733 h 16206724"/>
              <a:gd name="connsiteX21" fmla="*/ 1149161 w 5349084"/>
              <a:gd name="connsiteY21" fmla="*/ 4474496 h 16206724"/>
              <a:gd name="connsiteX22" fmla="*/ 1088201 w 5349084"/>
              <a:gd name="connsiteY22" fmla="*/ 4474496 h 16206724"/>
              <a:gd name="connsiteX23" fmla="*/ 1019621 w 5349084"/>
              <a:gd name="connsiteY23" fmla="*/ 4512597 h 16206724"/>
              <a:gd name="connsiteX24" fmla="*/ 943421 w 5349084"/>
              <a:gd name="connsiteY24" fmla="*/ 4664996 h 16206724"/>
              <a:gd name="connsiteX25" fmla="*/ 890081 w 5349084"/>
              <a:gd name="connsiteY25" fmla="*/ 4764056 h 16206724"/>
              <a:gd name="connsiteX26" fmla="*/ 851981 w 5349084"/>
              <a:gd name="connsiteY26" fmla="*/ 4832637 h 16206724"/>
              <a:gd name="connsiteX27" fmla="*/ 806261 w 5349084"/>
              <a:gd name="connsiteY27" fmla="*/ 4931697 h 16206724"/>
              <a:gd name="connsiteX28" fmla="*/ 828642 w 5349084"/>
              <a:gd name="connsiteY28" fmla="*/ 5059735 h 16206724"/>
              <a:gd name="connsiteX29" fmla="*/ 899786 w 5349084"/>
              <a:gd name="connsiteY29" fmla="*/ 5256435 h 16206724"/>
              <a:gd name="connsiteX30" fmla="*/ 912343 w 5349084"/>
              <a:gd name="connsiteY30" fmla="*/ 5373618 h 16206724"/>
              <a:gd name="connsiteX31" fmla="*/ 945823 w 5349084"/>
              <a:gd name="connsiteY31" fmla="*/ 5486612 h 16206724"/>
              <a:gd name="connsiteX32" fmla="*/ 1000227 w 5349084"/>
              <a:gd name="connsiteY32" fmla="*/ 5649831 h 16206724"/>
              <a:gd name="connsiteX33" fmla="*/ 1054635 w 5349084"/>
              <a:gd name="connsiteY33" fmla="*/ 5792123 h 16206724"/>
              <a:gd name="connsiteX34" fmla="*/ 1079745 w 5349084"/>
              <a:gd name="connsiteY34" fmla="*/ 5913488 h 16206724"/>
              <a:gd name="connsiteX35" fmla="*/ 1113226 w 5349084"/>
              <a:gd name="connsiteY35" fmla="*/ 5762826 h 16206724"/>
              <a:gd name="connsiteX36" fmla="*/ 1083928 w 5349084"/>
              <a:gd name="connsiteY36" fmla="*/ 5511722 h 16206724"/>
              <a:gd name="connsiteX37" fmla="*/ 1054635 w 5349084"/>
              <a:gd name="connsiteY37" fmla="*/ 5176918 h 16206724"/>
              <a:gd name="connsiteX38" fmla="*/ 1067188 w 5349084"/>
              <a:gd name="connsiteY38" fmla="*/ 4942554 h 16206724"/>
              <a:gd name="connsiteX39" fmla="*/ 1088115 w 5349084"/>
              <a:gd name="connsiteY39" fmla="*/ 4775152 h 16206724"/>
              <a:gd name="connsiteX40" fmla="*/ 1113226 w 5349084"/>
              <a:gd name="connsiteY40" fmla="*/ 4687267 h 16206724"/>
              <a:gd name="connsiteX41" fmla="*/ 1175608 w 5349084"/>
              <a:gd name="connsiteY41" fmla="*/ 4527189 h 16206724"/>
              <a:gd name="connsiteX42" fmla="*/ 1183892 w 5349084"/>
              <a:gd name="connsiteY42" fmla="*/ 4480700 h 16206724"/>
              <a:gd name="connsiteX43" fmla="*/ 1179641 w 5349084"/>
              <a:gd name="connsiteY43" fmla="*/ 4482116 h 16206724"/>
              <a:gd name="connsiteX44" fmla="*/ 1149161 w 5349084"/>
              <a:gd name="connsiteY44" fmla="*/ 4474496 h 16206724"/>
              <a:gd name="connsiteX45" fmla="*/ 773416 w 5349084"/>
              <a:gd name="connsiteY45" fmla="*/ 4064768 h 16206724"/>
              <a:gd name="connsiteX46" fmla="*/ 763095 w 5349084"/>
              <a:gd name="connsiteY46" fmla="*/ 4074865 h 16206724"/>
              <a:gd name="connsiteX47" fmla="*/ 775781 w 5349084"/>
              <a:gd name="connsiteY47" fmla="*/ 4070636 h 16206724"/>
              <a:gd name="connsiteX48" fmla="*/ 791021 w 5349084"/>
              <a:gd name="connsiteY48" fmla="*/ 4070636 h 16206724"/>
              <a:gd name="connsiteX49" fmla="*/ 773416 w 5349084"/>
              <a:gd name="connsiteY49" fmla="*/ 4064768 h 16206724"/>
              <a:gd name="connsiteX50" fmla="*/ 2674251 w 5349084"/>
              <a:gd name="connsiteY50" fmla="*/ 0 h 16206724"/>
              <a:gd name="connsiteX51" fmla="*/ 2912801 w 5349084"/>
              <a:gd name="connsiteY51" fmla="*/ 50221 h 16206724"/>
              <a:gd name="connsiteX52" fmla="*/ 3021613 w 5349084"/>
              <a:gd name="connsiteY52" fmla="*/ 62774 h 16206724"/>
              <a:gd name="connsiteX53" fmla="*/ 3327120 w 5349084"/>
              <a:gd name="connsiteY53" fmla="*/ 209253 h 16206724"/>
              <a:gd name="connsiteX54" fmla="*/ 3481970 w 5349084"/>
              <a:gd name="connsiteY54" fmla="*/ 297137 h 16206724"/>
              <a:gd name="connsiteX55" fmla="*/ 3553113 w 5349084"/>
              <a:gd name="connsiteY55" fmla="*/ 426876 h 16206724"/>
              <a:gd name="connsiteX56" fmla="*/ 3590781 w 5349084"/>
              <a:gd name="connsiteY56" fmla="*/ 585908 h 16206724"/>
              <a:gd name="connsiteX57" fmla="*/ 3632632 w 5349084"/>
              <a:gd name="connsiteY57" fmla="*/ 778421 h 16206724"/>
              <a:gd name="connsiteX58" fmla="*/ 3632632 w 5349084"/>
              <a:gd name="connsiteY58" fmla="*/ 966747 h 16206724"/>
              <a:gd name="connsiteX59" fmla="*/ 3624262 w 5349084"/>
              <a:gd name="connsiteY59" fmla="*/ 1184370 h 16206724"/>
              <a:gd name="connsiteX60" fmla="*/ 3620075 w 5349084"/>
              <a:gd name="connsiteY60" fmla="*/ 1439661 h 16206724"/>
              <a:gd name="connsiteX61" fmla="*/ 3578224 w 5349084"/>
              <a:gd name="connsiteY61" fmla="*/ 1640544 h 16206724"/>
              <a:gd name="connsiteX62" fmla="*/ 3645185 w 5349084"/>
              <a:gd name="connsiteY62" fmla="*/ 1661467 h 16206724"/>
              <a:gd name="connsiteX63" fmla="*/ 3649372 w 5349084"/>
              <a:gd name="connsiteY63" fmla="*/ 1787019 h 16206724"/>
              <a:gd name="connsiteX64" fmla="*/ 3565671 w 5349084"/>
              <a:gd name="connsiteY64" fmla="*/ 1996272 h 16206724"/>
              <a:gd name="connsiteX65" fmla="*/ 3465229 w 5349084"/>
              <a:gd name="connsiteY65" fmla="*/ 2126010 h 16206724"/>
              <a:gd name="connsiteX66" fmla="*/ 3410821 w 5349084"/>
              <a:gd name="connsiteY66" fmla="*/ 2159491 h 16206724"/>
              <a:gd name="connsiteX67" fmla="*/ 3435932 w 5349084"/>
              <a:gd name="connsiteY67" fmla="*/ 2205524 h 16206724"/>
              <a:gd name="connsiteX68" fmla="*/ 3666113 w 5349084"/>
              <a:gd name="connsiteY68" fmla="*/ 2377114 h 16206724"/>
              <a:gd name="connsiteX69" fmla="*/ 3682853 w 5349084"/>
              <a:gd name="connsiteY69" fmla="*/ 2381297 h 16206724"/>
              <a:gd name="connsiteX70" fmla="*/ 3913029 w 5349084"/>
              <a:gd name="connsiteY70" fmla="*/ 2368744 h 16206724"/>
              <a:gd name="connsiteX71" fmla="*/ 3879548 w 5349084"/>
              <a:gd name="connsiteY71" fmla="*/ 2410595 h 16206724"/>
              <a:gd name="connsiteX72" fmla="*/ 3933956 w 5349084"/>
              <a:gd name="connsiteY72" fmla="*/ 2410595 h 16206724"/>
              <a:gd name="connsiteX73" fmla="*/ 3825145 w 5349084"/>
              <a:gd name="connsiteY73" fmla="*/ 2456628 h 16206724"/>
              <a:gd name="connsiteX74" fmla="*/ 3871178 w 5349084"/>
              <a:gd name="connsiteY74" fmla="*/ 2448258 h 16206724"/>
              <a:gd name="connsiteX75" fmla="*/ 3829327 w 5349084"/>
              <a:gd name="connsiteY75" fmla="*/ 2473368 h 16206724"/>
              <a:gd name="connsiteX76" fmla="*/ 3887918 w 5349084"/>
              <a:gd name="connsiteY76" fmla="*/ 2469185 h 16206724"/>
              <a:gd name="connsiteX77" fmla="*/ 3791664 w 5349084"/>
              <a:gd name="connsiteY77" fmla="*/ 2506849 h 16206724"/>
              <a:gd name="connsiteX78" fmla="*/ 3887918 w 5349084"/>
              <a:gd name="connsiteY78" fmla="*/ 2527776 h 16206724"/>
              <a:gd name="connsiteX79" fmla="*/ 3779107 w 5349084"/>
              <a:gd name="connsiteY79" fmla="*/ 2557069 h 16206724"/>
              <a:gd name="connsiteX80" fmla="*/ 3917216 w 5349084"/>
              <a:gd name="connsiteY80" fmla="*/ 2586367 h 16206724"/>
              <a:gd name="connsiteX81" fmla="*/ 3741443 w 5349084"/>
              <a:gd name="connsiteY81" fmla="*/ 2598920 h 16206724"/>
              <a:gd name="connsiteX82" fmla="*/ 3879548 w 5349084"/>
              <a:gd name="connsiteY82" fmla="*/ 2636588 h 16206724"/>
              <a:gd name="connsiteX83" fmla="*/ 3694883 w 5349084"/>
              <a:gd name="connsiteY83" fmla="*/ 2641821 h 16206724"/>
              <a:gd name="connsiteX84" fmla="*/ 3670972 w 5349084"/>
              <a:gd name="connsiteY84" fmla="*/ 2636359 h 16206724"/>
              <a:gd name="connsiteX85" fmla="*/ 3645185 w 5349084"/>
              <a:gd name="connsiteY85" fmla="*/ 2628218 h 16206724"/>
              <a:gd name="connsiteX86" fmla="*/ 3656499 w 5349084"/>
              <a:gd name="connsiteY86" fmla="*/ 2633055 h 16206724"/>
              <a:gd name="connsiteX87" fmla="*/ 3670972 w 5349084"/>
              <a:gd name="connsiteY87" fmla="*/ 2636359 h 16206724"/>
              <a:gd name="connsiteX88" fmla="*/ 3724703 w 5349084"/>
              <a:gd name="connsiteY88" fmla="*/ 2653328 h 16206724"/>
              <a:gd name="connsiteX89" fmla="*/ 3398269 w 5349084"/>
              <a:gd name="connsiteY89" fmla="*/ 2711919 h 16206724"/>
              <a:gd name="connsiteX90" fmla="*/ 3076017 w 5349084"/>
              <a:gd name="connsiteY90" fmla="*/ 2636588 h 16206724"/>
              <a:gd name="connsiteX91" fmla="*/ 3130425 w 5349084"/>
              <a:gd name="connsiteY91" fmla="*/ 2753769 h 16206724"/>
              <a:gd name="connsiteX92" fmla="*/ 3180645 w 5349084"/>
              <a:gd name="connsiteY92" fmla="*/ 2879321 h 16206724"/>
              <a:gd name="connsiteX93" fmla="*/ 3201569 w 5349084"/>
              <a:gd name="connsiteY93" fmla="*/ 2916985 h 16206724"/>
              <a:gd name="connsiteX94" fmla="*/ 2912801 w 5349084"/>
              <a:gd name="connsiteY94" fmla="*/ 3285270 h 16206724"/>
              <a:gd name="connsiteX95" fmla="*/ 2823711 w 5349084"/>
              <a:gd name="connsiteY95" fmla="*/ 3746961 h 16206724"/>
              <a:gd name="connsiteX96" fmla="*/ 2824884 w 5349084"/>
              <a:gd name="connsiteY96" fmla="*/ 3757912 h 16206724"/>
              <a:gd name="connsiteX97" fmla="*/ 2825561 w 5349084"/>
              <a:gd name="connsiteY97" fmla="*/ 3758216 h 16206724"/>
              <a:gd name="connsiteX98" fmla="*/ 2863661 w 5349084"/>
              <a:gd name="connsiteY98" fmla="*/ 3765836 h 16206724"/>
              <a:gd name="connsiteX99" fmla="*/ 2917001 w 5349084"/>
              <a:gd name="connsiteY99" fmla="*/ 3796316 h 16206724"/>
              <a:gd name="connsiteX100" fmla="*/ 2955101 w 5349084"/>
              <a:gd name="connsiteY100" fmla="*/ 3803936 h 16206724"/>
              <a:gd name="connsiteX101" fmla="*/ 2985581 w 5349084"/>
              <a:gd name="connsiteY101" fmla="*/ 3811556 h 16206724"/>
              <a:gd name="connsiteX102" fmla="*/ 3069401 w 5349084"/>
              <a:gd name="connsiteY102" fmla="*/ 3826796 h 16206724"/>
              <a:gd name="connsiteX103" fmla="*/ 3153221 w 5349084"/>
              <a:gd name="connsiteY103" fmla="*/ 3849656 h 16206724"/>
              <a:gd name="connsiteX104" fmla="*/ 3183701 w 5349084"/>
              <a:gd name="connsiteY104" fmla="*/ 3857276 h 16206724"/>
              <a:gd name="connsiteX105" fmla="*/ 3229421 w 5349084"/>
              <a:gd name="connsiteY105" fmla="*/ 3872516 h 16206724"/>
              <a:gd name="connsiteX106" fmla="*/ 3240080 w 5349084"/>
              <a:gd name="connsiteY106" fmla="*/ 3876069 h 16206724"/>
              <a:gd name="connsiteX107" fmla="*/ 3266177 w 5349084"/>
              <a:gd name="connsiteY107" fmla="*/ 3783228 h 16206724"/>
              <a:gd name="connsiteX108" fmla="*/ 3343861 w 5349084"/>
              <a:gd name="connsiteY108" fmla="*/ 3590781 h 16206724"/>
              <a:gd name="connsiteX109" fmla="*/ 3389899 w 5349084"/>
              <a:gd name="connsiteY109" fmla="*/ 3511263 h 16206724"/>
              <a:gd name="connsiteX110" fmla="*/ 3603334 w 5349084"/>
              <a:gd name="connsiteY110" fmla="*/ 3180646 h 16206724"/>
              <a:gd name="connsiteX111" fmla="*/ 3670295 w 5349084"/>
              <a:gd name="connsiteY111" fmla="*/ 3197386 h 16206724"/>
              <a:gd name="connsiteX112" fmla="*/ 3666113 w 5349084"/>
              <a:gd name="connsiteY112" fmla="*/ 3184828 h 16206724"/>
              <a:gd name="connsiteX113" fmla="*/ 4327352 w 5349084"/>
              <a:gd name="connsiteY113" fmla="*/ 3155535 h 16206724"/>
              <a:gd name="connsiteX114" fmla="*/ 4519865 w 5349084"/>
              <a:gd name="connsiteY114" fmla="*/ 3138795 h 16206724"/>
              <a:gd name="connsiteX115" fmla="*/ 4817001 w 5349084"/>
              <a:gd name="connsiteY115" fmla="*/ 3385711 h 16206724"/>
              <a:gd name="connsiteX116" fmla="*/ 5089033 w 5349084"/>
              <a:gd name="connsiteY116" fmla="*/ 3942327 h 16206724"/>
              <a:gd name="connsiteX117" fmla="*/ 5202027 w 5349084"/>
              <a:gd name="connsiteY117" fmla="*/ 4578456 h 16206724"/>
              <a:gd name="connsiteX118" fmla="*/ 5294099 w 5349084"/>
              <a:gd name="connsiteY118" fmla="*/ 5273176 h 16206724"/>
              <a:gd name="connsiteX119" fmla="*/ 5340137 w 5349084"/>
              <a:gd name="connsiteY119" fmla="*/ 6030669 h 16206724"/>
              <a:gd name="connsiteX120" fmla="*/ 5335949 w 5349084"/>
              <a:gd name="connsiteY120" fmla="*/ 6850941 h 16206724"/>
              <a:gd name="connsiteX121" fmla="*/ 5231325 w 5349084"/>
              <a:gd name="connsiteY121" fmla="*/ 7131343 h 16206724"/>
              <a:gd name="connsiteX122" fmla="*/ 5017885 w 5349084"/>
              <a:gd name="connsiteY122" fmla="*/ 7189933 h 16206724"/>
              <a:gd name="connsiteX123" fmla="*/ 4858852 w 5349084"/>
              <a:gd name="connsiteY123" fmla="*/ 7210857 h 16206724"/>
              <a:gd name="connsiteX124" fmla="*/ 4716560 w 5349084"/>
              <a:gd name="connsiteY124" fmla="*/ 7240154 h 16206724"/>
              <a:gd name="connsiteX125" fmla="*/ 4511495 w 5349084"/>
              <a:gd name="connsiteY125" fmla="*/ 7336408 h 16206724"/>
              <a:gd name="connsiteX126" fmla="*/ 4373385 w 5349084"/>
              <a:gd name="connsiteY126" fmla="*/ 7428480 h 16206724"/>
              <a:gd name="connsiteX127" fmla="*/ 4360833 w 5349084"/>
              <a:gd name="connsiteY127" fmla="*/ 7474517 h 16206724"/>
              <a:gd name="connsiteX128" fmla="*/ 4360833 w 5349084"/>
              <a:gd name="connsiteY128" fmla="*/ 7549849 h 16206724"/>
              <a:gd name="connsiteX129" fmla="*/ 4314795 w 5349084"/>
              <a:gd name="connsiteY129" fmla="*/ 7587511 h 16206724"/>
              <a:gd name="connsiteX130" fmla="*/ 4532417 w 5349084"/>
              <a:gd name="connsiteY130" fmla="*/ 8052055 h 16206724"/>
              <a:gd name="connsiteX131" fmla="*/ 4729117 w 5349084"/>
              <a:gd name="connsiteY131" fmla="*/ 8571002 h 16206724"/>
              <a:gd name="connsiteX132" fmla="*/ 4959293 w 5349084"/>
              <a:gd name="connsiteY132" fmla="*/ 9257352 h 16206724"/>
              <a:gd name="connsiteX133" fmla="*/ 5151807 w 5349084"/>
              <a:gd name="connsiteY133" fmla="*/ 10002293 h 16206724"/>
              <a:gd name="connsiteX134" fmla="*/ 5189474 w 5349084"/>
              <a:gd name="connsiteY134" fmla="*/ 10190618 h 16206724"/>
              <a:gd name="connsiteX135" fmla="*/ 5181104 w 5349084"/>
              <a:gd name="connsiteY135" fmla="*/ 10207359 h 16206724"/>
              <a:gd name="connsiteX136" fmla="*/ 5135066 w 5349084"/>
              <a:gd name="connsiteY136" fmla="*/ 10211546 h 16206724"/>
              <a:gd name="connsiteX137" fmla="*/ 5072293 w 5349084"/>
              <a:gd name="connsiteY137" fmla="*/ 10249209 h 16206724"/>
              <a:gd name="connsiteX138" fmla="*/ 4930001 w 5349084"/>
              <a:gd name="connsiteY138" fmla="*/ 10257579 h 16206724"/>
              <a:gd name="connsiteX139" fmla="*/ 4934183 w 5349084"/>
              <a:gd name="connsiteY139" fmla="*/ 10320357 h 16206724"/>
              <a:gd name="connsiteX140" fmla="*/ 4950923 w 5349084"/>
              <a:gd name="connsiteY140" fmla="*/ 10353838 h 16206724"/>
              <a:gd name="connsiteX141" fmla="*/ 4913260 w 5349084"/>
              <a:gd name="connsiteY141" fmla="*/ 10341281 h 16206724"/>
              <a:gd name="connsiteX142" fmla="*/ 4846299 w 5349084"/>
              <a:gd name="connsiteY142" fmla="*/ 10370578 h 16206724"/>
              <a:gd name="connsiteX143" fmla="*/ 4791891 w 5349084"/>
              <a:gd name="connsiteY143" fmla="*/ 10424982 h 16206724"/>
              <a:gd name="connsiteX144" fmla="*/ 4716560 w 5349084"/>
              <a:gd name="connsiteY144" fmla="*/ 10424982 h 16206724"/>
              <a:gd name="connsiteX145" fmla="*/ 4599379 w 5349084"/>
              <a:gd name="connsiteY145" fmla="*/ 10370578 h 16206724"/>
              <a:gd name="connsiteX146" fmla="*/ 4515677 w 5349084"/>
              <a:gd name="connsiteY146" fmla="*/ 10445909 h 16206724"/>
              <a:gd name="connsiteX147" fmla="*/ 4423606 w 5349084"/>
              <a:gd name="connsiteY147" fmla="*/ 10542163 h 16206724"/>
              <a:gd name="connsiteX148" fmla="*/ 4331535 w 5349084"/>
              <a:gd name="connsiteY148" fmla="*/ 10625865 h 16206724"/>
              <a:gd name="connsiteX149" fmla="*/ 4252021 w 5349084"/>
              <a:gd name="connsiteY149" fmla="*/ 10667715 h 16206724"/>
              <a:gd name="connsiteX150" fmla="*/ 4256203 w 5349084"/>
              <a:gd name="connsiteY150" fmla="*/ 10772344 h 16206724"/>
              <a:gd name="connsiteX151" fmla="*/ 4247833 w 5349084"/>
              <a:gd name="connsiteY151" fmla="*/ 10826747 h 16206724"/>
              <a:gd name="connsiteX152" fmla="*/ 4293871 w 5349084"/>
              <a:gd name="connsiteY152" fmla="*/ 11366622 h 16206724"/>
              <a:gd name="connsiteX153" fmla="*/ 4427793 w 5349084"/>
              <a:gd name="connsiteY153" fmla="*/ 11885570 h 16206724"/>
              <a:gd name="connsiteX154" fmla="*/ 4469644 w 5349084"/>
              <a:gd name="connsiteY154" fmla="*/ 12258038 h 16206724"/>
              <a:gd name="connsiteX155" fmla="*/ 4490567 w 5349084"/>
              <a:gd name="connsiteY155" fmla="*/ 12291518 h 16206724"/>
              <a:gd name="connsiteX156" fmla="*/ 4498937 w 5349084"/>
              <a:gd name="connsiteY156" fmla="*/ 12797913 h 16206724"/>
              <a:gd name="connsiteX157" fmla="*/ 4398495 w 5349084"/>
              <a:gd name="connsiteY157" fmla="*/ 13358711 h 16206724"/>
              <a:gd name="connsiteX158" fmla="*/ 4159949 w 5349084"/>
              <a:gd name="connsiteY158" fmla="*/ 14153872 h 16206724"/>
              <a:gd name="connsiteX159" fmla="*/ 3992547 w 5349084"/>
              <a:gd name="connsiteY159" fmla="*/ 14647709 h 16206724"/>
              <a:gd name="connsiteX160" fmla="*/ 3992547 w 5349084"/>
              <a:gd name="connsiteY160" fmla="*/ 15057845 h 16206724"/>
              <a:gd name="connsiteX161" fmla="*/ 4026027 w 5349084"/>
              <a:gd name="connsiteY161" fmla="*/ 15120619 h 16206724"/>
              <a:gd name="connsiteX162" fmla="*/ 4030211 w 5349084"/>
              <a:gd name="connsiteY162" fmla="*/ 15183397 h 16206724"/>
              <a:gd name="connsiteX163" fmla="*/ 4042768 w 5349084"/>
              <a:gd name="connsiteY163" fmla="*/ 15250358 h 16206724"/>
              <a:gd name="connsiteX164" fmla="*/ 4046951 w 5349084"/>
              <a:gd name="connsiteY164" fmla="*/ 15308949 h 16206724"/>
              <a:gd name="connsiteX165" fmla="*/ 4147392 w 5349084"/>
              <a:gd name="connsiteY165" fmla="*/ 15585163 h 16206724"/>
              <a:gd name="connsiteX166" fmla="*/ 4143209 w 5349084"/>
              <a:gd name="connsiteY166" fmla="*/ 15752565 h 16206724"/>
              <a:gd name="connsiteX167" fmla="*/ 4180873 w 5349084"/>
              <a:gd name="connsiteY167" fmla="*/ 15815339 h 16206724"/>
              <a:gd name="connsiteX168" fmla="*/ 4185060 w 5349084"/>
              <a:gd name="connsiteY168" fmla="*/ 15919967 h 16206724"/>
              <a:gd name="connsiteX169" fmla="*/ 4159949 w 5349084"/>
              <a:gd name="connsiteY169" fmla="*/ 15953448 h 16206724"/>
              <a:gd name="connsiteX170" fmla="*/ 4005100 w 5349084"/>
              <a:gd name="connsiteY170" fmla="*/ 16024592 h 16206724"/>
              <a:gd name="connsiteX171" fmla="*/ 3967437 w 5349084"/>
              <a:gd name="connsiteY171" fmla="*/ 16024592 h 16206724"/>
              <a:gd name="connsiteX172" fmla="*/ 3963249 w 5349084"/>
              <a:gd name="connsiteY172" fmla="*/ 15978558 h 16206724"/>
              <a:gd name="connsiteX173" fmla="*/ 3887918 w 5349084"/>
              <a:gd name="connsiteY173" fmla="*/ 16028780 h 16206724"/>
              <a:gd name="connsiteX174" fmla="*/ 3607521 w 5349084"/>
              <a:gd name="connsiteY174" fmla="*/ 16191994 h 16206724"/>
              <a:gd name="connsiteX175" fmla="*/ 3029983 w 5349084"/>
              <a:gd name="connsiteY175" fmla="*/ 16187812 h 16206724"/>
              <a:gd name="connsiteX176" fmla="*/ 2536146 w 5349084"/>
              <a:gd name="connsiteY176" fmla="*/ 16179440 h 16206724"/>
              <a:gd name="connsiteX177" fmla="*/ 2414777 w 5349084"/>
              <a:gd name="connsiteY177" fmla="*/ 16154332 h 16206724"/>
              <a:gd name="connsiteX178" fmla="*/ 2410595 w 5349084"/>
              <a:gd name="connsiteY178" fmla="*/ 16112480 h 16206724"/>
              <a:gd name="connsiteX179" fmla="*/ 1958608 w 5349084"/>
              <a:gd name="connsiteY179" fmla="*/ 16087370 h 16206724"/>
              <a:gd name="connsiteX180" fmla="*/ 1690764 w 5349084"/>
              <a:gd name="connsiteY180" fmla="*/ 16066442 h 16206724"/>
              <a:gd name="connsiteX181" fmla="*/ 1665654 w 5349084"/>
              <a:gd name="connsiteY181" fmla="*/ 16024592 h 16206724"/>
              <a:gd name="connsiteX182" fmla="*/ 1690764 w 5349084"/>
              <a:gd name="connsiteY182" fmla="*/ 15978558 h 16206724"/>
              <a:gd name="connsiteX183" fmla="*/ 1749355 w 5349084"/>
              <a:gd name="connsiteY183" fmla="*/ 15786046 h 16206724"/>
              <a:gd name="connsiteX184" fmla="*/ 2038122 w 5349084"/>
              <a:gd name="connsiteY184" fmla="*/ 15614456 h 16206724"/>
              <a:gd name="connsiteX185" fmla="*/ 2096713 w 5349084"/>
              <a:gd name="connsiteY185" fmla="*/ 15593533 h 16206724"/>
              <a:gd name="connsiteX186" fmla="*/ 2326893 w 5349084"/>
              <a:gd name="connsiteY186" fmla="*/ 15451241 h 16206724"/>
              <a:gd name="connsiteX187" fmla="*/ 2418965 w 5349084"/>
              <a:gd name="connsiteY187" fmla="*/ 15384280 h 16206724"/>
              <a:gd name="connsiteX188" fmla="*/ 2481738 w 5349084"/>
              <a:gd name="connsiteY188" fmla="*/ 15225247 h 16206724"/>
              <a:gd name="connsiteX189" fmla="*/ 2590550 w 5349084"/>
              <a:gd name="connsiteY189" fmla="*/ 15133176 h 16206724"/>
              <a:gd name="connsiteX190" fmla="*/ 2615660 w 5349084"/>
              <a:gd name="connsiteY190" fmla="*/ 15057845 h 16206724"/>
              <a:gd name="connsiteX191" fmla="*/ 2644958 w 5349084"/>
              <a:gd name="connsiteY191" fmla="*/ 15020177 h 16206724"/>
              <a:gd name="connsiteX192" fmla="*/ 2649141 w 5349084"/>
              <a:gd name="connsiteY192" fmla="*/ 14969957 h 16206724"/>
              <a:gd name="connsiteX193" fmla="*/ 2674251 w 5349084"/>
              <a:gd name="connsiteY193" fmla="*/ 14919736 h 16206724"/>
              <a:gd name="connsiteX194" fmla="*/ 2674251 w 5349084"/>
              <a:gd name="connsiteY194" fmla="*/ 14869515 h 16206724"/>
              <a:gd name="connsiteX195" fmla="*/ 2624030 w 5349084"/>
              <a:gd name="connsiteY195" fmla="*/ 14790001 h 16206724"/>
              <a:gd name="connsiteX196" fmla="*/ 2665881 w 5349084"/>
              <a:gd name="connsiteY196" fmla="*/ 14727223 h 16206724"/>
              <a:gd name="connsiteX197" fmla="*/ 2619847 w 5349084"/>
              <a:gd name="connsiteY197" fmla="*/ 14467749 h 16206724"/>
              <a:gd name="connsiteX198" fmla="*/ 2464998 w 5349084"/>
              <a:gd name="connsiteY198" fmla="*/ 13844178 h 16206724"/>
              <a:gd name="connsiteX199" fmla="*/ 2285043 w 5349084"/>
              <a:gd name="connsiteY199" fmla="*/ 13032276 h 16206724"/>
              <a:gd name="connsiteX200" fmla="*/ 2209711 w 5349084"/>
              <a:gd name="connsiteY200" fmla="*/ 12475661 h 16206724"/>
              <a:gd name="connsiteX201" fmla="*/ 2197154 w 5349084"/>
              <a:gd name="connsiteY201" fmla="*/ 12350109 h 16206724"/>
              <a:gd name="connsiteX202" fmla="*/ 2218082 w 5349084"/>
              <a:gd name="connsiteY202" fmla="*/ 12316629 h 16206724"/>
              <a:gd name="connsiteX203" fmla="*/ 2213895 w 5349084"/>
              <a:gd name="connsiteY203" fmla="*/ 11998564 h 16206724"/>
              <a:gd name="connsiteX204" fmla="*/ 2205524 w 5349084"/>
              <a:gd name="connsiteY204" fmla="*/ 11546578 h 16206724"/>
              <a:gd name="connsiteX205" fmla="*/ 2088343 w 5349084"/>
              <a:gd name="connsiteY205" fmla="*/ 11098779 h 16206724"/>
              <a:gd name="connsiteX206" fmla="*/ 2038122 w 5349084"/>
              <a:gd name="connsiteY206" fmla="*/ 10994150 h 16206724"/>
              <a:gd name="connsiteX207" fmla="*/ 2008829 w 5349084"/>
              <a:gd name="connsiteY207" fmla="*/ 11006707 h 16206724"/>
              <a:gd name="connsiteX208" fmla="*/ 1891647 w 5349084"/>
              <a:gd name="connsiteY208" fmla="*/ 10948116 h 16206724"/>
              <a:gd name="connsiteX209" fmla="*/ 1761908 w 5349084"/>
              <a:gd name="connsiteY209" fmla="*/ 11048558 h 16206724"/>
              <a:gd name="connsiteX210" fmla="*/ 1669837 w 5349084"/>
              <a:gd name="connsiteY210" fmla="*/ 11010890 h 16206724"/>
              <a:gd name="connsiteX211" fmla="*/ 1615433 w 5349084"/>
              <a:gd name="connsiteY211" fmla="*/ 11069481 h 16206724"/>
              <a:gd name="connsiteX212" fmla="*/ 1577765 w 5349084"/>
              <a:gd name="connsiteY212" fmla="*/ 11132259 h 16206724"/>
              <a:gd name="connsiteX213" fmla="*/ 1519175 w 5349084"/>
              <a:gd name="connsiteY213" fmla="*/ 11082038 h 16206724"/>
              <a:gd name="connsiteX214" fmla="*/ 1464771 w 5349084"/>
              <a:gd name="connsiteY214" fmla="*/ 11128072 h 16206724"/>
              <a:gd name="connsiteX215" fmla="*/ 1422920 w 5349084"/>
              <a:gd name="connsiteY215" fmla="*/ 11199220 h 16206724"/>
              <a:gd name="connsiteX216" fmla="*/ 1347589 w 5349084"/>
              <a:gd name="connsiteY216" fmla="*/ 11148999 h 16206724"/>
              <a:gd name="connsiteX217" fmla="*/ 1288998 w 5349084"/>
              <a:gd name="connsiteY217" fmla="*/ 11186663 h 16206724"/>
              <a:gd name="connsiteX218" fmla="*/ 1230408 w 5349084"/>
              <a:gd name="connsiteY218" fmla="*/ 11245253 h 16206724"/>
              <a:gd name="connsiteX219" fmla="*/ 1138336 w 5349084"/>
              <a:gd name="connsiteY219" fmla="*/ 11178292 h 16206724"/>
              <a:gd name="connsiteX220" fmla="*/ 1092298 w 5349084"/>
              <a:gd name="connsiteY220" fmla="*/ 11140629 h 16206724"/>
              <a:gd name="connsiteX221" fmla="*/ 1071375 w 5349084"/>
              <a:gd name="connsiteY221" fmla="*/ 11136442 h 16206724"/>
              <a:gd name="connsiteX222" fmla="*/ 958377 w 5349084"/>
              <a:gd name="connsiteY222" fmla="*/ 11182480 h 16206724"/>
              <a:gd name="connsiteX223" fmla="*/ 895603 w 5349084"/>
              <a:gd name="connsiteY223" fmla="*/ 11157369 h 16206724"/>
              <a:gd name="connsiteX224" fmla="*/ 891416 w 5349084"/>
              <a:gd name="connsiteY224" fmla="*/ 11119702 h 16206724"/>
              <a:gd name="connsiteX225" fmla="*/ 874675 w 5349084"/>
              <a:gd name="connsiteY225" fmla="*/ 11094591 h 16206724"/>
              <a:gd name="connsiteX226" fmla="*/ 883045 w 5349084"/>
              <a:gd name="connsiteY226" fmla="*/ 11019260 h 16206724"/>
              <a:gd name="connsiteX227" fmla="*/ 899786 w 5349084"/>
              <a:gd name="connsiteY227" fmla="*/ 10981597 h 16206724"/>
              <a:gd name="connsiteX228" fmla="*/ 874675 w 5349084"/>
              <a:gd name="connsiteY228" fmla="*/ 10952299 h 16206724"/>
              <a:gd name="connsiteX229" fmla="*/ 857935 w 5349084"/>
              <a:gd name="connsiteY229" fmla="*/ 10914636 h 16206724"/>
              <a:gd name="connsiteX230" fmla="*/ 962564 w 5349084"/>
              <a:gd name="connsiteY230" fmla="*/ 10429169 h 16206724"/>
              <a:gd name="connsiteX231" fmla="*/ 1029525 w 5349084"/>
              <a:gd name="connsiteY231" fmla="*/ 10056696 h 16206724"/>
              <a:gd name="connsiteX232" fmla="*/ 1029525 w 5349084"/>
              <a:gd name="connsiteY232" fmla="*/ 9474975 h 16206724"/>
              <a:gd name="connsiteX233" fmla="*/ 1079745 w 5349084"/>
              <a:gd name="connsiteY233" fmla="*/ 8767698 h 16206724"/>
              <a:gd name="connsiteX234" fmla="*/ 1167629 w 5349084"/>
              <a:gd name="connsiteY234" fmla="*/ 8219458 h 16206724"/>
              <a:gd name="connsiteX235" fmla="*/ 1176000 w 5349084"/>
              <a:gd name="connsiteY235" fmla="*/ 8035315 h 16206724"/>
              <a:gd name="connsiteX236" fmla="*/ 1180187 w 5349084"/>
              <a:gd name="connsiteY236" fmla="*/ 7943244 h 16206724"/>
              <a:gd name="connsiteX237" fmla="*/ 1100669 w 5349084"/>
              <a:gd name="connsiteY237" fmla="*/ 7930686 h 16206724"/>
              <a:gd name="connsiteX238" fmla="*/ 987674 w 5349084"/>
              <a:gd name="connsiteY238" fmla="*/ 7788394 h 16206724"/>
              <a:gd name="connsiteX239" fmla="*/ 1021155 w 5349084"/>
              <a:gd name="connsiteY239" fmla="*/ 7625179 h 16206724"/>
              <a:gd name="connsiteX240" fmla="*/ 1046265 w 5349084"/>
              <a:gd name="connsiteY240" fmla="*/ 7554031 h 16206724"/>
              <a:gd name="connsiteX241" fmla="*/ 1125779 w 5349084"/>
              <a:gd name="connsiteY241" fmla="*/ 7294557 h 16206724"/>
              <a:gd name="connsiteX242" fmla="*/ 1192740 w 5349084"/>
              <a:gd name="connsiteY242" fmla="*/ 6901162 h 16206724"/>
              <a:gd name="connsiteX243" fmla="*/ 1205297 w 5349084"/>
              <a:gd name="connsiteY243" fmla="*/ 6662615 h 16206724"/>
              <a:gd name="connsiteX244" fmla="*/ 1167629 w 5349084"/>
              <a:gd name="connsiteY244" fmla="*/ 6583098 h 16206724"/>
              <a:gd name="connsiteX245" fmla="*/ 1125779 w 5349084"/>
              <a:gd name="connsiteY245" fmla="*/ 6499396 h 16206724"/>
              <a:gd name="connsiteX246" fmla="*/ 1029525 w 5349084"/>
              <a:gd name="connsiteY246" fmla="*/ 6553804 h 16206724"/>
              <a:gd name="connsiteX247" fmla="*/ 682163 w 5349084"/>
              <a:gd name="connsiteY247" fmla="*/ 6398955 h 16206724"/>
              <a:gd name="connsiteX248" fmla="*/ 439429 w 5349084"/>
              <a:gd name="connsiteY248" fmla="*/ 6152038 h 16206724"/>
              <a:gd name="connsiteX249" fmla="*/ 393396 w 5349084"/>
              <a:gd name="connsiteY249" fmla="*/ 6072520 h 16206724"/>
              <a:gd name="connsiteX250" fmla="*/ 305507 w 5349084"/>
              <a:gd name="connsiteY250" fmla="*/ 5976266 h 16206724"/>
              <a:gd name="connsiteX251" fmla="*/ 246916 w 5349084"/>
              <a:gd name="connsiteY251" fmla="*/ 5867455 h 16206724"/>
              <a:gd name="connsiteX252" fmla="*/ 167402 w 5349084"/>
              <a:gd name="connsiteY252" fmla="*/ 5771195 h 16206724"/>
              <a:gd name="connsiteX253" fmla="*/ 150662 w 5349084"/>
              <a:gd name="connsiteY253" fmla="*/ 5670755 h 16206724"/>
              <a:gd name="connsiteX254" fmla="*/ 108812 w 5349084"/>
              <a:gd name="connsiteY254" fmla="*/ 5578683 h 16206724"/>
              <a:gd name="connsiteX255" fmla="*/ 66961 w 5349084"/>
              <a:gd name="connsiteY255" fmla="*/ 5511722 h 16206724"/>
              <a:gd name="connsiteX256" fmla="*/ 0 w 5349084"/>
              <a:gd name="connsiteY256" fmla="*/ 5448949 h 16206724"/>
              <a:gd name="connsiteX257" fmla="*/ 16740 w 5349084"/>
              <a:gd name="connsiteY257" fmla="*/ 5390358 h 16206724"/>
              <a:gd name="connsiteX258" fmla="*/ 37663 w 5349084"/>
              <a:gd name="connsiteY258" fmla="*/ 5289916 h 16206724"/>
              <a:gd name="connsiteX259" fmla="*/ 66961 w 5349084"/>
              <a:gd name="connsiteY259" fmla="*/ 5231325 h 16206724"/>
              <a:gd name="connsiteX260" fmla="*/ 37663 w 5349084"/>
              <a:gd name="connsiteY260" fmla="*/ 5122513 h 16206724"/>
              <a:gd name="connsiteX261" fmla="*/ 104624 w 5349084"/>
              <a:gd name="connsiteY261" fmla="*/ 5118327 h 16206724"/>
              <a:gd name="connsiteX262" fmla="*/ 96254 w 5349084"/>
              <a:gd name="connsiteY262" fmla="*/ 5009515 h 16206724"/>
              <a:gd name="connsiteX263" fmla="*/ 159032 w 5349084"/>
              <a:gd name="connsiteY263" fmla="*/ 4930001 h 16206724"/>
              <a:gd name="connsiteX264" fmla="*/ 171585 w 5349084"/>
              <a:gd name="connsiteY264" fmla="*/ 4867223 h 16206724"/>
              <a:gd name="connsiteX265" fmla="*/ 189041 w 5349084"/>
              <a:gd name="connsiteY265" fmla="*/ 4779296 h 16206724"/>
              <a:gd name="connsiteX266" fmla="*/ 204281 w 5349084"/>
              <a:gd name="connsiteY266" fmla="*/ 4756436 h 16206724"/>
              <a:gd name="connsiteX267" fmla="*/ 211901 w 5349084"/>
              <a:gd name="connsiteY267" fmla="*/ 4733577 h 16206724"/>
              <a:gd name="connsiteX268" fmla="*/ 265241 w 5349084"/>
              <a:gd name="connsiteY268" fmla="*/ 4664996 h 16206724"/>
              <a:gd name="connsiteX269" fmla="*/ 280481 w 5349084"/>
              <a:gd name="connsiteY269" fmla="*/ 4642137 h 16206724"/>
              <a:gd name="connsiteX270" fmla="*/ 303341 w 5349084"/>
              <a:gd name="connsiteY270" fmla="*/ 4619277 h 16206724"/>
              <a:gd name="connsiteX271" fmla="*/ 318581 w 5349084"/>
              <a:gd name="connsiteY271" fmla="*/ 4596416 h 16206724"/>
              <a:gd name="connsiteX272" fmla="*/ 341441 w 5349084"/>
              <a:gd name="connsiteY272" fmla="*/ 4581176 h 16206724"/>
              <a:gd name="connsiteX273" fmla="*/ 379541 w 5349084"/>
              <a:gd name="connsiteY273" fmla="*/ 4543077 h 16206724"/>
              <a:gd name="connsiteX274" fmla="*/ 394781 w 5349084"/>
              <a:gd name="connsiteY274" fmla="*/ 4520217 h 16206724"/>
              <a:gd name="connsiteX275" fmla="*/ 440501 w 5349084"/>
              <a:gd name="connsiteY275" fmla="*/ 4474496 h 16206724"/>
              <a:gd name="connsiteX276" fmla="*/ 478601 w 5349084"/>
              <a:gd name="connsiteY276" fmla="*/ 4421157 h 16206724"/>
              <a:gd name="connsiteX277" fmla="*/ 531941 w 5349084"/>
              <a:gd name="connsiteY277" fmla="*/ 4344957 h 16206724"/>
              <a:gd name="connsiteX278" fmla="*/ 562421 w 5349084"/>
              <a:gd name="connsiteY278" fmla="*/ 4306857 h 16206724"/>
              <a:gd name="connsiteX279" fmla="*/ 592901 w 5349084"/>
              <a:gd name="connsiteY279" fmla="*/ 4261136 h 16206724"/>
              <a:gd name="connsiteX280" fmla="*/ 615761 w 5349084"/>
              <a:gd name="connsiteY280" fmla="*/ 4238277 h 16206724"/>
              <a:gd name="connsiteX281" fmla="*/ 631001 w 5349084"/>
              <a:gd name="connsiteY281" fmla="*/ 4215417 h 16206724"/>
              <a:gd name="connsiteX282" fmla="*/ 646241 w 5349084"/>
              <a:gd name="connsiteY282" fmla="*/ 4184936 h 16206724"/>
              <a:gd name="connsiteX283" fmla="*/ 691961 w 5349084"/>
              <a:gd name="connsiteY283" fmla="*/ 4139217 h 16206724"/>
              <a:gd name="connsiteX284" fmla="*/ 707201 w 5349084"/>
              <a:gd name="connsiteY284" fmla="*/ 4116357 h 16206724"/>
              <a:gd name="connsiteX285" fmla="*/ 752921 w 5349084"/>
              <a:gd name="connsiteY285" fmla="*/ 4078256 h 16206724"/>
              <a:gd name="connsiteX286" fmla="*/ 762000 w 5349084"/>
              <a:gd name="connsiteY286" fmla="*/ 4075230 h 16206724"/>
              <a:gd name="connsiteX287" fmla="*/ 794637 w 5349084"/>
              <a:gd name="connsiteY287" fmla="*/ 3971099 h 16206724"/>
              <a:gd name="connsiteX288" fmla="*/ 837012 w 5349084"/>
              <a:gd name="connsiteY288" fmla="*/ 3862813 h 16206724"/>
              <a:gd name="connsiteX289" fmla="*/ 1008597 w 5349084"/>
              <a:gd name="connsiteY289" fmla="*/ 3699593 h 16206724"/>
              <a:gd name="connsiteX290" fmla="*/ 1268071 w 5349084"/>
              <a:gd name="connsiteY290" fmla="*/ 3578228 h 16206724"/>
              <a:gd name="connsiteX291" fmla="*/ 1242961 w 5349084"/>
              <a:gd name="connsiteY291" fmla="*/ 3615892 h 16206724"/>
              <a:gd name="connsiteX292" fmla="*/ 1150889 w 5349084"/>
              <a:gd name="connsiteY292" fmla="*/ 3749813 h 16206724"/>
              <a:gd name="connsiteX293" fmla="*/ 1076735 w 5349084"/>
              <a:gd name="connsiteY293" fmla="*/ 3869872 h 16206724"/>
              <a:gd name="connsiteX294" fmla="*/ 1061649 w 5349084"/>
              <a:gd name="connsiteY294" fmla="*/ 3902689 h 16206724"/>
              <a:gd name="connsiteX295" fmla="*/ 1065341 w 5349084"/>
              <a:gd name="connsiteY295" fmla="*/ 3902997 h 16206724"/>
              <a:gd name="connsiteX296" fmla="*/ 1301561 w 5349084"/>
              <a:gd name="connsiteY296" fmla="*/ 3971576 h 16206724"/>
              <a:gd name="connsiteX297" fmla="*/ 1418733 w 5349084"/>
              <a:gd name="connsiteY297" fmla="*/ 3833515 h 16206724"/>
              <a:gd name="connsiteX298" fmla="*/ 1519175 w 5349084"/>
              <a:gd name="connsiteY298" fmla="*/ 3590781 h 16206724"/>
              <a:gd name="connsiteX299" fmla="*/ 1569395 w 5349084"/>
              <a:gd name="connsiteY299" fmla="*/ 3490340 h 16206724"/>
              <a:gd name="connsiteX300" fmla="*/ 1414550 w 5349084"/>
              <a:gd name="connsiteY300" fmla="*/ 3586594 h 16206724"/>
              <a:gd name="connsiteX301" fmla="*/ 1364329 w 5349084"/>
              <a:gd name="connsiteY301" fmla="*/ 3511263 h 16206724"/>
              <a:gd name="connsiteX302" fmla="*/ 1406180 w 5349084"/>
              <a:gd name="connsiteY302" fmla="*/ 3310380 h 16206724"/>
              <a:gd name="connsiteX303" fmla="*/ 1506621 w 5349084"/>
              <a:gd name="connsiteY303" fmla="*/ 3130425 h 16206724"/>
              <a:gd name="connsiteX304" fmla="*/ 1514992 w 5349084"/>
              <a:gd name="connsiteY304" fmla="*/ 3126238 h 16206724"/>
              <a:gd name="connsiteX305" fmla="*/ 1653096 w 5349084"/>
              <a:gd name="connsiteY305" fmla="*/ 2875134 h 16206724"/>
              <a:gd name="connsiteX306" fmla="*/ 1694947 w 5349084"/>
              <a:gd name="connsiteY306" fmla="*/ 2833283 h 16206724"/>
              <a:gd name="connsiteX307" fmla="*/ 1879090 w 5349084"/>
              <a:gd name="connsiteY307" fmla="*/ 2661698 h 16206724"/>
              <a:gd name="connsiteX308" fmla="*/ 1916757 w 5349084"/>
              <a:gd name="connsiteY308" fmla="*/ 2649141 h 16206724"/>
              <a:gd name="connsiteX309" fmla="*/ 1870719 w 5349084"/>
              <a:gd name="connsiteY309" fmla="*/ 2230635 h 16206724"/>
              <a:gd name="connsiteX310" fmla="*/ 1795389 w 5349084"/>
              <a:gd name="connsiteY310" fmla="*/ 1879090 h 16206724"/>
              <a:gd name="connsiteX311" fmla="*/ 1678207 w 5349084"/>
              <a:gd name="connsiteY311" fmla="*/ 1837239 h 16206724"/>
              <a:gd name="connsiteX312" fmla="*/ 1544285 w 5349084"/>
              <a:gd name="connsiteY312" fmla="*/ 1653097 h 16206724"/>
              <a:gd name="connsiteX313" fmla="*/ 1489881 w 5349084"/>
              <a:gd name="connsiteY313" fmla="*/ 1431291 h 16206724"/>
              <a:gd name="connsiteX314" fmla="*/ 1477324 w 5349084"/>
              <a:gd name="connsiteY314" fmla="*/ 1297369 h 16206724"/>
              <a:gd name="connsiteX315" fmla="*/ 1531732 w 5349084"/>
              <a:gd name="connsiteY315" fmla="*/ 1192740 h 16206724"/>
              <a:gd name="connsiteX316" fmla="*/ 1636356 w 5349084"/>
              <a:gd name="connsiteY316" fmla="*/ 1201110 h 16206724"/>
              <a:gd name="connsiteX317" fmla="*/ 1724245 w 5349084"/>
              <a:gd name="connsiteY317" fmla="*/ 1272258 h 16206724"/>
              <a:gd name="connsiteX318" fmla="*/ 1749355 w 5349084"/>
              <a:gd name="connsiteY318" fmla="*/ 757494 h 16206724"/>
              <a:gd name="connsiteX319" fmla="*/ 1874907 w 5349084"/>
              <a:gd name="connsiteY319" fmla="*/ 422689 h 16206724"/>
              <a:gd name="connsiteX320" fmla="*/ 1954421 w 5349084"/>
              <a:gd name="connsiteY320" fmla="*/ 267844 h 16206724"/>
              <a:gd name="connsiteX321" fmla="*/ 2067419 w 5349084"/>
              <a:gd name="connsiteY321" fmla="*/ 221806 h 16206724"/>
              <a:gd name="connsiteX322" fmla="*/ 2239005 w 5349084"/>
              <a:gd name="connsiteY322" fmla="*/ 96254 h 16206724"/>
              <a:gd name="connsiteX323" fmla="*/ 2515219 w 5349084"/>
              <a:gd name="connsiteY323" fmla="*/ 25111 h 16206724"/>
              <a:gd name="connsiteX324" fmla="*/ 2674251 w 5349084"/>
              <a:gd name="connsiteY324" fmla="*/ 0 h 1620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5349084" h="16206724">
                <a:moveTo>
                  <a:pt x="3239236" y="11391733"/>
                </a:moveTo>
                <a:cubicBezTo>
                  <a:pt x="3239236" y="11391733"/>
                  <a:pt x="3218309" y="11517285"/>
                  <a:pt x="3201569" y="11638649"/>
                </a:cubicBezTo>
                <a:cubicBezTo>
                  <a:pt x="3184828" y="11760018"/>
                  <a:pt x="3180645" y="11919050"/>
                  <a:pt x="3172275" y="12006934"/>
                </a:cubicBezTo>
                <a:cubicBezTo>
                  <a:pt x="3163905" y="12094823"/>
                  <a:pt x="3163905" y="12212004"/>
                  <a:pt x="3163905" y="12212004"/>
                </a:cubicBezTo>
                <a:cubicBezTo>
                  <a:pt x="3163905" y="12212004"/>
                  <a:pt x="3180645" y="12224557"/>
                  <a:pt x="3180645" y="12249668"/>
                </a:cubicBezTo>
                <a:cubicBezTo>
                  <a:pt x="3184828" y="12274778"/>
                  <a:pt x="3226679" y="12513329"/>
                  <a:pt x="3243419" y="12668174"/>
                </a:cubicBezTo>
                <a:cubicBezTo>
                  <a:pt x="3260159" y="12827206"/>
                  <a:pt x="3255977" y="12977868"/>
                  <a:pt x="3260159" y="13245712"/>
                </a:cubicBezTo>
                <a:cubicBezTo>
                  <a:pt x="3268529" y="13513556"/>
                  <a:pt x="3272717" y="13764659"/>
                  <a:pt x="3276899" y="13999023"/>
                </a:cubicBezTo>
                <a:cubicBezTo>
                  <a:pt x="3281087" y="14233386"/>
                  <a:pt x="3281087" y="14459379"/>
                  <a:pt x="3285270" y="14534710"/>
                </a:cubicBezTo>
                <a:cubicBezTo>
                  <a:pt x="3289457" y="14610042"/>
                  <a:pt x="3302010" y="14643522"/>
                  <a:pt x="3302010" y="14643522"/>
                </a:cubicBezTo>
                <a:cubicBezTo>
                  <a:pt x="3302010" y="14643522"/>
                  <a:pt x="3343861" y="14593301"/>
                  <a:pt x="3389899" y="14358938"/>
                </a:cubicBezTo>
                <a:cubicBezTo>
                  <a:pt x="3435932" y="14124575"/>
                  <a:pt x="3465229" y="13952989"/>
                  <a:pt x="3465229" y="13701886"/>
                </a:cubicBezTo>
                <a:cubicBezTo>
                  <a:pt x="3469412" y="13450782"/>
                  <a:pt x="3465229" y="13295933"/>
                  <a:pt x="3502893" y="12965315"/>
                </a:cubicBezTo>
                <a:cubicBezTo>
                  <a:pt x="3540561" y="12634693"/>
                  <a:pt x="3553113" y="12542622"/>
                  <a:pt x="3553113" y="12446368"/>
                </a:cubicBezTo>
                <a:cubicBezTo>
                  <a:pt x="3557301" y="12350109"/>
                  <a:pt x="3557301" y="12333369"/>
                  <a:pt x="3557301" y="12316629"/>
                </a:cubicBezTo>
                <a:cubicBezTo>
                  <a:pt x="3557301" y="12299889"/>
                  <a:pt x="3565671" y="12274778"/>
                  <a:pt x="3565671" y="12274778"/>
                </a:cubicBezTo>
                <a:cubicBezTo>
                  <a:pt x="3565671" y="12274778"/>
                  <a:pt x="3553113" y="12186894"/>
                  <a:pt x="3532191" y="12099006"/>
                </a:cubicBezTo>
                <a:cubicBezTo>
                  <a:pt x="3507080" y="12011122"/>
                  <a:pt x="3490340" y="11952531"/>
                  <a:pt x="3469412" y="11923233"/>
                </a:cubicBezTo>
                <a:cubicBezTo>
                  <a:pt x="3448489" y="11893940"/>
                  <a:pt x="3381528" y="11826979"/>
                  <a:pt x="3335491" y="11743278"/>
                </a:cubicBezTo>
                <a:cubicBezTo>
                  <a:pt x="3289457" y="11659577"/>
                  <a:pt x="3293640" y="11651206"/>
                  <a:pt x="3281087" y="11588428"/>
                </a:cubicBezTo>
                <a:cubicBezTo>
                  <a:pt x="3268529" y="11525655"/>
                  <a:pt x="3239236" y="11391733"/>
                  <a:pt x="3239236" y="11391733"/>
                </a:cubicBezTo>
                <a:close/>
                <a:moveTo>
                  <a:pt x="1149161" y="4474496"/>
                </a:moveTo>
                <a:cubicBezTo>
                  <a:pt x="1133921" y="4473226"/>
                  <a:pt x="1109791" y="4468146"/>
                  <a:pt x="1088201" y="4474496"/>
                </a:cubicBezTo>
                <a:cubicBezTo>
                  <a:pt x="1035798" y="4509431"/>
                  <a:pt x="1059857" y="4499184"/>
                  <a:pt x="1019621" y="4512597"/>
                </a:cubicBezTo>
                <a:cubicBezTo>
                  <a:pt x="995491" y="4544347"/>
                  <a:pt x="959931" y="4635786"/>
                  <a:pt x="943421" y="4664996"/>
                </a:cubicBezTo>
                <a:lnTo>
                  <a:pt x="890081" y="4764056"/>
                </a:lnTo>
                <a:cubicBezTo>
                  <a:pt x="878651" y="4788186"/>
                  <a:pt x="865951" y="4804697"/>
                  <a:pt x="851981" y="4832637"/>
                </a:cubicBezTo>
                <a:cubicBezTo>
                  <a:pt x="838011" y="4860577"/>
                  <a:pt x="810151" y="4893847"/>
                  <a:pt x="806261" y="4931697"/>
                </a:cubicBezTo>
                <a:cubicBezTo>
                  <a:pt x="802371" y="4969547"/>
                  <a:pt x="813055" y="5005612"/>
                  <a:pt x="828642" y="5059735"/>
                </a:cubicBezTo>
                <a:cubicBezTo>
                  <a:pt x="866305" y="5118327"/>
                  <a:pt x="883045" y="5189475"/>
                  <a:pt x="899786" y="5256435"/>
                </a:cubicBezTo>
                <a:cubicBezTo>
                  <a:pt x="908156" y="5294099"/>
                  <a:pt x="908156" y="5331767"/>
                  <a:pt x="912343" y="5373618"/>
                </a:cubicBezTo>
                <a:cubicBezTo>
                  <a:pt x="916526" y="5415468"/>
                  <a:pt x="929083" y="5448949"/>
                  <a:pt x="945823" y="5486612"/>
                </a:cubicBezTo>
                <a:cubicBezTo>
                  <a:pt x="970934" y="5541020"/>
                  <a:pt x="983487" y="5595423"/>
                  <a:pt x="1000227" y="5649831"/>
                </a:cubicBezTo>
                <a:cubicBezTo>
                  <a:pt x="1012785" y="5700052"/>
                  <a:pt x="1029525" y="5746086"/>
                  <a:pt x="1054635" y="5792123"/>
                </a:cubicBezTo>
                <a:cubicBezTo>
                  <a:pt x="1075558" y="5833974"/>
                  <a:pt x="1067188" y="5871637"/>
                  <a:pt x="1079745" y="5913488"/>
                </a:cubicBezTo>
                <a:cubicBezTo>
                  <a:pt x="1142519" y="5905118"/>
                  <a:pt x="1113226" y="5800493"/>
                  <a:pt x="1113226" y="5762826"/>
                </a:cubicBezTo>
                <a:cubicBezTo>
                  <a:pt x="1109039" y="5674941"/>
                  <a:pt x="1092298" y="5599610"/>
                  <a:pt x="1083928" y="5511722"/>
                </a:cubicBezTo>
                <a:cubicBezTo>
                  <a:pt x="1075558" y="5402910"/>
                  <a:pt x="1054635" y="5289916"/>
                  <a:pt x="1054635" y="5176918"/>
                </a:cubicBezTo>
                <a:cubicBezTo>
                  <a:pt x="1054635" y="5072293"/>
                  <a:pt x="1071375" y="5047182"/>
                  <a:pt x="1067188" y="4942554"/>
                </a:cubicBezTo>
                <a:cubicBezTo>
                  <a:pt x="1067188" y="4900704"/>
                  <a:pt x="1079745" y="4812819"/>
                  <a:pt x="1088115" y="4775152"/>
                </a:cubicBezTo>
                <a:cubicBezTo>
                  <a:pt x="1092298" y="4750041"/>
                  <a:pt x="1104856" y="4712378"/>
                  <a:pt x="1113226" y="4687267"/>
                </a:cubicBezTo>
                <a:cubicBezTo>
                  <a:pt x="1125781" y="4643324"/>
                  <a:pt x="1159522" y="4580548"/>
                  <a:pt x="1175608" y="4527189"/>
                </a:cubicBezTo>
                <a:lnTo>
                  <a:pt x="1183892" y="4480700"/>
                </a:lnTo>
                <a:lnTo>
                  <a:pt x="1179641" y="4482116"/>
                </a:lnTo>
                <a:cubicBezTo>
                  <a:pt x="1169481" y="4479576"/>
                  <a:pt x="1164401" y="4475766"/>
                  <a:pt x="1149161" y="4474496"/>
                </a:cubicBezTo>
                <a:close/>
                <a:moveTo>
                  <a:pt x="773416" y="4064768"/>
                </a:moveTo>
                <a:lnTo>
                  <a:pt x="763095" y="4074865"/>
                </a:lnTo>
                <a:lnTo>
                  <a:pt x="775781" y="4070636"/>
                </a:lnTo>
                <a:cubicBezTo>
                  <a:pt x="780762" y="4069640"/>
                  <a:pt x="785941" y="4070636"/>
                  <a:pt x="791021" y="4070636"/>
                </a:cubicBezTo>
                <a:lnTo>
                  <a:pt x="773416" y="4064768"/>
                </a:lnTo>
                <a:close/>
                <a:moveTo>
                  <a:pt x="2674251" y="0"/>
                </a:moveTo>
                <a:cubicBezTo>
                  <a:pt x="2774693" y="0"/>
                  <a:pt x="2850023" y="33481"/>
                  <a:pt x="2912801" y="50221"/>
                </a:cubicBezTo>
                <a:cubicBezTo>
                  <a:pt x="2967205" y="50221"/>
                  <a:pt x="2983945" y="46034"/>
                  <a:pt x="3021613" y="62774"/>
                </a:cubicBezTo>
                <a:cubicBezTo>
                  <a:pt x="3059277" y="79514"/>
                  <a:pt x="3209939" y="159032"/>
                  <a:pt x="3327120" y="209253"/>
                </a:cubicBezTo>
                <a:cubicBezTo>
                  <a:pt x="3448489" y="259474"/>
                  <a:pt x="3452672" y="251104"/>
                  <a:pt x="3481970" y="297137"/>
                </a:cubicBezTo>
                <a:cubicBezTo>
                  <a:pt x="3507080" y="338988"/>
                  <a:pt x="3532191" y="401766"/>
                  <a:pt x="3553113" y="426876"/>
                </a:cubicBezTo>
                <a:cubicBezTo>
                  <a:pt x="3574041" y="456169"/>
                  <a:pt x="3590781" y="548241"/>
                  <a:pt x="3590781" y="585908"/>
                </a:cubicBezTo>
                <a:cubicBezTo>
                  <a:pt x="3590781" y="619389"/>
                  <a:pt x="3628445" y="698903"/>
                  <a:pt x="3632632" y="778421"/>
                </a:cubicBezTo>
                <a:cubicBezTo>
                  <a:pt x="3636815" y="857935"/>
                  <a:pt x="3628445" y="924896"/>
                  <a:pt x="3632632" y="966747"/>
                </a:cubicBezTo>
                <a:cubicBezTo>
                  <a:pt x="3632632" y="1008597"/>
                  <a:pt x="3628445" y="1096486"/>
                  <a:pt x="3624262" y="1184370"/>
                </a:cubicBezTo>
                <a:cubicBezTo>
                  <a:pt x="3620075" y="1272258"/>
                  <a:pt x="3628445" y="1339219"/>
                  <a:pt x="3620075" y="1439661"/>
                </a:cubicBezTo>
                <a:cubicBezTo>
                  <a:pt x="3611705" y="1535915"/>
                  <a:pt x="3578224" y="1640544"/>
                  <a:pt x="3578224" y="1640544"/>
                </a:cubicBezTo>
                <a:cubicBezTo>
                  <a:pt x="3578224" y="1640544"/>
                  <a:pt x="3624262" y="1640544"/>
                  <a:pt x="3645185" y="1661467"/>
                </a:cubicBezTo>
                <a:cubicBezTo>
                  <a:pt x="3666113" y="1678207"/>
                  <a:pt x="3666113" y="1715875"/>
                  <a:pt x="3649372" y="1787019"/>
                </a:cubicBezTo>
                <a:cubicBezTo>
                  <a:pt x="3636815" y="1858167"/>
                  <a:pt x="3620075" y="1912570"/>
                  <a:pt x="3565671" y="1996272"/>
                </a:cubicBezTo>
                <a:cubicBezTo>
                  <a:pt x="3511263" y="2079973"/>
                  <a:pt x="3502893" y="2100900"/>
                  <a:pt x="3465229" y="2126010"/>
                </a:cubicBezTo>
                <a:cubicBezTo>
                  <a:pt x="3440119" y="2142751"/>
                  <a:pt x="3419192" y="2155304"/>
                  <a:pt x="3410821" y="2159491"/>
                </a:cubicBezTo>
                <a:cubicBezTo>
                  <a:pt x="3419192" y="2172044"/>
                  <a:pt x="3427562" y="2188784"/>
                  <a:pt x="3435932" y="2205524"/>
                </a:cubicBezTo>
                <a:cubicBezTo>
                  <a:pt x="3490340" y="2289226"/>
                  <a:pt x="3574041" y="2343634"/>
                  <a:pt x="3666113" y="2377114"/>
                </a:cubicBezTo>
                <a:cubicBezTo>
                  <a:pt x="3674483" y="2377114"/>
                  <a:pt x="3678665" y="2381297"/>
                  <a:pt x="3682853" y="2381297"/>
                </a:cubicBezTo>
                <a:cubicBezTo>
                  <a:pt x="3733073" y="2393854"/>
                  <a:pt x="3862808" y="2423148"/>
                  <a:pt x="3913029" y="2368744"/>
                </a:cubicBezTo>
                <a:cubicBezTo>
                  <a:pt x="3904659" y="2385484"/>
                  <a:pt x="3892105" y="2402224"/>
                  <a:pt x="3879548" y="2410595"/>
                </a:cubicBezTo>
                <a:lnTo>
                  <a:pt x="3933956" y="2410595"/>
                </a:lnTo>
                <a:cubicBezTo>
                  <a:pt x="3896289" y="2431518"/>
                  <a:pt x="3858625" y="2448258"/>
                  <a:pt x="3825145" y="2456628"/>
                </a:cubicBezTo>
                <a:cubicBezTo>
                  <a:pt x="3833515" y="2456628"/>
                  <a:pt x="3854438" y="2460815"/>
                  <a:pt x="3871178" y="2448258"/>
                </a:cubicBezTo>
                <a:cubicBezTo>
                  <a:pt x="3875365" y="2444075"/>
                  <a:pt x="3858625" y="2464998"/>
                  <a:pt x="3829327" y="2473368"/>
                </a:cubicBezTo>
                <a:cubicBezTo>
                  <a:pt x="3846068" y="2473368"/>
                  <a:pt x="3866995" y="2473368"/>
                  <a:pt x="3887918" y="2469185"/>
                </a:cubicBezTo>
                <a:cubicBezTo>
                  <a:pt x="3871178" y="2494296"/>
                  <a:pt x="3850255" y="2506849"/>
                  <a:pt x="3791664" y="2506849"/>
                </a:cubicBezTo>
                <a:cubicBezTo>
                  <a:pt x="3812587" y="2531959"/>
                  <a:pt x="3846068" y="2540329"/>
                  <a:pt x="3887918" y="2527776"/>
                </a:cubicBezTo>
                <a:cubicBezTo>
                  <a:pt x="3850255" y="2552887"/>
                  <a:pt x="3812587" y="2561257"/>
                  <a:pt x="3779107" y="2557069"/>
                </a:cubicBezTo>
                <a:cubicBezTo>
                  <a:pt x="3812587" y="2582180"/>
                  <a:pt x="3875365" y="2586367"/>
                  <a:pt x="3917216" y="2586367"/>
                </a:cubicBezTo>
                <a:cubicBezTo>
                  <a:pt x="3871178" y="2615660"/>
                  <a:pt x="3804217" y="2619848"/>
                  <a:pt x="3741443" y="2598920"/>
                </a:cubicBezTo>
                <a:cubicBezTo>
                  <a:pt x="3766554" y="2632400"/>
                  <a:pt x="3833515" y="2636588"/>
                  <a:pt x="3879548" y="2636588"/>
                </a:cubicBezTo>
                <a:cubicBezTo>
                  <a:pt x="3789573" y="2649145"/>
                  <a:pt x="3730982" y="2647049"/>
                  <a:pt x="3694883" y="2641821"/>
                </a:cubicBezTo>
                <a:lnTo>
                  <a:pt x="3670972" y="2636359"/>
                </a:lnTo>
                <a:lnTo>
                  <a:pt x="3645185" y="2628218"/>
                </a:lnTo>
                <a:cubicBezTo>
                  <a:pt x="3645185" y="2628218"/>
                  <a:pt x="3648586" y="2630309"/>
                  <a:pt x="3656499" y="2633055"/>
                </a:cubicBezTo>
                <a:lnTo>
                  <a:pt x="3670972" y="2636359"/>
                </a:lnTo>
                <a:lnTo>
                  <a:pt x="3724703" y="2653328"/>
                </a:lnTo>
                <a:cubicBezTo>
                  <a:pt x="3611705" y="2711919"/>
                  <a:pt x="3528003" y="2716102"/>
                  <a:pt x="3398269" y="2711919"/>
                </a:cubicBezTo>
                <a:cubicBezTo>
                  <a:pt x="3318750" y="2711919"/>
                  <a:pt x="3184828" y="2678438"/>
                  <a:pt x="3076017" y="2636588"/>
                </a:cubicBezTo>
                <a:cubicBezTo>
                  <a:pt x="3088574" y="2661698"/>
                  <a:pt x="3105314" y="2699361"/>
                  <a:pt x="3130425" y="2753769"/>
                </a:cubicBezTo>
                <a:cubicBezTo>
                  <a:pt x="3163905" y="2820730"/>
                  <a:pt x="3172275" y="2862581"/>
                  <a:pt x="3180645" y="2879321"/>
                </a:cubicBezTo>
                <a:cubicBezTo>
                  <a:pt x="3193199" y="2896061"/>
                  <a:pt x="3201569" y="2916985"/>
                  <a:pt x="3201569" y="2916985"/>
                </a:cubicBezTo>
                <a:cubicBezTo>
                  <a:pt x="3034166" y="3021613"/>
                  <a:pt x="2912801" y="3285270"/>
                  <a:pt x="2912801" y="3285270"/>
                </a:cubicBezTo>
                <a:cubicBezTo>
                  <a:pt x="2806604" y="3479354"/>
                  <a:pt x="2818963" y="3695866"/>
                  <a:pt x="2823711" y="3746961"/>
                </a:cubicBezTo>
                <a:lnTo>
                  <a:pt x="2824884" y="3757912"/>
                </a:lnTo>
                <a:lnTo>
                  <a:pt x="2825561" y="3758216"/>
                </a:lnTo>
                <a:cubicBezTo>
                  <a:pt x="2837688" y="3762764"/>
                  <a:pt x="2850961" y="3763296"/>
                  <a:pt x="2863661" y="3765836"/>
                </a:cubicBezTo>
                <a:cubicBezTo>
                  <a:pt x="2880384" y="3776984"/>
                  <a:pt x="2897665" y="3789871"/>
                  <a:pt x="2917001" y="3796316"/>
                </a:cubicBezTo>
                <a:cubicBezTo>
                  <a:pt x="2929288" y="3800412"/>
                  <a:pt x="2942458" y="3801126"/>
                  <a:pt x="2955101" y="3803936"/>
                </a:cubicBezTo>
                <a:cubicBezTo>
                  <a:pt x="2965324" y="3806208"/>
                  <a:pt x="2975312" y="3809502"/>
                  <a:pt x="2985581" y="3811556"/>
                </a:cubicBezTo>
                <a:cubicBezTo>
                  <a:pt x="3013428" y="3817125"/>
                  <a:pt x="3041489" y="3821563"/>
                  <a:pt x="3069401" y="3826796"/>
                </a:cubicBezTo>
                <a:cubicBezTo>
                  <a:pt x="3174838" y="3846566"/>
                  <a:pt x="3031231" y="3819158"/>
                  <a:pt x="3153221" y="3849656"/>
                </a:cubicBezTo>
                <a:cubicBezTo>
                  <a:pt x="3163381" y="3852196"/>
                  <a:pt x="3173670" y="3854267"/>
                  <a:pt x="3183701" y="3857276"/>
                </a:cubicBezTo>
                <a:cubicBezTo>
                  <a:pt x="3199088" y="3861892"/>
                  <a:pt x="3214181" y="3867436"/>
                  <a:pt x="3229421" y="3872516"/>
                </a:cubicBezTo>
                <a:lnTo>
                  <a:pt x="3240080" y="3876069"/>
                </a:lnTo>
                <a:lnTo>
                  <a:pt x="3266177" y="3783228"/>
                </a:lnTo>
                <a:cubicBezTo>
                  <a:pt x="3303842" y="3668465"/>
                  <a:pt x="3343861" y="3590781"/>
                  <a:pt x="3343861" y="3590781"/>
                </a:cubicBezTo>
                <a:cubicBezTo>
                  <a:pt x="3356418" y="3565671"/>
                  <a:pt x="3389899" y="3511263"/>
                  <a:pt x="3389899" y="3511263"/>
                </a:cubicBezTo>
                <a:cubicBezTo>
                  <a:pt x="3448489" y="3394081"/>
                  <a:pt x="3603334" y="3180646"/>
                  <a:pt x="3603334" y="3180646"/>
                </a:cubicBezTo>
                <a:cubicBezTo>
                  <a:pt x="3645185" y="3159718"/>
                  <a:pt x="3670295" y="3197386"/>
                  <a:pt x="3670295" y="3197386"/>
                </a:cubicBezTo>
                <a:cubicBezTo>
                  <a:pt x="3666113" y="3193199"/>
                  <a:pt x="3666113" y="3189016"/>
                  <a:pt x="3666113" y="3184828"/>
                </a:cubicBezTo>
                <a:lnTo>
                  <a:pt x="4327352" y="3155535"/>
                </a:lnTo>
                <a:cubicBezTo>
                  <a:pt x="4327352" y="3155535"/>
                  <a:pt x="4436163" y="3122055"/>
                  <a:pt x="4519865" y="3138795"/>
                </a:cubicBezTo>
                <a:cubicBezTo>
                  <a:pt x="4603566" y="3155535"/>
                  <a:pt x="4687267" y="3214126"/>
                  <a:pt x="4817001" y="3385711"/>
                </a:cubicBezTo>
                <a:cubicBezTo>
                  <a:pt x="4946741" y="3557301"/>
                  <a:pt x="5009515" y="3691223"/>
                  <a:pt x="5089033" y="3942327"/>
                </a:cubicBezTo>
                <a:cubicBezTo>
                  <a:pt x="5168547" y="4197613"/>
                  <a:pt x="5160177" y="4373386"/>
                  <a:pt x="5202027" y="4578456"/>
                </a:cubicBezTo>
                <a:cubicBezTo>
                  <a:pt x="5243877" y="4783521"/>
                  <a:pt x="5273175" y="5047182"/>
                  <a:pt x="5294099" y="5273176"/>
                </a:cubicBezTo>
                <a:cubicBezTo>
                  <a:pt x="5319209" y="5499169"/>
                  <a:pt x="5331766" y="5787936"/>
                  <a:pt x="5340137" y="6030669"/>
                </a:cubicBezTo>
                <a:cubicBezTo>
                  <a:pt x="5348507" y="6269220"/>
                  <a:pt x="5356877" y="6645875"/>
                  <a:pt x="5335949" y="6850941"/>
                </a:cubicBezTo>
                <a:cubicBezTo>
                  <a:pt x="5331766" y="7039271"/>
                  <a:pt x="5285729" y="7081121"/>
                  <a:pt x="5231325" y="7131343"/>
                </a:cubicBezTo>
                <a:cubicBezTo>
                  <a:pt x="5176917" y="7185746"/>
                  <a:pt x="5139253" y="7181563"/>
                  <a:pt x="5017885" y="7189933"/>
                </a:cubicBezTo>
                <a:cubicBezTo>
                  <a:pt x="4896520" y="7194116"/>
                  <a:pt x="4858852" y="7210857"/>
                  <a:pt x="4858852" y="7210857"/>
                </a:cubicBezTo>
                <a:cubicBezTo>
                  <a:pt x="4858852" y="7210857"/>
                  <a:pt x="4812819" y="7223414"/>
                  <a:pt x="4716560" y="7240154"/>
                </a:cubicBezTo>
                <a:cubicBezTo>
                  <a:pt x="4645417" y="7252707"/>
                  <a:pt x="4607749" y="7286187"/>
                  <a:pt x="4511495" y="7336408"/>
                </a:cubicBezTo>
                <a:lnTo>
                  <a:pt x="4373385" y="7428480"/>
                </a:lnTo>
                <a:cubicBezTo>
                  <a:pt x="4373385" y="7453590"/>
                  <a:pt x="4360833" y="7474517"/>
                  <a:pt x="4360833" y="7474517"/>
                </a:cubicBezTo>
                <a:cubicBezTo>
                  <a:pt x="4360833" y="7474517"/>
                  <a:pt x="4377573" y="7520551"/>
                  <a:pt x="4360833" y="7549849"/>
                </a:cubicBezTo>
                <a:cubicBezTo>
                  <a:pt x="4348275" y="7574958"/>
                  <a:pt x="4314795" y="7587511"/>
                  <a:pt x="4314795" y="7587511"/>
                </a:cubicBezTo>
                <a:cubicBezTo>
                  <a:pt x="4314795" y="7587511"/>
                  <a:pt x="4461273" y="7897206"/>
                  <a:pt x="4532417" y="8052055"/>
                </a:cubicBezTo>
                <a:cubicBezTo>
                  <a:pt x="4603566" y="8206900"/>
                  <a:pt x="4649599" y="8315712"/>
                  <a:pt x="4729117" y="8571002"/>
                </a:cubicBezTo>
                <a:cubicBezTo>
                  <a:pt x="4808631" y="8826289"/>
                  <a:pt x="4896520" y="9056469"/>
                  <a:pt x="4959293" y="9257352"/>
                </a:cubicBezTo>
                <a:cubicBezTo>
                  <a:pt x="5022072" y="9462418"/>
                  <a:pt x="5122513" y="9855814"/>
                  <a:pt x="5151807" y="10002293"/>
                </a:cubicBezTo>
                <a:cubicBezTo>
                  <a:pt x="5185287" y="10148768"/>
                  <a:pt x="5185287" y="10178065"/>
                  <a:pt x="5189474" y="10190618"/>
                </a:cubicBezTo>
                <a:cubicBezTo>
                  <a:pt x="5193657" y="10203176"/>
                  <a:pt x="5193657" y="10207359"/>
                  <a:pt x="5181104" y="10207359"/>
                </a:cubicBezTo>
                <a:cubicBezTo>
                  <a:pt x="5164364" y="10207359"/>
                  <a:pt x="5143437" y="10207359"/>
                  <a:pt x="5135066" y="10211546"/>
                </a:cubicBezTo>
                <a:cubicBezTo>
                  <a:pt x="5126696" y="10215729"/>
                  <a:pt x="5089033" y="10245026"/>
                  <a:pt x="5072293" y="10249209"/>
                </a:cubicBezTo>
                <a:cubicBezTo>
                  <a:pt x="5055552" y="10253396"/>
                  <a:pt x="4930001" y="10257579"/>
                  <a:pt x="4930001" y="10257579"/>
                </a:cubicBezTo>
                <a:cubicBezTo>
                  <a:pt x="4930001" y="10257579"/>
                  <a:pt x="4925813" y="10303617"/>
                  <a:pt x="4934183" y="10320357"/>
                </a:cubicBezTo>
                <a:cubicBezTo>
                  <a:pt x="4942553" y="10337098"/>
                  <a:pt x="4955111" y="10353838"/>
                  <a:pt x="4950923" y="10353838"/>
                </a:cubicBezTo>
                <a:cubicBezTo>
                  <a:pt x="4946741" y="10353838"/>
                  <a:pt x="4925813" y="10341281"/>
                  <a:pt x="4913260" y="10341281"/>
                </a:cubicBezTo>
                <a:cubicBezTo>
                  <a:pt x="4900703" y="10341281"/>
                  <a:pt x="4863039" y="10353838"/>
                  <a:pt x="4846299" y="10370578"/>
                </a:cubicBezTo>
                <a:cubicBezTo>
                  <a:pt x="4829559" y="10387318"/>
                  <a:pt x="4825371" y="10420799"/>
                  <a:pt x="4791891" y="10424982"/>
                </a:cubicBezTo>
                <a:cubicBezTo>
                  <a:pt x="4762598" y="10429169"/>
                  <a:pt x="4733301" y="10441722"/>
                  <a:pt x="4716560" y="10424982"/>
                </a:cubicBezTo>
                <a:cubicBezTo>
                  <a:pt x="4699820" y="10404059"/>
                  <a:pt x="4599379" y="10370578"/>
                  <a:pt x="4599379" y="10370578"/>
                </a:cubicBezTo>
                <a:cubicBezTo>
                  <a:pt x="4599379" y="10370578"/>
                  <a:pt x="4553345" y="10408241"/>
                  <a:pt x="4515677" y="10445909"/>
                </a:cubicBezTo>
                <a:cubicBezTo>
                  <a:pt x="4478014" y="10479390"/>
                  <a:pt x="4461273" y="10512870"/>
                  <a:pt x="4423606" y="10542163"/>
                </a:cubicBezTo>
                <a:cubicBezTo>
                  <a:pt x="4390125" y="10571461"/>
                  <a:pt x="4339905" y="10621682"/>
                  <a:pt x="4331535" y="10625865"/>
                </a:cubicBezTo>
                <a:cubicBezTo>
                  <a:pt x="4323165" y="10630052"/>
                  <a:pt x="4252021" y="10667715"/>
                  <a:pt x="4252021" y="10667715"/>
                </a:cubicBezTo>
                <a:cubicBezTo>
                  <a:pt x="4252021" y="10667715"/>
                  <a:pt x="4256203" y="10747234"/>
                  <a:pt x="4256203" y="10772344"/>
                </a:cubicBezTo>
                <a:cubicBezTo>
                  <a:pt x="4256203" y="10797454"/>
                  <a:pt x="4247833" y="10826747"/>
                  <a:pt x="4247833" y="10826747"/>
                </a:cubicBezTo>
                <a:cubicBezTo>
                  <a:pt x="4247833" y="10826747"/>
                  <a:pt x="4260391" y="11178292"/>
                  <a:pt x="4293871" y="11366622"/>
                </a:cubicBezTo>
                <a:cubicBezTo>
                  <a:pt x="4327352" y="11554948"/>
                  <a:pt x="4394313" y="11726538"/>
                  <a:pt x="4427793" y="11885570"/>
                </a:cubicBezTo>
                <a:cubicBezTo>
                  <a:pt x="4457087" y="12040415"/>
                  <a:pt x="4469644" y="12253855"/>
                  <a:pt x="4469644" y="12258038"/>
                </a:cubicBezTo>
                <a:cubicBezTo>
                  <a:pt x="4469644" y="12262225"/>
                  <a:pt x="4490567" y="12253855"/>
                  <a:pt x="4490567" y="12291518"/>
                </a:cubicBezTo>
                <a:cubicBezTo>
                  <a:pt x="4494754" y="12329186"/>
                  <a:pt x="4511495" y="12626323"/>
                  <a:pt x="4498937" y="12797913"/>
                </a:cubicBezTo>
                <a:cubicBezTo>
                  <a:pt x="4486384" y="12969498"/>
                  <a:pt x="4457087" y="13124347"/>
                  <a:pt x="4398495" y="13358711"/>
                </a:cubicBezTo>
                <a:cubicBezTo>
                  <a:pt x="4339905" y="13597257"/>
                  <a:pt x="4226911" y="13961359"/>
                  <a:pt x="4159949" y="14153872"/>
                </a:cubicBezTo>
                <a:cubicBezTo>
                  <a:pt x="4088801" y="14346385"/>
                  <a:pt x="3996730" y="14547268"/>
                  <a:pt x="3992547" y="14647709"/>
                </a:cubicBezTo>
                <a:cubicBezTo>
                  <a:pt x="3988360" y="14748151"/>
                  <a:pt x="3992547" y="15057845"/>
                  <a:pt x="3992547" y="15057845"/>
                </a:cubicBezTo>
                <a:cubicBezTo>
                  <a:pt x="3992547" y="15057845"/>
                  <a:pt x="4017657" y="15087138"/>
                  <a:pt x="4026027" y="15120619"/>
                </a:cubicBezTo>
                <a:cubicBezTo>
                  <a:pt x="4034398" y="15154099"/>
                  <a:pt x="4030211" y="15183397"/>
                  <a:pt x="4030211" y="15183397"/>
                </a:cubicBezTo>
                <a:cubicBezTo>
                  <a:pt x="4030211" y="15183397"/>
                  <a:pt x="4038581" y="15216877"/>
                  <a:pt x="4042768" y="15250358"/>
                </a:cubicBezTo>
                <a:cubicBezTo>
                  <a:pt x="4046951" y="15279651"/>
                  <a:pt x="4046951" y="15308949"/>
                  <a:pt x="4046951" y="15308949"/>
                </a:cubicBezTo>
                <a:cubicBezTo>
                  <a:pt x="4046951" y="15308949"/>
                  <a:pt x="4134839" y="15514014"/>
                  <a:pt x="4147392" y="15585163"/>
                </a:cubicBezTo>
                <a:cubicBezTo>
                  <a:pt x="4159949" y="15656306"/>
                  <a:pt x="4143209" y="15752565"/>
                  <a:pt x="4143209" y="15752565"/>
                </a:cubicBezTo>
                <a:cubicBezTo>
                  <a:pt x="4143209" y="15752565"/>
                  <a:pt x="4176690" y="15765118"/>
                  <a:pt x="4180873" y="15815339"/>
                </a:cubicBezTo>
                <a:cubicBezTo>
                  <a:pt x="4185060" y="15869747"/>
                  <a:pt x="4185060" y="15907410"/>
                  <a:pt x="4185060" y="15919967"/>
                </a:cubicBezTo>
                <a:cubicBezTo>
                  <a:pt x="4185060" y="15932520"/>
                  <a:pt x="4180873" y="15945078"/>
                  <a:pt x="4159949" y="15953448"/>
                </a:cubicBezTo>
                <a:cubicBezTo>
                  <a:pt x="4143209" y="15961818"/>
                  <a:pt x="4030211" y="16016222"/>
                  <a:pt x="4005100" y="16024592"/>
                </a:cubicBezTo>
                <a:cubicBezTo>
                  <a:pt x="3979990" y="16032962"/>
                  <a:pt x="3975807" y="16037148"/>
                  <a:pt x="3967437" y="16024592"/>
                </a:cubicBezTo>
                <a:cubicBezTo>
                  <a:pt x="3963249" y="16012040"/>
                  <a:pt x="3963249" y="15978558"/>
                  <a:pt x="3963249" y="15978558"/>
                </a:cubicBezTo>
                <a:cubicBezTo>
                  <a:pt x="3963249" y="15978558"/>
                  <a:pt x="3921399" y="16007852"/>
                  <a:pt x="3887918" y="16028780"/>
                </a:cubicBezTo>
                <a:cubicBezTo>
                  <a:pt x="3854438" y="16049702"/>
                  <a:pt x="3741443" y="16158514"/>
                  <a:pt x="3607521" y="16191994"/>
                </a:cubicBezTo>
                <a:cubicBezTo>
                  <a:pt x="3473600" y="16225476"/>
                  <a:pt x="3272717" y="16191994"/>
                  <a:pt x="3029983" y="16187812"/>
                </a:cubicBezTo>
                <a:lnTo>
                  <a:pt x="2536146" y="16179440"/>
                </a:lnTo>
                <a:cubicBezTo>
                  <a:pt x="2427335" y="16175254"/>
                  <a:pt x="2414777" y="16179440"/>
                  <a:pt x="2414777" y="16154332"/>
                </a:cubicBezTo>
                <a:cubicBezTo>
                  <a:pt x="2414777" y="16129220"/>
                  <a:pt x="2410595" y="16112480"/>
                  <a:pt x="2410595" y="16112480"/>
                </a:cubicBezTo>
                <a:cubicBezTo>
                  <a:pt x="2410595" y="16112480"/>
                  <a:pt x="2117640" y="16099924"/>
                  <a:pt x="1958608" y="16087370"/>
                </a:cubicBezTo>
                <a:cubicBezTo>
                  <a:pt x="1799576" y="16079000"/>
                  <a:pt x="1724245" y="16066442"/>
                  <a:pt x="1690764" y="16066442"/>
                </a:cubicBezTo>
                <a:cubicBezTo>
                  <a:pt x="1661467" y="16066442"/>
                  <a:pt x="1661467" y="16049702"/>
                  <a:pt x="1665654" y="16024592"/>
                </a:cubicBezTo>
                <a:cubicBezTo>
                  <a:pt x="1674024" y="15995298"/>
                  <a:pt x="1690764" y="15978558"/>
                  <a:pt x="1690764" y="15978558"/>
                </a:cubicBezTo>
                <a:cubicBezTo>
                  <a:pt x="1690764" y="15978558"/>
                  <a:pt x="1653096" y="15907410"/>
                  <a:pt x="1749355" y="15786046"/>
                </a:cubicBezTo>
                <a:cubicBezTo>
                  <a:pt x="1845609" y="15664677"/>
                  <a:pt x="2025569" y="15618643"/>
                  <a:pt x="2038122" y="15614456"/>
                </a:cubicBezTo>
                <a:cubicBezTo>
                  <a:pt x="2050679" y="15610273"/>
                  <a:pt x="2092530" y="15593533"/>
                  <a:pt x="2096713" y="15593533"/>
                </a:cubicBezTo>
                <a:cubicBezTo>
                  <a:pt x="2105083" y="15593533"/>
                  <a:pt x="2285043" y="15472164"/>
                  <a:pt x="2326893" y="15451241"/>
                </a:cubicBezTo>
                <a:cubicBezTo>
                  <a:pt x="2368744" y="15430313"/>
                  <a:pt x="2418965" y="15384280"/>
                  <a:pt x="2418965" y="15384280"/>
                </a:cubicBezTo>
                <a:cubicBezTo>
                  <a:pt x="2418965" y="15384280"/>
                  <a:pt x="2431517" y="15283838"/>
                  <a:pt x="2481738" y="15225247"/>
                </a:cubicBezTo>
                <a:cubicBezTo>
                  <a:pt x="2531959" y="15162469"/>
                  <a:pt x="2590550" y="15133176"/>
                  <a:pt x="2590550" y="15133176"/>
                </a:cubicBezTo>
                <a:cubicBezTo>
                  <a:pt x="2590550" y="15133176"/>
                  <a:pt x="2598920" y="15078768"/>
                  <a:pt x="2615660" y="15057845"/>
                </a:cubicBezTo>
                <a:cubicBezTo>
                  <a:pt x="2628217" y="15036918"/>
                  <a:pt x="2640771" y="15024365"/>
                  <a:pt x="2644958" y="15020177"/>
                </a:cubicBezTo>
                <a:cubicBezTo>
                  <a:pt x="2644958" y="15015995"/>
                  <a:pt x="2636588" y="14999254"/>
                  <a:pt x="2649141" y="14969957"/>
                </a:cubicBezTo>
                <a:cubicBezTo>
                  <a:pt x="2661698" y="14940663"/>
                  <a:pt x="2674251" y="14919736"/>
                  <a:pt x="2674251" y="14919736"/>
                </a:cubicBezTo>
                <a:lnTo>
                  <a:pt x="2674251" y="14869515"/>
                </a:lnTo>
                <a:cubicBezTo>
                  <a:pt x="2674251" y="14869515"/>
                  <a:pt x="2607290" y="14819294"/>
                  <a:pt x="2624030" y="14790001"/>
                </a:cubicBezTo>
                <a:cubicBezTo>
                  <a:pt x="2644958" y="14756521"/>
                  <a:pt x="2665881" y="14727223"/>
                  <a:pt x="2665881" y="14727223"/>
                </a:cubicBezTo>
                <a:cubicBezTo>
                  <a:pt x="2665881" y="14727223"/>
                  <a:pt x="2657511" y="14614229"/>
                  <a:pt x="2619847" y="14467749"/>
                </a:cubicBezTo>
                <a:cubicBezTo>
                  <a:pt x="2582180" y="14321275"/>
                  <a:pt x="2519406" y="14078541"/>
                  <a:pt x="2464998" y="13844178"/>
                </a:cubicBezTo>
                <a:cubicBezTo>
                  <a:pt x="2410595" y="13605627"/>
                  <a:pt x="2335263" y="13300120"/>
                  <a:pt x="2285043" y="13032276"/>
                </a:cubicBezTo>
                <a:cubicBezTo>
                  <a:pt x="2234822" y="12764432"/>
                  <a:pt x="2213895" y="12567732"/>
                  <a:pt x="2209711" y="12475661"/>
                </a:cubicBezTo>
                <a:cubicBezTo>
                  <a:pt x="2201341" y="12383590"/>
                  <a:pt x="2192971" y="12362667"/>
                  <a:pt x="2197154" y="12350109"/>
                </a:cubicBezTo>
                <a:cubicBezTo>
                  <a:pt x="2201341" y="12333369"/>
                  <a:pt x="2218082" y="12316629"/>
                  <a:pt x="2218082" y="12316629"/>
                </a:cubicBezTo>
                <a:cubicBezTo>
                  <a:pt x="2218082" y="12316629"/>
                  <a:pt x="2205524" y="12186894"/>
                  <a:pt x="2213895" y="11998564"/>
                </a:cubicBezTo>
                <a:cubicBezTo>
                  <a:pt x="2222265" y="11810239"/>
                  <a:pt x="2226452" y="11688870"/>
                  <a:pt x="2205524" y="11546578"/>
                </a:cubicBezTo>
                <a:cubicBezTo>
                  <a:pt x="2184601" y="11404286"/>
                  <a:pt x="2117640" y="11178292"/>
                  <a:pt x="2088343" y="11098779"/>
                </a:cubicBezTo>
                <a:cubicBezTo>
                  <a:pt x="2059049" y="11019260"/>
                  <a:pt x="2038122" y="10994150"/>
                  <a:pt x="2038122" y="10994150"/>
                </a:cubicBezTo>
                <a:cubicBezTo>
                  <a:pt x="2038122" y="10994150"/>
                  <a:pt x="2029752" y="11010890"/>
                  <a:pt x="2008829" y="11006707"/>
                </a:cubicBezTo>
                <a:cubicBezTo>
                  <a:pt x="1983718" y="11002520"/>
                  <a:pt x="1891647" y="10948116"/>
                  <a:pt x="1891647" y="10948116"/>
                </a:cubicBezTo>
                <a:cubicBezTo>
                  <a:pt x="1891647" y="10948116"/>
                  <a:pt x="1782835" y="11036000"/>
                  <a:pt x="1761908" y="11048558"/>
                </a:cubicBezTo>
                <a:cubicBezTo>
                  <a:pt x="1740985" y="11061111"/>
                  <a:pt x="1669837" y="11010890"/>
                  <a:pt x="1669837" y="11010890"/>
                </a:cubicBezTo>
                <a:cubicBezTo>
                  <a:pt x="1669837" y="11010890"/>
                  <a:pt x="1632173" y="11040188"/>
                  <a:pt x="1615433" y="11069481"/>
                </a:cubicBezTo>
                <a:cubicBezTo>
                  <a:pt x="1594506" y="11102961"/>
                  <a:pt x="1590323" y="11132259"/>
                  <a:pt x="1577765" y="11132259"/>
                </a:cubicBezTo>
                <a:cubicBezTo>
                  <a:pt x="1569395" y="11132259"/>
                  <a:pt x="1519175" y="11082038"/>
                  <a:pt x="1519175" y="11082038"/>
                </a:cubicBezTo>
                <a:cubicBezTo>
                  <a:pt x="1519175" y="11082038"/>
                  <a:pt x="1477324" y="11102961"/>
                  <a:pt x="1464771" y="11128072"/>
                </a:cubicBezTo>
                <a:cubicBezTo>
                  <a:pt x="1448031" y="11153182"/>
                  <a:pt x="1443843" y="11195033"/>
                  <a:pt x="1422920" y="11199220"/>
                </a:cubicBezTo>
                <a:cubicBezTo>
                  <a:pt x="1401993" y="11203403"/>
                  <a:pt x="1347589" y="11148999"/>
                  <a:pt x="1347589" y="11148999"/>
                </a:cubicBezTo>
                <a:cubicBezTo>
                  <a:pt x="1347589" y="11148999"/>
                  <a:pt x="1301551" y="11174110"/>
                  <a:pt x="1288998" y="11186663"/>
                </a:cubicBezTo>
                <a:cubicBezTo>
                  <a:pt x="1276441" y="11199220"/>
                  <a:pt x="1263888" y="11245253"/>
                  <a:pt x="1230408" y="11245253"/>
                </a:cubicBezTo>
                <a:cubicBezTo>
                  <a:pt x="1201110" y="11245253"/>
                  <a:pt x="1155077" y="11199220"/>
                  <a:pt x="1138336" y="11178292"/>
                </a:cubicBezTo>
                <a:cubicBezTo>
                  <a:pt x="1125779" y="11161552"/>
                  <a:pt x="1092298" y="11140629"/>
                  <a:pt x="1092298" y="11140629"/>
                </a:cubicBezTo>
                <a:lnTo>
                  <a:pt x="1071375" y="11136442"/>
                </a:lnTo>
                <a:cubicBezTo>
                  <a:pt x="1071375" y="11136442"/>
                  <a:pt x="1000227" y="11178292"/>
                  <a:pt x="958377" y="11182480"/>
                </a:cubicBezTo>
                <a:cubicBezTo>
                  <a:pt x="916526" y="11182480"/>
                  <a:pt x="899786" y="11174110"/>
                  <a:pt x="895603" y="11157369"/>
                </a:cubicBezTo>
                <a:cubicBezTo>
                  <a:pt x="891416" y="11140629"/>
                  <a:pt x="891416" y="11119702"/>
                  <a:pt x="891416" y="11119702"/>
                </a:cubicBezTo>
                <a:cubicBezTo>
                  <a:pt x="891416" y="11119702"/>
                  <a:pt x="870492" y="11123889"/>
                  <a:pt x="874675" y="11094591"/>
                </a:cubicBezTo>
                <a:cubicBezTo>
                  <a:pt x="878863" y="11065298"/>
                  <a:pt x="883045" y="11019260"/>
                  <a:pt x="883045" y="11019260"/>
                </a:cubicBezTo>
                <a:lnTo>
                  <a:pt x="899786" y="10981597"/>
                </a:lnTo>
                <a:cubicBezTo>
                  <a:pt x="899786" y="10981597"/>
                  <a:pt x="883045" y="10956487"/>
                  <a:pt x="874675" y="10952299"/>
                </a:cubicBezTo>
                <a:cubicBezTo>
                  <a:pt x="866305" y="10952299"/>
                  <a:pt x="849565" y="10935559"/>
                  <a:pt x="857935" y="10914636"/>
                </a:cubicBezTo>
                <a:cubicBezTo>
                  <a:pt x="866305" y="10893708"/>
                  <a:pt x="929083" y="10579831"/>
                  <a:pt x="962564" y="10429169"/>
                </a:cubicBezTo>
                <a:cubicBezTo>
                  <a:pt x="996044" y="10278507"/>
                  <a:pt x="1029525" y="10060884"/>
                  <a:pt x="1029525" y="10056696"/>
                </a:cubicBezTo>
                <a:cubicBezTo>
                  <a:pt x="1029525" y="10052514"/>
                  <a:pt x="1021155" y="9642378"/>
                  <a:pt x="1029525" y="9474975"/>
                </a:cubicBezTo>
                <a:cubicBezTo>
                  <a:pt x="1037895" y="9307573"/>
                  <a:pt x="1042078" y="9018802"/>
                  <a:pt x="1079745" y="8767698"/>
                </a:cubicBezTo>
                <a:cubicBezTo>
                  <a:pt x="1117409" y="8516594"/>
                  <a:pt x="1167629" y="8219458"/>
                  <a:pt x="1167629" y="8219458"/>
                </a:cubicBezTo>
                <a:cubicBezTo>
                  <a:pt x="1167629" y="8219458"/>
                  <a:pt x="1171817" y="8081348"/>
                  <a:pt x="1176000" y="8035315"/>
                </a:cubicBezTo>
                <a:cubicBezTo>
                  <a:pt x="1184370" y="7989277"/>
                  <a:pt x="1180187" y="7943244"/>
                  <a:pt x="1180187" y="7943244"/>
                </a:cubicBezTo>
                <a:cubicBezTo>
                  <a:pt x="1180187" y="7943244"/>
                  <a:pt x="1134149" y="7939056"/>
                  <a:pt x="1100669" y="7930686"/>
                </a:cubicBezTo>
                <a:cubicBezTo>
                  <a:pt x="1067188" y="7922316"/>
                  <a:pt x="975117" y="7880466"/>
                  <a:pt x="987674" y="7788394"/>
                </a:cubicBezTo>
                <a:cubicBezTo>
                  <a:pt x="1000227" y="7696322"/>
                  <a:pt x="1008597" y="7637732"/>
                  <a:pt x="1021155" y="7625179"/>
                </a:cubicBezTo>
                <a:cubicBezTo>
                  <a:pt x="1033708" y="7612622"/>
                  <a:pt x="1033708" y="7570772"/>
                  <a:pt x="1046265" y="7554031"/>
                </a:cubicBezTo>
                <a:cubicBezTo>
                  <a:pt x="1054635" y="7537291"/>
                  <a:pt x="1100669" y="7403369"/>
                  <a:pt x="1125779" y="7294557"/>
                </a:cubicBezTo>
                <a:cubicBezTo>
                  <a:pt x="1155077" y="7181563"/>
                  <a:pt x="1176000" y="7022531"/>
                  <a:pt x="1192740" y="6901162"/>
                </a:cubicBezTo>
                <a:cubicBezTo>
                  <a:pt x="1209480" y="6779798"/>
                  <a:pt x="1205297" y="6662615"/>
                  <a:pt x="1205297" y="6662615"/>
                </a:cubicBezTo>
                <a:cubicBezTo>
                  <a:pt x="1205297" y="6662615"/>
                  <a:pt x="1188557" y="6633318"/>
                  <a:pt x="1167629" y="6583098"/>
                </a:cubicBezTo>
                <a:cubicBezTo>
                  <a:pt x="1150889" y="6532877"/>
                  <a:pt x="1125779" y="6499396"/>
                  <a:pt x="1125779" y="6499396"/>
                </a:cubicBezTo>
                <a:cubicBezTo>
                  <a:pt x="1125779" y="6499396"/>
                  <a:pt x="1096486" y="6549617"/>
                  <a:pt x="1029525" y="6553804"/>
                </a:cubicBezTo>
                <a:cubicBezTo>
                  <a:pt x="958377" y="6553804"/>
                  <a:pt x="837012" y="6528694"/>
                  <a:pt x="682163" y="6398955"/>
                </a:cubicBezTo>
                <a:cubicBezTo>
                  <a:pt x="527318" y="6273403"/>
                  <a:pt x="460357" y="6185519"/>
                  <a:pt x="439429" y="6152038"/>
                </a:cubicBezTo>
                <a:cubicBezTo>
                  <a:pt x="418506" y="6118558"/>
                  <a:pt x="393396" y="6072520"/>
                  <a:pt x="393396" y="6072520"/>
                </a:cubicBezTo>
                <a:cubicBezTo>
                  <a:pt x="393396" y="6072520"/>
                  <a:pt x="343175" y="6026486"/>
                  <a:pt x="305507" y="5976266"/>
                </a:cubicBezTo>
                <a:cubicBezTo>
                  <a:pt x="267844" y="5930228"/>
                  <a:pt x="246916" y="5867455"/>
                  <a:pt x="246916" y="5867455"/>
                </a:cubicBezTo>
                <a:cubicBezTo>
                  <a:pt x="246916" y="5867455"/>
                  <a:pt x="179955" y="5808864"/>
                  <a:pt x="167402" y="5771195"/>
                </a:cubicBezTo>
                <a:cubicBezTo>
                  <a:pt x="154845" y="5737715"/>
                  <a:pt x="154845" y="5683312"/>
                  <a:pt x="150662" y="5670755"/>
                </a:cubicBezTo>
                <a:cubicBezTo>
                  <a:pt x="146475" y="5658201"/>
                  <a:pt x="125552" y="5603793"/>
                  <a:pt x="108812" y="5578683"/>
                </a:cubicBezTo>
                <a:cubicBezTo>
                  <a:pt x="92071" y="5553572"/>
                  <a:pt x="66961" y="5511722"/>
                  <a:pt x="66961" y="5511722"/>
                </a:cubicBezTo>
                <a:cubicBezTo>
                  <a:pt x="66961" y="5511722"/>
                  <a:pt x="0" y="5478241"/>
                  <a:pt x="0" y="5448949"/>
                </a:cubicBezTo>
                <a:cubicBezTo>
                  <a:pt x="4183" y="5419650"/>
                  <a:pt x="12553" y="5394541"/>
                  <a:pt x="16740" y="5390358"/>
                </a:cubicBezTo>
                <a:cubicBezTo>
                  <a:pt x="20923" y="5386170"/>
                  <a:pt x="29293" y="5315027"/>
                  <a:pt x="37663" y="5289916"/>
                </a:cubicBezTo>
                <a:cubicBezTo>
                  <a:pt x="46033" y="5260618"/>
                  <a:pt x="66961" y="5231325"/>
                  <a:pt x="66961" y="5231325"/>
                </a:cubicBezTo>
                <a:cubicBezTo>
                  <a:pt x="66961" y="5231325"/>
                  <a:pt x="20923" y="5143437"/>
                  <a:pt x="37663" y="5122513"/>
                </a:cubicBezTo>
                <a:cubicBezTo>
                  <a:pt x="54404" y="5101586"/>
                  <a:pt x="104624" y="5118327"/>
                  <a:pt x="104624" y="5118327"/>
                </a:cubicBezTo>
                <a:cubicBezTo>
                  <a:pt x="104624" y="5118327"/>
                  <a:pt x="62774" y="5059735"/>
                  <a:pt x="96254" y="5009515"/>
                </a:cubicBezTo>
                <a:cubicBezTo>
                  <a:pt x="129735" y="4959294"/>
                  <a:pt x="159032" y="4930001"/>
                  <a:pt x="159032" y="4930001"/>
                </a:cubicBezTo>
                <a:cubicBezTo>
                  <a:pt x="159032" y="4930001"/>
                  <a:pt x="159032" y="4909073"/>
                  <a:pt x="171585" y="4867223"/>
                </a:cubicBezTo>
                <a:cubicBezTo>
                  <a:pt x="176587" y="4842106"/>
                  <a:pt x="183592" y="4797760"/>
                  <a:pt x="189041" y="4779296"/>
                </a:cubicBezTo>
                <a:cubicBezTo>
                  <a:pt x="194490" y="4760832"/>
                  <a:pt x="200185" y="4764628"/>
                  <a:pt x="204281" y="4756436"/>
                </a:cubicBezTo>
                <a:cubicBezTo>
                  <a:pt x="207873" y="4749253"/>
                  <a:pt x="208000" y="4740597"/>
                  <a:pt x="211901" y="4733577"/>
                </a:cubicBezTo>
                <a:cubicBezTo>
                  <a:pt x="250419" y="4664243"/>
                  <a:pt x="228217" y="4709425"/>
                  <a:pt x="265241" y="4664996"/>
                </a:cubicBezTo>
                <a:cubicBezTo>
                  <a:pt x="271104" y="4657962"/>
                  <a:pt x="274618" y="4649171"/>
                  <a:pt x="280481" y="4642137"/>
                </a:cubicBezTo>
                <a:cubicBezTo>
                  <a:pt x="287380" y="4633858"/>
                  <a:pt x="296442" y="4627555"/>
                  <a:pt x="303341" y="4619277"/>
                </a:cubicBezTo>
                <a:cubicBezTo>
                  <a:pt x="309204" y="4612241"/>
                  <a:pt x="312105" y="4602893"/>
                  <a:pt x="318581" y="4596416"/>
                </a:cubicBezTo>
                <a:cubicBezTo>
                  <a:pt x="325057" y="4589940"/>
                  <a:pt x="333821" y="4586256"/>
                  <a:pt x="341441" y="4581176"/>
                </a:cubicBezTo>
                <a:cubicBezTo>
                  <a:pt x="382081" y="4520217"/>
                  <a:pt x="328741" y="4593876"/>
                  <a:pt x="379541" y="4543077"/>
                </a:cubicBezTo>
                <a:cubicBezTo>
                  <a:pt x="386017" y="4536601"/>
                  <a:pt x="388697" y="4527062"/>
                  <a:pt x="394781" y="4520217"/>
                </a:cubicBezTo>
                <a:cubicBezTo>
                  <a:pt x="409100" y="4504108"/>
                  <a:pt x="428546" y="4492429"/>
                  <a:pt x="440501" y="4474496"/>
                </a:cubicBezTo>
                <a:cubicBezTo>
                  <a:pt x="490048" y="4400176"/>
                  <a:pt x="412440" y="4515673"/>
                  <a:pt x="478601" y="4421157"/>
                </a:cubicBezTo>
                <a:cubicBezTo>
                  <a:pt x="544269" y="4327345"/>
                  <a:pt x="478577" y="4416108"/>
                  <a:pt x="531941" y="4344957"/>
                </a:cubicBezTo>
                <a:cubicBezTo>
                  <a:pt x="549101" y="4293477"/>
                  <a:pt x="525303" y="4349278"/>
                  <a:pt x="562421" y="4306857"/>
                </a:cubicBezTo>
                <a:cubicBezTo>
                  <a:pt x="574482" y="4293072"/>
                  <a:pt x="579949" y="4274088"/>
                  <a:pt x="592901" y="4261136"/>
                </a:cubicBezTo>
                <a:cubicBezTo>
                  <a:pt x="600521" y="4253516"/>
                  <a:pt x="608862" y="4246555"/>
                  <a:pt x="615761" y="4238277"/>
                </a:cubicBezTo>
                <a:cubicBezTo>
                  <a:pt x="621624" y="4231241"/>
                  <a:pt x="626457" y="4223367"/>
                  <a:pt x="631001" y="4215417"/>
                </a:cubicBezTo>
                <a:cubicBezTo>
                  <a:pt x="636637" y="4205553"/>
                  <a:pt x="639145" y="4193806"/>
                  <a:pt x="646241" y="4184936"/>
                </a:cubicBezTo>
                <a:cubicBezTo>
                  <a:pt x="659705" y="4168106"/>
                  <a:pt x="680006" y="4157150"/>
                  <a:pt x="691961" y="4139217"/>
                </a:cubicBezTo>
                <a:cubicBezTo>
                  <a:pt x="697041" y="4131597"/>
                  <a:pt x="701338" y="4123391"/>
                  <a:pt x="707201" y="4116357"/>
                </a:cubicBezTo>
                <a:cubicBezTo>
                  <a:pt x="719238" y="4101912"/>
                  <a:pt x="735795" y="4086820"/>
                  <a:pt x="752921" y="4078256"/>
                </a:cubicBezTo>
                <a:lnTo>
                  <a:pt x="762000" y="4075230"/>
                </a:lnTo>
                <a:lnTo>
                  <a:pt x="794637" y="3971099"/>
                </a:lnTo>
                <a:cubicBezTo>
                  <a:pt x="807715" y="3932911"/>
                  <a:pt x="822363" y="3894199"/>
                  <a:pt x="837012" y="3862813"/>
                </a:cubicBezTo>
                <a:cubicBezTo>
                  <a:pt x="883045" y="3766554"/>
                  <a:pt x="908156" y="3754001"/>
                  <a:pt x="1008597" y="3699593"/>
                </a:cubicBezTo>
                <a:cubicBezTo>
                  <a:pt x="1092298" y="3657742"/>
                  <a:pt x="1217850" y="3603339"/>
                  <a:pt x="1268071" y="3578228"/>
                </a:cubicBezTo>
                <a:cubicBezTo>
                  <a:pt x="1259701" y="3590781"/>
                  <a:pt x="1255518" y="3603339"/>
                  <a:pt x="1242961" y="3615892"/>
                </a:cubicBezTo>
                <a:cubicBezTo>
                  <a:pt x="1201110" y="3661930"/>
                  <a:pt x="1180187" y="3691223"/>
                  <a:pt x="1150889" y="3749813"/>
                </a:cubicBezTo>
                <a:cubicBezTo>
                  <a:pt x="1132057" y="3787479"/>
                  <a:pt x="1099099" y="3829853"/>
                  <a:pt x="1076735" y="3869872"/>
                </a:cubicBezTo>
                <a:lnTo>
                  <a:pt x="1061649" y="3902689"/>
                </a:lnTo>
                <a:lnTo>
                  <a:pt x="1065341" y="3902997"/>
                </a:lnTo>
                <a:cubicBezTo>
                  <a:pt x="1144081" y="3925857"/>
                  <a:pt x="1242662" y="3983156"/>
                  <a:pt x="1301561" y="3971576"/>
                </a:cubicBezTo>
                <a:cubicBezTo>
                  <a:pt x="1360460" y="3959996"/>
                  <a:pt x="1382464" y="3896981"/>
                  <a:pt x="1418733" y="3833515"/>
                </a:cubicBezTo>
                <a:cubicBezTo>
                  <a:pt x="1448031" y="3749813"/>
                  <a:pt x="1481511" y="3670295"/>
                  <a:pt x="1519175" y="3590781"/>
                </a:cubicBezTo>
                <a:cubicBezTo>
                  <a:pt x="1535915" y="3561484"/>
                  <a:pt x="1552655" y="3523820"/>
                  <a:pt x="1569395" y="3490340"/>
                </a:cubicBezTo>
                <a:cubicBezTo>
                  <a:pt x="1498251" y="3532190"/>
                  <a:pt x="1460584" y="3565671"/>
                  <a:pt x="1414550" y="3586594"/>
                </a:cubicBezTo>
                <a:cubicBezTo>
                  <a:pt x="1360142" y="3611704"/>
                  <a:pt x="1376883" y="3557301"/>
                  <a:pt x="1364329" y="3511263"/>
                </a:cubicBezTo>
                <a:cubicBezTo>
                  <a:pt x="1351772" y="3440119"/>
                  <a:pt x="1376883" y="3373158"/>
                  <a:pt x="1406180" y="3310380"/>
                </a:cubicBezTo>
                <a:cubicBezTo>
                  <a:pt x="1431291" y="3255977"/>
                  <a:pt x="1460584" y="3197386"/>
                  <a:pt x="1506621" y="3130425"/>
                </a:cubicBezTo>
                <a:cubicBezTo>
                  <a:pt x="1510804" y="3130425"/>
                  <a:pt x="1510804" y="3126238"/>
                  <a:pt x="1514992" y="3126238"/>
                </a:cubicBezTo>
                <a:cubicBezTo>
                  <a:pt x="1514992" y="3126238"/>
                  <a:pt x="1607063" y="2921172"/>
                  <a:pt x="1653096" y="2875134"/>
                </a:cubicBezTo>
                <a:cubicBezTo>
                  <a:pt x="1653096" y="2875134"/>
                  <a:pt x="1674024" y="2841654"/>
                  <a:pt x="1694947" y="2833283"/>
                </a:cubicBezTo>
                <a:cubicBezTo>
                  <a:pt x="1694947" y="2833283"/>
                  <a:pt x="1820499" y="2686809"/>
                  <a:pt x="1879090" y="2661698"/>
                </a:cubicBezTo>
                <a:lnTo>
                  <a:pt x="1916757" y="2649141"/>
                </a:lnTo>
                <a:cubicBezTo>
                  <a:pt x="1933498" y="2460815"/>
                  <a:pt x="1870719" y="2230635"/>
                  <a:pt x="1870719" y="2230635"/>
                </a:cubicBezTo>
                <a:cubicBezTo>
                  <a:pt x="1807946" y="2105083"/>
                  <a:pt x="1795389" y="1879090"/>
                  <a:pt x="1795389" y="1879090"/>
                </a:cubicBezTo>
                <a:cubicBezTo>
                  <a:pt x="1745168" y="1891647"/>
                  <a:pt x="1678207" y="1837239"/>
                  <a:pt x="1678207" y="1837239"/>
                </a:cubicBezTo>
                <a:cubicBezTo>
                  <a:pt x="1678207" y="1837239"/>
                  <a:pt x="1594506" y="1757725"/>
                  <a:pt x="1544285" y="1653097"/>
                </a:cubicBezTo>
                <a:cubicBezTo>
                  <a:pt x="1502434" y="1569395"/>
                  <a:pt x="1502434" y="1498252"/>
                  <a:pt x="1489881" y="1431291"/>
                </a:cubicBezTo>
                <a:cubicBezTo>
                  <a:pt x="1481511" y="1372700"/>
                  <a:pt x="1468954" y="1339219"/>
                  <a:pt x="1477324" y="1297369"/>
                </a:cubicBezTo>
                <a:cubicBezTo>
                  <a:pt x="1489881" y="1213667"/>
                  <a:pt x="1510804" y="1209480"/>
                  <a:pt x="1531732" y="1192740"/>
                </a:cubicBezTo>
                <a:cubicBezTo>
                  <a:pt x="1565212" y="1171817"/>
                  <a:pt x="1602876" y="1171817"/>
                  <a:pt x="1636356" y="1201110"/>
                </a:cubicBezTo>
                <a:cubicBezTo>
                  <a:pt x="1669837" y="1230408"/>
                  <a:pt x="1724245" y="1272258"/>
                  <a:pt x="1724245" y="1272258"/>
                </a:cubicBezTo>
                <a:cubicBezTo>
                  <a:pt x="1724245" y="1272258"/>
                  <a:pt x="1699134" y="1029525"/>
                  <a:pt x="1749355" y="757494"/>
                </a:cubicBezTo>
                <a:cubicBezTo>
                  <a:pt x="1799576" y="485467"/>
                  <a:pt x="1874907" y="422689"/>
                  <a:pt x="1874907" y="422689"/>
                </a:cubicBezTo>
                <a:cubicBezTo>
                  <a:pt x="1874907" y="422689"/>
                  <a:pt x="1912570" y="301325"/>
                  <a:pt x="1954421" y="267844"/>
                </a:cubicBezTo>
                <a:cubicBezTo>
                  <a:pt x="2000459" y="234364"/>
                  <a:pt x="2063232" y="230176"/>
                  <a:pt x="2067419" y="221806"/>
                </a:cubicBezTo>
                <a:cubicBezTo>
                  <a:pt x="2071602" y="213436"/>
                  <a:pt x="2134381" y="146475"/>
                  <a:pt x="2239005" y="96254"/>
                </a:cubicBezTo>
                <a:cubicBezTo>
                  <a:pt x="2343633" y="46034"/>
                  <a:pt x="2473368" y="29294"/>
                  <a:pt x="2515219" y="25111"/>
                </a:cubicBezTo>
                <a:cubicBezTo>
                  <a:pt x="2557069" y="20923"/>
                  <a:pt x="2569627" y="4183"/>
                  <a:pt x="267425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4" name="フリーフォーム: 図形 15">
            <a:extLst>
              <a:ext uri="{FF2B5EF4-FFF2-40B4-BE49-F238E27FC236}">
                <a16:creationId xmlns:a16="http://schemas.microsoft.com/office/drawing/2014/main" id="{E0D1D521-F4C3-4E66-9F62-023536C795A0}"/>
              </a:ext>
            </a:extLst>
          </p:cNvPr>
          <p:cNvSpPr>
            <a:spLocks noChangeAspect="1"/>
          </p:cNvSpPr>
          <p:nvPr userDrawn="1"/>
        </p:nvSpPr>
        <p:spPr>
          <a:xfrm>
            <a:off x="3895087" y="1574969"/>
            <a:ext cx="237560" cy="858893"/>
          </a:xfrm>
          <a:custGeom>
            <a:avLst/>
            <a:gdLst>
              <a:gd name="connsiteX0" fmla="*/ 910131 w 1210310"/>
              <a:gd name="connsiteY0" fmla="*/ 4018878 h 4375855"/>
              <a:gd name="connsiteX1" fmla="*/ 910131 w 1210310"/>
              <a:gd name="connsiteY1" fmla="*/ 4026567 h 4375855"/>
              <a:gd name="connsiteX2" fmla="*/ 922946 w 1210310"/>
              <a:gd name="connsiteY2" fmla="*/ 4039383 h 4375855"/>
              <a:gd name="connsiteX3" fmla="*/ 928073 w 1210310"/>
              <a:gd name="connsiteY3" fmla="*/ 4039383 h 4375855"/>
              <a:gd name="connsiteX4" fmla="*/ 924228 w 1210310"/>
              <a:gd name="connsiteY4" fmla="*/ 4027849 h 4375855"/>
              <a:gd name="connsiteX5" fmla="*/ 910131 w 1210310"/>
              <a:gd name="connsiteY5" fmla="*/ 4018878 h 4375855"/>
              <a:gd name="connsiteX6" fmla="*/ 1069842 w 1210310"/>
              <a:gd name="connsiteY6" fmla="*/ 2440995 h 4375855"/>
              <a:gd name="connsiteX7" fmla="*/ 1062633 w 1210310"/>
              <a:gd name="connsiteY7" fmla="*/ 2441315 h 4375855"/>
              <a:gd name="connsiteX8" fmla="*/ 1061352 w 1210310"/>
              <a:gd name="connsiteY8" fmla="*/ 2501547 h 4375855"/>
              <a:gd name="connsiteX9" fmla="*/ 1052381 w 1210310"/>
              <a:gd name="connsiteY9" fmla="*/ 2545119 h 4375855"/>
              <a:gd name="connsiteX10" fmla="*/ 1080575 w 1210310"/>
              <a:gd name="connsiteY10" fmla="*/ 2545119 h 4375855"/>
              <a:gd name="connsiteX11" fmla="*/ 1084419 w 1210310"/>
              <a:gd name="connsiteY11" fmla="*/ 2533585 h 4375855"/>
              <a:gd name="connsiteX12" fmla="*/ 1094671 w 1210310"/>
              <a:gd name="connsiteY12" fmla="*/ 2524614 h 4375855"/>
              <a:gd name="connsiteX13" fmla="*/ 1099798 w 1210310"/>
              <a:gd name="connsiteY13" fmla="*/ 2505391 h 4375855"/>
              <a:gd name="connsiteX14" fmla="*/ 1095953 w 1210310"/>
              <a:gd name="connsiteY14" fmla="*/ 2450286 h 4375855"/>
              <a:gd name="connsiteX15" fmla="*/ 1081856 w 1210310"/>
              <a:gd name="connsiteY15" fmla="*/ 2442597 h 4375855"/>
              <a:gd name="connsiteX16" fmla="*/ 1069842 w 1210310"/>
              <a:gd name="connsiteY16" fmla="*/ 2440995 h 4375855"/>
              <a:gd name="connsiteX17" fmla="*/ 357380 w 1210310"/>
              <a:gd name="connsiteY17" fmla="*/ 294066 h 4375855"/>
              <a:gd name="connsiteX18" fmla="*/ 356510 w 1210310"/>
              <a:gd name="connsiteY18" fmla="*/ 296034 h 4375855"/>
              <a:gd name="connsiteX19" fmla="*/ 351384 w 1210310"/>
              <a:gd name="connsiteY19" fmla="*/ 299878 h 4375855"/>
              <a:gd name="connsiteX20" fmla="*/ 355998 w 1210310"/>
              <a:gd name="connsiteY20" fmla="*/ 294342 h 4375855"/>
              <a:gd name="connsiteX21" fmla="*/ 359233 w 1210310"/>
              <a:gd name="connsiteY21" fmla="*/ 293951 h 4375855"/>
              <a:gd name="connsiteX22" fmla="*/ 359171 w 1210310"/>
              <a:gd name="connsiteY22" fmla="*/ 294260 h 4375855"/>
              <a:gd name="connsiteX23" fmla="*/ 356510 w 1210310"/>
              <a:gd name="connsiteY23" fmla="*/ 296034 h 4375855"/>
              <a:gd name="connsiteX24" fmla="*/ 359233 w 1210310"/>
              <a:gd name="connsiteY24" fmla="*/ 293951 h 4375855"/>
              <a:gd name="connsiteX25" fmla="*/ 357792 w 1210310"/>
              <a:gd name="connsiteY25" fmla="*/ 292189 h 4375855"/>
              <a:gd name="connsiteX26" fmla="*/ 355998 w 1210310"/>
              <a:gd name="connsiteY26" fmla="*/ 294342 h 4375855"/>
              <a:gd name="connsiteX27" fmla="*/ 353947 w 1210310"/>
              <a:gd name="connsiteY27" fmla="*/ 294752 h 4375855"/>
              <a:gd name="connsiteX28" fmla="*/ 357792 w 1210310"/>
              <a:gd name="connsiteY28" fmla="*/ 292189 h 4375855"/>
              <a:gd name="connsiteX29" fmla="*/ 410334 w 1210310"/>
              <a:gd name="connsiteY29" fmla="*/ 92271 h 4375855"/>
              <a:gd name="connsiteX30" fmla="*/ 410654 w 1210310"/>
              <a:gd name="connsiteY30" fmla="*/ 92271 h 4375855"/>
              <a:gd name="connsiteX31" fmla="*/ 409053 w 1210310"/>
              <a:gd name="connsiteY31" fmla="*/ 93552 h 4375855"/>
              <a:gd name="connsiteX32" fmla="*/ 411615 w 1210310"/>
              <a:gd name="connsiteY32" fmla="*/ 90990 h 4375855"/>
              <a:gd name="connsiteX33" fmla="*/ 410334 w 1210310"/>
              <a:gd name="connsiteY33" fmla="*/ 92271 h 4375855"/>
              <a:gd name="connsiteX34" fmla="*/ 409053 w 1210310"/>
              <a:gd name="connsiteY34" fmla="*/ 92271 h 4375855"/>
              <a:gd name="connsiteX35" fmla="*/ 414179 w 1210310"/>
              <a:gd name="connsiteY35" fmla="*/ 88426 h 4375855"/>
              <a:gd name="connsiteX36" fmla="*/ 415461 w 1210310"/>
              <a:gd name="connsiteY36" fmla="*/ 88426 h 4375855"/>
              <a:gd name="connsiteX37" fmla="*/ 413325 w 1210310"/>
              <a:gd name="connsiteY37" fmla="*/ 90135 h 4375855"/>
              <a:gd name="connsiteX38" fmla="*/ 411615 w 1210310"/>
              <a:gd name="connsiteY38" fmla="*/ 90990 h 4375855"/>
              <a:gd name="connsiteX39" fmla="*/ 585904 w 1210310"/>
              <a:gd name="connsiteY39" fmla="*/ 0 h 4375855"/>
              <a:gd name="connsiteX40" fmla="*/ 593593 w 1210310"/>
              <a:gd name="connsiteY40" fmla="*/ 16660 h 4375855"/>
              <a:gd name="connsiteX41" fmla="*/ 597438 w 1210310"/>
              <a:gd name="connsiteY41" fmla="*/ 14097 h 4375855"/>
              <a:gd name="connsiteX42" fmla="*/ 602564 w 1210310"/>
              <a:gd name="connsiteY42" fmla="*/ 32039 h 4375855"/>
              <a:gd name="connsiteX43" fmla="*/ 602564 w 1210310"/>
              <a:gd name="connsiteY43" fmla="*/ 24350 h 4375855"/>
              <a:gd name="connsiteX44" fmla="*/ 606409 w 1210310"/>
              <a:gd name="connsiteY44" fmla="*/ 30757 h 4375855"/>
              <a:gd name="connsiteX45" fmla="*/ 607690 w 1210310"/>
              <a:gd name="connsiteY45" fmla="*/ 21786 h 4375855"/>
              <a:gd name="connsiteX46" fmla="*/ 607690 w 1210310"/>
              <a:gd name="connsiteY46" fmla="*/ 14097 h 4375855"/>
              <a:gd name="connsiteX47" fmla="*/ 611535 w 1210310"/>
              <a:gd name="connsiteY47" fmla="*/ 25631 h 4375855"/>
              <a:gd name="connsiteX48" fmla="*/ 614098 w 1210310"/>
              <a:gd name="connsiteY48" fmla="*/ 15379 h 4375855"/>
              <a:gd name="connsiteX49" fmla="*/ 615379 w 1210310"/>
              <a:gd name="connsiteY49" fmla="*/ 23068 h 4375855"/>
              <a:gd name="connsiteX50" fmla="*/ 617942 w 1210310"/>
              <a:gd name="connsiteY50" fmla="*/ 15379 h 4375855"/>
              <a:gd name="connsiteX51" fmla="*/ 616661 w 1210310"/>
              <a:gd name="connsiteY51" fmla="*/ 3845 h 4375855"/>
              <a:gd name="connsiteX52" fmla="*/ 621787 w 1210310"/>
              <a:gd name="connsiteY52" fmla="*/ 17942 h 4375855"/>
              <a:gd name="connsiteX53" fmla="*/ 623069 w 1210310"/>
              <a:gd name="connsiteY53" fmla="*/ 12816 h 4375855"/>
              <a:gd name="connsiteX54" fmla="*/ 624350 w 1210310"/>
              <a:gd name="connsiteY54" fmla="*/ 20505 h 4375855"/>
              <a:gd name="connsiteX55" fmla="*/ 625632 w 1210310"/>
              <a:gd name="connsiteY55" fmla="*/ 10253 h 4375855"/>
              <a:gd name="connsiteX56" fmla="*/ 624350 w 1210310"/>
              <a:gd name="connsiteY56" fmla="*/ 2564 h 4375855"/>
              <a:gd name="connsiteX57" fmla="*/ 628195 w 1210310"/>
              <a:gd name="connsiteY57" fmla="*/ 19223 h 4375855"/>
              <a:gd name="connsiteX58" fmla="*/ 630758 w 1210310"/>
              <a:gd name="connsiteY58" fmla="*/ 11534 h 4375855"/>
              <a:gd name="connsiteX59" fmla="*/ 634602 w 1210310"/>
              <a:gd name="connsiteY59" fmla="*/ 3845 h 4375855"/>
              <a:gd name="connsiteX60" fmla="*/ 632039 w 1210310"/>
              <a:gd name="connsiteY60" fmla="*/ 11534 h 4375855"/>
              <a:gd name="connsiteX61" fmla="*/ 634602 w 1210310"/>
              <a:gd name="connsiteY61" fmla="*/ 11534 h 4375855"/>
              <a:gd name="connsiteX62" fmla="*/ 633321 w 1210310"/>
              <a:gd name="connsiteY62" fmla="*/ 20505 h 4375855"/>
              <a:gd name="connsiteX63" fmla="*/ 639728 w 1210310"/>
              <a:gd name="connsiteY63" fmla="*/ 11534 h 4375855"/>
              <a:gd name="connsiteX64" fmla="*/ 637165 w 1210310"/>
              <a:gd name="connsiteY64" fmla="*/ 19223 h 4375855"/>
              <a:gd name="connsiteX65" fmla="*/ 642291 w 1210310"/>
              <a:gd name="connsiteY65" fmla="*/ 16660 h 4375855"/>
              <a:gd name="connsiteX66" fmla="*/ 648699 w 1210310"/>
              <a:gd name="connsiteY66" fmla="*/ 2564 h 4375855"/>
              <a:gd name="connsiteX67" fmla="*/ 644855 w 1210310"/>
              <a:gd name="connsiteY67" fmla="*/ 17942 h 4375855"/>
              <a:gd name="connsiteX68" fmla="*/ 648699 w 1210310"/>
              <a:gd name="connsiteY68" fmla="*/ 10253 h 4375855"/>
              <a:gd name="connsiteX69" fmla="*/ 644855 w 1210310"/>
              <a:gd name="connsiteY69" fmla="*/ 23068 h 4375855"/>
              <a:gd name="connsiteX70" fmla="*/ 653825 w 1210310"/>
              <a:gd name="connsiteY70" fmla="*/ 16660 h 4375855"/>
              <a:gd name="connsiteX71" fmla="*/ 658951 w 1210310"/>
              <a:gd name="connsiteY71" fmla="*/ 7690 h 4375855"/>
              <a:gd name="connsiteX72" fmla="*/ 656388 w 1210310"/>
              <a:gd name="connsiteY72" fmla="*/ 15379 h 4375855"/>
              <a:gd name="connsiteX73" fmla="*/ 664077 w 1210310"/>
              <a:gd name="connsiteY73" fmla="*/ 10253 h 4375855"/>
              <a:gd name="connsiteX74" fmla="*/ 671767 w 1210310"/>
              <a:gd name="connsiteY74" fmla="*/ 8971 h 4375855"/>
              <a:gd name="connsiteX75" fmla="*/ 665359 w 1210310"/>
              <a:gd name="connsiteY75" fmla="*/ 14097 h 4375855"/>
              <a:gd name="connsiteX76" fmla="*/ 671767 w 1210310"/>
              <a:gd name="connsiteY76" fmla="*/ 15379 h 4375855"/>
              <a:gd name="connsiteX77" fmla="*/ 666641 w 1210310"/>
              <a:gd name="connsiteY77" fmla="*/ 19223 h 4375855"/>
              <a:gd name="connsiteX78" fmla="*/ 673048 w 1210310"/>
              <a:gd name="connsiteY78" fmla="*/ 20505 h 4375855"/>
              <a:gd name="connsiteX79" fmla="*/ 678174 w 1210310"/>
              <a:gd name="connsiteY79" fmla="*/ 17942 h 4375855"/>
              <a:gd name="connsiteX80" fmla="*/ 673048 w 1210310"/>
              <a:gd name="connsiteY80" fmla="*/ 23068 h 4375855"/>
              <a:gd name="connsiteX81" fmla="*/ 688427 w 1210310"/>
              <a:gd name="connsiteY81" fmla="*/ 17942 h 4375855"/>
              <a:gd name="connsiteX82" fmla="*/ 683300 w 1210310"/>
              <a:gd name="connsiteY82" fmla="*/ 23068 h 4375855"/>
              <a:gd name="connsiteX83" fmla="*/ 694834 w 1210310"/>
              <a:gd name="connsiteY83" fmla="*/ 19223 h 4375855"/>
              <a:gd name="connsiteX84" fmla="*/ 690990 w 1210310"/>
              <a:gd name="connsiteY84" fmla="*/ 24350 h 4375855"/>
              <a:gd name="connsiteX85" fmla="*/ 702523 w 1210310"/>
              <a:gd name="connsiteY85" fmla="*/ 20505 h 4375855"/>
              <a:gd name="connsiteX86" fmla="*/ 697397 w 1210310"/>
              <a:gd name="connsiteY86" fmla="*/ 25631 h 4375855"/>
              <a:gd name="connsiteX87" fmla="*/ 706368 w 1210310"/>
              <a:gd name="connsiteY87" fmla="*/ 25631 h 4375855"/>
              <a:gd name="connsiteX88" fmla="*/ 702523 w 1210310"/>
              <a:gd name="connsiteY88" fmla="*/ 30757 h 4375855"/>
              <a:gd name="connsiteX89" fmla="*/ 716620 w 1210310"/>
              <a:gd name="connsiteY89" fmla="*/ 25631 h 4375855"/>
              <a:gd name="connsiteX90" fmla="*/ 710213 w 1210310"/>
              <a:gd name="connsiteY90" fmla="*/ 30757 h 4375855"/>
              <a:gd name="connsiteX91" fmla="*/ 725591 w 1210310"/>
              <a:gd name="connsiteY91" fmla="*/ 30757 h 4375855"/>
              <a:gd name="connsiteX92" fmla="*/ 712776 w 1210310"/>
              <a:gd name="connsiteY92" fmla="*/ 34602 h 4375855"/>
              <a:gd name="connsiteX93" fmla="*/ 723028 w 1210310"/>
              <a:gd name="connsiteY93" fmla="*/ 35883 h 4375855"/>
              <a:gd name="connsiteX94" fmla="*/ 715339 w 1210310"/>
              <a:gd name="connsiteY94" fmla="*/ 42291 h 4375855"/>
              <a:gd name="connsiteX95" fmla="*/ 725591 w 1210310"/>
              <a:gd name="connsiteY95" fmla="*/ 41009 h 4375855"/>
              <a:gd name="connsiteX96" fmla="*/ 721746 w 1210310"/>
              <a:gd name="connsiteY96" fmla="*/ 43572 h 4375855"/>
              <a:gd name="connsiteX97" fmla="*/ 729435 w 1210310"/>
              <a:gd name="connsiteY97" fmla="*/ 46136 h 4375855"/>
              <a:gd name="connsiteX98" fmla="*/ 721746 w 1210310"/>
              <a:gd name="connsiteY98" fmla="*/ 49980 h 4375855"/>
              <a:gd name="connsiteX99" fmla="*/ 737125 w 1210310"/>
              <a:gd name="connsiteY99" fmla="*/ 57669 h 4375855"/>
              <a:gd name="connsiteX100" fmla="*/ 725591 w 1210310"/>
              <a:gd name="connsiteY100" fmla="*/ 61514 h 4375855"/>
              <a:gd name="connsiteX101" fmla="*/ 719183 w 1210310"/>
              <a:gd name="connsiteY101" fmla="*/ 61514 h 4375855"/>
              <a:gd name="connsiteX102" fmla="*/ 731999 w 1210310"/>
              <a:gd name="connsiteY102" fmla="*/ 66640 h 4375855"/>
              <a:gd name="connsiteX103" fmla="*/ 742251 w 1210310"/>
              <a:gd name="connsiteY103" fmla="*/ 67922 h 4375855"/>
              <a:gd name="connsiteX104" fmla="*/ 734562 w 1210310"/>
              <a:gd name="connsiteY104" fmla="*/ 70485 h 4375855"/>
              <a:gd name="connsiteX105" fmla="*/ 730717 w 1210310"/>
              <a:gd name="connsiteY105" fmla="*/ 75611 h 4375855"/>
              <a:gd name="connsiteX106" fmla="*/ 743532 w 1210310"/>
              <a:gd name="connsiteY106" fmla="*/ 79455 h 4375855"/>
              <a:gd name="connsiteX107" fmla="*/ 757629 w 1210310"/>
              <a:gd name="connsiteY107" fmla="*/ 79455 h 4375855"/>
              <a:gd name="connsiteX108" fmla="*/ 769163 w 1210310"/>
              <a:gd name="connsiteY108" fmla="*/ 78174 h 4375855"/>
              <a:gd name="connsiteX109" fmla="*/ 762755 w 1210310"/>
              <a:gd name="connsiteY109" fmla="*/ 82018 h 4375855"/>
              <a:gd name="connsiteX110" fmla="*/ 753785 w 1210310"/>
              <a:gd name="connsiteY110" fmla="*/ 85863 h 4375855"/>
              <a:gd name="connsiteX111" fmla="*/ 767881 w 1210310"/>
              <a:gd name="connsiteY111" fmla="*/ 85863 h 4375855"/>
              <a:gd name="connsiteX112" fmla="*/ 781978 w 1210310"/>
              <a:gd name="connsiteY112" fmla="*/ 84581 h 4375855"/>
              <a:gd name="connsiteX113" fmla="*/ 769163 w 1210310"/>
              <a:gd name="connsiteY113" fmla="*/ 92271 h 4375855"/>
              <a:gd name="connsiteX114" fmla="*/ 766600 w 1210310"/>
              <a:gd name="connsiteY114" fmla="*/ 96115 h 4375855"/>
              <a:gd name="connsiteX115" fmla="*/ 787104 w 1210310"/>
              <a:gd name="connsiteY115" fmla="*/ 114057 h 4375855"/>
              <a:gd name="connsiteX116" fmla="*/ 815298 w 1210310"/>
              <a:gd name="connsiteY116" fmla="*/ 126872 h 4375855"/>
              <a:gd name="connsiteX117" fmla="*/ 802483 w 1210310"/>
              <a:gd name="connsiteY117" fmla="*/ 124309 h 4375855"/>
              <a:gd name="connsiteX118" fmla="*/ 797357 w 1210310"/>
              <a:gd name="connsiteY118" fmla="*/ 129435 h 4375855"/>
              <a:gd name="connsiteX119" fmla="*/ 819143 w 1210310"/>
              <a:gd name="connsiteY119" fmla="*/ 140969 h 4375855"/>
              <a:gd name="connsiteX120" fmla="*/ 806327 w 1210310"/>
              <a:gd name="connsiteY120" fmla="*/ 143532 h 4375855"/>
              <a:gd name="connsiteX121" fmla="*/ 811453 w 1210310"/>
              <a:gd name="connsiteY121" fmla="*/ 149939 h 4375855"/>
              <a:gd name="connsiteX122" fmla="*/ 817861 w 1210310"/>
              <a:gd name="connsiteY122" fmla="*/ 153784 h 4375855"/>
              <a:gd name="connsiteX123" fmla="*/ 807609 w 1210310"/>
              <a:gd name="connsiteY123" fmla="*/ 153784 h 4375855"/>
              <a:gd name="connsiteX124" fmla="*/ 822987 w 1210310"/>
              <a:gd name="connsiteY124" fmla="*/ 158910 h 4375855"/>
              <a:gd name="connsiteX125" fmla="*/ 816580 w 1210310"/>
              <a:gd name="connsiteY125" fmla="*/ 162755 h 4375855"/>
              <a:gd name="connsiteX126" fmla="*/ 828113 w 1210310"/>
              <a:gd name="connsiteY126" fmla="*/ 175570 h 4375855"/>
              <a:gd name="connsiteX127" fmla="*/ 820424 w 1210310"/>
              <a:gd name="connsiteY127" fmla="*/ 180696 h 4375855"/>
              <a:gd name="connsiteX128" fmla="*/ 826832 w 1210310"/>
              <a:gd name="connsiteY128" fmla="*/ 189667 h 4375855"/>
              <a:gd name="connsiteX129" fmla="*/ 821706 w 1210310"/>
              <a:gd name="connsiteY129" fmla="*/ 190948 h 4375855"/>
              <a:gd name="connsiteX130" fmla="*/ 825550 w 1210310"/>
              <a:gd name="connsiteY130" fmla="*/ 194793 h 4375855"/>
              <a:gd name="connsiteX131" fmla="*/ 820424 w 1210310"/>
              <a:gd name="connsiteY131" fmla="*/ 197356 h 4375855"/>
              <a:gd name="connsiteX132" fmla="*/ 825550 w 1210310"/>
              <a:gd name="connsiteY132" fmla="*/ 199919 h 4375855"/>
              <a:gd name="connsiteX133" fmla="*/ 816580 w 1210310"/>
              <a:gd name="connsiteY133" fmla="*/ 202482 h 4375855"/>
              <a:gd name="connsiteX134" fmla="*/ 826832 w 1210310"/>
              <a:gd name="connsiteY134" fmla="*/ 215297 h 4375855"/>
              <a:gd name="connsiteX135" fmla="*/ 843492 w 1210310"/>
              <a:gd name="connsiteY135" fmla="*/ 220424 h 4375855"/>
              <a:gd name="connsiteX136" fmla="*/ 837084 w 1210310"/>
              <a:gd name="connsiteY136" fmla="*/ 226831 h 4375855"/>
              <a:gd name="connsiteX137" fmla="*/ 844773 w 1210310"/>
              <a:gd name="connsiteY137" fmla="*/ 237083 h 4375855"/>
              <a:gd name="connsiteX138" fmla="*/ 830676 w 1210310"/>
              <a:gd name="connsiteY138" fmla="*/ 238365 h 4375855"/>
              <a:gd name="connsiteX139" fmla="*/ 837084 w 1210310"/>
              <a:gd name="connsiteY139" fmla="*/ 253743 h 4375855"/>
              <a:gd name="connsiteX140" fmla="*/ 847336 w 1210310"/>
              <a:gd name="connsiteY140" fmla="*/ 265277 h 4375855"/>
              <a:gd name="connsiteX141" fmla="*/ 837084 w 1210310"/>
              <a:gd name="connsiteY141" fmla="*/ 256306 h 4375855"/>
              <a:gd name="connsiteX142" fmla="*/ 830676 w 1210310"/>
              <a:gd name="connsiteY142" fmla="*/ 248617 h 4375855"/>
              <a:gd name="connsiteX143" fmla="*/ 838366 w 1210310"/>
              <a:gd name="connsiteY143" fmla="*/ 260151 h 4375855"/>
              <a:gd name="connsiteX144" fmla="*/ 844773 w 1210310"/>
              <a:gd name="connsiteY144" fmla="*/ 265277 h 4375855"/>
              <a:gd name="connsiteX145" fmla="*/ 834521 w 1210310"/>
              <a:gd name="connsiteY145" fmla="*/ 261433 h 4375855"/>
              <a:gd name="connsiteX146" fmla="*/ 829395 w 1210310"/>
              <a:gd name="connsiteY146" fmla="*/ 256306 h 4375855"/>
              <a:gd name="connsiteX147" fmla="*/ 834521 w 1210310"/>
              <a:gd name="connsiteY147" fmla="*/ 270403 h 4375855"/>
              <a:gd name="connsiteX148" fmla="*/ 838366 w 1210310"/>
              <a:gd name="connsiteY148" fmla="*/ 283219 h 4375855"/>
              <a:gd name="connsiteX149" fmla="*/ 833239 w 1210310"/>
              <a:gd name="connsiteY149" fmla="*/ 274248 h 4375855"/>
              <a:gd name="connsiteX150" fmla="*/ 830676 w 1210310"/>
              <a:gd name="connsiteY150" fmla="*/ 269122 h 4375855"/>
              <a:gd name="connsiteX151" fmla="*/ 834521 w 1210310"/>
              <a:gd name="connsiteY151" fmla="*/ 290908 h 4375855"/>
              <a:gd name="connsiteX152" fmla="*/ 843492 w 1210310"/>
              <a:gd name="connsiteY152" fmla="*/ 305005 h 4375855"/>
              <a:gd name="connsiteX153" fmla="*/ 834521 w 1210310"/>
              <a:gd name="connsiteY153" fmla="*/ 294752 h 4375855"/>
              <a:gd name="connsiteX154" fmla="*/ 830676 w 1210310"/>
              <a:gd name="connsiteY154" fmla="*/ 287063 h 4375855"/>
              <a:gd name="connsiteX155" fmla="*/ 834521 w 1210310"/>
              <a:gd name="connsiteY155" fmla="*/ 301160 h 4375855"/>
              <a:gd name="connsiteX156" fmla="*/ 838366 w 1210310"/>
              <a:gd name="connsiteY156" fmla="*/ 310131 h 4375855"/>
              <a:gd name="connsiteX157" fmla="*/ 831958 w 1210310"/>
              <a:gd name="connsiteY157" fmla="*/ 305005 h 4375855"/>
              <a:gd name="connsiteX158" fmla="*/ 828113 w 1210310"/>
              <a:gd name="connsiteY158" fmla="*/ 307568 h 4375855"/>
              <a:gd name="connsiteX159" fmla="*/ 828113 w 1210310"/>
              <a:gd name="connsiteY159" fmla="*/ 326791 h 4375855"/>
              <a:gd name="connsiteX160" fmla="*/ 828113 w 1210310"/>
              <a:gd name="connsiteY160" fmla="*/ 344732 h 4375855"/>
              <a:gd name="connsiteX161" fmla="*/ 826832 w 1210310"/>
              <a:gd name="connsiteY161" fmla="*/ 363955 h 4375855"/>
              <a:gd name="connsiteX162" fmla="*/ 825550 w 1210310"/>
              <a:gd name="connsiteY162" fmla="*/ 353703 h 4375855"/>
              <a:gd name="connsiteX163" fmla="*/ 825550 w 1210310"/>
              <a:gd name="connsiteY163" fmla="*/ 349858 h 4375855"/>
              <a:gd name="connsiteX164" fmla="*/ 822987 w 1210310"/>
              <a:gd name="connsiteY164" fmla="*/ 361392 h 4375855"/>
              <a:gd name="connsiteX165" fmla="*/ 825550 w 1210310"/>
              <a:gd name="connsiteY165" fmla="*/ 383178 h 4375855"/>
              <a:gd name="connsiteX166" fmla="*/ 834521 w 1210310"/>
              <a:gd name="connsiteY166" fmla="*/ 417779 h 4375855"/>
              <a:gd name="connsiteX167" fmla="*/ 811453 w 1210310"/>
              <a:gd name="connsiteY167" fmla="*/ 472885 h 4375855"/>
              <a:gd name="connsiteX168" fmla="*/ 775571 w 1210310"/>
              <a:gd name="connsiteY168" fmla="*/ 519020 h 4375855"/>
              <a:gd name="connsiteX169" fmla="*/ 755066 w 1210310"/>
              <a:gd name="connsiteY169" fmla="*/ 520302 h 4375855"/>
              <a:gd name="connsiteX170" fmla="*/ 735843 w 1210310"/>
              <a:gd name="connsiteY170" fmla="*/ 572844 h 4375855"/>
              <a:gd name="connsiteX171" fmla="*/ 711494 w 1210310"/>
              <a:gd name="connsiteY171" fmla="*/ 607446 h 4375855"/>
              <a:gd name="connsiteX172" fmla="*/ 707650 w 1210310"/>
              <a:gd name="connsiteY172" fmla="*/ 611290 h 4375855"/>
              <a:gd name="connsiteX173" fmla="*/ 705086 w 1210310"/>
              <a:gd name="connsiteY173" fmla="*/ 677930 h 4375855"/>
              <a:gd name="connsiteX174" fmla="*/ 729435 w 1210310"/>
              <a:gd name="connsiteY174" fmla="*/ 698434 h 4375855"/>
              <a:gd name="connsiteX175" fmla="*/ 739688 w 1210310"/>
              <a:gd name="connsiteY175" fmla="*/ 725346 h 4375855"/>
              <a:gd name="connsiteX176" fmla="*/ 746095 w 1210310"/>
              <a:gd name="connsiteY176" fmla="*/ 768918 h 4375855"/>
              <a:gd name="connsiteX177" fmla="*/ 831958 w 1210310"/>
              <a:gd name="connsiteY177" fmla="*/ 829150 h 4375855"/>
              <a:gd name="connsiteX178" fmla="*/ 943451 w 1210310"/>
              <a:gd name="connsiteY178" fmla="*/ 880411 h 4375855"/>
              <a:gd name="connsiteX179" fmla="*/ 1029313 w 1210310"/>
              <a:gd name="connsiteY179" fmla="*/ 930391 h 4375855"/>
              <a:gd name="connsiteX180" fmla="*/ 1053663 w 1210310"/>
              <a:gd name="connsiteY180" fmla="*/ 940643 h 4375855"/>
              <a:gd name="connsiteX181" fmla="*/ 1065196 w 1210310"/>
              <a:gd name="connsiteY181" fmla="*/ 944488 h 4375855"/>
              <a:gd name="connsiteX182" fmla="*/ 1084419 w 1210310"/>
              <a:gd name="connsiteY182" fmla="*/ 977808 h 4375855"/>
              <a:gd name="connsiteX183" fmla="*/ 1102361 w 1210310"/>
              <a:gd name="connsiteY183" fmla="*/ 1107242 h 4375855"/>
              <a:gd name="connsiteX184" fmla="*/ 1127991 w 1210310"/>
              <a:gd name="connsiteY184" fmla="*/ 1313569 h 4375855"/>
              <a:gd name="connsiteX185" fmla="*/ 1152340 w 1210310"/>
              <a:gd name="connsiteY185" fmla="*/ 1591661 h 4375855"/>
              <a:gd name="connsiteX186" fmla="*/ 1167719 w 1210310"/>
              <a:gd name="connsiteY186" fmla="*/ 1786453 h 4375855"/>
              <a:gd name="connsiteX187" fmla="*/ 1176689 w 1210310"/>
              <a:gd name="connsiteY187" fmla="*/ 1947926 h 4375855"/>
              <a:gd name="connsiteX188" fmla="*/ 1186942 w 1210310"/>
              <a:gd name="connsiteY188" fmla="*/ 2214484 h 4375855"/>
              <a:gd name="connsiteX189" fmla="*/ 1193349 w 1210310"/>
              <a:gd name="connsiteY189" fmla="*/ 2308036 h 4375855"/>
              <a:gd name="connsiteX190" fmla="*/ 1188223 w 1210310"/>
              <a:gd name="connsiteY190" fmla="*/ 2347763 h 4375855"/>
              <a:gd name="connsiteX191" fmla="*/ 1149777 w 1210310"/>
              <a:gd name="connsiteY191" fmla="*/ 2364423 h 4375855"/>
              <a:gd name="connsiteX192" fmla="*/ 1169000 w 1210310"/>
              <a:gd name="connsiteY192" fmla="*/ 2434907 h 4375855"/>
              <a:gd name="connsiteX193" fmla="*/ 1179252 w 1210310"/>
              <a:gd name="connsiteY193" fmla="*/ 2464382 h 4375855"/>
              <a:gd name="connsiteX194" fmla="*/ 1161311 w 1210310"/>
              <a:gd name="connsiteY194" fmla="*/ 2497702 h 4375855"/>
              <a:gd name="connsiteX195" fmla="*/ 1130554 w 1210310"/>
              <a:gd name="connsiteY195" fmla="*/ 2572031 h 4375855"/>
              <a:gd name="connsiteX196" fmla="*/ 1104924 w 1210310"/>
              <a:gd name="connsiteY196" fmla="*/ 2591254 h 4375855"/>
              <a:gd name="connsiteX197" fmla="*/ 1080575 w 1210310"/>
              <a:gd name="connsiteY197" fmla="*/ 2615603 h 4375855"/>
              <a:gd name="connsiteX198" fmla="*/ 1069041 w 1210310"/>
              <a:gd name="connsiteY198" fmla="*/ 2622011 h 4375855"/>
              <a:gd name="connsiteX199" fmla="*/ 1051099 w 1210310"/>
              <a:gd name="connsiteY199" fmla="*/ 2633544 h 4375855"/>
              <a:gd name="connsiteX200" fmla="*/ 1040847 w 1210310"/>
              <a:gd name="connsiteY200" fmla="*/ 2628418 h 4375855"/>
              <a:gd name="connsiteX201" fmla="*/ 1043410 w 1210310"/>
              <a:gd name="connsiteY201" fmla="*/ 2605351 h 4375855"/>
              <a:gd name="connsiteX202" fmla="*/ 999838 w 1210310"/>
              <a:gd name="connsiteY202" fmla="*/ 2600225 h 4375855"/>
              <a:gd name="connsiteX203" fmla="*/ 987023 w 1210310"/>
              <a:gd name="connsiteY203" fmla="*/ 2592535 h 4375855"/>
              <a:gd name="connsiteX204" fmla="*/ 993431 w 1210310"/>
              <a:gd name="connsiteY204" fmla="*/ 2578439 h 4375855"/>
              <a:gd name="connsiteX205" fmla="*/ 989586 w 1210310"/>
              <a:gd name="connsiteY205" fmla="*/ 2568186 h 4375855"/>
              <a:gd name="connsiteX206" fmla="*/ 999838 w 1210310"/>
              <a:gd name="connsiteY206" fmla="*/ 2557934 h 4375855"/>
              <a:gd name="connsiteX207" fmla="*/ 1024187 w 1210310"/>
              <a:gd name="connsiteY207" fmla="*/ 2554090 h 4375855"/>
              <a:gd name="connsiteX208" fmla="*/ 1016498 w 1210310"/>
              <a:gd name="connsiteY208" fmla="*/ 2516925 h 4375855"/>
              <a:gd name="connsiteX209" fmla="*/ 1021624 w 1210310"/>
              <a:gd name="connsiteY209" fmla="*/ 2461819 h 4375855"/>
              <a:gd name="connsiteX210" fmla="*/ 1015217 w 1210310"/>
              <a:gd name="connsiteY210" fmla="*/ 2422092 h 4375855"/>
              <a:gd name="connsiteX211" fmla="*/ 1008809 w 1210310"/>
              <a:gd name="connsiteY211" fmla="*/ 2425937 h 4375855"/>
              <a:gd name="connsiteX212" fmla="*/ 1008809 w 1210310"/>
              <a:gd name="connsiteY212" fmla="*/ 2452849 h 4375855"/>
              <a:gd name="connsiteX213" fmla="*/ 1002401 w 1210310"/>
              <a:gd name="connsiteY213" fmla="*/ 2461819 h 4375855"/>
              <a:gd name="connsiteX214" fmla="*/ 984460 w 1210310"/>
              <a:gd name="connsiteY214" fmla="*/ 2465664 h 4375855"/>
              <a:gd name="connsiteX215" fmla="*/ 969082 w 1210310"/>
              <a:gd name="connsiteY215" fmla="*/ 2639952 h 4375855"/>
              <a:gd name="connsiteX216" fmla="*/ 920383 w 1210310"/>
              <a:gd name="connsiteY216" fmla="*/ 2853967 h 4375855"/>
              <a:gd name="connsiteX217" fmla="*/ 901160 w 1210310"/>
              <a:gd name="connsiteY217" fmla="*/ 2927015 h 4375855"/>
              <a:gd name="connsiteX218" fmla="*/ 902442 w 1210310"/>
              <a:gd name="connsiteY218" fmla="*/ 3050042 h 4375855"/>
              <a:gd name="connsiteX219" fmla="*/ 901160 w 1210310"/>
              <a:gd name="connsiteY219" fmla="*/ 3308911 h 4375855"/>
              <a:gd name="connsiteX220" fmla="*/ 897316 w 1210310"/>
              <a:gd name="connsiteY220" fmla="*/ 3511392 h 4375855"/>
              <a:gd name="connsiteX221" fmla="*/ 887064 w 1210310"/>
              <a:gd name="connsiteY221" fmla="*/ 3748475 h 4375855"/>
              <a:gd name="connsiteX222" fmla="*/ 901160 w 1210310"/>
              <a:gd name="connsiteY222" fmla="*/ 3877910 h 4375855"/>
              <a:gd name="connsiteX223" fmla="*/ 893471 w 1210310"/>
              <a:gd name="connsiteY223" fmla="*/ 3941986 h 4375855"/>
              <a:gd name="connsiteX224" fmla="*/ 879375 w 1210310"/>
              <a:gd name="connsiteY224" fmla="*/ 3954802 h 4375855"/>
              <a:gd name="connsiteX225" fmla="*/ 878093 w 1210310"/>
              <a:gd name="connsiteY225" fmla="*/ 3954802 h 4375855"/>
              <a:gd name="connsiteX226" fmla="*/ 908850 w 1210310"/>
              <a:gd name="connsiteY226" fmla="*/ 4004781 h 4375855"/>
              <a:gd name="connsiteX227" fmla="*/ 929354 w 1210310"/>
              <a:gd name="connsiteY227" fmla="*/ 4020160 h 4375855"/>
              <a:gd name="connsiteX228" fmla="*/ 939606 w 1210310"/>
              <a:gd name="connsiteY228" fmla="*/ 4039383 h 4375855"/>
              <a:gd name="connsiteX229" fmla="*/ 937043 w 1210310"/>
              <a:gd name="connsiteY229" fmla="*/ 4049635 h 4375855"/>
              <a:gd name="connsiteX230" fmla="*/ 998557 w 1210310"/>
              <a:gd name="connsiteY230" fmla="*/ 4093207 h 4375855"/>
              <a:gd name="connsiteX231" fmla="*/ 1058789 w 1210310"/>
              <a:gd name="connsiteY231" fmla="*/ 4132934 h 4375855"/>
              <a:gd name="connsiteX232" fmla="*/ 1071604 w 1210310"/>
              <a:gd name="connsiteY232" fmla="*/ 4135497 h 4375855"/>
              <a:gd name="connsiteX233" fmla="*/ 1129273 w 1210310"/>
              <a:gd name="connsiteY233" fmla="*/ 4154720 h 4375855"/>
              <a:gd name="connsiteX234" fmla="*/ 1183097 w 1210310"/>
              <a:gd name="connsiteY234" fmla="*/ 4177788 h 4375855"/>
              <a:gd name="connsiteX235" fmla="*/ 1204883 w 1210310"/>
              <a:gd name="connsiteY235" fmla="*/ 4194448 h 4375855"/>
              <a:gd name="connsiteX236" fmla="*/ 1208728 w 1210310"/>
              <a:gd name="connsiteY236" fmla="*/ 4221360 h 4375855"/>
              <a:gd name="connsiteX237" fmla="*/ 1179252 w 1210310"/>
              <a:gd name="connsiteY237" fmla="*/ 4255961 h 4375855"/>
              <a:gd name="connsiteX238" fmla="*/ 1075449 w 1210310"/>
              <a:gd name="connsiteY238" fmla="*/ 4280310 h 4375855"/>
              <a:gd name="connsiteX239" fmla="*/ 1024187 w 1210310"/>
              <a:gd name="connsiteY239" fmla="*/ 4281592 h 4375855"/>
              <a:gd name="connsiteX240" fmla="*/ 1012654 w 1210310"/>
              <a:gd name="connsiteY240" fmla="*/ 4280310 h 4375855"/>
              <a:gd name="connsiteX241" fmla="*/ 998557 w 1210310"/>
              <a:gd name="connsiteY241" fmla="*/ 4279029 h 4375855"/>
              <a:gd name="connsiteX242" fmla="*/ 987023 w 1210310"/>
              <a:gd name="connsiteY242" fmla="*/ 4282874 h 4375855"/>
              <a:gd name="connsiteX243" fmla="*/ 944733 w 1210310"/>
              <a:gd name="connsiteY243" fmla="*/ 4284155 h 4375855"/>
              <a:gd name="connsiteX244" fmla="*/ 931917 w 1210310"/>
              <a:gd name="connsiteY244" fmla="*/ 4280310 h 4375855"/>
              <a:gd name="connsiteX245" fmla="*/ 917820 w 1210310"/>
              <a:gd name="connsiteY245" fmla="*/ 4282874 h 4375855"/>
              <a:gd name="connsiteX246" fmla="*/ 835802 w 1210310"/>
              <a:gd name="connsiteY246" fmla="*/ 4275184 h 4375855"/>
              <a:gd name="connsiteX247" fmla="*/ 679456 w 1210310"/>
              <a:gd name="connsiteY247" fmla="*/ 4291844 h 4375855"/>
              <a:gd name="connsiteX248" fmla="*/ 587186 w 1210310"/>
              <a:gd name="connsiteY248" fmla="*/ 4291844 h 4375855"/>
              <a:gd name="connsiteX249" fmla="*/ 569244 w 1210310"/>
              <a:gd name="connsiteY249" fmla="*/ 4272621 h 4375855"/>
              <a:gd name="connsiteX250" fmla="*/ 575652 w 1210310"/>
              <a:gd name="connsiteY250" fmla="*/ 4223923 h 4375855"/>
              <a:gd name="connsiteX251" fmla="*/ 582060 w 1210310"/>
              <a:gd name="connsiteY251" fmla="*/ 4208545 h 4375855"/>
              <a:gd name="connsiteX252" fmla="*/ 579497 w 1210310"/>
              <a:gd name="connsiteY252" fmla="*/ 4181632 h 4375855"/>
              <a:gd name="connsiteX253" fmla="*/ 564118 w 1210310"/>
              <a:gd name="connsiteY253" fmla="*/ 4107304 h 4375855"/>
              <a:gd name="connsiteX254" fmla="*/ 561555 w 1210310"/>
              <a:gd name="connsiteY254" fmla="*/ 4061169 h 4375855"/>
              <a:gd name="connsiteX255" fmla="*/ 573089 w 1210310"/>
              <a:gd name="connsiteY255" fmla="*/ 4039383 h 4375855"/>
              <a:gd name="connsiteX256" fmla="*/ 592312 w 1210310"/>
              <a:gd name="connsiteY256" fmla="*/ 3985558 h 4375855"/>
              <a:gd name="connsiteX257" fmla="*/ 601282 w 1210310"/>
              <a:gd name="connsiteY257" fmla="*/ 3953520 h 4375855"/>
              <a:gd name="connsiteX258" fmla="*/ 591030 w 1210310"/>
              <a:gd name="connsiteY258" fmla="*/ 3870221 h 4375855"/>
              <a:gd name="connsiteX259" fmla="*/ 588467 w 1210310"/>
              <a:gd name="connsiteY259" fmla="*/ 3711311 h 4375855"/>
              <a:gd name="connsiteX260" fmla="*/ 573089 w 1210310"/>
              <a:gd name="connsiteY260" fmla="*/ 3563935 h 4375855"/>
              <a:gd name="connsiteX261" fmla="*/ 571807 w 1210310"/>
              <a:gd name="connsiteY261" fmla="*/ 3402462 h 4375855"/>
              <a:gd name="connsiteX262" fmla="*/ 564118 w 1210310"/>
              <a:gd name="connsiteY262" fmla="*/ 3320444 h 4375855"/>
              <a:gd name="connsiteX263" fmla="*/ 560274 w 1210310"/>
              <a:gd name="connsiteY263" fmla="*/ 3240989 h 4375855"/>
              <a:gd name="connsiteX264" fmla="*/ 535924 w 1210310"/>
              <a:gd name="connsiteY264" fmla="*/ 3369142 h 4375855"/>
              <a:gd name="connsiteX265" fmla="*/ 521828 w 1210310"/>
              <a:gd name="connsiteY265" fmla="*/ 3413996 h 4375855"/>
              <a:gd name="connsiteX266" fmla="*/ 521828 w 1210310"/>
              <a:gd name="connsiteY266" fmla="*/ 3472946 h 4375855"/>
              <a:gd name="connsiteX267" fmla="*/ 503886 w 1210310"/>
              <a:gd name="connsiteY267" fmla="*/ 3608789 h 4375855"/>
              <a:gd name="connsiteX268" fmla="*/ 488508 w 1210310"/>
              <a:gd name="connsiteY268" fmla="*/ 3720282 h 4375855"/>
              <a:gd name="connsiteX269" fmla="*/ 534643 w 1210310"/>
              <a:gd name="connsiteY269" fmla="*/ 3838182 h 4375855"/>
              <a:gd name="connsiteX270" fmla="*/ 553866 w 1210310"/>
              <a:gd name="connsiteY270" fmla="*/ 3939423 h 4375855"/>
              <a:gd name="connsiteX271" fmla="*/ 547458 w 1210310"/>
              <a:gd name="connsiteY271" fmla="*/ 3977869 h 4375855"/>
              <a:gd name="connsiteX272" fmla="*/ 516702 w 1210310"/>
              <a:gd name="connsiteY272" fmla="*/ 4071421 h 4375855"/>
              <a:gd name="connsiteX273" fmla="*/ 503886 w 1210310"/>
              <a:gd name="connsiteY273" fmla="*/ 4127808 h 4375855"/>
              <a:gd name="connsiteX274" fmla="*/ 482100 w 1210310"/>
              <a:gd name="connsiteY274" fmla="*/ 4182914 h 4375855"/>
              <a:gd name="connsiteX275" fmla="*/ 465440 w 1210310"/>
              <a:gd name="connsiteY275" fmla="*/ 4184195 h 4375855"/>
              <a:gd name="connsiteX276" fmla="*/ 466722 w 1210310"/>
              <a:gd name="connsiteY276" fmla="*/ 4200855 h 4375855"/>
              <a:gd name="connsiteX277" fmla="*/ 461596 w 1210310"/>
              <a:gd name="connsiteY277" fmla="*/ 4223923 h 4375855"/>
              <a:gd name="connsiteX278" fmla="*/ 474411 w 1210310"/>
              <a:gd name="connsiteY278" fmla="*/ 4261087 h 4375855"/>
              <a:gd name="connsiteX279" fmla="*/ 479537 w 1210310"/>
              <a:gd name="connsiteY279" fmla="*/ 4303378 h 4375855"/>
              <a:gd name="connsiteX280" fmla="*/ 444936 w 1210310"/>
              <a:gd name="connsiteY280" fmla="*/ 4323882 h 4375855"/>
              <a:gd name="connsiteX281" fmla="*/ 450062 w 1210310"/>
              <a:gd name="connsiteY281" fmla="*/ 4350794 h 4375855"/>
              <a:gd name="connsiteX282" fmla="*/ 375733 w 1210310"/>
              <a:gd name="connsiteY282" fmla="*/ 4370017 h 4375855"/>
              <a:gd name="connsiteX283" fmla="*/ 232202 w 1210310"/>
              <a:gd name="connsiteY283" fmla="*/ 4375143 h 4375855"/>
              <a:gd name="connsiteX284" fmla="*/ 193756 w 1210310"/>
              <a:gd name="connsiteY284" fmla="*/ 4371299 h 4375855"/>
              <a:gd name="connsiteX285" fmla="*/ 183504 w 1210310"/>
              <a:gd name="connsiteY285" fmla="*/ 4358484 h 4375855"/>
              <a:gd name="connsiteX286" fmla="*/ 186067 w 1210310"/>
              <a:gd name="connsiteY286" fmla="*/ 4329008 h 4375855"/>
              <a:gd name="connsiteX287" fmla="*/ 187348 w 1210310"/>
              <a:gd name="connsiteY287" fmla="*/ 4317475 h 4375855"/>
              <a:gd name="connsiteX288" fmla="*/ 186067 w 1210310"/>
              <a:gd name="connsiteY288" fmla="*/ 4312349 h 4375855"/>
              <a:gd name="connsiteX289" fmla="*/ 206571 w 1210310"/>
              <a:gd name="connsiteY289" fmla="*/ 4263651 h 4375855"/>
              <a:gd name="connsiteX290" fmla="*/ 228357 w 1210310"/>
              <a:gd name="connsiteY290" fmla="*/ 4241864 h 4375855"/>
              <a:gd name="connsiteX291" fmla="*/ 228357 w 1210310"/>
              <a:gd name="connsiteY291" fmla="*/ 4220078 h 4375855"/>
              <a:gd name="connsiteX292" fmla="*/ 232202 w 1210310"/>
              <a:gd name="connsiteY292" fmla="*/ 4199574 h 4375855"/>
              <a:gd name="connsiteX293" fmla="*/ 221950 w 1210310"/>
              <a:gd name="connsiteY293" fmla="*/ 4195729 h 4375855"/>
              <a:gd name="connsiteX294" fmla="*/ 221950 w 1210310"/>
              <a:gd name="connsiteY294" fmla="*/ 4182914 h 4375855"/>
              <a:gd name="connsiteX295" fmla="*/ 209134 w 1210310"/>
              <a:gd name="connsiteY295" fmla="*/ 4145750 h 4375855"/>
              <a:gd name="connsiteX296" fmla="*/ 205290 w 1210310"/>
              <a:gd name="connsiteY296" fmla="*/ 4118837 h 4375855"/>
              <a:gd name="connsiteX297" fmla="*/ 215542 w 1210310"/>
              <a:gd name="connsiteY297" fmla="*/ 4099614 h 4375855"/>
              <a:gd name="connsiteX298" fmla="*/ 230920 w 1210310"/>
              <a:gd name="connsiteY298" fmla="*/ 4085518 h 4375855"/>
              <a:gd name="connsiteX299" fmla="*/ 229639 w 1210310"/>
              <a:gd name="connsiteY299" fmla="*/ 4004781 h 4375855"/>
              <a:gd name="connsiteX300" fmla="*/ 228357 w 1210310"/>
              <a:gd name="connsiteY300" fmla="*/ 3926608 h 4375855"/>
              <a:gd name="connsiteX301" fmla="*/ 228357 w 1210310"/>
              <a:gd name="connsiteY301" fmla="*/ 3751039 h 4375855"/>
              <a:gd name="connsiteX302" fmla="*/ 232202 w 1210310"/>
              <a:gd name="connsiteY302" fmla="*/ 3649797 h 4375855"/>
              <a:gd name="connsiteX303" fmla="*/ 250143 w 1210310"/>
              <a:gd name="connsiteY303" fmla="*/ 3528052 h 4375855"/>
              <a:gd name="connsiteX304" fmla="*/ 253988 w 1210310"/>
              <a:gd name="connsiteY304" fmla="*/ 3388365 h 4375855"/>
              <a:gd name="connsiteX305" fmla="*/ 260396 w 1210310"/>
              <a:gd name="connsiteY305" fmla="*/ 3308911 h 4375855"/>
              <a:gd name="connsiteX306" fmla="*/ 253988 w 1210310"/>
              <a:gd name="connsiteY306" fmla="*/ 3220485 h 4375855"/>
              <a:gd name="connsiteX307" fmla="*/ 239891 w 1210310"/>
              <a:gd name="connsiteY307" fmla="*/ 3084643 h 4375855"/>
              <a:gd name="connsiteX308" fmla="*/ 236047 w 1210310"/>
              <a:gd name="connsiteY308" fmla="*/ 2935986 h 4375855"/>
              <a:gd name="connsiteX309" fmla="*/ 228357 w 1210310"/>
              <a:gd name="connsiteY309" fmla="*/ 2759134 h 4375855"/>
              <a:gd name="connsiteX310" fmla="*/ 201445 w 1210310"/>
              <a:gd name="connsiteY310" fmla="*/ 2655330 h 4375855"/>
              <a:gd name="connsiteX311" fmla="*/ 177096 w 1210310"/>
              <a:gd name="connsiteY311" fmla="*/ 2528459 h 4375855"/>
              <a:gd name="connsiteX312" fmla="*/ 154029 w 1210310"/>
              <a:gd name="connsiteY312" fmla="*/ 2457975 h 4375855"/>
              <a:gd name="connsiteX313" fmla="*/ 133524 w 1210310"/>
              <a:gd name="connsiteY313" fmla="*/ 2456693 h 4375855"/>
              <a:gd name="connsiteX314" fmla="*/ 125835 w 1210310"/>
              <a:gd name="connsiteY314" fmla="*/ 2449004 h 4375855"/>
              <a:gd name="connsiteX315" fmla="*/ 127116 w 1210310"/>
              <a:gd name="connsiteY315" fmla="*/ 2381083 h 4375855"/>
              <a:gd name="connsiteX316" fmla="*/ 102767 w 1210310"/>
              <a:gd name="connsiteY316" fmla="*/ 2375957 h 4375855"/>
              <a:gd name="connsiteX317" fmla="*/ 93797 w 1210310"/>
              <a:gd name="connsiteY317" fmla="*/ 2356734 h 4375855"/>
              <a:gd name="connsiteX318" fmla="*/ 86108 w 1210310"/>
              <a:gd name="connsiteY318" fmla="*/ 2310599 h 4375855"/>
              <a:gd name="connsiteX319" fmla="*/ 68166 w 1210310"/>
              <a:gd name="connsiteY319" fmla="*/ 2291376 h 4375855"/>
              <a:gd name="connsiteX320" fmla="*/ 80981 w 1210310"/>
              <a:gd name="connsiteY320" fmla="*/ 2290094 h 4375855"/>
              <a:gd name="connsiteX321" fmla="*/ 80981 w 1210310"/>
              <a:gd name="connsiteY321" fmla="*/ 2273434 h 4375855"/>
              <a:gd name="connsiteX322" fmla="*/ 60477 w 1210310"/>
              <a:gd name="connsiteY322" fmla="*/ 2254211 h 4375855"/>
              <a:gd name="connsiteX323" fmla="*/ 74574 w 1210310"/>
              <a:gd name="connsiteY323" fmla="*/ 2247804 h 4375855"/>
              <a:gd name="connsiteX324" fmla="*/ 69448 w 1210310"/>
              <a:gd name="connsiteY324" fmla="*/ 2170912 h 4375855"/>
              <a:gd name="connsiteX325" fmla="*/ 68166 w 1210310"/>
              <a:gd name="connsiteY325" fmla="*/ 2132466 h 4375855"/>
              <a:gd name="connsiteX326" fmla="*/ 50225 w 1210310"/>
              <a:gd name="connsiteY326" fmla="*/ 1981246 h 4375855"/>
              <a:gd name="connsiteX327" fmla="*/ 29720 w 1210310"/>
              <a:gd name="connsiteY327" fmla="*/ 1763386 h 4375855"/>
              <a:gd name="connsiteX328" fmla="*/ 25876 w 1210310"/>
              <a:gd name="connsiteY328" fmla="*/ 1539118 h 4375855"/>
              <a:gd name="connsiteX329" fmla="*/ 25876 w 1210310"/>
              <a:gd name="connsiteY329" fmla="*/ 1519895 h 4375855"/>
              <a:gd name="connsiteX330" fmla="*/ 9216 w 1210310"/>
              <a:gd name="connsiteY330" fmla="*/ 1427625 h 4375855"/>
              <a:gd name="connsiteX331" fmla="*/ 245 w 1210310"/>
              <a:gd name="connsiteY331" fmla="*/ 1253337 h 4375855"/>
              <a:gd name="connsiteX332" fmla="*/ 13060 w 1210310"/>
              <a:gd name="connsiteY332" fmla="*/ 1034195 h 4375855"/>
              <a:gd name="connsiteX333" fmla="*/ 29720 w 1210310"/>
              <a:gd name="connsiteY333" fmla="*/ 949614 h 4375855"/>
              <a:gd name="connsiteX334" fmla="*/ 56632 w 1210310"/>
              <a:gd name="connsiteY334" fmla="*/ 900916 h 4375855"/>
              <a:gd name="connsiteX335" fmla="*/ 115583 w 1210310"/>
              <a:gd name="connsiteY335" fmla="*/ 861189 h 4375855"/>
              <a:gd name="connsiteX336" fmla="*/ 220668 w 1210310"/>
              <a:gd name="connsiteY336" fmla="*/ 815053 h 4375855"/>
              <a:gd name="connsiteX337" fmla="*/ 336006 w 1210310"/>
              <a:gd name="connsiteY337" fmla="*/ 765074 h 4375855"/>
              <a:gd name="connsiteX338" fmla="*/ 389830 w 1210310"/>
              <a:gd name="connsiteY338" fmla="*/ 735599 h 4375855"/>
              <a:gd name="connsiteX339" fmla="*/ 411616 w 1210310"/>
              <a:gd name="connsiteY339" fmla="*/ 700997 h 4375855"/>
              <a:gd name="connsiteX340" fmla="*/ 429558 w 1210310"/>
              <a:gd name="connsiteY340" fmla="*/ 661270 h 4375855"/>
              <a:gd name="connsiteX341" fmla="*/ 442373 w 1210310"/>
              <a:gd name="connsiteY341" fmla="*/ 648455 h 4375855"/>
              <a:gd name="connsiteX342" fmla="*/ 453907 w 1210310"/>
              <a:gd name="connsiteY342" fmla="*/ 640765 h 4375855"/>
              <a:gd name="connsiteX343" fmla="*/ 457751 w 1210310"/>
              <a:gd name="connsiteY343" fmla="*/ 586941 h 4375855"/>
              <a:gd name="connsiteX344" fmla="*/ 432121 w 1210310"/>
              <a:gd name="connsiteY344" fmla="*/ 536962 h 4375855"/>
              <a:gd name="connsiteX345" fmla="*/ 423150 w 1210310"/>
              <a:gd name="connsiteY345" fmla="*/ 497234 h 4375855"/>
              <a:gd name="connsiteX346" fmla="*/ 379578 w 1210310"/>
              <a:gd name="connsiteY346" fmla="*/ 469040 h 4375855"/>
              <a:gd name="connsiteX347" fmla="*/ 339850 w 1210310"/>
              <a:gd name="connsiteY347" fmla="*/ 390867 h 4375855"/>
              <a:gd name="connsiteX348" fmla="*/ 346258 w 1210310"/>
              <a:gd name="connsiteY348" fmla="*/ 361392 h 4375855"/>
              <a:gd name="connsiteX349" fmla="*/ 359073 w 1210310"/>
              <a:gd name="connsiteY349" fmla="*/ 335761 h 4375855"/>
              <a:gd name="connsiteX350" fmla="*/ 353947 w 1210310"/>
              <a:gd name="connsiteY350" fmla="*/ 339606 h 4375855"/>
              <a:gd name="connsiteX351" fmla="*/ 361636 w 1210310"/>
              <a:gd name="connsiteY351" fmla="*/ 321664 h 4375855"/>
              <a:gd name="connsiteX352" fmla="*/ 355229 w 1210310"/>
              <a:gd name="connsiteY352" fmla="*/ 326791 h 4375855"/>
              <a:gd name="connsiteX353" fmla="*/ 360355 w 1210310"/>
              <a:gd name="connsiteY353" fmla="*/ 311412 h 4375855"/>
              <a:gd name="connsiteX354" fmla="*/ 355229 w 1210310"/>
              <a:gd name="connsiteY354" fmla="*/ 317820 h 4375855"/>
              <a:gd name="connsiteX355" fmla="*/ 359073 w 1210310"/>
              <a:gd name="connsiteY355" fmla="*/ 302442 h 4375855"/>
              <a:gd name="connsiteX356" fmla="*/ 355229 w 1210310"/>
              <a:gd name="connsiteY356" fmla="*/ 307568 h 4375855"/>
              <a:gd name="connsiteX357" fmla="*/ 359073 w 1210310"/>
              <a:gd name="connsiteY357" fmla="*/ 294752 h 4375855"/>
              <a:gd name="connsiteX358" fmla="*/ 359171 w 1210310"/>
              <a:gd name="connsiteY358" fmla="*/ 294260 h 4375855"/>
              <a:gd name="connsiteX359" fmla="*/ 360355 w 1210310"/>
              <a:gd name="connsiteY359" fmla="*/ 293471 h 4375855"/>
              <a:gd name="connsiteX360" fmla="*/ 357380 w 1210310"/>
              <a:gd name="connsiteY360" fmla="*/ 294066 h 4375855"/>
              <a:gd name="connsiteX361" fmla="*/ 359554 w 1210310"/>
              <a:gd name="connsiteY361" fmla="*/ 289146 h 4375855"/>
              <a:gd name="connsiteX362" fmla="*/ 361636 w 1210310"/>
              <a:gd name="connsiteY362" fmla="*/ 283219 h 4375855"/>
              <a:gd name="connsiteX363" fmla="*/ 356510 w 1210310"/>
              <a:gd name="connsiteY363" fmla="*/ 288345 h 4375855"/>
              <a:gd name="connsiteX364" fmla="*/ 352666 w 1210310"/>
              <a:gd name="connsiteY364" fmla="*/ 294752 h 4375855"/>
              <a:gd name="connsiteX365" fmla="*/ 356510 w 1210310"/>
              <a:gd name="connsiteY365" fmla="*/ 285782 h 4375855"/>
              <a:gd name="connsiteX366" fmla="*/ 361636 w 1210310"/>
              <a:gd name="connsiteY366" fmla="*/ 276811 h 4375855"/>
              <a:gd name="connsiteX367" fmla="*/ 357792 w 1210310"/>
              <a:gd name="connsiteY367" fmla="*/ 280656 h 4375855"/>
              <a:gd name="connsiteX368" fmla="*/ 362918 w 1210310"/>
              <a:gd name="connsiteY368" fmla="*/ 267840 h 4375855"/>
              <a:gd name="connsiteX369" fmla="*/ 357792 w 1210310"/>
              <a:gd name="connsiteY369" fmla="*/ 275529 h 4375855"/>
              <a:gd name="connsiteX370" fmla="*/ 355229 w 1210310"/>
              <a:gd name="connsiteY370" fmla="*/ 280656 h 4375855"/>
              <a:gd name="connsiteX371" fmla="*/ 359073 w 1210310"/>
              <a:gd name="connsiteY371" fmla="*/ 269122 h 4375855"/>
              <a:gd name="connsiteX372" fmla="*/ 356510 w 1210310"/>
              <a:gd name="connsiteY372" fmla="*/ 267840 h 4375855"/>
              <a:gd name="connsiteX373" fmla="*/ 360355 w 1210310"/>
              <a:gd name="connsiteY373" fmla="*/ 258870 h 4375855"/>
              <a:gd name="connsiteX374" fmla="*/ 357792 w 1210310"/>
              <a:gd name="connsiteY374" fmla="*/ 260151 h 4375855"/>
              <a:gd name="connsiteX375" fmla="*/ 365481 w 1210310"/>
              <a:gd name="connsiteY375" fmla="*/ 246054 h 4375855"/>
              <a:gd name="connsiteX376" fmla="*/ 361636 w 1210310"/>
              <a:gd name="connsiteY376" fmla="*/ 248617 h 4375855"/>
              <a:gd name="connsiteX377" fmla="*/ 357792 w 1210310"/>
              <a:gd name="connsiteY377" fmla="*/ 252462 h 4375855"/>
              <a:gd name="connsiteX378" fmla="*/ 361636 w 1210310"/>
              <a:gd name="connsiteY378" fmla="*/ 244773 h 4375855"/>
              <a:gd name="connsiteX379" fmla="*/ 368044 w 1210310"/>
              <a:gd name="connsiteY379" fmla="*/ 235802 h 4375855"/>
              <a:gd name="connsiteX380" fmla="*/ 365481 w 1210310"/>
              <a:gd name="connsiteY380" fmla="*/ 235802 h 4375855"/>
              <a:gd name="connsiteX381" fmla="*/ 369326 w 1210310"/>
              <a:gd name="connsiteY381" fmla="*/ 228113 h 4375855"/>
              <a:gd name="connsiteX382" fmla="*/ 364199 w 1210310"/>
              <a:gd name="connsiteY382" fmla="*/ 228113 h 4375855"/>
              <a:gd name="connsiteX383" fmla="*/ 359073 w 1210310"/>
              <a:gd name="connsiteY383" fmla="*/ 233239 h 4375855"/>
              <a:gd name="connsiteX384" fmla="*/ 364199 w 1210310"/>
              <a:gd name="connsiteY384" fmla="*/ 225550 h 4375855"/>
              <a:gd name="connsiteX385" fmla="*/ 360355 w 1210310"/>
              <a:gd name="connsiteY385" fmla="*/ 228113 h 4375855"/>
              <a:gd name="connsiteX386" fmla="*/ 368044 w 1210310"/>
              <a:gd name="connsiteY386" fmla="*/ 216579 h 4375855"/>
              <a:gd name="connsiteX387" fmla="*/ 364199 w 1210310"/>
              <a:gd name="connsiteY387" fmla="*/ 219142 h 4375855"/>
              <a:gd name="connsiteX388" fmla="*/ 361636 w 1210310"/>
              <a:gd name="connsiteY388" fmla="*/ 222987 h 4375855"/>
              <a:gd name="connsiteX389" fmla="*/ 366763 w 1210310"/>
              <a:gd name="connsiteY389" fmla="*/ 212734 h 4375855"/>
              <a:gd name="connsiteX390" fmla="*/ 361636 w 1210310"/>
              <a:gd name="connsiteY390" fmla="*/ 216579 h 4375855"/>
              <a:gd name="connsiteX391" fmla="*/ 368044 w 1210310"/>
              <a:gd name="connsiteY391" fmla="*/ 205045 h 4375855"/>
              <a:gd name="connsiteX392" fmla="*/ 362918 w 1210310"/>
              <a:gd name="connsiteY392" fmla="*/ 210171 h 4375855"/>
              <a:gd name="connsiteX393" fmla="*/ 369326 w 1210310"/>
              <a:gd name="connsiteY393" fmla="*/ 197356 h 4375855"/>
              <a:gd name="connsiteX394" fmla="*/ 365481 w 1210310"/>
              <a:gd name="connsiteY394" fmla="*/ 201201 h 4375855"/>
              <a:gd name="connsiteX395" fmla="*/ 371889 w 1210310"/>
              <a:gd name="connsiteY395" fmla="*/ 190948 h 4375855"/>
              <a:gd name="connsiteX396" fmla="*/ 366763 w 1210310"/>
              <a:gd name="connsiteY396" fmla="*/ 192230 h 4375855"/>
              <a:gd name="connsiteX397" fmla="*/ 361636 w 1210310"/>
              <a:gd name="connsiteY397" fmla="*/ 196075 h 4375855"/>
              <a:gd name="connsiteX398" fmla="*/ 370607 w 1210310"/>
              <a:gd name="connsiteY398" fmla="*/ 184541 h 4375855"/>
              <a:gd name="connsiteX399" fmla="*/ 365481 w 1210310"/>
              <a:gd name="connsiteY399" fmla="*/ 187104 h 4375855"/>
              <a:gd name="connsiteX400" fmla="*/ 373170 w 1210310"/>
              <a:gd name="connsiteY400" fmla="*/ 174289 h 4375855"/>
              <a:gd name="connsiteX401" fmla="*/ 369326 w 1210310"/>
              <a:gd name="connsiteY401" fmla="*/ 176852 h 4375855"/>
              <a:gd name="connsiteX402" fmla="*/ 378296 w 1210310"/>
              <a:gd name="connsiteY402" fmla="*/ 158910 h 4375855"/>
              <a:gd name="connsiteX403" fmla="*/ 373170 w 1210310"/>
              <a:gd name="connsiteY403" fmla="*/ 164036 h 4375855"/>
              <a:gd name="connsiteX404" fmla="*/ 378296 w 1210310"/>
              <a:gd name="connsiteY404" fmla="*/ 156347 h 4375855"/>
              <a:gd name="connsiteX405" fmla="*/ 382141 w 1210310"/>
              <a:gd name="connsiteY405" fmla="*/ 152503 h 4375855"/>
              <a:gd name="connsiteX406" fmla="*/ 373170 w 1210310"/>
              <a:gd name="connsiteY406" fmla="*/ 158910 h 4375855"/>
              <a:gd name="connsiteX407" fmla="*/ 379578 w 1210310"/>
              <a:gd name="connsiteY407" fmla="*/ 149939 h 4375855"/>
              <a:gd name="connsiteX408" fmla="*/ 374452 w 1210310"/>
              <a:gd name="connsiteY408" fmla="*/ 152503 h 4375855"/>
              <a:gd name="connsiteX409" fmla="*/ 385985 w 1210310"/>
              <a:gd name="connsiteY409" fmla="*/ 135843 h 4375855"/>
              <a:gd name="connsiteX410" fmla="*/ 378296 w 1210310"/>
              <a:gd name="connsiteY410" fmla="*/ 140969 h 4375855"/>
              <a:gd name="connsiteX411" fmla="*/ 371889 w 1210310"/>
              <a:gd name="connsiteY411" fmla="*/ 149939 h 4375855"/>
              <a:gd name="connsiteX412" fmla="*/ 379578 w 1210310"/>
              <a:gd name="connsiteY412" fmla="*/ 137124 h 4375855"/>
              <a:gd name="connsiteX413" fmla="*/ 388549 w 1210310"/>
              <a:gd name="connsiteY413" fmla="*/ 128153 h 4375855"/>
              <a:gd name="connsiteX414" fmla="*/ 382141 w 1210310"/>
              <a:gd name="connsiteY414" fmla="*/ 131998 h 4375855"/>
              <a:gd name="connsiteX415" fmla="*/ 393675 w 1210310"/>
              <a:gd name="connsiteY415" fmla="*/ 120464 h 4375855"/>
              <a:gd name="connsiteX416" fmla="*/ 387267 w 1210310"/>
              <a:gd name="connsiteY416" fmla="*/ 124309 h 4375855"/>
              <a:gd name="connsiteX417" fmla="*/ 380859 w 1210310"/>
              <a:gd name="connsiteY417" fmla="*/ 130717 h 4375855"/>
              <a:gd name="connsiteX418" fmla="*/ 392393 w 1210310"/>
              <a:gd name="connsiteY418" fmla="*/ 119183 h 4375855"/>
              <a:gd name="connsiteX419" fmla="*/ 401364 w 1210310"/>
              <a:gd name="connsiteY419" fmla="*/ 112775 h 4375855"/>
              <a:gd name="connsiteX420" fmla="*/ 392393 w 1210310"/>
              <a:gd name="connsiteY420" fmla="*/ 112775 h 4375855"/>
              <a:gd name="connsiteX421" fmla="*/ 387267 w 1210310"/>
              <a:gd name="connsiteY421" fmla="*/ 115338 h 4375855"/>
              <a:gd name="connsiteX422" fmla="*/ 397519 w 1210310"/>
              <a:gd name="connsiteY422" fmla="*/ 107649 h 4375855"/>
              <a:gd name="connsiteX423" fmla="*/ 406490 w 1210310"/>
              <a:gd name="connsiteY423" fmla="*/ 105086 h 4375855"/>
              <a:gd name="connsiteX424" fmla="*/ 400082 w 1210310"/>
              <a:gd name="connsiteY424" fmla="*/ 105086 h 4375855"/>
              <a:gd name="connsiteX425" fmla="*/ 410335 w 1210310"/>
              <a:gd name="connsiteY425" fmla="*/ 99960 h 4375855"/>
              <a:gd name="connsiteX426" fmla="*/ 405208 w 1210310"/>
              <a:gd name="connsiteY426" fmla="*/ 101241 h 4375855"/>
              <a:gd name="connsiteX427" fmla="*/ 412898 w 1210310"/>
              <a:gd name="connsiteY427" fmla="*/ 97397 h 4375855"/>
              <a:gd name="connsiteX428" fmla="*/ 409053 w 1210310"/>
              <a:gd name="connsiteY428" fmla="*/ 96115 h 4375855"/>
              <a:gd name="connsiteX429" fmla="*/ 401364 w 1210310"/>
              <a:gd name="connsiteY429" fmla="*/ 99960 h 4375855"/>
              <a:gd name="connsiteX430" fmla="*/ 409053 w 1210310"/>
              <a:gd name="connsiteY430" fmla="*/ 94834 h 4375855"/>
              <a:gd name="connsiteX431" fmla="*/ 414179 w 1210310"/>
              <a:gd name="connsiteY431" fmla="*/ 92271 h 4375855"/>
              <a:gd name="connsiteX432" fmla="*/ 410654 w 1210310"/>
              <a:gd name="connsiteY432" fmla="*/ 92271 h 4375855"/>
              <a:gd name="connsiteX433" fmla="*/ 413325 w 1210310"/>
              <a:gd name="connsiteY433" fmla="*/ 90135 h 4375855"/>
              <a:gd name="connsiteX434" fmla="*/ 416742 w 1210310"/>
              <a:gd name="connsiteY434" fmla="*/ 88426 h 4375855"/>
              <a:gd name="connsiteX435" fmla="*/ 415461 w 1210310"/>
              <a:gd name="connsiteY435" fmla="*/ 88426 h 4375855"/>
              <a:gd name="connsiteX436" fmla="*/ 420587 w 1210310"/>
              <a:gd name="connsiteY436" fmla="*/ 85863 h 4375855"/>
              <a:gd name="connsiteX437" fmla="*/ 416742 w 1210310"/>
              <a:gd name="connsiteY437" fmla="*/ 85863 h 4375855"/>
              <a:gd name="connsiteX438" fmla="*/ 426994 w 1210310"/>
              <a:gd name="connsiteY438" fmla="*/ 80737 h 4375855"/>
              <a:gd name="connsiteX439" fmla="*/ 421868 w 1210310"/>
              <a:gd name="connsiteY439" fmla="*/ 80737 h 4375855"/>
              <a:gd name="connsiteX440" fmla="*/ 432121 w 1210310"/>
              <a:gd name="connsiteY440" fmla="*/ 76892 h 4375855"/>
              <a:gd name="connsiteX441" fmla="*/ 428276 w 1210310"/>
              <a:gd name="connsiteY441" fmla="*/ 74329 h 4375855"/>
              <a:gd name="connsiteX442" fmla="*/ 423150 w 1210310"/>
              <a:gd name="connsiteY442" fmla="*/ 75611 h 4375855"/>
              <a:gd name="connsiteX443" fmla="*/ 429558 w 1210310"/>
              <a:gd name="connsiteY443" fmla="*/ 73048 h 4375855"/>
              <a:gd name="connsiteX444" fmla="*/ 426994 w 1210310"/>
              <a:gd name="connsiteY444" fmla="*/ 71766 h 4375855"/>
              <a:gd name="connsiteX445" fmla="*/ 439810 w 1210310"/>
              <a:gd name="connsiteY445" fmla="*/ 69203 h 4375855"/>
              <a:gd name="connsiteX446" fmla="*/ 435965 w 1210310"/>
              <a:gd name="connsiteY446" fmla="*/ 69203 h 4375855"/>
              <a:gd name="connsiteX447" fmla="*/ 447499 w 1210310"/>
              <a:gd name="connsiteY447" fmla="*/ 66640 h 4375855"/>
              <a:gd name="connsiteX448" fmla="*/ 443654 w 1210310"/>
              <a:gd name="connsiteY448" fmla="*/ 65358 h 4375855"/>
              <a:gd name="connsiteX449" fmla="*/ 439810 w 1210310"/>
              <a:gd name="connsiteY449" fmla="*/ 65358 h 4375855"/>
              <a:gd name="connsiteX450" fmla="*/ 447499 w 1210310"/>
              <a:gd name="connsiteY450" fmla="*/ 62795 h 4375855"/>
              <a:gd name="connsiteX451" fmla="*/ 442373 w 1210310"/>
              <a:gd name="connsiteY451" fmla="*/ 61514 h 4375855"/>
              <a:gd name="connsiteX452" fmla="*/ 450062 w 1210310"/>
              <a:gd name="connsiteY452" fmla="*/ 60232 h 4375855"/>
              <a:gd name="connsiteX453" fmla="*/ 446217 w 1210310"/>
              <a:gd name="connsiteY453" fmla="*/ 58951 h 4375855"/>
              <a:gd name="connsiteX454" fmla="*/ 439810 w 1210310"/>
              <a:gd name="connsiteY454" fmla="*/ 60232 h 4375855"/>
              <a:gd name="connsiteX455" fmla="*/ 448780 w 1210310"/>
              <a:gd name="connsiteY455" fmla="*/ 55106 h 4375855"/>
              <a:gd name="connsiteX456" fmla="*/ 446217 w 1210310"/>
              <a:gd name="connsiteY456" fmla="*/ 53825 h 4375855"/>
              <a:gd name="connsiteX457" fmla="*/ 461596 w 1210310"/>
              <a:gd name="connsiteY457" fmla="*/ 53825 h 4375855"/>
              <a:gd name="connsiteX458" fmla="*/ 453907 w 1210310"/>
              <a:gd name="connsiteY458" fmla="*/ 49980 h 4375855"/>
              <a:gd name="connsiteX459" fmla="*/ 470566 w 1210310"/>
              <a:gd name="connsiteY459" fmla="*/ 52543 h 4375855"/>
              <a:gd name="connsiteX460" fmla="*/ 464159 w 1210310"/>
              <a:gd name="connsiteY460" fmla="*/ 47417 h 4375855"/>
              <a:gd name="connsiteX461" fmla="*/ 482100 w 1210310"/>
              <a:gd name="connsiteY461" fmla="*/ 53825 h 4375855"/>
              <a:gd name="connsiteX462" fmla="*/ 475693 w 1210310"/>
              <a:gd name="connsiteY462" fmla="*/ 48699 h 4375855"/>
              <a:gd name="connsiteX463" fmla="*/ 483382 w 1210310"/>
              <a:gd name="connsiteY463" fmla="*/ 48699 h 4375855"/>
              <a:gd name="connsiteX464" fmla="*/ 480819 w 1210310"/>
              <a:gd name="connsiteY464" fmla="*/ 46136 h 4375855"/>
              <a:gd name="connsiteX465" fmla="*/ 488508 w 1210310"/>
              <a:gd name="connsiteY465" fmla="*/ 47417 h 4375855"/>
              <a:gd name="connsiteX466" fmla="*/ 484663 w 1210310"/>
              <a:gd name="connsiteY466" fmla="*/ 43572 h 4375855"/>
              <a:gd name="connsiteX467" fmla="*/ 476974 w 1210310"/>
              <a:gd name="connsiteY467" fmla="*/ 42291 h 4375855"/>
              <a:gd name="connsiteX468" fmla="*/ 487226 w 1210310"/>
              <a:gd name="connsiteY468" fmla="*/ 41009 h 4375855"/>
              <a:gd name="connsiteX469" fmla="*/ 482100 w 1210310"/>
              <a:gd name="connsiteY469" fmla="*/ 37165 h 4375855"/>
              <a:gd name="connsiteX470" fmla="*/ 492352 w 1210310"/>
              <a:gd name="connsiteY470" fmla="*/ 38446 h 4375855"/>
              <a:gd name="connsiteX471" fmla="*/ 488508 w 1210310"/>
              <a:gd name="connsiteY471" fmla="*/ 34602 h 4375855"/>
              <a:gd name="connsiteX472" fmla="*/ 479537 w 1210310"/>
              <a:gd name="connsiteY472" fmla="*/ 33320 h 4375855"/>
              <a:gd name="connsiteX473" fmla="*/ 493634 w 1210310"/>
              <a:gd name="connsiteY473" fmla="*/ 33320 h 4375855"/>
              <a:gd name="connsiteX474" fmla="*/ 510294 w 1210310"/>
              <a:gd name="connsiteY474" fmla="*/ 42291 h 4375855"/>
              <a:gd name="connsiteX475" fmla="*/ 503886 w 1210310"/>
              <a:gd name="connsiteY475" fmla="*/ 33320 h 4375855"/>
              <a:gd name="connsiteX476" fmla="*/ 520546 w 1210310"/>
              <a:gd name="connsiteY476" fmla="*/ 44854 h 4375855"/>
              <a:gd name="connsiteX477" fmla="*/ 515420 w 1210310"/>
              <a:gd name="connsiteY477" fmla="*/ 38446 h 4375855"/>
              <a:gd name="connsiteX478" fmla="*/ 506449 w 1210310"/>
              <a:gd name="connsiteY478" fmla="*/ 30757 h 4375855"/>
              <a:gd name="connsiteX479" fmla="*/ 521828 w 1210310"/>
              <a:gd name="connsiteY479" fmla="*/ 39728 h 4375855"/>
              <a:gd name="connsiteX480" fmla="*/ 516702 w 1210310"/>
              <a:gd name="connsiteY480" fmla="*/ 32039 h 4375855"/>
              <a:gd name="connsiteX481" fmla="*/ 526954 w 1210310"/>
              <a:gd name="connsiteY481" fmla="*/ 38446 h 4375855"/>
              <a:gd name="connsiteX482" fmla="*/ 523109 w 1210310"/>
              <a:gd name="connsiteY482" fmla="*/ 30757 h 4375855"/>
              <a:gd name="connsiteX483" fmla="*/ 515420 w 1210310"/>
              <a:gd name="connsiteY483" fmla="*/ 23068 h 4375855"/>
              <a:gd name="connsiteX484" fmla="*/ 526954 w 1210310"/>
              <a:gd name="connsiteY484" fmla="*/ 33320 h 4375855"/>
              <a:gd name="connsiteX485" fmla="*/ 525672 w 1210310"/>
              <a:gd name="connsiteY485" fmla="*/ 25631 h 4375855"/>
              <a:gd name="connsiteX486" fmla="*/ 533361 w 1210310"/>
              <a:gd name="connsiteY486" fmla="*/ 34602 h 4375855"/>
              <a:gd name="connsiteX487" fmla="*/ 530798 w 1210310"/>
              <a:gd name="connsiteY487" fmla="*/ 26913 h 4375855"/>
              <a:gd name="connsiteX488" fmla="*/ 538488 w 1210310"/>
              <a:gd name="connsiteY488" fmla="*/ 32039 h 4375855"/>
              <a:gd name="connsiteX489" fmla="*/ 534643 w 1210310"/>
              <a:gd name="connsiteY489" fmla="*/ 21786 h 4375855"/>
              <a:gd name="connsiteX490" fmla="*/ 526954 w 1210310"/>
              <a:gd name="connsiteY490" fmla="*/ 14097 h 4375855"/>
              <a:gd name="connsiteX491" fmla="*/ 539769 w 1210310"/>
              <a:gd name="connsiteY491" fmla="*/ 25631 h 4375855"/>
              <a:gd name="connsiteX492" fmla="*/ 535924 w 1210310"/>
              <a:gd name="connsiteY492" fmla="*/ 17942 h 4375855"/>
              <a:gd name="connsiteX493" fmla="*/ 546177 w 1210310"/>
              <a:gd name="connsiteY493" fmla="*/ 29476 h 4375855"/>
              <a:gd name="connsiteX494" fmla="*/ 542332 w 1210310"/>
              <a:gd name="connsiteY494" fmla="*/ 20505 h 4375855"/>
              <a:gd name="connsiteX495" fmla="*/ 552584 w 1210310"/>
              <a:gd name="connsiteY495" fmla="*/ 30757 h 4375855"/>
              <a:gd name="connsiteX496" fmla="*/ 548740 w 1210310"/>
              <a:gd name="connsiteY496" fmla="*/ 23068 h 4375855"/>
              <a:gd name="connsiteX497" fmla="*/ 543614 w 1210310"/>
              <a:gd name="connsiteY497" fmla="*/ 19223 h 4375855"/>
              <a:gd name="connsiteX498" fmla="*/ 555147 w 1210310"/>
              <a:gd name="connsiteY498" fmla="*/ 25631 h 4375855"/>
              <a:gd name="connsiteX499" fmla="*/ 560274 w 1210310"/>
              <a:gd name="connsiteY499" fmla="*/ 30757 h 4375855"/>
              <a:gd name="connsiteX500" fmla="*/ 556429 w 1210310"/>
              <a:gd name="connsiteY500" fmla="*/ 20505 h 4375855"/>
              <a:gd name="connsiteX501" fmla="*/ 562837 w 1210310"/>
              <a:gd name="connsiteY501" fmla="*/ 28194 h 4375855"/>
              <a:gd name="connsiteX502" fmla="*/ 561555 w 1210310"/>
              <a:gd name="connsiteY502" fmla="*/ 20505 h 4375855"/>
              <a:gd name="connsiteX503" fmla="*/ 567963 w 1210310"/>
              <a:gd name="connsiteY503" fmla="*/ 28194 h 4375855"/>
              <a:gd name="connsiteX504" fmla="*/ 567963 w 1210310"/>
              <a:gd name="connsiteY504" fmla="*/ 23068 h 4375855"/>
              <a:gd name="connsiteX505" fmla="*/ 561555 w 1210310"/>
              <a:gd name="connsiteY505" fmla="*/ 16660 h 4375855"/>
              <a:gd name="connsiteX506" fmla="*/ 571807 w 1210310"/>
              <a:gd name="connsiteY506" fmla="*/ 21786 h 4375855"/>
              <a:gd name="connsiteX507" fmla="*/ 570526 w 1210310"/>
              <a:gd name="connsiteY507" fmla="*/ 16660 h 4375855"/>
              <a:gd name="connsiteX508" fmla="*/ 575652 w 1210310"/>
              <a:gd name="connsiteY508" fmla="*/ 25631 h 4375855"/>
              <a:gd name="connsiteX509" fmla="*/ 575652 w 1210310"/>
              <a:gd name="connsiteY509" fmla="*/ 17942 h 4375855"/>
              <a:gd name="connsiteX510" fmla="*/ 570526 w 1210310"/>
              <a:gd name="connsiteY510" fmla="*/ 11534 h 4375855"/>
              <a:gd name="connsiteX511" fmla="*/ 578215 w 1210310"/>
              <a:gd name="connsiteY511" fmla="*/ 20505 h 4375855"/>
              <a:gd name="connsiteX512" fmla="*/ 579497 w 1210310"/>
              <a:gd name="connsiteY512" fmla="*/ 14097 h 4375855"/>
              <a:gd name="connsiteX513" fmla="*/ 583341 w 1210310"/>
              <a:gd name="connsiteY513" fmla="*/ 26913 h 4375855"/>
              <a:gd name="connsiteX514" fmla="*/ 583341 w 1210310"/>
              <a:gd name="connsiteY514" fmla="*/ 19223 h 4375855"/>
              <a:gd name="connsiteX515" fmla="*/ 592312 w 1210310"/>
              <a:gd name="connsiteY515" fmla="*/ 33320 h 4375855"/>
              <a:gd name="connsiteX516" fmla="*/ 592312 w 1210310"/>
              <a:gd name="connsiteY516" fmla="*/ 17942 h 4375855"/>
              <a:gd name="connsiteX517" fmla="*/ 585904 w 1210310"/>
              <a:gd name="connsiteY517" fmla="*/ 0 h 437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Lst>
            <a:rect l="l" t="t" r="r" b="b"/>
            <a:pathLst>
              <a:path w="1210310" h="4375855">
                <a:moveTo>
                  <a:pt x="910131" y="4018878"/>
                </a:moveTo>
                <a:lnTo>
                  <a:pt x="910131" y="4026567"/>
                </a:lnTo>
                <a:cubicBezTo>
                  <a:pt x="910131" y="4026567"/>
                  <a:pt x="921665" y="4036820"/>
                  <a:pt x="922946" y="4039383"/>
                </a:cubicBezTo>
                <a:cubicBezTo>
                  <a:pt x="924228" y="4040664"/>
                  <a:pt x="929354" y="4039383"/>
                  <a:pt x="928073" y="4039383"/>
                </a:cubicBezTo>
                <a:cubicBezTo>
                  <a:pt x="928073" y="4039383"/>
                  <a:pt x="928073" y="4031694"/>
                  <a:pt x="924228" y="4027849"/>
                </a:cubicBezTo>
                <a:cubicBezTo>
                  <a:pt x="920383" y="4024004"/>
                  <a:pt x="910131" y="4018878"/>
                  <a:pt x="910131" y="4018878"/>
                </a:cubicBezTo>
                <a:close/>
                <a:moveTo>
                  <a:pt x="1069842" y="2440995"/>
                </a:moveTo>
                <a:cubicBezTo>
                  <a:pt x="1065837" y="2440995"/>
                  <a:pt x="1062633" y="2441315"/>
                  <a:pt x="1062633" y="2441315"/>
                </a:cubicBezTo>
                <a:cubicBezTo>
                  <a:pt x="1062633" y="2441315"/>
                  <a:pt x="1063915" y="2478479"/>
                  <a:pt x="1061352" y="2501547"/>
                </a:cubicBezTo>
                <a:cubicBezTo>
                  <a:pt x="1058789" y="2524614"/>
                  <a:pt x="1052381" y="2546400"/>
                  <a:pt x="1052381" y="2545119"/>
                </a:cubicBezTo>
                <a:lnTo>
                  <a:pt x="1080575" y="2545119"/>
                </a:lnTo>
                <a:cubicBezTo>
                  <a:pt x="1080575" y="2545119"/>
                  <a:pt x="1080575" y="2537430"/>
                  <a:pt x="1084419" y="2533585"/>
                </a:cubicBezTo>
                <a:cubicBezTo>
                  <a:pt x="1088264" y="2529740"/>
                  <a:pt x="1094671" y="2524614"/>
                  <a:pt x="1094671" y="2524614"/>
                </a:cubicBezTo>
                <a:cubicBezTo>
                  <a:pt x="1094671" y="2524614"/>
                  <a:pt x="1101079" y="2513081"/>
                  <a:pt x="1099798" y="2505391"/>
                </a:cubicBezTo>
                <a:cubicBezTo>
                  <a:pt x="1098516" y="2497702"/>
                  <a:pt x="1095953" y="2450286"/>
                  <a:pt x="1095953" y="2450286"/>
                </a:cubicBezTo>
                <a:cubicBezTo>
                  <a:pt x="1093390" y="2450286"/>
                  <a:pt x="1088264" y="2445160"/>
                  <a:pt x="1081856" y="2442597"/>
                </a:cubicBezTo>
                <a:cubicBezTo>
                  <a:pt x="1078653" y="2441315"/>
                  <a:pt x="1073847" y="2440995"/>
                  <a:pt x="1069842" y="2440995"/>
                </a:cubicBezTo>
                <a:close/>
                <a:moveTo>
                  <a:pt x="357380" y="294066"/>
                </a:moveTo>
                <a:lnTo>
                  <a:pt x="356510" y="296034"/>
                </a:lnTo>
                <a:cubicBezTo>
                  <a:pt x="353947" y="299878"/>
                  <a:pt x="351384" y="299878"/>
                  <a:pt x="351384" y="299878"/>
                </a:cubicBezTo>
                <a:lnTo>
                  <a:pt x="355998" y="294342"/>
                </a:lnTo>
                <a:close/>
                <a:moveTo>
                  <a:pt x="359233" y="293951"/>
                </a:moveTo>
                <a:lnTo>
                  <a:pt x="359171" y="294260"/>
                </a:lnTo>
                <a:lnTo>
                  <a:pt x="356510" y="296034"/>
                </a:lnTo>
                <a:cubicBezTo>
                  <a:pt x="358432" y="294112"/>
                  <a:pt x="359073" y="293791"/>
                  <a:pt x="359233" y="293951"/>
                </a:cubicBezTo>
                <a:close/>
                <a:moveTo>
                  <a:pt x="357792" y="292189"/>
                </a:moveTo>
                <a:lnTo>
                  <a:pt x="355998" y="294342"/>
                </a:lnTo>
                <a:lnTo>
                  <a:pt x="353947" y="294752"/>
                </a:lnTo>
                <a:cubicBezTo>
                  <a:pt x="353947" y="294752"/>
                  <a:pt x="355229" y="293471"/>
                  <a:pt x="357792" y="292189"/>
                </a:cubicBezTo>
                <a:close/>
                <a:moveTo>
                  <a:pt x="410334" y="92271"/>
                </a:moveTo>
                <a:lnTo>
                  <a:pt x="410654" y="92271"/>
                </a:lnTo>
                <a:lnTo>
                  <a:pt x="409053" y="93552"/>
                </a:lnTo>
                <a:close/>
                <a:moveTo>
                  <a:pt x="411615" y="90990"/>
                </a:moveTo>
                <a:lnTo>
                  <a:pt x="410334" y="92271"/>
                </a:lnTo>
                <a:lnTo>
                  <a:pt x="409053" y="92271"/>
                </a:lnTo>
                <a:close/>
                <a:moveTo>
                  <a:pt x="414179" y="88426"/>
                </a:moveTo>
                <a:lnTo>
                  <a:pt x="415461" y="88426"/>
                </a:lnTo>
                <a:lnTo>
                  <a:pt x="413325" y="90135"/>
                </a:lnTo>
                <a:lnTo>
                  <a:pt x="411615" y="90990"/>
                </a:lnTo>
                <a:close/>
                <a:moveTo>
                  <a:pt x="585904" y="0"/>
                </a:moveTo>
                <a:cubicBezTo>
                  <a:pt x="585904" y="0"/>
                  <a:pt x="589749" y="6408"/>
                  <a:pt x="593593" y="16660"/>
                </a:cubicBezTo>
                <a:cubicBezTo>
                  <a:pt x="597438" y="24350"/>
                  <a:pt x="597438" y="14097"/>
                  <a:pt x="597438" y="14097"/>
                </a:cubicBezTo>
                <a:lnTo>
                  <a:pt x="602564" y="32039"/>
                </a:lnTo>
                <a:lnTo>
                  <a:pt x="602564" y="24350"/>
                </a:lnTo>
                <a:lnTo>
                  <a:pt x="606409" y="30757"/>
                </a:lnTo>
                <a:cubicBezTo>
                  <a:pt x="606409" y="30757"/>
                  <a:pt x="607690" y="24350"/>
                  <a:pt x="607690" y="21786"/>
                </a:cubicBezTo>
                <a:cubicBezTo>
                  <a:pt x="607690" y="17942"/>
                  <a:pt x="607690" y="14097"/>
                  <a:pt x="607690" y="14097"/>
                </a:cubicBezTo>
                <a:lnTo>
                  <a:pt x="611535" y="25631"/>
                </a:lnTo>
                <a:lnTo>
                  <a:pt x="614098" y="15379"/>
                </a:lnTo>
                <a:lnTo>
                  <a:pt x="615379" y="23068"/>
                </a:lnTo>
                <a:cubicBezTo>
                  <a:pt x="615379" y="23068"/>
                  <a:pt x="617942" y="20505"/>
                  <a:pt x="617942" y="15379"/>
                </a:cubicBezTo>
                <a:cubicBezTo>
                  <a:pt x="617942" y="10253"/>
                  <a:pt x="616661" y="3845"/>
                  <a:pt x="616661" y="3845"/>
                </a:cubicBezTo>
                <a:cubicBezTo>
                  <a:pt x="616661" y="3845"/>
                  <a:pt x="621787" y="11534"/>
                  <a:pt x="621787" y="17942"/>
                </a:cubicBezTo>
                <a:cubicBezTo>
                  <a:pt x="621787" y="24350"/>
                  <a:pt x="623069" y="12816"/>
                  <a:pt x="623069" y="12816"/>
                </a:cubicBezTo>
                <a:lnTo>
                  <a:pt x="624350" y="20505"/>
                </a:lnTo>
                <a:cubicBezTo>
                  <a:pt x="624350" y="20505"/>
                  <a:pt x="625632" y="12816"/>
                  <a:pt x="625632" y="10253"/>
                </a:cubicBezTo>
                <a:cubicBezTo>
                  <a:pt x="625632" y="7690"/>
                  <a:pt x="624350" y="2564"/>
                  <a:pt x="624350" y="2564"/>
                </a:cubicBezTo>
                <a:cubicBezTo>
                  <a:pt x="624350" y="2564"/>
                  <a:pt x="628195" y="12816"/>
                  <a:pt x="628195" y="19223"/>
                </a:cubicBezTo>
                <a:cubicBezTo>
                  <a:pt x="628195" y="25631"/>
                  <a:pt x="630758" y="14097"/>
                  <a:pt x="630758" y="11534"/>
                </a:cubicBezTo>
                <a:cubicBezTo>
                  <a:pt x="630758" y="10253"/>
                  <a:pt x="633321" y="5127"/>
                  <a:pt x="634602" y="3845"/>
                </a:cubicBezTo>
                <a:cubicBezTo>
                  <a:pt x="633321" y="3845"/>
                  <a:pt x="633321" y="6408"/>
                  <a:pt x="632039" y="11534"/>
                </a:cubicBezTo>
                <a:cubicBezTo>
                  <a:pt x="630758" y="19223"/>
                  <a:pt x="635884" y="10253"/>
                  <a:pt x="634602" y="11534"/>
                </a:cubicBezTo>
                <a:cubicBezTo>
                  <a:pt x="634602" y="12816"/>
                  <a:pt x="629476" y="26913"/>
                  <a:pt x="633321" y="20505"/>
                </a:cubicBezTo>
                <a:cubicBezTo>
                  <a:pt x="635884" y="14097"/>
                  <a:pt x="639728" y="11534"/>
                  <a:pt x="639728" y="11534"/>
                </a:cubicBezTo>
                <a:lnTo>
                  <a:pt x="637165" y="19223"/>
                </a:lnTo>
                <a:cubicBezTo>
                  <a:pt x="637165" y="19223"/>
                  <a:pt x="639728" y="21786"/>
                  <a:pt x="642291" y="16660"/>
                </a:cubicBezTo>
                <a:cubicBezTo>
                  <a:pt x="644855" y="11534"/>
                  <a:pt x="648699" y="2564"/>
                  <a:pt x="648699" y="2564"/>
                </a:cubicBezTo>
                <a:lnTo>
                  <a:pt x="644855" y="17942"/>
                </a:lnTo>
                <a:lnTo>
                  <a:pt x="648699" y="10253"/>
                </a:lnTo>
                <a:lnTo>
                  <a:pt x="644855" y="23068"/>
                </a:lnTo>
                <a:cubicBezTo>
                  <a:pt x="644855" y="23068"/>
                  <a:pt x="648699" y="20505"/>
                  <a:pt x="653825" y="16660"/>
                </a:cubicBezTo>
                <a:cubicBezTo>
                  <a:pt x="656388" y="14097"/>
                  <a:pt x="657670" y="12816"/>
                  <a:pt x="658951" y="7690"/>
                </a:cubicBezTo>
                <a:lnTo>
                  <a:pt x="656388" y="15379"/>
                </a:lnTo>
                <a:cubicBezTo>
                  <a:pt x="656388" y="15379"/>
                  <a:pt x="660233" y="11534"/>
                  <a:pt x="664077" y="10253"/>
                </a:cubicBezTo>
                <a:cubicBezTo>
                  <a:pt x="667922" y="8971"/>
                  <a:pt x="671767" y="8971"/>
                  <a:pt x="671767" y="8971"/>
                </a:cubicBezTo>
                <a:cubicBezTo>
                  <a:pt x="671767" y="8971"/>
                  <a:pt x="666641" y="12816"/>
                  <a:pt x="665359" y="14097"/>
                </a:cubicBezTo>
                <a:cubicBezTo>
                  <a:pt x="664077" y="15379"/>
                  <a:pt x="671767" y="15379"/>
                  <a:pt x="671767" y="15379"/>
                </a:cubicBezTo>
                <a:cubicBezTo>
                  <a:pt x="671767" y="15379"/>
                  <a:pt x="667922" y="17942"/>
                  <a:pt x="666641" y="19223"/>
                </a:cubicBezTo>
                <a:cubicBezTo>
                  <a:pt x="665359" y="20505"/>
                  <a:pt x="669204" y="20505"/>
                  <a:pt x="673048" y="20505"/>
                </a:cubicBezTo>
                <a:cubicBezTo>
                  <a:pt x="675611" y="20505"/>
                  <a:pt x="676893" y="19223"/>
                  <a:pt x="678174" y="17942"/>
                </a:cubicBezTo>
                <a:lnTo>
                  <a:pt x="673048" y="23068"/>
                </a:lnTo>
                <a:lnTo>
                  <a:pt x="688427" y="17942"/>
                </a:lnTo>
                <a:lnTo>
                  <a:pt x="683300" y="23068"/>
                </a:lnTo>
                <a:lnTo>
                  <a:pt x="694834" y="19223"/>
                </a:lnTo>
                <a:lnTo>
                  <a:pt x="690990" y="24350"/>
                </a:lnTo>
                <a:lnTo>
                  <a:pt x="702523" y="20505"/>
                </a:lnTo>
                <a:lnTo>
                  <a:pt x="697397" y="25631"/>
                </a:lnTo>
                <a:lnTo>
                  <a:pt x="706368" y="25631"/>
                </a:lnTo>
                <a:lnTo>
                  <a:pt x="702523" y="30757"/>
                </a:lnTo>
                <a:lnTo>
                  <a:pt x="716620" y="25631"/>
                </a:lnTo>
                <a:lnTo>
                  <a:pt x="710213" y="30757"/>
                </a:lnTo>
                <a:lnTo>
                  <a:pt x="725591" y="30757"/>
                </a:lnTo>
                <a:lnTo>
                  <a:pt x="712776" y="34602"/>
                </a:lnTo>
                <a:lnTo>
                  <a:pt x="723028" y="35883"/>
                </a:lnTo>
                <a:cubicBezTo>
                  <a:pt x="723028" y="35883"/>
                  <a:pt x="710213" y="42291"/>
                  <a:pt x="715339" y="42291"/>
                </a:cubicBezTo>
                <a:cubicBezTo>
                  <a:pt x="719183" y="42291"/>
                  <a:pt x="723028" y="41009"/>
                  <a:pt x="725591" y="41009"/>
                </a:cubicBezTo>
                <a:cubicBezTo>
                  <a:pt x="724309" y="42291"/>
                  <a:pt x="721746" y="43572"/>
                  <a:pt x="721746" y="43572"/>
                </a:cubicBezTo>
                <a:cubicBezTo>
                  <a:pt x="715339" y="46136"/>
                  <a:pt x="729435" y="46136"/>
                  <a:pt x="729435" y="46136"/>
                </a:cubicBezTo>
                <a:cubicBezTo>
                  <a:pt x="729435" y="46136"/>
                  <a:pt x="715339" y="49980"/>
                  <a:pt x="721746" y="49980"/>
                </a:cubicBezTo>
                <a:cubicBezTo>
                  <a:pt x="728154" y="49980"/>
                  <a:pt x="737125" y="57669"/>
                  <a:pt x="737125" y="57669"/>
                </a:cubicBezTo>
                <a:cubicBezTo>
                  <a:pt x="737125" y="57669"/>
                  <a:pt x="729435" y="61514"/>
                  <a:pt x="725591" y="61514"/>
                </a:cubicBezTo>
                <a:cubicBezTo>
                  <a:pt x="721746" y="61514"/>
                  <a:pt x="719183" y="61514"/>
                  <a:pt x="719183" y="61514"/>
                </a:cubicBezTo>
                <a:cubicBezTo>
                  <a:pt x="719183" y="61514"/>
                  <a:pt x="726872" y="65358"/>
                  <a:pt x="731999" y="66640"/>
                </a:cubicBezTo>
                <a:cubicBezTo>
                  <a:pt x="738406" y="67922"/>
                  <a:pt x="742251" y="67922"/>
                  <a:pt x="742251" y="67922"/>
                </a:cubicBezTo>
                <a:cubicBezTo>
                  <a:pt x="742251" y="67922"/>
                  <a:pt x="738406" y="69203"/>
                  <a:pt x="734562" y="70485"/>
                </a:cubicBezTo>
                <a:cubicBezTo>
                  <a:pt x="730717" y="71766"/>
                  <a:pt x="728154" y="75611"/>
                  <a:pt x="730717" y="75611"/>
                </a:cubicBezTo>
                <a:cubicBezTo>
                  <a:pt x="731999" y="75611"/>
                  <a:pt x="742251" y="79455"/>
                  <a:pt x="743532" y="79455"/>
                </a:cubicBezTo>
                <a:cubicBezTo>
                  <a:pt x="746095" y="78174"/>
                  <a:pt x="751221" y="79455"/>
                  <a:pt x="757629" y="79455"/>
                </a:cubicBezTo>
                <a:cubicBezTo>
                  <a:pt x="764037" y="79455"/>
                  <a:pt x="769163" y="78174"/>
                  <a:pt x="769163" y="78174"/>
                </a:cubicBezTo>
                <a:cubicBezTo>
                  <a:pt x="769163" y="78174"/>
                  <a:pt x="767881" y="80737"/>
                  <a:pt x="762755" y="82018"/>
                </a:cubicBezTo>
                <a:cubicBezTo>
                  <a:pt x="757629" y="84581"/>
                  <a:pt x="753785" y="85863"/>
                  <a:pt x="753785" y="85863"/>
                </a:cubicBezTo>
                <a:cubicBezTo>
                  <a:pt x="753785" y="85863"/>
                  <a:pt x="762755" y="87145"/>
                  <a:pt x="767881" y="85863"/>
                </a:cubicBezTo>
                <a:cubicBezTo>
                  <a:pt x="773008" y="84581"/>
                  <a:pt x="783260" y="84581"/>
                  <a:pt x="781978" y="84581"/>
                </a:cubicBezTo>
                <a:cubicBezTo>
                  <a:pt x="780697" y="84581"/>
                  <a:pt x="771726" y="90989"/>
                  <a:pt x="769163" y="92271"/>
                </a:cubicBezTo>
                <a:cubicBezTo>
                  <a:pt x="766600" y="92271"/>
                  <a:pt x="765318" y="93552"/>
                  <a:pt x="766600" y="96115"/>
                </a:cubicBezTo>
                <a:cubicBezTo>
                  <a:pt x="767881" y="98678"/>
                  <a:pt x="779415" y="108931"/>
                  <a:pt x="787104" y="114057"/>
                </a:cubicBezTo>
                <a:cubicBezTo>
                  <a:pt x="794794" y="117901"/>
                  <a:pt x="815298" y="126872"/>
                  <a:pt x="815298" y="126872"/>
                </a:cubicBezTo>
                <a:cubicBezTo>
                  <a:pt x="815298" y="126872"/>
                  <a:pt x="807609" y="124309"/>
                  <a:pt x="802483" y="124309"/>
                </a:cubicBezTo>
                <a:cubicBezTo>
                  <a:pt x="797357" y="124309"/>
                  <a:pt x="794794" y="123027"/>
                  <a:pt x="797357" y="129435"/>
                </a:cubicBezTo>
                <a:cubicBezTo>
                  <a:pt x="799920" y="135843"/>
                  <a:pt x="820424" y="140969"/>
                  <a:pt x="819143" y="140969"/>
                </a:cubicBezTo>
                <a:cubicBezTo>
                  <a:pt x="817861" y="140969"/>
                  <a:pt x="811453" y="140969"/>
                  <a:pt x="806327" y="143532"/>
                </a:cubicBezTo>
                <a:cubicBezTo>
                  <a:pt x="801201" y="146095"/>
                  <a:pt x="810172" y="148658"/>
                  <a:pt x="811453" y="149939"/>
                </a:cubicBezTo>
                <a:cubicBezTo>
                  <a:pt x="812735" y="149939"/>
                  <a:pt x="819143" y="153784"/>
                  <a:pt x="817861" y="153784"/>
                </a:cubicBezTo>
                <a:cubicBezTo>
                  <a:pt x="816580" y="153784"/>
                  <a:pt x="810172" y="152503"/>
                  <a:pt x="807609" y="153784"/>
                </a:cubicBezTo>
                <a:cubicBezTo>
                  <a:pt x="806327" y="155066"/>
                  <a:pt x="824269" y="158910"/>
                  <a:pt x="822987" y="158910"/>
                </a:cubicBezTo>
                <a:cubicBezTo>
                  <a:pt x="821706" y="158910"/>
                  <a:pt x="817861" y="160192"/>
                  <a:pt x="816580" y="162755"/>
                </a:cubicBezTo>
                <a:cubicBezTo>
                  <a:pt x="815298" y="166599"/>
                  <a:pt x="828113" y="175570"/>
                  <a:pt x="828113" y="175570"/>
                </a:cubicBezTo>
                <a:cubicBezTo>
                  <a:pt x="828113" y="175570"/>
                  <a:pt x="820424" y="178133"/>
                  <a:pt x="820424" y="180696"/>
                </a:cubicBezTo>
                <a:cubicBezTo>
                  <a:pt x="820424" y="183259"/>
                  <a:pt x="826832" y="189667"/>
                  <a:pt x="826832" y="189667"/>
                </a:cubicBezTo>
                <a:cubicBezTo>
                  <a:pt x="826832" y="189667"/>
                  <a:pt x="822987" y="188385"/>
                  <a:pt x="821706" y="190948"/>
                </a:cubicBezTo>
                <a:cubicBezTo>
                  <a:pt x="820424" y="193511"/>
                  <a:pt x="826832" y="194793"/>
                  <a:pt x="825550" y="194793"/>
                </a:cubicBezTo>
                <a:cubicBezTo>
                  <a:pt x="824269" y="194793"/>
                  <a:pt x="820424" y="196075"/>
                  <a:pt x="820424" y="197356"/>
                </a:cubicBezTo>
                <a:cubicBezTo>
                  <a:pt x="819143" y="198638"/>
                  <a:pt x="826832" y="199919"/>
                  <a:pt x="825550" y="199919"/>
                </a:cubicBezTo>
                <a:cubicBezTo>
                  <a:pt x="824269" y="199919"/>
                  <a:pt x="819143" y="197356"/>
                  <a:pt x="816580" y="202482"/>
                </a:cubicBezTo>
                <a:cubicBezTo>
                  <a:pt x="814016" y="207608"/>
                  <a:pt x="822987" y="211453"/>
                  <a:pt x="826832" y="215297"/>
                </a:cubicBezTo>
                <a:cubicBezTo>
                  <a:pt x="830676" y="219142"/>
                  <a:pt x="843492" y="220424"/>
                  <a:pt x="843492" y="220424"/>
                </a:cubicBezTo>
                <a:cubicBezTo>
                  <a:pt x="843492" y="220424"/>
                  <a:pt x="838366" y="222987"/>
                  <a:pt x="837084" y="226831"/>
                </a:cubicBezTo>
                <a:cubicBezTo>
                  <a:pt x="835802" y="230676"/>
                  <a:pt x="844773" y="237083"/>
                  <a:pt x="844773" y="237083"/>
                </a:cubicBezTo>
                <a:cubicBezTo>
                  <a:pt x="844773" y="237083"/>
                  <a:pt x="831958" y="235802"/>
                  <a:pt x="830676" y="238365"/>
                </a:cubicBezTo>
                <a:cubicBezTo>
                  <a:pt x="828113" y="239647"/>
                  <a:pt x="831958" y="249899"/>
                  <a:pt x="837084" y="253743"/>
                </a:cubicBezTo>
                <a:cubicBezTo>
                  <a:pt x="842210" y="257588"/>
                  <a:pt x="848618" y="265277"/>
                  <a:pt x="847336" y="265277"/>
                </a:cubicBezTo>
                <a:cubicBezTo>
                  <a:pt x="846055" y="265277"/>
                  <a:pt x="840929" y="258870"/>
                  <a:pt x="837084" y="256306"/>
                </a:cubicBezTo>
                <a:cubicBezTo>
                  <a:pt x="834521" y="252462"/>
                  <a:pt x="830676" y="248617"/>
                  <a:pt x="830676" y="248617"/>
                </a:cubicBezTo>
                <a:cubicBezTo>
                  <a:pt x="830676" y="248617"/>
                  <a:pt x="835802" y="257588"/>
                  <a:pt x="838366" y="260151"/>
                </a:cubicBezTo>
                <a:cubicBezTo>
                  <a:pt x="839647" y="262714"/>
                  <a:pt x="846055" y="265277"/>
                  <a:pt x="844773" y="265277"/>
                </a:cubicBezTo>
                <a:cubicBezTo>
                  <a:pt x="844773" y="266559"/>
                  <a:pt x="838366" y="265277"/>
                  <a:pt x="834521" y="261433"/>
                </a:cubicBezTo>
                <a:cubicBezTo>
                  <a:pt x="830676" y="258870"/>
                  <a:pt x="829395" y="256306"/>
                  <a:pt x="829395" y="256306"/>
                </a:cubicBezTo>
                <a:cubicBezTo>
                  <a:pt x="829395" y="256306"/>
                  <a:pt x="833239" y="266559"/>
                  <a:pt x="834521" y="270403"/>
                </a:cubicBezTo>
                <a:cubicBezTo>
                  <a:pt x="835802" y="274248"/>
                  <a:pt x="838366" y="283219"/>
                  <a:pt x="838366" y="283219"/>
                </a:cubicBezTo>
                <a:cubicBezTo>
                  <a:pt x="838366" y="283219"/>
                  <a:pt x="835802" y="278092"/>
                  <a:pt x="833239" y="274248"/>
                </a:cubicBezTo>
                <a:cubicBezTo>
                  <a:pt x="831958" y="270403"/>
                  <a:pt x="830676" y="269122"/>
                  <a:pt x="830676" y="269122"/>
                </a:cubicBezTo>
                <a:cubicBezTo>
                  <a:pt x="830676" y="269122"/>
                  <a:pt x="833239" y="285782"/>
                  <a:pt x="834521" y="290908"/>
                </a:cubicBezTo>
                <a:cubicBezTo>
                  <a:pt x="835802" y="296034"/>
                  <a:pt x="843492" y="305005"/>
                  <a:pt x="843492" y="305005"/>
                </a:cubicBezTo>
                <a:cubicBezTo>
                  <a:pt x="843492" y="305005"/>
                  <a:pt x="837084" y="298597"/>
                  <a:pt x="834521" y="294752"/>
                </a:cubicBezTo>
                <a:cubicBezTo>
                  <a:pt x="831958" y="292189"/>
                  <a:pt x="830676" y="287063"/>
                  <a:pt x="830676" y="287063"/>
                </a:cubicBezTo>
                <a:cubicBezTo>
                  <a:pt x="830676" y="287063"/>
                  <a:pt x="831958" y="296034"/>
                  <a:pt x="834521" y="301160"/>
                </a:cubicBezTo>
                <a:cubicBezTo>
                  <a:pt x="837084" y="306286"/>
                  <a:pt x="838366" y="310131"/>
                  <a:pt x="838366" y="310131"/>
                </a:cubicBezTo>
                <a:cubicBezTo>
                  <a:pt x="838366" y="310131"/>
                  <a:pt x="835802" y="307568"/>
                  <a:pt x="831958" y="305005"/>
                </a:cubicBezTo>
                <a:cubicBezTo>
                  <a:pt x="829395" y="303723"/>
                  <a:pt x="829395" y="305005"/>
                  <a:pt x="828113" y="307568"/>
                </a:cubicBezTo>
                <a:cubicBezTo>
                  <a:pt x="826832" y="310131"/>
                  <a:pt x="828113" y="322946"/>
                  <a:pt x="828113" y="326791"/>
                </a:cubicBezTo>
                <a:cubicBezTo>
                  <a:pt x="826832" y="330635"/>
                  <a:pt x="829395" y="339606"/>
                  <a:pt x="828113" y="344732"/>
                </a:cubicBezTo>
                <a:cubicBezTo>
                  <a:pt x="826832" y="349858"/>
                  <a:pt x="826832" y="363955"/>
                  <a:pt x="826832" y="363955"/>
                </a:cubicBezTo>
                <a:cubicBezTo>
                  <a:pt x="826832" y="363955"/>
                  <a:pt x="826832" y="356266"/>
                  <a:pt x="825550" y="353703"/>
                </a:cubicBezTo>
                <a:cubicBezTo>
                  <a:pt x="825550" y="351140"/>
                  <a:pt x="826832" y="349858"/>
                  <a:pt x="825550" y="349858"/>
                </a:cubicBezTo>
                <a:cubicBezTo>
                  <a:pt x="824269" y="349858"/>
                  <a:pt x="824269" y="358829"/>
                  <a:pt x="822987" y="361392"/>
                </a:cubicBezTo>
                <a:cubicBezTo>
                  <a:pt x="822987" y="363955"/>
                  <a:pt x="825550" y="383178"/>
                  <a:pt x="825550" y="383178"/>
                </a:cubicBezTo>
                <a:cubicBezTo>
                  <a:pt x="825550" y="383178"/>
                  <a:pt x="837084" y="404964"/>
                  <a:pt x="834521" y="417779"/>
                </a:cubicBezTo>
                <a:cubicBezTo>
                  <a:pt x="833239" y="429313"/>
                  <a:pt x="822987" y="454944"/>
                  <a:pt x="811453" y="472885"/>
                </a:cubicBezTo>
                <a:cubicBezTo>
                  <a:pt x="799920" y="492108"/>
                  <a:pt x="781978" y="515176"/>
                  <a:pt x="775571" y="519020"/>
                </a:cubicBezTo>
                <a:cubicBezTo>
                  <a:pt x="770444" y="521583"/>
                  <a:pt x="756348" y="520302"/>
                  <a:pt x="755066" y="520302"/>
                </a:cubicBezTo>
                <a:cubicBezTo>
                  <a:pt x="753785" y="520302"/>
                  <a:pt x="742251" y="557466"/>
                  <a:pt x="735843" y="572844"/>
                </a:cubicBezTo>
                <a:cubicBezTo>
                  <a:pt x="729435" y="588223"/>
                  <a:pt x="711494" y="607446"/>
                  <a:pt x="711494" y="607446"/>
                </a:cubicBezTo>
                <a:lnTo>
                  <a:pt x="707650" y="611290"/>
                </a:lnTo>
                <a:lnTo>
                  <a:pt x="705086" y="677930"/>
                </a:lnTo>
                <a:cubicBezTo>
                  <a:pt x="705086" y="677930"/>
                  <a:pt x="723028" y="688182"/>
                  <a:pt x="729435" y="698434"/>
                </a:cubicBezTo>
                <a:cubicBezTo>
                  <a:pt x="737125" y="708686"/>
                  <a:pt x="739688" y="716376"/>
                  <a:pt x="739688" y="725346"/>
                </a:cubicBezTo>
                <a:cubicBezTo>
                  <a:pt x="740969" y="734317"/>
                  <a:pt x="746095" y="768918"/>
                  <a:pt x="746095" y="768918"/>
                </a:cubicBezTo>
                <a:cubicBezTo>
                  <a:pt x="746095" y="768918"/>
                  <a:pt x="805046" y="812490"/>
                  <a:pt x="831958" y="829150"/>
                </a:cubicBezTo>
                <a:cubicBezTo>
                  <a:pt x="858870" y="845810"/>
                  <a:pt x="919102" y="868878"/>
                  <a:pt x="943451" y="880411"/>
                </a:cubicBezTo>
                <a:cubicBezTo>
                  <a:pt x="966518" y="891945"/>
                  <a:pt x="1017780" y="923983"/>
                  <a:pt x="1029313" y="930391"/>
                </a:cubicBezTo>
                <a:cubicBezTo>
                  <a:pt x="1040847" y="936799"/>
                  <a:pt x="1053663" y="940643"/>
                  <a:pt x="1053663" y="940643"/>
                </a:cubicBezTo>
                <a:cubicBezTo>
                  <a:pt x="1053663" y="939362"/>
                  <a:pt x="1058789" y="941925"/>
                  <a:pt x="1065196" y="944488"/>
                </a:cubicBezTo>
                <a:cubicBezTo>
                  <a:pt x="1071604" y="947051"/>
                  <a:pt x="1081856" y="954740"/>
                  <a:pt x="1084419" y="977808"/>
                </a:cubicBezTo>
                <a:cubicBezTo>
                  <a:pt x="1086982" y="1000875"/>
                  <a:pt x="1098516" y="1085456"/>
                  <a:pt x="1102361" y="1107242"/>
                </a:cubicBezTo>
                <a:cubicBezTo>
                  <a:pt x="1106205" y="1129028"/>
                  <a:pt x="1121584" y="1254618"/>
                  <a:pt x="1127991" y="1313569"/>
                </a:cubicBezTo>
                <a:cubicBezTo>
                  <a:pt x="1134399" y="1372519"/>
                  <a:pt x="1148496" y="1523740"/>
                  <a:pt x="1152340" y="1591661"/>
                </a:cubicBezTo>
                <a:cubicBezTo>
                  <a:pt x="1154903" y="1658300"/>
                  <a:pt x="1163874" y="1742881"/>
                  <a:pt x="1167719" y="1786453"/>
                </a:cubicBezTo>
                <a:cubicBezTo>
                  <a:pt x="1171563" y="1830025"/>
                  <a:pt x="1176689" y="1896665"/>
                  <a:pt x="1176689" y="1947926"/>
                </a:cubicBezTo>
                <a:cubicBezTo>
                  <a:pt x="1176689" y="1999187"/>
                  <a:pt x="1186942" y="2183727"/>
                  <a:pt x="1186942" y="2214484"/>
                </a:cubicBezTo>
                <a:cubicBezTo>
                  <a:pt x="1186942" y="2245241"/>
                  <a:pt x="1192068" y="2284968"/>
                  <a:pt x="1193349" y="2308036"/>
                </a:cubicBezTo>
                <a:cubicBezTo>
                  <a:pt x="1194631" y="2331103"/>
                  <a:pt x="1201039" y="2334948"/>
                  <a:pt x="1188223" y="2347763"/>
                </a:cubicBezTo>
                <a:cubicBezTo>
                  <a:pt x="1175408" y="2359297"/>
                  <a:pt x="1149777" y="2364423"/>
                  <a:pt x="1149777" y="2364423"/>
                </a:cubicBezTo>
                <a:cubicBezTo>
                  <a:pt x="1149777" y="2364423"/>
                  <a:pt x="1166437" y="2424655"/>
                  <a:pt x="1169000" y="2434907"/>
                </a:cubicBezTo>
                <a:cubicBezTo>
                  <a:pt x="1172845" y="2445160"/>
                  <a:pt x="1179252" y="2451567"/>
                  <a:pt x="1179252" y="2464382"/>
                </a:cubicBezTo>
                <a:cubicBezTo>
                  <a:pt x="1180534" y="2477198"/>
                  <a:pt x="1165156" y="2491294"/>
                  <a:pt x="1161311" y="2497702"/>
                </a:cubicBezTo>
                <a:cubicBezTo>
                  <a:pt x="1158748" y="2504110"/>
                  <a:pt x="1139525" y="2555371"/>
                  <a:pt x="1130554" y="2572031"/>
                </a:cubicBezTo>
                <a:cubicBezTo>
                  <a:pt x="1121584" y="2588691"/>
                  <a:pt x="1104924" y="2591254"/>
                  <a:pt x="1104924" y="2591254"/>
                </a:cubicBezTo>
                <a:cubicBezTo>
                  <a:pt x="1104924" y="2591254"/>
                  <a:pt x="1084419" y="2613040"/>
                  <a:pt x="1080575" y="2615603"/>
                </a:cubicBezTo>
                <a:cubicBezTo>
                  <a:pt x="1076730" y="2618166"/>
                  <a:pt x="1070322" y="2622011"/>
                  <a:pt x="1069041" y="2622011"/>
                </a:cubicBezTo>
                <a:cubicBezTo>
                  <a:pt x="1067759" y="2622011"/>
                  <a:pt x="1058789" y="2629700"/>
                  <a:pt x="1051099" y="2633544"/>
                </a:cubicBezTo>
                <a:cubicBezTo>
                  <a:pt x="1043410" y="2637389"/>
                  <a:pt x="1040847" y="2638670"/>
                  <a:pt x="1040847" y="2628418"/>
                </a:cubicBezTo>
                <a:cubicBezTo>
                  <a:pt x="1040847" y="2618166"/>
                  <a:pt x="1043410" y="2605351"/>
                  <a:pt x="1043410" y="2605351"/>
                </a:cubicBezTo>
                <a:cubicBezTo>
                  <a:pt x="1043410" y="2605351"/>
                  <a:pt x="1008809" y="2600225"/>
                  <a:pt x="999838" y="2600225"/>
                </a:cubicBezTo>
                <a:cubicBezTo>
                  <a:pt x="990868" y="2600225"/>
                  <a:pt x="985741" y="2600225"/>
                  <a:pt x="987023" y="2592535"/>
                </a:cubicBezTo>
                <a:cubicBezTo>
                  <a:pt x="988305" y="2584846"/>
                  <a:pt x="993431" y="2578439"/>
                  <a:pt x="993431" y="2578439"/>
                </a:cubicBezTo>
                <a:cubicBezTo>
                  <a:pt x="993431" y="2578439"/>
                  <a:pt x="987023" y="2574594"/>
                  <a:pt x="989586" y="2568186"/>
                </a:cubicBezTo>
                <a:cubicBezTo>
                  <a:pt x="992149" y="2561779"/>
                  <a:pt x="994712" y="2559216"/>
                  <a:pt x="999838" y="2557934"/>
                </a:cubicBezTo>
                <a:cubicBezTo>
                  <a:pt x="1006246" y="2556653"/>
                  <a:pt x="1024187" y="2554090"/>
                  <a:pt x="1024187" y="2554090"/>
                </a:cubicBezTo>
                <a:cubicBezTo>
                  <a:pt x="1024187" y="2554090"/>
                  <a:pt x="1017780" y="2532304"/>
                  <a:pt x="1016498" y="2516925"/>
                </a:cubicBezTo>
                <a:cubicBezTo>
                  <a:pt x="1015217" y="2502828"/>
                  <a:pt x="1021624" y="2477198"/>
                  <a:pt x="1021624" y="2461819"/>
                </a:cubicBezTo>
                <a:cubicBezTo>
                  <a:pt x="1021624" y="2446441"/>
                  <a:pt x="1015217" y="2422092"/>
                  <a:pt x="1015217" y="2422092"/>
                </a:cubicBezTo>
                <a:lnTo>
                  <a:pt x="1008809" y="2425937"/>
                </a:lnTo>
                <a:cubicBezTo>
                  <a:pt x="1008809" y="2425937"/>
                  <a:pt x="1010091" y="2447723"/>
                  <a:pt x="1008809" y="2452849"/>
                </a:cubicBezTo>
                <a:cubicBezTo>
                  <a:pt x="1007527" y="2457975"/>
                  <a:pt x="1008809" y="2461819"/>
                  <a:pt x="1002401" y="2461819"/>
                </a:cubicBezTo>
                <a:cubicBezTo>
                  <a:pt x="995994" y="2463101"/>
                  <a:pt x="984460" y="2465664"/>
                  <a:pt x="984460" y="2465664"/>
                </a:cubicBezTo>
                <a:cubicBezTo>
                  <a:pt x="984460" y="2465664"/>
                  <a:pt x="976771" y="2583565"/>
                  <a:pt x="969082" y="2639952"/>
                </a:cubicBezTo>
                <a:cubicBezTo>
                  <a:pt x="961392" y="2696339"/>
                  <a:pt x="929354" y="2819366"/>
                  <a:pt x="920383" y="2853967"/>
                </a:cubicBezTo>
                <a:cubicBezTo>
                  <a:pt x="911413" y="2888569"/>
                  <a:pt x="902442" y="2914199"/>
                  <a:pt x="901160" y="2927015"/>
                </a:cubicBezTo>
                <a:cubicBezTo>
                  <a:pt x="899879" y="2938549"/>
                  <a:pt x="902442" y="3002625"/>
                  <a:pt x="902442" y="3050042"/>
                </a:cubicBezTo>
                <a:cubicBezTo>
                  <a:pt x="902442" y="3097458"/>
                  <a:pt x="902442" y="3255086"/>
                  <a:pt x="901160" y="3308911"/>
                </a:cubicBezTo>
                <a:cubicBezTo>
                  <a:pt x="899879" y="3362735"/>
                  <a:pt x="903724" y="3448597"/>
                  <a:pt x="897316" y="3511392"/>
                </a:cubicBezTo>
                <a:cubicBezTo>
                  <a:pt x="892190" y="3574187"/>
                  <a:pt x="883219" y="3720282"/>
                  <a:pt x="887064" y="3748475"/>
                </a:cubicBezTo>
                <a:cubicBezTo>
                  <a:pt x="890908" y="3776669"/>
                  <a:pt x="899879" y="3854842"/>
                  <a:pt x="901160" y="3877910"/>
                </a:cubicBezTo>
                <a:cubicBezTo>
                  <a:pt x="902442" y="3900977"/>
                  <a:pt x="897316" y="3936860"/>
                  <a:pt x="893471" y="3941986"/>
                </a:cubicBezTo>
                <a:cubicBezTo>
                  <a:pt x="889627" y="3947112"/>
                  <a:pt x="879375" y="3954802"/>
                  <a:pt x="879375" y="3954802"/>
                </a:cubicBezTo>
                <a:lnTo>
                  <a:pt x="878093" y="3954802"/>
                </a:lnTo>
                <a:lnTo>
                  <a:pt x="908850" y="4004781"/>
                </a:lnTo>
                <a:cubicBezTo>
                  <a:pt x="908850" y="4004781"/>
                  <a:pt x="925510" y="4015033"/>
                  <a:pt x="929354" y="4020160"/>
                </a:cubicBezTo>
                <a:cubicBezTo>
                  <a:pt x="933199" y="4024004"/>
                  <a:pt x="939606" y="4036820"/>
                  <a:pt x="939606" y="4039383"/>
                </a:cubicBezTo>
                <a:cubicBezTo>
                  <a:pt x="938325" y="4041946"/>
                  <a:pt x="937043" y="4049635"/>
                  <a:pt x="937043" y="4049635"/>
                </a:cubicBezTo>
                <a:cubicBezTo>
                  <a:pt x="937043" y="4049635"/>
                  <a:pt x="976771" y="4076547"/>
                  <a:pt x="998557" y="4093207"/>
                </a:cubicBezTo>
                <a:cubicBezTo>
                  <a:pt x="1020343" y="4109867"/>
                  <a:pt x="1054944" y="4131653"/>
                  <a:pt x="1058789" y="4132934"/>
                </a:cubicBezTo>
                <a:cubicBezTo>
                  <a:pt x="1062633" y="4134216"/>
                  <a:pt x="1067759" y="4134216"/>
                  <a:pt x="1071604" y="4135497"/>
                </a:cubicBezTo>
                <a:cubicBezTo>
                  <a:pt x="1075449" y="4135497"/>
                  <a:pt x="1112613" y="4148313"/>
                  <a:pt x="1129273" y="4154720"/>
                </a:cubicBezTo>
                <a:cubicBezTo>
                  <a:pt x="1145933" y="4161128"/>
                  <a:pt x="1171563" y="4170099"/>
                  <a:pt x="1183097" y="4177788"/>
                </a:cubicBezTo>
                <a:cubicBezTo>
                  <a:pt x="1193349" y="4185477"/>
                  <a:pt x="1204883" y="4194448"/>
                  <a:pt x="1204883" y="4194448"/>
                </a:cubicBezTo>
                <a:cubicBezTo>
                  <a:pt x="1204883" y="4194448"/>
                  <a:pt x="1213854" y="4205982"/>
                  <a:pt x="1208728" y="4221360"/>
                </a:cubicBezTo>
                <a:cubicBezTo>
                  <a:pt x="1207446" y="4236738"/>
                  <a:pt x="1194631" y="4249554"/>
                  <a:pt x="1179252" y="4255961"/>
                </a:cubicBezTo>
                <a:cubicBezTo>
                  <a:pt x="1163874" y="4262369"/>
                  <a:pt x="1112613" y="4277747"/>
                  <a:pt x="1075449" y="4280310"/>
                </a:cubicBezTo>
                <a:cubicBezTo>
                  <a:pt x="1038284" y="4282874"/>
                  <a:pt x="1028032" y="4281592"/>
                  <a:pt x="1024187" y="4281592"/>
                </a:cubicBezTo>
                <a:cubicBezTo>
                  <a:pt x="1020343" y="4281592"/>
                  <a:pt x="1017780" y="4282874"/>
                  <a:pt x="1012654" y="4280310"/>
                </a:cubicBezTo>
                <a:cubicBezTo>
                  <a:pt x="1006246" y="4277747"/>
                  <a:pt x="1002401" y="4277747"/>
                  <a:pt x="998557" y="4279029"/>
                </a:cubicBezTo>
                <a:cubicBezTo>
                  <a:pt x="994712" y="4280310"/>
                  <a:pt x="993431" y="4284155"/>
                  <a:pt x="987023" y="4282874"/>
                </a:cubicBezTo>
                <a:cubicBezTo>
                  <a:pt x="980615" y="4281592"/>
                  <a:pt x="948577" y="4285436"/>
                  <a:pt x="944733" y="4284155"/>
                </a:cubicBezTo>
                <a:cubicBezTo>
                  <a:pt x="940888" y="4282874"/>
                  <a:pt x="933199" y="4280310"/>
                  <a:pt x="931917" y="4280310"/>
                </a:cubicBezTo>
                <a:cubicBezTo>
                  <a:pt x="930636" y="4280310"/>
                  <a:pt x="917820" y="4282874"/>
                  <a:pt x="917820" y="4282874"/>
                </a:cubicBezTo>
                <a:cubicBezTo>
                  <a:pt x="906287" y="4282874"/>
                  <a:pt x="862715" y="4272621"/>
                  <a:pt x="835802" y="4275184"/>
                </a:cubicBezTo>
                <a:cubicBezTo>
                  <a:pt x="810172" y="4277747"/>
                  <a:pt x="710213" y="4290562"/>
                  <a:pt x="679456" y="4291844"/>
                </a:cubicBezTo>
                <a:cubicBezTo>
                  <a:pt x="648699" y="4293126"/>
                  <a:pt x="601282" y="4291844"/>
                  <a:pt x="587186" y="4291844"/>
                </a:cubicBezTo>
                <a:cubicBezTo>
                  <a:pt x="573089" y="4291844"/>
                  <a:pt x="571807" y="4284155"/>
                  <a:pt x="569244" y="4272621"/>
                </a:cubicBezTo>
                <a:cubicBezTo>
                  <a:pt x="566681" y="4261087"/>
                  <a:pt x="573089" y="4234175"/>
                  <a:pt x="575652" y="4223923"/>
                </a:cubicBezTo>
                <a:cubicBezTo>
                  <a:pt x="578215" y="4213671"/>
                  <a:pt x="582060" y="4216234"/>
                  <a:pt x="582060" y="4208545"/>
                </a:cubicBezTo>
                <a:cubicBezTo>
                  <a:pt x="582060" y="4200855"/>
                  <a:pt x="579497" y="4181632"/>
                  <a:pt x="579497" y="4181632"/>
                </a:cubicBezTo>
                <a:cubicBezTo>
                  <a:pt x="579497" y="4181632"/>
                  <a:pt x="567963" y="4123963"/>
                  <a:pt x="564118" y="4107304"/>
                </a:cubicBezTo>
                <a:cubicBezTo>
                  <a:pt x="560274" y="4090644"/>
                  <a:pt x="558992" y="4075265"/>
                  <a:pt x="561555" y="4061169"/>
                </a:cubicBezTo>
                <a:cubicBezTo>
                  <a:pt x="564118" y="4045790"/>
                  <a:pt x="573089" y="4041946"/>
                  <a:pt x="573089" y="4039383"/>
                </a:cubicBezTo>
                <a:cubicBezTo>
                  <a:pt x="573089" y="4036820"/>
                  <a:pt x="585904" y="4006063"/>
                  <a:pt x="592312" y="3985558"/>
                </a:cubicBezTo>
                <a:cubicBezTo>
                  <a:pt x="597438" y="3965054"/>
                  <a:pt x="600001" y="3954802"/>
                  <a:pt x="601282" y="3953520"/>
                </a:cubicBezTo>
                <a:cubicBezTo>
                  <a:pt x="602564" y="3952238"/>
                  <a:pt x="592312" y="3898414"/>
                  <a:pt x="591030" y="3870221"/>
                </a:cubicBezTo>
                <a:cubicBezTo>
                  <a:pt x="589749" y="3843308"/>
                  <a:pt x="589749" y="3726689"/>
                  <a:pt x="588467" y="3711311"/>
                </a:cubicBezTo>
                <a:cubicBezTo>
                  <a:pt x="588467" y="3695933"/>
                  <a:pt x="575652" y="3620322"/>
                  <a:pt x="573089" y="3563935"/>
                </a:cubicBezTo>
                <a:cubicBezTo>
                  <a:pt x="569244" y="3507548"/>
                  <a:pt x="575652" y="3424248"/>
                  <a:pt x="571807" y="3402462"/>
                </a:cubicBezTo>
                <a:cubicBezTo>
                  <a:pt x="567963" y="3380676"/>
                  <a:pt x="565400" y="3346075"/>
                  <a:pt x="564118" y="3320444"/>
                </a:cubicBezTo>
                <a:cubicBezTo>
                  <a:pt x="562837" y="3294814"/>
                  <a:pt x="560274" y="3240989"/>
                  <a:pt x="560274" y="3240989"/>
                </a:cubicBezTo>
                <a:cubicBezTo>
                  <a:pt x="560274" y="3240989"/>
                  <a:pt x="543614" y="3339667"/>
                  <a:pt x="535924" y="3369142"/>
                </a:cubicBezTo>
                <a:cubicBezTo>
                  <a:pt x="528235" y="3398618"/>
                  <a:pt x="521828" y="3413996"/>
                  <a:pt x="521828" y="3413996"/>
                </a:cubicBezTo>
                <a:cubicBezTo>
                  <a:pt x="521828" y="3413996"/>
                  <a:pt x="524391" y="3451160"/>
                  <a:pt x="521828" y="3472946"/>
                </a:cubicBezTo>
                <a:cubicBezTo>
                  <a:pt x="519265" y="3494733"/>
                  <a:pt x="507731" y="3579313"/>
                  <a:pt x="503886" y="3608789"/>
                </a:cubicBezTo>
                <a:cubicBezTo>
                  <a:pt x="500042" y="3638264"/>
                  <a:pt x="488508" y="3717719"/>
                  <a:pt x="488508" y="3720282"/>
                </a:cubicBezTo>
                <a:cubicBezTo>
                  <a:pt x="488508" y="3722845"/>
                  <a:pt x="517983" y="3793329"/>
                  <a:pt x="534643" y="3838182"/>
                </a:cubicBezTo>
                <a:cubicBezTo>
                  <a:pt x="551303" y="3881754"/>
                  <a:pt x="556429" y="3921482"/>
                  <a:pt x="553866" y="3939423"/>
                </a:cubicBezTo>
                <a:cubicBezTo>
                  <a:pt x="552584" y="3947112"/>
                  <a:pt x="552584" y="3958646"/>
                  <a:pt x="547458" y="3977869"/>
                </a:cubicBezTo>
                <a:cubicBezTo>
                  <a:pt x="541051" y="4003500"/>
                  <a:pt x="528235" y="4040664"/>
                  <a:pt x="516702" y="4071421"/>
                </a:cubicBezTo>
                <a:cubicBezTo>
                  <a:pt x="497479" y="4125245"/>
                  <a:pt x="511575" y="4107304"/>
                  <a:pt x="503886" y="4127808"/>
                </a:cubicBezTo>
                <a:cubicBezTo>
                  <a:pt x="497479" y="4148313"/>
                  <a:pt x="485945" y="4175225"/>
                  <a:pt x="482100" y="4182914"/>
                </a:cubicBezTo>
                <a:cubicBezTo>
                  <a:pt x="479537" y="4190603"/>
                  <a:pt x="465440" y="4184195"/>
                  <a:pt x="465440" y="4184195"/>
                </a:cubicBezTo>
                <a:cubicBezTo>
                  <a:pt x="465440" y="4184195"/>
                  <a:pt x="468003" y="4195729"/>
                  <a:pt x="466722" y="4200855"/>
                </a:cubicBezTo>
                <a:cubicBezTo>
                  <a:pt x="465440" y="4205982"/>
                  <a:pt x="461596" y="4223923"/>
                  <a:pt x="461596" y="4223923"/>
                </a:cubicBezTo>
                <a:cubicBezTo>
                  <a:pt x="461596" y="4223923"/>
                  <a:pt x="469285" y="4252117"/>
                  <a:pt x="474411" y="4261087"/>
                </a:cubicBezTo>
                <a:cubicBezTo>
                  <a:pt x="480819" y="4270058"/>
                  <a:pt x="487226" y="4293126"/>
                  <a:pt x="479537" y="4303378"/>
                </a:cubicBezTo>
                <a:cubicBezTo>
                  <a:pt x="471848" y="4313630"/>
                  <a:pt x="444936" y="4323882"/>
                  <a:pt x="444936" y="4323882"/>
                </a:cubicBezTo>
                <a:cubicBezTo>
                  <a:pt x="444936" y="4323882"/>
                  <a:pt x="455188" y="4345668"/>
                  <a:pt x="450062" y="4350794"/>
                </a:cubicBezTo>
                <a:cubicBezTo>
                  <a:pt x="444936" y="4355921"/>
                  <a:pt x="398801" y="4370017"/>
                  <a:pt x="375733" y="4370017"/>
                </a:cubicBezTo>
                <a:cubicBezTo>
                  <a:pt x="352666" y="4370017"/>
                  <a:pt x="252706" y="4373862"/>
                  <a:pt x="232202" y="4375143"/>
                </a:cubicBezTo>
                <a:cubicBezTo>
                  <a:pt x="211697" y="4376425"/>
                  <a:pt x="202727" y="4376425"/>
                  <a:pt x="193756" y="4371299"/>
                </a:cubicBezTo>
                <a:cubicBezTo>
                  <a:pt x="184785" y="4366173"/>
                  <a:pt x="182222" y="4366173"/>
                  <a:pt x="183504" y="4358484"/>
                </a:cubicBezTo>
                <a:cubicBezTo>
                  <a:pt x="183504" y="4350794"/>
                  <a:pt x="184785" y="4335416"/>
                  <a:pt x="186067" y="4329008"/>
                </a:cubicBezTo>
                <a:cubicBezTo>
                  <a:pt x="186067" y="4322601"/>
                  <a:pt x="187348" y="4317475"/>
                  <a:pt x="187348" y="4317475"/>
                </a:cubicBezTo>
                <a:cubicBezTo>
                  <a:pt x="187348" y="4317475"/>
                  <a:pt x="186067" y="4313630"/>
                  <a:pt x="186067" y="4312349"/>
                </a:cubicBezTo>
                <a:cubicBezTo>
                  <a:pt x="186067" y="4311067"/>
                  <a:pt x="201445" y="4271339"/>
                  <a:pt x="206571" y="4263651"/>
                </a:cubicBezTo>
                <a:cubicBezTo>
                  <a:pt x="211697" y="4255961"/>
                  <a:pt x="228357" y="4241864"/>
                  <a:pt x="228357" y="4241864"/>
                </a:cubicBezTo>
                <a:cubicBezTo>
                  <a:pt x="228357" y="4241864"/>
                  <a:pt x="225794" y="4229049"/>
                  <a:pt x="228357" y="4220078"/>
                </a:cubicBezTo>
                <a:cubicBezTo>
                  <a:pt x="230920" y="4211108"/>
                  <a:pt x="233483" y="4200855"/>
                  <a:pt x="232202" y="4199574"/>
                </a:cubicBezTo>
                <a:cubicBezTo>
                  <a:pt x="229639" y="4199574"/>
                  <a:pt x="223231" y="4200855"/>
                  <a:pt x="221950" y="4195729"/>
                </a:cubicBezTo>
                <a:cubicBezTo>
                  <a:pt x="220668" y="4191885"/>
                  <a:pt x="221950" y="4182914"/>
                  <a:pt x="221950" y="4182914"/>
                </a:cubicBezTo>
                <a:cubicBezTo>
                  <a:pt x="221950" y="4182914"/>
                  <a:pt x="211697" y="4158565"/>
                  <a:pt x="209134" y="4145750"/>
                </a:cubicBezTo>
                <a:cubicBezTo>
                  <a:pt x="206571" y="4132934"/>
                  <a:pt x="204008" y="4130371"/>
                  <a:pt x="205290" y="4118837"/>
                </a:cubicBezTo>
                <a:cubicBezTo>
                  <a:pt x="206571" y="4107304"/>
                  <a:pt x="210416" y="4106022"/>
                  <a:pt x="215542" y="4099614"/>
                </a:cubicBezTo>
                <a:cubicBezTo>
                  <a:pt x="221950" y="4091925"/>
                  <a:pt x="230920" y="4085518"/>
                  <a:pt x="230920" y="4085518"/>
                </a:cubicBezTo>
                <a:cubicBezTo>
                  <a:pt x="230920" y="4085518"/>
                  <a:pt x="228357" y="4026567"/>
                  <a:pt x="229639" y="4004781"/>
                </a:cubicBezTo>
                <a:cubicBezTo>
                  <a:pt x="230920" y="3982995"/>
                  <a:pt x="228357" y="3949676"/>
                  <a:pt x="228357" y="3926608"/>
                </a:cubicBezTo>
                <a:cubicBezTo>
                  <a:pt x="228357" y="3903541"/>
                  <a:pt x="228357" y="3770261"/>
                  <a:pt x="228357" y="3751039"/>
                </a:cubicBezTo>
                <a:cubicBezTo>
                  <a:pt x="228357" y="3731816"/>
                  <a:pt x="229639" y="3667739"/>
                  <a:pt x="232202" y="3649797"/>
                </a:cubicBezTo>
                <a:cubicBezTo>
                  <a:pt x="234765" y="3633138"/>
                  <a:pt x="247580" y="3561372"/>
                  <a:pt x="250143" y="3528052"/>
                </a:cubicBezTo>
                <a:cubicBezTo>
                  <a:pt x="252706" y="3493451"/>
                  <a:pt x="251425" y="3417841"/>
                  <a:pt x="253988" y="3388365"/>
                </a:cubicBezTo>
                <a:cubicBezTo>
                  <a:pt x="255269" y="3358890"/>
                  <a:pt x="259114" y="3330697"/>
                  <a:pt x="260396" y="3308911"/>
                </a:cubicBezTo>
                <a:cubicBezTo>
                  <a:pt x="261677" y="3285843"/>
                  <a:pt x="260396" y="3248679"/>
                  <a:pt x="253988" y="3220485"/>
                </a:cubicBezTo>
                <a:cubicBezTo>
                  <a:pt x="247580" y="3192291"/>
                  <a:pt x="241173" y="3115400"/>
                  <a:pt x="239891" y="3084643"/>
                </a:cubicBezTo>
                <a:cubicBezTo>
                  <a:pt x="238610" y="3053886"/>
                  <a:pt x="236047" y="2965461"/>
                  <a:pt x="236047" y="2935986"/>
                </a:cubicBezTo>
                <a:cubicBezTo>
                  <a:pt x="236047" y="2906510"/>
                  <a:pt x="230920" y="2757853"/>
                  <a:pt x="228357" y="2759134"/>
                </a:cubicBezTo>
                <a:cubicBezTo>
                  <a:pt x="227076" y="2760416"/>
                  <a:pt x="210416" y="2700184"/>
                  <a:pt x="201445" y="2655330"/>
                </a:cubicBezTo>
                <a:cubicBezTo>
                  <a:pt x="192474" y="2610477"/>
                  <a:pt x="177096" y="2528459"/>
                  <a:pt x="177096" y="2528459"/>
                </a:cubicBezTo>
                <a:cubicBezTo>
                  <a:pt x="177096" y="2528459"/>
                  <a:pt x="155310" y="2456693"/>
                  <a:pt x="154029" y="2457975"/>
                </a:cubicBezTo>
                <a:cubicBezTo>
                  <a:pt x="152747" y="2457975"/>
                  <a:pt x="139932" y="2455412"/>
                  <a:pt x="133524" y="2456693"/>
                </a:cubicBezTo>
                <a:cubicBezTo>
                  <a:pt x="127116" y="2457975"/>
                  <a:pt x="125835" y="2457975"/>
                  <a:pt x="125835" y="2449004"/>
                </a:cubicBezTo>
                <a:cubicBezTo>
                  <a:pt x="125835" y="2440033"/>
                  <a:pt x="127116" y="2381083"/>
                  <a:pt x="127116" y="2381083"/>
                </a:cubicBezTo>
                <a:cubicBezTo>
                  <a:pt x="127116" y="2381083"/>
                  <a:pt x="109175" y="2378520"/>
                  <a:pt x="102767" y="2375957"/>
                </a:cubicBezTo>
                <a:cubicBezTo>
                  <a:pt x="96360" y="2373394"/>
                  <a:pt x="95078" y="2366986"/>
                  <a:pt x="93797" y="2356734"/>
                </a:cubicBezTo>
                <a:cubicBezTo>
                  <a:pt x="92515" y="2346482"/>
                  <a:pt x="86108" y="2310599"/>
                  <a:pt x="86108" y="2310599"/>
                </a:cubicBezTo>
                <a:cubicBezTo>
                  <a:pt x="86108" y="2310599"/>
                  <a:pt x="69448" y="2299065"/>
                  <a:pt x="68166" y="2291376"/>
                </a:cubicBezTo>
                <a:cubicBezTo>
                  <a:pt x="66885" y="2283687"/>
                  <a:pt x="80981" y="2290094"/>
                  <a:pt x="80981" y="2290094"/>
                </a:cubicBezTo>
                <a:cubicBezTo>
                  <a:pt x="80981" y="2290094"/>
                  <a:pt x="80981" y="2274716"/>
                  <a:pt x="80981" y="2273434"/>
                </a:cubicBezTo>
                <a:cubicBezTo>
                  <a:pt x="80981" y="2272153"/>
                  <a:pt x="59195" y="2259338"/>
                  <a:pt x="60477" y="2254211"/>
                </a:cubicBezTo>
                <a:cubicBezTo>
                  <a:pt x="61758" y="2249085"/>
                  <a:pt x="74574" y="2247804"/>
                  <a:pt x="74574" y="2247804"/>
                </a:cubicBezTo>
                <a:cubicBezTo>
                  <a:pt x="74574" y="2247804"/>
                  <a:pt x="69448" y="2187572"/>
                  <a:pt x="69448" y="2170912"/>
                </a:cubicBezTo>
                <a:cubicBezTo>
                  <a:pt x="69448" y="2155534"/>
                  <a:pt x="68166" y="2132466"/>
                  <a:pt x="68166" y="2132466"/>
                </a:cubicBezTo>
                <a:cubicBezTo>
                  <a:pt x="68166" y="2132466"/>
                  <a:pt x="51506" y="2009439"/>
                  <a:pt x="50225" y="1981246"/>
                </a:cubicBezTo>
                <a:cubicBezTo>
                  <a:pt x="50225" y="1954334"/>
                  <a:pt x="29720" y="1804395"/>
                  <a:pt x="29720" y="1763386"/>
                </a:cubicBezTo>
                <a:cubicBezTo>
                  <a:pt x="29720" y="1722377"/>
                  <a:pt x="24594" y="1550652"/>
                  <a:pt x="25876" y="1539118"/>
                </a:cubicBezTo>
                <a:cubicBezTo>
                  <a:pt x="27157" y="1527584"/>
                  <a:pt x="25876" y="1519895"/>
                  <a:pt x="25876" y="1519895"/>
                </a:cubicBezTo>
                <a:cubicBezTo>
                  <a:pt x="25876" y="1519895"/>
                  <a:pt x="14342" y="1478886"/>
                  <a:pt x="9216" y="1427625"/>
                </a:cubicBezTo>
                <a:cubicBezTo>
                  <a:pt x="2808" y="1376364"/>
                  <a:pt x="-1037" y="1309724"/>
                  <a:pt x="245" y="1253337"/>
                </a:cubicBezTo>
                <a:cubicBezTo>
                  <a:pt x="245" y="1196949"/>
                  <a:pt x="7934" y="1072641"/>
                  <a:pt x="13060" y="1034195"/>
                </a:cubicBezTo>
                <a:cubicBezTo>
                  <a:pt x="19468" y="995749"/>
                  <a:pt x="24594" y="967556"/>
                  <a:pt x="29720" y="949614"/>
                </a:cubicBezTo>
                <a:cubicBezTo>
                  <a:pt x="34846" y="931673"/>
                  <a:pt x="45099" y="909887"/>
                  <a:pt x="56632" y="900916"/>
                </a:cubicBezTo>
                <a:cubicBezTo>
                  <a:pt x="68166" y="890664"/>
                  <a:pt x="93797" y="879130"/>
                  <a:pt x="115583" y="861189"/>
                </a:cubicBezTo>
                <a:cubicBezTo>
                  <a:pt x="136087" y="843247"/>
                  <a:pt x="193756" y="821461"/>
                  <a:pt x="220668" y="815053"/>
                </a:cubicBezTo>
                <a:cubicBezTo>
                  <a:pt x="246299" y="808646"/>
                  <a:pt x="309094" y="776608"/>
                  <a:pt x="336006" y="765074"/>
                </a:cubicBezTo>
                <a:cubicBezTo>
                  <a:pt x="362918" y="753540"/>
                  <a:pt x="389830" y="735599"/>
                  <a:pt x="389830" y="735599"/>
                </a:cubicBezTo>
                <a:cubicBezTo>
                  <a:pt x="389830" y="735599"/>
                  <a:pt x="403927" y="709968"/>
                  <a:pt x="411616" y="700997"/>
                </a:cubicBezTo>
                <a:cubicBezTo>
                  <a:pt x="419305" y="692027"/>
                  <a:pt x="424431" y="672804"/>
                  <a:pt x="429558" y="661270"/>
                </a:cubicBezTo>
                <a:cubicBezTo>
                  <a:pt x="434684" y="649736"/>
                  <a:pt x="434684" y="651018"/>
                  <a:pt x="442373" y="648455"/>
                </a:cubicBezTo>
                <a:cubicBezTo>
                  <a:pt x="450062" y="645892"/>
                  <a:pt x="453907" y="640765"/>
                  <a:pt x="453907" y="640765"/>
                </a:cubicBezTo>
                <a:cubicBezTo>
                  <a:pt x="453907" y="640765"/>
                  <a:pt x="459033" y="588223"/>
                  <a:pt x="457751" y="586941"/>
                </a:cubicBezTo>
                <a:cubicBezTo>
                  <a:pt x="456470" y="585660"/>
                  <a:pt x="438528" y="556184"/>
                  <a:pt x="432121" y="536962"/>
                </a:cubicBezTo>
                <a:cubicBezTo>
                  <a:pt x="425713" y="516457"/>
                  <a:pt x="423150" y="497234"/>
                  <a:pt x="423150" y="497234"/>
                </a:cubicBezTo>
                <a:cubicBezTo>
                  <a:pt x="423150" y="497234"/>
                  <a:pt x="400082" y="499797"/>
                  <a:pt x="379578" y="469040"/>
                </a:cubicBezTo>
                <a:cubicBezTo>
                  <a:pt x="359073" y="437002"/>
                  <a:pt x="342413" y="403682"/>
                  <a:pt x="339850" y="390867"/>
                </a:cubicBezTo>
                <a:cubicBezTo>
                  <a:pt x="338569" y="378052"/>
                  <a:pt x="341132" y="369081"/>
                  <a:pt x="346258" y="361392"/>
                </a:cubicBezTo>
                <a:cubicBezTo>
                  <a:pt x="351384" y="353703"/>
                  <a:pt x="359073" y="335761"/>
                  <a:pt x="359073" y="335761"/>
                </a:cubicBezTo>
                <a:lnTo>
                  <a:pt x="353947" y="339606"/>
                </a:lnTo>
                <a:lnTo>
                  <a:pt x="361636" y="321664"/>
                </a:lnTo>
                <a:lnTo>
                  <a:pt x="355229" y="326791"/>
                </a:lnTo>
                <a:lnTo>
                  <a:pt x="360355" y="311412"/>
                </a:lnTo>
                <a:lnTo>
                  <a:pt x="355229" y="317820"/>
                </a:lnTo>
                <a:lnTo>
                  <a:pt x="359073" y="302442"/>
                </a:lnTo>
                <a:lnTo>
                  <a:pt x="355229" y="307568"/>
                </a:lnTo>
                <a:lnTo>
                  <a:pt x="359073" y="294752"/>
                </a:lnTo>
                <a:lnTo>
                  <a:pt x="359171" y="294260"/>
                </a:lnTo>
                <a:lnTo>
                  <a:pt x="360355" y="293471"/>
                </a:lnTo>
                <a:lnTo>
                  <a:pt x="357380" y="294066"/>
                </a:lnTo>
                <a:lnTo>
                  <a:pt x="359554" y="289146"/>
                </a:lnTo>
                <a:cubicBezTo>
                  <a:pt x="360995" y="285782"/>
                  <a:pt x="362277" y="282578"/>
                  <a:pt x="361636" y="283219"/>
                </a:cubicBezTo>
                <a:cubicBezTo>
                  <a:pt x="360355" y="284500"/>
                  <a:pt x="359073" y="285782"/>
                  <a:pt x="356510" y="288345"/>
                </a:cubicBezTo>
                <a:cubicBezTo>
                  <a:pt x="353947" y="290908"/>
                  <a:pt x="352666" y="294752"/>
                  <a:pt x="352666" y="294752"/>
                </a:cubicBezTo>
                <a:cubicBezTo>
                  <a:pt x="352666" y="294752"/>
                  <a:pt x="353947" y="290908"/>
                  <a:pt x="356510" y="285782"/>
                </a:cubicBezTo>
                <a:cubicBezTo>
                  <a:pt x="359073" y="280656"/>
                  <a:pt x="361636" y="276811"/>
                  <a:pt x="361636" y="276811"/>
                </a:cubicBezTo>
                <a:lnTo>
                  <a:pt x="357792" y="280656"/>
                </a:lnTo>
                <a:lnTo>
                  <a:pt x="362918" y="267840"/>
                </a:lnTo>
                <a:cubicBezTo>
                  <a:pt x="362918" y="267840"/>
                  <a:pt x="359073" y="272966"/>
                  <a:pt x="357792" y="275529"/>
                </a:cubicBezTo>
                <a:cubicBezTo>
                  <a:pt x="356510" y="278092"/>
                  <a:pt x="355229" y="280656"/>
                  <a:pt x="355229" y="280656"/>
                </a:cubicBezTo>
                <a:cubicBezTo>
                  <a:pt x="355229" y="280656"/>
                  <a:pt x="357792" y="272966"/>
                  <a:pt x="359073" y="269122"/>
                </a:cubicBezTo>
                <a:cubicBezTo>
                  <a:pt x="360355" y="263996"/>
                  <a:pt x="356510" y="267840"/>
                  <a:pt x="356510" y="267840"/>
                </a:cubicBezTo>
                <a:lnTo>
                  <a:pt x="360355" y="258870"/>
                </a:lnTo>
                <a:lnTo>
                  <a:pt x="357792" y="260151"/>
                </a:lnTo>
                <a:lnTo>
                  <a:pt x="365481" y="246054"/>
                </a:lnTo>
                <a:cubicBezTo>
                  <a:pt x="365481" y="246054"/>
                  <a:pt x="364199" y="246054"/>
                  <a:pt x="361636" y="248617"/>
                </a:cubicBezTo>
                <a:cubicBezTo>
                  <a:pt x="359073" y="249899"/>
                  <a:pt x="357792" y="251180"/>
                  <a:pt x="357792" y="252462"/>
                </a:cubicBezTo>
                <a:cubicBezTo>
                  <a:pt x="357792" y="251180"/>
                  <a:pt x="359073" y="248617"/>
                  <a:pt x="361636" y="244773"/>
                </a:cubicBezTo>
                <a:cubicBezTo>
                  <a:pt x="364199" y="240928"/>
                  <a:pt x="368044" y="235802"/>
                  <a:pt x="368044" y="235802"/>
                </a:cubicBezTo>
                <a:lnTo>
                  <a:pt x="365481" y="235802"/>
                </a:lnTo>
                <a:lnTo>
                  <a:pt x="369326" y="228113"/>
                </a:lnTo>
                <a:cubicBezTo>
                  <a:pt x="369326" y="228113"/>
                  <a:pt x="368044" y="225550"/>
                  <a:pt x="364199" y="228113"/>
                </a:cubicBezTo>
                <a:cubicBezTo>
                  <a:pt x="360355" y="231957"/>
                  <a:pt x="359073" y="233239"/>
                  <a:pt x="359073" y="233239"/>
                </a:cubicBezTo>
                <a:lnTo>
                  <a:pt x="364199" y="225550"/>
                </a:lnTo>
                <a:lnTo>
                  <a:pt x="360355" y="228113"/>
                </a:lnTo>
                <a:lnTo>
                  <a:pt x="368044" y="216579"/>
                </a:lnTo>
                <a:cubicBezTo>
                  <a:pt x="368044" y="216579"/>
                  <a:pt x="365481" y="216579"/>
                  <a:pt x="364199" y="219142"/>
                </a:cubicBezTo>
                <a:cubicBezTo>
                  <a:pt x="362918" y="220424"/>
                  <a:pt x="361636" y="222987"/>
                  <a:pt x="361636" y="222987"/>
                </a:cubicBezTo>
                <a:lnTo>
                  <a:pt x="366763" y="212734"/>
                </a:lnTo>
                <a:lnTo>
                  <a:pt x="361636" y="216579"/>
                </a:lnTo>
                <a:lnTo>
                  <a:pt x="368044" y="205045"/>
                </a:lnTo>
                <a:lnTo>
                  <a:pt x="362918" y="210171"/>
                </a:lnTo>
                <a:lnTo>
                  <a:pt x="369326" y="197356"/>
                </a:lnTo>
                <a:lnTo>
                  <a:pt x="365481" y="201201"/>
                </a:lnTo>
                <a:lnTo>
                  <a:pt x="371889" y="190948"/>
                </a:lnTo>
                <a:cubicBezTo>
                  <a:pt x="371889" y="190948"/>
                  <a:pt x="370607" y="189667"/>
                  <a:pt x="366763" y="192230"/>
                </a:cubicBezTo>
                <a:cubicBezTo>
                  <a:pt x="364199" y="193511"/>
                  <a:pt x="362918" y="194793"/>
                  <a:pt x="361636" y="196075"/>
                </a:cubicBezTo>
                <a:lnTo>
                  <a:pt x="370607" y="184541"/>
                </a:lnTo>
                <a:lnTo>
                  <a:pt x="365481" y="187104"/>
                </a:lnTo>
                <a:lnTo>
                  <a:pt x="373170" y="174289"/>
                </a:lnTo>
                <a:lnTo>
                  <a:pt x="369326" y="176852"/>
                </a:lnTo>
                <a:lnTo>
                  <a:pt x="378296" y="158910"/>
                </a:lnTo>
                <a:lnTo>
                  <a:pt x="373170" y="164036"/>
                </a:lnTo>
                <a:lnTo>
                  <a:pt x="378296" y="156347"/>
                </a:lnTo>
                <a:lnTo>
                  <a:pt x="382141" y="152503"/>
                </a:lnTo>
                <a:lnTo>
                  <a:pt x="373170" y="158910"/>
                </a:lnTo>
                <a:lnTo>
                  <a:pt x="379578" y="149939"/>
                </a:lnTo>
                <a:lnTo>
                  <a:pt x="374452" y="152503"/>
                </a:lnTo>
                <a:lnTo>
                  <a:pt x="385985" y="135843"/>
                </a:lnTo>
                <a:cubicBezTo>
                  <a:pt x="385985" y="135843"/>
                  <a:pt x="382141" y="137124"/>
                  <a:pt x="378296" y="140969"/>
                </a:cubicBezTo>
                <a:cubicBezTo>
                  <a:pt x="374452" y="144813"/>
                  <a:pt x="371889" y="149939"/>
                  <a:pt x="371889" y="149939"/>
                </a:cubicBezTo>
                <a:cubicBezTo>
                  <a:pt x="371889" y="149939"/>
                  <a:pt x="373170" y="143532"/>
                  <a:pt x="379578" y="137124"/>
                </a:cubicBezTo>
                <a:cubicBezTo>
                  <a:pt x="384704" y="130717"/>
                  <a:pt x="388549" y="128153"/>
                  <a:pt x="388549" y="128153"/>
                </a:cubicBezTo>
                <a:lnTo>
                  <a:pt x="382141" y="131998"/>
                </a:lnTo>
                <a:lnTo>
                  <a:pt x="393675" y="120464"/>
                </a:lnTo>
                <a:cubicBezTo>
                  <a:pt x="393675" y="120464"/>
                  <a:pt x="391112" y="121746"/>
                  <a:pt x="387267" y="124309"/>
                </a:cubicBezTo>
                <a:cubicBezTo>
                  <a:pt x="383422" y="126872"/>
                  <a:pt x="380859" y="130717"/>
                  <a:pt x="380859" y="130717"/>
                </a:cubicBezTo>
                <a:cubicBezTo>
                  <a:pt x="380859" y="130717"/>
                  <a:pt x="385985" y="123027"/>
                  <a:pt x="392393" y="119183"/>
                </a:cubicBezTo>
                <a:cubicBezTo>
                  <a:pt x="398801" y="115338"/>
                  <a:pt x="401364" y="112775"/>
                  <a:pt x="401364" y="112775"/>
                </a:cubicBezTo>
                <a:cubicBezTo>
                  <a:pt x="401364" y="112775"/>
                  <a:pt x="398801" y="110212"/>
                  <a:pt x="392393" y="112775"/>
                </a:cubicBezTo>
                <a:cubicBezTo>
                  <a:pt x="389830" y="112775"/>
                  <a:pt x="388549" y="114057"/>
                  <a:pt x="387267" y="115338"/>
                </a:cubicBezTo>
                <a:cubicBezTo>
                  <a:pt x="389830" y="112775"/>
                  <a:pt x="393675" y="108931"/>
                  <a:pt x="397519" y="107649"/>
                </a:cubicBezTo>
                <a:cubicBezTo>
                  <a:pt x="403927" y="106367"/>
                  <a:pt x="406490" y="105086"/>
                  <a:pt x="406490" y="105086"/>
                </a:cubicBezTo>
                <a:lnTo>
                  <a:pt x="400082" y="105086"/>
                </a:lnTo>
                <a:lnTo>
                  <a:pt x="410335" y="99960"/>
                </a:lnTo>
                <a:lnTo>
                  <a:pt x="405208" y="101241"/>
                </a:lnTo>
                <a:lnTo>
                  <a:pt x="412898" y="97397"/>
                </a:lnTo>
                <a:cubicBezTo>
                  <a:pt x="412898" y="97397"/>
                  <a:pt x="412898" y="94834"/>
                  <a:pt x="409053" y="96115"/>
                </a:cubicBezTo>
                <a:cubicBezTo>
                  <a:pt x="405208" y="97397"/>
                  <a:pt x="401364" y="99960"/>
                  <a:pt x="401364" y="99960"/>
                </a:cubicBezTo>
                <a:cubicBezTo>
                  <a:pt x="401364" y="99960"/>
                  <a:pt x="406490" y="96115"/>
                  <a:pt x="409053" y="94834"/>
                </a:cubicBezTo>
                <a:cubicBezTo>
                  <a:pt x="411616" y="93552"/>
                  <a:pt x="414179" y="92271"/>
                  <a:pt x="414179" y="92271"/>
                </a:cubicBezTo>
                <a:lnTo>
                  <a:pt x="410654" y="92271"/>
                </a:lnTo>
                <a:lnTo>
                  <a:pt x="413325" y="90135"/>
                </a:lnTo>
                <a:lnTo>
                  <a:pt x="416742" y="88426"/>
                </a:lnTo>
                <a:lnTo>
                  <a:pt x="415461" y="88426"/>
                </a:lnTo>
                <a:cubicBezTo>
                  <a:pt x="418024" y="87145"/>
                  <a:pt x="420587" y="85863"/>
                  <a:pt x="420587" y="85863"/>
                </a:cubicBezTo>
                <a:lnTo>
                  <a:pt x="416742" y="85863"/>
                </a:lnTo>
                <a:lnTo>
                  <a:pt x="426994" y="80737"/>
                </a:lnTo>
                <a:lnTo>
                  <a:pt x="421868" y="80737"/>
                </a:lnTo>
                <a:lnTo>
                  <a:pt x="432121" y="76892"/>
                </a:lnTo>
                <a:cubicBezTo>
                  <a:pt x="432121" y="76892"/>
                  <a:pt x="430839" y="74329"/>
                  <a:pt x="428276" y="74329"/>
                </a:cubicBezTo>
                <a:cubicBezTo>
                  <a:pt x="425713" y="74329"/>
                  <a:pt x="423150" y="75611"/>
                  <a:pt x="423150" y="75611"/>
                </a:cubicBezTo>
                <a:cubicBezTo>
                  <a:pt x="423150" y="75611"/>
                  <a:pt x="426994" y="73048"/>
                  <a:pt x="429558" y="73048"/>
                </a:cubicBezTo>
                <a:cubicBezTo>
                  <a:pt x="433402" y="71766"/>
                  <a:pt x="426994" y="71766"/>
                  <a:pt x="426994" y="71766"/>
                </a:cubicBezTo>
                <a:lnTo>
                  <a:pt x="439810" y="69203"/>
                </a:lnTo>
                <a:lnTo>
                  <a:pt x="435965" y="69203"/>
                </a:lnTo>
                <a:lnTo>
                  <a:pt x="447499" y="66640"/>
                </a:lnTo>
                <a:cubicBezTo>
                  <a:pt x="447499" y="66640"/>
                  <a:pt x="447499" y="65358"/>
                  <a:pt x="443654" y="65358"/>
                </a:cubicBezTo>
                <a:cubicBezTo>
                  <a:pt x="442373" y="65358"/>
                  <a:pt x="441091" y="65358"/>
                  <a:pt x="439810" y="65358"/>
                </a:cubicBezTo>
                <a:lnTo>
                  <a:pt x="447499" y="62795"/>
                </a:lnTo>
                <a:lnTo>
                  <a:pt x="442373" y="61514"/>
                </a:lnTo>
                <a:lnTo>
                  <a:pt x="450062" y="60232"/>
                </a:lnTo>
                <a:cubicBezTo>
                  <a:pt x="450062" y="60232"/>
                  <a:pt x="450062" y="58951"/>
                  <a:pt x="446217" y="58951"/>
                </a:cubicBezTo>
                <a:cubicBezTo>
                  <a:pt x="442373" y="58951"/>
                  <a:pt x="439810" y="60232"/>
                  <a:pt x="439810" y="60232"/>
                </a:cubicBezTo>
                <a:cubicBezTo>
                  <a:pt x="439810" y="60232"/>
                  <a:pt x="447499" y="55106"/>
                  <a:pt x="448780" y="55106"/>
                </a:cubicBezTo>
                <a:cubicBezTo>
                  <a:pt x="450062" y="55106"/>
                  <a:pt x="446217" y="53825"/>
                  <a:pt x="446217" y="53825"/>
                </a:cubicBezTo>
                <a:cubicBezTo>
                  <a:pt x="446217" y="53825"/>
                  <a:pt x="457751" y="53825"/>
                  <a:pt x="461596" y="53825"/>
                </a:cubicBezTo>
                <a:cubicBezTo>
                  <a:pt x="465440" y="53825"/>
                  <a:pt x="453907" y="49980"/>
                  <a:pt x="453907" y="49980"/>
                </a:cubicBezTo>
                <a:lnTo>
                  <a:pt x="470566" y="52543"/>
                </a:lnTo>
                <a:lnTo>
                  <a:pt x="464159" y="47417"/>
                </a:lnTo>
                <a:lnTo>
                  <a:pt x="482100" y="53825"/>
                </a:lnTo>
                <a:cubicBezTo>
                  <a:pt x="480819" y="55106"/>
                  <a:pt x="475693" y="48699"/>
                  <a:pt x="475693" y="48699"/>
                </a:cubicBezTo>
                <a:lnTo>
                  <a:pt x="483382" y="48699"/>
                </a:lnTo>
                <a:lnTo>
                  <a:pt x="480819" y="46136"/>
                </a:lnTo>
                <a:lnTo>
                  <a:pt x="488508" y="47417"/>
                </a:lnTo>
                <a:cubicBezTo>
                  <a:pt x="488508" y="47417"/>
                  <a:pt x="488508" y="44854"/>
                  <a:pt x="484663" y="43572"/>
                </a:cubicBezTo>
                <a:cubicBezTo>
                  <a:pt x="480819" y="42291"/>
                  <a:pt x="476974" y="42291"/>
                  <a:pt x="476974" y="42291"/>
                </a:cubicBezTo>
                <a:lnTo>
                  <a:pt x="487226" y="41009"/>
                </a:lnTo>
                <a:lnTo>
                  <a:pt x="482100" y="37165"/>
                </a:lnTo>
                <a:lnTo>
                  <a:pt x="492352" y="38446"/>
                </a:lnTo>
                <a:cubicBezTo>
                  <a:pt x="492352" y="38446"/>
                  <a:pt x="492352" y="35883"/>
                  <a:pt x="488508" y="34602"/>
                </a:cubicBezTo>
                <a:cubicBezTo>
                  <a:pt x="484663" y="33320"/>
                  <a:pt x="479537" y="33320"/>
                  <a:pt x="479537" y="33320"/>
                </a:cubicBezTo>
                <a:cubicBezTo>
                  <a:pt x="479537" y="33320"/>
                  <a:pt x="488508" y="32039"/>
                  <a:pt x="493634" y="33320"/>
                </a:cubicBezTo>
                <a:cubicBezTo>
                  <a:pt x="500042" y="34602"/>
                  <a:pt x="510294" y="42291"/>
                  <a:pt x="510294" y="42291"/>
                </a:cubicBezTo>
                <a:lnTo>
                  <a:pt x="503886" y="33320"/>
                </a:lnTo>
                <a:lnTo>
                  <a:pt x="520546" y="44854"/>
                </a:lnTo>
                <a:cubicBezTo>
                  <a:pt x="520546" y="44854"/>
                  <a:pt x="517983" y="41009"/>
                  <a:pt x="515420" y="38446"/>
                </a:cubicBezTo>
                <a:cubicBezTo>
                  <a:pt x="511575" y="35883"/>
                  <a:pt x="506449" y="30757"/>
                  <a:pt x="506449" y="30757"/>
                </a:cubicBezTo>
                <a:lnTo>
                  <a:pt x="521828" y="39728"/>
                </a:lnTo>
                <a:lnTo>
                  <a:pt x="516702" y="32039"/>
                </a:lnTo>
                <a:lnTo>
                  <a:pt x="526954" y="38446"/>
                </a:lnTo>
                <a:cubicBezTo>
                  <a:pt x="526954" y="38446"/>
                  <a:pt x="526954" y="33320"/>
                  <a:pt x="523109" y="30757"/>
                </a:cubicBezTo>
                <a:cubicBezTo>
                  <a:pt x="519265" y="26913"/>
                  <a:pt x="515420" y="23068"/>
                  <a:pt x="515420" y="23068"/>
                </a:cubicBezTo>
                <a:cubicBezTo>
                  <a:pt x="515420" y="23068"/>
                  <a:pt x="521828" y="28194"/>
                  <a:pt x="526954" y="33320"/>
                </a:cubicBezTo>
                <a:cubicBezTo>
                  <a:pt x="530798" y="37165"/>
                  <a:pt x="525672" y="25631"/>
                  <a:pt x="525672" y="25631"/>
                </a:cubicBezTo>
                <a:lnTo>
                  <a:pt x="533361" y="34602"/>
                </a:lnTo>
                <a:lnTo>
                  <a:pt x="530798" y="26913"/>
                </a:lnTo>
                <a:lnTo>
                  <a:pt x="538488" y="32039"/>
                </a:lnTo>
                <a:cubicBezTo>
                  <a:pt x="538488" y="32039"/>
                  <a:pt x="537206" y="25631"/>
                  <a:pt x="534643" y="21786"/>
                </a:cubicBezTo>
                <a:cubicBezTo>
                  <a:pt x="530798" y="17942"/>
                  <a:pt x="526954" y="14097"/>
                  <a:pt x="526954" y="14097"/>
                </a:cubicBezTo>
                <a:lnTo>
                  <a:pt x="539769" y="25631"/>
                </a:lnTo>
                <a:lnTo>
                  <a:pt x="535924" y="17942"/>
                </a:lnTo>
                <a:lnTo>
                  <a:pt x="546177" y="29476"/>
                </a:lnTo>
                <a:lnTo>
                  <a:pt x="542332" y="20505"/>
                </a:lnTo>
                <a:lnTo>
                  <a:pt x="552584" y="30757"/>
                </a:lnTo>
                <a:cubicBezTo>
                  <a:pt x="552584" y="30757"/>
                  <a:pt x="550021" y="24350"/>
                  <a:pt x="548740" y="23068"/>
                </a:cubicBezTo>
                <a:cubicBezTo>
                  <a:pt x="547458" y="21786"/>
                  <a:pt x="543614" y="19223"/>
                  <a:pt x="543614" y="19223"/>
                </a:cubicBezTo>
                <a:cubicBezTo>
                  <a:pt x="543614" y="19223"/>
                  <a:pt x="551303" y="21786"/>
                  <a:pt x="555147" y="25631"/>
                </a:cubicBezTo>
                <a:cubicBezTo>
                  <a:pt x="558992" y="29476"/>
                  <a:pt x="560274" y="30757"/>
                  <a:pt x="560274" y="30757"/>
                </a:cubicBezTo>
                <a:lnTo>
                  <a:pt x="556429" y="20505"/>
                </a:lnTo>
                <a:lnTo>
                  <a:pt x="562837" y="28194"/>
                </a:lnTo>
                <a:lnTo>
                  <a:pt x="561555" y="20505"/>
                </a:lnTo>
                <a:lnTo>
                  <a:pt x="567963" y="28194"/>
                </a:lnTo>
                <a:cubicBezTo>
                  <a:pt x="567963" y="28194"/>
                  <a:pt x="569244" y="25631"/>
                  <a:pt x="567963" y="23068"/>
                </a:cubicBezTo>
                <a:cubicBezTo>
                  <a:pt x="566681" y="20505"/>
                  <a:pt x="561555" y="16660"/>
                  <a:pt x="561555" y="16660"/>
                </a:cubicBezTo>
                <a:cubicBezTo>
                  <a:pt x="561555" y="16660"/>
                  <a:pt x="570526" y="17942"/>
                  <a:pt x="571807" y="21786"/>
                </a:cubicBezTo>
                <a:cubicBezTo>
                  <a:pt x="573089" y="25631"/>
                  <a:pt x="570526" y="16660"/>
                  <a:pt x="570526" y="16660"/>
                </a:cubicBezTo>
                <a:lnTo>
                  <a:pt x="575652" y="25631"/>
                </a:lnTo>
                <a:cubicBezTo>
                  <a:pt x="575652" y="25631"/>
                  <a:pt x="576933" y="21786"/>
                  <a:pt x="575652" y="17942"/>
                </a:cubicBezTo>
                <a:cubicBezTo>
                  <a:pt x="574370" y="14097"/>
                  <a:pt x="570526" y="11534"/>
                  <a:pt x="570526" y="11534"/>
                </a:cubicBezTo>
                <a:cubicBezTo>
                  <a:pt x="570526" y="11534"/>
                  <a:pt x="575652" y="14097"/>
                  <a:pt x="578215" y="20505"/>
                </a:cubicBezTo>
                <a:cubicBezTo>
                  <a:pt x="579497" y="25631"/>
                  <a:pt x="579497" y="14097"/>
                  <a:pt x="579497" y="14097"/>
                </a:cubicBezTo>
                <a:lnTo>
                  <a:pt x="583341" y="26913"/>
                </a:lnTo>
                <a:lnTo>
                  <a:pt x="583341" y="19223"/>
                </a:lnTo>
                <a:lnTo>
                  <a:pt x="592312" y="33320"/>
                </a:lnTo>
                <a:cubicBezTo>
                  <a:pt x="592312" y="33320"/>
                  <a:pt x="594875" y="25631"/>
                  <a:pt x="592312" y="17942"/>
                </a:cubicBezTo>
                <a:cubicBezTo>
                  <a:pt x="591030" y="10253"/>
                  <a:pt x="585904" y="0"/>
                  <a:pt x="585904" y="0"/>
                </a:cubicBezTo>
                <a:close/>
              </a:path>
            </a:pathLst>
          </a:custGeom>
          <a:solidFill>
            <a:schemeClr val="accent2"/>
          </a:solidFill>
          <a:ln w="9525" cap="flat">
            <a:noFill/>
            <a:prstDash val="solid"/>
            <a:miter/>
          </a:ln>
        </p:spPr>
        <p:txBody>
          <a:bodyPr wrap="square">
            <a:noAutofit/>
          </a:bodyPr>
          <a:lstStyle/>
          <a:p>
            <a:endParaRPr lang="ja-JP" altLang="en-US"/>
          </a:p>
        </p:txBody>
      </p:sp>
      <p:sp>
        <p:nvSpPr>
          <p:cNvPr id="155" name="フリーフォーム: 図形 16">
            <a:extLst>
              <a:ext uri="{FF2B5EF4-FFF2-40B4-BE49-F238E27FC236}">
                <a16:creationId xmlns:a16="http://schemas.microsoft.com/office/drawing/2014/main" id="{A2848290-0DB3-4642-B33D-B3052F44ED06}"/>
              </a:ext>
            </a:extLst>
          </p:cNvPr>
          <p:cNvSpPr/>
          <p:nvPr userDrawn="1"/>
        </p:nvSpPr>
        <p:spPr>
          <a:xfrm>
            <a:off x="4855294" y="1573243"/>
            <a:ext cx="292166" cy="860619"/>
          </a:xfrm>
          <a:custGeom>
            <a:avLst/>
            <a:gdLst/>
            <a:ahLst/>
            <a:cxnLst/>
            <a:rect l="0" t="0" r="0" b="0"/>
            <a:pathLst>
              <a:path w="876300" h="2581275">
                <a:moveTo>
                  <a:pt x="870215" y="864037"/>
                </a:moveTo>
                <a:cubicBezTo>
                  <a:pt x="869262" y="850702"/>
                  <a:pt x="850212" y="826890"/>
                  <a:pt x="850212" y="826890"/>
                </a:cubicBezTo>
                <a:cubicBezTo>
                  <a:pt x="850212" y="826890"/>
                  <a:pt x="850212" y="822127"/>
                  <a:pt x="844497" y="807840"/>
                </a:cubicBezTo>
                <a:cubicBezTo>
                  <a:pt x="838782" y="793552"/>
                  <a:pt x="815922" y="759262"/>
                  <a:pt x="804492" y="742117"/>
                </a:cubicBezTo>
                <a:cubicBezTo>
                  <a:pt x="793062" y="725925"/>
                  <a:pt x="788300" y="699255"/>
                  <a:pt x="775917" y="671632"/>
                </a:cubicBezTo>
                <a:cubicBezTo>
                  <a:pt x="763535" y="644010"/>
                  <a:pt x="764487" y="639247"/>
                  <a:pt x="759725" y="619245"/>
                </a:cubicBezTo>
                <a:cubicBezTo>
                  <a:pt x="754962" y="599242"/>
                  <a:pt x="736865" y="589717"/>
                  <a:pt x="734007" y="584955"/>
                </a:cubicBezTo>
                <a:cubicBezTo>
                  <a:pt x="731150" y="579240"/>
                  <a:pt x="730197" y="566857"/>
                  <a:pt x="727340" y="555427"/>
                </a:cubicBezTo>
                <a:cubicBezTo>
                  <a:pt x="724482" y="543997"/>
                  <a:pt x="711147" y="532567"/>
                  <a:pt x="703527" y="523042"/>
                </a:cubicBezTo>
                <a:cubicBezTo>
                  <a:pt x="695907" y="513517"/>
                  <a:pt x="681620" y="491610"/>
                  <a:pt x="681620" y="491610"/>
                </a:cubicBezTo>
                <a:cubicBezTo>
                  <a:pt x="681620" y="491610"/>
                  <a:pt x="679715" y="486847"/>
                  <a:pt x="673047" y="482085"/>
                </a:cubicBezTo>
                <a:cubicBezTo>
                  <a:pt x="666380" y="477322"/>
                  <a:pt x="644472" y="471607"/>
                  <a:pt x="642567" y="471607"/>
                </a:cubicBezTo>
                <a:cubicBezTo>
                  <a:pt x="640662" y="471607"/>
                  <a:pt x="638757" y="472560"/>
                  <a:pt x="637805" y="473512"/>
                </a:cubicBezTo>
                <a:cubicBezTo>
                  <a:pt x="636852" y="474465"/>
                  <a:pt x="620660" y="468750"/>
                  <a:pt x="620660" y="468750"/>
                </a:cubicBezTo>
                <a:lnTo>
                  <a:pt x="618755" y="467797"/>
                </a:lnTo>
                <a:lnTo>
                  <a:pt x="588275" y="463035"/>
                </a:lnTo>
                <a:cubicBezTo>
                  <a:pt x="588275" y="463035"/>
                  <a:pt x="582560" y="455415"/>
                  <a:pt x="577797" y="449700"/>
                </a:cubicBezTo>
                <a:cubicBezTo>
                  <a:pt x="573035" y="443985"/>
                  <a:pt x="556842" y="433507"/>
                  <a:pt x="553032" y="431602"/>
                </a:cubicBezTo>
                <a:cubicBezTo>
                  <a:pt x="549222" y="429697"/>
                  <a:pt x="526362" y="419220"/>
                  <a:pt x="520647" y="413505"/>
                </a:cubicBezTo>
                <a:cubicBezTo>
                  <a:pt x="514932" y="408742"/>
                  <a:pt x="506360" y="403980"/>
                  <a:pt x="499692" y="398265"/>
                </a:cubicBezTo>
                <a:cubicBezTo>
                  <a:pt x="493025" y="392550"/>
                  <a:pt x="476832" y="390645"/>
                  <a:pt x="476832" y="390645"/>
                </a:cubicBezTo>
                <a:cubicBezTo>
                  <a:pt x="476832" y="390645"/>
                  <a:pt x="474927" y="384930"/>
                  <a:pt x="473022" y="371595"/>
                </a:cubicBezTo>
                <a:cubicBezTo>
                  <a:pt x="471117" y="358260"/>
                  <a:pt x="469212" y="331590"/>
                  <a:pt x="470165" y="317302"/>
                </a:cubicBezTo>
                <a:cubicBezTo>
                  <a:pt x="471117" y="303015"/>
                  <a:pt x="476832" y="292537"/>
                  <a:pt x="476832" y="292537"/>
                </a:cubicBezTo>
                <a:lnTo>
                  <a:pt x="477785" y="301110"/>
                </a:lnTo>
                <a:cubicBezTo>
                  <a:pt x="477785" y="301110"/>
                  <a:pt x="480642" y="294442"/>
                  <a:pt x="493025" y="275392"/>
                </a:cubicBezTo>
                <a:cubicBezTo>
                  <a:pt x="505407" y="256342"/>
                  <a:pt x="510170" y="240150"/>
                  <a:pt x="513980" y="228720"/>
                </a:cubicBezTo>
                <a:cubicBezTo>
                  <a:pt x="517790" y="217290"/>
                  <a:pt x="521600" y="200145"/>
                  <a:pt x="523505" y="186810"/>
                </a:cubicBezTo>
                <a:cubicBezTo>
                  <a:pt x="525410" y="174427"/>
                  <a:pt x="524457" y="162045"/>
                  <a:pt x="521600" y="137280"/>
                </a:cubicBezTo>
                <a:cubicBezTo>
                  <a:pt x="518742" y="112515"/>
                  <a:pt x="513980" y="87750"/>
                  <a:pt x="505407" y="64890"/>
                </a:cubicBezTo>
                <a:cubicBezTo>
                  <a:pt x="496835" y="42030"/>
                  <a:pt x="470165" y="24885"/>
                  <a:pt x="436827" y="13455"/>
                </a:cubicBezTo>
                <a:cubicBezTo>
                  <a:pt x="403490" y="2025"/>
                  <a:pt x="386345" y="8692"/>
                  <a:pt x="374915" y="13455"/>
                </a:cubicBezTo>
                <a:cubicBezTo>
                  <a:pt x="363485" y="18217"/>
                  <a:pt x="341577" y="13455"/>
                  <a:pt x="311097" y="22027"/>
                </a:cubicBezTo>
                <a:cubicBezTo>
                  <a:pt x="280617" y="30600"/>
                  <a:pt x="242517" y="64890"/>
                  <a:pt x="224420" y="98227"/>
                </a:cubicBezTo>
                <a:cubicBezTo>
                  <a:pt x="206322" y="130612"/>
                  <a:pt x="211085" y="152520"/>
                  <a:pt x="215847" y="168712"/>
                </a:cubicBezTo>
                <a:cubicBezTo>
                  <a:pt x="220610" y="184905"/>
                  <a:pt x="231087" y="199192"/>
                  <a:pt x="231087" y="199192"/>
                </a:cubicBezTo>
                <a:cubicBezTo>
                  <a:pt x="231087" y="199192"/>
                  <a:pt x="226325" y="185857"/>
                  <a:pt x="225372" y="183952"/>
                </a:cubicBezTo>
                <a:cubicBezTo>
                  <a:pt x="225372" y="183000"/>
                  <a:pt x="226325" y="184905"/>
                  <a:pt x="230135" y="191572"/>
                </a:cubicBezTo>
                <a:cubicBezTo>
                  <a:pt x="232992" y="198240"/>
                  <a:pt x="239660" y="205860"/>
                  <a:pt x="239660" y="205860"/>
                </a:cubicBezTo>
                <a:cubicBezTo>
                  <a:pt x="239660" y="205860"/>
                  <a:pt x="233945" y="223005"/>
                  <a:pt x="235850" y="245865"/>
                </a:cubicBezTo>
                <a:cubicBezTo>
                  <a:pt x="237755" y="268725"/>
                  <a:pt x="261567" y="303015"/>
                  <a:pt x="269187" y="314445"/>
                </a:cubicBezTo>
                <a:cubicBezTo>
                  <a:pt x="275855" y="325875"/>
                  <a:pt x="281570" y="344925"/>
                  <a:pt x="287285" y="355402"/>
                </a:cubicBezTo>
                <a:cubicBezTo>
                  <a:pt x="293000" y="365880"/>
                  <a:pt x="295857" y="367785"/>
                  <a:pt x="300620" y="370642"/>
                </a:cubicBezTo>
                <a:cubicBezTo>
                  <a:pt x="305382" y="372547"/>
                  <a:pt x="307287" y="374452"/>
                  <a:pt x="307287" y="374452"/>
                </a:cubicBezTo>
                <a:cubicBezTo>
                  <a:pt x="307287" y="374452"/>
                  <a:pt x="253947" y="413505"/>
                  <a:pt x="235850" y="423982"/>
                </a:cubicBezTo>
                <a:cubicBezTo>
                  <a:pt x="216800" y="434460"/>
                  <a:pt x="177747" y="452557"/>
                  <a:pt x="177747" y="452557"/>
                </a:cubicBezTo>
                <a:cubicBezTo>
                  <a:pt x="177747" y="452557"/>
                  <a:pt x="172985" y="453510"/>
                  <a:pt x="169175" y="454462"/>
                </a:cubicBezTo>
                <a:cubicBezTo>
                  <a:pt x="165365" y="456367"/>
                  <a:pt x="154887" y="461130"/>
                  <a:pt x="152982" y="462082"/>
                </a:cubicBezTo>
                <a:cubicBezTo>
                  <a:pt x="151077" y="463035"/>
                  <a:pt x="147267" y="466845"/>
                  <a:pt x="147267" y="466845"/>
                </a:cubicBezTo>
                <a:cubicBezTo>
                  <a:pt x="147267" y="466845"/>
                  <a:pt x="132980" y="474465"/>
                  <a:pt x="129170" y="476370"/>
                </a:cubicBezTo>
                <a:cubicBezTo>
                  <a:pt x="125360" y="478275"/>
                  <a:pt x="125360" y="483037"/>
                  <a:pt x="124407" y="483990"/>
                </a:cubicBezTo>
                <a:cubicBezTo>
                  <a:pt x="124407" y="485895"/>
                  <a:pt x="114882" y="486847"/>
                  <a:pt x="109167" y="492562"/>
                </a:cubicBezTo>
                <a:cubicBezTo>
                  <a:pt x="102500" y="498277"/>
                  <a:pt x="89165" y="516375"/>
                  <a:pt x="84402" y="538282"/>
                </a:cubicBezTo>
                <a:cubicBezTo>
                  <a:pt x="76782" y="561142"/>
                  <a:pt x="56780" y="655440"/>
                  <a:pt x="55827" y="682110"/>
                </a:cubicBezTo>
                <a:cubicBezTo>
                  <a:pt x="54875" y="708780"/>
                  <a:pt x="36777" y="825937"/>
                  <a:pt x="35825" y="849750"/>
                </a:cubicBezTo>
                <a:cubicBezTo>
                  <a:pt x="34872" y="873562"/>
                  <a:pt x="23442" y="943095"/>
                  <a:pt x="20585" y="979290"/>
                </a:cubicBezTo>
                <a:cubicBezTo>
                  <a:pt x="16775" y="1016437"/>
                  <a:pt x="7250" y="1088827"/>
                  <a:pt x="7250" y="1112640"/>
                </a:cubicBezTo>
                <a:cubicBezTo>
                  <a:pt x="7250" y="1136452"/>
                  <a:pt x="6297" y="1195507"/>
                  <a:pt x="10107" y="1231702"/>
                </a:cubicBezTo>
                <a:cubicBezTo>
                  <a:pt x="13917" y="1268850"/>
                  <a:pt x="24395" y="1292662"/>
                  <a:pt x="24395" y="1294567"/>
                </a:cubicBezTo>
                <a:cubicBezTo>
                  <a:pt x="24395" y="1296472"/>
                  <a:pt x="20585" y="1353622"/>
                  <a:pt x="19632" y="1360290"/>
                </a:cubicBezTo>
                <a:cubicBezTo>
                  <a:pt x="18680" y="1366957"/>
                  <a:pt x="18680" y="1369815"/>
                  <a:pt x="18680" y="1372672"/>
                </a:cubicBezTo>
                <a:cubicBezTo>
                  <a:pt x="18680" y="1375530"/>
                  <a:pt x="23442" y="1374577"/>
                  <a:pt x="31062" y="1376482"/>
                </a:cubicBezTo>
                <a:cubicBezTo>
                  <a:pt x="37730" y="1377435"/>
                  <a:pt x="53922" y="1386007"/>
                  <a:pt x="53922" y="1386007"/>
                </a:cubicBezTo>
                <a:cubicBezTo>
                  <a:pt x="53922" y="1386007"/>
                  <a:pt x="51065" y="1446015"/>
                  <a:pt x="52017" y="1451730"/>
                </a:cubicBezTo>
                <a:cubicBezTo>
                  <a:pt x="52970" y="1458397"/>
                  <a:pt x="53922" y="1466017"/>
                  <a:pt x="54875" y="1472685"/>
                </a:cubicBezTo>
                <a:cubicBezTo>
                  <a:pt x="55827" y="1478400"/>
                  <a:pt x="57732" y="1518405"/>
                  <a:pt x="58685" y="1525072"/>
                </a:cubicBezTo>
                <a:cubicBezTo>
                  <a:pt x="59637" y="1532692"/>
                  <a:pt x="62495" y="1542217"/>
                  <a:pt x="66305" y="1550790"/>
                </a:cubicBezTo>
                <a:cubicBezTo>
                  <a:pt x="69162" y="1559362"/>
                  <a:pt x="74877" y="1586032"/>
                  <a:pt x="74877" y="1586032"/>
                </a:cubicBezTo>
                <a:cubicBezTo>
                  <a:pt x="74877" y="1586032"/>
                  <a:pt x="75830" y="1595557"/>
                  <a:pt x="76782" y="1600320"/>
                </a:cubicBezTo>
                <a:cubicBezTo>
                  <a:pt x="77735" y="1605082"/>
                  <a:pt x="78687" y="1606987"/>
                  <a:pt x="79640" y="1607940"/>
                </a:cubicBezTo>
                <a:cubicBezTo>
                  <a:pt x="79640" y="1608892"/>
                  <a:pt x="73925" y="1671757"/>
                  <a:pt x="71067" y="1691760"/>
                </a:cubicBezTo>
                <a:cubicBezTo>
                  <a:pt x="67257" y="1710810"/>
                  <a:pt x="54875" y="1807012"/>
                  <a:pt x="53922" y="1807965"/>
                </a:cubicBezTo>
                <a:cubicBezTo>
                  <a:pt x="52970" y="1808917"/>
                  <a:pt x="55827" y="1810822"/>
                  <a:pt x="59637" y="1812727"/>
                </a:cubicBezTo>
                <a:cubicBezTo>
                  <a:pt x="63447" y="1813680"/>
                  <a:pt x="78687" y="1815585"/>
                  <a:pt x="78687" y="1815585"/>
                </a:cubicBezTo>
                <a:cubicBezTo>
                  <a:pt x="78687" y="1815585"/>
                  <a:pt x="77735" y="1823205"/>
                  <a:pt x="77735" y="1826062"/>
                </a:cubicBezTo>
                <a:cubicBezTo>
                  <a:pt x="77735" y="1828920"/>
                  <a:pt x="78687" y="1828920"/>
                  <a:pt x="82497" y="1829872"/>
                </a:cubicBezTo>
                <a:cubicBezTo>
                  <a:pt x="86307" y="1830825"/>
                  <a:pt x="99642" y="1833682"/>
                  <a:pt x="103452" y="1834635"/>
                </a:cubicBezTo>
                <a:cubicBezTo>
                  <a:pt x="106310" y="1834635"/>
                  <a:pt x="106310" y="1833682"/>
                  <a:pt x="106310" y="1833682"/>
                </a:cubicBezTo>
                <a:lnTo>
                  <a:pt x="107262" y="1825110"/>
                </a:lnTo>
                <a:lnTo>
                  <a:pt x="119645" y="1826062"/>
                </a:lnTo>
                <a:cubicBezTo>
                  <a:pt x="119645" y="1826062"/>
                  <a:pt x="119645" y="1833682"/>
                  <a:pt x="120597" y="1836540"/>
                </a:cubicBezTo>
                <a:cubicBezTo>
                  <a:pt x="121550" y="1840350"/>
                  <a:pt x="125360" y="1837492"/>
                  <a:pt x="128217" y="1837492"/>
                </a:cubicBezTo>
                <a:cubicBezTo>
                  <a:pt x="131075" y="1837492"/>
                  <a:pt x="129170" y="1836540"/>
                  <a:pt x="131075" y="1835587"/>
                </a:cubicBezTo>
                <a:cubicBezTo>
                  <a:pt x="132980" y="1834635"/>
                  <a:pt x="132027" y="1832730"/>
                  <a:pt x="132980" y="1831777"/>
                </a:cubicBezTo>
                <a:cubicBezTo>
                  <a:pt x="133932" y="1830825"/>
                  <a:pt x="169175" y="1836540"/>
                  <a:pt x="169175" y="1836540"/>
                </a:cubicBezTo>
                <a:cubicBezTo>
                  <a:pt x="169175" y="1836540"/>
                  <a:pt x="171080" y="1843207"/>
                  <a:pt x="171080" y="1846065"/>
                </a:cubicBezTo>
                <a:cubicBezTo>
                  <a:pt x="171080" y="1848922"/>
                  <a:pt x="180605" y="1853685"/>
                  <a:pt x="183462" y="1853685"/>
                </a:cubicBezTo>
                <a:cubicBezTo>
                  <a:pt x="186320" y="1854637"/>
                  <a:pt x="185367" y="1853685"/>
                  <a:pt x="185367" y="1852732"/>
                </a:cubicBezTo>
                <a:cubicBezTo>
                  <a:pt x="185367" y="1851780"/>
                  <a:pt x="188225" y="1848922"/>
                  <a:pt x="188225" y="1848922"/>
                </a:cubicBezTo>
                <a:lnTo>
                  <a:pt x="235850" y="1853685"/>
                </a:lnTo>
                <a:cubicBezTo>
                  <a:pt x="235850" y="1853685"/>
                  <a:pt x="232992" y="1871782"/>
                  <a:pt x="232040" y="1881307"/>
                </a:cubicBezTo>
                <a:cubicBezTo>
                  <a:pt x="231087" y="1891785"/>
                  <a:pt x="216800" y="1940362"/>
                  <a:pt x="217752" y="1984177"/>
                </a:cubicBezTo>
                <a:cubicBezTo>
                  <a:pt x="218705" y="2027992"/>
                  <a:pt x="231087" y="2066092"/>
                  <a:pt x="240612" y="2094667"/>
                </a:cubicBezTo>
                <a:cubicBezTo>
                  <a:pt x="250137" y="2123243"/>
                  <a:pt x="261567" y="2169915"/>
                  <a:pt x="261567" y="2169915"/>
                </a:cubicBezTo>
                <a:cubicBezTo>
                  <a:pt x="261567" y="2169915"/>
                  <a:pt x="260615" y="2173725"/>
                  <a:pt x="261567" y="2183250"/>
                </a:cubicBezTo>
                <a:cubicBezTo>
                  <a:pt x="262520" y="2192775"/>
                  <a:pt x="270140" y="2214682"/>
                  <a:pt x="276807" y="2235637"/>
                </a:cubicBezTo>
                <a:cubicBezTo>
                  <a:pt x="283475" y="2257545"/>
                  <a:pt x="284427" y="2265165"/>
                  <a:pt x="285380" y="2272785"/>
                </a:cubicBezTo>
                <a:cubicBezTo>
                  <a:pt x="286332" y="2280405"/>
                  <a:pt x="284427" y="2288977"/>
                  <a:pt x="283475" y="2294693"/>
                </a:cubicBezTo>
                <a:cubicBezTo>
                  <a:pt x="282522" y="2300407"/>
                  <a:pt x="291095" y="2326125"/>
                  <a:pt x="291095" y="2326125"/>
                </a:cubicBezTo>
                <a:cubicBezTo>
                  <a:pt x="291095" y="2326125"/>
                  <a:pt x="286332" y="2335650"/>
                  <a:pt x="283475" y="2361368"/>
                </a:cubicBezTo>
                <a:cubicBezTo>
                  <a:pt x="280617" y="2387085"/>
                  <a:pt x="285380" y="2403277"/>
                  <a:pt x="286332" y="2418518"/>
                </a:cubicBezTo>
                <a:cubicBezTo>
                  <a:pt x="287285" y="2434710"/>
                  <a:pt x="293000" y="2457570"/>
                  <a:pt x="293000" y="2460427"/>
                </a:cubicBezTo>
                <a:cubicBezTo>
                  <a:pt x="293000" y="2463285"/>
                  <a:pt x="293000" y="2471858"/>
                  <a:pt x="293952" y="2480430"/>
                </a:cubicBezTo>
                <a:cubicBezTo>
                  <a:pt x="294905" y="2489002"/>
                  <a:pt x="298715" y="2499480"/>
                  <a:pt x="298715" y="2499480"/>
                </a:cubicBezTo>
                <a:cubicBezTo>
                  <a:pt x="298715" y="2499480"/>
                  <a:pt x="297762" y="2503290"/>
                  <a:pt x="299667" y="2508052"/>
                </a:cubicBezTo>
                <a:cubicBezTo>
                  <a:pt x="301572" y="2512815"/>
                  <a:pt x="305382" y="2521387"/>
                  <a:pt x="313955" y="2524245"/>
                </a:cubicBezTo>
                <a:cubicBezTo>
                  <a:pt x="322527" y="2527102"/>
                  <a:pt x="338720" y="2526150"/>
                  <a:pt x="338720" y="2526150"/>
                </a:cubicBezTo>
                <a:cubicBezTo>
                  <a:pt x="338720" y="2526150"/>
                  <a:pt x="339672" y="2529008"/>
                  <a:pt x="339672" y="2532818"/>
                </a:cubicBezTo>
                <a:cubicBezTo>
                  <a:pt x="339672" y="2536627"/>
                  <a:pt x="340625" y="2557583"/>
                  <a:pt x="343482" y="2565202"/>
                </a:cubicBezTo>
                <a:cubicBezTo>
                  <a:pt x="346340" y="2572822"/>
                  <a:pt x="362532" y="2570918"/>
                  <a:pt x="367295" y="2571870"/>
                </a:cubicBezTo>
                <a:cubicBezTo>
                  <a:pt x="372057" y="2572822"/>
                  <a:pt x="373962" y="2570918"/>
                  <a:pt x="373962" y="2570918"/>
                </a:cubicBezTo>
                <a:cubicBezTo>
                  <a:pt x="373962" y="2570918"/>
                  <a:pt x="374915" y="2571870"/>
                  <a:pt x="376820" y="2574727"/>
                </a:cubicBezTo>
                <a:cubicBezTo>
                  <a:pt x="378725" y="2577585"/>
                  <a:pt x="392060" y="2578537"/>
                  <a:pt x="402537" y="2579490"/>
                </a:cubicBezTo>
                <a:cubicBezTo>
                  <a:pt x="413015" y="2580443"/>
                  <a:pt x="516837" y="2580443"/>
                  <a:pt x="518742" y="2579490"/>
                </a:cubicBezTo>
                <a:cubicBezTo>
                  <a:pt x="520647" y="2578537"/>
                  <a:pt x="519695" y="2576633"/>
                  <a:pt x="519695" y="2574727"/>
                </a:cubicBezTo>
                <a:cubicBezTo>
                  <a:pt x="519695" y="2572822"/>
                  <a:pt x="515885" y="2568060"/>
                  <a:pt x="515885" y="2568060"/>
                </a:cubicBezTo>
                <a:cubicBezTo>
                  <a:pt x="515885" y="2568060"/>
                  <a:pt x="516837" y="2565202"/>
                  <a:pt x="516837" y="2554725"/>
                </a:cubicBezTo>
                <a:cubicBezTo>
                  <a:pt x="515885" y="2544247"/>
                  <a:pt x="513980" y="2540437"/>
                  <a:pt x="513980" y="2540437"/>
                </a:cubicBezTo>
                <a:cubicBezTo>
                  <a:pt x="513980" y="2540437"/>
                  <a:pt x="514932" y="2538533"/>
                  <a:pt x="514932" y="2535675"/>
                </a:cubicBezTo>
                <a:cubicBezTo>
                  <a:pt x="513980" y="2532818"/>
                  <a:pt x="503502" y="2527102"/>
                  <a:pt x="503502" y="2527102"/>
                </a:cubicBezTo>
                <a:cubicBezTo>
                  <a:pt x="503502" y="2527102"/>
                  <a:pt x="502550" y="2522340"/>
                  <a:pt x="500645" y="2517577"/>
                </a:cubicBezTo>
                <a:cubicBezTo>
                  <a:pt x="498740" y="2512815"/>
                  <a:pt x="496835" y="2513768"/>
                  <a:pt x="492072" y="2509005"/>
                </a:cubicBezTo>
                <a:cubicBezTo>
                  <a:pt x="487310" y="2504243"/>
                  <a:pt x="476832" y="2484240"/>
                  <a:pt x="473022" y="2477572"/>
                </a:cubicBezTo>
                <a:cubicBezTo>
                  <a:pt x="470165" y="2470905"/>
                  <a:pt x="467307" y="2470905"/>
                  <a:pt x="467307" y="2470905"/>
                </a:cubicBezTo>
                <a:cubicBezTo>
                  <a:pt x="467307" y="2470905"/>
                  <a:pt x="467307" y="2465190"/>
                  <a:pt x="467307" y="2460427"/>
                </a:cubicBezTo>
                <a:cubicBezTo>
                  <a:pt x="467307" y="2455665"/>
                  <a:pt x="470165" y="2439472"/>
                  <a:pt x="470165" y="2439472"/>
                </a:cubicBezTo>
                <a:cubicBezTo>
                  <a:pt x="470165" y="2439472"/>
                  <a:pt x="473975" y="2438520"/>
                  <a:pt x="474927" y="2432805"/>
                </a:cubicBezTo>
                <a:cubicBezTo>
                  <a:pt x="476832" y="2427090"/>
                  <a:pt x="473975" y="2425185"/>
                  <a:pt x="473975" y="2425185"/>
                </a:cubicBezTo>
                <a:cubicBezTo>
                  <a:pt x="473975" y="2425185"/>
                  <a:pt x="473975" y="2420422"/>
                  <a:pt x="473975" y="2415660"/>
                </a:cubicBezTo>
                <a:cubicBezTo>
                  <a:pt x="473975" y="2411850"/>
                  <a:pt x="473022" y="2397562"/>
                  <a:pt x="473975" y="2392800"/>
                </a:cubicBezTo>
                <a:cubicBezTo>
                  <a:pt x="474927" y="2388037"/>
                  <a:pt x="473975" y="2388037"/>
                  <a:pt x="473022" y="2381370"/>
                </a:cubicBezTo>
                <a:cubicBezTo>
                  <a:pt x="473022" y="2374702"/>
                  <a:pt x="476832" y="2371845"/>
                  <a:pt x="482547" y="2353747"/>
                </a:cubicBezTo>
                <a:cubicBezTo>
                  <a:pt x="488262" y="2335650"/>
                  <a:pt x="504455" y="2287072"/>
                  <a:pt x="505407" y="2283262"/>
                </a:cubicBezTo>
                <a:cubicBezTo>
                  <a:pt x="506360" y="2279452"/>
                  <a:pt x="503502" y="2277547"/>
                  <a:pt x="503502" y="2275643"/>
                </a:cubicBezTo>
                <a:cubicBezTo>
                  <a:pt x="503502" y="2273737"/>
                  <a:pt x="519695" y="2226112"/>
                  <a:pt x="535887" y="2164200"/>
                </a:cubicBezTo>
                <a:cubicBezTo>
                  <a:pt x="552080" y="2103240"/>
                  <a:pt x="565415" y="2048947"/>
                  <a:pt x="568272" y="1993702"/>
                </a:cubicBezTo>
                <a:cubicBezTo>
                  <a:pt x="570177" y="1962270"/>
                  <a:pt x="566367" y="1924170"/>
                  <a:pt x="565415" y="1889880"/>
                </a:cubicBezTo>
                <a:cubicBezTo>
                  <a:pt x="564462" y="1864162"/>
                  <a:pt x="563510" y="1838445"/>
                  <a:pt x="563510" y="1838445"/>
                </a:cubicBezTo>
                <a:lnTo>
                  <a:pt x="590180" y="1834635"/>
                </a:lnTo>
                <a:cubicBezTo>
                  <a:pt x="590180" y="1834635"/>
                  <a:pt x="593037" y="1838445"/>
                  <a:pt x="594942" y="1838445"/>
                </a:cubicBezTo>
                <a:cubicBezTo>
                  <a:pt x="596847" y="1838445"/>
                  <a:pt x="731150" y="1819395"/>
                  <a:pt x="734007" y="1818442"/>
                </a:cubicBezTo>
                <a:cubicBezTo>
                  <a:pt x="736865" y="1817490"/>
                  <a:pt x="734960" y="1813680"/>
                  <a:pt x="734960" y="1809870"/>
                </a:cubicBezTo>
                <a:cubicBezTo>
                  <a:pt x="734960" y="1806060"/>
                  <a:pt x="705432" y="1603177"/>
                  <a:pt x="698765" y="1545075"/>
                </a:cubicBezTo>
                <a:cubicBezTo>
                  <a:pt x="692097" y="1486972"/>
                  <a:pt x="683525" y="1442205"/>
                  <a:pt x="680667" y="1425060"/>
                </a:cubicBezTo>
                <a:cubicBezTo>
                  <a:pt x="677810" y="1407915"/>
                  <a:pt x="672095" y="1377435"/>
                  <a:pt x="671142" y="1342192"/>
                </a:cubicBezTo>
                <a:cubicBezTo>
                  <a:pt x="670190" y="1306950"/>
                  <a:pt x="650187" y="1227892"/>
                  <a:pt x="650187" y="1227892"/>
                </a:cubicBezTo>
                <a:lnTo>
                  <a:pt x="661617" y="1220272"/>
                </a:lnTo>
                <a:lnTo>
                  <a:pt x="665427" y="1222177"/>
                </a:lnTo>
                <a:cubicBezTo>
                  <a:pt x="665427" y="1222177"/>
                  <a:pt x="667332" y="1227892"/>
                  <a:pt x="669237" y="1230750"/>
                </a:cubicBezTo>
                <a:cubicBezTo>
                  <a:pt x="671142" y="1233607"/>
                  <a:pt x="674952" y="1229797"/>
                  <a:pt x="678762" y="1229797"/>
                </a:cubicBezTo>
                <a:cubicBezTo>
                  <a:pt x="682572" y="1230750"/>
                  <a:pt x="683525" y="1230750"/>
                  <a:pt x="683525" y="1230750"/>
                </a:cubicBezTo>
                <a:lnTo>
                  <a:pt x="685430" y="1221225"/>
                </a:lnTo>
                <a:cubicBezTo>
                  <a:pt x="685430" y="1221225"/>
                  <a:pt x="738770" y="1220272"/>
                  <a:pt x="750200" y="1220272"/>
                </a:cubicBezTo>
                <a:cubicBezTo>
                  <a:pt x="761630" y="1220272"/>
                  <a:pt x="776870" y="1219320"/>
                  <a:pt x="778775" y="1218367"/>
                </a:cubicBezTo>
                <a:cubicBezTo>
                  <a:pt x="780680" y="1216462"/>
                  <a:pt x="780680" y="1212652"/>
                  <a:pt x="780680" y="1212652"/>
                </a:cubicBezTo>
                <a:cubicBezTo>
                  <a:pt x="780680" y="1212652"/>
                  <a:pt x="799730" y="1206937"/>
                  <a:pt x="802587" y="1205032"/>
                </a:cubicBezTo>
                <a:cubicBezTo>
                  <a:pt x="805445" y="1203127"/>
                  <a:pt x="805445" y="1204080"/>
                  <a:pt x="806397" y="1202175"/>
                </a:cubicBezTo>
                <a:cubicBezTo>
                  <a:pt x="807350" y="1200270"/>
                  <a:pt x="806397" y="1198365"/>
                  <a:pt x="806397" y="1192650"/>
                </a:cubicBezTo>
                <a:cubicBezTo>
                  <a:pt x="806397" y="1186935"/>
                  <a:pt x="808302" y="1171695"/>
                  <a:pt x="809255" y="1164075"/>
                </a:cubicBezTo>
                <a:cubicBezTo>
                  <a:pt x="810207" y="1155502"/>
                  <a:pt x="810207" y="1119307"/>
                  <a:pt x="809255" y="1102162"/>
                </a:cubicBezTo>
                <a:cubicBezTo>
                  <a:pt x="808302" y="1085017"/>
                  <a:pt x="796872" y="1027867"/>
                  <a:pt x="793062" y="1013580"/>
                </a:cubicBezTo>
                <a:cubicBezTo>
                  <a:pt x="789252" y="1000245"/>
                  <a:pt x="779727" y="963097"/>
                  <a:pt x="778775" y="960240"/>
                </a:cubicBezTo>
                <a:cubicBezTo>
                  <a:pt x="777822" y="957382"/>
                  <a:pt x="780680" y="958335"/>
                  <a:pt x="780680" y="958335"/>
                </a:cubicBezTo>
                <a:cubicBezTo>
                  <a:pt x="780680" y="958335"/>
                  <a:pt x="785442" y="961192"/>
                  <a:pt x="791157" y="965002"/>
                </a:cubicBezTo>
                <a:cubicBezTo>
                  <a:pt x="796872" y="967860"/>
                  <a:pt x="807350" y="970717"/>
                  <a:pt x="818780" y="971670"/>
                </a:cubicBezTo>
                <a:cubicBezTo>
                  <a:pt x="830210" y="971670"/>
                  <a:pt x="837830" y="965002"/>
                  <a:pt x="848307" y="955477"/>
                </a:cubicBezTo>
                <a:cubicBezTo>
                  <a:pt x="858785" y="945000"/>
                  <a:pt x="867357" y="929760"/>
                  <a:pt x="869262" y="919282"/>
                </a:cubicBezTo>
                <a:cubicBezTo>
                  <a:pt x="870215" y="911662"/>
                  <a:pt x="871167" y="877372"/>
                  <a:pt x="870215" y="864037"/>
                </a:cubicBezTo>
                <a:close/>
                <a:moveTo>
                  <a:pt x="145362" y="1136452"/>
                </a:moveTo>
                <a:cubicBezTo>
                  <a:pt x="145362" y="1136452"/>
                  <a:pt x="142505" y="1122165"/>
                  <a:pt x="144410" y="1110735"/>
                </a:cubicBezTo>
                <a:cubicBezTo>
                  <a:pt x="146315" y="1099305"/>
                  <a:pt x="147267" y="1091685"/>
                  <a:pt x="147267" y="1091685"/>
                </a:cubicBezTo>
                <a:cubicBezTo>
                  <a:pt x="147267" y="1091685"/>
                  <a:pt x="150125" y="1092637"/>
                  <a:pt x="150125" y="1093590"/>
                </a:cubicBezTo>
                <a:cubicBezTo>
                  <a:pt x="151077" y="1094542"/>
                  <a:pt x="152982" y="1094542"/>
                  <a:pt x="152982" y="1094542"/>
                </a:cubicBezTo>
                <a:lnTo>
                  <a:pt x="145362" y="1136452"/>
                </a:lnTo>
                <a:close/>
                <a:moveTo>
                  <a:pt x="401585" y="2080380"/>
                </a:moveTo>
                <a:cubicBezTo>
                  <a:pt x="399680" y="2130862"/>
                  <a:pt x="398727" y="2170868"/>
                  <a:pt x="397775" y="2202300"/>
                </a:cubicBezTo>
                <a:cubicBezTo>
                  <a:pt x="395870" y="2233732"/>
                  <a:pt x="396822" y="2252782"/>
                  <a:pt x="396822" y="2255640"/>
                </a:cubicBezTo>
                <a:cubicBezTo>
                  <a:pt x="395870" y="2257545"/>
                  <a:pt x="393012" y="2256593"/>
                  <a:pt x="392060" y="2261355"/>
                </a:cubicBezTo>
                <a:cubicBezTo>
                  <a:pt x="391107" y="2266118"/>
                  <a:pt x="393012" y="2277547"/>
                  <a:pt x="391107" y="2282310"/>
                </a:cubicBezTo>
                <a:cubicBezTo>
                  <a:pt x="389202" y="2287072"/>
                  <a:pt x="388250" y="2283262"/>
                  <a:pt x="388250" y="2288977"/>
                </a:cubicBezTo>
                <a:cubicBezTo>
                  <a:pt x="388250" y="2294693"/>
                  <a:pt x="386345" y="2301360"/>
                  <a:pt x="386345" y="2301360"/>
                </a:cubicBezTo>
                <a:cubicBezTo>
                  <a:pt x="386345" y="2301360"/>
                  <a:pt x="384440" y="2297550"/>
                  <a:pt x="382535" y="2291835"/>
                </a:cubicBezTo>
                <a:cubicBezTo>
                  <a:pt x="380630" y="2286120"/>
                  <a:pt x="382535" y="2283262"/>
                  <a:pt x="379677" y="2279452"/>
                </a:cubicBezTo>
                <a:cubicBezTo>
                  <a:pt x="376820" y="2275643"/>
                  <a:pt x="369200" y="2262307"/>
                  <a:pt x="366342" y="2245162"/>
                </a:cubicBezTo>
                <a:cubicBezTo>
                  <a:pt x="364437" y="2228018"/>
                  <a:pt x="365390" y="2176582"/>
                  <a:pt x="365390" y="2171820"/>
                </a:cubicBezTo>
                <a:cubicBezTo>
                  <a:pt x="365390" y="2167057"/>
                  <a:pt x="365390" y="2159437"/>
                  <a:pt x="365390" y="2159437"/>
                </a:cubicBezTo>
                <a:cubicBezTo>
                  <a:pt x="365390" y="2159437"/>
                  <a:pt x="367295" y="2087047"/>
                  <a:pt x="370152" y="2057520"/>
                </a:cubicBezTo>
                <a:cubicBezTo>
                  <a:pt x="373962" y="2027992"/>
                  <a:pt x="373010" y="2003227"/>
                  <a:pt x="371105" y="1985130"/>
                </a:cubicBezTo>
                <a:cubicBezTo>
                  <a:pt x="369200" y="1967032"/>
                  <a:pt x="366342" y="1947982"/>
                  <a:pt x="370152" y="1927980"/>
                </a:cubicBezTo>
                <a:cubicBezTo>
                  <a:pt x="374915" y="1908930"/>
                  <a:pt x="386345" y="1858447"/>
                  <a:pt x="386345" y="1858447"/>
                </a:cubicBezTo>
                <a:lnTo>
                  <a:pt x="390155" y="1859400"/>
                </a:lnTo>
                <a:cubicBezTo>
                  <a:pt x="390155" y="1859400"/>
                  <a:pt x="389202" y="1861305"/>
                  <a:pt x="391107" y="1861305"/>
                </a:cubicBezTo>
                <a:cubicBezTo>
                  <a:pt x="393012" y="1861305"/>
                  <a:pt x="404442" y="1860352"/>
                  <a:pt x="404442" y="1860352"/>
                </a:cubicBezTo>
                <a:cubicBezTo>
                  <a:pt x="404442" y="1860352"/>
                  <a:pt x="417777" y="1928932"/>
                  <a:pt x="416825" y="1947030"/>
                </a:cubicBezTo>
                <a:cubicBezTo>
                  <a:pt x="415872" y="1963222"/>
                  <a:pt x="403490" y="2029897"/>
                  <a:pt x="401585" y="2080380"/>
                </a:cubicBezTo>
                <a:close/>
              </a:path>
            </a:pathLst>
          </a:custGeom>
          <a:solidFill>
            <a:schemeClr val="accent2"/>
          </a:solidFill>
          <a:ln w="9525" cap="flat">
            <a:noFill/>
            <a:prstDash val="solid"/>
            <a:miter/>
          </a:ln>
        </p:spPr>
        <p:txBody>
          <a:bodyPr/>
          <a:lstStyle/>
          <a:p>
            <a:endParaRPr lang="ja-JP" altLang="en-US"/>
          </a:p>
        </p:txBody>
      </p:sp>
      <p:sp>
        <p:nvSpPr>
          <p:cNvPr id="156" name="フリーフォーム: 図形 11">
            <a:extLst>
              <a:ext uri="{FF2B5EF4-FFF2-40B4-BE49-F238E27FC236}">
                <a16:creationId xmlns:a16="http://schemas.microsoft.com/office/drawing/2014/main" id="{B6FFF16E-44E7-4C88-A98A-D36B7F9F7A48}"/>
              </a:ext>
            </a:extLst>
          </p:cNvPr>
          <p:cNvSpPr>
            <a:spLocks noChangeAspect="1"/>
          </p:cNvSpPr>
          <p:nvPr userDrawn="1"/>
        </p:nvSpPr>
        <p:spPr>
          <a:xfrm>
            <a:off x="4374489" y="1569895"/>
            <a:ext cx="238963" cy="863967"/>
          </a:xfrm>
          <a:custGeom>
            <a:avLst/>
            <a:gdLst>
              <a:gd name="connsiteX0" fmla="*/ 676457 w 899565"/>
              <a:gd name="connsiteY0" fmla="*/ 2987040 h 3252363"/>
              <a:gd name="connsiteX1" fmla="*/ 676457 w 899565"/>
              <a:gd name="connsiteY1" fmla="*/ 2992755 h 3252363"/>
              <a:gd name="connsiteX2" fmla="*/ 685982 w 899565"/>
              <a:gd name="connsiteY2" fmla="*/ 3002280 h 3252363"/>
              <a:gd name="connsiteX3" fmla="*/ 689792 w 899565"/>
              <a:gd name="connsiteY3" fmla="*/ 3002280 h 3252363"/>
              <a:gd name="connsiteX4" fmla="*/ 686935 w 899565"/>
              <a:gd name="connsiteY4" fmla="*/ 2993707 h 3252363"/>
              <a:gd name="connsiteX5" fmla="*/ 676457 w 899565"/>
              <a:gd name="connsiteY5" fmla="*/ 2987040 h 3252363"/>
              <a:gd name="connsiteX6" fmla="*/ 795163 w 899565"/>
              <a:gd name="connsiteY6" fmla="*/ 1814274 h 3252363"/>
              <a:gd name="connsiteX7" fmla="*/ 789805 w 899565"/>
              <a:gd name="connsiteY7" fmla="*/ 1814512 h 3252363"/>
              <a:gd name="connsiteX8" fmla="*/ 788852 w 899565"/>
              <a:gd name="connsiteY8" fmla="*/ 1859280 h 3252363"/>
              <a:gd name="connsiteX9" fmla="*/ 782185 w 899565"/>
              <a:gd name="connsiteY9" fmla="*/ 1891665 h 3252363"/>
              <a:gd name="connsiteX10" fmla="*/ 803140 w 899565"/>
              <a:gd name="connsiteY10" fmla="*/ 1891665 h 3252363"/>
              <a:gd name="connsiteX11" fmla="*/ 805997 w 899565"/>
              <a:gd name="connsiteY11" fmla="*/ 1883092 h 3252363"/>
              <a:gd name="connsiteX12" fmla="*/ 813617 w 899565"/>
              <a:gd name="connsiteY12" fmla="*/ 1876425 h 3252363"/>
              <a:gd name="connsiteX13" fmla="*/ 817427 w 899565"/>
              <a:gd name="connsiteY13" fmla="*/ 1862137 h 3252363"/>
              <a:gd name="connsiteX14" fmla="*/ 814570 w 899565"/>
              <a:gd name="connsiteY14" fmla="*/ 1821180 h 3252363"/>
              <a:gd name="connsiteX15" fmla="*/ 804092 w 899565"/>
              <a:gd name="connsiteY15" fmla="*/ 1815465 h 3252363"/>
              <a:gd name="connsiteX16" fmla="*/ 795163 w 899565"/>
              <a:gd name="connsiteY16" fmla="*/ 1814274 h 3252363"/>
              <a:gd name="connsiteX17" fmla="*/ 568825 w 899565"/>
              <a:gd name="connsiteY17" fmla="*/ 1329690 h 3252363"/>
              <a:gd name="connsiteX18" fmla="*/ 557395 w 899565"/>
              <a:gd name="connsiteY18" fmla="*/ 1353502 h 3252363"/>
              <a:gd name="connsiteX19" fmla="*/ 578350 w 899565"/>
              <a:gd name="connsiteY19" fmla="*/ 1369695 h 3252363"/>
              <a:gd name="connsiteX20" fmla="*/ 588827 w 899565"/>
              <a:gd name="connsiteY20" fmla="*/ 1346835 h 3252363"/>
              <a:gd name="connsiteX21" fmla="*/ 568825 w 899565"/>
              <a:gd name="connsiteY21" fmla="*/ 1329690 h 3252363"/>
              <a:gd name="connsiteX22" fmla="*/ 546917 w 899565"/>
              <a:gd name="connsiteY22" fmla="*/ 1162050 h 3252363"/>
              <a:gd name="connsiteX23" fmla="*/ 536440 w 899565"/>
              <a:gd name="connsiteY23" fmla="*/ 1185862 h 3252363"/>
              <a:gd name="connsiteX24" fmla="*/ 558347 w 899565"/>
              <a:gd name="connsiteY24" fmla="*/ 1201102 h 3252363"/>
              <a:gd name="connsiteX25" fmla="*/ 568825 w 899565"/>
              <a:gd name="connsiteY25" fmla="*/ 1179195 h 3252363"/>
              <a:gd name="connsiteX26" fmla="*/ 546917 w 899565"/>
              <a:gd name="connsiteY26" fmla="*/ 1162050 h 3252363"/>
              <a:gd name="connsiteX27" fmla="*/ 525962 w 899565"/>
              <a:gd name="connsiteY27" fmla="*/ 993457 h 3252363"/>
              <a:gd name="connsiteX28" fmla="*/ 512627 w 899565"/>
              <a:gd name="connsiteY28" fmla="*/ 1011555 h 3252363"/>
              <a:gd name="connsiteX29" fmla="*/ 537392 w 899565"/>
              <a:gd name="connsiteY29" fmla="*/ 1031557 h 3252363"/>
              <a:gd name="connsiteX30" fmla="*/ 547870 w 899565"/>
              <a:gd name="connsiteY30" fmla="*/ 1015365 h 3252363"/>
              <a:gd name="connsiteX31" fmla="*/ 525962 w 899565"/>
              <a:gd name="connsiteY31" fmla="*/ 993457 h 3252363"/>
              <a:gd name="connsiteX32" fmla="*/ 505960 w 899565"/>
              <a:gd name="connsiteY32" fmla="*/ 829627 h 3252363"/>
              <a:gd name="connsiteX33" fmla="*/ 494530 w 899565"/>
              <a:gd name="connsiteY33" fmla="*/ 850582 h 3252363"/>
              <a:gd name="connsiteX34" fmla="*/ 514532 w 899565"/>
              <a:gd name="connsiteY34" fmla="*/ 868680 h 3252363"/>
              <a:gd name="connsiteX35" fmla="*/ 526915 w 899565"/>
              <a:gd name="connsiteY35" fmla="*/ 849630 h 3252363"/>
              <a:gd name="connsiteX36" fmla="*/ 505960 w 899565"/>
              <a:gd name="connsiteY36" fmla="*/ 829627 h 3252363"/>
              <a:gd name="connsiteX37" fmla="*/ 483100 w 899565"/>
              <a:gd name="connsiteY37" fmla="*/ 672465 h 3252363"/>
              <a:gd name="connsiteX38" fmla="*/ 475480 w 899565"/>
              <a:gd name="connsiteY38" fmla="*/ 692467 h 3252363"/>
              <a:gd name="connsiteX39" fmla="*/ 488815 w 899565"/>
              <a:gd name="connsiteY39" fmla="*/ 709612 h 3252363"/>
              <a:gd name="connsiteX40" fmla="*/ 495482 w 899565"/>
              <a:gd name="connsiteY40" fmla="*/ 689610 h 3252363"/>
              <a:gd name="connsiteX41" fmla="*/ 483100 w 899565"/>
              <a:gd name="connsiteY41" fmla="*/ 672465 h 3252363"/>
              <a:gd name="connsiteX42" fmla="*/ 337367 w 899565"/>
              <a:gd name="connsiteY42" fmla="*/ 481012 h 3252363"/>
              <a:gd name="connsiteX43" fmla="*/ 326890 w 899565"/>
              <a:gd name="connsiteY43" fmla="*/ 485775 h 3252363"/>
              <a:gd name="connsiteX44" fmla="*/ 328795 w 899565"/>
              <a:gd name="connsiteY44" fmla="*/ 504825 h 3252363"/>
              <a:gd name="connsiteX45" fmla="*/ 457382 w 899565"/>
              <a:gd name="connsiteY45" fmla="*/ 610552 h 3252363"/>
              <a:gd name="connsiteX46" fmla="*/ 466907 w 899565"/>
              <a:gd name="connsiteY46" fmla="*/ 632460 h 3252363"/>
              <a:gd name="connsiteX47" fmla="*/ 462145 w 899565"/>
              <a:gd name="connsiteY47" fmla="*/ 656272 h 3252363"/>
              <a:gd name="connsiteX48" fmla="*/ 465955 w 899565"/>
              <a:gd name="connsiteY48" fmla="*/ 662940 h 3252363"/>
              <a:gd name="connsiteX49" fmla="*/ 483100 w 899565"/>
              <a:gd name="connsiteY49" fmla="*/ 657225 h 3252363"/>
              <a:gd name="connsiteX50" fmla="*/ 495482 w 899565"/>
              <a:gd name="connsiteY50" fmla="*/ 627697 h 3252363"/>
              <a:gd name="connsiteX51" fmla="*/ 505960 w 899565"/>
              <a:gd name="connsiteY51" fmla="*/ 615315 h 3252363"/>
              <a:gd name="connsiteX52" fmla="*/ 543107 w 899565"/>
              <a:gd name="connsiteY52" fmla="*/ 538162 h 3252363"/>
              <a:gd name="connsiteX53" fmla="*/ 527867 w 899565"/>
              <a:gd name="connsiteY53" fmla="*/ 506730 h 3252363"/>
              <a:gd name="connsiteX54" fmla="*/ 526915 w 899565"/>
              <a:gd name="connsiteY54" fmla="*/ 558165 h 3252363"/>
              <a:gd name="connsiteX55" fmla="*/ 480242 w 899565"/>
              <a:gd name="connsiteY55" fmla="*/ 597217 h 3252363"/>
              <a:gd name="connsiteX56" fmla="*/ 475480 w 899565"/>
              <a:gd name="connsiteY56" fmla="*/ 601980 h 3252363"/>
              <a:gd name="connsiteX57" fmla="*/ 475480 w 899565"/>
              <a:gd name="connsiteY57" fmla="*/ 591502 h 3252363"/>
              <a:gd name="connsiteX58" fmla="*/ 461192 w 899565"/>
              <a:gd name="connsiteY58" fmla="*/ 582930 h 3252363"/>
              <a:gd name="connsiteX59" fmla="*/ 333557 w 899565"/>
              <a:gd name="connsiteY59" fmla="*/ 494347 h 3252363"/>
              <a:gd name="connsiteX60" fmla="*/ 337367 w 899565"/>
              <a:gd name="connsiteY60" fmla="*/ 481012 h 3252363"/>
              <a:gd name="connsiteX61" fmla="*/ 265623 w 899565"/>
              <a:gd name="connsiteY61" fmla="*/ 218565 h 3252363"/>
              <a:gd name="connsiteX62" fmla="*/ 264977 w 899565"/>
              <a:gd name="connsiteY62" fmla="*/ 220027 h 3252363"/>
              <a:gd name="connsiteX63" fmla="*/ 261167 w 899565"/>
              <a:gd name="connsiteY63" fmla="*/ 222885 h 3252363"/>
              <a:gd name="connsiteX64" fmla="*/ 264596 w 899565"/>
              <a:gd name="connsiteY64" fmla="*/ 218770 h 3252363"/>
              <a:gd name="connsiteX65" fmla="*/ 265930 w 899565"/>
              <a:gd name="connsiteY65" fmla="*/ 217170 h 3252363"/>
              <a:gd name="connsiteX66" fmla="*/ 264596 w 899565"/>
              <a:gd name="connsiteY66" fmla="*/ 218770 h 3252363"/>
              <a:gd name="connsiteX67" fmla="*/ 263072 w 899565"/>
              <a:gd name="connsiteY67" fmla="*/ 219075 h 3252363"/>
              <a:gd name="connsiteX68" fmla="*/ 265930 w 899565"/>
              <a:gd name="connsiteY68" fmla="*/ 217170 h 3252363"/>
              <a:gd name="connsiteX69" fmla="*/ 287838 w 899565"/>
              <a:gd name="connsiteY69" fmla="*/ 92391 h 3252363"/>
              <a:gd name="connsiteX70" fmla="*/ 283075 w 899565"/>
              <a:gd name="connsiteY70" fmla="*/ 97155 h 3252363"/>
              <a:gd name="connsiteX71" fmla="*/ 287837 w 899565"/>
              <a:gd name="connsiteY71" fmla="*/ 92392 h 3252363"/>
              <a:gd name="connsiteX72" fmla="*/ 304982 w 899565"/>
              <a:gd name="connsiteY72" fmla="*/ 68580 h 3252363"/>
              <a:gd name="connsiteX73" fmla="*/ 305220 w 899565"/>
              <a:gd name="connsiteY73" fmla="*/ 68580 h 3252363"/>
              <a:gd name="connsiteX74" fmla="*/ 304030 w 899565"/>
              <a:gd name="connsiteY74" fmla="*/ 69532 h 3252363"/>
              <a:gd name="connsiteX75" fmla="*/ 305934 w 899565"/>
              <a:gd name="connsiteY75" fmla="*/ 67628 h 3252363"/>
              <a:gd name="connsiteX76" fmla="*/ 304982 w 899565"/>
              <a:gd name="connsiteY76" fmla="*/ 68580 h 3252363"/>
              <a:gd name="connsiteX77" fmla="*/ 304030 w 899565"/>
              <a:gd name="connsiteY77" fmla="*/ 68580 h 3252363"/>
              <a:gd name="connsiteX78" fmla="*/ 307840 w 899565"/>
              <a:gd name="connsiteY78" fmla="*/ 65722 h 3252363"/>
              <a:gd name="connsiteX79" fmla="*/ 308792 w 899565"/>
              <a:gd name="connsiteY79" fmla="*/ 65722 h 3252363"/>
              <a:gd name="connsiteX80" fmla="*/ 307203 w 899565"/>
              <a:gd name="connsiteY80" fmla="*/ 66993 h 3252363"/>
              <a:gd name="connsiteX81" fmla="*/ 305934 w 899565"/>
              <a:gd name="connsiteY81" fmla="*/ 67628 h 3252363"/>
              <a:gd name="connsiteX82" fmla="*/ 435475 w 899565"/>
              <a:gd name="connsiteY82" fmla="*/ 0 h 3252363"/>
              <a:gd name="connsiteX83" fmla="*/ 441190 w 899565"/>
              <a:gd name="connsiteY83" fmla="*/ 12382 h 3252363"/>
              <a:gd name="connsiteX84" fmla="*/ 444047 w 899565"/>
              <a:gd name="connsiteY84" fmla="*/ 10477 h 3252363"/>
              <a:gd name="connsiteX85" fmla="*/ 447857 w 899565"/>
              <a:gd name="connsiteY85" fmla="*/ 23812 h 3252363"/>
              <a:gd name="connsiteX86" fmla="*/ 447857 w 899565"/>
              <a:gd name="connsiteY86" fmla="*/ 18097 h 3252363"/>
              <a:gd name="connsiteX87" fmla="*/ 450715 w 899565"/>
              <a:gd name="connsiteY87" fmla="*/ 22860 h 3252363"/>
              <a:gd name="connsiteX88" fmla="*/ 451667 w 899565"/>
              <a:gd name="connsiteY88" fmla="*/ 16192 h 3252363"/>
              <a:gd name="connsiteX89" fmla="*/ 451667 w 899565"/>
              <a:gd name="connsiteY89" fmla="*/ 10477 h 3252363"/>
              <a:gd name="connsiteX90" fmla="*/ 454525 w 899565"/>
              <a:gd name="connsiteY90" fmla="*/ 19050 h 3252363"/>
              <a:gd name="connsiteX91" fmla="*/ 454525 w 899565"/>
              <a:gd name="connsiteY91" fmla="*/ 10477 h 3252363"/>
              <a:gd name="connsiteX92" fmla="*/ 455477 w 899565"/>
              <a:gd name="connsiteY92" fmla="*/ 16192 h 3252363"/>
              <a:gd name="connsiteX93" fmla="*/ 457382 w 899565"/>
              <a:gd name="connsiteY93" fmla="*/ 10477 h 3252363"/>
              <a:gd name="connsiteX94" fmla="*/ 456430 w 899565"/>
              <a:gd name="connsiteY94" fmla="*/ 1905 h 3252363"/>
              <a:gd name="connsiteX95" fmla="*/ 460240 w 899565"/>
              <a:gd name="connsiteY95" fmla="*/ 12382 h 3252363"/>
              <a:gd name="connsiteX96" fmla="*/ 461192 w 899565"/>
              <a:gd name="connsiteY96" fmla="*/ 8572 h 3252363"/>
              <a:gd name="connsiteX97" fmla="*/ 462145 w 899565"/>
              <a:gd name="connsiteY97" fmla="*/ 14287 h 3252363"/>
              <a:gd name="connsiteX98" fmla="*/ 463097 w 899565"/>
              <a:gd name="connsiteY98" fmla="*/ 6667 h 3252363"/>
              <a:gd name="connsiteX99" fmla="*/ 462145 w 899565"/>
              <a:gd name="connsiteY99" fmla="*/ 952 h 3252363"/>
              <a:gd name="connsiteX100" fmla="*/ 465002 w 899565"/>
              <a:gd name="connsiteY100" fmla="*/ 13335 h 3252363"/>
              <a:gd name="connsiteX101" fmla="*/ 466907 w 899565"/>
              <a:gd name="connsiteY101" fmla="*/ 7620 h 3252363"/>
              <a:gd name="connsiteX102" fmla="*/ 469765 w 899565"/>
              <a:gd name="connsiteY102" fmla="*/ 1905 h 3252363"/>
              <a:gd name="connsiteX103" fmla="*/ 469765 w 899565"/>
              <a:gd name="connsiteY103" fmla="*/ 8572 h 3252363"/>
              <a:gd name="connsiteX104" fmla="*/ 471670 w 899565"/>
              <a:gd name="connsiteY104" fmla="*/ 8572 h 3252363"/>
              <a:gd name="connsiteX105" fmla="*/ 470717 w 899565"/>
              <a:gd name="connsiteY105" fmla="*/ 15240 h 3252363"/>
              <a:gd name="connsiteX106" fmla="*/ 475480 w 899565"/>
              <a:gd name="connsiteY106" fmla="*/ 8572 h 3252363"/>
              <a:gd name="connsiteX107" fmla="*/ 473575 w 899565"/>
              <a:gd name="connsiteY107" fmla="*/ 14287 h 3252363"/>
              <a:gd name="connsiteX108" fmla="*/ 477385 w 899565"/>
              <a:gd name="connsiteY108" fmla="*/ 12382 h 3252363"/>
              <a:gd name="connsiteX109" fmla="*/ 482147 w 899565"/>
              <a:gd name="connsiteY109" fmla="*/ 1905 h 3252363"/>
              <a:gd name="connsiteX110" fmla="*/ 479290 w 899565"/>
              <a:gd name="connsiteY110" fmla="*/ 13335 h 3252363"/>
              <a:gd name="connsiteX111" fmla="*/ 482147 w 899565"/>
              <a:gd name="connsiteY111" fmla="*/ 7620 h 3252363"/>
              <a:gd name="connsiteX112" fmla="*/ 479290 w 899565"/>
              <a:gd name="connsiteY112" fmla="*/ 17145 h 3252363"/>
              <a:gd name="connsiteX113" fmla="*/ 485957 w 899565"/>
              <a:gd name="connsiteY113" fmla="*/ 12382 h 3252363"/>
              <a:gd name="connsiteX114" fmla="*/ 489767 w 899565"/>
              <a:gd name="connsiteY114" fmla="*/ 5715 h 3252363"/>
              <a:gd name="connsiteX115" fmla="*/ 487862 w 899565"/>
              <a:gd name="connsiteY115" fmla="*/ 11430 h 3252363"/>
              <a:gd name="connsiteX116" fmla="*/ 493577 w 899565"/>
              <a:gd name="connsiteY116" fmla="*/ 7620 h 3252363"/>
              <a:gd name="connsiteX117" fmla="*/ 499292 w 899565"/>
              <a:gd name="connsiteY117" fmla="*/ 6667 h 3252363"/>
              <a:gd name="connsiteX118" fmla="*/ 494530 w 899565"/>
              <a:gd name="connsiteY118" fmla="*/ 10477 h 3252363"/>
              <a:gd name="connsiteX119" fmla="*/ 499292 w 899565"/>
              <a:gd name="connsiteY119" fmla="*/ 11430 h 3252363"/>
              <a:gd name="connsiteX120" fmla="*/ 495482 w 899565"/>
              <a:gd name="connsiteY120" fmla="*/ 14287 h 3252363"/>
              <a:gd name="connsiteX121" fmla="*/ 500245 w 899565"/>
              <a:gd name="connsiteY121" fmla="*/ 15240 h 3252363"/>
              <a:gd name="connsiteX122" fmla="*/ 504055 w 899565"/>
              <a:gd name="connsiteY122" fmla="*/ 13335 h 3252363"/>
              <a:gd name="connsiteX123" fmla="*/ 500245 w 899565"/>
              <a:gd name="connsiteY123" fmla="*/ 17145 h 3252363"/>
              <a:gd name="connsiteX124" fmla="*/ 511675 w 899565"/>
              <a:gd name="connsiteY124" fmla="*/ 13335 h 3252363"/>
              <a:gd name="connsiteX125" fmla="*/ 507865 w 899565"/>
              <a:gd name="connsiteY125" fmla="*/ 17145 h 3252363"/>
              <a:gd name="connsiteX126" fmla="*/ 516437 w 899565"/>
              <a:gd name="connsiteY126" fmla="*/ 14287 h 3252363"/>
              <a:gd name="connsiteX127" fmla="*/ 513580 w 899565"/>
              <a:gd name="connsiteY127" fmla="*/ 18097 h 3252363"/>
              <a:gd name="connsiteX128" fmla="*/ 522152 w 899565"/>
              <a:gd name="connsiteY128" fmla="*/ 15240 h 3252363"/>
              <a:gd name="connsiteX129" fmla="*/ 518342 w 899565"/>
              <a:gd name="connsiteY129" fmla="*/ 19050 h 3252363"/>
              <a:gd name="connsiteX130" fmla="*/ 525010 w 899565"/>
              <a:gd name="connsiteY130" fmla="*/ 19050 h 3252363"/>
              <a:gd name="connsiteX131" fmla="*/ 522152 w 899565"/>
              <a:gd name="connsiteY131" fmla="*/ 22860 h 3252363"/>
              <a:gd name="connsiteX132" fmla="*/ 532630 w 899565"/>
              <a:gd name="connsiteY132" fmla="*/ 19050 h 3252363"/>
              <a:gd name="connsiteX133" fmla="*/ 527867 w 899565"/>
              <a:gd name="connsiteY133" fmla="*/ 22860 h 3252363"/>
              <a:gd name="connsiteX134" fmla="*/ 539297 w 899565"/>
              <a:gd name="connsiteY134" fmla="*/ 22860 h 3252363"/>
              <a:gd name="connsiteX135" fmla="*/ 529772 w 899565"/>
              <a:gd name="connsiteY135" fmla="*/ 25717 h 3252363"/>
              <a:gd name="connsiteX136" fmla="*/ 537392 w 899565"/>
              <a:gd name="connsiteY136" fmla="*/ 26670 h 3252363"/>
              <a:gd name="connsiteX137" fmla="*/ 531677 w 899565"/>
              <a:gd name="connsiteY137" fmla="*/ 31432 h 3252363"/>
              <a:gd name="connsiteX138" fmla="*/ 539297 w 899565"/>
              <a:gd name="connsiteY138" fmla="*/ 30480 h 3252363"/>
              <a:gd name="connsiteX139" fmla="*/ 536440 w 899565"/>
              <a:gd name="connsiteY139" fmla="*/ 32385 h 3252363"/>
              <a:gd name="connsiteX140" fmla="*/ 542155 w 899565"/>
              <a:gd name="connsiteY140" fmla="*/ 34290 h 3252363"/>
              <a:gd name="connsiteX141" fmla="*/ 536440 w 899565"/>
              <a:gd name="connsiteY141" fmla="*/ 37147 h 3252363"/>
              <a:gd name="connsiteX142" fmla="*/ 547870 w 899565"/>
              <a:gd name="connsiteY142" fmla="*/ 42862 h 3252363"/>
              <a:gd name="connsiteX143" fmla="*/ 539297 w 899565"/>
              <a:gd name="connsiteY143" fmla="*/ 45720 h 3252363"/>
              <a:gd name="connsiteX144" fmla="*/ 534535 w 899565"/>
              <a:gd name="connsiteY144" fmla="*/ 45720 h 3252363"/>
              <a:gd name="connsiteX145" fmla="*/ 544060 w 899565"/>
              <a:gd name="connsiteY145" fmla="*/ 49530 h 3252363"/>
              <a:gd name="connsiteX146" fmla="*/ 551680 w 899565"/>
              <a:gd name="connsiteY146" fmla="*/ 50482 h 3252363"/>
              <a:gd name="connsiteX147" fmla="*/ 545965 w 899565"/>
              <a:gd name="connsiteY147" fmla="*/ 52387 h 3252363"/>
              <a:gd name="connsiteX148" fmla="*/ 543107 w 899565"/>
              <a:gd name="connsiteY148" fmla="*/ 56197 h 3252363"/>
              <a:gd name="connsiteX149" fmla="*/ 552632 w 899565"/>
              <a:gd name="connsiteY149" fmla="*/ 59055 h 3252363"/>
              <a:gd name="connsiteX150" fmla="*/ 563110 w 899565"/>
              <a:gd name="connsiteY150" fmla="*/ 59055 h 3252363"/>
              <a:gd name="connsiteX151" fmla="*/ 571682 w 899565"/>
              <a:gd name="connsiteY151" fmla="*/ 58102 h 3252363"/>
              <a:gd name="connsiteX152" fmla="*/ 566920 w 899565"/>
              <a:gd name="connsiteY152" fmla="*/ 60960 h 3252363"/>
              <a:gd name="connsiteX153" fmla="*/ 560252 w 899565"/>
              <a:gd name="connsiteY153" fmla="*/ 63817 h 3252363"/>
              <a:gd name="connsiteX154" fmla="*/ 570730 w 899565"/>
              <a:gd name="connsiteY154" fmla="*/ 63817 h 3252363"/>
              <a:gd name="connsiteX155" fmla="*/ 581207 w 899565"/>
              <a:gd name="connsiteY155" fmla="*/ 62865 h 3252363"/>
              <a:gd name="connsiteX156" fmla="*/ 571682 w 899565"/>
              <a:gd name="connsiteY156" fmla="*/ 68580 h 3252363"/>
              <a:gd name="connsiteX157" fmla="*/ 569777 w 899565"/>
              <a:gd name="connsiteY157" fmla="*/ 71437 h 3252363"/>
              <a:gd name="connsiteX158" fmla="*/ 585017 w 899565"/>
              <a:gd name="connsiteY158" fmla="*/ 84772 h 3252363"/>
              <a:gd name="connsiteX159" fmla="*/ 605972 w 899565"/>
              <a:gd name="connsiteY159" fmla="*/ 94297 h 3252363"/>
              <a:gd name="connsiteX160" fmla="*/ 596447 w 899565"/>
              <a:gd name="connsiteY160" fmla="*/ 92392 h 3252363"/>
              <a:gd name="connsiteX161" fmla="*/ 592637 w 899565"/>
              <a:gd name="connsiteY161" fmla="*/ 96202 h 3252363"/>
              <a:gd name="connsiteX162" fmla="*/ 608830 w 899565"/>
              <a:gd name="connsiteY162" fmla="*/ 104775 h 3252363"/>
              <a:gd name="connsiteX163" fmla="*/ 599305 w 899565"/>
              <a:gd name="connsiteY163" fmla="*/ 106680 h 3252363"/>
              <a:gd name="connsiteX164" fmla="*/ 603115 w 899565"/>
              <a:gd name="connsiteY164" fmla="*/ 111442 h 3252363"/>
              <a:gd name="connsiteX165" fmla="*/ 607877 w 899565"/>
              <a:gd name="connsiteY165" fmla="*/ 114300 h 3252363"/>
              <a:gd name="connsiteX166" fmla="*/ 600257 w 899565"/>
              <a:gd name="connsiteY166" fmla="*/ 114300 h 3252363"/>
              <a:gd name="connsiteX167" fmla="*/ 611687 w 899565"/>
              <a:gd name="connsiteY167" fmla="*/ 118110 h 3252363"/>
              <a:gd name="connsiteX168" fmla="*/ 606925 w 899565"/>
              <a:gd name="connsiteY168" fmla="*/ 120967 h 3252363"/>
              <a:gd name="connsiteX169" fmla="*/ 615497 w 899565"/>
              <a:gd name="connsiteY169" fmla="*/ 130492 h 3252363"/>
              <a:gd name="connsiteX170" fmla="*/ 609782 w 899565"/>
              <a:gd name="connsiteY170" fmla="*/ 134302 h 3252363"/>
              <a:gd name="connsiteX171" fmla="*/ 614545 w 899565"/>
              <a:gd name="connsiteY171" fmla="*/ 140970 h 3252363"/>
              <a:gd name="connsiteX172" fmla="*/ 610735 w 899565"/>
              <a:gd name="connsiteY172" fmla="*/ 141922 h 3252363"/>
              <a:gd name="connsiteX173" fmla="*/ 613592 w 899565"/>
              <a:gd name="connsiteY173" fmla="*/ 144780 h 3252363"/>
              <a:gd name="connsiteX174" fmla="*/ 609782 w 899565"/>
              <a:gd name="connsiteY174" fmla="*/ 146685 h 3252363"/>
              <a:gd name="connsiteX175" fmla="*/ 613592 w 899565"/>
              <a:gd name="connsiteY175" fmla="*/ 148590 h 3252363"/>
              <a:gd name="connsiteX176" fmla="*/ 606925 w 899565"/>
              <a:gd name="connsiteY176" fmla="*/ 150495 h 3252363"/>
              <a:gd name="connsiteX177" fmla="*/ 614545 w 899565"/>
              <a:gd name="connsiteY177" fmla="*/ 160020 h 3252363"/>
              <a:gd name="connsiteX178" fmla="*/ 626927 w 899565"/>
              <a:gd name="connsiteY178" fmla="*/ 163830 h 3252363"/>
              <a:gd name="connsiteX179" fmla="*/ 622165 w 899565"/>
              <a:gd name="connsiteY179" fmla="*/ 168592 h 3252363"/>
              <a:gd name="connsiteX180" fmla="*/ 627880 w 899565"/>
              <a:gd name="connsiteY180" fmla="*/ 176212 h 3252363"/>
              <a:gd name="connsiteX181" fmla="*/ 617402 w 899565"/>
              <a:gd name="connsiteY181" fmla="*/ 177165 h 3252363"/>
              <a:gd name="connsiteX182" fmla="*/ 622165 w 899565"/>
              <a:gd name="connsiteY182" fmla="*/ 188595 h 3252363"/>
              <a:gd name="connsiteX183" fmla="*/ 629785 w 899565"/>
              <a:gd name="connsiteY183" fmla="*/ 197167 h 3252363"/>
              <a:gd name="connsiteX184" fmla="*/ 622165 w 899565"/>
              <a:gd name="connsiteY184" fmla="*/ 190500 h 3252363"/>
              <a:gd name="connsiteX185" fmla="*/ 617402 w 899565"/>
              <a:gd name="connsiteY185" fmla="*/ 184785 h 3252363"/>
              <a:gd name="connsiteX186" fmla="*/ 623117 w 899565"/>
              <a:gd name="connsiteY186" fmla="*/ 193357 h 3252363"/>
              <a:gd name="connsiteX187" fmla="*/ 627880 w 899565"/>
              <a:gd name="connsiteY187" fmla="*/ 197167 h 3252363"/>
              <a:gd name="connsiteX188" fmla="*/ 620260 w 899565"/>
              <a:gd name="connsiteY188" fmla="*/ 194310 h 3252363"/>
              <a:gd name="connsiteX189" fmla="*/ 616450 w 899565"/>
              <a:gd name="connsiteY189" fmla="*/ 190500 h 3252363"/>
              <a:gd name="connsiteX190" fmla="*/ 620260 w 899565"/>
              <a:gd name="connsiteY190" fmla="*/ 200977 h 3252363"/>
              <a:gd name="connsiteX191" fmla="*/ 623117 w 899565"/>
              <a:gd name="connsiteY191" fmla="*/ 210502 h 3252363"/>
              <a:gd name="connsiteX192" fmla="*/ 619307 w 899565"/>
              <a:gd name="connsiteY192" fmla="*/ 203835 h 3252363"/>
              <a:gd name="connsiteX193" fmla="*/ 617402 w 899565"/>
              <a:gd name="connsiteY193" fmla="*/ 200025 h 3252363"/>
              <a:gd name="connsiteX194" fmla="*/ 620260 w 899565"/>
              <a:gd name="connsiteY194" fmla="*/ 216217 h 3252363"/>
              <a:gd name="connsiteX195" fmla="*/ 626927 w 899565"/>
              <a:gd name="connsiteY195" fmla="*/ 226695 h 3252363"/>
              <a:gd name="connsiteX196" fmla="*/ 620260 w 899565"/>
              <a:gd name="connsiteY196" fmla="*/ 219075 h 3252363"/>
              <a:gd name="connsiteX197" fmla="*/ 617402 w 899565"/>
              <a:gd name="connsiteY197" fmla="*/ 213360 h 3252363"/>
              <a:gd name="connsiteX198" fmla="*/ 620260 w 899565"/>
              <a:gd name="connsiteY198" fmla="*/ 223837 h 3252363"/>
              <a:gd name="connsiteX199" fmla="*/ 623117 w 899565"/>
              <a:gd name="connsiteY199" fmla="*/ 230505 h 3252363"/>
              <a:gd name="connsiteX200" fmla="*/ 618355 w 899565"/>
              <a:gd name="connsiteY200" fmla="*/ 226695 h 3252363"/>
              <a:gd name="connsiteX201" fmla="*/ 615497 w 899565"/>
              <a:gd name="connsiteY201" fmla="*/ 228600 h 3252363"/>
              <a:gd name="connsiteX202" fmla="*/ 615497 w 899565"/>
              <a:gd name="connsiteY202" fmla="*/ 242887 h 3252363"/>
              <a:gd name="connsiteX203" fmla="*/ 615497 w 899565"/>
              <a:gd name="connsiteY203" fmla="*/ 256222 h 3252363"/>
              <a:gd name="connsiteX204" fmla="*/ 614545 w 899565"/>
              <a:gd name="connsiteY204" fmla="*/ 270510 h 3252363"/>
              <a:gd name="connsiteX205" fmla="*/ 613592 w 899565"/>
              <a:gd name="connsiteY205" fmla="*/ 262890 h 3252363"/>
              <a:gd name="connsiteX206" fmla="*/ 613592 w 899565"/>
              <a:gd name="connsiteY206" fmla="*/ 260032 h 3252363"/>
              <a:gd name="connsiteX207" fmla="*/ 611687 w 899565"/>
              <a:gd name="connsiteY207" fmla="*/ 268605 h 3252363"/>
              <a:gd name="connsiteX208" fmla="*/ 613592 w 899565"/>
              <a:gd name="connsiteY208" fmla="*/ 284797 h 3252363"/>
              <a:gd name="connsiteX209" fmla="*/ 620260 w 899565"/>
              <a:gd name="connsiteY209" fmla="*/ 310515 h 3252363"/>
              <a:gd name="connsiteX210" fmla="*/ 603115 w 899565"/>
              <a:gd name="connsiteY210" fmla="*/ 351472 h 3252363"/>
              <a:gd name="connsiteX211" fmla="*/ 576445 w 899565"/>
              <a:gd name="connsiteY211" fmla="*/ 385762 h 3252363"/>
              <a:gd name="connsiteX212" fmla="*/ 561205 w 899565"/>
              <a:gd name="connsiteY212" fmla="*/ 386715 h 3252363"/>
              <a:gd name="connsiteX213" fmla="*/ 546917 w 899565"/>
              <a:gd name="connsiteY213" fmla="*/ 425767 h 3252363"/>
              <a:gd name="connsiteX214" fmla="*/ 528820 w 899565"/>
              <a:gd name="connsiteY214" fmla="*/ 451485 h 3252363"/>
              <a:gd name="connsiteX215" fmla="*/ 525962 w 899565"/>
              <a:gd name="connsiteY215" fmla="*/ 454342 h 3252363"/>
              <a:gd name="connsiteX216" fmla="*/ 524057 w 899565"/>
              <a:gd name="connsiteY216" fmla="*/ 503872 h 3252363"/>
              <a:gd name="connsiteX217" fmla="*/ 542155 w 899565"/>
              <a:gd name="connsiteY217" fmla="*/ 519112 h 3252363"/>
              <a:gd name="connsiteX218" fmla="*/ 549775 w 899565"/>
              <a:gd name="connsiteY218" fmla="*/ 539115 h 3252363"/>
              <a:gd name="connsiteX219" fmla="*/ 554537 w 899565"/>
              <a:gd name="connsiteY219" fmla="*/ 571500 h 3252363"/>
              <a:gd name="connsiteX220" fmla="*/ 618355 w 899565"/>
              <a:gd name="connsiteY220" fmla="*/ 616267 h 3252363"/>
              <a:gd name="connsiteX221" fmla="*/ 701222 w 899565"/>
              <a:gd name="connsiteY221" fmla="*/ 654367 h 3252363"/>
              <a:gd name="connsiteX222" fmla="*/ 765040 w 899565"/>
              <a:gd name="connsiteY222" fmla="*/ 691515 h 3252363"/>
              <a:gd name="connsiteX223" fmla="*/ 783137 w 899565"/>
              <a:gd name="connsiteY223" fmla="*/ 699135 h 3252363"/>
              <a:gd name="connsiteX224" fmla="*/ 791710 w 899565"/>
              <a:gd name="connsiteY224" fmla="*/ 701992 h 3252363"/>
              <a:gd name="connsiteX225" fmla="*/ 805997 w 899565"/>
              <a:gd name="connsiteY225" fmla="*/ 726757 h 3252363"/>
              <a:gd name="connsiteX226" fmla="*/ 819332 w 899565"/>
              <a:gd name="connsiteY226" fmla="*/ 822960 h 3252363"/>
              <a:gd name="connsiteX227" fmla="*/ 838382 w 899565"/>
              <a:gd name="connsiteY227" fmla="*/ 976312 h 3252363"/>
              <a:gd name="connsiteX228" fmla="*/ 856480 w 899565"/>
              <a:gd name="connsiteY228" fmla="*/ 1183005 h 3252363"/>
              <a:gd name="connsiteX229" fmla="*/ 867910 w 899565"/>
              <a:gd name="connsiteY229" fmla="*/ 1327785 h 3252363"/>
              <a:gd name="connsiteX230" fmla="*/ 874577 w 899565"/>
              <a:gd name="connsiteY230" fmla="*/ 1447800 h 3252363"/>
              <a:gd name="connsiteX231" fmla="*/ 882197 w 899565"/>
              <a:gd name="connsiteY231" fmla="*/ 1645920 h 3252363"/>
              <a:gd name="connsiteX232" fmla="*/ 886960 w 899565"/>
              <a:gd name="connsiteY232" fmla="*/ 1715452 h 3252363"/>
              <a:gd name="connsiteX233" fmla="*/ 883150 w 899565"/>
              <a:gd name="connsiteY233" fmla="*/ 1744980 h 3252363"/>
              <a:gd name="connsiteX234" fmla="*/ 854575 w 899565"/>
              <a:gd name="connsiteY234" fmla="*/ 1757362 h 3252363"/>
              <a:gd name="connsiteX235" fmla="*/ 868862 w 899565"/>
              <a:gd name="connsiteY235" fmla="*/ 1809750 h 3252363"/>
              <a:gd name="connsiteX236" fmla="*/ 876482 w 899565"/>
              <a:gd name="connsiteY236" fmla="*/ 1831657 h 3252363"/>
              <a:gd name="connsiteX237" fmla="*/ 863147 w 899565"/>
              <a:gd name="connsiteY237" fmla="*/ 1856422 h 3252363"/>
              <a:gd name="connsiteX238" fmla="*/ 840287 w 899565"/>
              <a:gd name="connsiteY238" fmla="*/ 1911667 h 3252363"/>
              <a:gd name="connsiteX239" fmla="*/ 821237 w 899565"/>
              <a:gd name="connsiteY239" fmla="*/ 1925955 h 3252363"/>
              <a:gd name="connsiteX240" fmla="*/ 803140 w 899565"/>
              <a:gd name="connsiteY240" fmla="*/ 1944052 h 3252363"/>
              <a:gd name="connsiteX241" fmla="*/ 794567 w 899565"/>
              <a:gd name="connsiteY241" fmla="*/ 1948815 h 3252363"/>
              <a:gd name="connsiteX242" fmla="*/ 781232 w 899565"/>
              <a:gd name="connsiteY242" fmla="*/ 1957387 h 3252363"/>
              <a:gd name="connsiteX243" fmla="*/ 773612 w 899565"/>
              <a:gd name="connsiteY243" fmla="*/ 1953577 h 3252363"/>
              <a:gd name="connsiteX244" fmla="*/ 775517 w 899565"/>
              <a:gd name="connsiteY244" fmla="*/ 1936432 h 3252363"/>
              <a:gd name="connsiteX245" fmla="*/ 743132 w 899565"/>
              <a:gd name="connsiteY245" fmla="*/ 1932622 h 3252363"/>
              <a:gd name="connsiteX246" fmla="*/ 733607 w 899565"/>
              <a:gd name="connsiteY246" fmla="*/ 1926907 h 3252363"/>
              <a:gd name="connsiteX247" fmla="*/ 738370 w 899565"/>
              <a:gd name="connsiteY247" fmla="*/ 1916430 h 3252363"/>
              <a:gd name="connsiteX248" fmla="*/ 735512 w 899565"/>
              <a:gd name="connsiteY248" fmla="*/ 1908810 h 3252363"/>
              <a:gd name="connsiteX249" fmla="*/ 743132 w 899565"/>
              <a:gd name="connsiteY249" fmla="*/ 1901190 h 3252363"/>
              <a:gd name="connsiteX250" fmla="*/ 761230 w 899565"/>
              <a:gd name="connsiteY250" fmla="*/ 1898332 h 3252363"/>
              <a:gd name="connsiteX251" fmla="*/ 755515 w 899565"/>
              <a:gd name="connsiteY251" fmla="*/ 1870710 h 3252363"/>
              <a:gd name="connsiteX252" fmla="*/ 759325 w 899565"/>
              <a:gd name="connsiteY252" fmla="*/ 1829752 h 3252363"/>
              <a:gd name="connsiteX253" fmla="*/ 754562 w 899565"/>
              <a:gd name="connsiteY253" fmla="*/ 1800225 h 3252363"/>
              <a:gd name="connsiteX254" fmla="*/ 749800 w 899565"/>
              <a:gd name="connsiteY254" fmla="*/ 1803082 h 3252363"/>
              <a:gd name="connsiteX255" fmla="*/ 749800 w 899565"/>
              <a:gd name="connsiteY255" fmla="*/ 1823085 h 3252363"/>
              <a:gd name="connsiteX256" fmla="*/ 745037 w 899565"/>
              <a:gd name="connsiteY256" fmla="*/ 1829752 h 3252363"/>
              <a:gd name="connsiteX257" fmla="*/ 731702 w 899565"/>
              <a:gd name="connsiteY257" fmla="*/ 1832610 h 3252363"/>
              <a:gd name="connsiteX258" fmla="*/ 720272 w 899565"/>
              <a:gd name="connsiteY258" fmla="*/ 1962150 h 3252363"/>
              <a:gd name="connsiteX259" fmla="*/ 684077 w 899565"/>
              <a:gd name="connsiteY259" fmla="*/ 2121217 h 3252363"/>
              <a:gd name="connsiteX260" fmla="*/ 669790 w 899565"/>
              <a:gd name="connsiteY260" fmla="*/ 2175510 h 3252363"/>
              <a:gd name="connsiteX261" fmla="*/ 670742 w 899565"/>
              <a:gd name="connsiteY261" fmla="*/ 2266950 h 3252363"/>
              <a:gd name="connsiteX262" fmla="*/ 669790 w 899565"/>
              <a:gd name="connsiteY262" fmla="*/ 2459355 h 3252363"/>
              <a:gd name="connsiteX263" fmla="*/ 666932 w 899565"/>
              <a:gd name="connsiteY263" fmla="*/ 2609850 h 3252363"/>
              <a:gd name="connsiteX264" fmla="*/ 659312 w 899565"/>
              <a:gd name="connsiteY264" fmla="*/ 2786062 h 3252363"/>
              <a:gd name="connsiteX265" fmla="*/ 669790 w 899565"/>
              <a:gd name="connsiteY265" fmla="*/ 2882265 h 3252363"/>
              <a:gd name="connsiteX266" fmla="*/ 664075 w 899565"/>
              <a:gd name="connsiteY266" fmla="*/ 2929890 h 3252363"/>
              <a:gd name="connsiteX267" fmla="*/ 653597 w 899565"/>
              <a:gd name="connsiteY267" fmla="*/ 2939415 h 3252363"/>
              <a:gd name="connsiteX268" fmla="*/ 652645 w 899565"/>
              <a:gd name="connsiteY268" fmla="*/ 2939415 h 3252363"/>
              <a:gd name="connsiteX269" fmla="*/ 675505 w 899565"/>
              <a:gd name="connsiteY269" fmla="*/ 2976562 h 3252363"/>
              <a:gd name="connsiteX270" fmla="*/ 690745 w 899565"/>
              <a:gd name="connsiteY270" fmla="*/ 2987992 h 3252363"/>
              <a:gd name="connsiteX271" fmla="*/ 698365 w 899565"/>
              <a:gd name="connsiteY271" fmla="*/ 3002280 h 3252363"/>
              <a:gd name="connsiteX272" fmla="*/ 696460 w 899565"/>
              <a:gd name="connsiteY272" fmla="*/ 3009900 h 3252363"/>
              <a:gd name="connsiteX273" fmla="*/ 742180 w 899565"/>
              <a:gd name="connsiteY273" fmla="*/ 3042285 h 3252363"/>
              <a:gd name="connsiteX274" fmla="*/ 786947 w 899565"/>
              <a:gd name="connsiteY274" fmla="*/ 3071812 h 3252363"/>
              <a:gd name="connsiteX275" fmla="*/ 796472 w 899565"/>
              <a:gd name="connsiteY275" fmla="*/ 3073717 h 3252363"/>
              <a:gd name="connsiteX276" fmla="*/ 839335 w 899565"/>
              <a:gd name="connsiteY276" fmla="*/ 3088005 h 3252363"/>
              <a:gd name="connsiteX277" fmla="*/ 879340 w 899565"/>
              <a:gd name="connsiteY277" fmla="*/ 3105150 h 3252363"/>
              <a:gd name="connsiteX278" fmla="*/ 895532 w 899565"/>
              <a:gd name="connsiteY278" fmla="*/ 3117532 h 3252363"/>
              <a:gd name="connsiteX279" fmla="*/ 898390 w 899565"/>
              <a:gd name="connsiteY279" fmla="*/ 3137535 h 3252363"/>
              <a:gd name="connsiteX280" fmla="*/ 876482 w 899565"/>
              <a:gd name="connsiteY280" fmla="*/ 3163252 h 3252363"/>
              <a:gd name="connsiteX281" fmla="*/ 799330 w 899565"/>
              <a:gd name="connsiteY281" fmla="*/ 3181350 h 3252363"/>
              <a:gd name="connsiteX282" fmla="*/ 761230 w 899565"/>
              <a:gd name="connsiteY282" fmla="*/ 3182302 h 3252363"/>
              <a:gd name="connsiteX283" fmla="*/ 752657 w 899565"/>
              <a:gd name="connsiteY283" fmla="*/ 3181350 h 3252363"/>
              <a:gd name="connsiteX284" fmla="*/ 742180 w 899565"/>
              <a:gd name="connsiteY284" fmla="*/ 3180397 h 3252363"/>
              <a:gd name="connsiteX285" fmla="*/ 733607 w 899565"/>
              <a:gd name="connsiteY285" fmla="*/ 3183255 h 3252363"/>
              <a:gd name="connsiteX286" fmla="*/ 702175 w 899565"/>
              <a:gd name="connsiteY286" fmla="*/ 3184207 h 3252363"/>
              <a:gd name="connsiteX287" fmla="*/ 692650 w 899565"/>
              <a:gd name="connsiteY287" fmla="*/ 3181350 h 3252363"/>
              <a:gd name="connsiteX288" fmla="*/ 682172 w 899565"/>
              <a:gd name="connsiteY288" fmla="*/ 3183255 h 3252363"/>
              <a:gd name="connsiteX289" fmla="*/ 621212 w 899565"/>
              <a:gd name="connsiteY289" fmla="*/ 3177540 h 3252363"/>
              <a:gd name="connsiteX290" fmla="*/ 505007 w 899565"/>
              <a:gd name="connsiteY290" fmla="*/ 3189922 h 3252363"/>
              <a:gd name="connsiteX291" fmla="*/ 436427 w 899565"/>
              <a:gd name="connsiteY291" fmla="*/ 3189922 h 3252363"/>
              <a:gd name="connsiteX292" fmla="*/ 423092 w 899565"/>
              <a:gd name="connsiteY292" fmla="*/ 3175635 h 3252363"/>
              <a:gd name="connsiteX293" fmla="*/ 427855 w 899565"/>
              <a:gd name="connsiteY293" fmla="*/ 3139440 h 3252363"/>
              <a:gd name="connsiteX294" fmla="*/ 432617 w 899565"/>
              <a:gd name="connsiteY294" fmla="*/ 3128010 h 3252363"/>
              <a:gd name="connsiteX295" fmla="*/ 430712 w 899565"/>
              <a:gd name="connsiteY295" fmla="*/ 3108007 h 3252363"/>
              <a:gd name="connsiteX296" fmla="*/ 419282 w 899565"/>
              <a:gd name="connsiteY296" fmla="*/ 3052762 h 3252363"/>
              <a:gd name="connsiteX297" fmla="*/ 417377 w 899565"/>
              <a:gd name="connsiteY297" fmla="*/ 3018472 h 3252363"/>
              <a:gd name="connsiteX298" fmla="*/ 425950 w 899565"/>
              <a:gd name="connsiteY298" fmla="*/ 3002280 h 3252363"/>
              <a:gd name="connsiteX299" fmla="*/ 440237 w 899565"/>
              <a:gd name="connsiteY299" fmla="*/ 2962275 h 3252363"/>
              <a:gd name="connsiteX300" fmla="*/ 446905 w 899565"/>
              <a:gd name="connsiteY300" fmla="*/ 2938462 h 3252363"/>
              <a:gd name="connsiteX301" fmla="*/ 439285 w 899565"/>
              <a:gd name="connsiteY301" fmla="*/ 2876550 h 3252363"/>
              <a:gd name="connsiteX302" fmla="*/ 437380 w 899565"/>
              <a:gd name="connsiteY302" fmla="*/ 2758440 h 3252363"/>
              <a:gd name="connsiteX303" fmla="*/ 425950 w 899565"/>
              <a:gd name="connsiteY303" fmla="*/ 2648902 h 3252363"/>
              <a:gd name="connsiteX304" fmla="*/ 424997 w 899565"/>
              <a:gd name="connsiteY304" fmla="*/ 2528887 h 3252363"/>
              <a:gd name="connsiteX305" fmla="*/ 419282 w 899565"/>
              <a:gd name="connsiteY305" fmla="*/ 2467927 h 3252363"/>
              <a:gd name="connsiteX306" fmla="*/ 416425 w 899565"/>
              <a:gd name="connsiteY306" fmla="*/ 2408872 h 3252363"/>
              <a:gd name="connsiteX307" fmla="*/ 398327 w 899565"/>
              <a:gd name="connsiteY307" fmla="*/ 2504122 h 3252363"/>
              <a:gd name="connsiteX308" fmla="*/ 387850 w 899565"/>
              <a:gd name="connsiteY308" fmla="*/ 2537460 h 3252363"/>
              <a:gd name="connsiteX309" fmla="*/ 387850 w 899565"/>
              <a:gd name="connsiteY309" fmla="*/ 2581275 h 3252363"/>
              <a:gd name="connsiteX310" fmla="*/ 374515 w 899565"/>
              <a:gd name="connsiteY310" fmla="*/ 2682240 h 3252363"/>
              <a:gd name="connsiteX311" fmla="*/ 363085 w 899565"/>
              <a:gd name="connsiteY311" fmla="*/ 2765107 h 3252363"/>
              <a:gd name="connsiteX312" fmla="*/ 397375 w 899565"/>
              <a:gd name="connsiteY312" fmla="*/ 2852737 h 3252363"/>
              <a:gd name="connsiteX313" fmla="*/ 411662 w 899565"/>
              <a:gd name="connsiteY313" fmla="*/ 2927985 h 3252363"/>
              <a:gd name="connsiteX314" fmla="*/ 406900 w 899565"/>
              <a:gd name="connsiteY314" fmla="*/ 2956560 h 3252363"/>
              <a:gd name="connsiteX315" fmla="*/ 384040 w 899565"/>
              <a:gd name="connsiteY315" fmla="*/ 3026092 h 3252363"/>
              <a:gd name="connsiteX316" fmla="*/ 374515 w 899565"/>
              <a:gd name="connsiteY316" fmla="*/ 3068002 h 3252363"/>
              <a:gd name="connsiteX317" fmla="*/ 358322 w 899565"/>
              <a:gd name="connsiteY317" fmla="*/ 3108960 h 3252363"/>
              <a:gd name="connsiteX318" fmla="*/ 345940 w 899565"/>
              <a:gd name="connsiteY318" fmla="*/ 3109912 h 3252363"/>
              <a:gd name="connsiteX319" fmla="*/ 346892 w 899565"/>
              <a:gd name="connsiteY319" fmla="*/ 3122295 h 3252363"/>
              <a:gd name="connsiteX320" fmla="*/ 343082 w 899565"/>
              <a:gd name="connsiteY320" fmla="*/ 3139440 h 3252363"/>
              <a:gd name="connsiteX321" fmla="*/ 352607 w 899565"/>
              <a:gd name="connsiteY321" fmla="*/ 3167062 h 3252363"/>
              <a:gd name="connsiteX322" fmla="*/ 356417 w 899565"/>
              <a:gd name="connsiteY322" fmla="*/ 3198495 h 3252363"/>
              <a:gd name="connsiteX323" fmla="*/ 330700 w 899565"/>
              <a:gd name="connsiteY323" fmla="*/ 3213735 h 3252363"/>
              <a:gd name="connsiteX324" fmla="*/ 334510 w 899565"/>
              <a:gd name="connsiteY324" fmla="*/ 3233737 h 3252363"/>
              <a:gd name="connsiteX325" fmla="*/ 279265 w 899565"/>
              <a:gd name="connsiteY325" fmla="*/ 3248025 h 3252363"/>
              <a:gd name="connsiteX326" fmla="*/ 172585 w 899565"/>
              <a:gd name="connsiteY326" fmla="*/ 3251835 h 3252363"/>
              <a:gd name="connsiteX327" fmla="*/ 144010 w 899565"/>
              <a:gd name="connsiteY327" fmla="*/ 3248977 h 3252363"/>
              <a:gd name="connsiteX328" fmla="*/ 136390 w 899565"/>
              <a:gd name="connsiteY328" fmla="*/ 3239452 h 3252363"/>
              <a:gd name="connsiteX329" fmla="*/ 138295 w 899565"/>
              <a:gd name="connsiteY329" fmla="*/ 3217545 h 3252363"/>
              <a:gd name="connsiteX330" fmla="*/ 139247 w 899565"/>
              <a:gd name="connsiteY330" fmla="*/ 3208972 h 3252363"/>
              <a:gd name="connsiteX331" fmla="*/ 138295 w 899565"/>
              <a:gd name="connsiteY331" fmla="*/ 3205162 h 3252363"/>
              <a:gd name="connsiteX332" fmla="*/ 153535 w 899565"/>
              <a:gd name="connsiteY332" fmla="*/ 3168967 h 3252363"/>
              <a:gd name="connsiteX333" fmla="*/ 169727 w 899565"/>
              <a:gd name="connsiteY333" fmla="*/ 3152775 h 3252363"/>
              <a:gd name="connsiteX334" fmla="*/ 169727 w 899565"/>
              <a:gd name="connsiteY334" fmla="*/ 3136582 h 3252363"/>
              <a:gd name="connsiteX335" fmla="*/ 172585 w 899565"/>
              <a:gd name="connsiteY335" fmla="*/ 3121342 h 3252363"/>
              <a:gd name="connsiteX336" fmla="*/ 164965 w 899565"/>
              <a:gd name="connsiteY336" fmla="*/ 3118485 h 3252363"/>
              <a:gd name="connsiteX337" fmla="*/ 164965 w 899565"/>
              <a:gd name="connsiteY337" fmla="*/ 3108960 h 3252363"/>
              <a:gd name="connsiteX338" fmla="*/ 155440 w 899565"/>
              <a:gd name="connsiteY338" fmla="*/ 3081337 h 3252363"/>
              <a:gd name="connsiteX339" fmla="*/ 152582 w 899565"/>
              <a:gd name="connsiteY339" fmla="*/ 3061335 h 3252363"/>
              <a:gd name="connsiteX340" fmla="*/ 160202 w 899565"/>
              <a:gd name="connsiteY340" fmla="*/ 3047047 h 3252363"/>
              <a:gd name="connsiteX341" fmla="*/ 171632 w 899565"/>
              <a:gd name="connsiteY341" fmla="*/ 3036570 h 3252363"/>
              <a:gd name="connsiteX342" fmla="*/ 170680 w 899565"/>
              <a:gd name="connsiteY342" fmla="*/ 2976562 h 3252363"/>
              <a:gd name="connsiteX343" fmla="*/ 169727 w 899565"/>
              <a:gd name="connsiteY343" fmla="*/ 2918460 h 3252363"/>
              <a:gd name="connsiteX344" fmla="*/ 169727 w 899565"/>
              <a:gd name="connsiteY344" fmla="*/ 2787967 h 3252363"/>
              <a:gd name="connsiteX345" fmla="*/ 172585 w 899565"/>
              <a:gd name="connsiteY345" fmla="*/ 2712720 h 3252363"/>
              <a:gd name="connsiteX346" fmla="*/ 185920 w 899565"/>
              <a:gd name="connsiteY346" fmla="*/ 2622232 h 3252363"/>
              <a:gd name="connsiteX347" fmla="*/ 188777 w 899565"/>
              <a:gd name="connsiteY347" fmla="*/ 2518410 h 3252363"/>
              <a:gd name="connsiteX348" fmla="*/ 193540 w 899565"/>
              <a:gd name="connsiteY348" fmla="*/ 2459355 h 3252363"/>
              <a:gd name="connsiteX349" fmla="*/ 188777 w 899565"/>
              <a:gd name="connsiteY349" fmla="*/ 2393632 h 3252363"/>
              <a:gd name="connsiteX350" fmla="*/ 178300 w 899565"/>
              <a:gd name="connsiteY350" fmla="*/ 2292667 h 3252363"/>
              <a:gd name="connsiteX351" fmla="*/ 175442 w 899565"/>
              <a:gd name="connsiteY351" fmla="*/ 2182177 h 3252363"/>
              <a:gd name="connsiteX352" fmla="*/ 169727 w 899565"/>
              <a:gd name="connsiteY352" fmla="*/ 2050732 h 3252363"/>
              <a:gd name="connsiteX353" fmla="*/ 149725 w 899565"/>
              <a:gd name="connsiteY353" fmla="*/ 1973580 h 3252363"/>
              <a:gd name="connsiteX354" fmla="*/ 131627 w 899565"/>
              <a:gd name="connsiteY354" fmla="*/ 1879282 h 3252363"/>
              <a:gd name="connsiteX355" fmla="*/ 114482 w 899565"/>
              <a:gd name="connsiteY355" fmla="*/ 1826895 h 3252363"/>
              <a:gd name="connsiteX356" fmla="*/ 99242 w 899565"/>
              <a:gd name="connsiteY356" fmla="*/ 1825942 h 3252363"/>
              <a:gd name="connsiteX357" fmla="*/ 93527 w 899565"/>
              <a:gd name="connsiteY357" fmla="*/ 1820227 h 3252363"/>
              <a:gd name="connsiteX358" fmla="*/ 94480 w 899565"/>
              <a:gd name="connsiteY358" fmla="*/ 1769745 h 3252363"/>
              <a:gd name="connsiteX359" fmla="*/ 76382 w 899565"/>
              <a:gd name="connsiteY359" fmla="*/ 1765935 h 3252363"/>
              <a:gd name="connsiteX360" fmla="*/ 69715 w 899565"/>
              <a:gd name="connsiteY360" fmla="*/ 1751647 h 3252363"/>
              <a:gd name="connsiteX361" fmla="*/ 64000 w 899565"/>
              <a:gd name="connsiteY361" fmla="*/ 1717357 h 3252363"/>
              <a:gd name="connsiteX362" fmla="*/ 50665 w 899565"/>
              <a:gd name="connsiteY362" fmla="*/ 1703070 h 3252363"/>
              <a:gd name="connsiteX363" fmla="*/ 60190 w 899565"/>
              <a:gd name="connsiteY363" fmla="*/ 1702117 h 3252363"/>
              <a:gd name="connsiteX364" fmla="*/ 60190 w 899565"/>
              <a:gd name="connsiteY364" fmla="*/ 1689735 h 3252363"/>
              <a:gd name="connsiteX365" fmla="*/ 44950 w 899565"/>
              <a:gd name="connsiteY365" fmla="*/ 1675447 h 3252363"/>
              <a:gd name="connsiteX366" fmla="*/ 55427 w 899565"/>
              <a:gd name="connsiteY366" fmla="*/ 1670685 h 3252363"/>
              <a:gd name="connsiteX367" fmla="*/ 51617 w 899565"/>
              <a:gd name="connsiteY367" fmla="*/ 1613535 h 3252363"/>
              <a:gd name="connsiteX368" fmla="*/ 50665 w 899565"/>
              <a:gd name="connsiteY368" fmla="*/ 1584960 h 3252363"/>
              <a:gd name="connsiteX369" fmla="*/ 37330 w 899565"/>
              <a:gd name="connsiteY369" fmla="*/ 1472565 h 3252363"/>
              <a:gd name="connsiteX370" fmla="*/ 22090 w 899565"/>
              <a:gd name="connsiteY370" fmla="*/ 1310640 h 3252363"/>
              <a:gd name="connsiteX371" fmla="*/ 19232 w 899565"/>
              <a:gd name="connsiteY371" fmla="*/ 1143952 h 3252363"/>
              <a:gd name="connsiteX372" fmla="*/ 19232 w 899565"/>
              <a:gd name="connsiteY372" fmla="*/ 1129665 h 3252363"/>
              <a:gd name="connsiteX373" fmla="*/ 6850 w 899565"/>
              <a:gd name="connsiteY373" fmla="*/ 1061085 h 3252363"/>
              <a:gd name="connsiteX374" fmla="*/ 182 w 899565"/>
              <a:gd name="connsiteY374" fmla="*/ 931545 h 3252363"/>
              <a:gd name="connsiteX375" fmla="*/ 9707 w 899565"/>
              <a:gd name="connsiteY375" fmla="*/ 768667 h 3252363"/>
              <a:gd name="connsiteX376" fmla="*/ 22090 w 899565"/>
              <a:gd name="connsiteY376" fmla="*/ 705802 h 3252363"/>
              <a:gd name="connsiteX377" fmla="*/ 42092 w 899565"/>
              <a:gd name="connsiteY377" fmla="*/ 669607 h 3252363"/>
              <a:gd name="connsiteX378" fmla="*/ 85907 w 899565"/>
              <a:gd name="connsiteY378" fmla="*/ 640080 h 3252363"/>
              <a:gd name="connsiteX379" fmla="*/ 164012 w 899565"/>
              <a:gd name="connsiteY379" fmla="*/ 605790 h 3252363"/>
              <a:gd name="connsiteX380" fmla="*/ 249737 w 899565"/>
              <a:gd name="connsiteY380" fmla="*/ 568642 h 3252363"/>
              <a:gd name="connsiteX381" fmla="*/ 289742 w 899565"/>
              <a:gd name="connsiteY381" fmla="*/ 546735 h 3252363"/>
              <a:gd name="connsiteX382" fmla="*/ 305935 w 899565"/>
              <a:gd name="connsiteY382" fmla="*/ 521017 h 3252363"/>
              <a:gd name="connsiteX383" fmla="*/ 319270 w 899565"/>
              <a:gd name="connsiteY383" fmla="*/ 491490 h 3252363"/>
              <a:gd name="connsiteX384" fmla="*/ 328795 w 899565"/>
              <a:gd name="connsiteY384" fmla="*/ 481965 h 3252363"/>
              <a:gd name="connsiteX385" fmla="*/ 337367 w 899565"/>
              <a:gd name="connsiteY385" fmla="*/ 476250 h 3252363"/>
              <a:gd name="connsiteX386" fmla="*/ 340225 w 899565"/>
              <a:gd name="connsiteY386" fmla="*/ 436245 h 3252363"/>
              <a:gd name="connsiteX387" fmla="*/ 321175 w 899565"/>
              <a:gd name="connsiteY387" fmla="*/ 399097 h 3252363"/>
              <a:gd name="connsiteX388" fmla="*/ 314507 w 899565"/>
              <a:gd name="connsiteY388" fmla="*/ 369570 h 3252363"/>
              <a:gd name="connsiteX389" fmla="*/ 282122 w 899565"/>
              <a:gd name="connsiteY389" fmla="*/ 348615 h 3252363"/>
              <a:gd name="connsiteX390" fmla="*/ 252595 w 899565"/>
              <a:gd name="connsiteY390" fmla="*/ 290512 h 3252363"/>
              <a:gd name="connsiteX391" fmla="*/ 257357 w 899565"/>
              <a:gd name="connsiteY391" fmla="*/ 268605 h 3252363"/>
              <a:gd name="connsiteX392" fmla="*/ 266882 w 899565"/>
              <a:gd name="connsiteY392" fmla="*/ 249555 h 3252363"/>
              <a:gd name="connsiteX393" fmla="*/ 263072 w 899565"/>
              <a:gd name="connsiteY393" fmla="*/ 252412 h 3252363"/>
              <a:gd name="connsiteX394" fmla="*/ 268787 w 899565"/>
              <a:gd name="connsiteY394" fmla="*/ 239077 h 3252363"/>
              <a:gd name="connsiteX395" fmla="*/ 264025 w 899565"/>
              <a:gd name="connsiteY395" fmla="*/ 242887 h 3252363"/>
              <a:gd name="connsiteX396" fmla="*/ 267835 w 899565"/>
              <a:gd name="connsiteY396" fmla="*/ 231457 h 3252363"/>
              <a:gd name="connsiteX397" fmla="*/ 264025 w 899565"/>
              <a:gd name="connsiteY397" fmla="*/ 236220 h 3252363"/>
              <a:gd name="connsiteX398" fmla="*/ 266882 w 899565"/>
              <a:gd name="connsiteY398" fmla="*/ 224790 h 3252363"/>
              <a:gd name="connsiteX399" fmla="*/ 264025 w 899565"/>
              <a:gd name="connsiteY399" fmla="*/ 228600 h 3252363"/>
              <a:gd name="connsiteX400" fmla="*/ 266882 w 899565"/>
              <a:gd name="connsiteY400" fmla="*/ 219075 h 3252363"/>
              <a:gd name="connsiteX401" fmla="*/ 264977 w 899565"/>
              <a:gd name="connsiteY401" fmla="*/ 220027 h 3252363"/>
              <a:gd name="connsiteX402" fmla="*/ 267835 w 899565"/>
              <a:gd name="connsiteY402" fmla="*/ 218122 h 3252363"/>
              <a:gd name="connsiteX403" fmla="*/ 265623 w 899565"/>
              <a:gd name="connsiteY403" fmla="*/ 218565 h 3252363"/>
              <a:gd name="connsiteX404" fmla="*/ 267239 w 899565"/>
              <a:gd name="connsiteY404" fmla="*/ 214908 h 3252363"/>
              <a:gd name="connsiteX405" fmla="*/ 268787 w 899565"/>
              <a:gd name="connsiteY405" fmla="*/ 210502 h 3252363"/>
              <a:gd name="connsiteX406" fmla="*/ 264977 w 899565"/>
              <a:gd name="connsiteY406" fmla="*/ 214312 h 3252363"/>
              <a:gd name="connsiteX407" fmla="*/ 262120 w 899565"/>
              <a:gd name="connsiteY407" fmla="*/ 219075 h 3252363"/>
              <a:gd name="connsiteX408" fmla="*/ 264977 w 899565"/>
              <a:gd name="connsiteY408" fmla="*/ 212407 h 3252363"/>
              <a:gd name="connsiteX409" fmla="*/ 268787 w 899565"/>
              <a:gd name="connsiteY409" fmla="*/ 205740 h 3252363"/>
              <a:gd name="connsiteX410" fmla="*/ 265930 w 899565"/>
              <a:gd name="connsiteY410" fmla="*/ 208597 h 3252363"/>
              <a:gd name="connsiteX411" fmla="*/ 269740 w 899565"/>
              <a:gd name="connsiteY411" fmla="*/ 199072 h 3252363"/>
              <a:gd name="connsiteX412" fmla="*/ 265930 w 899565"/>
              <a:gd name="connsiteY412" fmla="*/ 204787 h 3252363"/>
              <a:gd name="connsiteX413" fmla="*/ 264025 w 899565"/>
              <a:gd name="connsiteY413" fmla="*/ 208597 h 3252363"/>
              <a:gd name="connsiteX414" fmla="*/ 266882 w 899565"/>
              <a:gd name="connsiteY414" fmla="*/ 200025 h 3252363"/>
              <a:gd name="connsiteX415" fmla="*/ 264977 w 899565"/>
              <a:gd name="connsiteY415" fmla="*/ 199072 h 3252363"/>
              <a:gd name="connsiteX416" fmla="*/ 267835 w 899565"/>
              <a:gd name="connsiteY416" fmla="*/ 192405 h 3252363"/>
              <a:gd name="connsiteX417" fmla="*/ 265930 w 899565"/>
              <a:gd name="connsiteY417" fmla="*/ 193357 h 3252363"/>
              <a:gd name="connsiteX418" fmla="*/ 271645 w 899565"/>
              <a:gd name="connsiteY418" fmla="*/ 182880 h 3252363"/>
              <a:gd name="connsiteX419" fmla="*/ 268787 w 899565"/>
              <a:gd name="connsiteY419" fmla="*/ 184785 h 3252363"/>
              <a:gd name="connsiteX420" fmla="*/ 265930 w 899565"/>
              <a:gd name="connsiteY420" fmla="*/ 187642 h 3252363"/>
              <a:gd name="connsiteX421" fmla="*/ 268787 w 899565"/>
              <a:gd name="connsiteY421" fmla="*/ 181927 h 3252363"/>
              <a:gd name="connsiteX422" fmla="*/ 273550 w 899565"/>
              <a:gd name="connsiteY422" fmla="*/ 175260 h 3252363"/>
              <a:gd name="connsiteX423" fmla="*/ 271645 w 899565"/>
              <a:gd name="connsiteY423" fmla="*/ 175260 h 3252363"/>
              <a:gd name="connsiteX424" fmla="*/ 274502 w 899565"/>
              <a:gd name="connsiteY424" fmla="*/ 169545 h 3252363"/>
              <a:gd name="connsiteX425" fmla="*/ 270692 w 899565"/>
              <a:gd name="connsiteY425" fmla="*/ 169545 h 3252363"/>
              <a:gd name="connsiteX426" fmla="*/ 266882 w 899565"/>
              <a:gd name="connsiteY426" fmla="*/ 173355 h 3252363"/>
              <a:gd name="connsiteX427" fmla="*/ 270692 w 899565"/>
              <a:gd name="connsiteY427" fmla="*/ 167640 h 3252363"/>
              <a:gd name="connsiteX428" fmla="*/ 267835 w 899565"/>
              <a:gd name="connsiteY428" fmla="*/ 169545 h 3252363"/>
              <a:gd name="connsiteX429" fmla="*/ 273550 w 899565"/>
              <a:gd name="connsiteY429" fmla="*/ 160972 h 3252363"/>
              <a:gd name="connsiteX430" fmla="*/ 270692 w 899565"/>
              <a:gd name="connsiteY430" fmla="*/ 162877 h 3252363"/>
              <a:gd name="connsiteX431" fmla="*/ 268787 w 899565"/>
              <a:gd name="connsiteY431" fmla="*/ 165735 h 3252363"/>
              <a:gd name="connsiteX432" fmla="*/ 272597 w 899565"/>
              <a:gd name="connsiteY432" fmla="*/ 158115 h 3252363"/>
              <a:gd name="connsiteX433" fmla="*/ 268787 w 899565"/>
              <a:gd name="connsiteY433" fmla="*/ 160972 h 3252363"/>
              <a:gd name="connsiteX434" fmla="*/ 273550 w 899565"/>
              <a:gd name="connsiteY434" fmla="*/ 152400 h 3252363"/>
              <a:gd name="connsiteX435" fmla="*/ 269740 w 899565"/>
              <a:gd name="connsiteY435" fmla="*/ 156210 h 3252363"/>
              <a:gd name="connsiteX436" fmla="*/ 274502 w 899565"/>
              <a:gd name="connsiteY436" fmla="*/ 146685 h 3252363"/>
              <a:gd name="connsiteX437" fmla="*/ 271645 w 899565"/>
              <a:gd name="connsiteY437" fmla="*/ 149542 h 3252363"/>
              <a:gd name="connsiteX438" fmla="*/ 276407 w 899565"/>
              <a:gd name="connsiteY438" fmla="*/ 141922 h 3252363"/>
              <a:gd name="connsiteX439" fmla="*/ 272597 w 899565"/>
              <a:gd name="connsiteY439" fmla="*/ 142875 h 3252363"/>
              <a:gd name="connsiteX440" fmla="*/ 268787 w 899565"/>
              <a:gd name="connsiteY440" fmla="*/ 145732 h 3252363"/>
              <a:gd name="connsiteX441" fmla="*/ 275455 w 899565"/>
              <a:gd name="connsiteY441" fmla="*/ 137160 h 3252363"/>
              <a:gd name="connsiteX442" fmla="*/ 271645 w 899565"/>
              <a:gd name="connsiteY442" fmla="*/ 139065 h 3252363"/>
              <a:gd name="connsiteX443" fmla="*/ 277360 w 899565"/>
              <a:gd name="connsiteY443" fmla="*/ 129540 h 3252363"/>
              <a:gd name="connsiteX444" fmla="*/ 274502 w 899565"/>
              <a:gd name="connsiteY444" fmla="*/ 131445 h 3252363"/>
              <a:gd name="connsiteX445" fmla="*/ 281170 w 899565"/>
              <a:gd name="connsiteY445" fmla="*/ 118110 h 3252363"/>
              <a:gd name="connsiteX446" fmla="*/ 277360 w 899565"/>
              <a:gd name="connsiteY446" fmla="*/ 121920 h 3252363"/>
              <a:gd name="connsiteX447" fmla="*/ 281170 w 899565"/>
              <a:gd name="connsiteY447" fmla="*/ 116205 h 3252363"/>
              <a:gd name="connsiteX448" fmla="*/ 284027 w 899565"/>
              <a:gd name="connsiteY448" fmla="*/ 113347 h 3252363"/>
              <a:gd name="connsiteX449" fmla="*/ 277360 w 899565"/>
              <a:gd name="connsiteY449" fmla="*/ 118110 h 3252363"/>
              <a:gd name="connsiteX450" fmla="*/ 282122 w 899565"/>
              <a:gd name="connsiteY450" fmla="*/ 111442 h 3252363"/>
              <a:gd name="connsiteX451" fmla="*/ 278312 w 899565"/>
              <a:gd name="connsiteY451" fmla="*/ 113347 h 3252363"/>
              <a:gd name="connsiteX452" fmla="*/ 286885 w 899565"/>
              <a:gd name="connsiteY452" fmla="*/ 100965 h 3252363"/>
              <a:gd name="connsiteX453" fmla="*/ 281170 w 899565"/>
              <a:gd name="connsiteY453" fmla="*/ 104775 h 3252363"/>
              <a:gd name="connsiteX454" fmla="*/ 276407 w 899565"/>
              <a:gd name="connsiteY454" fmla="*/ 111442 h 3252363"/>
              <a:gd name="connsiteX455" fmla="*/ 282122 w 899565"/>
              <a:gd name="connsiteY455" fmla="*/ 101917 h 3252363"/>
              <a:gd name="connsiteX456" fmla="*/ 288790 w 899565"/>
              <a:gd name="connsiteY456" fmla="*/ 95250 h 3252363"/>
              <a:gd name="connsiteX457" fmla="*/ 284027 w 899565"/>
              <a:gd name="connsiteY457" fmla="*/ 98107 h 3252363"/>
              <a:gd name="connsiteX458" fmla="*/ 292600 w 899565"/>
              <a:gd name="connsiteY458" fmla="*/ 89535 h 3252363"/>
              <a:gd name="connsiteX459" fmla="*/ 287838 w 899565"/>
              <a:gd name="connsiteY459" fmla="*/ 92391 h 3252363"/>
              <a:gd name="connsiteX460" fmla="*/ 291647 w 899565"/>
              <a:gd name="connsiteY460" fmla="*/ 88582 h 3252363"/>
              <a:gd name="connsiteX461" fmla="*/ 298315 w 899565"/>
              <a:gd name="connsiteY461" fmla="*/ 83820 h 3252363"/>
              <a:gd name="connsiteX462" fmla="*/ 291647 w 899565"/>
              <a:gd name="connsiteY462" fmla="*/ 83820 h 3252363"/>
              <a:gd name="connsiteX463" fmla="*/ 287837 w 899565"/>
              <a:gd name="connsiteY463" fmla="*/ 85725 h 3252363"/>
              <a:gd name="connsiteX464" fmla="*/ 295457 w 899565"/>
              <a:gd name="connsiteY464" fmla="*/ 80010 h 3252363"/>
              <a:gd name="connsiteX465" fmla="*/ 302125 w 899565"/>
              <a:gd name="connsiteY465" fmla="*/ 78105 h 3252363"/>
              <a:gd name="connsiteX466" fmla="*/ 297362 w 899565"/>
              <a:gd name="connsiteY466" fmla="*/ 78105 h 3252363"/>
              <a:gd name="connsiteX467" fmla="*/ 304982 w 899565"/>
              <a:gd name="connsiteY467" fmla="*/ 74295 h 3252363"/>
              <a:gd name="connsiteX468" fmla="*/ 301172 w 899565"/>
              <a:gd name="connsiteY468" fmla="*/ 75247 h 3252363"/>
              <a:gd name="connsiteX469" fmla="*/ 306887 w 899565"/>
              <a:gd name="connsiteY469" fmla="*/ 72390 h 3252363"/>
              <a:gd name="connsiteX470" fmla="*/ 304030 w 899565"/>
              <a:gd name="connsiteY470" fmla="*/ 71437 h 3252363"/>
              <a:gd name="connsiteX471" fmla="*/ 298315 w 899565"/>
              <a:gd name="connsiteY471" fmla="*/ 74295 h 3252363"/>
              <a:gd name="connsiteX472" fmla="*/ 304030 w 899565"/>
              <a:gd name="connsiteY472" fmla="*/ 70485 h 3252363"/>
              <a:gd name="connsiteX473" fmla="*/ 307840 w 899565"/>
              <a:gd name="connsiteY473" fmla="*/ 68580 h 3252363"/>
              <a:gd name="connsiteX474" fmla="*/ 305220 w 899565"/>
              <a:gd name="connsiteY474" fmla="*/ 68580 h 3252363"/>
              <a:gd name="connsiteX475" fmla="*/ 307203 w 899565"/>
              <a:gd name="connsiteY475" fmla="*/ 66993 h 3252363"/>
              <a:gd name="connsiteX476" fmla="*/ 309745 w 899565"/>
              <a:gd name="connsiteY476" fmla="*/ 65722 h 3252363"/>
              <a:gd name="connsiteX477" fmla="*/ 308792 w 899565"/>
              <a:gd name="connsiteY477" fmla="*/ 65722 h 3252363"/>
              <a:gd name="connsiteX478" fmla="*/ 312602 w 899565"/>
              <a:gd name="connsiteY478" fmla="*/ 63817 h 3252363"/>
              <a:gd name="connsiteX479" fmla="*/ 309745 w 899565"/>
              <a:gd name="connsiteY479" fmla="*/ 63817 h 3252363"/>
              <a:gd name="connsiteX480" fmla="*/ 317365 w 899565"/>
              <a:gd name="connsiteY480" fmla="*/ 60007 h 3252363"/>
              <a:gd name="connsiteX481" fmla="*/ 313555 w 899565"/>
              <a:gd name="connsiteY481" fmla="*/ 60007 h 3252363"/>
              <a:gd name="connsiteX482" fmla="*/ 321175 w 899565"/>
              <a:gd name="connsiteY482" fmla="*/ 57150 h 3252363"/>
              <a:gd name="connsiteX483" fmla="*/ 318317 w 899565"/>
              <a:gd name="connsiteY483" fmla="*/ 55245 h 3252363"/>
              <a:gd name="connsiteX484" fmla="*/ 314507 w 899565"/>
              <a:gd name="connsiteY484" fmla="*/ 56197 h 3252363"/>
              <a:gd name="connsiteX485" fmla="*/ 319270 w 899565"/>
              <a:gd name="connsiteY485" fmla="*/ 54292 h 3252363"/>
              <a:gd name="connsiteX486" fmla="*/ 317365 w 899565"/>
              <a:gd name="connsiteY486" fmla="*/ 53340 h 3252363"/>
              <a:gd name="connsiteX487" fmla="*/ 326890 w 899565"/>
              <a:gd name="connsiteY487" fmla="*/ 51435 h 3252363"/>
              <a:gd name="connsiteX488" fmla="*/ 324032 w 899565"/>
              <a:gd name="connsiteY488" fmla="*/ 50482 h 3252363"/>
              <a:gd name="connsiteX489" fmla="*/ 332605 w 899565"/>
              <a:gd name="connsiteY489" fmla="*/ 48577 h 3252363"/>
              <a:gd name="connsiteX490" fmla="*/ 329747 w 899565"/>
              <a:gd name="connsiteY490" fmla="*/ 47625 h 3252363"/>
              <a:gd name="connsiteX491" fmla="*/ 326890 w 899565"/>
              <a:gd name="connsiteY491" fmla="*/ 47625 h 3252363"/>
              <a:gd name="connsiteX492" fmla="*/ 332605 w 899565"/>
              <a:gd name="connsiteY492" fmla="*/ 45720 h 3252363"/>
              <a:gd name="connsiteX493" fmla="*/ 328795 w 899565"/>
              <a:gd name="connsiteY493" fmla="*/ 44767 h 3252363"/>
              <a:gd name="connsiteX494" fmla="*/ 334510 w 899565"/>
              <a:gd name="connsiteY494" fmla="*/ 43815 h 3252363"/>
              <a:gd name="connsiteX495" fmla="*/ 331652 w 899565"/>
              <a:gd name="connsiteY495" fmla="*/ 42862 h 3252363"/>
              <a:gd name="connsiteX496" fmla="*/ 326890 w 899565"/>
              <a:gd name="connsiteY496" fmla="*/ 43815 h 3252363"/>
              <a:gd name="connsiteX497" fmla="*/ 333557 w 899565"/>
              <a:gd name="connsiteY497" fmla="*/ 40957 h 3252363"/>
              <a:gd name="connsiteX498" fmla="*/ 331652 w 899565"/>
              <a:gd name="connsiteY498" fmla="*/ 40005 h 3252363"/>
              <a:gd name="connsiteX499" fmla="*/ 343082 w 899565"/>
              <a:gd name="connsiteY499" fmla="*/ 40005 h 3252363"/>
              <a:gd name="connsiteX500" fmla="*/ 337367 w 899565"/>
              <a:gd name="connsiteY500" fmla="*/ 37147 h 3252363"/>
              <a:gd name="connsiteX501" fmla="*/ 349750 w 899565"/>
              <a:gd name="connsiteY501" fmla="*/ 39052 h 3252363"/>
              <a:gd name="connsiteX502" fmla="*/ 344987 w 899565"/>
              <a:gd name="connsiteY502" fmla="*/ 35242 h 3252363"/>
              <a:gd name="connsiteX503" fmla="*/ 358322 w 899565"/>
              <a:gd name="connsiteY503" fmla="*/ 40005 h 3252363"/>
              <a:gd name="connsiteX504" fmla="*/ 353560 w 899565"/>
              <a:gd name="connsiteY504" fmla="*/ 36195 h 3252363"/>
              <a:gd name="connsiteX505" fmla="*/ 359275 w 899565"/>
              <a:gd name="connsiteY505" fmla="*/ 36195 h 3252363"/>
              <a:gd name="connsiteX506" fmla="*/ 357370 w 899565"/>
              <a:gd name="connsiteY506" fmla="*/ 34290 h 3252363"/>
              <a:gd name="connsiteX507" fmla="*/ 363085 w 899565"/>
              <a:gd name="connsiteY507" fmla="*/ 35242 h 3252363"/>
              <a:gd name="connsiteX508" fmla="*/ 360227 w 899565"/>
              <a:gd name="connsiteY508" fmla="*/ 32385 h 3252363"/>
              <a:gd name="connsiteX509" fmla="*/ 354512 w 899565"/>
              <a:gd name="connsiteY509" fmla="*/ 31432 h 3252363"/>
              <a:gd name="connsiteX510" fmla="*/ 362132 w 899565"/>
              <a:gd name="connsiteY510" fmla="*/ 30480 h 3252363"/>
              <a:gd name="connsiteX511" fmla="*/ 358322 w 899565"/>
              <a:gd name="connsiteY511" fmla="*/ 27622 h 3252363"/>
              <a:gd name="connsiteX512" fmla="*/ 365942 w 899565"/>
              <a:gd name="connsiteY512" fmla="*/ 28575 h 3252363"/>
              <a:gd name="connsiteX513" fmla="*/ 363085 w 899565"/>
              <a:gd name="connsiteY513" fmla="*/ 25717 h 3252363"/>
              <a:gd name="connsiteX514" fmla="*/ 356417 w 899565"/>
              <a:gd name="connsiteY514" fmla="*/ 24765 h 3252363"/>
              <a:gd name="connsiteX515" fmla="*/ 366895 w 899565"/>
              <a:gd name="connsiteY515" fmla="*/ 24765 h 3252363"/>
              <a:gd name="connsiteX516" fmla="*/ 379277 w 899565"/>
              <a:gd name="connsiteY516" fmla="*/ 31432 h 3252363"/>
              <a:gd name="connsiteX517" fmla="*/ 374515 w 899565"/>
              <a:gd name="connsiteY517" fmla="*/ 24765 h 3252363"/>
              <a:gd name="connsiteX518" fmla="*/ 386897 w 899565"/>
              <a:gd name="connsiteY518" fmla="*/ 33337 h 3252363"/>
              <a:gd name="connsiteX519" fmla="*/ 383087 w 899565"/>
              <a:gd name="connsiteY519" fmla="*/ 28575 h 3252363"/>
              <a:gd name="connsiteX520" fmla="*/ 376420 w 899565"/>
              <a:gd name="connsiteY520" fmla="*/ 22860 h 3252363"/>
              <a:gd name="connsiteX521" fmla="*/ 387850 w 899565"/>
              <a:gd name="connsiteY521" fmla="*/ 29527 h 3252363"/>
              <a:gd name="connsiteX522" fmla="*/ 384040 w 899565"/>
              <a:gd name="connsiteY522" fmla="*/ 23812 h 3252363"/>
              <a:gd name="connsiteX523" fmla="*/ 391660 w 899565"/>
              <a:gd name="connsiteY523" fmla="*/ 28575 h 3252363"/>
              <a:gd name="connsiteX524" fmla="*/ 388802 w 899565"/>
              <a:gd name="connsiteY524" fmla="*/ 22860 h 3252363"/>
              <a:gd name="connsiteX525" fmla="*/ 383087 w 899565"/>
              <a:gd name="connsiteY525" fmla="*/ 17145 h 3252363"/>
              <a:gd name="connsiteX526" fmla="*/ 391660 w 899565"/>
              <a:gd name="connsiteY526" fmla="*/ 24765 h 3252363"/>
              <a:gd name="connsiteX527" fmla="*/ 390707 w 899565"/>
              <a:gd name="connsiteY527" fmla="*/ 19050 h 3252363"/>
              <a:gd name="connsiteX528" fmla="*/ 396422 w 899565"/>
              <a:gd name="connsiteY528" fmla="*/ 25717 h 3252363"/>
              <a:gd name="connsiteX529" fmla="*/ 394517 w 899565"/>
              <a:gd name="connsiteY529" fmla="*/ 20002 h 3252363"/>
              <a:gd name="connsiteX530" fmla="*/ 400232 w 899565"/>
              <a:gd name="connsiteY530" fmla="*/ 23812 h 3252363"/>
              <a:gd name="connsiteX531" fmla="*/ 397375 w 899565"/>
              <a:gd name="connsiteY531" fmla="*/ 16192 h 3252363"/>
              <a:gd name="connsiteX532" fmla="*/ 391660 w 899565"/>
              <a:gd name="connsiteY532" fmla="*/ 10477 h 3252363"/>
              <a:gd name="connsiteX533" fmla="*/ 401185 w 899565"/>
              <a:gd name="connsiteY533" fmla="*/ 19050 h 3252363"/>
              <a:gd name="connsiteX534" fmla="*/ 398327 w 899565"/>
              <a:gd name="connsiteY534" fmla="*/ 13335 h 3252363"/>
              <a:gd name="connsiteX535" fmla="*/ 405947 w 899565"/>
              <a:gd name="connsiteY535" fmla="*/ 21907 h 3252363"/>
              <a:gd name="connsiteX536" fmla="*/ 403090 w 899565"/>
              <a:gd name="connsiteY536" fmla="*/ 15240 h 3252363"/>
              <a:gd name="connsiteX537" fmla="*/ 410710 w 899565"/>
              <a:gd name="connsiteY537" fmla="*/ 22860 h 3252363"/>
              <a:gd name="connsiteX538" fmla="*/ 407852 w 899565"/>
              <a:gd name="connsiteY538" fmla="*/ 17145 h 3252363"/>
              <a:gd name="connsiteX539" fmla="*/ 404042 w 899565"/>
              <a:gd name="connsiteY539" fmla="*/ 14287 h 3252363"/>
              <a:gd name="connsiteX540" fmla="*/ 412615 w 899565"/>
              <a:gd name="connsiteY540" fmla="*/ 19050 h 3252363"/>
              <a:gd name="connsiteX541" fmla="*/ 416425 w 899565"/>
              <a:gd name="connsiteY541" fmla="*/ 22860 h 3252363"/>
              <a:gd name="connsiteX542" fmla="*/ 413567 w 899565"/>
              <a:gd name="connsiteY542" fmla="*/ 15240 h 3252363"/>
              <a:gd name="connsiteX543" fmla="*/ 418330 w 899565"/>
              <a:gd name="connsiteY543" fmla="*/ 20955 h 3252363"/>
              <a:gd name="connsiteX544" fmla="*/ 417377 w 899565"/>
              <a:gd name="connsiteY544" fmla="*/ 15240 h 3252363"/>
              <a:gd name="connsiteX545" fmla="*/ 422140 w 899565"/>
              <a:gd name="connsiteY545" fmla="*/ 20955 h 3252363"/>
              <a:gd name="connsiteX546" fmla="*/ 422140 w 899565"/>
              <a:gd name="connsiteY546" fmla="*/ 17145 h 3252363"/>
              <a:gd name="connsiteX547" fmla="*/ 417377 w 899565"/>
              <a:gd name="connsiteY547" fmla="*/ 12382 h 3252363"/>
              <a:gd name="connsiteX548" fmla="*/ 424997 w 899565"/>
              <a:gd name="connsiteY548" fmla="*/ 16192 h 3252363"/>
              <a:gd name="connsiteX549" fmla="*/ 424045 w 899565"/>
              <a:gd name="connsiteY549" fmla="*/ 12382 h 3252363"/>
              <a:gd name="connsiteX550" fmla="*/ 427855 w 899565"/>
              <a:gd name="connsiteY550" fmla="*/ 19050 h 3252363"/>
              <a:gd name="connsiteX551" fmla="*/ 427855 w 899565"/>
              <a:gd name="connsiteY551" fmla="*/ 13335 h 3252363"/>
              <a:gd name="connsiteX552" fmla="*/ 424045 w 899565"/>
              <a:gd name="connsiteY552" fmla="*/ 8572 h 3252363"/>
              <a:gd name="connsiteX553" fmla="*/ 429760 w 899565"/>
              <a:gd name="connsiteY553" fmla="*/ 15240 h 3252363"/>
              <a:gd name="connsiteX554" fmla="*/ 430712 w 899565"/>
              <a:gd name="connsiteY554" fmla="*/ 10477 h 3252363"/>
              <a:gd name="connsiteX555" fmla="*/ 433570 w 899565"/>
              <a:gd name="connsiteY555" fmla="*/ 20002 h 3252363"/>
              <a:gd name="connsiteX556" fmla="*/ 433570 w 899565"/>
              <a:gd name="connsiteY556" fmla="*/ 14287 h 3252363"/>
              <a:gd name="connsiteX557" fmla="*/ 440237 w 899565"/>
              <a:gd name="connsiteY557" fmla="*/ 24765 h 3252363"/>
              <a:gd name="connsiteX558" fmla="*/ 440237 w 899565"/>
              <a:gd name="connsiteY558" fmla="*/ 13335 h 3252363"/>
              <a:gd name="connsiteX559" fmla="*/ 435475 w 899565"/>
              <a:gd name="connsiteY559" fmla="*/ 0 h 325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Lst>
            <a:rect l="l" t="t" r="r" b="b"/>
            <a:pathLst>
              <a:path w="899565" h="3252363">
                <a:moveTo>
                  <a:pt x="676457" y="2987040"/>
                </a:moveTo>
                <a:lnTo>
                  <a:pt x="676457" y="2992755"/>
                </a:lnTo>
                <a:cubicBezTo>
                  <a:pt x="676457" y="2992755"/>
                  <a:pt x="685030" y="3000375"/>
                  <a:pt x="685982" y="3002280"/>
                </a:cubicBezTo>
                <a:cubicBezTo>
                  <a:pt x="686935" y="3003232"/>
                  <a:pt x="690745" y="3002280"/>
                  <a:pt x="689792" y="3002280"/>
                </a:cubicBezTo>
                <a:cubicBezTo>
                  <a:pt x="689792" y="3002280"/>
                  <a:pt x="689792" y="2996565"/>
                  <a:pt x="686935" y="2993707"/>
                </a:cubicBezTo>
                <a:cubicBezTo>
                  <a:pt x="684077" y="2990850"/>
                  <a:pt x="676457" y="2987040"/>
                  <a:pt x="676457" y="2987040"/>
                </a:cubicBezTo>
                <a:close/>
                <a:moveTo>
                  <a:pt x="795163" y="1814274"/>
                </a:moveTo>
                <a:cubicBezTo>
                  <a:pt x="792186" y="1814274"/>
                  <a:pt x="789805" y="1814512"/>
                  <a:pt x="789805" y="1814512"/>
                </a:cubicBezTo>
                <a:cubicBezTo>
                  <a:pt x="789805" y="1814512"/>
                  <a:pt x="790757" y="1842135"/>
                  <a:pt x="788852" y="1859280"/>
                </a:cubicBezTo>
                <a:cubicBezTo>
                  <a:pt x="786947" y="1876425"/>
                  <a:pt x="782185" y="1892617"/>
                  <a:pt x="782185" y="1891665"/>
                </a:cubicBezTo>
                <a:lnTo>
                  <a:pt x="803140" y="1891665"/>
                </a:lnTo>
                <a:cubicBezTo>
                  <a:pt x="803140" y="1891665"/>
                  <a:pt x="803140" y="1885950"/>
                  <a:pt x="805997" y="1883092"/>
                </a:cubicBezTo>
                <a:cubicBezTo>
                  <a:pt x="808855" y="1880235"/>
                  <a:pt x="813617" y="1876425"/>
                  <a:pt x="813617" y="1876425"/>
                </a:cubicBezTo>
                <a:cubicBezTo>
                  <a:pt x="813617" y="1876425"/>
                  <a:pt x="818380" y="1867852"/>
                  <a:pt x="817427" y="1862137"/>
                </a:cubicBezTo>
                <a:cubicBezTo>
                  <a:pt x="816475" y="1856422"/>
                  <a:pt x="814570" y="1821180"/>
                  <a:pt x="814570" y="1821180"/>
                </a:cubicBezTo>
                <a:cubicBezTo>
                  <a:pt x="812665" y="1821180"/>
                  <a:pt x="808855" y="1817370"/>
                  <a:pt x="804092" y="1815465"/>
                </a:cubicBezTo>
                <a:cubicBezTo>
                  <a:pt x="801711" y="1814513"/>
                  <a:pt x="798139" y="1814274"/>
                  <a:pt x="795163" y="1814274"/>
                </a:cubicBezTo>
                <a:close/>
                <a:moveTo>
                  <a:pt x="568825" y="1329690"/>
                </a:moveTo>
                <a:cubicBezTo>
                  <a:pt x="559300" y="1332547"/>
                  <a:pt x="554537" y="1343025"/>
                  <a:pt x="557395" y="1353502"/>
                </a:cubicBezTo>
                <a:cubicBezTo>
                  <a:pt x="559300" y="1364932"/>
                  <a:pt x="568825" y="1372552"/>
                  <a:pt x="578350" y="1369695"/>
                </a:cubicBezTo>
                <a:cubicBezTo>
                  <a:pt x="585970" y="1367790"/>
                  <a:pt x="590732" y="1358265"/>
                  <a:pt x="588827" y="1346835"/>
                </a:cubicBezTo>
                <a:cubicBezTo>
                  <a:pt x="586922" y="1335405"/>
                  <a:pt x="578350" y="1327785"/>
                  <a:pt x="568825" y="1329690"/>
                </a:cubicBezTo>
                <a:close/>
                <a:moveTo>
                  <a:pt x="546917" y="1162050"/>
                </a:moveTo>
                <a:cubicBezTo>
                  <a:pt x="538345" y="1163955"/>
                  <a:pt x="534535" y="1174432"/>
                  <a:pt x="536440" y="1185862"/>
                </a:cubicBezTo>
                <a:cubicBezTo>
                  <a:pt x="538345" y="1197292"/>
                  <a:pt x="548822" y="1203007"/>
                  <a:pt x="558347" y="1201102"/>
                </a:cubicBezTo>
                <a:cubicBezTo>
                  <a:pt x="569777" y="1198245"/>
                  <a:pt x="569777" y="1184910"/>
                  <a:pt x="568825" y="1179195"/>
                </a:cubicBezTo>
                <a:cubicBezTo>
                  <a:pt x="566920" y="1167765"/>
                  <a:pt x="556442" y="1159192"/>
                  <a:pt x="546917" y="1162050"/>
                </a:cubicBezTo>
                <a:close/>
                <a:moveTo>
                  <a:pt x="525962" y="993457"/>
                </a:moveTo>
                <a:cubicBezTo>
                  <a:pt x="519295" y="994410"/>
                  <a:pt x="512627" y="1000125"/>
                  <a:pt x="512627" y="1011555"/>
                </a:cubicBezTo>
                <a:cubicBezTo>
                  <a:pt x="512627" y="1022985"/>
                  <a:pt x="525010" y="1035367"/>
                  <a:pt x="537392" y="1031557"/>
                </a:cubicBezTo>
                <a:cubicBezTo>
                  <a:pt x="546917" y="1028700"/>
                  <a:pt x="547870" y="1019175"/>
                  <a:pt x="547870" y="1015365"/>
                </a:cubicBezTo>
                <a:cubicBezTo>
                  <a:pt x="547870" y="1004887"/>
                  <a:pt x="537392" y="992505"/>
                  <a:pt x="525962" y="993457"/>
                </a:cubicBezTo>
                <a:close/>
                <a:moveTo>
                  <a:pt x="505960" y="829627"/>
                </a:moveTo>
                <a:cubicBezTo>
                  <a:pt x="495482" y="829627"/>
                  <a:pt x="492625" y="840105"/>
                  <a:pt x="494530" y="850582"/>
                </a:cubicBezTo>
                <a:cubicBezTo>
                  <a:pt x="496435" y="862012"/>
                  <a:pt x="504055" y="868680"/>
                  <a:pt x="514532" y="868680"/>
                </a:cubicBezTo>
                <a:cubicBezTo>
                  <a:pt x="525010" y="868680"/>
                  <a:pt x="527867" y="860107"/>
                  <a:pt x="526915" y="849630"/>
                </a:cubicBezTo>
                <a:cubicBezTo>
                  <a:pt x="525962" y="837247"/>
                  <a:pt x="516437" y="829627"/>
                  <a:pt x="505960" y="829627"/>
                </a:cubicBezTo>
                <a:close/>
                <a:moveTo>
                  <a:pt x="483100" y="672465"/>
                </a:moveTo>
                <a:cubicBezTo>
                  <a:pt x="477385" y="673417"/>
                  <a:pt x="473575" y="681990"/>
                  <a:pt x="475480" y="692467"/>
                </a:cubicBezTo>
                <a:cubicBezTo>
                  <a:pt x="476432" y="702945"/>
                  <a:pt x="483100" y="710565"/>
                  <a:pt x="488815" y="709612"/>
                </a:cubicBezTo>
                <a:cubicBezTo>
                  <a:pt x="495482" y="708660"/>
                  <a:pt x="497387" y="700087"/>
                  <a:pt x="495482" y="689610"/>
                </a:cubicBezTo>
                <a:cubicBezTo>
                  <a:pt x="494530" y="679132"/>
                  <a:pt x="488815" y="671512"/>
                  <a:pt x="483100" y="672465"/>
                </a:cubicBezTo>
                <a:close/>
                <a:moveTo>
                  <a:pt x="337367" y="481012"/>
                </a:moveTo>
                <a:lnTo>
                  <a:pt x="326890" y="485775"/>
                </a:lnTo>
                <a:cubicBezTo>
                  <a:pt x="326890" y="485775"/>
                  <a:pt x="323080" y="495300"/>
                  <a:pt x="328795" y="504825"/>
                </a:cubicBezTo>
                <a:cubicBezTo>
                  <a:pt x="328795" y="504825"/>
                  <a:pt x="375467" y="565785"/>
                  <a:pt x="457382" y="610552"/>
                </a:cubicBezTo>
                <a:cubicBezTo>
                  <a:pt x="457382" y="610552"/>
                  <a:pt x="468812" y="620077"/>
                  <a:pt x="466907" y="632460"/>
                </a:cubicBezTo>
                <a:cubicBezTo>
                  <a:pt x="466907" y="632460"/>
                  <a:pt x="465002" y="649605"/>
                  <a:pt x="462145" y="656272"/>
                </a:cubicBezTo>
                <a:cubicBezTo>
                  <a:pt x="462145" y="656272"/>
                  <a:pt x="460240" y="662940"/>
                  <a:pt x="465955" y="662940"/>
                </a:cubicBezTo>
                <a:cubicBezTo>
                  <a:pt x="465955" y="662940"/>
                  <a:pt x="478337" y="661987"/>
                  <a:pt x="483100" y="657225"/>
                </a:cubicBezTo>
                <a:cubicBezTo>
                  <a:pt x="483100" y="657225"/>
                  <a:pt x="491672" y="638175"/>
                  <a:pt x="495482" y="627697"/>
                </a:cubicBezTo>
                <a:cubicBezTo>
                  <a:pt x="495482" y="627697"/>
                  <a:pt x="499292" y="620077"/>
                  <a:pt x="505960" y="615315"/>
                </a:cubicBezTo>
                <a:cubicBezTo>
                  <a:pt x="505960" y="615315"/>
                  <a:pt x="548822" y="573405"/>
                  <a:pt x="543107" y="538162"/>
                </a:cubicBezTo>
                <a:cubicBezTo>
                  <a:pt x="543107" y="538162"/>
                  <a:pt x="540250" y="513397"/>
                  <a:pt x="527867" y="506730"/>
                </a:cubicBezTo>
                <a:cubicBezTo>
                  <a:pt x="527867" y="506730"/>
                  <a:pt x="543107" y="536257"/>
                  <a:pt x="526915" y="558165"/>
                </a:cubicBezTo>
                <a:cubicBezTo>
                  <a:pt x="526915" y="558165"/>
                  <a:pt x="498340" y="586740"/>
                  <a:pt x="480242" y="597217"/>
                </a:cubicBezTo>
                <a:cubicBezTo>
                  <a:pt x="480242" y="597217"/>
                  <a:pt x="479290" y="604837"/>
                  <a:pt x="475480" y="601980"/>
                </a:cubicBezTo>
                <a:cubicBezTo>
                  <a:pt x="475480" y="601980"/>
                  <a:pt x="478337" y="596265"/>
                  <a:pt x="475480" y="591502"/>
                </a:cubicBezTo>
                <a:cubicBezTo>
                  <a:pt x="475480" y="591502"/>
                  <a:pt x="471670" y="587692"/>
                  <a:pt x="461192" y="582930"/>
                </a:cubicBezTo>
                <a:cubicBezTo>
                  <a:pt x="461192" y="582930"/>
                  <a:pt x="344035" y="516255"/>
                  <a:pt x="333557" y="494347"/>
                </a:cubicBezTo>
                <a:cubicBezTo>
                  <a:pt x="333557" y="494347"/>
                  <a:pt x="329747" y="484822"/>
                  <a:pt x="337367" y="481012"/>
                </a:cubicBezTo>
                <a:close/>
                <a:moveTo>
                  <a:pt x="265623" y="218565"/>
                </a:moveTo>
                <a:lnTo>
                  <a:pt x="264977" y="220027"/>
                </a:lnTo>
                <a:cubicBezTo>
                  <a:pt x="263072" y="222885"/>
                  <a:pt x="261167" y="222885"/>
                  <a:pt x="261167" y="222885"/>
                </a:cubicBezTo>
                <a:lnTo>
                  <a:pt x="264596" y="218770"/>
                </a:lnTo>
                <a:close/>
                <a:moveTo>
                  <a:pt x="265930" y="217170"/>
                </a:moveTo>
                <a:lnTo>
                  <a:pt x="264596" y="218770"/>
                </a:lnTo>
                <a:lnTo>
                  <a:pt x="263072" y="219075"/>
                </a:lnTo>
                <a:cubicBezTo>
                  <a:pt x="263072" y="219075"/>
                  <a:pt x="264025" y="218122"/>
                  <a:pt x="265930" y="217170"/>
                </a:cubicBezTo>
                <a:close/>
                <a:moveTo>
                  <a:pt x="287838" y="92391"/>
                </a:moveTo>
                <a:lnTo>
                  <a:pt x="283075" y="97155"/>
                </a:lnTo>
                <a:cubicBezTo>
                  <a:pt x="283075" y="97155"/>
                  <a:pt x="284980" y="94297"/>
                  <a:pt x="287837" y="92392"/>
                </a:cubicBezTo>
                <a:close/>
                <a:moveTo>
                  <a:pt x="304982" y="68580"/>
                </a:moveTo>
                <a:lnTo>
                  <a:pt x="305220" y="68580"/>
                </a:lnTo>
                <a:lnTo>
                  <a:pt x="304030" y="69532"/>
                </a:lnTo>
                <a:close/>
                <a:moveTo>
                  <a:pt x="305934" y="67628"/>
                </a:moveTo>
                <a:lnTo>
                  <a:pt x="304982" y="68580"/>
                </a:lnTo>
                <a:lnTo>
                  <a:pt x="304030" y="68580"/>
                </a:lnTo>
                <a:close/>
                <a:moveTo>
                  <a:pt x="307840" y="65722"/>
                </a:moveTo>
                <a:lnTo>
                  <a:pt x="308792" y="65722"/>
                </a:lnTo>
                <a:lnTo>
                  <a:pt x="307203" y="66993"/>
                </a:lnTo>
                <a:lnTo>
                  <a:pt x="305934" y="67628"/>
                </a:lnTo>
                <a:close/>
                <a:moveTo>
                  <a:pt x="435475" y="0"/>
                </a:moveTo>
                <a:cubicBezTo>
                  <a:pt x="435475" y="0"/>
                  <a:pt x="438332" y="4762"/>
                  <a:pt x="441190" y="12382"/>
                </a:cubicBezTo>
                <a:cubicBezTo>
                  <a:pt x="444047" y="18097"/>
                  <a:pt x="444047" y="10477"/>
                  <a:pt x="444047" y="10477"/>
                </a:cubicBezTo>
                <a:lnTo>
                  <a:pt x="447857" y="23812"/>
                </a:lnTo>
                <a:lnTo>
                  <a:pt x="447857" y="18097"/>
                </a:lnTo>
                <a:lnTo>
                  <a:pt x="450715" y="22860"/>
                </a:lnTo>
                <a:cubicBezTo>
                  <a:pt x="450715" y="22860"/>
                  <a:pt x="451667" y="18097"/>
                  <a:pt x="451667" y="16192"/>
                </a:cubicBezTo>
                <a:cubicBezTo>
                  <a:pt x="451667" y="13335"/>
                  <a:pt x="451667" y="10477"/>
                  <a:pt x="451667" y="10477"/>
                </a:cubicBezTo>
                <a:lnTo>
                  <a:pt x="454525" y="19050"/>
                </a:lnTo>
                <a:lnTo>
                  <a:pt x="454525" y="10477"/>
                </a:lnTo>
                <a:lnTo>
                  <a:pt x="455477" y="16192"/>
                </a:lnTo>
                <a:cubicBezTo>
                  <a:pt x="455477" y="16192"/>
                  <a:pt x="457382" y="14287"/>
                  <a:pt x="457382" y="10477"/>
                </a:cubicBezTo>
                <a:cubicBezTo>
                  <a:pt x="457382" y="6667"/>
                  <a:pt x="456430" y="1905"/>
                  <a:pt x="456430" y="1905"/>
                </a:cubicBezTo>
                <a:cubicBezTo>
                  <a:pt x="456430" y="1905"/>
                  <a:pt x="460240" y="7620"/>
                  <a:pt x="460240" y="12382"/>
                </a:cubicBezTo>
                <a:cubicBezTo>
                  <a:pt x="460240" y="17145"/>
                  <a:pt x="461192" y="8572"/>
                  <a:pt x="461192" y="8572"/>
                </a:cubicBezTo>
                <a:lnTo>
                  <a:pt x="462145" y="14287"/>
                </a:lnTo>
                <a:cubicBezTo>
                  <a:pt x="462145" y="14287"/>
                  <a:pt x="463097" y="8572"/>
                  <a:pt x="463097" y="6667"/>
                </a:cubicBezTo>
                <a:cubicBezTo>
                  <a:pt x="463097" y="4762"/>
                  <a:pt x="462145" y="952"/>
                  <a:pt x="462145" y="952"/>
                </a:cubicBezTo>
                <a:cubicBezTo>
                  <a:pt x="462145" y="952"/>
                  <a:pt x="465002" y="8572"/>
                  <a:pt x="465002" y="13335"/>
                </a:cubicBezTo>
                <a:cubicBezTo>
                  <a:pt x="465002" y="18097"/>
                  <a:pt x="466907" y="9525"/>
                  <a:pt x="466907" y="7620"/>
                </a:cubicBezTo>
                <a:cubicBezTo>
                  <a:pt x="466907" y="6667"/>
                  <a:pt x="468812" y="2857"/>
                  <a:pt x="469765" y="1905"/>
                </a:cubicBezTo>
                <a:cubicBezTo>
                  <a:pt x="469765" y="2857"/>
                  <a:pt x="468812" y="4762"/>
                  <a:pt x="469765" y="8572"/>
                </a:cubicBezTo>
                <a:cubicBezTo>
                  <a:pt x="468812" y="14287"/>
                  <a:pt x="472622" y="7620"/>
                  <a:pt x="471670" y="8572"/>
                </a:cubicBezTo>
                <a:cubicBezTo>
                  <a:pt x="471670" y="9525"/>
                  <a:pt x="467860" y="20002"/>
                  <a:pt x="470717" y="15240"/>
                </a:cubicBezTo>
                <a:cubicBezTo>
                  <a:pt x="472622" y="10477"/>
                  <a:pt x="475480" y="8572"/>
                  <a:pt x="475480" y="8572"/>
                </a:cubicBezTo>
                <a:lnTo>
                  <a:pt x="473575" y="14287"/>
                </a:lnTo>
                <a:cubicBezTo>
                  <a:pt x="473575" y="14287"/>
                  <a:pt x="475480" y="16192"/>
                  <a:pt x="477385" y="12382"/>
                </a:cubicBezTo>
                <a:cubicBezTo>
                  <a:pt x="479290" y="8572"/>
                  <a:pt x="482147" y="1905"/>
                  <a:pt x="482147" y="1905"/>
                </a:cubicBezTo>
                <a:lnTo>
                  <a:pt x="479290" y="13335"/>
                </a:lnTo>
                <a:lnTo>
                  <a:pt x="482147" y="7620"/>
                </a:lnTo>
                <a:lnTo>
                  <a:pt x="479290" y="17145"/>
                </a:lnTo>
                <a:cubicBezTo>
                  <a:pt x="479290" y="17145"/>
                  <a:pt x="482147" y="15240"/>
                  <a:pt x="485957" y="12382"/>
                </a:cubicBezTo>
                <a:cubicBezTo>
                  <a:pt x="487862" y="10477"/>
                  <a:pt x="488815" y="9525"/>
                  <a:pt x="489767" y="5715"/>
                </a:cubicBezTo>
                <a:lnTo>
                  <a:pt x="487862" y="11430"/>
                </a:lnTo>
                <a:cubicBezTo>
                  <a:pt x="487862" y="11430"/>
                  <a:pt x="490720" y="8572"/>
                  <a:pt x="493577" y="7620"/>
                </a:cubicBezTo>
                <a:cubicBezTo>
                  <a:pt x="496435" y="6667"/>
                  <a:pt x="499292" y="6667"/>
                  <a:pt x="499292" y="6667"/>
                </a:cubicBezTo>
                <a:cubicBezTo>
                  <a:pt x="499292" y="6667"/>
                  <a:pt x="495482" y="9525"/>
                  <a:pt x="494530" y="10477"/>
                </a:cubicBezTo>
                <a:cubicBezTo>
                  <a:pt x="493577" y="11430"/>
                  <a:pt x="499292" y="11430"/>
                  <a:pt x="499292" y="11430"/>
                </a:cubicBezTo>
                <a:cubicBezTo>
                  <a:pt x="499292" y="11430"/>
                  <a:pt x="496435" y="13335"/>
                  <a:pt x="495482" y="14287"/>
                </a:cubicBezTo>
                <a:cubicBezTo>
                  <a:pt x="494530" y="15240"/>
                  <a:pt x="497387" y="15240"/>
                  <a:pt x="500245" y="15240"/>
                </a:cubicBezTo>
                <a:cubicBezTo>
                  <a:pt x="502150" y="15240"/>
                  <a:pt x="503102" y="14287"/>
                  <a:pt x="504055" y="13335"/>
                </a:cubicBezTo>
                <a:lnTo>
                  <a:pt x="500245" y="17145"/>
                </a:lnTo>
                <a:lnTo>
                  <a:pt x="511675" y="13335"/>
                </a:lnTo>
                <a:lnTo>
                  <a:pt x="507865" y="17145"/>
                </a:lnTo>
                <a:lnTo>
                  <a:pt x="516437" y="14287"/>
                </a:lnTo>
                <a:lnTo>
                  <a:pt x="513580" y="18097"/>
                </a:lnTo>
                <a:lnTo>
                  <a:pt x="522152" y="15240"/>
                </a:lnTo>
                <a:lnTo>
                  <a:pt x="518342" y="19050"/>
                </a:lnTo>
                <a:lnTo>
                  <a:pt x="525010" y="19050"/>
                </a:lnTo>
                <a:lnTo>
                  <a:pt x="522152" y="22860"/>
                </a:lnTo>
                <a:lnTo>
                  <a:pt x="532630" y="19050"/>
                </a:lnTo>
                <a:lnTo>
                  <a:pt x="527867" y="22860"/>
                </a:lnTo>
                <a:lnTo>
                  <a:pt x="539297" y="22860"/>
                </a:lnTo>
                <a:lnTo>
                  <a:pt x="529772" y="25717"/>
                </a:lnTo>
                <a:lnTo>
                  <a:pt x="537392" y="26670"/>
                </a:lnTo>
                <a:cubicBezTo>
                  <a:pt x="537392" y="26670"/>
                  <a:pt x="527867" y="31432"/>
                  <a:pt x="531677" y="31432"/>
                </a:cubicBezTo>
                <a:cubicBezTo>
                  <a:pt x="534535" y="31432"/>
                  <a:pt x="537392" y="30480"/>
                  <a:pt x="539297" y="30480"/>
                </a:cubicBezTo>
                <a:cubicBezTo>
                  <a:pt x="538345" y="31432"/>
                  <a:pt x="536440" y="32385"/>
                  <a:pt x="536440" y="32385"/>
                </a:cubicBezTo>
                <a:cubicBezTo>
                  <a:pt x="531677" y="34290"/>
                  <a:pt x="542155" y="34290"/>
                  <a:pt x="542155" y="34290"/>
                </a:cubicBezTo>
                <a:cubicBezTo>
                  <a:pt x="542155" y="34290"/>
                  <a:pt x="531677" y="37147"/>
                  <a:pt x="536440" y="37147"/>
                </a:cubicBezTo>
                <a:cubicBezTo>
                  <a:pt x="541202" y="37147"/>
                  <a:pt x="547870" y="42862"/>
                  <a:pt x="547870" y="42862"/>
                </a:cubicBezTo>
                <a:cubicBezTo>
                  <a:pt x="547870" y="42862"/>
                  <a:pt x="542155" y="45720"/>
                  <a:pt x="539297" y="45720"/>
                </a:cubicBezTo>
                <a:cubicBezTo>
                  <a:pt x="536440" y="45720"/>
                  <a:pt x="534535" y="45720"/>
                  <a:pt x="534535" y="45720"/>
                </a:cubicBezTo>
                <a:cubicBezTo>
                  <a:pt x="534535" y="45720"/>
                  <a:pt x="540250" y="48577"/>
                  <a:pt x="544060" y="49530"/>
                </a:cubicBezTo>
                <a:cubicBezTo>
                  <a:pt x="548822" y="50482"/>
                  <a:pt x="551680" y="50482"/>
                  <a:pt x="551680" y="50482"/>
                </a:cubicBezTo>
                <a:cubicBezTo>
                  <a:pt x="551680" y="50482"/>
                  <a:pt x="549775" y="51435"/>
                  <a:pt x="545965" y="52387"/>
                </a:cubicBezTo>
                <a:cubicBezTo>
                  <a:pt x="543107" y="53340"/>
                  <a:pt x="542155" y="56197"/>
                  <a:pt x="543107" y="56197"/>
                </a:cubicBezTo>
                <a:cubicBezTo>
                  <a:pt x="544060" y="56197"/>
                  <a:pt x="550727" y="60007"/>
                  <a:pt x="552632" y="59055"/>
                </a:cubicBezTo>
                <a:cubicBezTo>
                  <a:pt x="554537" y="58102"/>
                  <a:pt x="558347" y="59055"/>
                  <a:pt x="563110" y="59055"/>
                </a:cubicBezTo>
                <a:cubicBezTo>
                  <a:pt x="567872" y="59055"/>
                  <a:pt x="571682" y="58102"/>
                  <a:pt x="571682" y="58102"/>
                </a:cubicBezTo>
                <a:cubicBezTo>
                  <a:pt x="571682" y="58102"/>
                  <a:pt x="570730" y="60007"/>
                  <a:pt x="566920" y="60960"/>
                </a:cubicBezTo>
                <a:cubicBezTo>
                  <a:pt x="563110" y="62865"/>
                  <a:pt x="560252" y="63817"/>
                  <a:pt x="560252" y="63817"/>
                </a:cubicBezTo>
                <a:cubicBezTo>
                  <a:pt x="560252" y="63817"/>
                  <a:pt x="566920" y="64770"/>
                  <a:pt x="570730" y="63817"/>
                </a:cubicBezTo>
                <a:cubicBezTo>
                  <a:pt x="574540" y="62865"/>
                  <a:pt x="582160" y="62865"/>
                  <a:pt x="581207" y="62865"/>
                </a:cubicBezTo>
                <a:cubicBezTo>
                  <a:pt x="580255" y="62865"/>
                  <a:pt x="573587" y="67627"/>
                  <a:pt x="571682" y="68580"/>
                </a:cubicBezTo>
                <a:cubicBezTo>
                  <a:pt x="569777" y="68580"/>
                  <a:pt x="568825" y="69532"/>
                  <a:pt x="569777" y="71437"/>
                </a:cubicBezTo>
                <a:cubicBezTo>
                  <a:pt x="570730" y="73342"/>
                  <a:pt x="579302" y="80962"/>
                  <a:pt x="585017" y="84772"/>
                </a:cubicBezTo>
                <a:cubicBezTo>
                  <a:pt x="590732" y="87630"/>
                  <a:pt x="605972" y="94297"/>
                  <a:pt x="605972" y="94297"/>
                </a:cubicBezTo>
                <a:cubicBezTo>
                  <a:pt x="605972" y="94297"/>
                  <a:pt x="600257" y="92392"/>
                  <a:pt x="596447" y="92392"/>
                </a:cubicBezTo>
                <a:cubicBezTo>
                  <a:pt x="592637" y="92392"/>
                  <a:pt x="590732" y="91440"/>
                  <a:pt x="592637" y="96202"/>
                </a:cubicBezTo>
                <a:cubicBezTo>
                  <a:pt x="594542" y="100965"/>
                  <a:pt x="609782" y="104775"/>
                  <a:pt x="608830" y="104775"/>
                </a:cubicBezTo>
                <a:cubicBezTo>
                  <a:pt x="607877" y="104775"/>
                  <a:pt x="603115" y="104775"/>
                  <a:pt x="599305" y="106680"/>
                </a:cubicBezTo>
                <a:cubicBezTo>
                  <a:pt x="595495" y="108585"/>
                  <a:pt x="602162" y="110490"/>
                  <a:pt x="603115" y="111442"/>
                </a:cubicBezTo>
                <a:cubicBezTo>
                  <a:pt x="604067" y="111442"/>
                  <a:pt x="608830" y="114300"/>
                  <a:pt x="607877" y="114300"/>
                </a:cubicBezTo>
                <a:cubicBezTo>
                  <a:pt x="606925" y="114300"/>
                  <a:pt x="602162" y="113347"/>
                  <a:pt x="600257" y="114300"/>
                </a:cubicBezTo>
                <a:cubicBezTo>
                  <a:pt x="599305" y="115252"/>
                  <a:pt x="612640" y="118110"/>
                  <a:pt x="611687" y="118110"/>
                </a:cubicBezTo>
                <a:cubicBezTo>
                  <a:pt x="610735" y="118110"/>
                  <a:pt x="607877" y="119062"/>
                  <a:pt x="606925" y="120967"/>
                </a:cubicBezTo>
                <a:cubicBezTo>
                  <a:pt x="605972" y="123825"/>
                  <a:pt x="615497" y="130492"/>
                  <a:pt x="615497" y="130492"/>
                </a:cubicBezTo>
                <a:cubicBezTo>
                  <a:pt x="615497" y="130492"/>
                  <a:pt x="609782" y="132397"/>
                  <a:pt x="609782" y="134302"/>
                </a:cubicBezTo>
                <a:cubicBezTo>
                  <a:pt x="609782" y="136207"/>
                  <a:pt x="614545" y="140970"/>
                  <a:pt x="614545" y="140970"/>
                </a:cubicBezTo>
                <a:cubicBezTo>
                  <a:pt x="614545" y="140970"/>
                  <a:pt x="611687" y="140017"/>
                  <a:pt x="610735" y="141922"/>
                </a:cubicBezTo>
                <a:cubicBezTo>
                  <a:pt x="609782" y="143827"/>
                  <a:pt x="614545" y="144780"/>
                  <a:pt x="613592" y="144780"/>
                </a:cubicBezTo>
                <a:cubicBezTo>
                  <a:pt x="612640" y="144780"/>
                  <a:pt x="609782" y="145732"/>
                  <a:pt x="609782" y="146685"/>
                </a:cubicBezTo>
                <a:cubicBezTo>
                  <a:pt x="608830" y="147637"/>
                  <a:pt x="614545" y="148590"/>
                  <a:pt x="613592" y="148590"/>
                </a:cubicBezTo>
                <a:cubicBezTo>
                  <a:pt x="612640" y="148590"/>
                  <a:pt x="608830" y="146685"/>
                  <a:pt x="606925" y="150495"/>
                </a:cubicBezTo>
                <a:cubicBezTo>
                  <a:pt x="605020" y="154305"/>
                  <a:pt x="611687" y="157162"/>
                  <a:pt x="614545" y="160020"/>
                </a:cubicBezTo>
                <a:cubicBezTo>
                  <a:pt x="617402" y="162877"/>
                  <a:pt x="626927" y="163830"/>
                  <a:pt x="626927" y="163830"/>
                </a:cubicBezTo>
                <a:cubicBezTo>
                  <a:pt x="626927" y="163830"/>
                  <a:pt x="623117" y="165735"/>
                  <a:pt x="622165" y="168592"/>
                </a:cubicBezTo>
                <a:cubicBezTo>
                  <a:pt x="621212" y="171450"/>
                  <a:pt x="627880" y="176212"/>
                  <a:pt x="627880" y="176212"/>
                </a:cubicBezTo>
                <a:cubicBezTo>
                  <a:pt x="627880" y="176212"/>
                  <a:pt x="618355" y="175260"/>
                  <a:pt x="617402" y="177165"/>
                </a:cubicBezTo>
                <a:cubicBezTo>
                  <a:pt x="615497" y="178117"/>
                  <a:pt x="618355" y="185737"/>
                  <a:pt x="622165" y="188595"/>
                </a:cubicBezTo>
                <a:cubicBezTo>
                  <a:pt x="625975" y="191452"/>
                  <a:pt x="630737" y="197167"/>
                  <a:pt x="629785" y="197167"/>
                </a:cubicBezTo>
                <a:cubicBezTo>
                  <a:pt x="628832" y="197167"/>
                  <a:pt x="625022" y="192405"/>
                  <a:pt x="622165" y="190500"/>
                </a:cubicBezTo>
                <a:cubicBezTo>
                  <a:pt x="620260" y="187642"/>
                  <a:pt x="617402" y="184785"/>
                  <a:pt x="617402" y="184785"/>
                </a:cubicBezTo>
                <a:cubicBezTo>
                  <a:pt x="617402" y="184785"/>
                  <a:pt x="621212" y="191452"/>
                  <a:pt x="623117" y="193357"/>
                </a:cubicBezTo>
                <a:cubicBezTo>
                  <a:pt x="624070" y="195262"/>
                  <a:pt x="628832" y="197167"/>
                  <a:pt x="627880" y="197167"/>
                </a:cubicBezTo>
                <a:cubicBezTo>
                  <a:pt x="627880" y="198120"/>
                  <a:pt x="623117" y="197167"/>
                  <a:pt x="620260" y="194310"/>
                </a:cubicBezTo>
                <a:cubicBezTo>
                  <a:pt x="617402" y="192405"/>
                  <a:pt x="616450" y="190500"/>
                  <a:pt x="616450" y="190500"/>
                </a:cubicBezTo>
                <a:cubicBezTo>
                  <a:pt x="616450" y="190500"/>
                  <a:pt x="619307" y="198120"/>
                  <a:pt x="620260" y="200977"/>
                </a:cubicBezTo>
                <a:cubicBezTo>
                  <a:pt x="621212" y="203835"/>
                  <a:pt x="623117" y="210502"/>
                  <a:pt x="623117" y="210502"/>
                </a:cubicBezTo>
                <a:cubicBezTo>
                  <a:pt x="623117" y="210502"/>
                  <a:pt x="621212" y="206692"/>
                  <a:pt x="619307" y="203835"/>
                </a:cubicBezTo>
                <a:cubicBezTo>
                  <a:pt x="618355" y="200977"/>
                  <a:pt x="617402" y="200025"/>
                  <a:pt x="617402" y="200025"/>
                </a:cubicBezTo>
                <a:cubicBezTo>
                  <a:pt x="617402" y="200025"/>
                  <a:pt x="619307" y="212407"/>
                  <a:pt x="620260" y="216217"/>
                </a:cubicBezTo>
                <a:cubicBezTo>
                  <a:pt x="621212" y="220027"/>
                  <a:pt x="626927" y="226695"/>
                  <a:pt x="626927" y="226695"/>
                </a:cubicBezTo>
                <a:cubicBezTo>
                  <a:pt x="626927" y="226695"/>
                  <a:pt x="622165" y="221932"/>
                  <a:pt x="620260" y="219075"/>
                </a:cubicBezTo>
                <a:cubicBezTo>
                  <a:pt x="618355" y="217170"/>
                  <a:pt x="617402" y="213360"/>
                  <a:pt x="617402" y="213360"/>
                </a:cubicBezTo>
                <a:cubicBezTo>
                  <a:pt x="617402" y="213360"/>
                  <a:pt x="618355" y="220027"/>
                  <a:pt x="620260" y="223837"/>
                </a:cubicBezTo>
                <a:cubicBezTo>
                  <a:pt x="622165" y="227647"/>
                  <a:pt x="623117" y="230505"/>
                  <a:pt x="623117" y="230505"/>
                </a:cubicBezTo>
                <a:cubicBezTo>
                  <a:pt x="623117" y="230505"/>
                  <a:pt x="621212" y="228600"/>
                  <a:pt x="618355" y="226695"/>
                </a:cubicBezTo>
                <a:cubicBezTo>
                  <a:pt x="616450" y="225742"/>
                  <a:pt x="616450" y="226695"/>
                  <a:pt x="615497" y="228600"/>
                </a:cubicBezTo>
                <a:cubicBezTo>
                  <a:pt x="614545" y="230505"/>
                  <a:pt x="615497" y="240030"/>
                  <a:pt x="615497" y="242887"/>
                </a:cubicBezTo>
                <a:cubicBezTo>
                  <a:pt x="614545" y="245745"/>
                  <a:pt x="616450" y="252412"/>
                  <a:pt x="615497" y="256222"/>
                </a:cubicBezTo>
                <a:cubicBezTo>
                  <a:pt x="614545" y="260032"/>
                  <a:pt x="614545" y="270510"/>
                  <a:pt x="614545" y="270510"/>
                </a:cubicBezTo>
                <a:cubicBezTo>
                  <a:pt x="614545" y="270510"/>
                  <a:pt x="614545" y="264795"/>
                  <a:pt x="613592" y="262890"/>
                </a:cubicBezTo>
                <a:cubicBezTo>
                  <a:pt x="613592" y="260985"/>
                  <a:pt x="614545" y="260032"/>
                  <a:pt x="613592" y="260032"/>
                </a:cubicBezTo>
                <a:cubicBezTo>
                  <a:pt x="612640" y="260032"/>
                  <a:pt x="612640" y="266700"/>
                  <a:pt x="611687" y="268605"/>
                </a:cubicBezTo>
                <a:cubicBezTo>
                  <a:pt x="611687" y="270510"/>
                  <a:pt x="613592" y="284797"/>
                  <a:pt x="613592" y="284797"/>
                </a:cubicBezTo>
                <a:cubicBezTo>
                  <a:pt x="613592" y="284797"/>
                  <a:pt x="622165" y="300990"/>
                  <a:pt x="620260" y="310515"/>
                </a:cubicBezTo>
                <a:cubicBezTo>
                  <a:pt x="619307" y="319087"/>
                  <a:pt x="611687" y="338137"/>
                  <a:pt x="603115" y="351472"/>
                </a:cubicBezTo>
                <a:cubicBezTo>
                  <a:pt x="594542" y="365760"/>
                  <a:pt x="581207" y="382905"/>
                  <a:pt x="576445" y="385762"/>
                </a:cubicBezTo>
                <a:cubicBezTo>
                  <a:pt x="572635" y="387667"/>
                  <a:pt x="562157" y="386715"/>
                  <a:pt x="561205" y="386715"/>
                </a:cubicBezTo>
                <a:cubicBezTo>
                  <a:pt x="560252" y="386715"/>
                  <a:pt x="551680" y="414337"/>
                  <a:pt x="546917" y="425767"/>
                </a:cubicBezTo>
                <a:cubicBezTo>
                  <a:pt x="542155" y="437197"/>
                  <a:pt x="528820" y="451485"/>
                  <a:pt x="528820" y="451485"/>
                </a:cubicBezTo>
                <a:lnTo>
                  <a:pt x="525962" y="454342"/>
                </a:lnTo>
                <a:lnTo>
                  <a:pt x="524057" y="503872"/>
                </a:lnTo>
                <a:cubicBezTo>
                  <a:pt x="524057" y="503872"/>
                  <a:pt x="537392" y="511492"/>
                  <a:pt x="542155" y="519112"/>
                </a:cubicBezTo>
                <a:cubicBezTo>
                  <a:pt x="547870" y="526732"/>
                  <a:pt x="549775" y="532447"/>
                  <a:pt x="549775" y="539115"/>
                </a:cubicBezTo>
                <a:cubicBezTo>
                  <a:pt x="550727" y="545782"/>
                  <a:pt x="554537" y="571500"/>
                  <a:pt x="554537" y="571500"/>
                </a:cubicBezTo>
                <a:cubicBezTo>
                  <a:pt x="554537" y="571500"/>
                  <a:pt x="598352" y="603885"/>
                  <a:pt x="618355" y="616267"/>
                </a:cubicBezTo>
                <a:cubicBezTo>
                  <a:pt x="638357" y="628650"/>
                  <a:pt x="683125" y="645795"/>
                  <a:pt x="701222" y="654367"/>
                </a:cubicBezTo>
                <a:cubicBezTo>
                  <a:pt x="718367" y="662940"/>
                  <a:pt x="756467" y="686752"/>
                  <a:pt x="765040" y="691515"/>
                </a:cubicBezTo>
                <a:cubicBezTo>
                  <a:pt x="773612" y="696277"/>
                  <a:pt x="783137" y="699135"/>
                  <a:pt x="783137" y="699135"/>
                </a:cubicBezTo>
                <a:cubicBezTo>
                  <a:pt x="783137" y="698182"/>
                  <a:pt x="786947" y="700087"/>
                  <a:pt x="791710" y="701992"/>
                </a:cubicBezTo>
                <a:cubicBezTo>
                  <a:pt x="796472" y="703897"/>
                  <a:pt x="804092" y="709612"/>
                  <a:pt x="805997" y="726757"/>
                </a:cubicBezTo>
                <a:cubicBezTo>
                  <a:pt x="807902" y="743902"/>
                  <a:pt x="816475" y="806767"/>
                  <a:pt x="819332" y="822960"/>
                </a:cubicBezTo>
                <a:cubicBezTo>
                  <a:pt x="822190" y="839152"/>
                  <a:pt x="833620" y="932497"/>
                  <a:pt x="838382" y="976312"/>
                </a:cubicBezTo>
                <a:cubicBezTo>
                  <a:pt x="843145" y="1020127"/>
                  <a:pt x="853622" y="1132522"/>
                  <a:pt x="856480" y="1183005"/>
                </a:cubicBezTo>
                <a:cubicBezTo>
                  <a:pt x="858385" y="1232535"/>
                  <a:pt x="865052" y="1295400"/>
                  <a:pt x="867910" y="1327785"/>
                </a:cubicBezTo>
                <a:cubicBezTo>
                  <a:pt x="870767" y="1360170"/>
                  <a:pt x="874577" y="1409700"/>
                  <a:pt x="874577" y="1447800"/>
                </a:cubicBezTo>
                <a:cubicBezTo>
                  <a:pt x="874577" y="1485900"/>
                  <a:pt x="882197" y="1623060"/>
                  <a:pt x="882197" y="1645920"/>
                </a:cubicBezTo>
                <a:cubicBezTo>
                  <a:pt x="882197" y="1668780"/>
                  <a:pt x="886007" y="1698307"/>
                  <a:pt x="886960" y="1715452"/>
                </a:cubicBezTo>
                <a:cubicBezTo>
                  <a:pt x="887912" y="1732597"/>
                  <a:pt x="892675" y="1735455"/>
                  <a:pt x="883150" y="1744980"/>
                </a:cubicBezTo>
                <a:cubicBezTo>
                  <a:pt x="873625" y="1753552"/>
                  <a:pt x="854575" y="1757362"/>
                  <a:pt x="854575" y="1757362"/>
                </a:cubicBezTo>
                <a:cubicBezTo>
                  <a:pt x="854575" y="1757362"/>
                  <a:pt x="866957" y="1802130"/>
                  <a:pt x="868862" y="1809750"/>
                </a:cubicBezTo>
                <a:cubicBezTo>
                  <a:pt x="871720" y="1817370"/>
                  <a:pt x="876482" y="1822132"/>
                  <a:pt x="876482" y="1831657"/>
                </a:cubicBezTo>
                <a:cubicBezTo>
                  <a:pt x="877435" y="1841182"/>
                  <a:pt x="866005" y="1851660"/>
                  <a:pt x="863147" y="1856422"/>
                </a:cubicBezTo>
                <a:cubicBezTo>
                  <a:pt x="861242" y="1861185"/>
                  <a:pt x="846955" y="1899285"/>
                  <a:pt x="840287" y="1911667"/>
                </a:cubicBezTo>
                <a:cubicBezTo>
                  <a:pt x="833620" y="1924050"/>
                  <a:pt x="821237" y="1925955"/>
                  <a:pt x="821237" y="1925955"/>
                </a:cubicBezTo>
                <a:cubicBezTo>
                  <a:pt x="821237" y="1925955"/>
                  <a:pt x="805997" y="1942147"/>
                  <a:pt x="803140" y="1944052"/>
                </a:cubicBezTo>
                <a:cubicBezTo>
                  <a:pt x="800282" y="1945957"/>
                  <a:pt x="795520" y="1948815"/>
                  <a:pt x="794567" y="1948815"/>
                </a:cubicBezTo>
                <a:cubicBezTo>
                  <a:pt x="793615" y="1948815"/>
                  <a:pt x="786947" y="1954530"/>
                  <a:pt x="781232" y="1957387"/>
                </a:cubicBezTo>
                <a:cubicBezTo>
                  <a:pt x="775517" y="1960245"/>
                  <a:pt x="773612" y="1961197"/>
                  <a:pt x="773612" y="1953577"/>
                </a:cubicBezTo>
                <a:cubicBezTo>
                  <a:pt x="773612" y="1945957"/>
                  <a:pt x="775517" y="1936432"/>
                  <a:pt x="775517" y="1936432"/>
                </a:cubicBezTo>
                <a:cubicBezTo>
                  <a:pt x="775517" y="1936432"/>
                  <a:pt x="749800" y="1932622"/>
                  <a:pt x="743132" y="1932622"/>
                </a:cubicBezTo>
                <a:cubicBezTo>
                  <a:pt x="736465" y="1932622"/>
                  <a:pt x="732655" y="1932622"/>
                  <a:pt x="733607" y="1926907"/>
                </a:cubicBezTo>
                <a:cubicBezTo>
                  <a:pt x="734560" y="1921192"/>
                  <a:pt x="738370" y="1916430"/>
                  <a:pt x="738370" y="1916430"/>
                </a:cubicBezTo>
                <a:cubicBezTo>
                  <a:pt x="738370" y="1916430"/>
                  <a:pt x="733607" y="1913572"/>
                  <a:pt x="735512" y="1908810"/>
                </a:cubicBezTo>
                <a:cubicBezTo>
                  <a:pt x="737417" y="1904047"/>
                  <a:pt x="739322" y="1902142"/>
                  <a:pt x="743132" y="1901190"/>
                </a:cubicBezTo>
                <a:cubicBezTo>
                  <a:pt x="747895" y="1900237"/>
                  <a:pt x="761230" y="1898332"/>
                  <a:pt x="761230" y="1898332"/>
                </a:cubicBezTo>
                <a:cubicBezTo>
                  <a:pt x="761230" y="1898332"/>
                  <a:pt x="756467" y="1882140"/>
                  <a:pt x="755515" y="1870710"/>
                </a:cubicBezTo>
                <a:cubicBezTo>
                  <a:pt x="754562" y="1860232"/>
                  <a:pt x="759325" y="1841182"/>
                  <a:pt x="759325" y="1829752"/>
                </a:cubicBezTo>
                <a:cubicBezTo>
                  <a:pt x="759325" y="1818322"/>
                  <a:pt x="754562" y="1800225"/>
                  <a:pt x="754562" y="1800225"/>
                </a:cubicBezTo>
                <a:lnTo>
                  <a:pt x="749800" y="1803082"/>
                </a:lnTo>
                <a:cubicBezTo>
                  <a:pt x="749800" y="1803082"/>
                  <a:pt x="750752" y="1819275"/>
                  <a:pt x="749800" y="1823085"/>
                </a:cubicBezTo>
                <a:cubicBezTo>
                  <a:pt x="748847" y="1826895"/>
                  <a:pt x="749800" y="1829752"/>
                  <a:pt x="745037" y="1829752"/>
                </a:cubicBezTo>
                <a:cubicBezTo>
                  <a:pt x="740275" y="1830705"/>
                  <a:pt x="731702" y="1832610"/>
                  <a:pt x="731702" y="1832610"/>
                </a:cubicBezTo>
                <a:cubicBezTo>
                  <a:pt x="731702" y="1832610"/>
                  <a:pt x="725987" y="1920240"/>
                  <a:pt x="720272" y="1962150"/>
                </a:cubicBezTo>
                <a:cubicBezTo>
                  <a:pt x="714557" y="2004060"/>
                  <a:pt x="690745" y="2095500"/>
                  <a:pt x="684077" y="2121217"/>
                </a:cubicBezTo>
                <a:cubicBezTo>
                  <a:pt x="677410" y="2146935"/>
                  <a:pt x="670742" y="2165985"/>
                  <a:pt x="669790" y="2175510"/>
                </a:cubicBezTo>
                <a:cubicBezTo>
                  <a:pt x="668837" y="2184082"/>
                  <a:pt x="670742" y="2231707"/>
                  <a:pt x="670742" y="2266950"/>
                </a:cubicBezTo>
                <a:cubicBezTo>
                  <a:pt x="670742" y="2302192"/>
                  <a:pt x="670742" y="2419350"/>
                  <a:pt x="669790" y="2459355"/>
                </a:cubicBezTo>
                <a:cubicBezTo>
                  <a:pt x="668837" y="2499360"/>
                  <a:pt x="671695" y="2563177"/>
                  <a:pt x="666932" y="2609850"/>
                </a:cubicBezTo>
                <a:cubicBezTo>
                  <a:pt x="663122" y="2656522"/>
                  <a:pt x="656455" y="2765107"/>
                  <a:pt x="659312" y="2786062"/>
                </a:cubicBezTo>
                <a:cubicBezTo>
                  <a:pt x="662170" y="2807017"/>
                  <a:pt x="668837" y="2865120"/>
                  <a:pt x="669790" y="2882265"/>
                </a:cubicBezTo>
                <a:cubicBezTo>
                  <a:pt x="670742" y="2899410"/>
                  <a:pt x="666932" y="2926080"/>
                  <a:pt x="664075" y="2929890"/>
                </a:cubicBezTo>
                <a:cubicBezTo>
                  <a:pt x="661217" y="2933700"/>
                  <a:pt x="653597" y="2939415"/>
                  <a:pt x="653597" y="2939415"/>
                </a:cubicBezTo>
                <a:lnTo>
                  <a:pt x="652645" y="2939415"/>
                </a:lnTo>
                <a:lnTo>
                  <a:pt x="675505" y="2976562"/>
                </a:lnTo>
                <a:cubicBezTo>
                  <a:pt x="675505" y="2976562"/>
                  <a:pt x="687887" y="2984182"/>
                  <a:pt x="690745" y="2987992"/>
                </a:cubicBezTo>
                <a:cubicBezTo>
                  <a:pt x="693602" y="2990850"/>
                  <a:pt x="698365" y="3000375"/>
                  <a:pt x="698365" y="3002280"/>
                </a:cubicBezTo>
                <a:cubicBezTo>
                  <a:pt x="697412" y="3004185"/>
                  <a:pt x="696460" y="3009900"/>
                  <a:pt x="696460" y="3009900"/>
                </a:cubicBezTo>
                <a:cubicBezTo>
                  <a:pt x="696460" y="3009900"/>
                  <a:pt x="725987" y="3029902"/>
                  <a:pt x="742180" y="3042285"/>
                </a:cubicBezTo>
                <a:cubicBezTo>
                  <a:pt x="758372" y="3054667"/>
                  <a:pt x="784090" y="3070860"/>
                  <a:pt x="786947" y="3071812"/>
                </a:cubicBezTo>
                <a:cubicBezTo>
                  <a:pt x="789805" y="3072765"/>
                  <a:pt x="793615" y="3072765"/>
                  <a:pt x="796472" y="3073717"/>
                </a:cubicBezTo>
                <a:cubicBezTo>
                  <a:pt x="799330" y="3073717"/>
                  <a:pt x="826952" y="3083242"/>
                  <a:pt x="839335" y="3088005"/>
                </a:cubicBezTo>
                <a:cubicBezTo>
                  <a:pt x="851717" y="3092767"/>
                  <a:pt x="870767" y="3099435"/>
                  <a:pt x="879340" y="3105150"/>
                </a:cubicBezTo>
                <a:cubicBezTo>
                  <a:pt x="886960" y="3110865"/>
                  <a:pt x="895532" y="3117532"/>
                  <a:pt x="895532" y="3117532"/>
                </a:cubicBezTo>
                <a:cubicBezTo>
                  <a:pt x="895532" y="3117532"/>
                  <a:pt x="902200" y="3126105"/>
                  <a:pt x="898390" y="3137535"/>
                </a:cubicBezTo>
                <a:cubicBezTo>
                  <a:pt x="897437" y="3148965"/>
                  <a:pt x="887912" y="3158490"/>
                  <a:pt x="876482" y="3163252"/>
                </a:cubicBezTo>
                <a:cubicBezTo>
                  <a:pt x="865052" y="3168015"/>
                  <a:pt x="826952" y="3179445"/>
                  <a:pt x="799330" y="3181350"/>
                </a:cubicBezTo>
                <a:cubicBezTo>
                  <a:pt x="771707" y="3183255"/>
                  <a:pt x="764087" y="3182302"/>
                  <a:pt x="761230" y="3182302"/>
                </a:cubicBezTo>
                <a:cubicBezTo>
                  <a:pt x="758372" y="3182302"/>
                  <a:pt x="756467" y="3183255"/>
                  <a:pt x="752657" y="3181350"/>
                </a:cubicBezTo>
                <a:cubicBezTo>
                  <a:pt x="747895" y="3179445"/>
                  <a:pt x="745990" y="3178492"/>
                  <a:pt x="742180" y="3180397"/>
                </a:cubicBezTo>
                <a:cubicBezTo>
                  <a:pt x="739322" y="3181350"/>
                  <a:pt x="738370" y="3184207"/>
                  <a:pt x="733607" y="3183255"/>
                </a:cubicBezTo>
                <a:cubicBezTo>
                  <a:pt x="728845" y="3182302"/>
                  <a:pt x="705032" y="3185160"/>
                  <a:pt x="702175" y="3184207"/>
                </a:cubicBezTo>
                <a:cubicBezTo>
                  <a:pt x="699317" y="3183255"/>
                  <a:pt x="693602" y="3181350"/>
                  <a:pt x="692650" y="3181350"/>
                </a:cubicBezTo>
                <a:cubicBezTo>
                  <a:pt x="691697" y="3181350"/>
                  <a:pt x="682172" y="3183255"/>
                  <a:pt x="682172" y="3183255"/>
                </a:cubicBezTo>
                <a:cubicBezTo>
                  <a:pt x="673600" y="3183255"/>
                  <a:pt x="641215" y="3175635"/>
                  <a:pt x="621212" y="3177540"/>
                </a:cubicBezTo>
                <a:cubicBezTo>
                  <a:pt x="602162" y="3179445"/>
                  <a:pt x="527867" y="3188970"/>
                  <a:pt x="505007" y="3189922"/>
                </a:cubicBezTo>
                <a:cubicBezTo>
                  <a:pt x="482147" y="3190875"/>
                  <a:pt x="446905" y="3189922"/>
                  <a:pt x="436427" y="3189922"/>
                </a:cubicBezTo>
                <a:cubicBezTo>
                  <a:pt x="425950" y="3189922"/>
                  <a:pt x="424997" y="3184207"/>
                  <a:pt x="423092" y="3175635"/>
                </a:cubicBezTo>
                <a:cubicBezTo>
                  <a:pt x="421187" y="3167062"/>
                  <a:pt x="425950" y="3147060"/>
                  <a:pt x="427855" y="3139440"/>
                </a:cubicBezTo>
                <a:cubicBezTo>
                  <a:pt x="429760" y="3131820"/>
                  <a:pt x="432617" y="3133725"/>
                  <a:pt x="432617" y="3128010"/>
                </a:cubicBezTo>
                <a:cubicBezTo>
                  <a:pt x="432617" y="3122295"/>
                  <a:pt x="430712" y="3108007"/>
                  <a:pt x="430712" y="3108007"/>
                </a:cubicBezTo>
                <a:cubicBezTo>
                  <a:pt x="430712" y="3108007"/>
                  <a:pt x="422140" y="3065145"/>
                  <a:pt x="419282" y="3052762"/>
                </a:cubicBezTo>
                <a:cubicBezTo>
                  <a:pt x="416425" y="3040380"/>
                  <a:pt x="415472" y="3028950"/>
                  <a:pt x="417377" y="3018472"/>
                </a:cubicBezTo>
                <a:cubicBezTo>
                  <a:pt x="419282" y="3007042"/>
                  <a:pt x="425950" y="3004185"/>
                  <a:pt x="425950" y="3002280"/>
                </a:cubicBezTo>
                <a:cubicBezTo>
                  <a:pt x="425950" y="3000375"/>
                  <a:pt x="435475" y="2977515"/>
                  <a:pt x="440237" y="2962275"/>
                </a:cubicBezTo>
                <a:cubicBezTo>
                  <a:pt x="444047" y="2947035"/>
                  <a:pt x="445952" y="2939415"/>
                  <a:pt x="446905" y="2938462"/>
                </a:cubicBezTo>
                <a:cubicBezTo>
                  <a:pt x="447857" y="2937510"/>
                  <a:pt x="440237" y="2897505"/>
                  <a:pt x="439285" y="2876550"/>
                </a:cubicBezTo>
                <a:cubicBezTo>
                  <a:pt x="438332" y="2856547"/>
                  <a:pt x="438332" y="2769870"/>
                  <a:pt x="437380" y="2758440"/>
                </a:cubicBezTo>
                <a:cubicBezTo>
                  <a:pt x="437380" y="2747010"/>
                  <a:pt x="427855" y="2690812"/>
                  <a:pt x="425950" y="2648902"/>
                </a:cubicBezTo>
                <a:cubicBezTo>
                  <a:pt x="423092" y="2606992"/>
                  <a:pt x="427855" y="2545080"/>
                  <a:pt x="424997" y="2528887"/>
                </a:cubicBezTo>
                <a:cubicBezTo>
                  <a:pt x="422140" y="2512695"/>
                  <a:pt x="420235" y="2486977"/>
                  <a:pt x="419282" y="2467927"/>
                </a:cubicBezTo>
                <a:cubicBezTo>
                  <a:pt x="418330" y="2448877"/>
                  <a:pt x="416425" y="2408872"/>
                  <a:pt x="416425" y="2408872"/>
                </a:cubicBezTo>
                <a:cubicBezTo>
                  <a:pt x="416425" y="2408872"/>
                  <a:pt x="404042" y="2482215"/>
                  <a:pt x="398327" y="2504122"/>
                </a:cubicBezTo>
                <a:cubicBezTo>
                  <a:pt x="392612" y="2526030"/>
                  <a:pt x="387850" y="2537460"/>
                  <a:pt x="387850" y="2537460"/>
                </a:cubicBezTo>
                <a:cubicBezTo>
                  <a:pt x="387850" y="2537460"/>
                  <a:pt x="389755" y="2565082"/>
                  <a:pt x="387850" y="2581275"/>
                </a:cubicBezTo>
                <a:cubicBezTo>
                  <a:pt x="385945" y="2597467"/>
                  <a:pt x="377372" y="2660332"/>
                  <a:pt x="374515" y="2682240"/>
                </a:cubicBezTo>
                <a:cubicBezTo>
                  <a:pt x="371657" y="2704147"/>
                  <a:pt x="363085" y="2763202"/>
                  <a:pt x="363085" y="2765107"/>
                </a:cubicBezTo>
                <a:cubicBezTo>
                  <a:pt x="363085" y="2767012"/>
                  <a:pt x="384992" y="2819400"/>
                  <a:pt x="397375" y="2852737"/>
                </a:cubicBezTo>
                <a:cubicBezTo>
                  <a:pt x="409757" y="2885122"/>
                  <a:pt x="413567" y="2914650"/>
                  <a:pt x="411662" y="2927985"/>
                </a:cubicBezTo>
                <a:cubicBezTo>
                  <a:pt x="410710" y="2933700"/>
                  <a:pt x="410710" y="2942272"/>
                  <a:pt x="406900" y="2956560"/>
                </a:cubicBezTo>
                <a:cubicBezTo>
                  <a:pt x="402137" y="2975610"/>
                  <a:pt x="392612" y="3003232"/>
                  <a:pt x="384040" y="3026092"/>
                </a:cubicBezTo>
                <a:cubicBezTo>
                  <a:pt x="369752" y="3066097"/>
                  <a:pt x="380230" y="3052762"/>
                  <a:pt x="374515" y="3068002"/>
                </a:cubicBezTo>
                <a:cubicBezTo>
                  <a:pt x="369752" y="3083242"/>
                  <a:pt x="361180" y="3103245"/>
                  <a:pt x="358322" y="3108960"/>
                </a:cubicBezTo>
                <a:cubicBezTo>
                  <a:pt x="356417" y="3114675"/>
                  <a:pt x="345940" y="3109912"/>
                  <a:pt x="345940" y="3109912"/>
                </a:cubicBezTo>
                <a:cubicBezTo>
                  <a:pt x="345940" y="3109912"/>
                  <a:pt x="347845" y="3118485"/>
                  <a:pt x="346892" y="3122295"/>
                </a:cubicBezTo>
                <a:cubicBezTo>
                  <a:pt x="345940" y="3126105"/>
                  <a:pt x="343082" y="3139440"/>
                  <a:pt x="343082" y="3139440"/>
                </a:cubicBezTo>
                <a:cubicBezTo>
                  <a:pt x="343082" y="3139440"/>
                  <a:pt x="348797" y="3160395"/>
                  <a:pt x="352607" y="3167062"/>
                </a:cubicBezTo>
                <a:cubicBezTo>
                  <a:pt x="357370" y="3173730"/>
                  <a:pt x="362132" y="3190875"/>
                  <a:pt x="356417" y="3198495"/>
                </a:cubicBezTo>
                <a:cubicBezTo>
                  <a:pt x="350702" y="3206115"/>
                  <a:pt x="330700" y="3213735"/>
                  <a:pt x="330700" y="3213735"/>
                </a:cubicBezTo>
                <a:cubicBezTo>
                  <a:pt x="330700" y="3213735"/>
                  <a:pt x="338320" y="3229927"/>
                  <a:pt x="334510" y="3233737"/>
                </a:cubicBezTo>
                <a:cubicBezTo>
                  <a:pt x="330700" y="3237547"/>
                  <a:pt x="296410" y="3248025"/>
                  <a:pt x="279265" y="3248025"/>
                </a:cubicBezTo>
                <a:cubicBezTo>
                  <a:pt x="262120" y="3248025"/>
                  <a:pt x="187825" y="3250882"/>
                  <a:pt x="172585" y="3251835"/>
                </a:cubicBezTo>
                <a:cubicBezTo>
                  <a:pt x="157345" y="3252787"/>
                  <a:pt x="150677" y="3252787"/>
                  <a:pt x="144010" y="3248977"/>
                </a:cubicBezTo>
                <a:cubicBezTo>
                  <a:pt x="137342" y="3245167"/>
                  <a:pt x="135437" y="3245167"/>
                  <a:pt x="136390" y="3239452"/>
                </a:cubicBezTo>
                <a:cubicBezTo>
                  <a:pt x="136390" y="3233737"/>
                  <a:pt x="137342" y="3222307"/>
                  <a:pt x="138295" y="3217545"/>
                </a:cubicBezTo>
                <a:cubicBezTo>
                  <a:pt x="138295" y="3212782"/>
                  <a:pt x="139247" y="3208972"/>
                  <a:pt x="139247" y="3208972"/>
                </a:cubicBezTo>
                <a:cubicBezTo>
                  <a:pt x="139247" y="3208972"/>
                  <a:pt x="138295" y="3207067"/>
                  <a:pt x="138295" y="3205162"/>
                </a:cubicBezTo>
                <a:cubicBezTo>
                  <a:pt x="138295" y="3204210"/>
                  <a:pt x="149725" y="3174682"/>
                  <a:pt x="153535" y="3168967"/>
                </a:cubicBezTo>
                <a:cubicBezTo>
                  <a:pt x="157345" y="3163252"/>
                  <a:pt x="169727" y="3152775"/>
                  <a:pt x="169727" y="3152775"/>
                </a:cubicBezTo>
                <a:cubicBezTo>
                  <a:pt x="169727" y="3152775"/>
                  <a:pt x="167822" y="3143250"/>
                  <a:pt x="169727" y="3136582"/>
                </a:cubicBezTo>
                <a:cubicBezTo>
                  <a:pt x="171632" y="3129915"/>
                  <a:pt x="173537" y="3122295"/>
                  <a:pt x="172585" y="3121342"/>
                </a:cubicBezTo>
                <a:cubicBezTo>
                  <a:pt x="170680" y="3121342"/>
                  <a:pt x="165917" y="3122295"/>
                  <a:pt x="164965" y="3118485"/>
                </a:cubicBezTo>
                <a:cubicBezTo>
                  <a:pt x="164012" y="3115627"/>
                  <a:pt x="164965" y="3108960"/>
                  <a:pt x="164965" y="3108960"/>
                </a:cubicBezTo>
                <a:cubicBezTo>
                  <a:pt x="164965" y="3108960"/>
                  <a:pt x="157345" y="3090862"/>
                  <a:pt x="155440" y="3081337"/>
                </a:cubicBezTo>
                <a:cubicBezTo>
                  <a:pt x="153535" y="3071812"/>
                  <a:pt x="151630" y="3069907"/>
                  <a:pt x="152582" y="3061335"/>
                </a:cubicBezTo>
                <a:cubicBezTo>
                  <a:pt x="153535" y="3052762"/>
                  <a:pt x="156392" y="3051810"/>
                  <a:pt x="160202" y="3047047"/>
                </a:cubicBezTo>
                <a:cubicBezTo>
                  <a:pt x="164965" y="3041332"/>
                  <a:pt x="171632" y="3036570"/>
                  <a:pt x="171632" y="3036570"/>
                </a:cubicBezTo>
                <a:cubicBezTo>
                  <a:pt x="171632" y="3036570"/>
                  <a:pt x="169727" y="2992755"/>
                  <a:pt x="170680" y="2976562"/>
                </a:cubicBezTo>
                <a:cubicBezTo>
                  <a:pt x="171632" y="2960370"/>
                  <a:pt x="169727" y="2935605"/>
                  <a:pt x="169727" y="2918460"/>
                </a:cubicBezTo>
                <a:cubicBezTo>
                  <a:pt x="169727" y="2901315"/>
                  <a:pt x="169727" y="2802255"/>
                  <a:pt x="169727" y="2787967"/>
                </a:cubicBezTo>
                <a:cubicBezTo>
                  <a:pt x="169727" y="2773680"/>
                  <a:pt x="170680" y="2726055"/>
                  <a:pt x="172585" y="2712720"/>
                </a:cubicBezTo>
                <a:cubicBezTo>
                  <a:pt x="174490" y="2700337"/>
                  <a:pt x="184015" y="2646997"/>
                  <a:pt x="185920" y="2622232"/>
                </a:cubicBezTo>
                <a:cubicBezTo>
                  <a:pt x="187825" y="2596515"/>
                  <a:pt x="186872" y="2540317"/>
                  <a:pt x="188777" y="2518410"/>
                </a:cubicBezTo>
                <a:cubicBezTo>
                  <a:pt x="189730" y="2496502"/>
                  <a:pt x="192587" y="2475547"/>
                  <a:pt x="193540" y="2459355"/>
                </a:cubicBezTo>
                <a:cubicBezTo>
                  <a:pt x="194492" y="2442210"/>
                  <a:pt x="193540" y="2414587"/>
                  <a:pt x="188777" y="2393632"/>
                </a:cubicBezTo>
                <a:cubicBezTo>
                  <a:pt x="184015" y="2372677"/>
                  <a:pt x="179252" y="2315527"/>
                  <a:pt x="178300" y="2292667"/>
                </a:cubicBezTo>
                <a:cubicBezTo>
                  <a:pt x="177347" y="2269807"/>
                  <a:pt x="175442" y="2204085"/>
                  <a:pt x="175442" y="2182177"/>
                </a:cubicBezTo>
                <a:cubicBezTo>
                  <a:pt x="175442" y="2160270"/>
                  <a:pt x="171632" y="2049780"/>
                  <a:pt x="169727" y="2050732"/>
                </a:cubicBezTo>
                <a:cubicBezTo>
                  <a:pt x="168775" y="2051685"/>
                  <a:pt x="156392" y="2006917"/>
                  <a:pt x="149725" y="1973580"/>
                </a:cubicBezTo>
                <a:cubicBezTo>
                  <a:pt x="143057" y="1940242"/>
                  <a:pt x="131627" y="1879282"/>
                  <a:pt x="131627" y="1879282"/>
                </a:cubicBezTo>
                <a:cubicBezTo>
                  <a:pt x="131627" y="1879282"/>
                  <a:pt x="115435" y="1825942"/>
                  <a:pt x="114482" y="1826895"/>
                </a:cubicBezTo>
                <a:cubicBezTo>
                  <a:pt x="113530" y="1826895"/>
                  <a:pt x="104005" y="1824990"/>
                  <a:pt x="99242" y="1825942"/>
                </a:cubicBezTo>
                <a:cubicBezTo>
                  <a:pt x="94480" y="1826895"/>
                  <a:pt x="93527" y="1826895"/>
                  <a:pt x="93527" y="1820227"/>
                </a:cubicBezTo>
                <a:cubicBezTo>
                  <a:pt x="93527" y="1813560"/>
                  <a:pt x="94480" y="1769745"/>
                  <a:pt x="94480" y="1769745"/>
                </a:cubicBezTo>
                <a:cubicBezTo>
                  <a:pt x="94480" y="1769745"/>
                  <a:pt x="81145" y="1767840"/>
                  <a:pt x="76382" y="1765935"/>
                </a:cubicBezTo>
                <a:cubicBezTo>
                  <a:pt x="71620" y="1764030"/>
                  <a:pt x="70667" y="1759267"/>
                  <a:pt x="69715" y="1751647"/>
                </a:cubicBezTo>
                <a:cubicBezTo>
                  <a:pt x="68762" y="1744027"/>
                  <a:pt x="64000" y="1717357"/>
                  <a:pt x="64000" y="1717357"/>
                </a:cubicBezTo>
                <a:cubicBezTo>
                  <a:pt x="64000" y="1717357"/>
                  <a:pt x="51617" y="1708785"/>
                  <a:pt x="50665" y="1703070"/>
                </a:cubicBezTo>
                <a:cubicBezTo>
                  <a:pt x="49712" y="1697355"/>
                  <a:pt x="60190" y="1702117"/>
                  <a:pt x="60190" y="1702117"/>
                </a:cubicBezTo>
                <a:cubicBezTo>
                  <a:pt x="60190" y="1702117"/>
                  <a:pt x="60190" y="1690687"/>
                  <a:pt x="60190" y="1689735"/>
                </a:cubicBezTo>
                <a:cubicBezTo>
                  <a:pt x="60190" y="1688782"/>
                  <a:pt x="43997" y="1679257"/>
                  <a:pt x="44950" y="1675447"/>
                </a:cubicBezTo>
                <a:cubicBezTo>
                  <a:pt x="45902" y="1671637"/>
                  <a:pt x="55427" y="1670685"/>
                  <a:pt x="55427" y="1670685"/>
                </a:cubicBezTo>
                <a:cubicBezTo>
                  <a:pt x="55427" y="1670685"/>
                  <a:pt x="51617" y="1625917"/>
                  <a:pt x="51617" y="1613535"/>
                </a:cubicBezTo>
                <a:cubicBezTo>
                  <a:pt x="51617" y="1602105"/>
                  <a:pt x="50665" y="1584960"/>
                  <a:pt x="50665" y="1584960"/>
                </a:cubicBezTo>
                <a:cubicBezTo>
                  <a:pt x="50665" y="1584960"/>
                  <a:pt x="38282" y="1493520"/>
                  <a:pt x="37330" y="1472565"/>
                </a:cubicBezTo>
                <a:cubicBezTo>
                  <a:pt x="37330" y="1452562"/>
                  <a:pt x="22090" y="1341120"/>
                  <a:pt x="22090" y="1310640"/>
                </a:cubicBezTo>
                <a:cubicBezTo>
                  <a:pt x="22090" y="1280160"/>
                  <a:pt x="18280" y="1152525"/>
                  <a:pt x="19232" y="1143952"/>
                </a:cubicBezTo>
                <a:cubicBezTo>
                  <a:pt x="20185" y="1135380"/>
                  <a:pt x="19232" y="1129665"/>
                  <a:pt x="19232" y="1129665"/>
                </a:cubicBezTo>
                <a:cubicBezTo>
                  <a:pt x="19232" y="1129665"/>
                  <a:pt x="10660" y="1099185"/>
                  <a:pt x="6850" y="1061085"/>
                </a:cubicBezTo>
                <a:cubicBezTo>
                  <a:pt x="2087" y="1022985"/>
                  <a:pt x="-770" y="973455"/>
                  <a:pt x="182" y="931545"/>
                </a:cubicBezTo>
                <a:cubicBezTo>
                  <a:pt x="182" y="889635"/>
                  <a:pt x="5897" y="797242"/>
                  <a:pt x="9707" y="768667"/>
                </a:cubicBezTo>
                <a:cubicBezTo>
                  <a:pt x="14470" y="740092"/>
                  <a:pt x="18280" y="719137"/>
                  <a:pt x="22090" y="705802"/>
                </a:cubicBezTo>
                <a:cubicBezTo>
                  <a:pt x="25900" y="692467"/>
                  <a:pt x="33520" y="676275"/>
                  <a:pt x="42092" y="669607"/>
                </a:cubicBezTo>
                <a:cubicBezTo>
                  <a:pt x="50665" y="661987"/>
                  <a:pt x="69715" y="653415"/>
                  <a:pt x="85907" y="640080"/>
                </a:cubicBezTo>
                <a:cubicBezTo>
                  <a:pt x="101147" y="626745"/>
                  <a:pt x="144010" y="610552"/>
                  <a:pt x="164012" y="605790"/>
                </a:cubicBezTo>
                <a:cubicBezTo>
                  <a:pt x="183062" y="601027"/>
                  <a:pt x="229735" y="577215"/>
                  <a:pt x="249737" y="568642"/>
                </a:cubicBezTo>
                <a:cubicBezTo>
                  <a:pt x="269740" y="560070"/>
                  <a:pt x="289742" y="546735"/>
                  <a:pt x="289742" y="546735"/>
                </a:cubicBezTo>
                <a:cubicBezTo>
                  <a:pt x="289742" y="546735"/>
                  <a:pt x="300220" y="527685"/>
                  <a:pt x="305935" y="521017"/>
                </a:cubicBezTo>
                <a:cubicBezTo>
                  <a:pt x="311650" y="514350"/>
                  <a:pt x="315460" y="500062"/>
                  <a:pt x="319270" y="491490"/>
                </a:cubicBezTo>
                <a:cubicBezTo>
                  <a:pt x="323080" y="482917"/>
                  <a:pt x="323080" y="483870"/>
                  <a:pt x="328795" y="481965"/>
                </a:cubicBezTo>
                <a:cubicBezTo>
                  <a:pt x="334510" y="480060"/>
                  <a:pt x="337367" y="476250"/>
                  <a:pt x="337367" y="476250"/>
                </a:cubicBezTo>
                <a:cubicBezTo>
                  <a:pt x="337367" y="476250"/>
                  <a:pt x="341177" y="437197"/>
                  <a:pt x="340225" y="436245"/>
                </a:cubicBezTo>
                <a:cubicBezTo>
                  <a:pt x="339272" y="435292"/>
                  <a:pt x="325937" y="413385"/>
                  <a:pt x="321175" y="399097"/>
                </a:cubicBezTo>
                <a:cubicBezTo>
                  <a:pt x="316412" y="383857"/>
                  <a:pt x="314507" y="369570"/>
                  <a:pt x="314507" y="369570"/>
                </a:cubicBezTo>
                <a:cubicBezTo>
                  <a:pt x="314507" y="369570"/>
                  <a:pt x="297362" y="371475"/>
                  <a:pt x="282122" y="348615"/>
                </a:cubicBezTo>
                <a:cubicBezTo>
                  <a:pt x="266882" y="324802"/>
                  <a:pt x="254500" y="300037"/>
                  <a:pt x="252595" y="290512"/>
                </a:cubicBezTo>
                <a:cubicBezTo>
                  <a:pt x="251642" y="280987"/>
                  <a:pt x="253547" y="274320"/>
                  <a:pt x="257357" y="268605"/>
                </a:cubicBezTo>
                <a:cubicBezTo>
                  <a:pt x="261167" y="262890"/>
                  <a:pt x="266882" y="249555"/>
                  <a:pt x="266882" y="249555"/>
                </a:cubicBezTo>
                <a:lnTo>
                  <a:pt x="263072" y="252412"/>
                </a:lnTo>
                <a:lnTo>
                  <a:pt x="268787" y="239077"/>
                </a:lnTo>
                <a:lnTo>
                  <a:pt x="264025" y="242887"/>
                </a:lnTo>
                <a:lnTo>
                  <a:pt x="267835" y="231457"/>
                </a:lnTo>
                <a:lnTo>
                  <a:pt x="264025" y="236220"/>
                </a:lnTo>
                <a:lnTo>
                  <a:pt x="266882" y="224790"/>
                </a:lnTo>
                <a:lnTo>
                  <a:pt x="264025" y="228600"/>
                </a:lnTo>
                <a:lnTo>
                  <a:pt x="266882" y="219075"/>
                </a:lnTo>
                <a:cubicBezTo>
                  <a:pt x="266882" y="219075"/>
                  <a:pt x="267835" y="217170"/>
                  <a:pt x="264977" y="220027"/>
                </a:cubicBezTo>
                <a:lnTo>
                  <a:pt x="267835" y="218122"/>
                </a:lnTo>
                <a:lnTo>
                  <a:pt x="265623" y="218565"/>
                </a:lnTo>
                <a:lnTo>
                  <a:pt x="267239" y="214908"/>
                </a:lnTo>
                <a:cubicBezTo>
                  <a:pt x="268311" y="212407"/>
                  <a:pt x="269263" y="210026"/>
                  <a:pt x="268787" y="210502"/>
                </a:cubicBezTo>
                <a:cubicBezTo>
                  <a:pt x="267835" y="211455"/>
                  <a:pt x="266882" y="212407"/>
                  <a:pt x="264977" y="214312"/>
                </a:cubicBezTo>
                <a:cubicBezTo>
                  <a:pt x="263072" y="216217"/>
                  <a:pt x="262120" y="219075"/>
                  <a:pt x="262120" y="219075"/>
                </a:cubicBezTo>
                <a:cubicBezTo>
                  <a:pt x="262120" y="219075"/>
                  <a:pt x="263072" y="216217"/>
                  <a:pt x="264977" y="212407"/>
                </a:cubicBezTo>
                <a:cubicBezTo>
                  <a:pt x="266882" y="208597"/>
                  <a:pt x="268787" y="205740"/>
                  <a:pt x="268787" y="205740"/>
                </a:cubicBezTo>
                <a:lnTo>
                  <a:pt x="265930" y="208597"/>
                </a:lnTo>
                <a:lnTo>
                  <a:pt x="269740" y="199072"/>
                </a:lnTo>
                <a:cubicBezTo>
                  <a:pt x="269740" y="199072"/>
                  <a:pt x="266882" y="202882"/>
                  <a:pt x="265930" y="204787"/>
                </a:cubicBezTo>
                <a:cubicBezTo>
                  <a:pt x="264977" y="206692"/>
                  <a:pt x="264025" y="208597"/>
                  <a:pt x="264025" y="208597"/>
                </a:cubicBezTo>
                <a:cubicBezTo>
                  <a:pt x="264025" y="208597"/>
                  <a:pt x="265930" y="202882"/>
                  <a:pt x="266882" y="200025"/>
                </a:cubicBezTo>
                <a:cubicBezTo>
                  <a:pt x="267835" y="196215"/>
                  <a:pt x="264977" y="199072"/>
                  <a:pt x="264977" y="199072"/>
                </a:cubicBezTo>
                <a:lnTo>
                  <a:pt x="267835" y="192405"/>
                </a:lnTo>
                <a:lnTo>
                  <a:pt x="265930" y="193357"/>
                </a:lnTo>
                <a:lnTo>
                  <a:pt x="271645" y="182880"/>
                </a:lnTo>
                <a:cubicBezTo>
                  <a:pt x="271645" y="182880"/>
                  <a:pt x="270692" y="182880"/>
                  <a:pt x="268787" y="184785"/>
                </a:cubicBezTo>
                <a:cubicBezTo>
                  <a:pt x="266882" y="185737"/>
                  <a:pt x="265930" y="186690"/>
                  <a:pt x="265930" y="187642"/>
                </a:cubicBezTo>
                <a:cubicBezTo>
                  <a:pt x="265930" y="186690"/>
                  <a:pt x="266882" y="184785"/>
                  <a:pt x="268787" y="181927"/>
                </a:cubicBezTo>
                <a:cubicBezTo>
                  <a:pt x="270692" y="179070"/>
                  <a:pt x="273550" y="175260"/>
                  <a:pt x="273550" y="175260"/>
                </a:cubicBezTo>
                <a:lnTo>
                  <a:pt x="271645" y="175260"/>
                </a:lnTo>
                <a:lnTo>
                  <a:pt x="274502" y="169545"/>
                </a:lnTo>
                <a:cubicBezTo>
                  <a:pt x="274502" y="169545"/>
                  <a:pt x="273550" y="167640"/>
                  <a:pt x="270692" y="169545"/>
                </a:cubicBezTo>
                <a:cubicBezTo>
                  <a:pt x="267835" y="172402"/>
                  <a:pt x="266882" y="173355"/>
                  <a:pt x="266882" y="173355"/>
                </a:cubicBezTo>
                <a:lnTo>
                  <a:pt x="270692" y="167640"/>
                </a:lnTo>
                <a:lnTo>
                  <a:pt x="267835" y="169545"/>
                </a:lnTo>
                <a:lnTo>
                  <a:pt x="273550" y="160972"/>
                </a:lnTo>
                <a:cubicBezTo>
                  <a:pt x="273550" y="160972"/>
                  <a:pt x="271645" y="160972"/>
                  <a:pt x="270692" y="162877"/>
                </a:cubicBezTo>
                <a:cubicBezTo>
                  <a:pt x="269740" y="163830"/>
                  <a:pt x="268787" y="165735"/>
                  <a:pt x="268787" y="165735"/>
                </a:cubicBezTo>
                <a:lnTo>
                  <a:pt x="272597" y="158115"/>
                </a:lnTo>
                <a:lnTo>
                  <a:pt x="268787" y="160972"/>
                </a:lnTo>
                <a:lnTo>
                  <a:pt x="273550" y="152400"/>
                </a:lnTo>
                <a:lnTo>
                  <a:pt x="269740" y="156210"/>
                </a:lnTo>
                <a:lnTo>
                  <a:pt x="274502" y="146685"/>
                </a:lnTo>
                <a:lnTo>
                  <a:pt x="271645" y="149542"/>
                </a:lnTo>
                <a:lnTo>
                  <a:pt x="276407" y="141922"/>
                </a:lnTo>
                <a:cubicBezTo>
                  <a:pt x="276407" y="141922"/>
                  <a:pt x="275455" y="140970"/>
                  <a:pt x="272597" y="142875"/>
                </a:cubicBezTo>
                <a:cubicBezTo>
                  <a:pt x="270692" y="143827"/>
                  <a:pt x="269740" y="144780"/>
                  <a:pt x="268787" y="145732"/>
                </a:cubicBezTo>
                <a:lnTo>
                  <a:pt x="275455" y="137160"/>
                </a:lnTo>
                <a:lnTo>
                  <a:pt x="271645" y="139065"/>
                </a:lnTo>
                <a:lnTo>
                  <a:pt x="277360" y="129540"/>
                </a:lnTo>
                <a:lnTo>
                  <a:pt x="274502" y="131445"/>
                </a:lnTo>
                <a:lnTo>
                  <a:pt x="281170" y="118110"/>
                </a:lnTo>
                <a:lnTo>
                  <a:pt x="277360" y="121920"/>
                </a:lnTo>
                <a:lnTo>
                  <a:pt x="281170" y="116205"/>
                </a:lnTo>
                <a:lnTo>
                  <a:pt x="284027" y="113347"/>
                </a:lnTo>
                <a:lnTo>
                  <a:pt x="277360" y="118110"/>
                </a:lnTo>
                <a:lnTo>
                  <a:pt x="282122" y="111442"/>
                </a:lnTo>
                <a:lnTo>
                  <a:pt x="278312" y="113347"/>
                </a:lnTo>
                <a:lnTo>
                  <a:pt x="286885" y="100965"/>
                </a:lnTo>
                <a:cubicBezTo>
                  <a:pt x="286885" y="100965"/>
                  <a:pt x="284027" y="101917"/>
                  <a:pt x="281170" y="104775"/>
                </a:cubicBezTo>
                <a:cubicBezTo>
                  <a:pt x="278312" y="107632"/>
                  <a:pt x="276407" y="111442"/>
                  <a:pt x="276407" y="111442"/>
                </a:cubicBezTo>
                <a:cubicBezTo>
                  <a:pt x="276407" y="111442"/>
                  <a:pt x="278312" y="106680"/>
                  <a:pt x="282122" y="101917"/>
                </a:cubicBezTo>
                <a:cubicBezTo>
                  <a:pt x="285932" y="97155"/>
                  <a:pt x="288790" y="95250"/>
                  <a:pt x="288790" y="95250"/>
                </a:cubicBezTo>
                <a:lnTo>
                  <a:pt x="284027" y="98107"/>
                </a:lnTo>
                <a:lnTo>
                  <a:pt x="292600" y="89535"/>
                </a:lnTo>
                <a:lnTo>
                  <a:pt x="287838" y="92391"/>
                </a:lnTo>
                <a:lnTo>
                  <a:pt x="291647" y="88582"/>
                </a:lnTo>
                <a:cubicBezTo>
                  <a:pt x="296410" y="85725"/>
                  <a:pt x="298315" y="83820"/>
                  <a:pt x="298315" y="83820"/>
                </a:cubicBezTo>
                <a:cubicBezTo>
                  <a:pt x="298315" y="83820"/>
                  <a:pt x="296410" y="81915"/>
                  <a:pt x="291647" y="83820"/>
                </a:cubicBezTo>
                <a:cubicBezTo>
                  <a:pt x="289742" y="83820"/>
                  <a:pt x="288790" y="84772"/>
                  <a:pt x="287837" y="85725"/>
                </a:cubicBezTo>
                <a:cubicBezTo>
                  <a:pt x="289742" y="83820"/>
                  <a:pt x="292600" y="80962"/>
                  <a:pt x="295457" y="80010"/>
                </a:cubicBezTo>
                <a:cubicBezTo>
                  <a:pt x="300220" y="79057"/>
                  <a:pt x="302125" y="78105"/>
                  <a:pt x="302125" y="78105"/>
                </a:cubicBezTo>
                <a:lnTo>
                  <a:pt x="297362" y="78105"/>
                </a:lnTo>
                <a:lnTo>
                  <a:pt x="304982" y="74295"/>
                </a:lnTo>
                <a:lnTo>
                  <a:pt x="301172" y="75247"/>
                </a:lnTo>
                <a:lnTo>
                  <a:pt x="306887" y="72390"/>
                </a:lnTo>
                <a:cubicBezTo>
                  <a:pt x="306887" y="72390"/>
                  <a:pt x="306887" y="70485"/>
                  <a:pt x="304030" y="71437"/>
                </a:cubicBezTo>
                <a:cubicBezTo>
                  <a:pt x="301172" y="72390"/>
                  <a:pt x="298315" y="74295"/>
                  <a:pt x="298315" y="74295"/>
                </a:cubicBezTo>
                <a:cubicBezTo>
                  <a:pt x="298315" y="74295"/>
                  <a:pt x="302125" y="71437"/>
                  <a:pt x="304030" y="70485"/>
                </a:cubicBezTo>
                <a:cubicBezTo>
                  <a:pt x="305935" y="69532"/>
                  <a:pt x="307840" y="68580"/>
                  <a:pt x="307840" y="68580"/>
                </a:cubicBezTo>
                <a:lnTo>
                  <a:pt x="305220" y="68580"/>
                </a:lnTo>
                <a:lnTo>
                  <a:pt x="307203" y="66993"/>
                </a:lnTo>
                <a:lnTo>
                  <a:pt x="309745" y="65722"/>
                </a:lnTo>
                <a:lnTo>
                  <a:pt x="308792" y="65722"/>
                </a:lnTo>
                <a:cubicBezTo>
                  <a:pt x="310697" y="64770"/>
                  <a:pt x="312602" y="63817"/>
                  <a:pt x="312602" y="63817"/>
                </a:cubicBezTo>
                <a:lnTo>
                  <a:pt x="309745" y="63817"/>
                </a:lnTo>
                <a:lnTo>
                  <a:pt x="317365" y="60007"/>
                </a:lnTo>
                <a:lnTo>
                  <a:pt x="313555" y="60007"/>
                </a:lnTo>
                <a:lnTo>
                  <a:pt x="321175" y="57150"/>
                </a:lnTo>
                <a:cubicBezTo>
                  <a:pt x="321175" y="57150"/>
                  <a:pt x="320222" y="55245"/>
                  <a:pt x="318317" y="55245"/>
                </a:cubicBezTo>
                <a:cubicBezTo>
                  <a:pt x="316412" y="55245"/>
                  <a:pt x="314507" y="56197"/>
                  <a:pt x="314507" y="56197"/>
                </a:cubicBezTo>
                <a:cubicBezTo>
                  <a:pt x="314507" y="56197"/>
                  <a:pt x="317365" y="54292"/>
                  <a:pt x="319270" y="54292"/>
                </a:cubicBezTo>
                <a:cubicBezTo>
                  <a:pt x="322127" y="53340"/>
                  <a:pt x="317365" y="53340"/>
                  <a:pt x="317365" y="53340"/>
                </a:cubicBezTo>
                <a:lnTo>
                  <a:pt x="326890" y="51435"/>
                </a:lnTo>
                <a:lnTo>
                  <a:pt x="324032" y="50482"/>
                </a:lnTo>
                <a:lnTo>
                  <a:pt x="332605" y="48577"/>
                </a:lnTo>
                <a:cubicBezTo>
                  <a:pt x="332605" y="48577"/>
                  <a:pt x="332605" y="47625"/>
                  <a:pt x="329747" y="47625"/>
                </a:cubicBezTo>
                <a:cubicBezTo>
                  <a:pt x="328795" y="47625"/>
                  <a:pt x="327842" y="47625"/>
                  <a:pt x="326890" y="47625"/>
                </a:cubicBezTo>
                <a:lnTo>
                  <a:pt x="332605" y="45720"/>
                </a:lnTo>
                <a:lnTo>
                  <a:pt x="328795" y="44767"/>
                </a:lnTo>
                <a:lnTo>
                  <a:pt x="334510" y="43815"/>
                </a:lnTo>
                <a:cubicBezTo>
                  <a:pt x="334510" y="43815"/>
                  <a:pt x="334510" y="42862"/>
                  <a:pt x="331652" y="42862"/>
                </a:cubicBezTo>
                <a:cubicBezTo>
                  <a:pt x="328795" y="42862"/>
                  <a:pt x="326890" y="43815"/>
                  <a:pt x="326890" y="43815"/>
                </a:cubicBezTo>
                <a:cubicBezTo>
                  <a:pt x="326890" y="43815"/>
                  <a:pt x="332605" y="40957"/>
                  <a:pt x="333557" y="40957"/>
                </a:cubicBezTo>
                <a:cubicBezTo>
                  <a:pt x="334510" y="40957"/>
                  <a:pt x="331652" y="40005"/>
                  <a:pt x="331652" y="40005"/>
                </a:cubicBezTo>
                <a:cubicBezTo>
                  <a:pt x="331652" y="40005"/>
                  <a:pt x="340225" y="40005"/>
                  <a:pt x="343082" y="40005"/>
                </a:cubicBezTo>
                <a:cubicBezTo>
                  <a:pt x="345940" y="40005"/>
                  <a:pt x="337367" y="37147"/>
                  <a:pt x="337367" y="37147"/>
                </a:cubicBezTo>
                <a:lnTo>
                  <a:pt x="349750" y="39052"/>
                </a:lnTo>
                <a:lnTo>
                  <a:pt x="344987" y="35242"/>
                </a:lnTo>
                <a:lnTo>
                  <a:pt x="358322" y="40005"/>
                </a:lnTo>
                <a:cubicBezTo>
                  <a:pt x="357370" y="40957"/>
                  <a:pt x="353560" y="36195"/>
                  <a:pt x="353560" y="36195"/>
                </a:cubicBezTo>
                <a:lnTo>
                  <a:pt x="359275" y="36195"/>
                </a:lnTo>
                <a:lnTo>
                  <a:pt x="357370" y="34290"/>
                </a:lnTo>
                <a:lnTo>
                  <a:pt x="363085" y="35242"/>
                </a:lnTo>
                <a:cubicBezTo>
                  <a:pt x="363085" y="35242"/>
                  <a:pt x="363085" y="33337"/>
                  <a:pt x="360227" y="32385"/>
                </a:cubicBezTo>
                <a:cubicBezTo>
                  <a:pt x="357370" y="31432"/>
                  <a:pt x="354512" y="31432"/>
                  <a:pt x="354512" y="31432"/>
                </a:cubicBezTo>
                <a:lnTo>
                  <a:pt x="362132" y="30480"/>
                </a:lnTo>
                <a:lnTo>
                  <a:pt x="358322" y="27622"/>
                </a:lnTo>
                <a:lnTo>
                  <a:pt x="365942" y="28575"/>
                </a:lnTo>
                <a:cubicBezTo>
                  <a:pt x="365942" y="28575"/>
                  <a:pt x="365942" y="25717"/>
                  <a:pt x="363085" y="25717"/>
                </a:cubicBezTo>
                <a:cubicBezTo>
                  <a:pt x="360227" y="24765"/>
                  <a:pt x="356417" y="24765"/>
                  <a:pt x="356417" y="24765"/>
                </a:cubicBezTo>
                <a:cubicBezTo>
                  <a:pt x="356417" y="24765"/>
                  <a:pt x="363085" y="23812"/>
                  <a:pt x="366895" y="24765"/>
                </a:cubicBezTo>
                <a:cubicBezTo>
                  <a:pt x="371657" y="25717"/>
                  <a:pt x="379277" y="31432"/>
                  <a:pt x="379277" y="31432"/>
                </a:cubicBezTo>
                <a:lnTo>
                  <a:pt x="374515" y="24765"/>
                </a:lnTo>
                <a:lnTo>
                  <a:pt x="386897" y="33337"/>
                </a:lnTo>
                <a:cubicBezTo>
                  <a:pt x="386897" y="33337"/>
                  <a:pt x="384992" y="30480"/>
                  <a:pt x="383087" y="28575"/>
                </a:cubicBezTo>
                <a:cubicBezTo>
                  <a:pt x="380230" y="26670"/>
                  <a:pt x="376420" y="22860"/>
                  <a:pt x="376420" y="22860"/>
                </a:cubicBezTo>
                <a:lnTo>
                  <a:pt x="387850" y="29527"/>
                </a:lnTo>
                <a:lnTo>
                  <a:pt x="384040" y="23812"/>
                </a:lnTo>
                <a:lnTo>
                  <a:pt x="391660" y="28575"/>
                </a:lnTo>
                <a:cubicBezTo>
                  <a:pt x="391660" y="28575"/>
                  <a:pt x="391660" y="24765"/>
                  <a:pt x="388802" y="22860"/>
                </a:cubicBezTo>
                <a:cubicBezTo>
                  <a:pt x="385945" y="20002"/>
                  <a:pt x="383087" y="17145"/>
                  <a:pt x="383087" y="17145"/>
                </a:cubicBezTo>
                <a:cubicBezTo>
                  <a:pt x="383087" y="17145"/>
                  <a:pt x="387850" y="20955"/>
                  <a:pt x="391660" y="24765"/>
                </a:cubicBezTo>
                <a:cubicBezTo>
                  <a:pt x="394517" y="27622"/>
                  <a:pt x="390707" y="19050"/>
                  <a:pt x="390707" y="19050"/>
                </a:cubicBezTo>
                <a:lnTo>
                  <a:pt x="396422" y="25717"/>
                </a:lnTo>
                <a:lnTo>
                  <a:pt x="394517" y="20002"/>
                </a:lnTo>
                <a:lnTo>
                  <a:pt x="400232" y="23812"/>
                </a:lnTo>
                <a:cubicBezTo>
                  <a:pt x="400232" y="23812"/>
                  <a:pt x="399280" y="19050"/>
                  <a:pt x="397375" y="16192"/>
                </a:cubicBezTo>
                <a:cubicBezTo>
                  <a:pt x="394517" y="13335"/>
                  <a:pt x="391660" y="10477"/>
                  <a:pt x="391660" y="10477"/>
                </a:cubicBezTo>
                <a:lnTo>
                  <a:pt x="401185" y="19050"/>
                </a:lnTo>
                <a:lnTo>
                  <a:pt x="398327" y="13335"/>
                </a:lnTo>
                <a:lnTo>
                  <a:pt x="405947" y="21907"/>
                </a:lnTo>
                <a:lnTo>
                  <a:pt x="403090" y="15240"/>
                </a:lnTo>
                <a:lnTo>
                  <a:pt x="410710" y="22860"/>
                </a:lnTo>
                <a:cubicBezTo>
                  <a:pt x="410710" y="22860"/>
                  <a:pt x="408805" y="18097"/>
                  <a:pt x="407852" y="17145"/>
                </a:cubicBezTo>
                <a:cubicBezTo>
                  <a:pt x="406900" y="16192"/>
                  <a:pt x="404042" y="14287"/>
                  <a:pt x="404042" y="14287"/>
                </a:cubicBezTo>
                <a:cubicBezTo>
                  <a:pt x="404042" y="14287"/>
                  <a:pt x="409757" y="16192"/>
                  <a:pt x="412615" y="19050"/>
                </a:cubicBezTo>
                <a:cubicBezTo>
                  <a:pt x="415472" y="21907"/>
                  <a:pt x="416425" y="22860"/>
                  <a:pt x="416425" y="22860"/>
                </a:cubicBezTo>
                <a:lnTo>
                  <a:pt x="413567" y="15240"/>
                </a:lnTo>
                <a:lnTo>
                  <a:pt x="418330" y="20955"/>
                </a:lnTo>
                <a:lnTo>
                  <a:pt x="417377" y="15240"/>
                </a:lnTo>
                <a:lnTo>
                  <a:pt x="422140" y="20955"/>
                </a:lnTo>
                <a:cubicBezTo>
                  <a:pt x="422140" y="20955"/>
                  <a:pt x="423092" y="19050"/>
                  <a:pt x="422140" y="17145"/>
                </a:cubicBezTo>
                <a:cubicBezTo>
                  <a:pt x="421187" y="15240"/>
                  <a:pt x="417377" y="12382"/>
                  <a:pt x="417377" y="12382"/>
                </a:cubicBezTo>
                <a:cubicBezTo>
                  <a:pt x="417377" y="12382"/>
                  <a:pt x="424045" y="13335"/>
                  <a:pt x="424997" y="16192"/>
                </a:cubicBezTo>
                <a:cubicBezTo>
                  <a:pt x="425950" y="19050"/>
                  <a:pt x="424045" y="12382"/>
                  <a:pt x="424045" y="12382"/>
                </a:cubicBezTo>
                <a:lnTo>
                  <a:pt x="427855" y="19050"/>
                </a:lnTo>
                <a:cubicBezTo>
                  <a:pt x="427855" y="19050"/>
                  <a:pt x="428807" y="16192"/>
                  <a:pt x="427855" y="13335"/>
                </a:cubicBezTo>
                <a:cubicBezTo>
                  <a:pt x="426902" y="10477"/>
                  <a:pt x="424045" y="8572"/>
                  <a:pt x="424045" y="8572"/>
                </a:cubicBezTo>
                <a:cubicBezTo>
                  <a:pt x="424045" y="8572"/>
                  <a:pt x="428807" y="11430"/>
                  <a:pt x="429760" y="15240"/>
                </a:cubicBezTo>
                <a:cubicBezTo>
                  <a:pt x="430712" y="19050"/>
                  <a:pt x="430712" y="10477"/>
                  <a:pt x="430712" y="10477"/>
                </a:cubicBezTo>
                <a:lnTo>
                  <a:pt x="433570" y="20002"/>
                </a:lnTo>
                <a:lnTo>
                  <a:pt x="433570" y="14287"/>
                </a:lnTo>
                <a:lnTo>
                  <a:pt x="440237" y="24765"/>
                </a:lnTo>
                <a:cubicBezTo>
                  <a:pt x="440237" y="24765"/>
                  <a:pt x="442142" y="19050"/>
                  <a:pt x="440237" y="13335"/>
                </a:cubicBezTo>
                <a:cubicBezTo>
                  <a:pt x="439285" y="7620"/>
                  <a:pt x="435475" y="0"/>
                  <a:pt x="435475" y="0"/>
                </a:cubicBezTo>
                <a:close/>
              </a:path>
            </a:pathLst>
          </a:custGeom>
          <a:solidFill>
            <a:schemeClr val="accent2"/>
          </a:solidFill>
          <a:ln w="9525" cap="flat">
            <a:noFill/>
            <a:prstDash val="solid"/>
            <a:miter/>
          </a:ln>
        </p:spPr>
        <p:txBody>
          <a:bodyPr wrap="square">
            <a:noAutofit/>
          </a:bodyPr>
          <a:lstStyle/>
          <a:p>
            <a:endParaRPr lang="ja-JP" altLang="en-US"/>
          </a:p>
        </p:txBody>
      </p:sp>
      <p:sp>
        <p:nvSpPr>
          <p:cNvPr id="157" name="フリーフォーム: 図形 16">
            <a:extLst>
              <a:ext uri="{FF2B5EF4-FFF2-40B4-BE49-F238E27FC236}">
                <a16:creationId xmlns:a16="http://schemas.microsoft.com/office/drawing/2014/main" id="{B46B5690-4AF4-45A0-84BA-C32802AD8320}"/>
              </a:ext>
            </a:extLst>
          </p:cNvPr>
          <p:cNvSpPr>
            <a:spLocks noChangeAspect="1"/>
          </p:cNvSpPr>
          <p:nvPr userDrawn="1"/>
        </p:nvSpPr>
        <p:spPr>
          <a:xfrm>
            <a:off x="5389302" y="1573243"/>
            <a:ext cx="288805" cy="860619"/>
          </a:xfrm>
          <a:custGeom>
            <a:avLst/>
            <a:gdLst>
              <a:gd name="connsiteX0" fmla="*/ 379200 w 863464"/>
              <a:gd name="connsiteY0" fmla="*/ 1851303 h 2573060"/>
              <a:gd name="connsiteX1" fmla="*/ 363007 w 863464"/>
              <a:gd name="connsiteY1" fmla="*/ 1920836 h 2573060"/>
              <a:gd name="connsiteX2" fmla="*/ 363960 w 863464"/>
              <a:gd name="connsiteY2" fmla="*/ 1977986 h 2573060"/>
              <a:gd name="connsiteX3" fmla="*/ 363007 w 863464"/>
              <a:gd name="connsiteY3" fmla="*/ 2050376 h 2573060"/>
              <a:gd name="connsiteX4" fmla="*/ 358245 w 863464"/>
              <a:gd name="connsiteY4" fmla="*/ 2152293 h 2573060"/>
              <a:gd name="connsiteX5" fmla="*/ 358245 w 863464"/>
              <a:gd name="connsiteY5" fmla="*/ 2164676 h 2573060"/>
              <a:gd name="connsiteX6" fmla="*/ 359197 w 863464"/>
              <a:gd name="connsiteY6" fmla="*/ 2238018 h 2573060"/>
              <a:gd name="connsiteX7" fmla="*/ 372532 w 863464"/>
              <a:gd name="connsiteY7" fmla="*/ 2272308 h 2573060"/>
              <a:gd name="connsiteX8" fmla="*/ 375390 w 863464"/>
              <a:gd name="connsiteY8" fmla="*/ 2284691 h 2573060"/>
              <a:gd name="connsiteX9" fmla="*/ 379200 w 863464"/>
              <a:gd name="connsiteY9" fmla="*/ 2294216 h 2573060"/>
              <a:gd name="connsiteX10" fmla="*/ 381105 w 863464"/>
              <a:gd name="connsiteY10" fmla="*/ 2281833 h 2573060"/>
              <a:gd name="connsiteX11" fmla="*/ 383962 w 863464"/>
              <a:gd name="connsiteY11" fmla="*/ 2275166 h 2573060"/>
              <a:gd name="connsiteX12" fmla="*/ 384915 w 863464"/>
              <a:gd name="connsiteY12" fmla="*/ 2254211 h 2573060"/>
              <a:gd name="connsiteX13" fmla="*/ 389677 w 863464"/>
              <a:gd name="connsiteY13" fmla="*/ 2248496 h 2573060"/>
              <a:gd name="connsiteX14" fmla="*/ 390630 w 863464"/>
              <a:gd name="connsiteY14" fmla="*/ 2195156 h 2573060"/>
              <a:gd name="connsiteX15" fmla="*/ 394440 w 863464"/>
              <a:gd name="connsiteY15" fmla="*/ 2073236 h 2573060"/>
              <a:gd name="connsiteX16" fmla="*/ 409680 w 863464"/>
              <a:gd name="connsiteY16" fmla="*/ 1939886 h 2573060"/>
              <a:gd name="connsiteX17" fmla="*/ 397297 w 863464"/>
              <a:gd name="connsiteY17" fmla="*/ 1853208 h 2573060"/>
              <a:gd name="connsiteX18" fmla="*/ 383962 w 863464"/>
              <a:gd name="connsiteY18" fmla="*/ 1854161 h 2573060"/>
              <a:gd name="connsiteX19" fmla="*/ 383010 w 863464"/>
              <a:gd name="connsiteY19" fmla="*/ 1852256 h 2573060"/>
              <a:gd name="connsiteX20" fmla="*/ 140122 w 863464"/>
              <a:gd name="connsiteY20" fmla="*/ 1084541 h 2573060"/>
              <a:gd name="connsiteX21" fmla="*/ 137265 w 863464"/>
              <a:gd name="connsiteY21" fmla="*/ 1103591 h 2573060"/>
              <a:gd name="connsiteX22" fmla="*/ 138217 w 863464"/>
              <a:gd name="connsiteY22" fmla="*/ 1129308 h 2573060"/>
              <a:gd name="connsiteX23" fmla="*/ 145837 w 863464"/>
              <a:gd name="connsiteY23" fmla="*/ 1087398 h 2573060"/>
              <a:gd name="connsiteX24" fmla="*/ 142980 w 863464"/>
              <a:gd name="connsiteY24" fmla="*/ 1086446 h 2573060"/>
              <a:gd name="connsiteX25" fmla="*/ 140122 w 863464"/>
              <a:gd name="connsiteY25" fmla="*/ 1084541 h 2573060"/>
              <a:gd name="connsiteX26" fmla="*/ 384915 w 863464"/>
              <a:gd name="connsiteY26" fmla="*/ 702588 h 2573060"/>
              <a:gd name="connsiteX27" fmla="*/ 367770 w 863464"/>
              <a:gd name="connsiteY27" fmla="*/ 704493 h 2573060"/>
              <a:gd name="connsiteX28" fmla="*/ 362055 w 863464"/>
              <a:gd name="connsiteY28" fmla="*/ 705446 h 2573060"/>
              <a:gd name="connsiteX29" fmla="*/ 348720 w 863464"/>
              <a:gd name="connsiteY29" fmla="*/ 711161 h 2573060"/>
              <a:gd name="connsiteX30" fmla="*/ 340147 w 863464"/>
              <a:gd name="connsiteY30" fmla="*/ 715923 h 2573060"/>
              <a:gd name="connsiteX31" fmla="*/ 323955 w 863464"/>
              <a:gd name="connsiteY31" fmla="*/ 728306 h 2573060"/>
              <a:gd name="connsiteX32" fmla="*/ 313477 w 863464"/>
              <a:gd name="connsiteY32" fmla="*/ 746403 h 2573060"/>
              <a:gd name="connsiteX33" fmla="*/ 303000 w 863464"/>
              <a:gd name="connsiteY33" fmla="*/ 762596 h 2573060"/>
              <a:gd name="connsiteX34" fmla="*/ 264900 w 863464"/>
              <a:gd name="connsiteY34" fmla="*/ 834033 h 2573060"/>
              <a:gd name="connsiteX35" fmla="*/ 259185 w 863464"/>
              <a:gd name="connsiteY35" fmla="*/ 852131 h 2573060"/>
              <a:gd name="connsiteX36" fmla="*/ 261090 w 863464"/>
              <a:gd name="connsiteY36" fmla="*/ 874038 h 2573060"/>
              <a:gd name="connsiteX37" fmla="*/ 262995 w 863464"/>
              <a:gd name="connsiteY37" fmla="*/ 901661 h 2573060"/>
              <a:gd name="connsiteX38" fmla="*/ 266805 w 863464"/>
              <a:gd name="connsiteY38" fmla="*/ 913091 h 2573060"/>
              <a:gd name="connsiteX39" fmla="*/ 271567 w 863464"/>
              <a:gd name="connsiteY39" fmla="*/ 931188 h 2573060"/>
              <a:gd name="connsiteX40" fmla="*/ 277282 w 863464"/>
              <a:gd name="connsiteY40" fmla="*/ 973098 h 2573060"/>
              <a:gd name="connsiteX41" fmla="*/ 286807 w 863464"/>
              <a:gd name="connsiteY41" fmla="*/ 962621 h 2573060"/>
              <a:gd name="connsiteX42" fmla="*/ 296332 w 863464"/>
              <a:gd name="connsiteY42" fmla="*/ 952143 h 2573060"/>
              <a:gd name="connsiteX43" fmla="*/ 314430 w 863464"/>
              <a:gd name="connsiteY43" fmla="*/ 928331 h 2573060"/>
              <a:gd name="connsiteX44" fmla="*/ 323002 w 863464"/>
              <a:gd name="connsiteY44" fmla="*/ 914043 h 2573060"/>
              <a:gd name="connsiteX45" fmla="*/ 328717 w 863464"/>
              <a:gd name="connsiteY45" fmla="*/ 894993 h 2573060"/>
              <a:gd name="connsiteX46" fmla="*/ 339195 w 863464"/>
              <a:gd name="connsiteY46" fmla="*/ 860703 h 2573060"/>
              <a:gd name="connsiteX47" fmla="*/ 346815 w 863464"/>
              <a:gd name="connsiteY47" fmla="*/ 822603 h 2573060"/>
              <a:gd name="connsiteX48" fmla="*/ 357292 w 863464"/>
              <a:gd name="connsiteY48" fmla="*/ 788313 h 2573060"/>
              <a:gd name="connsiteX49" fmla="*/ 367770 w 863464"/>
              <a:gd name="connsiteY49" fmla="*/ 761643 h 2573060"/>
              <a:gd name="connsiteX50" fmla="*/ 377295 w 863464"/>
              <a:gd name="connsiteY50" fmla="*/ 753071 h 2573060"/>
              <a:gd name="connsiteX51" fmla="*/ 381105 w 863464"/>
              <a:gd name="connsiteY51" fmla="*/ 739736 h 2573060"/>
              <a:gd name="connsiteX52" fmla="*/ 385867 w 863464"/>
              <a:gd name="connsiteY52" fmla="*/ 734021 h 2573060"/>
              <a:gd name="connsiteX53" fmla="*/ 399202 w 863464"/>
              <a:gd name="connsiteY53" fmla="*/ 734021 h 2573060"/>
              <a:gd name="connsiteX54" fmla="*/ 403965 w 863464"/>
              <a:gd name="connsiteY54" fmla="*/ 733068 h 2573060"/>
              <a:gd name="connsiteX55" fmla="*/ 403012 w 863464"/>
              <a:gd name="connsiteY55" fmla="*/ 737831 h 2573060"/>
              <a:gd name="connsiteX56" fmla="*/ 396345 w 863464"/>
              <a:gd name="connsiteY56" fmla="*/ 746403 h 2573060"/>
              <a:gd name="connsiteX57" fmla="*/ 388725 w 863464"/>
              <a:gd name="connsiteY57" fmla="*/ 756881 h 2573060"/>
              <a:gd name="connsiteX58" fmla="*/ 386820 w 863464"/>
              <a:gd name="connsiteY58" fmla="*/ 777836 h 2573060"/>
              <a:gd name="connsiteX59" fmla="*/ 390630 w 863464"/>
              <a:gd name="connsiteY59" fmla="*/ 787361 h 2573060"/>
              <a:gd name="connsiteX60" fmla="*/ 387772 w 863464"/>
              <a:gd name="connsiteY60" fmla="*/ 797838 h 2573060"/>
              <a:gd name="connsiteX61" fmla="*/ 386820 w 863464"/>
              <a:gd name="connsiteY61" fmla="*/ 807363 h 2573060"/>
              <a:gd name="connsiteX62" fmla="*/ 393487 w 863464"/>
              <a:gd name="connsiteY62" fmla="*/ 815936 h 2573060"/>
              <a:gd name="connsiteX63" fmla="*/ 406822 w 863464"/>
              <a:gd name="connsiteY63" fmla="*/ 835938 h 2573060"/>
              <a:gd name="connsiteX64" fmla="*/ 425872 w 863464"/>
              <a:gd name="connsiteY64" fmla="*/ 853083 h 2573060"/>
              <a:gd name="connsiteX65" fmla="*/ 440160 w 863464"/>
              <a:gd name="connsiteY65" fmla="*/ 864513 h 2573060"/>
              <a:gd name="connsiteX66" fmla="*/ 459210 w 863464"/>
              <a:gd name="connsiteY66" fmla="*/ 882611 h 2573060"/>
              <a:gd name="connsiteX67" fmla="*/ 481117 w 863464"/>
              <a:gd name="connsiteY67" fmla="*/ 900708 h 2573060"/>
              <a:gd name="connsiteX68" fmla="*/ 491595 w 863464"/>
              <a:gd name="connsiteY68" fmla="*/ 915948 h 2573060"/>
              <a:gd name="connsiteX69" fmla="*/ 497310 w 863464"/>
              <a:gd name="connsiteY69" fmla="*/ 942618 h 2573060"/>
              <a:gd name="connsiteX70" fmla="*/ 498262 w 863464"/>
              <a:gd name="connsiteY70" fmla="*/ 969288 h 2573060"/>
              <a:gd name="connsiteX71" fmla="*/ 486832 w 863464"/>
              <a:gd name="connsiteY71" fmla="*/ 997863 h 2573060"/>
              <a:gd name="connsiteX72" fmla="*/ 503977 w 863464"/>
              <a:gd name="connsiteY72" fmla="*/ 981671 h 2573060"/>
              <a:gd name="connsiteX73" fmla="*/ 512550 w 863464"/>
              <a:gd name="connsiteY73" fmla="*/ 952143 h 2573060"/>
              <a:gd name="connsiteX74" fmla="*/ 505882 w 863464"/>
              <a:gd name="connsiteY74" fmla="*/ 889278 h 2573060"/>
              <a:gd name="connsiteX75" fmla="*/ 493500 w 863464"/>
              <a:gd name="connsiteY75" fmla="*/ 840701 h 2573060"/>
              <a:gd name="connsiteX76" fmla="*/ 481117 w 863464"/>
              <a:gd name="connsiteY76" fmla="*/ 799743 h 2573060"/>
              <a:gd name="connsiteX77" fmla="*/ 463972 w 863464"/>
              <a:gd name="connsiteY77" fmla="*/ 769263 h 2573060"/>
              <a:gd name="connsiteX78" fmla="*/ 439207 w 863464"/>
              <a:gd name="connsiteY78" fmla="*/ 733068 h 2573060"/>
              <a:gd name="connsiteX79" fmla="*/ 423967 w 863464"/>
              <a:gd name="connsiteY79" fmla="*/ 716876 h 2573060"/>
              <a:gd name="connsiteX80" fmla="*/ 408727 w 863464"/>
              <a:gd name="connsiteY80" fmla="*/ 710208 h 2573060"/>
              <a:gd name="connsiteX81" fmla="*/ 384915 w 863464"/>
              <a:gd name="connsiteY81" fmla="*/ 702588 h 2573060"/>
              <a:gd name="connsiteX82" fmla="*/ 532552 w 863464"/>
              <a:gd name="connsiteY82" fmla="*/ 579716 h 2573060"/>
              <a:gd name="connsiteX83" fmla="*/ 520170 w 863464"/>
              <a:gd name="connsiteY83" fmla="*/ 584478 h 2573060"/>
              <a:gd name="connsiteX84" fmla="*/ 497310 w 863464"/>
              <a:gd name="connsiteY84" fmla="*/ 594956 h 2573060"/>
              <a:gd name="connsiteX85" fmla="*/ 472545 w 863464"/>
              <a:gd name="connsiteY85" fmla="*/ 605433 h 2573060"/>
              <a:gd name="connsiteX86" fmla="*/ 449685 w 863464"/>
              <a:gd name="connsiteY86" fmla="*/ 616863 h 2573060"/>
              <a:gd name="connsiteX87" fmla="*/ 436350 w 863464"/>
              <a:gd name="connsiteY87" fmla="*/ 625436 h 2573060"/>
              <a:gd name="connsiteX88" fmla="*/ 423015 w 863464"/>
              <a:gd name="connsiteY88" fmla="*/ 630198 h 2573060"/>
              <a:gd name="connsiteX89" fmla="*/ 414442 w 863464"/>
              <a:gd name="connsiteY89" fmla="*/ 636866 h 2573060"/>
              <a:gd name="connsiteX90" fmla="*/ 402060 w 863464"/>
              <a:gd name="connsiteY90" fmla="*/ 642581 h 2573060"/>
              <a:gd name="connsiteX91" fmla="*/ 393487 w 863464"/>
              <a:gd name="connsiteY91" fmla="*/ 647343 h 2573060"/>
              <a:gd name="connsiteX92" fmla="*/ 391582 w 863464"/>
              <a:gd name="connsiteY92" fmla="*/ 655916 h 2573060"/>
              <a:gd name="connsiteX93" fmla="*/ 386820 w 863464"/>
              <a:gd name="connsiteY93" fmla="*/ 663536 h 2573060"/>
              <a:gd name="connsiteX94" fmla="*/ 384915 w 863464"/>
              <a:gd name="connsiteY94" fmla="*/ 673061 h 2573060"/>
              <a:gd name="connsiteX95" fmla="*/ 387772 w 863464"/>
              <a:gd name="connsiteY95" fmla="*/ 674966 h 2573060"/>
              <a:gd name="connsiteX96" fmla="*/ 406822 w 863464"/>
              <a:gd name="connsiteY96" fmla="*/ 674966 h 2573060"/>
              <a:gd name="connsiteX97" fmla="*/ 414442 w 863464"/>
              <a:gd name="connsiteY97" fmla="*/ 686396 h 2573060"/>
              <a:gd name="connsiteX98" fmla="*/ 426825 w 863464"/>
              <a:gd name="connsiteY98" fmla="*/ 674966 h 2573060"/>
              <a:gd name="connsiteX99" fmla="*/ 443970 w 863464"/>
              <a:gd name="connsiteY99" fmla="*/ 666393 h 2573060"/>
              <a:gd name="connsiteX100" fmla="*/ 467782 w 863464"/>
              <a:gd name="connsiteY100" fmla="*/ 644486 h 2573060"/>
              <a:gd name="connsiteX101" fmla="*/ 494452 w 863464"/>
              <a:gd name="connsiteY101" fmla="*/ 611148 h 2573060"/>
              <a:gd name="connsiteX102" fmla="*/ 511597 w 863464"/>
              <a:gd name="connsiteY102" fmla="*/ 596861 h 2573060"/>
              <a:gd name="connsiteX103" fmla="*/ 523980 w 863464"/>
              <a:gd name="connsiteY103" fmla="*/ 586383 h 2573060"/>
              <a:gd name="connsiteX104" fmla="*/ 532552 w 863464"/>
              <a:gd name="connsiteY104" fmla="*/ 579716 h 2573060"/>
              <a:gd name="connsiteX105" fmla="*/ 241087 w 863464"/>
              <a:gd name="connsiteY105" fmla="*/ 560666 h 2573060"/>
              <a:gd name="connsiteX106" fmla="*/ 246802 w 863464"/>
              <a:gd name="connsiteY106" fmla="*/ 577811 h 2573060"/>
              <a:gd name="connsiteX107" fmla="*/ 253470 w 863464"/>
              <a:gd name="connsiteY107" fmla="*/ 587336 h 2573060"/>
              <a:gd name="connsiteX108" fmla="*/ 266805 w 863464"/>
              <a:gd name="connsiteY108" fmla="*/ 617816 h 2573060"/>
              <a:gd name="connsiteX109" fmla="*/ 283950 w 863464"/>
              <a:gd name="connsiteY109" fmla="*/ 639723 h 2573060"/>
              <a:gd name="connsiteX110" fmla="*/ 303952 w 863464"/>
              <a:gd name="connsiteY110" fmla="*/ 656868 h 2573060"/>
              <a:gd name="connsiteX111" fmla="*/ 320145 w 863464"/>
              <a:gd name="connsiteY111" fmla="*/ 670203 h 2573060"/>
              <a:gd name="connsiteX112" fmla="*/ 329670 w 863464"/>
              <a:gd name="connsiteY112" fmla="*/ 676871 h 2573060"/>
              <a:gd name="connsiteX113" fmla="*/ 337290 w 863464"/>
              <a:gd name="connsiteY113" fmla="*/ 681633 h 2573060"/>
              <a:gd name="connsiteX114" fmla="*/ 356340 w 863464"/>
              <a:gd name="connsiteY114" fmla="*/ 674966 h 2573060"/>
              <a:gd name="connsiteX115" fmla="*/ 363007 w 863464"/>
              <a:gd name="connsiteY115" fmla="*/ 671156 h 2573060"/>
              <a:gd name="connsiteX116" fmla="*/ 373485 w 863464"/>
              <a:gd name="connsiteY116" fmla="*/ 671156 h 2573060"/>
              <a:gd name="connsiteX117" fmla="*/ 367770 w 863464"/>
              <a:gd name="connsiteY117" fmla="*/ 652106 h 2573060"/>
              <a:gd name="connsiteX118" fmla="*/ 358245 w 863464"/>
              <a:gd name="connsiteY118" fmla="*/ 646391 h 2573060"/>
              <a:gd name="connsiteX119" fmla="*/ 353482 w 863464"/>
              <a:gd name="connsiteY119" fmla="*/ 639723 h 2573060"/>
              <a:gd name="connsiteX120" fmla="*/ 331575 w 863464"/>
              <a:gd name="connsiteY120" fmla="*/ 630198 h 2573060"/>
              <a:gd name="connsiteX121" fmla="*/ 312525 w 863464"/>
              <a:gd name="connsiteY121" fmla="*/ 616863 h 2573060"/>
              <a:gd name="connsiteX122" fmla="*/ 277282 w 863464"/>
              <a:gd name="connsiteY122" fmla="*/ 593051 h 2573060"/>
              <a:gd name="connsiteX123" fmla="*/ 245850 w 863464"/>
              <a:gd name="connsiteY123" fmla="*/ 566381 h 2573060"/>
              <a:gd name="connsiteX124" fmla="*/ 241087 w 863464"/>
              <a:gd name="connsiteY124" fmla="*/ 560666 h 2573060"/>
              <a:gd name="connsiteX125" fmla="*/ 566842 w 863464"/>
              <a:gd name="connsiteY125" fmla="*/ 500658 h 2573060"/>
              <a:gd name="connsiteX126" fmla="*/ 561127 w 863464"/>
              <a:gd name="connsiteY126" fmla="*/ 504468 h 2573060"/>
              <a:gd name="connsiteX127" fmla="*/ 504930 w 863464"/>
              <a:gd name="connsiteY127" fmla="*/ 535901 h 2573060"/>
              <a:gd name="connsiteX128" fmla="*/ 430635 w 863464"/>
              <a:gd name="connsiteY128" fmla="*/ 582573 h 2573060"/>
              <a:gd name="connsiteX129" fmla="*/ 390630 w 863464"/>
              <a:gd name="connsiteY129" fmla="*/ 630198 h 2573060"/>
              <a:gd name="connsiteX130" fmla="*/ 387772 w 863464"/>
              <a:gd name="connsiteY130" fmla="*/ 641628 h 2573060"/>
              <a:gd name="connsiteX131" fmla="*/ 408727 w 863464"/>
              <a:gd name="connsiteY131" fmla="*/ 618768 h 2573060"/>
              <a:gd name="connsiteX132" fmla="*/ 430635 w 863464"/>
              <a:gd name="connsiteY132" fmla="*/ 602576 h 2573060"/>
              <a:gd name="connsiteX133" fmla="*/ 504930 w 863464"/>
              <a:gd name="connsiteY133" fmla="*/ 561618 h 2573060"/>
              <a:gd name="connsiteX134" fmla="*/ 541125 w 863464"/>
              <a:gd name="connsiteY134" fmla="*/ 543521 h 2573060"/>
              <a:gd name="connsiteX135" fmla="*/ 555412 w 863464"/>
              <a:gd name="connsiteY135" fmla="*/ 534948 h 2573060"/>
              <a:gd name="connsiteX136" fmla="*/ 558270 w 863464"/>
              <a:gd name="connsiteY136" fmla="*/ 524471 h 2573060"/>
              <a:gd name="connsiteX137" fmla="*/ 485880 w 863464"/>
              <a:gd name="connsiteY137" fmla="*/ 565428 h 2573060"/>
              <a:gd name="connsiteX138" fmla="*/ 400155 w 863464"/>
              <a:gd name="connsiteY138" fmla="*/ 621626 h 2573060"/>
              <a:gd name="connsiteX139" fmla="*/ 475402 w 863464"/>
              <a:gd name="connsiteY139" fmla="*/ 568286 h 2573060"/>
              <a:gd name="connsiteX140" fmla="*/ 561127 w 863464"/>
              <a:gd name="connsiteY140" fmla="*/ 519708 h 2573060"/>
              <a:gd name="connsiteX141" fmla="*/ 564937 w 863464"/>
              <a:gd name="connsiteY141" fmla="*/ 513041 h 2573060"/>
              <a:gd name="connsiteX142" fmla="*/ 565890 w 863464"/>
              <a:gd name="connsiteY142" fmla="*/ 512088 h 2573060"/>
              <a:gd name="connsiteX143" fmla="*/ 499215 w 863464"/>
              <a:gd name="connsiteY143" fmla="*/ 550188 h 2573060"/>
              <a:gd name="connsiteX144" fmla="*/ 410632 w 863464"/>
              <a:gd name="connsiteY144" fmla="*/ 606386 h 2573060"/>
              <a:gd name="connsiteX145" fmla="*/ 493500 w 863464"/>
              <a:gd name="connsiteY145" fmla="*/ 550188 h 2573060"/>
              <a:gd name="connsiteX146" fmla="*/ 566842 w 863464"/>
              <a:gd name="connsiteY146" fmla="*/ 507326 h 2573060"/>
              <a:gd name="connsiteX147" fmla="*/ 566842 w 863464"/>
              <a:gd name="connsiteY147" fmla="*/ 500658 h 2573060"/>
              <a:gd name="connsiteX148" fmla="*/ 619231 w 863464"/>
              <a:gd name="connsiteY148" fmla="*/ 463511 h 2573060"/>
              <a:gd name="connsiteX149" fmla="*/ 622520 w 863464"/>
              <a:gd name="connsiteY149" fmla="*/ 464524 h 2573060"/>
              <a:gd name="connsiteX150" fmla="*/ 621730 w 863464"/>
              <a:gd name="connsiteY150" fmla="*/ 464345 h 2573060"/>
              <a:gd name="connsiteX151" fmla="*/ 619104 w 863464"/>
              <a:gd name="connsiteY151" fmla="*/ 463469 h 2573060"/>
              <a:gd name="connsiteX152" fmla="*/ 619231 w 863464"/>
              <a:gd name="connsiteY152" fmla="*/ 463511 h 2573060"/>
              <a:gd name="connsiteX153" fmla="*/ 619230 w 863464"/>
              <a:gd name="connsiteY153" fmla="*/ 463511 h 2573060"/>
              <a:gd name="connsiteX154" fmla="*/ 616372 w 863464"/>
              <a:gd name="connsiteY154" fmla="*/ 462558 h 2573060"/>
              <a:gd name="connsiteX155" fmla="*/ 619104 w 863464"/>
              <a:gd name="connsiteY155" fmla="*/ 463469 h 2573060"/>
              <a:gd name="connsiteX156" fmla="*/ 616372 w 863464"/>
              <a:gd name="connsiteY156" fmla="*/ 462558 h 2573060"/>
              <a:gd name="connsiteX157" fmla="*/ 141681 w 863464"/>
              <a:gd name="connsiteY157" fmla="*/ 458402 h 2573060"/>
              <a:gd name="connsiteX158" fmla="*/ 141002 w 863464"/>
              <a:gd name="connsiteY158" fmla="*/ 458968 h 2573060"/>
              <a:gd name="connsiteX159" fmla="*/ 141075 w 863464"/>
              <a:gd name="connsiteY159" fmla="*/ 458748 h 2573060"/>
              <a:gd name="connsiteX160" fmla="*/ 150600 w 863464"/>
              <a:gd name="connsiteY160" fmla="*/ 456844 h 2573060"/>
              <a:gd name="connsiteX161" fmla="*/ 204892 w 863464"/>
              <a:gd name="connsiteY161" fmla="*/ 497801 h 2573060"/>
              <a:gd name="connsiteX162" fmla="*/ 268710 w 863464"/>
              <a:gd name="connsiteY162" fmla="*/ 548284 h 2573060"/>
              <a:gd name="connsiteX163" fmla="*/ 316335 w 863464"/>
              <a:gd name="connsiteY163" fmla="*/ 582574 h 2573060"/>
              <a:gd name="connsiteX164" fmla="*/ 348720 w 863464"/>
              <a:gd name="connsiteY164" fmla="*/ 613054 h 2573060"/>
              <a:gd name="connsiteX165" fmla="*/ 320145 w 863464"/>
              <a:gd name="connsiteY165" fmla="*/ 586384 h 2573060"/>
              <a:gd name="connsiteX166" fmla="*/ 265852 w 863464"/>
              <a:gd name="connsiteY166" fmla="*/ 548284 h 2573060"/>
              <a:gd name="connsiteX167" fmla="*/ 198225 w 863464"/>
              <a:gd name="connsiteY167" fmla="*/ 494944 h 2573060"/>
              <a:gd name="connsiteX168" fmla="*/ 150600 w 863464"/>
              <a:gd name="connsiteY168" fmla="*/ 456844 h 2573060"/>
              <a:gd name="connsiteX169" fmla="*/ 157268 w 863464"/>
              <a:gd name="connsiteY169" fmla="*/ 452081 h 2573060"/>
              <a:gd name="connsiteX170" fmla="*/ 211560 w 863464"/>
              <a:gd name="connsiteY170" fmla="*/ 493038 h 2573060"/>
              <a:gd name="connsiteX171" fmla="*/ 275378 w 863464"/>
              <a:gd name="connsiteY171" fmla="*/ 543521 h 2573060"/>
              <a:gd name="connsiteX172" fmla="*/ 314430 w 863464"/>
              <a:gd name="connsiteY172" fmla="*/ 573048 h 2573060"/>
              <a:gd name="connsiteX173" fmla="*/ 346815 w 863464"/>
              <a:gd name="connsiteY173" fmla="*/ 604481 h 2573060"/>
              <a:gd name="connsiteX174" fmla="*/ 317288 w 863464"/>
              <a:gd name="connsiteY174" fmla="*/ 577811 h 2573060"/>
              <a:gd name="connsiteX175" fmla="*/ 275378 w 863464"/>
              <a:gd name="connsiteY175" fmla="*/ 546378 h 2573060"/>
              <a:gd name="connsiteX176" fmla="*/ 202988 w 863464"/>
              <a:gd name="connsiteY176" fmla="*/ 489228 h 2573060"/>
              <a:gd name="connsiteX177" fmla="*/ 157268 w 863464"/>
              <a:gd name="connsiteY177" fmla="*/ 452081 h 2573060"/>
              <a:gd name="connsiteX178" fmla="*/ 156499 w 863464"/>
              <a:gd name="connsiteY178" fmla="*/ 449934 h 2573060"/>
              <a:gd name="connsiteX179" fmla="*/ 141681 w 863464"/>
              <a:gd name="connsiteY179" fmla="*/ 458402 h 2573060"/>
              <a:gd name="connsiteX180" fmla="*/ 145837 w 863464"/>
              <a:gd name="connsiteY180" fmla="*/ 454938 h 2573060"/>
              <a:gd name="connsiteX181" fmla="*/ 153219 w 863464"/>
              <a:gd name="connsiteY181" fmla="*/ 451486 h 2573060"/>
              <a:gd name="connsiteX182" fmla="*/ 161077 w 863464"/>
              <a:gd name="connsiteY182" fmla="*/ 447318 h 2573060"/>
              <a:gd name="connsiteX183" fmla="*/ 161574 w 863464"/>
              <a:gd name="connsiteY183" fmla="*/ 447534 h 2573060"/>
              <a:gd name="connsiteX184" fmla="*/ 156499 w 863464"/>
              <a:gd name="connsiteY184" fmla="*/ 449934 h 2573060"/>
              <a:gd name="connsiteX185" fmla="*/ 390511 w 863464"/>
              <a:gd name="connsiteY185" fmla="*/ 239 h 2573060"/>
              <a:gd name="connsiteX186" fmla="*/ 429682 w 863464"/>
              <a:gd name="connsiteY186" fmla="*/ 6311 h 2573060"/>
              <a:gd name="connsiteX187" fmla="*/ 493500 w 863464"/>
              <a:gd name="connsiteY187" fmla="*/ 48221 h 2573060"/>
              <a:gd name="connsiteX188" fmla="*/ 494452 w 863464"/>
              <a:gd name="connsiteY188" fmla="*/ 49173 h 2573060"/>
              <a:gd name="connsiteX189" fmla="*/ 552555 w 863464"/>
              <a:gd name="connsiteY189" fmla="*/ 96798 h 2573060"/>
              <a:gd name="connsiteX190" fmla="*/ 580177 w 863464"/>
              <a:gd name="connsiteY190" fmla="*/ 253008 h 2573060"/>
              <a:gd name="connsiteX191" fmla="*/ 559222 w 863464"/>
              <a:gd name="connsiteY191" fmla="*/ 326351 h 2573060"/>
              <a:gd name="connsiteX192" fmla="*/ 565890 w 863464"/>
              <a:gd name="connsiteY192" fmla="*/ 289203 h 2573060"/>
              <a:gd name="connsiteX193" fmla="*/ 556365 w 863464"/>
              <a:gd name="connsiteY193" fmla="*/ 316826 h 2573060"/>
              <a:gd name="connsiteX194" fmla="*/ 526837 w 863464"/>
              <a:gd name="connsiteY194" fmla="*/ 334923 h 2573060"/>
              <a:gd name="connsiteX195" fmla="*/ 535648 w 863464"/>
              <a:gd name="connsiteY195" fmla="*/ 324446 h 2573060"/>
              <a:gd name="connsiteX196" fmla="*/ 536812 w 863464"/>
              <a:gd name="connsiteY196" fmla="*/ 317131 h 2573060"/>
              <a:gd name="connsiteX197" fmla="*/ 537315 w 863464"/>
              <a:gd name="connsiteY197" fmla="*/ 315873 h 2573060"/>
              <a:gd name="connsiteX198" fmla="*/ 537315 w 863464"/>
              <a:gd name="connsiteY198" fmla="*/ 313968 h 2573060"/>
              <a:gd name="connsiteX199" fmla="*/ 536812 w 863464"/>
              <a:gd name="connsiteY199" fmla="*/ 317131 h 2573060"/>
              <a:gd name="connsiteX200" fmla="*/ 533505 w 863464"/>
              <a:gd name="connsiteY200" fmla="*/ 325398 h 2573060"/>
              <a:gd name="connsiteX201" fmla="*/ 534457 w 863464"/>
              <a:gd name="connsiteY201" fmla="*/ 318731 h 2573060"/>
              <a:gd name="connsiteX202" fmla="*/ 492547 w 863464"/>
              <a:gd name="connsiteY202" fmla="*/ 343496 h 2573060"/>
              <a:gd name="connsiteX203" fmla="*/ 505882 w 863464"/>
              <a:gd name="connsiteY203" fmla="*/ 322541 h 2573060"/>
              <a:gd name="connsiteX204" fmla="*/ 501120 w 863464"/>
              <a:gd name="connsiteY204" fmla="*/ 332066 h 2573060"/>
              <a:gd name="connsiteX205" fmla="*/ 502072 w 863464"/>
              <a:gd name="connsiteY205" fmla="*/ 325398 h 2573060"/>
              <a:gd name="connsiteX206" fmla="*/ 486832 w 863464"/>
              <a:gd name="connsiteY206" fmla="*/ 331113 h 2573060"/>
              <a:gd name="connsiteX207" fmla="*/ 494452 w 863464"/>
              <a:gd name="connsiteY207" fmla="*/ 315873 h 2573060"/>
              <a:gd name="connsiteX208" fmla="*/ 487785 w 863464"/>
              <a:gd name="connsiteY208" fmla="*/ 324446 h 2573060"/>
              <a:gd name="connsiteX209" fmla="*/ 489690 w 863464"/>
              <a:gd name="connsiteY209" fmla="*/ 313968 h 2573060"/>
              <a:gd name="connsiteX210" fmla="*/ 473497 w 863464"/>
              <a:gd name="connsiteY210" fmla="*/ 319683 h 2573060"/>
              <a:gd name="connsiteX211" fmla="*/ 483022 w 863464"/>
              <a:gd name="connsiteY211" fmla="*/ 306348 h 2573060"/>
              <a:gd name="connsiteX212" fmla="*/ 474450 w 863464"/>
              <a:gd name="connsiteY212" fmla="*/ 312063 h 2573060"/>
              <a:gd name="connsiteX213" fmla="*/ 479212 w 863464"/>
              <a:gd name="connsiteY213" fmla="*/ 306348 h 2573060"/>
              <a:gd name="connsiteX214" fmla="*/ 467782 w 863464"/>
              <a:gd name="connsiteY214" fmla="*/ 310158 h 2573060"/>
              <a:gd name="connsiteX215" fmla="*/ 472545 w 863464"/>
              <a:gd name="connsiteY215" fmla="*/ 291108 h 2573060"/>
              <a:gd name="connsiteX216" fmla="*/ 470640 w 863464"/>
              <a:gd name="connsiteY216" fmla="*/ 293966 h 2573060"/>
              <a:gd name="connsiteX217" fmla="*/ 469687 w 863464"/>
              <a:gd name="connsiteY217" fmla="*/ 285393 h 2573060"/>
              <a:gd name="connsiteX218" fmla="*/ 463020 w 863464"/>
              <a:gd name="connsiteY218" fmla="*/ 310158 h 2573060"/>
              <a:gd name="connsiteX219" fmla="*/ 465877 w 863464"/>
              <a:gd name="connsiteY219" fmla="*/ 364451 h 2573060"/>
              <a:gd name="connsiteX220" fmla="*/ 469687 w 863464"/>
              <a:gd name="connsiteY220" fmla="*/ 383501 h 2573060"/>
              <a:gd name="connsiteX221" fmla="*/ 492547 w 863464"/>
              <a:gd name="connsiteY221" fmla="*/ 391121 h 2573060"/>
              <a:gd name="connsiteX222" fmla="*/ 513502 w 863464"/>
              <a:gd name="connsiteY222" fmla="*/ 406361 h 2573060"/>
              <a:gd name="connsiteX223" fmla="*/ 545887 w 863464"/>
              <a:gd name="connsiteY223" fmla="*/ 424458 h 2573060"/>
              <a:gd name="connsiteX224" fmla="*/ 570652 w 863464"/>
              <a:gd name="connsiteY224" fmla="*/ 442556 h 2573060"/>
              <a:gd name="connsiteX225" fmla="*/ 581130 w 863464"/>
              <a:gd name="connsiteY225" fmla="*/ 455891 h 2573060"/>
              <a:gd name="connsiteX226" fmla="*/ 611610 w 863464"/>
              <a:gd name="connsiteY226" fmla="*/ 460653 h 2573060"/>
              <a:gd name="connsiteX227" fmla="*/ 613515 w 863464"/>
              <a:gd name="connsiteY227" fmla="*/ 461606 h 2573060"/>
              <a:gd name="connsiteX228" fmla="*/ 616372 w 863464"/>
              <a:gd name="connsiteY228" fmla="*/ 462558 h 2573060"/>
              <a:gd name="connsiteX229" fmla="*/ 613515 w 863464"/>
              <a:gd name="connsiteY229" fmla="*/ 467321 h 2573060"/>
              <a:gd name="connsiteX230" fmla="*/ 605895 w 863464"/>
              <a:gd name="connsiteY230" fmla="*/ 476846 h 2573060"/>
              <a:gd name="connsiteX231" fmla="*/ 603990 w 863464"/>
              <a:gd name="connsiteY231" fmla="*/ 482561 h 2573060"/>
              <a:gd name="connsiteX232" fmla="*/ 617325 w 863464"/>
              <a:gd name="connsiteY232" fmla="*/ 465416 h 2573060"/>
              <a:gd name="connsiteX233" fmla="*/ 621135 w 863464"/>
              <a:gd name="connsiteY233" fmla="*/ 466368 h 2573060"/>
              <a:gd name="connsiteX234" fmla="*/ 603990 w 863464"/>
              <a:gd name="connsiteY234" fmla="*/ 484466 h 2573060"/>
              <a:gd name="connsiteX235" fmla="*/ 601132 w 863464"/>
              <a:gd name="connsiteY235" fmla="*/ 493991 h 2573060"/>
              <a:gd name="connsiteX236" fmla="*/ 595417 w 863464"/>
              <a:gd name="connsiteY236" fmla="*/ 505421 h 2573060"/>
              <a:gd name="connsiteX237" fmla="*/ 594465 w 863464"/>
              <a:gd name="connsiteY237" fmla="*/ 508278 h 2573060"/>
              <a:gd name="connsiteX238" fmla="*/ 603037 w 863464"/>
              <a:gd name="connsiteY238" fmla="*/ 499706 h 2573060"/>
              <a:gd name="connsiteX239" fmla="*/ 612562 w 863464"/>
              <a:gd name="connsiteY239" fmla="*/ 488276 h 2573060"/>
              <a:gd name="connsiteX240" fmla="*/ 614467 w 863464"/>
              <a:gd name="connsiteY240" fmla="*/ 486371 h 2573060"/>
              <a:gd name="connsiteX241" fmla="*/ 618277 w 863464"/>
              <a:gd name="connsiteY241" fmla="*/ 480656 h 2573060"/>
              <a:gd name="connsiteX242" fmla="*/ 631612 w 863464"/>
              <a:gd name="connsiteY242" fmla="*/ 467321 h 2573060"/>
              <a:gd name="connsiteX243" fmla="*/ 622520 w 863464"/>
              <a:gd name="connsiteY243" fmla="*/ 464524 h 2573060"/>
              <a:gd name="connsiteX244" fmla="*/ 630660 w 863464"/>
              <a:gd name="connsiteY244" fmla="*/ 466368 h 2573060"/>
              <a:gd name="connsiteX245" fmla="*/ 635422 w 863464"/>
              <a:gd name="connsiteY245" fmla="*/ 464463 h 2573060"/>
              <a:gd name="connsiteX246" fmla="*/ 665902 w 863464"/>
              <a:gd name="connsiteY246" fmla="*/ 474941 h 2573060"/>
              <a:gd name="connsiteX247" fmla="*/ 674475 w 863464"/>
              <a:gd name="connsiteY247" fmla="*/ 484466 h 2573060"/>
              <a:gd name="connsiteX248" fmla="*/ 696382 w 863464"/>
              <a:gd name="connsiteY248" fmla="*/ 515898 h 2573060"/>
              <a:gd name="connsiteX249" fmla="*/ 720195 w 863464"/>
              <a:gd name="connsiteY249" fmla="*/ 548283 h 2573060"/>
              <a:gd name="connsiteX250" fmla="*/ 726862 w 863464"/>
              <a:gd name="connsiteY250" fmla="*/ 577811 h 2573060"/>
              <a:gd name="connsiteX251" fmla="*/ 752580 w 863464"/>
              <a:gd name="connsiteY251" fmla="*/ 612101 h 2573060"/>
              <a:gd name="connsiteX252" fmla="*/ 768772 w 863464"/>
              <a:gd name="connsiteY252" fmla="*/ 664488 h 2573060"/>
              <a:gd name="connsiteX253" fmla="*/ 797347 w 863464"/>
              <a:gd name="connsiteY253" fmla="*/ 734973 h 2573060"/>
              <a:gd name="connsiteX254" fmla="*/ 837352 w 863464"/>
              <a:gd name="connsiteY254" fmla="*/ 800696 h 2573060"/>
              <a:gd name="connsiteX255" fmla="*/ 843067 w 863464"/>
              <a:gd name="connsiteY255" fmla="*/ 819746 h 2573060"/>
              <a:gd name="connsiteX256" fmla="*/ 863070 w 863464"/>
              <a:gd name="connsiteY256" fmla="*/ 856893 h 2573060"/>
              <a:gd name="connsiteX257" fmla="*/ 862117 w 863464"/>
              <a:gd name="connsiteY257" fmla="*/ 912138 h 2573060"/>
              <a:gd name="connsiteX258" fmla="*/ 841162 w 863464"/>
              <a:gd name="connsiteY258" fmla="*/ 948333 h 2573060"/>
              <a:gd name="connsiteX259" fmla="*/ 811635 w 863464"/>
              <a:gd name="connsiteY259" fmla="*/ 964526 h 2573060"/>
              <a:gd name="connsiteX260" fmla="*/ 784012 w 863464"/>
              <a:gd name="connsiteY260" fmla="*/ 957858 h 2573060"/>
              <a:gd name="connsiteX261" fmla="*/ 773535 w 863464"/>
              <a:gd name="connsiteY261" fmla="*/ 951191 h 2573060"/>
              <a:gd name="connsiteX262" fmla="*/ 771630 w 863464"/>
              <a:gd name="connsiteY262" fmla="*/ 953096 h 2573060"/>
              <a:gd name="connsiteX263" fmla="*/ 785917 w 863464"/>
              <a:gd name="connsiteY263" fmla="*/ 1006436 h 2573060"/>
              <a:gd name="connsiteX264" fmla="*/ 802110 w 863464"/>
              <a:gd name="connsiteY264" fmla="*/ 1095018 h 2573060"/>
              <a:gd name="connsiteX265" fmla="*/ 802110 w 863464"/>
              <a:gd name="connsiteY265" fmla="*/ 1156931 h 2573060"/>
              <a:gd name="connsiteX266" fmla="*/ 799252 w 863464"/>
              <a:gd name="connsiteY266" fmla="*/ 1185506 h 2573060"/>
              <a:gd name="connsiteX267" fmla="*/ 799252 w 863464"/>
              <a:gd name="connsiteY267" fmla="*/ 1195031 h 2573060"/>
              <a:gd name="connsiteX268" fmla="*/ 795442 w 863464"/>
              <a:gd name="connsiteY268" fmla="*/ 1197888 h 2573060"/>
              <a:gd name="connsiteX269" fmla="*/ 773535 w 863464"/>
              <a:gd name="connsiteY269" fmla="*/ 1205508 h 2573060"/>
              <a:gd name="connsiteX270" fmla="*/ 771630 w 863464"/>
              <a:gd name="connsiteY270" fmla="*/ 1211223 h 2573060"/>
              <a:gd name="connsiteX271" fmla="*/ 743055 w 863464"/>
              <a:gd name="connsiteY271" fmla="*/ 1213128 h 2573060"/>
              <a:gd name="connsiteX272" fmla="*/ 678285 w 863464"/>
              <a:gd name="connsiteY272" fmla="*/ 1214081 h 2573060"/>
              <a:gd name="connsiteX273" fmla="*/ 676380 w 863464"/>
              <a:gd name="connsiteY273" fmla="*/ 1223606 h 2573060"/>
              <a:gd name="connsiteX274" fmla="*/ 671617 w 863464"/>
              <a:gd name="connsiteY274" fmla="*/ 1222653 h 2573060"/>
              <a:gd name="connsiteX275" fmla="*/ 662092 w 863464"/>
              <a:gd name="connsiteY275" fmla="*/ 1223606 h 2573060"/>
              <a:gd name="connsiteX276" fmla="*/ 658282 w 863464"/>
              <a:gd name="connsiteY276" fmla="*/ 1215033 h 2573060"/>
              <a:gd name="connsiteX277" fmla="*/ 654472 w 863464"/>
              <a:gd name="connsiteY277" fmla="*/ 1213128 h 2573060"/>
              <a:gd name="connsiteX278" fmla="*/ 643042 w 863464"/>
              <a:gd name="connsiteY278" fmla="*/ 1220748 h 2573060"/>
              <a:gd name="connsiteX279" fmla="*/ 663997 w 863464"/>
              <a:gd name="connsiteY279" fmla="*/ 1335048 h 2573060"/>
              <a:gd name="connsiteX280" fmla="*/ 673522 w 863464"/>
              <a:gd name="connsiteY280" fmla="*/ 1417916 h 2573060"/>
              <a:gd name="connsiteX281" fmla="*/ 691620 w 863464"/>
              <a:gd name="connsiteY281" fmla="*/ 1537931 h 2573060"/>
              <a:gd name="connsiteX282" fmla="*/ 727815 w 863464"/>
              <a:gd name="connsiteY282" fmla="*/ 1802726 h 2573060"/>
              <a:gd name="connsiteX283" fmla="*/ 726862 w 863464"/>
              <a:gd name="connsiteY283" fmla="*/ 1811298 h 2573060"/>
              <a:gd name="connsiteX284" fmla="*/ 587797 w 863464"/>
              <a:gd name="connsiteY284" fmla="*/ 1831301 h 2573060"/>
              <a:gd name="connsiteX285" fmla="*/ 583035 w 863464"/>
              <a:gd name="connsiteY285" fmla="*/ 1827491 h 2573060"/>
              <a:gd name="connsiteX286" fmla="*/ 556365 w 863464"/>
              <a:gd name="connsiteY286" fmla="*/ 1831301 h 2573060"/>
              <a:gd name="connsiteX287" fmla="*/ 558270 w 863464"/>
              <a:gd name="connsiteY287" fmla="*/ 1882736 h 2573060"/>
              <a:gd name="connsiteX288" fmla="*/ 561127 w 863464"/>
              <a:gd name="connsiteY288" fmla="*/ 1986558 h 2573060"/>
              <a:gd name="connsiteX289" fmla="*/ 528742 w 863464"/>
              <a:gd name="connsiteY289" fmla="*/ 2157056 h 2573060"/>
              <a:gd name="connsiteX290" fmla="*/ 496357 w 863464"/>
              <a:gd name="connsiteY290" fmla="*/ 2268499 h 2573060"/>
              <a:gd name="connsiteX291" fmla="*/ 498262 w 863464"/>
              <a:gd name="connsiteY291" fmla="*/ 2276118 h 2573060"/>
              <a:gd name="connsiteX292" fmla="*/ 475402 w 863464"/>
              <a:gd name="connsiteY292" fmla="*/ 2346603 h 2573060"/>
              <a:gd name="connsiteX293" fmla="*/ 465877 w 863464"/>
              <a:gd name="connsiteY293" fmla="*/ 2374226 h 2573060"/>
              <a:gd name="connsiteX294" fmla="*/ 466830 w 863464"/>
              <a:gd name="connsiteY294" fmla="*/ 2385656 h 2573060"/>
              <a:gd name="connsiteX295" fmla="*/ 466830 w 863464"/>
              <a:gd name="connsiteY295" fmla="*/ 2408516 h 2573060"/>
              <a:gd name="connsiteX296" fmla="*/ 466830 w 863464"/>
              <a:gd name="connsiteY296" fmla="*/ 2418041 h 2573060"/>
              <a:gd name="connsiteX297" fmla="*/ 467782 w 863464"/>
              <a:gd name="connsiteY297" fmla="*/ 2425661 h 2573060"/>
              <a:gd name="connsiteX298" fmla="*/ 463020 w 863464"/>
              <a:gd name="connsiteY298" fmla="*/ 2432328 h 2573060"/>
              <a:gd name="connsiteX299" fmla="*/ 460162 w 863464"/>
              <a:gd name="connsiteY299" fmla="*/ 2453283 h 2573060"/>
              <a:gd name="connsiteX300" fmla="*/ 460162 w 863464"/>
              <a:gd name="connsiteY300" fmla="*/ 2463761 h 2573060"/>
              <a:gd name="connsiteX301" fmla="*/ 465877 w 863464"/>
              <a:gd name="connsiteY301" fmla="*/ 2470428 h 2573060"/>
              <a:gd name="connsiteX302" fmla="*/ 484927 w 863464"/>
              <a:gd name="connsiteY302" fmla="*/ 2501861 h 2573060"/>
              <a:gd name="connsiteX303" fmla="*/ 493500 w 863464"/>
              <a:gd name="connsiteY303" fmla="*/ 2510433 h 2573060"/>
              <a:gd name="connsiteX304" fmla="*/ 496357 w 863464"/>
              <a:gd name="connsiteY304" fmla="*/ 2519958 h 2573060"/>
              <a:gd name="connsiteX305" fmla="*/ 507787 w 863464"/>
              <a:gd name="connsiteY305" fmla="*/ 2528531 h 2573060"/>
              <a:gd name="connsiteX306" fmla="*/ 506835 w 863464"/>
              <a:gd name="connsiteY306" fmla="*/ 2533293 h 2573060"/>
              <a:gd name="connsiteX307" fmla="*/ 509692 w 863464"/>
              <a:gd name="connsiteY307" fmla="*/ 2547581 h 2573060"/>
              <a:gd name="connsiteX308" fmla="*/ 508740 w 863464"/>
              <a:gd name="connsiteY308" fmla="*/ 2560916 h 2573060"/>
              <a:gd name="connsiteX309" fmla="*/ 512550 w 863464"/>
              <a:gd name="connsiteY309" fmla="*/ 2567583 h 2573060"/>
              <a:gd name="connsiteX310" fmla="*/ 511597 w 863464"/>
              <a:gd name="connsiteY310" fmla="*/ 2572346 h 2573060"/>
              <a:gd name="connsiteX311" fmla="*/ 395392 w 863464"/>
              <a:gd name="connsiteY311" fmla="*/ 2572346 h 2573060"/>
              <a:gd name="connsiteX312" fmla="*/ 369675 w 863464"/>
              <a:gd name="connsiteY312" fmla="*/ 2567583 h 2573060"/>
              <a:gd name="connsiteX313" fmla="*/ 366817 w 863464"/>
              <a:gd name="connsiteY313" fmla="*/ 2563774 h 2573060"/>
              <a:gd name="connsiteX314" fmla="*/ 360150 w 863464"/>
              <a:gd name="connsiteY314" fmla="*/ 2564726 h 2573060"/>
              <a:gd name="connsiteX315" fmla="*/ 336337 w 863464"/>
              <a:gd name="connsiteY315" fmla="*/ 2558058 h 2573060"/>
              <a:gd name="connsiteX316" fmla="*/ 332527 w 863464"/>
              <a:gd name="connsiteY316" fmla="*/ 2525674 h 2573060"/>
              <a:gd name="connsiteX317" fmla="*/ 331575 w 863464"/>
              <a:gd name="connsiteY317" fmla="*/ 2519006 h 2573060"/>
              <a:gd name="connsiteX318" fmla="*/ 306810 w 863464"/>
              <a:gd name="connsiteY318" fmla="*/ 2517101 h 2573060"/>
              <a:gd name="connsiteX319" fmla="*/ 292522 w 863464"/>
              <a:gd name="connsiteY319" fmla="*/ 2500908 h 2573060"/>
              <a:gd name="connsiteX320" fmla="*/ 291570 w 863464"/>
              <a:gd name="connsiteY320" fmla="*/ 2492336 h 2573060"/>
              <a:gd name="connsiteX321" fmla="*/ 286807 w 863464"/>
              <a:gd name="connsiteY321" fmla="*/ 2473286 h 2573060"/>
              <a:gd name="connsiteX322" fmla="*/ 285855 w 863464"/>
              <a:gd name="connsiteY322" fmla="*/ 2453283 h 2573060"/>
              <a:gd name="connsiteX323" fmla="*/ 279187 w 863464"/>
              <a:gd name="connsiteY323" fmla="*/ 2411374 h 2573060"/>
              <a:gd name="connsiteX324" fmla="*/ 276330 w 863464"/>
              <a:gd name="connsiteY324" fmla="*/ 2354224 h 2573060"/>
              <a:gd name="connsiteX325" fmla="*/ 283950 w 863464"/>
              <a:gd name="connsiteY325" fmla="*/ 2318981 h 2573060"/>
              <a:gd name="connsiteX326" fmla="*/ 276330 w 863464"/>
              <a:gd name="connsiteY326" fmla="*/ 2287549 h 2573060"/>
              <a:gd name="connsiteX327" fmla="*/ 278235 w 863464"/>
              <a:gd name="connsiteY327" fmla="*/ 2265641 h 2573060"/>
              <a:gd name="connsiteX328" fmla="*/ 269662 w 863464"/>
              <a:gd name="connsiteY328" fmla="*/ 2228493 h 2573060"/>
              <a:gd name="connsiteX329" fmla="*/ 254422 w 863464"/>
              <a:gd name="connsiteY329" fmla="*/ 2176106 h 2573060"/>
              <a:gd name="connsiteX330" fmla="*/ 254422 w 863464"/>
              <a:gd name="connsiteY330" fmla="*/ 2162771 h 2573060"/>
              <a:gd name="connsiteX331" fmla="*/ 233467 w 863464"/>
              <a:gd name="connsiteY331" fmla="*/ 2087523 h 2573060"/>
              <a:gd name="connsiteX332" fmla="*/ 210607 w 863464"/>
              <a:gd name="connsiteY332" fmla="*/ 1977033 h 2573060"/>
              <a:gd name="connsiteX333" fmla="*/ 224895 w 863464"/>
              <a:gd name="connsiteY333" fmla="*/ 1874163 h 2573060"/>
              <a:gd name="connsiteX334" fmla="*/ 228705 w 863464"/>
              <a:gd name="connsiteY334" fmla="*/ 1846541 h 2573060"/>
              <a:gd name="connsiteX335" fmla="*/ 181080 w 863464"/>
              <a:gd name="connsiteY335" fmla="*/ 1841778 h 2573060"/>
              <a:gd name="connsiteX336" fmla="*/ 178222 w 863464"/>
              <a:gd name="connsiteY336" fmla="*/ 1845588 h 2573060"/>
              <a:gd name="connsiteX337" fmla="*/ 176317 w 863464"/>
              <a:gd name="connsiteY337" fmla="*/ 1846541 h 2573060"/>
              <a:gd name="connsiteX338" fmla="*/ 163935 w 863464"/>
              <a:gd name="connsiteY338" fmla="*/ 1838921 h 2573060"/>
              <a:gd name="connsiteX339" fmla="*/ 162030 w 863464"/>
              <a:gd name="connsiteY339" fmla="*/ 1829396 h 2573060"/>
              <a:gd name="connsiteX340" fmla="*/ 125835 w 863464"/>
              <a:gd name="connsiteY340" fmla="*/ 1824633 h 2573060"/>
              <a:gd name="connsiteX341" fmla="*/ 123930 w 863464"/>
              <a:gd name="connsiteY341" fmla="*/ 1828443 h 2573060"/>
              <a:gd name="connsiteX342" fmla="*/ 121072 w 863464"/>
              <a:gd name="connsiteY342" fmla="*/ 1830348 h 2573060"/>
              <a:gd name="connsiteX343" fmla="*/ 113452 w 863464"/>
              <a:gd name="connsiteY343" fmla="*/ 1829396 h 2573060"/>
              <a:gd name="connsiteX344" fmla="*/ 112500 w 863464"/>
              <a:gd name="connsiteY344" fmla="*/ 1818918 h 2573060"/>
              <a:gd name="connsiteX345" fmla="*/ 100117 w 863464"/>
              <a:gd name="connsiteY345" fmla="*/ 1817966 h 2573060"/>
              <a:gd name="connsiteX346" fmla="*/ 99165 w 863464"/>
              <a:gd name="connsiteY346" fmla="*/ 1826538 h 2573060"/>
              <a:gd name="connsiteX347" fmla="*/ 96307 w 863464"/>
              <a:gd name="connsiteY347" fmla="*/ 1827491 h 2573060"/>
              <a:gd name="connsiteX348" fmla="*/ 75352 w 863464"/>
              <a:gd name="connsiteY348" fmla="*/ 1822728 h 2573060"/>
              <a:gd name="connsiteX349" fmla="*/ 70590 w 863464"/>
              <a:gd name="connsiteY349" fmla="*/ 1818918 h 2573060"/>
              <a:gd name="connsiteX350" fmla="*/ 71542 w 863464"/>
              <a:gd name="connsiteY350" fmla="*/ 1808441 h 2573060"/>
              <a:gd name="connsiteX351" fmla="*/ 52492 w 863464"/>
              <a:gd name="connsiteY351" fmla="*/ 1805583 h 2573060"/>
              <a:gd name="connsiteX352" fmla="*/ 46777 w 863464"/>
              <a:gd name="connsiteY352" fmla="*/ 1800821 h 2573060"/>
              <a:gd name="connsiteX353" fmla="*/ 63922 w 863464"/>
              <a:gd name="connsiteY353" fmla="*/ 1684616 h 2573060"/>
              <a:gd name="connsiteX354" fmla="*/ 72495 w 863464"/>
              <a:gd name="connsiteY354" fmla="*/ 1600796 h 2573060"/>
              <a:gd name="connsiteX355" fmla="*/ 69637 w 863464"/>
              <a:gd name="connsiteY355" fmla="*/ 1593176 h 2573060"/>
              <a:gd name="connsiteX356" fmla="*/ 67732 w 863464"/>
              <a:gd name="connsiteY356" fmla="*/ 1578888 h 2573060"/>
              <a:gd name="connsiteX357" fmla="*/ 59160 w 863464"/>
              <a:gd name="connsiteY357" fmla="*/ 1543646 h 2573060"/>
              <a:gd name="connsiteX358" fmla="*/ 51540 w 863464"/>
              <a:gd name="connsiteY358" fmla="*/ 1517928 h 2573060"/>
              <a:gd name="connsiteX359" fmla="*/ 47730 w 863464"/>
              <a:gd name="connsiteY359" fmla="*/ 1465541 h 2573060"/>
              <a:gd name="connsiteX360" fmla="*/ 44872 w 863464"/>
              <a:gd name="connsiteY360" fmla="*/ 1444586 h 2573060"/>
              <a:gd name="connsiteX361" fmla="*/ 46777 w 863464"/>
              <a:gd name="connsiteY361" fmla="*/ 1378863 h 2573060"/>
              <a:gd name="connsiteX362" fmla="*/ 23917 w 863464"/>
              <a:gd name="connsiteY362" fmla="*/ 1369338 h 2573060"/>
              <a:gd name="connsiteX363" fmla="*/ 11535 w 863464"/>
              <a:gd name="connsiteY363" fmla="*/ 1365528 h 2573060"/>
              <a:gd name="connsiteX364" fmla="*/ 12487 w 863464"/>
              <a:gd name="connsiteY364" fmla="*/ 1353146 h 2573060"/>
              <a:gd name="connsiteX365" fmla="*/ 17250 w 863464"/>
              <a:gd name="connsiteY365" fmla="*/ 1287423 h 2573060"/>
              <a:gd name="connsiteX366" fmla="*/ 2962 w 863464"/>
              <a:gd name="connsiteY366" fmla="*/ 1224558 h 2573060"/>
              <a:gd name="connsiteX367" fmla="*/ 105 w 863464"/>
              <a:gd name="connsiteY367" fmla="*/ 1105496 h 2573060"/>
              <a:gd name="connsiteX368" fmla="*/ 13440 w 863464"/>
              <a:gd name="connsiteY368" fmla="*/ 972146 h 2573060"/>
              <a:gd name="connsiteX369" fmla="*/ 28680 w 863464"/>
              <a:gd name="connsiteY369" fmla="*/ 842606 h 2573060"/>
              <a:gd name="connsiteX370" fmla="*/ 48682 w 863464"/>
              <a:gd name="connsiteY370" fmla="*/ 674966 h 2573060"/>
              <a:gd name="connsiteX371" fmla="*/ 77257 w 863464"/>
              <a:gd name="connsiteY371" fmla="*/ 531138 h 2573060"/>
              <a:gd name="connsiteX372" fmla="*/ 102022 w 863464"/>
              <a:gd name="connsiteY372" fmla="*/ 485418 h 2573060"/>
              <a:gd name="connsiteX373" fmla="*/ 117262 w 863464"/>
              <a:gd name="connsiteY373" fmla="*/ 476846 h 2573060"/>
              <a:gd name="connsiteX374" fmla="*/ 122025 w 863464"/>
              <a:gd name="connsiteY374" fmla="*/ 469226 h 2573060"/>
              <a:gd name="connsiteX375" fmla="*/ 140122 w 863464"/>
              <a:gd name="connsiteY375" fmla="*/ 459701 h 2573060"/>
              <a:gd name="connsiteX376" fmla="*/ 141002 w 863464"/>
              <a:gd name="connsiteY376" fmla="*/ 458968 h 2573060"/>
              <a:gd name="connsiteX377" fmla="*/ 140122 w 863464"/>
              <a:gd name="connsiteY377" fmla="*/ 461606 h 2573060"/>
              <a:gd name="connsiteX378" fmla="*/ 160125 w 863464"/>
              <a:gd name="connsiteY378" fmla="*/ 471131 h 2573060"/>
              <a:gd name="connsiteX379" fmla="*/ 179175 w 863464"/>
              <a:gd name="connsiteY379" fmla="*/ 488276 h 2573060"/>
              <a:gd name="connsiteX380" fmla="*/ 309667 w 863464"/>
              <a:gd name="connsiteY380" fmla="*/ 588288 h 2573060"/>
              <a:gd name="connsiteX381" fmla="*/ 346815 w 863464"/>
              <a:gd name="connsiteY381" fmla="*/ 615911 h 2573060"/>
              <a:gd name="connsiteX382" fmla="*/ 358245 w 863464"/>
              <a:gd name="connsiteY382" fmla="*/ 630198 h 2573060"/>
              <a:gd name="connsiteX383" fmla="*/ 354435 w 863464"/>
              <a:gd name="connsiteY383" fmla="*/ 614006 h 2573060"/>
              <a:gd name="connsiteX384" fmla="*/ 343005 w 863464"/>
              <a:gd name="connsiteY384" fmla="*/ 594003 h 2573060"/>
              <a:gd name="connsiteX385" fmla="*/ 314430 w 863464"/>
              <a:gd name="connsiteY385" fmla="*/ 565428 h 2573060"/>
              <a:gd name="connsiteX386" fmla="*/ 237277 w 863464"/>
              <a:gd name="connsiteY386" fmla="*/ 505421 h 2573060"/>
              <a:gd name="connsiteX387" fmla="*/ 210607 w 863464"/>
              <a:gd name="connsiteY387" fmla="*/ 483513 h 2573060"/>
              <a:gd name="connsiteX388" fmla="*/ 186795 w 863464"/>
              <a:gd name="connsiteY388" fmla="*/ 462558 h 2573060"/>
              <a:gd name="connsiteX389" fmla="*/ 172864 w 863464"/>
              <a:gd name="connsiteY389" fmla="*/ 452438 h 2573060"/>
              <a:gd name="connsiteX390" fmla="*/ 161574 w 863464"/>
              <a:gd name="connsiteY390" fmla="*/ 447534 h 2573060"/>
              <a:gd name="connsiteX391" fmla="*/ 162030 w 863464"/>
              <a:gd name="connsiteY391" fmla="*/ 447318 h 2573060"/>
              <a:gd name="connsiteX392" fmla="*/ 170602 w 863464"/>
              <a:gd name="connsiteY392" fmla="*/ 445413 h 2573060"/>
              <a:gd name="connsiteX393" fmla="*/ 228705 w 863464"/>
              <a:gd name="connsiteY393" fmla="*/ 416838 h 2573060"/>
              <a:gd name="connsiteX394" fmla="*/ 300142 w 863464"/>
              <a:gd name="connsiteY394" fmla="*/ 367308 h 2573060"/>
              <a:gd name="connsiteX395" fmla="*/ 293475 w 863464"/>
              <a:gd name="connsiteY395" fmla="*/ 363498 h 2573060"/>
              <a:gd name="connsiteX396" fmla="*/ 280140 w 863464"/>
              <a:gd name="connsiteY396" fmla="*/ 348258 h 2573060"/>
              <a:gd name="connsiteX397" fmla="*/ 262042 w 863464"/>
              <a:gd name="connsiteY397" fmla="*/ 307301 h 2573060"/>
              <a:gd name="connsiteX398" fmla="*/ 228705 w 863464"/>
              <a:gd name="connsiteY398" fmla="*/ 238721 h 2573060"/>
              <a:gd name="connsiteX399" fmla="*/ 232515 w 863464"/>
              <a:gd name="connsiteY399" fmla="*/ 198716 h 2573060"/>
              <a:gd name="connsiteX400" fmla="*/ 222990 w 863464"/>
              <a:gd name="connsiteY400" fmla="*/ 184428 h 2573060"/>
              <a:gd name="connsiteX401" fmla="*/ 218227 w 863464"/>
              <a:gd name="connsiteY401" fmla="*/ 176808 h 2573060"/>
              <a:gd name="connsiteX402" fmla="*/ 223942 w 863464"/>
              <a:gd name="connsiteY402" fmla="*/ 192048 h 2573060"/>
              <a:gd name="connsiteX403" fmla="*/ 208702 w 863464"/>
              <a:gd name="connsiteY403" fmla="*/ 161568 h 2573060"/>
              <a:gd name="connsiteX404" fmla="*/ 217275 w 863464"/>
              <a:gd name="connsiteY404" fmla="*/ 91083 h 2573060"/>
              <a:gd name="connsiteX405" fmla="*/ 303952 w 863464"/>
              <a:gd name="connsiteY405" fmla="*/ 14883 h 2573060"/>
              <a:gd name="connsiteX406" fmla="*/ 367770 w 863464"/>
              <a:gd name="connsiteY406" fmla="*/ 6311 h 2573060"/>
              <a:gd name="connsiteX407" fmla="*/ 390511 w 863464"/>
              <a:gd name="connsiteY407" fmla="*/ 239 h 257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Lst>
            <a:rect l="l" t="t" r="r" b="b"/>
            <a:pathLst>
              <a:path w="863464" h="2573060">
                <a:moveTo>
                  <a:pt x="379200" y="1851303"/>
                </a:moveTo>
                <a:cubicBezTo>
                  <a:pt x="379200" y="1851303"/>
                  <a:pt x="367770" y="1901786"/>
                  <a:pt x="363007" y="1920836"/>
                </a:cubicBezTo>
                <a:cubicBezTo>
                  <a:pt x="359197" y="1940838"/>
                  <a:pt x="362055" y="1959888"/>
                  <a:pt x="363960" y="1977986"/>
                </a:cubicBezTo>
                <a:cubicBezTo>
                  <a:pt x="365865" y="1996083"/>
                  <a:pt x="366817" y="2020848"/>
                  <a:pt x="363007" y="2050376"/>
                </a:cubicBezTo>
                <a:cubicBezTo>
                  <a:pt x="360150" y="2079903"/>
                  <a:pt x="358245" y="2152293"/>
                  <a:pt x="358245" y="2152293"/>
                </a:cubicBezTo>
                <a:cubicBezTo>
                  <a:pt x="358245" y="2152293"/>
                  <a:pt x="358245" y="2159913"/>
                  <a:pt x="358245" y="2164676"/>
                </a:cubicBezTo>
                <a:cubicBezTo>
                  <a:pt x="358245" y="2169438"/>
                  <a:pt x="357292" y="2220874"/>
                  <a:pt x="359197" y="2238018"/>
                </a:cubicBezTo>
                <a:cubicBezTo>
                  <a:pt x="362055" y="2255163"/>
                  <a:pt x="369675" y="2268499"/>
                  <a:pt x="372532" y="2272308"/>
                </a:cubicBezTo>
                <a:cubicBezTo>
                  <a:pt x="375390" y="2276118"/>
                  <a:pt x="373485" y="2278976"/>
                  <a:pt x="375390" y="2284691"/>
                </a:cubicBezTo>
                <a:cubicBezTo>
                  <a:pt x="377295" y="2290406"/>
                  <a:pt x="379200" y="2294216"/>
                  <a:pt x="379200" y="2294216"/>
                </a:cubicBezTo>
                <a:cubicBezTo>
                  <a:pt x="379200" y="2294216"/>
                  <a:pt x="381105" y="2287549"/>
                  <a:pt x="381105" y="2281833"/>
                </a:cubicBezTo>
                <a:cubicBezTo>
                  <a:pt x="381105" y="2276118"/>
                  <a:pt x="382057" y="2279928"/>
                  <a:pt x="383962" y="2275166"/>
                </a:cubicBezTo>
                <a:cubicBezTo>
                  <a:pt x="385867" y="2270403"/>
                  <a:pt x="383962" y="2258974"/>
                  <a:pt x="384915" y="2254211"/>
                </a:cubicBezTo>
                <a:cubicBezTo>
                  <a:pt x="385867" y="2249449"/>
                  <a:pt x="388725" y="2250401"/>
                  <a:pt x="389677" y="2248496"/>
                </a:cubicBezTo>
                <a:cubicBezTo>
                  <a:pt x="389677" y="2245638"/>
                  <a:pt x="388725" y="2226588"/>
                  <a:pt x="390630" y="2195156"/>
                </a:cubicBezTo>
                <a:cubicBezTo>
                  <a:pt x="391582" y="2163724"/>
                  <a:pt x="392535" y="2123718"/>
                  <a:pt x="394440" y="2073236"/>
                </a:cubicBezTo>
                <a:cubicBezTo>
                  <a:pt x="396345" y="2022753"/>
                  <a:pt x="408727" y="1956078"/>
                  <a:pt x="409680" y="1939886"/>
                </a:cubicBezTo>
                <a:cubicBezTo>
                  <a:pt x="410632" y="1921788"/>
                  <a:pt x="397297" y="1853208"/>
                  <a:pt x="397297" y="1853208"/>
                </a:cubicBezTo>
                <a:cubicBezTo>
                  <a:pt x="397297" y="1853208"/>
                  <a:pt x="385867" y="1854161"/>
                  <a:pt x="383962" y="1854161"/>
                </a:cubicBezTo>
                <a:cubicBezTo>
                  <a:pt x="382057" y="1854161"/>
                  <a:pt x="383010" y="1852256"/>
                  <a:pt x="383010" y="1852256"/>
                </a:cubicBezTo>
                <a:close/>
                <a:moveTo>
                  <a:pt x="140122" y="1084541"/>
                </a:moveTo>
                <a:cubicBezTo>
                  <a:pt x="140122" y="1084541"/>
                  <a:pt x="139170" y="1092161"/>
                  <a:pt x="137265" y="1103591"/>
                </a:cubicBezTo>
                <a:cubicBezTo>
                  <a:pt x="135360" y="1115021"/>
                  <a:pt x="138217" y="1129308"/>
                  <a:pt x="138217" y="1129308"/>
                </a:cubicBezTo>
                <a:lnTo>
                  <a:pt x="145837" y="1087398"/>
                </a:lnTo>
                <a:cubicBezTo>
                  <a:pt x="145837" y="1087398"/>
                  <a:pt x="143932" y="1087398"/>
                  <a:pt x="142980" y="1086446"/>
                </a:cubicBezTo>
                <a:cubicBezTo>
                  <a:pt x="142980" y="1085493"/>
                  <a:pt x="140122" y="1084541"/>
                  <a:pt x="140122" y="1084541"/>
                </a:cubicBezTo>
                <a:close/>
                <a:moveTo>
                  <a:pt x="384915" y="702588"/>
                </a:moveTo>
                <a:cubicBezTo>
                  <a:pt x="379200" y="702588"/>
                  <a:pt x="373485" y="702588"/>
                  <a:pt x="367770" y="704493"/>
                </a:cubicBezTo>
                <a:lnTo>
                  <a:pt x="362055" y="705446"/>
                </a:lnTo>
                <a:cubicBezTo>
                  <a:pt x="360150" y="710208"/>
                  <a:pt x="352530" y="710208"/>
                  <a:pt x="348720" y="711161"/>
                </a:cubicBezTo>
                <a:cubicBezTo>
                  <a:pt x="345862" y="712113"/>
                  <a:pt x="343005" y="714018"/>
                  <a:pt x="340147" y="715923"/>
                </a:cubicBezTo>
                <a:cubicBezTo>
                  <a:pt x="334432" y="719733"/>
                  <a:pt x="328717" y="722591"/>
                  <a:pt x="323955" y="728306"/>
                </a:cubicBezTo>
                <a:cubicBezTo>
                  <a:pt x="319192" y="733068"/>
                  <a:pt x="315382" y="739736"/>
                  <a:pt x="313477" y="746403"/>
                </a:cubicBezTo>
                <a:cubicBezTo>
                  <a:pt x="311572" y="753071"/>
                  <a:pt x="307762" y="757833"/>
                  <a:pt x="303000" y="762596"/>
                </a:cubicBezTo>
                <a:cubicBezTo>
                  <a:pt x="284902" y="782598"/>
                  <a:pt x="276330" y="810221"/>
                  <a:pt x="264900" y="834033"/>
                </a:cubicBezTo>
                <a:cubicBezTo>
                  <a:pt x="262042" y="840701"/>
                  <a:pt x="259185" y="844511"/>
                  <a:pt x="259185" y="852131"/>
                </a:cubicBezTo>
                <a:cubicBezTo>
                  <a:pt x="259185" y="859751"/>
                  <a:pt x="260137" y="866418"/>
                  <a:pt x="261090" y="874038"/>
                </a:cubicBezTo>
                <a:cubicBezTo>
                  <a:pt x="262042" y="883563"/>
                  <a:pt x="262042" y="892136"/>
                  <a:pt x="262995" y="901661"/>
                </a:cubicBezTo>
                <a:cubicBezTo>
                  <a:pt x="263947" y="906423"/>
                  <a:pt x="265852" y="909281"/>
                  <a:pt x="266805" y="913091"/>
                </a:cubicBezTo>
                <a:cubicBezTo>
                  <a:pt x="268710" y="918806"/>
                  <a:pt x="269662" y="925473"/>
                  <a:pt x="271567" y="931188"/>
                </a:cubicBezTo>
                <a:cubicBezTo>
                  <a:pt x="275377" y="945476"/>
                  <a:pt x="279187" y="958811"/>
                  <a:pt x="277282" y="973098"/>
                </a:cubicBezTo>
                <a:cubicBezTo>
                  <a:pt x="281092" y="973098"/>
                  <a:pt x="284902" y="965478"/>
                  <a:pt x="286807" y="962621"/>
                </a:cubicBezTo>
                <a:cubicBezTo>
                  <a:pt x="289665" y="958811"/>
                  <a:pt x="293475" y="955953"/>
                  <a:pt x="296332" y="952143"/>
                </a:cubicBezTo>
                <a:cubicBezTo>
                  <a:pt x="302047" y="943571"/>
                  <a:pt x="309667" y="937856"/>
                  <a:pt x="314430" y="928331"/>
                </a:cubicBezTo>
                <a:cubicBezTo>
                  <a:pt x="317287" y="923568"/>
                  <a:pt x="320145" y="918806"/>
                  <a:pt x="323002" y="914043"/>
                </a:cubicBezTo>
                <a:cubicBezTo>
                  <a:pt x="326812" y="908328"/>
                  <a:pt x="327765" y="901661"/>
                  <a:pt x="328717" y="894993"/>
                </a:cubicBezTo>
                <a:cubicBezTo>
                  <a:pt x="330622" y="882611"/>
                  <a:pt x="335385" y="872133"/>
                  <a:pt x="339195" y="860703"/>
                </a:cubicBezTo>
                <a:cubicBezTo>
                  <a:pt x="343005" y="848321"/>
                  <a:pt x="343957" y="834986"/>
                  <a:pt x="346815" y="822603"/>
                </a:cubicBezTo>
                <a:cubicBezTo>
                  <a:pt x="348720" y="811173"/>
                  <a:pt x="353482" y="799743"/>
                  <a:pt x="357292" y="788313"/>
                </a:cubicBezTo>
                <a:cubicBezTo>
                  <a:pt x="361102" y="779741"/>
                  <a:pt x="361102" y="768311"/>
                  <a:pt x="367770" y="761643"/>
                </a:cubicBezTo>
                <a:cubicBezTo>
                  <a:pt x="370627" y="758786"/>
                  <a:pt x="374437" y="756881"/>
                  <a:pt x="377295" y="753071"/>
                </a:cubicBezTo>
                <a:cubicBezTo>
                  <a:pt x="380152" y="749261"/>
                  <a:pt x="381105" y="744498"/>
                  <a:pt x="381105" y="739736"/>
                </a:cubicBezTo>
                <a:cubicBezTo>
                  <a:pt x="381105" y="734973"/>
                  <a:pt x="381105" y="734021"/>
                  <a:pt x="385867" y="734021"/>
                </a:cubicBezTo>
                <a:cubicBezTo>
                  <a:pt x="390630" y="733068"/>
                  <a:pt x="396345" y="734021"/>
                  <a:pt x="399202" y="734021"/>
                </a:cubicBezTo>
                <a:cubicBezTo>
                  <a:pt x="400155" y="734021"/>
                  <a:pt x="403012" y="731163"/>
                  <a:pt x="403965" y="733068"/>
                </a:cubicBezTo>
                <a:cubicBezTo>
                  <a:pt x="404917" y="734021"/>
                  <a:pt x="403012" y="736878"/>
                  <a:pt x="403012" y="737831"/>
                </a:cubicBezTo>
                <a:cubicBezTo>
                  <a:pt x="401107" y="740688"/>
                  <a:pt x="398250" y="743546"/>
                  <a:pt x="396345" y="746403"/>
                </a:cubicBezTo>
                <a:cubicBezTo>
                  <a:pt x="394440" y="749261"/>
                  <a:pt x="390630" y="753071"/>
                  <a:pt x="388725" y="756881"/>
                </a:cubicBezTo>
                <a:cubicBezTo>
                  <a:pt x="385867" y="761643"/>
                  <a:pt x="385867" y="772121"/>
                  <a:pt x="386820" y="777836"/>
                </a:cubicBezTo>
                <a:cubicBezTo>
                  <a:pt x="387772" y="781646"/>
                  <a:pt x="389677" y="783551"/>
                  <a:pt x="390630" y="787361"/>
                </a:cubicBezTo>
                <a:cubicBezTo>
                  <a:pt x="392535" y="792123"/>
                  <a:pt x="390630" y="794028"/>
                  <a:pt x="387772" y="797838"/>
                </a:cubicBezTo>
                <a:cubicBezTo>
                  <a:pt x="385867" y="801648"/>
                  <a:pt x="383962" y="803553"/>
                  <a:pt x="386820" y="807363"/>
                </a:cubicBezTo>
                <a:cubicBezTo>
                  <a:pt x="388725" y="810221"/>
                  <a:pt x="391582" y="813078"/>
                  <a:pt x="393487" y="815936"/>
                </a:cubicBezTo>
                <a:cubicBezTo>
                  <a:pt x="397297" y="822603"/>
                  <a:pt x="401107" y="830223"/>
                  <a:pt x="406822" y="835938"/>
                </a:cubicBezTo>
                <a:cubicBezTo>
                  <a:pt x="412537" y="842606"/>
                  <a:pt x="419205" y="847368"/>
                  <a:pt x="425872" y="853083"/>
                </a:cubicBezTo>
                <a:cubicBezTo>
                  <a:pt x="430635" y="856893"/>
                  <a:pt x="436350" y="859751"/>
                  <a:pt x="440160" y="864513"/>
                </a:cubicBezTo>
                <a:cubicBezTo>
                  <a:pt x="445875" y="871181"/>
                  <a:pt x="451590" y="877848"/>
                  <a:pt x="459210" y="882611"/>
                </a:cubicBezTo>
                <a:cubicBezTo>
                  <a:pt x="466830" y="888326"/>
                  <a:pt x="473497" y="894993"/>
                  <a:pt x="481117" y="900708"/>
                </a:cubicBezTo>
                <a:cubicBezTo>
                  <a:pt x="486832" y="904518"/>
                  <a:pt x="489690" y="909281"/>
                  <a:pt x="491595" y="915948"/>
                </a:cubicBezTo>
                <a:cubicBezTo>
                  <a:pt x="494452" y="924521"/>
                  <a:pt x="497310" y="933093"/>
                  <a:pt x="497310" y="942618"/>
                </a:cubicBezTo>
                <a:cubicBezTo>
                  <a:pt x="497310" y="951191"/>
                  <a:pt x="498262" y="960716"/>
                  <a:pt x="498262" y="969288"/>
                </a:cubicBezTo>
                <a:cubicBezTo>
                  <a:pt x="497310" y="977861"/>
                  <a:pt x="492547" y="991196"/>
                  <a:pt x="486832" y="997863"/>
                </a:cubicBezTo>
                <a:cubicBezTo>
                  <a:pt x="494452" y="996911"/>
                  <a:pt x="500167" y="987386"/>
                  <a:pt x="503977" y="981671"/>
                </a:cubicBezTo>
                <a:cubicBezTo>
                  <a:pt x="509692" y="973098"/>
                  <a:pt x="512550" y="962621"/>
                  <a:pt x="512550" y="952143"/>
                </a:cubicBezTo>
                <a:cubicBezTo>
                  <a:pt x="513502" y="930236"/>
                  <a:pt x="507787" y="910233"/>
                  <a:pt x="505882" y="889278"/>
                </a:cubicBezTo>
                <a:cubicBezTo>
                  <a:pt x="503025" y="872133"/>
                  <a:pt x="498262" y="856893"/>
                  <a:pt x="493500" y="840701"/>
                </a:cubicBezTo>
                <a:cubicBezTo>
                  <a:pt x="489690" y="827366"/>
                  <a:pt x="486832" y="813078"/>
                  <a:pt x="481117" y="799743"/>
                </a:cubicBezTo>
                <a:cubicBezTo>
                  <a:pt x="476355" y="788313"/>
                  <a:pt x="470640" y="780693"/>
                  <a:pt x="463972" y="769263"/>
                </a:cubicBezTo>
                <a:cubicBezTo>
                  <a:pt x="457305" y="756881"/>
                  <a:pt x="448732" y="742593"/>
                  <a:pt x="439207" y="733068"/>
                </a:cubicBezTo>
                <a:cubicBezTo>
                  <a:pt x="434445" y="727353"/>
                  <a:pt x="429682" y="721638"/>
                  <a:pt x="423967" y="716876"/>
                </a:cubicBezTo>
                <a:cubicBezTo>
                  <a:pt x="418252" y="713066"/>
                  <a:pt x="412537" y="715923"/>
                  <a:pt x="408727" y="710208"/>
                </a:cubicBezTo>
                <a:cubicBezTo>
                  <a:pt x="403965" y="702588"/>
                  <a:pt x="393487" y="702588"/>
                  <a:pt x="384915" y="702588"/>
                </a:cubicBezTo>
                <a:close/>
                <a:moveTo>
                  <a:pt x="532552" y="579716"/>
                </a:moveTo>
                <a:cubicBezTo>
                  <a:pt x="528742" y="580668"/>
                  <a:pt x="524932" y="582573"/>
                  <a:pt x="520170" y="584478"/>
                </a:cubicBezTo>
                <a:cubicBezTo>
                  <a:pt x="512550" y="588288"/>
                  <a:pt x="504930" y="592098"/>
                  <a:pt x="497310" y="594956"/>
                </a:cubicBezTo>
                <a:cubicBezTo>
                  <a:pt x="488737" y="597813"/>
                  <a:pt x="481117" y="602576"/>
                  <a:pt x="472545" y="605433"/>
                </a:cubicBezTo>
                <a:cubicBezTo>
                  <a:pt x="464925" y="608291"/>
                  <a:pt x="456352" y="612101"/>
                  <a:pt x="449685" y="616863"/>
                </a:cubicBezTo>
                <a:cubicBezTo>
                  <a:pt x="444922" y="619721"/>
                  <a:pt x="442065" y="623531"/>
                  <a:pt x="436350" y="625436"/>
                </a:cubicBezTo>
                <a:cubicBezTo>
                  <a:pt x="431587" y="627341"/>
                  <a:pt x="426825" y="628293"/>
                  <a:pt x="423015" y="630198"/>
                </a:cubicBezTo>
                <a:cubicBezTo>
                  <a:pt x="419205" y="632103"/>
                  <a:pt x="417300" y="634961"/>
                  <a:pt x="414442" y="636866"/>
                </a:cubicBezTo>
                <a:cubicBezTo>
                  <a:pt x="410632" y="639723"/>
                  <a:pt x="405870" y="640676"/>
                  <a:pt x="402060" y="642581"/>
                </a:cubicBezTo>
                <a:cubicBezTo>
                  <a:pt x="399202" y="643533"/>
                  <a:pt x="395392" y="644486"/>
                  <a:pt x="393487" y="647343"/>
                </a:cubicBezTo>
                <a:cubicBezTo>
                  <a:pt x="392535" y="650201"/>
                  <a:pt x="392535" y="653058"/>
                  <a:pt x="391582" y="655916"/>
                </a:cubicBezTo>
                <a:cubicBezTo>
                  <a:pt x="390630" y="658773"/>
                  <a:pt x="387772" y="660678"/>
                  <a:pt x="386820" y="663536"/>
                </a:cubicBezTo>
                <a:cubicBezTo>
                  <a:pt x="385867" y="666393"/>
                  <a:pt x="386820" y="671156"/>
                  <a:pt x="384915" y="673061"/>
                </a:cubicBezTo>
                <a:lnTo>
                  <a:pt x="387772" y="674966"/>
                </a:lnTo>
                <a:cubicBezTo>
                  <a:pt x="393487" y="674966"/>
                  <a:pt x="402060" y="673061"/>
                  <a:pt x="406822" y="674966"/>
                </a:cubicBezTo>
                <a:cubicBezTo>
                  <a:pt x="411585" y="676871"/>
                  <a:pt x="410632" y="683538"/>
                  <a:pt x="414442" y="686396"/>
                </a:cubicBezTo>
                <a:cubicBezTo>
                  <a:pt x="419205" y="684491"/>
                  <a:pt x="423015" y="677823"/>
                  <a:pt x="426825" y="674966"/>
                </a:cubicBezTo>
                <a:cubicBezTo>
                  <a:pt x="431587" y="671156"/>
                  <a:pt x="438255" y="669251"/>
                  <a:pt x="443970" y="666393"/>
                </a:cubicBezTo>
                <a:cubicBezTo>
                  <a:pt x="455400" y="661631"/>
                  <a:pt x="460162" y="653058"/>
                  <a:pt x="467782" y="644486"/>
                </a:cubicBezTo>
                <a:cubicBezTo>
                  <a:pt x="477307" y="633056"/>
                  <a:pt x="484927" y="621626"/>
                  <a:pt x="494452" y="611148"/>
                </a:cubicBezTo>
                <a:cubicBezTo>
                  <a:pt x="500167" y="604481"/>
                  <a:pt x="503977" y="601623"/>
                  <a:pt x="511597" y="596861"/>
                </a:cubicBezTo>
                <a:cubicBezTo>
                  <a:pt x="514455" y="594003"/>
                  <a:pt x="521122" y="588288"/>
                  <a:pt x="523980" y="586383"/>
                </a:cubicBezTo>
                <a:cubicBezTo>
                  <a:pt x="525885" y="584478"/>
                  <a:pt x="529695" y="582573"/>
                  <a:pt x="532552" y="579716"/>
                </a:cubicBezTo>
                <a:close/>
                <a:moveTo>
                  <a:pt x="241087" y="560666"/>
                </a:moveTo>
                <a:cubicBezTo>
                  <a:pt x="238230" y="555903"/>
                  <a:pt x="243945" y="573048"/>
                  <a:pt x="246802" y="577811"/>
                </a:cubicBezTo>
                <a:cubicBezTo>
                  <a:pt x="249660" y="581621"/>
                  <a:pt x="252517" y="585431"/>
                  <a:pt x="253470" y="587336"/>
                </a:cubicBezTo>
                <a:cubicBezTo>
                  <a:pt x="259185" y="596861"/>
                  <a:pt x="261090" y="608291"/>
                  <a:pt x="266805" y="617816"/>
                </a:cubicBezTo>
                <a:cubicBezTo>
                  <a:pt x="271567" y="625436"/>
                  <a:pt x="278235" y="633056"/>
                  <a:pt x="283950" y="639723"/>
                </a:cubicBezTo>
                <a:cubicBezTo>
                  <a:pt x="289665" y="646391"/>
                  <a:pt x="295380" y="653058"/>
                  <a:pt x="303952" y="656868"/>
                </a:cubicBezTo>
                <a:cubicBezTo>
                  <a:pt x="310620" y="660678"/>
                  <a:pt x="314430" y="665441"/>
                  <a:pt x="320145" y="670203"/>
                </a:cubicBezTo>
                <a:cubicBezTo>
                  <a:pt x="323002" y="672108"/>
                  <a:pt x="326812" y="674966"/>
                  <a:pt x="329670" y="676871"/>
                </a:cubicBezTo>
                <a:cubicBezTo>
                  <a:pt x="332527" y="678776"/>
                  <a:pt x="334432" y="680681"/>
                  <a:pt x="337290" y="681633"/>
                </a:cubicBezTo>
                <a:cubicBezTo>
                  <a:pt x="343005" y="683538"/>
                  <a:pt x="352530" y="678776"/>
                  <a:pt x="356340" y="674966"/>
                </a:cubicBezTo>
                <a:cubicBezTo>
                  <a:pt x="359197" y="672108"/>
                  <a:pt x="359197" y="671156"/>
                  <a:pt x="363007" y="671156"/>
                </a:cubicBezTo>
                <a:cubicBezTo>
                  <a:pt x="366817" y="671156"/>
                  <a:pt x="369675" y="671156"/>
                  <a:pt x="373485" y="671156"/>
                </a:cubicBezTo>
                <a:cubicBezTo>
                  <a:pt x="374437" y="665441"/>
                  <a:pt x="370627" y="655916"/>
                  <a:pt x="367770" y="652106"/>
                </a:cubicBezTo>
                <a:cubicBezTo>
                  <a:pt x="366817" y="650201"/>
                  <a:pt x="360150" y="649248"/>
                  <a:pt x="358245" y="646391"/>
                </a:cubicBezTo>
                <a:cubicBezTo>
                  <a:pt x="356340" y="643533"/>
                  <a:pt x="357292" y="641628"/>
                  <a:pt x="353482" y="639723"/>
                </a:cubicBezTo>
                <a:cubicBezTo>
                  <a:pt x="345862" y="636866"/>
                  <a:pt x="338242" y="634008"/>
                  <a:pt x="331575" y="630198"/>
                </a:cubicBezTo>
                <a:cubicBezTo>
                  <a:pt x="325860" y="626388"/>
                  <a:pt x="318240" y="621626"/>
                  <a:pt x="312525" y="616863"/>
                </a:cubicBezTo>
                <a:cubicBezTo>
                  <a:pt x="301095" y="608291"/>
                  <a:pt x="288712" y="601623"/>
                  <a:pt x="277282" y="593051"/>
                </a:cubicBezTo>
                <a:cubicBezTo>
                  <a:pt x="265852" y="584478"/>
                  <a:pt x="256327" y="574953"/>
                  <a:pt x="245850" y="566381"/>
                </a:cubicBezTo>
                <a:cubicBezTo>
                  <a:pt x="245850" y="566381"/>
                  <a:pt x="243945" y="564476"/>
                  <a:pt x="241087" y="560666"/>
                </a:cubicBezTo>
                <a:close/>
                <a:moveTo>
                  <a:pt x="566842" y="500658"/>
                </a:moveTo>
                <a:cubicBezTo>
                  <a:pt x="564937" y="501611"/>
                  <a:pt x="563032" y="503516"/>
                  <a:pt x="561127" y="504468"/>
                </a:cubicBezTo>
                <a:cubicBezTo>
                  <a:pt x="544935" y="515898"/>
                  <a:pt x="515407" y="530186"/>
                  <a:pt x="504930" y="535901"/>
                </a:cubicBezTo>
                <a:cubicBezTo>
                  <a:pt x="481117" y="549236"/>
                  <a:pt x="453495" y="563523"/>
                  <a:pt x="430635" y="582573"/>
                </a:cubicBezTo>
                <a:cubicBezTo>
                  <a:pt x="411585" y="598766"/>
                  <a:pt x="399202" y="611148"/>
                  <a:pt x="390630" y="630198"/>
                </a:cubicBezTo>
                <a:cubicBezTo>
                  <a:pt x="390630" y="630198"/>
                  <a:pt x="390630" y="637818"/>
                  <a:pt x="387772" y="641628"/>
                </a:cubicBezTo>
                <a:cubicBezTo>
                  <a:pt x="389677" y="638771"/>
                  <a:pt x="402060" y="623531"/>
                  <a:pt x="408727" y="618768"/>
                </a:cubicBezTo>
                <a:cubicBezTo>
                  <a:pt x="415395" y="613053"/>
                  <a:pt x="423015" y="607338"/>
                  <a:pt x="430635" y="602576"/>
                </a:cubicBezTo>
                <a:cubicBezTo>
                  <a:pt x="454447" y="586383"/>
                  <a:pt x="479212" y="574001"/>
                  <a:pt x="504930" y="561618"/>
                </a:cubicBezTo>
                <a:cubicBezTo>
                  <a:pt x="515407" y="555903"/>
                  <a:pt x="525885" y="551141"/>
                  <a:pt x="541125" y="543521"/>
                </a:cubicBezTo>
                <a:cubicBezTo>
                  <a:pt x="545887" y="540663"/>
                  <a:pt x="550650" y="537806"/>
                  <a:pt x="555412" y="534948"/>
                </a:cubicBezTo>
                <a:cubicBezTo>
                  <a:pt x="556365" y="531138"/>
                  <a:pt x="557317" y="527328"/>
                  <a:pt x="558270" y="524471"/>
                </a:cubicBezTo>
                <a:cubicBezTo>
                  <a:pt x="541125" y="535901"/>
                  <a:pt x="517312" y="550188"/>
                  <a:pt x="485880" y="565428"/>
                </a:cubicBezTo>
                <a:cubicBezTo>
                  <a:pt x="485880" y="565428"/>
                  <a:pt x="423015" y="598766"/>
                  <a:pt x="400155" y="621626"/>
                </a:cubicBezTo>
                <a:cubicBezTo>
                  <a:pt x="400155" y="621626"/>
                  <a:pt x="423967" y="595908"/>
                  <a:pt x="475402" y="568286"/>
                </a:cubicBezTo>
                <a:cubicBezTo>
                  <a:pt x="475402" y="568286"/>
                  <a:pt x="536362" y="536853"/>
                  <a:pt x="561127" y="519708"/>
                </a:cubicBezTo>
                <a:cubicBezTo>
                  <a:pt x="563032" y="517803"/>
                  <a:pt x="563985" y="514946"/>
                  <a:pt x="564937" y="513041"/>
                </a:cubicBezTo>
                <a:cubicBezTo>
                  <a:pt x="565890" y="513041"/>
                  <a:pt x="565890" y="512088"/>
                  <a:pt x="565890" y="512088"/>
                </a:cubicBezTo>
                <a:cubicBezTo>
                  <a:pt x="558270" y="516851"/>
                  <a:pt x="516360" y="541616"/>
                  <a:pt x="499215" y="550188"/>
                </a:cubicBezTo>
                <a:cubicBezTo>
                  <a:pt x="499215" y="550188"/>
                  <a:pt x="449685" y="575906"/>
                  <a:pt x="410632" y="606386"/>
                </a:cubicBezTo>
                <a:cubicBezTo>
                  <a:pt x="410632" y="606386"/>
                  <a:pt x="440160" y="578763"/>
                  <a:pt x="493500" y="550188"/>
                </a:cubicBezTo>
                <a:cubicBezTo>
                  <a:pt x="493500" y="550188"/>
                  <a:pt x="555412" y="517803"/>
                  <a:pt x="566842" y="507326"/>
                </a:cubicBezTo>
                <a:cubicBezTo>
                  <a:pt x="566842" y="504468"/>
                  <a:pt x="567795" y="501611"/>
                  <a:pt x="566842" y="500658"/>
                </a:cubicBezTo>
                <a:close/>
                <a:moveTo>
                  <a:pt x="619231" y="463511"/>
                </a:moveTo>
                <a:lnTo>
                  <a:pt x="622520" y="464524"/>
                </a:lnTo>
                <a:lnTo>
                  <a:pt x="621730" y="464345"/>
                </a:lnTo>
                <a:close/>
                <a:moveTo>
                  <a:pt x="619104" y="463469"/>
                </a:moveTo>
                <a:lnTo>
                  <a:pt x="619231" y="463511"/>
                </a:lnTo>
                <a:lnTo>
                  <a:pt x="619230" y="463511"/>
                </a:lnTo>
                <a:close/>
                <a:moveTo>
                  <a:pt x="616372" y="462558"/>
                </a:moveTo>
                <a:lnTo>
                  <a:pt x="619104" y="463469"/>
                </a:lnTo>
                <a:lnTo>
                  <a:pt x="616372" y="462558"/>
                </a:lnTo>
                <a:close/>
                <a:moveTo>
                  <a:pt x="141681" y="458402"/>
                </a:moveTo>
                <a:lnTo>
                  <a:pt x="141002" y="458968"/>
                </a:lnTo>
                <a:lnTo>
                  <a:pt x="141075" y="458748"/>
                </a:lnTo>
                <a:close/>
                <a:moveTo>
                  <a:pt x="150600" y="456844"/>
                </a:moveTo>
                <a:cubicBezTo>
                  <a:pt x="164887" y="459701"/>
                  <a:pt x="204892" y="497801"/>
                  <a:pt x="204892" y="497801"/>
                </a:cubicBezTo>
                <a:cubicBezTo>
                  <a:pt x="211560" y="505421"/>
                  <a:pt x="268710" y="548284"/>
                  <a:pt x="268710" y="548284"/>
                </a:cubicBezTo>
                <a:cubicBezTo>
                  <a:pt x="279187" y="556856"/>
                  <a:pt x="316335" y="582574"/>
                  <a:pt x="316335" y="582574"/>
                </a:cubicBezTo>
                <a:cubicBezTo>
                  <a:pt x="328717" y="589241"/>
                  <a:pt x="342052" y="605434"/>
                  <a:pt x="348720" y="613054"/>
                </a:cubicBezTo>
                <a:cubicBezTo>
                  <a:pt x="339195" y="601624"/>
                  <a:pt x="320145" y="587336"/>
                  <a:pt x="320145" y="586384"/>
                </a:cubicBezTo>
                <a:cubicBezTo>
                  <a:pt x="306810" y="578764"/>
                  <a:pt x="265852" y="548284"/>
                  <a:pt x="265852" y="548284"/>
                </a:cubicBezTo>
                <a:cubicBezTo>
                  <a:pt x="247755" y="536854"/>
                  <a:pt x="198225" y="494944"/>
                  <a:pt x="198225" y="494944"/>
                </a:cubicBezTo>
                <a:cubicBezTo>
                  <a:pt x="182985" y="477799"/>
                  <a:pt x="150600" y="456844"/>
                  <a:pt x="150600" y="456844"/>
                </a:cubicBezTo>
                <a:close/>
                <a:moveTo>
                  <a:pt x="157268" y="452081"/>
                </a:moveTo>
                <a:cubicBezTo>
                  <a:pt x="177270" y="459701"/>
                  <a:pt x="211560" y="493038"/>
                  <a:pt x="211560" y="493038"/>
                </a:cubicBezTo>
                <a:cubicBezTo>
                  <a:pt x="218228" y="500658"/>
                  <a:pt x="275378" y="543521"/>
                  <a:pt x="275378" y="543521"/>
                </a:cubicBezTo>
                <a:cubicBezTo>
                  <a:pt x="286808" y="552093"/>
                  <a:pt x="314430" y="573048"/>
                  <a:pt x="314430" y="573048"/>
                </a:cubicBezTo>
                <a:cubicBezTo>
                  <a:pt x="342053" y="593051"/>
                  <a:pt x="346815" y="604481"/>
                  <a:pt x="346815" y="604481"/>
                </a:cubicBezTo>
                <a:cubicBezTo>
                  <a:pt x="335385" y="589241"/>
                  <a:pt x="317288" y="577811"/>
                  <a:pt x="317288" y="577811"/>
                </a:cubicBezTo>
                <a:cubicBezTo>
                  <a:pt x="303953" y="570191"/>
                  <a:pt x="275378" y="546378"/>
                  <a:pt x="275378" y="546378"/>
                </a:cubicBezTo>
                <a:cubicBezTo>
                  <a:pt x="257280" y="534948"/>
                  <a:pt x="202988" y="489228"/>
                  <a:pt x="202988" y="489228"/>
                </a:cubicBezTo>
                <a:cubicBezTo>
                  <a:pt x="187748" y="472083"/>
                  <a:pt x="157268" y="452081"/>
                  <a:pt x="157268" y="452081"/>
                </a:cubicBezTo>
                <a:close/>
                <a:moveTo>
                  <a:pt x="156499" y="449934"/>
                </a:moveTo>
                <a:lnTo>
                  <a:pt x="141681" y="458402"/>
                </a:lnTo>
                <a:lnTo>
                  <a:pt x="145837" y="454938"/>
                </a:lnTo>
                <a:cubicBezTo>
                  <a:pt x="146790" y="454462"/>
                  <a:pt x="149885" y="453033"/>
                  <a:pt x="153219" y="451486"/>
                </a:cubicBezTo>
                <a:close/>
                <a:moveTo>
                  <a:pt x="161077" y="447318"/>
                </a:moveTo>
                <a:lnTo>
                  <a:pt x="161574" y="447534"/>
                </a:lnTo>
                <a:lnTo>
                  <a:pt x="156499" y="449934"/>
                </a:lnTo>
                <a:close/>
                <a:moveTo>
                  <a:pt x="390511" y="239"/>
                </a:moveTo>
                <a:cubicBezTo>
                  <a:pt x="400393" y="-595"/>
                  <a:pt x="413014" y="596"/>
                  <a:pt x="429682" y="6311"/>
                </a:cubicBezTo>
                <a:cubicBezTo>
                  <a:pt x="458257" y="15836"/>
                  <a:pt x="482070" y="30123"/>
                  <a:pt x="493500" y="48221"/>
                </a:cubicBezTo>
                <a:cubicBezTo>
                  <a:pt x="493500" y="48221"/>
                  <a:pt x="494452" y="49173"/>
                  <a:pt x="494452" y="49173"/>
                </a:cubicBezTo>
                <a:cubicBezTo>
                  <a:pt x="494452" y="49173"/>
                  <a:pt x="529695" y="66318"/>
                  <a:pt x="552555" y="96798"/>
                </a:cubicBezTo>
                <a:cubicBezTo>
                  <a:pt x="552555" y="96798"/>
                  <a:pt x="595417" y="146328"/>
                  <a:pt x="580177" y="253008"/>
                </a:cubicBezTo>
                <a:cubicBezTo>
                  <a:pt x="581130" y="280631"/>
                  <a:pt x="579225" y="311111"/>
                  <a:pt x="559222" y="326351"/>
                </a:cubicBezTo>
                <a:cubicBezTo>
                  <a:pt x="566842" y="313016"/>
                  <a:pt x="567795" y="305396"/>
                  <a:pt x="565890" y="289203"/>
                </a:cubicBezTo>
                <a:cubicBezTo>
                  <a:pt x="564937" y="297776"/>
                  <a:pt x="564937" y="306348"/>
                  <a:pt x="556365" y="316826"/>
                </a:cubicBezTo>
                <a:cubicBezTo>
                  <a:pt x="550650" y="324446"/>
                  <a:pt x="536362" y="333018"/>
                  <a:pt x="526837" y="334923"/>
                </a:cubicBezTo>
                <a:cubicBezTo>
                  <a:pt x="531600" y="330637"/>
                  <a:pt x="534219" y="327541"/>
                  <a:pt x="535648" y="324446"/>
                </a:cubicBezTo>
                <a:lnTo>
                  <a:pt x="536812" y="317131"/>
                </a:lnTo>
                <a:lnTo>
                  <a:pt x="537315" y="315873"/>
                </a:lnTo>
                <a:cubicBezTo>
                  <a:pt x="537315" y="314921"/>
                  <a:pt x="537315" y="314921"/>
                  <a:pt x="537315" y="313968"/>
                </a:cubicBezTo>
                <a:lnTo>
                  <a:pt x="536812" y="317131"/>
                </a:lnTo>
                <a:lnTo>
                  <a:pt x="533505" y="325398"/>
                </a:lnTo>
                <a:cubicBezTo>
                  <a:pt x="535410" y="323493"/>
                  <a:pt x="535410" y="320636"/>
                  <a:pt x="534457" y="318731"/>
                </a:cubicBezTo>
                <a:cubicBezTo>
                  <a:pt x="526837" y="330161"/>
                  <a:pt x="511597" y="344448"/>
                  <a:pt x="492547" y="343496"/>
                </a:cubicBezTo>
                <a:cubicBezTo>
                  <a:pt x="503025" y="339686"/>
                  <a:pt x="505882" y="333018"/>
                  <a:pt x="505882" y="322541"/>
                </a:cubicBezTo>
                <a:cubicBezTo>
                  <a:pt x="504930" y="326351"/>
                  <a:pt x="503977" y="330161"/>
                  <a:pt x="501120" y="332066"/>
                </a:cubicBezTo>
                <a:cubicBezTo>
                  <a:pt x="502072" y="330161"/>
                  <a:pt x="502072" y="327303"/>
                  <a:pt x="502072" y="325398"/>
                </a:cubicBezTo>
                <a:cubicBezTo>
                  <a:pt x="498262" y="329208"/>
                  <a:pt x="494452" y="331113"/>
                  <a:pt x="486832" y="331113"/>
                </a:cubicBezTo>
                <a:cubicBezTo>
                  <a:pt x="492547" y="327303"/>
                  <a:pt x="495405" y="322541"/>
                  <a:pt x="494452" y="315873"/>
                </a:cubicBezTo>
                <a:cubicBezTo>
                  <a:pt x="492547" y="319683"/>
                  <a:pt x="490642" y="322541"/>
                  <a:pt x="487785" y="324446"/>
                </a:cubicBezTo>
                <a:cubicBezTo>
                  <a:pt x="490642" y="322541"/>
                  <a:pt x="490642" y="317778"/>
                  <a:pt x="489690" y="313968"/>
                </a:cubicBezTo>
                <a:cubicBezTo>
                  <a:pt x="485880" y="318731"/>
                  <a:pt x="481117" y="320636"/>
                  <a:pt x="473497" y="319683"/>
                </a:cubicBezTo>
                <a:cubicBezTo>
                  <a:pt x="480165" y="315873"/>
                  <a:pt x="483022" y="312063"/>
                  <a:pt x="483022" y="306348"/>
                </a:cubicBezTo>
                <a:cubicBezTo>
                  <a:pt x="480165" y="309206"/>
                  <a:pt x="478260" y="311111"/>
                  <a:pt x="474450" y="312063"/>
                </a:cubicBezTo>
                <a:cubicBezTo>
                  <a:pt x="477307" y="311111"/>
                  <a:pt x="478260" y="309206"/>
                  <a:pt x="479212" y="306348"/>
                </a:cubicBezTo>
                <a:cubicBezTo>
                  <a:pt x="476355" y="309206"/>
                  <a:pt x="472545" y="311111"/>
                  <a:pt x="467782" y="310158"/>
                </a:cubicBezTo>
                <a:cubicBezTo>
                  <a:pt x="471592" y="305396"/>
                  <a:pt x="472545" y="298728"/>
                  <a:pt x="472545" y="291108"/>
                </a:cubicBezTo>
                <a:cubicBezTo>
                  <a:pt x="471592" y="293013"/>
                  <a:pt x="470640" y="293966"/>
                  <a:pt x="470640" y="293966"/>
                </a:cubicBezTo>
                <a:lnTo>
                  <a:pt x="469687" y="285393"/>
                </a:lnTo>
                <a:cubicBezTo>
                  <a:pt x="469687" y="285393"/>
                  <a:pt x="463972" y="295871"/>
                  <a:pt x="463020" y="310158"/>
                </a:cubicBezTo>
                <a:cubicBezTo>
                  <a:pt x="462067" y="324446"/>
                  <a:pt x="463972" y="351116"/>
                  <a:pt x="465877" y="364451"/>
                </a:cubicBezTo>
                <a:cubicBezTo>
                  <a:pt x="467782" y="377786"/>
                  <a:pt x="469687" y="383501"/>
                  <a:pt x="469687" y="383501"/>
                </a:cubicBezTo>
                <a:cubicBezTo>
                  <a:pt x="469687" y="383501"/>
                  <a:pt x="485880" y="385406"/>
                  <a:pt x="492547" y="391121"/>
                </a:cubicBezTo>
                <a:cubicBezTo>
                  <a:pt x="499215" y="396836"/>
                  <a:pt x="507787" y="401598"/>
                  <a:pt x="513502" y="406361"/>
                </a:cubicBezTo>
                <a:cubicBezTo>
                  <a:pt x="519217" y="412076"/>
                  <a:pt x="542077" y="422553"/>
                  <a:pt x="545887" y="424458"/>
                </a:cubicBezTo>
                <a:cubicBezTo>
                  <a:pt x="549697" y="426363"/>
                  <a:pt x="565890" y="436841"/>
                  <a:pt x="570652" y="442556"/>
                </a:cubicBezTo>
                <a:cubicBezTo>
                  <a:pt x="575415" y="448271"/>
                  <a:pt x="581130" y="455891"/>
                  <a:pt x="581130" y="455891"/>
                </a:cubicBezTo>
                <a:lnTo>
                  <a:pt x="611610" y="460653"/>
                </a:lnTo>
                <a:lnTo>
                  <a:pt x="613515" y="461606"/>
                </a:lnTo>
                <a:lnTo>
                  <a:pt x="616372" y="462558"/>
                </a:lnTo>
                <a:lnTo>
                  <a:pt x="613515" y="467321"/>
                </a:lnTo>
                <a:cubicBezTo>
                  <a:pt x="609705" y="470178"/>
                  <a:pt x="607800" y="473036"/>
                  <a:pt x="605895" y="476846"/>
                </a:cubicBezTo>
                <a:cubicBezTo>
                  <a:pt x="604942" y="478751"/>
                  <a:pt x="603990" y="480656"/>
                  <a:pt x="603990" y="482561"/>
                </a:cubicBezTo>
                <a:cubicBezTo>
                  <a:pt x="611610" y="474941"/>
                  <a:pt x="616372" y="467321"/>
                  <a:pt x="617325" y="465416"/>
                </a:cubicBezTo>
                <a:lnTo>
                  <a:pt x="621135" y="466368"/>
                </a:lnTo>
                <a:cubicBezTo>
                  <a:pt x="616372" y="473988"/>
                  <a:pt x="609705" y="479703"/>
                  <a:pt x="603990" y="484466"/>
                </a:cubicBezTo>
                <a:cubicBezTo>
                  <a:pt x="603037" y="487323"/>
                  <a:pt x="602085" y="491133"/>
                  <a:pt x="601132" y="493991"/>
                </a:cubicBezTo>
                <a:cubicBezTo>
                  <a:pt x="600180" y="497801"/>
                  <a:pt x="597322" y="501611"/>
                  <a:pt x="595417" y="505421"/>
                </a:cubicBezTo>
                <a:cubicBezTo>
                  <a:pt x="595417" y="506373"/>
                  <a:pt x="594465" y="507326"/>
                  <a:pt x="594465" y="508278"/>
                </a:cubicBezTo>
                <a:cubicBezTo>
                  <a:pt x="597322" y="505421"/>
                  <a:pt x="600180" y="502563"/>
                  <a:pt x="603037" y="499706"/>
                </a:cubicBezTo>
                <a:cubicBezTo>
                  <a:pt x="606847" y="496848"/>
                  <a:pt x="609705" y="492086"/>
                  <a:pt x="612562" y="488276"/>
                </a:cubicBezTo>
                <a:cubicBezTo>
                  <a:pt x="612562" y="487323"/>
                  <a:pt x="613515" y="487323"/>
                  <a:pt x="614467" y="486371"/>
                </a:cubicBezTo>
                <a:cubicBezTo>
                  <a:pt x="615420" y="484466"/>
                  <a:pt x="616372" y="482561"/>
                  <a:pt x="618277" y="480656"/>
                </a:cubicBezTo>
                <a:cubicBezTo>
                  <a:pt x="622087" y="476846"/>
                  <a:pt x="627802" y="473036"/>
                  <a:pt x="631612" y="467321"/>
                </a:cubicBezTo>
                <a:lnTo>
                  <a:pt x="622520" y="464524"/>
                </a:lnTo>
                <a:lnTo>
                  <a:pt x="630660" y="466368"/>
                </a:lnTo>
                <a:cubicBezTo>
                  <a:pt x="631612" y="465416"/>
                  <a:pt x="633517" y="464463"/>
                  <a:pt x="635422" y="464463"/>
                </a:cubicBezTo>
                <a:cubicBezTo>
                  <a:pt x="637327" y="464463"/>
                  <a:pt x="659235" y="470178"/>
                  <a:pt x="665902" y="474941"/>
                </a:cubicBezTo>
                <a:cubicBezTo>
                  <a:pt x="672570" y="479703"/>
                  <a:pt x="674475" y="484466"/>
                  <a:pt x="674475" y="484466"/>
                </a:cubicBezTo>
                <a:cubicBezTo>
                  <a:pt x="674475" y="484466"/>
                  <a:pt x="688762" y="506373"/>
                  <a:pt x="696382" y="515898"/>
                </a:cubicBezTo>
                <a:cubicBezTo>
                  <a:pt x="704002" y="525423"/>
                  <a:pt x="717337" y="536853"/>
                  <a:pt x="720195" y="548283"/>
                </a:cubicBezTo>
                <a:cubicBezTo>
                  <a:pt x="723052" y="559713"/>
                  <a:pt x="724005" y="572096"/>
                  <a:pt x="726862" y="577811"/>
                </a:cubicBezTo>
                <a:cubicBezTo>
                  <a:pt x="729720" y="582573"/>
                  <a:pt x="747817" y="592098"/>
                  <a:pt x="752580" y="612101"/>
                </a:cubicBezTo>
                <a:cubicBezTo>
                  <a:pt x="757342" y="632103"/>
                  <a:pt x="756390" y="636866"/>
                  <a:pt x="768772" y="664488"/>
                </a:cubicBezTo>
                <a:cubicBezTo>
                  <a:pt x="781155" y="692111"/>
                  <a:pt x="785917" y="718781"/>
                  <a:pt x="797347" y="734973"/>
                </a:cubicBezTo>
                <a:cubicBezTo>
                  <a:pt x="808777" y="752118"/>
                  <a:pt x="831637" y="786408"/>
                  <a:pt x="837352" y="800696"/>
                </a:cubicBezTo>
                <a:cubicBezTo>
                  <a:pt x="843067" y="814983"/>
                  <a:pt x="843067" y="819746"/>
                  <a:pt x="843067" y="819746"/>
                </a:cubicBezTo>
                <a:cubicBezTo>
                  <a:pt x="843067" y="819746"/>
                  <a:pt x="862117" y="843558"/>
                  <a:pt x="863070" y="856893"/>
                </a:cubicBezTo>
                <a:cubicBezTo>
                  <a:pt x="864022" y="870228"/>
                  <a:pt x="863070" y="904518"/>
                  <a:pt x="862117" y="912138"/>
                </a:cubicBezTo>
                <a:cubicBezTo>
                  <a:pt x="860212" y="922616"/>
                  <a:pt x="851640" y="937856"/>
                  <a:pt x="841162" y="948333"/>
                </a:cubicBezTo>
                <a:cubicBezTo>
                  <a:pt x="830685" y="957858"/>
                  <a:pt x="823065" y="964526"/>
                  <a:pt x="811635" y="964526"/>
                </a:cubicBezTo>
                <a:cubicBezTo>
                  <a:pt x="800205" y="963573"/>
                  <a:pt x="789727" y="960716"/>
                  <a:pt x="784012" y="957858"/>
                </a:cubicBezTo>
                <a:cubicBezTo>
                  <a:pt x="778297" y="954048"/>
                  <a:pt x="773535" y="951191"/>
                  <a:pt x="773535" y="951191"/>
                </a:cubicBezTo>
                <a:cubicBezTo>
                  <a:pt x="773535" y="951191"/>
                  <a:pt x="770677" y="950238"/>
                  <a:pt x="771630" y="953096"/>
                </a:cubicBezTo>
                <a:cubicBezTo>
                  <a:pt x="772582" y="955953"/>
                  <a:pt x="782107" y="993101"/>
                  <a:pt x="785917" y="1006436"/>
                </a:cubicBezTo>
                <a:cubicBezTo>
                  <a:pt x="789727" y="1020723"/>
                  <a:pt x="801157" y="1077873"/>
                  <a:pt x="802110" y="1095018"/>
                </a:cubicBezTo>
                <a:cubicBezTo>
                  <a:pt x="803062" y="1112163"/>
                  <a:pt x="803062" y="1148358"/>
                  <a:pt x="802110" y="1156931"/>
                </a:cubicBezTo>
                <a:cubicBezTo>
                  <a:pt x="801157" y="1164551"/>
                  <a:pt x="799252" y="1179791"/>
                  <a:pt x="799252" y="1185506"/>
                </a:cubicBezTo>
                <a:cubicBezTo>
                  <a:pt x="799252" y="1191221"/>
                  <a:pt x="800205" y="1193126"/>
                  <a:pt x="799252" y="1195031"/>
                </a:cubicBezTo>
                <a:cubicBezTo>
                  <a:pt x="798300" y="1196936"/>
                  <a:pt x="798300" y="1195983"/>
                  <a:pt x="795442" y="1197888"/>
                </a:cubicBezTo>
                <a:cubicBezTo>
                  <a:pt x="792585" y="1199793"/>
                  <a:pt x="773535" y="1205508"/>
                  <a:pt x="773535" y="1205508"/>
                </a:cubicBezTo>
                <a:cubicBezTo>
                  <a:pt x="773535" y="1205508"/>
                  <a:pt x="773535" y="1209318"/>
                  <a:pt x="771630" y="1211223"/>
                </a:cubicBezTo>
                <a:cubicBezTo>
                  <a:pt x="769725" y="1212176"/>
                  <a:pt x="754485" y="1213128"/>
                  <a:pt x="743055" y="1213128"/>
                </a:cubicBezTo>
                <a:cubicBezTo>
                  <a:pt x="731625" y="1213128"/>
                  <a:pt x="678285" y="1214081"/>
                  <a:pt x="678285" y="1214081"/>
                </a:cubicBezTo>
                <a:lnTo>
                  <a:pt x="676380" y="1223606"/>
                </a:lnTo>
                <a:cubicBezTo>
                  <a:pt x="676380" y="1223606"/>
                  <a:pt x="675427" y="1223606"/>
                  <a:pt x="671617" y="1222653"/>
                </a:cubicBezTo>
                <a:cubicBezTo>
                  <a:pt x="667807" y="1222653"/>
                  <a:pt x="663997" y="1226463"/>
                  <a:pt x="662092" y="1223606"/>
                </a:cubicBezTo>
                <a:cubicBezTo>
                  <a:pt x="660187" y="1220748"/>
                  <a:pt x="658282" y="1215033"/>
                  <a:pt x="658282" y="1215033"/>
                </a:cubicBezTo>
                <a:lnTo>
                  <a:pt x="654472" y="1213128"/>
                </a:lnTo>
                <a:lnTo>
                  <a:pt x="643042" y="1220748"/>
                </a:lnTo>
                <a:cubicBezTo>
                  <a:pt x="643042" y="1220748"/>
                  <a:pt x="663045" y="1299806"/>
                  <a:pt x="663997" y="1335048"/>
                </a:cubicBezTo>
                <a:cubicBezTo>
                  <a:pt x="664950" y="1370291"/>
                  <a:pt x="670665" y="1400771"/>
                  <a:pt x="673522" y="1417916"/>
                </a:cubicBezTo>
                <a:cubicBezTo>
                  <a:pt x="676380" y="1435061"/>
                  <a:pt x="684952" y="1479828"/>
                  <a:pt x="691620" y="1537931"/>
                </a:cubicBezTo>
                <a:cubicBezTo>
                  <a:pt x="698287" y="1596033"/>
                  <a:pt x="727815" y="1798916"/>
                  <a:pt x="727815" y="1802726"/>
                </a:cubicBezTo>
                <a:cubicBezTo>
                  <a:pt x="727815" y="1806536"/>
                  <a:pt x="729720" y="1810346"/>
                  <a:pt x="726862" y="1811298"/>
                </a:cubicBezTo>
                <a:cubicBezTo>
                  <a:pt x="724005" y="1812251"/>
                  <a:pt x="589702" y="1831301"/>
                  <a:pt x="587797" y="1831301"/>
                </a:cubicBezTo>
                <a:cubicBezTo>
                  <a:pt x="585892" y="1831301"/>
                  <a:pt x="583035" y="1827491"/>
                  <a:pt x="583035" y="1827491"/>
                </a:cubicBezTo>
                <a:lnTo>
                  <a:pt x="556365" y="1831301"/>
                </a:lnTo>
                <a:cubicBezTo>
                  <a:pt x="556365" y="1831301"/>
                  <a:pt x="557317" y="1857018"/>
                  <a:pt x="558270" y="1882736"/>
                </a:cubicBezTo>
                <a:cubicBezTo>
                  <a:pt x="559222" y="1917026"/>
                  <a:pt x="563032" y="1955126"/>
                  <a:pt x="561127" y="1986558"/>
                </a:cubicBezTo>
                <a:cubicBezTo>
                  <a:pt x="558270" y="2041803"/>
                  <a:pt x="544935" y="2096096"/>
                  <a:pt x="528742" y="2157056"/>
                </a:cubicBezTo>
                <a:cubicBezTo>
                  <a:pt x="512550" y="2218968"/>
                  <a:pt x="496357" y="2266593"/>
                  <a:pt x="496357" y="2268499"/>
                </a:cubicBezTo>
                <a:cubicBezTo>
                  <a:pt x="496357" y="2270403"/>
                  <a:pt x="499215" y="2272308"/>
                  <a:pt x="498262" y="2276118"/>
                </a:cubicBezTo>
                <a:cubicBezTo>
                  <a:pt x="497310" y="2279928"/>
                  <a:pt x="481117" y="2328506"/>
                  <a:pt x="475402" y="2346603"/>
                </a:cubicBezTo>
                <a:cubicBezTo>
                  <a:pt x="469687" y="2364701"/>
                  <a:pt x="465877" y="2367558"/>
                  <a:pt x="465877" y="2374226"/>
                </a:cubicBezTo>
                <a:cubicBezTo>
                  <a:pt x="466830" y="2380893"/>
                  <a:pt x="467782" y="2380893"/>
                  <a:pt x="466830" y="2385656"/>
                </a:cubicBezTo>
                <a:cubicBezTo>
                  <a:pt x="465877" y="2390418"/>
                  <a:pt x="466830" y="2403753"/>
                  <a:pt x="466830" y="2408516"/>
                </a:cubicBezTo>
                <a:cubicBezTo>
                  <a:pt x="466830" y="2413278"/>
                  <a:pt x="466830" y="2418041"/>
                  <a:pt x="466830" y="2418041"/>
                </a:cubicBezTo>
                <a:cubicBezTo>
                  <a:pt x="466830" y="2418041"/>
                  <a:pt x="469687" y="2419946"/>
                  <a:pt x="467782" y="2425661"/>
                </a:cubicBezTo>
                <a:cubicBezTo>
                  <a:pt x="466830" y="2431376"/>
                  <a:pt x="463020" y="2432328"/>
                  <a:pt x="463020" y="2432328"/>
                </a:cubicBezTo>
                <a:cubicBezTo>
                  <a:pt x="463020" y="2432328"/>
                  <a:pt x="460162" y="2448521"/>
                  <a:pt x="460162" y="2453283"/>
                </a:cubicBezTo>
                <a:cubicBezTo>
                  <a:pt x="460162" y="2458046"/>
                  <a:pt x="460162" y="2463761"/>
                  <a:pt x="460162" y="2463761"/>
                </a:cubicBezTo>
                <a:cubicBezTo>
                  <a:pt x="460162" y="2463761"/>
                  <a:pt x="463020" y="2463761"/>
                  <a:pt x="465877" y="2470428"/>
                </a:cubicBezTo>
                <a:cubicBezTo>
                  <a:pt x="469687" y="2477096"/>
                  <a:pt x="481117" y="2498051"/>
                  <a:pt x="484927" y="2501861"/>
                </a:cubicBezTo>
                <a:cubicBezTo>
                  <a:pt x="489690" y="2506624"/>
                  <a:pt x="491595" y="2505671"/>
                  <a:pt x="493500" y="2510433"/>
                </a:cubicBezTo>
                <a:cubicBezTo>
                  <a:pt x="495405" y="2515196"/>
                  <a:pt x="496357" y="2519958"/>
                  <a:pt x="496357" y="2519958"/>
                </a:cubicBezTo>
                <a:cubicBezTo>
                  <a:pt x="496357" y="2519958"/>
                  <a:pt x="506835" y="2525674"/>
                  <a:pt x="507787" y="2528531"/>
                </a:cubicBezTo>
                <a:cubicBezTo>
                  <a:pt x="507787" y="2531389"/>
                  <a:pt x="506835" y="2533293"/>
                  <a:pt x="506835" y="2533293"/>
                </a:cubicBezTo>
                <a:cubicBezTo>
                  <a:pt x="506835" y="2533293"/>
                  <a:pt x="508740" y="2537103"/>
                  <a:pt x="509692" y="2547581"/>
                </a:cubicBezTo>
                <a:cubicBezTo>
                  <a:pt x="509692" y="2558058"/>
                  <a:pt x="508740" y="2560916"/>
                  <a:pt x="508740" y="2560916"/>
                </a:cubicBezTo>
                <a:cubicBezTo>
                  <a:pt x="508740" y="2560916"/>
                  <a:pt x="512550" y="2565678"/>
                  <a:pt x="512550" y="2567583"/>
                </a:cubicBezTo>
                <a:cubicBezTo>
                  <a:pt x="512550" y="2569489"/>
                  <a:pt x="513502" y="2571393"/>
                  <a:pt x="511597" y="2572346"/>
                </a:cubicBezTo>
                <a:cubicBezTo>
                  <a:pt x="509692" y="2573299"/>
                  <a:pt x="405870" y="2573299"/>
                  <a:pt x="395392" y="2572346"/>
                </a:cubicBezTo>
                <a:cubicBezTo>
                  <a:pt x="384915" y="2571393"/>
                  <a:pt x="371580" y="2570441"/>
                  <a:pt x="369675" y="2567583"/>
                </a:cubicBezTo>
                <a:cubicBezTo>
                  <a:pt x="367770" y="2564726"/>
                  <a:pt x="366817" y="2563774"/>
                  <a:pt x="366817" y="2563774"/>
                </a:cubicBezTo>
                <a:cubicBezTo>
                  <a:pt x="366817" y="2563774"/>
                  <a:pt x="364912" y="2565678"/>
                  <a:pt x="360150" y="2564726"/>
                </a:cubicBezTo>
                <a:cubicBezTo>
                  <a:pt x="355387" y="2563774"/>
                  <a:pt x="339195" y="2565678"/>
                  <a:pt x="336337" y="2558058"/>
                </a:cubicBezTo>
                <a:cubicBezTo>
                  <a:pt x="333480" y="2550439"/>
                  <a:pt x="332527" y="2529483"/>
                  <a:pt x="332527" y="2525674"/>
                </a:cubicBezTo>
                <a:cubicBezTo>
                  <a:pt x="332527" y="2521864"/>
                  <a:pt x="331575" y="2519006"/>
                  <a:pt x="331575" y="2519006"/>
                </a:cubicBezTo>
                <a:cubicBezTo>
                  <a:pt x="331575" y="2519006"/>
                  <a:pt x="315382" y="2519958"/>
                  <a:pt x="306810" y="2517101"/>
                </a:cubicBezTo>
                <a:cubicBezTo>
                  <a:pt x="298237" y="2514243"/>
                  <a:pt x="294427" y="2505671"/>
                  <a:pt x="292522" y="2500908"/>
                </a:cubicBezTo>
                <a:cubicBezTo>
                  <a:pt x="290617" y="2496146"/>
                  <a:pt x="291570" y="2492336"/>
                  <a:pt x="291570" y="2492336"/>
                </a:cubicBezTo>
                <a:cubicBezTo>
                  <a:pt x="291570" y="2492336"/>
                  <a:pt x="287760" y="2481858"/>
                  <a:pt x="286807" y="2473286"/>
                </a:cubicBezTo>
                <a:cubicBezTo>
                  <a:pt x="285855" y="2464714"/>
                  <a:pt x="285855" y="2456141"/>
                  <a:pt x="285855" y="2453283"/>
                </a:cubicBezTo>
                <a:cubicBezTo>
                  <a:pt x="285855" y="2450426"/>
                  <a:pt x="280140" y="2427566"/>
                  <a:pt x="279187" y="2411374"/>
                </a:cubicBezTo>
                <a:cubicBezTo>
                  <a:pt x="278235" y="2396133"/>
                  <a:pt x="273472" y="2379941"/>
                  <a:pt x="276330" y="2354224"/>
                </a:cubicBezTo>
                <a:cubicBezTo>
                  <a:pt x="279187" y="2328506"/>
                  <a:pt x="283950" y="2318981"/>
                  <a:pt x="283950" y="2318981"/>
                </a:cubicBezTo>
                <a:cubicBezTo>
                  <a:pt x="283950" y="2318981"/>
                  <a:pt x="275377" y="2293263"/>
                  <a:pt x="276330" y="2287549"/>
                </a:cubicBezTo>
                <a:cubicBezTo>
                  <a:pt x="277282" y="2281833"/>
                  <a:pt x="279187" y="2273261"/>
                  <a:pt x="278235" y="2265641"/>
                </a:cubicBezTo>
                <a:cubicBezTo>
                  <a:pt x="277282" y="2258021"/>
                  <a:pt x="276330" y="2250401"/>
                  <a:pt x="269662" y="2228493"/>
                </a:cubicBezTo>
                <a:cubicBezTo>
                  <a:pt x="262995" y="2207538"/>
                  <a:pt x="255375" y="2185631"/>
                  <a:pt x="254422" y="2176106"/>
                </a:cubicBezTo>
                <a:cubicBezTo>
                  <a:pt x="253470" y="2166581"/>
                  <a:pt x="254422" y="2162771"/>
                  <a:pt x="254422" y="2162771"/>
                </a:cubicBezTo>
                <a:cubicBezTo>
                  <a:pt x="254422" y="2162771"/>
                  <a:pt x="242992" y="2116099"/>
                  <a:pt x="233467" y="2087523"/>
                </a:cubicBezTo>
                <a:cubicBezTo>
                  <a:pt x="223942" y="2058948"/>
                  <a:pt x="211560" y="2020848"/>
                  <a:pt x="210607" y="1977033"/>
                </a:cubicBezTo>
                <a:cubicBezTo>
                  <a:pt x="209655" y="1933218"/>
                  <a:pt x="223942" y="1884641"/>
                  <a:pt x="224895" y="1874163"/>
                </a:cubicBezTo>
                <a:cubicBezTo>
                  <a:pt x="225847" y="1864638"/>
                  <a:pt x="228705" y="1846541"/>
                  <a:pt x="228705" y="1846541"/>
                </a:cubicBezTo>
                <a:lnTo>
                  <a:pt x="181080" y="1841778"/>
                </a:lnTo>
                <a:cubicBezTo>
                  <a:pt x="181080" y="1841778"/>
                  <a:pt x="178222" y="1844636"/>
                  <a:pt x="178222" y="1845588"/>
                </a:cubicBezTo>
                <a:cubicBezTo>
                  <a:pt x="178222" y="1846541"/>
                  <a:pt x="179175" y="1847493"/>
                  <a:pt x="176317" y="1846541"/>
                </a:cubicBezTo>
                <a:cubicBezTo>
                  <a:pt x="173460" y="1846541"/>
                  <a:pt x="163935" y="1841778"/>
                  <a:pt x="163935" y="1838921"/>
                </a:cubicBezTo>
                <a:cubicBezTo>
                  <a:pt x="163935" y="1836063"/>
                  <a:pt x="162030" y="1829396"/>
                  <a:pt x="162030" y="1829396"/>
                </a:cubicBezTo>
                <a:cubicBezTo>
                  <a:pt x="162030" y="1829396"/>
                  <a:pt x="126787" y="1823681"/>
                  <a:pt x="125835" y="1824633"/>
                </a:cubicBezTo>
                <a:cubicBezTo>
                  <a:pt x="124882" y="1825586"/>
                  <a:pt x="125835" y="1827491"/>
                  <a:pt x="123930" y="1828443"/>
                </a:cubicBezTo>
                <a:cubicBezTo>
                  <a:pt x="122025" y="1829396"/>
                  <a:pt x="123930" y="1830348"/>
                  <a:pt x="121072" y="1830348"/>
                </a:cubicBezTo>
                <a:cubicBezTo>
                  <a:pt x="118215" y="1830348"/>
                  <a:pt x="114405" y="1833206"/>
                  <a:pt x="113452" y="1829396"/>
                </a:cubicBezTo>
                <a:cubicBezTo>
                  <a:pt x="112500" y="1826538"/>
                  <a:pt x="112500" y="1818918"/>
                  <a:pt x="112500" y="1818918"/>
                </a:cubicBezTo>
                <a:lnTo>
                  <a:pt x="100117" y="1817966"/>
                </a:lnTo>
                <a:lnTo>
                  <a:pt x="99165" y="1826538"/>
                </a:lnTo>
                <a:cubicBezTo>
                  <a:pt x="99165" y="1826538"/>
                  <a:pt x="99165" y="1827491"/>
                  <a:pt x="96307" y="1827491"/>
                </a:cubicBezTo>
                <a:cubicBezTo>
                  <a:pt x="92497" y="1826538"/>
                  <a:pt x="79162" y="1823681"/>
                  <a:pt x="75352" y="1822728"/>
                </a:cubicBezTo>
                <a:cubicBezTo>
                  <a:pt x="71542" y="1821776"/>
                  <a:pt x="70590" y="1821776"/>
                  <a:pt x="70590" y="1818918"/>
                </a:cubicBezTo>
                <a:cubicBezTo>
                  <a:pt x="70590" y="1816061"/>
                  <a:pt x="71542" y="1808441"/>
                  <a:pt x="71542" y="1808441"/>
                </a:cubicBezTo>
                <a:cubicBezTo>
                  <a:pt x="71542" y="1808441"/>
                  <a:pt x="56302" y="1806536"/>
                  <a:pt x="52492" y="1805583"/>
                </a:cubicBezTo>
                <a:cubicBezTo>
                  <a:pt x="48682" y="1803678"/>
                  <a:pt x="45825" y="1801773"/>
                  <a:pt x="46777" y="1800821"/>
                </a:cubicBezTo>
                <a:cubicBezTo>
                  <a:pt x="47730" y="1799868"/>
                  <a:pt x="60112" y="1703666"/>
                  <a:pt x="63922" y="1684616"/>
                </a:cubicBezTo>
                <a:cubicBezTo>
                  <a:pt x="66780" y="1664613"/>
                  <a:pt x="72495" y="1601748"/>
                  <a:pt x="72495" y="1600796"/>
                </a:cubicBezTo>
                <a:cubicBezTo>
                  <a:pt x="71542" y="1599843"/>
                  <a:pt x="70590" y="1597938"/>
                  <a:pt x="69637" y="1593176"/>
                </a:cubicBezTo>
                <a:cubicBezTo>
                  <a:pt x="68685" y="1588413"/>
                  <a:pt x="67732" y="1578888"/>
                  <a:pt x="67732" y="1578888"/>
                </a:cubicBezTo>
                <a:cubicBezTo>
                  <a:pt x="67732" y="1578888"/>
                  <a:pt x="62017" y="1552218"/>
                  <a:pt x="59160" y="1543646"/>
                </a:cubicBezTo>
                <a:cubicBezTo>
                  <a:pt x="55350" y="1535073"/>
                  <a:pt x="52492" y="1525548"/>
                  <a:pt x="51540" y="1517928"/>
                </a:cubicBezTo>
                <a:cubicBezTo>
                  <a:pt x="50587" y="1511261"/>
                  <a:pt x="48682" y="1471256"/>
                  <a:pt x="47730" y="1465541"/>
                </a:cubicBezTo>
                <a:cubicBezTo>
                  <a:pt x="46777" y="1458873"/>
                  <a:pt x="45825" y="1451253"/>
                  <a:pt x="44872" y="1444586"/>
                </a:cubicBezTo>
                <a:cubicBezTo>
                  <a:pt x="43920" y="1438871"/>
                  <a:pt x="46777" y="1378863"/>
                  <a:pt x="46777" y="1378863"/>
                </a:cubicBezTo>
                <a:cubicBezTo>
                  <a:pt x="46777" y="1378863"/>
                  <a:pt x="30585" y="1370291"/>
                  <a:pt x="23917" y="1369338"/>
                </a:cubicBezTo>
                <a:cubicBezTo>
                  <a:pt x="16297" y="1367433"/>
                  <a:pt x="11535" y="1368386"/>
                  <a:pt x="11535" y="1365528"/>
                </a:cubicBezTo>
                <a:cubicBezTo>
                  <a:pt x="11535" y="1362671"/>
                  <a:pt x="11535" y="1359813"/>
                  <a:pt x="12487" y="1353146"/>
                </a:cubicBezTo>
                <a:cubicBezTo>
                  <a:pt x="13440" y="1346478"/>
                  <a:pt x="17250" y="1289328"/>
                  <a:pt x="17250" y="1287423"/>
                </a:cubicBezTo>
                <a:cubicBezTo>
                  <a:pt x="17250" y="1285518"/>
                  <a:pt x="6772" y="1261706"/>
                  <a:pt x="2962" y="1224558"/>
                </a:cubicBezTo>
                <a:cubicBezTo>
                  <a:pt x="-848" y="1188363"/>
                  <a:pt x="105" y="1129308"/>
                  <a:pt x="105" y="1105496"/>
                </a:cubicBezTo>
                <a:cubicBezTo>
                  <a:pt x="105" y="1081683"/>
                  <a:pt x="9630" y="1009293"/>
                  <a:pt x="13440" y="972146"/>
                </a:cubicBezTo>
                <a:cubicBezTo>
                  <a:pt x="16297" y="935951"/>
                  <a:pt x="27727" y="866418"/>
                  <a:pt x="28680" y="842606"/>
                </a:cubicBezTo>
                <a:cubicBezTo>
                  <a:pt x="29632" y="818793"/>
                  <a:pt x="47730" y="701636"/>
                  <a:pt x="48682" y="674966"/>
                </a:cubicBezTo>
                <a:cubicBezTo>
                  <a:pt x="49635" y="648296"/>
                  <a:pt x="70590" y="553998"/>
                  <a:pt x="77257" y="531138"/>
                </a:cubicBezTo>
                <a:cubicBezTo>
                  <a:pt x="82020" y="509231"/>
                  <a:pt x="95355" y="491133"/>
                  <a:pt x="102022" y="485418"/>
                </a:cubicBezTo>
                <a:cubicBezTo>
                  <a:pt x="107737" y="479703"/>
                  <a:pt x="117262" y="478751"/>
                  <a:pt x="117262" y="476846"/>
                </a:cubicBezTo>
                <a:cubicBezTo>
                  <a:pt x="118215" y="475893"/>
                  <a:pt x="118215" y="471131"/>
                  <a:pt x="122025" y="469226"/>
                </a:cubicBezTo>
                <a:cubicBezTo>
                  <a:pt x="125835" y="467321"/>
                  <a:pt x="140122" y="459701"/>
                  <a:pt x="140122" y="459701"/>
                </a:cubicBezTo>
                <a:lnTo>
                  <a:pt x="141002" y="458968"/>
                </a:lnTo>
                <a:lnTo>
                  <a:pt x="140122" y="461606"/>
                </a:lnTo>
                <a:cubicBezTo>
                  <a:pt x="149647" y="462558"/>
                  <a:pt x="154410" y="466368"/>
                  <a:pt x="160125" y="471131"/>
                </a:cubicBezTo>
                <a:cubicBezTo>
                  <a:pt x="165840" y="474941"/>
                  <a:pt x="174412" y="483513"/>
                  <a:pt x="179175" y="488276"/>
                </a:cubicBezTo>
                <a:cubicBezTo>
                  <a:pt x="199177" y="506373"/>
                  <a:pt x="274425" y="565428"/>
                  <a:pt x="309667" y="588288"/>
                </a:cubicBezTo>
                <a:cubicBezTo>
                  <a:pt x="324907" y="597813"/>
                  <a:pt x="333480" y="604481"/>
                  <a:pt x="346815" y="615911"/>
                </a:cubicBezTo>
                <a:cubicBezTo>
                  <a:pt x="352530" y="619721"/>
                  <a:pt x="353482" y="624483"/>
                  <a:pt x="358245" y="630198"/>
                </a:cubicBezTo>
                <a:cubicBezTo>
                  <a:pt x="357292" y="624483"/>
                  <a:pt x="355387" y="619721"/>
                  <a:pt x="354435" y="614006"/>
                </a:cubicBezTo>
                <a:cubicBezTo>
                  <a:pt x="352530" y="607338"/>
                  <a:pt x="346815" y="598766"/>
                  <a:pt x="343005" y="594003"/>
                </a:cubicBezTo>
                <a:cubicBezTo>
                  <a:pt x="337290" y="586383"/>
                  <a:pt x="323002" y="573048"/>
                  <a:pt x="314430" y="565428"/>
                </a:cubicBezTo>
                <a:cubicBezTo>
                  <a:pt x="304905" y="556856"/>
                  <a:pt x="248707" y="513993"/>
                  <a:pt x="237277" y="505421"/>
                </a:cubicBezTo>
                <a:cubicBezTo>
                  <a:pt x="227752" y="497801"/>
                  <a:pt x="219180" y="491133"/>
                  <a:pt x="210607" y="483513"/>
                </a:cubicBezTo>
                <a:cubicBezTo>
                  <a:pt x="202035" y="475893"/>
                  <a:pt x="196320" y="469226"/>
                  <a:pt x="186795" y="462558"/>
                </a:cubicBezTo>
                <a:cubicBezTo>
                  <a:pt x="183461" y="460177"/>
                  <a:pt x="177984" y="455891"/>
                  <a:pt x="172864" y="452438"/>
                </a:cubicBezTo>
                <a:lnTo>
                  <a:pt x="161574" y="447534"/>
                </a:lnTo>
                <a:lnTo>
                  <a:pt x="162030" y="447318"/>
                </a:lnTo>
                <a:cubicBezTo>
                  <a:pt x="165840" y="446366"/>
                  <a:pt x="170602" y="445413"/>
                  <a:pt x="170602" y="445413"/>
                </a:cubicBezTo>
                <a:cubicBezTo>
                  <a:pt x="170602" y="445413"/>
                  <a:pt x="209655" y="427316"/>
                  <a:pt x="228705" y="416838"/>
                </a:cubicBezTo>
                <a:cubicBezTo>
                  <a:pt x="246802" y="406361"/>
                  <a:pt x="300142" y="367308"/>
                  <a:pt x="300142" y="367308"/>
                </a:cubicBezTo>
                <a:cubicBezTo>
                  <a:pt x="300142" y="367308"/>
                  <a:pt x="298237" y="365403"/>
                  <a:pt x="293475" y="363498"/>
                </a:cubicBezTo>
                <a:cubicBezTo>
                  <a:pt x="288712" y="360641"/>
                  <a:pt x="285855" y="358736"/>
                  <a:pt x="280140" y="348258"/>
                </a:cubicBezTo>
                <a:cubicBezTo>
                  <a:pt x="274425" y="337781"/>
                  <a:pt x="268710" y="318731"/>
                  <a:pt x="262042" y="307301"/>
                </a:cubicBezTo>
                <a:cubicBezTo>
                  <a:pt x="254422" y="295871"/>
                  <a:pt x="230610" y="261581"/>
                  <a:pt x="228705" y="238721"/>
                </a:cubicBezTo>
                <a:cubicBezTo>
                  <a:pt x="226800" y="215861"/>
                  <a:pt x="232515" y="198716"/>
                  <a:pt x="232515" y="198716"/>
                </a:cubicBezTo>
                <a:cubicBezTo>
                  <a:pt x="232515" y="198716"/>
                  <a:pt x="225847" y="191096"/>
                  <a:pt x="222990" y="184428"/>
                </a:cubicBezTo>
                <a:cubicBezTo>
                  <a:pt x="219180" y="177761"/>
                  <a:pt x="218227" y="175856"/>
                  <a:pt x="218227" y="176808"/>
                </a:cubicBezTo>
                <a:cubicBezTo>
                  <a:pt x="219180" y="178713"/>
                  <a:pt x="223942" y="192048"/>
                  <a:pt x="223942" y="192048"/>
                </a:cubicBezTo>
                <a:cubicBezTo>
                  <a:pt x="223942" y="192048"/>
                  <a:pt x="213465" y="177761"/>
                  <a:pt x="208702" y="161568"/>
                </a:cubicBezTo>
                <a:cubicBezTo>
                  <a:pt x="203940" y="145376"/>
                  <a:pt x="199177" y="123468"/>
                  <a:pt x="217275" y="91083"/>
                </a:cubicBezTo>
                <a:cubicBezTo>
                  <a:pt x="235372" y="57746"/>
                  <a:pt x="273472" y="23456"/>
                  <a:pt x="303952" y="14883"/>
                </a:cubicBezTo>
                <a:cubicBezTo>
                  <a:pt x="334432" y="6311"/>
                  <a:pt x="356340" y="11073"/>
                  <a:pt x="367770" y="6311"/>
                </a:cubicBezTo>
                <a:cubicBezTo>
                  <a:pt x="373485" y="3929"/>
                  <a:pt x="380629" y="1072"/>
                  <a:pt x="390511" y="239"/>
                </a:cubicBezTo>
                <a:close/>
              </a:path>
            </a:pathLst>
          </a:custGeom>
          <a:solidFill>
            <a:schemeClr val="accent2"/>
          </a:solidFill>
          <a:ln w="9525" cap="flat">
            <a:noFill/>
            <a:prstDash val="solid"/>
            <a:miter/>
          </a:ln>
        </p:spPr>
        <p:txBody>
          <a:bodyPr wrap="square">
            <a:noAutofit/>
          </a:bodyPr>
          <a:lstStyle/>
          <a:p>
            <a:endParaRPr lang="ja-JP" altLang="en-US"/>
          </a:p>
        </p:txBody>
      </p:sp>
      <p:sp>
        <p:nvSpPr>
          <p:cNvPr id="158" name="フリーフォーム: 図形 16">
            <a:extLst>
              <a:ext uri="{FF2B5EF4-FFF2-40B4-BE49-F238E27FC236}">
                <a16:creationId xmlns:a16="http://schemas.microsoft.com/office/drawing/2014/main" id="{42D6755F-0F3B-4C62-938C-E9346D06C72F}"/>
              </a:ext>
            </a:extLst>
          </p:cNvPr>
          <p:cNvSpPr>
            <a:spLocks noChangeAspect="1"/>
          </p:cNvSpPr>
          <p:nvPr userDrawn="1"/>
        </p:nvSpPr>
        <p:spPr>
          <a:xfrm>
            <a:off x="6493425" y="1603969"/>
            <a:ext cx="261503" cy="829893"/>
          </a:xfrm>
          <a:custGeom>
            <a:avLst/>
            <a:gdLst/>
            <a:ahLst/>
            <a:cxnLst/>
            <a:rect l="0" t="0" r="0" b="0"/>
            <a:pathLst>
              <a:path w="1478279" h="4691398">
                <a:moveTo>
                  <a:pt x="1471769" y="2556466"/>
                </a:moveTo>
                <a:cubicBezTo>
                  <a:pt x="1469326" y="2550357"/>
                  <a:pt x="1453444" y="2512484"/>
                  <a:pt x="1453444" y="2512484"/>
                </a:cubicBezTo>
                <a:cubicBezTo>
                  <a:pt x="1453444" y="2512484"/>
                  <a:pt x="1457109" y="2497823"/>
                  <a:pt x="1459552" y="2483162"/>
                </a:cubicBezTo>
                <a:cubicBezTo>
                  <a:pt x="1461996" y="2468502"/>
                  <a:pt x="1460774" y="2451398"/>
                  <a:pt x="1454665" y="2431850"/>
                </a:cubicBezTo>
                <a:cubicBezTo>
                  <a:pt x="1448557" y="2411081"/>
                  <a:pt x="1437561" y="2374429"/>
                  <a:pt x="1435118" y="2329226"/>
                </a:cubicBezTo>
                <a:cubicBezTo>
                  <a:pt x="1432674" y="2284022"/>
                  <a:pt x="1440005" y="2241262"/>
                  <a:pt x="1440005" y="2241262"/>
                </a:cubicBezTo>
                <a:cubicBezTo>
                  <a:pt x="1440005" y="2241262"/>
                  <a:pt x="1447335" y="2241262"/>
                  <a:pt x="1449778" y="2225380"/>
                </a:cubicBezTo>
                <a:cubicBezTo>
                  <a:pt x="1452222" y="2209497"/>
                  <a:pt x="1448557" y="2103208"/>
                  <a:pt x="1448557" y="2103208"/>
                </a:cubicBezTo>
                <a:cubicBezTo>
                  <a:pt x="1448557" y="2103208"/>
                  <a:pt x="1453444" y="2093434"/>
                  <a:pt x="1453444" y="2081217"/>
                </a:cubicBezTo>
                <a:cubicBezTo>
                  <a:pt x="1453444" y="2069000"/>
                  <a:pt x="1448557" y="2053118"/>
                  <a:pt x="1449778" y="2036013"/>
                </a:cubicBezTo>
                <a:cubicBezTo>
                  <a:pt x="1451000" y="2018909"/>
                  <a:pt x="1460774" y="1973706"/>
                  <a:pt x="1466882" y="1902846"/>
                </a:cubicBezTo>
                <a:cubicBezTo>
                  <a:pt x="1472991" y="1830765"/>
                  <a:pt x="1469326" y="1807552"/>
                  <a:pt x="1455887" y="1711036"/>
                </a:cubicBezTo>
                <a:cubicBezTo>
                  <a:pt x="1441226" y="1614521"/>
                  <a:pt x="1429009" y="1560765"/>
                  <a:pt x="1419235" y="1488684"/>
                </a:cubicBezTo>
                <a:cubicBezTo>
                  <a:pt x="1409462" y="1416602"/>
                  <a:pt x="1394801" y="1276105"/>
                  <a:pt x="1376475" y="1161263"/>
                </a:cubicBezTo>
                <a:cubicBezTo>
                  <a:pt x="1356928" y="1046422"/>
                  <a:pt x="1341046" y="990222"/>
                  <a:pt x="1316611" y="926693"/>
                </a:cubicBezTo>
                <a:cubicBezTo>
                  <a:pt x="1293399" y="863164"/>
                  <a:pt x="1272629" y="846060"/>
                  <a:pt x="1272629" y="846060"/>
                </a:cubicBezTo>
                <a:cubicBezTo>
                  <a:pt x="1272629" y="846060"/>
                  <a:pt x="1268964" y="828956"/>
                  <a:pt x="1261634" y="819182"/>
                </a:cubicBezTo>
                <a:cubicBezTo>
                  <a:pt x="1254303" y="809408"/>
                  <a:pt x="1242086" y="803300"/>
                  <a:pt x="1242086" y="803300"/>
                </a:cubicBezTo>
                <a:cubicBezTo>
                  <a:pt x="1242086" y="803300"/>
                  <a:pt x="1240865" y="798413"/>
                  <a:pt x="1227426" y="791082"/>
                </a:cubicBezTo>
                <a:cubicBezTo>
                  <a:pt x="1215209" y="783752"/>
                  <a:pt x="1189552" y="786196"/>
                  <a:pt x="1177335" y="776422"/>
                </a:cubicBezTo>
                <a:cubicBezTo>
                  <a:pt x="1165118" y="767870"/>
                  <a:pt x="1141905" y="740992"/>
                  <a:pt x="1130910" y="725110"/>
                </a:cubicBezTo>
                <a:cubicBezTo>
                  <a:pt x="1119914" y="709227"/>
                  <a:pt x="1118693" y="703119"/>
                  <a:pt x="1118693" y="703119"/>
                </a:cubicBezTo>
                <a:lnTo>
                  <a:pt x="1128467" y="709227"/>
                </a:lnTo>
                <a:lnTo>
                  <a:pt x="1122358" y="699454"/>
                </a:lnTo>
                <a:cubicBezTo>
                  <a:pt x="1122358" y="699454"/>
                  <a:pt x="1134575" y="706784"/>
                  <a:pt x="1168783" y="732440"/>
                </a:cubicBezTo>
                <a:cubicBezTo>
                  <a:pt x="1202991" y="758096"/>
                  <a:pt x="1233534" y="771535"/>
                  <a:pt x="1233534" y="771535"/>
                </a:cubicBezTo>
                <a:cubicBezTo>
                  <a:pt x="1233534" y="771535"/>
                  <a:pt x="1194439" y="749544"/>
                  <a:pt x="1170005" y="727553"/>
                </a:cubicBezTo>
                <a:cubicBezTo>
                  <a:pt x="1145571" y="705562"/>
                  <a:pt x="1132132" y="692123"/>
                  <a:pt x="1132132" y="692123"/>
                </a:cubicBezTo>
                <a:lnTo>
                  <a:pt x="1143127" y="697010"/>
                </a:lnTo>
                <a:lnTo>
                  <a:pt x="1126023" y="677463"/>
                </a:lnTo>
                <a:cubicBezTo>
                  <a:pt x="1126023" y="677463"/>
                  <a:pt x="1135797" y="684793"/>
                  <a:pt x="1148014" y="695788"/>
                </a:cubicBezTo>
                <a:cubicBezTo>
                  <a:pt x="1160231" y="706784"/>
                  <a:pt x="1188331" y="728775"/>
                  <a:pt x="1188331" y="728775"/>
                </a:cubicBezTo>
                <a:cubicBezTo>
                  <a:pt x="1188331" y="728775"/>
                  <a:pt x="1168783" y="711671"/>
                  <a:pt x="1152901" y="694567"/>
                </a:cubicBezTo>
                <a:cubicBezTo>
                  <a:pt x="1137019" y="677463"/>
                  <a:pt x="1119914" y="646920"/>
                  <a:pt x="1119914" y="646920"/>
                </a:cubicBezTo>
                <a:cubicBezTo>
                  <a:pt x="1119914" y="646920"/>
                  <a:pt x="1137019" y="664024"/>
                  <a:pt x="1166340" y="695788"/>
                </a:cubicBezTo>
                <a:cubicBezTo>
                  <a:pt x="1195661" y="727553"/>
                  <a:pt x="1235978" y="750766"/>
                  <a:pt x="1235978" y="750766"/>
                </a:cubicBezTo>
                <a:cubicBezTo>
                  <a:pt x="1235978" y="750766"/>
                  <a:pt x="1202991" y="725110"/>
                  <a:pt x="1173670" y="693345"/>
                </a:cubicBezTo>
                <a:cubicBezTo>
                  <a:pt x="1144349" y="661580"/>
                  <a:pt x="1132132" y="640811"/>
                  <a:pt x="1132132" y="640811"/>
                </a:cubicBezTo>
                <a:lnTo>
                  <a:pt x="1146792" y="648141"/>
                </a:lnTo>
                <a:cubicBezTo>
                  <a:pt x="1146792" y="648141"/>
                  <a:pt x="1124801" y="628594"/>
                  <a:pt x="1107697" y="605381"/>
                </a:cubicBezTo>
                <a:cubicBezTo>
                  <a:pt x="1090593" y="582169"/>
                  <a:pt x="1079598" y="562621"/>
                  <a:pt x="1079598" y="560178"/>
                </a:cubicBezTo>
                <a:cubicBezTo>
                  <a:pt x="1078376" y="557734"/>
                  <a:pt x="1089371" y="568730"/>
                  <a:pt x="1089371" y="568730"/>
                </a:cubicBezTo>
                <a:lnTo>
                  <a:pt x="1078376" y="545517"/>
                </a:lnTo>
                <a:cubicBezTo>
                  <a:pt x="1078376" y="545517"/>
                  <a:pt x="1096702" y="567508"/>
                  <a:pt x="1123580" y="584612"/>
                </a:cubicBezTo>
                <a:cubicBezTo>
                  <a:pt x="1160231" y="609046"/>
                  <a:pt x="1176114" y="617598"/>
                  <a:pt x="1176114" y="617598"/>
                </a:cubicBezTo>
                <a:cubicBezTo>
                  <a:pt x="1176114" y="617598"/>
                  <a:pt x="1156566" y="605381"/>
                  <a:pt x="1126023" y="582169"/>
                </a:cubicBezTo>
                <a:cubicBezTo>
                  <a:pt x="1080819" y="545517"/>
                  <a:pt x="1040503" y="489318"/>
                  <a:pt x="1023399" y="458775"/>
                </a:cubicBezTo>
                <a:cubicBezTo>
                  <a:pt x="991634" y="403798"/>
                  <a:pt x="969643" y="364703"/>
                  <a:pt x="930548" y="257191"/>
                </a:cubicBezTo>
                <a:cubicBezTo>
                  <a:pt x="891453" y="152124"/>
                  <a:pt x="846250" y="88594"/>
                  <a:pt x="772946" y="38504"/>
                </a:cubicBezTo>
                <a:cubicBezTo>
                  <a:pt x="699643" y="-11587"/>
                  <a:pt x="626340" y="23843"/>
                  <a:pt x="626340" y="23843"/>
                </a:cubicBezTo>
                <a:cubicBezTo>
                  <a:pt x="626340" y="23843"/>
                  <a:pt x="609236" y="15291"/>
                  <a:pt x="562811" y="36060"/>
                </a:cubicBezTo>
                <a:cubicBezTo>
                  <a:pt x="515164" y="55608"/>
                  <a:pt x="467517" y="109364"/>
                  <a:pt x="436974" y="191219"/>
                </a:cubicBezTo>
                <a:cubicBezTo>
                  <a:pt x="406431" y="273074"/>
                  <a:pt x="411318" y="337825"/>
                  <a:pt x="412540" y="440449"/>
                </a:cubicBezTo>
                <a:cubicBezTo>
                  <a:pt x="413761" y="543074"/>
                  <a:pt x="430865" y="607825"/>
                  <a:pt x="435752" y="644476"/>
                </a:cubicBezTo>
                <a:cubicBezTo>
                  <a:pt x="440639" y="681128"/>
                  <a:pt x="440639" y="709227"/>
                  <a:pt x="439417" y="740992"/>
                </a:cubicBezTo>
                <a:cubicBezTo>
                  <a:pt x="438196" y="772757"/>
                  <a:pt x="417426" y="803300"/>
                  <a:pt x="412540" y="813073"/>
                </a:cubicBezTo>
                <a:cubicBezTo>
                  <a:pt x="407653" y="822847"/>
                  <a:pt x="405209" y="832621"/>
                  <a:pt x="405209" y="832621"/>
                </a:cubicBezTo>
                <a:cubicBezTo>
                  <a:pt x="405209" y="832621"/>
                  <a:pt x="380775" y="832621"/>
                  <a:pt x="353897" y="833843"/>
                </a:cubicBezTo>
                <a:cubicBezTo>
                  <a:pt x="327019" y="833843"/>
                  <a:pt x="329463" y="861942"/>
                  <a:pt x="329463" y="861942"/>
                </a:cubicBezTo>
                <a:cubicBezTo>
                  <a:pt x="329463" y="861942"/>
                  <a:pt x="308693" y="872938"/>
                  <a:pt x="294033" y="881490"/>
                </a:cubicBezTo>
                <a:cubicBezTo>
                  <a:pt x="278150" y="890042"/>
                  <a:pt x="270820" y="898594"/>
                  <a:pt x="259825" y="905924"/>
                </a:cubicBezTo>
                <a:cubicBezTo>
                  <a:pt x="248829" y="914476"/>
                  <a:pt x="243942" y="936467"/>
                  <a:pt x="243942" y="936467"/>
                </a:cubicBezTo>
                <a:cubicBezTo>
                  <a:pt x="243942" y="936467"/>
                  <a:pt x="223173" y="951128"/>
                  <a:pt x="210956" y="969453"/>
                </a:cubicBezTo>
                <a:cubicBezTo>
                  <a:pt x="198739" y="989001"/>
                  <a:pt x="199961" y="1025652"/>
                  <a:pt x="199961" y="1043978"/>
                </a:cubicBezTo>
                <a:cubicBezTo>
                  <a:pt x="199961" y="1062304"/>
                  <a:pt x="187743" y="1086738"/>
                  <a:pt x="179191" y="1123390"/>
                </a:cubicBezTo>
                <a:cubicBezTo>
                  <a:pt x="170639" y="1161263"/>
                  <a:pt x="165752" y="1200358"/>
                  <a:pt x="137653" y="1276105"/>
                </a:cubicBezTo>
                <a:cubicBezTo>
                  <a:pt x="109553" y="1353073"/>
                  <a:pt x="110775" y="1384838"/>
                  <a:pt x="108332" y="1390946"/>
                </a:cubicBezTo>
                <a:cubicBezTo>
                  <a:pt x="105888" y="1397055"/>
                  <a:pt x="103445" y="1400720"/>
                  <a:pt x="80232" y="1421489"/>
                </a:cubicBezTo>
                <a:cubicBezTo>
                  <a:pt x="57019" y="1442258"/>
                  <a:pt x="37472" y="1455697"/>
                  <a:pt x="27698" y="1471580"/>
                </a:cubicBezTo>
                <a:cubicBezTo>
                  <a:pt x="17924" y="1486240"/>
                  <a:pt x="10594" y="1520448"/>
                  <a:pt x="11816" y="1559543"/>
                </a:cubicBezTo>
                <a:cubicBezTo>
                  <a:pt x="13038" y="1598638"/>
                  <a:pt x="24033" y="1604747"/>
                  <a:pt x="31363" y="1621851"/>
                </a:cubicBezTo>
                <a:cubicBezTo>
                  <a:pt x="39915" y="1638955"/>
                  <a:pt x="46024" y="1669498"/>
                  <a:pt x="72902" y="1698819"/>
                </a:cubicBezTo>
                <a:cubicBezTo>
                  <a:pt x="99780" y="1728140"/>
                  <a:pt x="135209" y="1726919"/>
                  <a:pt x="135209" y="1726919"/>
                </a:cubicBezTo>
                <a:cubicBezTo>
                  <a:pt x="135209" y="1726919"/>
                  <a:pt x="125436" y="1750131"/>
                  <a:pt x="111997" y="1788005"/>
                </a:cubicBezTo>
                <a:cubicBezTo>
                  <a:pt x="97336" y="1827100"/>
                  <a:pt x="64350" y="1923615"/>
                  <a:pt x="63128" y="1943163"/>
                </a:cubicBezTo>
                <a:cubicBezTo>
                  <a:pt x="61906" y="1961489"/>
                  <a:pt x="72902" y="1978593"/>
                  <a:pt x="81454" y="1988366"/>
                </a:cubicBezTo>
                <a:cubicBezTo>
                  <a:pt x="90006" y="1998140"/>
                  <a:pt x="99780" y="1992032"/>
                  <a:pt x="124214" y="2007914"/>
                </a:cubicBezTo>
                <a:cubicBezTo>
                  <a:pt x="147427" y="2023796"/>
                  <a:pt x="148648" y="2048231"/>
                  <a:pt x="153535" y="2056783"/>
                </a:cubicBezTo>
                <a:cubicBezTo>
                  <a:pt x="158422" y="2065335"/>
                  <a:pt x="163309" y="2062891"/>
                  <a:pt x="169418" y="2066556"/>
                </a:cubicBezTo>
                <a:cubicBezTo>
                  <a:pt x="176748" y="2069000"/>
                  <a:pt x="213399" y="2081217"/>
                  <a:pt x="213399" y="2081217"/>
                </a:cubicBezTo>
                <a:cubicBezTo>
                  <a:pt x="213399" y="2081217"/>
                  <a:pt x="213399" y="2090991"/>
                  <a:pt x="212178" y="2099543"/>
                </a:cubicBezTo>
                <a:cubicBezTo>
                  <a:pt x="210956" y="2109317"/>
                  <a:pt x="220730" y="2114204"/>
                  <a:pt x="225617" y="2115425"/>
                </a:cubicBezTo>
                <a:cubicBezTo>
                  <a:pt x="230503" y="2116647"/>
                  <a:pt x="235390" y="2117869"/>
                  <a:pt x="241499" y="2114204"/>
                </a:cubicBezTo>
                <a:cubicBezTo>
                  <a:pt x="246386" y="2110538"/>
                  <a:pt x="254938" y="2099543"/>
                  <a:pt x="254938" y="2099543"/>
                </a:cubicBezTo>
                <a:cubicBezTo>
                  <a:pt x="254938" y="2099543"/>
                  <a:pt x="269598" y="2103208"/>
                  <a:pt x="291589" y="2111760"/>
                </a:cubicBezTo>
                <a:cubicBezTo>
                  <a:pt x="313580" y="2120312"/>
                  <a:pt x="368558" y="2137416"/>
                  <a:pt x="368558" y="2137416"/>
                </a:cubicBezTo>
                <a:cubicBezTo>
                  <a:pt x="368558" y="2137416"/>
                  <a:pt x="372223" y="2147190"/>
                  <a:pt x="372223" y="2150855"/>
                </a:cubicBezTo>
                <a:cubicBezTo>
                  <a:pt x="372223" y="2154520"/>
                  <a:pt x="371001" y="2159407"/>
                  <a:pt x="375888" y="2161850"/>
                </a:cubicBezTo>
                <a:cubicBezTo>
                  <a:pt x="380775" y="2164294"/>
                  <a:pt x="383218" y="2163072"/>
                  <a:pt x="383218" y="2163072"/>
                </a:cubicBezTo>
                <a:cubicBezTo>
                  <a:pt x="383218" y="2163072"/>
                  <a:pt x="383218" y="2178954"/>
                  <a:pt x="384440" y="2187507"/>
                </a:cubicBezTo>
                <a:cubicBezTo>
                  <a:pt x="384440" y="2196059"/>
                  <a:pt x="380775" y="2203389"/>
                  <a:pt x="377110" y="2211941"/>
                </a:cubicBezTo>
                <a:cubicBezTo>
                  <a:pt x="373445" y="2220493"/>
                  <a:pt x="377110" y="2220493"/>
                  <a:pt x="384440" y="2221715"/>
                </a:cubicBezTo>
                <a:cubicBezTo>
                  <a:pt x="391770" y="2224158"/>
                  <a:pt x="395435" y="2227823"/>
                  <a:pt x="395435" y="2227823"/>
                </a:cubicBezTo>
                <a:cubicBezTo>
                  <a:pt x="395435" y="2227823"/>
                  <a:pt x="391770" y="2252258"/>
                  <a:pt x="386883" y="2302348"/>
                </a:cubicBezTo>
                <a:cubicBezTo>
                  <a:pt x="383218" y="2352439"/>
                  <a:pt x="380775" y="2475832"/>
                  <a:pt x="380775" y="2475832"/>
                </a:cubicBezTo>
                <a:cubicBezTo>
                  <a:pt x="380775" y="2475832"/>
                  <a:pt x="372223" y="2508818"/>
                  <a:pt x="364893" y="2569904"/>
                </a:cubicBezTo>
                <a:cubicBezTo>
                  <a:pt x="356340" y="2630990"/>
                  <a:pt x="353897" y="2761714"/>
                  <a:pt x="352675" y="2771488"/>
                </a:cubicBezTo>
                <a:cubicBezTo>
                  <a:pt x="352675" y="2782483"/>
                  <a:pt x="353897" y="2780040"/>
                  <a:pt x="374666" y="2784927"/>
                </a:cubicBezTo>
                <a:cubicBezTo>
                  <a:pt x="395435" y="2789814"/>
                  <a:pt x="504168" y="2805696"/>
                  <a:pt x="504168" y="2805696"/>
                </a:cubicBezTo>
                <a:cubicBezTo>
                  <a:pt x="504168" y="2805696"/>
                  <a:pt x="516386" y="2848456"/>
                  <a:pt x="538377" y="2918094"/>
                </a:cubicBezTo>
                <a:cubicBezTo>
                  <a:pt x="559146" y="2987732"/>
                  <a:pt x="576250" y="3074474"/>
                  <a:pt x="586024" y="3133117"/>
                </a:cubicBezTo>
                <a:cubicBezTo>
                  <a:pt x="595797" y="3192981"/>
                  <a:pt x="606793" y="3278501"/>
                  <a:pt x="610458" y="3307822"/>
                </a:cubicBezTo>
                <a:cubicBezTo>
                  <a:pt x="612901" y="3337144"/>
                  <a:pt x="611680" y="3384791"/>
                  <a:pt x="611680" y="3384791"/>
                </a:cubicBezTo>
                <a:cubicBezTo>
                  <a:pt x="611680" y="3384791"/>
                  <a:pt x="608014" y="3386012"/>
                  <a:pt x="606793" y="3389677"/>
                </a:cubicBezTo>
                <a:cubicBezTo>
                  <a:pt x="605571" y="3393342"/>
                  <a:pt x="609236" y="3400673"/>
                  <a:pt x="609236" y="3406781"/>
                </a:cubicBezTo>
                <a:cubicBezTo>
                  <a:pt x="609236" y="3412890"/>
                  <a:pt x="609236" y="3421442"/>
                  <a:pt x="610458" y="3443433"/>
                </a:cubicBezTo>
                <a:cubicBezTo>
                  <a:pt x="610458" y="3465424"/>
                  <a:pt x="631227" y="3587596"/>
                  <a:pt x="644666" y="3649903"/>
                </a:cubicBezTo>
                <a:cubicBezTo>
                  <a:pt x="658105" y="3712211"/>
                  <a:pt x="693535" y="3813614"/>
                  <a:pt x="724078" y="3886917"/>
                </a:cubicBezTo>
                <a:cubicBezTo>
                  <a:pt x="754621" y="3960220"/>
                  <a:pt x="808376" y="4084835"/>
                  <a:pt x="808376" y="4084835"/>
                </a:cubicBezTo>
                <a:cubicBezTo>
                  <a:pt x="808376" y="4084835"/>
                  <a:pt x="807155" y="4109269"/>
                  <a:pt x="819372" y="4134926"/>
                </a:cubicBezTo>
                <a:cubicBezTo>
                  <a:pt x="830367" y="4160582"/>
                  <a:pt x="842584" y="4174021"/>
                  <a:pt x="842584" y="4174021"/>
                </a:cubicBezTo>
                <a:cubicBezTo>
                  <a:pt x="842584" y="4174021"/>
                  <a:pt x="857245" y="4194790"/>
                  <a:pt x="863354" y="4222890"/>
                </a:cubicBezTo>
                <a:cubicBezTo>
                  <a:pt x="869462" y="4250989"/>
                  <a:pt x="873127" y="4288862"/>
                  <a:pt x="874349" y="4314518"/>
                </a:cubicBezTo>
                <a:cubicBezTo>
                  <a:pt x="875571" y="4340174"/>
                  <a:pt x="896340" y="4375604"/>
                  <a:pt x="896340" y="4375604"/>
                </a:cubicBezTo>
                <a:cubicBezTo>
                  <a:pt x="896340" y="4375604"/>
                  <a:pt x="891453" y="4392708"/>
                  <a:pt x="895118" y="4413477"/>
                </a:cubicBezTo>
                <a:cubicBezTo>
                  <a:pt x="897562" y="4434247"/>
                  <a:pt x="893897" y="4448907"/>
                  <a:pt x="893897" y="4467233"/>
                </a:cubicBezTo>
                <a:cubicBezTo>
                  <a:pt x="893897" y="4478229"/>
                  <a:pt x="900005" y="4506328"/>
                  <a:pt x="906114" y="4528319"/>
                </a:cubicBezTo>
                <a:cubicBezTo>
                  <a:pt x="911001" y="4545423"/>
                  <a:pt x="928105" y="4585740"/>
                  <a:pt x="928105" y="4585740"/>
                </a:cubicBezTo>
                <a:lnTo>
                  <a:pt x="959869" y="4626057"/>
                </a:lnTo>
                <a:lnTo>
                  <a:pt x="1014847" y="4661486"/>
                </a:lnTo>
                <a:lnTo>
                  <a:pt x="1063715" y="4681034"/>
                </a:lnTo>
                <a:lnTo>
                  <a:pt x="1090593" y="4679812"/>
                </a:lnTo>
                <a:lnTo>
                  <a:pt x="1107697" y="4673704"/>
                </a:lnTo>
                <a:lnTo>
                  <a:pt x="1119914" y="4666373"/>
                </a:lnTo>
                <a:lnTo>
                  <a:pt x="1126023" y="4650491"/>
                </a:lnTo>
                <a:lnTo>
                  <a:pt x="1130910" y="4569857"/>
                </a:lnTo>
                <a:cubicBezTo>
                  <a:pt x="1130910" y="4569857"/>
                  <a:pt x="1111362" y="4445242"/>
                  <a:pt x="1099145" y="4403704"/>
                </a:cubicBezTo>
                <a:cubicBezTo>
                  <a:pt x="1086928" y="4362165"/>
                  <a:pt x="1063715" y="4337731"/>
                  <a:pt x="1063715" y="4337731"/>
                </a:cubicBezTo>
                <a:cubicBezTo>
                  <a:pt x="1063715" y="4337731"/>
                  <a:pt x="1060050" y="4301079"/>
                  <a:pt x="1051498" y="4269315"/>
                </a:cubicBezTo>
                <a:cubicBezTo>
                  <a:pt x="1041725" y="4238772"/>
                  <a:pt x="1002629" y="4167912"/>
                  <a:pt x="1002629" y="4167912"/>
                </a:cubicBezTo>
                <a:cubicBezTo>
                  <a:pt x="1002629" y="4167912"/>
                  <a:pt x="1014847" y="4156916"/>
                  <a:pt x="1017290" y="4128817"/>
                </a:cubicBezTo>
                <a:cubicBezTo>
                  <a:pt x="1019734" y="4100718"/>
                  <a:pt x="1017290" y="4060401"/>
                  <a:pt x="1018512" y="4010310"/>
                </a:cubicBezTo>
                <a:cubicBezTo>
                  <a:pt x="1019734" y="3960220"/>
                  <a:pt x="1017290" y="3930898"/>
                  <a:pt x="1017290" y="3930898"/>
                </a:cubicBezTo>
                <a:cubicBezTo>
                  <a:pt x="1017290" y="3930898"/>
                  <a:pt x="1019734" y="3900355"/>
                  <a:pt x="1019734" y="3874700"/>
                </a:cubicBezTo>
                <a:cubicBezTo>
                  <a:pt x="1018512" y="3850265"/>
                  <a:pt x="1006295" y="3792844"/>
                  <a:pt x="1006295" y="3792844"/>
                </a:cubicBezTo>
                <a:cubicBezTo>
                  <a:pt x="1006295" y="3792844"/>
                  <a:pt x="1005073" y="3787958"/>
                  <a:pt x="1012403" y="3759858"/>
                </a:cubicBezTo>
                <a:cubicBezTo>
                  <a:pt x="1019734" y="3731759"/>
                  <a:pt x="1041725" y="3669451"/>
                  <a:pt x="1083263" y="3572935"/>
                </a:cubicBezTo>
                <a:cubicBezTo>
                  <a:pt x="1124801" y="3477641"/>
                  <a:pt x="1144349" y="3450763"/>
                  <a:pt x="1170005" y="3373795"/>
                </a:cubicBezTo>
                <a:cubicBezTo>
                  <a:pt x="1195661" y="3298049"/>
                  <a:pt x="1191996" y="3238184"/>
                  <a:pt x="1195661" y="3221080"/>
                </a:cubicBezTo>
                <a:cubicBezTo>
                  <a:pt x="1199326" y="3203976"/>
                  <a:pt x="1195661" y="3200311"/>
                  <a:pt x="1195661" y="3200311"/>
                </a:cubicBezTo>
                <a:cubicBezTo>
                  <a:pt x="1195661" y="3200311"/>
                  <a:pt x="1193218" y="3133117"/>
                  <a:pt x="1202991" y="2998728"/>
                </a:cubicBezTo>
                <a:cubicBezTo>
                  <a:pt x="1212765" y="2863117"/>
                  <a:pt x="1227426" y="2773931"/>
                  <a:pt x="1227426" y="2773931"/>
                </a:cubicBezTo>
                <a:cubicBezTo>
                  <a:pt x="1227426" y="2773931"/>
                  <a:pt x="1237199" y="2775153"/>
                  <a:pt x="1237199" y="2770266"/>
                </a:cubicBezTo>
                <a:cubicBezTo>
                  <a:pt x="1237199" y="2764158"/>
                  <a:pt x="1234756" y="2744610"/>
                  <a:pt x="1234756" y="2744610"/>
                </a:cubicBezTo>
                <a:cubicBezTo>
                  <a:pt x="1234756" y="2744610"/>
                  <a:pt x="1295842" y="2727506"/>
                  <a:pt x="1315389" y="2721397"/>
                </a:cubicBezTo>
                <a:cubicBezTo>
                  <a:pt x="1334937" y="2716511"/>
                  <a:pt x="1332493" y="2706737"/>
                  <a:pt x="1328828" y="2694520"/>
                </a:cubicBezTo>
                <a:cubicBezTo>
                  <a:pt x="1325163" y="2682303"/>
                  <a:pt x="1322720" y="2665198"/>
                  <a:pt x="1322720" y="2665198"/>
                </a:cubicBezTo>
                <a:cubicBezTo>
                  <a:pt x="1322720" y="2665198"/>
                  <a:pt x="1343489" y="2662755"/>
                  <a:pt x="1355706" y="2655425"/>
                </a:cubicBezTo>
                <a:cubicBezTo>
                  <a:pt x="1367923" y="2648094"/>
                  <a:pt x="1391136" y="2633434"/>
                  <a:pt x="1403353" y="2623660"/>
                </a:cubicBezTo>
                <a:cubicBezTo>
                  <a:pt x="1414349" y="2613886"/>
                  <a:pt x="1421679" y="2616330"/>
                  <a:pt x="1429009" y="2611443"/>
                </a:cubicBezTo>
                <a:cubicBezTo>
                  <a:pt x="1435118" y="2606556"/>
                  <a:pt x="1437561" y="2598004"/>
                  <a:pt x="1438783" y="2594339"/>
                </a:cubicBezTo>
                <a:cubicBezTo>
                  <a:pt x="1441226" y="2590674"/>
                  <a:pt x="1441226" y="2595560"/>
                  <a:pt x="1447335" y="2590674"/>
                </a:cubicBezTo>
                <a:cubicBezTo>
                  <a:pt x="1452222" y="2585787"/>
                  <a:pt x="1453444" y="2584565"/>
                  <a:pt x="1453444" y="2584565"/>
                </a:cubicBezTo>
                <a:cubicBezTo>
                  <a:pt x="1453444" y="2584565"/>
                  <a:pt x="1460774" y="2578456"/>
                  <a:pt x="1471769" y="2569904"/>
                </a:cubicBezTo>
                <a:cubicBezTo>
                  <a:pt x="1477878" y="2565018"/>
                  <a:pt x="1474213" y="2562574"/>
                  <a:pt x="1471769" y="2556466"/>
                </a:cubicBezTo>
                <a:close/>
                <a:moveTo>
                  <a:pt x="919553" y="3294384"/>
                </a:moveTo>
                <a:cubicBezTo>
                  <a:pt x="915887" y="3315152"/>
                  <a:pt x="912222" y="3331035"/>
                  <a:pt x="912222" y="3359134"/>
                </a:cubicBezTo>
                <a:cubicBezTo>
                  <a:pt x="912222" y="3388456"/>
                  <a:pt x="909779" y="3475198"/>
                  <a:pt x="909779" y="3499632"/>
                </a:cubicBezTo>
                <a:cubicBezTo>
                  <a:pt x="909779" y="3524066"/>
                  <a:pt x="903670" y="3546057"/>
                  <a:pt x="903670" y="3546057"/>
                </a:cubicBezTo>
                <a:cubicBezTo>
                  <a:pt x="903670" y="3546057"/>
                  <a:pt x="887788" y="3477641"/>
                  <a:pt x="886566" y="3445876"/>
                </a:cubicBezTo>
                <a:cubicBezTo>
                  <a:pt x="885345" y="3414112"/>
                  <a:pt x="885345" y="3410447"/>
                  <a:pt x="885345" y="3403116"/>
                </a:cubicBezTo>
                <a:cubicBezTo>
                  <a:pt x="885345" y="3397008"/>
                  <a:pt x="884123" y="3378682"/>
                  <a:pt x="884123" y="3378682"/>
                </a:cubicBezTo>
                <a:cubicBezTo>
                  <a:pt x="884123" y="3378682"/>
                  <a:pt x="886566" y="3301714"/>
                  <a:pt x="889010" y="3258953"/>
                </a:cubicBezTo>
                <a:cubicBezTo>
                  <a:pt x="891453" y="3217415"/>
                  <a:pt x="886566" y="3177098"/>
                  <a:pt x="881679" y="3129451"/>
                </a:cubicBezTo>
                <a:cubicBezTo>
                  <a:pt x="876793" y="3081804"/>
                  <a:pt x="852358" y="2960854"/>
                  <a:pt x="847471" y="2909542"/>
                </a:cubicBezTo>
                <a:cubicBezTo>
                  <a:pt x="841363" y="2858230"/>
                  <a:pt x="832811" y="2830130"/>
                  <a:pt x="832811" y="2830130"/>
                </a:cubicBezTo>
                <a:cubicBezTo>
                  <a:pt x="832811" y="2830130"/>
                  <a:pt x="843806" y="2828909"/>
                  <a:pt x="859688" y="2826465"/>
                </a:cubicBezTo>
                <a:cubicBezTo>
                  <a:pt x="875571" y="2824022"/>
                  <a:pt x="887788" y="2828909"/>
                  <a:pt x="887788" y="2828909"/>
                </a:cubicBezTo>
                <a:cubicBezTo>
                  <a:pt x="887788" y="2828909"/>
                  <a:pt x="893897" y="2990176"/>
                  <a:pt x="901227" y="3078139"/>
                </a:cubicBezTo>
                <a:cubicBezTo>
                  <a:pt x="908557" y="3166103"/>
                  <a:pt x="921996" y="3230854"/>
                  <a:pt x="921996" y="3230854"/>
                </a:cubicBezTo>
                <a:cubicBezTo>
                  <a:pt x="921996" y="3230854"/>
                  <a:pt x="923218" y="3273614"/>
                  <a:pt x="919553" y="3294384"/>
                </a:cubicBezTo>
                <a:close/>
                <a:moveTo>
                  <a:pt x="1080819" y="748322"/>
                </a:moveTo>
                <a:cubicBezTo>
                  <a:pt x="1063715" y="734883"/>
                  <a:pt x="1046611" y="700675"/>
                  <a:pt x="1046611" y="700675"/>
                </a:cubicBezTo>
                <a:lnTo>
                  <a:pt x="1058829" y="711671"/>
                </a:lnTo>
                <a:cubicBezTo>
                  <a:pt x="1058829" y="711671"/>
                  <a:pt x="1046611" y="693345"/>
                  <a:pt x="1039281" y="679906"/>
                </a:cubicBezTo>
                <a:cubicBezTo>
                  <a:pt x="1033172" y="667689"/>
                  <a:pt x="1031951" y="662802"/>
                  <a:pt x="1035616" y="661580"/>
                </a:cubicBezTo>
                <a:cubicBezTo>
                  <a:pt x="1038059" y="661580"/>
                  <a:pt x="1050277" y="682349"/>
                  <a:pt x="1071046" y="712892"/>
                </a:cubicBezTo>
                <a:cubicBezTo>
                  <a:pt x="1093037" y="743435"/>
                  <a:pt x="1106476" y="764205"/>
                  <a:pt x="1106476" y="764205"/>
                </a:cubicBezTo>
                <a:cubicBezTo>
                  <a:pt x="1106476" y="764205"/>
                  <a:pt x="1097924" y="761761"/>
                  <a:pt x="1080819" y="748322"/>
                </a:cubicBezTo>
                <a:close/>
                <a:moveTo>
                  <a:pt x="1289733" y="2172846"/>
                </a:moveTo>
                <a:cubicBezTo>
                  <a:pt x="1283625" y="2160629"/>
                  <a:pt x="1276294" y="2154520"/>
                  <a:pt x="1276294" y="2154520"/>
                </a:cubicBezTo>
                <a:cubicBezTo>
                  <a:pt x="1276294" y="2154520"/>
                  <a:pt x="1277516" y="2147190"/>
                  <a:pt x="1272629" y="2137416"/>
                </a:cubicBezTo>
                <a:cubicBezTo>
                  <a:pt x="1267742" y="2128864"/>
                  <a:pt x="1253082" y="2103208"/>
                  <a:pt x="1248195" y="2082439"/>
                </a:cubicBezTo>
                <a:cubicBezTo>
                  <a:pt x="1243308" y="2062891"/>
                  <a:pt x="1237199" y="2039679"/>
                  <a:pt x="1237199" y="2039679"/>
                </a:cubicBezTo>
                <a:cubicBezTo>
                  <a:pt x="1237199" y="2039679"/>
                  <a:pt x="1245751" y="2034792"/>
                  <a:pt x="1250638" y="2031127"/>
                </a:cubicBezTo>
                <a:cubicBezTo>
                  <a:pt x="1255525" y="2026240"/>
                  <a:pt x="1257969" y="2020131"/>
                  <a:pt x="1257969" y="2020131"/>
                </a:cubicBezTo>
                <a:cubicBezTo>
                  <a:pt x="1257969" y="2020131"/>
                  <a:pt x="1268964" y="2038457"/>
                  <a:pt x="1278738" y="2076330"/>
                </a:cubicBezTo>
                <a:cubicBezTo>
                  <a:pt x="1288512" y="2115425"/>
                  <a:pt x="1300729" y="2153298"/>
                  <a:pt x="1304394" y="2172846"/>
                </a:cubicBezTo>
                <a:cubicBezTo>
                  <a:pt x="1308059" y="2192393"/>
                  <a:pt x="1308059" y="2207054"/>
                  <a:pt x="1308059" y="2207054"/>
                </a:cubicBezTo>
                <a:cubicBezTo>
                  <a:pt x="1308059" y="2207054"/>
                  <a:pt x="1295842" y="2185063"/>
                  <a:pt x="1289733" y="2172846"/>
                </a:cubicBezTo>
                <a:close/>
              </a:path>
            </a:pathLst>
          </a:custGeom>
          <a:solidFill>
            <a:schemeClr val="accent2"/>
          </a:solidFill>
          <a:ln w="12144" cap="flat">
            <a:noFill/>
            <a:prstDash val="solid"/>
            <a:miter/>
          </a:ln>
        </p:spPr>
        <p:txBody>
          <a:bodyPr/>
          <a:lstStyle/>
          <a:p>
            <a:endParaRPr lang="ja-JP" altLang="en-US"/>
          </a:p>
        </p:txBody>
      </p:sp>
      <p:sp>
        <p:nvSpPr>
          <p:cNvPr id="159" name="フリーフォーム: 図形 17">
            <a:extLst>
              <a:ext uri="{FF2B5EF4-FFF2-40B4-BE49-F238E27FC236}">
                <a16:creationId xmlns:a16="http://schemas.microsoft.com/office/drawing/2014/main" id="{3A4305E6-551C-48FA-BD7E-AD8925D29C0F}"/>
              </a:ext>
            </a:extLst>
          </p:cNvPr>
          <p:cNvSpPr/>
          <p:nvPr userDrawn="1"/>
        </p:nvSpPr>
        <p:spPr>
          <a:xfrm>
            <a:off x="5919949" y="1631927"/>
            <a:ext cx="331634" cy="801935"/>
          </a:xfrm>
          <a:custGeom>
            <a:avLst/>
            <a:gdLst>
              <a:gd name="connsiteX0" fmla="*/ 302834 w 1683630"/>
              <a:gd name="connsiteY0" fmla="*/ 2824187 h 4071233"/>
              <a:gd name="connsiteX1" fmla="*/ 301603 w 1683630"/>
              <a:gd name="connsiteY1" fmla="*/ 2836498 h 4071233"/>
              <a:gd name="connsiteX2" fmla="*/ 306527 w 1683630"/>
              <a:gd name="connsiteY2" fmla="*/ 2848808 h 4071233"/>
              <a:gd name="connsiteX3" fmla="*/ 312683 w 1683630"/>
              <a:gd name="connsiteY3" fmla="*/ 2848808 h 4071233"/>
              <a:gd name="connsiteX4" fmla="*/ 313913 w 1683630"/>
              <a:gd name="connsiteY4" fmla="*/ 2843884 h 4071233"/>
              <a:gd name="connsiteX5" fmla="*/ 310221 w 1683630"/>
              <a:gd name="connsiteY5" fmla="*/ 2830343 h 4071233"/>
              <a:gd name="connsiteX6" fmla="*/ 302834 w 1683630"/>
              <a:gd name="connsiteY6" fmla="*/ 2824187 h 4071233"/>
              <a:gd name="connsiteX7" fmla="*/ 219124 w 1683630"/>
              <a:gd name="connsiteY7" fmla="*/ 2579212 h 4071233"/>
              <a:gd name="connsiteX8" fmla="*/ 209276 w 1683630"/>
              <a:gd name="connsiteY8" fmla="*/ 2605063 h 4071233"/>
              <a:gd name="connsiteX9" fmla="*/ 196966 w 1683630"/>
              <a:gd name="connsiteY9" fmla="*/ 2677695 h 4071233"/>
              <a:gd name="connsiteX10" fmla="*/ 182193 w 1683630"/>
              <a:gd name="connsiteY10" fmla="*/ 2768791 h 4071233"/>
              <a:gd name="connsiteX11" fmla="*/ 171113 w 1683630"/>
              <a:gd name="connsiteY11" fmla="*/ 2842653 h 4071233"/>
              <a:gd name="connsiteX12" fmla="*/ 178499 w 1683630"/>
              <a:gd name="connsiteY12" fmla="*/ 2846346 h 4071233"/>
              <a:gd name="connsiteX13" fmla="*/ 187117 w 1683630"/>
              <a:gd name="connsiteY13" fmla="*/ 2848808 h 4071233"/>
              <a:gd name="connsiteX14" fmla="*/ 193272 w 1683630"/>
              <a:gd name="connsiteY14" fmla="*/ 2838960 h 4071233"/>
              <a:gd name="connsiteX15" fmla="*/ 205582 w 1683630"/>
              <a:gd name="connsiteY15" fmla="*/ 2822957 h 4071233"/>
              <a:gd name="connsiteX16" fmla="*/ 219124 w 1683630"/>
              <a:gd name="connsiteY16" fmla="*/ 2813109 h 4071233"/>
              <a:gd name="connsiteX17" fmla="*/ 237589 w 1683630"/>
              <a:gd name="connsiteY17" fmla="*/ 2820495 h 4071233"/>
              <a:gd name="connsiteX18" fmla="*/ 248669 w 1683630"/>
              <a:gd name="connsiteY18" fmla="*/ 2831573 h 4071233"/>
              <a:gd name="connsiteX19" fmla="*/ 254823 w 1683630"/>
              <a:gd name="connsiteY19" fmla="*/ 2831573 h 4071233"/>
              <a:gd name="connsiteX20" fmla="*/ 249899 w 1683630"/>
              <a:gd name="connsiteY20" fmla="*/ 2810646 h 4071233"/>
              <a:gd name="connsiteX21" fmla="*/ 232665 w 1683630"/>
              <a:gd name="connsiteY21" fmla="*/ 2723243 h 4071233"/>
              <a:gd name="connsiteX22" fmla="*/ 222817 w 1683630"/>
              <a:gd name="connsiteY22" fmla="*/ 2614912 h 4071233"/>
              <a:gd name="connsiteX23" fmla="*/ 219124 w 1683630"/>
              <a:gd name="connsiteY23" fmla="*/ 2579212 h 4071233"/>
              <a:gd name="connsiteX24" fmla="*/ 204352 w 1683630"/>
              <a:gd name="connsiteY24" fmla="*/ 2426564 h 4071233"/>
              <a:gd name="connsiteX25" fmla="*/ 199428 w 1683630"/>
              <a:gd name="connsiteY25" fmla="*/ 2436413 h 4071233"/>
              <a:gd name="connsiteX26" fmla="*/ 179731 w 1683630"/>
              <a:gd name="connsiteY26" fmla="*/ 2481960 h 4071233"/>
              <a:gd name="connsiteX27" fmla="*/ 160035 w 1683630"/>
              <a:gd name="connsiteY27" fmla="*/ 2539819 h 4071233"/>
              <a:gd name="connsiteX28" fmla="*/ 153879 w 1683630"/>
              <a:gd name="connsiteY28" fmla="*/ 2582905 h 4071233"/>
              <a:gd name="connsiteX29" fmla="*/ 151417 w 1683630"/>
              <a:gd name="connsiteY29" fmla="*/ 2601371 h 4071233"/>
              <a:gd name="connsiteX30" fmla="*/ 148955 w 1683630"/>
              <a:gd name="connsiteY30" fmla="*/ 2634608 h 4071233"/>
              <a:gd name="connsiteX31" fmla="*/ 137876 w 1683630"/>
              <a:gd name="connsiteY31" fmla="*/ 2690005 h 4071233"/>
              <a:gd name="connsiteX32" fmla="*/ 135414 w 1683630"/>
              <a:gd name="connsiteY32" fmla="*/ 2731860 h 4071233"/>
              <a:gd name="connsiteX33" fmla="*/ 132952 w 1683630"/>
              <a:gd name="connsiteY33" fmla="*/ 2768791 h 4071233"/>
              <a:gd name="connsiteX34" fmla="*/ 113255 w 1683630"/>
              <a:gd name="connsiteY34" fmla="*/ 2834035 h 4071233"/>
              <a:gd name="connsiteX35" fmla="*/ 126796 w 1683630"/>
              <a:gd name="connsiteY35" fmla="*/ 2836498 h 4071233"/>
              <a:gd name="connsiteX36" fmla="*/ 148955 w 1683630"/>
              <a:gd name="connsiteY36" fmla="*/ 2840191 h 4071233"/>
              <a:gd name="connsiteX37" fmla="*/ 156341 w 1683630"/>
              <a:gd name="connsiteY37" fmla="*/ 2816801 h 4071233"/>
              <a:gd name="connsiteX38" fmla="*/ 164959 w 1683630"/>
              <a:gd name="connsiteY38" fmla="*/ 2771253 h 4071233"/>
              <a:gd name="connsiteX39" fmla="*/ 171113 w 1683630"/>
              <a:gd name="connsiteY39" fmla="*/ 2714626 h 4071233"/>
              <a:gd name="connsiteX40" fmla="*/ 178499 w 1683630"/>
              <a:gd name="connsiteY40" fmla="*/ 2659229 h 4071233"/>
              <a:gd name="connsiteX41" fmla="*/ 180961 w 1683630"/>
              <a:gd name="connsiteY41" fmla="*/ 2605063 h 4071233"/>
              <a:gd name="connsiteX42" fmla="*/ 192041 w 1683630"/>
              <a:gd name="connsiteY42" fmla="*/ 2558284 h 4071233"/>
              <a:gd name="connsiteX43" fmla="*/ 196966 w 1683630"/>
              <a:gd name="connsiteY43" fmla="*/ 2507812 h 4071233"/>
              <a:gd name="connsiteX44" fmla="*/ 205582 w 1683630"/>
              <a:gd name="connsiteY44" fmla="*/ 2440105 h 4071233"/>
              <a:gd name="connsiteX45" fmla="*/ 206814 w 1683630"/>
              <a:gd name="connsiteY45" fmla="*/ 2427795 h 4071233"/>
              <a:gd name="connsiteX46" fmla="*/ 204352 w 1683630"/>
              <a:gd name="connsiteY46" fmla="*/ 2426564 h 4071233"/>
              <a:gd name="connsiteX47" fmla="*/ 265903 w 1683630"/>
              <a:gd name="connsiteY47" fmla="*/ 2250526 h 4071233"/>
              <a:gd name="connsiteX48" fmla="*/ 257285 w 1683630"/>
              <a:gd name="connsiteY48" fmla="*/ 2254220 h 4071233"/>
              <a:gd name="connsiteX49" fmla="*/ 247437 w 1683630"/>
              <a:gd name="connsiteY49" fmla="*/ 2259144 h 4071233"/>
              <a:gd name="connsiteX50" fmla="*/ 235127 w 1683630"/>
              <a:gd name="connsiteY50" fmla="*/ 2271454 h 4071233"/>
              <a:gd name="connsiteX51" fmla="*/ 236359 w 1683630"/>
              <a:gd name="connsiteY51" fmla="*/ 2298537 h 4071233"/>
              <a:gd name="connsiteX52" fmla="*/ 241283 w 1683630"/>
              <a:gd name="connsiteY52" fmla="*/ 2299767 h 4071233"/>
              <a:gd name="connsiteX53" fmla="*/ 247437 w 1683630"/>
              <a:gd name="connsiteY53" fmla="*/ 2303461 h 4071233"/>
              <a:gd name="connsiteX54" fmla="*/ 256055 w 1683630"/>
              <a:gd name="connsiteY54" fmla="*/ 2305923 h 4071233"/>
              <a:gd name="connsiteX55" fmla="*/ 259748 w 1683630"/>
              <a:gd name="connsiteY55" fmla="*/ 2304691 h 4071233"/>
              <a:gd name="connsiteX56" fmla="*/ 262210 w 1683630"/>
              <a:gd name="connsiteY56" fmla="*/ 2293613 h 4071233"/>
              <a:gd name="connsiteX57" fmla="*/ 265903 w 1683630"/>
              <a:gd name="connsiteY57" fmla="*/ 2282533 h 4071233"/>
              <a:gd name="connsiteX58" fmla="*/ 276982 w 1683630"/>
              <a:gd name="connsiteY58" fmla="*/ 2272684 h 4071233"/>
              <a:gd name="connsiteX59" fmla="*/ 274520 w 1683630"/>
              <a:gd name="connsiteY59" fmla="*/ 2256682 h 4071233"/>
              <a:gd name="connsiteX60" fmla="*/ 265903 w 1683630"/>
              <a:gd name="connsiteY60" fmla="*/ 2250526 h 4071233"/>
              <a:gd name="connsiteX61" fmla="*/ 781705 w 1683630"/>
              <a:gd name="connsiteY61" fmla="*/ 198 h 4071233"/>
              <a:gd name="connsiteX62" fmla="*/ 786558 w 1683630"/>
              <a:gd name="connsiteY62" fmla="*/ 198 h 4071233"/>
              <a:gd name="connsiteX63" fmla="*/ 778013 w 1683630"/>
              <a:gd name="connsiteY63" fmla="*/ 2660 h 4071233"/>
              <a:gd name="connsiteX64" fmla="*/ 770627 w 1683630"/>
              <a:gd name="connsiteY64" fmla="*/ 8816 h 4071233"/>
              <a:gd name="connsiteX65" fmla="*/ 779243 w 1683630"/>
              <a:gd name="connsiteY65" fmla="*/ 6354 h 4071233"/>
              <a:gd name="connsiteX66" fmla="*/ 785399 w 1683630"/>
              <a:gd name="connsiteY66" fmla="*/ 2660 h 4071233"/>
              <a:gd name="connsiteX67" fmla="*/ 779243 w 1683630"/>
              <a:gd name="connsiteY67" fmla="*/ 10046 h 4071233"/>
              <a:gd name="connsiteX68" fmla="*/ 779243 w 1683630"/>
              <a:gd name="connsiteY68" fmla="*/ 28512 h 4071233"/>
              <a:gd name="connsiteX69" fmla="*/ 824792 w 1683630"/>
              <a:gd name="connsiteY69" fmla="*/ 10046 h 4071233"/>
              <a:gd name="connsiteX70" fmla="*/ 888806 w 1683630"/>
              <a:gd name="connsiteY70" fmla="*/ 22357 h 4071233"/>
              <a:gd name="connsiteX71" fmla="*/ 904809 w 1683630"/>
              <a:gd name="connsiteY71" fmla="*/ 43285 h 4071233"/>
              <a:gd name="connsiteX72" fmla="*/ 897422 w 1683630"/>
              <a:gd name="connsiteY72" fmla="*/ 37129 h 4071233"/>
              <a:gd name="connsiteX73" fmla="*/ 910964 w 1683630"/>
              <a:gd name="connsiteY73" fmla="*/ 51901 h 4071233"/>
              <a:gd name="connsiteX74" fmla="*/ 946664 w 1683630"/>
              <a:gd name="connsiteY74" fmla="*/ 74060 h 4071233"/>
              <a:gd name="connsiteX75" fmla="*/ 973746 w 1683630"/>
              <a:gd name="connsiteY75" fmla="*/ 103605 h 4071233"/>
              <a:gd name="connsiteX76" fmla="*/ 963898 w 1683630"/>
              <a:gd name="connsiteY76" fmla="*/ 98680 h 4071233"/>
              <a:gd name="connsiteX77" fmla="*/ 977440 w 1683630"/>
              <a:gd name="connsiteY77" fmla="*/ 117147 h 4071233"/>
              <a:gd name="connsiteX78" fmla="*/ 995905 w 1683630"/>
              <a:gd name="connsiteY78" fmla="*/ 145460 h 4071233"/>
              <a:gd name="connsiteX79" fmla="*/ 1003291 w 1683630"/>
              <a:gd name="connsiteY79" fmla="*/ 166388 h 4071233"/>
              <a:gd name="connsiteX80" fmla="*/ 995905 w 1683630"/>
              <a:gd name="connsiteY80" fmla="*/ 155308 h 4071233"/>
              <a:gd name="connsiteX81" fmla="*/ 983595 w 1683630"/>
              <a:gd name="connsiteY81" fmla="*/ 147922 h 4071233"/>
              <a:gd name="connsiteX82" fmla="*/ 990981 w 1683630"/>
              <a:gd name="connsiteY82" fmla="*/ 161464 h 4071233"/>
              <a:gd name="connsiteX83" fmla="*/ 1004523 w 1683630"/>
              <a:gd name="connsiteY83" fmla="*/ 191009 h 4071233"/>
              <a:gd name="connsiteX84" fmla="*/ 999599 w 1683630"/>
              <a:gd name="connsiteY84" fmla="*/ 188547 h 4071233"/>
              <a:gd name="connsiteX85" fmla="*/ 998367 w 1683630"/>
              <a:gd name="connsiteY85" fmla="*/ 214398 h 4071233"/>
              <a:gd name="connsiteX86" fmla="*/ 999599 w 1683630"/>
              <a:gd name="connsiteY86" fmla="*/ 239018 h 4071233"/>
              <a:gd name="connsiteX87" fmla="*/ 995905 w 1683630"/>
              <a:gd name="connsiteY87" fmla="*/ 232864 h 4071233"/>
              <a:gd name="connsiteX88" fmla="*/ 998367 w 1683630"/>
              <a:gd name="connsiteY88" fmla="*/ 258715 h 4071233"/>
              <a:gd name="connsiteX89" fmla="*/ 1000829 w 1683630"/>
              <a:gd name="connsiteY89" fmla="*/ 275949 h 4071233"/>
              <a:gd name="connsiteX90" fmla="*/ 997137 w 1683630"/>
              <a:gd name="connsiteY90" fmla="*/ 269795 h 4071233"/>
              <a:gd name="connsiteX91" fmla="*/ 999599 w 1683630"/>
              <a:gd name="connsiteY91" fmla="*/ 294415 h 4071233"/>
              <a:gd name="connsiteX92" fmla="*/ 1002061 w 1683630"/>
              <a:gd name="connsiteY92" fmla="*/ 323960 h 4071233"/>
              <a:gd name="connsiteX93" fmla="*/ 1010677 w 1683630"/>
              <a:gd name="connsiteY93" fmla="*/ 344887 h 4071233"/>
              <a:gd name="connsiteX94" fmla="*/ 994675 w 1683630"/>
              <a:gd name="connsiteY94" fmla="*/ 391666 h 4071233"/>
              <a:gd name="connsiteX95" fmla="*/ 978671 w 1683630"/>
              <a:gd name="connsiteY95" fmla="*/ 415057 h 4071233"/>
              <a:gd name="connsiteX96" fmla="*/ 968822 w 1683630"/>
              <a:gd name="connsiteY96" fmla="*/ 424905 h 4071233"/>
              <a:gd name="connsiteX97" fmla="*/ 952820 w 1683630"/>
              <a:gd name="connsiteY97" fmla="*/ 440908 h 4071233"/>
              <a:gd name="connsiteX98" fmla="*/ 935585 w 1683630"/>
              <a:gd name="connsiteY98" fmla="*/ 443370 h 4071233"/>
              <a:gd name="connsiteX99" fmla="*/ 924505 w 1683630"/>
              <a:gd name="connsiteY99" fmla="*/ 442139 h 4071233"/>
              <a:gd name="connsiteX100" fmla="*/ 917119 w 1683630"/>
              <a:gd name="connsiteY100" fmla="*/ 469222 h 4071233"/>
              <a:gd name="connsiteX101" fmla="*/ 898654 w 1683630"/>
              <a:gd name="connsiteY101" fmla="*/ 511077 h 4071233"/>
              <a:gd name="connsiteX102" fmla="*/ 891268 w 1683630"/>
              <a:gd name="connsiteY102" fmla="*/ 524618 h 4071233"/>
              <a:gd name="connsiteX103" fmla="*/ 888806 w 1683630"/>
              <a:gd name="connsiteY103" fmla="*/ 571397 h 4071233"/>
              <a:gd name="connsiteX104" fmla="*/ 888806 w 1683630"/>
              <a:gd name="connsiteY104" fmla="*/ 598480 h 4071233"/>
              <a:gd name="connsiteX105" fmla="*/ 904809 w 1683630"/>
              <a:gd name="connsiteY105" fmla="*/ 630487 h 4071233"/>
              <a:gd name="connsiteX106" fmla="*/ 913426 w 1683630"/>
              <a:gd name="connsiteY106" fmla="*/ 652645 h 4071233"/>
              <a:gd name="connsiteX107" fmla="*/ 944202 w 1683630"/>
              <a:gd name="connsiteY107" fmla="*/ 671111 h 4071233"/>
              <a:gd name="connsiteX108" fmla="*/ 961436 w 1683630"/>
              <a:gd name="connsiteY108" fmla="*/ 679728 h 4071233"/>
              <a:gd name="connsiteX109" fmla="*/ 1050070 w 1683630"/>
              <a:gd name="connsiteY109" fmla="*/ 731431 h 4071233"/>
              <a:gd name="connsiteX110" fmla="*/ 1206412 w 1683630"/>
              <a:gd name="connsiteY110" fmla="*/ 822528 h 4071233"/>
              <a:gd name="connsiteX111" fmla="*/ 1218723 w 1683630"/>
              <a:gd name="connsiteY111" fmla="*/ 833608 h 4071233"/>
              <a:gd name="connsiteX112" fmla="*/ 1226109 w 1683630"/>
              <a:gd name="connsiteY112" fmla="*/ 847149 h 4071233"/>
              <a:gd name="connsiteX113" fmla="*/ 1240881 w 1683630"/>
              <a:gd name="connsiteY113" fmla="*/ 893928 h 4071233"/>
              <a:gd name="connsiteX114" fmla="*/ 1270426 w 1683630"/>
              <a:gd name="connsiteY114" fmla="*/ 996104 h 4071233"/>
              <a:gd name="connsiteX115" fmla="*/ 1309819 w 1683630"/>
              <a:gd name="connsiteY115" fmla="*/ 1162293 h 4071233"/>
              <a:gd name="connsiteX116" fmla="*/ 1343056 w 1683630"/>
              <a:gd name="connsiteY116" fmla="*/ 1280472 h 4071233"/>
              <a:gd name="connsiteX117" fmla="*/ 1354136 w 1683630"/>
              <a:gd name="connsiteY117" fmla="*/ 1326021 h 4071233"/>
              <a:gd name="connsiteX118" fmla="*/ 1351674 w 1683630"/>
              <a:gd name="connsiteY118" fmla="*/ 1330945 h 4071233"/>
              <a:gd name="connsiteX119" fmla="*/ 1258116 w 1683630"/>
              <a:gd name="connsiteY119" fmla="*/ 1358028 h 4071233"/>
              <a:gd name="connsiteX120" fmla="*/ 1229801 w 1683630"/>
              <a:gd name="connsiteY120" fmla="*/ 1367876 h 4071233"/>
              <a:gd name="connsiteX121" fmla="*/ 1239649 w 1683630"/>
              <a:gd name="connsiteY121" fmla="*/ 1451586 h 4071233"/>
              <a:gd name="connsiteX122" fmla="*/ 1258116 w 1683630"/>
              <a:gd name="connsiteY122" fmla="*/ 1520524 h 4071233"/>
              <a:gd name="connsiteX123" fmla="*/ 1275350 w 1683630"/>
              <a:gd name="connsiteY123" fmla="*/ 1575920 h 4071233"/>
              <a:gd name="connsiteX124" fmla="*/ 1286429 w 1683630"/>
              <a:gd name="connsiteY124" fmla="*/ 1627623 h 4071233"/>
              <a:gd name="connsiteX125" fmla="*/ 1295047 w 1683630"/>
              <a:gd name="connsiteY125" fmla="*/ 1711334 h 4071233"/>
              <a:gd name="connsiteX126" fmla="*/ 1302433 w 1683630"/>
              <a:gd name="connsiteY126" fmla="*/ 1808586 h 4071233"/>
              <a:gd name="connsiteX127" fmla="*/ 1309819 w 1683630"/>
              <a:gd name="connsiteY127" fmla="*/ 1920609 h 4071233"/>
              <a:gd name="connsiteX128" fmla="*/ 1323360 w 1683630"/>
              <a:gd name="connsiteY128" fmla="*/ 2020323 h 4071233"/>
              <a:gd name="connsiteX129" fmla="*/ 1334440 w 1683630"/>
              <a:gd name="connsiteY129" fmla="*/ 2068333 h 4071233"/>
              <a:gd name="connsiteX130" fmla="*/ 1335670 w 1683630"/>
              <a:gd name="connsiteY130" fmla="*/ 2121268 h 4071233"/>
              <a:gd name="connsiteX131" fmla="*/ 1343056 w 1683630"/>
              <a:gd name="connsiteY131" fmla="*/ 2174202 h 4071233"/>
              <a:gd name="connsiteX132" fmla="*/ 1347980 w 1683630"/>
              <a:gd name="connsiteY132" fmla="*/ 2197592 h 4071233"/>
              <a:gd name="connsiteX133" fmla="*/ 1351674 w 1683630"/>
              <a:gd name="connsiteY133" fmla="*/ 2206209 h 4071233"/>
              <a:gd name="connsiteX134" fmla="*/ 1352904 w 1683630"/>
              <a:gd name="connsiteY134" fmla="*/ 2214827 h 4071233"/>
              <a:gd name="connsiteX135" fmla="*/ 1359060 w 1683630"/>
              <a:gd name="connsiteY135" fmla="*/ 2236985 h 4071233"/>
              <a:gd name="connsiteX136" fmla="*/ 1370139 w 1683630"/>
              <a:gd name="connsiteY136" fmla="*/ 2262836 h 4071233"/>
              <a:gd name="connsiteX137" fmla="*/ 1366446 w 1683630"/>
              <a:gd name="connsiteY137" fmla="*/ 2287457 h 4071233"/>
              <a:gd name="connsiteX138" fmla="*/ 1360291 w 1683630"/>
              <a:gd name="connsiteY138" fmla="*/ 2302229 h 4071233"/>
              <a:gd name="connsiteX139" fmla="*/ 1357829 w 1683630"/>
              <a:gd name="connsiteY139" fmla="*/ 2333006 h 4071233"/>
              <a:gd name="connsiteX140" fmla="*/ 1352904 w 1683630"/>
              <a:gd name="connsiteY140" fmla="*/ 2361319 h 4071233"/>
              <a:gd name="connsiteX141" fmla="*/ 1349212 w 1683630"/>
              <a:gd name="connsiteY141" fmla="*/ 2382247 h 4071233"/>
              <a:gd name="connsiteX142" fmla="*/ 1311049 w 1683630"/>
              <a:gd name="connsiteY142" fmla="*/ 2420408 h 4071233"/>
              <a:gd name="connsiteX143" fmla="*/ 1290122 w 1683630"/>
              <a:gd name="connsiteY143" fmla="*/ 2438875 h 4071233"/>
              <a:gd name="connsiteX144" fmla="*/ 1276580 w 1683630"/>
              <a:gd name="connsiteY144" fmla="*/ 2442567 h 4071233"/>
              <a:gd name="connsiteX145" fmla="*/ 1258116 w 1683630"/>
              <a:gd name="connsiteY145" fmla="*/ 2457339 h 4071233"/>
              <a:gd name="connsiteX146" fmla="*/ 1248267 w 1683630"/>
              <a:gd name="connsiteY146" fmla="*/ 2454877 h 4071233"/>
              <a:gd name="connsiteX147" fmla="*/ 1247036 w 1683630"/>
              <a:gd name="connsiteY147" fmla="*/ 2441337 h 4071233"/>
              <a:gd name="connsiteX148" fmla="*/ 1240881 w 1683630"/>
              <a:gd name="connsiteY148" fmla="*/ 2433950 h 4071233"/>
              <a:gd name="connsiteX149" fmla="*/ 1251960 w 1683630"/>
              <a:gd name="connsiteY149" fmla="*/ 2414254 h 4071233"/>
              <a:gd name="connsiteX150" fmla="*/ 1270426 w 1683630"/>
              <a:gd name="connsiteY150" fmla="*/ 2400712 h 4071233"/>
              <a:gd name="connsiteX151" fmla="*/ 1272888 w 1683630"/>
              <a:gd name="connsiteY151" fmla="*/ 2394557 h 4071233"/>
              <a:gd name="connsiteX152" fmla="*/ 1280274 w 1683630"/>
              <a:gd name="connsiteY152" fmla="*/ 2378553 h 4071233"/>
              <a:gd name="connsiteX153" fmla="*/ 1297509 w 1683630"/>
              <a:gd name="connsiteY153" fmla="*/ 2361319 h 4071233"/>
              <a:gd name="connsiteX154" fmla="*/ 1301201 w 1683630"/>
              <a:gd name="connsiteY154" fmla="*/ 2346546 h 4071233"/>
              <a:gd name="connsiteX155" fmla="*/ 1306125 w 1683630"/>
              <a:gd name="connsiteY155" fmla="*/ 2336698 h 4071233"/>
              <a:gd name="connsiteX156" fmla="*/ 1307357 w 1683630"/>
              <a:gd name="connsiteY156" fmla="*/ 2313309 h 4071233"/>
              <a:gd name="connsiteX157" fmla="*/ 1302433 w 1683630"/>
              <a:gd name="connsiteY157" fmla="*/ 2293613 h 4071233"/>
              <a:gd name="connsiteX158" fmla="*/ 1293815 w 1683630"/>
              <a:gd name="connsiteY158" fmla="*/ 2268992 h 4071233"/>
              <a:gd name="connsiteX159" fmla="*/ 1291353 w 1683630"/>
              <a:gd name="connsiteY159" fmla="*/ 2256682 h 4071233"/>
              <a:gd name="connsiteX160" fmla="*/ 1282736 w 1683630"/>
              <a:gd name="connsiteY160" fmla="*/ 2246833 h 4071233"/>
              <a:gd name="connsiteX161" fmla="*/ 1274118 w 1683630"/>
              <a:gd name="connsiteY161" fmla="*/ 2244371 h 4071233"/>
              <a:gd name="connsiteX162" fmla="*/ 1271656 w 1683630"/>
              <a:gd name="connsiteY162" fmla="*/ 2266530 h 4071233"/>
              <a:gd name="connsiteX163" fmla="*/ 1270426 w 1683630"/>
              <a:gd name="connsiteY163" fmla="*/ 2313309 h 4071233"/>
              <a:gd name="connsiteX164" fmla="*/ 1267964 w 1683630"/>
              <a:gd name="connsiteY164" fmla="*/ 2325620 h 4071233"/>
              <a:gd name="connsiteX165" fmla="*/ 1255654 w 1683630"/>
              <a:gd name="connsiteY165" fmla="*/ 2342854 h 4071233"/>
              <a:gd name="connsiteX166" fmla="*/ 1234725 w 1683630"/>
              <a:gd name="connsiteY166" fmla="*/ 2330544 h 4071233"/>
              <a:gd name="connsiteX167" fmla="*/ 1227339 w 1683630"/>
              <a:gd name="connsiteY167" fmla="*/ 2299767 h 4071233"/>
              <a:gd name="connsiteX168" fmla="*/ 1231033 w 1683630"/>
              <a:gd name="connsiteY168" fmla="*/ 2275147 h 4071233"/>
              <a:gd name="connsiteX169" fmla="*/ 1231033 w 1683630"/>
              <a:gd name="connsiteY169" fmla="*/ 2240678 h 4071233"/>
              <a:gd name="connsiteX170" fmla="*/ 1218723 w 1683630"/>
              <a:gd name="connsiteY170" fmla="*/ 2201285 h 4071233"/>
              <a:gd name="connsiteX171" fmla="*/ 1219953 w 1683630"/>
              <a:gd name="connsiteY171" fmla="*/ 2150813 h 4071233"/>
              <a:gd name="connsiteX172" fmla="*/ 1233495 w 1683630"/>
              <a:gd name="connsiteY172" fmla="*/ 2111420 h 4071233"/>
              <a:gd name="connsiteX173" fmla="*/ 1238419 w 1683630"/>
              <a:gd name="connsiteY173" fmla="*/ 2097878 h 4071233"/>
              <a:gd name="connsiteX174" fmla="*/ 1234725 w 1683630"/>
              <a:gd name="connsiteY174" fmla="*/ 2064641 h 4071233"/>
              <a:gd name="connsiteX175" fmla="*/ 1217491 w 1683630"/>
              <a:gd name="connsiteY175" fmla="*/ 1996933 h 4071233"/>
              <a:gd name="connsiteX176" fmla="*/ 1190408 w 1683630"/>
              <a:gd name="connsiteY176" fmla="*/ 1911993 h 4071233"/>
              <a:gd name="connsiteX177" fmla="*/ 1153477 w 1683630"/>
              <a:gd name="connsiteY177" fmla="*/ 1823358 h 4071233"/>
              <a:gd name="connsiteX178" fmla="*/ 1121470 w 1683630"/>
              <a:gd name="connsiteY178" fmla="*/ 1737186 h 4071233"/>
              <a:gd name="connsiteX179" fmla="*/ 1110392 w 1683630"/>
              <a:gd name="connsiteY179" fmla="*/ 1702717 h 4071233"/>
              <a:gd name="connsiteX180" fmla="*/ 1106698 w 1683630"/>
              <a:gd name="connsiteY180" fmla="*/ 1695331 h 4071233"/>
              <a:gd name="connsiteX181" fmla="*/ 1094388 w 1683630"/>
              <a:gd name="connsiteY181" fmla="*/ 1718720 h 4071233"/>
              <a:gd name="connsiteX182" fmla="*/ 1073461 w 1683630"/>
              <a:gd name="connsiteY182" fmla="*/ 1729800 h 4071233"/>
              <a:gd name="connsiteX183" fmla="*/ 1085771 w 1683630"/>
              <a:gd name="connsiteY183" fmla="*/ 1749496 h 4071233"/>
              <a:gd name="connsiteX184" fmla="*/ 1080847 w 1683630"/>
              <a:gd name="connsiteY184" fmla="*/ 1763037 h 4071233"/>
              <a:gd name="connsiteX185" fmla="*/ 1073461 w 1683630"/>
              <a:gd name="connsiteY185" fmla="*/ 1774117 h 4071233"/>
              <a:gd name="connsiteX186" fmla="*/ 1091926 w 1683630"/>
              <a:gd name="connsiteY186" fmla="*/ 1798738 h 4071233"/>
              <a:gd name="connsiteX187" fmla="*/ 1120240 w 1683630"/>
              <a:gd name="connsiteY187" fmla="*/ 1872600 h 4071233"/>
              <a:gd name="connsiteX188" fmla="*/ 1133781 w 1683630"/>
              <a:gd name="connsiteY188" fmla="*/ 1992009 h 4071233"/>
              <a:gd name="connsiteX189" fmla="*/ 1133781 w 1683630"/>
              <a:gd name="connsiteY189" fmla="*/ 2037558 h 4071233"/>
              <a:gd name="connsiteX190" fmla="*/ 1148553 w 1683630"/>
              <a:gd name="connsiteY190" fmla="*/ 2092954 h 4071233"/>
              <a:gd name="connsiteX191" fmla="*/ 1154709 w 1683630"/>
              <a:gd name="connsiteY191" fmla="*/ 2113882 h 4071233"/>
              <a:gd name="connsiteX192" fmla="*/ 1170712 w 1683630"/>
              <a:gd name="connsiteY192" fmla="*/ 2154505 h 4071233"/>
              <a:gd name="connsiteX193" fmla="*/ 1179329 w 1683630"/>
              <a:gd name="connsiteY193" fmla="*/ 2196360 h 4071233"/>
              <a:gd name="connsiteX194" fmla="*/ 1192870 w 1683630"/>
              <a:gd name="connsiteY194" fmla="*/ 2245602 h 4071233"/>
              <a:gd name="connsiteX195" fmla="*/ 1201488 w 1683630"/>
              <a:gd name="connsiteY195" fmla="*/ 2294843 h 4071233"/>
              <a:gd name="connsiteX196" fmla="*/ 1215029 w 1683630"/>
              <a:gd name="connsiteY196" fmla="*/ 2376091 h 4071233"/>
              <a:gd name="connsiteX197" fmla="*/ 1238419 w 1683630"/>
              <a:gd name="connsiteY197" fmla="*/ 2507812 h 4071233"/>
              <a:gd name="connsiteX198" fmla="*/ 1251960 w 1683630"/>
              <a:gd name="connsiteY198" fmla="*/ 2577981 h 4071233"/>
              <a:gd name="connsiteX199" fmla="*/ 1258116 w 1683630"/>
              <a:gd name="connsiteY199" fmla="*/ 2601371 h 4071233"/>
              <a:gd name="connsiteX200" fmla="*/ 1260578 w 1683630"/>
              <a:gd name="connsiteY200" fmla="*/ 2633378 h 4071233"/>
              <a:gd name="connsiteX201" fmla="*/ 1274118 w 1683630"/>
              <a:gd name="connsiteY201" fmla="*/ 2686312 h 4071233"/>
              <a:gd name="connsiteX202" fmla="*/ 1277812 w 1683630"/>
              <a:gd name="connsiteY202" fmla="*/ 2707240 h 4071233"/>
              <a:gd name="connsiteX203" fmla="*/ 1283967 w 1683630"/>
              <a:gd name="connsiteY203" fmla="*/ 2747863 h 4071233"/>
              <a:gd name="connsiteX204" fmla="*/ 1281505 w 1683630"/>
              <a:gd name="connsiteY204" fmla="*/ 2797104 h 4071233"/>
              <a:gd name="connsiteX205" fmla="*/ 1279042 w 1683630"/>
              <a:gd name="connsiteY205" fmla="*/ 2815571 h 4071233"/>
              <a:gd name="connsiteX206" fmla="*/ 1274118 w 1683630"/>
              <a:gd name="connsiteY206" fmla="*/ 2841422 h 4071233"/>
              <a:gd name="connsiteX207" fmla="*/ 1272888 w 1683630"/>
              <a:gd name="connsiteY207" fmla="*/ 2858656 h 4071233"/>
              <a:gd name="connsiteX208" fmla="*/ 1290122 w 1683630"/>
              <a:gd name="connsiteY208" fmla="*/ 2934980 h 4071233"/>
              <a:gd name="connsiteX209" fmla="*/ 1301201 w 1683630"/>
              <a:gd name="connsiteY209" fmla="*/ 3003918 h 4071233"/>
              <a:gd name="connsiteX210" fmla="*/ 1303663 w 1683630"/>
              <a:gd name="connsiteY210" fmla="*/ 3022384 h 4071233"/>
              <a:gd name="connsiteX211" fmla="*/ 1315973 w 1683630"/>
              <a:gd name="connsiteY211" fmla="*/ 3070394 h 4071233"/>
              <a:gd name="connsiteX212" fmla="*/ 1330746 w 1683630"/>
              <a:gd name="connsiteY212" fmla="*/ 3159028 h 4071233"/>
              <a:gd name="connsiteX213" fmla="*/ 1355367 w 1683630"/>
              <a:gd name="connsiteY213" fmla="*/ 3320294 h 4071233"/>
              <a:gd name="connsiteX214" fmla="*/ 1371371 w 1683630"/>
              <a:gd name="connsiteY214" fmla="*/ 3413853 h 4071233"/>
              <a:gd name="connsiteX215" fmla="*/ 1376295 w 1683630"/>
              <a:gd name="connsiteY215" fmla="*/ 3448321 h 4071233"/>
              <a:gd name="connsiteX216" fmla="*/ 1379987 w 1683630"/>
              <a:gd name="connsiteY216" fmla="*/ 3463094 h 4071233"/>
              <a:gd name="connsiteX217" fmla="*/ 1382449 w 1683630"/>
              <a:gd name="connsiteY217" fmla="*/ 3500025 h 4071233"/>
              <a:gd name="connsiteX218" fmla="*/ 1383681 w 1683630"/>
              <a:gd name="connsiteY218" fmla="*/ 3527108 h 4071233"/>
              <a:gd name="connsiteX219" fmla="*/ 1389835 w 1683630"/>
              <a:gd name="connsiteY219" fmla="*/ 3580041 h 4071233"/>
              <a:gd name="connsiteX220" fmla="*/ 1397222 w 1683630"/>
              <a:gd name="connsiteY220" fmla="*/ 3635438 h 4071233"/>
              <a:gd name="connsiteX221" fmla="*/ 1404608 w 1683630"/>
              <a:gd name="connsiteY221" fmla="*/ 3721611 h 4071233"/>
              <a:gd name="connsiteX222" fmla="*/ 1409532 w 1683630"/>
              <a:gd name="connsiteY222" fmla="*/ 3759772 h 4071233"/>
              <a:gd name="connsiteX223" fmla="*/ 1410764 w 1683630"/>
              <a:gd name="connsiteY223" fmla="*/ 3765928 h 4071233"/>
              <a:gd name="connsiteX224" fmla="*/ 1434153 w 1683630"/>
              <a:gd name="connsiteY224" fmla="*/ 3774545 h 4071233"/>
              <a:gd name="connsiteX225" fmla="*/ 1478470 w 1683630"/>
              <a:gd name="connsiteY225" fmla="*/ 3777007 h 4071233"/>
              <a:gd name="connsiteX226" fmla="*/ 1487088 w 1683630"/>
              <a:gd name="connsiteY226" fmla="*/ 3783162 h 4071233"/>
              <a:gd name="connsiteX227" fmla="*/ 1494474 w 1683630"/>
              <a:gd name="connsiteY227" fmla="*/ 3812707 h 4071233"/>
              <a:gd name="connsiteX228" fmla="*/ 1508015 w 1683630"/>
              <a:gd name="connsiteY228" fmla="*/ 3852100 h 4071233"/>
              <a:gd name="connsiteX229" fmla="*/ 1509246 w 1683630"/>
              <a:gd name="connsiteY229" fmla="*/ 3859486 h 4071233"/>
              <a:gd name="connsiteX230" fmla="*/ 1504322 w 1683630"/>
              <a:gd name="connsiteY230" fmla="*/ 3861949 h 4071233"/>
              <a:gd name="connsiteX231" fmla="*/ 1493242 w 1683630"/>
              <a:gd name="connsiteY231" fmla="*/ 3861949 h 4071233"/>
              <a:gd name="connsiteX232" fmla="*/ 1498166 w 1683630"/>
              <a:gd name="connsiteY232" fmla="*/ 3869335 h 4071233"/>
              <a:gd name="connsiteX233" fmla="*/ 1522787 w 1683630"/>
              <a:gd name="connsiteY233" fmla="*/ 3895186 h 4071233"/>
              <a:gd name="connsiteX234" fmla="*/ 1541253 w 1683630"/>
              <a:gd name="connsiteY234" fmla="*/ 3912420 h 4071233"/>
              <a:gd name="connsiteX235" fmla="*/ 1546177 w 1683630"/>
              <a:gd name="connsiteY235" fmla="*/ 3918576 h 4071233"/>
              <a:gd name="connsiteX236" fmla="*/ 1620039 w 1683630"/>
              <a:gd name="connsiteY236" fmla="*/ 3951813 h 4071233"/>
              <a:gd name="connsiteX237" fmla="*/ 1663125 w 1683630"/>
              <a:gd name="connsiteY237" fmla="*/ 3978896 h 4071233"/>
              <a:gd name="connsiteX238" fmla="*/ 1670511 w 1683630"/>
              <a:gd name="connsiteY238" fmla="*/ 4007210 h 4071233"/>
              <a:gd name="connsiteX239" fmla="*/ 1682821 w 1683630"/>
              <a:gd name="connsiteY239" fmla="*/ 4023213 h 4071233"/>
              <a:gd name="connsiteX240" fmla="*/ 1681591 w 1683630"/>
              <a:gd name="connsiteY240" fmla="*/ 4035524 h 4071233"/>
              <a:gd name="connsiteX241" fmla="*/ 1674205 w 1683630"/>
              <a:gd name="connsiteY241" fmla="*/ 4036755 h 4071233"/>
              <a:gd name="connsiteX242" fmla="*/ 1623732 w 1683630"/>
              <a:gd name="connsiteY242" fmla="*/ 4042910 h 4071233"/>
              <a:gd name="connsiteX243" fmla="*/ 1533867 w 1683630"/>
              <a:gd name="connsiteY243" fmla="*/ 4058914 h 4071233"/>
              <a:gd name="connsiteX244" fmla="*/ 1419380 w 1683630"/>
              <a:gd name="connsiteY244" fmla="*/ 4056452 h 4071233"/>
              <a:gd name="connsiteX245" fmla="*/ 1361522 w 1683630"/>
              <a:gd name="connsiteY245" fmla="*/ 4025675 h 4071233"/>
              <a:gd name="connsiteX246" fmla="*/ 1339364 w 1683630"/>
              <a:gd name="connsiteY246" fmla="*/ 4015827 h 4071233"/>
              <a:gd name="connsiteX247" fmla="*/ 1312281 w 1683630"/>
              <a:gd name="connsiteY247" fmla="*/ 4024445 h 4071233"/>
              <a:gd name="connsiteX248" fmla="*/ 1298739 w 1683630"/>
              <a:gd name="connsiteY248" fmla="*/ 4026907 h 4071233"/>
              <a:gd name="connsiteX249" fmla="*/ 1210105 w 1683630"/>
              <a:gd name="connsiteY249" fmla="*/ 4013365 h 4071233"/>
              <a:gd name="connsiteX250" fmla="*/ 1201488 w 1683630"/>
              <a:gd name="connsiteY250" fmla="*/ 3999824 h 4071233"/>
              <a:gd name="connsiteX251" fmla="*/ 1201488 w 1683630"/>
              <a:gd name="connsiteY251" fmla="*/ 3948121 h 4071233"/>
              <a:gd name="connsiteX252" fmla="*/ 1210105 w 1683630"/>
              <a:gd name="connsiteY252" fmla="*/ 3933348 h 4071233"/>
              <a:gd name="connsiteX253" fmla="*/ 1208874 w 1683630"/>
              <a:gd name="connsiteY253" fmla="*/ 3918576 h 4071233"/>
              <a:gd name="connsiteX254" fmla="*/ 1206412 w 1683630"/>
              <a:gd name="connsiteY254" fmla="*/ 3908728 h 4071233"/>
              <a:gd name="connsiteX255" fmla="*/ 1199026 w 1683630"/>
              <a:gd name="connsiteY255" fmla="*/ 3898880 h 4071233"/>
              <a:gd name="connsiteX256" fmla="*/ 1197794 w 1683630"/>
              <a:gd name="connsiteY256" fmla="*/ 3870565 h 4071233"/>
              <a:gd name="connsiteX257" fmla="*/ 1186716 w 1683630"/>
              <a:gd name="connsiteY257" fmla="*/ 3847176 h 4071233"/>
              <a:gd name="connsiteX258" fmla="*/ 1183022 w 1683630"/>
              <a:gd name="connsiteY258" fmla="*/ 3829942 h 4071233"/>
              <a:gd name="connsiteX259" fmla="*/ 1144861 w 1683630"/>
              <a:gd name="connsiteY259" fmla="*/ 3768390 h 4071233"/>
              <a:gd name="connsiteX260" fmla="*/ 1126394 w 1683630"/>
              <a:gd name="connsiteY260" fmla="*/ 3726535 h 4071233"/>
              <a:gd name="connsiteX261" fmla="*/ 1107930 w 1683630"/>
              <a:gd name="connsiteY261" fmla="*/ 3677294 h 4071233"/>
              <a:gd name="connsiteX262" fmla="*/ 1100543 w 1683630"/>
              <a:gd name="connsiteY262" fmla="*/ 3631745 h 4071233"/>
              <a:gd name="connsiteX263" fmla="*/ 1090695 w 1683630"/>
              <a:gd name="connsiteY263" fmla="*/ 3559114 h 4071233"/>
              <a:gd name="connsiteX264" fmla="*/ 1078385 w 1683630"/>
              <a:gd name="connsiteY264" fmla="*/ 3491407 h 4071233"/>
              <a:gd name="connsiteX265" fmla="*/ 1066074 w 1683630"/>
              <a:gd name="connsiteY265" fmla="*/ 3391694 h 4071233"/>
              <a:gd name="connsiteX266" fmla="*/ 1052532 w 1683630"/>
              <a:gd name="connsiteY266" fmla="*/ 3342453 h 4071233"/>
              <a:gd name="connsiteX267" fmla="*/ 1036530 w 1683630"/>
              <a:gd name="connsiteY267" fmla="*/ 3287056 h 4071233"/>
              <a:gd name="connsiteX268" fmla="*/ 1018064 w 1683630"/>
              <a:gd name="connsiteY268" fmla="*/ 3214425 h 4071233"/>
              <a:gd name="connsiteX269" fmla="*/ 1010677 w 1683630"/>
              <a:gd name="connsiteY269" fmla="*/ 3170108 h 4071233"/>
              <a:gd name="connsiteX270" fmla="*/ 1008215 w 1683630"/>
              <a:gd name="connsiteY270" fmla="*/ 3154104 h 4071233"/>
              <a:gd name="connsiteX271" fmla="*/ 977440 w 1683630"/>
              <a:gd name="connsiteY271" fmla="*/ 3093784 h 4071233"/>
              <a:gd name="connsiteX272" fmla="*/ 966360 w 1683630"/>
              <a:gd name="connsiteY272" fmla="*/ 3051929 h 4071233"/>
              <a:gd name="connsiteX273" fmla="*/ 939278 w 1683630"/>
              <a:gd name="connsiteY273" fmla="*/ 2984221 h 4071233"/>
              <a:gd name="connsiteX274" fmla="*/ 922043 w 1683630"/>
              <a:gd name="connsiteY274" fmla="*/ 2934980 h 4071233"/>
              <a:gd name="connsiteX275" fmla="*/ 908502 w 1683630"/>
              <a:gd name="connsiteY275" fmla="*/ 2872198 h 4071233"/>
              <a:gd name="connsiteX276" fmla="*/ 893730 w 1683630"/>
              <a:gd name="connsiteY276" fmla="*/ 2804491 h 4071233"/>
              <a:gd name="connsiteX277" fmla="*/ 876496 w 1683630"/>
              <a:gd name="connsiteY277" fmla="*/ 2726936 h 4071233"/>
              <a:gd name="connsiteX278" fmla="*/ 864185 w 1683630"/>
              <a:gd name="connsiteY278" fmla="*/ 2666615 h 4071233"/>
              <a:gd name="connsiteX279" fmla="*/ 849413 w 1683630"/>
              <a:gd name="connsiteY279" fmla="*/ 2598909 h 4071233"/>
              <a:gd name="connsiteX280" fmla="*/ 835871 w 1683630"/>
              <a:gd name="connsiteY280" fmla="*/ 2531201 h 4071233"/>
              <a:gd name="connsiteX281" fmla="*/ 817406 w 1683630"/>
              <a:gd name="connsiteY281" fmla="*/ 2473343 h 4071233"/>
              <a:gd name="connsiteX282" fmla="*/ 801402 w 1683630"/>
              <a:gd name="connsiteY282" fmla="*/ 2425333 h 4071233"/>
              <a:gd name="connsiteX283" fmla="*/ 794016 w 1683630"/>
              <a:gd name="connsiteY283" fmla="*/ 2414254 h 4071233"/>
              <a:gd name="connsiteX284" fmla="*/ 785399 w 1683630"/>
              <a:gd name="connsiteY284" fmla="*/ 2429026 h 4071233"/>
              <a:gd name="connsiteX285" fmla="*/ 778013 w 1683630"/>
              <a:gd name="connsiteY285" fmla="*/ 2453647 h 4071233"/>
              <a:gd name="connsiteX286" fmla="*/ 775551 w 1683630"/>
              <a:gd name="connsiteY286" fmla="*/ 2465957 h 4071233"/>
              <a:gd name="connsiteX287" fmla="*/ 789092 w 1683630"/>
              <a:gd name="connsiteY287" fmla="*/ 2516429 h 4071233"/>
              <a:gd name="connsiteX288" fmla="*/ 782937 w 1683630"/>
              <a:gd name="connsiteY288" fmla="*/ 2491808 h 4071233"/>
              <a:gd name="connsiteX289" fmla="*/ 797709 w 1683630"/>
              <a:gd name="connsiteY289" fmla="*/ 2548436 h 4071233"/>
              <a:gd name="connsiteX290" fmla="*/ 801402 w 1683630"/>
              <a:gd name="connsiteY290" fmla="*/ 2605063 h 4071233"/>
              <a:gd name="connsiteX291" fmla="*/ 800171 w 1683630"/>
              <a:gd name="connsiteY291" fmla="*/ 2656767 h 4071233"/>
              <a:gd name="connsiteX292" fmla="*/ 792785 w 1683630"/>
              <a:gd name="connsiteY292" fmla="*/ 2729398 h 4071233"/>
              <a:gd name="connsiteX293" fmla="*/ 794016 w 1683630"/>
              <a:gd name="connsiteY293" fmla="*/ 2838960 h 4071233"/>
              <a:gd name="connsiteX294" fmla="*/ 790323 w 1683630"/>
              <a:gd name="connsiteY294" fmla="*/ 2899281 h 4071233"/>
              <a:gd name="connsiteX295" fmla="*/ 785399 w 1683630"/>
              <a:gd name="connsiteY295" fmla="*/ 2989146 h 4071233"/>
              <a:gd name="connsiteX296" fmla="*/ 776781 w 1683630"/>
              <a:gd name="connsiteY296" fmla="*/ 3034694 h 4071233"/>
              <a:gd name="connsiteX297" fmla="*/ 776781 w 1683630"/>
              <a:gd name="connsiteY297" fmla="*/ 3087628 h 4071233"/>
              <a:gd name="connsiteX298" fmla="*/ 782937 w 1683630"/>
              <a:gd name="connsiteY298" fmla="*/ 3141794 h 4071233"/>
              <a:gd name="connsiteX299" fmla="*/ 787861 w 1683630"/>
              <a:gd name="connsiteY299" fmla="*/ 3226736 h 4071233"/>
              <a:gd name="connsiteX300" fmla="*/ 801402 w 1683630"/>
              <a:gd name="connsiteY300" fmla="*/ 3307984 h 4071233"/>
              <a:gd name="connsiteX301" fmla="*/ 805096 w 1683630"/>
              <a:gd name="connsiteY301" fmla="*/ 3368304 h 4071233"/>
              <a:gd name="connsiteX302" fmla="*/ 801402 w 1683630"/>
              <a:gd name="connsiteY302" fmla="*/ 3456938 h 4071233"/>
              <a:gd name="connsiteX303" fmla="*/ 803864 w 1683630"/>
              <a:gd name="connsiteY303" fmla="*/ 3503717 h 4071233"/>
              <a:gd name="connsiteX304" fmla="*/ 813712 w 1683630"/>
              <a:gd name="connsiteY304" fmla="*/ 3575117 h 4071233"/>
              <a:gd name="connsiteX305" fmla="*/ 821098 w 1683630"/>
              <a:gd name="connsiteY305" fmla="*/ 3679756 h 4071233"/>
              <a:gd name="connsiteX306" fmla="*/ 822330 w 1683630"/>
              <a:gd name="connsiteY306" fmla="*/ 3773314 h 4071233"/>
              <a:gd name="connsiteX307" fmla="*/ 819868 w 1683630"/>
              <a:gd name="connsiteY307" fmla="*/ 3796703 h 4071233"/>
              <a:gd name="connsiteX308" fmla="*/ 817406 w 1683630"/>
              <a:gd name="connsiteY308" fmla="*/ 3806551 h 4071233"/>
              <a:gd name="connsiteX309" fmla="*/ 818636 w 1683630"/>
              <a:gd name="connsiteY309" fmla="*/ 3837328 h 4071233"/>
              <a:gd name="connsiteX310" fmla="*/ 826023 w 1683630"/>
              <a:gd name="connsiteY310" fmla="*/ 3855793 h 4071233"/>
              <a:gd name="connsiteX311" fmla="*/ 822330 w 1683630"/>
              <a:gd name="connsiteY311" fmla="*/ 3868103 h 4071233"/>
              <a:gd name="connsiteX312" fmla="*/ 821098 w 1683630"/>
              <a:gd name="connsiteY312" fmla="*/ 3873027 h 4071233"/>
              <a:gd name="connsiteX313" fmla="*/ 819868 w 1683630"/>
              <a:gd name="connsiteY313" fmla="*/ 3901342 h 4071233"/>
              <a:gd name="connsiteX314" fmla="*/ 818636 w 1683630"/>
              <a:gd name="connsiteY314" fmla="*/ 3922268 h 4071233"/>
              <a:gd name="connsiteX315" fmla="*/ 828485 w 1683630"/>
              <a:gd name="connsiteY315" fmla="*/ 3932117 h 4071233"/>
              <a:gd name="connsiteX316" fmla="*/ 830947 w 1683630"/>
              <a:gd name="connsiteY316" fmla="*/ 3949351 h 4071233"/>
              <a:gd name="connsiteX317" fmla="*/ 830947 w 1683630"/>
              <a:gd name="connsiteY317" fmla="*/ 3982590 h 4071233"/>
              <a:gd name="connsiteX318" fmla="*/ 830947 w 1683630"/>
              <a:gd name="connsiteY318" fmla="*/ 3988744 h 4071233"/>
              <a:gd name="connsiteX319" fmla="*/ 829716 w 1683630"/>
              <a:gd name="connsiteY319" fmla="*/ 3996130 h 4071233"/>
              <a:gd name="connsiteX320" fmla="*/ 787861 w 1683630"/>
              <a:gd name="connsiteY320" fmla="*/ 4012135 h 4071233"/>
              <a:gd name="connsiteX321" fmla="*/ 755854 w 1683630"/>
              <a:gd name="connsiteY321" fmla="*/ 4018289 h 4071233"/>
              <a:gd name="connsiteX322" fmla="*/ 727540 w 1683630"/>
              <a:gd name="connsiteY322" fmla="*/ 4008441 h 4071233"/>
              <a:gd name="connsiteX323" fmla="*/ 705381 w 1683630"/>
              <a:gd name="connsiteY323" fmla="*/ 4026907 h 4071233"/>
              <a:gd name="connsiteX324" fmla="*/ 696765 w 1683630"/>
              <a:gd name="connsiteY324" fmla="*/ 4040448 h 4071233"/>
              <a:gd name="connsiteX325" fmla="*/ 656140 w 1683630"/>
              <a:gd name="connsiteY325" fmla="*/ 4060144 h 4071233"/>
              <a:gd name="connsiteX326" fmla="*/ 553965 w 1683630"/>
              <a:gd name="connsiteY326" fmla="*/ 4069992 h 4071233"/>
              <a:gd name="connsiteX327" fmla="*/ 443172 w 1683630"/>
              <a:gd name="connsiteY327" fmla="*/ 4058914 h 4071233"/>
              <a:gd name="connsiteX328" fmla="*/ 422244 w 1683630"/>
              <a:gd name="connsiteY328" fmla="*/ 4049066 h 4071233"/>
              <a:gd name="connsiteX329" fmla="*/ 424706 w 1683630"/>
              <a:gd name="connsiteY329" fmla="*/ 4034293 h 4071233"/>
              <a:gd name="connsiteX330" fmla="*/ 434554 w 1683630"/>
              <a:gd name="connsiteY330" fmla="*/ 4024445 h 4071233"/>
              <a:gd name="connsiteX331" fmla="*/ 440710 w 1683630"/>
              <a:gd name="connsiteY331" fmla="*/ 3996130 h 4071233"/>
              <a:gd name="connsiteX332" fmla="*/ 454251 w 1683630"/>
              <a:gd name="connsiteY332" fmla="*/ 3977666 h 4071233"/>
              <a:gd name="connsiteX333" fmla="*/ 464099 w 1683630"/>
              <a:gd name="connsiteY333" fmla="*/ 3972741 h 4071233"/>
              <a:gd name="connsiteX334" fmla="*/ 472717 w 1683630"/>
              <a:gd name="connsiteY334" fmla="*/ 3969048 h 4071233"/>
              <a:gd name="connsiteX335" fmla="*/ 510878 w 1683630"/>
              <a:gd name="connsiteY335" fmla="*/ 3939503 h 4071233"/>
              <a:gd name="connsiteX336" fmla="*/ 524420 w 1683630"/>
              <a:gd name="connsiteY336" fmla="*/ 3922268 h 4071233"/>
              <a:gd name="connsiteX337" fmla="*/ 550271 w 1683630"/>
              <a:gd name="connsiteY337" fmla="*/ 3890262 h 4071233"/>
              <a:gd name="connsiteX338" fmla="*/ 563813 w 1683630"/>
              <a:gd name="connsiteY338" fmla="*/ 3873027 h 4071233"/>
              <a:gd name="connsiteX339" fmla="*/ 555195 w 1683630"/>
              <a:gd name="connsiteY339" fmla="*/ 3861949 h 4071233"/>
              <a:gd name="connsiteX340" fmla="*/ 558889 w 1683630"/>
              <a:gd name="connsiteY340" fmla="*/ 3848407 h 4071233"/>
              <a:gd name="connsiteX341" fmla="*/ 561351 w 1683630"/>
              <a:gd name="connsiteY341" fmla="*/ 3831172 h 4071233"/>
              <a:gd name="connsiteX342" fmla="*/ 551503 w 1683630"/>
              <a:gd name="connsiteY342" fmla="*/ 3801627 h 4071233"/>
              <a:gd name="connsiteX343" fmla="*/ 540423 w 1683630"/>
              <a:gd name="connsiteY343" fmla="*/ 3730227 h 4071233"/>
              <a:gd name="connsiteX344" fmla="*/ 528113 w 1683630"/>
              <a:gd name="connsiteY344" fmla="*/ 3653903 h 4071233"/>
              <a:gd name="connsiteX345" fmla="*/ 510878 w 1683630"/>
              <a:gd name="connsiteY345" fmla="*/ 3562807 h 4071233"/>
              <a:gd name="connsiteX346" fmla="*/ 507186 w 1683630"/>
              <a:gd name="connsiteY346" fmla="*/ 3496331 h 4071233"/>
              <a:gd name="connsiteX347" fmla="*/ 509648 w 1683630"/>
              <a:gd name="connsiteY347" fmla="*/ 3399080 h 4071233"/>
              <a:gd name="connsiteX348" fmla="*/ 510878 w 1683630"/>
              <a:gd name="connsiteY348" fmla="*/ 3232890 h 4071233"/>
              <a:gd name="connsiteX349" fmla="*/ 503492 w 1683630"/>
              <a:gd name="connsiteY349" fmla="*/ 3081474 h 4071233"/>
              <a:gd name="connsiteX350" fmla="*/ 496106 w 1683630"/>
              <a:gd name="connsiteY350" fmla="*/ 2984221 h 4071233"/>
              <a:gd name="connsiteX351" fmla="*/ 481333 w 1683630"/>
              <a:gd name="connsiteY351" fmla="*/ 2848808 h 4071233"/>
              <a:gd name="connsiteX352" fmla="*/ 462869 w 1683630"/>
              <a:gd name="connsiteY352" fmla="*/ 2714626 h 4071233"/>
              <a:gd name="connsiteX353" fmla="*/ 455482 w 1683630"/>
              <a:gd name="connsiteY353" fmla="*/ 2651843 h 4071233"/>
              <a:gd name="connsiteX354" fmla="*/ 449327 w 1683630"/>
              <a:gd name="connsiteY354" fmla="*/ 2629684 h 4071233"/>
              <a:gd name="connsiteX355" fmla="*/ 428400 w 1683630"/>
              <a:gd name="connsiteY355" fmla="*/ 2569364 h 4071233"/>
              <a:gd name="connsiteX356" fmla="*/ 402547 w 1683630"/>
              <a:gd name="connsiteY356" fmla="*/ 2485654 h 4071233"/>
              <a:gd name="connsiteX357" fmla="*/ 379158 w 1683630"/>
              <a:gd name="connsiteY357" fmla="*/ 2384709 h 4071233"/>
              <a:gd name="connsiteX358" fmla="*/ 364386 w 1683630"/>
              <a:gd name="connsiteY358" fmla="*/ 2318233 h 4071233"/>
              <a:gd name="connsiteX359" fmla="*/ 349614 w 1683630"/>
              <a:gd name="connsiteY359" fmla="*/ 2228367 h 4071233"/>
              <a:gd name="connsiteX360" fmla="*/ 344689 w 1683630"/>
              <a:gd name="connsiteY360" fmla="*/ 2176664 h 4071233"/>
              <a:gd name="connsiteX361" fmla="*/ 339765 w 1683630"/>
              <a:gd name="connsiteY361" fmla="*/ 2084337 h 4071233"/>
              <a:gd name="connsiteX362" fmla="*/ 340996 w 1683630"/>
              <a:gd name="connsiteY362" fmla="*/ 2014168 h 4071233"/>
              <a:gd name="connsiteX363" fmla="*/ 348382 w 1683630"/>
              <a:gd name="connsiteY363" fmla="*/ 1951386 h 4071233"/>
              <a:gd name="connsiteX364" fmla="*/ 361924 w 1683630"/>
              <a:gd name="connsiteY364" fmla="*/ 1878754 h 4071233"/>
              <a:gd name="connsiteX365" fmla="*/ 400085 w 1683630"/>
              <a:gd name="connsiteY365" fmla="*/ 1750727 h 4071233"/>
              <a:gd name="connsiteX366" fmla="*/ 407471 w 1683630"/>
              <a:gd name="connsiteY366" fmla="*/ 1711334 h 4071233"/>
              <a:gd name="connsiteX367" fmla="*/ 411165 w 1683630"/>
              <a:gd name="connsiteY367" fmla="*/ 1689175 h 4071233"/>
              <a:gd name="connsiteX368" fmla="*/ 397623 w 1683630"/>
              <a:gd name="connsiteY368" fmla="*/ 1683020 h 4071233"/>
              <a:gd name="connsiteX369" fmla="*/ 389007 w 1683630"/>
              <a:gd name="connsiteY369" fmla="*/ 1668248 h 4071233"/>
              <a:gd name="connsiteX370" fmla="*/ 385313 w 1683630"/>
              <a:gd name="connsiteY370" fmla="*/ 1669478 h 4071233"/>
              <a:gd name="connsiteX371" fmla="*/ 374234 w 1683630"/>
              <a:gd name="connsiteY371" fmla="*/ 1724876 h 4071233"/>
              <a:gd name="connsiteX372" fmla="*/ 344689 w 1683630"/>
              <a:gd name="connsiteY372" fmla="*/ 1818434 h 4071233"/>
              <a:gd name="connsiteX373" fmla="*/ 315145 w 1683630"/>
              <a:gd name="connsiteY373" fmla="*/ 1903375 h 4071233"/>
              <a:gd name="connsiteX374" fmla="*/ 295448 w 1683630"/>
              <a:gd name="connsiteY374" fmla="*/ 1985855 h 4071233"/>
              <a:gd name="connsiteX375" fmla="*/ 284368 w 1683630"/>
              <a:gd name="connsiteY375" fmla="*/ 2036326 h 4071233"/>
              <a:gd name="connsiteX376" fmla="*/ 283138 w 1683630"/>
              <a:gd name="connsiteY376" fmla="*/ 2080643 h 4071233"/>
              <a:gd name="connsiteX377" fmla="*/ 289292 w 1683630"/>
              <a:gd name="connsiteY377" fmla="*/ 2118806 h 4071233"/>
              <a:gd name="connsiteX378" fmla="*/ 315145 w 1683630"/>
              <a:gd name="connsiteY378" fmla="*/ 2165585 h 4071233"/>
              <a:gd name="connsiteX379" fmla="*/ 318837 w 1683630"/>
              <a:gd name="connsiteY379" fmla="*/ 2207440 h 4071233"/>
              <a:gd name="connsiteX380" fmla="*/ 320069 w 1683630"/>
              <a:gd name="connsiteY380" fmla="*/ 2260374 h 4071233"/>
              <a:gd name="connsiteX381" fmla="*/ 324993 w 1683630"/>
              <a:gd name="connsiteY381" fmla="*/ 2297305 h 4071233"/>
              <a:gd name="connsiteX382" fmla="*/ 327455 w 1683630"/>
              <a:gd name="connsiteY382" fmla="*/ 2309615 h 4071233"/>
              <a:gd name="connsiteX383" fmla="*/ 327455 w 1683630"/>
              <a:gd name="connsiteY383" fmla="*/ 2340392 h 4071233"/>
              <a:gd name="connsiteX384" fmla="*/ 326223 w 1683630"/>
              <a:gd name="connsiteY384" fmla="*/ 2355164 h 4071233"/>
              <a:gd name="connsiteX385" fmla="*/ 315145 w 1683630"/>
              <a:gd name="connsiteY385" fmla="*/ 2367475 h 4071233"/>
              <a:gd name="connsiteX386" fmla="*/ 300372 w 1683630"/>
              <a:gd name="connsiteY386" fmla="*/ 2357626 h 4071233"/>
              <a:gd name="connsiteX387" fmla="*/ 291754 w 1683630"/>
              <a:gd name="connsiteY387" fmla="*/ 2345316 h 4071233"/>
              <a:gd name="connsiteX388" fmla="*/ 284368 w 1683630"/>
              <a:gd name="connsiteY388" fmla="*/ 2355164 h 4071233"/>
              <a:gd name="connsiteX389" fmla="*/ 281906 w 1683630"/>
              <a:gd name="connsiteY389" fmla="*/ 2363781 h 4071233"/>
              <a:gd name="connsiteX390" fmla="*/ 275752 w 1683630"/>
              <a:gd name="connsiteY390" fmla="*/ 2372399 h 4071233"/>
              <a:gd name="connsiteX391" fmla="*/ 279444 w 1683630"/>
              <a:gd name="connsiteY391" fmla="*/ 2403174 h 4071233"/>
              <a:gd name="connsiteX392" fmla="*/ 285600 w 1683630"/>
              <a:gd name="connsiteY392" fmla="*/ 2458571 h 4071233"/>
              <a:gd name="connsiteX393" fmla="*/ 304065 w 1683630"/>
              <a:gd name="connsiteY393" fmla="*/ 2516429 h 4071233"/>
              <a:gd name="connsiteX394" fmla="*/ 327455 w 1683630"/>
              <a:gd name="connsiteY394" fmla="*/ 2581674 h 4071233"/>
              <a:gd name="connsiteX395" fmla="*/ 358230 w 1683630"/>
              <a:gd name="connsiteY395" fmla="*/ 2693698 h 4071233"/>
              <a:gd name="connsiteX396" fmla="*/ 379158 w 1683630"/>
              <a:gd name="connsiteY396" fmla="*/ 2810646 h 4071233"/>
              <a:gd name="connsiteX397" fmla="*/ 384082 w 1683630"/>
              <a:gd name="connsiteY397" fmla="*/ 2877122 h 4071233"/>
              <a:gd name="connsiteX398" fmla="*/ 386545 w 1683630"/>
              <a:gd name="connsiteY398" fmla="*/ 2934980 h 4071233"/>
              <a:gd name="connsiteX399" fmla="*/ 389007 w 1683630"/>
              <a:gd name="connsiteY399" fmla="*/ 2964525 h 4071233"/>
              <a:gd name="connsiteX400" fmla="*/ 401317 w 1683630"/>
              <a:gd name="connsiteY400" fmla="*/ 2992839 h 4071233"/>
              <a:gd name="connsiteX401" fmla="*/ 405009 w 1683630"/>
              <a:gd name="connsiteY401" fmla="*/ 3003918 h 4071233"/>
              <a:gd name="connsiteX402" fmla="*/ 421013 w 1683630"/>
              <a:gd name="connsiteY402" fmla="*/ 3050697 h 4071233"/>
              <a:gd name="connsiteX403" fmla="*/ 429630 w 1683630"/>
              <a:gd name="connsiteY403" fmla="*/ 3103632 h 4071233"/>
              <a:gd name="connsiteX404" fmla="*/ 435786 w 1683630"/>
              <a:gd name="connsiteY404" fmla="*/ 3179956 h 4071233"/>
              <a:gd name="connsiteX405" fmla="*/ 446864 w 1683630"/>
              <a:gd name="connsiteY405" fmla="*/ 3248894 h 4071233"/>
              <a:gd name="connsiteX406" fmla="*/ 455482 w 1683630"/>
              <a:gd name="connsiteY406" fmla="*/ 3296904 h 4071233"/>
              <a:gd name="connsiteX407" fmla="*/ 462869 w 1683630"/>
              <a:gd name="connsiteY407" fmla="*/ 3381846 h 4071233"/>
              <a:gd name="connsiteX408" fmla="*/ 462869 w 1683630"/>
              <a:gd name="connsiteY408" fmla="*/ 3431087 h 4071233"/>
              <a:gd name="connsiteX409" fmla="*/ 459175 w 1683630"/>
              <a:gd name="connsiteY409" fmla="*/ 3437242 h 4071233"/>
              <a:gd name="connsiteX410" fmla="*/ 444402 w 1683630"/>
              <a:gd name="connsiteY410" fmla="*/ 3436011 h 4071233"/>
              <a:gd name="connsiteX411" fmla="*/ 435786 w 1683630"/>
              <a:gd name="connsiteY411" fmla="*/ 3434779 h 4071233"/>
              <a:gd name="connsiteX412" fmla="*/ 413627 w 1683630"/>
              <a:gd name="connsiteY412" fmla="*/ 3436011 h 4071233"/>
              <a:gd name="connsiteX413" fmla="*/ 397623 w 1683630"/>
              <a:gd name="connsiteY413" fmla="*/ 3433549 h 4071233"/>
              <a:gd name="connsiteX414" fmla="*/ 397623 w 1683630"/>
              <a:gd name="connsiteY414" fmla="*/ 3443397 h 4071233"/>
              <a:gd name="connsiteX415" fmla="*/ 395161 w 1683630"/>
              <a:gd name="connsiteY415" fmla="*/ 3448321 h 4071233"/>
              <a:gd name="connsiteX416" fmla="*/ 375465 w 1683630"/>
              <a:gd name="connsiteY416" fmla="*/ 3452014 h 4071233"/>
              <a:gd name="connsiteX417" fmla="*/ 369310 w 1683630"/>
              <a:gd name="connsiteY417" fmla="*/ 3444628 h 4071233"/>
              <a:gd name="connsiteX418" fmla="*/ 364386 w 1683630"/>
              <a:gd name="connsiteY418" fmla="*/ 3437242 h 4071233"/>
              <a:gd name="connsiteX419" fmla="*/ 326223 w 1683630"/>
              <a:gd name="connsiteY419" fmla="*/ 3438473 h 4071233"/>
              <a:gd name="connsiteX420" fmla="*/ 306527 w 1683630"/>
              <a:gd name="connsiteY420" fmla="*/ 3436011 h 4071233"/>
              <a:gd name="connsiteX421" fmla="*/ 272058 w 1683630"/>
              <a:gd name="connsiteY421" fmla="*/ 3438473 h 4071233"/>
              <a:gd name="connsiteX422" fmla="*/ 236359 w 1683630"/>
              <a:gd name="connsiteY422" fmla="*/ 3439704 h 4071233"/>
              <a:gd name="connsiteX423" fmla="*/ 232665 w 1683630"/>
              <a:gd name="connsiteY423" fmla="*/ 3452014 h 4071233"/>
              <a:gd name="connsiteX424" fmla="*/ 230203 w 1683630"/>
              <a:gd name="connsiteY424" fmla="*/ 3455708 h 4071233"/>
              <a:gd name="connsiteX425" fmla="*/ 210506 w 1683630"/>
              <a:gd name="connsiteY425" fmla="*/ 3454476 h 4071233"/>
              <a:gd name="connsiteX426" fmla="*/ 206814 w 1683630"/>
              <a:gd name="connsiteY426" fmla="*/ 3447090 h 4071233"/>
              <a:gd name="connsiteX427" fmla="*/ 201890 w 1683630"/>
              <a:gd name="connsiteY427" fmla="*/ 3437242 h 4071233"/>
              <a:gd name="connsiteX428" fmla="*/ 184655 w 1683630"/>
              <a:gd name="connsiteY428" fmla="*/ 3437242 h 4071233"/>
              <a:gd name="connsiteX429" fmla="*/ 177269 w 1683630"/>
              <a:gd name="connsiteY429" fmla="*/ 3440935 h 4071233"/>
              <a:gd name="connsiteX430" fmla="*/ 151417 w 1683630"/>
              <a:gd name="connsiteY430" fmla="*/ 3449552 h 4071233"/>
              <a:gd name="connsiteX431" fmla="*/ 136644 w 1683630"/>
              <a:gd name="connsiteY431" fmla="*/ 3440935 h 4071233"/>
              <a:gd name="connsiteX432" fmla="*/ 126796 w 1683630"/>
              <a:gd name="connsiteY432" fmla="*/ 3432317 h 4071233"/>
              <a:gd name="connsiteX433" fmla="*/ 113255 w 1683630"/>
              <a:gd name="connsiteY433" fmla="*/ 3422469 h 4071233"/>
              <a:gd name="connsiteX434" fmla="*/ 87403 w 1683630"/>
              <a:gd name="connsiteY434" fmla="*/ 3416315 h 4071233"/>
              <a:gd name="connsiteX435" fmla="*/ 50472 w 1683630"/>
              <a:gd name="connsiteY435" fmla="*/ 3401542 h 4071233"/>
              <a:gd name="connsiteX436" fmla="*/ 25851 w 1683630"/>
              <a:gd name="connsiteY436" fmla="*/ 3391694 h 4071233"/>
              <a:gd name="connsiteX437" fmla="*/ 11079 w 1683630"/>
              <a:gd name="connsiteY437" fmla="*/ 3381846 h 4071233"/>
              <a:gd name="connsiteX438" fmla="*/ 6155 w 1683630"/>
              <a:gd name="connsiteY438" fmla="*/ 3373228 h 4071233"/>
              <a:gd name="connsiteX439" fmla="*/ 0 w 1683630"/>
              <a:gd name="connsiteY439" fmla="*/ 3347377 h 4071233"/>
              <a:gd name="connsiteX440" fmla="*/ 3693 w 1683630"/>
              <a:gd name="connsiteY440" fmla="*/ 3283363 h 4071233"/>
              <a:gd name="connsiteX441" fmla="*/ 13541 w 1683630"/>
              <a:gd name="connsiteY441" fmla="*/ 3209501 h 4071233"/>
              <a:gd name="connsiteX442" fmla="*/ 27083 w 1683630"/>
              <a:gd name="connsiteY442" fmla="*/ 3103632 h 4071233"/>
              <a:gd name="connsiteX443" fmla="*/ 30775 w 1683630"/>
              <a:gd name="connsiteY443" fmla="*/ 3050697 h 4071233"/>
              <a:gd name="connsiteX444" fmla="*/ 46780 w 1683630"/>
              <a:gd name="connsiteY444" fmla="*/ 2968219 h 4071233"/>
              <a:gd name="connsiteX445" fmla="*/ 66476 w 1683630"/>
              <a:gd name="connsiteY445" fmla="*/ 2884508 h 4071233"/>
              <a:gd name="connsiteX446" fmla="*/ 87403 w 1683630"/>
              <a:gd name="connsiteY446" fmla="*/ 2845115 h 4071233"/>
              <a:gd name="connsiteX447" fmla="*/ 97251 w 1683630"/>
              <a:gd name="connsiteY447" fmla="*/ 2832805 h 4071233"/>
              <a:gd name="connsiteX448" fmla="*/ 105869 w 1683630"/>
              <a:gd name="connsiteY448" fmla="*/ 2790950 h 4071233"/>
              <a:gd name="connsiteX449" fmla="*/ 118179 w 1683630"/>
              <a:gd name="connsiteY449" fmla="*/ 2722012 h 4071233"/>
              <a:gd name="connsiteX450" fmla="*/ 135414 w 1683630"/>
              <a:gd name="connsiteY450" fmla="*/ 2646918 h 4071233"/>
              <a:gd name="connsiteX451" fmla="*/ 144030 w 1683630"/>
              <a:gd name="connsiteY451" fmla="*/ 2605063 h 4071233"/>
              <a:gd name="connsiteX452" fmla="*/ 150186 w 1683630"/>
              <a:gd name="connsiteY452" fmla="*/ 2582905 h 4071233"/>
              <a:gd name="connsiteX453" fmla="*/ 158803 w 1683630"/>
              <a:gd name="connsiteY453" fmla="*/ 2531201 h 4071233"/>
              <a:gd name="connsiteX454" fmla="*/ 167421 w 1683630"/>
              <a:gd name="connsiteY454" fmla="*/ 2467188 h 4071233"/>
              <a:gd name="connsiteX455" fmla="*/ 177269 w 1683630"/>
              <a:gd name="connsiteY455" fmla="*/ 2404406 h 4071233"/>
              <a:gd name="connsiteX456" fmla="*/ 185886 w 1683630"/>
              <a:gd name="connsiteY456" fmla="*/ 2383477 h 4071233"/>
              <a:gd name="connsiteX457" fmla="*/ 192041 w 1683630"/>
              <a:gd name="connsiteY457" fmla="*/ 2368705 h 4071233"/>
              <a:gd name="connsiteX458" fmla="*/ 195734 w 1683630"/>
              <a:gd name="connsiteY458" fmla="*/ 2362551 h 4071233"/>
              <a:gd name="connsiteX459" fmla="*/ 195734 w 1683630"/>
              <a:gd name="connsiteY459" fmla="*/ 2352702 h 4071233"/>
              <a:gd name="connsiteX460" fmla="*/ 184655 w 1683630"/>
              <a:gd name="connsiteY460" fmla="*/ 2345316 h 4071233"/>
              <a:gd name="connsiteX461" fmla="*/ 182193 w 1683630"/>
              <a:gd name="connsiteY461" fmla="*/ 2324388 h 4071233"/>
              <a:gd name="connsiteX462" fmla="*/ 179731 w 1683630"/>
              <a:gd name="connsiteY462" fmla="*/ 2312078 h 4071233"/>
              <a:gd name="connsiteX463" fmla="*/ 157572 w 1683630"/>
              <a:gd name="connsiteY463" fmla="*/ 2288689 h 4071233"/>
              <a:gd name="connsiteX464" fmla="*/ 151417 w 1683630"/>
              <a:gd name="connsiteY464" fmla="*/ 2262836 h 4071233"/>
              <a:gd name="connsiteX465" fmla="*/ 164959 w 1683630"/>
              <a:gd name="connsiteY465" fmla="*/ 2228367 h 4071233"/>
              <a:gd name="connsiteX466" fmla="*/ 173575 w 1683630"/>
              <a:gd name="connsiteY466" fmla="*/ 2203747 h 4071233"/>
              <a:gd name="connsiteX467" fmla="*/ 187117 w 1683630"/>
              <a:gd name="connsiteY467" fmla="*/ 2154505 h 4071233"/>
              <a:gd name="connsiteX468" fmla="*/ 190810 w 1683630"/>
              <a:gd name="connsiteY468" fmla="*/ 2133578 h 4071233"/>
              <a:gd name="connsiteX469" fmla="*/ 190810 w 1683630"/>
              <a:gd name="connsiteY469" fmla="*/ 2074489 h 4071233"/>
              <a:gd name="connsiteX470" fmla="*/ 193272 w 1683630"/>
              <a:gd name="connsiteY470" fmla="*/ 2016630 h 4071233"/>
              <a:gd name="connsiteX471" fmla="*/ 200658 w 1683630"/>
              <a:gd name="connsiteY471" fmla="*/ 1924303 h 4071233"/>
              <a:gd name="connsiteX472" fmla="*/ 196966 w 1683630"/>
              <a:gd name="connsiteY472" fmla="*/ 1841823 h 4071233"/>
              <a:gd name="connsiteX473" fmla="*/ 200658 w 1683630"/>
              <a:gd name="connsiteY473" fmla="*/ 1745803 h 4071233"/>
              <a:gd name="connsiteX474" fmla="*/ 205582 w 1683630"/>
              <a:gd name="connsiteY474" fmla="*/ 1662092 h 4071233"/>
              <a:gd name="connsiteX475" fmla="*/ 217892 w 1683630"/>
              <a:gd name="connsiteY475" fmla="*/ 1598079 h 4071233"/>
              <a:gd name="connsiteX476" fmla="*/ 225279 w 1683630"/>
              <a:gd name="connsiteY476" fmla="*/ 1534065 h 4071233"/>
              <a:gd name="connsiteX477" fmla="*/ 243745 w 1683630"/>
              <a:gd name="connsiteY477" fmla="*/ 1476207 h 4071233"/>
              <a:gd name="connsiteX478" fmla="*/ 252361 w 1683630"/>
              <a:gd name="connsiteY478" fmla="*/ 1439276 h 4071233"/>
              <a:gd name="connsiteX479" fmla="*/ 253593 w 1683630"/>
              <a:gd name="connsiteY479" fmla="*/ 1392497 h 4071233"/>
              <a:gd name="connsiteX480" fmla="*/ 252361 w 1683630"/>
              <a:gd name="connsiteY480" fmla="*/ 1375262 h 4071233"/>
              <a:gd name="connsiteX481" fmla="*/ 195734 w 1683630"/>
              <a:gd name="connsiteY481" fmla="*/ 1344486 h 4071233"/>
              <a:gd name="connsiteX482" fmla="*/ 155110 w 1683630"/>
              <a:gd name="connsiteY482" fmla="*/ 1326021 h 4071233"/>
              <a:gd name="connsiteX483" fmla="*/ 140338 w 1683630"/>
              <a:gd name="connsiteY483" fmla="*/ 1317403 h 4071233"/>
              <a:gd name="connsiteX484" fmla="*/ 150186 w 1683630"/>
              <a:gd name="connsiteY484" fmla="*/ 1279242 h 4071233"/>
              <a:gd name="connsiteX485" fmla="*/ 171113 w 1683630"/>
              <a:gd name="connsiteY485" fmla="*/ 1197994 h 4071233"/>
              <a:gd name="connsiteX486" fmla="*/ 203120 w 1683630"/>
              <a:gd name="connsiteY486" fmla="*/ 1072428 h 4071233"/>
              <a:gd name="connsiteX487" fmla="*/ 230203 w 1683630"/>
              <a:gd name="connsiteY487" fmla="*/ 946863 h 4071233"/>
              <a:gd name="connsiteX488" fmla="*/ 256055 w 1683630"/>
              <a:gd name="connsiteY488" fmla="*/ 850842 h 4071233"/>
              <a:gd name="connsiteX489" fmla="*/ 263441 w 1683630"/>
              <a:gd name="connsiteY489" fmla="*/ 832376 h 4071233"/>
              <a:gd name="connsiteX490" fmla="*/ 268365 w 1683630"/>
              <a:gd name="connsiteY490" fmla="*/ 817604 h 4071233"/>
              <a:gd name="connsiteX491" fmla="*/ 278214 w 1683630"/>
              <a:gd name="connsiteY491" fmla="*/ 807755 h 4071233"/>
              <a:gd name="connsiteX492" fmla="*/ 313913 w 1683630"/>
              <a:gd name="connsiteY492" fmla="*/ 774518 h 4071233"/>
              <a:gd name="connsiteX493" fmla="*/ 380389 w 1683630"/>
              <a:gd name="connsiteY493" fmla="*/ 740049 h 4071233"/>
              <a:gd name="connsiteX494" fmla="*/ 464099 w 1683630"/>
              <a:gd name="connsiteY494" fmla="*/ 704349 h 4071233"/>
              <a:gd name="connsiteX495" fmla="*/ 551503 w 1683630"/>
              <a:gd name="connsiteY495" fmla="*/ 663725 h 4071233"/>
              <a:gd name="connsiteX496" fmla="*/ 569968 w 1683630"/>
              <a:gd name="connsiteY496" fmla="*/ 657569 h 4071233"/>
              <a:gd name="connsiteX497" fmla="*/ 584740 w 1683630"/>
              <a:gd name="connsiteY497" fmla="*/ 648953 h 4071233"/>
              <a:gd name="connsiteX498" fmla="*/ 600744 w 1683630"/>
              <a:gd name="connsiteY498" fmla="*/ 642797 h 4071233"/>
              <a:gd name="connsiteX499" fmla="*/ 617979 w 1683630"/>
              <a:gd name="connsiteY499" fmla="*/ 605866 h 4071233"/>
              <a:gd name="connsiteX500" fmla="*/ 632751 w 1683630"/>
              <a:gd name="connsiteY500" fmla="*/ 572629 h 4071233"/>
              <a:gd name="connsiteX501" fmla="*/ 640137 w 1683630"/>
              <a:gd name="connsiteY501" fmla="*/ 566473 h 4071233"/>
              <a:gd name="connsiteX502" fmla="*/ 637675 w 1683630"/>
              <a:gd name="connsiteY502" fmla="*/ 483994 h 4071233"/>
              <a:gd name="connsiteX503" fmla="*/ 633981 w 1683630"/>
              <a:gd name="connsiteY503" fmla="*/ 495073 h 4071233"/>
              <a:gd name="connsiteX504" fmla="*/ 633981 w 1683630"/>
              <a:gd name="connsiteY504" fmla="*/ 483994 h 4071233"/>
              <a:gd name="connsiteX505" fmla="*/ 631519 w 1683630"/>
              <a:gd name="connsiteY505" fmla="*/ 474146 h 4071233"/>
              <a:gd name="connsiteX506" fmla="*/ 627827 w 1683630"/>
              <a:gd name="connsiteY506" fmla="*/ 477839 h 4071233"/>
              <a:gd name="connsiteX507" fmla="*/ 630289 w 1683630"/>
              <a:gd name="connsiteY507" fmla="*/ 470452 h 4071233"/>
              <a:gd name="connsiteX508" fmla="*/ 627827 w 1683630"/>
              <a:gd name="connsiteY508" fmla="*/ 465528 h 4071233"/>
              <a:gd name="connsiteX509" fmla="*/ 625365 w 1683630"/>
              <a:gd name="connsiteY509" fmla="*/ 472914 h 4071233"/>
              <a:gd name="connsiteX510" fmla="*/ 624133 w 1683630"/>
              <a:gd name="connsiteY510" fmla="*/ 476608 h 4071233"/>
              <a:gd name="connsiteX511" fmla="*/ 625365 w 1683630"/>
              <a:gd name="connsiteY511" fmla="*/ 467990 h 4071233"/>
              <a:gd name="connsiteX512" fmla="*/ 625365 w 1683630"/>
              <a:gd name="connsiteY512" fmla="*/ 454450 h 4071233"/>
              <a:gd name="connsiteX513" fmla="*/ 622903 w 1683630"/>
              <a:gd name="connsiteY513" fmla="*/ 460604 h 4071233"/>
              <a:gd name="connsiteX514" fmla="*/ 621671 w 1683630"/>
              <a:gd name="connsiteY514" fmla="*/ 463066 h 4071233"/>
              <a:gd name="connsiteX515" fmla="*/ 622903 w 1683630"/>
              <a:gd name="connsiteY515" fmla="*/ 449526 h 4071233"/>
              <a:gd name="connsiteX516" fmla="*/ 617979 w 1683630"/>
              <a:gd name="connsiteY516" fmla="*/ 426135 h 4071233"/>
              <a:gd name="connsiteX517" fmla="*/ 616747 w 1683630"/>
              <a:gd name="connsiteY517" fmla="*/ 432291 h 4071233"/>
              <a:gd name="connsiteX518" fmla="*/ 616747 w 1683630"/>
              <a:gd name="connsiteY518" fmla="*/ 424905 h 4071233"/>
              <a:gd name="connsiteX519" fmla="*/ 613055 w 1683630"/>
              <a:gd name="connsiteY519" fmla="*/ 428597 h 4071233"/>
              <a:gd name="connsiteX520" fmla="*/ 610592 w 1683630"/>
              <a:gd name="connsiteY520" fmla="*/ 416287 h 4071233"/>
              <a:gd name="connsiteX521" fmla="*/ 581048 w 1683630"/>
              <a:gd name="connsiteY521" fmla="*/ 399053 h 4071233"/>
              <a:gd name="connsiteX522" fmla="*/ 553965 w 1683630"/>
              <a:gd name="connsiteY522" fmla="*/ 357197 h 4071233"/>
              <a:gd name="connsiteX523" fmla="*/ 539193 w 1683630"/>
              <a:gd name="connsiteY523" fmla="*/ 315342 h 4071233"/>
              <a:gd name="connsiteX524" fmla="*/ 549041 w 1683630"/>
              <a:gd name="connsiteY524" fmla="*/ 289491 h 4071233"/>
              <a:gd name="connsiteX525" fmla="*/ 566275 w 1683630"/>
              <a:gd name="connsiteY525" fmla="*/ 273487 h 4071233"/>
              <a:gd name="connsiteX526" fmla="*/ 563813 w 1683630"/>
              <a:gd name="connsiteY526" fmla="*/ 264871 h 4071233"/>
              <a:gd name="connsiteX527" fmla="*/ 561351 w 1683630"/>
              <a:gd name="connsiteY527" fmla="*/ 255022 h 4071233"/>
              <a:gd name="connsiteX528" fmla="*/ 560119 w 1683630"/>
              <a:gd name="connsiteY528" fmla="*/ 261177 h 4071233"/>
              <a:gd name="connsiteX529" fmla="*/ 560119 w 1683630"/>
              <a:gd name="connsiteY529" fmla="*/ 248867 h 4071233"/>
              <a:gd name="connsiteX530" fmla="*/ 558889 w 1683630"/>
              <a:gd name="connsiteY530" fmla="*/ 234094 h 4071233"/>
              <a:gd name="connsiteX531" fmla="*/ 556427 w 1683630"/>
              <a:gd name="connsiteY531" fmla="*/ 240250 h 4071233"/>
              <a:gd name="connsiteX532" fmla="*/ 555195 w 1683630"/>
              <a:gd name="connsiteY532" fmla="*/ 250098 h 4071233"/>
              <a:gd name="connsiteX533" fmla="*/ 556427 w 1683630"/>
              <a:gd name="connsiteY533" fmla="*/ 231632 h 4071233"/>
              <a:gd name="connsiteX534" fmla="*/ 561351 w 1683630"/>
              <a:gd name="connsiteY534" fmla="*/ 215629 h 4071233"/>
              <a:gd name="connsiteX535" fmla="*/ 565044 w 1683630"/>
              <a:gd name="connsiteY535" fmla="*/ 188547 h 4071233"/>
              <a:gd name="connsiteX536" fmla="*/ 562582 w 1683630"/>
              <a:gd name="connsiteY536" fmla="*/ 193471 h 4071233"/>
              <a:gd name="connsiteX537" fmla="*/ 567506 w 1683630"/>
              <a:gd name="connsiteY537" fmla="*/ 179929 h 4071233"/>
              <a:gd name="connsiteX538" fmla="*/ 573661 w 1683630"/>
              <a:gd name="connsiteY538" fmla="*/ 166388 h 4071233"/>
              <a:gd name="connsiteX539" fmla="*/ 578586 w 1683630"/>
              <a:gd name="connsiteY539" fmla="*/ 145460 h 4071233"/>
              <a:gd name="connsiteX540" fmla="*/ 574892 w 1683630"/>
              <a:gd name="connsiteY540" fmla="*/ 150384 h 4071233"/>
              <a:gd name="connsiteX541" fmla="*/ 594588 w 1683630"/>
              <a:gd name="connsiteY541" fmla="*/ 110991 h 4071233"/>
              <a:gd name="connsiteX542" fmla="*/ 621671 w 1683630"/>
              <a:gd name="connsiteY542" fmla="*/ 83908 h 4071233"/>
              <a:gd name="connsiteX543" fmla="*/ 636443 w 1683630"/>
              <a:gd name="connsiteY543" fmla="*/ 70367 h 4071233"/>
              <a:gd name="connsiteX544" fmla="*/ 641368 w 1683630"/>
              <a:gd name="connsiteY544" fmla="*/ 65443 h 4071233"/>
              <a:gd name="connsiteX545" fmla="*/ 632751 w 1683630"/>
              <a:gd name="connsiteY545" fmla="*/ 69136 h 4071233"/>
              <a:gd name="connsiteX546" fmla="*/ 647523 w 1683630"/>
              <a:gd name="connsiteY546" fmla="*/ 61749 h 4071233"/>
              <a:gd name="connsiteX547" fmla="*/ 657372 w 1683630"/>
              <a:gd name="connsiteY547" fmla="*/ 54363 h 4071233"/>
              <a:gd name="connsiteX548" fmla="*/ 641368 w 1683630"/>
              <a:gd name="connsiteY548" fmla="*/ 56825 h 4071233"/>
              <a:gd name="connsiteX549" fmla="*/ 625365 w 1683630"/>
              <a:gd name="connsiteY549" fmla="*/ 65443 h 4071233"/>
              <a:gd name="connsiteX550" fmla="*/ 647523 w 1683630"/>
              <a:gd name="connsiteY550" fmla="*/ 53133 h 4071233"/>
              <a:gd name="connsiteX551" fmla="*/ 667220 w 1683630"/>
              <a:gd name="connsiteY551" fmla="*/ 45747 h 4071233"/>
              <a:gd name="connsiteX552" fmla="*/ 709075 w 1683630"/>
              <a:gd name="connsiteY552" fmla="*/ 27281 h 4071233"/>
              <a:gd name="connsiteX553" fmla="*/ 726310 w 1683630"/>
              <a:gd name="connsiteY553" fmla="*/ 17432 h 4071233"/>
              <a:gd name="connsiteX554" fmla="*/ 739850 w 1683630"/>
              <a:gd name="connsiteY554" fmla="*/ 13740 h 4071233"/>
              <a:gd name="connsiteX555" fmla="*/ 752161 w 1683630"/>
              <a:gd name="connsiteY555" fmla="*/ 6354 h 4071233"/>
              <a:gd name="connsiteX556" fmla="*/ 760778 w 1683630"/>
              <a:gd name="connsiteY556" fmla="*/ 6354 h 4071233"/>
              <a:gd name="connsiteX557" fmla="*/ 753392 w 1683630"/>
              <a:gd name="connsiteY557" fmla="*/ 8816 h 4071233"/>
              <a:gd name="connsiteX558" fmla="*/ 747236 w 1683630"/>
              <a:gd name="connsiteY558" fmla="*/ 13740 h 4071233"/>
              <a:gd name="connsiteX559" fmla="*/ 765703 w 1683630"/>
              <a:gd name="connsiteY559" fmla="*/ 10046 h 4071233"/>
              <a:gd name="connsiteX560" fmla="*/ 781705 w 1683630"/>
              <a:gd name="connsiteY560" fmla="*/ 198 h 4071233"/>
              <a:gd name="connsiteX561" fmla="*/ 787091 w 1683630"/>
              <a:gd name="connsiteY561" fmla="*/ 44 h 4071233"/>
              <a:gd name="connsiteX562" fmla="*/ 791554 w 1683630"/>
              <a:gd name="connsiteY562" fmla="*/ 198 h 4071233"/>
              <a:gd name="connsiteX563" fmla="*/ 786558 w 1683630"/>
              <a:gd name="connsiteY563" fmla="*/ 198 h 407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Lst>
            <a:rect l="l" t="t" r="r" b="b"/>
            <a:pathLst>
              <a:path w="1683630" h="4071233">
                <a:moveTo>
                  <a:pt x="302834" y="2824187"/>
                </a:moveTo>
                <a:cubicBezTo>
                  <a:pt x="302834" y="2824187"/>
                  <a:pt x="299141" y="2831573"/>
                  <a:pt x="301603" y="2836498"/>
                </a:cubicBezTo>
                <a:cubicBezTo>
                  <a:pt x="301603" y="2842653"/>
                  <a:pt x="306527" y="2848808"/>
                  <a:pt x="306527" y="2848808"/>
                </a:cubicBezTo>
                <a:lnTo>
                  <a:pt x="312683" y="2848808"/>
                </a:lnTo>
                <a:cubicBezTo>
                  <a:pt x="312683" y="2848808"/>
                  <a:pt x="315145" y="2846346"/>
                  <a:pt x="313913" y="2843884"/>
                </a:cubicBezTo>
                <a:cubicBezTo>
                  <a:pt x="312683" y="2841422"/>
                  <a:pt x="312683" y="2835267"/>
                  <a:pt x="310221" y="2830343"/>
                </a:cubicBezTo>
                <a:cubicBezTo>
                  <a:pt x="307758" y="2825419"/>
                  <a:pt x="302834" y="2824187"/>
                  <a:pt x="302834" y="2824187"/>
                </a:cubicBezTo>
                <a:close/>
                <a:moveTo>
                  <a:pt x="219124" y="2579212"/>
                </a:moveTo>
                <a:cubicBezTo>
                  <a:pt x="217892" y="2573057"/>
                  <a:pt x="210506" y="2592753"/>
                  <a:pt x="209276" y="2605063"/>
                </a:cubicBezTo>
                <a:cubicBezTo>
                  <a:pt x="206814" y="2617374"/>
                  <a:pt x="200658" y="2657998"/>
                  <a:pt x="196966" y="2677695"/>
                </a:cubicBezTo>
                <a:cubicBezTo>
                  <a:pt x="192041" y="2697391"/>
                  <a:pt x="183424" y="2756481"/>
                  <a:pt x="182193" y="2768791"/>
                </a:cubicBezTo>
                <a:cubicBezTo>
                  <a:pt x="180961" y="2781102"/>
                  <a:pt x="171113" y="2842653"/>
                  <a:pt x="171113" y="2842653"/>
                </a:cubicBezTo>
                <a:cubicBezTo>
                  <a:pt x="171113" y="2842653"/>
                  <a:pt x="174807" y="2845115"/>
                  <a:pt x="178499" y="2846346"/>
                </a:cubicBezTo>
                <a:cubicBezTo>
                  <a:pt x="182193" y="2847577"/>
                  <a:pt x="187117" y="2848808"/>
                  <a:pt x="187117" y="2848808"/>
                </a:cubicBezTo>
                <a:cubicBezTo>
                  <a:pt x="187117" y="2848808"/>
                  <a:pt x="190810" y="2843884"/>
                  <a:pt x="193272" y="2838960"/>
                </a:cubicBezTo>
                <a:cubicBezTo>
                  <a:pt x="195734" y="2832805"/>
                  <a:pt x="200658" y="2829111"/>
                  <a:pt x="205582" y="2822957"/>
                </a:cubicBezTo>
                <a:cubicBezTo>
                  <a:pt x="210506" y="2816801"/>
                  <a:pt x="215430" y="2813109"/>
                  <a:pt x="219124" y="2813109"/>
                </a:cubicBezTo>
                <a:cubicBezTo>
                  <a:pt x="222817" y="2813109"/>
                  <a:pt x="233897" y="2816801"/>
                  <a:pt x="237589" y="2820495"/>
                </a:cubicBezTo>
                <a:cubicBezTo>
                  <a:pt x="241283" y="2824187"/>
                  <a:pt x="248669" y="2831573"/>
                  <a:pt x="248669" y="2831573"/>
                </a:cubicBezTo>
                <a:lnTo>
                  <a:pt x="254823" y="2831573"/>
                </a:lnTo>
                <a:cubicBezTo>
                  <a:pt x="254823" y="2831573"/>
                  <a:pt x="252361" y="2819263"/>
                  <a:pt x="249899" y="2810646"/>
                </a:cubicBezTo>
                <a:cubicBezTo>
                  <a:pt x="247437" y="2802029"/>
                  <a:pt x="236359" y="2746633"/>
                  <a:pt x="232665" y="2723243"/>
                </a:cubicBezTo>
                <a:cubicBezTo>
                  <a:pt x="228972" y="2701084"/>
                  <a:pt x="224048" y="2628454"/>
                  <a:pt x="222817" y="2614912"/>
                </a:cubicBezTo>
                <a:cubicBezTo>
                  <a:pt x="221586" y="2601371"/>
                  <a:pt x="220355" y="2585367"/>
                  <a:pt x="219124" y="2579212"/>
                </a:cubicBezTo>
                <a:close/>
                <a:moveTo>
                  <a:pt x="204352" y="2426564"/>
                </a:moveTo>
                <a:cubicBezTo>
                  <a:pt x="203120" y="2427795"/>
                  <a:pt x="203120" y="2430257"/>
                  <a:pt x="199428" y="2436413"/>
                </a:cubicBezTo>
                <a:cubicBezTo>
                  <a:pt x="194503" y="2442567"/>
                  <a:pt x="184655" y="2468419"/>
                  <a:pt x="179731" y="2481960"/>
                </a:cubicBezTo>
                <a:cubicBezTo>
                  <a:pt x="174807" y="2494270"/>
                  <a:pt x="162497" y="2531201"/>
                  <a:pt x="160035" y="2539819"/>
                </a:cubicBezTo>
                <a:cubicBezTo>
                  <a:pt x="157572" y="2548436"/>
                  <a:pt x="153879" y="2576750"/>
                  <a:pt x="153879" y="2582905"/>
                </a:cubicBezTo>
                <a:cubicBezTo>
                  <a:pt x="153879" y="2587829"/>
                  <a:pt x="152648" y="2596447"/>
                  <a:pt x="151417" y="2601371"/>
                </a:cubicBezTo>
                <a:cubicBezTo>
                  <a:pt x="150186" y="2607525"/>
                  <a:pt x="150186" y="2623529"/>
                  <a:pt x="148955" y="2634608"/>
                </a:cubicBezTo>
                <a:cubicBezTo>
                  <a:pt x="147724" y="2645688"/>
                  <a:pt x="141568" y="2680157"/>
                  <a:pt x="137876" y="2690005"/>
                </a:cubicBezTo>
                <a:cubicBezTo>
                  <a:pt x="134182" y="2699854"/>
                  <a:pt x="135414" y="2719550"/>
                  <a:pt x="135414" y="2731860"/>
                </a:cubicBezTo>
                <a:cubicBezTo>
                  <a:pt x="135414" y="2744171"/>
                  <a:pt x="135414" y="2760173"/>
                  <a:pt x="132952" y="2768791"/>
                </a:cubicBezTo>
                <a:cubicBezTo>
                  <a:pt x="130490" y="2777408"/>
                  <a:pt x="113255" y="2834035"/>
                  <a:pt x="113255" y="2834035"/>
                </a:cubicBezTo>
                <a:cubicBezTo>
                  <a:pt x="113255" y="2834035"/>
                  <a:pt x="120642" y="2836498"/>
                  <a:pt x="126796" y="2836498"/>
                </a:cubicBezTo>
                <a:cubicBezTo>
                  <a:pt x="132952" y="2836498"/>
                  <a:pt x="148955" y="2840191"/>
                  <a:pt x="148955" y="2840191"/>
                </a:cubicBezTo>
                <a:cubicBezTo>
                  <a:pt x="148955" y="2840191"/>
                  <a:pt x="152648" y="2835267"/>
                  <a:pt x="156341" y="2816801"/>
                </a:cubicBezTo>
                <a:cubicBezTo>
                  <a:pt x="160035" y="2798336"/>
                  <a:pt x="164959" y="2778640"/>
                  <a:pt x="164959" y="2771253"/>
                </a:cubicBezTo>
                <a:cubicBezTo>
                  <a:pt x="166189" y="2765098"/>
                  <a:pt x="169883" y="2724474"/>
                  <a:pt x="171113" y="2714626"/>
                </a:cubicBezTo>
                <a:cubicBezTo>
                  <a:pt x="172345" y="2706008"/>
                  <a:pt x="177269" y="2667847"/>
                  <a:pt x="178499" y="2659229"/>
                </a:cubicBezTo>
                <a:cubicBezTo>
                  <a:pt x="179731" y="2651843"/>
                  <a:pt x="179731" y="2611219"/>
                  <a:pt x="180961" y="2605063"/>
                </a:cubicBezTo>
                <a:cubicBezTo>
                  <a:pt x="180961" y="2600139"/>
                  <a:pt x="189579" y="2564440"/>
                  <a:pt x="192041" y="2558284"/>
                </a:cubicBezTo>
                <a:cubicBezTo>
                  <a:pt x="193272" y="2552130"/>
                  <a:pt x="195734" y="2521353"/>
                  <a:pt x="196966" y="2507812"/>
                </a:cubicBezTo>
                <a:cubicBezTo>
                  <a:pt x="199428" y="2494270"/>
                  <a:pt x="204352" y="2448723"/>
                  <a:pt x="205582" y="2440105"/>
                </a:cubicBezTo>
                <a:cubicBezTo>
                  <a:pt x="206814" y="2431488"/>
                  <a:pt x="206814" y="2429026"/>
                  <a:pt x="206814" y="2427795"/>
                </a:cubicBezTo>
                <a:cubicBezTo>
                  <a:pt x="206814" y="2426564"/>
                  <a:pt x="205582" y="2426564"/>
                  <a:pt x="204352" y="2426564"/>
                </a:cubicBezTo>
                <a:close/>
                <a:moveTo>
                  <a:pt x="265903" y="2250526"/>
                </a:moveTo>
                <a:cubicBezTo>
                  <a:pt x="264672" y="2250526"/>
                  <a:pt x="262210" y="2251758"/>
                  <a:pt x="257285" y="2254220"/>
                </a:cubicBezTo>
                <a:cubicBezTo>
                  <a:pt x="252361" y="2256682"/>
                  <a:pt x="249899" y="2256682"/>
                  <a:pt x="247437" y="2259144"/>
                </a:cubicBezTo>
                <a:cubicBezTo>
                  <a:pt x="244975" y="2261606"/>
                  <a:pt x="236359" y="2267760"/>
                  <a:pt x="235127" y="2271454"/>
                </a:cubicBezTo>
                <a:cubicBezTo>
                  <a:pt x="233897" y="2275147"/>
                  <a:pt x="236359" y="2298537"/>
                  <a:pt x="236359" y="2298537"/>
                </a:cubicBezTo>
                <a:cubicBezTo>
                  <a:pt x="237589" y="2298537"/>
                  <a:pt x="241283" y="2298537"/>
                  <a:pt x="241283" y="2299767"/>
                </a:cubicBezTo>
                <a:cubicBezTo>
                  <a:pt x="241283" y="2300999"/>
                  <a:pt x="246207" y="2302229"/>
                  <a:pt x="247437" y="2303461"/>
                </a:cubicBezTo>
                <a:cubicBezTo>
                  <a:pt x="248669" y="2304691"/>
                  <a:pt x="254823" y="2305923"/>
                  <a:pt x="256055" y="2305923"/>
                </a:cubicBezTo>
                <a:cubicBezTo>
                  <a:pt x="257285" y="2305923"/>
                  <a:pt x="259748" y="2304691"/>
                  <a:pt x="259748" y="2304691"/>
                </a:cubicBezTo>
                <a:cubicBezTo>
                  <a:pt x="259748" y="2304691"/>
                  <a:pt x="260979" y="2298537"/>
                  <a:pt x="262210" y="2293613"/>
                </a:cubicBezTo>
                <a:cubicBezTo>
                  <a:pt x="263441" y="2289919"/>
                  <a:pt x="263441" y="2284995"/>
                  <a:pt x="265903" y="2282533"/>
                </a:cubicBezTo>
                <a:cubicBezTo>
                  <a:pt x="268365" y="2280071"/>
                  <a:pt x="275752" y="2275147"/>
                  <a:pt x="276982" y="2272684"/>
                </a:cubicBezTo>
                <a:cubicBezTo>
                  <a:pt x="278214" y="2270222"/>
                  <a:pt x="275752" y="2262836"/>
                  <a:pt x="274520" y="2256682"/>
                </a:cubicBezTo>
                <a:cubicBezTo>
                  <a:pt x="273290" y="2252988"/>
                  <a:pt x="267134" y="2250526"/>
                  <a:pt x="265903" y="2250526"/>
                </a:cubicBezTo>
                <a:close/>
                <a:moveTo>
                  <a:pt x="781705" y="198"/>
                </a:moveTo>
                <a:lnTo>
                  <a:pt x="786558" y="198"/>
                </a:lnTo>
                <a:lnTo>
                  <a:pt x="778013" y="2660"/>
                </a:lnTo>
                <a:cubicBezTo>
                  <a:pt x="771857" y="6354"/>
                  <a:pt x="770627" y="8816"/>
                  <a:pt x="770627" y="8816"/>
                </a:cubicBezTo>
                <a:cubicBezTo>
                  <a:pt x="770627" y="8816"/>
                  <a:pt x="775551" y="8816"/>
                  <a:pt x="779243" y="6354"/>
                </a:cubicBezTo>
                <a:cubicBezTo>
                  <a:pt x="782937" y="5122"/>
                  <a:pt x="785399" y="2660"/>
                  <a:pt x="785399" y="2660"/>
                </a:cubicBezTo>
                <a:cubicBezTo>
                  <a:pt x="785399" y="2660"/>
                  <a:pt x="782937" y="6354"/>
                  <a:pt x="779243" y="10046"/>
                </a:cubicBezTo>
                <a:cubicBezTo>
                  <a:pt x="775551" y="13740"/>
                  <a:pt x="779243" y="28512"/>
                  <a:pt x="779243" y="28512"/>
                </a:cubicBezTo>
                <a:cubicBezTo>
                  <a:pt x="779243" y="28512"/>
                  <a:pt x="803864" y="11278"/>
                  <a:pt x="824792" y="10046"/>
                </a:cubicBezTo>
                <a:cubicBezTo>
                  <a:pt x="845719" y="8816"/>
                  <a:pt x="875264" y="12508"/>
                  <a:pt x="888806" y="22357"/>
                </a:cubicBezTo>
                <a:cubicBezTo>
                  <a:pt x="901116" y="32205"/>
                  <a:pt x="904809" y="43285"/>
                  <a:pt x="904809" y="43285"/>
                </a:cubicBezTo>
                <a:lnTo>
                  <a:pt x="897422" y="37129"/>
                </a:lnTo>
                <a:cubicBezTo>
                  <a:pt x="897422" y="37129"/>
                  <a:pt x="903578" y="48209"/>
                  <a:pt x="910964" y="51901"/>
                </a:cubicBezTo>
                <a:cubicBezTo>
                  <a:pt x="917119" y="56825"/>
                  <a:pt x="934353" y="61749"/>
                  <a:pt x="946664" y="74060"/>
                </a:cubicBezTo>
                <a:cubicBezTo>
                  <a:pt x="958974" y="86370"/>
                  <a:pt x="973746" y="103605"/>
                  <a:pt x="973746" y="103605"/>
                </a:cubicBezTo>
                <a:lnTo>
                  <a:pt x="963898" y="98680"/>
                </a:lnTo>
                <a:cubicBezTo>
                  <a:pt x="963898" y="98680"/>
                  <a:pt x="971284" y="109761"/>
                  <a:pt x="977440" y="117147"/>
                </a:cubicBezTo>
                <a:cubicBezTo>
                  <a:pt x="982364" y="124533"/>
                  <a:pt x="990981" y="138074"/>
                  <a:pt x="995905" y="145460"/>
                </a:cubicBezTo>
                <a:cubicBezTo>
                  <a:pt x="999599" y="151616"/>
                  <a:pt x="1002061" y="161464"/>
                  <a:pt x="1003291" y="166388"/>
                </a:cubicBezTo>
                <a:cubicBezTo>
                  <a:pt x="1002061" y="165156"/>
                  <a:pt x="1000829" y="160232"/>
                  <a:pt x="995905" y="155308"/>
                </a:cubicBezTo>
                <a:cubicBezTo>
                  <a:pt x="988519" y="146691"/>
                  <a:pt x="983595" y="147922"/>
                  <a:pt x="983595" y="147922"/>
                </a:cubicBezTo>
                <a:cubicBezTo>
                  <a:pt x="983595" y="147922"/>
                  <a:pt x="984826" y="154078"/>
                  <a:pt x="990981" y="161464"/>
                </a:cubicBezTo>
                <a:cubicBezTo>
                  <a:pt x="993443" y="168850"/>
                  <a:pt x="1004523" y="191009"/>
                  <a:pt x="1004523" y="191009"/>
                </a:cubicBezTo>
                <a:lnTo>
                  <a:pt x="999599" y="188547"/>
                </a:lnTo>
                <a:cubicBezTo>
                  <a:pt x="999599" y="188547"/>
                  <a:pt x="998367" y="203319"/>
                  <a:pt x="998367" y="214398"/>
                </a:cubicBezTo>
                <a:cubicBezTo>
                  <a:pt x="998367" y="225477"/>
                  <a:pt x="999599" y="239018"/>
                  <a:pt x="999599" y="239018"/>
                </a:cubicBezTo>
                <a:cubicBezTo>
                  <a:pt x="999599" y="239018"/>
                  <a:pt x="995905" y="231632"/>
                  <a:pt x="995905" y="232864"/>
                </a:cubicBezTo>
                <a:cubicBezTo>
                  <a:pt x="995905" y="234094"/>
                  <a:pt x="997137" y="252560"/>
                  <a:pt x="998367" y="258715"/>
                </a:cubicBezTo>
                <a:cubicBezTo>
                  <a:pt x="1000829" y="266101"/>
                  <a:pt x="1000829" y="275949"/>
                  <a:pt x="1000829" y="275949"/>
                </a:cubicBezTo>
                <a:lnTo>
                  <a:pt x="997137" y="269795"/>
                </a:lnTo>
                <a:cubicBezTo>
                  <a:pt x="997137" y="269795"/>
                  <a:pt x="998367" y="283335"/>
                  <a:pt x="999599" y="294415"/>
                </a:cubicBezTo>
                <a:cubicBezTo>
                  <a:pt x="999599" y="305494"/>
                  <a:pt x="1000829" y="322728"/>
                  <a:pt x="1002061" y="323960"/>
                </a:cubicBezTo>
                <a:cubicBezTo>
                  <a:pt x="1003291" y="325191"/>
                  <a:pt x="1009447" y="336271"/>
                  <a:pt x="1010677" y="344887"/>
                </a:cubicBezTo>
                <a:cubicBezTo>
                  <a:pt x="1011909" y="354735"/>
                  <a:pt x="1000829" y="380588"/>
                  <a:pt x="994675" y="391666"/>
                </a:cubicBezTo>
                <a:cubicBezTo>
                  <a:pt x="988519" y="402746"/>
                  <a:pt x="982364" y="411363"/>
                  <a:pt x="978671" y="415057"/>
                </a:cubicBezTo>
                <a:cubicBezTo>
                  <a:pt x="973746" y="418749"/>
                  <a:pt x="970054" y="422443"/>
                  <a:pt x="968822" y="424905"/>
                </a:cubicBezTo>
                <a:cubicBezTo>
                  <a:pt x="967592" y="427367"/>
                  <a:pt x="962668" y="435983"/>
                  <a:pt x="952820" y="440908"/>
                </a:cubicBezTo>
                <a:cubicBezTo>
                  <a:pt x="942971" y="445832"/>
                  <a:pt x="941740" y="443370"/>
                  <a:pt x="935585" y="443370"/>
                </a:cubicBezTo>
                <a:cubicBezTo>
                  <a:pt x="929429" y="442139"/>
                  <a:pt x="924505" y="442139"/>
                  <a:pt x="924505" y="442139"/>
                </a:cubicBezTo>
                <a:cubicBezTo>
                  <a:pt x="924505" y="442139"/>
                  <a:pt x="920813" y="460604"/>
                  <a:pt x="917119" y="469222"/>
                </a:cubicBezTo>
                <a:cubicBezTo>
                  <a:pt x="913426" y="477839"/>
                  <a:pt x="903578" y="502459"/>
                  <a:pt x="898654" y="511077"/>
                </a:cubicBezTo>
                <a:cubicBezTo>
                  <a:pt x="893730" y="519694"/>
                  <a:pt x="891268" y="524618"/>
                  <a:pt x="891268" y="524618"/>
                </a:cubicBezTo>
                <a:cubicBezTo>
                  <a:pt x="891268" y="524618"/>
                  <a:pt x="888806" y="555394"/>
                  <a:pt x="888806" y="571397"/>
                </a:cubicBezTo>
                <a:cubicBezTo>
                  <a:pt x="888806" y="587401"/>
                  <a:pt x="888806" y="598480"/>
                  <a:pt x="888806" y="598480"/>
                </a:cubicBezTo>
                <a:cubicBezTo>
                  <a:pt x="888806" y="598480"/>
                  <a:pt x="901116" y="621870"/>
                  <a:pt x="904809" y="630487"/>
                </a:cubicBezTo>
                <a:cubicBezTo>
                  <a:pt x="908502" y="639105"/>
                  <a:pt x="913426" y="652645"/>
                  <a:pt x="913426" y="652645"/>
                </a:cubicBezTo>
                <a:cubicBezTo>
                  <a:pt x="913426" y="652645"/>
                  <a:pt x="938047" y="667418"/>
                  <a:pt x="944202" y="671111"/>
                </a:cubicBezTo>
                <a:cubicBezTo>
                  <a:pt x="951588" y="674804"/>
                  <a:pt x="957744" y="678498"/>
                  <a:pt x="961436" y="679728"/>
                </a:cubicBezTo>
                <a:cubicBezTo>
                  <a:pt x="963898" y="680960"/>
                  <a:pt x="1032836" y="720353"/>
                  <a:pt x="1050070" y="731431"/>
                </a:cubicBezTo>
                <a:cubicBezTo>
                  <a:pt x="1067305" y="742511"/>
                  <a:pt x="1201488" y="816373"/>
                  <a:pt x="1206412" y="822528"/>
                </a:cubicBezTo>
                <a:cubicBezTo>
                  <a:pt x="1211336" y="828684"/>
                  <a:pt x="1215029" y="829914"/>
                  <a:pt x="1218723" y="833608"/>
                </a:cubicBezTo>
                <a:cubicBezTo>
                  <a:pt x="1222415" y="837300"/>
                  <a:pt x="1223647" y="840994"/>
                  <a:pt x="1226109" y="847149"/>
                </a:cubicBezTo>
                <a:cubicBezTo>
                  <a:pt x="1227339" y="853304"/>
                  <a:pt x="1238419" y="881617"/>
                  <a:pt x="1240881" y="893928"/>
                </a:cubicBezTo>
                <a:cubicBezTo>
                  <a:pt x="1243343" y="906238"/>
                  <a:pt x="1261808" y="954249"/>
                  <a:pt x="1270426" y="996104"/>
                </a:cubicBezTo>
                <a:cubicBezTo>
                  <a:pt x="1279042" y="1037959"/>
                  <a:pt x="1299971" y="1129056"/>
                  <a:pt x="1309819" y="1162293"/>
                </a:cubicBezTo>
                <a:cubicBezTo>
                  <a:pt x="1319667" y="1195531"/>
                  <a:pt x="1340594" y="1271856"/>
                  <a:pt x="1343056" y="1280472"/>
                </a:cubicBezTo>
                <a:cubicBezTo>
                  <a:pt x="1344288" y="1289090"/>
                  <a:pt x="1352904" y="1322327"/>
                  <a:pt x="1354136" y="1326021"/>
                </a:cubicBezTo>
                <a:cubicBezTo>
                  <a:pt x="1354136" y="1329713"/>
                  <a:pt x="1354136" y="1330945"/>
                  <a:pt x="1351674" y="1330945"/>
                </a:cubicBezTo>
                <a:cubicBezTo>
                  <a:pt x="1349212" y="1330945"/>
                  <a:pt x="1272888" y="1351872"/>
                  <a:pt x="1258116" y="1358028"/>
                </a:cubicBezTo>
                <a:cubicBezTo>
                  <a:pt x="1243343" y="1364182"/>
                  <a:pt x="1229801" y="1367876"/>
                  <a:pt x="1229801" y="1367876"/>
                </a:cubicBezTo>
                <a:cubicBezTo>
                  <a:pt x="1229801" y="1367876"/>
                  <a:pt x="1237187" y="1430658"/>
                  <a:pt x="1239649" y="1451586"/>
                </a:cubicBezTo>
                <a:cubicBezTo>
                  <a:pt x="1242112" y="1472513"/>
                  <a:pt x="1253191" y="1505752"/>
                  <a:pt x="1258116" y="1520524"/>
                </a:cubicBezTo>
                <a:cubicBezTo>
                  <a:pt x="1261808" y="1535297"/>
                  <a:pt x="1271656" y="1563610"/>
                  <a:pt x="1275350" y="1575920"/>
                </a:cubicBezTo>
                <a:cubicBezTo>
                  <a:pt x="1279042" y="1588230"/>
                  <a:pt x="1282736" y="1611621"/>
                  <a:pt x="1286429" y="1627623"/>
                </a:cubicBezTo>
                <a:cubicBezTo>
                  <a:pt x="1288891" y="1643627"/>
                  <a:pt x="1293815" y="1696561"/>
                  <a:pt x="1295047" y="1711334"/>
                </a:cubicBezTo>
                <a:cubicBezTo>
                  <a:pt x="1296277" y="1724876"/>
                  <a:pt x="1301201" y="1790120"/>
                  <a:pt x="1302433" y="1808586"/>
                </a:cubicBezTo>
                <a:cubicBezTo>
                  <a:pt x="1303663" y="1825820"/>
                  <a:pt x="1307357" y="1905837"/>
                  <a:pt x="1309819" y="1920609"/>
                </a:cubicBezTo>
                <a:cubicBezTo>
                  <a:pt x="1311049" y="1935382"/>
                  <a:pt x="1319667" y="2004319"/>
                  <a:pt x="1323360" y="2020323"/>
                </a:cubicBezTo>
                <a:cubicBezTo>
                  <a:pt x="1328284" y="2036326"/>
                  <a:pt x="1333208" y="2056023"/>
                  <a:pt x="1334440" y="2068333"/>
                </a:cubicBezTo>
                <a:cubicBezTo>
                  <a:pt x="1334440" y="2080643"/>
                  <a:pt x="1334440" y="2107726"/>
                  <a:pt x="1335670" y="2121268"/>
                </a:cubicBezTo>
                <a:cubicBezTo>
                  <a:pt x="1336902" y="2134809"/>
                  <a:pt x="1340594" y="2160661"/>
                  <a:pt x="1343056" y="2174202"/>
                </a:cubicBezTo>
                <a:cubicBezTo>
                  <a:pt x="1345518" y="2187744"/>
                  <a:pt x="1346750" y="2196360"/>
                  <a:pt x="1347980" y="2197592"/>
                </a:cubicBezTo>
                <a:cubicBezTo>
                  <a:pt x="1349212" y="2200054"/>
                  <a:pt x="1351674" y="2202516"/>
                  <a:pt x="1351674" y="2206209"/>
                </a:cubicBezTo>
                <a:cubicBezTo>
                  <a:pt x="1351674" y="2208671"/>
                  <a:pt x="1351674" y="2211133"/>
                  <a:pt x="1352904" y="2214827"/>
                </a:cubicBezTo>
                <a:cubicBezTo>
                  <a:pt x="1352904" y="2218519"/>
                  <a:pt x="1355367" y="2229599"/>
                  <a:pt x="1359060" y="2236985"/>
                </a:cubicBezTo>
                <a:cubicBezTo>
                  <a:pt x="1362753" y="2244371"/>
                  <a:pt x="1370139" y="2256682"/>
                  <a:pt x="1370139" y="2262836"/>
                </a:cubicBezTo>
                <a:cubicBezTo>
                  <a:pt x="1370139" y="2268992"/>
                  <a:pt x="1370139" y="2281302"/>
                  <a:pt x="1366446" y="2287457"/>
                </a:cubicBezTo>
                <a:cubicBezTo>
                  <a:pt x="1362753" y="2293613"/>
                  <a:pt x="1360291" y="2300999"/>
                  <a:pt x="1360291" y="2302229"/>
                </a:cubicBezTo>
                <a:cubicBezTo>
                  <a:pt x="1360291" y="2303461"/>
                  <a:pt x="1359060" y="2324388"/>
                  <a:pt x="1357829" y="2333006"/>
                </a:cubicBezTo>
                <a:cubicBezTo>
                  <a:pt x="1356598" y="2341622"/>
                  <a:pt x="1354136" y="2357626"/>
                  <a:pt x="1352904" y="2361319"/>
                </a:cubicBezTo>
                <a:cubicBezTo>
                  <a:pt x="1351674" y="2363781"/>
                  <a:pt x="1351674" y="2378553"/>
                  <a:pt x="1349212" y="2382247"/>
                </a:cubicBezTo>
                <a:cubicBezTo>
                  <a:pt x="1346750" y="2385940"/>
                  <a:pt x="1315973" y="2414254"/>
                  <a:pt x="1311049" y="2420408"/>
                </a:cubicBezTo>
                <a:cubicBezTo>
                  <a:pt x="1306125" y="2426564"/>
                  <a:pt x="1297509" y="2433950"/>
                  <a:pt x="1290122" y="2438875"/>
                </a:cubicBezTo>
                <a:cubicBezTo>
                  <a:pt x="1282736" y="2443799"/>
                  <a:pt x="1277812" y="2441337"/>
                  <a:pt x="1276580" y="2442567"/>
                </a:cubicBezTo>
                <a:cubicBezTo>
                  <a:pt x="1275350" y="2443799"/>
                  <a:pt x="1263040" y="2453647"/>
                  <a:pt x="1258116" y="2457339"/>
                </a:cubicBezTo>
                <a:cubicBezTo>
                  <a:pt x="1253191" y="2459801"/>
                  <a:pt x="1249498" y="2457339"/>
                  <a:pt x="1248267" y="2454877"/>
                </a:cubicBezTo>
                <a:cubicBezTo>
                  <a:pt x="1247036" y="2452415"/>
                  <a:pt x="1247036" y="2441337"/>
                  <a:pt x="1247036" y="2441337"/>
                </a:cubicBezTo>
                <a:cubicBezTo>
                  <a:pt x="1247036" y="2441337"/>
                  <a:pt x="1242112" y="2438875"/>
                  <a:pt x="1240881" y="2433950"/>
                </a:cubicBezTo>
                <a:cubicBezTo>
                  <a:pt x="1240881" y="2429026"/>
                  <a:pt x="1245805" y="2419178"/>
                  <a:pt x="1251960" y="2414254"/>
                </a:cubicBezTo>
                <a:cubicBezTo>
                  <a:pt x="1258116" y="2409330"/>
                  <a:pt x="1269194" y="2403174"/>
                  <a:pt x="1270426" y="2400712"/>
                </a:cubicBezTo>
                <a:cubicBezTo>
                  <a:pt x="1271656" y="2398250"/>
                  <a:pt x="1272888" y="2395788"/>
                  <a:pt x="1272888" y="2394557"/>
                </a:cubicBezTo>
                <a:cubicBezTo>
                  <a:pt x="1272888" y="2393326"/>
                  <a:pt x="1271656" y="2387171"/>
                  <a:pt x="1280274" y="2378553"/>
                </a:cubicBezTo>
                <a:cubicBezTo>
                  <a:pt x="1288891" y="2368705"/>
                  <a:pt x="1296277" y="2363781"/>
                  <a:pt x="1297509" y="2361319"/>
                </a:cubicBezTo>
                <a:cubicBezTo>
                  <a:pt x="1298739" y="2358857"/>
                  <a:pt x="1299971" y="2350240"/>
                  <a:pt x="1301201" y="2346546"/>
                </a:cubicBezTo>
                <a:cubicBezTo>
                  <a:pt x="1302433" y="2342854"/>
                  <a:pt x="1304895" y="2341622"/>
                  <a:pt x="1306125" y="2336698"/>
                </a:cubicBezTo>
                <a:cubicBezTo>
                  <a:pt x="1307357" y="2331774"/>
                  <a:pt x="1307357" y="2318233"/>
                  <a:pt x="1307357" y="2313309"/>
                </a:cubicBezTo>
                <a:cubicBezTo>
                  <a:pt x="1306125" y="2308385"/>
                  <a:pt x="1307357" y="2299767"/>
                  <a:pt x="1302433" y="2293613"/>
                </a:cubicBezTo>
                <a:cubicBezTo>
                  <a:pt x="1297509" y="2287457"/>
                  <a:pt x="1295047" y="2273916"/>
                  <a:pt x="1293815" y="2268992"/>
                </a:cubicBezTo>
                <a:cubicBezTo>
                  <a:pt x="1292584" y="2264068"/>
                  <a:pt x="1292584" y="2260374"/>
                  <a:pt x="1291353" y="2256682"/>
                </a:cubicBezTo>
                <a:cubicBezTo>
                  <a:pt x="1290122" y="2252988"/>
                  <a:pt x="1286429" y="2249296"/>
                  <a:pt x="1282736" y="2246833"/>
                </a:cubicBezTo>
                <a:cubicBezTo>
                  <a:pt x="1280274" y="2244371"/>
                  <a:pt x="1274118" y="2243140"/>
                  <a:pt x="1274118" y="2244371"/>
                </a:cubicBezTo>
                <a:cubicBezTo>
                  <a:pt x="1274118" y="2245602"/>
                  <a:pt x="1271656" y="2256682"/>
                  <a:pt x="1271656" y="2266530"/>
                </a:cubicBezTo>
                <a:cubicBezTo>
                  <a:pt x="1271656" y="2277609"/>
                  <a:pt x="1271656" y="2308385"/>
                  <a:pt x="1270426" y="2313309"/>
                </a:cubicBezTo>
                <a:cubicBezTo>
                  <a:pt x="1269194" y="2319464"/>
                  <a:pt x="1267964" y="2324388"/>
                  <a:pt x="1267964" y="2325620"/>
                </a:cubicBezTo>
                <a:cubicBezTo>
                  <a:pt x="1266732" y="2326850"/>
                  <a:pt x="1261808" y="2341622"/>
                  <a:pt x="1255654" y="2342854"/>
                </a:cubicBezTo>
                <a:cubicBezTo>
                  <a:pt x="1249498" y="2344084"/>
                  <a:pt x="1238419" y="2335468"/>
                  <a:pt x="1234725" y="2330544"/>
                </a:cubicBezTo>
                <a:cubicBezTo>
                  <a:pt x="1232263" y="2325620"/>
                  <a:pt x="1227339" y="2307153"/>
                  <a:pt x="1227339" y="2299767"/>
                </a:cubicBezTo>
                <a:cubicBezTo>
                  <a:pt x="1227339" y="2292381"/>
                  <a:pt x="1229801" y="2289919"/>
                  <a:pt x="1231033" y="2275147"/>
                </a:cubicBezTo>
                <a:cubicBezTo>
                  <a:pt x="1232263" y="2260374"/>
                  <a:pt x="1233495" y="2248064"/>
                  <a:pt x="1231033" y="2240678"/>
                </a:cubicBezTo>
                <a:cubicBezTo>
                  <a:pt x="1228571" y="2233291"/>
                  <a:pt x="1219953" y="2213595"/>
                  <a:pt x="1218723" y="2201285"/>
                </a:cubicBezTo>
                <a:cubicBezTo>
                  <a:pt x="1217491" y="2188974"/>
                  <a:pt x="1217491" y="2159429"/>
                  <a:pt x="1219953" y="2150813"/>
                </a:cubicBezTo>
                <a:cubicBezTo>
                  <a:pt x="1222415" y="2142195"/>
                  <a:pt x="1232263" y="2113882"/>
                  <a:pt x="1233495" y="2111420"/>
                </a:cubicBezTo>
                <a:cubicBezTo>
                  <a:pt x="1234725" y="2108958"/>
                  <a:pt x="1238419" y="2102802"/>
                  <a:pt x="1238419" y="2097878"/>
                </a:cubicBezTo>
                <a:cubicBezTo>
                  <a:pt x="1238419" y="2092954"/>
                  <a:pt x="1235957" y="2074489"/>
                  <a:pt x="1234725" y="2064641"/>
                </a:cubicBezTo>
                <a:cubicBezTo>
                  <a:pt x="1232263" y="2054792"/>
                  <a:pt x="1222415" y="2015399"/>
                  <a:pt x="1217491" y="1996933"/>
                </a:cubicBezTo>
                <a:cubicBezTo>
                  <a:pt x="1211336" y="1978468"/>
                  <a:pt x="1195332" y="1925533"/>
                  <a:pt x="1190408" y="1911993"/>
                </a:cubicBezTo>
                <a:cubicBezTo>
                  <a:pt x="1184254" y="1897220"/>
                  <a:pt x="1160863" y="1843055"/>
                  <a:pt x="1153477" y="1823358"/>
                </a:cubicBezTo>
                <a:cubicBezTo>
                  <a:pt x="1146091" y="1803662"/>
                  <a:pt x="1126394" y="1753189"/>
                  <a:pt x="1121470" y="1737186"/>
                </a:cubicBezTo>
                <a:cubicBezTo>
                  <a:pt x="1116546" y="1719951"/>
                  <a:pt x="1111622" y="1707641"/>
                  <a:pt x="1110392" y="1702717"/>
                </a:cubicBezTo>
                <a:cubicBezTo>
                  <a:pt x="1109160" y="1697793"/>
                  <a:pt x="1106698" y="1695331"/>
                  <a:pt x="1106698" y="1695331"/>
                </a:cubicBezTo>
                <a:cubicBezTo>
                  <a:pt x="1106698" y="1695331"/>
                  <a:pt x="1104236" y="1710103"/>
                  <a:pt x="1094388" y="1718720"/>
                </a:cubicBezTo>
                <a:cubicBezTo>
                  <a:pt x="1084539" y="1727338"/>
                  <a:pt x="1073461" y="1729800"/>
                  <a:pt x="1073461" y="1729800"/>
                </a:cubicBezTo>
                <a:cubicBezTo>
                  <a:pt x="1073461" y="1729800"/>
                  <a:pt x="1084539" y="1743340"/>
                  <a:pt x="1085771" y="1749496"/>
                </a:cubicBezTo>
                <a:cubicBezTo>
                  <a:pt x="1085771" y="1754420"/>
                  <a:pt x="1083309" y="1758113"/>
                  <a:pt x="1080847" y="1763037"/>
                </a:cubicBezTo>
                <a:cubicBezTo>
                  <a:pt x="1078385" y="1769193"/>
                  <a:pt x="1073461" y="1774117"/>
                  <a:pt x="1073461" y="1774117"/>
                </a:cubicBezTo>
                <a:cubicBezTo>
                  <a:pt x="1073461" y="1774117"/>
                  <a:pt x="1088233" y="1791351"/>
                  <a:pt x="1091926" y="1798738"/>
                </a:cubicBezTo>
                <a:cubicBezTo>
                  <a:pt x="1095619" y="1806124"/>
                  <a:pt x="1114084" y="1836899"/>
                  <a:pt x="1120240" y="1872600"/>
                </a:cubicBezTo>
                <a:cubicBezTo>
                  <a:pt x="1125164" y="1908299"/>
                  <a:pt x="1133781" y="1978468"/>
                  <a:pt x="1133781" y="1992009"/>
                </a:cubicBezTo>
                <a:cubicBezTo>
                  <a:pt x="1133781" y="2005551"/>
                  <a:pt x="1132550" y="2025248"/>
                  <a:pt x="1133781" y="2037558"/>
                </a:cubicBezTo>
                <a:cubicBezTo>
                  <a:pt x="1136243" y="2051099"/>
                  <a:pt x="1147323" y="2085568"/>
                  <a:pt x="1148553" y="2092954"/>
                </a:cubicBezTo>
                <a:cubicBezTo>
                  <a:pt x="1149785" y="2100340"/>
                  <a:pt x="1153477" y="2110188"/>
                  <a:pt x="1154709" y="2113882"/>
                </a:cubicBezTo>
                <a:cubicBezTo>
                  <a:pt x="1157171" y="2116344"/>
                  <a:pt x="1169481" y="2142195"/>
                  <a:pt x="1170712" y="2154505"/>
                </a:cubicBezTo>
                <a:cubicBezTo>
                  <a:pt x="1173174" y="2165585"/>
                  <a:pt x="1176867" y="2185282"/>
                  <a:pt x="1179329" y="2196360"/>
                </a:cubicBezTo>
                <a:cubicBezTo>
                  <a:pt x="1181792" y="2207440"/>
                  <a:pt x="1189178" y="2232061"/>
                  <a:pt x="1192870" y="2245602"/>
                </a:cubicBezTo>
                <a:cubicBezTo>
                  <a:pt x="1196564" y="2259144"/>
                  <a:pt x="1200256" y="2281302"/>
                  <a:pt x="1201488" y="2294843"/>
                </a:cubicBezTo>
                <a:cubicBezTo>
                  <a:pt x="1202718" y="2308385"/>
                  <a:pt x="1212567" y="2362551"/>
                  <a:pt x="1215029" y="2376091"/>
                </a:cubicBezTo>
                <a:cubicBezTo>
                  <a:pt x="1216260" y="2388402"/>
                  <a:pt x="1235957" y="2491808"/>
                  <a:pt x="1238419" y="2507812"/>
                </a:cubicBezTo>
                <a:cubicBezTo>
                  <a:pt x="1240881" y="2525047"/>
                  <a:pt x="1248267" y="2566902"/>
                  <a:pt x="1251960" y="2577981"/>
                </a:cubicBezTo>
                <a:cubicBezTo>
                  <a:pt x="1255654" y="2589061"/>
                  <a:pt x="1256884" y="2587829"/>
                  <a:pt x="1258116" y="2601371"/>
                </a:cubicBezTo>
                <a:cubicBezTo>
                  <a:pt x="1258116" y="2614912"/>
                  <a:pt x="1256884" y="2621067"/>
                  <a:pt x="1260578" y="2633378"/>
                </a:cubicBezTo>
                <a:cubicBezTo>
                  <a:pt x="1264270" y="2645688"/>
                  <a:pt x="1272888" y="2678925"/>
                  <a:pt x="1274118" y="2686312"/>
                </a:cubicBezTo>
                <a:cubicBezTo>
                  <a:pt x="1275350" y="2693698"/>
                  <a:pt x="1276580" y="2701084"/>
                  <a:pt x="1277812" y="2707240"/>
                </a:cubicBezTo>
                <a:cubicBezTo>
                  <a:pt x="1279042" y="2714626"/>
                  <a:pt x="1285198" y="2734322"/>
                  <a:pt x="1283967" y="2747863"/>
                </a:cubicBezTo>
                <a:cubicBezTo>
                  <a:pt x="1283967" y="2761405"/>
                  <a:pt x="1282736" y="2790950"/>
                  <a:pt x="1281505" y="2797104"/>
                </a:cubicBezTo>
                <a:cubicBezTo>
                  <a:pt x="1280274" y="2803260"/>
                  <a:pt x="1280274" y="2809415"/>
                  <a:pt x="1279042" y="2815571"/>
                </a:cubicBezTo>
                <a:cubicBezTo>
                  <a:pt x="1277812" y="2821725"/>
                  <a:pt x="1275350" y="2835267"/>
                  <a:pt x="1274118" y="2841422"/>
                </a:cubicBezTo>
                <a:cubicBezTo>
                  <a:pt x="1274118" y="2847577"/>
                  <a:pt x="1272888" y="2853732"/>
                  <a:pt x="1272888" y="2858656"/>
                </a:cubicBezTo>
                <a:cubicBezTo>
                  <a:pt x="1272888" y="2863580"/>
                  <a:pt x="1286429" y="2917746"/>
                  <a:pt x="1290122" y="2934980"/>
                </a:cubicBezTo>
                <a:cubicBezTo>
                  <a:pt x="1293815" y="2952215"/>
                  <a:pt x="1301201" y="2995301"/>
                  <a:pt x="1301201" y="3003918"/>
                </a:cubicBezTo>
                <a:cubicBezTo>
                  <a:pt x="1301201" y="3012536"/>
                  <a:pt x="1302433" y="3014998"/>
                  <a:pt x="1303663" y="3022384"/>
                </a:cubicBezTo>
                <a:cubicBezTo>
                  <a:pt x="1306125" y="3029770"/>
                  <a:pt x="1312281" y="3056853"/>
                  <a:pt x="1315973" y="3070394"/>
                </a:cubicBezTo>
                <a:cubicBezTo>
                  <a:pt x="1320898" y="3085166"/>
                  <a:pt x="1329515" y="3140563"/>
                  <a:pt x="1330746" y="3159028"/>
                </a:cubicBezTo>
                <a:cubicBezTo>
                  <a:pt x="1331978" y="3177494"/>
                  <a:pt x="1350442" y="3298135"/>
                  <a:pt x="1355367" y="3320294"/>
                </a:cubicBezTo>
                <a:cubicBezTo>
                  <a:pt x="1361522" y="3341221"/>
                  <a:pt x="1367677" y="3396618"/>
                  <a:pt x="1371371" y="3413853"/>
                </a:cubicBezTo>
                <a:cubicBezTo>
                  <a:pt x="1375063" y="3429855"/>
                  <a:pt x="1375063" y="3442166"/>
                  <a:pt x="1376295" y="3448321"/>
                </a:cubicBezTo>
                <a:cubicBezTo>
                  <a:pt x="1378757" y="3455708"/>
                  <a:pt x="1379987" y="3455708"/>
                  <a:pt x="1379987" y="3463094"/>
                </a:cubicBezTo>
                <a:cubicBezTo>
                  <a:pt x="1378757" y="3470480"/>
                  <a:pt x="1382449" y="3482790"/>
                  <a:pt x="1382449" y="3500025"/>
                </a:cubicBezTo>
                <a:cubicBezTo>
                  <a:pt x="1382449" y="3516028"/>
                  <a:pt x="1383681" y="3527108"/>
                  <a:pt x="1383681" y="3527108"/>
                </a:cubicBezTo>
                <a:cubicBezTo>
                  <a:pt x="1383681" y="3527108"/>
                  <a:pt x="1388605" y="3567731"/>
                  <a:pt x="1389835" y="3580041"/>
                </a:cubicBezTo>
                <a:cubicBezTo>
                  <a:pt x="1391067" y="3592352"/>
                  <a:pt x="1395991" y="3625590"/>
                  <a:pt x="1397222" y="3635438"/>
                </a:cubicBezTo>
                <a:cubicBezTo>
                  <a:pt x="1398453" y="3645287"/>
                  <a:pt x="1403377" y="3708069"/>
                  <a:pt x="1404608" y="3721611"/>
                </a:cubicBezTo>
                <a:cubicBezTo>
                  <a:pt x="1405839" y="3735151"/>
                  <a:pt x="1408302" y="3756080"/>
                  <a:pt x="1409532" y="3759772"/>
                </a:cubicBezTo>
                <a:cubicBezTo>
                  <a:pt x="1409532" y="3763466"/>
                  <a:pt x="1409532" y="3764696"/>
                  <a:pt x="1410764" y="3765928"/>
                </a:cubicBezTo>
                <a:cubicBezTo>
                  <a:pt x="1411994" y="3767158"/>
                  <a:pt x="1426766" y="3772082"/>
                  <a:pt x="1434153" y="3774545"/>
                </a:cubicBezTo>
                <a:cubicBezTo>
                  <a:pt x="1441539" y="3775776"/>
                  <a:pt x="1474777" y="3775776"/>
                  <a:pt x="1478470" y="3777007"/>
                </a:cubicBezTo>
                <a:cubicBezTo>
                  <a:pt x="1482164" y="3778238"/>
                  <a:pt x="1484626" y="3778238"/>
                  <a:pt x="1487088" y="3783162"/>
                </a:cubicBezTo>
                <a:cubicBezTo>
                  <a:pt x="1488318" y="3789317"/>
                  <a:pt x="1492012" y="3801627"/>
                  <a:pt x="1494474" y="3812707"/>
                </a:cubicBezTo>
                <a:cubicBezTo>
                  <a:pt x="1496936" y="3823786"/>
                  <a:pt x="1506784" y="3848407"/>
                  <a:pt x="1508015" y="3852100"/>
                </a:cubicBezTo>
                <a:cubicBezTo>
                  <a:pt x="1509246" y="3857024"/>
                  <a:pt x="1509246" y="3858255"/>
                  <a:pt x="1509246" y="3859486"/>
                </a:cubicBezTo>
                <a:cubicBezTo>
                  <a:pt x="1509246" y="3861949"/>
                  <a:pt x="1508015" y="3861949"/>
                  <a:pt x="1504322" y="3861949"/>
                </a:cubicBezTo>
                <a:cubicBezTo>
                  <a:pt x="1499398" y="3861949"/>
                  <a:pt x="1493242" y="3860717"/>
                  <a:pt x="1493242" y="3861949"/>
                </a:cubicBezTo>
                <a:cubicBezTo>
                  <a:pt x="1493242" y="3861949"/>
                  <a:pt x="1495704" y="3866873"/>
                  <a:pt x="1498166" y="3869335"/>
                </a:cubicBezTo>
                <a:cubicBezTo>
                  <a:pt x="1499398" y="3871797"/>
                  <a:pt x="1517863" y="3891493"/>
                  <a:pt x="1522787" y="3895186"/>
                </a:cubicBezTo>
                <a:cubicBezTo>
                  <a:pt x="1526481" y="3898880"/>
                  <a:pt x="1540021" y="3911190"/>
                  <a:pt x="1541253" y="3912420"/>
                </a:cubicBezTo>
                <a:cubicBezTo>
                  <a:pt x="1542483" y="3913652"/>
                  <a:pt x="1544946" y="3917344"/>
                  <a:pt x="1546177" y="3918576"/>
                </a:cubicBezTo>
                <a:cubicBezTo>
                  <a:pt x="1546177" y="3918576"/>
                  <a:pt x="1596649" y="3945659"/>
                  <a:pt x="1620039" y="3951813"/>
                </a:cubicBezTo>
                <a:cubicBezTo>
                  <a:pt x="1644660" y="3957969"/>
                  <a:pt x="1656970" y="3970279"/>
                  <a:pt x="1663125" y="3978896"/>
                </a:cubicBezTo>
                <a:cubicBezTo>
                  <a:pt x="1669280" y="3987514"/>
                  <a:pt x="1670511" y="4007210"/>
                  <a:pt x="1670511" y="4007210"/>
                </a:cubicBezTo>
                <a:cubicBezTo>
                  <a:pt x="1670511" y="4007210"/>
                  <a:pt x="1681591" y="4017059"/>
                  <a:pt x="1682821" y="4023213"/>
                </a:cubicBezTo>
                <a:cubicBezTo>
                  <a:pt x="1684053" y="4029369"/>
                  <a:pt x="1684053" y="4031831"/>
                  <a:pt x="1681591" y="4035524"/>
                </a:cubicBezTo>
                <a:cubicBezTo>
                  <a:pt x="1681591" y="4037986"/>
                  <a:pt x="1676667" y="4036755"/>
                  <a:pt x="1674205" y="4036755"/>
                </a:cubicBezTo>
                <a:cubicBezTo>
                  <a:pt x="1672973" y="4036755"/>
                  <a:pt x="1633580" y="4041679"/>
                  <a:pt x="1623732" y="4042910"/>
                </a:cubicBezTo>
                <a:cubicBezTo>
                  <a:pt x="1613883" y="4044141"/>
                  <a:pt x="1575722" y="4053990"/>
                  <a:pt x="1533867" y="4058914"/>
                </a:cubicBezTo>
                <a:cubicBezTo>
                  <a:pt x="1493242" y="4063838"/>
                  <a:pt x="1447695" y="4063838"/>
                  <a:pt x="1419380" y="4056452"/>
                </a:cubicBezTo>
                <a:cubicBezTo>
                  <a:pt x="1391067" y="4049066"/>
                  <a:pt x="1371371" y="4031831"/>
                  <a:pt x="1361522" y="4025675"/>
                </a:cubicBezTo>
                <a:cubicBezTo>
                  <a:pt x="1350442" y="4019521"/>
                  <a:pt x="1339364" y="4015827"/>
                  <a:pt x="1339364" y="4015827"/>
                </a:cubicBezTo>
                <a:cubicBezTo>
                  <a:pt x="1339364" y="4015827"/>
                  <a:pt x="1318436" y="4021983"/>
                  <a:pt x="1312281" y="4024445"/>
                </a:cubicBezTo>
                <a:cubicBezTo>
                  <a:pt x="1306125" y="4026907"/>
                  <a:pt x="1303663" y="4028137"/>
                  <a:pt x="1298739" y="4026907"/>
                </a:cubicBezTo>
                <a:cubicBezTo>
                  <a:pt x="1293815" y="4025675"/>
                  <a:pt x="1217491" y="4015827"/>
                  <a:pt x="1210105" y="4013365"/>
                </a:cubicBezTo>
                <a:cubicBezTo>
                  <a:pt x="1202718" y="4010903"/>
                  <a:pt x="1200256" y="4008441"/>
                  <a:pt x="1201488" y="3999824"/>
                </a:cubicBezTo>
                <a:cubicBezTo>
                  <a:pt x="1202718" y="3991206"/>
                  <a:pt x="1200256" y="3955507"/>
                  <a:pt x="1201488" y="3948121"/>
                </a:cubicBezTo>
                <a:cubicBezTo>
                  <a:pt x="1202718" y="3940735"/>
                  <a:pt x="1210105" y="3933348"/>
                  <a:pt x="1210105" y="3933348"/>
                </a:cubicBezTo>
                <a:cubicBezTo>
                  <a:pt x="1210105" y="3933348"/>
                  <a:pt x="1210105" y="3923500"/>
                  <a:pt x="1208874" y="3918576"/>
                </a:cubicBezTo>
                <a:cubicBezTo>
                  <a:pt x="1208874" y="3913652"/>
                  <a:pt x="1206412" y="3908728"/>
                  <a:pt x="1206412" y="3908728"/>
                </a:cubicBezTo>
                <a:cubicBezTo>
                  <a:pt x="1206412" y="3908728"/>
                  <a:pt x="1199026" y="3903804"/>
                  <a:pt x="1199026" y="3898880"/>
                </a:cubicBezTo>
                <a:cubicBezTo>
                  <a:pt x="1199026" y="3892724"/>
                  <a:pt x="1200256" y="3881645"/>
                  <a:pt x="1197794" y="3870565"/>
                </a:cubicBezTo>
                <a:cubicBezTo>
                  <a:pt x="1195332" y="3859486"/>
                  <a:pt x="1187946" y="3853331"/>
                  <a:pt x="1186716" y="3847176"/>
                </a:cubicBezTo>
                <a:cubicBezTo>
                  <a:pt x="1185484" y="3841020"/>
                  <a:pt x="1186716" y="3836096"/>
                  <a:pt x="1183022" y="3829942"/>
                </a:cubicBezTo>
                <a:cubicBezTo>
                  <a:pt x="1179329" y="3823786"/>
                  <a:pt x="1152247" y="3786855"/>
                  <a:pt x="1144861" y="3768390"/>
                </a:cubicBezTo>
                <a:cubicBezTo>
                  <a:pt x="1137474" y="3749924"/>
                  <a:pt x="1130088" y="3733921"/>
                  <a:pt x="1126394" y="3726535"/>
                </a:cubicBezTo>
                <a:cubicBezTo>
                  <a:pt x="1122702" y="3719149"/>
                  <a:pt x="1110392" y="3687142"/>
                  <a:pt x="1107930" y="3677294"/>
                </a:cubicBezTo>
                <a:cubicBezTo>
                  <a:pt x="1104236" y="3667445"/>
                  <a:pt x="1103005" y="3645287"/>
                  <a:pt x="1100543" y="3631745"/>
                </a:cubicBezTo>
                <a:cubicBezTo>
                  <a:pt x="1098081" y="3618204"/>
                  <a:pt x="1093157" y="3575117"/>
                  <a:pt x="1090695" y="3559114"/>
                </a:cubicBezTo>
                <a:cubicBezTo>
                  <a:pt x="1088233" y="3544342"/>
                  <a:pt x="1080847" y="3514797"/>
                  <a:pt x="1078385" y="3491407"/>
                </a:cubicBezTo>
                <a:cubicBezTo>
                  <a:pt x="1075923" y="3468018"/>
                  <a:pt x="1068537" y="3407697"/>
                  <a:pt x="1066074" y="3391694"/>
                </a:cubicBezTo>
                <a:cubicBezTo>
                  <a:pt x="1063612" y="3375690"/>
                  <a:pt x="1057457" y="3355993"/>
                  <a:pt x="1052532" y="3342453"/>
                </a:cubicBezTo>
                <a:cubicBezTo>
                  <a:pt x="1047608" y="3328911"/>
                  <a:pt x="1041454" y="3306752"/>
                  <a:pt x="1036530" y="3287056"/>
                </a:cubicBezTo>
                <a:cubicBezTo>
                  <a:pt x="1031606" y="3267359"/>
                  <a:pt x="1022988" y="3234122"/>
                  <a:pt x="1018064" y="3214425"/>
                </a:cubicBezTo>
                <a:cubicBezTo>
                  <a:pt x="1013139" y="3194729"/>
                  <a:pt x="1010677" y="3176263"/>
                  <a:pt x="1010677" y="3170108"/>
                </a:cubicBezTo>
                <a:cubicBezTo>
                  <a:pt x="1010677" y="3162722"/>
                  <a:pt x="1011909" y="3162722"/>
                  <a:pt x="1008215" y="3154104"/>
                </a:cubicBezTo>
                <a:cubicBezTo>
                  <a:pt x="1004523" y="3145487"/>
                  <a:pt x="982364" y="3109787"/>
                  <a:pt x="977440" y="3093784"/>
                </a:cubicBezTo>
                <a:cubicBezTo>
                  <a:pt x="972516" y="3079012"/>
                  <a:pt x="970054" y="3065470"/>
                  <a:pt x="966360" y="3051929"/>
                </a:cubicBezTo>
                <a:cubicBezTo>
                  <a:pt x="962668" y="3039619"/>
                  <a:pt x="946664" y="3001456"/>
                  <a:pt x="939278" y="2984221"/>
                </a:cubicBezTo>
                <a:cubicBezTo>
                  <a:pt x="931891" y="2966987"/>
                  <a:pt x="925737" y="2952215"/>
                  <a:pt x="922043" y="2934980"/>
                </a:cubicBezTo>
                <a:cubicBezTo>
                  <a:pt x="918351" y="2916515"/>
                  <a:pt x="913426" y="2891895"/>
                  <a:pt x="908502" y="2872198"/>
                </a:cubicBezTo>
                <a:cubicBezTo>
                  <a:pt x="903578" y="2852502"/>
                  <a:pt x="899884" y="2827881"/>
                  <a:pt x="893730" y="2804491"/>
                </a:cubicBezTo>
                <a:cubicBezTo>
                  <a:pt x="887574" y="2781102"/>
                  <a:pt x="878958" y="2741709"/>
                  <a:pt x="876496" y="2726936"/>
                </a:cubicBezTo>
                <a:cubicBezTo>
                  <a:pt x="872802" y="2712164"/>
                  <a:pt x="867878" y="2687543"/>
                  <a:pt x="864185" y="2666615"/>
                </a:cubicBezTo>
                <a:cubicBezTo>
                  <a:pt x="860491" y="2645688"/>
                  <a:pt x="854337" y="2621067"/>
                  <a:pt x="849413" y="2598909"/>
                </a:cubicBezTo>
                <a:cubicBezTo>
                  <a:pt x="844489" y="2576750"/>
                  <a:pt x="843257" y="2552130"/>
                  <a:pt x="835871" y="2531201"/>
                </a:cubicBezTo>
                <a:cubicBezTo>
                  <a:pt x="829716" y="2510274"/>
                  <a:pt x="823560" y="2489346"/>
                  <a:pt x="817406" y="2473343"/>
                </a:cubicBezTo>
                <a:cubicBezTo>
                  <a:pt x="811250" y="2457339"/>
                  <a:pt x="805096" y="2432719"/>
                  <a:pt x="801402" y="2425333"/>
                </a:cubicBezTo>
                <a:cubicBezTo>
                  <a:pt x="797709" y="2417946"/>
                  <a:pt x="795247" y="2413022"/>
                  <a:pt x="794016" y="2414254"/>
                </a:cubicBezTo>
                <a:cubicBezTo>
                  <a:pt x="794016" y="2415484"/>
                  <a:pt x="789092" y="2422871"/>
                  <a:pt x="785399" y="2429026"/>
                </a:cubicBezTo>
                <a:cubicBezTo>
                  <a:pt x="781705" y="2435181"/>
                  <a:pt x="780475" y="2448723"/>
                  <a:pt x="778013" y="2453647"/>
                </a:cubicBezTo>
                <a:cubicBezTo>
                  <a:pt x="775551" y="2458571"/>
                  <a:pt x="774319" y="2462264"/>
                  <a:pt x="775551" y="2465957"/>
                </a:cubicBezTo>
                <a:cubicBezTo>
                  <a:pt x="775551" y="2470881"/>
                  <a:pt x="786629" y="2505350"/>
                  <a:pt x="789092" y="2516429"/>
                </a:cubicBezTo>
                <a:cubicBezTo>
                  <a:pt x="791554" y="2527509"/>
                  <a:pt x="782937" y="2491808"/>
                  <a:pt x="782937" y="2491808"/>
                </a:cubicBezTo>
                <a:cubicBezTo>
                  <a:pt x="782937" y="2491808"/>
                  <a:pt x="795247" y="2536126"/>
                  <a:pt x="797709" y="2548436"/>
                </a:cubicBezTo>
                <a:cubicBezTo>
                  <a:pt x="800171" y="2561978"/>
                  <a:pt x="801402" y="2587829"/>
                  <a:pt x="801402" y="2605063"/>
                </a:cubicBezTo>
                <a:cubicBezTo>
                  <a:pt x="801402" y="2621067"/>
                  <a:pt x="801402" y="2646918"/>
                  <a:pt x="800171" y="2656767"/>
                </a:cubicBezTo>
                <a:cubicBezTo>
                  <a:pt x="798940" y="2666615"/>
                  <a:pt x="794016" y="2712164"/>
                  <a:pt x="792785" y="2729398"/>
                </a:cubicBezTo>
                <a:cubicBezTo>
                  <a:pt x="792785" y="2746633"/>
                  <a:pt x="795247" y="2821725"/>
                  <a:pt x="794016" y="2838960"/>
                </a:cubicBezTo>
                <a:cubicBezTo>
                  <a:pt x="792785" y="2854964"/>
                  <a:pt x="791554" y="2886971"/>
                  <a:pt x="790323" y="2899281"/>
                </a:cubicBezTo>
                <a:cubicBezTo>
                  <a:pt x="787861" y="2911591"/>
                  <a:pt x="790323" y="2969449"/>
                  <a:pt x="785399" y="2989146"/>
                </a:cubicBezTo>
                <a:cubicBezTo>
                  <a:pt x="781705" y="3010074"/>
                  <a:pt x="779243" y="3022384"/>
                  <a:pt x="776781" y="3034694"/>
                </a:cubicBezTo>
                <a:cubicBezTo>
                  <a:pt x="774319" y="3047005"/>
                  <a:pt x="775551" y="3075318"/>
                  <a:pt x="776781" y="3087628"/>
                </a:cubicBezTo>
                <a:cubicBezTo>
                  <a:pt x="778013" y="3099939"/>
                  <a:pt x="781705" y="3131945"/>
                  <a:pt x="782937" y="3141794"/>
                </a:cubicBezTo>
                <a:cubicBezTo>
                  <a:pt x="784167" y="3151642"/>
                  <a:pt x="785399" y="3210732"/>
                  <a:pt x="787861" y="3226736"/>
                </a:cubicBezTo>
                <a:cubicBezTo>
                  <a:pt x="790323" y="3242738"/>
                  <a:pt x="798940" y="3293211"/>
                  <a:pt x="801402" y="3307984"/>
                </a:cubicBezTo>
                <a:cubicBezTo>
                  <a:pt x="802634" y="3322756"/>
                  <a:pt x="805096" y="3348607"/>
                  <a:pt x="805096" y="3368304"/>
                </a:cubicBezTo>
                <a:cubicBezTo>
                  <a:pt x="805096" y="3388000"/>
                  <a:pt x="802634" y="3433549"/>
                  <a:pt x="801402" y="3456938"/>
                </a:cubicBezTo>
                <a:cubicBezTo>
                  <a:pt x="800171" y="3479097"/>
                  <a:pt x="802634" y="3492639"/>
                  <a:pt x="803864" y="3503717"/>
                </a:cubicBezTo>
                <a:cubicBezTo>
                  <a:pt x="803864" y="3514797"/>
                  <a:pt x="812482" y="3557883"/>
                  <a:pt x="813712" y="3575117"/>
                </a:cubicBezTo>
                <a:cubicBezTo>
                  <a:pt x="814944" y="3592352"/>
                  <a:pt x="821098" y="3661290"/>
                  <a:pt x="821098" y="3679756"/>
                </a:cubicBezTo>
                <a:cubicBezTo>
                  <a:pt x="822330" y="3696990"/>
                  <a:pt x="822330" y="3762234"/>
                  <a:pt x="822330" y="3773314"/>
                </a:cubicBezTo>
                <a:cubicBezTo>
                  <a:pt x="822330" y="3784393"/>
                  <a:pt x="821098" y="3793011"/>
                  <a:pt x="819868" y="3796703"/>
                </a:cubicBezTo>
                <a:cubicBezTo>
                  <a:pt x="818636" y="3800397"/>
                  <a:pt x="818636" y="3800397"/>
                  <a:pt x="817406" y="3806551"/>
                </a:cubicBezTo>
                <a:cubicBezTo>
                  <a:pt x="817406" y="3811476"/>
                  <a:pt x="817406" y="3829942"/>
                  <a:pt x="818636" y="3837328"/>
                </a:cubicBezTo>
                <a:cubicBezTo>
                  <a:pt x="819868" y="3844714"/>
                  <a:pt x="826023" y="3850869"/>
                  <a:pt x="826023" y="3855793"/>
                </a:cubicBezTo>
                <a:cubicBezTo>
                  <a:pt x="826023" y="3860717"/>
                  <a:pt x="823560" y="3864411"/>
                  <a:pt x="822330" y="3868103"/>
                </a:cubicBezTo>
                <a:cubicBezTo>
                  <a:pt x="822330" y="3871797"/>
                  <a:pt x="821098" y="3873027"/>
                  <a:pt x="821098" y="3873027"/>
                </a:cubicBezTo>
                <a:cubicBezTo>
                  <a:pt x="821098" y="3873027"/>
                  <a:pt x="819868" y="3891493"/>
                  <a:pt x="819868" y="3901342"/>
                </a:cubicBezTo>
                <a:cubicBezTo>
                  <a:pt x="819868" y="3909958"/>
                  <a:pt x="818636" y="3922268"/>
                  <a:pt x="818636" y="3922268"/>
                </a:cubicBezTo>
                <a:cubicBezTo>
                  <a:pt x="818636" y="3922268"/>
                  <a:pt x="827254" y="3927193"/>
                  <a:pt x="828485" y="3932117"/>
                </a:cubicBezTo>
                <a:cubicBezTo>
                  <a:pt x="830947" y="3938273"/>
                  <a:pt x="830947" y="3946889"/>
                  <a:pt x="830947" y="3949351"/>
                </a:cubicBezTo>
                <a:cubicBezTo>
                  <a:pt x="830947" y="3951813"/>
                  <a:pt x="830947" y="3982590"/>
                  <a:pt x="830947" y="3982590"/>
                </a:cubicBezTo>
                <a:cubicBezTo>
                  <a:pt x="830947" y="3982590"/>
                  <a:pt x="829716" y="3985052"/>
                  <a:pt x="830947" y="3988744"/>
                </a:cubicBezTo>
                <a:cubicBezTo>
                  <a:pt x="832178" y="3992438"/>
                  <a:pt x="830947" y="3994900"/>
                  <a:pt x="829716" y="3996130"/>
                </a:cubicBezTo>
                <a:cubicBezTo>
                  <a:pt x="828485" y="3997362"/>
                  <a:pt x="796478" y="4009672"/>
                  <a:pt x="787861" y="4012135"/>
                </a:cubicBezTo>
                <a:cubicBezTo>
                  <a:pt x="779243" y="4014597"/>
                  <a:pt x="760778" y="4019521"/>
                  <a:pt x="755854" y="4018289"/>
                </a:cubicBezTo>
                <a:cubicBezTo>
                  <a:pt x="750930" y="4017059"/>
                  <a:pt x="727540" y="4008441"/>
                  <a:pt x="727540" y="4008441"/>
                </a:cubicBezTo>
                <a:cubicBezTo>
                  <a:pt x="727540" y="4008441"/>
                  <a:pt x="709075" y="4021983"/>
                  <a:pt x="705381" y="4026907"/>
                </a:cubicBezTo>
                <a:cubicBezTo>
                  <a:pt x="701689" y="4031831"/>
                  <a:pt x="697995" y="4037986"/>
                  <a:pt x="696765" y="4040448"/>
                </a:cubicBezTo>
                <a:cubicBezTo>
                  <a:pt x="695533" y="4044141"/>
                  <a:pt x="688147" y="4051528"/>
                  <a:pt x="656140" y="4060144"/>
                </a:cubicBezTo>
                <a:cubicBezTo>
                  <a:pt x="624133" y="4068762"/>
                  <a:pt x="573661" y="4073686"/>
                  <a:pt x="553965" y="4069992"/>
                </a:cubicBezTo>
                <a:cubicBezTo>
                  <a:pt x="534268" y="4066300"/>
                  <a:pt x="460406" y="4061376"/>
                  <a:pt x="443172" y="4058914"/>
                </a:cubicBezTo>
                <a:cubicBezTo>
                  <a:pt x="427168" y="4055220"/>
                  <a:pt x="422244" y="4056452"/>
                  <a:pt x="422244" y="4049066"/>
                </a:cubicBezTo>
                <a:cubicBezTo>
                  <a:pt x="422244" y="4041679"/>
                  <a:pt x="421013" y="4039217"/>
                  <a:pt x="424706" y="4034293"/>
                </a:cubicBezTo>
                <a:cubicBezTo>
                  <a:pt x="428400" y="4029369"/>
                  <a:pt x="434554" y="4024445"/>
                  <a:pt x="434554" y="4024445"/>
                </a:cubicBezTo>
                <a:cubicBezTo>
                  <a:pt x="434554" y="4024445"/>
                  <a:pt x="435786" y="4003517"/>
                  <a:pt x="440710" y="3996130"/>
                </a:cubicBezTo>
                <a:cubicBezTo>
                  <a:pt x="445634" y="3988744"/>
                  <a:pt x="451789" y="3981358"/>
                  <a:pt x="454251" y="3977666"/>
                </a:cubicBezTo>
                <a:cubicBezTo>
                  <a:pt x="456713" y="3975204"/>
                  <a:pt x="461637" y="3973972"/>
                  <a:pt x="464099" y="3972741"/>
                </a:cubicBezTo>
                <a:cubicBezTo>
                  <a:pt x="465331" y="3971510"/>
                  <a:pt x="470255" y="3971510"/>
                  <a:pt x="472717" y="3969048"/>
                </a:cubicBezTo>
                <a:cubicBezTo>
                  <a:pt x="475179" y="3966586"/>
                  <a:pt x="505954" y="3945659"/>
                  <a:pt x="510878" y="3939503"/>
                </a:cubicBezTo>
                <a:cubicBezTo>
                  <a:pt x="515802" y="3932117"/>
                  <a:pt x="517034" y="3929655"/>
                  <a:pt x="524420" y="3922268"/>
                </a:cubicBezTo>
                <a:cubicBezTo>
                  <a:pt x="531806" y="3913652"/>
                  <a:pt x="545347" y="3896417"/>
                  <a:pt x="550271" y="3890262"/>
                </a:cubicBezTo>
                <a:cubicBezTo>
                  <a:pt x="556427" y="3884107"/>
                  <a:pt x="563813" y="3873027"/>
                  <a:pt x="563813" y="3873027"/>
                </a:cubicBezTo>
                <a:cubicBezTo>
                  <a:pt x="563813" y="3873027"/>
                  <a:pt x="556427" y="3866873"/>
                  <a:pt x="555195" y="3861949"/>
                </a:cubicBezTo>
                <a:cubicBezTo>
                  <a:pt x="553965" y="3857024"/>
                  <a:pt x="556427" y="3853331"/>
                  <a:pt x="558889" y="3848407"/>
                </a:cubicBezTo>
                <a:cubicBezTo>
                  <a:pt x="561351" y="3842252"/>
                  <a:pt x="562582" y="3833634"/>
                  <a:pt x="561351" y="3831172"/>
                </a:cubicBezTo>
                <a:cubicBezTo>
                  <a:pt x="561351" y="3828710"/>
                  <a:pt x="555195" y="3813938"/>
                  <a:pt x="551503" y="3801627"/>
                </a:cubicBezTo>
                <a:cubicBezTo>
                  <a:pt x="547809" y="3789317"/>
                  <a:pt x="541655" y="3738845"/>
                  <a:pt x="540423" y="3730227"/>
                </a:cubicBezTo>
                <a:cubicBezTo>
                  <a:pt x="539193" y="3721611"/>
                  <a:pt x="531806" y="3674832"/>
                  <a:pt x="528113" y="3653903"/>
                </a:cubicBezTo>
                <a:cubicBezTo>
                  <a:pt x="524420" y="3632976"/>
                  <a:pt x="514572" y="3589890"/>
                  <a:pt x="510878" y="3562807"/>
                </a:cubicBezTo>
                <a:cubicBezTo>
                  <a:pt x="507186" y="3536956"/>
                  <a:pt x="504724" y="3522183"/>
                  <a:pt x="507186" y="3496331"/>
                </a:cubicBezTo>
                <a:cubicBezTo>
                  <a:pt x="509648" y="3470480"/>
                  <a:pt x="507186" y="3434779"/>
                  <a:pt x="509648" y="3399080"/>
                </a:cubicBezTo>
                <a:cubicBezTo>
                  <a:pt x="513340" y="3363380"/>
                  <a:pt x="510878" y="3271053"/>
                  <a:pt x="510878" y="3232890"/>
                </a:cubicBezTo>
                <a:cubicBezTo>
                  <a:pt x="512110" y="3195959"/>
                  <a:pt x="504724" y="3102401"/>
                  <a:pt x="503492" y="3081474"/>
                </a:cubicBezTo>
                <a:cubicBezTo>
                  <a:pt x="502262" y="3060546"/>
                  <a:pt x="498568" y="3013766"/>
                  <a:pt x="496106" y="2984221"/>
                </a:cubicBezTo>
                <a:cubicBezTo>
                  <a:pt x="493644" y="2954677"/>
                  <a:pt x="485027" y="2869736"/>
                  <a:pt x="481333" y="2848808"/>
                </a:cubicBezTo>
                <a:cubicBezTo>
                  <a:pt x="477641" y="2827881"/>
                  <a:pt x="465331" y="2736785"/>
                  <a:pt x="462869" y="2714626"/>
                </a:cubicBezTo>
                <a:cubicBezTo>
                  <a:pt x="461637" y="2692467"/>
                  <a:pt x="457944" y="2660460"/>
                  <a:pt x="455482" y="2651843"/>
                </a:cubicBezTo>
                <a:cubicBezTo>
                  <a:pt x="453020" y="2643226"/>
                  <a:pt x="451789" y="2633378"/>
                  <a:pt x="449327" y="2629684"/>
                </a:cubicBezTo>
                <a:cubicBezTo>
                  <a:pt x="448096" y="2625992"/>
                  <a:pt x="433324" y="2582905"/>
                  <a:pt x="428400" y="2569364"/>
                </a:cubicBezTo>
                <a:cubicBezTo>
                  <a:pt x="423476" y="2555822"/>
                  <a:pt x="409934" y="2504119"/>
                  <a:pt x="402547" y="2485654"/>
                </a:cubicBezTo>
                <a:cubicBezTo>
                  <a:pt x="395161" y="2467188"/>
                  <a:pt x="385313" y="2409330"/>
                  <a:pt x="379158" y="2384709"/>
                </a:cubicBezTo>
                <a:cubicBezTo>
                  <a:pt x="373003" y="2361319"/>
                  <a:pt x="366848" y="2335468"/>
                  <a:pt x="364386" y="2318233"/>
                </a:cubicBezTo>
                <a:cubicBezTo>
                  <a:pt x="360692" y="2300999"/>
                  <a:pt x="352076" y="2244371"/>
                  <a:pt x="349614" y="2228367"/>
                </a:cubicBezTo>
                <a:cubicBezTo>
                  <a:pt x="347151" y="2212365"/>
                  <a:pt x="344689" y="2190206"/>
                  <a:pt x="344689" y="2176664"/>
                </a:cubicBezTo>
                <a:cubicBezTo>
                  <a:pt x="344689" y="2161892"/>
                  <a:pt x="339765" y="2104034"/>
                  <a:pt x="339765" y="2084337"/>
                </a:cubicBezTo>
                <a:cubicBezTo>
                  <a:pt x="338534" y="2064641"/>
                  <a:pt x="339765" y="2032634"/>
                  <a:pt x="340996" y="2014168"/>
                </a:cubicBezTo>
                <a:cubicBezTo>
                  <a:pt x="340996" y="1995703"/>
                  <a:pt x="344689" y="1976006"/>
                  <a:pt x="348382" y="1951386"/>
                </a:cubicBezTo>
                <a:cubicBezTo>
                  <a:pt x="352076" y="1925533"/>
                  <a:pt x="357000" y="1898451"/>
                  <a:pt x="361924" y="1878754"/>
                </a:cubicBezTo>
                <a:cubicBezTo>
                  <a:pt x="366848" y="1859058"/>
                  <a:pt x="397623" y="1764269"/>
                  <a:pt x="400085" y="1750727"/>
                </a:cubicBezTo>
                <a:cubicBezTo>
                  <a:pt x="402547" y="1735954"/>
                  <a:pt x="406241" y="1721182"/>
                  <a:pt x="407471" y="1711334"/>
                </a:cubicBezTo>
                <a:cubicBezTo>
                  <a:pt x="408703" y="1701485"/>
                  <a:pt x="411165" y="1689175"/>
                  <a:pt x="411165" y="1689175"/>
                </a:cubicBezTo>
                <a:cubicBezTo>
                  <a:pt x="411165" y="1689175"/>
                  <a:pt x="402547" y="1687945"/>
                  <a:pt x="397623" y="1683020"/>
                </a:cubicBezTo>
                <a:cubicBezTo>
                  <a:pt x="392699" y="1678096"/>
                  <a:pt x="390237" y="1668248"/>
                  <a:pt x="389007" y="1668248"/>
                </a:cubicBezTo>
                <a:cubicBezTo>
                  <a:pt x="389007" y="1668248"/>
                  <a:pt x="385313" y="1668248"/>
                  <a:pt x="385313" y="1669478"/>
                </a:cubicBezTo>
                <a:cubicBezTo>
                  <a:pt x="385313" y="1670710"/>
                  <a:pt x="376696" y="1717489"/>
                  <a:pt x="374234" y="1724876"/>
                </a:cubicBezTo>
                <a:cubicBezTo>
                  <a:pt x="371772" y="1732262"/>
                  <a:pt x="348382" y="1806124"/>
                  <a:pt x="344689" y="1818434"/>
                </a:cubicBezTo>
                <a:cubicBezTo>
                  <a:pt x="340996" y="1830744"/>
                  <a:pt x="318837" y="1888602"/>
                  <a:pt x="315145" y="1903375"/>
                </a:cubicBezTo>
                <a:cubicBezTo>
                  <a:pt x="311451" y="1918147"/>
                  <a:pt x="299141" y="1973544"/>
                  <a:pt x="295448" y="1985855"/>
                </a:cubicBezTo>
                <a:cubicBezTo>
                  <a:pt x="291754" y="1998165"/>
                  <a:pt x="286830" y="2026478"/>
                  <a:pt x="284368" y="2036326"/>
                </a:cubicBezTo>
                <a:cubicBezTo>
                  <a:pt x="283138" y="2046175"/>
                  <a:pt x="284368" y="2067103"/>
                  <a:pt x="283138" y="2080643"/>
                </a:cubicBezTo>
                <a:cubicBezTo>
                  <a:pt x="283138" y="2094185"/>
                  <a:pt x="285600" y="2108958"/>
                  <a:pt x="289292" y="2118806"/>
                </a:cubicBezTo>
                <a:cubicBezTo>
                  <a:pt x="292986" y="2127423"/>
                  <a:pt x="313913" y="2158199"/>
                  <a:pt x="315145" y="2165585"/>
                </a:cubicBezTo>
                <a:cubicBezTo>
                  <a:pt x="316375" y="2171740"/>
                  <a:pt x="318837" y="2195130"/>
                  <a:pt x="318837" y="2207440"/>
                </a:cubicBezTo>
                <a:cubicBezTo>
                  <a:pt x="320069" y="2219751"/>
                  <a:pt x="320069" y="2248064"/>
                  <a:pt x="320069" y="2260374"/>
                </a:cubicBezTo>
                <a:cubicBezTo>
                  <a:pt x="321299" y="2271454"/>
                  <a:pt x="323761" y="2292381"/>
                  <a:pt x="324993" y="2297305"/>
                </a:cubicBezTo>
                <a:cubicBezTo>
                  <a:pt x="326223" y="2303461"/>
                  <a:pt x="327455" y="2300999"/>
                  <a:pt x="327455" y="2309615"/>
                </a:cubicBezTo>
                <a:cubicBezTo>
                  <a:pt x="327455" y="2318233"/>
                  <a:pt x="327455" y="2335468"/>
                  <a:pt x="327455" y="2340392"/>
                </a:cubicBezTo>
                <a:cubicBezTo>
                  <a:pt x="327455" y="2346546"/>
                  <a:pt x="326223" y="2353933"/>
                  <a:pt x="326223" y="2355164"/>
                </a:cubicBezTo>
                <a:cubicBezTo>
                  <a:pt x="326223" y="2356395"/>
                  <a:pt x="321299" y="2366243"/>
                  <a:pt x="315145" y="2367475"/>
                </a:cubicBezTo>
                <a:cubicBezTo>
                  <a:pt x="308989" y="2368705"/>
                  <a:pt x="304065" y="2363781"/>
                  <a:pt x="300372" y="2357626"/>
                </a:cubicBezTo>
                <a:cubicBezTo>
                  <a:pt x="296679" y="2351471"/>
                  <a:pt x="291754" y="2345316"/>
                  <a:pt x="291754" y="2345316"/>
                </a:cubicBezTo>
                <a:cubicBezTo>
                  <a:pt x="291754" y="2345316"/>
                  <a:pt x="285600" y="2351471"/>
                  <a:pt x="284368" y="2355164"/>
                </a:cubicBezTo>
                <a:cubicBezTo>
                  <a:pt x="283138" y="2357626"/>
                  <a:pt x="283138" y="2361319"/>
                  <a:pt x="281906" y="2363781"/>
                </a:cubicBezTo>
                <a:cubicBezTo>
                  <a:pt x="279444" y="2366243"/>
                  <a:pt x="275752" y="2372399"/>
                  <a:pt x="275752" y="2372399"/>
                </a:cubicBezTo>
                <a:cubicBezTo>
                  <a:pt x="275752" y="2372399"/>
                  <a:pt x="278214" y="2390864"/>
                  <a:pt x="279444" y="2403174"/>
                </a:cubicBezTo>
                <a:cubicBezTo>
                  <a:pt x="280676" y="2415484"/>
                  <a:pt x="281906" y="2442567"/>
                  <a:pt x="285600" y="2458571"/>
                </a:cubicBezTo>
                <a:cubicBezTo>
                  <a:pt x="289292" y="2474574"/>
                  <a:pt x="299141" y="2504119"/>
                  <a:pt x="304065" y="2516429"/>
                </a:cubicBezTo>
                <a:cubicBezTo>
                  <a:pt x="308989" y="2528739"/>
                  <a:pt x="322531" y="2566902"/>
                  <a:pt x="327455" y="2581674"/>
                </a:cubicBezTo>
                <a:cubicBezTo>
                  <a:pt x="333609" y="2596447"/>
                  <a:pt x="350844" y="2646918"/>
                  <a:pt x="358230" y="2693698"/>
                </a:cubicBezTo>
                <a:cubicBezTo>
                  <a:pt x="365616" y="2740477"/>
                  <a:pt x="377927" y="2799567"/>
                  <a:pt x="379158" y="2810646"/>
                </a:cubicBezTo>
                <a:cubicBezTo>
                  <a:pt x="380389" y="2821725"/>
                  <a:pt x="382851" y="2864812"/>
                  <a:pt x="384082" y="2877122"/>
                </a:cubicBezTo>
                <a:cubicBezTo>
                  <a:pt x="385313" y="2889433"/>
                  <a:pt x="385313" y="2921439"/>
                  <a:pt x="386545" y="2934980"/>
                </a:cubicBezTo>
                <a:cubicBezTo>
                  <a:pt x="386545" y="2948522"/>
                  <a:pt x="389007" y="2964525"/>
                  <a:pt x="389007" y="2964525"/>
                </a:cubicBezTo>
                <a:cubicBezTo>
                  <a:pt x="389007" y="2964525"/>
                  <a:pt x="400085" y="2986684"/>
                  <a:pt x="401317" y="2992839"/>
                </a:cubicBezTo>
                <a:cubicBezTo>
                  <a:pt x="403779" y="2998994"/>
                  <a:pt x="402547" y="2997763"/>
                  <a:pt x="405009" y="3003918"/>
                </a:cubicBezTo>
                <a:cubicBezTo>
                  <a:pt x="406241" y="3010074"/>
                  <a:pt x="418551" y="3039619"/>
                  <a:pt x="421013" y="3050697"/>
                </a:cubicBezTo>
                <a:cubicBezTo>
                  <a:pt x="423476" y="3061777"/>
                  <a:pt x="428400" y="3087628"/>
                  <a:pt x="429630" y="3103632"/>
                </a:cubicBezTo>
                <a:cubicBezTo>
                  <a:pt x="430862" y="3119635"/>
                  <a:pt x="433324" y="3161490"/>
                  <a:pt x="435786" y="3179956"/>
                </a:cubicBezTo>
                <a:cubicBezTo>
                  <a:pt x="438248" y="3197191"/>
                  <a:pt x="445634" y="3239046"/>
                  <a:pt x="446864" y="3248894"/>
                </a:cubicBezTo>
                <a:cubicBezTo>
                  <a:pt x="448096" y="3258742"/>
                  <a:pt x="455482" y="3284593"/>
                  <a:pt x="455482" y="3296904"/>
                </a:cubicBezTo>
                <a:cubicBezTo>
                  <a:pt x="455482" y="3309214"/>
                  <a:pt x="461637" y="3363380"/>
                  <a:pt x="462869" y="3381846"/>
                </a:cubicBezTo>
                <a:cubicBezTo>
                  <a:pt x="462869" y="3400311"/>
                  <a:pt x="462869" y="3424931"/>
                  <a:pt x="462869" y="3431087"/>
                </a:cubicBezTo>
                <a:cubicBezTo>
                  <a:pt x="462869" y="3437242"/>
                  <a:pt x="460406" y="3437242"/>
                  <a:pt x="459175" y="3437242"/>
                </a:cubicBezTo>
                <a:cubicBezTo>
                  <a:pt x="457944" y="3437242"/>
                  <a:pt x="448096" y="3436011"/>
                  <a:pt x="444402" y="3436011"/>
                </a:cubicBezTo>
                <a:cubicBezTo>
                  <a:pt x="439478" y="3436011"/>
                  <a:pt x="438248" y="3434779"/>
                  <a:pt x="435786" y="3434779"/>
                </a:cubicBezTo>
                <a:cubicBezTo>
                  <a:pt x="433324" y="3434779"/>
                  <a:pt x="421013" y="3436011"/>
                  <a:pt x="413627" y="3436011"/>
                </a:cubicBezTo>
                <a:cubicBezTo>
                  <a:pt x="406241" y="3436011"/>
                  <a:pt x="397623" y="3432317"/>
                  <a:pt x="397623" y="3433549"/>
                </a:cubicBezTo>
                <a:cubicBezTo>
                  <a:pt x="397623" y="3434779"/>
                  <a:pt x="397623" y="3439704"/>
                  <a:pt x="397623" y="3443397"/>
                </a:cubicBezTo>
                <a:cubicBezTo>
                  <a:pt x="397623" y="3447090"/>
                  <a:pt x="396393" y="3448321"/>
                  <a:pt x="395161" y="3448321"/>
                </a:cubicBezTo>
                <a:cubicBezTo>
                  <a:pt x="393931" y="3448321"/>
                  <a:pt x="379158" y="3452014"/>
                  <a:pt x="375465" y="3452014"/>
                </a:cubicBezTo>
                <a:cubicBezTo>
                  <a:pt x="373003" y="3452014"/>
                  <a:pt x="370540" y="3448321"/>
                  <a:pt x="369310" y="3444628"/>
                </a:cubicBezTo>
                <a:cubicBezTo>
                  <a:pt x="368078" y="3440935"/>
                  <a:pt x="365616" y="3437242"/>
                  <a:pt x="364386" y="3437242"/>
                </a:cubicBezTo>
                <a:cubicBezTo>
                  <a:pt x="363154" y="3437242"/>
                  <a:pt x="336072" y="3439704"/>
                  <a:pt x="326223" y="3438473"/>
                </a:cubicBezTo>
                <a:cubicBezTo>
                  <a:pt x="316375" y="3437242"/>
                  <a:pt x="308989" y="3436011"/>
                  <a:pt x="306527" y="3436011"/>
                </a:cubicBezTo>
                <a:cubicBezTo>
                  <a:pt x="304065" y="3436011"/>
                  <a:pt x="278214" y="3439704"/>
                  <a:pt x="272058" y="3438473"/>
                </a:cubicBezTo>
                <a:cubicBezTo>
                  <a:pt x="265903" y="3437242"/>
                  <a:pt x="237589" y="3439704"/>
                  <a:pt x="236359" y="3439704"/>
                </a:cubicBezTo>
                <a:cubicBezTo>
                  <a:pt x="235127" y="3440935"/>
                  <a:pt x="232665" y="3448321"/>
                  <a:pt x="232665" y="3452014"/>
                </a:cubicBezTo>
                <a:cubicBezTo>
                  <a:pt x="232665" y="3455708"/>
                  <a:pt x="232665" y="3455708"/>
                  <a:pt x="230203" y="3455708"/>
                </a:cubicBezTo>
                <a:cubicBezTo>
                  <a:pt x="228972" y="3455708"/>
                  <a:pt x="214200" y="3455708"/>
                  <a:pt x="210506" y="3454476"/>
                </a:cubicBezTo>
                <a:cubicBezTo>
                  <a:pt x="206814" y="3453246"/>
                  <a:pt x="208044" y="3452014"/>
                  <a:pt x="206814" y="3447090"/>
                </a:cubicBezTo>
                <a:cubicBezTo>
                  <a:pt x="205582" y="3442166"/>
                  <a:pt x="201890" y="3437242"/>
                  <a:pt x="201890" y="3437242"/>
                </a:cubicBezTo>
                <a:cubicBezTo>
                  <a:pt x="201890" y="3437242"/>
                  <a:pt x="185886" y="3437242"/>
                  <a:pt x="184655" y="3437242"/>
                </a:cubicBezTo>
                <a:cubicBezTo>
                  <a:pt x="183424" y="3438473"/>
                  <a:pt x="180961" y="3439704"/>
                  <a:pt x="177269" y="3440935"/>
                </a:cubicBezTo>
                <a:cubicBezTo>
                  <a:pt x="174807" y="3442166"/>
                  <a:pt x="153879" y="3450784"/>
                  <a:pt x="151417" y="3449552"/>
                </a:cubicBezTo>
                <a:cubicBezTo>
                  <a:pt x="148955" y="3449552"/>
                  <a:pt x="141568" y="3444628"/>
                  <a:pt x="136644" y="3440935"/>
                </a:cubicBezTo>
                <a:cubicBezTo>
                  <a:pt x="131720" y="3436011"/>
                  <a:pt x="131720" y="3436011"/>
                  <a:pt x="126796" y="3432317"/>
                </a:cubicBezTo>
                <a:cubicBezTo>
                  <a:pt x="121872" y="3429855"/>
                  <a:pt x="115717" y="3423701"/>
                  <a:pt x="113255" y="3422469"/>
                </a:cubicBezTo>
                <a:cubicBezTo>
                  <a:pt x="110793" y="3421239"/>
                  <a:pt x="94789" y="3421239"/>
                  <a:pt x="87403" y="3416315"/>
                </a:cubicBezTo>
                <a:cubicBezTo>
                  <a:pt x="78786" y="3411391"/>
                  <a:pt x="55396" y="3402773"/>
                  <a:pt x="50472" y="3401542"/>
                </a:cubicBezTo>
                <a:cubicBezTo>
                  <a:pt x="45548" y="3400311"/>
                  <a:pt x="34469" y="3396618"/>
                  <a:pt x="25851" y="3391694"/>
                </a:cubicBezTo>
                <a:cubicBezTo>
                  <a:pt x="17235" y="3386770"/>
                  <a:pt x="13541" y="3385538"/>
                  <a:pt x="11079" y="3381846"/>
                </a:cubicBezTo>
                <a:cubicBezTo>
                  <a:pt x="8617" y="3378152"/>
                  <a:pt x="8617" y="3376922"/>
                  <a:pt x="6155" y="3373228"/>
                </a:cubicBezTo>
                <a:cubicBezTo>
                  <a:pt x="3693" y="3369535"/>
                  <a:pt x="1231" y="3364611"/>
                  <a:pt x="0" y="3347377"/>
                </a:cubicBezTo>
                <a:cubicBezTo>
                  <a:pt x="0" y="3330142"/>
                  <a:pt x="0" y="3303060"/>
                  <a:pt x="3693" y="3283363"/>
                </a:cubicBezTo>
                <a:cubicBezTo>
                  <a:pt x="4924" y="3264897"/>
                  <a:pt x="12311" y="3223042"/>
                  <a:pt x="13541" y="3209501"/>
                </a:cubicBezTo>
                <a:cubicBezTo>
                  <a:pt x="14773" y="3197191"/>
                  <a:pt x="25851" y="3115943"/>
                  <a:pt x="27083" y="3103632"/>
                </a:cubicBezTo>
                <a:cubicBezTo>
                  <a:pt x="28313" y="3092552"/>
                  <a:pt x="29545" y="3056853"/>
                  <a:pt x="30775" y="3050697"/>
                </a:cubicBezTo>
                <a:cubicBezTo>
                  <a:pt x="30775" y="3044543"/>
                  <a:pt x="43086" y="2985453"/>
                  <a:pt x="46780" y="2968219"/>
                </a:cubicBezTo>
                <a:cubicBezTo>
                  <a:pt x="49242" y="2950984"/>
                  <a:pt x="61552" y="2899281"/>
                  <a:pt x="66476" y="2884508"/>
                </a:cubicBezTo>
                <a:cubicBezTo>
                  <a:pt x="71400" y="2869736"/>
                  <a:pt x="84941" y="2848808"/>
                  <a:pt x="87403" y="2845115"/>
                </a:cubicBezTo>
                <a:cubicBezTo>
                  <a:pt x="89865" y="2841422"/>
                  <a:pt x="97251" y="2832805"/>
                  <a:pt x="97251" y="2832805"/>
                </a:cubicBezTo>
                <a:cubicBezTo>
                  <a:pt x="97251" y="2832805"/>
                  <a:pt x="104637" y="2800798"/>
                  <a:pt x="105869" y="2790950"/>
                </a:cubicBezTo>
                <a:cubicBezTo>
                  <a:pt x="107100" y="2781102"/>
                  <a:pt x="114486" y="2739247"/>
                  <a:pt x="118179" y="2722012"/>
                </a:cubicBezTo>
                <a:cubicBezTo>
                  <a:pt x="121872" y="2704778"/>
                  <a:pt x="131720" y="2667847"/>
                  <a:pt x="135414" y="2646918"/>
                </a:cubicBezTo>
                <a:cubicBezTo>
                  <a:pt x="139106" y="2625992"/>
                  <a:pt x="141568" y="2612450"/>
                  <a:pt x="144030" y="2605063"/>
                </a:cubicBezTo>
                <a:cubicBezTo>
                  <a:pt x="146493" y="2597677"/>
                  <a:pt x="147724" y="2595215"/>
                  <a:pt x="150186" y="2582905"/>
                </a:cubicBezTo>
                <a:cubicBezTo>
                  <a:pt x="152648" y="2570594"/>
                  <a:pt x="157572" y="2538588"/>
                  <a:pt x="158803" y="2531201"/>
                </a:cubicBezTo>
                <a:cubicBezTo>
                  <a:pt x="161265" y="2523815"/>
                  <a:pt x="167421" y="2467188"/>
                  <a:pt x="167421" y="2467188"/>
                </a:cubicBezTo>
                <a:cubicBezTo>
                  <a:pt x="167421" y="2467188"/>
                  <a:pt x="176037" y="2415484"/>
                  <a:pt x="177269" y="2404406"/>
                </a:cubicBezTo>
                <a:cubicBezTo>
                  <a:pt x="178499" y="2393326"/>
                  <a:pt x="183424" y="2389633"/>
                  <a:pt x="185886" y="2383477"/>
                </a:cubicBezTo>
                <a:cubicBezTo>
                  <a:pt x="188348" y="2377323"/>
                  <a:pt x="190810" y="2372399"/>
                  <a:pt x="192041" y="2368705"/>
                </a:cubicBezTo>
                <a:cubicBezTo>
                  <a:pt x="193272" y="2366243"/>
                  <a:pt x="195734" y="2363781"/>
                  <a:pt x="195734" y="2362551"/>
                </a:cubicBezTo>
                <a:cubicBezTo>
                  <a:pt x="195734" y="2362551"/>
                  <a:pt x="196966" y="2353933"/>
                  <a:pt x="195734" y="2352702"/>
                </a:cubicBezTo>
                <a:cubicBezTo>
                  <a:pt x="195734" y="2351471"/>
                  <a:pt x="188348" y="2351471"/>
                  <a:pt x="184655" y="2345316"/>
                </a:cubicBezTo>
                <a:cubicBezTo>
                  <a:pt x="182193" y="2339160"/>
                  <a:pt x="183424" y="2330544"/>
                  <a:pt x="182193" y="2324388"/>
                </a:cubicBezTo>
                <a:cubicBezTo>
                  <a:pt x="180961" y="2318233"/>
                  <a:pt x="182193" y="2314540"/>
                  <a:pt x="179731" y="2312078"/>
                </a:cubicBezTo>
                <a:cubicBezTo>
                  <a:pt x="177269" y="2309615"/>
                  <a:pt x="162497" y="2297305"/>
                  <a:pt x="157572" y="2288689"/>
                </a:cubicBezTo>
                <a:cubicBezTo>
                  <a:pt x="152648" y="2280071"/>
                  <a:pt x="148955" y="2268992"/>
                  <a:pt x="151417" y="2262836"/>
                </a:cubicBezTo>
                <a:cubicBezTo>
                  <a:pt x="152648" y="2256682"/>
                  <a:pt x="163727" y="2232061"/>
                  <a:pt x="164959" y="2228367"/>
                </a:cubicBezTo>
                <a:cubicBezTo>
                  <a:pt x="167421" y="2223443"/>
                  <a:pt x="167421" y="2218519"/>
                  <a:pt x="173575" y="2203747"/>
                </a:cubicBezTo>
                <a:cubicBezTo>
                  <a:pt x="179731" y="2188974"/>
                  <a:pt x="185886" y="2160661"/>
                  <a:pt x="187117" y="2154505"/>
                </a:cubicBezTo>
                <a:cubicBezTo>
                  <a:pt x="187117" y="2147119"/>
                  <a:pt x="190810" y="2140965"/>
                  <a:pt x="190810" y="2133578"/>
                </a:cubicBezTo>
                <a:cubicBezTo>
                  <a:pt x="190810" y="2126192"/>
                  <a:pt x="190810" y="2090492"/>
                  <a:pt x="190810" y="2074489"/>
                </a:cubicBezTo>
                <a:cubicBezTo>
                  <a:pt x="190810" y="2058485"/>
                  <a:pt x="192041" y="2027710"/>
                  <a:pt x="193272" y="2016630"/>
                </a:cubicBezTo>
                <a:cubicBezTo>
                  <a:pt x="194503" y="2005551"/>
                  <a:pt x="201890" y="1942768"/>
                  <a:pt x="200658" y="1924303"/>
                </a:cubicBezTo>
                <a:cubicBezTo>
                  <a:pt x="199428" y="1907068"/>
                  <a:pt x="198196" y="1863982"/>
                  <a:pt x="196966" y="1841823"/>
                </a:cubicBezTo>
                <a:cubicBezTo>
                  <a:pt x="195734" y="1819664"/>
                  <a:pt x="199428" y="1764269"/>
                  <a:pt x="200658" y="1745803"/>
                </a:cubicBezTo>
                <a:cubicBezTo>
                  <a:pt x="200658" y="1727338"/>
                  <a:pt x="203120" y="1680558"/>
                  <a:pt x="205582" y="1662092"/>
                </a:cubicBezTo>
                <a:cubicBezTo>
                  <a:pt x="208044" y="1644858"/>
                  <a:pt x="215430" y="1612851"/>
                  <a:pt x="217892" y="1598079"/>
                </a:cubicBezTo>
                <a:cubicBezTo>
                  <a:pt x="219124" y="1584538"/>
                  <a:pt x="221586" y="1552531"/>
                  <a:pt x="225279" y="1534065"/>
                </a:cubicBezTo>
                <a:cubicBezTo>
                  <a:pt x="228972" y="1515600"/>
                  <a:pt x="240051" y="1487286"/>
                  <a:pt x="243745" y="1476207"/>
                </a:cubicBezTo>
                <a:cubicBezTo>
                  <a:pt x="247437" y="1465127"/>
                  <a:pt x="251131" y="1449124"/>
                  <a:pt x="252361" y="1439276"/>
                </a:cubicBezTo>
                <a:cubicBezTo>
                  <a:pt x="253593" y="1429428"/>
                  <a:pt x="253593" y="1397421"/>
                  <a:pt x="253593" y="1392497"/>
                </a:cubicBezTo>
                <a:cubicBezTo>
                  <a:pt x="253593" y="1386341"/>
                  <a:pt x="252361" y="1375262"/>
                  <a:pt x="252361" y="1375262"/>
                </a:cubicBezTo>
                <a:cubicBezTo>
                  <a:pt x="252361" y="1375262"/>
                  <a:pt x="206814" y="1351872"/>
                  <a:pt x="195734" y="1344486"/>
                </a:cubicBezTo>
                <a:cubicBezTo>
                  <a:pt x="184655" y="1337100"/>
                  <a:pt x="162497" y="1328483"/>
                  <a:pt x="155110" y="1326021"/>
                </a:cubicBezTo>
                <a:cubicBezTo>
                  <a:pt x="147724" y="1323559"/>
                  <a:pt x="139106" y="1319865"/>
                  <a:pt x="140338" y="1317403"/>
                </a:cubicBezTo>
                <a:cubicBezTo>
                  <a:pt x="141568" y="1314941"/>
                  <a:pt x="147724" y="1290320"/>
                  <a:pt x="150186" y="1279242"/>
                </a:cubicBezTo>
                <a:cubicBezTo>
                  <a:pt x="151417" y="1268162"/>
                  <a:pt x="166189" y="1215228"/>
                  <a:pt x="171113" y="1197994"/>
                </a:cubicBezTo>
                <a:cubicBezTo>
                  <a:pt x="176037" y="1179527"/>
                  <a:pt x="198196" y="1094587"/>
                  <a:pt x="203120" y="1072428"/>
                </a:cubicBezTo>
                <a:cubicBezTo>
                  <a:pt x="208044" y="1049038"/>
                  <a:pt x="224048" y="972714"/>
                  <a:pt x="230203" y="946863"/>
                </a:cubicBezTo>
                <a:cubicBezTo>
                  <a:pt x="236359" y="921010"/>
                  <a:pt x="251131" y="861921"/>
                  <a:pt x="256055" y="850842"/>
                </a:cubicBezTo>
                <a:cubicBezTo>
                  <a:pt x="259748" y="839762"/>
                  <a:pt x="263441" y="833608"/>
                  <a:pt x="263441" y="832376"/>
                </a:cubicBezTo>
                <a:cubicBezTo>
                  <a:pt x="263441" y="831146"/>
                  <a:pt x="265903" y="821297"/>
                  <a:pt x="268365" y="817604"/>
                </a:cubicBezTo>
                <a:cubicBezTo>
                  <a:pt x="270827" y="813911"/>
                  <a:pt x="276982" y="808987"/>
                  <a:pt x="278214" y="807755"/>
                </a:cubicBezTo>
                <a:cubicBezTo>
                  <a:pt x="280676" y="806525"/>
                  <a:pt x="301603" y="783135"/>
                  <a:pt x="313913" y="774518"/>
                </a:cubicBezTo>
                <a:cubicBezTo>
                  <a:pt x="326223" y="765900"/>
                  <a:pt x="361924" y="747435"/>
                  <a:pt x="380389" y="740049"/>
                </a:cubicBezTo>
                <a:cubicBezTo>
                  <a:pt x="398855" y="733893"/>
                  <a:pt x="448096" y="711735"/>
                  <a:pt x="464099" y="704349"/>
                </a:cubicBezTo>
                <a:cubicBezTo>
                  <a:pt x="478871" y="696962"/>
                  <a:pt x="545347" y="666187"/>
                  <a:pt x="551503" y="663725"/>
                </a:cubicBezTo>
                <a:cubicBezTo>
                  <a:pt x="557657" y="662494"/>
                  <a:pt x="566275" y="658801"/>
                  <a:pt x="569968" y="657569"/>
                </a:cubicBezTo>
                <a:cubicBezTo>
                  <a:pt x="573661" y="656339"/>
                  <a:pt x="578586" y="651415"/>
                  <a:pt x="584740" y="648953"/>
                </a:cubicBezTo>
                <a:cubicBezTo>
                  <a:pt x="590896" y="646491"/>
                  <a:pt x="600744" y="642797"/>
                  <a:pt x="600744" y="642797"/>
                </a:cubicBezTo>
                <a:cubicBezTo>
                  <a:pt x="600744" y="642797"/>
                  <a:pt x="614285" y="614484"/>
                  <a:pt x="617979" y="605866"/>
                </a:cubicBezTo>
                <a:cubicBezTo>
                  <a:pt x="621671" y="596018"/>
                  <a:pt x="630289" y="575091"/>
                  <a:pt x="632751" y="572629"/>
                </a:cubicBezTo>
                <a:cubicBezTo>
                  <a:pt x="635213" y="568935"/>
                  <a:pt x="640137" y="566473"/>
                  <a:pt x="640137" y="566473"/>
                </a:cubicBezTo>
                <a:lnTo>
                  <a:pt x="637675" y="483994"/>
                </a:lnTo>
                <a:lnTo>
                  <a:pt x="633981" y="495073"/>
                </a:lnTo>
                <a:cubicBezTo>
                  <a:pt x="633981" y="495073"/>
                  <a:pt x="633981" y="488919"/>
                  <a:pt x="633981" y="483994"/>
                </a:cubicBezTo>
                <a:cubicBezTo>
                  <a:pt x="632751" y="479070"/>
                  <a:pt x="631519" y="474146"/>
                  <a:pt x="631519" y="474146"/>
                </a:cubicBezTo>
                <a:lnTo>
                  <a:pt x="627827" y="477839"/>
                </a:lnTo>
                <a:cubicBezTo>
                  <a:pt x="627827" y="477839"/>
                  <a:pt x="630289" y="472914"/>
                  <a:pt x="630289" y="470452"/>
                </a:cubicBezTo>
                <a:cubicBezTo>
                  <a:pt x="631519" y="467990"/>
                  <a:pt x="627827" y="465528"/>
                  <a:pt x="627827" y="465528"/>
                </a:cubicBezTo>
                <a:cubicBezTo>
                  <a:pt x="627827" y="465528"/>
                  <a:pt x="625365" y="470452"/>
                  <a:pt x="625365" y="472914"/>
                </a:cubicBezTo>
                <a:cubicBezTo>
                  <a:pt x="624133" y="475377"/>
                  <a:pt x="624133" y="476608"/>
                  <a:pt x="624133" y="476608"/>
                </a:cubicBezTo>
                <a:cubicBezTo>
                  <a:pt x="624133" y="476608"/>
                  <a:pt x="624133" y="471684"/>
                  <a:pt x="625365" y="467990"/>
                </a:cubicBezTo>
                <a:cubicBezTo>
                  <a:pt x="626595" y="464298"/>
                  <a:pt x="625365" y="454450"/>
                  <a:pt x="625365" y="454450"/>
                </a:cubicBezTo>
                <a:cubicBezTo>
                  <a:pt x="625365" y="454450"/>
                  <a:pt x="624133" y="459374"/>
                  <a:pt x="622903" y="460604"/>
                </a:cubicBezTo>
                <a:cubicBezTo>
                  <a:pt x="622903" y="461836"/>
                  <a:pt x="621671" y="464298"/>
                  <a:pt x="621671" y="463066"/>
                </a:cubicBezTo>
                <a:cubicBezTo>
                  <a:pt x="621671" y="461836"/>
                  <a:pt x="622903" y="453218"/>
                  <a:pt x="622903" y="449526"/>
                </a:cubicBezTo>
                <a:cubicBezTo>
                  <a:pt x="622903" y="447064"/>
                  <a:pt x="617979" y="426135"/>
                  <a:pt x="617979" y="426135"/>
                </a:cubicBezTo>
                <a:lnTo>
                  <a:pt x="616747" y="432291"/>
                </a:lnTo>
                <a:cubicBezTo>
                  <a:pt x="616747" y="432291"/>
                  <a:pt x="616747" y="426135"/>
                  <a:pt x="616747" y="424905"/>
                </a:cubicBezTo>
                <a:cubicBezTo>
                  <a:pt x="616747" y="423673"/>
                  <a:pt x="613055" y="428597"/>
                  <a:pt x="613055" y="428597"/>
                </a:cubicBezTo>
                <a:lnTo>
                  <a:pt x="610592" y="416287"/>
                </a:lnTo>
                <a:cubicBezTo>
                  <a:pt x="610592" y="416287"/>
                  <a:pt x="587202" y="408901"/>
                  <a:pt x="581048" y="399053"/>
                </a:cubicBezTo>
                <a:cubicBezTo>
                  <a:pt x="574892" y="389204"/>
                  <a:pt x="558889" y="367046"/>
                  <a:pt x="553965" y="357197"/>
                </a:cubicBezTo>
                <a:cubicBezTo>
                  <a:pt x="547809" y="347349"/>
                  <a:pt x="540423" y="322728"/>
                  <a:pt x="539193" y="315342"/>
                </a:cubicBezTo>
                <a:cubicBezTo>
                  <a:pt x="537961" y="307956"/>
                  <a:pt x="545347" y="293184"/>
                  <a:pt x="549041" y="289491"/>
                </a:cubicBezTo>
                <a:cubicBezTo>
                  <a:pt x="552733" y="285798"/>
                  <a:pt x="566275" y="273487"/>
                  <a:pt x="566275" y="273487"/>
                </a:cubicBezTo>
                <a:cubicBezTo>
                  <a:pt x="566275" y="273487"/>
                  <a:pt x="565044" y="268563"/>
                  <a:pt x="563813" y="264871"/>
                </a:cubicBezTo>
                <a:cubicBezTo>
                  <a:pt x="562582" y="261177"/>
                  <a:pt x="561351" y="255022"/>
                  <a:pt x="561351" y="255022"/>
                </a:cubicBezTo>
                <a:lnTo>
                  <a:pt x="560119" y="261177"/>
                </a:lnTo>
                <a:cubicBezTo>
                  <a:pt x="560119" y="261177"/>
                  <a:pt x="560119" y="253791"/>
                  <a:pt x="560119" y="248867"/>
                </a:cubicBezTo>
                <a:cubicBezTo>
                  <a:pt x="560119" y="243942"/>
                  <a:pt x="558889" y="234094"/>
                  <a:pt x="558889" y="234094"/>
                </a:cubicBezTo>
                <a:cubicBezTo>
                  <a:pt x="558889" y="234094"/>
                  <a:pt x="557657" y="236556"/>
                  <a:pt x="556427" y="240250"/>
                </a:cubicBezTo>
                <a:cubicBezTo>
                  <a:pt x="555195" y="245174"/>
                  <a:pt x="555195" y="250098"/>
                  <a:pt x="555195" y="250098"/>
                </a:cubicBezTo>
                <a:cubicBezTo>
                  <a:pt x="555195" y="250098"/>
                  <a:pt x="553965" y="239018"/>
                  <a:pt x="556427" y="231632"/>
                </a:cubicBezTo>
                <a:cubicBezTo>
                  <a:pt x="557657" y="224246"/>
                  <a:pt x="560119" y="223016"/>
                  <a:pt x="561351" y="215629"/>
                </a:cubicBezTo>
                <a:cubicBezTo>
                  <a:pt x="562582" y="208243"/>
                  <a:pt x="565044" y="187315"/>
                  <a:pt x="565044" y="188547"/>
                </a:cubicBezTo>
                <a:cubicBezTo>
                  <a:pt x="565044" y="189777"/>
                  <a:pt x="562582" y="194701"/>
                  <a:pt x="562582" y="193471"/>
                </a:cubicBezTo>
                <a:cubicBezTo>
                  <a:pt x="562582" y="193471"/>
                  <a:pt x="565044" y="184853"/>
                  <a:pt x="567506" y="179929"/>
                </a:cubicBezTo>
                <a:cubicBezTo>
                  <a:pt x="571199" y="173774"/>
                  <a:pt x="572430" y="171312"/>
                  <a:pt x="573661" y="166388"/>
                </a:cubicBezTo>
                <a:cubicBezTo>
                  <a:pt x="574892" y="161464"/>
                  <a:pt x="578586" y="144229"/>
                  <a:pt x="578586" y="145460"/>
                </a:cubicBezTo>
                <a:cubicBezTo>
                  <a:pt x="578586" y="145460"/>
                  <a:pt x="573661" y="151616"/>
                  <a:pt x="574892" y="150384"/>
                </a:cubicBezTo>
                <a:cubicBezTo>
                  <a:pt x="576124" y="149153"/>
                  <a:pt x="582278" y="124533"/>
                  <a:pt x="594588" y="110991"/>
                </a:cubicBezTo>
                <a:cubicBezTo>
                  <a:pt x="606899" y="97450"/>
                  <a:pt x="610592" y="92526"/>
                  <a:pt x="621671" y="83908"/>
                </a:cubicBezTo>
                <a:cubicBezTo>
                  <a:pt x="632751" y="75292"/>
                  <a:pt x="630289" y="74060"/>
                  <a:pt x="636443" y="70367"/>
                </a:cubicBezTo>
                <a:cubicBezTo>
                  <a:pt x="641368" y="65443"/>
                  <a:pt x="642599" y="65443"/>
                  <a:pt x="641368" y="65443"/>
                </a:cubicBezTo>
                <a:cubicBezTo>
                  <a:pt x="641368" y="65443"/>
                  <a:pt x="631519" y="70367"/>
                  <a:pt x="632751" y="69136"/>
                </a:cubicBezTo>
                <a:cubicBezTo>
                  <a:pt x="633981" y="69136"/>
                  <a:pt x="643830" y="64212"/>
                  <a:pt x="647523" y="61749"/>
                </a:cubicBezTo>
                <a:cubicBezTo>
                  <a:pt x="651216" y="59288"/>
                  <a:pt x="657372" y="54363"/>
                  <a:pt x="657372" y="54363"/>
                </a:cubicBezTo>
                <a:cubicBezTo>
                  <a:pt x="657372" y="54363"/>
                  <a:pt x="647523" y="53133"/>
                  <a:pt x="641368" y="56825"/>
                </a:cubicBezTo>
                <a:cubicBezTo>
                  <a:pt x="635213" y="59288"/>
                  <a:pt x="625365" y="65443"/>
                  <a:pt x="625365" y="65443"/>
                </a:cubicBezTo>
                <a:cubicBezTo>
                  <a:pt x="625365" y="65443"/>
                  <a:pt x="637675" y="55595"/>
                  <a:pt x="647523" y="53133"/>
                </a:cubicBezTo>
                <a:cubicBezTo>
                  <a:pt x="657372" y="50671"/>
                  <a:pt x="653678" y="51901"/>
                  <a:pt x="667220" y="45747"/>
                </a:cubicBezTo>
                <a:cubicBezTo>
                  <a:pt x="680761" y="39591"/>
                  <a:pt x="704151" y="29743"/>
                  <a:pt x="709075" y="27281"/>
                </a:cubicBezTo>
                <a:cubicBezTo>
                  <a:pt x="713999" y="24818"/>
                  <a:pt x="720154" y="19894"/>
                  <a:pt x="726310" y="17432"/>
                </a:cubicBezTo>
                <a:cubicBezTo>
                  <a:pt x="732464" y="16202"/>
                  <a:pt x="734926" y="14970"/>
                  <a:pt x="739850" y="13740"/>
                </a:cubicBezTo>
                <a:cubicBezTo>
                  <a:pt x="744774" y="12508"/>
                  <a:pt x="747236" y="8816"/>
                  <a:pt x="752161" y="6354"/>
                </a:cubicBezTo>
                <a:cubicBezTo>
                  <a:pt x="757085" y="3892"/>
                  <a:pt x="760778" y="6354"/>
                  <a:pt x="760778" y="6354"/>
                </a:cubicBezTo>
                <a:cubicBezTo>
                  <a:pt x="760778" y="6354"/>
                  <a:pt x="758316" y="6354"/>
                  <a:pt x="753392" y="8816"/>
                </a:cubicBezTo>
                <a:cubicBezTo>
                  <a:pt x="748468" y="11278"/>
                  <a:pt x="747236" y="13740"/>
                  <a:pt x="747236" y="13740"/>
                </a:cubicBezTo>
                <a:cubicBezTo>
                  <a:pt x="747236" y="13740"/>
                  <a:pt x="760778" y="13740"/>
                  <a:pt x="765703" y="10046"/>
                </a:cubicBezTo>
                <a:cubicBezTo>
                  <a:pt x="770627" y="6354"/>
                  <a:pt x="776781" y="1430"/>
                  <a:pt x="781705" y="198"/>
                </a:cubicBezTo>
                <a:close/>
                <a:moveTo>
                  <a:pt x="787091" y="44"/>
                </a:moveTo>
                <a:cubicBezTo>
                  <a:pt x="789707" y="-110"/>
                  <a:pt x="791554" y="198"/>
                  <a:pt x="791554" y="198"/>
                </a:cubicBezTo>
                <a:lnTo>
                  <a:pt x="786558" y="198"/>
                </a:lnTo>
                <a:close/>
              </a:path>
            </a:pathLst>
          </a:custGeom>
          <a:solidFill>
            <a:schemeClr val="accent2"/>
          </a:solidFill>
          <a:ln w="9525" cap="flat">
            <a:noFill/>
            <a:prstDash val="solid"/>
            <a:miter/>
          </a:ln>
        </p:spPr>
        <p:txBody>
          <a:bodyPr wrap="square">
            <a:noAutofit/>
          </a:bodyPr>
          <a:lstStyle/>
          <a:p>
            <a:endParaRPr lang="ja-JP" altLang="en-US"/>
          </a:p>
        </p:txBody>
      </p:sp>
      <p:sp>
        <p:nvSpPr>
          <p:cNvPr id="160" name="フリーフォーム 159"/>
          <p:cNvSpPr>
            <a:spLocks noChangeAspect="1"/>
          </p:cNvSpPr>
          <p:nvPr userDrawn="1"/>
        </p:nvSpPr>
        <p:spPr>
          <a:xfrm>
            <a:off x="6996770" y="1602978"/>
            <a:ext cx="265658" cy="830884"/>
          </a:xfrm>
          <a:custGeom>
            <a:avLst/>
            <a:gdLst>
              <a:gd name="connsiteX0" fmla="*/ 803580 w 1386761"/>
              <a:gd name="connsiteY0" fmla="*/ 2667318 h 4424727"/>
              <a:gd name="connsiteX1" fmla="*/ 778110 w 1386761"/>
              <a:gd name="connsiteY1" fmla="*/ 2670790 h 4424727"/>
              <a:gd name="connsiteX2" fmla="*/ 792003 w 1386761"/>
              <a:gd name="connsiteY2" fmla="*/ 2746042 h 4424727"/>
              <a:gd name="connsiteX3" fmla="*/ 824419 w 1386761"/>
              <a:gd name="connsiteY3" fmla="*/ 2954431 h 4424727"/>
              <a:gd name="connsiteX4" fmla="*/ 831365 w 1386761"/>
              <a:gd name="connsiteY4" fmla="*/ 3077149 h 4424727"/>
              <a:gd name="connsiteX5" fmla="*/ 826734 w 1386761"/>
              <a:gd name="connsiteY5" fmla="*/ 3190604 h 4424727"/>
              <a:gd name="connsiteX6" fmla="*/ 827891 w 1386761"/>
              <a:gd name="connsiteY6" fmla="*/ 3213759 h 4424727"/>
              <a:gd name="connsiteX7" fmla="*/ 829050 w 1386761"/>
              <a:gd name="connsiteY7" fmla="*/ 3254278 h 4424727"/>
              <a:gd name="connsiteX8" fmla="*/ 845258 w 1386761"/>
              <a:gd name="connsiteY8" fmla="*/ 3349211 h 4424727"/>
              <a:gd name="connsiteX9" fmla="*/ 851046 w 1386761"/>
              <a:gd name="connsiteY9" fmla="*/ 3305217 h 4424727"/>
              <a:gd name="connsiteX10" fmla="*/ 853361 w 1386761"/>
              <a:gd name="connsiteY10" fmla="*/ 3172081 h 4424727"/>
              <a:gd name="connsiteX11" fmla="*/ 860307 w 1386761"/>
              <a:gd name="connsiteY11" fmla="*/ 3110722 h 4424727"/>
              <a:gd name="connsiteX12" fmla="*/ 862623 w 1386761"/>
              <a:gd name="connsiteY12" fmla="*/ 3050521 h 4424727"/>
              <a:gd name="connsiteX13" fmla="*/ 842942 w 1386761"/>
              <a:gd name="connsiteY13" fmla="*/ 2905807 h 4424727"/>
              <a:gd name="connsiteX14" fmla="*/ 830207 w 1386761"/>
              <a:gd name="connsiteY14" fmla="*/ 2669633 h 4424727"/>
              <a:gd name="connsiteX15" fmla="*/ 803580 w 1386761"/>
              <a:gd name="connsiteY15" fmla="*/ 2667318 h 4424727"/>
              <a:gd name="connsiteX16" fmla="*/ 1180994 w 1386761"/>
              <a:gd name="connsiteY16" fmla="*/ 1903227 h 4424727"/>
              <a:gd name="connsiteX17" fmla="*/ 1174048 w 1386761"/>
              <a:gd name="connsiteY17" fmla="*/ 1913646 h 4424727"/>
              <a:gd name="connsiteX18" fmla="*/ 1161313 w 1386761"/>
              <a:gd name="connsiteY18" fmla="*/ 1921750 h 4424727"/>
              <a:gd name="connsiteX19" fmla="*/ 1171733 w 1386761"/>
              <a:gd name="connsiteY19" fmla="*/ 1962270 h 4424727"/>
              <a:gd name="connsiteX20" fmla="*/ 1194887 w 1386761"/>
              <a:gd name="connsiteY20" fmla="*/ 2014368 h 4424727"/>
              <a:gd name="connsiteX21" fmla="*/ 1198360 w 1386761"/>
              <a:gd name="connsiteY21" fmla="*/ 2030576 h 4424727"/>
              <a:gd name="connsiteX22" fmla="*/ 1211095 w 1386761"/>
              <a:gd name="connsiteY22" fmla="*/ 2047941 h 4424727"/>
              <a:gd name="connsiteX23" fmla="*/ 1228460 w 1386761"/>
              <a:gd name="connsiteY23" fmla="*/ 2080357 h 4424727"/>
              <a:gd name="connsiteX24" fmla="*/ 1224988 w 1386761"/>
              <a:gd name="connsiteY24" fmla="*/ 2047941 h 4424727"/>
              <a:gd name="connsiteX25" fmla="*/ 1200675 w 1386761"/>
              <a:gd name="connsiteY25" fmla="*/ 1956482 h 4424727"/>
              <a:gd name="connsiteX26" fmla="*/ 1180994 w 1386761"/>
              <a:gd name="connsiteY26" fmla="*/ 1903227 h 4424727"/>
              <a:gd name="connsiteX27" fmla="*/ 756113 w 1386761"/>
              <a:gd name="connsiteY27" fmla="*/ 930747 h 4424727"/>
              <a:gd name="connsiteX28" fmla="*/ 753798 w 1386761"/>
              <a:gd name="connsiteY28" fmla="*/ 946955 h 4424727"/>
              <a:gd name="connsiteX29" fmla="*/ 743379 w 1386761"/>
              <a:gd name="connsiteY29" fmla="*/ 982844 h 4424727"/>
              <a:gd name="connsiteX30" fmla="*/ 735274 w 1386761"/>
              <a:gd name="connsiteY30" fmla="*/ 1004841 h 4424727"/>
              <a:gd name="connsiteX31" fmla="*/ 744536 w 1386761"/>
              <a:gd name="connsiteY31" fmla="*/ 1012944 h 4424727"/>
              <a:gd name="connsiteX32" fmla="*/ 757271 w 1386761"/>
              <a:gd name="connsiteY32" fmla="*/ 1023364 h 4424727"/>
              <a:gd name="connsiteX33" fmla="*/ 780426 w 1386761"/>
              <a:gd name="connsiteY33" fmla="*/ 1038414 h 4424727"/>
              <a:gd name="connsiteX34" fmla="*/ 798949 w 1386761"/>
              <a:gd name="connsiteY34" fmla="*/ 1041888 h 4424727"/>
              <a:gd name="connsiteX35" fmla="*/ 805895 w 1386761"/>
              <a:gd name="connsiteY35" fmla="*/ 1033783 h 4424727"/>
              <a:gd name="connsiteX36" fmla="*/ 804737 w 1386761"/>
              <a:gd name="connsiteY36" fmla="*/ 1025680 h 4424727"/>
              <a:gd name="connsiteX37" fmla="*/ 797791 w 1386761"/>
              <a:gd name="connsiteY37" fmla="*/ 1015260 h 4424727"/>
              <a:gd name="connsiteX38" fmla="*/ 790844 w 1386761"/>
              <a:gd name="connsiteY38" fmla="*/ 1002526 h 4424727"/>
              <a:gd name="connsiteX39" fmla="*/ 775795 w 1386761"/>
              <a:gd name="connsiteY39" fmla="*/ 967794 h 4424727"/>
              <a:gd name="connsiteX40" fmla="*/ 765375 w 1386761"/>
              <a:gd name="connsiteY40" fmla="*/ 946955 h 4424727"/>
              <a:gd name="connsiteX41" fmla="*/ 758428 w 1386761"/>
              <a:gd name="connsiteY41" fmla="*/ 931904 h 4424727"/>
              <a:gd name="connsiteX42" fmla="*/ 756113 w 1386761"/>
              <a:gd name="connsiteY42" fmla="*/ 930747 h 4424727"/>
              <a:gd name="connsiteX43" fmla="*/ 970291 w 1386761"/>
              <a:gd name="connsiteY43" fmla="*/ 615849 h 4424727"/>
              <a:gd name="connsiteX44" fmla="*/ 973763 w 1386761"/>
              <a:gd name="connsiteY44" fmla="*/ 633214 h 4424727"/>
              <a:gd name="connsiteX45" fmla="*/ 992287 w 1386761"/>
              <a:gd name="connsiteY45" fmla="*/ 663315 h 4424727"/>
              <a:gd name="connsiteX46" fmla="*/ 980709 w 1386761"/>
              <a:gd name="connsiteY46" fmla="*/ 652896 h 4424727"/>
              <a:gd name="connsiteX47" fmla="*/ 1013125 w 1386761"/>
              <a:gd name="connsiteY47" fmla="*/ 698046 h 4424727"/>
              <a:gd name="connsiteX48" fmla="*/ 1037438 w 1386761"/>
              <a:gd name="connsiteY48" fmla="*/ 713097 h 4424727"/>
              <a:gd name="connsiteX49" fmla="*/ 1003864 w 1386761"/>
              <a:gd name="connsiteY49" fmla="*/ 664473 h 4424727"/>
              <a:gd name="connsiteX50" fmla="*/ 970291 w 1386761"/>
              <a:gd name="connsiteY50" fmla="*/ 615849 h 4424727"/>
              <a:gd name="connsiteX51" fmla="*/ 832522 w 1386761"/>
              <a:gd name="connsiteY51" fmla="*/ 608903 h 4424727"/>
              <a:gd name="connsiteX52" fmla="*/ 826734 w 1386761"/>
              <a:gd name="connsiteY52" fmla="*/ 625111 h 4424727"/>
              <a:gd name="connsiteX53" fmla="*/ 818630 w 1386761"/>
              <a:gd name="connsiteY53" fmla="*/ 635530 h 4424727"/>
              <a:gd name="connsiteX54" fmla="*/ 801264 w 1386761"/>
              <a:gd name="connsiteY54" fmla="*/ 662158 h 4424727"/>
              <a:gd name="connsiteX55" fmla="*/ 768848 w 1386761"/>
              <a:gd name="connsiteY55" fmla="*/ 706151 h 4424727"/>
              <a:gd name="connsiteX56" fmla="*/ 753798 w 1386761"/>
              <a:gd name="connsiteY56" fmla="*/ 725831 h 4424727"/>
              <a:gd name="connsiteX57" fmla="*/ 730643 w 1386761"/>
              <a:gd name="connsiteY57" fmla="*/ 740882 h 4424727"/>
              <a:gd name="connsiteX58" fmla="*/ 701701 w 1386761"/>
              <a:gd name="connsiteY58" fmla="*/ 729305 h 4424727"/>
              <a:gd name="connsiteX59" fmla="*/ 642657 w 1386761"/>
              <a:gd name="connsiteY59" fmla="*/ 704993 h 4424727"/>
              <a:gd name="connsiteX60" fmla="*/ 588245 w 1386761"/>
              <a:gd name="connsiteY60" fmla="*/ 672577 h 4424727"/>
              <a:gd name="connsiteX61" fmla="*/ 577825 w 1386761"/>
              <a:gd name="connsiteY61" fmla="*/ 662158 h 4424727"/>
              <a:gd name="connsiteX62" fmla="*/ 567406 w 1386761"/>
              <a:gd name="connsiteY62" fmla="*/ 652896 h 4424727"/>
              <a:gd name="connsiteX63" fmla="*/ 582456 w 1386761"/>
              <a:gd name="connsiteY63" fmla="*/ 796453 h 4424727"/>
              <a:gd name="connsiteX64" fmla="*/ 581299 w 1386761"/>
              <a:gd name="connsiteY64" fmla="*/ 796453 h 4424727"/>
              <a:gd name="connsiteX65" fmla="*/ 576668 w 1386761"/>
              <a:gd name="connsiteY65" fmla="*/ 819607 h 4424727"/>
              <a:gd name="connsiteX66" fmla="*/ 596349 w 1386761"/>
              <a:gd name="connsiteY66" fmla="*/ 845076 h 4424727"/>
              <a:gd name="connsiteX67" fmla="*/ 619503 w 1386761"/>
              <a:gd name="connsiteY67" fmla="*/ 878650 h 4424727"/>
              <a:gd name="connsiteX68" fmla="*/ 632238 w 1386761"/>
              <a:gd name="connsiteY68" fmla="*/ 896016 h 4424727"/>
              <a:gd name="connsiteX69" fmla="*/ 641500 w 1386761"/>
              <a:gd name="connsiteY69" fmla="*/ 906435 h 4424727"/>
              <a:gd name="connsiteX70" fmla="*/ 642657 w 1386761"/>
              <a:gd name="connsiteY70" fmla="*/ 907593 h 4424727"/>
              <a:gd name="connsiteX71" fmla="*/ 647288 w 1386761"/>
              <a:gd name="connsiteY71" fmla="*/ 899488 h 4424727"/>
              <a:gd name="connsiteX72" fmla="*/ 641500 w 1386761"/>
              <a:gd name="connsiteY72" fmla="*/ 886754 h 4424727"/>
              <a:gd name="connsiteX73" fmla="*/ 626449 w 1386761"/>
              <a:gd name="connsiteY73" fmla="*/ 860126 h 4424727"/>
              <a:gd name="connsiteX74" fmla="*/ 618346 w 1386761"/>
              <a:gd name="connsiteY74" fmla="*/ 838130 h 4424727"/>
              <a:gd name="connsiteX75" fmla="*/ 611399 w 1386761"/>
              <a:gd name="connsiteY75" fmla="*/ 813818 h 4424727"/>
              <a:gd name="connsiteX76" fmla="*/ 610241 w 1386761"/>
              <a:gd name="connsiteY76" fmla="*/ 809187 h 4424727"/>
              <a:gd name="connsiteX77" fmla="*/ 606769 w 1386761"/>
              <a:gd name="connsiteY77" fmla="*/ 796453 h 4424727"/>
              <a:gd name="connsiteX78" fmla="*/ 602138 w 1386761"/>
              <a:gd name="connsiteY78" fmla="*/ 786032 h 4424727"/>
              <a:gd name="connsiteX79" fmla="*/ 664654 w 1386761"/>
              <a:gd name="connsiteY79" fmla="*/ 773298 h 4424727"/>
              <a:gd name="connsiteX80" fmla="*/ 691281 w 1386761"/>
              <a:gd name="connsiteY80" fmla="*/ 770983 h 4424727"/>
              <a:gd name="connsiteX81" fmla="*/ 704016 w 1386761"/>
              <a:gd name="connsiteY81" fmla="*/ 768667 h 4424727"/>
              <a:gd name="connsiteX82" fmla="*/ 712120 w 1386761"/>
              <a:gd name="connsiteY82" fmla="*/ 761721 h 4424727"/>
              <a:gd name="connsiteX83" fmla="*/ 727171 w 1386761"/>
              <a:gd name="connsiteY83" fmla="*/ 776771 h 4424727"/>
              <a:gd name="connsiteX84" fmla="*/ 734117 w 1386761"/>
              <a:gd name="connsiteY84" fmla="*/ 773298 h 4424727"/>
              <a:gd name="connsiteX85" fmla="*/ 743379 w 1386761"/>
              <a:gd name="connsiteY85" fmla="*/ 772140 h 4424727"/>
              <a:gd name="connsiteX86" fmla="*/ 759587 w 1386761"/>
              <a:gd name="connsiteY86" fmla="*/ 772140 h 4424727"/>
              <a:gd name="connsiteX87" fmla="*/ 771164 w 1386761"/>
              <a:gd name="connsiteY87" fmla="*/ 744355 h 4424727"/>
              <a:gd name="connsiteX88" fmla="*/ 786214 w 1386761"/>
              <a:gd name="connsiteY88" fmla="*/ 757090 h 4424727"/>
              <a:gd name="connsiteX89" fmla="*/ 800106 w 1386761"/>
              <a:gd name="connsiteY89" fmla="*/ 742039 h 4424727"/>
              <a:gd name="connsiteX90" fmla="*/ 817472 w 1386761"/>
              <a:gd name="connsiteY90" fmla="*/ 733936 h 4424727"/>
              <a:gd name="connsiteX91" fmla="*/ 839468 w 1386761"/>
              <a:gd name="connsiteY91" fmla="*/ 726990 h 4424727"/>
              <a:gd name="connsiteX92" fmla="*/ 864938 w 1386761"/>
              <a:gd name="connsiteY92" fmla="*/ 724674 h 4424727"/>
              <a:gd name="connsiteX93" fmla="*/ 873043 w 1386761"/>
              <a:gd name="connsiteY93" fmla="*/ 768667 h 4424727"/>
              <a:gd name="connsiteX94" fmla="*/ 879989 w 1386761"/>
              <a:gd name="connsiteY94" fmla="*/ 805714 h 4424727"/>
              <a:gd name="connsiteX95" fmla="*/ 883461 w 1386761"/>
              <a:gd name="connsiteY95" fmla="*/ 819607 h 4424727"/>
              <a:gd name="connsiteX96" fmla="*/ 884620 w 1386761"/>
              <a:gd name="connsiteY96" fmla="*/ 832341 h 4424727"/>
              <a:gd name="connsiteX97" fmla="*/ 882304 w 1386761"/>
              <a:gd name="connsiteY97" fmla="*/ 839287 h 4424727"/>
              <a:gd name="connsiteX98" fmla="*/ 859150 w 1386761"/>
              <a:gd name="connsiteY98" fmla="*/ 840446 h 4424727"/>
              <a:gd name="connsiteX99" fmla="*/ 832522 w 1386761"/>
              <a:gd name="connsiteY99" fmla="*/ 838130 h 4424727"/>
              <a:gd name="connsiteX100" fmla="*/ 816314 w 1386761"/>
              <a:gd name="connsiteY100" fmla="*/ 835815 h 4424727"/>
              <a:gd name="connsiteX101" fmla="*/ 830207 w 1386761"/>
              <a:gd name="connsiteY101" fmla="*/ 848549 h 4424727"/>
              <a:gd name="connsiteX102" fmla="*/ 847573 w 1386761"/>
              <a:gd name="connsiteY102" fmla="*/ 863600 h 4424727"/>
              <a:gd name="connsiteX103" fmla="*/ 873043 w 1386761"/>
              <a:gd name="connsiteY103" fmla="*/ 898331 h 4424727"/>
              <a:gd name="connsiteX104" fmla="*/ 877674 w 1386761"/>
              <a:gd name="connsiteY104" fmla="*/ 887911 h 4424727"/>
              <a:gd name="connsiteX105" fmla="*/ 882304 w 1386761"/>
              <a:gd name="connsiteY105" fmla="*/ 871703 h 4424727"/>
              <a:gd name="connsiteX106" fmla="*/ 895039 w 1386761"/>
              <a:gd name="connsiteY106" fmla="*/ 816133 h 4424727"/>
              <a:gd name="connsiteX107" fmla="*/ 901985 w 1386761"/>
              <a:gd name="connsiteY107" fmla="*/ 760563 h 4424727"/>
              <a:gd name="connsiteX108" fmla="*/ 900828 w 1386761"/>
              <a:gd name="connsiteY108" fmla="*/ 753617 h 4424727"/>
              <a:gd name="connsiteX109" fmla="*/ 898512 w 1386761"/>
              <a:gd name="connsiteY109" fmla="*/ 736251 h 4424727"/>
              <a:gd name="connsiteX110" fmla="*/ 885777 w 1386761"/>
              <a:gd name="connsiteY110" fmla="*/ 718885 h 4424727"/>
              <a:gd name="connsiteX111" fmla="*/ 876515 w 1386761"/>
              <a:gd name="connsiteY111" fmla="*/ 701520 h 4424727"/>
              <a:gd name="connsiteX112" fmla="*/ 851046 w 1386761"/>
              <a:gd name="connsiteY112" fmla="*/ 643634 h 4424727"/>
              <a:gd name="connsiteX113" fmla="*/ 832522 w 1386761"/>
              <a:gd name="connsiteY113" fmla="*/ 608903 h 4424727"/>
              <a:gd name="connsiteX114" fmla="*/ 625871 w 1386761"/>
              <a:gd name="connsiteY114" fmla="*/ 669 h 4424727"/>
              <a:gd name="connsiteX115" fmla="*/ 721382 w 1386761"/>
              <a:gd name="connsiteY115" fmla="*/ 25415 h 4424727"/>
              <a:gd name="connsiteX116" fmla="*/ 870727 w 1386761"/>
              <a:gd name="connsiteY116" fmla="*/ 232645 h 4424727"/>
              <a:gd name="connsiteX117" fmla="*/ 958713 w 1386761"/>
              <a:gd name="connsiteY117" fmla="*/ 423669 h 4424727"/>
              <a:gd name="connsiteX118" fmla="*/ 1055961 w 1386761"/>
              <a:gd name="connsiteY118" fmla="*/ 540597 h 4424727"/>
              <a:gd name="connsiteX119" fmla="*/ 1103427 w 1386761"/>
              <a:gd name="connsiteY119" fmla="*/ 574172 h 4424727"/>
              <a:gd name="connsiteX120" fmla="*/ 1053646 w 1386761"/>
              <a:gd name="connsiteY120" fmla="*/ 542913 h 4424727"/>
              <a:gd name="connsiteX121" fmla="*/ 1010810 w 1386761"/>
              <a:gd name="connsiteY121" fmla="*/ 505866 h 4424727"/>
              <a:gd name="connsiteX122" fmla="*/ 1021230 w 1386761"/>
              <a:gd name="connsiteY122" fmla="*/ 527863 h 4424727"/>
              <a:gd name="connsiteX123" fmla="*/ 1011968 w 1386761"/>
              <a:gd name="connsiteY123" fmla="*/ 519758 h 4424727"/>
              <a:gd name="connsiteX124" fmla="*/ 1038595 w 1386761"/>
              <a:gd name="connsiteY124" fmla="*/ 562594 h 4424727"/>
              <a:gd name="connsiteX125" fmla="*/ 1075642 w 1386761"/>
              <a:gd name="connsiteY125" fmla="*/ 603114 h 4424727"/>
              <a:gd name="connsiteX126" fmla="*/ 1061749 w 1386761"/>
              <a:gd name="connsiteY126" fmla="*/ 596167 h 4424727"/>
              <a:gd name="connsiteX127" fmla="*/ 1101112 w 1386761"/>
              <a:gd name="connsiteY127" fmla="*/ 645950 h 4424727"/>
              <a:gd name="connsiteX128" fmla="*/ 1160156 w 1386761"/>
              <a:gd name="connsiteY128" fmla="*/ 700362 h 4424727"/>
              <a:gd name="connsiteX129" fmla="*/ 1094165 w 1386761"/>
              <a:gd name="connsiteY129" fmla="*/ 648265 h 4424727"/>
              <a:gd name="connsiteX130" fmla="*/ 1050172 w 1386761"/>
              <a:gd name="connsiteY130" fmla="*/ 601957 h 4424727"/>
              <a:gd name="connsiteX131" fmla="*/ 1081431 w 1386761"/>
              <a:gd name="connsiteY131" fmla="*/ 647107 h 4424727"/>
              <a:gd name="connsiteX132" fmla="*/ 1115004 w 1386761"/>
              <a:gd name="connsiteY132" fmla="*/ 679523 h 4424727"/>
              <a:gd name="connsiteX133" fmla="*/ 1076800 w 1386761"/>
              <a:gd name="connsiteY133" fmla="*/ 648265 h 4424727"/>
              <a:gd name="connsiteX134" fmla="*/ 1055961 w 1386761"/>
              <a:gd name="connsiteY134" fmla="*/ 630899 h 4424727"/>
              <a:gd name="connsiteX135" fmla="*/ 1072169 w 1386761"/>
              <a:gd name="connsiteY135" fmla="*/ 649422 h 4424727"/>
              <a:gd name="connsiteX136" fmla="*/ 1061749 w 1386761"/>
              <a:gd name="connsiteY136" fmla="*/ 644791 h 4424727"/>
              <a:gd name="connsiteX137" fmla="*/ 1097639 w 1386761"/>
              <a:gd name="connsiteY137" fmla="*/ 678366 h 4424727"/>
              <a:gd name="connsiteX138" fmla="*/ 1157840 w 1386761"/>
              <a:gd name="connsiteY138" fmla="*/ 720043 h 4424727"/>
              <a:gd name="connsiteX139" fmla="*/ 1096481 w 1386761"/>
              <a:gd name="connsiteY139" fmla="*/ 682997 h 4424727"/>
              <a:gd name="connsiteX140" fmla="*/ 1052488 w 1386761"/>
              <a:gd name="connsiteY140" fmla="*/ 651738 h 4424727"/>
              <a:gd name="connsiteX141" fmla="*/ 1058277 w 1386761"/>
              <a:gd name="connsiteY141" fmla="*/ 660999 h 4424727"/>
              <a:gd name="connsiteX142" fmla="*/ 1049015 w 1386761"/>
              <a:gd name="connsiteY142" fmla="*/ 655211 h 4424727"/>
              <a:gd name="connsiteX143" fmla="*/ 1060592 w 1386761"/>
              <a:gd name="connsiteY143" fmla="*/ 676050 h 4424727"/>
              <a:gd name="connsiteX144" fmla="*/ 1104585 w 1386761"/>
              <a:gd name="connsiteY144" fmla="*/ 724674 h 4424727"/>
              <a:gd name="connsiteX145" fmla="*/ 1152051 w 1386761"/>
              <a:gd name="connsiteY145" fmla="*/ 738567 h 4424727"/>
              <a:gd name="connsiteX146" fmla="*/ 1165944 w 1386761"/>
              <a:gd name="connsiteY146" fmla="*/ 750144 h 4424727"/>
              <a:gd name="connsiteX147" fmla="*/ 1184467 w 1386761"/>
              <a:gd name="connsiteY147" fmla="*/ 765194 h 4424727"/>
              <a:gd name="connsiteX148" fmla="*/ 1194887 w 1386761"/>
              <a:gd name="connsiteY148" fmla="*/ 790663 h 4424727"/>
              <a:gd name="connsiteX149" fmla="*/ 1236565 w 1386761"/>
              <a:gd name="connsiteY149" fmla="*/ 867072 h 4424727"/>
              <a:gd name="connsiteX150" fmla="*/ 1293292 w 1386761"/>
              <a:gd name="connsiteY150" fmla="*/ 1089354 h 4424727"/>
              <a:gd name="connsiteX151" fmla="*/ 1333813 w 1386761"/>
              <a:gd name="connsiteY151" fmla="*/ 1399621 h 4424727"/>
              <a:gd name="connsiteX152" fmla="*/ 1368544 w 1386761"/>
              <a:gd name="connsiteY152" fmla="*/ 1610325 h 4424727"/>
              <a:gd name="connsiteX153" fmla="*/ 1378963 w 1386761"/>
              <a:gd name="connsiteY153" fmla="*/ 1792087 h 4424727"/>
              <a:gd name="connsiteX154" fmla="*/ 1362755 w 1386761"/>
              <a:gd name="connsiteY154" fmla="*/ 1918277 h 4424727"/>
              <a:gd name="connsiteX155" fmla="*/ 1366229 w 1386761"/>
              <a:gd name="connsiteY155" fmla="*/ 1961113 h 4424727"/>
              <a:gd name="connsiteX156" fmla="*/ 1361598 w 1386761"/>
              <a:gd name="connsiteY156" fmla="*/ 1981952 h 4424727"/>
              <a:gd name="connsiteX157" fmla="*/ 1362755 w 1386761"/>
              <a:gd name="connsiteY157" fmla="*/ 2097723 h 4424727"/>
              <a:gd name="connsiteX158" fmla="*/ 1353493 w 1386761"/>
              <a:gd name="connsiteY158" fmla="*/ 2112773 h 4424727"/>
              <a:gd name="connsiteX159" fmla="*/ 1348862 w 1386761"/>
              <a:gd name="connsiteY159" fmla="*/ 2196128 h 4424727"/>
              <a:gd name="connsiteX160" fmla="*/ 1367386 w 1386761"/>
              <a:gd name="connsiteY160" fmla="*/ 2293376 h 4424727"/>
              <a:gd name="connsiteX161" fmla="*/ 1372017 w 1386761"/>
              <a:gd name="connsiteY161" fmla="*/ 2342000 h 4424727"/>
              <a:gd name="connsiteX162" fmla="*/ 1366229 w 1386761"/>
              <a:gd name="connsiteY162" fmla="*/ 2369785 h 4424727"/>
              <a:gd name="connsiteX163" fmla="*/ 1383594 w 1386761"/>
              <a:gd name="connsiteY163" fmla="*/ 2411463 h 4424727"/>
              <a:gd name="connsiteX164" fmla="*/ 1383594 w 1386761"/>
              <a:gd name="connsiteY164" fmla="*/ 2424198 h 4424727"/>
              <a:gd name="connsiteX165" fmla="*/ 1366229 w 1386761"/>
              <a:gd name="connsiteY165" fmla="*/ 2438091 h 4424727"/>
              <a:gd name="connsiteX166" fmla="*/ 1360439 w 1386761"/>
              <a:gd name="connsiteY166" fmla="*/ 2443879 h 4424727"/>
              <a:gd name="connsiteX167" fmla="*/ 1352336 w 1386761"/>
              <a:gd name="connsiteY167" fmla="*/ 2447352 h 4424727"/>
              <a:gd name="connsiteX168" fmla="*/ 1343074 w 1386761"/>
              <a:gd name="connsiteY168" fmla="*/ 2463560 h 4424727"/>
              <a:gd name="connsiteX169" fmla="*/ 1318762 w 1386761"/>
              <a:gd name="connsiteY169" fmla="*/ 2475137 h 4424727"/>
              <a:gd name="connsiteX170" fmla="*/ 1273612 w 1386761"/>
              <a:gd name="connsiteY170" fmla="*/ 2505238 h 4424727"/>
              <a:gd name="connsiteX171" fmla="*/ 1242353 w 1386761"/>
              <a:gd name="connsiteY171" fmla="*/ 2514500 h 4424727"/>
              <a:gd name="connsiteX172" fmla="*/ 1248142 w 1386761"/>
              <a:gd name="connsiteY172" fmla="*/ 2542285 h 4424727"/>
              <a:gd name="connsiteX173" fmla="*/ 1235406 w 1386761"/>
              <a:gd name="connsiteY173" fmla="*/ 2567755 h 4424727"/>
              <a:gd name="connsiteX174" fmla="*/ 1158997 w 1386761"/>
              <a:gd name="connsiteY174" fmla="*/ 2589751 h 4424727"/>
              <a:gd name="connsiteX175" fmla="*/ 1161313 w 1386761"/>
              <a:gd name="connsiteY175" fmla="*/ 2614063 h 4424727"/>
              <a:gd name="connsiteX176" fmla="*/ 1152051 w 1386761"/>
              <a:gd name="connsiteY176" fmla="*/ 2617536 h 4424727"/>
              <a:gd name="connsiteX177" fmla="*/ 1128897 w 1386761"/>
              <a:gd name="connsiteY177" fmla="*/ 2830555 h 4424727"/>
              <a:gd name="connsiteX178" fmla="*/ 1121950 w 1386761"/>
              <a:gd name="connsiteY178" fmla="*/ 3021578 h 4424727"/>
              <a:gd name="connsiteX179" fmla="*/ 1121950 w 1386761"/>
              <a:gd name="connsiteY179" fmla="*/ 3041259 h 4424727"/>
              <a:gd name="connsiteX180" fmla="*/ 1097639 w 1386761"/>
              <a:gd name="connsiteY180" fmla="*/ 3185974 h 4424727"/>
              <a:gd name="connsiteX181" fmla="*/ 1015441 w 1386761"/>
              <a:gd name="connsiteY181" fmla="*/ 3374680 h 4424727"/>
              <a:gd name="connsiteX182" fmla="*/ 948293 w 1386761"/>
              <a:gd name="connsiteY182" fmla="*/ 3551811 h 4424727"/>
              <a:gd name="connsiteX183" fmla="*/ 942505 w 1386761"/>
              <a:gd name="connsiteY183" fmla="*/ 3583069 h 4424727"/>
              <a:gd name="connsiteX184" fmla="*/ 955240 w 1386761"/>
              <a:gd name="connsiteY184" fmla="*/ 3660636 h 4424727"/>
              <a:gd name="connsiteX185" fmla="*/ 952924 w 1386761"/>
              <a:gd name="connsiteY185" fmla="*/ 3713891 h 4424727"/>
              <a:gd name="connsiteX186" fmla="*/ 954083 w 1386761"/>
              <a:gd name="connsiteY186" fmla="*/ 3789142 h 4424727"/>
              <a:gd name="connsiteX187" fmla="*/ 952924 w 1386761"/>
              <a:gd name="connsiteY187" fmla="*/ 3901441 h 4424727"/>
              <a:gd name="connsiteX188" fmla="*/ 939032 w 1386761"/>
              <a:gd name="connsiteY188" fmla="*/ 3938487 h 4424727"/>
              <a:gd name="connsiteX189" fmla="*/ 985340 w 1386761"/>
              <a:gd name="connsiteY189" fmla="*/ 4034577 h 4424727"/>
              <a:gd name="connsiteX190" fmla="*/ 996917 w 1386761"/>
              <a:gd name="connsiteY190" fmla="*/ 4099409 h 4424727"/>
              <a:gd name="connsiteX191" fmla="*/ 1030492 w 1386761"/>
              <a:gd name="connsiteY191" fmla="*/ 4161926 h 4424727"/>
              <a:gd name="connsiteX192" fmla="*/ 1060592 w 1386761"/>
              <a:gd name="connsiteY192" fmla="*/ 4319375 h 4424727"/>
              <a:gd name="connsiteX193" fmla="*/ 1055961 w 1386761"/>
              <a:gd name="connsiteY193" fmla="*/ 4395784 h 4424727"/>
              <a:gd name="connsiteX194" fmla="*/ 1050172 w 1386761"/>
              <a:gd name="connsiteY194" fmla="*/ 4410835 h 4424727"/>
              <a:gd name="connsiteX195" fmla="*/ 1038595 w 1386761"/>
              <a:gd name="connsiteY195" fmla="*/ 4417781 h 4424727"/>
              <a:gd name="connsiteX196" fmla="*/ 1022387 w 1386761"/>
              <a:gd name="connsiteY196" fmla="*/ 4423569 h 4424727"/>
              <a:gd name="connsiteX197" fmla="*/ 996917 w 1386761"/>
              <a:gd name="connsiteY197" fmla="*/ 4424727 h 4424727"/>
              <a:gd name="connsiteX198" fmla="*/ 950609 w 1386761"/>
              <a:gd name="connsiteY198" fmla="*/ 4406204 h 4424727"/>
              <a:gd name="connsiteX199" fmla="*/ 898512 w 1386761"/>
              <a:gd name="connsiteY199" fmla="*/ 4372630 h 4424727"/>
              <a:gd name="connsiteX200" fmla="*/ 868412 w 1386761"/>
              <a:gd name="connsiteY200" fmla="*/ 4334426 h 4424727"/>
              <a:gd name="connsiteX201" fmla="*/ 847573 w 1386761"/>
              <a:gd name="connsiteY201" fmla="*/ 4280012 h 4424727"/>
              <a:gd name="connsiteX202" fmla="*/ 835996 w 1386761"/>
              <a:gd name="connsiteY202" fmla="*/ 4222127 h 4424727"/>
              <a:gd name="connsiteX203" fmla="*/ 837153 w 1386761"/>
              <a:gd name="connsiteY203" fmla="*/ 4171187 h 4424727"/>
              <a:gd name="connsiteX204" fmla="*/ 838311 w 1386761"/>
              <a:gd name="connsiteY204" fmla="*/ 4135299 h 4424727"/>
              <a:gd name="connsiteX205" fmla="*/ 817472 w 1386761"/>
              <a:gd name="connsiteY205" fmla="*/ 4077413 h 4424727"/>
              <a:gd name="connsiteX206" fmla="*/ 807052 w 1386761"/>
              <a:gd name="connsiteY206" fmla="*/ 3990584 h 4424727"/>
              <a:gd name="connsiteX207" fmla="*/ 787372 w 1386761"/>
              <a:gd name="connsiteY207" fmla="*/ 3944275 h 4424727"/>
              <a:gd name="connsiteX208" fmla="*/ 765375 w 1386761"/>
              <a:gd name="connsiteY208" fmla="*/ 3907229 h 4424727"/>
              <a:gd name="connsiteX209" fmla="*/ 754956 w 1386761"/>
              <a:gd name="connsiteY209" fmla="*/ 3859763 h 4424727"/>
              <a:gd name="connsiteX210" fmla="*/ 675073 w 1386761"/>
              <a:gd name="connsiteY210" fmla="*/ 3672213 h 4424727"/>
              <a:gd name="connsiteX211" fmla="*/ 599822 w 1386761"/>
              <a:gd name="connsiteY211" fmla="*/ 3447617 h 4424727"/>
              <a:gd name="connsiteX212" fmla="*/ 567406 w 1386761"/>
              <a:gd name="connsiteY212" fmla="*/ 3251963 h 4424727"/>
              <a:gd name="connsiteX213" fmla="*/ 566248 w 1386761"/>
              <a:gd name="connsiteY213" fmla="*/ 3217231 h 4424727"/>
              <a:gd name="connsiteX214" fmla="*/ 563933 w 1386761"/>
              <a:gd name="connsiteY214" fmla="*/ 3201023 h 4424727"/>
              <a:gd name="connsiteX215" fmla="*/ 568563 w 1386761"/>
              <a:gd name="connsiteY215" fmla="*/ 3196392 h 4424727"/>
              <a:gd name="connsiteX216" fmla="*/ 567406 w 1386761"/>
              <a:gd name="connsiteY216" fmla="*/ 3123457 h 4424727"/>
              <a:gd name="connsiteX217" fmla="*/ 544252 w 1386761"/>
              <a:gd name="connsiteY217" fmla="*/ 2957903 h 4424727"/>
              <a:gd name="connsiteX218" fmla="*/ 499101 w 1386761"/>
              <a:gd name="connsiteY218" fmla="*/ 2754146 h 4424727"/>
              <a:gd name="connsiteX219" fmla="*/ 466685 w 1386761"/>
              <a:gd name="connsiteY219" fmla="*/ 2647636 h 4424727"/>
              <a:gd name="connsiteX220" fmla="*/ 343967 w 1386761"/>
              <a:gd name="connsiteY220" fmla="*/ 2627956 h 4424727"/>
              <a:gd name="connsiteX221" fmla="*/ 323128 w 1386761"/>
              <a:gd name="connsiteY221" fmla="*/ 2615220 h 4424727"/>
              <a:gd name="connsiteX222" fmla="*/ 334705 w 1386761"/>
              <a:gd name="connsiteY222" fmla="*/ 2424198 h 4424727"/>
              <a:gd name="connsiteX223" fmla="*/ 349756 w 1386761"/>
              <a:gd name="connsiteY223" fmla="*/ 2335054 h 4424727"/>
              <a:gd name="connsiteX224" fmla="*/ 355544 w 1386761"/>
              <a:gd name="connsiteY224" fmla="*/ 2170658 h 4424727"/>
              <a:gd name="connsiteX225" fmla="*/ 363649 w 1386761"/>
              <a:gd name="connsiteY225" fmla="*/ 2100038 h 4424727"/>
              <a:gd name="connsiteX226" fmla="*/ 353229 w 1386761"/>
              <a:gd name="connsiteY226" fmla="*/ 2094249 h 4424727"/>
              <a:gd name="connsiteX227" fmla="*/ 346282 w 1386761"/>
              <a:gd name="connsiteY227" fmla="*/ 2084987 h 4424727"/>
              <a:gd name="connsiteX228" fmla="*/ 353229 w 1386761"/>
              <a:gd name="connsiteY228" fmla="*/ 2061833 h 4424727"/>
              <a:gd name="connsiteX229" fmla="*/ 352072 w 1386761"/>
              <a:gd name="connsiteY229" fmla="*/ 2038679 h 4424727"/>
              <a:gd name="connsiteX230" fmla="*/ 345125 w 1386761"/>
              <a:gd name="connsiteY230" fmla="*/ 2037522 h 4424727"/>
              <a:gd name="connsiteX231" fmla="*/ 341652 w 1386761"/>
              <a:gd name="connsiteY231" fmla="*/ 2027102 h 4424727"/>
              <a:gd name="connsiteX232" fmla="*/ 338179 w 1386761"/>
              <a:gd name="connsiteY232" fmla="*/ 2014368 h 4424727"/>
              <a:gd name="connsiteX233" fmla="*/ 265242 w 1386761"/>
              <a:gd name="connsiteY233" fmla="*/ 1990055 h 4424727"/>
              <a:gd name="connsiteX234" fmla="*/ 230511 w 1386761"/>
              <a:gd name="connsiteY234" fmla="*/ 1978478 h 4424727"/>
              <a:gd name="connsiteX235" fmla="*/ 217777 w 1386761"/>
              <a:gd name="connsiteY235" fmla="*/ 1992370 h 4424727"/>
              <a:gd name="connsiteX236" fmla="*/ 202726 w 1386761"/>
              <a:gd name="connsiteY236" fmla="*/ 1993529 h 4424727"/>
              <a:gd name="connsiteX237" fmla="*/ 189992 w 1386761"/>
              <a:gd name="connsiteY237" fmla="*/ 1978478 h 4424727"/>
              <a:gd name="connsiteX238" fmla="*/ 191149 w 1386761"/>
              <a:gd name="connsiteY238" fmla="*/ 1961113 h 4424727"/>
              <a:gd name="connsiteX239" fmla="*/ 149471 w 1386761"/>
              <a:gd name="connsiteY239" fmla="*/ 1947220 h 4424727"/>
              <a:gd name="connsiteX240" fmla="*/ 134421 w 1386761"/>
              <a:gd name="connsiteY240" fmla="*/ 1937958 h 4424727"/>
              <a:gd name="connsiteX241" fmla="*/ 106636 w 1386761"/>
              <a:gd name="connsiteY241" fmla="*/ 1891650 h 4424727"/>
              <a:gd name="connsiteX242" fmla="*/ 66115 w 1386761"/>
              <a:gd name="connsiteY242" fmla="*/ 1873126 h 4424727"/>
              <a:gd name="connsiteX243" fmla="*/ 48750 w 1386761"/>
              <a:gd name="connsiteY243" fmla="*/ 1830290 h 4424727"/>
              <a:gd name="connsiteX244" fmla="*/ 95059 w 1386761"/>
              <a:gd name="connsiteY244" fmla="*/ 1683261 h 4424727"/>
              <a:gd name="connsiteX245" fmla="*/ 117055 w 1386761"/>
              <a:gd name="connsiteY245" fmla="*/ 1625376 h 4424727"/>
              <a:gd name="connsiteX246" fmla="*/ 58012 w 1386761"/>
              <a:gd name="connsiteY246" fmla="*/ 1598748 h 4424727"/>
              <a:gd name="connsiteX247" fmla="*/ 18650 w 1386761"/>
              <a:gd name="connsiteY247" fmla="*/ 1525812 h 4424727"/>
              <a:gd name="connsiteX248" fmla="*/ 126 w 1386761"/>
              <a:gd name="connsiteY248" fmla="*/ 1466768 h 4424727"/>
              <a:gd name="connsiteX249" fmla="*/ 15176 w 1386761"/>
              <a:gd name="connsiteY249" fmla="*/ 1383413 h 4424727"/>
              <a:gd name="connsiteX250" fmla="*/ 64958 w 1386761"/>
              <a:gd name="connsiteY250" fmla="*/ 1335947 h 4424727"/>
              <a:gd name="connsiteX251" fmla="*/ 91585 w 1386761"/>
              <a:gd name="connsiteY251" fmla="*/ 1307004 h 4424727"/>
              <a:gd name="connsiteX252" fmla="*/ 119370 w 1386761"/>
              <a:gd name="connsiteY252" fmla="*/ 1198179 h 4424727"/>
              <a:gd name="connsiteX253" fmla="*/ 158732 w 1386761"/>
              <a:gd name="connsiteY253" fmla="*/ 1053465 h 4424727"/>
              <a:gd name="connsiteX254" fmla="*/ 178415 w 1386761"/>
              <a:gd name="connsiteY254" fmla="*/ 978213 h 4424727"/>
              <a:gd name="connsiteX255" fmla="*/ 188833 w 1386761"/>
              <a:gd name="connsiteY255" fmla="*/ 907593 h 4424727"/>
              <a:gd name="connsiteX256" fmla="*/ 220092 w 1386761"/>
              <a:gd name="connsiteY256" fmla="*/ 876334 h 4424727"/>
              <a:gd name="connsiteX257" fmla="*/ 235142 w 1386761"/>
              <a:gd name="connsiteY257" fmla="*/ 847392 h 4424727"/>
              <a:gd name="connsiteX258" fmla="*/ 267558 w 1386761"/>
              <a:gd name="connsiteY258" fmla="*/ 824238 h 4424727"/>
              <a:gd name="connsiteX259" fmla="*/ 301132 w 1386761"/>
              <a:gd name="connsiteY259" fmla="*/ 805714 h 4424727"/>
              <a:gd name="connsiteX260" fmla="*/ 324286 w 1386761"/>
              <a:gd name="connsiteY260" fmla="*/ 779086 h 4424727"/>
              <a:gd name="connsiteX261" fmla="*/ 372910 w 1386761"/>
              <a:gd name="connsiteY261" fmla="*/ 777929 h 4424727"/>
              <a:gd name="connsiteX262" fmla="*/ 379857 w 1386761"/>
              <a:gd name="connsiteY262" fmla="*/ 759406 h 4424727"/>
              <a:gd name="connsiteX263" fmla="*/ 405326 w 1386761"/>
              <a:gd name="connsiteY263" fmla="*/ 691100 h 4424727"/>
              <a:gd name="connsiteX264" fmla="*/ 401853 w 1386761"/>
              <a:gd name="connsiteY264" fmla="*/ 599641 h 4424727"/>
              <a:gd name="connsiteX265" fmla="*/ 379857 w 1386761"/>
              <a:gd name="connsiteY265" fmla="*/ 406302 h 4424727"/>
              <a:gd name="connsiteX266" fmla="*/ 403011 w 1386761"/>
              <a:gd name="connsiteY266" fmla="*/ 170129 h 4424727"/>
              <a:gd name="connsiteX267" fmla="*/ 522255 w 1386761"/>
              <a:gd name="connsiteY267" fmla="*/ 23100 h 4424727"/>
              <a:gd name="connsiteX268" fmla="*/ 582456 w 1386761"/>
              <a:gd name="connsiteY268" fmla="*/ 11523 h 4424727"/>
              <a:gd name="connsiteX269" fmla="*/ 625871 w 1386761"/>
              <a:gd name="connsiteY269" fmla="*/ 669 h 442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1386761" h="4424727">
                <a:moveTo>
                  <a:pt x="803580" y="2667318"/>
                </a:moveTo>
                <a:cubicBezTo>
                  <a:pt x="788529" y="2669633"/>
                  <a:pt x="778110" y="2670790"/>
                  <a:pt x="778110" y="2670790"/>
                </a:cubicBezTo>
                <a:cubicBezTo>
                  <a:pt x="778110" y="2670790"/>
                  <a:pt x="786214" y="2697418"/>
                  <a:pt x="792003" y="2746042"/>
                </a:cubicBezTo>
                <a:cubicBezTo>
                  <a:pt x="796634" y="2794666"/>
                  <a:pt x="819788" y="2909279"/>
                  <a:pt x="824419" y="2954431"/>
                </a:cubicBezTo>
                <a:cubicBezTo>
                  <a:pt x="829050" y="2999581"/>
                  <a:pt x="833680" y="3037786"/>
                  <a:pt x="831365" y="3077149"/>
                </a:cubicBezTo>
                <a:cubicBezTo>
                  <a:pt x="829050" y="3117668"/>
                  <a:pt x="826734" y="3190604"/>
                  <a:pt x="826734" y="3190604"/>
                </a:cubicBezTo>
                <a:cubicBezTo>
                  <a:pt x="826734" y="3190604"/>
                  <a:pt x="827891" y="3207970"/>
                  <a:pt x="827891" y="3213759"/>
                </a:cubicBezTo>
                <a:cubicBezTo>
                  <a:pt x="827891" y="3220705"/>
                  <a:pt x="827891" y="3224178"/>
                  <a:pt x="829050" y="3254278"/>
                </a:cubicBezTo>
                <a:cubicBezTo>
                  <a:pt x="830207" y="3284379"/>
                  <a:pt x="845258" y="3349211"/>
                  <a:pt x="845258" y="3349211"/>
                </a:cubicBezTo>
                <a:cubicBezTo>
                  <a:pt x="845258" y="3349211"/>
                  <a:pt x="851046" y="3328372"/>
                  <a:pt x="851046" y="3305217"/>
                </a:cubicBezTo>
                <a:cubicBezTo>
                  <a:pt x="851046" y="3282063"/>
                  <a:pt x="853361" y="3199866"/>
                  <a:pt x="853361" y="3172081"/>
                </a:cubicBezTo>
                <a:cubicBezTo>
                  <a:pt x="853361" y="3145453"/>
                  <a:pt x="856835" y="3130403"/>
                  <a:pt x="860307" y="3110722"/>
                </a:cubicBezTo>
                <a:cubicBezTo>
                  <a:pt x="863781" y="3091041"/>
                  <a:pt x="862623" y="3050521"/>
                  <a:pt x="862623" y="3050521"/>
                </a:cubicBezTo>
                <a:cubicBezTo>
                  <a:pt x="862623" y="3050521"/>
                  <a:pt x="849888" y="2989162"/>
                  <a:pt x="842942" y="2905807"/>
                </a:cubicBezTo>
                <a:cubicBezTo>
                  <a:pt x="835996" y="2822452"/>
                  <a:pt x="830207" y="2669633"/>
                  <a:pt x="830207" y="2669633"/>
                </a:cubicBezTo>
                <a:cubicBezTo>
                  <a:pt x="830207" y="2669633"/>
                  <a:pt x="818630" y="2665002"/>
                  <a:pt x="803580" y="2667318"/>
                </a:cubicBezTo>
                <a:close/>
                <a:moveTo>
                  <a:pt x="1180994" y="1903227"/>
                </a:moveTo>
                <a:cubicBezTo>
                  <a:pt x="1180994" y="1903227"/>
                  <a:pt x="1178679" y="1909015"/>
                  <a:pt x="1174048" y="1913646"/>
                </a:cubicBezTo>
                <a:cubicBezTo>
                  <a:pt x="1169417" y="1917120"/>
                  <a:pt x="1161313" y="1921750"/>
                  <a:pt x="1161313" y="1921750"/>
                </a:cubicBezTo>
                <a:cubicBezTo>
                  <a:pt x="1161313" y="1921750"/>
                  <a:pt x="1167102" y="1943746"/>
                  <a:pt x="1171733" y="1962270"/>
                </a:cubicBezTo>
                <a:cubicBezTo>
                  <a:pt x="1176364" y="1981952"/>
                  <a:pt x="1190256" y="2006263"/>
                  <a:pt x="1194887" y="2014368"/>
                </a:cubicBezTo>
                <a:cubicBezTo>
                  <a:pt x="1199518" y="2023629"/>
                  <a:pt x="1198360" y="2030576"/>
                  <a:pt x="1198360" y="2030576"/>
                </a:cubicBezTo>
                <a:cubicBezTo>
                  <a:pt x="1198360" y="2030576"/>
                  <a:pt x="1205306" y="2036363"/>
                  <a:pt x="1211095" y="2047941"/>
                </a:cubicBezTo>
                <a:cubicBezTo>
                  <a:pt x="1216883" y="2059518"/>
                  <a:pt x="1228460" y="2080357"/>
                  <a:pt x="1228460" y="2080357"/>
                </a:cubicBezTo>
                <a:cubicBezTo>
                  <a:pt x="1228460" y="2080357"/>
                  <a:pt x="1228460" y="2066464"/>
                  <a:pt x="1224988" y="2047941"/>
                </a:cubicBezTo>
                <a:cubicBezTo>
                  <a:pt x="1221514" y="2029417"/>
                  <a:pt x="1209937" y="1993529"/>
                  <a:pt x="1200675" y="1956482"/>
                </a:cubicBezTo>
                <a:cubicBezTo>
                  <a:pt x="1191413" y="1920592"/>
                  <a:pt x="1180994" y="1903227"/>
                  <a:pt x="1180994" y="1903227"/>
                </a:cubicBezTo>
                <a:close/>
                <a:moveTo>
                  <a:pt x="756113" y="930747"/>
                </a:moveTo>
                <a:cubicBezTo>
                  <a:pt x="754956" y="935378"/>
                  <a:pt x="754956" y="942324"/>
                  <a:pt x="753798" y="946955"/>
                </a:cubicBezTo>
                <a:cubicBezTo>
                  <a:pt x="752640" y="950428"/>
                  <a:pt x="745694" y="977056"/>
                  <a:pt x="743379" y="982844"/>
                </a:cubicBezTo>
                <a:cubicBezTo>
                  <a:pt x="742220" y="985159"/>
                  <a:pt x="736432" y="1001367"/>
                  <a:pt x="735274" y="1004841"/>
                </a:cubicBezTo>
                <a:cubicBezTo>
                  <a:pt x="735274" y="1007156"/>
                  <a:pt x="742220" y="1010629"/>
                  <a:pt x="744536" y="1012944"/>
                </a:cubicBezTo>
                <a:cubicBezTo>
                  <a:pt x="749167" y="1015260"/>
                  <a:pt x="753798" y="1021049"/>
                  <a:pt x="757271" y="1023364"/>
                </a:cubicBezTo>
                <a:cubicBezTo>
                  <a:pt x="765375" y="1029152"/>
                  <a:pt x="772321" y="1033783"/>
                  <a:pt x="780426" y="1038414"/>
                </a:cubicBezTo>
                <a:cubicBezTo>
                  <a:pt x="785056" y="1041888"/>
                  <a:pt x="793160" y="1047676"/>
                  <a:pt x="798949" y="1041888"/>
                </a:cubicBezTo>
                <a:cubicBezTo>
                  <a:pt x="801264" y="1039572"/>
                  <a:pt x="803580" y="1036099"/>
                  <a:pt x="805895" y="1033783"/>
                </a:cubicBezTo>
                <a:cubicBezTo>
                  <a:pt x="809368" y="1030311"/>
                  <a:pt x="807052" y="1029152"/>
                  <a:pt x="804737" y="1025680"/>
                </a:cubicBezTo>
                <a:cubicBezTo>
                  <a:pt x="802422" y="1022206"/>
                  <a:pt x="800106" y="1018734"/>
                  <a:pt x="797791" y="1015260"/>
                </a:cubicBezTo>
                <a:cubicBezTo>
                  <a:pt x="795475" y="1011787"/>
                  <a:pt x="793160" y="1007156"/>
                  <a:pt x="790844" y="1002526"/>
                </a:cubicBezTo>
                <a:cubicBezTo>
                  <a:pt x="785056" y="990948"/>
                  <a:pt x="780426" y="979371"/>
                  <a:pt x="775795" y="967794"/>
                </a:cubicBezTo>
                <a:cubicBezTo>
                  <a:pt x="773479" y="960848"/>
                  <a:pt x="768848" y="953902"/>
                  <a:pt x="765375" y="946955"/>
                </a:cubicBezTo>
                <a:cubicBezTo>
                  <a:pt x="763059" y="941166"/>
                  <a:pt x="760744" y="936535"/>
                  <a:pt x="758428" y="931904"/>
                </a:cubicBezTo>
                <a:cubicBezTo>
                  <a:pt x="758428" y="931904"/>
                  <a:pt x="757271" y="927274"/>
                  <a:pt x="756113" y="930747"/>
                </a:cubicBezTo>
                <a:close/>
                <a:moveTo>
                  <a:pt x="970291" y="615849"/>
                </a:moveTo>
                <a:cubicBezTo>
                  <a:pt x="966817" y="617006"/>
                  <a:pt x="967975" y="621637"/>
                  <a:pt x="973763" y="633214"/>
                </a:cubicBezTo>
                <a:cubicBezTo>
                  <a:pt x="980709" y="645950"/>
                  <a:pt x="992287" y="663315"/>
                  <a:pt x="992287" y="663315"/>
                </a:cubicBezTo>
                <a:lnTo>
                  <a:pt x="980709" y="652896"/>
                </a:lnTo>
                <a:cubicBezTo>
                  <a:pt x="980709" y="652896"/>
                  <a:pt x="996917" y="685312"/>
                  <a:pt x="1013125" y="698046"/>
                </a:cubicBezTo>
                <a:cubicBezTo>
                  <a:pt x="1029333" y="710782"/>
                  <a:pt x="1037438" y="713097"/>
                  <a:pt x="1037438" y="713097"/>
                </a:cubicBezTo>
                <a:cubicBezTo>
                  <a:pt x="1037438" y="713097"/>
                  <a:pt x="1024703" y="693415"/>
                  <a:pt x="1003864" y="664473"/>
                </a:cubicBezTo>
                <a:cubicBezTo>
                  <a:pt x="984183" y="635530"/>
                  <a:pt x="972606" y="615849"/>
                  <a:pt x="970291" y="615849"/>
                </a:cubicBezTo>
                <a:close/>
                <a:moveTo>
                  <a:pt x="832522" y="608903"/>
                </a:moveTo>
                <a:cubicBezTo>
                  <a:pt x="831365" y="614691"/>
                  <a:pt x="830207" y="620480"/>
                  <a:pt x="826734" y="625111"/>
                </a:cubicBezTo>
                <a:cubicBezTo>
                  <a:pt x="823260" y="628583"/>
                  <a:pt x="820945" y="630899"/>
                  <a:pt x="818630" y="635530"/>
                </a:cubicBezTo>
                <a:cubicBezTo>
                  <a:pt x="812842" y="645950"/>
                  <a:pt x="807052" y="654053"/>
                  <a:pt x="801264" y="662158"/>
                </a:cubicBezTo>
                <a:cubicBezTo>
                  <a:pt x="790844" y="677207"/>
                  <a:pt x="778110" y="691100"/>
                  <a:pt x="768848" y="706151"/>
                </a:cubicBezTo>
                <a:cubicBezTo>
                  <a:pt x="764218" y="713097"/>
                  <a:pt x="759587" y="720043"/>
                  <a:pt x="753798" y="725831"/>
                </a:cubicBezTo>
                <a:cubicBezTo>
                  <a:pt x="746851" y="732778"/>
                  <a:pt x="742220" y="743198"/>
                  <a:pt x="730643" y="740882"/>
                </a:cubicBezTo>
                <a:cubicBezTo>
                  <a:pt x="720224" y="738567"/>
                  <a:pt x="710963" y="732778"/>
                  <a:pt x="701701" y="729305"/>
                </a:cubicBezTo>
                <a:cubicBezTo>
                  <a:pt x="682019" y="721201"/>
                  <a:pt x="661180" y="715413"/>
                  <a:pt x="642657" y="704993"/>
                </a:cubicBezTo>
                <a:cubicBezTo>
                  <a:pt x="624134" y="694574"/>
                  <a:pt x="603295" y="686469"/>
                  <a:pt x="588245" y="672577"/>
                </a:cubicBezTo>
                <a:cubicBezTo>
                  <a:pt x="584771" y="669104"/>
                  <a:pt x="581299" y="665630"/>
                  <a:pt x="577825" y="662158"/>
                </a:cubicBezTo>
                <a:cubicBezTo>
                  <a:pt x="574353" y="658684"/>
                  <a:pt x="569722" y="656369"/>
                  <a:pt x="567406" y="652896"/>
                </a:cubicBezTo>
                <a:cubicBezTo>
                  <a:pt x="567406" y="652896"/>
                  <a:pt x="585930" y="762878"/>
                  <a:pt x="582456" y="796453"/>
                </a:cubicBezTo>
                <a:cubicBezTo>
                  <a:pt x="582456" y="796453"/>
                  <a:pt x="581299" y="796453"/>
                  <a:pt x="581299" y="796453"/>
                </a:cubicBezTo>
                <a:cubicBezTo>
                  <a:pt x="578983" y="803399"/>
                  <a:pt x="574353" y="811502"/>
                  <a:pt x="576668" y="819607"/>
                </a:cubicBezTo>
                <a:cubicBezTo>
                  <a:pt x="578983" y="828868"/>
                  <a:pt x="590561" y="836972"/>
                  <a:pt x="596349" y="845076"/>
                </a:cubicBezTo>
                <a:cubicBezTo>
                  <a:pt x="604453" y="856654"/>
                  <a:pt x="611399" y="867072"/>
                  <a:pt x="619503" y="878650"/>
                </a:cubicBezTo>
                <a:cubicBezTo>
                  <a:pt x="624134" y="885596"/>
                  <a:pt x="627607" y="890227"/>
                  <a:pt x="632238" y="896016"/>
                </a:cubicBezTo>
                <a:cubicBezTo>
                  <a:pt x="634554" y="898331"/>
                  <a:pt x="639185" y="904119"/>
                  <a:pt x="641500" y="906435"/>
                </a:cubicBezTo>
                <a:lnTo>
                  <a:pt x="642657" y="907593"/>
                </a:lnTo>
                <a:cubicBezTo>
                  <a:pt x="642657" y="902962"/>
                  <a:pt x="648446" y="902962"/>
                  <a:pt x="647288" y="899488"/>
                </a:cubicBezTo>
                <a:cubicBezTo>
                  <a:pt x="647288" y="896016"/>
                  <a:pt x="643815" y="889070"/>
                  <a:pt x="641500" y="886754"/>
                </a:cubicBezTo>
                <a:cubicBezTo>
                  <a:pt x="635711" y="878650"/>
                  <a:pt x="631080" y="869388"/>
                  <a:pt x="626449" y="860126"/>
                </a:cubicBezTo>
                <a:cubicBezTo>
                  <a:pt x="622977" y="852023"/>
                  <a:pt x="621818" y="846234"/>
                  <a:pt x="618346" y="838130"/>
                </a:cubicBezTo>
                <a:cubicBezTo>
                  <a:pt x="614872" y="830026"/>
                  <a:pt x="613715" y="821922"/>
                  <a:pt x="611399" y="813818"/>
                </a:cubicBezTo>
                <a:cubicBezTo>
                  <a:pt x="611399" y="811502"/>
                  <a:pt x="611399" y="810345"/>
                  <a:pt x="610241" y="809187"/>
                </a:cubicBezTo>
                <a:cubicBezTo>
                  <a:pt x="609084" y="804556"/>
                  <a:pt x="607926" y="801083"/>
                  <a:pt x="606769" y="796453"/>
                </a:cubicBezTo>
                <a:cubicBezTo>
                  <a:pt x="605610" y="792979"/>
                  <a:pt x="602138" y="790663"/>
                  <a:pt x="602138" y="786032"/>
                </a:cubicBezTo>
                <a:cubicBezTo>
                  <a:pt x="621818" y="775614"/>
                  <a:pt x="641500" y="775614"/>
                  <a:pt x="664654" y="773298"/>
                </a:cubicBezTo>
                <a:cubicBezTo>
                  <a:pt x="672758" y="773298"/>
                  <a:pt x="684335" y="770983"/>
                  <a:pt x="691281" y="770983"/>
                </a:cubicBezTo>
                <a:cubicBezTo>
                  <a:pt x="694755" y="770983"/>
                  <a:pt x="702858" y="772140"/>
                  <a:pt x="704016" y="768667"/>
                </a:cubicBezTo>
                <a:cubicBezTo>
                  <a:pt x="706332" y="762878"/>
                  <a:pt x="706332" y="757090"/>
                  <a:pt x="712120" y="761721"/>
                </a:cubicBezTo>
                <a:cubicBezTo>
                  <a:pt x="715594" y="765194"/>
                  <a:pt x="721382" y="776771"/>
                  <a:pt x="727171" y="776771"/>
                </a:cubicBezTo>
                <a:cubicBezTo>
                  <a:pt x="728328" y="776771"/>
                  <a:pt x="731802" y="774455"/>
                  <a:pt x="734117" y="773298"/>
                </a:cubicBezTo>
                <a:cubicBezTo>
                  <a:pt x="737590" y="772140"/>
                  <a:pt x="739905" y="772140"/>
                  <a:pt x="743379" y="772140"/>
                </a:cubicBezTo>
                <a:cubicBezTo>
                  <a:pt x="748010" y="772140"/>
                  <a:pt x="756113" y="773298"/>
                  <a:pt x="759587" y="772140"/>
                </a:cubicBezTo>
                <a:cubicBezTo>
                  <a:pt x="767690" y="768667"/>
                  <a:pt x="766533" y="750144"/>
                  <a:pt x="771164" y="744355"/>
                </a:cubicBezTo>
                <a:cubicBezTo>
                  <a:pt x="775795" y="737409"/>
                  <a:pt x="783898" y="751301"/>
                  <a:pt x="786214" y="757090"/>
                </a:cubicBezTo>
                <a:cubicBezTo>
                  <a:pt x="790844" y="755932"/>
                  <a:pt x="796634" y="744355"/>
                  <a:pt x="800106" y="742039"/>
                </a:cubicBezTo>
                <a:cubicBezTo>
                  <a:pt x="805895" y="737409"/>
                  <a:pt x="810526" y="737409"/>
                  <a:pt x="817472" y="733936"/>
                </a:cubicBezTo>
                <a:cubicBezTo>
                  <a:pt x="823260" y="730462"/>
                  <a:pt x="832522" y="729305"/>
                  <a:pt x="839468" y="726990"/>
                </a:cubicBezTo>
                <a:cubicBezTo>
                  <a:pt x="847573" y="724674"/>
                  <a:pt x="856835" y="722359"/>
                  <a:pt x="864938" y="724674"/>
                </a:cubicBezTo>
                <a:cubicBezTo>
                  <a:pt x="864938" y="742039"/>
                  <a:pt x="868412" y="753617"/>
                  <a:pt x="873043" y="768667"/>
                </a:cubicBezTo>
                <a:cubicBezTo>
                  <a:pt x="876515" y="781402"/>
                  <a:pt x="878831" y="792979"/>
                  <a:pt x="879989" y="805714"/>
                </a:cubicBezTo>
                <a:cubicBezTo>
                  <a:pt x="879989" y="811502"/>
                  <a:pt x="882304" y="814976"/>
                  <a:pt x="883461" y="819607"/>
                </a:cubicBezTo>
                <a:cubicBezTo>
                  <a:pt x="884620" y="823079"/>
                  <a:pt x="883461" y="828868"/>
                  <a:pt x="884620" y="832341"/>
                </a:cubicBezTo>
                <a:cubicBezTo>
                  <a:pt x="886935" y="839287"/>
                  <a:pt x="882304" y="839287"/>
                  <a:pt x="882304" y="839287"/>
                </a:cubicBezTo>
                <a:cubicBezTo>
                  <a:pt x="876515" y="840446"/>
                  <a:pt x="859150" y="840446"/>
                  <a:pt x="859150" y="840446"/>
                </a:cubicBezTo>
                <a:cubicBezTo>
                  <a:pt x="851046" y="839287"/>
                  <a:pt x="840627" y="838130"/>
                  <a:pt x="832522" y="838130"/>
                </a:cubicBezTo>
                <a:cubicBezTo>
                  <a:pt x="825576" y="836972"/>
                  <a:pt x="823260" y="835815"/>
                  <a:pt x="816314" y="835815"/>
                </a:cubicBezTo>
                <a:cubicBezTo>
                  <a:pt x="818630" y="840446"/>
                  <a:pt x="825576" y="845076"/>
                  <a:pt x="830207" y="848549"/>
                </a:cubicBezTo>
                <a:cubicBezTo>
                  <a:pt x="837153" y="853180"/>
                  <a:pt x="841784" y="857811"/>
                  <a:pt x="847573" y="863600"/>
                </a:cubicBezTo>
                <a:cubicBezTo>
                  <a:pt x="856835" y="872862"/>
                  <a:pt x="863781" y="889070"/>
                  <a:pt x="873043" y="898331"/>
                </a:cubicBezTo>
                <a:cubicBezTo>
                  <a:pt x="875358" y="896016"/>
                  <a:pt x="877674" y="890227"/>
                  <a:pt x="877674" y="887911"/>
                </a:cubicBezTo>
                <a:cubicBezTo>
                  <a:pt x="877674" y="883280"/>
                  <a:pt x="881146" y="876334"/>
                  <a:pt x="882304" y="871703"/>
                </a:cubicBezTo>
                <a:cubicBezTo>
                  <a:pt x="886935" y="854338"/>
                  <a:pt x="891566" y="833499"/>
                  <a:pt x="895039" y="816133"/>
                </a:cubicBezTo>
                <a:cubicBezTo>
                  <a:pt x="898512" y="796453"/>
                  <a:pt x="900828" y="782560"/>
                  <a:pt x="901985" y="760563"/>
                </a:cubicBezTo>
                <a:cubicBezTo>
                  <a:pt x="901985" y="754775"/>
                  <a:pt x="900828" y="752459"/>
                  <a:pt x="900828" y="753617"/>
                </a:cubicBezTo>
                <a:cubicBezTo>
                  <a:pt x="899669" y="750144"/>
                  <a:pt x="900828" y="738567"/>
                  <a:pt x="898512" y="736251"/>
                </a:cubicBezTo>
                <a:cubicBezTo>
                  <a:pt x="892723" y="729305"/>
                  <a:pt x="889251" y="726990"/>
                  <a:pt x="885777" y="718885"/>
                </a:cubicBezTo>
                <a:cubicBezTo>
                  <a:pt x="882304" y="711939"/>
                  <a:pt x="879989" y="708466"/>
                  <a:pt x="876515" y="701520"/>
                </a:cubicBezTo>
                <a:cubicBezTo>
                  <a:pt x="867253" y="682997"/>
                  <a:pt x="861466" y="660999"/>
                  <a:pt x="851046" y="643634"/>
                </a:cubicBezTo>
                <a:cubicBezTo>
                  <a:pt x="846415" y="634373"/>
                  <a:pt x="834838" y="619322"/>
                  <a:pt x="832522" y="608903"/>
                </a:cubicBezTo>
                <a:close/>
                <a:moveTo>
                  <a:pt x="625871" y="669"/>
                </a:moveTo>
                <a:cubicBezTo>
                  <a:pt x="651919" y="-1791"/>
                  <a:pt x="686650" y="1682"/>
                  <a:pt x="721382" y="25415"/>
                </a:cubicBezTo>
                <a:cubicBezTo>
                  <a:pt x="790844" y="72881"/>
                  <a:pt x="833680" y="133082"/>
                  <a:pt x="870727" y="232645"/>
                </a:cubicBezTo>
                <a:cubicBezTo>
                  <a:pt x="907774" y="334524"/>
                  <a:pt x="928613" y="371571"/>
                  <a:pt x="958713" y="423669"/>
                </a:cubicBezTo>
                <a:cubicBezTo>
                  <a:pt x="974921" y="452611"/>
                  <a:pt x="1013125" y="505866"/>
                  <a:pt x="1055961" y="540597"/>
                </a:cubicBezTo>
                <a:cubicBezTo>
                  <a:pt x="1084904" y="562594"/>
                  <a:pt x="1103427" y="574172"/>
                  <a:pt x="1103427" y="574172"/>
                </a:cubicBezTo>
                <a:cubicBezTo>
                  <a:pt x="1103427" y="574172"/>
                  <a:pt x="1088377" y="566067"/>
                  <a:pt x="1053646" y="542913"/>
                </a:cubicBezTo>
                <a:cubicBezTo>
                  <a:pt x="1028176" y="526705"/>
                  <a:pt x="1010810" y="505866"/>
                  <a:pt x="1010810" y="505866"/>
                </a:cubicBezTo>
                <a:lnTo>
                  <a:pt x="1021230" y="527863"/>
                </a:lnTo>
                <a:cubicBezTo>
                  <a:pt x="1021230" y="527863"/>
                  <a:pt x="1010810" y="517443"/>
                  <a:pt x="1011968" y="519758"/>
                </a:cubicBezTo>
                <a:cubicBezTo>
                  <a:pt x="1011968" y="522074"/>
                  <a:pt x="1022387" y="540597"/>
                  <a:pt x="1038595" y="562594"/>
                </a:cubicBezTo>
                <a:cubicBezTo>
                  <a:pt x="1054803" y="584590"/>
                  <a:pt x="1075642" y="603114"/>
                  <a:pt x="1075642" y="603114"/>
                </a:cubicBezTo>
                <a:lnTo>
                  <a:pt x="1061749" y="596167"/>
                </a:lnTo>
                <a:cubicBezTo>
                  <a:pt x="1061749" y="596167"/>
                  <a:pt x="1073326" y="615849"/>
                  <a:pt x="1101112" y="645950"/>
                </a:cubicBezTo>
                <a:cubicBezTo>
                  <a:pt x="1128897" y="676050"/>
                  <a:pt x="1160156" y="700362"/>
                  <a:pt x="1160156" y="700362"/>
                </a:cubicBezTo>
                <a:cubicBezTo>
                  <a:pt x="1160156" y="700362"/>
                  <a:pt x="1121950" y="678366"/>
                  <a:pt x="1094165" y="648265"/>
                </a:cubicBezTo>
                <a:cubicBezTo>
                  <a:pt x="1066380" y="618165"/>
                  <a:pt x="1050172" y="601957"/>
                  <a:pt x="1050172" y="601957"/>
                </a:cubicBezTo>
                <a:cubicBezTo>
                  <a:pt x="1050172" y="601957"/>
                  <a:pt x="1066380" y="630899"/>
                  <a:pt x="1081431" y="647107"/>
                </a:cubicBezTo>
                <a:cubicBezTo>
                  <a:pt x="1096481" y="663315"/>
                  <a:pt x="1115004" y="679523"/>
                  <a:pt x="1115004" y="679523"/>
                </a:cubicBezTo>
                <a:cubicBezTo>
                  <a:pt x="1115004" y="679523"/>
                  <a:pt x="1088377" y="658684"/>
                  <a:pt x="1076800" y="648265"/>
                </a:cubicBezTo>
                <a:cubicBezTo>
                  <a:pt x="1065223" y="637845"/>
                  <a:pt x="1055961" y="630899"/>
                  <a:pt x="1055961" y="630899"/>
                </a:cubicBezTo>
                <a:lnTo>
                  <a:pt x="1072169" y="649422"/>
                </a:lnTo>
                <a:lnTo>
                  <a:pt x="1061749" y="644791"/>
                </a:lnTo>
                <a:cubicBezTo>
                  <a:pt x="1061749" y="644791"/>
                  <a:pt x="1074485" y="657527"/>
                  <a:pt x="1097639" y="678366"/>
                </a:cubicBezTo>
                <a:cubicBezTo>
                  <a:pt x="1120793" y="699205"/>
                  <a:pt x="1157840" y="720043"/>
                  <a:pt x="1157840" y="720043"/>
                </a:cubicBezTo>
                <a:cubicBezTo>
                  <a:pt x="1157840" y="720043"/>
                  <a:pt x="1128897" y="707308"/>
                  <a:pt x="1096481" y="682997"/>
                </a:cubicBezTo>
                <a:cubicBezTo>
                  <a:pt x="1064065" y="658684"/>
                  <a:pt x="1052488" y="651738"/>
                  <a:pt x="1052488" y="651738"/>
                </a:cubicBezTo>
                <a:lnTo>
                  <a:pt x="1058277" y="660999"/>
                </a:lnTo>
                <a:lnTo>
                  <a:pt x="1049015" y="655211"/>
                </a:lnTo>
                <a:cubicBezTo>
                  <a:pt x="1049015" y="655211"/>
                  <a:pt x="1050172" y="660999"/>
                  <a:pt x="1060592" y="676050"/>
                </a:cubicBezTo>
                <a:cubicBezTo>
                  <a:pt x="1071011" y="691100"/>
                  <a:pt x="1093008" y="716570"/>
                  <a:pt x="1104585" y="724674"/>
                </a:cubicBezTo>
                <a:cubicBezTo>
                  <a:pt x="1116162" y="733936"/>
                  <a:pt x="1140474" y="731621"/>
                  <a:pt x="1152051" y="738567"/>
                </a:cubicBezTo>
                <a:cubicBezTo>
                  <a:pt x="1164786" y="745513"/>
                  <a:pt x="1165944" y="750144"/>
                  <a:pt x="1165944" y="750144"/>
                </a:cubicBezTo>
                <a:cubicBezTo>
                  <a:pt x="1165944" y="750144"/>
                  <a:pt x="1177521" y="755932"/>
                  <a:pt x="1184467" y="765194"/>
                </a:cubicBezTo>
                <a:cubicBezTo>
                  <a:pt x="1191413" y="774455"/>
                  <a:pt x="1194887" y="790663"/>
                  <a:pt x="1194887" y="790663"/>
                </a:cubicBezTo>
                <a:cubicBezTo>
                  <a:pt x="1194887" y="790663"/>
                  <a:pt x="1214568" y="806871"/>
                  <a:pt x="1236565" y="867072"/>
                </a:cubicBezTo>
                <a:cubicBezTo>
                  <a:pt x="1259719" y="927274"/>
                  <a:pt x="1274769" y="980528"/>
                  <a:pt x="1293292" y="1089354"/>
                </a:cubicBezTo>
                <a:cubicBezTo>
                  <a:pt x="1310658" y="1198179"/>
                  <a:pt x="1324551" y="1331317"/>
                  <a:pt x="1333813" y="1399621"/>
                </a:cubicBezTo>
                <a:cubicBezTo>
                  <a:pt x="1343074" y="1467927"/>
                  <a:pt x="1354651" y="1518866"/>
                  <a:pt x="1368544" y="1610325"/>
                </a:cubicBezTo>
                <a:cubicBezTo>
                  <a:pt x="1381278" y="1701785"/>
                  <a:pt x="1384752" y="1723781"/>
                  <a:pt x="1378963" y="1792087"/>
                </a:cubicBezTo>
                <a:cubicBezTo>
                  <a:pt x="1373175" y="1859234"/>
                  <a:pt x="1363913" y="1902069"/>
                  <a:pt x="1362755" y="1918277"/>
                </a:cubicBezTo>
                <a:cubicBezTo>
                  <a:pt x="1361598" y="1934485"/>
                  <a:pt x="1366229" y="1949536"/>
                  <a:pt x="1366229" y="1961113"/>
                </a:cubicBezTo>
                <a:cubicBezTo>
                  <a:pt x="1366229" y="1972690"/>
                  <a:pt x="1361598" y="1981952"/>
                  <a:pt x="1361598" y="1981952"/>
                </a:cubicBezTo>
                <a:cubicBezTo>
                  <a:pt x="1361598" y="1981952"/>
                  <a:pt x="1365070" y="2082672"/>
                  <a:pt x="1362755" y="2097723"/>
                </a:cubicBezTo>
                <a:cubicBezTo>
                  <a:pt x="1360439" y="2112773"/>
                  <a:pt x="1353493" y="2112773"/>
                  <a:pt x="1353493" y="2112773"/>
                </a:cubicBezTo>
                <a:cubicBezTo>
                  <a:pt x="1353493" y="2112773"/>
                  <a:pt x="1346547" y="2153293"/>
                  <a:pt x="1348862" y="2196128"/>
                </a:cubicBezTo>
                <a:cubicBezTo>
                  <a:pt x="1351178" y="2238964"/>
                  <a:pt x="1361598" y="2273695"/>
                  <a:pt x="1367386" y="2293376"/>
                </a:cubicBezTo>
                <a:cubicBezTo>
                  <a:pt x="1373175" y="2311899"/>
                  <a:pt x="1374332" y="2328107"/>
                  <a:pt x="1372017" y="2342000"/>
                </a:cubicBezTo>
                <a:cubicBezTo>
                  <a:pt x="1369701" y="2355892"/>
                  <a:pt x="1366229" y="2369785"/>
                  <a:pt x="1366229" y="2369785"/>
                </a:cubicBezTo>
                <a:cubicBezTo>
                  <a:pt x="1366229" y="2369785"/>
                  <a:pt x="1381278" y="2405675"/>
                  <a:pt x="1383594" y="2411463"/>
                </a:cubicBezTo>
                <a:cubicBezTo>
                  <a:pt x="1385909" y="2417252"/>
                  <a:pt x="1389383" y="2419567"/>
                  <a:pt x="1383594" y="2424198"/>
                </a:cubicBezTo>
                <a:cubicBezTo>
                  <a:pt x="1373175" y="2432301"/>
                  <a:pt x="1366229" y="2438091"/>
                  <a:pt x="1366229" y="2438091"/>
                </a:cubicBezTo>
                <a:cubicBezTo>
                  <a:pt x="1366229" y="2438091"/>
                  <a:pt x="1365070" y="2439248"/>
                  <a:pt x="1360439" y="2443879"/>
                </a:cubicBezTo>
                <a:cubicBezTo>
                  <a:pt x="1354651" y="2448509"/>
                  <a:pt x="1354651" y="2443879"/>
                  <a:pt x="1352336" y="2447352"/>
                </a:cubicBezTo>
                <a:cubicBezTo>
                  <a:pt x="1351178" y="2450825"/>
                  <a:pt x="1348862" y="2458929"/>
                  <a:pt x="1343074" y="2463560"/>
                </a:cubicBezTo>
                <a:cubicBezTo>
                  <a:pt x="1336128" y="2468191"/>
                  <a:pt x="1329182" y="2465876"/>
                  <a:pt x="1318762" y="2475137"/>
                </a:cubicBezTo>
                <a:cubicBezTo>
                  <a:pt x="1307185" y="2484399"/>
                  <a:pt x="1285189" y="2498292"/>
                  <a:pt x="1273612" y="2505238"/>
                </a:cubicBezTo>
                <a:cubicBezTo>
                  <a:pt x="1262034" y="2512184"/>
                  <a:pt x="1242353" y="2514500"/>
                  <a:pt x="1242353" y="2514500"/>
                </a:cubicBezTo>
                <a:cubicBezTo>
                  <a:pt x="1242353" y="2514500"/>
                  <a:pt x="1244668" y="2530708"/>
                  <a:pt x="1248142" y="2542285"/>
                </a:cubicBezTo>
                <a:cubicBezTo>
                  <a:pt x="1251614" y="2553862"/>
                  <a:pt x="1253930" y="2563124"/>
                  <a:pt x="1235406" y="2567755"/>
                </a:cubicBezTo>
                <a:cubicBezTo>
                  <a:pt x="1216883" y="2573543"/>
                  <a:pt x="1158997" y="2589751"/>
                  <a:pt x="1158997" y="2589751"/>
                </a:cubicBezTo>
                <a:cubicBezTo>
                  <a:pt x="1158997" y="2589751"/>
                  <a:pt x="1161313" y="2608274"/>
                  <a:pt x="1161313" y="2614063"/>
                </a:cubicBezTo>
                <a:cubicBezTo>
                  <a:pt x="1161313" y="2618694"/>
                  <a:pt x="1152051" y="2617536"/>
                  <a:pt x="1152051" y="2617536"/>
                </a:cubicBezTo>
                <a:cubicBezTo>
                  <a:pt x="1152051" y="2617536"/>
                  <a:pt x="1138158" y="2702049"/>
                  <a:pt x="1128897" y="2830555"/>
                </a:cubicBezTo>
                <a:cubicBezTo>
                  <a:pt x="1119635" y="2957903"/>
                  <a:pt x="1121950" y="3021578"/>
                  <a:pt x="1121950" y="3021578"/>
                </a:cubicBezTo>
                <a:cubicBezTo>
                  <a:pt x="1121950" y="3021578"/>
                  <a:pt x="1124266" y="3025051"/>
                  <a:pt x="1121950" y="3041259"/>
                </a:cubicBezTo>
                <a:cubicBezTo>
                  <a:pt x="1118478" y="3057467"/>
                  <a:pt x="1121950" y="3114195"/>
                  <a:pt x="1097639" y="3185974"/>
                </a:cubicBezTo>
                <a:cubicBezTo>
                  <a:pt x="1073326" y="3258909"/>
                  <a:pt x="1054803" y="3284379"/>
                  <a:pt x="1015441" y="3374680"/>
                </a:cubicBezTo>
                <a:cubicBezTo>
                  <a:pt x="976079" y="3466140"/>
                  <a:pt x="955240" y="3525183"/>
                  <a:pt x="948293" y="3551811"/>
                </a:cubicBezTo>
                <a:cubicBezTo>
                  <a:pt x="941347" y="3578438"/>
                  <a:pt x="942505" y="3583069"/>
                  <a:pt x="942505" y="3583069"/>
                </a:cubicBezTo>
                <a:cubicBezTo>
                  <a:pt x="942505" y="3583069"/>
                  <a:pt x="954083" y="3637482"/>
                  <a:pt x="955240" y="3660636"/>
                </a:cubicBezTo>
                <a:cubicBezTo>
                  <a:pt x="955240" y="3684948"/>
                  <a:pt x="952924" y="3713891"/>
                  <a:pt x="952924" y="3713891"/>
                </a:cubicBezTo>
                <a:cubicBezTo>
                  <a:pt x="952924" y="3713891"/>
                  <a:pt x="955240" y="3741676"/>
                  <a:pt x="954083" y="3789142"/>
                </a:cubicBezTo>
                <a:cubicBezTo>
                  <a:pt x="952924" y="3836609"/>
                  <a:pt x="955240" y="3874813"/>
                  <a:pt x="952924" y="3901441"/>
                </a:cubicBezTo>
                <a:cubicBezTo>
                  <a:pt x="950609" y="3928067"/>
                  <a:pt x="939032" y="3938487"/>
                  <a:pt x="939032" y="3938487"/>
                </a:cubicBezTo>
                <a:cubicBezTo>
                  <a:pt x="939032" y="3938487"/>
                  <a:pt x="976079" y="4005635"/>
                  <a:pt x="985340" y="4034577"/>
                </a:cubicBezTo>
                <a:cubicBezTo>
                  <a:pt x="993445" y="4064678"/>
                  <a:pt x="996917" y="4099409"/>
                  <a:pt x="996917" y="4099409"/>
                </a:cubicBezTo>
                <a:cubicBezTo>
                  <a:pt x="996917" y="4099409"/>
                  <a:pt x="1018915" y="4122563"/>
                  <a:pt x="1030492" y="4161926"/>
                </a:cubicBezTo>
                <a:cubicBezTo>
                  <a:pt x="1042069" y="4201288"/>
                  <a:pt x="1060592" y="4319375"/>
                  <a:pt x="1060592" y="4319375"/>
                </a:cubicBezTo>
                <a:lnTo>
                  <a:pt x="1055961" y="4395784"/>
                </a:lnTo>
                <a:lnTo>
                  <a:pt x="1050172" y="4410835"/>
                </a:lnTo>
                <a:lnTo>
                  <a:pt x="1038595" y="4417781"/>
                </a:lnTo>
                <a:lnTo>
                  <a:pt x="1022387" y="4423569"/>
                </a:lnTo>
                <a:lnTo>
                  <a:pt x="996917" y="4424727"/>
                </a:lnTo>
                <a:lnTo>
                  <a:pt x="950609" y="4406204"/>
                </a:lnTo>
                <a:lnTo>
                  <a:pt x="898512" y="4372630"/>
                </a:lnTo>
                <a:lnTo>
                  <a:pt x="868412" y="4334426"/>
                </a:lnTo>
                <a:cubicBezTo>
                  <a:pt x="868412" y="4334426"/>
                  <a:pt x="852204" y="4296220"/>
                  <a:pt x="847573" y="4280012"/>
                </a:cubicBezTo>
                <a:cubicBezTo>
                  <a:pt x="841784" y="4259174"/>
                  <a:pt x="835996" y="4232547"/>
                  <a:pt x="835996" y="4222127"/>
                </a:cubicBezTo>
                <a:cubicBezTo>
                  <a:pt x="835996" y="4204762"/>
                  <a:pt x="839468" y="4190869"/>
                  <a:pt x="837153" y="4171187"/>
                </a:cubicBezTo>
                <a:cubicBezTo>
                  <a:pt x="833680" y="4151507"/>
                  <a:pt x="838311" y="4135299"/>
                  <a:pt x="838311" y="4135299"/>
                </a:cubicBezTo>
                <a:cubicBezTo>
                  <a:pt x="838311" y="4135299"/>
                  <a:pt x="818630" y="4101724"/>
                  <a:pt x="817472" y="4077413"/>
                </a:cubicBezTo>
                <a:cubicBezTo>
                  <a:pt x="816314" y="4053100"/>
                  <a:pt x="812842" y="4017212"/>
                  <a:pt x="807052" y="3990584"/>
                </a:cubicBezTo>
                <a:cubicBezTo>
                  <a:pt x="801264" y="3963957"/>
                  <a:pt x="787372" y="3944275"/>
                  <a:pt x="787372" y="3944275"/>
                </a:cubicBezTo>
                <a:cubicBezTo>
                  <a:pt x="787372" y="3944275"/>
                  <a:pt x="775795" y="3931541"/>
                  <a:pt x="765375" y="3907229"/>
                </a:cubicBezTo>
                <a:cubicBezTo>
                  <a:pt x="753798" y="3882917"/>
                  <a:pt x="754956" y="3859763"/>
                  <a:pt x="754956" y="3859763"/>
                </a:cubicBezTo>
                <a:cubicBezTo>
                  <a:pt x="754956" y="3859763"/>
                  <a:pt x="704016" y="3741676"/>
                  <a:pt x="675073" y="3672213"/>
                </a:cubicBezTo>
                <a:cubicBezTo>
                  <a:pt x="646131" y="3602750"/>
                  <a:pt x="612557" y="3506660"/>
                  <a:pt x="599822" y="3447617"/>
                </a:cubicBezTo>
                <a:cubicBezTo>
                  <a:pt x="587087" y="3388573"/>
                  <a:pt x="567406" y="3272802"/>
                  <a:pt x="567406" y="3251963"/>
                </a:cubicBezTo>
                <a:cubicBezTo>
                  <a:pt x="566248" y="3231124"/>
                  <a:pt x="566248" y="3223020"/>
                  <a:pt x="566248" y="3217231"/>
                </a:cubicBezTo>
                <a:cubicBezTo>
                  <a:pt x="566248" y="3211443"/>
                  <a:pt x="562775" y="3204497"/>
                  <a:pt x="563933" y="3201023"/>
                </a:cubicBezTo>
                <a:cubicBezTo>
                  <a:pt x="565091" y="3197551"/>
                  <a:pt x="568563" y="3196392"/>
                  <a:pt x="568563" y="3196392"/>
                </a:cubicBezTo>
                <a:cubicBezTo>
                  <a:pt x="568563" y="3196392"/>
                  <a:pt x="569722" y="3151242"/>
                  <a:pt x="567406" y="3123457"/>
                </a:cubicBezTo>
                <a:cubicBezTo>
                  <a:pt x="563933" y="3095672"/>
                  <a:pt x="553514" y="3014632"/>
                  <a:pt x="544252" y="2957903"/>
                </a:cubicBezTo>
                <a:cubicBezTo>
                  <a:pt x="534990" y="2902333"/>
                  <a:pt x="518782" y="2820136"/>
                  <a:pt x="499101" y="2754146"/>
                </a:cubicBezTo>
                <a:cubicBezTo>
                  <a:pt x="478262" y="2688157"/>
                  <a:pt x="466685" y="2647636"/>
                  <a:pt x="466685" y="2647636"/>
                </a:cubicBezTo>
                <a:cubicBezTo>
                  <a:pt x="466685" y="2647636"/>
                  <a:pt x="363649" y="2632587"/>
                  <a:pt x="343967" y="2627956"/>
                </a:cubicBezTo>
                <a:cubicBezTo>
                  <a:pt x="324286" y="2623325"/>
                  <a:pt x="323128" y="2625640"/>
                  <a:pt x="323128" y="2615220"/>
                </a:cubicBezTo>
                <a:cubicBezTo>
                  <a:pt x="324286" y="2605958"/>
                  <a:pt x="326602" y="2482084"/>
                  <a:pt x="334705" y="2424198"/>
                </a:cubicBezTo>
                <a:cubicBezTo>
                  <a:pt x="341652" y="2366312"/>
                  <a:pt x="349756" y="2335054"/>
                  <a:pt x="349756" y="2335054"/>
                </a:cubicBezTo>
                <a:cubicBezTo>
                  <a:pt x="349756" y="2335054"/>
                  <a:pt x="352072" y="2218125"/>
                  <a:pt x="355544" y="2170658"/>
                </a:cubicBezTo>
                <a:cubicBezTo>
                  <a:pt x="360175" y="2123193"/>
                  <a:pt x="363649" y="2100038"/>
                  <a:pt x="363649" y="2100038"/>
                </a:cubicBezTo>
                <a:cubicBezTo>
                  <a:pt x="363649" y="2100038"/>
                  <a:pt x="360175" y="2096565"/>
                  <a:pt x="353229" y="2094249"/>
                </a:cubicBezTo>
                <a:cubicBezTo>
                  <a:pt x="346282" y="2093092"/>
                  <a:pt x="342810" y="2093092"/>
                  <a:pt x="346282" y="2084987"/>
                </a:cubicBezTo>
                <a:cubicBezTo>
                  <a:pt x="349756" y="2076884"/>
                  <a:pt x="353229" y="2069938"/>
                  <a:pt x="353229" y="2061833"/>
                </a:cubicBezTo>
                <a:cubicBezTo>
                  <a:pt x="352072" y="2053730"/>
                  <a:pt x="352072" y="2038679"/>
                  <a:pt x="352072" y="2038679"/>
                </a:cubicBezTo>
                <a:cubicBezTo>
                  <a:pt x="352072" y="2038679"/>
                  <a:pt x="349756" y="2039837"/>
                  <a:pt x="345125" y="2037522"/>
                </a:cubicBezTo>
                <a:cubicBezTo>
                  <a:pt x="340494" y="2035206"/>
                  <a:pt x="341652" y="2030576"/>
                  <a:pt x="341652" y="2027102"/>
                </a:cubicBezTo>
                <a:cubicBezTo>
                  <a:pt x="341652" y="2023629"/>
                  <a:pt x="338179" y="2014368"/>
                  <a:pt x="338179" y="2014368"/>
                </a:cubicBezTo>
                <a:cubicBezTo>
                  <a:pt x="338179" y="2014368"/>
                  <a:pt x="286081" y="1998160"/>
                  <a:pt x="265242" y="1990055"/>
                </a:cubicBezTo>
                <a:cubicBezTo>
                  <a:pt x="244404" y="1981952"/>
                  <a:pt x="230511" y="1978478"/>
                  <a:pt x="230511" y="1978478"/>
                </a:cubicBezTo>
                <a:cubicBezTo>
                  <a:pt x="230511" y="1978478"/>
                  <a:pt x="222408" y="1988898"/>
                  <a:pt x="217777" y="1992370"/>
                </a:cubicBezTo>
                <a:cubicBezTo>
                  <a:pt x="211988" y="1995844"/>
                  <a:pt x="207357" y="1994686"/>
                  <a:pt x="202726" y="1993529"/>
                </a:cubicBezTo>
                <a:cubicBezTo>
                  <a:pt x="198095" y="1992370"/>
                  <a:pt x="188833" y="1987740"/>
                  <a:pt x="189992" y="1978478"/>
                </a:cubicBezTo>
                <a:cubicBezTo>
                  <a:pt x="191149" y="1970374"/>
                  <a:pt x="191149" y="1961113"/>
                  <a:pt x="191149" y="1961113"/>
                </a:cubicBezTo>
                <a:cubicBezTo>
                  <a:pt x="191149" y="1961113"/>
                  <a:pt x="156417" y="1949536"/>
                  <a:pt x="149471" y="1947220"/>
                </a:cubicBezTo>
                <a:cubicBezTo>
                  <a:pt x="143683" y="1943746"/>
                  <a:pt x="139052" y="1946062"/>
                  <a:pt x="134421" y="1937958"/>
                </a:cubicBezTo>
                <a:cubicBezTo>
                  <a:pt x="129790" y="1929854"/>
                  <a:pt x="128632" y="1906700"/>
                  <a:pt x="106636" y="1891650"/>
                </a:cubicBezTo>
                <a:cubicBezTo>
                  <a:pt x="83482" y="1876599"/>
                  <a:pt x="74220" y="1882388"/>
                  <a:pt x="66115" y="1873126"/>
                </a:cubicBezTo>
                <a:cubicBezTo>
                  <a:pt x="58012" y="1863865"/>
                  <a:pt x="47592" y="1847657"/>
                  <a:pt x="48750" y="1830290"/>
                </a:cubicBezTo>
                <a:cubicBezTo>
                  <a:pt x="49907" y="1811767"/>
                  <a:pt x="81166" y="1720308"/>
                  <a:pt x="95059" y="1683261"/>
                </a:cubicBezTo>
                <a:cubicBezTo>
                  <a:pt x="107793" y="1647372"/>
                  <a:pt x="117055" y="1625376"/>
                  <a:pt x="117055" y="1625376"/>
                </a:cubicBezTo>
                <a:cubicBezTo>
                  <a:pt x="117055" y="1625376"/>
                  <a:pt x="83482" y="1626533"/>
                  <a:pt x="58012" y="1598748"/>
                </a:cubicBezTo>
                <a:cubicBezTo>
                  <a:pt x="32542" y="1570963"/>
                  <a:pt x="26753" y="1542020"/>
                  <a:pt x="18650" y="1525812"/>
                </a:cubicBezTo>
                <a:cubicBezTo>
                  <a:pt x="11703" y="1509604"/>
                  <a:pt x="1283" y="1503815"/>
                  <a:pt x="126" y="1466768"/>
                </a:cubicBezTo>
                <a:cubicBezTo>
                  <a:pt x="-1032" y="1429722"/>
                  <a:pt x="5914" y="1397306"/>
                  <a:pt x="15176" y="1383413"/>
                </a:cubicBezTo>
                <a:cubicBezTo>
                  <a:pt x="24438" y="1368363"/>
                  <a:pt x="42961" y="1355628"/>
                  <a:pt x="64958" y="1335947"/>
                </a:cubicBezTo>
                <a:cubicBezTo>
                  <a:pt x="86954" y="1316266"/>
                  <a:pt x="89269" y="1312793"/>
                  <a:pt x="91585" y="1307004"/>
                </a:cubicBezTo>
                <a:cubicBezTo>
                  <a:pt x="93900" y="1301216"/>
                  <a:pt x="92743" y="1271115"/>
                  <a:pt x="119370" y="1198179"/>
                </a:cubicBezTo>
                <a:cubicBezTo>
                  <a:pt x="145998" y="1126401"/>
                  <a:pt x="150629" y="1089354"/>
                  <a:pt x="158732" y="1053465"/>
                </a:cubicBezTo>
                <a:cubicBezTo>
                  <a:pt x="166837" y="1018734"/>
                  <a:pt x="178415" y="995579"/>
                  <a:pt x="178415" y="978213"/>
                </a:cubicBezTo>
                <a:cubicBezTo>
                  <a:pt x="178415" y="960848"/>
                  <a:pt x="177256" y="926116"/>
                  <a:pt x="188833" y="907593"/>
                </a:cubicBezTo>
                <a:cubicBezTo>
                  <a:pt x="200410" y="890227"/>
                  <a:pt x="220092" y="876334"/>
                  <a:pt x="220092" y="876334"/>
                </a:cubicBezTo>
                <a:cubicBezTo>
                  <a:pt x="220092" y="876334"/>
                  <a:pt x="224723" y="855495"/>
                  <a:pt x="235142" y="847392"/>
                </a:cubicBezTo>
                <a:cubicBezTo>
                  <a:pt x="245562" y="840446"/>
                  <a:pt x="252508" y="832341"/>
                  <a:pt x="267558" y="824238"/>
                </a:cubicBezTo>
                <a:cubicBezTo>
                  <a:pt x="281450" y="816133"/>
                  <a:pt x="301132" y="805714"/>
                  <a:pt x="301132" y="805714"/>
                </a:cubicBezTo>
                <a:cubicBezTo>
                  <a:pt x="301132" y="805714"/>
                  <a:pt x="298817" y="779086"/>
                  <a:pt x="324286" y="779086"/>
                </a:cubicBezTo>
                <a:cubicBezTo>
                  <a:pt x="349756" y="777929"/>
                  <a:pt x="372910" y="777929"/>
                  <a:pt x="372910" y="777929"/>
                </a:cubicBezTo>
                <a:cubicBezTo>
                  <a:pt x="372910" y="777929"/>
                  <a:pt x="375226" y="768667"/>
                  <a:pt x="379857" y="759406"/>
                </a:cubicBezTo>
                <a:cubicBezTo>
                  <a:pt x="384488" y="750144"/>
                  <a:pt x="404168" y="721201"/>
                  <a:pt x="405326" y="691100"/>
                </a:cubicBezTo>
                <a:cubicBezTo>
                  <a:pt x="406484" y="660999"/>
                  <a:pt x="406484" y="634373"/>
                  <a:pt x="401853" y="599641"/>
                </a:cubicBezTo>
                <a:cubicBezTo>
                  <a:pt x="397222" y="564910"/>
                  <a:pt x="381014" y="503550"/>
                  <a:pt x="379857" y="406302"/>
                </a:cubicBezTo>
                <a:cubicBezTo>
                  <a:pt x="378698" y="309055"/>
                  <a:pt x="374068" y="247696"/>
                  <a:pt x="403011" y="170129"/>
                </a:cubicBezTo>
                <a:cubicBezTo>
                  <a:pt x="431953" y="92563"/>
                  <a:pt x="477105" y="41623"/>
                  <a:pt x="522255" y="23100"/>
                </a:cubicBezTo>
                <a:cubicBezTo>
                  <a:pt x="566248" y="3418"/>
                  <a:pt x="582456" y="11523"/>
                  <a:pt x="582456" y="11523"/>
                </a:cubicBezTo>
                <a:cubicBezTo>
                  <a:pt x="582456" y="11523"/>
                  <a:pt x="599822" y="3129"/>
                  <a:pt x="625871" y="66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1" name="フリーフォーム: 図形 21">
            <a:extLst>
              <a:ext uri="{FF2B5EF4-FFF2-40B4-BE49-F238E27FC236}">
                <a16:creationId xmlns:a16="http://schemas.microsoft.com/office/drawing/2014/main" id="{10DB2E6A-0637-4D6E-BBD2-4C51A34DC4E1}"/>
              </a:ext>
            </a:extLst>
          </p:cNvPr>
          <p:cNvSpPr/>
          <p:nvPr userDrawn="1"/>
        </p:nvSpPr>
        <p:spPr>
          <a:xfrm>
            <a:off x="8525279" y="1576598"/>
            <a:ext cx="339085" cy="857264"/>
          </a:xfrm>
          <a:custGeom>
            <a:avLst/>
            <a:gdLst/>
            <a:ahLst/>
            <a:cxnLst/>
            <a:rect l="0" t="0" r="0" b="0"/>
            <a:pathLst>
              <a:path w="1757041" h="4442097">
                <a:moveTo>
                  <a:pt x="1748145" y="2655900"/>
                </a:moveTo>
                <a:cubicBezTo>
                  <a:pt x="1740721" y="2617542"/>
                  <a:pt x="1724635" y="2581658"/>
                  <a:pt x="1724635" y="2581658"/>
                </a:cubicBezTo>
                <a:cubicBezTo>
                  <a:pt x="1724635" y="2581658"/>
                  <a:pt x="1723398" y="2551962"/>
                  <a:pt x="1722160" y="2540826"/>
                </a:cubicBezTo>
                <a:cubicBezTo>
                  <a:pt x="1720923" y="2529690"/>
                  <a:pt x="1715974" y="2517316"/>
                  <a:pt x="1714736" y="2512367"/>
                </a:cubicBezTo>
                <a:cubicBezTo>
                  <a:pt x="1713499" y="2507417"/>
                  <a:pt x="1707312" y="2480195"/>
                  <a:pt x="1699888" y="2450499"/>
                </a:cubicBezTo>
                <a:cubicBezTo>
                  <a:pt x="1692464" y="2420802"/>
                  <a:pt x="1677616" y="2393581"/>
                  <a:pt x="1676378" y="2386157"/>
                </a:cubicBezTo>
                <a:cubicBezTo>
                  <a:pt x="1675141" y="2378732"/>
                  <a:pt x="1670192" y="2357697"/>
                  <a:pt x="1665242" y="2331713"/>
                </a:cubicBezTo>
                <a:cubicBezTo>
                  <a:pt x="1660293" y="2305729"/>
                  <a:pt x="1650394" y="2292118"/>
                  <a:pt x="1645445" y="2279744"/>
                </a:cubicBezTo>
                <a:cubicBezTo>
                  <a:pt x="1640495" y="2266133"/>
                  <a:pt x="1635546" y="2240149"/>
                  <a:pt x="1633071" y="2231487"/>
                </a:cubicBezTo>
                <a:cubicBezTo>
                  <a:pt x="1630596" y="2222826"/>
                  <a:pt x="1624410" y="2216639"/>
                  <a:pt x="1621935" y="2209215"/>
                </a:cubicBezTo>
                <a:cubicBezTo>
                  <a:pt x="1620698" y="2203028"/>
                  <a:pt x="1621935" y="2185705"/>
                  <a:pt x="1619460" y="2175807"/>
                </a:cubicBezTo>
                <a:cubicBezTo>
                  <a:pt x="1616985" y="2165908"/>
                  <a:pt x="1607087" y="2139923"/>
                  <a:pt x="1604612" y="2131262"/>
                </a:cubicBezTo>
                <a:cubicBezTo>
                  <a:pt x="1602137" y="2122600"/>
                  <a:pt x="1594713" y="2091666"/>
                  <a:pt x="1594713" y="2091666"/>
                </a:cubicBezTo>
                <a:cubicBezTo>
                  <a:pt x="1594713" y="2091666"/>
                  <a:pt x="1600900" y="2058258"/>
                  <a:pt x="1594713" y="1991441"/>
                </a:cubicBezTo>
                <a:cubicBezTo>
                  <a:pt x="1588526" y="1924624"/>
                  <a:pt x="1579865" y="1902351"/>
                  <a:pt x="1563779" y="1876367"/>
                </a:cubicBezTo>
                <a:cubicBezTo>
                  <a:pt x="1547694" y="1850383"/>
                  <a:pt x="1500674" y="1798414"/>
                  <a:pt x="1500674" y="1798414"/>
                </a:cubicBezTo>
                <a:cubicBezTo>
                  <a:pt x="1500674" y="1798414"/>
                  <a:pt x="1510573" y="1792227"/>
                  <a:pt x="1514285" y="1789752"/>
                </a:cubicBezTo>
                <a:cubicBezTo>
                  <a:pt x="1517997" y="1787278"/>
                  <a:pt x="1521709" y="1783566"/>
                  <a:pt x="1521709" y="1783566"/>
                </a:cubicBezTo>
                <a:cubicBezTo>
                  <a:pt x="1521709" y="1783566"/>
                  <a:pt x="1541507" y="1792227"/>
                  <a:pt x="1555118" y="1789752"/>
                </a:cubicBezTo>
                <a:cubicBezTo>
                  <a:pt x="1567491" y="1787278"/>
                  <a:pt x="1572441" y="1784803"/>
                  <a:pt x="1573678" y="1778616"/>
                </a:cubicBezTo>
                <a:cubicBezTo>
                  <a:pt x="1574916" y="1772429"/>
                  <a:pt x="1576153" y="1757581"/>
                  <a:pt x="1576153" y="1757581"/>
                </a:cubicBezTo>
                <a:cubicBezTo>
                  <a:pt x="1576153" y="1757581"/>
                  <a:pt x="1588526" y="1755106"/>
                  <a:pt x="1594713" y="1748920"/>
                </a:cubicBezTo>
                <a:cubicBezTo>
                  <a:pt x="1600900" y="1743970"/>
                  <a:pt x="1612036" y="1741495"/>
                  <a:pt x="1613273" y="1717986"/>
                </a:cubicBezTo>
                <a:cubicBezTo>
                  <a:pt x="1614511" y="1694476"/>
                  <a:pt x="1574916" y="1689527"/>
                  <a:pt x="1574916" y="1689527"/>
                </a:cubicBezTo>
                <a:lnTo>
                  <a:pt x="1572441" y="1657356"/>
                </a:lnTo>
                <a:cubicBezTo>
                  <a:pt x="1572441" y="1657356"/>
                  <a:pt x="1589764" y="1654881"/>
                  <a:pt x="1598425" y="1651169"/>
                </a:cubicBezTo>
                <a:cubicBezTo>
                  <a:pt x="1607087" y="1648694"/>
                  <a:pt x="1626884" y="1644982"/>
                  <a:pt x="1630596" y="1642507"/>
                </a:cubicBezTo>
                <a:cubicBezTo>
                  <a:pt x="1634309" y="1640033"/>
                  <a:pt x="1645445" y="1644982"/>
                  <a:pt x="1656581" y="1641270"/>
                </a:cubicBezTo>
                <a:cubicBezTo>
                  <a:pt x="1667717" y="1637558"/>
                  <a:pt x="1680091" y="1628896"/>
                  <a:pt x="1693701" y="1607862"/>
                </a:cubicBezTo>
                <a:cubicBezTo>
                  <a:pt x="1708550" y="1586826"/>
                  <a:pt x="1709787" y="1576928"/>
                  <a:pt x="1709787" y="1555893"/>
                </a:cubicBezTo>
                <a:cubicBezTo>
                  <a:pt x="1709787" y="1534858"/>
                  <a:pt x="1707312" y="1522484"/>
                  <a:pt x="1686277" y="1438344"/>
                </a:cubicBezTo>
                <a:cubicBezTo>
                  <a:pt x="1665242" y="1355441"/>
                  <a:pt x="1660293" y="1298523"/>
                  <a:pt x="1649157" y="1239130"/>
                </a:cubicBezTo>
                <a:cubicBezTo>
                  <a:pt x="1638020" y="1179737"/>
                  <a:pt x="1615748" y="1081986"/>
                  <a:pt x="1615748" y="1081986"/>
                </a:cubicBezTo>
                <a:cubicBezTo>
                  <a:pt x="1615748" y="1081986"/>
                  <a:pt x="1633071" y="1056002"/>
                  <a:pt x="1649157" y="1022593"/>
                </a:cubicBezTo>
                <a:cubicBezTo>
                  <a:pt x="1666480" y="989185"/>
                  <a:pt x="1661530" y="974337"/>
                  <a:pt x="1661530" y="961963"/>
                </a:cubicBezTo>
                <a:cubicBezTo>
                  <a:pt x="1661530" y="949590"/>
                  <a:pt x="1656581" y="944640"/>
                  <a:pt x="1646682" y="939691"/>
                </a:cubicBezTo>
                <a:cubicBezTo>
                  <a:pt x="1636783" y="934741"/>
                  <a:pt x="1624410" y="927317"/>
                  <a:pt x="1624410" y="927317"/>
                </a:cubicBezTo>
                <a:cubicBezTo>
                  <a:pt x="1624410" y="927317"/>
                  <a:pt x="1650394" y="874111"/>
                  <a:pt x="1654106" y="864212"/>
                </a:cubicBezTo>
                <a:cubicBezTo>
                  <a:pt x="1657818" y="854313"/>
                  <a:pt x="1656581" y="853076"/>
                  <a:pt x="1641733" y="845652"/>
                </a:cubicBezTo>
                <a:cubicBezTo>
                  <a:pt x="1626884" y="838228"/>
                  <a:pt x="1609561" y="819668"/>
                  <a:pt x="1562542" y="792446"/>
                </a:cubicBezTo>
                <a:cubicBezTo>
                  <a:pt x="1515523" y="763987"/>
                  <a:pt x="1479639" y="755325"/>
                  <a:pt x="1440044" y="750376"/>
                </a:cubicBezTo>
                <a:cubicBezTo>
                  <a:pt x="1400449" y="745426"/>
                  <a:pt x="1391787" y="761512"/>
                  <a:pt x="1391787" y="761512"/>
                </a:cubicBezTo>
                <a:cubicBezTo>
                  <a:pt x="1391787" y="761512"/>
                  <a:pt x="1367040" y="750376"/>
                  <a:pt x="1349717" y="749138"/>
                </a:cubicBezTo>
                <a:cubicBezTo>
                  <a:pt x="1332394" y="746664"/>
                  <a:pt x="1311359" y="749138"/>
                  <a:pt x="1311359" y="749138"/>
                </a:cubicBezTo>
                <a:cubicBezTo>
                  <a:pt x="1311359" y="749138"/>
                  <a:pt x="1285375" y="736765"/>
                  <a:pt x="1249492" y="704594"/>
                </a:cubicBezTo>
                <a:cubicBezTo>
                  <a:pt x="1213608" y="672422"/>
                  <a:pt x="1191336" y="635302"/>
                  <a:pt x="1170301" y="591995"/>
                </a:cubicBezTo>
                <a:cubicBezTo>
                  <a:pt x="1149266" y="548687"/>
                  <a:pt x="1149266" y="490532"/>
                  <a:pt x="1146791" y="450936"/>
                </a:cubicBezTo>
                <a:cubicBezTo>
                  <a:pt x="1144317" y="411341"/>
                  <a:pt x="1129468" y="366796"/>
                  <a:pt x="1129468" y="366796"/>
                </a:cubicBezTo>
                <a:cubicBezTo>
                  <a:pt x="1129468" y="366796"/>
                  <a:pt x="1130706" y="356897"/>
                  <a:pt x="1129468" y="345761"/>
                </a:cubicBezTo>
                <a:cubicBezTo>
                  <a:pt x="1128231" y="334625"/>
                  <a:pt x="1129468" y="328438"/>
                  <a:pt x="1129468" y="328438"/>
                </a:cubicBezTo>
                <a:cubicBezTo>
                  <a:pt x="1129468" y="328438"/>
                  <a:pt x="1136892" y="324726"/>
                  <a:pt x="1139367" y="318539"/>
                </a:cubicBezTo>
                <a:cubicBezTo>
                  <a:pt x="1141842" y="311115"/>
                  <a:pt x="1125756" y="295030"/>
                  <a:pt x="1122044" y="285131"/>
                </a:cubicBezTo>
                <a:cubicBezTo>
                  <a:pt x="1118332" y="276469"/>
                  <a:pt x="1114620" y="260384"/>
                  <a:pt x="1109671" y="240586"/>
                </a:cubicBezTo>
                <a:cubicBezTo>
                  <a:pt x="1099772" y="219551"/>
                  <a:pt x="1088636" y="196042"/>
                  <a:pt x="1088636" y="196042"/>
                </a:cubicBezTo>
                <a:cubicBezTo>
                  <a:pt x="1088636" y="196042"/>
                  <a:pt x="1092348" y="196042"/>
                  <a:pt x="1105959" y="210890"/>
                </a:cubicBezTo>
                <a:cubicBezTo>
                  <a:pt x="1115857" y="223263"/>
                  <a:pt x="1119570" y="260384"/>
                  <a:pt x="1119570" y="260384"/>
                </a:cubicBezTo>
                <a:cubicBezTo>
                  <a:pt x="1119570" y="260384"/>
                  <a:pt x="1120807" y="240586"/>
                  <a:pt x="1105959" y="199754"/>
                </a:cubicBezTo>
                <a:cubicBezTo>
                  <a:pt x="1112145" y="208415"/>
                  <a:pt x="1117095" y="222026"/>
                  <a:pt x="1118332" y="230687"/>
                </a:cubicBezTo>
                <a:cubicBezTo>
                  <a:pt x="1117095" y="223263"/>
                  <a:pt x="1113383" y="209652"/>
                  <a:pt x="1107196" y="197279"/>
                </a:cubicBezTo>
                <a:cubicBezTo>
                  <a:pt x="1098535" y="178719"/>
                  <a:pt x="1057702" y="135411"/>
                  <a:pt x="1057702" y="132937"/>
                </a:cubicBezTo>
                <a:cubicBezTo>
                  <a:pt x="1057702" y="130462"/>
                  <a:pt x="1051515" y="121800"/>
                  <a:pt x="1047803" y="111902"/>
                </a:cubicBezTo>
                <a:cubicBezTo>
                  <a:pt x="1044091" y="102003"/>
                  <a:pt x="1021819" y="79730"/>
                  <a:pt x="1011920" y="74781"/>
                </a:cubicBezTo>
                <a:cubicBezTo>
                  <a:pt x="1003258" y="68594"/>
                  <a:pt x="979749" y="47559"/>
                  <a:pt x="961188" y="36423"/>
                </a:cubicBezTo>
                <a:cubicBezTo>
                  <a:pt x="943865" y="25287"/>
                  <a:pt x="915406" y="7964"/>
                  <a:pt x="883235" y="12913"/>
                </a:cubicBezTo>
                <a:cubicBezTo>
                  <a:pt x="849826" y="16625"/>
                  <a:pt x="820130" y="36423"/>
                  <a:pt x="820130" y="36423"/>
                </a:cubicBezTo>
                <a:cubicBezTo>
                  <a:pt x="820130" y="36423"/>
                  <a:pt x="804044" y="28999"/>
                  <a:pt x="749601" y="51271"/>
                </a:cubicBezTo>
                <a:cubicBezTo>
                  <a:pt x="724854" y="59933"/>
                  <a:pt x="707531" y="79730"/>
                  <a:pt x="692683" y="102003"/>
                </a:cubicBezTo>
                <a:cubicBezTo>
                  <a:pt x="677834" y="126750"/>
                  <a:pt x="666698" y="155209"/>
                  <a:pt x="660511" y="200991"/>
                </a:cubicBezTo>
                <a:cubicBezTo>
                  <a:pt x="648138" y="288843"/>
                  <a:pt x="680309" y="381644"/>
                  <a:pt x="679072" y="385357"/>
                </a:cubicBezTo>
                <a:cubicBezTo>
                  <a:pt x="677834" y="389069"/>
                  <a:pt x="682784" y="411341"/>
                  <a:pt x="685259" y="432376"/>
                </a:cubicBezTo>
                <a:cubicBezTo>
                  <a:pt x="687733" y="452174"/>
                  <a:pt x="696395" y="465784"/>
                  <a:pt x="696395" y="465784"/>
                </a:cubicBezTo>
                <a:lnTo>
                  <a:pt x="681546" y="537551"/>
                </a:lnTo>
                <a:lnTo>
                  <a:pt x="693920" y="493006"/>
                </a:lnTo>
                <a:cubicBezTo>
                  <a:pt x="693920" y="493006"/>
                  <a:pt x="697632" y="542500"/>
                  <a:pt x="695157" y="578384"/>
                </a:cubicBezTo>
                <a:cubicBezTo>
                  <a:pt x="693920" y="613030"/>
                  <a:pt x="682784" y="653862"/>
                  <a:pt x="679072" y="736765"/>
                </a:cubicBezTo>
                <a:cubicBezTo>
                  <a:pt x="675360" y="818430"/>
                  <a:pt x="680309" y="866687"/>
                  <a:pt x="680309" y="866687"/>
                </a:cubicBezTo>
                <a:cubicBezTo>
                  <a:pt x="680309" y="866687"/>
                  <a:pt x="672885" y="872874"/>
                  <a:pt x="670410" y="874111"/>
                </a:cubicBezTo>
                <a:cubicBezTo>
                  <a:pt x="667936" y="875348"/>
                  <a:pt x="664224" y="879060"/>
                  <a:pt x="664224" y="879060"/>
                </a:cubicBezTo>
                <a:cubicBezTo>
                  <a:pt x="664224" y="879060"/>
                  <a:pt x="655562" y="875348"/>
                  <a:pt x="648138" y="875348"/>
                </a:cubicBezTo>
                <a:cubicBezTo>
                  <a:pt x="640714" y="875348"/>
                  <a:pt x="614729" y="875348"/>
                  <a:pt x="602356" y="875348"/>
                </a:cubicBezTo>
                <a:cubicBezTo>
                  <a:pt x="589982" y="875348"/>
                  <a:pt x="581321" y="895146"/>
                  <a:pt x="581321" y="895146"/>
                </a:cubicBezTo>
                <a:cubicBezTo>
                  <a:pt x="581321" y="895146"/>
                  <a:pt x="565235" y="897621"/>
                  <a:pt x="556574" y="901333"/>
                </a:cubicBezTo>
                <a:cubicBezTo>
                  <a:pt x="547912" y="903807"/>
                  <a:pt x="549150" y="911232"/>
                  <a:pt x="549150" y="911232"/>
                </a:cubicBezTo>
                <a:cubicBezTo>
                  <a:pt x="549150" y="911232"/>
                  <a:pt x="539251" y="913706"/>
                  <a:pt x="529352" y="918656"/>
                </a:cubicBezTo>
                <a:cubicBezTo>
                  <a:pt x="519453" y="922368"/>
                  <a:pt x="509554" y="938453"/>
                  <a:pt x="509554" y="938453"/>
                </a:cubicBezTo>
                <a:cubicBezTo>
                  <a:pt x="509554" y="938453"/>
                  <a:pt x="499656" y="945877"/>
                  <a:pt x="494706" y="952064"/>
                </a:cubicBezTo>
                <a:cubicBezTo>
                  <a:pt x="489757" y="958251"/>
                  <a:pt x="486045" y="970625"/>
                  <a:pt x="483570" y="974337"/>
                </a:cubicBezTo>
                <a:cubicBezTo>
                  <a:pt x="481095" y="978049"/>
                  <a:pt x="467484" y="1002796"/>
                  <a:pt x="457586" y="1028780"/>
                </a:cubicBezTo>
                <a:cubicBezTo>
                  <a:pt x="447687" y="1054765"/>
                  <a:pt x="447687" y="1084461"/>
                  <a:pt x="447687" y="1086936"/>
                </a:cubicBezTo>
                <a:cubicBezTo>
                  <a:pt x="447687" y="1089410"/>
                  <a:pt x="427889" y="1124056"/>
                  <a:pt x="419228" y="1151278"/>
                </a:cubicBezTo>
                <a:cubicBezTo>
                  <a:pt x="410566" y="1178500"/>
                  <a:pt x="390768" y="1230469"/>
                  <a:pt x="389531" y="1236655"/>
                </a:cubicBezTo>
                <a:cubicBezTo>
                  <a:pt x="387056" y="1241605"/>
                  <a:pt x="389531" y="1247792"/>
                  <a:pt x="398193" y="1253978"/>
                </a:cubicBezTo>
                <a:cubicBezTo>
                  <a:pt x="406854" y="1260165"/>
                  <a:pt x="429126" y="1279963"/>
                  <a:pt x="439025" y="1289862"/>
                </a:cubicBezTo>
                <a:cubicBezTo>
                  <a:pt x="448924" y="1299760"/>
                  <a:pt x="473671" y="1326982"/>
                  <a:pt x="473671" y="1326982"/>
                </a:cubicBezTo>
                <a:cubicBezTo>
                  <a:pt x="473671" y="1326982"/>
                  <a:pt x="468722" y="1357916"/>
                  <a:pt x="468722" y="1397511"/>
                </a:cubicBezTo>
                <a:cubicBezTo>
                  <a:pt x="468722" y="1437107"/>
                  <a:pt x="466247" y="1532383"/>
                  <a:pt x="468722" y="1583114"/>
                </a:cubicBezTo>
                <a:cubicBezTo>
                  <a:pt x="472434" y="1633846"/>
                  <a:pt x="474908" y="1682103"/>
                  <a:pt x="474908" y="1682103"/>
                </a:cubicBezTo>
                <a:lnTo>
                  <a:pt x="469959" y="1714274"/>
                </a:lnTo>
                <a:cubicBezTo>
                  <a:pt x="469959" y="1714274"/>
                  <a:pt x="463772" y="1722935"/>
                  <a:pt x="462535" y="1726647"/>
                </a:cubicBezTo>
                <a:cubicBezTo>
                  <a:pt x="461298" y="1730359"/>
                  <a:pt x="410566" y="1788515"/>
                  <a:pt x="362309" y="1856569"/>
                </a:cubicBezTo>
                <a:cubicBezTo>
                  <a:pt x="314053" y="1924624"/>
                  <a:pt x="283119" y="1977830"/>
                  <a:pt x="278169" y="2003814"/>
                </a:cubicBezTo>
                <a:cubicBezTo>
                  <a:pt x="273220" y="2029799"/>
                  <a:pt x="284356" y="2040935"/>
                  <a:pt x="284356" y="2040935"/>
                </a:cubicBezTo>
                <a:cubicBezTo>
                  <a:pt x="284356" y="2040935"/>
                  <a:pt x="247235" y="2070631"/>
                  <a:pt x="195267" y="2113939"/>
                </a:cubicBezTo>
                <a:cubicBezTo>
                  <a:pt x="144535" y="2157246"/>
                  <a:pt x="114839" y="2186943"/>
                  <a:pt x="114839" y="2186943"/>
                </a:cubicBezTo>
                <a:cubicBezTo>
                  <a:pt x="114839" y="2186943"/>
                  <a:pt x="104940" y="2191892"/>
                  <a:pt x="92566" y="2201791"/>
                </a:cubicBezTo>
                <a:cubicBezTo>
                  <a:pt x="80193" y="2211690"/>
                  <a:pt x="67819" y="2227775"/>
                  <a:pt x="67819" y="2227775"/>
                </a:cubicBezTo>
                <a:cubicBezTo>
                  <a:pt x="67819" y="2227775"/>
                  <a:pt x="51734" y="2231487"/>
                  <a:pt x="36885" y="2241386"/>
                </a:cubicBezTo>
                <a:cubicBezTo>
                  <a:pt x="22037" y="2251285"/>
                  <a:pt x="10901" y="2259947"/>
                  <a:pt x="12138" y="2292118"/>
                </a:cubicBezTo>
                <a:cubicBezTo>
                  <a:pt x="13376" y="2324289"/>
                  <a:pt x="22037" y="2350273"/>
                  <a:pt x="26987" y="2365122"/>
                </a:cubicBezTo>
                <a:cubicBezTo>
                  <a:pt x="31936" y="2381207"/>
                  <a:pt x="45547" y="2409666"/>
                  <a:pt x="70294" y="2445550"/>
                </a:cubicBezTo>
                <a:cubicBezTo>
                  <a:pt x="95041" y="2480195"/>
                  <a:pt x="129687" y="2535876"/>
                  <a:pt x="165570" y="2596507"/>
                </a:cubicBezTo>
                <a:cubicBezTo>
                  <a:pt x="201453" y="2657137"/>
                  <a:pt x="247235" y="2725191"/>
                  <a:pt x="276932" y="2767261"/>
                </a:cubicBezTo>
                <a:cubicBezTo>
                  <a:pt x="306628" y="2809331"/>
                  <a:pt x="326426" y="2843977"/>
                  <a:pt x="332613" y="2850164"/>
                </a:cubicBezTo>
                <a:cubicBezTo>
                  <a:pt x="338800" y="2856351"/>
                  <a:pt x="354885" y="2863775"/>
                  <a:pt x="373446" y="2872436"/>
                </a:cubicBezTo>
                <a:cubicBezTo>
                  <a:pt x="392006" y="2881098"/>
                  <a:pt x="393243" y="2889759"/>
                  <a:pt x="404379" y="2895946"/>
                </a:cubicBezTo>
                <a:cubicBezTo>
                  <a:pt x="415515" y="2902133"/>
                  <a:pt x="421702" y="2900896"/>
                  <a:pt x="431601" y="2900896"/>
                </a:cubicBezTo>
                <a:cubicBezTo>
                  <a:pt x="441500" y="2900896"/>
                  <a:pt x="498418" y="2914506"/>
                  <a:pt x="570185" y="2919456"/>
                </a:cubicBezTo>
                <a:cubicBezTo>
                  <a:pt x="643189" y="2925643"/>
                  <a:pt x="701344" y="2929354"/>
                  <a:pt x="708768" y="2929354"/>
                </a:cubicBezTo>
                <a:cubicBezTo>
                  <a:pt x="716192" y="2930592"/>
                  <a:pt x="717430" y="2929354"/>
                  <a:pt x="718667" y="2923168"/>
                </a:cubicBezTo>
                <a:cubicBezTo>
                  <a:pt x="719904" y="2916981"/>
                  <a:pt x="719904" y="2905845"/>
                  <a:pt x="719904" y="2905845"/>
                </a:cubicBezTo>
                <a:cubicBezTo>
                  <a:pt x="719904" y="2905845"/>
                  <a:pt x="723616" y="2902133"/>
                  <a:pt x="724854" y="2897183"/>
                </a:cubicBezTo>
                <a:cubicBezTo>
                  <a:pt x="727329" y="2893471"/>
                  <a:pt x="724854" y="2889759"/>
                  <a:pt x="727329" y="2879860"/>
                </a:cubicBezTo>
                <a:cubicBezTo>
                  <a:pt x="728566" y="2869962"/>
                  <a:pt x="742177" y="2845215"/>
                  <a:pt x="748364" y="2826654"/>
                </a:cubicBezTo>
                <a:cubicBezTo>
                  <a:pt x="754550" y="2809331"/>
                  <a:pt x="760737" y="2795721"/>
                  <a:pt x="760737" y="2795721"/>
                </a:cubicBezTo>
                <a:cubicBezTo>
                  <a:pt x="760737" y="2795721"/>
                  <a:pt x="766924" y="2785822"/>
                  <a:pt x="771873" y="2778397"/>
                </a:cubicBezTo>
                <a:cubicBezTo>
                  <a:pt x="776823" y="2769736"/>
                  <a:pt x="784247" y="2752413"/>
                  <a:pt x="784247" y="2752413"/>
                </a:cubicBezTo>
                <a:cubicBezTo>
                  <a:pt x="784247" y="2752413"/>
                  <a:pt x="794146" y="2748701"/>
                  <a:pt x="800332" y="2746226"/>
                </a:cubicBezTo>
                <a:cubicBezTo>
                  <a:pt x="806519" y="2743752"/>
                  <a:pt x="820130" y="2743752"/>
                  <a:pt x="820130" y="2743752"/>
                </a:cubicBezTo>
                <a:lnTo>
                  <a:pt x="823842" y="2752413"/>
                </a:lnTo>
                <a:cubicBezTo>
                  <a:pt x="823842" y="2752413"/>
                  <a:pt x="822605" y="2756125"/>
                  <a:pt x="822605" y="2762312"/>
                </a:cubicBezTo>
                <a:cubicBezTo>
                  <a:pt x="822605" y="2768499"/>
                  <a:pt x="830029" y="2772211"/>
                  <a:pt x="830029" y="2772211"/>
                </a:cubicBezTo>
                <a:cubicBezTo>
                  <a:pt x="830029" y="2772211"/>
                  <a:pt x="830029" y="2774685"/>
                  <a:pt x="828791" y="2778397"/>
                </a:cubicBezTo>
                <a:cubicBezTo>
                  <a:pt x="828791" y="2780872"/>
                  <a:pt x="830029" y="2787059"/>
                  <a:pt x="841165" y="2787059"/>
                </a:cubicBezTo>
                <a:cubicBezTo>
                  <a:pt x="852301" y="2785822"/>
                  <a:pt x="869624" y="2785822"/>
                  <a:pt x="869624" y="2785822"/>
                </a:cubicBezTo>
                <a:cubicBezTo>
                  <a:pt x="869624" y="2785822"/>
                  <a:pt x="883235" y="2816755"/>
                  <a:pt x="907982" y="2882335"/>
                </a:cubicBezTo>
                <a:cubicBezTo>
                  <a:pt x="932729" y="2947915"/>
                  <a:pt x="959951" y="3019681"/>
                  <a:pt x="973562" y="3061751"/>
                </a:cubicBezTo>
                <a:cubicBezTo>
                  <a:pt x="987173" y="3103821"/>
                  <a:pt x="993360" y="3149603"/>
                  <a:pt x="994597" y="3178063"/>
                </a:cubicBezTo>
                <a:cubicBezTo>
                  <a:pt x="995834" y="3206522"/>
                  <a:pt x="976037" y="3227557"/>
                  <a:pt x="962426" y="3247354"/>
                </a:cubicBezTo>
                <a:cubicBezTo>
                  <a:pt x="948815" y="3267152"/>
                  <a:pt x="921593" y="3320358"/>
                  <a:pt x="904270" y="3393362"/>
                </a:cubicBezTo>
                <a:cubicBezTo>
                  <a:pt x="886947" y="3466366"/>
                  <a:pt x="884472" y="3543082"/>
                  <a:pt x="881998" y="3659393"/>
                </a:cubicBezTo>
                <a:cubicBezTo>
                  <a:pt x="879523" y="3775704"/>
                  <a:pt x="890659" y="3819011"/>
                  <a:pt x="894371" y="3854895"/>
                </a:cubicBezTo>
                <a:cubicBezTo>
                  <a:pt x="898083" y="3890778"/>
                  <a:pt x="891896" y="3916762"/>
                  <a:pt x="891896" y="3916762"/>
                </a:cubicBezTo>
                <a:cubicBezTo>
                  <a:pt x="891896" y="3916762"/>
                  <a:pt x="881998" y="3931610"/>
                  <a:pt x="875811" y="3952646"/>
                </a:cubicBezTo>
                <a:cubicBezTo>
                  <a:pt x="869624" y="3973680"/>
                  <a:pt x="878286" y="4014513"/>
                  <a:pt x="878286" y="4014513"/>
                </a:cubicBezTo>
                <a:cubicBezTo>
                  <a:pt x="878286" y="4014513"/>
                  <a:pt x="869624" y="4025649"/>
                  <a:pt x="862200" y="4034311"/>
                </a:cubicBezTo>
                <a:cubicBezTo>
                  <a:pt x="854776" y="4042972"/>
                  <a:pt x="836216" y="4068957"/>
                  <a:pt x="832504" y="4081330"/>
                </a:cubicBezTo>
                <a:cubicBezTo>
                  <a:pt x="828791" y="4093704"/>
                  <a:pt x="833741" y="4115976"/>
                  <a:pt x="833741" y="4115976"/>
                </a:cubicBezTo>
                <a:cubicBezTo>
                  <a:pt x="833741" y="4115976"/>
                  <a:pt x="816418" y="4140723"/>
                  <a:pt x="811469" y="4153097"/>
                </a:cubicBezTo>
                <a:cubicBezTo>
                  <a:pt x="806519" y="4165470"/>
                  <a:pt x="817655" y="4185268"/>
                  <a:pt x="817655" y="4185268"/>
                </a:cubicBezTo>
                <a:lnTo>
                  <a:pt x="800332" y="4254560"/>
                </a:lnTo>
                <a:cubicBezTo>
                  <a:pt x="800332" y="4254560"/>
                  <a:pt x="787959" y="4279307"/>
                  <a:pt x="785484" y="4312716"/>
                </a:cubicBezTo>
                <a:cubicBezTo>
                  <a:pt x="784247" y="4346124"/>
                  <a:pt x="792908" y="4368396"/>
                  <a:pt x="804044" y="4386957"/>
                </a:cubicBezTo>
                <a:cubicBezTo>
                  <a:pt x="815181" y="4404280"/>
                  <a:pt x="831266" y="4416653"/>
                  <a:pt x="883235" y="4424077"/>
                </a:cubicBezTo>
                <a:cubicBezTo>
                  <a:pt x="935204" y="4431501"/>
                  <a:pt x="983461" y="4427789"/>
                  <a:pt x="999546" y="4422840"/>
                </a:cubicBezTo>
                <a:cubicBezTo>
                  <a:pt x="1015632" y="4417891"/>
                  <a:pt x="1030480" y="4409229"/>
                  <a:pt x="1040379" y="4390669"/>
                </a:cubicBezTo>
                <a:cubicBezTo>
                  <a:pt x="1051515" y="4370871"/>
                  <a:pt x="1055227" y="4352311"/>
                  <a:pt x="1055227" y="4352311"/>
                </a:cubicBezTo>
                <a:cubicBezTo>
                  <a:pt x="1055227" y="4352311"/>
                  <a:pt x="1062651" y="4373346"/>
                  <a:pt x="1066363" y="4390669"/>
                </a:cubicBezTo>
                <a:cubicBezTo>
                  <a:pt x="1068838" y="4407992"/>
                  <a:pt x="1075025" y="4417891"/>
                  <a:pt x="1091110" y="4426552"/>
                </a:cubicBezTo>
                <a:cubicBezTo>
                  <a:pt x="1107196" y="4435213"/>
                  <a:pt x="1128231" y="4435213"/>
                  <a:pt x="1180200" y="4430264"/>
                </a:cubicBezTo>
                <a:cubicBezTo>
                  <a:pt x="1232169" y="4425314"/>
                  <a:pt x="1287850" y="4427789"/>
                  <a:pt x="1302698" y="4422840"/>
                </a:cubicBezTo>
                <a:cubicBezTo>
                  <a:pt x="1317546" y="4417891"/>
                  <a:pt x="1322495" y="4409229"/>
                  <a:pt x="1327445" y="4365922"/>
                </a:cubicBezTo>
                <a:cubicBezTo>
                  <a:pt x="1332394" y="4322614"/>
                  <a:pt x="1327445" y="4307766"/>
                  <a:pt x="1327445" y="4307766"/>
                </a:cubicBezTo>
                <a:cubicBezTo>
                  <a:pt x="1327445" y="4307766"/>
                  <a:pt x="1313834" y="4260747"/>
                  <a:pt x="1307647" y="4250848"/>
                </a:cubicBezTo>
                <a:cubicBezTo>
                  <a:pt x="1301460" y="4239711"/>
                  <a:pt x="1286612" y="4219914"/>
                  <a:pt x="1286612" y="4219914"/>
                </a:cubicBezTo>
                <a:cubicBezTo>
                  <a:pt x="1286612" y="4219914"/>
                  <a:pt x="1294036" y="4217439"/>
                  <a:pt x="1296511" y="4216202"/>
                </a:cubicBezTo>
                <a:cubicBezTo>
                  <a:pt x="1298986" y="4214964"/>
                  <a:pt x="1301460" y="4213727"/>
                  <a:pt x="1300223" y="4201354"/>
                </a:cubicBezTo>
                <a:cubicBezTo>
                  <a:pt x="1298986" y="4190217"/>
                  <a:pt x="1291562" y="4162996"/>
                  <a:pt x="1275476" y="4138249"/>
                </a:cubicBezTo>
                <a:cubicBezTo>
                  <a:pt x="1258153" y="4113502"/>
                  <a:pt x="1238355" y="4106077"/>
                  <a:pt x="1238355" y="4106077"/>
                </a:cubicBezTo>
                <a:cubicBezTo>
                  <a:pt x="1238355" y="4106077"/>
                  <a:pt x="1244542" y="4072669"/>
                  <a:pt x="1244542" y="4060295"/>
                </a:cubicBezTo>
                <a:cubicBezTo>
                  <a:pt x="1244542" y="4047922"/>
                  <a:pt x="1239593" y="4042972"/>
                  <a:pt x="1239593" y="4042972"/>
                </a:cubicBezTo>
                <a:cubicBezTo>
                  <a:pt x="1239593" y="4042972"/>
                  <a:pt x="1253204" y="4007089"/>
                  <a:pt x="1285375" y="3935323"/>
                </a:cubicBezTo>
                <a:cubicBezTo>
                  <a:pt x="1317546" y="3863556"/>
                  <a:pt x="1357141" y="3773229"/>
                  <a:pt x="1385600" y="3686615"/>
                </a:cubicBezTo>
                <a:cubicBezTo>
                  <a:pt x="1414060" y="3600000"/>
                  <a:pt x="1433857" y="3543082"/>
                  <a:pt x="1451180" y="3455230"/>
                </a:cubicBezTo>
                <a:cubicBezTo>
                  <a:pt x="1468503" y="3367377"/>
                  <a:pt x="1474690" y="3320358"/>
                  <a:pt x="1474690" y="3285712"/>
                </a:cubicBezTo>
                <a:cubicBezTo>
                  <a:pt x="1474690" y="3251066"/>
                  <a:pt x="1472215" y="3230032"/>
                  <a:pt x="1468503" y="3213946"/>
                </a:cubicBezTo>
                <a:cubicBezTo>
                  <a:pt x="1466028" y="3197860"/>
                  <a:pt x="1464791" y="3159502"/>
                  <a:pt x="1462316" y="3098872"/>
                </a:cubicBezTo>
                <a:cubicBezTo>
                  <a:pt x="1459842" y="3037004"/>
                  <a:pt x="1477165" y="2973899"/>
                  <a:pt x="1480877" y="2918218"/>
                </a:cubicBezTo>
                <a:cubicBezTo>
                  <a:pt x="1484589" y="2862538"/>
                  <a:pt x="1504386" y="2759837"/>
                  <a:pt x="1504386" y="2759837"/>
                </a:cubicBezTo>
                <a:cubicBezTo>
                  <a:pt x="1504386" y="2759837"/>
                  <a:pt x="1577390" y="2748701"/>
                  <a:pt x="1641733" y="2732615"/>
                </a:cubicBezTo>
                <a:cubicBezTo>
                  <a:pt x="1706075" y="2716530"/>
                  <a:pt x="1735771" y="2707868"/>
                  <a:pt x="1743195" y="2702919"/>
                </a:cubicBezTo>
                <a:cubicBezTo>
                  <a:pt x="1754332" y="2699207"/>
                  <a:pt x="1755569" y="2695495"/>
                  <a:pt x="1748145" y="2655900"/>
                </a:cubicBezTo>
                <a:close/>
                <a:moveTo>
                  <a:pt x="662986" y="2117651"/>
                </a:moveTo>
                <a:lnTo>
                  <a:pt x="653087" y="2118888"/>
                </a:lnTo>
                <a:cubicBezTo>
                  <a:pt x="653087" y="2118888"/>
                  <a:pt x="640714" y="2091666"/>
                  <a:pt x="623391" y="2032273"/>
                </a:cubicBezTo>
                <a:cubicBezTo>
                  <a:pt x="606068" y="1972881"/>
                  <a:pt x="598644" y="1941947"/>
                  <a:pt x="580084" y="1885029"/>
                </a:cubicBezTo>
                <a:cubicBezTo>
                  <a:pt x="561523" y="1828110"/>
                  <a:pt x="529352" y="1762531"/>
                  <a:pt x="529352" y="1762531"/>
                </a:cubicBezTo>
                <a:cubicBezTo>
                  <a:pt x="529352" y="1762531"/>
                  <a:pt x="529352" y="1758819"/>
                  <a:pt x="531827" y="1756344"/>
                </a:cubicBezTo>
                <a:cubicBezTo>
                  <a:pt x="534301" y="1753869"/>
                  <a:pt x="557811" y="1750157"/>
                  <a:pt x="568947" y="1748920"/>
                </a:cubicBezTo>
                <a:cubicBezTo>
                  <a:pt x="581321" y="1747682"/>
                  <a:pt x="596169" y="1755106"/>
                  <a:pt x="607305" y="1756344"/>
                </a:cubicBezTo>
                <a:cubicBezTo>
                  <a:pt x="618441" y="1757581"/>
                  <a:pt x="644426" y="1760056"/>
                  <a:pt x="644426" y="1760056"/>
                </a:cubicBezTo>
                <a:cubicBezTo>
                  <a:pt x="644426" y="1760056"/>
                  <a:pt x="644426" y="1787278"/>
                  <a:pt x="648138" y="1809550"/>
                </a:cubicBezTo>
                <a:cubicBezTo>
                  <a:pt x="651850" y="1831822"/>
                  <a:pt x="656799" y="1878842"/>
                  <a:pt x="656799" y="1878842"/>
                </a:cubicBezTo>
                <a:cubicBezTo>
                  <a:pt x="656799" y="1878842"/>
                  <a:pt x="648138" y="1885029"/>
                  <a:pt x="649375" y="1893690"/>
                </a:cubicBezTo>
                <a:cubicBezTo>
                  <a:pt x="650613" y="1902351"/>
                  <a:pt x="648138" y="1911013"/>
                  <a:pt x="648138" y="1911013"/>
                </a:cubicBezTo>
                <a:cubicBezTo>
                  <a:pt x="648138" y="1911013"/>
                  <a:pt x="641951" y="1914725"/>
                  <a:pt x="645663" y="1929573"/>
                </a:cubicBezTo>
                <a:cubicBezTo>
                  <a:pt x="649375" y="1943184"/>
                  <a:pt x="667936" y="1943184"/>
                  <a:pt x="667936" y="1943184"/>
                </a:cubicBezTo>
                <a:cubicBezTo>
                  <a:pt x="667936" y="1943184"/>
                  <a:pt x="667936" y="1959270"/>
                  <a:pt x="666698" y="1985254"/>
                </a:cubicBezTo>
                <a:cubicBezTo>
                  <a:pt x="665461" y="2011238"/>
                  <a:pt x="661749" y="2069394"/>
                  <a:pt x="661749" y="2069394"/>
                </a:cubicBezTo>
                <a:cubicBezTo>
                  <a:pt x="661749" y="2069394"/>
                  <a:pt x="659274" y="2071869"/>
                  <a:pt x="658037" y="2078056"/>
                </a:cubicBezTo>
                <a:cubicBezTo>
                  <a:pt x="656799" y="2083005"/>
                  <a:pt x="662986" y="2117651"/>
                  <a:pt x="662986" y="2117651"/>
                </a:cubicBezTo>
                <a:close/>
                <a:moveTo>
                  <a:pt x="677834" y="2069394"/>
                </a:moveTo>
                <a:cubicBezTo>
                  <a:pt x="677834" y="2069394"/>
                  <a:pt x="676597" y="2066919"/>
                  <a:pt x="675360" y="2063207"/>
                </a:cubicBezTo>
                <a:cubicBezTo>
                  <a:pt x="674122" y="2059495"/>
                  <a:pt x="670410" y="2059495"/>
                  <a:pt x="670410" y="2059495"/>
                </a:cubicBezTo>
                <a:cubicBezTo>
                  <a:pt x="670410" y="2059495"/>
                  <a:pt x="670410" y="2050834"/>
                  <a:pt x="670410" y="2045884"/>
                </a:cubicBezTo>
                <a:cubicBezTo>
                  <a:pt x="670410" y="2042172"/>
                  <a:pt x="667936" y="2039698"/>
                  <a:pt x="667936" y="2039698"/>
                </a:cubicBezTo>
                <a:cubicBezTo>
                  <a:pt x="667936" y="2039698"/>
                  <a:pt x="669173" y="2040935"/>
                  <a:pt x="670410" y="2029799"/>
                </a:cubicBezTo>
                <a:cubicBezTo>
                  <a:pt x="671648" y="2017425"/>
                  <a:pt x="674122" y="2001340"/>
                  <a:pt x="674122" y="2001340"/>
                </a:cubicBezTo>
                <a:cubicBezTo>
                  <a:pt x="674122" y="2001340"/>
                  <a:pt x="679072" y="2008764"/>
                  <a:pt x="679072" y="2021137"/>
                </a:cubicBezTo>
                <a:cubicBezTo>
                  <a:pt x="680309" y="2034748"/>
                  <a:pt x="677834" y="2069394"/>
                  <a:pt x="677834" y="2069394"/>
                </a:cubicBezTo>
                <a:close/>
                <a:moveTo>
                  <a:pt x="691445" y="1936997"/>
                </a:moveTo>
                <a:cubicBezTo>
                  <a:pt x="691445" y="1936997"/>
                  <a:pt x="685259" y="1929573"/>
                  <a:pt x="676597" y="1929573"/>
                </a:cubicBezTo>
                <a:cubicBezTo>
                  <a:pt x="666698" y="1929573"/>
                  <a:pt x="666698" y="1938235"/>
                  <a:pt x="666698" y="1938235"/>
                </a:cubicBezTo>
                <a:cubicBezTo>
                  <a:pt x="666698" y="1938235"/>
                  <a:pt x="656799" y="1938235"/>
                  <a:pt x="653087" y="1934523"/>
                </a:cubicBezTo>
                <a:cubicBezTo>
                  <a:pt x="649375" y="1930811"/>
                  <a:pt x="649375" y="1918437"/>
                  <a:pt x="649375" y="1918437"/>
                </a:cubicBezTo>
                <a:cubicBezTo>
                  <a:pt x="649375" y="1918437"/>
                  <a:pt x="655562" y="1917200"/>
                  <a:pt x="660511" y="1914725"/>
                </a:cubicBezTo>
                <a:cubicBezTo>
                  <a:pt x="666698" y="1912250"/>
                  <a:pt x="666698" y="1912250"/>
                  <a:pt x="680309" y="1911013"/>
                </a:cubicBezTo>
                <a:cubicBezTo>
                  <a:pt x="693920" y="1911013"/>
                  <a:pt x="693920" y="1915962"/>
                  <a:pt x="698869" y="1922149"/>
                </a:cubicBezTo>
                <a:cubicBezTo>
                  <a:pt x="703819" y="1928336"/>
                  <a:pt x="705056" y="1934523"/>
                  <a:pt x="705056" y="1934523"/>
                </a:cubicBezTo>
                <a:lnTo>
                  <a:pt x="691445" y="1936997"/>
                </a:lnTo>
                <a:close/>
                <a:moveTo>
                  <a:pt x="1128231" y="307403"/>
                </a:moveTo>
                <a:cubicBezTo>
                  <a:pt x="1130706" y="313590"/>
                  <a:pt x="1128231" y="317302"/>
                  <a:pt x="1128231" y="317302"/>
                </a:cubicBezTo>
                <a:lnTo>
                  <a:pt x="1124519" y="302454"/>
                </a:lnTo>
                <a:cubicBezTo>
                  <a:pt x="1124519" y="301217"/>
                  <a:pt x="1125756" y="301217"/>
                  <a:pt x="1128231" y="307403"/>
                </a:cubicBezTo>
                <a:close/>
                <a:moveTo>
                  <a:pt x="1151741" y="3685377"/>
                </a:moveTo>
                <a:cubicBezTo>
                  <a:pt x="1149266" y="3727447"/>
                  <a:pt x="1136892" y="3780654"/>
                  <a:pt x="1123282" y="3858607"/>
                </a:cubicBezTo>
                <a:cubicBezTo>
                  <a:pt x="1109671" y="3936560"/>
                  <a:pt x="1094822" y="4007089"/>
                  <a:pt x="1094822" y="4007089"/>
                </a:cubicBezTo>
                <a:cubicBezTo>
                  <a:pt x="1094822" y="4007089"/>
                  <a:pt x="1089873" y="4012038"/>
                  <a:pt x="1086161" y="4016988"/>
                </a:cubicBezTo>
                <a:cubicBezTo>
                  <a:pt x="1082449" y="4021937"/>
                  <a:pt x="1077500" y="4036785"/>
                  <a:pt x="1072550" y="4046685"/>
                </a:cubicBezTo>
                <a:cubicBezTo>
                  <a:pt x="1067601" y="4056583"/>
                  <a:pt x="1071313" y="4062770"/>
                  <a:pt x="1071313" y="4062770"/>
                </a:cubicBezTo>
                <a:cubicBezTo>
                  <a:pt x="1062651" y="4061533"/>
                  <a:pt x="1056465" y="4067719"/>
                  <a:pt x="1056465" y="4067719"/>
                </a:cubicBezTo>
                <a:cubicBezTo>
                  <a:pt x="1056465" y="4067719"/>
                  <a:pt x="1053990" y="4060295"/>
                  <a:pt x="1051515" y="4055346"/>
                </a:cubicBezTo>
                <a:cubicBezTo>
                  <a:pt x="1049040" y="4050396"/>
                  <a:pt x="1046566" y="4049159"/>
                  <a:pt x="1046566" y="4049159"/>
                </a:cubicBezTo>
                <a:cubicBezTo>
                  <a:pt x="1046566" y="4049159"/>
                  <a:pt x="1050278" y="4038023"/>
                  <a:pt x="1051515" y="4029361"/>
                </a:cubicBezTo>
                <a:cubicBezTo>
                  <a:pt x="1052752" y="4020700"/>
                  <a:pt x="1056465" y="4009564"/>
                  <a:pt x="1057702" y="4000902"/>
                </a:cubicBezTo>
                <a:cubicBezTo>
                  <a:pt x="1058939" y="3992241"/>
                  <a:pt x="1057702" y="3979867"/>
                  <a:pt x="1057702" y="3972443"/>
                </a:cubicBezTo>
                <a:cubicBezTo>
                  <a:pt x="1057702" y="3963782"/>
                  <a:pt x="1053990" y="3963782"/>
                  <a:pt x="1053990" y="3963782"/>
                </a:cubicBezTo>
                <a:cubicBezTo>
                  <a:pt x="1053990" y="3963782"/>
                  <a:pt x="1057702" y="3947696"/>
                  <a:pt x="1057702" y="3934085"/>
                </a:cubicBezTo>
                <a:cubicBezTo>
                  <a:pt x="1057702" y="3920474"/>
                  <a:pt x="1065126" y="3888303"/>
                  <a:pt x="1071313" y="3863556"/>
                </a:cubicBezTo>
                <a:cubicBezTo>
                  <a:pt x="1077500" y="3838809"/>
                  <a:pt x="1098535" y="3774467"/>
                  <a:pt x="1112145" y="3726210"/>
                </a:cubicBezTo>
                <a:cubicBezTo>
                  <a:pt x="1125756" y="3679191"/>
                  <a:pt x="1145554" y="3623510"/>
                  <a:pt x="1145554" y="3623510"/>
                </a:cubicBezTo>
                <a:cubicBezTo>
                  <a:pt x="1145554" y="3623510"/>
                  <a:pt x="1154215" y="3642070"/>
                  <a:pt x="1151741" y="3685377"/>
                </a:cubicBezTo>
                <a:close/>
                <a:moveTo>
                  <a:pt x="1472215" y="1372764"/>
                </a:moveTo>
                <a:lnTo>
                  <a:pt x="1474690" y="1322033"/>
                </a:lnTo>
                <a:cubicBezTo>
                  <a:pt x="1474690" y="1322033"/>
                  <a:pt x="1483351" y="1339356"/>
                  <a:pt x="1496962" y="1377714"/>
                </a:cubicBezTo>
                <a:cubicBezTo>
                  <a:pt x="1510573" y="1416072"/>
                  <a:pt x="1509336" y="1434632"/>
                  <a:pt x="1509336" y="1434632"/>
                </a:cubicBezTo>
                <a:cubicBezTo>
                  <a:pt x="1509336" y="1434632"/>
                  <a:pt x="1505624" y="1428445"/>
                  <a:pt x="1496962" y="1416072"/>
                </a:cubicBezTo>
                <a:cubicBezTo>
                  <a:pt x="1489538" y="1403698"/>
                  <a:pt x="1472215" y="1372764"/>
                  <a:pt x="1472215" y="1372764"/>
                </a:cubicBezTo>
                <a:close/>
              </a:path>
            </a:pathLst>
          </a:custGeom>
          <a:solidFill>
            <a:schemeClr val="accent2"/>
          </a:solidFill>
          <a:ln w="12362" cap="flat">
            <a:noFill/>
            <a:prstDash val="solid"/>
            <a:miter/>
          </a:ln>
        </p:spPr>
        <p:txBody>
          <a:bodyPr/>
          <a:lstStyle/>
          <a:p>
            <a:endParaRPr lang="ja-JP" altLang="en-US"/>
          </a:p>
        </p:txBody>
      </p:sp>
      <p:sp>
        <p:nvSpPr>
          <p:cNvPr id="162" name="フリーフォーム: 図形 14">
            <a:extLst>
              <a:ext uri="{FF2B5EF4-FFF2-40B4-BE49-F238E27FC236}">
                <a16:creationId xmlns:a16="http://schemas.microsoft.com/office/drawing/2014/main" id="{2FFBB2E1-162E-4564-8D0A-31E6C72831F6}"/>
              </a:ext>
            </a:extLst>
          </p:cNvPr>
          <p:cNvSpPr>
            <a:spLocks noChangeAspect="1"/>
          </p:cNvSpPr>
          <p:nvPr userDrawn="1"/>
        </p:nvSpPr>
        <p:spPr>
          <a:xfrm>
            <a:off x="7504270" y="1536044"/>
            <a:ext cx="268996" cy="897818"/>
          </a:xfrm>
          <a:custGeom>
            <a:avLst/>
            <a:gdLst/>
            <a:ahLst/>
            <a:cxnLst/>
            <a:rect l="0" t="0" r="0" b="0"/>
            <a:pathLst>
              <a:path w="733425" h="2447925">
                <a:moveTo>
                  <a:pt x="731573" y="949643"/>
                </a:moveTo>
                <a:cubicBezTo>
                  <a:pt x="730620" y="928688"/>
                  <a:pt x="721095" y="875348"/>
                  <a:pt x="720143" y="861060"/>
                </a:cubicBezTo>
                <a:cubicBezTo>
                  <a:pt x="718238" y="845820"/>
                  <a:pt x="713475" y="790575"/>
                  <a:pt x="712523" y="772478"/>
                </a:cubicBezTo>
                <a:cubicBezTo>
                  <a:pt x="710618" y="754380"/>
                  <a:pt x="702998" y="681990"/>
                  <a:pt x="701093" y="669608"/>
                </a:cubicBezTo>
                <a:cubicBezTo>
                  <a:pt x="700140" y="657225"/>
                  <a:pt x="692520" y="620078"/>
                  <a:pt x="689663" y="603885"/>
                </a:cubicBezTo>
                <a:cubicBezTo>
                  <a:pt x="686805" y="587693"/>
                  <a:pt x="681090" y="561975"/>
                  <a:pt x="677280" y="551498"/>
                </a:cubicBezTo>
                <a:cubicBezTo>
                  <a:pt x="673470" y="541020"/>
                  <a:pt x="670613" y="524828"/>
                  <a:pt x="667755" y="515303"/>
                </a:cubicBezTo>
                <a:cubicBezTo>
                  <a:pt x="664898" y="505778"/>
                  <a:pt x="661088" y="483870"/>
                  <a:pt x="659183" y="479108"/>
                </a:cubicBezTo>
                <a:cubicBezTo>
                  <a:pt x="657278" y="473393"/>
                  <a:pt x="655373" y="470535"/>
                  <a:pt x="652515" y="465773"/>
                </a:cubicBezTo>
                <a:cubicBezTo>
                  <a:pt x="649658" y="461010"/>
                  <a:pt x="645848" y="439103"/>
                  <a:pt x="631560" y="417195"/>
                </a:cubicBezTo>
                <a:cubicBezTo>
                  <a:pt x="617273" y="395288"/>
                  <a:pt x="597270" y="394335"/>
                  <a:pt x="590603" y="392430"/>
                </a:cubicBezTo>
                <a:cubicBezTo>
                  <a:pt x="582983" y="389573"/>
                  <a:pt x="578220" y="388620"/>
                  <a:pt x="576315" y="388620"/>
                </a:cubicBezTo>
                <a:cubicBezTo>
                  <a:pt x="573458" y="388620"/>
                  <a:pt x="556313" y="382905"/>
                  <a:pt x="550598" y="381953"/>
                </a:cubicBezTo>
                <a:cubicBezTo>
                  <a:pt x="544883" y="381000"/>
                  <a:pt x="542025" y="381000"/>
                  <a:pt x="533453" y="380048"/>
                </a:cubicBezTo>
                <a:cubicBezTo>
                  <a:pt x="524880" y="379095"/>
                  <a:pt x="508688" y="373380"/>
                  <a:pt x="502020" y="372428"/>
                </a:cubicBezTo>
                <a:cubicBezTo>
                  <a:pt x="495353" y="371475"/>
                  <a:pt x="491543" y="371475"/>
                  <a:pt x="487733" y="371475"/>
                </a:cubicBezTo>
                <a:cubicBezTo>
                  <a:pt x="483923" y="371475"/>
                  <a:pt x="477255" y="366713"/>
                  <a:pt x="473445" y="364808"/>
                </a:cubicBezTo>
                <a:cubicBezTo>
                  <a:pt x="469635" y="362903"/>
                  <a:pt x="463920" y="364808"/>
                  <a:pt x="462015" y="364808"/>
                </a:cubicBezTo>
                <a:cubicBezTo>
                  <a:pt x="460110" y="364808"/>
                  <a:pt x="458205" y="362903"/>
                  <a:pt x="457253" y="361950"/>
                </a:cubicBezTo>
                <a:cubicBezTo>
                  <a:pt x="456300" y="360998"/>
                  <a:pt x="451538" y="361950"/>
                  <a:pt x="450585" y="362903"/>
                </a:cubicBezTo>
                <a:cubicBezTo>
                  <a:pt x="449633" y="362903"/>
                  <a:pt x="444870" y="360045"/>
                  <a:pt x="437250" y="355283"/>
                </a:cubicBezTo>
                <a:cubicBezTo>
                  <a:pt x="430583" y="350520"/>
                  <a:pt x="427725" y="343853"/>
                  <a:pt x="423915" y="334328"/>
                </a:cubicBezTo>
                <a:cubicBezTo>
                  <a:pt x="420105" y="324803"/>
                  <a:pt x="410580" y="303848"/>
                  <a:pt x="410580" y="303848"/>
                </a:cubicBezTo>
                <a:lnTo>
                  <a:pt x="413438" y="291465"/>
                </a:lnTo>
                <a:lnTo>
                  <a:pt x="417248" y="297180"/>
                </a:lnTo>
                <a:cubicBezTo>
                  <a:pt x="417248" y="297180"/>
                  <a:pt x="416295" y="292418"/>
                  <a:pt x="415343" y="289560"/>
                </a:cubicBezTo>
                <a:cubicBezTo>
                  <a:pt x="415343" y="286703"/>
                  <a:pt x="416295" y="279083"/>
                  <a:pt x="416295" y="279083"/>
                </a:cubicBezTo>
                <a:lnTo>
                  <a:pt x="418200" y="283845"/>
                </a:lnTo>
                <a:cubicBezTo>
                  <a:pt x="418200" y="283845"/>
                  <a:pt x="418200" y="280988"/>
                  <a:pt x="419153" y="277178"/>
                </a:cubicBezTo>
                <a:cubicBezTo>
                  <a:pt x="420105" y="273368"/>
                  <a:pt x="422963" y="270510"/>
                  <a:pt x="422963" y="270510"/>
                </a:cubicBezTo>
                <a:lnTo>
                  <a:pt x="426773" y="275273"/>
                </a:lnTo>
                <a:cubicBezTo>
                  <a:pt x="426773" y="275273"/>
                  <a:pt x="425820" y="269558"/>
                  <a:pt x="425820" y="266700"/>
                </a:cubicBezTo>
                <a:cubicBezTo>
                  <a:pt x="425820" y="263843"/>
                  <a:pt x="429630" y="261938"/>
                  <a:pt x="429630" y="261938"/>
                </a:cubicBezTo>
                <a:lnTo>
                  <a:pt x="437250" y="267653"/>
                </a:lnTo>
                <a:cubicBezTo>
                  <a:pt x="437250" y="267653"/>
                  <a:pt x="436298" y="264795"/>
                  <a:pt x="434393" y="262890"/>
                </a:cubicBezTo>
                <a:cubicBezTo>
                  <a:pt x="432488" y="260985"/>
                  <a:pt x="433440" y="258128"/>
                  <a:pt x="433440" y="258128"/>
                </a:cubicBezTo>
                <a:lnTo>
                  <a:pt x="440108" y="260033"/>
                </a:lnTo>
                <a:cubicBezTo>
                  <a:pt x="440108" y="260033"/>
                  <a:pt x="437250" y="259080"/>
                  <a:pt x="434393" y="257175"/>
                </a:cubicBezTo>
                <a:cubicBezTo>
                  <a:pt x="432488" y="256223"/>
                  <a:pt x="430583" y="250508"/>
                  <a:pt x="430583" y="250508"/>
                </a:cubicBezTo>
                <a:lnTo>
                  <a:pt x="436298" y="252413"/>
                </a:lnTo>
                <a:cubicBezTo>
                  <a:pt x="436298" y="252413"/>
                  <a:pt x="435345" y="251460"/>
                  <a:pt x="433440" y="246698"/>
                </a:cubicBezTo>
                <a:cubicBezTo>
                  <a:pt x="432488" y="242888"/>
                  <a:pt x="434393" y="236220"/>
                  <a:pt x="434393" y="236220"/>
                </a:cubicBezTo>
                <a:lnTo>
                  <a:pt x="443918" y="244793"/>
                </a:lnTo>
                <a:cubicBezTo>
                  <a:pt x="443918" y="244793"/>
                  <a:pt x="442965" y="242888"/>
                  <a:pt x="442965" y="240030"/>
                </a:cubicBezTo>
                <a:cubicBezTo>
                  <a:pt x="442013" y="237173"/>
                  <a:pt x="443918" y="235268"/>
                  <a:pt x="443918" y="235268"/>
                </a:cubicBezTo>
                <a:lnTo>
                  <a:pt x="449633" y="240030"/>
                </a:lnTo>
                <a:cubicBezTo>
                  <a:pt x="449633" y="240030"/>
                  <a:pt x="447728" y="236220"/>
                  <a:pt x="445823" y="232410"/>
                </a:cubicBezTo>
                <a:cubicBezTo>
                  <a:pt x="444870" y="228600"/>
                  <a:pt x="446775" y="225743"/>
                  <a:pt x="446775" y="225743"/>
                </a:cubicBezTo>
                <a:lnTo>
                  <a:pt x="451538" y="231458"/>
                </a:lnTo>
                <a:cubicBezTo>
                  <a:pt x="451538" y="231458"/>
                  <a:pt x="450585" y="228600"/>
                  <a:pt x="449633" y="223838"/>
                </a:cubicBezTo>
                <a:cubicBezTo>
                  <a:pt x="447728" y="219075"/>
                  <a:pt x="451538" y="218123"/>
                  <a:pt x="451538" y="218123"/>
                </a:cubicBezTo>
                <a:lnTo>
                  <a:pt x="457253" y="221933"/>
                </a:lnTo>
                <a:cubicBezTo>
                  <a:pt x="457253" y="221933"/>
                  <a:pt x="456300" y="220980"/>
                  <a:pt x="454395" y="218123"/>
                </a:cubicBezTo>
                <a:cubicBezTo>
                  <a:pt x="452490" y="215265"/>
                  <a:pt x="451538" y="209550"/>
                  <a:pt x="451538" y="209550"/>
                </a:cubicBezTo>
                <a:lnTo>
                  <a:pt x="456300" y="211455"/>
                </a:lnTo>
                <a:cubicBezTo>
                  <a:pt x="456300" y="211455"/>
                  <a:pt x="452490" y="207645"/>
                  <a:pt x="446775" y="202883"/>
                </a:cubicBezTo>
                <a:cubicBezTo>
                  <a:pt x="441060" y="198120"/>
                  <a:pt x="445823" y="194310"/>
                  <a:pt x="445823" y="194310"/>
                </a:cubicBezTo>
                <a:lnTo>
                  <a:pt x="452490" y="195263"/>
                </a:lnTo>
                <a:cubicBezTo>
                  <a:pt x="452490" y="195263"/>
                  <a:pt x="447728" y="193358"/>
                  <a:pt x="444870" y="190500"/>
                </a:cubicBezTo>
                <a:cubicBezTo>
                  <a:pt x="442013" y="187643"/>
                  <a:pt x="444870" y="179070"/>
                  <a:pt x="444870" y="179070"/>
                </a:cubicBezTo>
                <a:lnTo>
                  <a:pt x="455348" y="184785"/>
                </a:lnTo>
                <a:lnTo>
                  <a:pt x="447728" y="179070"/>
                </a:lnTo>
                <a:cubicBezTo>
                  <a:pt x="447728" y="179070"/>
                  <a:pt x="449633" y="169545"/>
                  <a:pt x="448680" y="141923"/>
                </a:cubicBezTo>
                <a:cubicBezTo>
                  <a:pt x="447728" y="114300"/>
                  <a:pt x="442965" y="102870"/>
                  <a:pt x="439155" y="92393"/>
                </a:cubicBezTo>
                <a:cubicBezTo>
                  <a:pt x="435345" y="80963"/>
                  <a:pt x="419153" y="67628"/>
                  <a:pt x="413438" y="60960"/>
                </a:cubicBezTo>
                <a:cubicBezTo>
                  <a:pt x="407723" y="54293"/>
                  <a:pt x="402960" y="48578"/>
                  <a:pt x="402960" y="48578"/>
                </a:cubicBezTo>
                <a:lnTo>
                  <a:pt x="407723" y="51435"/>
                </a:lnTo>
                <a:cubicBezTo>
                  <a:pt x="407723" y="51435"/>
                  <a:pt x="401055" y="43815"/>
                  <a:pt x="397245" y="38100"/>
                </a:cubicBezTo>
                <a:cubicBezTo>
                  <a:pt x="393435" y="32385"/>
                  <a:pt x="377243" y="18098"/>
                  <a:pt x="377243" y="18098"/>
                </a:cubicBezTo>
                <a:lnTo>
                  <a:pt x="382958" y="20003"/>
                </a:lnTo>
                <a:cubicBezTo>
                  <a:pt x="382958" y="20003"/>
                  <a:pt x="378195" y="13335"/>
                  <a:pt x="360098" y="9525"/>
                </a:cubicBezTo>
                <a:cubicBezTo>
                  <a:pt x="342000" y="5715"/>
                  <a:pt x="343905" y="7620"/>
                  <a:pt x="339143" y="7620"/>
                </a:cubicBezTo>
                <a:cubicBezTo>
                  <a:pt x="334380" y="7620"/>
                  <a:pt x="326760" y="10478"/>
                  <a:pt x="322950" y="10478"/>
                </a:cubicBezTo>
                <a:cubicBezTo>
                  <a:pt x="319140" y="10478"/>
                  <a:pt x="314378" y="12383"/>
                  <a:pt x="310568" y="11430"/>
                </a:cubicBezTo>
                <a:cubicBezTo>
                  <a:pt x="306758" y="10478"/>
                  <a:pt x="292470" y="12383"/>
                  <a:pt x="287708" y="12383"/>
                </a:cubicBezTo>
                <a:cubicBezTo>
                  <a:pt x="282945" y="13335"/>
                  <a:pt x="280088" y="15240"/>
                  <a:pt x="277230" y="16193"/>
                </a:cubicBezTo>
                <a:cubicBezTo>
                  <a:pt x="274373" y="17145"/>
                  <a:pt x="271515" y="16193"/>
                  <a:pt x="266753" y="16193"/>
                </a:cubicBezTo>
                <a:cubicBezTo>
                  <a:pt x="262943" y="16193"/>
                  <a:pt x="258180" y="20955"/>
                  <a:pt x="256275" y="21908"/>
                </a:cubicBezTo>
                <a:cubicBezTo>
                  <a:pt x="253418" y="22860"/>
                  <a:pt x="242940" y="23813"/>
                  <a:pt x="237225" y="25718"/>
                </a:cubicBezTo>
                <a:cubicBezTo>
                  <a:pt x="232463" y="29528"/>
                  <a:pt x="221985" y="36195"/>
                  <a:pt x="216270" y="36195"/>
                </a:cubicBezTo>
                <a:cubicBezTo>
                  <a:pt x="210555" y="36195"/>
                  <a:pt x="211508" y="26670"/>
                  <a:pt x="196268" y="28575"/>
                </a:cubicBezTo>
                <a:cubicBezTo>
                  <a:pt x="181980" y="30480"/>
                  <a:pt x="166740" y="51435"/>
                  <a:pt x="166740" y="51435"/>
                </a:cubicBezTo>
                <a:cubicBezTo>
                  <a:pt x="166740" y="51435"/>
                  <a:pt x="178170" y="43815"/>
                  <a:pt x="169598" y="52388"/>
                </a:cubicBezTo>
                <a:cubicBezTo>
                  <a:pt x="161025" y="60960"/>
                  <a:pt x="153405" y="69533"/>
                  <a:pt x="147690" y="80010"/>
                </a:cubicBezTo>
                <a:cubicBezTo>
                  <a:pt x="141975" y="90488"/>
                  <a:pt x="141023" y="106680"/>
                  <a:pt x="140070" y="112395"/>
                </a:cubicBezTo>
                <a:cubicBezTo>
                  <a:pt x="139118" y="118110"/>
                  <a:pt x="137213" y="129540"/>
                  <a:pt x="137213" y="129540"/>
                </a:cubicBezTo>
                <a:lnTo>
                  <a:pt x="139118" y="122873"/>
                </a:lnTo>
                <a:cubicBezTo>
                  <a:pt x="139118" y="122873"/>
                  <a:pt x="141023" y="146685"/>
                  <a:pt x="143880" y="158115"/>
                </a:cubicBezTo>
                <a:cubicBezTo>
                  <a:pt x="146738" y="169545"/>
                  <a:pt x="152453" y="183833"/>
                  <a:pt x="152453" y="183833"/>
                </a:cubicBezTo>
                <a:lnTo>
                  <a:pt x="152453" y="175260"/>
                </a:lnTo>
                <a:lnTo>
                  <a:pt x="157215" y="182880"/>
                </a:lnTo>
                <a:cubicBezTo>
                  <a:pt x="157215" y="182880"/>
                  <a:pt x="158168" y="194310"/>
                  <a:pt x="159120" y="199073"/>
                </a:cubicBezTo>
                <a:cubicBezTo>
                  <a:pt x="160073" y="203835"/>
                  <a:pt x="171503" y="207645"/>
                  <a:pt x="172455" y="209550"/>
                </a:cubicBezTo>
                <a:cubicBezTo>
                  <a:pt x="173408" y="210503"/>
                  <a:pt x="173408" y="222885"/>
                  <a:pt x="173408" y="233363"/>
                </a:cubicBezTo>
                <a:cubicBezTo>
                  <a:pt x="173408" y="243840"/>
                  <a:pt x="179123" y="254318"/>
                  <a:pt x="181028" y="257175"/>
                </a:cubicBezTo>
                <a:cubicBezTo>
                  <a:pt x="182933" y="260033"/>
                  <a:pt x="190553" y="270510"/>
                  <a:pt x="196268" y="278130"/>
                </a:cubicBezTo>
                <a:cubicBezTo>
                  <a:pt x="201983" y="286703"/>
                  <a:pt x="214365" y="300038"/>
                  <a:pt x="216270" y="302895"/>
                </a:cubicBezTo>
                <a:cubicBezTo>
                  <a:pt x="218175" y="304800"/>
                  <a:pt x="219128" y="307658"/>
                  <a:pt x="221033" y="312420"/>
                </a:cubicBezTo>
                <a:cubicBezTo>
                  <a:pt x="221985" y="316230"/>
                  <a:pt x="221033" y="320040"/>
                  <a:pt x="233415" y="328613"/>
                </a:cubicBezTo>
                <a:cubicBezTo>
                  <a:pt x="245798" y="338138"/>
                  <a:pt x="266753" y="332423"/>
                  <a:pt x="266753" y="332423"/>
                </a:cubicBezTo>
                <a:cubicBezTo>
                  <a:pt x="266753" y="332423"/>
                  <a:pt x="266753" y="384810"/>
                  <a:pt x="266753" y="384810"/>
                </a:cubicBezTo>
                <a:cubicBezTo>
                  <a:pt x="266753" y="385763"/>
                  <a:pt x="255323" y="386715"/>
                  <a:pt x="252465" y="386715"/>
                </a:cubicBezTo>
                <a:cubicBezTo>
                  <a:pt x="249608" y="386715"/>
                  <a:pt x="246750" y="390525"/>
                  <a:pt x="240083" y="394335"/>
                </a:cubicBezTo>
                <a:cubicBezTo>
                  <a:pt x="233415" y="398145"/>
                  <a:pt x="230558" y="400050"/>
                  <a:pt x="225795" y="401955"/>
                </a:cubicBezTo>
                <a:cubicBezTo>
                  <a:pt x="221033" y="403860"/>
                  <a:pt x="204840" y="412433"/>
                  <a:pt x="199125" y="415290"/>
                </a:cubicBezTo>
                <a:cubicBezTo>
                  <a:pt x="192458" y="418148"/>
                  <a:pt x="191505" y="421005"/>
                  <a:pt x="186743" y="422910"/>
                </a:cubicBezTo>
                <a:cubicBezTo>
                  <a:pt x="182933" y="424815"/>
                  <a:pt x="177218" y="424815"/>
                  <a:pt x="173408" y="426720"/>
                </a:cubicBezTo>
                <a:cubicBezTo>
                  <a:pt x="169598" y="429578"/>
                  <a:pt x="166740" y="431483"/>
                  <a:pt x="161978" y="432435"/>
                </a:cubicBezTo>
                <a:cubicBezTo>
                  <a:pt x="158168" y="433388"/>
                  <a:pt x="152453" y="435293"/>
                  <a:pt x="151500" y="436245"/>
                </a:cubicBezTo>
                <a:cubicBezTo>
                  <a:pt x="150548" y="437198"/>
                  <a:pt x="140070" y="439103"/>
                  <a:pt x="133403" y="441008"/>
                </a:cubicBezTo>
                <a:cubicBezTo>
                  <a:pt x="126735" y="443865"/>
                  <a:pt x="121973" y="446723"/>
                  <a:pt x="119115" y="448628"/>
                </a:cubicBezTo>
                <a:cubicBezTo>
                  <a:pt x="115305" y="450533"/>
                  <a:pt x="104828" y="452438"/>
                  <a:pt x="98160" y="456248"/>
                </a:cubicBezTo>
                <a:cubicBezTo>
                  <a:pt x="91493" y="460058"/>
                  <a:pt x="75300" y="481965"/>
                  <a:pt x="70538" y="488633"/>
                </a:cubicBezTo>
                <a:cubicBezTo>
                  <a:pt x="65775" y="496253"/>
                  <a:pt x="63870" y="500063"/>
                  <a:pt x="62918" y="502920"/>
                </a:cubicBezTo>
                <a:cubicBezTo>
                  <a:pt x="61965" y="505778"/>
                  <a:pt x="61965" y="513398"/>
                  <a:pt x="57203" y="527685"/>
                </a:cubicBezTo>
                <a:cubicBezTo>
                  <a:pt x="52440" y="541973"/>
                  <a:pt x="39105" y="583883"/>
                  <a:pt x="35295" y="608648"/>
                </a:cubicBezTo>
                <a:cubicBezTo>
                  <a:pt x="31485" y="632460"/>
                  <a:pt x="26723" y="664845"/>
                  <a:pt x="25770" y="689610"/>
                </a:cubicBezTo>
                <a:cubicBezTo>
                  <a:pt x="24818" y="714375"/>
                  <a:pt x="21960" y="738188"/>
                  <a:pt x="21960" y="741045"/>
                </a:cubicBezTo>
                <a:cubicBezTo>
                  <a:pt x="21960" y="744855"/>
                  <a:pt x="19103" y="753428"/>
                  <a:pt x="18150" y="761048"/>
                </a:cubicBezTo>
                <a:cubicBezTo>
                  <a:pt x="17198" y="768668"/>
                  <a:pt x="16245" y="794385"/>
                  <a:pt x="17198" y="804863"/>
                </a:cubicBezTo>
                <a:cubicBezTo>
                  <a:pt x="18150" y="815340"/>
                  <a:pt x="21008" y="834390"/>
                  <a:pt x="21008" y="836295"/>
                </a:cubicBezTo>
                <a:cubicBezTo>
                  <a:pt x="21008" y="838200"/>
                  <a:pt x="16245" y="842963"/>
                  <a:pt x="13388" y="846773"/>
                </a:cubicBezTo>
                <a:cubicBezTo>
                  <a:pt x="10530" y="850583"/>
                  <a:pt x="8625" y="857250"/>
                  <a:pt x="7673" y="864870"/>
                </a:cubicBezTo>
                <a:cubicBezTo>
                  <a:pt x="6720" y="872490"/>
                  <a:pt x="6720" y="887730"/>
                  <a:pt x="10530" y="895350"/>
                </a:cubicBezTo>
                <a:cubicBezTo>
                  <a:pt x="14340" y="902970"/>
                  <a:pt x="20055" y="910590"/>
                  <a:pt x="20055" y="913448"/>
                </a:cubicBezTo>
                <a:cubicBezTo>
                  <a:pt x="21008" y="915353"/>
                  <a:pt x="21008" y="918210"/>
                  <a:pt x="21008" y="921068"/>
                </a:cubicBezTo>
                <a:cubicBezTo>
                  <a:pt x="21008" y="923925"/>
                  <a:pt x="23865" y="925830"/>
                  <a:pt x="23865" y="925830"/>
                </a:cubicBezTo>
                <a:cubicBezTo>
                  <a:pt x="23865" y="925830"/>
                  <a:pt x="18150" y="949643"/>
                  <a:pt x="17198" y="972503"/>
                </a:cubicBezTo>
                <a:cubicBezTo>
                  <a:pt x="16245" y="995363"/>
                  <a:pt x="17198" y="1042035"/>
                  <a:pt x="19103" y="1056323"/>
                </a:cubicBezTo>
                <a:cubicBezTo>
                  <a:pt x="21008" y="1071563"/>
                  <a:pt x="21008" y="1106805"/>
                  <a:pt x="20055" y="1110615"/>
                </a:cubicBezTo>
                <a:cubicBezTo>
                  <a:pt x="20055" y="1114425"/>
                  <a:pt x="19103" y="1125855"/>
                  <a:pt x="17198" y="1133475"/>
                </a:cubicBezTo>
                <a:cubicBezTo>
                  <a:pt x="15293" y="1141095"/>
                  <a:pt x="16245" y="1158240"/>
                  <a:pt x="18150" y="1173480"/>
                </a:cubicBezTo>
                <a:cubicBezTo>
                  <a:pt x="20055" y="1188720"/>
                  <a:pt x="25770" y="1209675"/>
                  <a:pt x="25770" y="1211580"/>
                </a:cubicBezTo>
                <a:cubicBezTo>
                  <a:pt x="25770" y="1213485"/>
                  <a:pt x="22913" y="1220153"/>
                  <a:pt x="21008" y="1225868"/>
                </a:cubicBezTo>
                <a:cubicBezTo>
                  <a:pt x="19103" y="1231583"/>
                  <a:pt x="11483" y="1249680"/>
                  <a:pt x="10530" y="1253490"/>
                </a:cubicBezTo>
                <a:cubicBezTo>
                  <a:pt x="8625" y="1257300"/>
                  <a:pt x="9578" y="1258253"/>
                  <a:pt x="13388" y="1260158"/>
                </a:cubicBezTo>
                <a:cubicBezTo>
                  <a:pt x="17198" y="1262063"/>
                  <a:pt x="28628" y="1263968"/>
                  <a:pt x="28628" y="1263968"/>
                </a:cubicBezTo>
                <a:cubicBezTo>
                  <a:pt x="28628" y="1263968"/>
                  <a:pt x="29580" y="1270635"/>
                  <a:pt x="29580" y="1273493"/>
                </a:cubicBezTo>
                <a:cubicBezTo>
                  <a:pt x="29580" y="1275398"/>
                  <a:pt x="29580" y="1278255"/>
                  <a:pt x="34343" y="1282065"/>
                </a:cubicBezTo>
                <a:cubicBezTo>
                  <a:pt x="39105" y="1285875"/>
                  <a:pt x="98160" y="1302068"/>
                  <a:pt x="99113" y="1302068"/>
                </a:cubicBezTo>
                <a:cubicBezTo>
                  <a:pt x="100065" y="1302068"/>
                  <a:pt x="106733" y="1305878"/>
                  <a:pt x="109590" y="1306830"/>
                </a:cubicBezTo>
                <a:cubicBezTo>
                  <a:pt x="112448" y="1307783"/>
                  <a:pt x="118163" y="1304925"/>
                  <a:pt x="122925" y="1297305"/>
                </a:cubicBezTo>
                <a:cubicBezTo>
                  <a:pt x="127688" y="1289685"/>
                  <a:pt x="133403" y="1280160"/>
                  <a:pt x="133403" y="1280160"/>
                </a:cubicBezTo>
                <a:lnTo>
                  <a:pt x="145785" y="1282065"/>
                </a:lnTo>
                <a:cubicBezTo>
                  <a:pt x="145785" y="1282065"/>
                  <a:pt x="146738" y="1299210"/>
                  <a:pt x="147690" y="1307783"/>
                </a:cubicBezTo>
                <a:cubicBezTo>
                  <a:pt x="147690" y="1316355"/>
                  <a:pt x="150548" y="1326833"/>
                  <a:pt x="150548" y="1335405"/>
                </a:cubicBezTo>
                <a:cubicBezTo>
                  <a:pt x="151500" y="1343978"/>
                  <a:pt x="150548" y="1346835"/>
                  <a:pt x="150548" y="1352550"/>
                </a:cubicBezTo>
                <a:cubicBezTo>
                  <a:pt x="150548" y="1358265"/>
                  <a:pt x="157215" y="1377315"/>
                  <a:pt x="160073" y="1393508"/>
                </a:cubicBezTo>
                <a:cubicBezTo>
                  <a:pt x="162930" y="1409700"/>
                  <a:pt x="166740" y="1450658"/>
                  <a:pt x="168645" y="1463993"/>
                </a:cubicBezTo>
                <a:cubicBezTo>
                  <a:pt x="170550" y="1477328"/>
                  <a:pt x="177218" y="1517333"/>
                  <a:pt x="178170" y="1533525"/>
                </a:cubicBezTo>
                <a:cubicBezTo>
                  <a:pt x="179123" y="1549718"/>
                  <a:pt x="181980" y="1574483"/>
                  <a:pt x="183885" y="1591628"/>
                </a:cubicBezTo>
                <a:cubicBezTo>
                  <a:pt x="185790" y="1607820"/>
                  <a:pt x="186743" y="1631633"/>
                  <a:pt x="188648" y="1640205"/>
                </a:cubicBezTo>
                <a:cubicBezTo>
                  <a:pt x="189600" y="1648778"/>
                  <a:pt x="190553" y="1655445"/>
                  <a:pt x="193410" y="1664970"/>
                </a:cubicBezTo>
                <a:cubicBezTo>
                  <a:pt x="195315" y="1674495"/>
                  <a:pt x="201030" y="1700213"/>
                  <a:pt x="204840" y="1714500"/>
                </a:cubicBezTo>
                <a:cubicBezTo>
                  <a:pt x="208650" y="1728788"/>
                  <a:pt x="209603" y="1744980"/>
                  <a:pt x="210555" y="1750695"/>
                </a:cubicBezTo>
                <a:cubicBezTo>
                  <a:pt x="211508" y="1755458"/>
                  <a:pt x="211508" y="1754505"/>
                  <a:pt x="211508" y="1758315"/>
                </a:cubicBezTo>
                <a:cubicBezTo>
                  <a:pt x="211508" y="1762125"/>
                  <a:pt x="209603" y="1768793"/>
                  <a:pt x="210555" y="1776413"/>
                </a:cubicBezTo>
                <a:cubicBezTo>
                  <a:pt x="211508" y="1784033"/>
                  <a:pt x="218175" y="1821180"/>
                  <a:pt x="220080" y="1839278"/>
                </a:cubicBezTo>
                <a:cubicBezTo>
                  <a:pt x="221985" y="1857375"/>
                  <a:pt x="229605" y="1921193"/>
                  <a:pt x="233415" y="1943100"/>
                </a:cubicBezTo>
                <a:cubicBezTo>
                  <a:pt x="238178" y="1965008"/>
                  <a:pt x="241035" y="1996440"/>
                  <a:pt x="245798" y="2015490"/>
                </a:cubicBezTo>
                <a:cubicBezTo>
                  <a:pt x="250560" y="2035493"/>
                  <a:pt x="263895" y="2081213"/>
                  <a:pt x="267705" y="2098358"/>
                </a:cubicBezTo>
                <a:cubicBezTo>
                  <a:pt x="272468" y="2115503"/>
                  <a:pt x="286755" y="2188845"/>
                  <a:pt x="286755" y="2192655"/>
                </a:cubicBezTo>
                <a:cubicBezTo>
                  <a:pt x="286755" y="2196465"/>
                  <a:pt x="285803" y="2200275"/>
                  <a:pt x="285803" y="2200275"/>
                </a:cubicBezTo>
                <a:cubicBezTo>
                  <a:pt x="285803" y="2200275"/>
                  <a:pt x="286755" y="2209800"/>
                  <a:pt x="287708" y="2215515"/>
                </a:cubicBezTo>
                <a:cubicBezTo>
                  <a:pt x="288660" y="2221230"/>
                  <a:pt x="292470" y="2232660"/>
                  <a:pt x="295328" y="2237423"/>
                </a:cubicBezTo>
                <a:cubicBezTo>
                  <a:pt x="297233" y="2242185"/>
                  <a:pt x="303900" y="2243138"/>
                  <a:pt x="306758" y="2244090"/>
                </a:cubicBezTo>
                <a:cubicBezTo>
                  <a:pt x="309615" y="2245043"/>
                  <a:pt x="321998" y="2247900"/>
                  <a:pt x="321998" y="2247900"/>
                </a:cubicBezTo>
                <a:cubicBezTo>
                  <a:pt x="321998" y="2247900"/>
                  <a:pt x="319140" y="2255520"/>
                  <a:pt x="319140" y="2259330"/>
                </a:cubicBezTo>
                <a:cubicBezTo>
                  <a:pt x="318188" y="2264093"/>
                  <a:pt x="317235" y="2273618"/>
                  <a:pt x="318188" y="2280285"/>
                </a:cubicBezTo>
                <a:cubicBezTo>
                  <a:pt x="319140" y="2286953"/>
                  <a:pt x="327713" y="2300288"/>
                  <a:pt x="327713" y="2300288"/>
                </a:cubicBezTo>
                <a:cubicBezTo>
                  <a:pt x="327713" y="2300288"/>
                  <a:pt x="326760" y="2304098"/>
                  <a:pt x="324855" y="2307908"/>
                </a:cubicBezTo>
                <a:cubicBezTo>
                  <a:pt x="322950" y="2311718"/>
                  <a:pt x="321045" y="2314575"/>
                  <a:pt x="317235" y="2319338"/>
                </a:cubicBezTo>
                <a:cubicBezTo>
                  <a:pt x="312473" y="2324100"/>
                  <a:pt x="307710" y="2325053"/>
                  <a:pt x="301043" y="2331720"/>
                </a:cubicBezTo>
                <a:cubicBezTo>
                  <a:pt x="294375" y="2338388"/>
                  <a:pt x="291518" y="2342198"/>
                  <a:pt x="295328" y="2346008"/>
                </a:cubicBezTo>
                <a:cubicBezTo>
                  <a:pt x="299138" y="2349818"/>
                  <a:pt x="311520" y="2345055"/>
                  <a:pt x="311520" y="2345055"/>
                </a:cubicBezTo>
                <a:cubicBezTo>
                  <a:pt x="311520" y="2345055"/>
                  <a:pt x="310568" y="2350770"/>
                  <a:pt x="308663" y="2353628"/>
                </a:cubicBezTo>
                <a:cubicBezTo>
                  <a:pt x="306758" y="2356485"/>
                  <a:pt x="296280" y="2366010"/>
                  <a:pt x="294375" y="2373630"/>
                </a:cubicBezTo>
                <a:cubicBezTo>
                  <a:pt x="292470" y="2382203"/>
                  <a:pt x="291518" y="2392680"/>
                  <a:pt x="296280" y="2401253"/>
                </a:cubicBezTo>
                <a:cubicBezTo>
                  <a:pt x="300090" y="2409825"/>
                  <a:pt x="309615" y="2422208"/>
                  <a:pt x="315330" y="2426970"/>
                </a:cubicBezTo>
                <a:cubicBezTo>
                  <a:pt x="321998" y="2431733"/>
                  <a:pt x="339143" y="2441258"/>
                  <a:pt x="366765" y="2442210"/>
                </a:cubicBezTo>
                <a:cubicBezTo>
                  <a:pt x="394388" y="2443163"/>
                  <a:pt x="420105" y="2444115"/>
                  <a:pt x="427725" y="2442210"/>
                </a:cubicBezTo>
                <a:cubicBezTo>
                  <a:pt x="436298" y="2439353"/>
                  <a:pt x="439155" y="2439353"/>
                  <a:pt x="442965" y="2432685"/>
                </a:cubicBezTo>
                <a:cubicBezTo>
                  <a:pt x="446775" y="2426018"/>
                  <a:pt x="449633" y="2402205"/>
                  <a:pt x="449633" y="2396490"/>
                </a:cubicBezTo>
                <a:cubicBezTo>
                  <a:pt x="449633" y="2390775"/>
                  <a:pt x="445823" y="2379345"/>
                  <a:pt x="445823" y="2377440"/>
                </a:cubicBezTo>
                <a:cubicBezTo>
                  <a:pt x="445823" y="2375535"/>
                  <a:pt x="447728" y="2355533"/>
                  <a:pt x="447728" y="2346960"/>
                </a:cubicBezTo>
                <a:cubicBezTo>
                  <a:pt x="447728" y="2338388"/>
                  <a:pt x="442013" y="2323148"/>
                  <a:pt x="442013" y="2323148"/>
                </a:cubicBezTo>
                <a:cubicBezTo>
                  <a:pt x="442013" y="2323148"/>
                  <a:pt x="445823" y="2319338"/>
                  <a:pt x="447728" y="2314575"/>
                </a:cubicBezTo>
                <a:cubicBezTo>
                  <a:pt x="449633" y="2309813"/>
                  <a:pt x="449633" y="2307908"/>
                  <a:pt x="444870" y="2298383"/>
                </a:cubicBezTo>
                <a:cubicBezTo>
                  <a:pt x="439155" y="2288858"/>
                  <a:pt x="417248" y="2277428"/>
                  <a:pt x="417248" y="2277428"/>
                </a:cubicBezTo>
                <a:cubicBezTo>
                  <a:pt x="417248" y="2277428"/>
                  <a:pt x="417248" y="2264093"/>
                  <a:pt x="416295" y="2252663"/>
                </a:cubicBezTo>
                <a:cubicBezTo>
                  <a:pt x="415343" y="2241233"/>
                  <a:pt x="408675" y="2228850"/>
                  <a:pt x="408675" y="2228850"/>
                </a:cubicBezTo>
                <a:cubicBezTo>
                  <a:pt x="408675" y="2228850"/>
                  <a:pt x="416295" y="2224088"/>
                  <a:pt x="417248" y="2217420"/>
                </a:cubicBezTo>
                <a:cubicBezTo>
                  <a:pt x="418200" y="2210753"/>
                  <a:pt x="414390" y="2192655"/>
                  <a:pt x="413438" y="2187893"/>
                </a:cubicBezTo>
                <a:cubicBezTo>
                  <a:pt x="412485" y="2183130"/>
                  <a:pt x="413438" y="2179320"/>
                  <a:pt x="413438" y="2174558"/>
                </a:cubicBezTo>
                <a:cubicBezTo>
                  <a:pt x="413438" y="2169795"/>
                  <a:pt x="406770" y="2162175"/>
                  <a:pt x="406770" y="2162175"/>
                </a:cubicBezTo>
                <a:lnTo>
                  <a:pt x="418200" y="2153603"/>
                </a:lnTo>
                <a:cubicBezTo>
                  <a:pt x="418200" y="2153603"/>
                  <a:pt x="432488" y="2215515"/>
                  <a:pt x="442013" y="2230755"/>
                </a:cubicBezTo>
                <a:cubicBezTo>
                  <a:pt x="451538" y="2245995"/>
                  <a:pt x="479160" y="2271713"/>
                  <a:pt x="496305" y="2278380"/>
                </a:cubicBezTo>
                <a:cubicBezTo>
                  <a:pt x="513450" y="2285048"/>
                  <a:pt x="533453" y="2285048"/>
                  <a:pt x="542978" y="2270760"/>
                </a:cubicBezTo>
                <a:cubicBezTo>
                  <a:pt x="552503" y="2256473"/>
                  <a:pt x="554408" y="2224088"/>
                  <a:pt x="551550" y="2195513"/>
                </a:cubicBezTo>
                <a:cubicBezTo>
                  <a:pt x="548693" y="2166938"/>
                  <a:pt x="530595" y="2134553"/>
                  <a:pt x="526785" y="2126933"/>
                </a:cubicBezTo>
                <a:cubicBezTo>
                  <a:pt x="522975" y="2119313"/>
                  <a:pt x="519165" y="2111693"/>
                  <a:pt x="519165" y="2111693"/>
                </a:cubicBezTo>
                <a:cubicBezTo>
                  <a:pt x="519165" y="2111693"/>
                  <a:pt x="533453" y="2112645"/>
                  <a:pt x="537263" y="2103120"/>
                </a:cubicBezTo>
                <a:cubicBezTo>
                  <a:pt x="541073" y="2093595"/>
                  <a:pt x="521070" y="2080260"/>
                  <a:pt x="521070" y="2080260"/>
                </a:cubicBezTo>
                <a:cubicBezTo>
                  <a:pt x="521070" y="2080260"/>
                  <a:pt x="529643" y="2080260"/>
                  <a:pt x="530595" y="2077403"/>
                </a:cubicBezTo>
                <a:cubicBezTo>
                  <a:pt x="532500" y="2074545"/>
                  <a:pt x="532500" y="2070735"/>
                  <a:pt x="528690" y="2063115"/>
                </a:cubicBezTo>
                <a:cubicBezTo>
                  <a:pt x="524880" y="2054543"/>
                  <a:pt x="501068" y="2054543"/>
                  <a:pt x="501068" y="2054543"/>
                </a:cubicBezTo>
                <a:lnTo>
                  <a:pt x="495353" y="2027873"/>
                </a:lnTo>
                <a:cubicBezTo>
                  <a:pt x="495353" y="2027873"/>
                  <a:pt x="505830" y="2019300"/>
                  <a:pt x="506783" y="2017395"/>
                </a:cubicBezTo>
                <a:cubicBezTo>
                  <a:pt x="508688" y="2015490"/>
                  <a:pt x="508688" y="2012633"/>
                  <a:pt x="508688" y="2010728"/>
                </a:cubicBezTo>
                <a:cubicBezTo>
                  <a:pt x="509640" y="2008823"/>
                  <a:pt x="510593" y="2003108"/>
                  <a:pt x="512498" y="2002155"/>
                </a:cubicBezTo>
                <a:cubicBezTo>
                  <a:pt x="513450" y="2001203"/>
                  <a:pt x="516308" y="1997393"/>
                  <a:pt x="517260" y="1994535"/>
                </a:cubicBezTo>
                <a:cubicBezTo>
                  <a:pt x="519165" y="1991678"/>
                  <a:pt x="521070" y="1978343"/>
                  <a:pt x="521070" y="1975485"/>
                </a:cubicBezTo>
                <a:cubicBezTo>
                  <a:pt x="522023" y="1972628"/>
                  <a:pt x="522975" y="1969770"/>
                  <a:pt x="526785" y="1962150"/>
                </a:cubicBezTo>
                <a:cubicBezTo>
                  <a:pt x="530595" y="1954530"/>
                  <a:pt x="538215" y="1931670"/>
                  <a:pt x="541073" y="1925955"/>
                </a:cubicBezTo>
                <a:cubicBezTo>
                  <a:pt x="543930" y="1920240"/>
                  <a:pt x="558218" y="1891665"/>
                  <a:pt x="564885" y="1879283"/>
                </a:cubicBezTo>
                <a:cubicBezTo>
                  <a:pt x="571553" y="1866900"/>
                  <a:pt x="584888" y="1848803"/>
                  <a:pt x="587745" y="1841183"/>
                </a:cubicBezTo>
                <a:cubicBezTo>
                  <a:pt x="590603" y="1833563"/>
                  <a:pt x="594413" y="1825943"/>
                  <a:pt x="594413" y="1825943"/>
                </a:cubicBezTo>
                <a:cubicBezTo>
                  <a:pt x="594413" y="1824990"/>
                  <a:pt x="598223" y="1824038"/>
                  <a:pt x="600128" y="1823085"/>
                </a:cubicBezTo>
                <a:cubicBezTo>
                  <a:pt x="602033" y="1823085"/>
                  <a:pt x="603938" y="1823085"/>
                  <a:pt x="606795" y="1818323"/>
                </a:cubicBezTo>
                <a:cubicBezTo>
                  <a:pt x="609653" y="1813560"/>
                  <a:pt x="607748" y="1811655"/>
                  <a:pt x="607748" y="1808798"/>
                </a:cubicBezTo>
                <a:cubicBezTo>
                  <a:pt x="607748" y="1805940"/>
                  <a:pt x="605843" y="1804035"/>
                  <a:pt x="605843" y="1801178"/>
                </a:cubicBezTo>
                <a:cubicBezTo>
                  <a:pt x="604890" y="1799273"/>
                  <a:pt x="606795" y="1791653"/>
                  <a:pt x="607748" y="1788795"/>
                </a:cubicBezTo>
                <a:cubicBezTo>
                  <a:pt x="609653" y="1785938"/>
                  <a:pt x="611558" y="1785938"/>
                  <a:pt x="612510" y="1784985"/>
                </a:cubicBezTo>
                <a:cubicBezTo>
                  <a:pt x="613463" y="1784033"/>
                  <a:pt x="615368" y="1784985"/>
                  <a:pt x="617273" y="1784033"/>
                </a:cubicBezTo>
                <a:cubicBezTo>
                  <a:pt x="620130" y="1783080"/>
                  <a:pt x="620130" y="1779270"/>
                  <a:pt x="620130" y="1774508"/>
                </a:cubicBezTo>
                <a:cubicBezTo>
                  <a:pt x="620130" y="1769745"/>
                  <a:pt x="615368" y="1749743"/>
                  <a:pt x="616320" y="1745933"/>
                </a:cubicBezTo>
                <a:cubicBezTo>
                  <a:pt x="617273" y="1742123"/>
                  <a:pt x="625845" y="1740218"/>
                  <a:pt x="628703" y="1738313"/>
                </a:cubicBezTo>
                <a:cubicBezTo>
                  <a:pt x="632513" y="1737360"/>
                  <a:pt x="634418" y="1737360"/>
                  <a:pt x="635370" y="1734503"/>
                </a:cubicBezTo>
                <a:cubicBezTo>
                  <a:pt x="637275" y="1731645"/>
                  <a:pt x="634418" y="1717358"/>
                  <a:pt x="635370" y="1709738"/>
                </a:cubicBezTo>
                <a:cubicBezTo>
                  <a:pt x="636323" y="1702118"/>
                  <a:pt x="642038" y="1679258"/>
                  <a:pt x="642990" y="1664018"/>
                </a:cubicBezTo>
                <a:cubicBezTo>
                  <a:pt x="643943" y="1648778"/>
                  <a:pt x="649658" y="1634490"/>
                  <a:pt x="647753" y="1614488"/>
                </a:cubicBezTo>
                <a:cubicBezTo>
                  <a:pt x="644895" y="1594485"/>
                  <a:pt x="633465" y="1561148"/>
                  <a:pt x="628703" y="1534478"/>
                </a:cubicBezTo>
                <a:cubicBezTo>
                  <a:pt x="623940" y="1507808"/>
                  <a:pt x="623940" y="1502093"/>
                  <a:pt x="624893" y="1491615"/>
                </a:cubicBezTo>
                <a:cubicBezTo>
                  <a:pt x="625845" y="1482090"/>
                  <a:pt x="625845" y="1475423"/>
                  <a:pt x="628703" y="1461135"/>
                </a:cubicBezTo>
                <a:cubicBezTo>
                  <a:pt x="631560" y="1446848"/>
                  <a:pt x="626798" y="1336358"/>
                  <a:pt x="622035" y="1320165"/>
                </a:cubicBezTo>
                <a:cubicBezTo>
                  <a:pt x="617273" y="1304925"/>
                  <a:pt x="616320" y="1298258"/>
                  <a:pt x="616320" y="1298258"/>
                </a:cubicBezTo>
                <a:lnTo>
                  <a:pt x="621083" y="1289685"/>
                </a:lnTo>
                <a:cubicBezTo>
                  <a:pt x="621083" y="1289685"/>
                  <a:pt x="639180" y="1278255"/>
                  <a:pt x="643943" y="1273493"/>
                </a:cubicBezTo>
                <a:cubicBezTo>
                  <a:pt x="648705" y="1268730"/>
                  <a:pt x="657278" y="1261110"/>
                  <a:pt x="661088" y="1255395"/>
                </a:cubicBezTo>
                <a:cubicBezTo>
                  <a:pt x="664898" y="1249680"/>
                  <a:pt x="673470" y="1229678"/>
                  <a:pt x="673470" y="1229678"/>
                </a:cubicBezTo>
                <a:cubicBezTo>
                  <a:pt x="673470" y="1229678"/>
                  <a:pt x="677280" y="1229678"/>
                  <a:pt x="680138" y="1231583"/>
                </a:cubicBezTo>
                <a:cubicBezTo>
                  <a:pt x="683948" y="1232535"/>
                  <a:pt x="691568" y="1238250"/>
                  <a:pt x="694425" y="1241108"/>
                </a:cubicBezTo>
                <a:cubicBezTo>
                  <a:pt x="697283" y="1243965"/>
                  <a:pt x="698235" y="1244918"/>
                  <a:pt x="702045" y="1239203"/>
                </a:cubicBezTo>
                <a:cubicBezTo>
                  <a:pt x="704903" y="1233488"/>
                  <a:pt x="706808" y="1227773"/>
                  <a:pt x="709665" y="1219200"/>
                </a:cubicBezTo>
                <a:cubicBezTo>
                  <a:pt x="711570" y="1210628"/>
                  <a:pt x="710618" y="1200150"/>
                  <a:pt x="711570" y="1197293"/>
                </a:cubicBezTo>
                <a:cubicBezTo>
                  <a:pt x="712523" y="1194435"/>
                  <a:pt x="714428" y="1188720"/>
                  <a:pt x="716333" y="1183005"/>
                </a:cubicBezTo>
                <a:cubicBezTo>
                  <a:pt x="718238" y="1177290"/>
                  <a:pt x="722048" y="1158240"/>
                  <a:pt x="723953" y="1143000"/>
                </a:cubicBezTo>
                <a:cubicBezTo>
                  <a:pt x="725858" y="1127760"/>
                  <a:pt x="726810" y="1104900"/>
                  <a:pt x="728715" y="1086803"/>
                </a:cubicBezTo>
                <a:cubicBezTo>
                  <a:pt x="731573" y="1068705"/>
                  <a:pt x="731573" y="1022985"/>
                  <a:pt x="731573" y="1007745"/>
                </a:cubicBezTo>
                <a:cubicBezTo>
                  <a:pt x="730620" y="993458"/>
                  <a:pt x="732525" y="970598"/>
                  <a:pt x="731573" y="949643"/>
                </a:cubicBezTo>
                <a:close/>
                <a:moveTo>
                  <a:pt x="145785" y="941070"/>
                </a:moveTo>
                <a:cubicBezTo>
                  <a:pt x="145785" y="946785"/>
                  <a:pt x="144833" y="959168"/>
                  <a:pt x="144833" y="959168"/>
                </a:cubicBezTo>
                <a:cubicBezTo>
                  <a:pt x="144833" y="959168"/>
                  <a:pt x="120068" y="962978"/>
                  <a:pt x="120068" y="961073"/>
                </a:cubicBezTo>
                <a:cubicBezTo>
                  <a:pt x="120068" y="959168"/>
                  <a:pt x="121020" y="945833"/>
                  <a:pt x="121020" y="945833"/>
                </a:cubicBezTo>
                <a:cubicBezTo>
                  <a:pt x="121020" y="945833"/>
                  <a:pt x="122925" y="949643"/>
                  <a:pt x="129593" y="945833"/>
                </a:cubicBezTo>
                <a:cubicBezTo>
                  <a:pt x="135308" y="942975"/>
                  <a:pt x="140070" y="937260"/>
                  <a:pt x="141975" y="934403"/>
                </a:cubicBezTo>
                <a:cubicBezTo>
                  <a:pt x="143880" y="932498"/>
                  <a:pt x="146738" y="929640"/>
                  <a:pt x="146738" y="929640"/>
                </a:cubicBezTo>
                <a:cubicBezTo>
                  <a:pt x="146738" y="929640"/>
                  <a:pt x="145785" y="935355"/>
                  <a:pt x="145785" y="941070"/>
                </a:cubicBezTo>
                <a:close/>
                <a:moveTo>
                  <a:pt x="318188" y="2338388"/>
                </a:moveTo>
                <a:cubicBezTo>
                  <a:pt x="315330" y="2341245"/>
                  <a:pt x="309615" y="2343150"/>
                  <a:pt x="309615" y="2343150"/>
                </a:cubicBezTo>
                <a:cubicBezTo>
                  <a:pt x="309615" y="2343150"/>
                  <a:pt x="309615" y="2340293"/>
                  <a:pt x="310568" y="2339340"/>
                </a:cubicBezTo>
                <a:cubicBezTo>
                  <a:pt x="311520" y="2337435"/>
                  <a:pt x="311520" y="2333625"/>
                  <a:pt x="314378" y="2331720"/>
                </a:cubicBezTo>
                <a:cubicBezTo>
                  <a:pt x="317235" y="2329815"/>
                  <a:pt x="321045" y="2328863"/>
                  <a:pt x="321045" y="2328863"/>
                </a:cubicBezTo>
                <a:cubicBezTo>
                  <a:pt x="321045" y="2328863"/>
                  <a:pt x="320093" y="2334578"/>
                  <a:pt x="318188" y="2338388"/>
                </a:cubicBezTo>
                <a:close/>
                <a:moveTo>
                  <a:pt x="410580" y="2143125"/>
                </a:moveTo>
                <a:cubicBezTo>
                  <a:pt x="409628" y="2143125"/>
                  <a:pt x="401055" y="2145983"/>
                  <a:pt x="401055" y="2145983"/>
                </a:cubicBezTo>
                <a:cubicBezTo>
                  <a:pt x="401055" y="2145983"/>
                  <a:pt x="399150" y="2124075"/>
                  <a:pt x="398198" y="2118360"/>
                </a:cubicBezTo>
                <a:cubicBezTo>
                  <a:pt x="397245" y="2111693"/>
                  <a:pt x="400103" y="2094548"/>
                  <a:pt x="400103" y="2094548"/>
                </a:cubicBezTo>
                <a:cubicBezTo>
                  <a:pt x="400103" y="2094548"/>
                  <a:pt x="403913" y="2104073"/>
                  <a:pt x="406770" y="2111693"/>
                </a:cubicBezTo>
                <a:cubicBezTo>
                  <a:pt x="408675" y="2119313"/>
                  <a:pt x="411533" y="2125980"/>
                  <a:pt x="411533" y="2132648"/>
                </a:cubicBezTo>
                <a:cubicBezTo>
                  <a:pt x="411533" y="2138363"/>
                  <a:pt x="411533" y="2144078"/>
                  <a:pt x="410580" y="2143125"/>
                </a:cubicBezTo>
                <a:close/>
                <a:moveTo>
                  <a:pt x="460110" y="1696403"/>
                </a:moveTo>
                <a:cubicBezTo>
                  <a:pt x="458205" y="1700213"/>
                  <a:pt x="451538" y="1707833"/>
                  <a:pt x="452490" y="1710690"/>
                </a:cubicBezTo>
                <a:cubicBezTo>
                  <a:pt x="453443" y="1713548"/>
                  <a:pt x="455348" y="1715453"/>
                  <a:pt x="456300" y="1717358"/>
                </a:cubicBezTo>
                <a:cubicBezTo>
                  <a:pt x="457253" y="1719263"/>
                  <a:pt x="459158" y="1723073"/>
                  <a:pt x="458205" y="1728788"/>
                </a:cubicBezTo>
                <a:cubicBezTo>
                  <a:pt x="457253" y="1734503"/>
                  <a:pt x="453443" y="1734503"/>
                  <a:pt x="453443" y="1740218"/>
                </a:cubicBezTo>
                <a:cubicBezTo>
                  <a:pt x="452490" y="1745933"/>
                  <a:pt x="452490" y="1756410"/>
                  <a:pt x="451538" y="1759268"/>
                </a:cubicBezTo>
                <a:cubicBezTo>
                  <a:pt x="451538" y="1762125"/>
                  <a:pt x="450585" y="1768793"/>
                  <a:pt x="450585" y="1768793"/>
                </a:cubicBezTo>
                <a:cubicBezTo>
                  <a:pt x="450585" y="1768793"/>
                  <a:pt x="450585" y="1771650"/>
                  <a:pt x="447728" y="1779270"/>
                </a:cubicBezTo>
                <a:cubicBezTo>
                  <a:pt x="444870" y="1786890"/>
                  <a:pt x="439155" y="1797368"/>
                  <a:pt x="436298" y="1806893"/>
                </a:cubicBezTo>
                <a:cubicBezTo>
                  <a:pt x="433440" y="1815465"/>
                  <a:pt x="428678" y="1833563"/>
                  <a:pt x="427725" y="1842135"/>
                </a:cubicBezTo>
                <a:cubicBezTo>
                  <a:pt x="425820" y="1850708"/>
                  <a:pt x="426773" y="1871663"/>
                  <a:pt x="425820" y="1875473"/>
                </a:cubicBezTo>
                <a:cubicBezTo>
                  <a:pt x="424868" y="1879283"/>
                  <a:pt x="424868" y="1883093"/>
                  <a:pt x="422963" y="1886903"/>
                </a:cubicBezTo>
                <a:cubicBezTo>
                  <a:pt x="421058" y="1890713"/>
                  <a:pt x="421058" y="1892618"/>
                  <a:pt x="418200" y="1896428"/>
                </a:cubicBezTo>
                <a:cubicBezTo>
                  <a:pt x="415343" y="1900238"/>
                  <a:pt x="416295" y="1900238"/>
                  <a:pt x="414390" y="1901190"/>
                </a:cubicBezTo>
                <a:cubicBezTo>
                  <a:pt x="412485" y="1902143"/>
                  <a:pt x="409628" y="1905000"/>
                  <a:pt x="408675" y="1906905"/>
                </a:cubicBezTo>
                <a:cubicBezTo>
                  <a:pt x="407723" y="1908810"/>
                  <a:pt x="408675" y="1910715"/>
                  <a:pt x="407723" y="1920240"/>
                </a:cubicBezTo>
                <a:cubicBezTo>
                  <a:pt x="406770" y="1929765"/>
                  <a:pt x="407723" y="1932623"/>
                  <a:pt x="406770" y="1937385"/>
                </a:cubicBezTo>
                <a:cubicBezTo>
                  <a:pt x="405818" y="1941195"/>
                  <a:pt x="403913" y="1944053"/>
                  <a:pt x="403913" y="1944053"/>
                </a:cubicBezTo>
                <a:cubicBezTo>
                  <a:pt x="403913" y="1944053"/>
                  <a:pt x="397245" y="1945958"/>
                  <a:pt x="393435" y="1948815"/>
                </a:cubicBezTo>
                <a:cubicBezTo>
                  <a:pt x="389625" y="1950720"/>
                  <a:pt x="385815" y="1952625"/>
                  <a:pt x="385815" y="1951673"/>
                </a:cubicBezTo>
                <a:cubicBezTo>
                  <a:pt x="385815" y="1950720"/>
                  <a:pt x="382958" y="1921193"/>
                  <a:pt x="382005" y="1912620"/>
                </a:cubicBezTo>
                <a:cubicBezTo>
                  <a:pt x="381053" y="1905000"/>
                  <a:pt x="379148" y="1877378"/>
                  <a:pt x="380100" y="1872615"/>
                </a:cubicBezTo>
                <a:cubicBezTo>
                  <a:pt x="380100" y="1867853"/>
                  <a:pt x="382958" y="1843088"/>
                  <a:pt x="382958" y="1830705"/>
                </a:cubicBezTo>
                <a:cubicBezTo>
                  <a:pt x="382958" y="1818323"/>
                  <a:pt x="382958" y="1797368"/>
                  <a:pt x="382958" y="1790700"/>
                </a:cubicBezTo>
                <a:cubicBezTo>
                  <a:pt x="382958" y="1784033"/>
                  <a:pt x="384863" y="1774508"/>
                  <a:pt x="384863" y="1771650"/>
                </a:cubicBezTo>
                <a:cubicBezTo>
                  <a:pt x="384863" y="1768793"/>
                  <a:pt x="384863" y="1743075"/>
                  <a:pt x="384863" y="1731645"/>
                </a:cubicBezTo>
                <a:cubicBezTo>
                  <a:pt x="384863" y="1720215"/>
                  <a:pt x="385815" y="1653540"/>
                  <a:pt x="385815" y="1639253"/>
                </a:cubicBezTo>
                <a:cubicBezTo>
                  <a:pt x="385815" y="1624965"/>
                  <a:pt x="389625" y="1592580"/>
                  <a:pt x="390578" y="1580198"/>
                </a:cubicBezTo>
                <a:cubicBezTo>
                  <a:pt x="391530" y="1567815"/>
                  <a:pt x="396293" y="1544955"/>
                  <a:pt x="396293" y="1543050"/>
                </a:cubicBezTo>
                <a:cubicBezTo>
                  <a:pt x="396293" y="1541145"/>
                  <a:pt x="400103" y="1531620"/>
                  <a:pt x="400103" y="1528763"/>
                </a:cubicBezTo>
                <a:cubicBezTo>
                  <a:pt x="400103" y="1525905"/>
                  <a:pt x="402008" y="1509713"/>
                  <a:pt x="402008" y="1503998"/>
                </a:cubicBezTo>
                <a:cubicBezTo>
                  <a:pt x="402008" y="1498283"/>
                  <a:pt x="401055" y="1494473"/>
                  <a:pt x="402008" y="1490663"/>
                </a:cubicBezTo>
                <a:cubicBezTo>
                  <a:pt x="402960" y="1486853"/>
                  <a:pt x="402960" y="1482090"/>
                  <a:pt x="403913" y="1482090"/>
                </a:cubicBezTo>
                <a:cubicBezTo>
                  <a:pt x="404865" y="1482090"/>
                  <a:pt x="408675" y="1483043"/>
                  <a:pt x="409628" y="1489710"/>
                </a:cubicBezTo>
                <a:cubicBezTo>
                  <a:pt x="410580" y="1496378"/>
                  <a:pt x="419153" y="1512570"/>
                  <a:pt x="422963" y="1519238"/>
                </a:cubicBezTo>
                <a:cubicBezTo>
                  <a:pt x="426773" y="1525905"/>
                  <a:pt x="430583" y="1532573"/>
                  <a:pt x="430583" y="1536383"/>
                </a:cubicBezTo>
                <a:cubicBezTo>
                  <a:pt x="430583" y="1539240"/>
                  <a:pt x="431535" y="1542098"/>
                  <a:pt x="431535" y="1546860"/>
                </a:cubicBezTo>
                <a:cubicBezTo>
                  <a:pt x="431535" y="1551623"/>
                  <a:pt x="429630" y="1573530"/>
                  <a:pt x="431535" y="1586865"/>
                </a:cubicBezTo>
                <a:cubicBezTo>
                  <a:pt x="433440" y="1600200"/>
                  <a:pt x="442013" y="1621155"/>
                  <a:pt x="443918" y="1625918"/>
                </a:cubicBezTo>
                <a:cubicBezTo>
                  <a:pt x="445823" y="1630680"/>
                  <a:pt x="448680" y="1638300"/>
                  <a:pt x="448680" y="1639253"/>
                </a:cubicBezTo>
                <a:cubicBezTo>
                  <a:pt x="448680" y="1640205"/>
                  <a:pt x="450585" y="1645920"/>
                  <a:pt x="450585" y="1649730"/>
                </a:cubicBezTo>
                <a:cubicBezTo>
                  <a:pt x="450585" y="1653540"/>
                  <a:pt x="450585" y="1654493"/>
                  <a:pt x="450585" y="1659255"/>
                </a:cubicBezTo>
                <a:cubicBezTo>
                  <a:pt x="451538" y="1664018"/>
                  <a:pt x="451538" y="1669733"/>
                  <a:pt x="453443" y="1672590"/>
                </a:cubicBezTo>
                <a:cubicBezTo>
                  <a:pt x="455348" y="1675448"/>
                  <a:pt x="457253" y="1679258"/>
                  <a:pt x="458205" y="1681163"/>
                </a:cubicBezTo>
                <a:cubicBezTo>
                  <a:pt x="459158" y="1684973"/>
                  <a:pt x="462015" y="1691640"/>
                  <a:pt x="460110" y="1696403"/>
                </a:cubicBezTo>
                <a:close/>
                <a:moveTo>
                  <a:pt x="562980" y="930593"/>
                </a:moveTo>
                <a:cubicBezTo>
                  <a:pt x="561075" y="913448"/>
                  <a:pt x="556313" y="849630"/>
                  <a:pt x="554408" y="829628"/>
                </a:cubicBezTo>
                <a:cubicBezTo>
                  <a:pt x="552503" y="809625"/>
                  <a:pt x="550598" y="804863"/>
                  <a:pt x="552503" y="795338"/>
                </a:cubicBezTo>
                <a:cubicBezTo>
                  <a:pt x="554408" y="785813"/>
                  <a:pt x="554408" y="780098"/>
                  <a:pt x="556313" y="782003"/>
                </a:cubicBezTo>
                <a:cubicBezTo>
                  <a:pt x="558218" y="783908"/>
                  <a:pt x="564885" y="795338"/>
                  <a:pt x="564885" y="802005"/>
                </a:cubicBezTo>
                <a:cubicBezTo>
                  <a:pt x="564885" y="808673"/>
                  <a:pt x="569648" y="860108"/>
                  <a:pt x="571553" y="875348"/>
                </a:cubicBezTo>
                <a:cubicBezTo>
                  <a:pt x="573458" y="890588"/>
                  <a:pt x="573458" y="941070"/>
                  <a:pt x="575363" y="955358"/>
                </a:cubicBezTo>
                <a:cubicBezTo>
                  <a:pt x="577268" y="968693"/>
                  <a:pt x="578220" y="990600"/>
                  <a:pt x="578220" y="990600"/>
                </a:cubicBezTo>
                <a:cubicBezTo>
                  <a:pt x="578220" y="990600"/>
                  <a:pt x="564885" y="947738"/>
                  <a:pt x="562980" y="930593"/>
                </a:cubicBezTo>
                <a:close/>
                <a:moveTo>
                  <a:pt x="621083" y="1241108"/>
                </a:moveTo>
                <a:cubicBezTo>
                  <a:pt x="621083" y="1244918"/>
                  <a:pt x="621083" y="1245870"/>
                  <a:pt x="620130" y="1249680"/>
                </a:cubicBezTo>
                <a:cubicBezTo>
                  <a:pt x="619178" y="1253490"/>
                  <a:pt x="614415" y="1252538"/>
                  <a:pt x="614415" y="1252538"/>
                </a:cubicBezTo>
                <a:cubicBezTo>
                  <a:pt x="614415" y="1252538"/>
                  <a:pt x="612510" y="1244918"/>
                  <a:pt x="612510" y="1238250"/>
                </a:cubicBezTo>
                <a:cubicBezTo>
                  <a:pt x="612510" y="1231583"/>
                  <a:pt x="620130" y="1215390"/>
                  <a:pt x="620130" y="1215390"/>
                </a:cubicBezTo>
                <a:cubicBezTo>
                  <a:pt x="620130" y="1215390"/>
                  <a:pt x="622988" y="1218248"/>
                  <a:pt x="623940" y="1222058"/>
                </a:cubicBezTo>
                <a:cubicBezTo>
                  <a:pt x="624893" y="1225868"/>
                  <a:pt x="621083" y="1237298"/>
                  <a:pt x="621083" y="1241108"/>
                </a:cubicBezTo>
                <a:close/>
              </a:path>
            </a:pathLst>
          </a:custGeom>
          <a:solidFill>
            <a:schemeClr val="accent2"/>
          </a:solidFill>
          <a:ln w="9525" cap="flat">
            <a:noFill/>
            <a:prstDash val="solid"/>
            <a:miter/>
          </a:ln>
        </p:spPr>
        <p:txBody>
          <a:bodyPr/>
          <a:lstStyle/>
          <a:p>
            <a:endParaRPr lang="ja-JP" altLang="en-US"/>
          </a:p>
        </p:txBody>
      </p:sp>
      <p:sp>
        <p:nvSpPr>
          <p:cNvPr id="163" name="フリーフォーム 162"/>
          <p:cNvSpPr>
            <a:spLocks noChangeAspect="1"/>
          </p:cNvSpPr>
          <p:nvPr userDrawn="1"/>
        </p:nvSpPr>
        <p:spPr>
          <a:xfrm>
            <a:off x="8015108" y="1531848"/>
            <a:ext cx="268329" cy="902014"/>
          </a:xfrm>
          <a:custGeom>
            <a:avLst/>
            <a:gdLst>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274040 w 2183896"/>
              <a:gd name="connsiteY65" fmla="*/ 2871405 h 7341385"/>
              <a:gd name="connsiteX66" fmla="*/ 271007 w 2183896"/>
              <a:gd name="connsiteY66" fmla="*/ 2879755 h 7341385"/>
              <a:gd name="connsiteX67" fmla="*/ 275440 w 2183896"/>
              <a:gd name="connsiteY67" fmla="*/ 2895388 h 7341385"/>
              <a:gd name="connsiteX68" fmla="*/ 276644 w 2183896"/>
              <a:gd name="connsiteY68" fmla="*/ 2896140 h 7341385"/>
              <a:gd name="connsiteX69" fmla="*/ 804746 w 2183896"/>
              <a:gd name="connsiteY69" fmla="*/ 2784338 h 7341385"/>
              <a:gd name="connsiteX70" fmla="*/ 319884 w 2183896"/>
              <a:gd name="connsiteY70" fmla="*/ 2897058 h 7341385"/>
              <a:gd name="connsiteX71" fmla="*/ 296299 w 2183896"/>
              <a:gd name="connsiteY71" fmla="*/ 2903482 h 7341385"/>
              <a:gd name="connsiteX72" fmla="*/ 295032 w 2183896"/>
              <a:gd name="connsiteY72" fmla="*/ 2910748 h 7341385"/>
              <a:gd name="connsiteX73" fmla="*/ 295415 w 2183896"/>
              <a:gd name="connsiteY73" fmla="*/ 2911271 h 7341385"/>
              <a:gd name="connsiteX74" fmla="*/ 315246 w 2183896"/>
              <a:gd name="connsiteY74" fmla="*/ 3112300 h 7341385"/>
              <a:gd name="connsiteX75" fmla="*/ 292943 w 2183896"/>
              <a:gd name="connsiteY75" fmla="*/ 3346476 h 7341385"/>
              <a:gd name="connsiteX76" fmla="*/ 281790 w 2183896"/>
              <a:gd name="connsiteY76" fmla="*/ 3524895 h 7341385"/>
              <a:gd name="connsiteX77" fmla="*/ 343337 w 2183896"/>
              <a:gd name="connsiteY77" fmla="*/ 3626466 h 7341385"/>
              <a:gd name="connsiteX78" fmla="*/ 337549 w 2183896"/>
              <a:gd name="connsiteY78" fmla="*/ 3781375 h 7341385"/>
              <a:gd name="connsiteX79" fmla="*/ 705536 w 2183896"/>
              <a:gd name="connsiteY79" fmla="*/ 3814828 h 7341385"/>
              <a:gd name="connsiteX80" fmla="*/ 804746 w 2183896"/>
              <a:gd name="connsiteY80" fmla="*/ 2784338 h 7341385"/>
              <a:gd name="connsiteX81" fmla="*/ 420669 w 2183896"/>
              <a:gd name="connsiteY81" fmla="*/ 2779942 h 7341385"/>
              <a:gd name="connsiteX82" fmla="*/ 406315 w 2183896"/>
              <a:gd name="connsiteY82" fmla="*/ 2794295 h 7341385"/>
              <a:gd name="connsiteX83" fmla="*/ 369002 w 2183896"/>
              <a:gd name="connsiteY83" fmla="*/ 2828740 h 7341385"/>
              <a:gd name="connsiteX84" fmla="*/ 343166 w 2183896"/>
              <a:gd name="connsiteY84" fmla="*/ 2828739 h 7341385"/>
              <a:gd name="connsiteX85" fmla="*/ 340298 w 2183896"/>
              <a:gd name="connsiteY85" fmla="*/ 2874665 h 7341385"/>
              <a:gd name="connsiteX86" fmla="*/ 414928 w 2183896"/>
              <a:gd name="connsiteY86" fmla="*/ 2868925 h 7341385"/>
              <a:gd name="connsiteX87" fmla="*/ 417796 w 2183896"/>
              <a:gd name="connsiteY87" fmla="*/ 2814386 h 7341385"/>
              <a:gd name="connsiteX88" fmla="*/ 420669 w 2183896"/>
              <a:gd name="connsiteY88" fmla="*/ 2779942 h 7341385"/>
              <a:gd name="connsiteX89" fmla="*/ 1654922 w 2183896"/>
              <a:gd name="connsiteY89" fmla="*/ 2335038 h 7341385"/>
              <a:gd name="connsiteX90" fmla="*/ 1643440 w 2183896"/>
              <a:gd name="connsiteY90" fmla="*/ 2375223 h 7341385"/>
              <a:gd name="connsiteX91" fmla="*/ 1649182 w 2183896"/>
              <a:gd name="connsiteY91" fmla="*/ 2478556 h 7341385"/>
              <a:gd name="connsiteX92" fmla="*/ 1675013 w 2183896"/>
              <a:gd name="connsiteY92" fmla="*/ 2782814 h 7341385"/>
              <a:gd name="connsiteX93" fmla="*/ 1720939 w 2183896"/>
              <a:gd name="connsiteY93" fmla="*/ 2963645 h 7341385"/>
              <a:gd name="connsiteX94" fmla="*/ 1712330 w 2183896"/>
              <a:gd name="connsiteY94" fmla="*/ 2857443 h 7341385"/>
              <a:gd name="connsiteX95" fmla="*/ 1700847 w 2183896"/>
              <a:gd name="connsiteY95" fmla="*/ 2616333 h 7341385"/>
              <a:gd name="connsiteX96" fmla="*/ 1680754 w 2183896"/>
              <a:gd name="connsiteY96" fmla="*/ 2395314 h 7341385"/>
              <a:gd name="connsiteX97" fmla="*/ 1654922 w 2183896"/>
              <a:gd name="connsiteY97" fmla="*/ 2335038 h 7341385"/>
              <a:gd name="connsiteX98" fmla="*/ 1016983 w 2183896"/>
              <a:gd name="connsiteY98" fmla="*/ 0 h 7341385"/>
              <a:gd name="connsiteX99" fmla="*/ 1063628 w 2183896"/>
              <a:gd name="connsiteY99" fmla="*/ 7176 h 7341385"/>
              <a:gd name="connsiteX100" fmla="*/ 1132517 w 2183896"/>
              <a:gd name="connsiteY100" fmla="*/ 38752 h 7341385"/>
              <a:gd name="connsiteX101" fmla="*/ 1115294 w 2183896"/>
              <a:gd name="connsiteY101" fmla="*/ 33011 h 7341385"/>
              <a:gd name="connsiteX102" fmla="*/ 1175571 w 2183896"/>
              <a:gd name="connsiteY102" fmla="*/ 93287 h 7341385"/>
              <a:gd name="connsiteX103" fmla="*/ 1207147 w 2183896"/>
              <a:gd name="connsiteY103" fmla="*/ 133472 h 7341385"/>
              <a:gd name="connsiteX104" fmla="*/ 1192793 w 2183896"/>
              <a:gd name="connsiteY104" fmla="*/ 124863 h 7341385"/>
              <a:gd name="connsiteX105" fmla="*/ 1224368 w 2183896"/>
              <a:gd name="connsiteY105" fmla="*/ 162175 h 7341385"/>
              <a:gd name="connsiteX106" fmla="*/ 1301867 w 2183896"/>
              <a:gd name="connsiteY106" fmla="*/ 256898 h 7341385"/>
              <a:gd name="connsiteX107" fmla="*/ 1330571 w 2183896"/>
              <a:gd name="connsiteY107" fmla="*/ 406157 h 7341385"/>
              <a:gd name="connsiteX108" fmla="*/ 1327701 w 2183896"/>
              <a:gd name="connsiteY108" fmla="*/ 518100 h 7341385"/>
              <a:gd name="connsiteX109" fmla="*/ 1350664 w 2183896"/>
              <a:gd name="connsiteY109" fmla="*/ 535322 h 7341385"/>
              <a:gd name="connsiteX110" fmla="*/ 1319088 w 2183896"/>
              <a:gd name="connsiteY110" fmla="*/ 518100 h 7341385"/>
              <a:gd name="connsiteX111" fmla="*/ 1319088 w 2183896"/>
              <a:gd name="connsiteY111" fmla="*/ 552544 h 7341385"/>
              <a:gd name="connsiteX112" fmla="*/ 1342052 w 2183896"/>
              <a:gd name="connsiteY112" fmla="*/ 566898 h 7341385"/>
              <a:gd name="connsiteX113" fmla="*/ 1321961 w 2183896"/>
              <a:gd name="connsiteY113" fmla="*/ 564026 h 7341385"/>
              <a:gd name="connsiteX114" fmla="*/ 1324830 w 2183896"/>
              <a:gd name="connsiteY114" fmla="*/ 589861 h 7341385"/>
              <a:gd name="connsiteX115" fmla="*/ 1353533 w 2183896"/>
              <a:gd name="connsiteY115" fmla="*/ 615693 h 7341385"/>
              <a:gd name="connsiteX116" fmla="*/ 1339183 w 2183896"/>
              <a:gd name="connsiteY116" fmla="*/ 609952 h 7341385"/>
              <a:gd name="connsiteX117" fmla="*/ 1347792 w 2183896"/>
              <a:gd name="connsiteY117" fmla="*/ 635786 h 7341385"/>
              <a:gd name="connsiteX118" fmla="*/ 1356405 w 2183896"/>
              <a:gd name="connsiteY118" fmla="*/ 647268 h 7341385"/>
              <a:gd name="connsiteX119" fmla="*/ 1339182 w 2183896"/>
              <a:gd name="connsiteY119" fmla="*/ 635786 h 7341385"/>
              <a:gd name="connsiteX120" fmla="*/ 1333443 w 2183896"/>
              <a:gd name="connsiteY120" fmla="*/ 653008 h 7341385"/>
              <a:gd name="connsiteX121" fmla="*/ 1339183 w 2183896"/>
              <a:gd name="connsiteY121" fmla="*/ 675972 h 7341385"/>
              <a:gd name="connsiteX122" fmla="*/ 1324829 w 2183896"/>
              <a:gd name="connsiteY122" fmla="*/ 658749 h 7341385"/>
              <a:gd name="connsiteX123" fmla="*/ 1321960 w 2183896"/>
              <a:gd name="connsiteY123" fmla="*/ 678841 h 7341385"/>
              <a:gd name="connsiteX124" fmla="*/ 1333443 w 2183896"/>
              <a:gd name="connsiteY124" fmla="*/ 701803 h 7341385"/>
              <a:gd name="connsiteX125" fmla="*/ 1316220 w 2183896"/>
              <a:gd name="connsiteY125" fmla="*/ 687453 h 7341385"/>
              <a:gd name="connsiteX126" fmla="*/ 1313349 w 2183896"/>
              <a:gd name="connsiteY126" fmla="*/ 701803 h 7341385"/>
              <a:gd name="connsiteX127" fmla="*/ 1316219 w 2183896"/>
              <a:gd name="connsiteY127" fmla="*/ 716156 h 7341385"/>
              <a:gd name="connsiteX128" fmla="*/ 1287517 w 2183896"/>
              <a:gd name="connsiteY128" fmla="*/ 690322 h 7341385"/>
              <a:gd name="connsiteX129" fmla="*/ 1284645 w 2183896"/>
              <a:gd name="connsiteY129" fmla="*/ 721897 h 7341385"/>
              <a:gd name="connsiteX130" fmla="*/ 1293257 w 2183896"/>
              <a:gd name="connsiteY130" fmla="*/ 739119 h 7341385"/>
              <a:gd name="connsiteX131" fmla="*/ 1276035 w 2183896"/>
              <a:gd name="connsiteY131" fmla="*/ 733378 h 7341385"/>
              <a:gd name="connsiteX132" fmla="*/ 1287516 w 2183896"/>
              <a:gd name="connsiteY132" fmla="*/ 753469 h 7341385"/>
              <a:gd name="connsiteX133" fmla="*/ 1304739 w 2183896"/>
              <a:gd name="connsiteY133" fmla="*/ 762082 h 7341385"/>
              <a:gd name="connsiteX134" fmla="*/ 1284645 w 2183896"/>
              <a:gd name="connsiteY134" fmla="*/ 756341 h 7341385"/>
              <a:gd name="connsiteX135" fmla="*/ 1287516 w 2183896"/>
              <a:gd name="connsiteY135" fmla="*/ 770691 h 7341385"/>
              <a:gd name="connsiteX136" fmla="*/ 1296126 w 2183896"/>
              <a:gd name="connsiteY136" fmla="*/ 785044 h 7341385"/>
              <a:gd name="connsiteX137" fmla="*/ 1273163 w 2183896"/>
              <a:gd name="connsiteY137" fmla="*/ 767822 h 7341385"/>
              <a:gd name="connsiteX138" fmla="*/ 1261682 w 2183896"/>
              <a:gd name="connsiteY138" fmla="*/ 782173 h 7341385"/>
              <a:gd name="connsiteX139" fmla="*/ 1264554 w 2183896"/>
              <a:gd name="connsiteY139" fmla="*/ 808008 h 7341385"/>
              <a:gd name="connsiteX140" fmla="*/ 1253072 w 2183896"/>
              <a:gd name="connsiteY140" fmla="*/ 793655 h 7341385"/>
              <a:gd name="connsiteX141" fmla="*/ 1241591 w 2183896"/>
              <a:gd name="connsiteY141" fmla="*/ 813749 h 7341385"/>
              <a:gd name="connsiteX142" fmla="*/ 1238719 w 2183896"/>
              <a:gd name="connsiteY142" fmla="*/ 833839 h 7341385"/>
              <a:gd name="connsiteX143" fmla="*/ 1232979 w 2183896"/>
              <a:gd name="connsiteY143" fmla="*/ 819489 h 7341385"/>
              <a:gd name="connsiteX144" fmla="*/ 1230110 w 2183896"/>
              <a:gd name="connsiteY144" fmla="*/ 851062 h 7341385"/>
              <a:gd name="connsiteX145" fmla="*/ 1235850 w 2183896"/>
              <a:gd name="connsiteY145" fmla="*/ 874024 h 7341385"/>
              <a:gd name="connsiteX146" fmla="*/ 1224368 w 2183896"/>
              <a:gd name="connsiteY146" fmla="*/ 856803 h 7341385"/>
              <a:gd name="connsiteX147" fmla="*/ 1215755 w 2183896"/>
              <a:gd name="connsiteY147" fmla="*/ 894119 h 7341385"/>
              <a:gd name="connsiteX148" fmla="*/ 1255941 w 2183896"/>
              <a:gd name="connsiteY148" fmla="*/ 985969 h 7341385"/>
              <a:gd name="connsiteX149" fmla="*/ 1296126 w 2183896"/>
              <a:gd name="connsiteY149" fmla="*/ 1049117 h 7341385"/>
              <a:gd name="connsiteX150" fmla="*/ 1336311 w 2183896"/>
              <a:gd name="connsiteY150" fmla="*/ 1072081 h 7341385"/>
              <a:gd name="connsiteX151" fmla="*/ 1356404 w 2183896"/>
              <a:gd name="connsiteY151" fmla="*/ 1069208 h 7341385"/>
              <a:gd name="connsiteX152" fmla="*/ 1370755 w 2183896"/>
              <a:gd name="connsiteY152" fmla="*/ 1077821 h 7341385"/>
              <a:gd name="connsiteX153" fmla="*/ 1405200 w 2183896"/>
              <a:gd name="connsiteY153" fmla="*/ 1077821 h 7341385"/>
              <a:gd name="connsiteX154" fmla="*/ 1448257 w 2183896"/>
              <a:gd name="connsiteY154" fmla="*/ 1097912 h 7341385"/>
              <a:gd name="connsiteX155" fmla="*/ 1491310 w 2183896"/>
              <a:gd name="connsiteY155" fmla="*/ 1100784 h 7341385"/>
              <a:gd name="connsiteX156" fmla="*/ 1586033 w 2183896"/>
              <a:gd name="connsiteY156" fmla="*/ 1123747 h 7341385"/>
              <a:gd name="connsiteX157" fmla="*/ 1637700 w 2183896"/>
              <a:gd name="connsiteY157" fmla="*/ 1129488 h 7341385"/>
              <a:gd name="connsiteX158" fmla="*/ 1715199 w 2183896"/>
              <a:gd name="connsiteY158" fmla="*/ 1149578 h 7341385"/>
              <a:gd name="connsiteX159" fmla="*/ 1758255 w 2183896"/>
              <a:gd name="connsiteY159" fmla="*/ 1161060 h 7341385"/>
              <a:gd name="connsiteX160" fmla="*/ 1881680 w 2183896"/>
              <a:gd name="connsiteY160" fmla="*/ 1235690 h 7341385"/>
              <a:gd name="connsiteX161" fmla="*/ 1944827 w 2183896"/>
              <a:gd name="connsiteY161" fmla="*/ 1382079 h 7341385"/>
              <a:gd name="connsiteX162" fmla="*/ 1964921 w 2183896"/>
              <a:gd name="connsiteY162" fmla="*/ 1422264 h 7341385"/>
              <a:gd name="connsiteX163" fmla="*/ 1990753 w 2183896"/>
              <a:gd name="connsiteY163" fmla="*/ 1531338 h 7341385"/>
              <a:gd name="connsiteX164" fmla="*/ 2019456 w 2183896"/>
              <a:gd name="connsiteY164" fmla="*/ 1640412 h 7341385"/>
              <a:gd name="connsiteX165" fmla="*/ 2056773 w 2183896"/>
              <a:gd name="connsiteY165" fmla="*/ 1798279 h 7341385"/>
              <a:gd name="connsiteX166" fmla="*/ 2091217 w 2183896"/>
              <a:gd name="connsiteY166" fmla="*/ 1996335 h 7341385"/>
              <a:gd name="connsiteX167" fmla="*/ 2125661 w 2183896"/>
              <a:gd name="connsiteY167" fmla="*/ 2306334 h 7341385"/>
              <a:gd name="connsiteX168" fmla="*/ 2148624 w 2183896"/>
              <a:gd name="connsiteY168" fmla="*/ 2573276 h 7341385"/>
              <a:gd name="connsiteX169" fmla="*/ 2183068 w 2183896"/>
              <a:gd name="connsiteY169" fmla="*/ 2840221 h 7341385"/>
              <a:gd name="connsiteX170" fmla="*/ 2183068 w 2183896"/>
              <a:gd name="connsiteY170" fmla="*/ 3015311 h 7341385"/>
              <a:gd name="connsiteX171" fmla="*/ 2174455 w 2183896"/>
              <a:gd name="connsiteY171" fmla="*/ 3253553 h 7341385"/>
              <a:gd name="connsiteX172" fmla="*/ 2160105 w 2183896"/>
              <a:gd name="connsiteY172" fmla="*/ 3422902 h 7341385"/>
              <a:gd name="connsiteX173" fmla="*/ 2137142 w 2183896"/>
              <a:gd name="connsiteY173" fmla="*/ 3543456 h 7341385"/>
              <a:gd name="connsiteX174" fmla="*/ 2122789 w 2183896"/>
              <a:gd name="connsiteY174" fmla="*/ 3586514 h 7341385"/>
              <a:gd name="connsiteX175" fmla="*/ 2117048 w 2183896"/>
              <a:gd name="connsiteY175" fmla="*/ 3652531 h 7341385"/>
              <a:gd name="connsiteX176" fmla="*/ 2094086 w 2183896"/>
              <a:gd name="connsiteY176" fmla="*/ 3712809 h 7341385"/>
              <a:gd name="connsiteX177" fmla="*/ 2071123 w 2183896"/>
              <a:gd name="connsiteY177" fmla="*/ 3718550 h 7341385"/>
              <a:gd name="connsiteX178" fmla="*/ 2028069 w 2183896"/>
              <a:gd name="connsiteY178" fmla="*/ 3689846 h 7341385"/>
              <a:gd name="connsiteX179" fmla="*/ 2007974 w 2183896"/>
              <a:gd name="connsiteY179" fmla="*/ 3684106 h 7341385"/>
              <a:gd name="connsiteX180" fmla="*/ 1970661 w 2183896"/>
              <a:gd name="connsiteY180" fmla="*/ 3761604 h 7341385"/>
              <a:gd name="connsiteX181" fmla="*/ 1918995 w 2183896"/>
              <a:gd name="connsiteY181" fmla="*/ 3816142 h 7341385"/>
              <a:gd name="connsiteX182" fmla="*/ 1850107 w 2183896"/>
              <a:gd name="connsiteY182" fmla="*/ 3864936 h 7341385"/>
              <a:gd name="connsiteX183" fmla="*/ 1835754 w 2183896"/>
              <a:gd name="connsiteY183" fmla="*/ 3890772 h 7341385"/>
              <a:gd name="connsiteX184" fmla="*/ 1852975 w 2183896"/>
              <a:gd name="connsiteY184" fmla="*/ 3956788 h 7341385"/>
              <a:gd name="connsiteX185" fmla="*/ 1873070 w 2183896"/>
              <a:gd name="connsiteY185" fmla="*/ 4381601 h 7341385"/>
              <a:gd name="connsiteX186" fmla="*/ 1861588 w 2183896"/>
              <a:gd name="connsiteY186" fmla="*/ 4473453 h 7341385"/>
              <a:gd name="connsiteX187" fmla="*/ 1873069 w 2183896"/>
              <a:gd name="connsiteY187" fmla="*/ 4602620 h 7341385"/>
              <a:gd name="connsiteX188" fmla="*/ 1930477 w 2183896"/>
              <a:gd name="connsiteY188" fmla="*/ 4843730 h 7341385"/>
              <a:gd name="connsiteX189" fmla="*/ 1916123 w 2183896"/>
              <a:gd name="connsiteY189" fmla="*/ 4992989 h 7341385"/>
              <a:gd name="connsiteX190" fmla="*/ 1893161 w 2183896"/>
              <a:gd name="connsiteY190" fmla="*/ 5130767 h 7341385"/>
              <a:gd name="connsiteX191" fmla="*/ 1893160 w 2183896"/>
              <a:gd name="connsiteY191" fmla="*/ 5205395 h 7341385"/>
              <a:gd name="connsiteX192" fmla="*/ 1873069 w 2183896"/>
              <a:gd name="connsiteY192" fmla="*/ 5216877 h 7341385"/>
              <a:gd name="connsiteX193" fmla="*/ 1835754 w 2183896"/>
              <a:gd name="connsiteY193" fmla="*/ 5239840 h 7341385"/>
              <a:gd name="connsiteX194" fmla="*/ 1847235 w 2183896"/>
              <a:gd name="connsiteY194" fmla="*/ 5325951 h 7341385"/>
              <a:gd name="connsiteX195" fmla="*/ 1838626 w 2183896"/>
              <a:gd name="connsiteY195" fmla="*/ 5354654 h 7341385"/>
              <a:gd name="connsiteX196" fmla="*/ 1824272 w 2183896"/>
              <a:gd name="connsiteY196" fmla="*/ 5357523 h 7341385"/>
              <a:gd name="connsiteX197" fmla="*/ 1809922 w 2183896"/>
              <a:gd name="connsiteY197" fmla="*/ 5369004 h 7341385"/>
              <a:gd name="connsiteX198" fmla="*/ 1804181 w 2183896"/>
              <a:gd name="connsiteY198" fmla="*/ 5406320 h 7341385"/>
              <a:gd name="connsiteX199" fmla="*/ 1809922 w 2183896"/>
              <a:gd name="connsiteY199" fmla="*/ 5429283 h 7341385"/>
              <a:gd name="connsiteX200" fmla="*/ 1807050 w 2183896"/>
              <a:gd name="connsiteY200" fmla="*/ 5457987 h 7341385"/>
              <a:gd name="connsiteX201" fmla="*/ 1786959 w 2183896"/>
              <a:gd name="connsiteY201" fmla="*/ 5472337 h 7341385"/>
              <a:gd name="connsiteX202" fmla="*/ 1769736 w 2183896"/>
              <a:gd name="connsiteY202" fmla="*/ 5480949 h 7341385"/>
              <a:gd name="connsiteX203" fmla="*/ 1749642 w 2183896"/>
              <a:gd name="connsiteY203" fmla="*/ 5526875 h 7341385"/>
              <a:gd name="connsiteX204" fmla="*/ 1680754 w 2183896"/>
              <a:gd name="connsiteY204" fmla="*/ 5641689 h 7341385"/>
              <a:gd name="connsiteX205" fmla="*/ 1608997 w 2183896"/>
              <a:gd name="connsiteY205" fmla="*/ 5782336 h 7341385"/>
              <a:gd name="connsiteX206" fmla="*/ 1565939 w 2183896"/>
              <a:gd name="connsiteY206" fmla="*/ 5891409 h 7341385"/>
              <a:gd name="connsiteX207" fmla="*/ 1548717 w 2183896"/>
              <a:gd name="connsiteY207" fmla="*/ 5931594 h 7341385"/>
              <a:gd name="connsiteX208" fmla="*/ 1537236 w 2183896"/>
              <a:gd name="connsiteY208" fmla="*/ 5989002 h 7341385"/>
              <a:gd name="connsiteX209" fmla="*/ 1522886 w 2183896"/>
              <a:gd name="connsiteY209" fmla="*/ 6011964 h 7341385"/>
              <a:gd name="connsiteX210" fmla="*/ 1511404 w 2183896"/>
              <a:gd name="connsiteY210" fmla="*/ 6037799 h 7341385"/>
              <a:gd name="connsiteX211" fmla="*/ 1505663 w 2183896"/>
              <a:gd name="connsiteY211" fmla="*/ 6057891 h 7341385"/>
              <a:gd name="connsiteX212" fmla="*/ 1471219 w 2183896"/>
              <a:gd name="connsiteY212" fmla="*/ 6089466 h 7341385"/>
              <a:gd name="connsiteX213" fmla="*/ 1488441 w 2183896"/>
              <a:gd name="connsiteY213" fmla="*/ 6169836 h 7341385"/>
              <a:gd name="connsiteX214" fmla="*/ 1571681 w 2183896"/>
              <a:gd name="connsiteY214" fmla="*/ 6195667 h 7341385"/>
              <a:gd name="connsiteX215" fmla="*/ 1577421 w 2183896"/>
              <a:gd name="connsiteY215" fmla="*/ 6238724 h 7341385"/>
              <a:gd name="connsiteX216" fmla="*/ 1548717 w 2183896"/>
              <a:gd name="connsiteY216" fmla="*/ 6247334 h 7341385"/>
              <a:gd name="connsiteX217" fmla="*/ 1597515 w 2183896"/>
              <a:gd name="connsiteY217" fmla="*/ 6316223 h 7341385"/>
              <a:gd name="connsiteX218" fmla="*/ 1542976 w 2183896"/>
              <a:gd name="connsiteY218" fmla="*/ 6342057 h 7341385"/>
              <a:gd name="connsiteX219" fmla="*/ 1565940 w 2183896"/>
              <a:gd name="connsiteY219" fmla="*/ 6387983 h 7341385"/>
              <a:gd name="connsiteX220" fmla="*/ 1640569 w 2183896"/>
              <a:gd name="connsiteY220" fmla="*/ 6594648 h 7341385"/>
              <a:gd name="connsiteX221" fmla="*/ 1614737 w 2183896"/>
              <a:gd name="connsiteY221" fmla="*/ 6821405 h 7341385"/>
              <a:gd name="connsiteX222" fmla="*/ 1474088 w 2183896"/>
              <a:gd name="connsiteY222" fmla="*/ 6844369 h 7341385"/>
              <a:gd name="connsiteX223" fmla="*/ 1310479 w 2183896"/>
              <a:gd name="connsiteY223" fmla="*/ 6700850 h 7341385"/>
              <a:gd name="connsiteX224" fmla="*/ 1238719 w 2183896"/>
              <a:gd name="connsiteY224" fmla="*/ 6468352 h 7341385"/>
              <a:gd name="connsiteX225" fmla="*/ 1204274 w 2183896"/>
              <a:gd name="connsiteY225" fmla="*/ 6494184 h 7341385"/>
              <a:gd name="connsiteX226" fmla="*/ 1224368 w 2183896"/>
              <a:gd name="connsiteY226" fmla="*/ 6531501 h 7341385"/>
              <a:gd name="connsiteX227" fmla="*/ 1224369 w 2183896"/>
              <a:gd name="connsiteY227" fmla="*/ 6571686 h 7341385"/>
              <a:gd name="connsiteX228" fmla="*/ 1235850 w 2183896"/>
              <a:gd name="connsiteY228" fmla="*/ 6660665 h 7341385"/>
              <a:gd name="connsiteX229" fmla="*/ 1210015 w 2183896"/>
              <a:gd name="connsiteY229" fmla="*/ 6695110 h 7341385"/>
              <a:gd name="connsiteX230" fmla="*/ 1232979 w 2183896"/>
              <a:gd name="connsiteY230" fmla="*/ 6766869 h 7341385"/>
              <a:gd name="connsiteX231" fmla="*/ 1235850 w 2183896"/>
              <a:gd name="connsiteY231" fmla="*/ 6841500 h 7341385"/>
              <a:gd name="connsiteX232" fmla="*/ 1319089 w 2183896"/>
              <a:gd name="connsiteY232" fmla="*/ 6904647 h 7341385"/>
              <a:gd name="connsiteX233" fmla="*/ 1327702 w 2183896"/>
              <a:gd name="connsiteY233" fmla="*/ 6953442 h 7341385"/>
              <a:gd name="connsiteX234" fmla="*/ 1310479 w 2183896"/>
              <a:gd name="connsiteY234" fmla="*/ 6979277 h 7341385"/>
              <a:gd name="connsiteX235" fmla="*/ 1327702 w 2183896"/>
              <a:gd name="connsiteY235" fmla="*/ 7051033 h 7341385"/>
              <a:gd name="connsiteX236" fmla="*/ 1321961 w 2183896"/>
              <a:gd name="connsiteY236" fmla="*/ 7142885 h 7341385"/>
              <a:gd name="connsiteX237" fmla="*/ 1333442 w 2183896"/>
              <a:gd name="connsiteY237" fmla="*/ 7200292 h 7341385"/>
              <a:gd name="connsiteX238" fmla="*/ 1313348 w 2183896"/>
              <a:gd name="connsiteY238" fmla="*/ 7309366 h 7341385"/>
              <a:gd name="connsiteX239" fmla="*/ 1267423 w 2183896"/>
              <a:gd name="connsiteY239" fmla="*/ 7338070 h 7341385"/>
              <a:gd name="connsiteX240" fmla="*/ 1083720 w 2183896"/>
              <a:gd name="connsiteY240" fmla="*/ 7338070 h 7341385"/>
              <a:gd name="connsiteX241" fmla="*/ 928720 w 2183896"/>
              <a:gd name="connsiteY241" fmla="*/ 7292144 h 7341385"/>
              <a:gd name="connsiteX242" fmla="*/ 871313 w 2183896"/>
              <a:gd name="connsiteY242" fmla="*/ 7214645 h 7341385"/>
              <a:gd name="connsiteX243" fmla="*/ 865573 w 2183896"/>
              <a:gd name="connsiteY243" fmla="*/ 7131404 h 7341385"/>
              <a:gd name="connsiteX244" fmla="*/ 908629 w 2183896"/>
              <a:gd name="connsiteY244" fmla="*/ 7071128 h 7341385"/>
              <a:gd name="connsiteX245" fmla="*/ 917239 w 2183896"/>
              <a:gd name="connsiteY245" fmla="*/ 7045293 h 7341385"/>
              <a:gd name="connsiteX246" fmla="*/ 868444 w 2183896"/>
              <a:gd name="connsiteY246" fmla="*/ 7048165 h 7341385"/>
              <a:gd name="connsiteX247" fmla="*/ 885666 w 2183896"/>
              <a:gd name="connsiteY247" fmla="*/ 7005108 h 7341385"/>
              <a:gd name="connsiteX248" fmla="*/ 934461 w 2183896"/>
              <a:gd name="connsiteY248" fmla="*/ 6967795 h 7341385"/>
              <a:gd name="connsiteX249" fmla="*/ 957423 w 2183896"/>
              <a:gd name="connsiteY249" fmla="*/ 6933351 h 7341385"/>
              <a:gd name="connsiteX250" fmla="*/ 966036 w 2183896"/>
              <a:gd name="connsiteY250" fmla="*/ 6910388 h 7341385"/>
              <a:gd name="connsiteX251" fmla="*/ 937332 w 2183896"/>
              <a:gd name="connsiteY251" fmla="*/ 6850109 h 7341385"/>
              <a:gd name="connsiteX252" fmla="*/ 940202 w 2183896"/>
              <a:gd name="connsiteY252" fmla="*/ 6786961 h 7341385"/>
              <a:gd name="connsiteX253" fmla="*/ 948815 w 2183896"/>
              <a:gd name="connsiteY253" fmla="*/ 6752517 h 7341385"/>
              <a:gd name="connsiteX254" fmla="*/ 902889 w 2183896"/>
              <a:gd name="connsiteY254" fmla="*/ 6741036 h 7341385"/>
              <a:gd name="connsiteX255" fmla="*/ 868444 w 2183896"/>
              <a:gd name="connsiteY255" fmla="*/ 6720945 h 7341385"/>
              <a:gd name="connsiteX256" fmla="*/ 845481 w 2183896"/>
              <a:gd name="connsiteY256" fmla="*/ 6654925 h 7341385"/>
              <a:gd name="connsiteX257" fmla="*/ 839740 w 2183896"/>
              <a:gd name="connsiteY257" fmla="*/ 6608999 h 7341385"/>
              <a:gd name="connsiteX258" fmla="*/ 842609 w 2183896"/>
              <a:gd name="connsiteY258" fmla="*/ 6586035 h 7341385"/>
              <a:gd name="connsiteX259" fmla="*/ 785202 w 2183896"/>
              <a:gd name="connsiteY259" fmla="*/ 6301872 h 7341385"/>
              <a:gd name="connsiteX260" fmla="*/ 719185 w 2183896"/>
              <a:gd name="connsiteY260" fmla="*/ 6052150 h 7341385"/>
              <a:gd name="connsiteX261" fmla="*/ 681869 w 2183896"/>
              <a:gd name="connsiteY261" fmla="*/ 5834002 h 7341385"/>
              <a:gd name="connsiteX262" fmla="*/ 641684 w 2183896"/>
              <a:gd name="connsiteY262" fmla="*/ 5521135 h 7341385"/>
              <a:gd name="connsiteX263" fmla="*/ 612981 w 2183896"/>
              <a:gd name="connsiteY263" fmla="*/ 5331691 h 7341385"/>
              <a:gd name="connsiteX264" fmla="*/ 615853 w 2183896"/>
              <a:gd name="connsiteY264" fmla="*/ 5277153 h 7341385"/>
              <a:gd name="connsiteX265" fmla="*/ 612980 w 2183896"/>
              <a:gd name="connsiteY265" fmla="*/ 5254190 h 7341385"/>
              <a:gd name="connsiteX266" fmla="*/ 595758 w 2183896"/>
              <a:gd name="connsiteY266" fmla="*/ 5145116 h 7341385"/>
              <a:gd name="connsiteX267" fmla="*/ 561314 w 2183896"/>
              <a:gd name="connsiteY267" fmla="*/ 4995858 h 7341385"/>
              <a:gd name="connsiteX268" fmla="*/ 546964 w 2183896"/>
              <a:gd name="connsiteY268" fmla="*/ 4921229 h 7341385"/>
              <a:gd name="connsiteX269" fmla="*/ 532611 w 2183896"/>
              <a:gd name="connsiteY269" fmla="*/ 4774841 h 7341385"/>
              <a:gd name="connsiteX270" fmla="*/ 515388 w 2183896"/>
              <a:gd name="connsiteY270" fmla="*/ 4599749 h 7341385"/>
              <a:gd name="connsiteX271" fmla="*/ 486685 w 2183896"/>
              <a:gd name="connsiteY271" fmla="*/ 4390214 h 7341385"/>
              <a:gd name="connsiteX272" fmla="*/ 460853 w 2183896"/>
              <a:gd name="connsiteY272" fmla="*/ 4177807 h 7341385"/>
              <a:gd name="connsiteX273" fmla="*/ 432149 w 2183896"/>
              <a:gd name="connsiteY273" fmla="*/ 4054381 h 7341385"/>
              <a:gd name="connsiteX274" fmla="*/ 432149 w 2183896"/>
              <a:gd name="connsiteY274" fmla="*/ 4002714 h 7341385"/>
              <a:gd name="connsiteX275" fmla="*/ 423537 w 2183896"/>
              <a:gd name="connsiteY275" fmla="*/ 3919476 h 7341385"/>
              <a:gd name="connsiteX276" fmla="*/ 417796 w 2183896"/>
              <a:gd name="connsiteY276" fmla="*/ 3841974 h 7341385"/>
              <a:gd name="connsiteX277" fmla="*/ 380483 w 2183896"/>
              <a:gd name="connsiteY277" fmla="*/ 3836234 h 7341385"/>
              <a:gd name="connsiteX278" fmla="*/ 348907 w 2183896"/>
              <a:gd name="connsiteY278" fmla="*/ 3887900 h 7341385"/>
              <a:gd name="connsiteX279" fmla="*/ 308723 w 2183896"/>
              <a:gd name="connsiteY279" fmla="*/ 3916604 h 7341385"/>
              <a:gd name="connsiteX280" fmla="*/ 277151 w 2183896"/>
              <a:gd name="connsiteY280" fmla="*/ 3902253 h 7341385"/>
              <a:gd name="connsiteX281" fmla="*/ 81966 w 2183896"/>
              <a:gd name="connsiteY281" fmla="*/ 3841974 h 7341385"/>
              <a:gd name="connsiteX282" fmla="*/ 67612 w 2183896"/>
              <a:gd name="connsiteY282" fmla="*/ 3816143 h 7341385"/>
              <a:gd name="connsiteX283" fmla="*/ 64743 w 2183896"/>
              <a:gd name="connsiteY283" fmla="*/ 3787439 h 7341385"/>
              <a:gd name="connsiteX284" fmla="*/ 18818 w 2183896"/>
              <a:gd name="connsiteY284" fmla="*/ 3775958 h 7341385"/>
              <a:gd name="connsiteX285" fmla="*/ 10206 w 2183896"/>
              <a:gd name="connsiteY285" fmla="*/ 3755864 h 7341385"/>
              <a:gd name="connsiteX286" fmla="*/ 41780 w 2183896"/>
              <a:gd name="connsiteY286" fmla="*/ 3672625 h 7341385"/>
              <a:gd name="connsiteX287" fmla="*/ 56131 w 2183896"/>
              <a:gd name="connsiteY287" fmla="*/ 3629567 h 7341385"/>
              <a:gd name="connsiteX288" fmla="*/ 33168 w 2183896"/>
              <a:gd name="connsiteY288" fmla="*/ 3514754 h 7341385"/>
              <a:gd name="connsiteX289" fmla="*/ 30300 w 2183896"/>
              <a:gd name="connsiteY289" fmla="*/ 3394198 h 7341385"/>
              <a:gd name="connsiteX290" fmla="*/ 38909 w 2183896"/>
              <a:gd name="connsiteY290" fmla="*/ 3325310 h 7341385"/>
              <a:gd name="connsiteX291" fmla="*/ 36040 w 2183896"/>
              <a:gd name="connsiteY291" fmla="*/ 3161701 h 7341385"/>
              <a:gd name="connsiteX292" fmla="*/ 30299 w 2183896"/>
              <a:gd name="connsiteY292" fmla="*/ 2909110 h 7341385"/>
              <a:gd name="connsiteX293" fmla="*/ 50391 w 2183896"/>
              <a:gd name="connsiteY293" fmla="*/ 2768461 h 7341385"/>
              <a:gd name="connsiteX294" fmla="*/ 41781 w 2183896"/>
              <a:gd name="connsiteY294" fmla="*/ 2754110 h 7341385"/>
              <a:gd name="connsiteX295" fmla="*/ 38908 w 2183896"/>
              <a:gd name="connsiteY295" fmla="*/ 2731147 h 7341385"/>
              <a:gd name="connsiteX296" fmla="*/ 10205 w 2183896"/>
              <a:gd name="connsiteY296" fmla="*/ 2676609 h 7341385"/>
              <a:gd name="connsiteX297" fmla="*/ 1596 w 2183896"/>
              <a:gd name="connsiteY297" fmla="*/ 2584757 h 7341385"/>
              <a:gd name="connsiteX298" fmla="*/ 18818 w 2183896"/>
              <a:gd name="connsiteY298" fmla="*/ 2530222 h 7341385"/>
              <a:gd name="connsiteX299" fmla="*/ 41781 w 2183896"/>
              <a:gd name="connsiteY299" fmla="*/ 2498647 h 7341385"/>
              <a:gd name="connsiteX300" fmla="*/ 30300 w 2183896"/>
              <a:gd name="connsiteY300" fmla="*/ 2403926 h 7341385"/>
              <a:gd name="connsiteX301" fmla="*/ 33168 w 2183896"/>
              <a:gd name="connsiteY301" fmla="*/ 2271890 h 7341385"/>
              <a:gd name="connsiteX302" fmla="*/ 44649 w 2183896"/>
              <a:gd name="connsiteY302" fmla="*/ 2211611 h 7341385"/>
              <a:gd name="connsiteX303" fmla="*/ 56131 w 2183896"/>
              <a:gd name="connsiteY303" fmla="*/ 2056612 h 7341385"/>
              <a:gd name="connsiteX304" fmla="*/ 84834 w 2183896"/>
              <a:gd name="connsiteY304" fmla="*/ 1812633 h 7341385"/>
              <a:gd name="connsiteX305" fmla="*/ 150854 w 2183896"/>
              <a:gd name="connsiteY305" fmla="*/ 1568651 h 7341385"/>
              <a:gd name="connsiteX306" fmla="*/ 168076 w 2183896"/>
              <a:gd name="connsiteY306" fmla="*/ 1494021 h 7341385"/>
              <a:gd name="connsiteX307" fmla="*/ 191039 w 2183896"/>
              <a:gd name="connsiteY307" fmla="*/ 1450968 h 7341385"/>
              <a:gd name="connsiteX308" fmla="*/ 274278 w 2183896"/>
              <a:gd name="connsiteY308" fmla="*/ 1353376 h 7341385"/>
              <a:gd name="connsiteX309" fmla="*/ 337426 w 2183896"/>
              <a:gd name="connsiteY309" fmla="*/ 1330412 h 7341385"/>
              <a:gd name="connsiteX310" fmla="*/ 380483 w 2183896"/>
              <a:gd name="connsiteY310" fmla="*/ 1307450 h 7341385"/>
              <a:gd name="connsiteX311" fmla="*/ 435018 w 2183896"/>
              <a:gd name="connsiteY311" fmla="*/ 1293097 h 7341385"/>
              <a:gd name="connsiteX312" fmla="*/ 466594 w 2183896"/>
              <a:gd name="connsiteY312" fmla="*/ 1281615 h 7341385"/>
              <a:gd name="connsiteX313" fmla="*/ 501038 w 2183896"/>
              <a:gd name="connsiteY313" fmla="*/ 1264393 h 7341385"/>
              <a:gd name="connsiteX314" fmla="*/ 541224 w 2183896"/>
              <a:gd name="connsiteY314" fmla="*/ 1252912 h 7341385"/>
              <a:gd name="connsiteX315" fmla="*/ 578536 w 2183896"/>
              <a:gd name="connsiteY315" fmla="*/ 1229948 h 7341385"/>
              <a:gd name="connsiteX316" fmla="*/ 658907 w 2183896"/>
              <a:gd name="connsiteY316" fmla="*/ 1189764 h 7341385"/>
              <a:gd name="connsiteX317" fmla="*/ 701963 w 2183896"/>
              <a:gd name="connsiteY317" fmla="*/ 1166801 h 7341385"/>
              <a:gd name="connsiteX318" fmla="*/ 739277 w 2183896"/>
              <a:gd name="connsiteY318" fmla="*/ 1143838 h 7341385"/>
              <a:gd name="connsiteX319" fmla="*/ 782333 w 2183896"/>
              <a:gd name="connsiteY319" fmla="*/ 1138097 h 7341385"/>
              <a:gd name="connsiteX320" fmla="*/ 782334 w 2183896"/>
              <a:gd name="connsiteY320" fmla="*/ 980229 h 7341385"/>
              <a:gd name="connsiteX321" fmla="*/ 681869 w 2183896"/>
              <a:gd name="connsiteY321" fmla="*/ 968748 h 7341385"/>
              <a:gd name="connsiteX322" fmla="*/ 644556 w 2183896"/>
              <a:gd name="connsiteY322" fmla="*/ 919950 h 7341385"/>
              <a:gd name="connsiteX323" fmla="*/ 630203 w 2183896"/>
              <a:gd name="connsiteY323" fmla="*/ 891247 h 7341385"/>
              <a:gd name="connsiteX324" fmla="*/ 569927 w 2183896"/>
              <a:gd name="connsiteY324" fmla="*/ 816617 h 7341385"/>
              <a:gd name="connsiteX325" fmla="*/ 524001 w 2183896"/>
              <a:gd name="connsiteY325" fmla="*/ 753469 h 7341385"/>
              <a:gd name="connsiteX326" fmla="*/ 501039 w 2183896"/>
              <a:gd name="connsiteY326" fmla="*/ 681712 h 7341385"/>
              <a:gd name="connsiteX327" fmla="*/ 498166 w 2183896"/>
              <a:gd name="connsiteY327" fmla="*/ 609951 h 7341385"/>
              <a:gd name="connsiteX328" fmla="*/ 457981 w 2183896"/>
              <a:gd name="connsiteY328" fmla="*/ 578378 h 7341385"/>
              <a:gd name="connsiteX329" fmla="*/ 452240 w 2183896"/>
              <a:gd name="connsiteY329" fmla="*/ 529581 h 7341385"/>
              <a:gd name="connsiteX330" fmla="*/ 437891 w 2183896"/>
              <a:gd name="connsiteY330" fmla="*/ 506619 h 7341385"/>
              <a:gd name="connsiteX331" fmla="*/ 437890 w 2183896"/>
              <a:gd name="connsiteY331" fmla="*/ 532453 h 7341385"/>
              <a:gd name="connsiteX332" fmla="*/ 412055 w 2183896"/>
              <a:gd name="connsiteY332" fmla="*/ 454952 h 7341385"/>
              <a:gd name="connsiteX333" fmla="*/ 397706 w 2183896"/>
              <a:gd name="connsiteY333" fmla="*/ 348750 h 7341385"/>
              <a:gd name="connsiteX334" fmla="*/ 391964 w 2183896"/>
              <a:gd name="connsiteY334" fmla="*/ 368842 h 7341385"/>
              <a:gd name="connsiteX335" fmla="*/ 400574 w 2183896"/>
              <a:gd name="connsiteY335" fmla="*/ 317175 h 7341385"/>
              <a:gd name="connsiteX336" fmla="*/ 423537 w 2183896"/>
              <a:gd name="connsiteY336" fmla="*/ 219583 h 7341385"/>
              <a:gd name="connsiteX337" fmla="*/ 489557 w 2183896"/>
              <a:gd name="connsiteY337" fmla="*/ 136344 h 7341385"/>
              <a:gd name="connsiteX338" fmla="*/ 480944 w 2183896"/>
              <a:gd name="connsiteY338" fmla="*/ 133472 h 7341385"/>
              <a:gd name="connsiteX339" fmla="*/ 569927 w 2183896"/>
              <a:gd name="connsiteY339" fmla="*/ 64583 h 7341385"/>
              <a:gd name="connsiteX340" fmla="*/ 630203 w 2183896"/>
              <a:gd name="connsiteY340" fmla="*/ 87546 h 7341385"/>
              <a:gd name="connsiteX341" fmla="*/ 693350 w 2183896"/>
              <a:gd name="connsiteY341" fmla="*/ 55975 h 7341385"/>
              <a:gd name="connsiteX342" fmla="*/ 750758 w 2183896"/>
              <a:gd name="connsiteY342" fmla="*/ 44493 h 7341385"/>
              <a:gd name="connsiteX343" fmla="*/ 782334 w 2183896"/>
              <a:gd name="connsiteY343" fmla="*/ 27270 h 7341385"/>
              <a:gd name="connsiteX344" fmla="*/ 813906 w 2183896"/>
              <a:gd name="connsiteY344" fmla="*/ 27270 h 7341385"/>
              <a:gd name="connsiteX345" fmla="*/ 845481 w 2183896"/>
              <a:gd name="connsiteY345" fmla="*/ 15789 h 7341385"/>
              <a:gd name="connsiteX346" fmla="*/ 914370 w 2183896"/>
              <a:gd name="connsiteY346" fmla="*/ 12917 h 7341385"/>
              <a:gd name="connsiteX347" fmla="*/ 951683 w 2183896"/>
              <a:gd name="connsiteY347" fmla="*/ 10048 h 7341385"/>
              <a:gd name="connsiteX348" fmla="*/ 1000480 w 2183896"/>
              <a:gd name="connsiteY348" fmla="*/ 1435 h 7341385"/>
              <a:gd name="connsiteX349" fmla="*/ 1016983 w 2183896"/>
              <a:gd name="connsiteY349"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276644 w 2183896"/>
              <a:gd name="connsiteY65" fmla="*/ 2896140 h 7341385"/>
              <a:gd name="connsiteX66" fmla="*/ 271007 w 2183896"/>
              <a:gd name="connsiteY66" fmla="*/ 2879755 h 7341385"/>
              <a:gd name="connsiteX67" fmla="*/ 275440 w 2183896"/>
              <a:gd name="connsiteY67" fmla="*/ 2895388 h 7341385"/>
              <a:gd name="connsiteX68" fmla="*/ 276644 w 2183896"/>
              <a:gd name="connsiteY68" fmla="*/ 2896140 h 7341385"/>
              <a:gd name="connsiteX69" fmla="*/ 804746 w 2183896"/>
              <a:gd name="connsiteY69" fmla="*/ 2784338 h 7341385"/>
              <a:gd name="connsiteX70" fmla="*/ 319884 w 2183896"/>
              <a:gd name="connsiteY70" fmla="*/ 2897058 h 7341385"/>
              <a:gd name="connsiteX71" fmla="*/ 296299 w 2183896"/>
              <a:gd name="connsiteY71" fmla="*/ 2903482 h 7341385"/>
              <a:gd name="connsiteX72" fmla="*/ 295032 w 2183896"/>
              <a:gd name="connsiteY72" fmla="*/ 2910748 h 7341385"/>
              <a:gd name="connsiteX73" fmla="*/ 295415 w 2183896"/>
              <a:gd name="connsiteY73" fmla="*/ 2911271 h 7341385"/>
              <a:gd name="connsiteX74" fmla="*/ 315246 w 2183896"/>
              <a:gd name="connsiteY74" fmla="*/ 3112300 h 7341385"/>
              <a:gd name="connsiteX75" fmla="*/ 292943 w 2183896"/>
              <a:gd name="connsiteY75" fmla="*/ 3346476 h 7341385"/>
              <a:gd name="connsiteX76" fmla="*/ 281790 w 2183896"/>
              <a:gd name="connsiteY76" fmla="*/ 3524895 h 7341385"/>
              <a:gd name="connsiteX77" fmla="*/ 343337 w 2183896"/>
              <a:gd name="connsiteY77" fmla="*/ 3626466 h 7341385"/>
              <a:gd name="connsiteX78" fmla="*/ 337549 w 2183896"/>
              <a:gd name="connsiteY78" fmla="*/ 3781375 h 7341385"/>
              <a:gd name="connsiteX79" fmla="*/ 705536 w 2183896"/>
              <a:gd name="connsiteY79" fmla="*/ 3814828 h 7341385"/>
              <a:gd name="connsiteX80" fmla="*/ 804746 w 2183896"/>
              <a:gd name="connsiteY80" fmla="*/ 2784338 h 7341385"/>
              <a:gd name="connsiteX81" fmla="*/ 420669 w 2183896"/>
              <a:gd name="connsiteY81" fmla="*/ 2779942 h 7341385"/>
              <a:gd name="connsiteX82" fmla="*/ 406315 w 2183896"/>
              <a:gd name="connsiteY82" fmla="*/ 2794295 h 7341385"/>
              <a:gd name="connsiteX83" fmla="*/ 369002 w 2183896"/>
              <a:gd name="connsiteY83" fmla="*/ 2828740 h 7341385"/>
              <a:gd name="connsiteX84" fmla="*/ 343166 w 2183896"/>
              <a:gd name="connsiteY84" fmla="*/ 2828739 h 7341385"/>
              <a:gd name="connsiteX85" fmla="*/ 340298 w 2183896"/>
              <a:gd name="connsiteY85" fmla="*/ 2874665 h 7341385"/>
              <a:gd name="connsiteX86" fmla="*/ 414928 w 2183896"/>
              <a:gd name="connsiteY86" fmla="*/ 2868925 h 7341385"/>
              <a:gd name="connsiteX87" fmla="*/ 417796 w 2183896"/>
              <a:gd name="connsiteY87" fmla="*/ 2814386 h 7341385"/>
              <a:gd name="connsiteX88" fmla="*/ 420669 w 2183896"/>
              <a:gd name="connsiteY88" fmla="*/ 2779942 h 7341385"/>
              <a:gd name="connsiteX89" fmla="*/ 1654922 w 2183896"/>
              <a:gd name="connsiteY89" fmla="*/ 2335038 h 7341385"/>
              <a:gd name="connsiteX90" fmla="*/ 1643440 w 2183896"/>
              <a:gd name="connsiteY90" fmla="*/ 2375223 h 7341385"/>
              <a:gd name="connsiteX91" fmla="*/ 1649182 w 2183896"/>
              <a:gd name="connsiteY91" fmla="*/ 2478556 h 7341385"/>
              <a:gd name="connsiteX92" fmla="*/ 1675013 w 2183896"/>
              <a:gd name="connsiteY92" fmla="*/ 2782814 h 7341385"/>
              <a:gd name="connsiteX93" fmla="*/ 1720939 w 2183896"/>
              <a:gd name="connsiteY93" fmla="*/ 2963645 h 7341385"/>
              <a:gd name="connsiteX94" fmla="*/ 1712330 w 2183896"/>
              <a:gd name="connsiteY94" fmla="*/ 2857443 h 7341385"/>
              <a:gd name="connsiteX95" fmla="*/ 1700847 w 2183896"/>
              <a:gd name="connsiteY95" fmla="*/ 2616333 h 7341385"/>
              <a:gd name="connsiteX96" fmla="*/ 1680754 w 2183896"/>
              <a:gd name="connsiteY96" fmla="*/ 2395314 h 7341385"/>
              <a:gd name="connsiteX97" fmla="*/ 1654922 w 2183896"/>
              <a:gd name="connsiteY97" fmla="*/ 2335038 h 7341385"/>
              <a:gd name="connsiteX98" fmla="*/ 1016983 w 2183896"/>
              <a:gd name="connsiteY98" fmla="*/ 0 h 7341385"/>
              <a:gd name="connsiteX99" fmla="*/ 1063628 w 2183896"/>
              <a:gd name="connsiteY99" fmla="*/ 7176 h 7341385"/>
              <a:gd name="connsiteX100" fmla="*/ 1132517 w 2183896"/>
              <a:gd name="connsiteY100" fmla="*/ 38752 h 7341385"/>
              <a:gd name="connsiteX101" fmla="*/ 1115294 w 2183896"/>
              <a:gd name="connsiteY101" fmla="*/ 33011 h 7341385"/>
              <a:gd name="connsiteX102" fmla="*/ 1175571 w 2183896"/>
              <a:gd name="connsiteY102" fmla="*/ 93287 h 7341385"/>
              <a:gd name="connsiteX103" fmla="*/ 1207147 w 2183896"/>
              <a:gd name="connsiteY103" fmla="*/ 133472 h 7341385"/>
              <a:gd name="connsiteX104" fmla="*/ 1192793 w 2183896"/>
              <a:gd name="connsiteY104" fmla="*/ 124863 h 7341385"/>
              <a:gd name="connsiteX105" fmla="*/ 1224368 w 2183896"/>
              <a:gd name="connsiteY105" fmla="*/ 162175 h 7341385"/>
              <a:gd name="connsiteX106" fmla="*/ 1301867 w 2183896"/>
              <a:gd name="connsiteY106" fmla="*/ 256898 h 7341385"/>
              <a:gd name="connsiteX107" fmla="*/ 1330571 w 2183896"/>
              <a:gd name="connsiteY107" fmla="*/ 406157 h 7341385"/>
              <a:gd name="connsiteX108" fmla="*/ 1327701 w 2183896"/>
              <a:gd name="connsiteY108" fmla="*/ 518100 h 7341385"/>
              <a:gd name="connsiteX109" fmla="*/ 1350664 w 2183896"/>
              <a:gd name="connsiteY109" fmla="*/ 535322 h 7341385"/>
              <a:gd name="connsiteX110" fmla="*/ 1319088 w 2183896"/>
              <a:gd name="connsiteY110" fmla="*/ 518100 h 7341385"/>
              <a:gd name="connsiteX111" fmla="*/ 1319088 w 2183896"/>
              <a:gd name="connsiteY111" fmla="*/ 552544 h 7341385"/>
              <a:gd name="connsiteX112" fmla="*/ 1342052 w 2183896"/>
              <a:gd name="connsiteY112" fmla="*/ 566898 h 7341385"/>
              <a:gd name="connsiteX113" fmla="*/ 1321961 w 2183896"/>
              <a:gd name="connsiteY113" fmla="*/ 564026 h 7341385"/>
              <a:gd name="connsiteX114" fmla="*/ 1324830 w 2183896"/>
              <a:gd name="connsiteY114" fmla="*/ 589861 h 7341385"/>
              <a:gd name="connsiteX115" fmla="*/ 1353533 w 2183896"/>
              <a:gd name="connsiteY115" fmla="*/ 615693 h 7341385"/>
              <a:gd name="connsiteX116" fmla="*/ 1339183 w 2183896"/>
              <a:gd name="connsiteY116" fmla="*/ 609952 h 7341385"/>
              <a:gd name="connsiteX117" fmla="*/ 1347792 w 2183896"/>
              <a:gd name="connsiteY117" fmla="*/ 635786 h 7341385"/>
              <a:gd name="connsiteX118" fmla="*/ 1356405 w 2183896"/>
              <a:gd name="connsiteY118" fmla="*/ 647268 h 7341385"/>
              <a:gd name="connsiteX119" fmla="*/ 1339182 w 2183896"/>
              <a:gd name="connsiteY119" fmla="*/ 635786 h 7341385"/>
              <a:gd name="connsiteX120" fmla="*/ 1333443 w 2183896"/>
              <a:gd name="connsiteY120" fmla="*/ 653008 h 7341385"/>
              <a:gd name="connsiteX121" fmla="*/ 1339183 w 2183896"/>
              <a:gd name="connsiteY121" fmla="*/ 675972 h 7341385"/>
              <a:gd name="connsiteX122" fmla="*/ 1324829 w 2183896"/>
              <a:gd name="connsiteY122" fmla="*/ 658749 h 7341385"/>
              <a:gd name="connsiteX123" fmla="*/ 1321960 w 2183896"/>
              <a:gd name="connsiteY123" fmla="*/ 678841 h 7341385"/>
              <a:gd name="connsiteX124" fmla="*/ 1333443 w 2183896"/>
              <a:gd name="connsiteY124" fmla="*/ 701803 h 7341385"/>
              <a:gd name="connsiteX125" fmla="*/ 1316220 w 2183896"/>
              <a:gd name="connsiteY125" fmla="*/ 687453 h 7341385"/>
              <a:gd name="connsiteX126" fmla="*/ 1313349 w 2183896"/>
              <a:gd name="connsiteY126" fmla="*/ 701803 h 7341385"/>
              <a:gd name="connsiteX127" fmla="*/ 1316219 w 2183896"/>
              <a:gd name="connsiteY127" fmla="*/ 716156 h 7341385"/>
              <a:gd name="connsiteX128" fmla="*/ 1287517 w 2183896"/>
              <a:gd name="connsiteY128" fmla="*/ 690322 h 7341385"/>
              <a:gd name="connsiteX129" fmla="*/ 1284645 w 2183896"/>
              <a:gd name="connsiteY129" fmla="*/ 721897 h 7341385"/>
              <a:gd name="connsiteX130" fmla="*/ 1293257 w 2183896"/>
              <a:gd name="connsiteY130" fmla="*/ 739119 h 7341385"/>
              <a:gd name="connsiteX131" fmla="*/ 1276035 w 2183896"/>
              <a:gd name="connsiteY131" fmla="*/ 733378 h 7341385"/>
              <a:gd name="connsiteX132" fmla="*/ 1287516 w 2183896"/>
              <a:gd name="connsiteY132" fmla="*/ 753469 h 7341385"/>
              <a:gd name="connsiteX133" fmla="*/ 1304739 w 2183896"/>
              <a:gd name="connsiteY133" fmla="*/ 762082 h 7341385"/>
              <a:gd name="connsiteX134" fmla="*/ 1284645 w 2183896"/>
              <a:gd name="connsiteY134" fmla="*/ 756341 h 7341385"/>
              <a:gd name="connsiteX135" fmla="*/ 1287516 w 2183896"/>
              <a:gd name="connsiteY135" fmla="*/ 770691 h 7341385"/>
              <a:gd name="connsiteX136" fmla="*/ 1296126 w 2183896"/>
              <a:gd name="connsiteY136" fmla="*/ 785044 h 7341385"/>
              <a:gd name="connsiteX137" fmla="*/ 1273163 w 2183896"/>
              <a:gd name="connsiteY137" fmla="*/ 767822 h 7341385"/>
              <a:gd name="connsiteX138" fmla="*/ 1261682 w 2183896"/>
              <a:gd name="connsiteY138" fmla="*/ 782173 h 7341385"/>
              <a:gd name="connsiteX139" fmla="*/ 1264554 w 2183896"/>
              <a:gd name="connsiteY139" fmla="*/ 808008 h 7341385"/>
              <a:gd name="connsiteX140" fmla="*/ 1253072 w 2183896"/>
              <a:gd name="connsiteY140" fmla="*/ 793655 h 7341385"/>
              <a:gd name="connsiteX141" fmla="*/ 1241591 w 2183896"/>
              <a:gd name="connsiteY141" fmla="*/ 813749 h 7341385"/>
              <a:gd name="connsiteX142" fmla="*/ 1238719 w 2183896"/>
              <a:gd name="connsiteY142" fmla="*/ 833839 h 7341385"/>
              <a:gd name="connsiteX143" fmla="*/ 1232979 w 2183896"/>
              <a:gd name="connsiteY143" fmla="*/ 819489 h 7341385"/>
              <a:gd name="connsiteX144" fmla="*/ 1230110 w 2183896"/>
              <a:gd name="connsiteY144" fmla="*/ 851062 h 7341385"/>
              <a:gd name="connsiteX145" fmla="*/ 1235850 w 2183896"/>
              <a:gd name="connsiteY145" fmla="*/ 874024 h 7341385"/>
              <a:gd name="connsiteX146" fmla="*/ 1224368 w 2183896"/>
              <a:gd name="connsiteY146" fmla="*/ 856803 h 7341385"/>
              <a:gd name="connsiteX147" fmla="*/ 1215755 w 2183896"/>
              <a:gd name="connsiteY147" fmla="*/ 894119 h 7341385"/>
              <a:gd name="connsiteX148" fmla="*/ 1255941 w 2183896"/>
              <a:gd name="connsiteY148" fmla="*/ 985969 h 7341385"/>
              <a:gd name="connsiteX149" fmla="*/ 1296126 w 2183896"/>
              <a:gd name="connsiteY149" fmla="*/ 1049117 h 7341385"/>
              <a:gd name="connsiteX150" fmla="*/ 1336311 w 2183896"/>
              <a:gd name="connsiteY150" fmla="*/ 1072081 h 7341385"/>
              <a:gd name="connsiteX151" fmla="*/ 1356404 w 2183896"/>
              <a:gd name="connsiteY151" fmla="*/ 1069208 h 7341385"/>
              <a:gd name="connsiteX152" fmla="*/ 1370755 w 2183896"/>
              <a:gd name="connsiteY152" fmla="*/ 1077821 h 7341385"/>
              <a:gd name="connsiteX153" fmla="*/ 1405200 w 2183896"/>
              <a:gd name="connsiteY153" fmla="*/ 1077821 h 7341385"/>
              <a:gd name="connsiteX154" fmla="*/ 1448257 w 2183896"/>
              <a:gd name="connsiteY154" fmla="*/ 1097912 h 7341385"/>
              <a:gd name="connsiteX155" fmla="*/ 1491310 w 2183896"/>
              <a:gd name="connsiteY155" fmla="*/ 1100784 h 7341385"/>
              <a:gd name="connsiteX156" fmla="*/ 1586033 w 2183896"/>
              <a:gd name="connsiteY156" fmla="*/ 1123747 h 7341385"/>
              <a:gd name="connsiteX157" fmla="*/ 1637700 w 2183896"/>
              <a:gd name="connsiteY157" fmla="*/ 1129488 h 7341385"/>
              <a:gd name="connsiteX158" fmla="*/ 1715199 w 2183896"/>
              <a:gd name="connsiteY158" fmla="*/ 1149578 h 7341385"/>
              <a:gd name="connsiteX159" fmla="*/ 1758255 w 2183896"/>
              <a:gd name="connsiteY159" fmla="*/ 1161060 h 7341385"/>
              <a:gd name="connsiteX160" fmla="*/ 1881680 w 2183896"/>
              <a:gd name="connsiteY160" fmla="*/ 1235690 h 7341385"/>
              <a:gd name="connsiteX161" fmla="*/ 1944827 w 2183896"/>
              <a:gd name="connsiteY161" fmla="*/ 1382079 h 7341385"/>
              <a:gd name="connsiteX162" fmla="*/ 1964921 w 2183896"/>
              <a:gd name="connsiteY162" fmla="*/ 1422264 h 7341385"/>
              <a:gd name="connsiteX163" fmla="*/ 1990753 w 2183896"/>
              <a:gd name="connsiteY163" fmla="*/ 1531338 h 7341385"/>
              <a:gd name="connsiteX164" fmla="*/ 2019456 w 2183896"/>
              <a:gd name="connsiteY164" fmla="*/ 1640412 h 7341385"/>
              <a:gd name="connsiteX165" fmla="*/ 2056773 w 2183896"/>
              <a:gd name="connsiteY165" fmla="*/ 1798279 h 7341385"/>
              <a:gd name="connsiteX166" fmla="*/ 2091217 w 2183896"/>
              <a:gd name="connsiteY166" fmla="*/ 1996335 h 7341385"/>
              <a:gd name="connsiteX167" fmla="*/ 2125661 w 2183896"/>
              <a:gd name="connsiteY167" fmla="*/ 2306334 h 7341385"/>
              <a:gd name="connsiteX168" fmla="*/ 2148624 w 2183896"/>
              <a:gd name="connsiteY168" fmla="*/ 2573276 h 7341385"/>
              <a:gd name="connsiteX169" fmla="*/ 2183068 w 2183896"/>
              <a:gd name="connsiteY169" fmla="*/ 2840221 h 7341385"/>
              <a:gd name="connsiteX170" fmla="*/ 2183068 w 2183896"/>
              <a:gd name="connsiteY170" fmla="*/ 3015311 h 7341385"/>
              <a:gd name="connsiteX171" fmla="*/ 2174455 w 2183896"/>
              <a:gd name="connsiteY171" fmla="*/ 3253553 h 7341385"/>
              <a:gd name="connsiteX172" fmla="*/ 2160105 w 2183896"/>
              <a:gd name="connsiteY172" fmla="*/ 3422902 h 7341385"/>
              <a:gd name="connsiteX173" fmla="*/ 2137142 w 2183896"/>
              <a:gd name="connsiteY173" fmla="*/ 3543456 h 7341385"/>
              <a:gd name="connsiteX174" fmla="*/ 2122789 w 2183896"/>
              <a:gd name="connsiteY174" fmla="*/ 3586514 h 7341385"/>
              <a:gd name="connsiteX175" fmla="*/ 2117048 w 2183896"/>
              <a:gd name="connsiteY175" fmla="*/ 3652531 h 7341385"/>
              <a:gd name="connsiteX176" fmla="*/ 2094086 w 2183896"/>
              <a:gd name="connsiteY176" fmla="*/ 3712809 h 7341385"/>
              <a:gd name="connsiteX177" fmla="*/ 2071123 w 2183896"/>
              <a:gd name="connsiteY177" fmla="*/ 3718550 h 7341385"/>
              <a:gd name="connsiteX178" fmla="*/ 2028069 w 2183896"/>
              <a:gd name="connsiteY178" fmla="*/ 3689846 h 7341385"/>
              <a:gd name="connsiteX179" fmla="*/ 2007974 w 2183896"/>
              <a:gd name="connsiteY179" fmla="*/ 3684106 h 7341385"/>
              <a:gd name="connsiteX180" fmla="*/ 1970661 w 2183896"/>
              <a:gd name="connsiteY180" fmla="*/ 3761604 h 7341385"/>
              <a:gd name="connsiteX181" fmla="*/ 1918995 w 2183896"/>
              <a:gd name="connsiteY181" fmla="*/ 3816142 h 7341385"/>
              <a:gd name="connsiteX182" fmla="*/ 1850107 w 2183896"/>
              <a:gd name="connsiteY182" fmla="*/ 3864936 h 7341385"/>
              <a:gd name="connsiteX183" fmla="*/ 1835754 w 2183896"/>
              <a:gd name="connsiteY183" fmla="*/ 3890772 h 7341385"/>
              <a:gd name="connsiteX184" fmla="*/ 1852975 w 2183896"/>
              <a:gd name="connsiteY184" fmla="*/ 3956788 h 7341385"/>
              <a:gd name="connsiteX185" fmla="*/ 1873070 w 2183896"/>
              <a:gd name="connsiteY185" fmla="*/ 4381601 h 7341385"/>
              <a:gd name="connsiteX186" fmla="*/ 1861588 w 2183896"/>
              <a:gd name="connsiteY186" fmla="*/ 4473453 h 7341385"/>
              <a:gd name="connsiteX187" fmla="*/ 1873069 w 2183896"/>
              <a:gd name="connsiteY187" fmla="*/ 4602620 h 7341385"/>
              <a:gd name="connsiteX188" fmla="*/ 1930477 w 2183896"/>
              <a:gd name="connsiteY188" fmla="*/ 4843730 h 7341385"/>
              <a:gd name="connsiteX189" fmla="*/ 1916123 w 2183896"/>
              <a:gd name="connsiteY189" fmla="*/ 4992989 h 7341385"/>
              <a:gd name="connsiteX190" fmla="*/ 1893161 w 2183896"/>
              <a:gd name="connsiteY190" fmla="*/ 5130767 h 7341385"/>
              <a:gd name="connsiteX191" fmla="*/ 1893160 w 2183896"/>
              <a:gd name="connsiteY191" fmla="*/ 5205395 h 7341385"/>
              <a:gd name="connsiteX192" fmla="*/ 1873069 w 2183896"/>
              <a:gd name="connsiteY192" fmla="*/ 5216877 h 7341385"/>
              <a:gd name="connsiteX193" fmla="*/ 1835754 w 2183896"/>
              <a:gd name="connsiteY193" fmla="*/ 5239840 h 7341385"/>
              <a:gd name="connsiteX194" fmla="*/ 1847235 w 2183896"/>
              <a:gd name="connsiteY194" fmla="*/ 5325951 h 7341385"/>
              <a:gd name="connsiteX195" fmla="*/ 1838626 w 2183896"/>
              <a:gd name="connsiteY195" fmla="*/ 5354654 h 7341385"/>
              <a:gd name="connsiteX196" fmla="*/ 1824272 w 2183896"/>
              <a:gd name="connsiteY196" fmla="*/ 5357523 h 7341385"/>
              <a:gd name="connsiteX197" fmla="*/ 1809922 w 2183896"/>
              <a:gd name="connsiteY197" fmla="*/ 5369004 h 7341385"/>
              <a:gd name="connsiteX198" fmla="*/ 1804181 w 2183896"/>
              <a:gd name="connsiteY198" fmla="*/ 5406320 h 7341385"/>
              <a:gd name="connsiteX199" fmla="*/ 1809922 w 2183896"/>
              <a:gd name="connsiteY199" fmla="*/ 5429283 h 7341385"/>
              <a:gd name="connsiteX200" fmla="*/ 1807050 w 2183896"/>
              <a:gd name="connsiteY200" fmla="*/ 5457987 h 7341385"/>
              <a:gd name="connsiteX201" fmla="*/ 1786959 w 2183896"/>
              <a:gd name="connsiteY201" fmla="*/ 5472337 h 7341385"/>
              <a:gd name="connsiteX202" fmla="*/ 1769736 w 2183896"/>
              <a:gd name="connsiteY202" fmla="*/ 5480949 h 7341385"/>
              <a:gd name="connsiteX203" fmla="*/ 1749642 w 2183896"/>
              <a:gd name="connsiteY203" fmla="*/ 5526875 h 7341385"/>
              <a:gd name="connsiteX204" fmla="*/ 1680754 w 2183896"/>
              <a:gd name="connsiteY204" fmla="*/ 5641689 h 7341385"/>
              <a:gd name="connsiteX205" fmla="*/ 1608997 w 2183896"/>
              <a:gd name="connsiteY205" fmla="*/ 5782336 h 7341385"/>
              <a:gd name="connsiteX206" fmla="*/ 1565939 w 2183896"/>
              <a:gd name="connsiteY206" fmla="*/ 5891409 h 7341385"/>
              <a:gd name="connsiteX207" fmla="*/ 1548717 w 2183896"/>
              <a:gd name="connsiteY207" fmla="*/ 5931594 h 7341385"/>
              <a:gd name="connsiteX208" fmla="*/ 1537236 w 2183896"/>
              <a:gd name="connsiteY208" fmla="*/ 5989002 h 7341385"/>
              <a:gd name="connsiteX209" fmla="*/ 1522886 w 2183896"/>
              <a:gd name="connsiteY209" fmla="*/ 6011964 h 7341385"/>
              <a:gd name="connsiteX210" fmla="*/ 1511404 w 2183896"/>
              <a:gd name="connsiteY210" fmla="*/ 6037799 h 7341385"/>
              <a:gd name="connsiteX211" fmla="*/ 1505663 w 2183896"/>
              <a:gd name="connsiteY211" fmla="*/ 6057891 h 7341385"/>
              <a:gd name="connsiteX212" fmla="*/ 1471219 w 2183896"/>
              <a:gd name="connsiteY212" fmla="*/ 6089466 h 7341385"/>
              <a:gd name="connsiteX213" fmla="*/ 1488441 w 2183896"/>
              <a:gd name="connsiteY213" fmla="*/ 6169836 h 7341385"/>
              <a:gd name="connsiteX214" fmla="*/ 1571681 w 2183896"/>
              <a:gd name="connsiteY214" fmla="*/ 6195667 h 7341385"/>
              <a:gd name="connsiteX215" fmla="*/ 1577421 w 2183896"/>
              <a:gd name="connsiteY215" fmla="*/ 6238724 h 7341385"/>
              <a:gd name="connsiteX216" fmla="*/ 1548717 w 2183896"/>
              <a:gd name="connsiteY216" fmla="*/ 6247334 h 7341385"/>
              <a:gd name="connsiteX217" fmla="*/ 1597515 w 2183896"/>
              <a:gd name="connsiteY217" fmla="*/ 6316223 h 7341385"/>
              <a:gd name="connsiteX218" fmla="*/ 1542976 w 2183896"/>
              <a:gd name="connsiteY218" fmla="*/ 6342057 h 7341385"/>
              <a:gd name="connsiteX219" fmla="*/ 1565940 w 2183896"/>
              <a:gd name="connsiteY219" fmla="*/ 6387983 h 7341385"/>
              <a:gd name="connsiteX220" fmla="*/ 1640569 w 2183896"/>
              <a:gd name="connsiteY220" fmla="*/ 6594648 h 7341385"/>
              <a:gd name="connsiteX221" fmla="*/ 1614737 w 2183896"/>
              <a:gd name="connsiteY221" fmla="*/ 6821405 h 7341385"/>
              <a:gd name="connsiteX222" fmla="*/ 1474088 w 2183896"/>
              <a:gd name="connsiteY222" fmla="*/ 6844369 h 7341385"/>
              <a:gd name="connsiteX223" fmla="*/ 1310479 w 2183896"/>
              <a:gd name="connsiteY223" fmla="*/ 6700850 h 7341385"/>
              <a:gd name="connsiteX224" fmla="*/ 1238719 w 2183896"/>
              <a:gd name="connsiteY224" fmla="*/ 6468352 h 7341385"/>
              <a:gd name="connsiteX225" fmla="*/ 1204274 w 2183896"/>
              <a:gd name="connsiteY225" fmla="*/ 6494184 h 7341385"/>
              <a:gd name="connsiteX226" fmla="*/ 1224368 w 2183896"/>
              <a:gd name="connsiteY226" fmla="*/ 6531501 h 7341385"/>
              <a:gd name="connsiteX227" fmla="*/ 1224369 w 2183896"/>
              <a:gd name="connsiteY227" fmla="*/ 6571686 h 7341385"/>
              <a:gd name="connsiteX228" fmla="*/ 1235850 w 2183896"/>
              <a:gd name="connsiteY228" fmla="*/ 6660665 h 7341385"/>
              <a:gd name="connsiteX229" fmla="*/ 1210015 w 2183896"/>
              <a:gd name="connsiteY229" fmla="*/ 6695110 h 7341385"/>
              <a:gd name="connsiteX230" fmla="*/ 1232979 w 2183896"/>
              <a:gd name="connsiteY230" fmla="*/ 6766869 h 7341385"/>
              <a:gd name="connsiteX231" fmla="*/ 1235850 w 2183896"/>
              <a:gd name="connsiteY231" fmla="*/ 6841500 h 7341385"/>
              <a:gd name="connsiteX232" fmla="*/ 1319089 w 2183896"/>
              <a:gd name="connsiteY232" fmla="*/ 6904647 h 7341385"/>
              <a:gd name="connsiteX233" fmla="*/ 1327702 w 2183896"/>
              <a:gd name="connsiteY233" fmla="*/ 6953442 h 7341385"/>
              <a:gd name="connsiteX234" fmla="*/ 1310479 w 2183896"/>
              <a:gd name="connsiteY234" fmla="*/ 6979277 h 7341385"/>
              <a:gd name="connsiteX235" fmla="*/ 1327702 w 2183896"/>
              <a:gd name="connsiteY235" fmla="*/ 7051033 h 7341385"/>
              <a:gd name="connsiteX236" fmla="*/ 1321961 w 2183896"/>
              <a:gd name="connsiteY236" fmla="*/ 7142885 h 7341385"/>
              <a:gd name="connsiteX237" fmla="*/ 1333442 w 2183896"/>
              <a:gd name="connsiteY237" fmla="*/ 7200292 h 7341385"/>
              <a:gd name="connsiteX238" fmla="*/ 1313348 w 2183896"/>
              <a:gd name="connsiteY238" fmla="*/ 7309366 h 7341385"/>
              <a:gd name="connsiteX239" fmla="*/ 1267423 w 2183896"/>
              <a:gd name="connsiteY239" fmla="*/ 7338070 h 7341385"/>
              <a:gd name="connsiteX240" fmla="*/ 1083720 w 2183896"/>
              <a:gd name="connsiteY240" fmla="*/ 7338070 h 7341385"/>
              <a:gd name="connsiteX241" fmla="*/ 928720 w 2183896"/>
              <a:gd name="connsiteY241" fmla="*/ 7292144 h 7341385"/>
              <a:gd name="connsiteX242" fmla="*/ 871313 w 2183896"/>
              <a:gd name="connsiteY242" fmla="*/ 7214645 h 7341385"/>
              <a:gd name="connsiteX243" fmla="*/ 865573 w 2183896"/>
              <a:gd name="connsiteY243" fmla="*/ 7131404 h 7341385"/>
              <a:gd name="connsiteX244" fmla="*/ 908629 w 2183896"/>
              <a:gd name="connsiteY244" fmla="*/ 7071128 h 7341385"/>
              <a:gd name="connsiteX245" fmla="*/ 917239 w 2183896"/>
              <a:gd name="connsiteY245" fmla="*/ 7045293 h 7341385"/>
              <a:gd name="connsiteX246" fmla="*/ 868444 w 2183896"/>
              <a:gd name="connsiteY246" fmla="*/ 7048165 h 7341385"/>
              <a:gd name="connsiteX247" fmla="*/ 885666 w 2183896"/>
              <a:gd name="connsiteY247" fmla="*/ 7005108 h 7341385"/>
              <a:gd name="connsiteX248" fmla="*/ 934461 w 2183896"/>
              <a:gd name="connsiteY248" fmla="*/ 6967795 h 7341385"/>
              <a:gd name="connsiteX249" fmla="*/ 957423 w 2183896"/>
              <a:gd name="connsiteY249" fmla="*/ 6933351 h 7341385"/>
              <a:gd name="connsiteX250" fmla="*/ 966036 w 2183896"/>
              <a:gd name="connsiteY250" fmla="*/ 6910388 h 7341385"/>
              <a:gd name="connsiteX251" fmla="*/ 937332 w 2183896"/>
              <a:gd name="connsiteY251" fmla="*/ 6850109 h 7341385"/>
              <a:gd name="connsiteX252" fmla="*/ 940202 w 2183896"/>
              <a:gd name="connsiteY252" fmla="*/ 6786961 h 7341385"/>
              <a:gd name="connsiteX253" fmla="*/ 948815 w 2183896"/>
              <a:gd name="connsiteY253" fmla="*/ 6752517 h 7341385"/>
              <a:gd name="connsiteX254" fmla="*/ 902889 w 2183896"/>
              <a:gd name="connsiteY254" fmla="*/ 6741036 h 7341385"/>
              <a:gd name="connsiteX255" fmla="*/ 868444 w 2183896"/>
              <a:gd name="connsiteY255" fmla="*/ 6720945 h 7341385"/>
              <a:gd name="connsiteX256" fmla="*/ 845481 w 2183896"/>
              <a:gd name="connsiteY256" fmla="*/ 6654925 h 7341385"/>
              <a:gd name="connsiteX257" fmla="*/ 839740 w 2183896"/>
              <a:gd name="connsiteY257" fmla="*/ 6608999 h 7341385"/>
              <a:gd name="connsiteX258" fmla="*/ 842609 w 2183896"/>
              <a:gd name="connsiteY258" fmla="*/ 6586035 h 7341385"/>
              <a:gd name="connsiteX259" fmla="*/ 785202 w 2183896"/>
              <a:gd name="connsiteY259" fmla="*/ 6301872 h 7341385"/>
              <a:gd name="connsiteX260" fmla="*/ 719185 w 2183896"/>
              <a:gd name="connsiteY260" fmla="*/ 6052150 h 7341385"/>
              <a:gd name="connsiteX261" fmla="*/ 681869 w 2183896"/>
              <a:gd name="connsiteY261" fmla="*/ 5834002 h 7341385"/>
              <a:gd name="connsiteX262" fmla="*/ 641684 w 2183896"/>
              <a:gd name="connsiteY262" fmla="*/ 5521135 h 7341385"/>
              <a:gd name="connsiteX263" fmla="*/ 612981 w 2183896"/>
              <a:gd name="connsiteY263" fmla="*/ 5331691 h 7341385"/>
              <a:gd name="connsiteX264" fmla="*/ 615853 w 2183896"/>
              <a:gd name="connsiteY264" fmla="*/ 5277153 h 7341385"/>
              <a:gd name="connsiteX265" fmla="*/ 612980 w 2183896"/>
              <a:gd name="connsiteY265" fmla="*/ 5254190 h 7341385"/>
              <a:gd name="connsiteX266" fmla="*/ 595758 w 2183896"/>
              <a:gd name="connsiteY266" fmla="*/ 5145116 h 7341385"/>
              <a:gd name="connsiteX267" fmla="*/ 561314 w 2183896"/>
              <a:gd name="connsiteY267" fmla="*/ 4995858 h 7341385"/>
              <a:gd name="connsiteX268" fmla="*/ 546964 w 2183896"/>
              <a:gd name="connsiteY268" fmla="*/ 4921229 h 7341385"/>
              <a:gd name="connsiteX269" fmla="*/ 532611 w 2183896"/>
              <a:gd name="connsiteY269" fmla="*/ 4774841 h 7341385"/>
              <a:gd name="connsiteX270" fmla="*/ 515388 w 2183896"/>
              <a:gd name="connsiteY270" fmla="*/ 4599749 h 7341385"/>
              <a:gd name="connsiteX271" fmla="*/ 486685 w 2183896"/>
              <a:gd name="connsiteY271" fmla="*/ 4390214 h 7341385"/>
              <a:gd name="connsiteX272" fmla="*/ 460853 w 2183896"/>
              <a:gd name="connsiteY272" fmla="*/ 4177807 h 7341385"/>
              <a:gd name="connsiteX273" fmla="*/ 432149 w 2183896"/>
              <a:gd name="connsiteY273" fmla="*/ 4054381 h 7341385"/>
              <a:gd name="connsiteX274" fmla="*/ 432149 w 2183896"/>
              <a:gd name="connsiteY274" fmla="*/ 4002714 h 7341385"/>
              <a:gd name="connsiteX275" fmla="*/ 423537 w 2183896"/>
              <a:gd name="connsiteY275" fmla="*/ 3919476 h 7341385"/>
              <a:gd name="connsiteX276" fmla="*/ 417796 w 2183896"/>
              <a:gd name="connsiteY276" fmla="*/ 3841974 h 7341385"/>
              <a:gd name="connsiteX277" fmla="*/ 380483 w 2183896"/>
              <a:gd name="connsiteY277" fmla="*/ 3836234 h 7341385"/>
              <a:gd name="connsiteX278" fmla="*/ 348907 w 2183896"/>
              <a:gd name="connsiteY278" fmla="*/ 3887900 h 7341385"/>
              <a:gd name="connsiteX279" fmla="*/ 308723 w 2183896"/>
              <a:gd name="connsiteY279" fmla="*/ 3916604 h 7341385"/>
              <a:gd name="connsiteX280" fmla="*/ 277151 w 2183896"/>
              <a:gd name="connsiteY280" fmla="*/ 3902253 h 7341385"/>
              <a:gd name="connsiteX281" fmla="*/ 81966 w 2183896"/>
              <a:gd name="connsiteY281" fmla="*/ 3841974 h 7341385"/>
              <a:gd name="connsiteX282" fmla="*/ 67612 w 2183896"/>
              <a:gd name="connsiteY282" fmla="*/ 3816143 h 7341385"/>
              <a:gd name="connsiteX283" fmla="*/ 64743 w 2183896"/>
              <a:gd name="connsiteY283" fmla="*/ 3787439 h 7341385"/>
              <a:gd name="connsiteX284" fmla="*/ 18818 w 2183896"/>
              <a:gd name="connsiteY284" fmla="*/ 3775958 h 7341385"/>
              <a:gd name="connsiteX285" fmla="*/ 10206 w 2183896"/>
              <a:gd name="connsiteY285" fmla="*/ 3755864 h 7341385"/>
              <a:gd name="connsiteX286" fmla="*/ 41780 w 2183896"/>
              <a:gd name="connsiteY286" fmla="*/ 3672625 h 7341385"/>
              <a:gd name="connsiteX287" fmla="*/ 56131 w 2183896"/>
              <a:gd name="connsiteY287" fmla="*/ 3629567 h 7341385"/>
              <a:gd name="connsiteX288" fmla="*/ 33168 w 2183896"/>
              <a:gd name="connsiteY288" fmla="*/ 3514754 h 7341385"/>
              <a:gd name="connsiteX289" fmla="*/ 30300 w 2183896"/>
              <a:gd name="connsiteY289" fmla="*/ 3394198 h 7341385"/>
              <a:gd name="connsiteX290" fmla="*/ 38909 w 2183896"/>
              <a:gd name="connsiteY290" fmla="*/ 3325310 h 7341385"/>
              <a:gd name="connsiteX291" fmla="*/ 36040 w 2183896"/>
              <a:gd name="connsiteY291" fmla="*/ 3161701 h 7341385"/>
              <a:gd name="connsiteX292" fmla="*/ 30299 w 2183896"/>
              <a:gd name="connsiteY292" fmla="*/ 2909110 h 7341385"/>
              <a:gd name="connsiteX293" fmla="*/ 50391 w 2183896"/>
              <a:gd name="connsiteY293" fmla="*/ 2768461 h 7341385"/>
              <a:gd name="connsiteX294" fmla="*/ 41781 w 2183896"/>
              <a:gd name="connsiteY294" fmla="*/ 2754110 h 7341385"/>
              <a:gd name="connsiteX295" fmla="*/ 38908 w 2183896"/>
              <a:gd name="connsiteY295" fmla="*/ 2731147 h 7341385"/>
              <a:gd name="connsiteX296" fmla="*/ 10205 w 2183896"/>
              <a:gd name="connsiteY296" fmla="*/ 2676609 h 7341385"/>
              <a:gd name="connsiteX297" fmla="*/ 1596 w 2183896"/>
              <a:gd name="connsiteY297" fmla="*/ 2584757 h 7341385"/>
              <a:gd name="connsiteX298" fmla="*/ 18818 w 2183896"/>
              <a:gd name="connsiteY298" fmla="*/ 2530222 h 7341385"/>
              <a:gd name="connsiteX299" fmla="*/ 41781 w 2183896"/>
              <a:gd name="connsiteY299" fmla="*/ 2498647 h 7341385"/>
              <a:gd name="connsiteX300" fmla="*/ 30300 w 2183896"/>
              <a:gd name="connsiteY300" fmla="*/ 2403926 h 7341385"/>
              <a:gd name="connsiteX301" fmla="*/ 33168 w 2183896"/>
              <a:gd name="connsiteY301" fmla="*/ 2271890 h 7341385"/>
              <a:gd name="connsiteX302" fmla="*/ 44649 w 2183896"/>
              <a:gd name="connsiteY302" fmla="*/ 2211611 h 7341385"/>
              <a:gd name="connsiteX303" fmla="*/ 56131 w 2183896"/>
              <a:gd name="connsiteY303" fmla="*/ 2056612 h 7341385"/>
              <a:gd name="connsiteX304" fmla="*/ 84834 w 2183896"/>
              <a:gd name="connsiteY304" fmla="*/ 1812633 h 7341385"/>
              <a:gd name="connsiteX305" fmla="*/ 150854 w 2183896"/>
              <a:gd name="connsiteY305" fmla="*/ 1568651 h 7341385"/>
              <a:gd name="connsiteX306" fmla="*/ 168076 w 2183896"/>
              <a:gd name="connsiteY306" fmla="*/ 1494021 h 7341385"/>
              <a:gd name="connsiteX307" fmla="*/ 191039 w 2183896"/>
              <a:gd name="connsiteY307" fmla="*/ 1450968 h 7341385"/>
              <a:gd name="connsiteX308" fmla="*/ 274278 w 2183896"/>
              <a:gd name="connsiteY308" fmla="*/ 1353376 h 7341385"/>
              <a:gd name="connsiteX309" fmla="*/ 337426 w 2183896"/>
              <a:gd name="connsiteY309" fmla="*/ 1330412 h 7341385"/>
              <a:gd name="connsiteX310" fmla="*/ 380483 w 2183896"/>
              <a:gd name="connsiteY310" fmla="*/ 1307450 h 7341385"/>
              <a:gd name="connsiteX311" fmla="*/ 435018 w 2183896"/>
              <a:gd name="connsiteY311" fmla="*/ 1293097 h 7341385"/>
              <a:gd name="connsiteX312" fmla="*/ 466594 w 2183896"/>
              <a:gd name="connsiteY312" fmla="*/ 1281615 h 7341385"/>
              <a:gd name="connsiteX313" fmla="*/ 501038 w 2183896"/>
              <a:gd name="connsiteY313" fmla="*/ 1264393 h 7341385"/>
              <a:gd name="connsiteX314" fmla="*/ 541224 w 2183896"/>
              <a:gd name="connsiteY314" fmla="*/ 1252912 h 7341385"/>
              <a:gd name="connsiteX315" fmla="*/ 578536 w 2183896"/>
              <a:gd name="connsiteY315" fmla="*/ 1229948 h 7341385"/>
              <a:gd name="connsiteX316" fmla="*/ 658907 w 2183896"/>
              <a:gd name="connsiteY316" fmla="*/ 1189764 h 7341385"/>
              <a:gd name="connsiteX317" fmla="*/ 701963 w 2183896"/>
              <a:gd name="connsiteY317" fmla="*/ 1166801 h 7341385"/>
              <a:gd name="connsiteX318" fmla="*/ 739277 w 2183896"/>
              <a:gd name="connsiteY318" fmla="*/ 1143838 h 7341385"/>
              <a:gd name="connsiteX319" fmla="*/ 782333 w 2183896"/>
              <a:gd name="connsiteY319" fmla="*/ 1138097 h 7341385"/>
              <a:gd name="connsiteX320" fmla="*/ 782334 w 2183896"/>
              <a:gd name="connsiteY320" fmla="*/ 980229 h 7341385"/>
              <a:gd name="connsiteX321" fmla="*/ 681869 w 2183896"/>
              <a:gd name="connsiteY321" fmla="*/ 968748 h 7341385"/>
              <a:gd name="connsiteX322" fmla="*/ 644556 w 2183896"/>
              <a:gd name="connsiteY322" fmla="*/ 919950 h 7341385"/>
              <a:gd name="connsiteX323" fmla="*/ 630203 w 2183896"/>
              <a:gd name="connsiteY323" fmla="*/ 891247 h 7341385"/>
              <a:gd name="connsiteX324" fmla="*/ 569927 w 2183896"/>
              <a:gd name="connsiteY324" fmla="*/ 816617 h 7341385"/>
              <a:gd name="connsiteX325" fmla="*/ 524001 w 2183896"/>
              <a:gd name="connsiteY325" fmla="*/ 753469 h 7341385"/>
              <a:gd name="connsiteX326" fmla="*/ 501039 w 2183896"/>
              <a:gd name="connsiteY326" fmla="*/ 681712 h 7341385"/>
              <a:gd name="connsiteX327" fmla="*/ 498166 w 2183896"/>
              <a:gd name="connsiteY327" fmla="*/ 609951 h 7341385"/>
              <a:gd name="connsiteX328" fmla="*/ 457981 w 2183896"/>
              <a:gd name="connsiteY328" fmla="*/ 578378 h 7341385"/>
              <a:gd name="connsiteX329" fmla="*/ 452240 w 2183896"/>
              <a:gd name="connsiteY329" fmla="*/ 529581 h 7341385"/>
              <a:gd name="connsiteX330" fmla="*/ 437891 w 2183896"/>
              <a:gd name="connsiteY330" fmla="*/ 506619 h 7341385"/>
              <a:gd name="connsiteX331" fmla="*/ 437890 w 2183896"/>
              <a:gd name="connsiteY331" fmla="*/ 532453 h 7341385"/>
              <a:gd name="connsiteX332" fmla="*/ 412055 w 2183896"/>
              <a:gd name="connsiteY332" fmla="*/ 454952 h 7341385"/>
              <a:gd name="connsiteX333" fmla="*/ 397706 w 2183896"/>
              <a:gd name="connsiteY333" fmla="*/ 348750 h 7341385"/>
              <a:gd name="connsiteX334" fmla="*/ 391964 w 2183896"/>
              <a:gd name="connsiteY334" fmla="*/ 368842 h 7341385"/>
              <a:gd name="connsiteX335" fmla="*/ 400574 w 2183896"/>
              <a:gd name="connsiteY335" fmla="*/ 317175 h 7341385"/>
              <a:gd name="connsiteX336" fmla="*/ 423537 w 2183896"/>
              <a:gd name="connsiteY336" fmla="*/ 219583 h 7341385"/>
              <a:gd name="connsiteX337" fmla="*/ 489557 w 2183896"/>
              <a:gd name="connsiteY337" fmla="*/ 136344 h 7341385"/>
              <a:gd name="connsiteX338" fmla="*/ 480944 w 2183896"/>
              <a:gd name="connsiteY338" fmla="*/ 133472 h 7341385"/>
              <a:gd name="connsiteX339" fmla="*/ 569927 w 2183896"/>
              <a:gd name="connsiteY339" fmla="*/ 64583 h 7341385"/>
              <a:gd name="connsiteX340" fmla="*/ 630203 w 2183896"/>
              <a:gd name="connsiteY340" fmla="*/ 87546 h 7341385"/>
              <a:gd name="connsiteX341" fmla="*/ 693350 w 2183896"/>
              <a:gd name="connsiteY341" fmla="*/ 55975 h 7341385"/>
              <a:gd name="connsiteX342" fmla="*/ 750758 w 2183896"/>
              <a:gd name="connsiteY342" fmla="*/ 44493 h 7341385"/>
              <a:gd name="connsiteX343" fmla="*/ 782334 w 2183896"/>
              <a:gd name="connsiteY343" fmla="*/ 27270 h 7341385"/>
              <a:gd name="connsiteX344" fmla="*/ 813906 w 2183896"/>
              <a:gd name="connsiteY344" fmla="*/ 27270 h 7341385"/>
              <a:gd name="connsiteX345" fmla="*/ 845481 w 2183896"/>
              <a:gd name="connsiteY345" fmla="*/ 15789 h 7341385"/>
              <a:gd name="connsiteX346" fmla="*/ 914370 w 2183896"/>
              <a:gd name="connsiteY346" fmla="*/ 12917 h 7341385"/>
              <a:gd name="connsiteX347" fmla="*/ 951683 w 2183896"/>
              <a:gd name="connsiteY347" fmla="*/ 10048 h 7341385"/>
              <a:gd name="connsiteX348" fmla="*/ 1000480 w 2183896"/>
              <a:gd name="connsiteY348" fmla="*/ 1435 h 7341385"/>
              <a:gd name="connsiteX349" fmla="*/ 1016983 w 2183896"/>
              <a:gd name="connsiteY349"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276644 w 2183896"/>
              <a:gd name="connsiteY65" fmla="*/ 2896140 h 7341385"/>
              <a:gd name="connsiteX66" fmla="*/ 271007 w 2183896"/>
              <a:gd name="connsiteY66" fmla="*/ 2879755 h 7341385"/>
              <a:gd name="connsiteX67" fmla="*/ 276644 w 2183896"/>
              <a:gd name="connsiteY67" fmla="*/ 2896140 h 7341385"/>
              <a:gd name="connsiteX68" fmla="*/ 804746 w 2183896"/>
              <a:gd name="connsiteY68" fmla="*/ 2784338 h 7341385"/>
              <a:gd name="connsiteX69" fmla="*/ 319884 w 2183896"/>
              <a:gd name="connsiteY69" fmla="*/ 2897058 h 7341385"/>
              <a:gd name="connsiteX70" fmla="*/ 296299 w 2183896"/>
              <a:gd name="connsiteY70" fmla="*/ 2903482 h 7341385"/>
              <a:gd name="connsiteX71" fmla="*/ 295032 w 2183896"/>
              <a:gd name="connsiteY71" fmla="*/ 2910748 h 7341385"/>
              <a:gd name="connsiteX72" fmla="*/ 295415 w 2183896"/>
              <a:gd name="connsiteY72" fmla="*/ 2911271 h 7341385"/>
              <a:gd name="connsiteX73" fmla="*/ 315246 w 2183896"/>
              <a:gd name="connsiteY73" fmla="*/ 3112300 h 7341385"/>
              <a:gd name="connsiteX74" fmla="*/ 292943 w 2183896"/>
              <a:gd name="connsiteY74" fmla="*/ 3346476 h 7341385"/>
              <a:gd name="connsiteX75" fmla="*/ 281790 w 2183896"/>
              <a:gd name="connsiteY75" fmla="*/ 3524895 h 7341385"/>
              <a:gd name="connsiteX76" fmla="*/ 343337 w 2183896"/>
              <a:gd name="connsiteY76" fmla="*/ 3626466 h 7341385"/>
              <a:gd name="connsiteX77" fmla="*/ 337549 w 2183896"/>
              <a:gd name="connsiteY77" fmla="*/ 3781375 h 7341385"/>
              <a:gd name="connsiteX78" fmla="*/ 705536 w 2183896"/>
              <a:gd name="connsiteY78" fmla="*/ 3814828 h 7341385"/>
              <a:gd name="connsiteX79" fmla="*/ 804746 w 2183896"/>
              <a:gd name="connsiteY79" fmla="*/ 2784338 h 7341385"/>
              <a:gd name="connsiteX80" fmla="*/ 420669 w 2183896"/>
              <a:gd name="connsiteY80" fmla="*/ 2779942 h 7341385"/>
              <a:gd name="connsiteX81" fmla="*/ 406315 w 2183896"/>
              <a:gd name="connsiteY81" fmla="*/ 2794295 h 7341385"/>
              <a:gd name="connsiteX82" fmla="*/ 369002 w 2183896"/>
              <a:gd name="connsiteY82" fmla="*/ 2828740 h 7341385"/>
              <a:gd name="connsiteX83" fmla="*/ 343166 w 2183896"/>
              <a:gd name="connsiteY83" fmla="*/ 2828739 h 7341385"/>
              <a:gd name="connsiteX84" fmla="*/ 340298 w 2183896"/>
              <a:gd name="connsiteY84" fmla="*/ 2874665 h 7341385"/>
              <a:gd name="connsiteX85" fmla="*/ 414928 w 2183896"/>
              <a:gd name="connsiteY85" fmla="*/ 2868925 h 7341385"/>
              <a:gd name="connsiteX86" fmla="*/ 417796 w 2183896"/>
              <a:gd name="connsiteY86" fmla="*/ 2814386 h 7341385"/>
              <a:gd name="connsiteX87" fmla="*/ 420669 w 2183896"/>
              <a:gd name="connsiteY87" fmla="*/ 2779942 h 7341385"/>
              <a:gd name="connsiteX88" fmla="*/ 1654922 w 2183896"/>
              <a:gd name="connsiteY88" fmla="*/ 2335038 h 7341385"/>
              <a:gd name="connsiteX89" fmla="*/ 1643440 w 2183896"/>
              <a:gd name="connsiteY89" fmla="*/ 2375223 h 7341385"/>
              <a:gd name="connsiteX90" fmla="*/ 1649182 w 2183896"/>
              <a:gd name="connsiteY90" fmla="*/ 2478556 h 7341385"/>
              <a:gd name="connsiteX91" fmla="*/ 1675013 w 2183896"/>
              <a:gd name="connsiteY91" fmla="*/ 2782814 h 7341385"/>
              <a:gd name="connsiteX92" fmla="*/ 1720939 w 2183896"/>
              <a:gd name="connsiteY92" fmla="*/ 2963645 h 7341385"/>
              <a:gd name="connsiteX93" fmla="*/ 1712330 w 2183896"/>
              <a:gd name="connsiteY93" fmla="*/ 2857443 h 7341385"/>
              <a:gd name="connsiteX94" fmla="*/ 1700847 w 2183896"/>
              <a:gd name="connsiteY94" fmla="*/ 2616333 h 7341385"/>
              <a:gd name="connsiteX95" fmla="*/ 1680754 w 2183896"/>
              <a:gd name="connsiteY95" fmla="*/ 2395314 h 7341385"/>
              <a:gd name="connsiteX96" fmla="*/ 1654922 w 2183896"/>
              <a:gd name="connsiteY96" fmla="*/ 2335038 h 7341385"/>
              <a:gd name="connsiteX97" fmla="*/ 1016983 w 2183896"/>
              <a:gd name="connsiteY97" fmla="*/ 0 h 7341385"/>
              <a:gd name="connsiteX98" fmla="*/ 1063628 w 2183896"/>
              <a:gd name="connsiteY98" fmla="*/ 7176 h 7341385"/>
              <a:gd name="connsiteX99" fmla="*/ 1132517 w 2183896"/>
              <a:gd name="connsiteY99" fmla="*/ 38752 h 7341385"/>
              <a:gd name="connsiteX100" fmla="*/ 1115294 w 2183896"/>
              <a:gd name="connsiteY100" fmla="*/ 33011 h 7341385"/>
              <a:gd name="connsiteX101" fmla="*/ 1175571 w 2183896"/>
              <a:gd name="connsiteY101" fmla="*/ 93287 h 7341385"/>
              <a:gd name="connsiteX102" fmla="*/ 1207147 w 2183896"/>
              <a:gd name="connsiteY102" fmla="*/ 133472 h 7341385"/>
              <a:gd name="connsiteX103" fmla="*/ 1192793 w 2183896"/>
              <a:gd name="connsiteY103" fmla="*/ 124863 h 7341385"/>
              <a:gd name="connsiteX104" fmla="*/ 1224368 w 2183896"/>
              <a:gd name="connsiteY104" fmla="*/ 162175 h 7341385"/>
              <a:gd name="connsiteX105" fmla="*/ 1301867 w 2183896"/>
              <a:gd name="connsiteY105" fmla="*/ 256898 h 7341385"/>
              <a:gd name="connsiteX106" fmla="*/ 1330571 w 2183896"/>
              <a:gd name="connsiteY106" fmla="*/ 406157 h 7341385"/>
              <a:gd name="connsiteX107" fmla="*/ 1327701 w 2183896"/>
              <a:gd name="connsiteY107" fmla="*/ 518100 h 7341385"/>
              <a:gd name="connsiteX108" fmla="*/ 1350664 w 2183896"/>
              <a:gd name="connsiteY108" fmla="*/ 535322 h 7341385"/>
              <a:gd name="connsiteX109" fmla="*/ 1319088 w 2183896"/>
              <a:gd name="connsiteY109" fmla="*/ 518100 h 7341385"/>
              <a:gd name="connsiteX110" fmla="*/ 1319088 w 2183896"/>
              <a:gd name="connsiteY110" fmla="*/ 552544 h 7341385"/>
              <a:gd name="connsiteX111" fmla="*/ 1342052 w 2183896"/>
              <a:gd name="connsiteY111" fmla="*/ 566898 h 7341385"/>
              <a:gd name="connsiteX112" fmla="*/ 1321961 w 2183896"/>
              <a:gd name="connsiteY112" fmla="*/ 564026 h 7341385"/>
              <a:gd name="connsiteX113" fmla="*/ 1324830 w 2183896"/>
              <a:gd name="connsiteY113" fmla="*/ 589861 h 7341385"/>
              <a:gd name="connsiteX114" fmla="*/ 1353533 w 2183896"/>
              <a:gd name="connsiteY114" fmla="*/ 615693 h 7341385"/>
              <a:gd name="connsiteX115" fmla="*/ 1339183 w 2183896"/>
              <a:gd name="connsiteY115" fmla="*/ 609952 h 7341385"/>
              <a:gd name="connsiteX116" fmla="*/ 1347792 w 2183896"/>
              <a:gd name="connsiteY116" fmla="*/ 635786 h 7341385"/>
              <a:gd name="connsiteX117" fmla="*/ 1356405 w 2183896"/>
              <a:gd name="connsiteY117" fmla="*/ 647268 h 7341385"/>
              <a:gd name="connsiteX118" fmla="*/ 1339182 w 2183896"/>
              <a:gd name="connsiteY118" fmla="*/ 635786 h 7341385"/>
              <a:gd name="connsiteX119" fmla="*/ 1333443 w 2183896"/>
              <a:gd name="connsiteY119" fmla="*/ 653008 h 7341385"/>
              <a:gd name="connsiteX120" fmla="*/ 1339183 w 2183896"/>
              <a:gd name="connsiteY120" fmla="*/ 675972 h 7341385"/>
              <a:gd name="connsiteX121" fmla="*/ 1324829 w 2183896"/>
              <a:gd name="connsiteY121" fmla="*/ 658749 h 7341385"/>
              <a:gd name="connsiteX122" fmla="*/ 1321960 w 2183896"/>
              <a:gd name="connsiteY122" fmla="*/ 678841 h 7341385"/>
              <a:gd name="connsiteX123" fmla="*/ 1333443 w 2183896"/>
              <a:gd name="connsiteY123" fmla="*/ 701803 h 7341385"/>
              <a:gd name="connsiteX124" fmla="*/ 1316220 w 2183896"/>
              <a:gd name="connsiteY124" fmla="*/ 687453 h 7341385"/>
              <a:gd name="connsiteX125" fmla="*/ 1313349 w 2183896"/>
              <a:gd name="connsiteY125" fmla="*/ 701803 h 7341385"/>
              <a:gd name="connsiteX126" fmla="*/ 1316219 w 2183896"/>
              <a:gd name="connsiteY126" fmla="*/ 716156 h 7341385"/>
              <a:gd name="connsiteX127" fmla="*/ 1287517 w 2183896"/>
              <a:gd name="connsiteY127" fmla="*/ 690322 h 7341385"/>
              <a:gd name="connsiteX128" fmla="*/ 1284645 w 2183896"/>
              <a:gd name="connsiteY128" fmla="*/ 721897 h 7341385"/>
              <a:gd name="connsiteX129" fmla="*/ 1293257 w 2183896"/>
              <a:gd name="connsiteY129" fmla="*/ 739119 h 7341385"/>
              <a:gd name="connsiteX130" fmla="*/ 1276035 w 2183896"/>
              <a:gd name="connsiteY130" fmla="*/ 733378 h 7341385"/>
              <a:gd name="connsiteX131" fmla="*/ 1287516 w 2183896"/>
              <a:gd name="connsiteY131" fmla="*/ 753469 h 7341385"/>
              <a:gd name="connsiteX132" fmla="*/ 1304739 w 2183896"/>
              <a:gd name="connsiteY132" fmla="*/ 762082 h 7341385"/>
              <a:gd name="connsiteX133" fmla="*/ 1284645 w 2183896"/>
              <a:gd name="connsiteY133" fmla="*/ 756341 h 7341385"/>
              <a:gd name="connsiteX134" fmla="*/ 1287516 w 2183896"/>
              <a:gd name="connsiteY134" fmla="*/ 770691 h 7341385"/>
              <a:gd name="connsiteX135" fmla="*/ 1296126 w 2183896"/>
              <a:gd name="connsiteY135" fmla="*/ 785044 h 7341385"/>
              <a:gd name="connsiteX136" fmla="*/ 1273163 w 2183896"/>
              <a:gd name="connsiteY136" fmla="*/ 767822 h 7341385"/>
              <a:gd name="connsiteX137" fmla="*/ 1261682 w 2183896"/>
              <a:gd name="connsiteY137" fmla="*/ 782173 h 7341385"/>
              <a:gd name="connsiteX138" fmla="*/ 1264554 w 2183896"/>
              <a:gd name="connsiteY138" fmla="*/ 808008 h 7341385"/>
              <a:gd name="connsiteX139" fmla="*/ 1253072 w 2183896"/>
              <a:gd name="connsiteY139" fmla="*/ 793655 h 7341385"/>
              <a:gd name="connsiteX140" fmla="*/ 1241591 w 2183896"/>
              <a:gd name="connsiteY140" fmla="*/ 813749 h 7341385"/>
              <a:gd name="connsiteX141" fmla="*/ 1238719 w 2183896"/>
              <a:gd name="connsiteY141" fmla="*/ 833839 h 7341385"/>
              <a:gd name="connsiteX142" fmla="*/ 1232979 w 2183896"/>
              <a:gd name="connsiteY142" fmla="*/ 819489 h 7341385"/>
              <a:gd name="connsiteX143" fmla="*/ 1230110 w 2183896"/>
              <a:gd name="connsiteY143" fmla="*/ 851062 h 7341385"/>
              <a:gd name="connsiteX144" fmla="*/ 1235850 w 2183896"/>
              <a:gd name="connsiteY144" fmla="*/ 874024 h 7341385"/>
              <a:gd name="connsiteX145" fmla="*/ 1224368 w 2183896"/>
              <a:gd name="connsiteY145" fmla="*/ 856803 h 7341385"/>
              <a:gd name="connsiteX146" fmla="*/ 1215755 w 2183896"/>
              <a:gd name="connsiteY146" fmla="*/ 894119 h 7341385"/>
              <a:gd name="connsiteX147" fmla="*/ 1255941 w 2183896"/>
              <a:gd name="connsiteY147" fmla="*/ 985969 h 7341385"/>
              <a:gd name="connsiteX148" fmla="*/ 1296126 w 2183896"/>
              <a:gd name="connsiteY148" fmla="*/ 1049117 h 7341385"/>
              <a:gd name="connsiteX149" fmla="*/ 1336311 w 2183896"/>
              <a:gd name="connsiteY149" fmla="*/ 1072081 h 7341385"/>
              <a:gd name="connsiteX150" fmla="*/ 1356404 w 2183896"/>
              <a:gd name="connsiteY150" fmla="*/ 1069208 h 7341385"/>
              <a:gd name="connsiteX151" fmla="*/ 1370755 w 2183896"/>
              <a:gd name="connsiteY151" fmla="*/ 1077821 h 7341385"/>
              <a:gd name="connsiteX152" fmla="*/ 1405200 w 2183896"/>
              <a:gd name="connsiteY152" fmla="*/ 1077821 h 7341385"/>
              <a:gd name="connsiteX153" fmla="*/ 1448257 w 2183896"/>
              <a:gd name="connsiteY153" fmla="*/ 1097912 h 7341385"/>
              <a:gd name="connsiteX154" fmla="*/ 1491310 w 2183896"/>
              <a:gd name="connsiteY154" fmla="*/ 1100784 h 7341385"/>
              <a:gd name="connsiteX155" fmla="*/ 1586033 w 2183896"/>
              <a:gd name="connsiteY155" fmla="*/ 1123747 h 7341385"/>
              <a:gd name="connsiteX156" fmla="*/ 1637700 w 2183896"/>
              <a:gd name="connsiteY156" fmla="*/ 1129488 h 7341385"/>
              <a:gd name="connsiteX157" fmla="*/ 1715199 w 2183896"/>
              <a:gd name="connsiteY157" fmla="*/ 1149578 h 7341385"/>
              <a:gd name="connsiteX158" fmla="*/ 1758255 w 2183896"/>
              <a:gd name="connsiteY158" fmla="*/ 1161060 h 7341385"/>
              <a:gd name="connsiteX159" fmla="*/ 1881680 w 2183896"/>
              <a:gd name="connsiteY159" fmla="*/ 1235690 h 7341385"/>
              <a:gd name="connsiteX160" fmla="*/ 1944827 w 2183896"/>
              <a:gd name="connsiteY160" fmla="*/ 1382079 h 7341385"/>
              <a:gd name="connsiteX161" fmla="*/ 1964921 w 2183896"/>
              <a:gd name="connsiteY161" fmla="*/ 1422264 h 7341385"/>
              <a:gd name="connsiteX162" fmla="*/ 1990753 w 2183896"/>
              <a:gd name="connsiteY162" fmla="*/ 1531338 h 7341385"/>
              <a:gd name="connsiteX163" fmla="*/ 2019456 w 2183896"/>
              <a:gd name="connsiteY163" fmla="*/ 1640412 h 7341385"/>
              <a:gd name="connsiteX164" fmla="*/ 2056773 w 2183896"/>
              <a:gd name="connsiteY164" fmla="*/ 1798279 h 7341385"/>
              <a:gd name="connsiteX165" fmla="*/ 2091217 w 2183896"/>
              <a:gd name="connsiteY165" fmla="*/ 1996335 h 7341385"/>
              <a:gd name="connsiteX166" fmla="*/ 2125661 w 2183896"/>
              <a:gd name="connsiteY166" fmla="*/ 2306334 h 7341385"/>
              <a:gd name="connsiteX167" fmla="*/ 2148624 w 2183896"/>
              <a:gd name="connsiteY167" fmla="*/ 2573276 h 7341385"/>
              <a:gd name="connsiteX168" fmla="*/ 2183068 w 2183896"/>
              <a:gd name="connsiteY168" fmla="*/ 2840221 h 7341385"/>
              <a:gd name="connsiteX169" fmla="*/ 2183068 w 2183896"/>
              <a:gd name="connsiteY169" fmla="*/ 3015311 h 7341385"/>
              <a:gd name="connsiteX170" fmla="*/ 2174455 w 2183896"/>
              <a:gd name="connsiteY170" fmla="*/ 3253553 h 7341385"/>
              <a:gd name="connsiteX171" fmla="*/ 2160105 w 2183896"/>
              <a:gd name="connsiteY171" fmla="*/ 3422902 h 7341385"/>
              <a:gd name="connsiteX172" fmla="*/ 2137142 w 2183896"/>
              <a:gd name="connsiteY172" fmla="*/ 3543456 h 7341385"/>
              <a:gd name="connsiteX173" fmla="*/ 2122789 w 2183896"/>
              <a:gd name="connsiteY173" fmla="*/ 3586514 h 7341385"/>
              <a:gd name="connsiteX174" fmla="*/ 2117048 w 2183896"/>
              <a:gd name="connsiteY174" fmla="*/ 3652531 h 7341385"/>
              <a:gd name="connsiteX175" fmla="*/ 2094086 w 2183896"/>
              <a:gd name="connsiteY175" fmla="*/ 3712809 h 7341385"/>
              <a:gd name="connsiteX176" fmla="*/ 2071123 w 2183896"/>
              <a:gd name="connsiteY176" fmla="*/ 3718550 h 7341385"/>
              <a:gd name="connsiteX177" fmla="*/ 2028069 w 2183896"/>
              <a:gd name="connsiteY177" fmla="*/ 3689846 h 7341385"/>
              <a:gd name="connsiteX178" fmla="*/ 2007974 w 2183896"/>
              <a:gd name="connsiteY178" fmla="*/ 3684106 h 7341385"/>
              <a:gd name="connsiteX179" fmla="*/ 1970661 w 2183896"/>
              <a:gd name="connsiteY179" fmla="*/ 3761604 h 7341385"/>
              <a:gd name="connsiteX180" fmla="*/ 1918995 w 2183896"/>
              <a:gd name="connsiteY180" fmla="*/ 3816142 h 7341385"/>
              <a:gd name="connsiteX181" fmla="*/ 1850107 w 2183896"/>
              <a:gd name="connsiteY181" fmla="*/ 3864936 h 7341385"/>
              <a:gd name="connsiteX182" fmla="*/ 1835754 w 2183896"/>
              <a:gd name="connsiteY182" fmla="*/ 3890772 h 7341385"/>
              <a:gd name="connsiteX183" fmla="*/ 1852975 w 2183896"/>
              <a:gd name="connsiteY183" fmla="*/ 3956788 h 7341385"/>
              <a:gd name="connsiteX184" fmla="*/ 1873070 w 2183896"/>
              <a:gd name="connsiteY184" fmla="*/ 4381601 h 7341385"/>
              <a:gd name="connsiteX185" fmla="*/ 1861588 w 2183896"/>
              <a:gd name="connsiteY185" fmla="*/ 4473453 h 7341385"/>
              <a:gd name="connsiteX186" fmla="*/ 1873069 w 2183896"/>
              <a:gd name="connsiteY186" fmla="*/ 4602620 h 7341385"/>
              <a:gd name="connsiteX187" fmla="*/ 1930477 w 2183896"/>
              <a:gd name="connsiteY187" fmla="*/ 4843730 h 7341385"/>
              <a:gd name="connsiteX188" fmla="*/ 1916123 w 2183896"/>
              <a:gd name="connsiteY188" fmla="*/ 4992989 h 7341385"/>
              <a:gd name="connsiteX189" fmla="*/ 1893161 w 2183896"/>
              <a:gd name="connsiteY189" fmla="*/ 5130767 h 7341385"/>
              <a:gd name="connsiteX190" fmla="*/ 1893160 w 2183896"/>
              <a:gd name="connsiteY190" fmla="*/ 5205395 h 7341385"/>
              <a:gd name="connsiteX191" fmla="*/ 1873069 w 2183896"/>
              <a:gd name="connsiteY191" fmla="*/ 5216877 h 7341385"/>
              <a:gd name="connsiteX192" fmla="*/ 1835754 w 2183896"/>
              <a:gd name="connsiteY192" fmla="*/ 5239840 h 7341385"/>
              <a:gd name="connsiteX193" fmla="*/ 1847235 w 2183896"/>
              <a:gd name="connsiteY193" fmla="*/ 5325951 h 7341385"/>
              <a:gd name="connsiteX194" fmla="*/ 1838626 w 2183896"/>
              <a:gd name="connsiteY194" fmla="*/ 5354654 h 7341385"/>
              <a:gd name="connsiteX195" fmla="*/ 1824272 w 2183896"/>
              <a:gd name="connsiteY195" fmla="*/ 5357523 h 7341385"/>
              <a:gd name="connsiteX196" fmla="*/ 1809922 w 2183896"/>
              <a:gd name="connsiteY196" fmla="*/ 5369004 h 7341385"/>
              <a:gd name="connsiteX197" fmla="*/ 1804181 w 2183896"/>
              <a:gd name="connsiteY197" fmla="*/ 5406320 h 7341385"/>
              <a:gd name="connsiteX198" fmla="*/ 1809922 w 2183896"/>
              <a:gd name="connsiteY198" fmla="*/ 5429283 h 7341385"/>
              <a:gd name="connsiteX199" fmla="*/ 1807050 w 2183896"/>
              <a:gd name="connsiteY199" fmla="*/ 5457987 h 7341385"/>
              <a:gd name="connsiteX200" fmla="*/ 1786959 w 2183896"/>
              <a:gd name="connsiteY200" fmla="*/ 5472337 h 7341385"/>
              <a:gd name="connsiteX201" fmla="*/ 1769736 w 2183896"/>
              <a:gd name="connsiteY201" fmla="*/ 5480949 h 7341385"/>
              <a:gd name="connsiteX202" fmla="*/ 1749642 w 2183896"/>
              <a:gd name="connsiteY202" fmla="*/ 5526875 h 7341385"/>
              <a:gd name="connsiteX203" fmla="*/ 1680754 w 2183896"/>
              <a:gd name="connsiteY203" fmla="*/ 5641689 h 7341385"/>
              <a:gd name="connsiteX204" fmla="*/ 1608997 w 2183896"/>
              <a:gd name="connsiteY204" fmla="*/ 5782336 h 7341385"/>
              <a:gd name="connsiteX205" fmla="*/ 1565939 w 2183896"/>
              <a:gd name="connsiteY205" fmla="*/ 5891409 h 7341385"/>
              <a:gd name="connsiteX206" fmla="*/ 1548717 w 2183896"/>
              <a:gd name="connsiteY206" fmla="*/ 5931594 h 7341385"/>
              <a:gd name="connsiteX207" fmla="*/ 1537236 w 2183896"/>
              <a:gd name="connsiteY207" fmla="*/ 5989002 h 7341385"/>
              <a:gd name="connsiteX208" fmla="*/ 1522886 w 2183896"/>
              <a:gd name="connsiteY208" fmla="*/ 6011964 h 7341385"/>
              <a:gd name="connsiteX209" fmla="*/ 1511404 w 2183896"/>
              <a:gd name="connsiteY209" fmla="*/ 6037799 h 7341385"/>
              <a:gd name="connsiteX210" fmla="*/ 1505663 w 2183896"/>
              <a:gd name="connsiteY210" fmla="*/ 6057891 h 7341385"/>
              <a:gd name="connsiteX211" fmla="*/ 1471219 w 2183896"/>
              <a:gd name="connsiteY211" fmla="*/ 6089466 h 7341385"/>
              <a:gd name="connsiteX212" fmla="*/ 1488441 w 2183896"/>
              <a:gd name="connsiteY212" fmla="*/ 6169836 h 7341385"/>
              <a:gd name="connsiteX213" fmla="*/ 1571681 w 2183896"/>
              <a:gd name="connsiteY213" fmla="*/ 6195667 h 7341385"/>
              <a:gd name="connsiteX214" fmla="*/ 1577421 w 2183896"/>
              <a:gd name="connsiteY214" fmla="*/ 6238724 h 7341385"/>
              <a:gd name="connsiteX215" fmla="*/ 1548717 w 2183896"/>
              <a:gd name="connsiteY215" fmla="*/ 6247334 h 7341385"/>
              <a:gd name="connsiteX216" fmla="*/ 1597515 w 2183896"/>
              <a:gd name="connsiteY216" fmla="*/ 6316223 h 7341385"/>
              <a:gd name="connsiteX217" fmla="*/ 1542976 w 2183896"/>
              <a:gd name="connsiteY217" fmla="*/ 6342057 h 7341385"/>
              <a:gd name="connsiteX218" fmla="*/ 1565940 w 2183896"/>
              <a:gd name="connsiteY218" fmla="*/ 6387983 h 7341385"/>
              <a:gd name="connsiteX219" fmla="*/ 1640569 w 2183896"/>
              <a:gd name="connsiteY219" fmla="*/ 6594648 h 7341385"/>
              <a:gd name="connsiteX220" fmla="*/ 1614737 w 2183896"/>
              <a:gd name="connsiteY220" fmla="*/ 6821405 h 7341385"/>
              <a:gd name="connsiteX221" fmla="*/ 1474088 w 2183896"/>
              <a:gd name="connsiteY221" fmla="*/ 6844369 h 7341385"/>
              <a:gd name="connsiteX222" fmla="*/ 1310479 w 2183896"/>
              <a:gd name="connsiteY222" fmla="*/ 6700850 h 7341385"/>
              <a:gd name="connsiteX223" fmla="*/ 1238719 w 2183896"/>
              <a:gd name="connsiteY223" fmla="*/ 6468352 h 7341385"/>
              <a:gd name="connsiteX224" fmla="*/ 1204274 w 2183896"/>
              <a:gd name="connsiteY224" fmla="*/ 6494184 h 7341385"/>
              <a:gd name="connsiteX225" fmla="*/ 1224368 w 2183896"/>
              <a:gd name="connsiteY225" fmla="*/ 6531501 h 7341385"/>
              <a:gd name="connsiteX226" fmla="*/ 1224369 w 2183896"/>
              <a:gd name="connsiteY226" fmla="*/ 6571686 h 7341385"/>
              <a:gd name="connsiteX227" fmla="*/ 1235850 w 2183896"/>
              <a:gd name="connsiteY227" fmla="*/ 6660665 h 7341385"/>
              <a:gd name="connsiteX228" fmla="*/ 1210015 w 2183896"/>
              <a:gd name="connsiteY228" fmla="*/ 6695110 h 7341385"/>
              <a:gd name="connsiteX229" fmla="*/ 1232979 w 2183896"/>
              <a:gd name="connsiteY229" fmla="*/ 6766869 h 7341385"/>
              <a:gd name="connsiteX230" fmla="*/ 1235850 w 2183896"/>
              <a:gd name="connsiteY230" fmla="*/ 6841500 h 7341385"/>
              <a:gd name="connsiteX231" fmla="*/ 1319089 w 2183896"/>
              <a:gd name="connsiteY231" fmla="*/ 6904647 h 7341385"/>
              <a:gd name="connsiteX232" fmla="*/ 1327702 w 2183896"/>
              <a:gd name="connsiteY232" fmla="*/ 6953442 h 7341385"/>
              <a:gd name="connsiteX233" fmla="*/ 1310479 w 2183896"/>
              <a:gd name="connsiteY233" fmla="*/ 6979277 h 7341385"/>
              <a:gd name="connsiteX234" fmla="*/ 1327702 w 2183896"/>
              <a:gd name="connsiteY234" fmla="*/ 7051033 h 7341385"/>
              <a:gd name="connsiteX235" fmla="*/ 1321961 w 2183896"/>
              <a:gd name="connsiteY235" fmla="*/ 7142885 h 7341385"/>
              <a:gd name="connsiteX236" fmla="*/ 1333442 w 2183896"/>
              <a:gd name="connsiteY236" fmla="*/ 7200292 h 7341385"/>
              <a:gd name="connsiteX237" fmla="*/ 1313348 w 2183896"/>
              <a:gd name="connsiteY237" fmla="*/ 7309366 h 7341385"/>
              <a:gd name="connsiteX238" fmla="*/ 1267423 w 2183896"/>
              <a:gd name="connsiteY238" fmla="*/ 7338070 h 7341385"/>
              <a:gd name="connsiteX239" fmla="*/ 1083720 w 2183896"/>
              <a:gd name="connsiteY239" fmla="*/ 7338070 h 7341385"/>
              <a:gd name="connsiteX240" fmla="*/ 928720 w 2183896"/>
              <a:gd name="connsiteY240" fmla="*/ 7292144 h 7341385"/>
              <a:gd name="connsiteX241" fmla="*/ 871313 w 2183896"/>
              <a:gd name="connsiteY241" fmla="*/ 7214645 h 7341385"/>
              <a:gd name="connsiteX242" fmla="*/ 865573 w 2183896"/>
              <a:gd name="connsiteY242" fmla="*/ 7131404 h 7341385"/>
              <a:gd name="connsiteX243" fmla="*/ 908629 w 2183896"/>
              <a:gd name="connsiteY243" fmla="*/ 7071128 h 7341385"/>
              <a:gd name="connsiteX244" fmla="*/ 917239 w 2183896"/>
              <a:gd name="connsiteY244" fmla="*/ 7045293 h 7341385"/>
              <a:gd name="connsiteX245" fmla="*/ 868444 w 2183896"/>
              <a:gd name="connsiteY245" fmla="*/ 7048165 h 7341385"/>
              <a:gd name="connsiteX246" fmla="*/ 885666 w 2183896"/>
              <a:gd name="connsiteY246" fmla="*/ 7005108 h 7341385"/>
              <a:gd name="connsiteX247" fmla="*/ 934461 w 2183896"/>
              <a:gd name="connsiteY247" fmla="*/ 6967795 h 7341385"/>
              <a:gd name="connsiteX248" fmla="*/ 957423 w 2183896"/>
              <a:gd name="connsiteY248" fmla="*/ 6933351 h 7341385"/>
              <a:gd name="connsiteX249" fmla="*/ 966036 w 2183896"/>
              <a:gd name="connsiteY249" fmla="*/ 6910388 h 7341385"/>
              <a:gd name="connsiteX250" fmla="*/ 937332 w 2183896"/>
              <a:gd name="connsiteY250" fmla="*/ 6850109 h 7341385"/>
              <a:gd name="connsiteX251" fmla="*/ 940202 w 2183896"/>
              <a:gd name="connsiteY251" fmla="*/ 6786961 h 7341385"/>
              <a:gd name="connsiteX252" fmla="*/ 948815 w 2183896"/>
              <a:gd name="connsiteY252" fmla="*/ 6752517 h 7341385"/>
              <a:gd name="connsiteX253" fmla="*/ 902889 w 2183896"/>
              <a:gd name="connsiteY253" fmla="*/ 6741036 h 7341385"/>
              <a:gd name="connsiteX254" fmla="*/ 868444 w 2183896"/>
              <a:gd name="connsiteY254" fmla="*/ 6720945 h 7341385"/>
              <a:gd name="connsiteX255" fmla="*/ 845481 w 2183896"/>
              <a:gd name="connsiteY255" fmla="*/ 6654925 h 7341385"/>
              <a:gd name="connsiteX256" fmla="*/ 839740 w 2183896"/>
              <a:gd name="connsiteY256" fmla="*/ 6608999 h 7341385"/>
              <a:gd name="connsiteX257" fmla="*/ 842609 w 2183896"/>
              <a:gd name="connsiteY257" fmla="*/ 6586035 h 7341385"/>
              <a:gd name="connsiteX258" fmla="*/ 785202 w 2183896"/>
              <a:gd name="connsiteY258" fmla="*/ 6301872 h 7341385"/>
              <a:gd name="connsiteX259" fmla="*/ 719185 w 2183896"/>
              <a:gd name="connsiteY259" fmla="*/ 6052150 h 7341385"/>
              <a:gd name="connsiteX260" fmla="*/ 681869 w 2183896"/>
              <a:gd name="connsiteY260" fmla="*/ 5834002 h 7341385"/>
              <a:gd name="connsiteX261" fmla="*/ 641684 w 2183896"/>
              <a:gd name="connsiteY261" fmla="*/ 5521135 h 7341385"/>
              <a:gd name="connsiteX262" fmla="*/ 612981 w 2183896"/>
              <a:gd name="connsiteY262" fmla="*/ 5331691 h 7341385"/>
              <a:gd name="connsiteX263" fmla="*/ 615853 w 2183896"/>
              <a:gd name="connsiteY263" fmla="*/ 5277153 h 7341385"/>
              <a:gd name="connsiteX264" fmla="*/ 612980 w 2183896"/>
              <a:gd name="connsiteY264" fmla="*/ 5254190 h 7341385"/>
              <a:gd name="connsiteX265" fmla="*/ 595758 w 2183896"/>
              <a:gd name="connsiteY265" fmla="*/ 5145116 h 7341385"/>
              <a:gd name="connsiteX266" fmla="*/ 561314 w 2183896"/>
              <a:gd name="connsiteY266" fmla="*/ 4995858 h 7341385"/>
              <a:gd name="connsiteX267" fmla="*/ 546964 w 2183896"/>
              <a:gd name="connsiteY267" fmla="*/ 4921229 h 7341385"/>
              <a:gd name="connsiteX268" fmla="*/ 532611 w 2183896"/>
              <a:gd name="connsiteY268" fmla="*/ 4774841 h 7341385"/>
              <a:gd name="connsiteX269" fmla="*/ 515388 w 2183896"/>
              <a:gd name="connsiteY269" fmla="*/ 4599749 h 7341385"/>
              <a:gd name="connsiteX270" fmla="*/ 486685 w 2183896"/>
              <a:gd name="connsiteY270" fmla="*/ 4390214 h 7341385"/>
              <a:gd name="connsiteX271" fmla="*/ 460853 w 2183896"/>
              <a:gd name="connsiteY271" fmla="*/ 4177807 h 7341385"/>
              <a:gd name="connsiteX272" fmla="*/ 432149 w 2183896"/>
              <a:gd name="connsiteY272" fmla="*/ 4054381 h 7341385"/>
              <a:gd name="connsiteX273" fmla="*/ 432149 w 2183896"/>
              <a:gd name="connsiteY273" fmla="*/ 4002714 h 7341385"/>
              <a:gd name="connsiteX274" fmla="*/ 423537 w 2183896"/>
              <a:gd name="connsiteY274" fmla="*/ 3919476 h 7341385"/>
              <a:gd name="connsiteX275" fmla="*/ 417796 w 2183896"/>
              <a:gd name="connsiteY275" fmla="*/ 3841974 h 7341385"/>
              <a:gd name="connsiteX276" fmla="*/ 380483 w 2183896"/>
              <a:gd name="connsiteY276" fmla="*/ 3836234 h 7341385"/>
              <a:gd name="connsiteX277" fmla="*/ 348907 w 2183896"/>
              <a:gd name="connsiteY277" fmla="*/ 3887900 h 7341385"/>
              <a:gd name="connsiteX278" fmla="*/ 308723 w 2183896"/>
              <a:gd name="connsiteY278" fmla="*/ 3916604 h 7341385"/>
              <a:gd name="connsiteX279" fmla="*/ 277151 w 2183896"/>
              <a:gd name="connsiteY279" fmla="*/ 3902253 h 7341385"/>
              <a:gd name="connsiteX280" fmla="*/ 81966 w 2183896"/>
              <a:gd name="connsiteY280" fmla="*/ 3841974 h 7341385"/>
              <a:gd name="connsiteX281" fmla="*/ 67612 w 2183896"/>
              <a:gd name="connsiteY281" fmla="*/ 3816143 h 7341385"/>
              <a:gd name="connsiteX282" fmla="*/ 64743 w 2183896"/>
              <a:gd name="connsiteY282" fmla="*/ 3787439 h 7341385"/>
              <a:gd name="connsiteX283" fmla="*/ 18818 w 2183896"/>
              <a:gd name="connsiteY283" fmla="*/ 3775958 h 7341385"/>
              <a:gd name="connsiteX284" fmla="*/ 10206 w 2183896"/>
              <a:gd name="connsiteY284" fmla="*/ 3755864 h 7341385"/>
              <a:gd name="connsiteX285" fmla="*/ 41780 w 2183896"/>
              <a:gd name="connsiteY285" fmla="*/ 3672625 h 7341385"/>
              <a:gd name="connsiteX286" fmla="*/ 56131 w 2183896"/>
              <a:gd name="connsiteY286" fmla="*/ 3629567 h 7341385"/>
              <a:gd name="connsiteX287" fmla="*/ 33168 w 2183896"/>
              <a:gd name="connsiteY287" fmla="*/ 3514754 h 7341385"/>
              <a:gd name="connsiteX288" fmla="*/ 30300 w 2183896"/>
              <a:gd name="connsiteY288" fmla="*/ 3394198 h 7341385"/>
              <a:gd name="connsiteX289" fmla="*/ 38909 w 2183896"/>
              <a:gd name="connsiteY289" fmla="*/ 3325310 h 7341385"/>
              <a:gd name="connsiteX290" fmla="*/ 36040 w 2183896"/>
              <a:gd name="connsiteY290" fmla="*/ 3161701 h 7341385"/>
              <a:gd name="connsiteX291" fmla="*/ 30299 w 2183896"/>
              <a:gd name="connsiteY291" fmla="*/ 2909110 h 7341385"/>
              <a:gd name="connsiteX292" fmla="*/ 50391 w 2183896"/>
              <a:gd name="connsiteY292" fmla="*/ 2768461 h 7341385"/>
              <a:gd name="connsiteX293" fmla="*/ 41781 w 2183896"/>
              <a:gd name="connsiteY293" fmla="*/ 2754110 h 7341385"/>
              <a:gd name="connsiteX294" fmla="*/ 38908 w 2183896"/>
              <a:gd name="connsiteY294" fmla="*/ 2731147 h 7341385"/>
              <a:gd name="connsiteX295" fmla="*/ 10205 w 2183896"/>
              <a:gd name="connsiteY295" fmla="*/ 2676609 h 7341385"/>
              <a:gd name="connsiteX296" fmla="*/ 1596 w 2183896"/>
              <a:gd name="connsiteY296" fmla="*/ 2584757 h 7341385"/>
              <a:gd name="connsiteX297" fmla="*/ 18818 w 2183896"/>
              <a:gd name="connsiteY297" fmla="*/ 2530222 h 7341385"/>
              <a:gd name="connsiteX298" fmla="*/ 41781 w 2183896"/>
              <a:gd name="connsiteY298" fmla="*/ 2498647 h 7341385"/>
              <a:gd name="connsiteX299" fmla="*/ 30300 w 2183896"/>
              <a:gd name="connsiteY299" fmla="*/ 2403926 h 7341385"/>
              <a:gd name="connsiteX300" fmla="*/ 33168 w 2183896"/>
              <a:gd name="connsiteY300" fmla="*/ 2271890 h 7341385"/>
              <a:gd name="connsiteX301" fmla="*/ 44649 w 2183896"/>
              <a:gd name="connsiteY301" fmla="*/ 2211611 h 7341385"/>
              <a:gd name="connsiteX302" fmla="*/ 56131 w 2183896"/>
              <a:gd name="connsiteY302" fmla="*/ 2056612 h 7341385"/>
              <a:gd name="connsiteX303" fmla="*/ 84834 w 2183896"/>
              <a:gd name="connsiteY303" fmla="*/ 1812633 h 7341385"/>
              <a:gd name="connsiteX304" fmla="*/ 150854 w 2183896"/>
              <a:gd name="connsiteY304" fmla="*/ 1568651 h 7341385"/>
              <a:gd name="connsiteX305" fmla="*/ 168076 w 2183896"/>
              <a:gd name="connsiteY305" fmla="*/ 1494021 h 7341385"/>
              <a:gd name="connsiteX306" fmla="*/ 191039 w 2183896"/>
              <a:gd name="connsiteY306" fmla="*/ 1450968 h 7341385"/>
              <a:gd name="connsiteX307" fmla="*/ 274278 w 2183896"/>
              <a:gd name="connsiteY307" fmla="*/ 1353376 h 7341385"/>
              <a:gd name="connsiteX308" fmla="*/ 337426 w 2183896"/>
              <a:gd name="connsiteY308" fmla="*/ 1330412 h 7341385"/>
              <a:gd name="connsiteX309" fmla="*/ 380483 w 2183896"/>
              <a:gd name="connsiteY309" fmla="*/ 1307450 h 7341385"/>
              <a:gd name="connsiteX310" fmla="*/ 435018 w 2183896"/>
              <a:gd name="connsiteY310" fmla="*/ 1293097 h 7341385"/>
              <a:gd name="connsiteX311" fmla="*/ 466594 w 2183896"/>
              <a:gd name="connsiteY311" fmla="*/ 1281615 h 7341385"/>
              <a:gd name="connsiteX312" fmla="*/ 501038 w 2183896"/>
              <a:gd name="connsiteY312" fmla="*/ 1264393 h 7341385"/>
              <a:gd name="connsiteX313" fmla="*/ 541224 w 2183896"/>
              <a:gd name="connsiteY313" fmla="*/ 1252912 h 7341385"/>
              <a:gd name="connsiteX314" fmla="*/ 578536 w 2183896"/>
              <a:gd name="connsiteY314" fmla="*/ 1229948 h 7341385"/>
              <a:gd name="connsiteX315" fmla="*/ 658907 w 2183896"/>
              <a:gd name="connsiteY315" fmla="*/ 1189764 h 7341385"/>
              <a:gd name="connsiteX316" fmla="*/ 701963 w 2183896"/>
              <a:gd name="connsiteY316" fmla="*/ 1166801 h 7341385"/>
              <a:gd name="connsiteX317" fmla="*/ 739277 w 2183896"/>
              <a:gd name="connsiteY317" fmla="*/ 1143838 h 7341385"/>
              <a:gd name="connsiteX318" fmla="*/ 782333 w 2183896"/>
              <a:gd name="connsiteY318" fmla="*/ 1138097 h 7341385"/>
              <a:gd name="connsiteX319" fmla="*/ 782334 w 2183896"/>
              <a:gd name="connsiteY319" fmla="*/ 980229 h 7341385"/>
              <a:gd name="connsiteX320" fmla="*/ 681869 w 2183896"/>
              <a:gd name="connsiteY320" fmla="*/ 968748 h 7341385"/>
              <a:gd name="connsiteX321" fmla="*/ 644556 w 2183896"/>
              <a:gd name="connsiteY321" fmla="*/ 919950 h 7341385"/>
              <a:gd name="connsiteX322" fmla="*/ 630203 w 2183896"/>
              <a:gd name="connsiteY322" fmla="*/ 891247 h 7341385"/>
              <a:gd name="connsiteX323" fmla="*/ 569927 w 2183896"/>
              <a:gd name="connsiteY323" fmla="*/ 816617 h 7341385"/>
              <a:gd name="connsiteX324" fmla="*/ 524001 w 2183896"/>
              <a:gd name="connsiteY324" fmla="*/ 753469 h 7341385"/>
              <a:gd name="connsiteX325" fmla="*/ 501039 w 2183896"/>
              <a:gd name="connsiteY325" fmla="*/ 681712 h 7341385"/>
              <a:gd name="connsiteX326" fmla="*/ 498166 w 2183896"/>
              <a:gd name="connsiteY326" fmla="*/ 609951 h 7341385"/>
              <a:gd name="connsiteX327" fmla="*/ 457981 w 2183896"/>
              <a:gd name="connsiteY327" fmla="*/ 578378 h 7341385"/>
              <a:gd name="connsiteX328" fmla="*/ 452240 w 2183896"/>
              <a:gd name="connsiteY328" fmla="*/ 529581 h 7341385"/>
              <a:gd name="connsiteX329" fmla="*/ 437891 w 2183896"/>
              <a:gd name="connsiteY329" fmla="*/ 506619 h 7341385"/>
              <a:gd name="connsiteX330" fmla="*/ 437890 w 2183896"/>
              <a:gd name="connsiteY330" fmla="*/ 532453 h 7341385"/>
              <a:gd name="connsiteX331" fmla="*/ 412055 w 2183896"/>
              <a:gd name="connsiteY331" fmla="*/ 454952 h 7341385"/>
              <a:gd name="connsiteX332" fmla="*/ 397706 w 2183896"/>
              <a:gd name="connsiteY332" fmla="*/ 348750 h 7341385"/>
              <a:gd name="connsiteX333" fmla="*/ 391964 w 2183896"/>
              <a:gd name="connsiteY333" fmla="*/ 368842 h 7341385"/>
              <a:gd name="connsiteX334" fmla="*/ 400574 w 2183896"/>
              <a:gd name="connsiteY334" fmla="*/ 317175 h 7341385"/>
              <a:gd name="connsiteX335" fmla="*/ 423537 w 2183896"/>
              <a:gd name="connsiteY335" fmla="*/ 219583 h 7341385"/>
              <a:gd name="connsiteX336" fmla="*/ 489557 w 2183896"/>
              <a:gd name="connsiteY336" fmla="*/ 136344 h 7341385"/>
              <a:gd name="connsiteX337" fmla="*/ 480944 w 2183896"/>
              <a:gd name="connsiteY337" fmla="*/ 133472 h 7341385"/>
              <a:gd name="connsiteX338" fmla="*/ 569927 w 2183896"/>
              <a:gd name="connsiteY338" fmla="*/ 64583 h 7341385"/>
              <a:gd name="connsiteX339" fmla="*/ 630203 w 2183896"/>
              <a:gd name="connsiteY339" fmla="*/ 87546 h 7341385"/>
              <a:gd name="connsiteX340" fmla="*/ 693350 w 2183896"/>
              <a:gd name="connsiteY340" fmla="*/ 55975 h 7341385"/>
              <a:gd name="connsiteX341" fmla="*/ 750758 w 2183896"/>
              <a:gd name="connsiteY341" fmla="*/ 44493 h 7341385"/>
              <a:gd name="connsiteX342" fmla="*/ 782334 w 2183896"/>
              <a:gd name="connsiteY342" fmla="*/ 27270 h 7341385"/>
              <a:gd name="connsiteX343" fmla="*/ 813906 w 2183896"/>
              <a:gd name="connsiteY343" fmla="*/ 27270 h 7341385"/>
              <a:gd name="connsiteX344" fmla="*/ 845481 w 2183896"/>
              <a:gd name="connsiteY344" fmla="*/ 15789 h 7341385"/>
              <a:gd name="connsiteX345" fmla="*/ 914370 w 2183896"/>
              <a:gd name="connsiteY345" fmla="*/ 12917 h 7341385"/>
              <a:gd name="connsiteX346" fmla="*/ 951683 w 2183896"/>
              <a:gd name="connsiteY346" fmla="*/ 10048 h 7341385"/>
              <a:gd name="connsiteX347" fmla="*/ 1000480 w 2183896"/>
              <a:gd name="connsiteY347" fmla="*/ 1435 h 7341385"/>
              <a:gd name="connsiteX348" fmla="*/ 1016983 w 2183896"/>
              <a:gd name="connsiteY348"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804746 w 2183896"/>
              <a:gd name="connsiteY65" fmla="*/ 278433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43337 w 2183896"/>
              <a:gd name="connsiteY73" fmla="*/ 3626466 h 7341385"/>
              <a:gd name="connsiteX74" fmla="*/ 337549 w 2183896"/>
              <a:gd name="connsiteY74" fmla="*/ 3781375 h 7341385"/>
              <a:gd name="connsiteX75" fmla="*/ 705536 w 2183896"/>
              <a:gd name="connsiteY75" fmla="*/ 3814828 h 7341385"/>
              <a:gd name="connsiteX76" fmla="*/ 804746 w 2183896"/>
              <a:gd name="connsiteY76" fmla="*/ 2784338 h 7341385"/>
              <a:gd name="connsiteX77" fmla="*/ 420669 w 2183896"/>
              <a:gd name="connsiteY77" fmla="*/ 2779942 h 7341385"/>
              <a:gd name="connsiteX78" fmla="*/ 406315 w 2183896"/>
              <a:gd name="connsiteY78" fmla="*/ 2794295 h 7341385"/>
              <a:gd name="connsiteX79" fmla="*/ 369002 w 2183896"/>
              <a:gd name="connsiteY79" fmla="*/ 2828740 h 7341385"/>
              <a:gd name="connsiteX80" fmla="*/ 343166 w 2183896"/>
              <a:gd name="connsiteY80" fmla="*/ 2828739 h 7341385"/>
              <a:gd name="connsiteX81" fmla="*/ 340298 w 2183896"/>
              <a:gd name="connsiteY81" fmla="*/ 2874665 h 7341385"/>
              <a:gd name="connsiteX82" fmla="*/ 414928 w 2183896"/>
              <a:gd name="connsiteY82" fmla="*/ 2868925 h 7341385"/>
              <a:gd name="connsiteX83" fmla="*/ 417796 w 2183896"/>
              <a:gd name="connsiteY83" fmla="*/ 2814386 h 7341385"/>
              <a:gd name="connsiteX84" fmla="*/ 420669 w 2183896"/>
              <a:gd name="connsiteY84" fmla="*/ 2779942 h 7341385"/>
              <a:gd name="connsiteX85" fmla="*/ 1654922 w 2183896"/>
              <a:gd name="connsiteY85" fmla="*/ 2335038 h 7341385"/>
              <a:gd name="connsiteX86" fmla="*/ 1643440 w 2183896"/>
              <a:gd name="connsiteY86" fmla="*/ 2375223 h 7341385"/>
              <a:gd name="connsiteX87" fmla="*/ 1649182 w 2183896"/>
              <a:gd name="connsiteY87" fmla="*/ 2478556 h 7341385"/>
              <a:gd name="connsiteX88" fmla="*/ 1675013 w 2183896"/>
              <a:gd name="connsiteY88" fmla="*/ 2782814 h 7341385"/>
              <a:gd name="connsiteX89" fmla="*/ 1720939 w 2183896"/>
              <a:gd name="connsiteY89" fmla="*/ 2963645 h 7341385"/>
              <a:gd name="connsiteX90" fmla="*/ 1712330 w 2183896"/>
              <a:gd name="connsiteY90" fmla="*/ 2857443 h 7341385"/>
              <a:gd name="connsiteX91" fmla="*/ 1700847 w 2183896"/>
              <a:gd name="connsiteY91" fmla="*/ 2616333 h 7341385"/>
              <a:gd name="connsiteX92" fmla="*/ 1680754 w 2183896"/>
              <a:gd name="connsiteY92" fmla="*/ 2395314 h 7341385"/>
              <a:gd name="connsiteX93" fmla="*/ 1654922 w 2183896"/>
              <a:gd name="connsiteY93" fmla="*/ 2335038 h 7341385"/>
              <a:gd name="connsiteX94" fmla="*/ 1016983 w 2183896"/>
              <a:gd name="connsiteY94" fmla="*/ 0 h 7341385"/>
              <a:gd name="connsiteX95" fmla="*/ 1063628 w 2183896"/>
              <a:gd name="connsiteY95" fmla="*/ 7176 h 7341385"/>
              <a:gd name="connsiteX96" fmla="*/ 1132517 w 2183896"/>
              <a:gd name="connsiteY96" fmla="*/ 38752 h 7341385"/>
              <a:gd name="connsiteX97" fmla="*/ 1115294 w 2183896"/>
              <a:gd name="connsiteY97" fmla="*/ 33011 h 7341385"/>
              <a:gd name="connsiteX98" fmla="*/ 1175571 w 2183896"/>
              <a:gd name="connsiteY98" fmla="*/ 93287 h 7341385"/>
              <a:gd name="connsiteX99" fmla="*/ 1207147 w 2183896"/>
              <a:gd name="connsiteY99" fmla="*/ 133472 h 7341385"/>
              <a:gd name="connsiteX100" fmla="*/ 1192793 w 2183896"/>
              <a:gd name="connsiteY100" fmla="*/ 124863 h 7341385"/>
              <a:gd name="connsiteX101" fmla="*/ 1224368 w 2183896"/>
              <a:gd name="connsiteY101" fmla="*/ 162175 h 7341385"/>
              <a:gd name="connsiteX102" fmla="*/ 1301867 w 2183896"/>
              <a:gd name="connsiteY102" fmla="*/ 256898 h 7341385"/>
              <a:gd name="connsiteX103" fmla="*/ 1330571 w 2183896"/>
              <a:gd name="connsiteY103" fmla="*/ 406157 h 7341385"/>
              <a:gd name="connsiteX104" fmla="*/ 1327701 w 2183896"/>
              <a:gd name="connsiteY104" fmla="*/ 518100 h 7341385"/>
              <a:gd name="connsiteX105" fmla="*/ 1350664 w 2183896"/>
              <a:gd name="connsiteY105" fmla="*/ 535322 h 7341385"/>
              <a:gd name="connsiteX106" fmla="*/ 1319088 w 2183896"/>
              <a:gd name="connsiteY106" fmla="*/ 518100 h 7341385"/>
              <a:gd name="connsiteX107" fmla="*/ 1319088 w 2183896"/>
              <a:gd name="connsiteY107" fmla="*/ 552544 h 7341385"/>
              <a:gd name="connsiteX108" fmla="*/ 1342052 w 2183896"/>
              <a:gd name="connsiteY108" fmla="*/ 566898 h 7341385"/>
              <a:gd name="connsiteX109" fmla="*/ 1321961 w 2183896"/>
              <a:gd name="connsiteY109" fmla="*/ 564026 h 7341385"/>
              <a:gd name="connsiteX110" fmla="*/ 1324830 w 2183896"/>
              <a:gd name="connsiteY110" fmla="*/ 589861 h 7341385"/>
              <a:gd name="connsiteX111" fmla="*/ 1353533 w 2183896"/>
              <a:gd name="connsiteY111" fmla="*/ 615693 h 7341385"/>
              <a:gd name="connsiteX112" fmla="*/ 1339183 w 2183896"/>
              <a:gd name="connsiteY112" fmla="*/ 609952 h 7341385"/>
              <a:gd name="connsiteX113" fmla="*/ 1347792 w 2183896"/>
              <a:gd name="connsiteY113" fmla="*/ 635786 h 7341385"/>
              <a:gd name="connsiteX114" fmla="*/ 1356405 w 2183896"/>
              <a:gd name="connsiteY114" fmla="*/ 647268 h 7341385"/>
              <a:gd name="connsiteX115" fmla="*/ 1339182 w 2183896"/>
              <a:gd name="connsiteY115" fmla="*/ 635786 h 7341385"/>
              <a:gd name="connsiteX116" fmla="*/ 1333443 w 2183896"/>
              <a:gd name="connsiteY116" fmla="*/ 653008 h 7341385"/>
              <a:gd name="connsiteX117" fmla="*/ 1339183 w 2183896"/>
              <a:gd name="connsiteY117" fmla="*/ 675972 h 7341385"/>
              <a:gd name="connsiteX118" fmla="*/ 1324829 w 2183896"/>
              <a:gd name="connsiteY118" fmla="*/ 658749 h 7341385"/>
              <a:gd name="connsiteX119" fmla="*/ 1321960 w 2183896"/>
              <a:gd name="connsiteY119" fmla="*/ 678841 h 7341385"/>
              <a:gd name="connsiteX120" fmla="*/ 1333443 w 2183896"/>
              <a:gd name="connsiteY120" fmla="*/ 701803 h 7341385"/>
              <a:gd name="connsiteX121" fmla="*/ 1316220 w 2183896"/>
              <a:gd name="connsiteY121" fmla="*/ 687453 h 7341385"/>
              <a:gd name="connsiteX122" fmla="*/ 1313349 w 2183896"/>
              <a:gd name="connsiteY122" fmla="*/ 701803 h 7341385"/>
              <a:gd name="connsiteX123" fmla="*/ 1316219 w 2183896"/>
              <a:gd name="connsiteY123" fmla="*/ 716156 h 7341385"/>
              <a:gd name="connsiteX124" fmla="*/ 1287517 w 2183896"/>
              <a:gd name="connsiteY124" fmla="*/ 690322 h 7341385"/>
              <a:gd name="connsiteX125" fmla="*/ 1284645 w 2183896"/>
              <a:gd name="connsiteY125" fmla="*/ 721897 h 7341385"/>
              <a:gd name="connsiteX126" fmla="*/ 1293257 w 2183896"/>
              <a:gd name="connsiteY126" fmla="*/ 739119 h 7341385"/>
              <a:gd name="connsiteX127" fmla="*/ 1276035 w 2183896"/>
              <a:gd name="connsiteY127" fmla="*/ 733378 h 7341385"/>
              <a:gd name="connsiteX128" fmla="*/ 1287516 w 2183896"/>
              <a:gd name="connsiteY128" fmla="*/ 753469 h 7341385"/>
              <a:gd name="connsiteX129" fmla="*/ 1304739 w 2183896"/>
              <a:gd name="connsiteY129" fmla="*/ 762082 h 7341385"/>
              <a:gd name="connsiteX130" fmla="*/ 1284645 w 2183896"/>
              <a:gd name="connsiteY130" fmla="*/ 756341 h 7341385"/>
              <a:gd name="connsiteX131" fmla="*/ 1287516 w 2183896"/>
              <a:gd name="connsiteY131" fmla="*/ 770691 h 7341385"/>
              <a:gd name="connsiteX132" fmla="*/ 1296126 w 2183896"/>
              <a:gd name="connsiteY132" fmla="*/ 785044 h 7341385"/>
              <a:gd name="connsiteX133" fmla="*/ 1273163 w 2183896"/>
              <a:gd name="connsiteY133" fmla="*/ 767822 h 7341385"/>
              <a:gd name="connsiteX134" fmla="*/ 1261682 w 2183896"/>
              <a:gd name="connsiteY134" fmla="*/ 782173 h 7341385"/>
              <a:gd name="connsiteX135" fmla="*/ 1264554 w 2183896"/>
              <a:gd name="connsiteY135" fmla="*/ 808008 h 7341385"/>
              <a:gd name="connsiteX136" fmla="*/ 1253072 w 2183896"/>
              <a:gd name="connsiteY136" fmla="*/ 793655 h 7341385"/>
              <a:gd name="connsiteX137" fmla="*/ 1241591 w 2183896"/>
              <a:gd name="connsiteY137" fmla="*/ 813749 h 7341385"/>
              <a:gd name="connsiteX138" fmla="*/ 1238719 w 2183896"/>
              <a:gd name="connsiteY138" fmla="*/ 833839 h 7341385"/>
              <a:gd name="connsiteX139" fmla="*/ 1232979 w 2183896"/>
              <a:gd name="connsiteY139" fmla="*/ 819489 h 7341385"/>
              <a:gd name="connsiteX140" fmla="*/ 1230110 w 2183896"/>
              <a:gd name="connsiteY140" fmla="*/ 851062 h 7341385"/>
              <a:gd name="connsiteX141" fmla="*/ 1235850 w 2183896"/>
              <a:gd name="connsiteY141" fmla="*/ 874024 h 7341385"/>
              <a:gd name="connsiteX142" fmla="*/ 1224368 w 2183896"/>
              <a:gd name="connsiteY142" fmla="*/ 856803 h 7341385"/>
              <a:gd name="connsiteX143" fmla="*/ 1215755 w 2183896"/>
              <a:gd name="connsiteY143" fmla="*/ 894119 h 7341385"/>
              <a:gd name="connsiteX144" fmla="*/ 1255941 w 2183896"/>
              <a:gd name="connsiteY144" fmla="*/ 985969 h 7341385"/>
              <a:gd name="connsiteX145" fmla="*/ 1296126 w 2183896"/>
              <a:gd name="connsiteY145" fmla="*/ 1049117 h 7341385"/>
              <a:gd name="connsiteX146" fmla="*/ 1336311 w 2183896"/>
              <a:gd name="connsiteY146" fmla="*/ 1072081 h 7341385"/>
              <a:gd name="connsiteX147" fmla="*/ 1356404 w 2183896"/>
              <a:gd name="connsiteY147" fmla="*/ 1069208 h 7341385"/>
              <a:gd name="connsiteX148" fmla="*/ 1370755 w 2183896"/>
              <a:gd name="connsiteY148" fmla="*/ 1077821 h 7341385"/>
              <a:gd name="connsiteX149" fmla="*/ 1405200 w 2183896"/>
              <a:gd name="connsiteY149" fmla="*/ 1077821 h 7341385"/>
              <a:gd name="connsiteX150" fmla="*/ 1448257 w 2183896"/>
              <a:gd name="connsiteY150" fmla="*/ 1097912 h 7341385"/>
              <a:gd name="connsiteX151" fmla="*/ 1491310 w 2183896"/>
              <a:gd name="connsiteY151" fmla="*/ 1100784 h 7341385"/>
              <a:gd name="connsiteX152" fmla="*/ 1586033 w 2183896"/>
              <a:gd name="connsiteY152" fmla="*/ 1123747 h 7341385"/>
              <a:gd name="connsiteX153" fmla="*/ 1637700 w 2183896"/>
              <a:gd name="connsiteY153" fmla="*/ 1129488 h 7341385"/>
              <a:gd name="connsiteX154" fmla="*/ 1715199 w 2183896"/>
              <a:gd name="connsiteY154" fmla="*/ 1149578 h 7341385"/>
              <a:gd name="connsiteX155" fmla="*/ 1758255 w 2183896"/>
              <a:gd name="connsiteY155" fmla="*/ 1161060 h 7341385"/>
              <a:gd name="connsiteX156" fmla="*/ 1881680 w 2183896"/>
              <a:gd name="connsiteY156" fmla="*/ 1235690 h 7341385"/>
              <a:gd name="connsiteX157" fmla="*/ 1944827 w 2183896"/>
              <a:gd name="connsiteY157" fmla="*/ 1382079 h 7341385"/>
              <a:gd name="connsiteX158" fmla="*/ 1964921 w 2183896"/>
              <a:gd name="connsiteY158" fmla="*/ 1422264 h 7341385"/>
              <a:gd name="connsiteX159" fmla="*/ 1990753 w 2183896"/>
              <a:gd name="connsiteY159" fmla="*/ 1531338 h 7341385"/>
              <a:gd name="connsiteX160" fmla="*/ 2019456 w 2183896"/>
              <a:gd name="connsiteY160" fmla="*/ 1640412 h 7341385"/>
              <a:gd name="connsiteX161" fmla="*/ 2056773 w 2183896"/>
              <a:gd name="connsiteY161" fmla="*/ 1798279 h 7341385"/>
              <a:gd name="connsiteX162" fmla="*/ 2091217 w 2183896"/>
              <a:gd name="connsiteY162" fmla="*/ 1996335 h 7341385"/>
              <a:gd name="connsiteX163" fmla="*/ 2125661 w 2183896"/>
              <a:gd name="connsiteY163" fmla="*/ 2306334 h 7341385"/>
              <a:gd name="connsiteX164" fmla="*/ 2148624 w 2183896"/>
              <a:gd name="connsiteY164" fmla="*/ 2573276 h 7341385"/>
              <a:gd name="connsiteX165" fmla="*/ 2183068 w 2183896"/>
              <a:gd name="connsiteY165" fmla="*/ 2840221 h 7341385"/>
              <a:gd name="connsiteX166" fmla="*/ 2183068 w 2183896"/>
              <a:gd name="connsiteY166" fmla="*/ 3015311 h 7341385"/>
              <a:gd name="connsiteX167" fmla="*/ 2174455 w 2183896"/>
              <a:gd name="connsiteY167" fmla="*/ 3253553 h 7341385"/>
              <a:gd name="connsiteX168" fmla="*/ 2160105 w 2183896"/>
              <a:gd name="connsiteY168" fmla="*/ 3422902 h 7341385"/>
              <a:gd name="connsiteX169" fmla="*/ 2137142 w 2183896"/>
              <a:gd name="connsiteY169" fmla="*/ 3543456 h 7341385"/>
              <a:gd name="connsiteX170" fmla="*/ 2122789 w 2183896"/>
              <a:gd name="connsiteY170" fmla="*/ 3586514 h 7341385"/>
              <a:gd name="connsiteX171" fmla="*/ 2117048 w 2183896"/>
              <a:gd name="connsiteY171" fmla="*/ 3652531 h 7341385"/>
              <a:gd name="connsiteX172" fmla="*/ 2094086 w 2183896"/>
              <a:gd name="connsiteY172" fmla="*/ 3712809 h 7341385"/>
              <a:gd name="connsiteX173" fmla="*/ 2071123 w 2183896"/>
              <a:gd name="connsiteY173" fmla="*/ 3718550 h 7341385"/>
              <a:gd name="connsiteX174" fmla="*/ 2028069 w 2183896"/>
              <a:gd name="connsiteY174" fmla="*/ 3689846 h 7341385"/>
              <a:gd name="connsiteX175" fmla="*/ 2007974 w 2183896"/>
              <a:gd name="connsiteY175" fmla="*/ 3684106 h 7341385"/>
              <a:gd name="connsiteX176" fmla="*/ 1970661 w 2183896"/>
              <a:gd name="connsiteY176" fmla="*/ 3761604 h 7341385"/>
              <a:gd name="connsiteX177" fmla="*/ 1918995 w 2183896"/>
              <a:gd name="connsiteY177" fmla="*/ 3816142 h 7341385"/>
              <a:gd name="connsiteX178" fmla="*/ 1850107 w 2183896"/>
              <a:gd name="connsiteY178" fmla="*/ 3864936 h 7341385"/>
              <a:gd name="connsiteX179" fmla="*/ 1835754 w 2183896"/>
              <a:gd name="connsiteY179" fmla="*/ 3890772 h 7341385"/>
              <a:gd name="connsiteX180" fmla="*/ 1852975 w 2183896"/>
              <a:gd name="connsiteY180" fmla="*/ 3956788 h 7341385"/>
              <a:gd name="connsiteX181" fmla="*/ 1873070 w 2183896"/>
              <a:gd name="connsiteY181" fmla="*/ 4381601 h 7341385"/>
              <a:gd name="connsiteX182" fmla="*/ 1861588 w 2183896"/>
              <a:gd name="connsiteY182" fmla="*/ 4473453 h 7341385"/>
              <a:gd name="connsiteX183" fmla="*/ 1873069 w 2183896"/>
              <a:gd name="connsiteY183" fmla="*/ 4602620 h 7341385"/>
              <a:gd name="connsiteX184" fmla="*/ 1930477 w 2183896"/>
              <a:gd name="connsiteY184" fmla="*/ 4843730 h 7341385"/>
              <a:gd name="connsiteX185" fmla="*/ 1916123 w 2183896"/>
              <a:gd name="connsiteY185" fmla="*/ 4992989 h 7341385"/>
              <a:gd name="connsiteX186" fmla="*/ 1893161 w 2183896"/>
              <a:gd name="connsiteY186" fmla="*/ 5130767 h 7341385"/>
              <a:gd name="connsiteX187" fmla="*/ 1893160 w 2183896"/>
              <a:gd name="connsiteY187" fmla="*/ 5205395 h 7341385"/>
              <a:gd name="connsiteX188" fmla="*/ 1873069 w 2183896"/>
              <a:gd name="connsiteY188" fmla="*/ 5216877 h 7341385"/>
              <a:gd name="connsiteX189" fmla="*/ 1835754 w 2183896"/>
              <a:gd name="connsiteY189" fmla="*/ 5239840 h 7341385"/>
              <a:gd name="connsiteX190" fmla="*/ 1847235 w 2183896"/>
              <a:gd name="connsiteY190" fmla="*/ 5325951 h 7341385"/>
              <a:gd name="connsiteX191" fmla="*/ 1838626 w 2183896"/>
              <a:gd name="connsiteY191" fmla="*/ 5354654 h 7341385"/>
              <a:gd name="connsiteX192" fmla="*/ 1824272 w 2183896"/>
              <a:gd name="connsiteY192" fmla="*/ 5357523 h 7341385"/>
              <a:gd name="connsiteX193" fmla="*/ 1809922 w 2183896"/>
              <a:gd name="connsiteY193" fmla="*/ 5369004 h 7341385"/>
              <a:gd name="connsiteX194" fmla="*/ 1804181 w 2183896"/>
              <a:gd name="connsiteY194" fmla="*/ 5406320 h 7341385"/>
              <a:gd name="connsiteX195" fmla="*/ 1809922 w 2183896"/>
              <a:gd name="connsiteY195" fmla="*/ 5429283 h 7341385"/>
              <a:gd name="connsiteX196" fmla="*/ 1807050 w 2183896"/>
              <a:gd name="connsiteY196" fmla="*/ 5457987 h 7341385"/>
              <a:gd name="connsiteX197" fmla="*/ 1786959 w 2183896"/>
              <a:gd name="connsiteY197" fmla="*/ 5472337 h 7341385"/>
              <a:gd name="connsiteX198" fmla="*/ 1769736 w 2183896"/>
              <a:gd name="connsiteY198" fmla="*/ 5480949 h 7341385"/>
              <a:gd name="connsiteX199" fmla="*/ 1749642 w 2183896"/>
              <a:gd name="connsiteY199" fmla="*/ 5526875 h 7341385"/>
              <a:gd name="connsiteX200" fmla="*/ 1680754 w 2183896"/>
              <a:gd name="connsiteY200" fmla="*/ 5641689 h 7341385"/>
              <a:gd name="connsiteX201" fmla="*/ 1608997 w 2183896"/>
              <a:gd name="connsiteY201" fmla="*/ 5782336 h 7341385"/>
              <a:gd name="connsiteX202" fmla="*/ 1565939 w 2183896"/>
              <a:gd name="connsiteY202" fmla="*/ 5891409 h 7341385"/>
              <a:gd name="connsiteX203" fmla="*/ 1548717 w 2183896"/>
              <a:gd name="connsiteY203" fmla="*/ 5931594 h 7341385"/>
              <a:gd name="connsiteX204" fmla="*/ 1537236 w 2183896"/>
              <a:gd name="connsiteY204" fmla="*/ 5989002 h 7341385"/>
              <a:gd name="connsiteX205" fmla="*/ 1522886 w 2183896"/>
              <a:gd name="connsiteY205" fmla="*/ 6011964 h 7341385"/>
              <a:gd name="connsiteX206" fmla="*/ 1511404 w 2183896"/>
              <a:gd name="connsiteY206" fmla="*/ 6037799 h 7341385"/>
              <a:gd name="connsiteX207" fmla="*/ 1505663 w 2183896"/>
              <a:gd name="connsiteY207" fmla="*/ 6057891 h 7341385"/>
              <a:gd name="connsiteX208" fmla="*/ 1471219 w 2183896"/>
              <a:gd name="connsiteY208" fmla="*/ 6089466 h 7341385"/>
              <a:gd name="connsiteX209" fmla="*/ 1488441 w 2183896"/>
              <a:gd name="connsiteY209" fmla="*/ 6169836 h 7341385"/>
              <a:gd name="connsiteX210" fmla="*/ 1571681 w 2183896"/>
              <a:gd name="connsiteY210" fmla="*/ 6195667 h 7341385"/>
              <a:gd name="connsiteX211" fmla="*/ 1577421 w 2183896"/>
              <a:gd name="connsiteY211" fmla="*/ 6238724 h 7341385"/>
              <a:gd name="connsiteX212" fmla="*/ 1548717 w 2183896"/>
              <a:gd name="connsiteY212" fmla="*/ 6247334 h 7341385"/>
              <a:gd name="connsiteX213" fmla="*/ 1597515 w 2183896"/>
              <a:gd name="connsiteY213" fmla="*/ 6316223 h 7341385"/>
              <a:gd name="connsiteX214" fmla="*/ 1542976 w 2183896"/>
              <a:gd name="connsiteY214" fmla="*/ 6342057 h 7341385"/>
              <a:gd name="connsiteX215" fmla="*/ 1565940 w 2183896"/>
              <a:gd name="connsiteY215" fmla="*/ 6387983 h 7341385"/>
              <a:gd name="connsiteX216" fmla="*/ 1640569 w 2183896"/>
              <a:gd name="connsiteY216" fmla="*/ 6594648 h 7341385"/>
              <a:gd name="connsiteX217" fmla="*/ 1614737 w 2183896"/>
              <a:gd name="connsiteY217" fmla="*/ 6821405 h 7341385"/>
              <a:gd name="connsiteX218" fmla="*/ 1474088 w 2183896"/>
              <a:gd name="connsiteY218" fmla="*/ 6844369 h 7341385"/>
              <a:gd name="connsiteX219" fmla="*/ 1310479 w 2183896"/>
              <a:gd name="connsiteY219" fmla="*/ 6700850 h 7341385"/>
              <a:gd name="connsiteX220" fmla="*/ 1238719 w 2183896"/>
              <a:gd name="connsiteY220" fmla="*/ 6468352 h 7341385"/>
              <a:gd name="connsiteX221" fmla="*/ 1204274 w 2183896"/>
              <a:gd name="connsiteY221" fmla="*/ 6494184 h 7341385"/>
              <a:gd name="connsiteX222" fmla="*/ 1224368 w 2183896"/>
              <a:gd name="connsiteY222" fmla="*/ 6531501 h 7341385"/>
              <a:gd name="connsiteX223" fmla="*/ 1224369 w 2183896"/>
              <a:gd name="connsiteY223" fmla="*/ 6571686 h 7341385"/>
              <a:gd name="connsiteX224" fmla="*/ 1235850 w 2183896"/>
              <a:gd name="connsiteY224" fmla="*/ 6660665 h 7341385"/>
              <a:gd name="connsiteX225" fmla="*/ 1210015 w 2183896"/>
              <a:gd name="connsiteY225" fmla="*/ 6695110 h 7341385"/>
              <a:gd name="connsiteX226" fmla="*/ 1232979 w 2183896"/>
              <a:gd name="connsiteY226" fmla="*/ 6766869 h 7341385"/>
              <a:gd name="connsiteX227" fmla="*/ 1235850 w 2183896"/>
              <a:gd name="connsiteY227" fmla="*/ 6841500 h 7341385"/>
              <a:gd name="connsiteX228" fmla="*/ 1319089 w 2183896"/>
              <a:gd name="connsiteY228" fmla="*/ 6904647 h 7341385"/>
              <a:gd name="connsiteX229" fmla="*/ 1327702 w 2183896"/>
              <a:gd name="connsiteY229" fmla="*/ 6953442 h 7341385"/>
              <a:gd name="connsiteX230" fmla="*/ 1310479 w 2183896"/>
              <a:gd name="connsiteY230" fmla="*/ 6979277 h 7341385"/>
              <a:gd name="connsiteX231" fmla="*/ 1327702 w 2183896"/>
              <a:gd name="connsiteY231" fmla="*/ 7051033 h 7341385"/>
              <a:gd name="connsiteX232" fmla="*/ 1321961 w 2183896"/>
              <a:gd name="connsiteY232" fmla="*/ 7142885 h 7341385"/>
              <a:gd name="connsiteX233" fmla="*/ 1333442 w 2183896"/>
              <a:gd name="connsiteY233" fmla="*/ 7200292 h 7341385"/>
              <a:gd name="connsiteX234" fmla="*/ 1313348 w 2183896"/>
              <a:gd name="connsiteY234" fmla="*/ 7309366 h 7341385"/>
              <a:gd name="connsiteX235" fmla="*/ 1267423 w 2183896"/>
              <a:gd name="connsiteY235" fmla="*/ 7338070 h 7341385"/>
              <a:gd name="connsiteX236" fmla="*/ 1083720 w 2183896"/>
              <a:gd name="connsiteY236" fmla="*/ 7338070 h 7341385"/>
              <a:gd name="connsiteX237" fmla="*/ 928720 w 2183896"/>
              <a:gd name="connsiteY237" fmla="*/ 7292144 h 7341385"/>
              <a:gd name="connsiteX238" fmla="*/ 871313 w 2183896"/>
              <a:gd name="connsiteY238" fmla="*/ 7214645 h 7341385"/>
              <a:gd name="connsiteX239" fmla="*/ 865573 w 2183896"/>
              <a:gd name="connsiteY239" fmla="*/ 7131404 h 7341385"/>
              <a:gd name="connsiteX240" fmla="*/ 908629 w 2183896"/>
              <a:gd name="connsiteY240" fmla="*/ 7071128 h 7341385"/>
              <a:gd name="connsiteX241" fmla="*/ 917239 w 2183896"/>
              <a:gd name="connsiteY241" fmla="*/ 7045293 h 7341385"/>
              <a:gd name="connsiteX242" fmla="*/ 868444 w 2183896"/>
              <a:gd name="connsiteY242" fmla="*/ 7048165 h 7341385"/>
              <a:gd name="connsiteX243" fmla="*/ 885666 w 2183896"/>
              <a:gd name="connsiteY243" fmla="*/ 7005108 h 7341385"/>
              <a:gd name="connsiteX244" fmla="*/ 934461 w 2183896"/>
              <a:gd name="connsiteY244" fmla="*/ 6967795 h 7341385"/>
              <a:gd name="connsiteX245" fmla="*/ 957423 w 2183896"/>
              <a:gd name="connsiteY245" fmla="*/ 6933351 h 7341385"/>
              <a:gd name="connsiteX246" fmla="*/ 966036 w 2183896"/>
              <a:gd name="connsiteY246" fmla="*/ 6910388 h 7341385"/>
              <a:gd name="connsiteX247" fmla="*/ 937332 w 2183896"/>
              <a:gd name="connsiteY247" fmla="*/ 6850109 h 7341385"/>
              <a:gd name="connsiteX248" fmla="*/ 940202 w 2183896"/>
              <a:gd name="connsiteY248" fmla="*/ 6786961 h 7341385"/>
              <a:gd name="connsiteX249" fmla="*/ 948815 w 2183896"/>
              <a:gd name="connsiteY249" fmla="*/ 6752517 h 7341385"/>
              <a:gd name="connsiteX250" fmla="*/ 902889 w 2183896"/>
              <a:gd name="connsiteY250" fmla="*/ 6741036 h 7341385"/>
              <a:gd name="connsiteX251" fmla="*/ 868444 w 2183896"/>
              <a:gd name="connsiteY251" fmla="*/ 6720945 h 7341385"/>
              <a:gd name="connsiteX252" fmla="*/ 845481 w 2183896"/>
              <a:gd name="connsiteY252" fmla="*/ 6654925 h 7341385"/>
              <a:gd name="connsiteX253" fmla="*/ 839740 w 2183896"/>
              <a:gd name="connsiteY253" fmla="*/ 6608999 h 7341385"/>
              <a:gd name="connsiteX254" fmla="*/ 842609 w 2183896"/>
              <a:gd name="connsiteY254" fmla="*/ 6586035 h 7341385"/>
              <a:gd name="connsiteX255" fmla="*/ 785202 w 2183896"/>
              <a:gd name="connsiteY255" fmla="*/ 6301872 h 7341385"/>
              <a:gd name="connsiteX256" fmla="*/ 719185 w 2183896"/>
              <a:gd name="connsiteY256" fmla="*/ 6052150 h 7341385"/>
              <a:gd name="connsiteX257" fmla="*/ 681869 w 2183896"/>
              <a:gd name="connsiteY257" fmla="*/ 5834002 h 7341385"/>
              <a:gd name="connsiteX258" fmla="*/ 641684 w 2183896"/>
              <a:gd name="connsiteY258" fmla="*/ 5521135 h 7341385"/>
              <a:gd name="connsiteX259" fmla="*/ 612981 w 2183896"/>
              <a:gd name="connsiteY259" fmla="*/ 5331691 h 7341385"/>
              <a:gd name="connsiteX260" fmla="*/ 615853 w 2183896"/>
              <a:gd name="connsiteY260" fmla="*/ 5277153 h 7341385"/>
              <a:gd name="connsiteX261" fmla="*/ 612980 w 2183896"/>
              <a:gd name="connsiteY261" fmla="*/ 5254190 h 7341385"/>
              <a:gd name="connsiteX262" fmla="*/ 595758 w 2183896"/>
              <a:gd name="connsiteY262" fmla="*/ 5145116 h 7341385"/>
              <a:gd name="connsiteX263" fmla="*/ 561314 w 2183896"/>
              <a:gd name="connsiteY263" fmla="*/ 4995858 h 7341385"/>
              <a:gd name="connsiteX264" fmla="*/ 546964 w 2183896"/>
              <a:gd name="connsiteY264" fmla="*/ 4921229 h 7341385"/>
              <a:gd name="connsiteX265" fmla="*/ 532611 w 2183896"/>
              <a:gd name="connsiteY265" fmla="*/ 4774841 h 7341385"/>
              <a:gd name="connsiteX266" fmla="*/ 515388 w 2183896"/>
              <a:gd name="connsiteY266" fmla="*/ 4599749 h 7341385"/>
              <a:gd name="connsiteX267" fmla="*/ 486685 w 2183896"/>
              <a:gd name="connsiteY267" fmla="*/ 4390214 h 7341385"/>
              <a:gd name="connsiteX268" fmla="*/ 460853 w 2183896"/>
              <a:gd name="connsiteY268" fmla="*/ 4177807 h 7341385"/>
              <a:gd name="connsiteX269" fmla="*/ 432149 w 2183896"/>
              <a:gd name="connsiteY269" fmla="*/ 4054381 h 7341385"/>
              <a:gd name="connsiteX270" fmla="*/ 432149 w 2183896"/>
              <a:gd name="connsiteY270" fmla="*/ 4002714 h 7341385"/>
              <a:gd name="connsiteX271" fmla="*/ 423537 w 2183896"/>
              <a:gd name="connsiteY271" fmla="*/ 3919476 h 7341385"/>
              <a:gd name="connsiteX272" fmla="*/ 417796 w 2183896"/>
              <a:gd name="connsiteY272" fmla="*/ 3841974 h 7341385"/>
              <a:gd name="connsiteX273" fmla="*/ 380483 w 2183896"/>
              <a:gd name="connsiteY273" fmla="*/ 3836234 h 7341385"/>
              <a:gd name="connsiteX274" fmla="*/ 348907 w 2183896"/>
              <a:gd name="connsiteY274" fmla="*/ 3887900 h 7341385"/>
              <a:gd name="connsiteX275" fmla="*/ 308723 w 2183896"/>
              <a:gd name="connsiteY275" fmla="*/ 3916604 h 7341385"/>
              <a:gd name="connsiteX276" fmla="*/ 277151 w 2183896"/>
              <a:gd name="connsiteY276" fmla="*/ 3902253 h 7341385"/>
              <a:gd name="connsiteX277" fmla="*/ 81966 w 2183896"/>
              <a:gd name="connsiteY277" fmla="*/ 3841974 h 7341385"/>
              <a:gd name="connsiteX278" fmla="*/ 67612 w 2183896"/>
              <a:gd name="connsiteY278" fmla="*/ 3816143 h 7341385"/>
              <a:gd name="connsiteX279" fmla="*/ 64743 w 2183896"/>
              <a:gd name="connsiteY279" fmla="*/ 3787439 h 7341385"/>
              <a:gd name="connsiteX280" fmla="*/ 18818 w 2183896"/>
              <a:gd name="connsiteY280" fmla="*/ 3775958 h 7341385"/>
              <a:gd name="connsiteX281" fmla="*/ 10206 w 2183896"/>
              <a:gd name="connsiteY281" fmla="*/ 3755864 h 7341385"/>
              <a:gd name="connsiteX282" fmla="*/ 41780 w 2183896"/>
              <a:gd name="connsiteY282" fmla="*/ 3672625 h 7341385"/>
              <a:gd name="connsiteX283" fmla="*/ 56131 w 2183896"/>
              <a:gd name="connsiteY283" fmla="*/ 3629567 h 7341385"/>
              <a:gd name="connsiteX284" fmla="*/ 33168 w 2183896"/>
              <a:gd name="connsiteY284" fmla="*/ 3514754 h 7341385"/>
              <a:gd name="connsiteX285" fmla="*/ 30300 w 2183896"/>
              <a:gd name="connsiteY285" fmla="*/ 3394198 h 7341385"/>
              <a:gd name="connsiteX286" fmla="*/ 38909 w 2183896"/>
              <a:gd name="connsiteY286" fmla="*/ 3325310 h 7341385"/>
              <a:gd name="connsiteX287" fmla="*/ 36040 w 2183896"/>
              <a:gd name="connsiteY287" fmla="*/ 3161701 h 7341385"/>
              <a:gd name="connsiteX288" fmla="*/ 30299 w 2183896"/>
              <a:gd name="connsiteY288" fmla="*/ 2909110 h 7341385"/>
              <a:gd name="connsiteX289" fmla="*/ 50391 w 2183896"/>
              <a:gd name="connsiteY289" fmla="*/ 2768461 h 7341385"/>
              <a:gd name="connsiteX290" fmla="*/ 41781 w 2183896"/>
              <a:gd name="connsiteY290" fmla="*/ 2754110 h 7341385"/>
              <a:gd name="connsiteX291" fmla="*/ 38908 w 2183896"/>
              <a:gd name="connsiteY291" fmla="*/ 2731147 h 7341385"/>
              <a:gd name="connsiteX292" fmla="*/ 10205 w 2183896"/>
              <a:gd name="connsiteY292" fmla="*/ 2676609 h 7341385"/>
              <a:gd name="connsiteX293" fmla="*/ 1596 w 2183896"/>
              <a:gd name="connsiteY293" fmla="*/ 2584757 h 7341385"/>
              <a:gd name="connsiteX294" fmla="*/ 18818 w 2183896"/>
              <a:gd name="connsiteY294" fmla="*/ 2530222 h 7341385"/>
              <a:gd name="connsiteX295" fmla="*/ 41781 w 2183896"/>
              <a:gd name="connsiteY295" fmla="*/ 2498647 h 7341385"/>
              <a:gd name="connsiteX296" fmla="*/ 30300 w 2183896"/>
              <a:gd name="connsiteY296" fmla="*/ 2403926 h 7341385"/>
              <a:gd name="connsiteX297" fmla="*/ 33168 w 2183896"/>
              <a:gd name="connsiteY297" fmla="*/ 2271890 h 7341385"/>
              <a:gd name="connsiteX298" fmla="*/ 44649 w 2183896"/>
              <a:gd name="connsiteY298" fmla="*/ 2211611 h 7341385"/>
              <a:gd name="connsiteX299" fmla="*/ 56131 w 2183896"/>
              <a:gd name="connsiteY299" fmla="*/ 2056612 h 7341385"/>
              <a:gd name="connsiteX300" fmla="*/ 84834 w 2183896"/>
              <a:gd name="connsiteY300" fmla="*/ 1812633 h 7341385"/>
              <a:gd name="connsiteX301" fmla="*/ 150854 w 2183896"/>
              <a:gd name="connsiteY301" fmla="*/ 1568651 h 7341385"/>
              <a:gd name="connsiteX302" fmla="*/ 168076 w 2183896"/>
              <a:gd name="connsiteY302" fmla="*/ 1494021 h 7341385"/>
              <a:gd name="connsiteX303" fmla="*/ 191039 w 2183896"/>
              <a:gd name="connsiteY303" fmla="*/ 1450968 h 7341385"/>
              <a:gd name="connsiteX304" fmla="*/ 274278 w 2183896"/>
              <a:gd name="connsiteY304" fmla="*/ 1353376 h 7341385"/>
              <a:gd name="connsiteX305" fmla="*/ 337426 w 2183896"/>
              <a:gd name="connsiteY305" fmla="*/ 1330412 h 7341385"/>
              <a:gd name="connsiteX306" fmla="*/ 380483 w 2183896"/>
              <a:gd name="connsiteY306" fmla="*/ 1307450 h 7341385"/>
              <a:gd name="connsiteX307" fmla="*/ 435018 w 2183896"/>
              <a:gd name="connsiteY307" fmla="*/ 1293097 h 7341385"/>
              <a:gd name="connsiteX308" fmla="*/ 466594 w 2183896"/>
              <a:gd name="connsiteY308" fmla="*/ 1281615 h 7341385"/>
              <a:gd name="connsiteX309" fmla="*/ 501038 w 2183896"/>
              <a:gd name="connsiteY309" fmla="*/ 1264393 h 7341385"/>
              <a:gd name="connsiteX310" fmla="*/ 541224 w 2183896"/>
              <a:gd name="connsiteY310" fmla="*/ 1252912 h 7341385"/>
              <a:gd name="connsiteX311" fmla="*/ 578536 w 2183896"/>
              <a:gd name="connsiteY311" fmla="*/ 1229948 h 7341385"/>
              <a:gd name="connsiteX312" fmla="*/ 658907 w 2183896"/>
              <a:gd name="connsiteY312" fmla="*/ 1189764 h 7341385"/>
              <a:gd name="connsiteX313" fmla="*/ 701963 w 2183896"/>
              <a:gd name="connsiteY313" fmla="*/ 1166801 h 7341385"/>
              <a:gd name="connsiteX314" fmla="*/ 739277 w 2183896"/>
              <a:gd name="connsiteY314" fmla="*/ 1143838 h 7341385"/>
              <a:gd name="connsiteX315" fmla="*/ 782333 w 2183896"/>
              <a:gd name="connsiteY315" fmla="*/ 1138097 h 7341385"/>
              <a:gd name="connsiteX316" fmla="*/ 782334 w 2183896"/>
              <a:gd name="connsiteY316" fmla="*/ 980229 h 7341385"/>
              <a:gd name="connsiteX317" fmla="*/ 681869 w 2183896"/>
              <a:gd name="connsiteY317" fmla="*/ 968748 h 7341385"/>
              <a:gd name="connsiteX318" fmla="*/ 644556 w 2183896"/>
              <a:gd name="connsiteY318" fmla="*/ 919950 h 7341385"/>
              <a:gd name="connsiteX319" fmla="*/ 630203 w 2183896"/>
              <a:gd name="connsiteY319" fmla="*/ 891247 h 7341385"/>
              <a:gd name="connsiteX320" fmla="*/ 569927 w 2183896"/>
              <a:gd name="connsiteY320" fmla="*/ 816617 h 7341385"/>
              <a:gd name="connsiteX321" fmla="*/ 524001 w 2183896"/>
              <a:gd name="connsiteY321" fmla="*/ 753469 h 7341385"/>
              <a:gd name="connsiteX322" fmla="*/ 501039 w 2183896"/>
              <a:gd name="connsiteY322" fmla="*/ 681712 h 7341385"/>
              <a:gd name="connsiteX323" fmla="*/ 498166 w 2183896"/>
              <a:gd name="connsiteY323" fmla="*/ 609951 h 7341385"/>
              <a:gd name="connsiteX324" fmla="*/ 457981 w 2183896"/>
              <a:gd name="connsiteY324" fmla="*/ 578378 h 7341385"/>
              <a:gd name="connsiteX325" fmla="*/ 452240 w 2183896"/>
              <a:gd name="connsiteY325" fmla="*/ 529581 h 7341385"/>
              <a:gd name="connsiteX326" fmla="*/ 437891 w 2183896"/>
              <a:gd name="connsiteY326" fmla="*/ 506619 h 7341385"/>
              <a:gd name="connsiteX327" fmla="*/ 437890 w 2183896"/>
              <a:gd name="connsiteY327" fmla="*/ 532453 h 7341385"/>
              <a:gd name="connsiteX328" fmla="*/ 412055 w 2183896"/>
              <a:gd name="connsiteY328" fmla="*/ 454952 h 7341385"/>
              <a:gd name="connsiteX329" fmla="*/ 397706 w 2183896"/>
              <a:gd name="connsiteY329" fmla="*/ 348750 h 7341385"/>
              <a:gd name="connsiteX330" fmla="*/ 391964 w 2183896"/>
              <a:gd name="connsiteY330" fmla="*/ 368842 h 7341385"/>
              <a:gd name="connsiteX331" fmla="*/ 400574 w 2183896"/>
              <a:gd name="connsiteY331" fmla="*/ 317175 h 7341385"/>
              <a:gd name="connsiteX332" fmla="*/ 423537 w 2183896"/>
              <a:gd name="connsiteY332" fmla="*/ 219583 h 7341385"/>
              <a:gd name="connsiteX333" fmla="*/ 489557 w 2183896"/>
              <a:gd name="connsiteY333" fmla="*/ 136344 h 7341385"/>
              <a:gd name="connsiteX334" fmla="*/ 480944 w 2183896"/>
              <a:gd name="connsiteY334" fmla="*/ 133472 h 7341385"/>
              <a:gd name="connsiteX335" fmla="*/ 569927 w 2183896"/>
              <a:gd name="connsiteY335" fmla="*/ 64583 h 7341385"/>
              <a:gd name="connsiteX336" fmla="*/ 630203 w 2183896"/>
              <a:gd name="connsiteY336" fmla="*/ 87546 h 7341385"/>
              <a:gd name="connsiteX337" fmla="*/ 693350 w 2183896"/>
              <a:gd name="connsiteY337" fmla="*/ 55975 h 7341385"/>
              <a:gd name="connsiteX338" fmla="*/ 750758 w 2183896"/>
              <a:gd name="connsiteY338" fmla="*/ 44493 h 7341385"/>
              <a:gd name="connsiteX339" fmla="*/ 782334 w 2183896"/>
              <a:gd name="connsiteY339" fmla="*/ 27270 h 7341385"/>
              <a:gd name="connsiteX340" fmla="*/ 813906 w 2183896"/>
              <a:gd name="connsiteY340" fmla="*/ 27270 h 7341385"/>
              <a:gd name="connsiteX341" fmla="*/ 845481 w 2183896"/>
              <a:gd name="connsiteY341" fmla="*/ 15789 h 7341385"/>
              <a:gd name="connsiteX342" fmla="*/ 914370 w 2183896"/>
              <a:gd name="connsiteY342" fmla="*/ 12917 h 7341385"/>
              <a:gd name="connsiteX343" fmla="*/ 951683 w 2183896"/>
              <a:gd name="connsiteY343" fmla="*/ 10048 h 7341385"/>
              <a:gd name="connsiteX344" fmla="*/ 1000480 w 2183896"/>
              <a:gd name="connsiteY344" fmla="*/ 1435 h 7341385"/>
              <a:gd name="connsiteX345" fmla="*/ 1016983 w 2183896"/>
              <a:gd name="connsiteY345"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804746 w 2183896"/>
              <a:gd name="connsiteY65" fmla="*/ 278433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43337 w 2183896"/>
              <a:gd name="connsiteY73" fmla="*/ 3626466 h 7341385"/>
              <a:gd name="connsiteX74" fmla="*/ 340808 w 2183896"/>
              <a:gd name="connsiteY74" fmla="*/ 3693559 h 7341385"/>
              <a:gd name="connsiteX75" fmla="*/ 337549 w 2183896"/>
              <a:gd name="connsiteY75" fmla="*/ 3781375 h 7341385"/>
              <a:gd name="connsiteX76" fmla="*/ 705536 w 2183896"/>
              <a:gd name="connsiteY76" fmla="*/ 3814828 h 7341385"/>
              <a:gd name="connsiteX77" fmla="*/ 804746 w 2183896"/>
              <a:gd name="connsiteY77" fmla="*/ 2784338 h 7341385"/>
              <a:gd name="connsiteX78" fmla="*/ 420669 w 2183896"/>
              <a:gd name="connsiteY78" fmla="*/ 2779942 h 7341385"/>
              <a:gd name="connsiteX79" fmla="*/ 406315 w 2183896"/>
              <a:gd name="connsiteY79" fmla="*/ 2794295 h 7341385"/>
              <a:gd name="connsiteX80" fmla="*/ 369002 w 2183896"/>
              <a:gd name="connsiteY80" fmla="*/ 2828740 h 7341385"/>
              <a:gd name="connsiteX81" fmla="*/ 343166 w 2183896"/>
              <a:gd name="connsiteY81" fmla="*/ 2828739 h 7341385"/>
              <a:gd name="connsiteX82" fmla="*/ 340298 w 2183896"/>
              <a:gd name="connsiteY82" fmla="*/ 2874665 h 7341385"/>
              <a:gd name="connsiteX83" fmla="*/ 414928 w 2183896"/>
              <a:gd name="connsiteY83" fmla="*/ 2868925 h 7341385"/>
              <a:gd name="connsiteX84" fmla="*/ 417796 w 2183896"/>
              <a:gd name="connsiteY84" fmla="*/ 2814386 h 7341385"/>
              <a:gd name="connsiteX85" fmla="*/ 420669 w 2183896"/>
              <a:gd name="connsiteY85" fmla="*/ 2779942 h 7341385"/>
              <a:gd name="connsiteX86" fmla="*/ 1654922 w 2183896"/>
              <a:gd name="connsiteY86" fmla="*/ 2335038 h 7341385"/>
              <a:gd name="connsiteX87" fmla="*/ 1643440 w 2183896"/>
              <a:gd name="connsiteY87" fmla="*/ 2375223 h 7341385"/>
              <a:gd name="connsiteX88" fmla="*/ 1649182 w 2183896"/>
              <a:gd name="connsiteY88" fmla="*/ 2478556 h 7341385"/>
              <a:gd name="connsiteX89" fmla="*/ 1675013 w 2183896"/>
              <a:gd name="connsiteY89" fmla="*/ 2782814 h 7341385"/>
              <a:gd name="connsiteX90" fmla="*/ 1720939 w 2183896"/>
              <a:gd name="connsiteY90" fmla="*/ 2963645 h 7341385"/>
              <a:gd name="connsiteX91" fmla="*/ 1712330 w 2183896"/>
              <a:gd name="connsiteY91" fmla="*/ 2857443 h 7341385"/>
              <a:gd name="connsiteX92" fmla="*/ 1700847 w 2183896"/>
              <a:gd name="connsiteY92" fmla="*/ 2616333 h 7341385"/>
              <a:gd name="connsiteX93" fmla="*/ 1680754 w 2183896"/>
              <a:gd name="connsiteY93" fmla="*/ 2395314 h 7341385"/>
              <a:gd name="connsiteX94" fmla="*/ 1654922 w 2183896"/>
              <a:gd name="connsiteY94" fmla="*/ 2335038 h 7341385"/>
              <a:gd name="connsiteX95" fmla="*/ 1016983 w 2183896"/>
              <a:gd name="connsiteY95" fmla="*/ 0 h 7341385"/>
              <a:gd name="connsiteX96" fmla="*/ 1063628 w 2183896"/>
              <a:gd name="connsiteY96" fmla="*/ 7176 h 7341385"/>
              <a:gd name="connsiteX97" fmla="*/ 1132517 w 2183896"/>
              <a:gd name="connsiteY97" fmla="*/ 38752 h 7341385"/>
              <a:gd name="connsiteX98" fmla="*/ 1115294 w 2183896"/>
              <a:gd name="connsiteY98" fmla="*/ 33011 h 7341385"/>
              <a:gd name="connsiteX99" fmla="*/ 1175571 w 2183896"/>
              <a:gd name="connsiteY99" fmla="*/ 93287 h 7341385"/>
              <a:gd name="connsiteX100" fmla="*/ 1207147 w 2183896"/>
              <a:gd name="connsiteY100" fmla="*/ 133472 h 7341385"/>
              <a:gd name="connsiteX101" fmla="*/ 1192793 w 2183896"/>
              <a:gd name="connsiteY101" fmla="*/ 124863 h 7341385"/>
              <a:gd name="connsiteX102" fmla="*/ 1224368 w 2183896"/>
              <a:gd name="connsiteY102" fmla="*/ 162175 h 7341385"/>
              <a:gd name="connsiteX103" fmla="*/ 1301867 w 2183896"/>
              <a:gd name="connsiteY103" fmla="*/ 256898 h 7341385"/>
              <a:gd name="connsiteX104" fmla="*/ 1330571 w 2183896"/>
              <a:gd name="connsiteY104" fmla="*/ 406157 h 7341385"/>
              <a:gd name="connsiteX105" fmla="*/ 1327701 w 2183896"/>
              <a:gd name="connsiteY105" fmla="*/ 518100 h 7341385"/>
              <a:gd name="connsiteX106" fmla="*/ 1350664 w 2183896"/>
              <a:gd name="connsiteY106" fmla="*/ 535322 h 7341385"/>
              <a:gd name="connsiteX107" fmla="*/ 1319088 w 2183896"/>
              <a:gd name="connsiteY107" fmla="*/ 518100 h 7341385"/>
              <a:gd name="connsiteX108" fmla="*/ 1319088 w 2183896"/>
              <a:gd name="connsiteY108" fmla="*/ 552544 h 7341385"/>
              <a:gd name="connsiteX109" fmla="*/ 1342052 w 2183896"/>
              <a:gd name="connsiteY109" fmla="*/ 566898 h 7341385"/>
              <a:gd name="connsiteX110" fmla="*/ 1321961 w 2183896"/>
              <a:gd name="connsiteY110" fmla="*/ 564026 h 7341385"/>
              <a:gd name="connsiteX111" fmla="*/ 1324830 w 2183896"/>
              <a:gd name="connsiteY111" fmla="*/ 589861 h 7341385"/>
              <a:gd name="connsiteX112" fmla="*/ 1353533 w 2183896"/>
              <a:gd name="connsiteY112" fmla="*/ 615693 h 7341385"/>
              <a:gd name="connsiteX113" fmla="*/ 1339183 w 2183896"/>
              <a:gd name="connsiteY113" fmla="*/ 609952 h 7341385"/>
              <a:gd name="connsiteX114" fmla="*/ 1347792 w 2183896"/>
              <a:gd name="connsiteY114" fmla="*/ 635786 h 7341385"/>
              <a:gd name="connsiteX115" fmla="*/ 1356405 w 2183896"/>
              <a:gd name="connsiteY115" fmla="*/ 647268 h 7341385"/>
              <a:gd name="connsiteX116" fmla="*/ 1339182 w 2183896"/>
              <a:gd name="connsiteY116" fmla="*/ 635786 h 7341385"/>
              <a:gd name="connsiteX117" fmla="*/ 1333443 w 2183896"/>
              <a:gd name="connsiteY117" fmla="*/ 653008 h 7341385"/>
              <a:gd name="connsiteX118" fmla="*/ 1339183 w 2183896"/>
              <a:gd name="connsiteY118" fmla="*/ 675972 h 7341385"/>
              <a:gd name="connsiteX119" fmla="*/ 1324829 w 2183896"/>
              <a:gd name="connsiteY119" fmla="*/ 658749 h 7341385"/>
              <a:gd name="connsiteX120" fmla="*/ 1321960 w 2183896"/>
              <a:gd name="connsiteY120" fmla="*/ 678841 h 7341385"/>
              <a:gd name="connsiteX121" fmla="*/ 1333443 w 2183896"/>
              <a:gd name="connsiteY121" fmla="*/ 701803 h 7341385"/>
              <a:gd name="connsiteX122" fmla="*/ 1316220 w 2183896"/>
              <a:gd name="connsiteY122" fmla="*/ 687453 h 7341385"/>
              <a:gd name="connsiteX123" fmla="*/ 1313349 w 2183896"/>
              <a:gd name="connsiteY123" fmla="*/ 701803 h 7341385"/>
              <a:gd name="connsiteX124" fmla="*/ 1316219 w 2183896"/>
              <a:gd name="connsiteY124" fmla="*/ 716156 h 7341385"/>
              <a:gd name="connsiteX125" fmla="*/ 1287517 w 2183896"/>
              <a:gd name="connsiteY125" fmla="*/ 690322 h 7341385"/>
              <a:gd name="connsiteX126" fmla="*/ 1284645 w 2183896"/>
              <a:gd name="connsiteY126" fmla="*/ 721897 h 7341385"/>
              <a:gd name="connsiteX127" fmla="*/ 1293257 w 2183896"/>
              <a:gd name="connsiteY127" fmla="*/ 739119 h 7341385"/>
              <a:gd name="connsiteX128" fmla="*/ 1276035 w 2183896"/>
              <a:gd name="connsiteY128" fmla="*/ 733378 h 7341385"/>
              <a:gd name="connsiteX129" fmla="*/ 1287516 w 2183896"/>
              <a:gd name="connsiteY129" fmla="*/ 753469 h 7341385"/>
              <a:gd name="connsiteX130" fmla="*/ 1304739 w 2183896"/>
              <a:gd name="connsiteY130" fmla="*/ 762082 h 7341385"/>
              <a:gd name="connsiteX131" fmla="*/ 1284645 w 2183896"/>
              <a:gd name="connsiteY131" fmla="*/ 756341 h 7341385"/>
              <a:gd name="connsiteX132" fmla="*/ 1287516 w 2183896"/>
              <a:gd name="connsiteY132" fmla="*/ 770691 h 7341385"/>
              <a:gd name="connsiteX133" fmla="*/ 1296126 w 2183896"/>
              <a:gd name="connsiteY133" fmla="*/ 785044 h 7341385"/>
              <a:gd name="connsiteX134" fmla="*/ 1273163 w 2183896"/>
              <a:gd name="connsiteY134" fmla="*/ 767822 h 7341385"/>
              <a:gd name="connsiteX135" fmla="*/ 1261682 w 2183896"/>
              <a:gd name="connsiteY135" fmla="*/ 782173 h 7341385"/>
              <a:gd name="connsiteX136" fmla="*/ 1264554 w 2183896"/>
              <a:gd name="connsiteY136" fmla="*/ 808008 h 7341385"/>
              <a:gd name="connsiteX137" fmla="*/ 1253072 w 2183896"/>
              <a:gd name="connsiteY137" fmla="*/ 793655 h 7341385"/>
              <a:gd name="connsiteX138" fmla="*/ 1241591 w 2183896"/>
              <a:gd name="connsiteY138" fmla="*/ 813749 h 7341385"/>
              <a:gd name="connsiteX139" fmla="*/ 1238719 w 2183896"/>
              <a:gd name="connsiteY139" fmla="*/ 833839 h 7341385"/>
              <a:gd name="connsiteX140" fmla="*/ 1232979 w 2183896"/>
              <a:gd name="connsiteY140" fmla="*/ 819489 h 7341385"/>
              <a:gd name="connsiteX141" fmla="*/ 1230110 w 2183896"/>
              <a:gd name="connsiteY141" fmla="*/ 851062 h 7341385"/>
              <a:gd name="connsiteX142" fmla="*/ 1235850 w 2183896"/>
              <a:gd name="connsiteY142" fmla="*/ 874024 h 7341385"/>
              <a:gd name="connsiteX143" fmla="*/ 1224368 w 2183896"/>
              <a:gd name="connsiteY143" fmla="*/ 856803 h 7341385"/>
              <a:gd name="connsiteX144" fmla="*/ 1215755 w 2183896"/>
              <a:gd name="connsiteY144" fmla="*/ 894119 h 7341385"/>
              <a:gd name="connsiteX145" fmla="*/ 1255941 w 2183896"/>
              <a:gd name="connsiteY145" fmla="*/ 985969 h 7341385"/>
              <a:gd name="connsiteX146" fmla="*/ 1296126 w 2183896"/>
              <a:gd name="connsiteY146" fmla="*/ 1049117 h 7341385"/>
              <a:gd name="connsiteX147" fmla="*/ 1336311 w 2183896"/>
              <a:gd name="connsiteY147" fmla="*/ 1072081 h 7341385"/>
              <a:gd name="connsiteX148" fmla="*/ 1356404 w 2183896"/>
              <a:gd name="connsiteY148" fmla="*/ 1069208 h 7341385"/>
              <a:gd name="connsiteX149" fmla="*/ 1370755 w 2183896"/>
              <a:gd name="connsiteY149" fmla="*/ 1077821 h 7341385"/>
              <a:gd name="connsiteX150" fmla="*/ 1405200 w 2183896"/>
              <a:gd name="connsiteY150" fmla="*/ 1077821 h 7341385"/>
              <a:gd name="connsiteX151" fmla="*/ 1448257 w 2183896"/>
              <a:gd name="connsiteY151" fmla="*/ 1097912 h 7341385"/>
              <a:gd name="connsiteX152" fmla="*/ 1491310 w 2183896"/>
              <a:gd name="connsiteY152" fmla="*/ 1100784 h 7341385"/>
              <a:gd name="connsiteX153" fmla="*/ 1586033 w 2183896"/>
              <a:gd name="connsiteY153" fmla="*/ 1123747 h 7341385"/>
              <a:gd name="connsiteX154" fmla="*/ 1637700 w 2183896"/>
              <a:gd name="connsiteY154" fmla="*/ 1129488 h 7341385"/>
              <a:gd name="connsiteX155" fmla="*/ 1715199 w 2183896"/>
              <a:gd name="connsiteY155" fmla="*/ 1149578 h 7341385"/>
              <a:gd name="connsiteX156" fmla="*/ 1758255 w 2183896"/>
              <a:gd name="connsiteY156" fmla="*/ 1161060 h 7341385"/>
              <a:gd name="connsiteX157" fmla="*/ 1881680 w 2183896"/>
              <a:gd name="connsiteY157" fmla="*/ 1235690 h 7341385"/>
              <a:gd name="connsiteX158" fmla="*/ 1944827 w 2183896"/>
              <a:gd name="connsiteY158" fmla="*/ 1382079 h 7341385"/>
              <a:gd name="connsiteX159" fmla="*/ 1964921 w 2183896"/>
              <a:gd name="connsiteY159" fmla="*/ 1422264 h 7341385"/>
              <a:gd name="connsiteX160" fmla="*/ 1990753 w 2183896"/>
              <a:gd name="connsiteY160" fmla="*/ 1531338 h 7341385"/>
              <a:gd name="connsiteX161" fmla="*/ 2019456 w 2183896"/>
              <a:gd name="connsiteY161" fmla="*/ 1640412 h 7341385"/>
              <a:gd name="connsiteX162" fmla="*/ 2056773 w 2183896"/>
              <a:gd name="connsiteY162" fmla="*/ 1798279 h 7341385"/>
              <a:gd name="connsiteX163" fmla="*/ 2091217 w 2183896"/>
              <a:gd name="connsiteY163" fmla="*/ 1996335 h 7341385"/>
              <a:gd name="connsiteX164" fmla="*/ 2125661 w 2183896"/>
              <a:gd name="connsiteY164" fmla="*/ 2306334 h 7341385"/>
              <a:gd name="connsiteX165" fmla="*/ 2148624 w 2183896"/>
              <a:gd name="connsiteY165" fmla="*/ 2573276 h 7341385"/>
              <a:gd name="connsiteX166" fmla="*/ 2183068 w 2183896"/>
              <a:gd name="connsiteY166" fmla="*/ 2840221 h 7341385"/>
              <a:gd name="connsiteX167" fmla="*/ 2183068 w 2183896"/>
              <a:gd name="connsiteY167" fmla="*/ 3015311 h 7341385"/>
              <a:gd name="connsiteX168" fmla="*/ 2174455 w 2183896"/>
              <a:gd name="connsiteY168" fmla="*/ 3253553 h 7341385"/>
              <a:gd name="connsiteX169" fmla="*/ 2160105 w 2183896"/>
              <a:gd name="connsiteY169" fmla="*/ 3422902 h 7341385"/>
              <a:gd name="connsiteX170" fmla="*/ 2137142 w 2183896"/>
              <a:gd name="connsiteY170" fmla="*/ 3543456 h 7341385"/>
              <a:gd name="connsiteX171" fmla="*/ 2122789 w 2183896"/>
              <a:gd name="connsiteY171" fmla="*/ 3586514 h 7341385"/>
              <a:gd name="connsiteX172" fmla="*/ 2117048 w 2183896"/>
              <a:gd name="connsiteY172" fmla="*/ 3652531 h 7341385"/>
              <a:gd name="connsiteX173" fmla="*/ 2094086 w 2183896"/>
              <a:gd name="connsiteY173" fmla="*/ 3712809 h 7341385"/>
              <a:gd name="connsiteX174" fmla="*/ 2071123 w 2183896"/>
              <a:gd name="connsiteY174" fmla="*/ 3718550 h 7341385"/>
              <a:gd name="connsiteX175" fmla="*/ 2028069 w 2183896"/>
              <a:gd name="connsiteY175" fmla="*/ 3689846 h 7341385"/>
              <a:gd name="connsiteX176" fmla="*/ 2007974 w 2183896"/>
              <a:gd name="connsiteY176" fmla="*/ 3684106 h 7341385"/>
              <a:gd name="connsiteX177" fmla="*/ 1970661 w 2183896"/>
              <a:gd name="connsiteY177" fmla="*/ 3761604 h 7341385"/>
              <a:gd name="connsiteX178" fmla="*/ 1918995 w 2183896"/>
              <a:gd name="connsiteY178" fmla="*/ 3816142 h 7341385"/>
              <a:gd name="connsiteX179" fmla="*/ 1850107 w 2183896"/>
              <a:gd name="connsiteY179" fmla="*/ 3864936 h 7341385"/>
              <a:gd name="connsiteX180" fmla="*/ 1835754 w 2183896"/>
              <a:gd name="connsiteY180" fmla="*/ 3890772 h 7341385"/>
              <a:gd name="connsiteX181" fmla="*/ 1852975 w 2183896"/>
              <a:gd name="connsiteY181" fmla="*/ 3956788 h 7341385"/>
              <a:gd name="connsiteX182" fmla="*/ 1873070 w 2183896"/>
              <a:gd name="connsiteY182" fmla="*/ 4381601 h 7341385"/>
              <a:gd name="connsiteX183" fmla="*/ 1861588 w 2183896"/>
              <a:gd name="connsiteY183" fmla="*/ 4473453 h 7341385"/>
              <a:gd name="connsiteX184" fmla="*/ 1873069 w 2183896"/>
              <a:gd name="connsiteY184" fmla="*/ 4602620 h 7341385"/>
              <a:gd name="connsiteX185" fmla="*/ 1930477 w 2183896"/>
              <a:gd name="connsiteY185" fmla="*/ 4843730 h 7341385"/>
              <a:gd name="connsiteX186" fmla="*/ 1916123 w 2183896"/>
              <a:gd name="connsiteY186" fmla="*/ 4992989 h 7341385"/>
              <a:gd name="connsiteX187" fmla="*/ 1893161 w 2183896"/>
              <a:gd name="connsiteY187" fmla="*/ 5130767 h 7341385"/>
              <a:gd name="connsiteX188" fmla="*/ 1893160 w 2183896"/>
              <a:gd name="connsiteY188" fmla="*/ 5205395 h 7341385"/>
              <a:gd name="connsiteX189" fmla="*/ 1873069 w 2183896"/>
              <a:gd name="connsiteY189" fmla="*/ 5216877 h 7341385"/>
              <a:gd name="connsiteX190" fmla="*/ 1835754 w 2183896"/>
              <a:gd name="connsiteY190" fmla="*/ 5239840 h 7341385"/>
              <a:gd name="connsiteX191" fmla="*/ 1847235 w 2183896"/>
              <a:gd name="connsiteY191" fmla="*/ 5325951 h 7341385"/>
              <a:gd name="connsiteX192" fmla="*/ 1838626 w 2183896"/>
              <a:gd name="connsiteY192" fmla="*/ 5354654 h 7341385"/>
              <a:gd name="connsiteX193" fmla="*/ 1824272 w 2183896"/>
              <a:gd name="connsiteY193" fmla="*/ 5357523 h 7341385"/>
              <a:gd name="connsiteX194" fmla="*/ 1809922 w 2183896"/>
              <a:gd name="connsiteY194" fmla="*/ 5369004 h 7341385"/>
              <a:gd name="connsiteX195" fmla="*/ 1804181 w 2183896"/>
              <a:gd name="connsiteY195" fmla="*/ 5406320 h 7341385"/>
              <a:gd name="connsiteX196" fmla="*/ 1809922 w 2183896"/>
              <a:gd name="connsiteY196" fmla="*/ 5429283 h 7341385"/>
              <a:gd name="connsiteX197" fmla="*/ 1807050 w 2183896"/>
              <a:gd name="connsiteY197" fmla="*/ 5457987 h 7341385"/>
              <a:gd name="connsiteX198" fmla="*/ 1786959 w 2183896"/>
              <a:gd name="connsiteY198" fmla="*/ 5472337 h 7341385"/>
              <a:gd name="connsiteX199" fmla="*/ 1769736 w 2183896"/>
              <a:gd name="connsiteY199" fmla="*/ 5480949 h 7341385"/>
              <a:gd name="connsiteX200" fmla="*/ 1749642 w 2183896"/>
              <a:gd name="connsiteY200" fmla="*/ 5526875 h 7341385"/>
              <a:gd name="connsiteX201" fmla="*/ 1680754 w 2183896"/>
              <a:gd name="connsiteY201" fmla="*/ 5641689 h 7341385"/>
              <a:gd name="connsiteX202" fmla="*/ 1608997 w 2183896"/>
              <a:gd name="connsiteY202" fmla="*/ 5782336 h 7341385"/>
              <a:gd name="connsiteX203" fmla="*/ 1565939 w 2183896"/>
              <a:gd name="connsiteY203" fmla="*/ 5891409 h 7341385"/>
              <a:gd name="connsiteX204" fmla="*/ 1548717 w 2183896"/>
              <a:gd name="connsiteY204" fmla="*/ 5931594 h 7341385"/>
              <a:gd name="connsiteX205" fmla="*/ 1537236 w 2183896"/>
              <a:gd name="connsiteY205" fmla="*/ 5989002 h 7341385"/>
              <a:gd name="connsiteX206" fmla="*/ 1522886 w 2183896"/>
              <a:gd name="connsiteY206" fmla="*/ 6011964 h 7341385"/>
              <a:gd name="connsiteX207" fmla="*/ 1511404 w 2183896"/>
              <a:gd name="connsiteY207" fmla="*/ 6037799 h 7341385"/>
              <a:gd name="connsiteX208" fmla="*/ 1505663 w 2183896"/>
              <a:gd name="connsiteY208" fmla="*/ 6057891 h 7341385"/>
              <a:gd name="connsiteX209" fmla="*/ 1471219 w 2183896"/>
              <a:gd name="connsiteY209" fmla="*/ 6089466 h 7341385"/>
              <a:gd name="connsiteX210" fmla="*/ 1488441 w 2183896"/>
              <a:gd name="connsiteY210" fmla="*/ 6169836 h 7341385"/>
              <a:gd name="connsiteX211" fmla="*/ 1571681 w 2183896"/>
              <a:gd name="connsiteY211" fmla="*/ 6195667 h 7341385"/>
              <a:gd name="connsiteX212" fmla="*/ 1577421 w 2183896"/>
              <a:gd name="connsiteY212" fmla="*/ 6238724 h 7341385"/>
              <a:gd name="connsiteX213" fmla="*/ 1548717 w 2183896"/>
              <a:gd name="connsiteY213" fmla="*/ 6247334 h 7341385"/>
              <a:gd name="connsiteX214" fmla="*/ 1597515 w 2183896"/>
              <a:gd name="connsiteY214" fmla="*/ 6316223 h 7341385"/>
              <a:gd name="connsiteX215" fmla="*/ 1542976 w 2183896"/>
              <a:gd name="connsiteY215" fmla="*/ 6342057 h 7341385"/>
              <a:gd name="connsiteX216" fmla="*/ 1565940 w 2183896"/>
              <a:gd name="connsiteY216" fmla="*/ 6387983 h 7341385"/>
              <a:gd name="connsiteX217" fmla="*/ 1640569 w 2183896"/>
              <a:gd name="connsiteY217" fmla="*/ 6594648 h 7341385"/>
              <a:gd name="connsiteX218" fmla="*/ 1614737 w 2183896"/>
              <a:gd name="connsiteY218" fmla="*/ 6821405 h 7341385"/>
              <a:gd name="connsiteX219" fmla="*/ 1474088 w 2183896"/>
              <a:gd name="connsiteY219" fmla="*/ 6844369 h 7341385"/>
              <a:gd name="connsiteX220" fmla="*/ 1310479 w 2183896"/>
              <a:gd name="connsiteY220" fmla="*/ 6700850 h 7341385"/>
              <a:gd name="connsiteX221" fmla="*/ 1238719 w 2183896"/>
              <a:gd name="connsiteY221" fmla="*/ 6468352 h 7341385"/>
              <a:gd name="connsiteX222" fmla="*/ 1204274 w 2183896"/>
              <a:gd name="connsiteY222" fmla="*/ 6494184 h 7341385"/>
              <a:gd name="connsiteX223" fmla="*/ 1224368 w 2183896"/>
              <a:gd name="connsiteY223" fmla="*/ 6531501 h 7341385"/>
              <a:gd name="connsiteX224" fmla="*/ 1224369 w 2183896"/>
              <a:gd name="connsiteY224" fmla="*/ 6571686 h 7341385"/>
              <a:gd name="connsiteX225" fmla="*/ 1235850 w 2183896"/>
              <a:gd name="connsiteY225" fmla="*/ 6660665 h 7341385"/>
              <a:gd name="connsiteX226" fmla="*/ 1210015 w 2183896"/>
              <a:gd name="connsiteY226" fmla="*/ 6695110 h 7341385"/>
              <a:gd name="connsiteX227" fmla="*/ 1232979 w 2183896"/>
              <a:gd name="connsiteY227" fmla="*/ 6766869 h 7341385"/>
              <a:gd name="connsiteX228" fmla="*/ 1235850 w 2183896"/>
              <a:gd name="connsiteY228" fmla="*/ 6841500 h 7341385"/>
              <a:gd name="connsiteX229" fmla="*/ 1319089 w 2183896"/>
              <a:gd name="connsiteY229" fmla="*/ 6904647 h 7341385"/>
              <a:gd name="connsiteX230" fmla="*/ 1327702 w 2183896"/>
              <a:gd name="connsiteY230" fmla="*/ 6953442 h 7341385"/>
              <a:gd name="connsiteX231" fmla="*/ 1310479 w 2183896"/>
              <a:gd name="connsiteY231" fmla="*/ 6979277 h 7341385"/>
              <a:gd name="connsiteX232" fmla="*/ 1327702 w 2183896"/>
              <a:gd name="connsiteY232" fmla="*/ 7051033 h 7341385"/>
              <a:gd name="connsiteX233" fmla="*/ 1321961 w 2183896"/>
              <a:gd name="connsiteY233" fmla="*/ 7142885 h 7341385"/>
              <a:gd name="connsiteX234" fmla="*/ 1333442 w 2183896"/>
              <a:gd name="connsiteY234" fmla="*/ 7200292 h 7341385"/>
              <a:gd name="connsiteX235" fmla="*/ 1313348 w 2183896"/>
              <a:gd name="connsiteY235" fmla="*/ 7309366 h 7341385"/>
              <a:gd name="connsiteX236" fmla="*/ 1267423 w 2183896"/>
              <a:gd name="connsiteY236" fmla="*/ 7338070 h 7341385"/>
              <a:gd name="connsiteX237" fmla="*/ 1083720 w 2183896"/>
              <a:gd name="connsiteY237" fmla="*/ 7338070 h 7341385"/>
              <a:gd name="connsiteX238" fmla="*/ 928720 w 2183896"/>
              <a:gd name="connsiteY238" fmla="*/ 7292144 h 7341385"/>
              <a:gd name="connsiteX239" fmla="*/ 871313 w 2183896"/>
              <a:gd name="connsiteY239" fmla="*/ 7214645 h 7341385"/>
              <a:gd name="connsiteX240" fmla="*/ 865573 w 2183896"/>
              <a:gd name="connsiteY240" fmla="*/ 7131404 h 7341385"/>
              <a:gd name="connsiteX241" fmla="*/ 908629 w 2183896"/>
              <a:gd name="connsiteY241" fmla="*/ 7071128 h 7341385"/>
              <a:gd name="connsiteX242" fmla="*/ 917239 w 2183896"/>
              <a:gd name="connsiteY242" fmla="*/ 7045293 h 7341385"/>
              <a:gd name="connsiteX243" fmla="*/ 868444 w 2183896"/>
              <a:gd name="connsiteY243" fmla="*/ 7048165 h 7341385"/>
              <a:gd name="connsiteX244" fmla="*/ 885666 w 2183896"/>
              <a:gd name="connsiteY244" fmla="*/ 7005108 h 7341385"/>
              <a:gd name="connsiteX245" fmla="*/ 934461 w 2183896"/>
              <a:gd name="connsiteY245" fmla="*/ 6967795 h 7341385"/>
              <a:gd name="connsiteX246" fmla="*/ 957423 w 2183896"/>
              <a:gd name="connsiteY246" fmla="*/ 6933351 h 7341385"/>
              <a:gd name="connsiteX247" fmla="*/ 966036 w 2183896"/>
              <a:gd name="connsiteY247" fmla="*/ 6910388 h 7341385"/>
              <a:gd name="connsiteX248" fmla="*/ 937332 w 2183896"/>
              <a:gd name="connsiteY248" fmla="*/ 6850109 h 7341385"/>
              <a:gd name="connsiteX249" fmla="*/ 940202 w 2183896"/>
              <a:gd name="connsiteY249" fmla="*/ 6786961 h 7341385"/>
              <a:gd name="connsiteX250" fmla="*/ 948815 w 2183896"/>
              <a:gd name="connsiteY250" fmla="*/ 6752517 h 7341385"/>
              <a:gd name="connsiteX251" fmla="*/ 902889 w 2183896"/>
              <a:gd name="connsiteY251" fmla="*/ 6741036 h 7341385"/>
              <a:gd name="connsiteX252" fmla="*/ 868444 w 2183896"/>
              <a:gd name="connsiteY252" fmla="*/ 6720945 h 7341385"/>
              <a:gd name="connsiteX253" fmla="*/ 845481 w 2183896"/>
              <a:gd name="connsiteY253" fmla="*/ 6654925 h 7341385"/>
              <a:gd name="connsiteX254" fmla="*/ 839740 w 2183896"/>
              <a:gd name="connsiteY254" fmla="*/ 6608999 h 7341385"/>
              <a:gd name="connsiteX255" fmla="*/ 842609 w 2183896"/>
              <a:gd name="connsiteY255" fmla="*/ 6586035 h 7341385"/>
              <a:gd name="connsiteX256" fmla="*/ 785202 w 2183896"/>
              <a:gd name="connsiteY256" fmla="*/ 6301872 h 7341385"/>
              <a:gd name="connsiteX257" fmla="*/ 719185 w 2183896"/>
              <a:gd name="connsiteY257" fmla="*/ 6052150 h 7341385"/>
              <a:gd name="connsiteX258" fmla="*/ 681869 w 2183896"/>
              <a:gd name="connsiteY258" fmla="*/ 5834002 h 7341385"/>
              <a:gd name="connsiteX259" fmla="*/ 641684 w 2183896"/>
              <a:gd name="connsiteY259" fmla="*/ 5521135 h 7341385"/>
              <a:gd name="connsiteX260" fmla="*/ 612981 w 2183896"/>
              <a:gd name="connsiteY260" fmla="*/ 5331691 h 7341385"/>
              <a:gd name="connsiteX261" fmla="*/ 615853 w 2183896"/>
              <a:gd name="connsiteY261" fmla="*/ 5277153 h 7341385"/>
              <a:gd name="connsiteX262" fmla="*/ 612980 w 2183896"/>
              <a:gd name="connsiteY262" fmla="*/ 5254190 h 7341385"/>
              <a:gd name="connsiteX263" fmla="*/ 595758 w 2183896"/>
              <a:gd name="connsiteY263" fmla="*/ 5145116 h 7341385"/>
              <a:gd name="connsiteX264" fmla="*/ 561314 w 2183896"/>
              <a:gd name="connsiteY264" fmla="*/ 4995858 h 7341385"/>
              <a:gd name="connsiteX265" fmla="*/ 546964 w 2183896"/>
              <a:gd name="connsiteY265" fmla="*/ 4921229 h 7341385"/>
              <a:gd name="connsiteX266" fmla="*/ 532611 w 2183896"/>
              <a:gd name="connsiteY266" fmla="*/ 4774841 h 7341385"/>
              <a:gd name="connsiteX267" fmla="*/ 515388 w 2183896"/>
              <a:gd name="connsiteY267" fmla="*/ 4599749 h 7341385"/>
              <a:gd name="connsiteX268" fmla="*/ 486685 w 2183896"/>
              <a:gd name="connsiteY268" fmla="*/ 4390214 h 7341385"/>
              <a:gd name="connsiteX269" fmla="*/ 460853 w 2183896"/>
              <a:gd name="connsiteY269" fmla="*/ 4177807 h 7341385"/>
              <a:gd name="connsiteX270" fmla="*/ 432149 w 2183896"/>
              <a:gd name="connsiteY270" fmla="*/ 4054381 h 7341385"/>
              <a:gd name="connsiteX271" fmla="*/ 432149 w 2183896"/>
              <a:gd name="connsiteY271" fmla="*/ 4002714 h 7341385"/>
              <a:gd name="connsiteX272" fmla="*/ 423537 w 2183896"/>
              <a:gd name="connsiteY272" fmla="*/ 3919476 h 7341385"/>
              <a:gd name="connsiteX273" fmla="*/ 417796 w 2183896"/>
              <a:gd name="connsiteY273" fmla="*/ 3841974 h 7341385"/>
              <a:gd name="connsiteX274" fmla="*/ 380483 w 2183896"/>
              <a:gd name="connsiteY274" fmla="*/ 3836234 h 7341385"/>
              <a:gd name="connsiteX275" fmla="*/ 348907 w 2183896"/>
              <a:gd name="connsiteY275" fmla="*/ 3887900 h 7341385"/>
              <a:gd name="connsiteX276" fmla="*/ 308723 w 2183896"/>
              <a:gd name="connsiteY276" fmla="*/ 3916604 h 7341385"/>
              <a:gd name="connsiteX277" fmla="*/ 277151 w 2183896"/>
              <a:gd name="connsiteY277" fmla="*/ 3902253 h 7341385"/>
              <a:gd name="connsiteX278" fmla="*/ 81966 w 2183896"/>
              <a:gd name="connsiteY278" fmla="*/ 3841974 h 7341385"/>
              <a:gd name="connsiteX279" fmla="*/ 67612 w 2183896"/>
              <a:gd name="connsiteY279" fmla="*/ 3816143 h 7341385"/>
              <a:gd name="connsiteX280" fmla="*/ 64743 w 2183896"/>
              <a:gd name="connsiteY280" fmla="*/ 3787439 h 7341385"/>
              <a:gd name="connsiteX281" fmla="*/ 18818 w 2183896"/>
              <a:gd name="connsiteY281" fmla="*/ 3775958 h 7341385"/>
              <a:gd name="connsiteX282" fmla="*/ 10206 w 2183896"/>
              <a:gd name="connsiteY282" fmla="*/ 3755864 h 7341385"/>
              <a:gd name="connsiteX283" fmla="*/ 41780 w 2183896"/>
              <a:gd name="connsiteY283" fmla="*/ 3672625 h 7341385"/>
              <a:gd name="connsiteX284" fmla="*/ 56131 w 2183896"/>
              <a:gd name="connsiteY284" fmla="*/ 3629567 h 7341385"/>
              <a:gd name="connsiteX285" fmla="*/ 33168 w 2183896"/>
              <a:gd name="connsiteY285" fmla="*/ 3514754 h 7341385"/>
              <a:gd name="connsiteX286" fmla="*/ 30300 w 2183896"/>
              <a:gd name="connsiteY286" fmla="*/ 3394198 h 7341385"/>
              <a:gd name="connsiteX287" fmla="*/ 38909 w 2183896"/>
              <a:gd name="connsiteY287" fmla="*/ 3325310 h 7341385"/>
              <a:gd name="connsiteX288" fmla="*/ 36040 w 2183896"/>
              <a:gd name="connsiteY288" fmla="*/ 3161701 h 7341385"/>
              <a:gd name="connsiteX289" fmla="*/ 30299 w 2183896"/>
              <a:gd name="connsiteY289" fmla="*/ 2909110 h 7341385"/>
              <a:gd name="connsiteX290" fmla="*/ 50391 w 2183896"/>
              <a:gd name="connsiteY290" fmla="*/ 2768461 h 7341385"/>
              <a:gd name="connsiteX291" fmla="*/ 41781 w 2183896"/>
              <a:gd name="connsiteY291" fmla="*/ 2754110 h 7341385"/>
              <a:gd name="connsiteX292" fmla="*/ 38908 w 2183896"/>
              <a:gd name="connsiteY292" fmla="*/ 2731147 h 7341385"/>
              <a:gd name="connsiteX293" fmla="*/ 10205 w 2183896"/>
              <a:gd name="connsiteY293" fmla="*/ 2676609 h 7341385"/>
              <a:gd name="connsiteX294" fmla="*/ 1596 w 2183896"/>
              <a:gd name="connsiteY294" fmla="*/ 2584757 h 7341385"/>
              <a:gd name="connsiteX295" fmla="*/ 18818 w 2183896"/>
              <a:gd name="connsiteY295" fmla="*/ 2530222 h 7341385"/>
              <a:gd name="connsiteX296" fmla="*/ 41781 w 2183896"/>
              <a:gd name="connsiteY296" fmla="*/ 2498647 h 7341385"/>
              <a:gd name="connsiteX297" fmla="*/ 30300 w 2183896"/>
              <a:gd name="connsiteY297" fmla="*/ 2403926 h 7341385"/>
              <a:gd name="connsiteX298" fmla="*/ 33168 w 2183896"/>
              <a:gd name="connsiteY298" fmla="*/ 2271890 h 7341385"/>
              <a:gd name="connsiteX299" fmla="*/ 44649 w 2183896"/>
              <a:gd name="connsiteY299" fmla="*/ 2211611 h 7341385"/>
              <a:gd name="connsiteX300" fmla="*/ 56131 w 2183896"/>
              <a:gd name="connsiteY300" fmla="*/ 2056612 h 7341385"/>
              <a:gd name="connsiteX301" fmla="*/ 84834 w 2183896"/>
              <a:gd name="connsiteY301" fmla="*/ 1812633 h 7341385"/>
              <a:gd name="connsiteX302" fmla="*/ 150854 w 2183896"/>
              <a:gd name="connsiteY302" fmla="*/ 1568651 h 7341385"/>
              <a:gd name="connsiteX303" fmla="*/ 168076 w 2183896"/>
              <a:gd name="connsiteY303" fmla="*/ 1494021 h 7341385"/>
              <a:gd name="connsiteX304" fmla="*/ 191039 w 2183896"/>
              <a:gd name="connsiteY304" fmla="*/ 1450968 h 7341385"/>
              <a:gd name="connsiteX305" fmla="*/ 274278 w 2183896"/>
              <a:gd name="connsiteY305" fmla="*/ 1353376 h 7341385"/>
              <a:gd name="connsiteX306" fmla="*/ 337426 w 2183896"/>
              <a:gd name="connsiteY306" fmla="*/ 1330412 h 7341385"/>
              <a:gd name="connsiteX307" fmla="*/ 380483 w 2183896"/>
              <a:gd name="connsiteY307" fmla="*/ 1307450 h 7341385"/>
              <a:gd name="connsiteX308" fmla="*/ 435018 w 2183896"/>
              <a:gd name="connsiteY308" fmla="*/ 1293097 h 7341385"/>
              <a:gd name="connsiteX309" fmla="*/ 466594 w 2183896"/>
              <a:gd name="connsiteY309" fmla="*/ 1281615 h 7341385"/>
              <a:gd name="connsiteX310" fmla="*/ 501038 w 2183896"/>
              <a:gd name="connsiteY310" fmla="*/ 1264393 h 7341385"/>
              <a:gd name="connsiteX311" fmla="*/ 541224 w 2183896"/>
              <a:gd name="connsiteY311" fmla="*/ 1252912 h 7341385"/>
              <a:gd name="connsiteX312" fmla="*/ 578536 w 2183896"/>
              <a:gd name="connsiteY312" fmla="*/ 1229948 h 7341385"/>
              <a:gd name="connsiteX313" fmla="*/ 658907 w 2183896"/>
              <a:gd name="connsiteY313" fmla="*/ 1189764 h 7341385"/>
              <a:gd name="connsiteX314" fmla="*/ 701963 w 2183896"/>
              <a:gd name="connsiteY314" fmla="*/ 1166801 h 7341385"/>
              <a:gd name="connsiteX315" fmla="*/ 739277 w 2183896"/>
              <a:gd name="connsiteY315" fmla="*/ 1143838 h 7341385"/>
              <a:gd name="connsiteX316" fmla="*/ 782333 w 2183896"/>
              <a:gd name="connsiteY316" fmla="*/ 1138097 h 7341385"/>
              <a:gd name="connsiteX317" fmla="*/ 782334 w 2183896"/>
              <a:gd name="connsiteY317" fmla="*/ 980229 h 7341385"/>
              <a:gd name="connsiteX318" fmla="*/ 681869 w 2183896"/>
              <a:gd name="connsiteY318" fmla="*/ 968748 h 7341385"/>
              <a:gd name="connsiteX319" fmla="*/ 644556 w 2183896"/>
              <a:gd name="connsiteY319" fmla="*/ 919950 h 7341385"/>
              <a:gd name="connsiteX320" fmla="*/ 630203 w 2183896"/>
              <a:gd name="connsiteY320" fmla="*/ 891247 h 7341385"/>
              <a:gd name="connsiteX321" fmla="*/ 569927 w 2183896"/>
              <a:gd name="connsiteY321" fmla="*/ 816617 h 7341385"/>
              <a:gd name="connsiteX322" fmla="*/ 524001 w 2183896"/>
              <a:gd name="connsiteY322" fmla="*/ 753469 h 7341385"/>
              <a:gd name="connsiteX323" fmla="*/ 501039 w 2183896"/>
              <a:gd name="connsiteY323" fmla="*/ 681712 h 7341385"/>
              <a:gd name="connsiteX324" fmla="*/ 498166 w 2183896"/>
              <a:gd name="connsiteY324" fmla="*/ 609951 h 7341385"/>
              <a:gd name="connsiteX325" fmla="*/ 457981 w 2183896"/>
              <a:gd name="connsiteY325" fmla="*/ 578378 h 7341385"/>
              <a:gd name="connsiteX326" fmla="*/ 452240 w 2183896"/>
              <a:gd name="connsiteY326" fmla="*/ 529581 h 7341385"/>
              <a:gd name="connsiteX327" fmla="*/ 437891 w 2183896"/>
              <a:gd name="connsiteY327" fmla="*/ 506619 h 7341385"/>
              <a:gd name="connsiteX328" fmla="*/ 437890 w 2183896"/>
              <a:gd name="connsiteY328" fmla="*/ 532453 h 7341385"/>
              <a:gd name="connsiteX329" fmla="*/ 412055 w 2183896"/>
              <a:gd name="connsiteY329" fmla="*/ 454952 h 7341385"/>
              <a:gd name="connsiteX330" fmla="*/ 397706 w 2183896"/>
              <a:gd name="connsiteY330" fmla="*/ 348750 h 7341385"/>
              <a:gd name="connsiteX331" fmla="*/ 391964 w 2183896"/>
              <a:gd name="connsiteY331" fmla="*/ 368842 h 7341385"/>
              <a:gd name="connsiteX332" fmla="*/ 400574 w 2183896"/>
              <a:gd name="connsiteY332" fmla="*/ 317175 h 7341385"/>
              <a:gd name="connsiteX333" fmla="*/ 423537 w 2183896"/>
              <a:gd name="connsiteY333" fmla="*/ 219583 h 7341385"/>
              <a:gd name="connsiteX334" fmla="*/ 489557 w 2183896"/>
              <a:gd name="connsiteY334" fmla="*/ 136344 h 7341385"/>
              <a:gd name="connsiteX335" fmla="*/ 480944 w 2183896"/>
              <a:gd name="connsiteY335" fmla="*/ 133472 h 7341385"/>
              <a:gd name="connsiteX336" fmla="*/ 569927 w 2183896"/>
              <a:gd name="connsiteY336" fmla="*/ 64583 h 7341385"/>
              <a:gd name="connsiteX337" fmla="*/ 630203 w 2183896"/>
              <a:gd name="connsiteY337" fmla="*/ 87546 h 7341385"/>
              <a:gd name="connsiteX338" fmla="*/ 693350 w 2183896"/>
              <a:gd name="connsiteY338" fmla="*/ 55975 h 7341385"/>
              <a:gd name="connsiteX339" fmla="*/ 750758 w 2183896"/>
              <a:gd name="connsiteY339" fmla="*/ 44493 h 7341385"/>
              <a:gd name="connsiteX340" fmla="*/ 782334 w 2183896"/>
              <a:gd name="connsiteY340" fmla="*/ 27270 h 7341385"/>
              <a:gd name="connsiteX341" fmla="*/ 813906 w 2183896"/>
              <a:gd name="connsiteY341" fmla="*/ 27270 h 7341385"/>
              <a:gd name="connsiteX342" fmla="*/ 845481 w 2183896"/>
              <a:gd name="connsiteY342" fmla="*/ 15789 h 7341385"/>
              <a:gd name="connsiteX343" fmla="*/ 914370 w 2183896"/>
              <a:gd name="connsiteY343" fmla="*/ 12917 h 7341385"/>
              <a:gd name="connsiteX344" fmla="*/ 951683 w 2183896"/>
              <a:gd name="connsiteY344" fmla="*/ 10048 h 7341385"/>
              <a:gd name="connsiteX345" fmla="*/ 1000480 w 2183896"/>
              <a:gd name="connsiteY345" fmla="*/ 1435 h 7341385"/>
              <a:gd name="connsiteX346" fmla="*/ 1016983 w 2183896"/>
              <a:gd name="connsiteY346"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804746 w 2183896"/>
              <a:gd name="connsiteY65" fmla="*/ 278433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43337 w 2183896"/>
              <a:gd name="connsiteY73" fmla="*/ 3626466 h 7341385"/>
              <a:gd name="connsiteX74" fmla="*/ 367002 w 2183896"/>
              <a:gd name="connsiteY74" fmla="*/ 3688796 h 7341385"/>
              <a:gd name="connsiteX75" fmla="*/ 337549 w 2183896"/>
              <a:gd name="connsiteY75" fmla="*/ 3781375 h 7341385"/>
              <a:gd name="connsiteX76" fmla="*/ 705536 w 2183896"/>
              <a:gd name="connsiteY76" fmla="*/ 3814828 h 7341385"/>
              <a:gd name="connsiteX77" fmla="*/ 804746 w 2183896"/>
              <a:gd name="connsiteY77" fmla="*/ 2784338 h 7341385"/>
              <a:gd name="connsiteX78" fmla="*/ 420669 w 2183896"/>
              <a:gd name="connsiteY78" fmla="*/ 2779942 h 7341385"/>
              <a:gd name="connsiteX79" fmla="*/ 406315 w 2183896"/>
              <a:gd name="connsiteY79" fmla="*/ 2794295 h 7341385"/>
              <a:gd name="connsiteX80" fmla="*/ 369002 w 2183896"/>
              <a:gd name="connsiteY80" fmla="*/ 2828740 h 7341385"/>
              <a:gd name="connsiteX81" fmla="*/ 343166 w 2183896"/>
              <a:gd name="connsiteY81" fmla="*/ 2828739 h 7341385"/>
              <a:gd name="connsiteX82" fmla="*/ 340298 w 2183896"/>
              <a:gd name="connsiteY82" fmla="*/ 2874665 h 7341385"/>
              <a:gd name="connsiteX83" fmla="*/ 414928 w 2183896"/>
              <a:gd name="connsiteY83" fmla="*/ 2868925 h 7341385"/>
              <a:gd name="connsiteX84" fmla="*/ 417796 w 2183896"/>
              <a:gd name="connsiteY84" fmla="*/ 2814386 h 7341385"/>
              <a:gd name="connsiteX85" fmla="*/ 420669 w 2183896"/>
              <a:gd name="connsiteY85" fmla="*/ 2779942 h 7341385"/>
              <a:gd name="connsiteX86" fmla="*/ 1654922 w 2183896"/>
              <a:gd name="connsiteY86" fmla="*/ 2335038 h 7341385"/>
              <a:gd name="connsiteX87" fmla="*/ 1643440 w 2183896"/>
              <a:gd name="connsiteY87" fmla="*/ 2375223 h 7341385"/>
              <a:gd name="connsiteX88" fmla="*/ 1649182 w 2183896"/>
              <a:gd name="connsiteY88" fmla="*/ 2478556 h 7341385"/>
              <a:gd name="connsiteX89" fmla="*/ 1675013 w 2183896"/>
              <a:gd name="connsiteY89" fmla="*/ 2782814 h 7341385"/>
              <a:gd name="connsiteX90" fmla="*/ 1720939 w 2183896"/>
              <a:gd name="connsiteY90" fmla="*/ 2963645 h 7341385"/>
              <a:gd name="connsiteX91" fmla="*/ 1712330 w 2183896"/>
              <a:gd name="connsiteY91" fmla="*/ 2857443 h 7341385"/>
              <a:gd name="connsiteX92" fmla="*/ 1700847 w 2183896"/>
              <a:gd name="connsiteY92" fmla="*/ 2616333 h 7341385"/>
              <a:gd name="connsiteX93" fmla="*/ 1680754 w 2183896"/>
              <a:gd name="connsiteY93" fmla="*/ 2395314 h 7341385"/>
              <a:gd name="connsiteX94" fmla="*/ 1654922 w 2183896"/>
              <a:gd name="connsiteY94" fmla="*/ 2335038 h 7341385"/>
              <a:gd name="connsiteX95" fmla="*/ 1016983 w 2183896"/>
              <a:gd name="connsiteY95" fmla="*/ 0 h 7341385"/>
              <a:gd name="connsiteX96" fmla="*/ 1063628 w 2183896"/>
              <a:gd name="connsiteY96" fmla="*/ 7176 h 7341385"/>
              <a:gd name="connsiteX97" fmla="*/ 1132517 w 2183896"/>
              <a:gd name="connsiteY97" fmla="*/ 38752 h 7341385"/>
              <a:gd name="connsiteX98" fmla="*/ 1115294 w 2183896"/>
              <a:gd name="connsiteY98" fmla="*/ 33011 h 7341385"/>
              <a:gd name="connsiteX99" fmla="*/ 1175571 w 2183896"/>
              <a:gd name="connsiteY99" fmla="*/ 93287 h 7341385"/>
              <a:gd name="connsiteX100" fmla="*/ 1207147 w 2183896"/>
              <a:gd name="connsiteY100" fmla="*/ 133472 h 7341385"/>
              <a:gd name="connsiteX101" fmla="*/ 1192793 w 2183896"/>
              <a:gd name="connsiteY101" fmla="*/ 124863 h 7341385"/>
              <a:gd name="connsiteX102" fmla="*/ 1224368 w 2183896"/>
              <a:gd name="connsiteY102" fmla="*/ 162175 h 7341385"/>
              <a:gd name="connsiteX103" fmla="*/ 1301867 w 2183896"/>
              <a:gd name="connsiteY103" fmla="*/ 256898 h 7341385"/>
              <a:gd name="connsiteX104" fmla="*/ 1330571 w 2183896"/>
              <a:gd name="connsiteY104" fmla="*/ 406157 h 7341385"/>
              <a:gd name="connsiteX105" fmla="*/ 1327701 w 2183896"/>
              <a:gd name="connsiteY105" fmla="*/ 518100 h 7341385"/>
              <a:gd name="connsiteX106" fmla="*/ 1350664 w 2183896"/>
              <a:gd name="connsiteY106" fmla="*/ 535322 h 7341385"/>
              <a:gd name="connsiteX107" fmla="*/ 1319088 w 2183896"/>
              <a:gd name="connsiteY107" fmla="*/ 518100 h 7341385"/>
              <a:gd name="connsiteX108" fmla="*/ 1319088 w 2183896"/>
              <a:gd name="connsiteY108" fmla="*/ 552544 h 7341385"/>
              <a:gd name="connsiteX109" fmla="*/ 1342052 w 2183896"/>
              <a:gd name="connsiteY109" fmla="*/ 566898 h 7341385"/>
              <a:gd name="connsiteX110" fmla="*/ 1321961 w 2183896"/>
              <a:gd name="connsiteY110" fmla="*/ 564026 h 7341385"/>
              <a:gd name="connsiteX111" fmla="*/ 1324830 w 2183896"/>
              <a:gd name="connsiteY111" fmla="*/ 589861 h 7341385"/>
              <a:gd name="connsiteX112" fmla="*/ 1353533 w 2183896"/>
              <a:gd name="connsiteY112" fmla="*/ 615693 h 7341385"/>
              <a:gd name="connsiteX113" fmla="*/ 1339183 w 2183896"/>
              <a:gd name="connsiteY113" fmla="*/ 609952 h 7341385"/>
              <a:gd name="connsiteX114" fmla="*/ 1347792 w 2183896"/>
              <a:gd name="connsiteY114" fmla="*/ 635786 h 7341385"/>
              <a:gd name="connsiteX115" fmla="*/ 1356405 w 2183896"/>
              <a:gd name="connsiteY115" fmla="*/ 647268 h 7341385"/>
              <a:gd name="connsiteX116" fmla="*/ 1339182 w 2183896"/>
              <a:gd name="connsiteY116" fmla="*/ 635786 h 7341385"/>
              <a:gd name="connsiteX117" fmla="*/ 1333443 w 2183896"/>
              <a:gd name="connsiteY117" fmla="*/ 653008 h 7341385"/>
              <a:gd name="connsiteX118" fmla="*/ 1339183 w 2183896"/>
              <a:gd name="connsiteY118" fmla="*/ 675972 h 7341385"/>
              <a:gd name="connsiteX119" fmla="*/ 1324829 w 2183896"/>
              <a:gd name="connsiteY119" fmla="*/ 658749 h 7341385"/>
              <a:gd name="connsiteX120" fmla="*/ 1321960 w 2183896"/>
              <a:gd name="connsiteY120" fmla="*/ 678841 h 7341385"/>
              <a:gd name="connsiteX121" fmla="*/ 1333443 w 2183896"/>
              <a:gd name="connsiteY121" fmla="*/ 701803 h 7341385"/>
              <a:gd name="connsiteX122" fmla="*/ 1316220 w 2183896"/>
              <a:gd name="connsiteY122" fmla="*/ 687453 h 7341385"/>
              <a:gd name="connsiteX123" fmla="*/ 1313349 w 2183896"/>
              <a:gd name="connsiteY123" fmla="*/ 701803 h 7341385"/>
              <a:gd name="connsiteX124" fmla="*/ 1316219 w 2183896"/>
              <a:gd name="connsiteY124" fmla="*/ 716156 h 7341385"/>
              <a:gd name="connsiteX125" fmla="*/ 1287517 w 2183896"/>
              <a:gd name="connsiteY125" fmla="*/ 690322 h 7341385"/>
              <a:gd name="connsiteX126" fmla="*/ 1284645 w 2183896"/>
              <a:gd name="connsiteY126" fmla="*/ 721897 h 7341385"/>
              <a:gd name="connsiteX127" fmla="*/ 1293257 w 2183896"/>
              <a:gd name="connsiteY127" fmla="*/ 739119 h 7341385"/>
              <a:gd name="connsiteX128" fmla="*/ 1276035 w 2183896"/>
              <a:gd name="connsiteY128" fmla="*/ 733378 h 7341385"/>
              <a:gd name="connsiteX129" fmla="*/ 1287516 w 2183896"/>
              <a:gd name="connsiteY129" fmla="*/ 753469 h 7341385"/>
              <a:gd name="connsiteX130" fmla="*/ 1304739 w 2183896"/>
              <a:gd name="connsiteY130" fmla="*/ 762082 h 7341385"/>
              <a:gd name="connsiteX131" fmla="*/ 1284645 w 2183896"/>
              <a:gd name="connsiteY131" fmla="*/ 756341 h 7341385"/>
              <a:gd name="connsiteX132" fmla="*/ 1287516 w 2183896"/>
              <a:gd name="connsiteY132" fmla="*/ 770691 h 7341385"/>
              <a:gd name="connsiteX133" fmla="*/ 1296126 w 2183896"/>
              <a:gd name="connsiteY133" fmla="*/ 785044 h 7341385"/>
              <a:gd name="connsiteX134" fmla="*/ 1273163 w 2183896"/>
              <a:gd name="connsiteY134" fmla="*/ 767822 h 7341385"/>
              <a:gd name="connsiteX135" fmla="*/ 1261682 w 2183896"/>
              <a:gd name="connsiteY135" fmla="*/ 782173 h 7341385"/>
              <a:gd name="connsiteX136" fmla="*/ 1264554 w 2183896"/>
              <a:gd name="connsiteY136" fmla="*/ 808008 h 7341385"/>
              <a:gd name="connsiteX137" fmla="*/ 1253072 w 2183896"/>
              <a:gd name="connsiteY137" fmla="*/ 793655 h 7341385"/>
              <a:gd name="connsiteX138" fmla="*/ 1241591 w 2183896"/>
              <a:gd name="connsiteY138" fmla="*/ 813749 h 7341385"/>
              <a:gd name="connsiteX139" fmla="*/ 1238719 w 2183896"/>
              <a:gd name="connsiteY139" fmla="*/ 833839 h 7341385"/>
              <a:gd name="connsiteX140" fmla="*/ 1232979 w 2183896"/>
              <a:gd name="connsiteY140" fmla="*/ 819489 h 7341385"/>
              <a:gd name="connsiteX141" fmla="*/ 1230110 w 2183896"/>
              <a:gd name="connsiteY141" fmla="*/ 851062 h 7341385"/>
              <a:gd name="connsiteX142" fmla="*/ 1235850 w 2183896"/>
              <a:gd name="connsiteY142" fmla="*/ 874024 h 7341385"/>
              <a:gd name="connsiteX143" fmla="*/ 1224368 w 2183896"/>
              <a:gd name="connsiteY143" fmla="*/ 856803 h 7341385"/>
              <a:gd name="connsiteX144" fmla="*/ 1215755 w 2183896"/>
              <a:gd name="connsiteY144" fmla="*/ 894119 h 7341385"/>
              <a:gd name="connsiteX145" fmla="*/ 1255941 w 2183896"/>
              <a:gd name="connsiteY145" fmla="*/ 985969 h 7341385"/>
              <a:gd name="connsiteX146" fmla="*/ 1296126 w 2183896"/>
              <a:gd name="connsiteY146" fmla="*/ 1049117 h 7341385"/>
              <a:gd name="connsiteX147" fmla="*/ 1336311 w 2183896"/>
              <a:gd name="connsiteY147" fmla="*/ 1072081 h 7341385"/>
              <a:gd name="connsiteX148" fmla="*/ 1356404 w 2183896"/>
              <a:gd name="connsiteY148" fmla="*/ 1069208 h 7341385"/>
              <a:gd name="connsiteX149" fmla="*/ 1370755 w 2183896"/>
              <a:gd name="connsiteY149" fmla="*/ 1077821 h 7341385"/>
              <a:gd name="connsiteX150" fmla="*/ 1405200 w 2183896"/>
              <a:gd name="connsiteY150" fmla="*/ 1077821 h 7341385"/>
              <a:gd name="connsiteX151" fmla="*/ 1448257 w 2183896"/>
              <a:gd name="connsiteY151" fmla="*/ 1097912 h 7341385"/>
              <a:gd name="connsiteX152" fmla="*/ 1491310 w 2183896"/>
              <a:gd name="connsiteY152" fmla="*/ 1100784 h 7341385"/>
              <a:gd name="connsiteX153" fmla="*/ 1586033 w 2183896"/>
              <a:gd name="connsiteY153" fmla="*/ 1123747 h 7341385"/>
              <a:gd name="connsiteX154" fmla="*/ 1637700 w 2183896"/>
              <a:gd name="connsiteY154" fmla="*/ 1129488 h 7341385"/>
              <a:gd name="connsiteX155" fmla="*/ 1715199 w 2183896"/>
              <a:gd name="connsiteY155" fmla="*/ 1149578 h 7341385"/>
              <a:gd name="connsiteX156" fmla="*/ 1758255 w 2183896"/>
              <a:gd name="connsiteY156" fmla="*/ 1161060 h 7341385"/>
              <a:gd name="connsiteX157" fmla="*/ 1881680 w 2183896"/>
              <a:gd name="connsiteY157" fmla="*/ 1235690 h 7341385"/>
              <a:gd name="connsiteX158" fmla="*/ 1944827 w 2183896"/>
              <a:gd name="connsiteY158" fmla="*/ 1382079 h 7341385"/>
              <a:gd name="connsiteX159" fmla="*/ 1964921 w 2183896"/>
              <a:gd name="connsiteY159" fmla="*/ 1422264 h 7341385"/>
              <a:gd name="connsiteX160" fmla="*/ 1990753 w 2183896"/>
              <a:gd name="connsiteY160" fmla="*/ 1531338 h 7341385"/>
              <a:gd name="connsiteX161" fmla="*/ 2019456 w 2183896"/>
              <a:gd name="connsiteY161" fmla="*/ 1640412 h 7341385"/>
              <a:gd name="connsiteX162" fmla="*/ 2056773 w 2183896"/>
              <a:gd name="connsiteY162" fmla="*/ 1798279 h 7341385"/>
              <a:gd name="connsiteX163" fmla="*/ 2091217 w 2183896"/>
              <a:gd name="connsiteY163" fmla="*/ 1996335 h 7341385"/>
              <a:gd name="connsiteX164" fmla="*/ 2125661 w 2183896"/>
              <a:gd name="connsiteY164" fmla="*/ 2306334 h 7341385"/>
              <a:gd name="connsiteX165" fmla="*/ 2148624 w 2183896"/>
              <a:gd name="connsiteY165" fmla="*/ 2573276 h 7341385"/>
              <a:gd name="connsiteX166" fmla="*/ 2183068 w 2183896"/>
              <a:gd name="connsiteY166" fmla="*/ 2840221 h 7341385"/>
              <a:gd name="connsiteX167" fmla="*/ 2183068 w 2183896"/>
              <a:gd name="connsiteY167" fmla="*/ 3015311 h 7341385"/>
              <a:gd name="connsiteX168" fmla="*/ 2174455 w 2183896"/>
              <a:gd name="connsiteY168" fmla="*/ 3253553 h 7341385"/>
              <a:gd name="connsiteX169" fmla="*/ 2160105 w 2183896"/>
              <a:gd name="connsiteY169" fmla="*/ 3422902 h 7341385"/>
              <a:gd name="connsiteX170" fmla="*/ 2137142 w 2183896"/>
              <a:gd name="connsiteY170" fmla="*/ 3543456 h 7341385"/>
              <a:gd name="connsiteX171" fmla="*/ 2122789 w 2183896"/>
              <a:gd name="connsiteY171" fmla="*/ 3586514 h 7341385"/>
              <a:gd name="connsiteX172" fmla="*/ 2117048 w 2183896"/>
              <a:gd name="connsiteY172" fmla="*/ 3652531 h 7341385"/>
              <a:gd name="connsiteX173" fmla="*/ 2094086 w 2183896"/>
              <a:gd name="connsiteY173" fmla="*/ 3712809 h 7341385"/>
              <a:gd name="connsiteX174" fmla="*/ 2071123 w 2183896"/>
              <a:gd name="connsiteY174" fmla="*/ 3718550 h 7341385"/>
              <a:gd name="connsiteX175" fmla="*/ 2028069 w 2183896"/>
              <a:gd name="connsiteY175" fmla="*/ 3689846 h 7341385"/>
              <a:gd name="connsiteX176" fmla="*/ 2007974 w 2183896"/>
              <a:gd name="connsiteY176" fmla="*/ 3684106 h 7341385"/>
              <a:gd name="connsiteX177" fmla="*/ 1970661 w 2183896"/>
              <a:gd name="connsiteY177" fmla="*/ 3761604 h 7341385"/>
              <a:gd name="connsiteX178" fmla="*/ 1918995 w 2183896"/>
              <a:gd name="connsiteY178" fmla="*/ 3816142 h 7341385"/>
              <a:gd name="connsiteX179" fmla="*/ 1850107 w 2183896"/>
              <a:gd name="connsiteY179" fmla="*/ 3864936 h 7341385"/>
              <a:gd name="connsiteX180" fmla="*/ 1835754 w 2183896"/>
              <a:gd name="connsiteY180" fmla="*/ 3890772 h 7341385"/>
              <a:gd name="connsiteX181" fmla="*/ 1852975 w 2183896"/>
              <a:gd name="connsiteY181" fmla="*/ 3956788 h 7341385"/>
              <a:gd name="connsiteX182" fmla="*/ 1873070 w 2183896"/>
              <a:gd name="connsiteY182" fmla="*/ 4381601 h 7341385"/>
              <a:gd name="connsiteX183" fmla="*/ 1861588 w 2183896"/>
              <a:gd name="connsiteY183" fmla="*/ 4473453 h 7341385"/>
              <a:gd name="connsiteX184" fmla="*/ 1873069 w 2183896"/>
              <a:gd name="connsiteY184" fmla="*/ 4602620 h 7341385"/>
              <a:gd name="connsiteX185" fmla="*/ 1930477 w 2183896"/>
              <a:gd name="connsiteY185" fmla="*/ 4843730 h 7341385"/>
              <a:gd name="connsiteX186" fmla="*/ 1916123 w 2183896"/>
              <a:gd name="connsiteY186" fmla="*/ 4992989 h 7341385"/>
              <a:gd name="connsiteX187" fmla="*/ 1893161 w 2183896"/>
              <a:gd name="connsiteY187" fmla="*/ 5130767 h 7341385"/>
              <a:gd name="connsiteX188" fmla="*/ 1893160 w 2183896"/>
              <a:gd name="connsiteY188" fmla="*/ 5205395 h 7341385"/>
              <a:gd name="connsiteX189" fmla="*/ 1873069 w 2183896"/>
              <a:gd name="connsiteY189" fmla="*/ 5216877 h 7341385"/>
              <a:gd name="connsiteX190" fmla="*/ 1835754 w 2183896"/>
              <a:gd name="connsiteY190" fmla="*/ 5239840 h 7341385"/>
              <a:gd name="connsiteX191" fmla="*/ 1847235 w 2183896"/>
              <a:gd name="connsiteY191" fmla="*/ 5325951 h 7341385"/>
              <a:gd name="connsiteX192" fmla="*/ 1838626 w 2183896"/>
              <a:gd name="connsiteY192" fmla="*/ 5354654 h 7341385"/>
              <a:gd name="connsiteX193" fmla="*/ 1824272 w 2183896"/>
              <a:gd name="connsiteY193" fmla="*/ 5357523 h 7341385"/>
              <a:gd name="connsiteX194" fmla="*/ 1809922 w 2183896"/>
              <a:gd name="connsiteY194" fmla="*/ 5369004 h 7341385"/>
              <a:gd name="connsiteX195" fmla="*/ 1804181 w 2183896"/>
              <a:gd name="connsiteY195" fmla="*/ 5406320 h 7341385"/>
              <a:gd name="connsiteX196" fmla="*/ 1809922 w 2183896"/>
              <a:gd name="connsiteY196" fmla="*/ 5429283 h 7341385"/>
              <a:gd name="connsiteX197" fmla="*/ 1807050 w 2183896"/>
              <a:gd name="connsiteY197" fmla="*/ 5457987 h 7341385"/>
              <a:gd name="connsiteX198" fmla="*/ 1786959 w 2183896"/>
              <a:gd name="connsiteY198" fmla="*/ 5472337 h 7341385"/>
              <a:gd name="connsiteX199" fmla="*/ 1769736 w 2183896"/>
              <a:gd name="connsiteY199" fmla="*/ 5480949 h 7341385"/>
              <a:gd name="connsiteX200" fmla="*/ 1749642 w 2183896"/>
              <a:gd name="connsiteY200" fmla="*/ 5526875 h 7341385"/>
              <a:gd name="connsiteX201" fmla="*/ 1680754 w 2183896"/>
              <a:gd name="connsiteY201" fmla="*/ 5641689 h 7341385"/>
              <a:gd name="connsiteX202" fmla="*/ 1608997 w 2183896"/>
              <a:gd name="connsiteY202" fmla="*/ 5782336 h 7341385"/>
              <a:gd name="connsiteX203" fmla="*/ 1565939 w 2183896"/>
              <a:gd name="connsiteY203" fmla="*/ 5891409 h 7341385"/>
              <a:gd name="connsiteX204" fmla="*/ 1548717 w 2183896"/>
              <a:gd name="connsiteY204" fmla="*/ 5931594 h 7341385"/>
              <a:gd name="connsiteX205" fmla="*/ 1537236 w 2183896"/>
              <a:gd name="connsiteY205" fmla="*/ 5989002 h 7341385"/>
              <a:gd name="connsiteX206" fmla="*/ 1522886 w 2183896"/>
              <a:gd name="connsiteY206" fmla="*/ 6011964 h 7341385"/>
              <a:gd name="connsiteX207" fmla="*/ 1511404 w 2183896"/>
              <a:gd name="connsiteY207" fmla="*/ 6037799 h 7341385"/>
              <a:gd name="connsiteX208" fmla="*/ 1505663 w 2183896"/>
              <a:gd name="connsiteY208" fmla="*/ 6057891 h 7341385"/>
              <a:gd name="connsiteX209" fmla="*/ 1471219 w 2183896"/>
              <a:gd name="connsiteY209" fmla="*/ 6089466 h 7341385"/>
              <a:gd name="connsiteX210" fmla="*/ 1488441 w 2183896"/>
              <a:gd name="connsiteY210" fmla="*/ 6169836 h 7341385"/>
              <a:gd name="connsiteX211" fmla="*/ 1571681 w 2183896"/>
              <a:gd name="connsiteY211" fmla="*/ 6195667 h 7341385"/>
              <a:gd name="connsiteX212" fmla="*/ 1577421 w 2183896"/>
              <a:gd name="connsiteY212" fmla="*/ 6238724 h 7341385"/>
              <a:gd name="connsiteX213" fmla="*/ 1548717 w 2183896"/>
              <a:gd name="connsiteY213" fmla="*/ 6247334 h 7341385"/>
              <a:gd name="connsiteX214" fmla="*/ 1597515 w 2183896"/>
              <a:gd name="connsiteY214" fmla="*/ 6316223 h 7341385"/>
              <a:gd name="connsiteX215" fmla="*/ 1542976 w 2183896"/>
              <a:gd name="connsiteY215" fmla="*/ 6342057 h 7341385"/>
              <a:gd name="connsiteX216" fmla="*/ 1565940 w 2183896"/>
              <a:gd name="connsiteY216" fmla="*/ 6387983 h 7341385"/>
              <a:gd name="connsiteX217" fmla="*/ 1640569 w 2183896"/>
              <a:gd name="connsiteY217" fmla="*/ 6594648 h 7341385"/>
              <a:gd name="connsiteX218" fmla="*/ 1614737 w 2183896"/>
              <a:gd name="connsiteY218" fmla="*/ 6821405 h 7341385"/>
              <a:gd name="connsiteX219" fmla="*/ 1474088 w 2183896"/>
              <a:gd name="connsiteY219" fmla="*/ 6844369 h 7341385"/>
              <a:gd name="connsiteX220" fmla="*/ 1310479 w 2183896"/>
              <a:gd name="connsiteY220" fmla="*/ 6700850 h 7341385"/>
              <a:gd name="connsiteX221" fmla="*/ 1238719 w 2183896"/>
              <a:gd name="connsiteY221" fmla="*/ 6468352 h 7341385"/>
              <a:gd name="connsiteX222" fmla="*/ 1204274 w 2183896"/>
              <a:gd name="connsiteY222" fmla="*/ 6494184 h 7341385"/>
              <a:gd name="connsiteX223" fmla="*/ 1224368 w 2183896"/>
              <a:gd name="connsiteY223" fmla="*/ 6531501 h 7341385"/>
              <a:gd name="connsiteX224" fmla="*/ 1224369 w 2183896"/>
              <a:gd name="connsiteY224" fmla="*/ 6571686 h 7341385"/>
              <a:gd name="connsiteX225" fmla="*/ 1235850 w 2183896"/>
              <a:gd name="connsiteY225" fmla="*/ 6660665 h 7341385"/>
              <a:gd name="connsiteX226" fmla="*/ 1210015 w 2183896"/>
              <a:gd name="connsiteY226" fmla="*/ 6695110 h 7341385"/>
              <a:gd name="connsiteX227" fmla="*/ 1232979 w 2183896"/>
              <a:gd name="connsiteY227" fmla="*/ 6766869 h 7341385"/>
              <a:gd name="connsiteX228" fmla="*/ 1235850 w 2183896"/>
              <a:gd name="connsiteY228" fmla="*/ 6841500 h 7341385"/>
              <a:gd name="connsiteX229" fmla="*/ 1319089 w 2183896"/>
              <a:gd name="connsiteY229" fmla="*/ 6904647 h 7341385"/>
              <a:gd name="connsiteX230" fmla="*/ 1327702 w 2183896"/>
              <a:gd name="connsiteY230" fmla="*/ 6953442 h 7341385"/>
              <a:gd name="connsiteX231" fmla="*/ 1310479 w 2183896"/>
              <a:gd name="connsiteY231" fmla="*/ 6979277 h 7341385"/>
              <a:gd name="connsiteX232" fmla="*/ 1327702 w 2183896"/>
              <a:gd name="connsiteY232" fmla="*/ 7051033 h 7341385"/>
              <a:gd name="connsiteX233" fmla="*/ 1321961 w 2183896"/>
              <a:gd name="connsiteY233" fmla="*/ 7142885 h 7341385"/>
              <a:gd name="connsiteX234" fmla="*/ 1333442 w 2183896"/>
              <a:gd name="connsiteY234" fmla="*/ 7200292 h 7341385"/>
              <a:gd name="connsiteX235" fmla="*/ 1313348 w 2183896"/>
              <a:gd name="connsiteY235" fmla="*/ 7309366 h 7341385"/>
              <a:gd name="connsiteX236" fmla="*/ 1267423 w 2183896"/>
              <a:gd name="connsiteY236" fmla="*/ 7338070 h 7341385"/>
              <a:gd name="connsiteX237" fmla="*/ 1083720 w 2183896"/>
              <a:gd name="connsiteY237" fmla="*/ 7338070 h 7341385"/>
              <a:gd name="connsiteX238" fmla="*/ 928720 w 2183896"/>
              <a:gd name="connsiteY238" fmla="*/ 7292144 h 7341385"/>
              <a:gd name="connsiteX239" fmla="*/ 871313 w 2183896"/>
              <a:gd name="connsiteY239" fmla="*/ 7214645 h 7341385"/>
              <a:gd name="connsiteX240" fmla="*/ 865573 w 2183896"/>
              <a:gd name="connsiteY240" fmla="*/ 7131404 h 7341385"/>
              <a:gd name="connsiteX241" fmla="*/ 908629 w 2183896"/>
              <a:gd name="connsiteY241" fmla="*/ 7071128 h 7341385"/>
              <a:gd name="connsiteX242" fmla="*/ 917239 w 2183896"/>
              <a:gd name="connsiteY242" fmla="*/ 7045293 h 7341385"/>
              <a:gd name="connsiteX243" fmla="*/ 868444 w 2183896"/>
              <a:gd name="connsiteY243" fmla="*/ 7048165 h 7341385"/>
              <a:gd name="connsiteX244" fmla="*/ 885666 w 2183896"/>
              <a:gd name="connsiteY244" fmla="*/ 7005108 h 7341385"/>
              <a:gd name="connsiteX245" fmla="*/ 934461 w 2183896"/>
              <a:gd name="connsiteY245" fmla="*/ 6967795 h 7341385"/>
              <a:gd name="connsiteX246" fmla="*/ 957423 w 2183896"/>
              <a:gd name="connsiteY246" fmla="*/ 6933351 h 7341385"/>
              <a:gd name="connsiteX247" fmla="*/ 966036 w 2183896"/>
              <a:gd name="connsiteY247" fmla="*/ 6910388 h 7341385"/>
              <a:gd name="connsiteX248" fmla="*/ 937332 w 2183896"/>
              <a:gd name="connsiteY248" fmla="*/ 6850109 h 7341385"/>
              <a:gd name="connsiteX249" fmla="*/ 940202 w 2183896"/>
              <a:gd name="connsiteY249" fmla="*/ 6786961 h 7341385"/>
              <a:gd name="connsiteX250" fmla="*/ 948815 w 2183896"/>
              <a:gd name="connsiteY250" fmla="*/ 6752517 h 7341385"/>
              <a:gd name="connsiteX251" fmla="*/ 902889 w 2183896"/>
              <a:gd name="connsiteY251" fmla="*/ 6741036 h 7341385"/>
              <a:gd name="connsiteX252" fmla="*/ 868444 w 2183896"/>
              <a:gd name="connsiteY252" fmla="*/ 6720945 h 7341385"/>
              <a:gd name="connsiteX253" fmla="*/ 845481 w 2183896"/>
              <a:gd name="connsiteY253" fmla="*/ 6654925 h 7341385"/>
              <a:gd name="connsiteX254" fmla="*/ 839740 w 2183896"/>
              <a:gd name="connsiteY254" fmla="*/ 6608999 h 7341385"/>
              <a:gd name="connsiteX255" fmla="*/ 842609 w 2183896"/>
              <a:gd name="connsiteY255" fmla="*/ 6586035 h 7341385"/>
              <a:gd name="connsiteX256" fmla="*/ 785202 w 2183896"/>
              <a:gd name="connsiteY256" fmla="*/ 6301872 h 7341385"/>
              <a:gd name="connsiteX257" fmla="*/ 719185 w 2183896"/>
              <a:gd name="connsiteY257" fmla="*/ 6052150 h 7341385"/>
              <a:gd name="connsiteX258" fmla="*/ 681869 w 2183896"/>
              <a:gd name="connsiteY258" fmla="*/ 5834002 h 7341385"/>
              <a:gd name="connsiteX259" fmla="*/ 641684 w 2183896"/>
              <a:gd name="connsiteY259" fmla="*/ 5521135 h 7341385"/>
              <a:gd name="connsiteX260" fmla="*/ 612981 w 2183896"/>
              <a:gd name="connsiteY260" fmla="*/ 5331691 h 7341385"/>
              <a:gd name="connsiteX261" fmla="*/ 615853 w 2183896"/>
              <a:gd name="connsiteY261" fmla="*/ 5277153 h 7341385"/>
              <a:gd name="connsiteX262" fmla="*/ 612980 w 2183896"/>
              <a:gd name="connsiteY262" fmla="*/ 5254190 h 7341385"/>
              <a:gd name="connsiteX263" fmla="*/ 595758 w 2183896"/>
              <a:gd name="connsiteY263" fmla="*/ 5145116 h 7341385"/>
              <a:gd name="connsiteX264" fmla="*/ 561314 w 2183896"/>
              <a:gd name="connsiteY264" fmla="*/ 4995858 h 7341385"/>
              <a:gd name="connsiteX265" fmla="*/ 546964 w 2183896"/>
              <a:gd name="connsiteY265" fmla="*/ 4921229 h 7341385"/>
              <a:gd name="connsiteX266" fmla="*/ 532611 w 2183896"/>
              <a:gd name="connsiteY266" fmla="*/ 4774841 h 7341385"/>
              <a:gd name="connsiteX267" fmla="*/ 515388 w 2183896"/>
              <a:gd name="connsiteY267" fmla="*/ 4599749 h 7341385"/>
              <a:gd name="connsiteX268" fmla="*/ 486685 w 2183896"/>
              <a:gd name="connsiteY268" fmla="*/ 4390214 h 7341385"/>
              <a:gd name="connsiteX269" fmla="*/ 460853 w 2183896"/>
              <a:gd name="connsiteY269" fmla="*/ 4177807 h 7341385"/>
              <a:gd name="connsiteX270" fmla="*/ 432149 w 2183896"/>
              <a:gd name="connsiteY270" fmla="*/ 4054381 h 7341385"/>
              <a:gd name="connsiteX271" fmla="*/ 432149 w 2183896"/>
              <a:gd name="connsiteY271" fmla="*/ 4002714 h 7341385"/>
              <a:gd name="connsiteX272" fmla="*/ 423537 w 2183896"/>
              <a:gd name="connsiteY272" fmla="*/ 3919476 h 7341385"/>
              <a:gd name="connsiteX273" fmla="*/ 417796 w 2183896"/>
              <a:gd name="connsiteY273" fmla="*/ 3841974 h 7341385"/>
              <a:gd name="connsiteX274" fmla="*/ 380483 w 2183896"/>
              <a:gd name="connsiteY274" fmla="*/ 3836234 h 7341385"/>
              <a:gd name="connsiteX275" fmla="*/ 348907 w 2183896"/>
              <a:gd name="connsiteY275" fmla="*/ 3887900 h 7341385"/>
              <a:gd name="connsiteX276" fmla="*/ 308723 w 2183896"/>
              <a:gd name="connsiteY276" fmla="*/ 3916604 h 7341385"/>
              <a:gd name="connsiteX277" fmla="*/ 277151 w 2183896"/>
              <a:gd name="connsiteY277" fmla="*/ 3902253 h 7341385"/>
              <a:gd name="connsiteX278" fmla="*/ 81966 w 2183896"/>
              <a:gd name="connsiteY278" fmla="*/ 3841974 h 7341385"/>
              <a:gd name="connsiteX279" fmla="*/ 67612 w 2183896"/>
              <a:gd name="connsiteY279" fmla="*/ 3816143 h 7341385"/>
              <a:gd name="connsiteX280" fmla="*/ 64743 w 2183896"/>
              <a:gd name="connsiteY280" fmla="*/ 3787439 h 7341385"/>
              <a:gd name="connsiteX281" fmla="*/ 18818 w 2183896"/>
              <a:gd name="connsiteY281" fmla="*/ 3775958 h 7341385"/>
              <a:gd name="connsiteX282" fmla="*/ 10206 w 2183896"/>
              <a:gd name="connsiteY282" fmla="*/ 3755864 h 7341385"/>
              <a:gd name="connsiteX283" fmla="*/ 41780 w 2183896"/>
              <a:gd name="connsiteY283" fmla="*/ 3672625 h 7341385"/>
              <a:gd name="connsiteX284" fmla="*/ 56131 w 2183896"/>
              <a:gd name="connsiteY284" fmla="*/ 3629567 h 7341385"/>
              <a:gd name="connsiteX285" fmla="*/ 33168 w 2183896"/>
              <a:gd name="connsiteY285" fmla="*/ 3514754 h 7341385"/>
              <a:gd name="connsiteX286" fmla="*/ 30300 w 2183896"/>
              <a:gd name="connsiteY286" fmla="*/ 3394198 h 7341385"/>
              <a:gd name="connsiteX287" fmla="*/ 38909 w 2183896"/>
              <a:gd name="connsiteY287" fmla="*/ 3325310 h 7341385"/>
              <a:gd name="connsiteX288" fmla="*/ 36040 w 2183896"/>
              <a:gd name="connsiteY288" fmla="*/ 3161701 h 7341385"/>
              <a:gd name="connsiteX289" fmla="*/ 30299 w 2183896"/>
              <a:gd name="connsiteY289" fmla="*/ 2909110 h 7341385"/>
              <a:gd name="connsiteX290" fmla="*/ 50391 w 2183896"/>
              <a:gd name="connsiteY290" fmla="*/ 2768461 h 7341385"/>
              <a:gd name="connsiteX291" fmla="*/ 41781 w 2183896"/>
              <a:gd name="connsiteY291" fmla="*/ 2754110 h 7341385"/>
              <a:gd name="connsiteX292" fmla="*/ 38908 w 2183896"/>
              <a:gd name="connsiteY292" fmla="*/ 2731147 h 7341385"/>
              <a:gd name="connsiteX293" fmla="*/ 10205 w 2183896"/>
              <a:gd name="connsiteY293" fmla="*/ 2676609 h 7341385"/>
              <a:gd name="connsiteX294" fmla="*/ 1596 w 2183896"/>
              <a:gd name="connsiteY294" fmla="*/ 2584757 h 7341385"/>
              <a:gd name="connsiteX295" fmla="*/ 18818 w 2183896"/>
              <a:gd name="connsiteY295" fmla="*/ 2530222 h 7341385"/>
              <a:gd name="connsiteX296" fmla="*/ 41781 w 2183896"/>
              <a:gd name="connsiteY296" fmla="*/ 2498647 h 7341385"/>
              <a:gd name="connsiteX297" fmla="*/ 30300 w 2183896"/>
              <a:gd name="connsiteY297" fmla="*/ 2403926 h 7341385"/>
              <a:gd name="connsiteX298" fmla="*/ 33168 w 2183896"/>
              <a:gd name="connsiteY298" fmla="*/ 2271890 h 7341385"/>
              <a:gd name="connsiteX299" fmla="*/ 44649 w 2183896"/>
              <a:gd name="connsiteY299" fmla="*/ 2211611 h 7341385"/>
              <a:gd name="connsiteX300" fmla="*/ 56131 w 2183896"/>
              <a:gd name="connsiteY300" fmla="*/ 2056612 h 7341385"/>
              <a:gd name="connsiteX301" fmla="*/ 84834 w 2183896"/>
              <a:gd name="connsiteY301" fmla="*/ 1812633 h 7341385"/>
              <a:gd name="connsiteX302" fmla="*/ 150854 w 2183896"/>
              <a:gd name="connsiteY302" fmla="*/ 1568651 h 7341385"/>
              <a:gd name="connsiteX303" fmla="*/ 168076 w 2183896"/>
              <a:gd name="connsiteY303" fmla="*/ 1494021 h 7341385"/>
              <a:gd name="connsiteX304" fmla="*/ 191039 w 2183896"/>
              <a:gd name="connsiteY304" fmla="*/ 1450968 h 7341385"/>
              <a:gd name="connsiteX305" fmla="*/ 274278 w 2183896"/>
              <a:gd name="connsiteY305" fmla="*/ 1353376 h 7341385"/>
              <a:gd name="connsiteX306" fmla="*/ 337426 w 2183896"/>
              <a:gd name="connsiteY306" fmla="*/ 1330412 h 7341385"/>
              <a:gd name="connsiteX307" fmla="*/ 380483 w 2183896"/>
              <a:gd name="connsiteY307" fmla="*/ 1307450 h 7341385"/>
              <a:gd name="connsiteX308" fmla="*/ 435018 w 2183896"/>
              <a:gd name="connsiteY308" fmla="*/ 1293097 h 7341385"/>
              <a:gd name="connsiteX309" fmla="*/ 466594 w 2183896"/>
              <a:gd name="connsiteY309" fmla="*/ 1281615 h 7341385"/>
              <a:gd name="connsiteX310" fmla="*/ 501038 w 2183896"/>
              <a:gd name="connsiteY310" fmla="*/ 1264393 h 7341385"/>
              <a:gd name="connsiteX311" fmla="*/ 541224 w 2183896"/>
              <a:gd name="connsiteY311" fmla="*/ 1252912 h 7341385"/>
              <a:gd name="connsiteX312" fmla="*/ 578536 w 2183896"/>
              <a:gd name="connsiteY312" fmla="*/ 1229948 h 7341385"/>
              <a:gd name="connsiteX313" fmla="*/ 658907 w 2183896"/>
              <a:gd name="connsiteY313" fmla="*/ 1189764 h 7341385"/>
              <a:gd name="connsiteX314" fmla="*/ 701963 w 2183896"/>
              <a:gd name="connsiteY314" fmla="*/ 1166801 h 7341385"/>
              <a:gd name="connsiteX315" fmla="*/ 739277 w 2183896"/>
              <a:gd name="connsiteY315" fmla="*/ 1143838 h 7341385"/>
              <a:gd name="connsiteX316" fmla="*/ 782333 w 2183896"/>
              <a:gd name="connsiteY316" fmla="*/ 1138097 h 7341385"/>
              <a:gd name="connsiteX317" fmla="*/ 782334 w 2183896"/>
              <a:gd name="connsiteY317" fmla="*/ 980229 h 7341385"/>
              <a:gd name="connsiteX318" fmla="*/ 681869 w 2183896"/>
              <a:gd name="connsiteY318" fmla="*/ 968748 h 7341385"/>
              <a:gd name="connsiteX319" fmla="*/ 644556 w 2183896"/>
              <a:gd name="connsiteY319" fmla="*/ 919950 h 7341385"/>
              <a:gd name="connsiteX320" fmla="*/ 630203 w 2183896"/>
              <a:gd name="connsiteY320" fmla="*/ 891247 h 7341385"/>
              <a:gd name="connsiteX321" fmla="*/ 569927 w 2183896"/>
              <a:gd name="connsiteY321" fmla="*/ 816617 h 7341385"/>
              <a:gd name="connsiteX322" fmla="*/ 524001 w 2183896"/>
              <a:gd name="connsiteY322" fmla="*/ 753469 h 7341385"/>
              <a:gd name="connsiteX323" fmla="*/ 501039 w 2183896"/>
              <a:gd name="connsiteY323" fmla="*/ 681712 h 7341385"/>
              <a:gd name="connsiteX324" fmla="*/ 498166 w 2183896"/>
              <a:gd name="connsiteY324" fmla="*/ 609951 h 7341385"/>
              <a:gd name="connsiteX325" fmla="*/ 457981 w 2183896"/>
              <a:gd name="connsiteY325" fmla="*/ 578378 h 7341385"/>
              <a:gd name="connsiteX326" fmla="*/ 452240 w 2183896"/>
              <a:gd name="connsiteY326" fmla="*/ 529581 h 7341385"/>
              <a:gd name="connsiteX327" fmla="*/ 437891 w 2183896"/>
              <a:gd name="connsiteY327" fmla="*/ 506619 h 7341385"/>
              <a:gd name="connsiteX328" fmla="*/ 437890 w 2183896"/>
              <a:gd name="connsiteY328" fmla="*/ 532453 h 7341385"/>
              <a:gd name="connsiteX329" fmla="*/ 412055 w 2183896"/>
              <a:gd name="connsiteY329" fmla="*/ 454952 h 7341385"/>
              <a:gd name="connsiteX330" fmla="*/ 397706 w 2183896"/>
              <a:gd name="connsiteY330" fmla="*/ 348750 h 7341385"/>
              <a:gd name="connsiteX331" fmla="*/ 391964 w 2183896"/>
              <a:gd name="connsiteY331" fmla="*/ 368842 h 7341385"/>
              <a:gd name="connsiteX332" fmla="*/ 400574 w 2183896"/>
              <a:gd name="connsiteY332" fmla="*/ 317175 h 7341385"/>
              <a:gd name="connsiteX333" fmla="*/ 423537 w 2183896"/>
              <a:gd name="connsiteY333" fmla="*/ 219583 h 7341385"/>
              <a:gd name="connsiteX334" fmla="*/ 489557 w 2183896"/>
              <a:gd name="connsiteY334" fmla="*/ 136344 h 7341385"/>
              <a:gd name="connsiteX335" fmla="*/ 480944 w 2183896"/>
              <a:gd name="connsiteY335" fmla="*/ 133472 h 7341385"/>
              <a:gd name="connsiteX336" fmla="*/ 569927 w 2183896"/>
              <a:gd name="connsiteY336" fmla="*/ 64583 h 7341385"/>
              <a:gd name="connsiteX337" fmla="*/ 630203 w 2183896"/>
              <a:gd name="connsiteY337" fmla="*/ 87546 h 7341385"/>
              <a:gd name="connsiteX338" fmla="*/ 693350 w 2183896"/>
              <a:gd name="connsiteY338" fmla="*/ 55975 h 7341385"/>
              <a:gd name="connsiteX339" fmla="*/ 750758 w 2183896"/>
              <a:gd name="connsiteY339" fmla="*/ 44493 h 7341385"/>
              <a:gd name="connsiteX340" fmla="*/ 782334 w 2183896"/>
              <a:gd name="connsiteY340" fmla="*/ 27270 h 7341385"/>
              <a:gd name="connsiteX341" fmla="*/ 813906 w 2183896"/>
              <a:gd name="connsiteY341" fmla="*/ 27270 h 7341385"/>
              <a:gd name="connsiteX342" fmla="*/ 845481 w 2183896"/>
              <a:gd name="connsiteY342" fmla="*/ 15789 h 7341385"/>
              <a:gd name="connsiteX343" fmla="*/ 914370 w 2183896"/>
              <a:gd name="connsiteY343" fmla="*/ 12917 h 7341385"/>
              <a:gd name="connsiteX344" fmla="*/ 951683 w 2183896"/>
              <a:gd name="connsiteY344" fmla="*/ 10048 h 7341385"/>
              <a:gd name="connsiteX345" fmla="*/ 1000480 w 2183896"/>
              <a:gd name="connsiteY345" fmla="*/ 1435 h 7341385"/>
              <a:gd name="connsiteX346" fmla="*/ 1016983 w 2183896"/>
              <a:gd name="connsiteY346"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804746 w 2183896"/>
              <a:gd name="connsiteY65" fmla="*/ 278433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43337 w 2183896"/>
              <a:gd name="connsiteY73" fmla="*/ 3626466 h 7341385"/>
              <a:gd name="connsiteX74" fmla="*/ 367002 w 2183896"/>
              <a:gd name="connsiteY74" fmla="*/ 3688796 h 7341385"/>
              <a:gd name="connsiteX75" fmla="*/ 352714 w 2183896"/>
              <a:gd name="connsiteY75" fmla="*/ 3734040 h 7341385"/>
              <a:gd name="connsiteX76" fmla="*/ 337549 w 2183896"/>
              <a:gd name="connsiteY76" fmla="*/ 3781375 h 7341385"/>
              <a:gd name="connsiteX77" fmla="*/ 705536 w 2183896"/>
              <a:gd name="connsiteY77" fmla="*/ 3814828 h 7341385"/>
              <a:gd name="connsiteX78" fmla="*/ 804746 w 2183896"/>
              <a:gd name="connsiteY78" fmla="*/ 278433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804746 w 2183896"/>
              <a:gd name="connsiteY65" fmla="*/ 278433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43337 w 2183896"/>
              <a:gd name="connsiteY73" fmla="*/ 3626466 h 7341385"/>
              <a:gd name="connsiteX74" fmla="*/ 367002 w 2183896"/>
              <a:gd name="connsiteY74" fmla="*/ 3688796 h 7341385"/>
              <a:gd name="connsiteX75" fmla="*/ 314614 w 2183896"/>
              <a:gd name="connsiteY75" fmla="*/ 3705465 h 7341385"/>
              <a:gd name="connsiteX76" fmla="*/ 337549 w 2183896"/>
              <a:gd name="connsiteY76" fmla="*/ 3781375 h 7341385"/>
              <a:gd name="connsiteX77" fmla="*/ 705536 w 2183896"/>
              <a:gd name="connsiteY77" fmla="*/ 3814828 h 7341385"/>
              <a:gd name="connsiteX78" fmla="*/ 804746 w 2183896"/>
              <a:gd name="connsiteY78" fmla="*/ 278433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804746 w 2183896"/>
              <a:gd name="connsiteY65" fmla="*/ 278433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43337 w 2183896"/>
              <a:gd name="connsiteY73" fmla="*/ 3626466 h 7341385"/>
              <a:gd name="connsiteX74" fmla="*/ 367002 w 2183896"/>
              <a:gd name="connsiteY74" fmla="*/ 3688796 h 7341385"/>
              <a:gd name="connsiteX75" fmla="*/ 276514 w 2183896"/>
              <a:gd name="connsiteY75" fmla="*/ 3693559 h 7341385"/>
              <a:gd name="connsiteX76" fmla="*/ 337549 w 2183896"/>
              <a:gd name="connsiteY76" fmla="*/ 3781375 h 7341385"/>
              <a:gd name="connsiteX77" fmla="*/ 705536 w 2183896"/>
              <a:gd name="connsiteY77" fmla="*/ 3814828 h 7341385"/>
              <a:gd name="connsiteX78" fmla="*/ 804746 w 2183896"/>
              <a:gd name="connsiteY78" fmla="*/ 278433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804746 w 2183896"/>
              <a:gd name="connsiteY65" fmla="*/ 278433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43337 w 2183896"/>
              <a:gd name="connsiteY73" fmla="*/ 3626466 h 7341385"/>
              <a:gd name="connsiteX74" fmla="*/ 395577 w 2183896"/>
              <a:gd name="connsiteY74" fmla="*/ 3669746 h 7341385"/>
              <a:gd name="connsiteX75" fmla="*/ 276514 w 2183896"/>
              <a:gd name="connsiteY75" fmla="*/ 3693559 h 7341385"/>
              <a:gd name="connsiteX76" fmla="*/ 337549 w 2183896"/>
              <a:gd name="connsiteY76" fmla="*/ 3781375 h 7341385"/>
              <a:gd name="connsiteX77" fmla="*/ 705536 w 2183896"/>
              <a:gd name="connsiteY77" fmla="*/ 3814828 h 7341385"/>
              <a:gd name="connsiteX78" fmla="*/ 804746 w 2183896"/>
              <a:gd name="connsiteY78" fmla="*/ 278433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804746 w 2183896"/>
              <a:gd name="connsiteY65" fmla="*/ 278433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43337 w 2183896"/>
              <a:gd name="connsiteY73" fmla="*/ 3626466 h 7341385"/>
              <a:gd name="connsiteX74" fmla="*/ 395577 w 2183896"/>
              <a:gd name="connsiteY74" fmla="*/ 3669746 h 7341385"/>
              <a:gd name="connsiteX75" fmla="*/ 276514 w 2183896"/>
              <a:gd name="connsiteY75" fmla="*/ 3693559 h 7341385"/>
              <a:gd name="connsiteX76" fmla="*/ 337549 w 2183896"/>
              <a:gd name="connsiteY76" fmla="*/ 3781375 h 7341385"/>
              <a:gd name="connsiteX77" fmla="*/ 705536 w 2183896"/>
              <a:gd name="connsiteY77" fmla="*/ 3814828 h 7341385"/>
              <a:gd name="connsiteX78" fmla="*/ 804746 w 2183896"/>
              <a:gd name="connsiteY78" fmla="*/ 278433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804746 w 2183896"/>
              <a:gd name="connsiteY65" fmla="*/ 278433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43337 w 2183896"/>
              <a:gd name="connsiteY73" fmla="*/ 3626466 h 7341385"/>
              <a:gd name="connsiteX74" fmla="*/ 395577 w 2183896"/>
              <a:gd name="connsiteY74" fmla="*/ 3669746 h 7341385"/>
              <a:gd name="connsiteX75" fmla="*/ 276514 w 2183896"/>
              <a:gd name="connsiteY75" fmla="*/ 3693559 h 7341385"/>
              <a:gd name="connsiteX76" fmla="*/ 337549 w 2183896"/>
              <a:gd name="connsiteY76" fmla="*/ 3781375 h 7341385"/>
              <a:gd name="connsiteX77" fmla="*/ 705536 w 2183896"/>
              <a:gd name="connsiteY77" fmla="*/ 3814828 h 7341385"/>
              <a:gd name="connsiteX78" fmla="*/ 804746 w 2183896"/>
              <a:gd name="connsiteY78" fmla="*/ 278433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804746 w 2183896"/>
              <a:gd name="connsiteY65" fmla="*/ 278433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43337 w 2183896"/>
              <a:gd name="connsiteY73" fmla="*/ 3626466 h 7341385"/>
              <a:gd name="connsiteX74" fmla="*/ 412246 w 2183896"/>
              <a:gd name="connsiteY74" fmla="*/ 3648315 h 7341385"/>
              <a:gd name="connsiteX75" fmla="*/ 276514 w 2183896"/>
              <a:gd name="connsiteY75" fmla="*/ 3693559 h 7341385"/>
              <a:gd name="connsiteX76" fmla="*/ 337549 w 2183896"/>
              <a:gd name="connsiteY76" fmla="*/ 3781375 h 7341385"/>
              <a:gd name="connsiteX77" fmla="*/ 705536 w 2183896"/>
              <a:gd name="connsiteY77" fmla="*/ 3814828 h 7341385"/>
              <a:gd name="connsiteX78" fmla="*/ 804746 w 2183896"/>
              <a:gd name="connsiteY78" fmla="*/ 278433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804746 w 2183896"/>
              <a:gd name="connsiteY65" fmla="*/ 278433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43337 w 2183896"/>
              <a:gd name="connsiteY73" fmla="*/ 3626466 h 7341385"/>
              <a:gd name="connsiteX74" fmla="*/ 431296 w 2183896"/>
              <a:gd name="connsiteY74" fmla="*/ 3669746 h 7341385"/>
              <a:gd name="connsiteX75" fmla="*/ 276514 w 2183896"/>
              <a:gd name="connsiteY75" fmla="*/ 3693559 h 7341385"/>
              <a:gd name="connsiteX76" fmla="*/ 337549 w 2183896"/>
              <a:gd name="connsiteY76" fmla="*/ 3781375 h 7341385"/>
              <a:gd name="connsiteX77" fmla="*/ 705536 w 2183896"/>
              <a:gd name="connsiteY77" fmla="*/ 3814828 h 7341385"/>
              <a:gd name="connsiteX78" fmla="*/ 804746 w 2183896"/>
              <a:gd name="connsiteY78" fmla="*/ 278433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804746 w 2183896"/>
              <a:gd name="connsiteY65" fmla="*/ 278433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43337 w 2183896"/>
              <a:gd name="connsiteY73" fmla="*/ 3626466 h 7341385"/>
              <a:gd name="connsiteX74" fmla="*/ 431296 w 2183896"/>
              <a:gd name="connsiteY74" fmla="*/ 3669746 h 7341385"/>
              <a:gd name="connsiteX75" fmla="*/ 276514 w 2183896"/>
              <a:gd name="connsiteY75" fmla="*/ 3693559 h 7341385"/>
              <a:gd name="connsiteX76" fmla="*/ 337549 w 2183896"/>
              <a:gd name="connsiteY76" fmla="*/ 3781375 h 7341385"/>
              <a:gd name="connsiteX77" fmla="*/ 705536 w 2183896"/>
              <a:gd name="connsiteY77" fmla="*/ 3814828 h 7341385"/>
              <a:gd name="connsiteX78" fmla="*/ 804746 w 2183896"/>
              <a:gd name="connsiteY78" fmla="*/ 278433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804746 w 2183896"/>
              <a:gd name="connsiteY65" fmla="*/ 278433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40956 w 2183896"/>
              <a:gd name="connsiteY73" fmla="*/ 3609797 h 7341385"/>
              <a:gd name="connsiteX74" fmla="*/ 431296 w 2183896"/>
              <a:gd name="connsiteY74" fmla="*/ 3669746 h 7341385"/>
              <a:gd name="connsiteX75" fmla="*/ 276514 w 2183896"/>
              <a:gd name="connsiteY75" fmla="*/ 3693559 h 7341385"/>
              <a:gd name="connsiteX76" fmla="*/ 337549 w 2183896"/>
              <a:gd name="connsiteY76" fmla="*/ 3781375 h 7341385"/>
              <a:gd name="connsiteX77" fmla="*/ 705536 w 2183896"/>
              <a:gd name="connsiteY77" fmla="*/ 3814828 h 7341385"/>
              <a:gd name="connsiteX78" fmla="*/ 804746 w 2183896"/>
              <a:gd name="connsiteY78" fmla="*/ 278433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804746 w 2183896"/>
              <a:gd name="connsiteY65" fmla="*/ 278433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05237 w 2183896"/>
              <a:gd name="connsiteY73" fmla="*/ 3628847 h 7341385"/>
              <a:gd name="connsiteX74" fmla="*/ 431296 w 2183896"/>
              <a:gd name="connsiteY74" fmla="*/ 3669746 h 7341385"/>
              <a:gd name="connsiteX75" fmla="*/ 276514 w 2183896"/>
              <a:gd name="connsiteY75" fmla="*/ 3693559 h 7341385"/>
              <a:gd name="connsiteX76" fmla="*/ 337549 w 2183896"/>
              <a:gd name="connsiteY76" fmla="*/ 3781375 h 7341385"/>
              <a:gd name="connsiteX77" fmla="*/ 705536 w 2183896"/>
              <a:gd name="connsiteY77" fmla="*/ 3814828 h 7341385"/>
              <a:gd name="connsiteX78" fmla="*/ 804746 w 2183896"/>
              <a:gd name="connsiteY78" fmla="*/ 278433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804746 w 2183896"/>
              <a:gd name="connsiteY65" fmla="*/ 278433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05237 w 2183896"/>
              <a:gd name="connsiteY73" fmla="*/ 3628847 h 7341385"/>
              <a:gd name="connsiteX74" fmla="*/ 431296 w 2183896"/>
              <a:gd name="connsiteY74" fmla="*/ 3653078 h 7341385"/>
              <a:gd name="connsiteX75" fmla="*/ 276514 w 2183896"/>
              <a:gd name="connsiteY75" fmla="*/ 3693559 h 7341385"/>
              <a:gd name="connsiteX76" fmla="*/ 337549 w 2183896"/>
              <a:gd name="connsiteY76" fmla="*/ 3781375 h 7341385"/>
              <a:gd name="connsiteX77" fmla="*/ 705536 w 2183896"/>
              <a:gd name="connsiteY77" fmla="*/ 3814828 h 7341385"/>
              <a:gd name="connsiteX78" fmla="*/ 804746 w 2183896"/>
              <a:gd name="connsiteY78" fmla="*/ 278433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804746 w 2183896"/>
              <a:gd name="connsiteY65" fmla="*/ 278433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05237 w 2183896"/>
              <a:gd name="connsiteY73" fmla="*/ 3628847 h 7341385"/>
              <a:gd name="connsiteX74" fmla="*/ 431296 w 2183896"/>
              <a:gd name="connsiteY74" fmla="*/ 3653078 h 7341385"/>
              <a:gd name="connsiteX75" fmla="*/ 276514 w 2183896"/>
              <a:gd name="connsiteY75" fmla="*/ 3693559 h 7341385"/>
              <a:gd name="connsiteX76" fmla="*/ 337549 w 2183896"/>
              <a:gd name="connsiteY76" fmla="*/ 3781375 h 7341385"/>
              <a:gd name="connsiteX77" fmla="*/ 705536 w 2183896"/>
              <a:gd name="connsiteY77" fmla="*/ 3814828 h 7341385"/>
              <a:gd name="connsiteX78" fmla="*/ 804746 w 2183896"/>
              <a:gd name="connsiteY78" fmla="*/ 278433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804746 w 2183896"/>
              <a:gd name="connsiteY65" fmla="*/ 278433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05237 w 2183896"/>
              <a:gd name="connsiteY73" fmla="*/ 3628847 h 7341385"/>
              <a:gd name="connsiteX74" fmla="*/ 431296 w 2183896"/>
              <a:gd name="connsiteY74" fmla="*/ 3653078 h 7341385"/>
              <a:gd name="connsiteX75" fmla="*/ 274133 w 2183896"/>
              <a:gd name="connsiteY75" fmla="*/ 3714990 h 7341385"/>
              <a:gd name="connsiteX76" fmla="*/ 337549 w 2183896"/>
              <a:gd name="connsiteY76" fmla="*/ 3781375 h 7341385"/>
              <a:gd name="connsiteX77" fmla="*/ 705536 w 2183896"/>
              <a:gd name="connsiteY77" fmla="*/ 3814828 h 7341385"/>
              <a:gd name="connsiteX78" fmla="*/ 804746 w 2183896"/>
              <a:gd name="connsiteY78" fmla="*/ 278433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804746 w 2183896"/>
              <a:gd name="connsiteY65" fmla="*/ 278433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05237 w 2183896"/>
              <a:gd name="connsiteY73" fmla="*/ 3628847 h 7341385"/>
              <a:gd name="connsiteX74" fmla="*/ 431296 w 2183896"/>
              <a:gd name="connsiteY74" fmla="*/ 3653078 h 7341385"/>
              <a:gd name="connsiteX75" fmla="*/ 274133 w 2183896"/>
              <a:gd name="connsiteY75" fmla="*/ 3714990 h 7341385"/>
              <a:gd name="connsiteX76" fmla="*/ 337549 w 2183896"/>
              <a:gd name="connsiteY76" fmla="*/ 3781375 h 7341385"/>
              <a:gd name="connsiteX77" fmla="*/ 705536 w 2183896"/>
              <a:gd name="connsiteY77" fmla="*/ 3814828 h 7341385"/>
              <a:gd name="connsiteX78" fmla="*/ 804746 w 2183896"/>
              <a:gd name="connsiteY78" fmla="*/ 278433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804746 w 2183896"/>
              <a:gd name="connsiteY65" fmla="*/ 278433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05237 w 2183896"/>
              <a:gd name="connsiteY73" fmla="*/ 3628847 h 7341385"/>
              <a:gd name="connsiteX74" fmla="*/ 436058 w 2183896"/>
              <a:gd name="connsiteY74" fmla="*/ 3714991 h 7341385"/>
              <a:gd name="connsiteX75" fmla="*/ 274133 w 2183896"/>
              <a:gd name="connsiteY75" fmla="*/ 3714990 h 7341385"/>
              <a:gd name="connsiteX76" fmla="*/ 337549 w 2183896"/>
              <a:gd name="connsiteY76" fmla="*/ 3781375 h 7341385"/>
              <a:gd name="connsiteX77" fmla="*/ 705536 w 2183896"/>
              <a:gd name="connsiteY77" fmla="*/ 3814828 h 7341385"/>
              <a:gd name="connsiteX78" fmla="*/ 804746 w 2183896"/>
              <a:gd name="connsiteY78" fmla="*/ 278433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804746 w 2183896"/>
              <a:gd name="connsiteY65" fmla="*/ 278433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05237 w 2183896"/>
              <a:gd name="connsiteY73" fmla="*/ 3628847 h 7341385"/>
              <a:gd name="connsiteX74" fmla="*/ 436058 w 2183896"/>
              <a:gd name="connsiteY74" fmla="*/ 3714991 h 7341385"/>
              <a:gd name="connsiteX75" fmla="*/ 274133 w 2183896"/>
              <a:gd name="connsiteY75" fmla="*/ 3705465 h 7341385"/>
              <a:gd name="connsiteX76" fmla="*/ 337549 w 2183896"/>
              <a:gd name="connsiteY76" fmla="*/ 3781375 h 7341385"/>
              <a:gd name="connsiteX77" fmla="*/ 705536 w 2183896"/>
              <a:gd name="connsiteY77" fmla="*/ 3814828 h 7341385"/>
              <a:gd name="connsiteX78" fmla="*/ 804746 w 2183896"/>
              <a:gd name="connsiteY78" fmla="*/ 278433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804746 w 2183896"/>
              <a:gd name="connsiteY65" fmla="*/ 278433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05237 w 2183896"/>
              <a:gd name="connsiteY73" fmla="*/ 3628847 h 7341385"/>
              <a:gd name="connsiteX74" fmla="*/ 436058 w 2183896"/>
              <a:gd name="connsiteY74" fmla="*/ 3714991 h 7341385"/>
              <a:gd name="connsiteX75" fmla="*/ 274133 w 2183896"/>
              <a:gd name="connsiteY75" fmla="*/ 3705465 h 7341385"/>
              <a:gd name="connsiteX76" fmla="*/ 337549 w 2183896"/>
              <a:gd name="connsiteY76" fmla="*/ 3781375 h 7341385"/>
              <a:gd name="connsiteX77" fmla="*/ 705536 w 2183896"/>
              <a:gd name="connsiteY77" fmla="*/ 3814828 h 7341385"/>
              <a:gd name="connsiteX78" fmla="*/ 804746 w 2183896"/>
              <a:gd name="connsiteY78" fmla="*/ 278433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804746 w 2183896"/>
              <a:gd name="connsiteY65" fmla="*/ 278433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05237 w 2183896"/>
              <a:gd name="connsiteY73" fmla="*/ 3628847 h 7341385"/>
              <a:gd name="connsiteX74" fmla="*/ 436058 w 2183896"/>
              <a:gd name="connsiteY74" fmla="*/ 3714991 h 7341385"/>
              <a:gd name="connsiteX75" fmla="*/ 274133 w 2183896"/>
              <a:gd name="connsiteY75" fmla="*/ 3705465 h 7341385"/>
              <a:gd name="connsiteX76" fmla="*/ 337549 w 2183896"/>
              <a:gd name="connsiteY76" fmla="*/ 3781375 h 7341385"/>
              <a:gd name="connsiteX77" fmla="*/ 705536 w 2183896"/>
              <a:gd name="connsiteY77" fmla="*/ 3814828 h 7341385"/>
              <a:gd name="connsiteX78" fmla="*/ 804746 w 2183896"/>
              <a:gd name="connsiteY78" fmla="*/ 278433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804746 w 2183896"/>
              <a:gd name="connsiteY65" fmla="*/ 278433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05237 w 2183896"/>
              <a:gd name="connsiteY73" fmla="*/ 3628847 h 7341385"/>
              <a:gd name="connsiteX74" fmla="*/ 436058 w 2183896"/>
              <a:gd name="connsiteY74" fmla="*/ 3714991 h 7341385"/>
              <a:gd name="connsiteX75" fmla="*/ 274133 w 2183896"/>
              <a:gd name="connsiteY75" fmla="*/ 3705465 h 7341385"/>
              <a:gd name="connsiteX76" fmla="*/ 337549 w 2183896"/>
              <a:gd name="connsiteY76" fmla="*/ 3781375 h 7341385"/>
              <a:gd name="connsiteX77" fmla="*/ 705536 w 2183896"/>
              <a:gd name="connsiteY77" fmla="*/ 3814828 h 7341385"/>
              <a:gd name="connsiteX78" fmla="*/ 804746 w 2183896"/>
              <a:gd name="connsiteY78" fmla="*/ 278433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804746 w 2183896"/>
              <a:gd name="connsiteY65" fmla="*/ 278433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05237 w 2183896"/>
              <a:gd name="connsiteY73" fmla="*/ 3628847 h 7341385"/>
              <a:gd name="connsiteX74" fmla="*/ 436058 w 2183896"/>
              <a:gd name="connsiteY74" fmla="*/ 3714991 h 7341385"/>
              <a:gd name="connsiteX75" fmla="*/ 274133 w 2183896"/>
              <a:gd name="connsiteY75" fmla="*/ 3705465 h 7341385"/>
              <a:gd name="connsiteX76" fmla="*/ 337549 w 2183896"/>
              <a:gd name="connsiteY76" fmla="*/ 3781375 h 7341385"/>
              <a:gd name="connsiteX77" fmla="*/ 705536 w 2183896"/>
              <a:gd name="connsiteY77" fmla="*/ 3814828 h 7341385"/>
              <a:gd name="connsiteX78" fmla="*/ 804746 w 2183896"/>
              <a:gd name="connsiteY78" fmla="*/ 278433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797602 w 2183896"/>
              <a:gd name="connsiteY65" fmla="*/ 276528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91127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05237 w 2183896"/>
              <a:gd name="connsiteY73" fmla="*/ 3628847 h 7341385"/>
              <a:gd name="connsiteX74" fmla="*/ 436058 w 2183896"/>
              <a:gd name="connsiteY74" fmla="*/ 3714991 h 7341385"/>
              <a:gd name="connsiteX75" fmla="*/ 274133 w 2183896"/>
              <a:gd name="connsiteY75" fmla="*/ 3705465 h 7341385"/>
              <a:gd name="connsiteX76" fmla="*/ 337549 w 2183896"/>
              <a:gd name="connsiteY76" fmla="*/ 3781375 h 7341385"/>
              <a:gd name="connsiteX77" fmla="*/ 705536 w 2183896"/>
              <a:gd name="connsiteY77" fmla="*/ 3814828 h 7341385"/>
              <a:gd name="connsiteX78" fmla="*/ 797602 w 2183896"/>
              <a:gd name="connsiteY78" fmla="*/ 276528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797602 w 2183896"/>
              <a:gd name="connsiteY65" fmla="*/ 2765288 h 7341385"/>
              <a:gd name="connsiteX66" fmla="*/ 319884 w 2183896"/>
              <a:gd name="connsiteY66" fmla="*/ 2897058 h 7341385"/>
              <a:gd name="connsiteX67" fmla="*/ 296299 w 2183896"/>
              <a:gd name="connsiteY67" fmla="*/ 2903482 h 7341385"/>
              <a:gd name="connsiteX68" fmla="*/ 295032 w 2183896"/>
              <a:gd name="connsiteY68" fmla="*/ 2910748 h 7341385"/>
              <a:gd name="connsiteX69" fmla="*/ 295415 w 2183896"/>
              <a:gd name="connsiteY69" fmla="*/ 289222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05237 w 2183896"/>
              <a:gd name="connsiteY73" fmla="*/ 3628847 h 7341385"/>
              <a:gd name="connsiteX74" fmla="*/ 436058 w 2183896"/>
              <a:gd name="connsiteY74" fmla="*/ 3714991 h 7341385"/>
              <a:gd name="connsiteX75" fmla="*/ 274133 w 2183896"/>
              <a:gd name="connsiteY75" fmla="*/ 3705465 h 7341385"/>
              <a:gd name="connsiteX76" fmla="*/ 337549 w 2183896"/>
              <a:gd name="connsiteY76" fmla="*/ 3781375 h 7341385"/>
              <a:gd name="connsiteX77" fmla="*/ 705536 w 2183896"/>
              <a:gd name="connsiteY77" fmla="*/ 3814828 h 7341385"/>
              <a:gd name="connsiteX78" fmla="*/ 797602 w 2183896"/>
              <a:gd name="connsiteY78" fmla="*/ 276528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797602 w 2183896"/>
              <a:gd name="connsiteY65" fmla="*/ 2765288 h 7341385"/>
              <a:gd name="connsiteX66" fmla="*/ 319884 w 2183896"/>
              <a:gd name="connsiteY66" fmla="*/ 2880390 h 7341385"/>
              <a:gd name="connsiteX67" fmla="*/ 296299 w 2183896"/>
              <a:gd name="connsiteY67" fmla="*/ 2903482 h 7341385"/>
              <a:gd name="connsiteX68" fmla="*/ 295032 w 2183896"/>
              <a:gd name="connsiteY68" fmla="*/ 2910748 h 7341385"/>
              <a:gd name="connsiteX69" fmla="*/ 295415 w 2183896"/>
              <a:gd name="connsiteY69" fmla="*/ 2892221 h 7341385"/>
              <a:gd name="connsiteX70" fmla="*/ 315246 w 2183896"/>
              <a:gd name="connsiteY70" fmla="*/ 3112300 h 7341385"/>
              <a:gd name="connsiteX71" fmla="*/ 292943 w 2183896"/>
              <a:gd name="connsiteY71" fmla="*/ 3346476 h 7341385"/>
              <a:gd name="connsiteX72" fmla="*/ 281790 w 2183896"/>
              <a:gd name="connsiteY72" fmla="*/ 3524895 h 7341385"/>
              <a:gd name="connsiteX73" fmla="*/ 305237 w 2183896"/>
              <a:gd name="connsiteY73" fmla="*/ 3628847 h 7341385"/>
              <a:gd name="connsiteX74" fmla="*/ 436058 w 2183896"/>
              <a:gd name="connsiteY74" fmla="*/ 3714991 h 7341385"/>
              <a:gd name="connsiteX75" fmla="*/ 274133 w 2183896"/>
              <a:gd name="connsiteY75" fmla="*/ 3705465 h 7341385"/>
              <a:gd name="connsiteX76" fmla="*/ 337549 w 2183896"/>
              <a:gd name="connsiteY76" fmla="*/ 3781375 h 7341385"/>
              <a:gd name="connsiteX77" fmla="*/ 705536 w 2183896"/>
              <a:gd name="connsiteY77" fmla="*/ 3814828 h 7341385"/>
              <a:gd name="connsiteX78" fmla="*/ 797602 w 2183896"/>
              <a:gd name="connsiteY78" fmla="*/ 276528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797602 w 2183896"/>
              <a:gd name="connsiteY65" fmla="*/ 2765288 h 7341385"/>
              <a:gd name="connsiteX66" fmla="*/ 319884 w 2183896"/>
              <a:gd name="connsiteY66" fmla="*/ 2880390 h 7341385"/>
              <a:gd name="connsiteX67" fmla="*/ 296299 w 2183896"/>
              <a:gd name="connsiteY67" fmla="*/ 2903482 h 7341385"/>
              <a:gd name="connsiteX68" fmla="*/ 295032 w 2183896"/>
              <a:gd name="connsiteY68" fmla="*/ 2910748 h 7341385"/>
              <a:gd name="connsiteX69" fmla="*/ 315246 w 2183896"/>
              <a:gd name="connsiteY69" fmla="*/ 3112300 h 7341385"/>
              <a:gd name="connsiteX70" fmla="*/ 292943 w 2183896"/>
              <a:gd name="connsiteY70" fmla="*/ 3346476 h 7341385"/>
              <a:gd name="connsiteX71" fmla="*/ 281790 w 2183896"/>
              <a:gd name="connsiteY71" fmla="*/ 3524895 h 7341385"/>
              <a:gd name="connsiteX72" fmla="*/ 305237 w 2183896"/>
              <a:gd name="connsiteY72" fmla="*/ 3628847 h 7341385"/>
              <a:gd name="connsiteX73" fmla="*/ 436058 w 2183896"/>
              <a:gd name="connsiteY73" fmla="*/ 3714991 h 7341385"/>
              <a:gd name="connsiteX74" fmla="*/ 274133 w 2183896"/>
              <a:gd name="connsiteY74" fmla="*/ 3705465 h 7341385"/>
              <a:gd name="connsiteX75" fmla="*/ 337549 w 2183896"/>
              <a:gd name="connsiteY75" fmla="*/ 3781375 h 7341385"/>
              <a:gd name="connsiteX76" fmla="*/ 705536 w 2183896"/>
              <a:gd name="connsiteY76" fmla="*/ 3814828 h 7341385"/>
              <a:gd name="connsiteX77" fmla="*/ 797602 w 2183896"/>
              <a:gd name="connsiteY77" fmla="*/ 2765288 h 7341385"/>
              <a:gd name="connsiteX78" fmla="*/ 420669 w 2183896"/>
              <a:gd name="connsiteY78" fmla="*/ 2779942 h 7341385"/>
              <a:gd name="connsiteX79" fmla="*/ 406315 w 2183896"/>
              <a:gd name="connsiteY79" fmla="*/ 2794295 h 7341385"/>
              <a:gd name="connsiteX80" fmla="*/ 369002 w 2183896"/>
              <a:gd name="connsiteY80" fmla="*/ 2828740 h 7341385"/>
              <a:gd name="connsiteX81" fmla="*/ 343166 w 2183896"/>
              <a:gd name="connsiteY81" fmla="*/ 2828739 h 7341385"/>
              <a:gd name="connsiteX82" fmla="*/ 340298 w 2183896"/>
              <a:gd name="connsiteY82" fmla="*/ 2874665 h 7341385"/>
              <a:gd name="connsiteX83" fmla="*/ 414928 w 2183896"/>
              <a:gd name="connsiteY83" fmla="*/ 2868925 h 7341385"/>
              <a:gd name="connsiteX84" fmla="*/ 417796 w 2183896"/>
              <a:gd name="connsiteY84" fmla="*/ 2814386 h 7341385"/>
              <a:gd name="connsiteX85" fmla="*/ 420669 w 2183896"/>
              <a:gd name="connsiteY85" fmla="*/ 2779942 h 7341385"/>
              <a:gd name="connsiteX86" fmla="*/ 1654922 w 2183896"/>
              <a:gd name="connsiteY86" fmla="*/ 2335038 h 7341385"/>
              <a:gd name="connsiteX87" fmla="*/ 1643440 w 2183896"/>
              <a:gd name="connsiteY87" fmla="*/ 2375223 h 7341385"/>
              <a:gd name="connsiteX88" fmla="*/ 1649182 w 2183896"/>
              <a:gd name="connsiteY88" fmla="*/ 2478556 h 7341385"/>
              <a:gd name="connsiteX89" fmla="*/ 1675013 w 2183896"/>
              <a:gd name="connsiteY89" fmla="*/ 2782814 h 7341385"/>
              <a:gd name="connsiteX90" fmla="*/ 1720939 w 2183896"/>
              <a:gd name="connsiteY90" fmla="*/ 2963645 h 7341385"/>
              <a:gd name="connsiteX91" fmla="*/ 1712330 w 2183896"/>
              <a:gd name="connsiteY91" fmla="*/ 2857443 h 7341385"/>
              <a:gd name="connsiteX92" fmla="*/ 1700847 w 2183896"/>
              <a:gd name="connsiteY92" fmla="*/ 2616333 h 7341385"/>
              <a:gd name="connsiteX93" fmla="*/ 1680754 w 2183896"/>
              <a:gd name="connsiteY93" fmla="*/ 2395314 h 7341385"/>
              <a:gd name="connsiteX94" fmla="*/ 1654922 w 2183896"/>
              <a:gd name="connsiteY94" fmla="*/ 2335038 h 7341385"/>
              <a:gd name="connsiteX95" fmla="*/ 1016983 w 2183896"/>
              <a:gd name="connsiteY95" fmla="*/ 0 h 7341385"/>
              <a:gd name="connsiteX96" fmla="*/ 1063628 w 2183896"/>
              <a:gd name="connsiteY96" fmla="*/ 7176 h 7341385"/>
              <a:gd name="connsiteX97" fmla="*/ 1132517 w 2183896"/>
              <a:gd name="connsiteY97" fmla="*/ 38752 h 7341385"/>
              <a:gd name="connsiteX98" fmla="*/ 1115294 w 2183896"/>
              <a:gd name="connsiteY98" fmla="*/ 33011 h 7341385"/>
              <a:gd name="connsiteX99" fmla="*/ 1175571 w 2183896"/>
              <a:gd name="connsiteY99" fmla="*/ 93287 h 7341385"/>
              <a:gd name="connsiteX100" fmla="*/ 1207147 w 2183896"/>
              <a:gd name="connsiteY100" fmla="*/ 133472 h 7341385"/>
              <a:gd name="connsiteX101" fmla="*/ 1192793 w 2183896"/>
              <a:gd name="connsiteY101" fmla="*/ 124863 h 7341385"/>
              <a:gd name="connsiteX102" fmla="*/ 1224368 w 2183896"/>
              <a:gd name="connsiteY102" fmla="*/ 162175 h 7341385"/>
              <a:gd name="connsiteX103" fmla="*/ 1301867 w 2183896"/>
              <a:gd name="connsiteY103" fmla="*/ 256898 h 7341385"/>
              <a:gd name="connsiteX104" fmla="*/ 1330571 w 2183896"/>
              <a:gd name="connsiteY104" fmla="*/ 406157 h 7341385"/>
              <a:gd name="connsiteX105" fmla="*/ 1327701 w 2183896"/>
              <a:gd name="connsiteY105" fmla="*/ 518100 h 7341385"/>
              <a:gd name="connsiteX106" fmla="*/ 1350664 w 2183896"/>
              <a:gd name="connsiteY106" fmla="*/ 535322 h 7341385"/>
              <a:gd name="connsiteX107" fmla="*/ 1319088 w 2183896"/>
              <a:gd name="connsiteY107" fmla="*/ 518100 h 7341385"/>
              <a:gd name="connsiteX108" fmla="*/ 1319088 w 2183896"/>
              <a:gd name="connsiteY108" fmla="*/ 552544 h 7341385"/>
              <a:gd name="connsiteX109" fmla="*/ 1342052 w 2183896"/>
              <a:gd name="connsiteY109" fmla="*/ 566898 h 7341385"/>
              <a:gd name="connsiteX110" fmla="*/ 1321961 w 2183896"/>
              <a:gd name="connsiteY110" fmla="*/ 564026 h 7341385"/>
              <a:gd name="connsiteX111" fmla="*/ 1324830 w 2183896"/>
              <a:gd name="connsiteY111" fmla="*/ 589861 h 7341385"/>
              <a:gd name="connsiteX112" fmla="*/ 1353533 w 2183896"/>
              <a:gd name="connsiteY112" fmla="*/ 615693 h 7341385"/>
              <a:gd name="connsiteX113" fmla="*/ 1339183 w 2183896"/>
              <a:gd name="connsiteY113" fmla="*/ 609952 h 7341385"/>
              <a:gd name="connsiteX114" fmla="*/ 1347792 w 2183896"/>
              <a:gd name="connsiteY114" fmla="*/ 635786 h 7341385"/>
              <a:gd name="connsiteX115" fmla="*/ 1356405 w 2183896"/>
              <a:gd name="connsiteY115" fmla="*/ 647268 h 7341385"/>
              <a:gd name="connsiteX116" fmla="*/ 1339182 w 2183896"/>
              <a:gd name="connsiteY116" fmla="*/ 635786 h 7341385"/>
              <a:gd name="connsiteX117" fmla="*/ 1333443 w 2183896"/>
              <a:gd name="connsiteY117" fmla="*/ 653008 h 7341385"/>
              <a:gd name="connsiteX118" fmla="*/ 1339183 w 2183896"/>
              <a:gd name="connsiteY118" fmla="*/ 675972 h 7341385"/>
              <a:gd name="connsiteX119" fmla="*/ 1324829 w 2183896"/>
              <a:gd name="connsiteY119" fmla="*/ 658749 h 7341385"/>
              <a:gd name="connsiteX120" fmla="*/ 1321960 w 2183896"/>
              <a:gd name="connsiteY120" fmla="*/ 678841 h 7341385"/>
              <a:gd name="connsiteX121" fmla="*/ 1333443 w 2183896"/>
              <a:gd name="connsiteY121" fmla="*/ 701803 h 7341385"/>
              <a:gd name="connsiteX122" fmla="*/ 1316220 w 2183896"/>
              <a:gd name="connsiteY122" fmla="*/ 687453 h 7341385"/>
              <a:gd name="connsiteX123" fmla="*/ 1313349 w 2183896"/>
              <a:gd name="connsiteY123" fmla="*/ 701803 h 7341385"/>
              <a:gd name="connsiteX124" fmla="*/ 1316219 w 2183896"/>
              <a:gd name="connsiteY124" fmla="*/ 716156 h 7341385"/>
              <a:gd name="connsiteX125" fmla="*/ 1287517 w 2183896"/>
              <a:gd name="connsiteY125" fmla="*/ 690322 h 7341385"/>
              <a:gd name="connsiteX126" fmla="*/ 1284645 w 2183896"/>
              <a:gd name="connsiteY126" fmla="*/ 721897 h 7341385"/>
              <a:gd name="connsiteX127" fmla="*/ 1293257 w 2183896"/>
              <a:gd name="connsiteY127" fmla="*/ 739119 h 7341385"/>
              <a:gd name="connsiteX128" fmla="*/ 1276035 w 2183896"/>
              <a:gd name="connsiteY128" fmla="*/ 733378 h 7341385"/>
              <a:gd name="connsiteX129" fmla="*/ 1287516 w 2183896"/>
              <a:gd name="connsiteY129" fmla="*/ 753469 h 7341385"/>
              <a:gd name="connsiteX130" fmla="*/ 1304739 w 2183896"/>
              <a:gd name="connsiteY130" fmla="*/ 762082 h 7341385"/>
              <a:gd name="connsiteX131" fmla="*/ 1284645 w 2183896"/>
              <a:gd name="connsiteY131" fmla="*/ 756341 h 7341385"/>
              <a:gd name="connsiteX132" fmla="*/ 1287516 w 2183896"/>
              <a:gd name="connsiteY132" fmla="*/ 770691 h 7341385"/>
              <a:gd name="connsiteX133" fmla="*/ 1296126 w 2183896"/>
              <a:gd name="connsiteY133" fmla="*/ 785044 h 7341385"/>
              <a:gd name="connsiteX134" fmla="*/ 1273163 w 2183896"/>
              <a:gd name="connsiteY134" fmla="*/ 767822 h 7341385"/>
              <a:gd name="connsiteX135" fmla="*/ 1261682 w 2183896"/>
              <a:gd name="connsiteY135" fmla="*/ 782173 h 7341385"/>
              <a:gd name="connsiteX136" fmla="*/ 1264554 w 2183896"/>
              <a:gd name="connsiteY136" fmla="*/ 808008 h 7341385"/>
              <a:gd name="connsiteX137" fmla="*/ 1253072 w 2183896"/>
              <a:gd name="connsiteY137" fmla="*/ 793655 h 7341385"/>
              <a:gd name="connsiteX138" fmla="*/ 1241591 w 2183896"/>
              <a:gd name="connsiteY138" fmla="*/ 813749 h 7341385"/>
              <a:gd name="connsiteX139" fmla="*/ 1238719 w 2183896"/>
              <a:gd name="connsiteY139" fmla="*/ 833839 h 7341385"/>
              <a:gd name="connsiteX140" fmla="*/ 1232979 w 2183896"/>
              <a:gd name="connsiteY140" fmla="*/ 819489 h 7341385"/>
              <a:gd name="connsiteX141" fmla="*/ 1230110 w 2183896"/>
              <a:gd name="connsiteY141" fmla="*/ 851062 h 7341385"/>
              <a:gd name="connsiteX142" fmla="*/ 1235850 w 2183896"/>
              <a:gd name="connsiteY142" fmla="*/ 874024 h 7341385"/>
              <a:gd name="connsiteX143" fmla="*/ 1224368 w 2183896"/>
              <a:gd name="connsiteY143" fmla="*/ 856803 h 7341385"/>
              <a:gd name="connsiteX144" fmla="*/ 1215755 w 2183896"/>
              <a:gd name="connsiteY144" fmla="*/ 894119 h 7341385"/>
              <a:gd name="connsiteX145" fmla="*/ 1255941 w 2183896"/>
              <a:gd name="connsiteY145" fmla="*/ 985969 h 7341385"/>
              <a:gd name="connsiteX146" fmla="*/ 1296126 w 2183896"/>
              <a:gd name="connsiteY146" fmla="*/ 1049117 h 7341385"/>
              <a:gd name="connsiteX147" fmla="*/ 1336311 w 2183896"/>
              <a:gd name="connsiteY147" fmla="*/ 1072081 h 7341385"/>
              <a:gd name="connsiteX148" fmla="*/ 1356404 w 2183896"/>
              <a:gd name="connsiteY148" fmla="*/ 1069208 h 7341385"/>
              <a:gd name="connsiteX149" fmla="*/ 1370755 w 2183896"/>
              <a:gd name="connsiteY149" fmla="*/ 1077821 h 7341385"/>
              <a:gd name="connsiteX150" fmla="*/ 1405200 w 2183896"/>
              <a:gd name="connsiteY150" fmla="*/ 1077821 h 7341385"/>
              <a:gd name="connsiteX151" fmla="*/ 1448257 w 2183896"/>
              <a:gd name="connsiteY151" fmla="*/ 1097912 h 7341385"/>
              <a:gd name="connsiteX152" fmla="*/ 1491310 w 2183896"/>
              <a:gd name="connsiteY152" fmla="*/ 1100784 h 7341385"/>
              <a:gd name="connsiteX153" fmla="*/ 1586033 w 2183896"/>
              <a:gd name="connsiteY153" fmla="*/ 1123747 h 7341385"/>
              <a:gd name="connsiteX154" fmla="*/ 1637700 w 2183896"/>
              <a:gd name="connsiteY154" fmla="*/ 1129488 h 7341385"/>
              <a:gd name="connsiteX155" fmla="*/ 1715199 w 2183896"/>
              <a:gd name="connsiteY155" fmla="*/ 1149578 h 7341385"/>
              <a:gd name="connsiteX156" fmla="*/ 1758255 w 2183896"/>
              <a:gd name="connsiteY156" fmla="*/ 1161060 h 7341385"/>
              <a:gd name="connsiteX157" fmla="*/ 1881680 w 2183896"/>
              <a:gd name="connsiteY157" fmla="*/ 1235690 h 7341385"/>
              <a:gd name="connsiteX158" fmla="*/ 1944827 w 2183896"/>
              <a:gd name="connsiteY158" fmla="*/ 1382079 h 7341385"/>
              <a:gd name="connsiteX159" fmla="*/ 1964921 w 2183896"/>
              <a:gd name="connsiteY159" fmla="*/ 1422264 h 7341385"/>
              <a:gd name="connsiteX160" fmla="*/ 1990753 w 2183896"/>
              <a:gd name="connsiteY160" fmla="*/ 1531338 h 7341385"/>
              <a:gd name="connsiteX161" fmla="*/ 2019456 w 2183896"/>
              <a:gd name="connsiteY161" fmla="*/ 1640412 h 7341385"/>
              <a:gd name="connsiteX162" fmla="*/ 2056773 w 2183896"/>
              <a:gd name="connsiteY162" fmla="*/ 1798279 h 7341385"/>
              <a:gd name="connsiteX163" fmla="*/ 2091217 w 2183896"/>
              <a:gd name="connsiteY163" fmla="*/ 1996335 h 7341385"/>
              <a:gd name="connsiteX164" fmla="*/ 2125661 w 2183896"/>
              <a:gd name="connsiteY164" fmla="*/ 2306334 h 7341385"/>
              <a:gd name="connsiteX165" fmla="*/ 2148624 w 2183896"/>
              <a:gd name="connsiteY165" fmla="*/ 2573276 h 7341385"/>
              <a:gd name="connsiteX166" fmla="*/ 2183068 w 2183896"/>
              <a:gd name="connsiteY166" fmla="*/ 2840221 h 7341385"/>
              <a:gd name="connsiteX167" fmla="*/ 2183068 w 2183896"/>
              <a:gd name="connsiteY167" fmla="*/ 3015311 h 7341385"/>
              <a:gd name="connsiteX168" fmla="*/ 2174455 w 2183896"/>
              <a:gd name="connsiteY168" fmla="*/ 3253553 h 7341385"/>
              <a:gd name="connsiteX169" fmla="*/ 2160105 w 2183896"/>
              <a:gd name="connsiteY169" fmla="*/ 3422902 h 7341385"/>
              <a:gd name="connsiteX170" fmla="*/ 2137142 w 2183896"/>
              <a:gd name="connsiteY170" fmla="*/ 3543456 h 7341385"/>
              <a:gd name="connsiteX171" fmla="*/ 2122789 w 2183896"/>
              <a:gd name="connsiteY171" fmla="*/ 3586514 h 7341385"/>
              <a:gd name="connsiteX172" fmla="*/ 2117048 w 2183896"/>
              <a:gd name="connsiteY172" fmla="*/ 3652531 h 7341385"/>
              <a:gd name="connsiteX173" fmla="*/ 2094086 w 2183896"/>
              <a:gd name="connsiteY173" fmla="*/ 3712809 h 7341385"/>
              <a:gd name="connsiteX174" fmla="*/ 2071123 w 2183896"/>
              <a:gd name="connsiteY174" fmla="*/ 3718550 h 7341385"/>
              <a:gd name="connsiteX175" fmla="*/ 2028069 w 2183896"/>
              <a:gd name="connsiteY175" fmla="*/ 3689846 h 7341385"/>
              <a:gd name="connsiteX176" fmla="*/ 2007974 w 2183896"/>
              <a:gd name="connsiteY176" fmla="*/ 3684106 h 7341385"/>
              <a:gd name="connsiteX177" fmla="*/ 1970661 w 2183896"/>
              <a:gd name="connsiteY177" fmla="*/ 3761604 h 7341385"/>
              <a:gd name="connsiteX178" fmla="*/ 1918995 w 2183896"/>
              <a:gd name="connsiteY178" fmla="*/ 3816142 h 7341385"/>
              <a:gd name="connsiteX179" fmla="*/ 1850107 w 2183896"/>
              <a:gd name="connsiteY179" fmla="*/ 3864936 h 7341385"/>
              <a:gd name="connsiteX180" fmla="*/ 1835754 w 2183896"/>
              <a:gd name="connsiteY180" fmla="*/ 3890772 h 7341385"/>
              <a:gd name="connsiteX181" fmla="*/ 1852975 w 2183896"/>
              <a:gd name="connsiteY181" fmla="*/ 3956788 h 7341385"/>
              <a:gd name="connsiteX182" fmla="*/ 1873070 w 2183896"/>
              <a:gd name="connsiteY182" fmla="*/ 4381601 h 7341385"/>
              <a:gd name="connsiteX183" fmla="*/ 1861588 w 2183896"/>
              <a:gd name="connsiteY183" fmla="*/ 4473453 h 7341385"/>
              <a:gd name="connsiteX184" fmla="*/ 1873069 w 2183896"/>
              <a:gd name="connsiteY184" fmla="*/ 4602620 h 7341385"/>
              <a:gd name="connsiteX185" fmla="*/ 1930477 w 2183896"/>
              <a:gd name="connsiteY185" fmla="*/ 4843730 h 7341385"/>
              <a:gd name="connsiteX186" fmla="*/ 1916123 w 2183896"/>
              <a:gd name="connsiteY186" fmla="*/ 4992989 h 7341385"/>
              <a:gd name="connsiteX187" fmla="*/ 1893161 w 2183896"/>
              <a:gd name="connsiteY187" fmla="*/ 5130767 h 7341385"/>
              <a:gd name="connsiteX188" fmla="*/ 1893160 w 2183896"/>
              <a:gd name="connsiteY188" fmla="*/ 5205395 h 7341385"/>
              <a:gd name="connsiteX189" fmla="*/ 1873069 w 2183896"/>
              <a:gd name="connsiteY189" fmla="*/ 5216877 h 7341385"/>
              <a:gd name="connsiteX190" fmla="*/ 1835754 w 2183896"/>
              <a:gd name="connsiteY190" fmla="*/ 5239840 h 7341385"/>
              <a:gd name="connsiteX191" fmla="*/ 1847235 w 2183896"/>
              <a:gd name="connsiteY191" fmla="*/ 5325951 h 7341385"/>
              <a:gd name="connsiteX192" fmla="*/ 1838626 w 2183896"/>
              <a:gd name="connsiteY192" fmla="*/ 5354654 h 7341385"/>
              <a:gd name="connsiteX193" fmla="*/ 1824272 w 2183896"/>
              <a:gd name="connsiteY193" fmla="*/ 5357523 h 7341385"/>
              <a:gd name="connsiteX194" fmla="*/ 1809922 w 2183896"/>
              <a:gd name="connsiteY194" fmla="*/ 5369004 h 7341385"/>
              <a:gd name="connsiteX195" fmla="*/ 1804181 w 2183896"/>
              <a:gd name="connsiteY195" fmla="*/ 5406320 h 7341385"/>
              <a:gd name="connsiteX196" fmla="*/ 1809922 w 2183896"/>
              <a:gd name="connsiteY196" fmla="*/ 5429283 h 7341385"/>
              <a:gd name="connsiteX197" fmla="*/ 1807050 w 2183896"/>
              <a:gd name="connsiteY197" fmla="*/ 5457987 h 7341385"/>
              <a:gd name="connsiteX198" fmla="*/ 1786959 w 2183896"/>
              <a:gd name="connsiteY198" fmla="*/ 5472337 h 7341385"/>
              <a:gd name="connsiteX199" fmla="*/ 1769736 w 2183896"/>
              <a:gd name="connsiteY199" fmla="*/ 5480949 h 7341385"/>
              <a:gd name="connsiteX200" fmla="*/ 1749642 w 2183896"/>
              <a:gd name="connsiteY200" fmla="*/ 5526875 h 7341385"/>
              <a:gd name="connsiteX201" fmla="*/ 1680754 w 2183896"/>
              <a:gd name="connsiteY201" fmla="*/ 5641689 h 7341385"/>
              <a:gd name="connsiteX202" fmla="*/ 1608997 w 2183896"/>
              <a:gd name="connsiteY202" fmla="*/ 5782336 h 7341385"/>
              <a:gd name="connsiteX203" fmla="*/ 1565939 w 2183896"/>
              <a:gd name="connsiteY203" fmla="*/ 5891409 h 7341385"/>
              <a:gd name="connsiteX204" fmla="*/ 1548717 w 2183896"/>
              <a:gd name="connsiteY204" fmla="*/ 5931594 h 7341385"/>
              <a:gd name="connsiteX205" fmla="*/ 1537236 w 2183896"/>
              <a:gd name="connsiteY205" fmla="*/ 5989002 h 7341385"/>
              <a:gd name="connsiteX206" fmla="*/ 1522886 w 2183896"/>
              <a:gd name="connsiteY206" fmla="*/ 6011964 h 7341385"/>
              <a:gd name="connsiteX207" fmla="*/ 1511404 w 2183896"/>
              <a:gd name="connsiteY207" fmla="*/ 6037799 h 7341385"/>
              <a:gd name="connsiteX208" fmla="*/ 1505663 w 2183896"/>
              <a:gd name="connsiteY208" fmla="*/ 6057891 h 7341385"/>
              <a:gd name="connsiteX209" fmla="*/ 1471219 w 2183896"/>
              <a:gd name="connsiteY209" fmla="*/ 6089466 h 7341385"/>
              <a:gd name="connsiteX210" fmla="*/ 1488441 w 2183896"/>
              <a:gd name="connsiteY210" fmla="*/ 6169836 h 7341385"/>
              <a:gd name="connsiteX211" fmla="*/ 1571681 w 2183896"/>
              <a:gd name="connsiteY211" fmla="*/ 6195667 h 7341385"/>
              <a:gd name="connsiteX212" fmla="*/ 1577421 w 2183896"/>
              <a:gd name="connsiteY212" fmla="*/ 6238724 h 7341385"/>
              <a:gd name="connsiteX213" fmla="*/ 1548717 w 2183896"/>
              <a:gd name="connsiteY213" fmla="*/ 6247334 h 7341385"/>
              <a:gd name="connsiteX214" fmla="*/ 1597515 w 2183896"/>
              <a:gd name="connsiteY214" fmla="*/ 6316223 h 7341385"/>
              <a:gd name="connsiteX215" fmla="*/ 1542976 w 2183896"/>
              <a:gd name="connsiteY215" fmla="*/ 6342057 h 7341385"/>
              <a:gd name="connsiteX216" fmla="*/ 1565940 w 2183896"/>
              <a:gd name="connsiteY216" fmla="*/ 6387983 h 7341385"/>
              <a:gd name="connsiteX217" fmla="*/ 1640569 w 2183896"/>
              <a:gd name="connsiteY217" fmla="*/ 6594648 h 7341385"/>
              <a:gd name="connsiteX218" fmla="*/ 1614737 w 2183896"/>
              <a:gd name="connsiteY218" fmla="*/ 6821405 h 7341385"/>
              <a:gd name="connsiteX219" fmla="*/ 1474088 w 2183896"/>
              <a:gd name="connsiteY219" fmla="*/ 6844369 h 7341385"/>
              <a:gd name="connsiteX220" fmla="*/ 1310479 w 2183896"/>
              <a:gd name="connsiteY220" fmla="*/ 6700850 h 7341385"/>
              <a:gd name="connsiteX221" fmla="*/ 1238719 w 2183896"/>
              <a:gd name="connsiteY221" fmla="*/ 6468352 h 7341385"/>
              <a:gd name="connsiteX222" fmla="*/ 1204274 w 2183896"/>
              <a:gd name="connsiteY222" fmla="*/ 6494184 h 7341385"/>
              <a:gd name="connsiteX223" fmla="*/ 1224368 w 2183896"/>
              <a:gd name="connsiteY223" fmla="*/ 6531501 h 7341385"/>
              <a:gd name="connsiteX224" fmla="*/ 1224369 w 2183896"/>
              <a:gd name="connsiteY224" fmla="*/ 6571686 h 7341385"/>
              <a:gd name="connsiteX225" fmla="*/ 1235850 w 2183896"/>
              <a:gd name="connsiteY225" fmla="*/ 6660665 h 7341385"/>
              <a:gd name="connsiteX226" fmla="*/ 1210015 w 2183896"/>
              <a:gd name="connsiteY226" fmla="*/ 6695110 h 7341385"/>
              <a:gd name="connsiteX227" fmla="*/ 1232979 w 2183896"/>
              <a:gd name="connsiteY227" fmla="*/ 6766869 h 7341385"/>
              <a:gd name="connsiteX228" fmla="*/ 1235850 w 2183896"/>
              <a:gd name="connsiteY228" fmla="*/ 6841500 h 7341385"/>
              <a:gd name="connsiteX229" fmla="*/ 1319089 w 2183896"/>
              <a:gd name="connsiteY229" fmla="*/ 6904647 h 7341385"/>
              <a:gd name="connsiteX230" fmla="*/ 1327702 w 2183896"/>
              <a:gd name="connsiteY230" fmla="*/ 6953442 h 7341385"/>
              <a:gd name="connsiteX231" fmla="*/ 1310479 w 2183896"/>
              <a:gd name="connsiteY231" fmla="*/ 6979277 h 7341385"/>
              <a:gd name="connsiteX232" fmla="*/ 1327702 w 2183896"/>
              <a:gd name="connsiteY232" fmla="*/ 7051033 h 7341385"/>
              <a:gd name="connsiteX233" fmla="*/ 1321961 w 2183896"/>
              <a:gd name="connsiteY233" fmla="*/ 7142885 h 7341385"/>
              <a:gd name="connsiteX234" fmla="*/ 1333442 w 2183896"/>
              <a:gd name="connsiteY234" fmla="*/ 7200292 h 7341385"/>
              <a:gd name="connsiteX235" fmla="*/ 1313348 w 2183896"/>
              <a:gd name="connsiteY235" fmla="*/ 7309366 h 7341385"/>
              <a:gd name="connsiteX236" fmla="*/ 1267423 w 2183896"/>
              <a:gd name="connsiteY236" fmla="*/ 7338070 h 7341385"/>
              <a:gd name="connsiteX237" fmla="*/ 1083720 w 2183896"/>
              <a:gd name="connsiteY237" fmla="*/ 7338070 h 7341385"/>
              <a:gd name="connsiteX238" fmla="*/ 928720 w 2183896"/>
              <a:gd name="connsiteY238" fmla="*/ 7292144 h 7341385"/>
              <a:gd name="connsiteX239" fmla="*/ 871313 w 2183896"/>
              <a:gd name="connsiteY239" fmla="*/ 7214645 h 7341385"/>
              <a:gd name="connsiteX240" fmla="*/ 865573 w 2183896"/>
              <a:gd name="connsiteY240" fmla="*/ 7131404 h 7341385"/>
              <a:gd name="connsiteX241" fmla="*/ 908629 w 2183896"/>
              <a:gd name="connsiteY241" fmla="*/ 7071128 h 7341385"/>
              <a:gd name="connsiteX242" fmla="*/ 917239 w 2183896"/>
              <a:gd name="connsiteY242" fmla="*/ 7045293 h 7341385"/>
              <a:gd name="connsiteX243" fmla="*/ 868444 w 2183896"/>
              <a:gd name="connsiteY243" fmla="*/ 7048165 h 7341385"/>
              <a:gd name="connsiteX244" fmla="*/ 885666 w 2183896"/>
              <a:gd name="connsiteY244" fmla="*/ 7005108 h 7341385"/>
              <a:gd name="connsiteX245" fmla="*/ 934461 w 2183896"/>
              <a:gd name="connsiteY245" fmla="*/ 6967795 h 7341385"/>
              <a:gd name="connsiteX246" fmla="*/ 957423 w 2183896"/>
              <a:gd name="connsiteY246" fmla="*/ 6933351 h 7341385"/>
              <a:gd name="connsiteX247" fmla="*/ 966036 w 2183896"/>
              <a:gd name="connsiteY247" fmla="*/ 6910388 h 7341385"/>
              <a:gd name="connsiteX248" fmla="*/ 937332 w 2183896"/>
              <a:gd name="connsiteY248" fmla="*/ 6850109 h 7341385"/>
              <a:gd name="connsiteX249" fmla="*/ 940202 w 2183896"/>
              <a:gd name="connsiteY249" fmla="*/ 6786961 h 7341385"/>
              <a:gd name="connsiteX250" fmla="*/ 948815 w 2183896"/>
              <a:gd name="connsiteY250" fmla="*/ 6752517 h 7341385"/>
              <a:gd name="connsiteX251" fmla="*/ 902889 w 2183896"/>
              <a:gd name="connsiteY251" fmla="*/ 6741036 h 7341385"/>
              <a:gd name="connsiteX252" fmla="*/ 868444 w 2183896"/>
              <a:gd name="connsiteY252" fmla="*/ 6720945 h 7341385"/>
              <a:gd name="connsiteX253" fmla="*/ 845481 w 2183896"/>
              <a:gd name="connsiteY253" fmla="*/ 6654925 h 7341385"/>
              <a:gd name="connsiteX254" fmla="*/ 839740 w 2183896"/>
              <a:gd name="connsiteY254" fmla="*/ 6608999 h 7341385"/>
              <a:gd name="connsiteX255" fmla="*/ 842609 w 2183896"/>
              <a:gd name="connsiteY255" fmla="*/ 6586035 h 7341385"/>
              <a:gd name="connsiteX256" fmla="*/ 785202 w 2183896"/>
              <a:gd name="connsiteY256" fmla="*/ 6301872 h 7341385"/>
              <a:gd name="connsiteX257" fmla="*/ 719185 w 2183896"/>
              <a:gd name="connsiteY257" fmla="*/ 6052150 h 7341385"/>
              <a:gd name="connsiteX258" fmla="*/ 681869 w 2183896"/>
              <a:gd name="connsiteY258" fmla="*/ 5834002 h 7341385"/>
              <a:gd name="connsiteX259" fmla="*/ 641684 w 2183896"/>
              <a:gd name="connsiteY259" fmla="*/ 5521135 h 7341385"/>
              <a:gd name="connsiteX260" fmla="*/ 612981 w 2183896"/>
              <a:gd name="connsiteY260" fmla="*/ 5331691 h 7341385"/>
              <a:gd name="connsiteX261" fmla="*/ 615853 w 2183896"/>
              <a:gd name="connsiteY261" fmla="*/ 5277153 h 7341385"/>
              <a:gd name="connsiteX262" fmla="*/ 612980 w 2183896"/>
              <a:gd name="connsiteY262" fmla="*/ 5254190 h 7341385"/>
              <a:gd name="connsiteX263" fmla="*/ 595758 w 2183896"/>
              <a:gd name="connsiteY263" fmla="*/ 5145116 h 7341385"/>
              <a:gd name="connsiteX264" fmla="*/ 561314 w 2183896"/>
              <a:gd name="connsiteY264" fmla="*/ 4995858 h 7341385"/>
              <a:gd name="connsiteX265" fmla="*/ 546964 w 2183896"/>
              <a:gd name="connsiteY265" fmla="*/ 4921229 h 7341385"/>
              <a:gd name="connsiteX266" fmla="*/ 532611 w 2183896"/>
              <a:gd name="connsiteY266" fmla="*/ 4774841 h 7341385"/>
              <a:gd name="connsiteX267" fmla="*/ 515388 w 2183896"/>
              <a:gd name="connsiteY267" fmla="*/ 4599749 h 7341385"/>
              <a:gd name="connsiteX268" fmla="*/ 486685 w 2183896"/>
              <a:gd name="connsiteY268" fmla="*/ 4390214 h 7341385"/>
              <a:gd name="connsiteX269" fmla="*/ 460853 w 2183896"/>
              <a:gd name="connsiteY269" fmla="*/ 4177807 h 7341385"/>
              <a:gd name="connsiteX270" fmla="*/ 432149 w 2183896"/>
              <a:gd name="connsiteY270" fmla="*/ 4054381 h 7341385"/>
              <a:gd name="connsiteX271" fmla="*/ 432149 w 2183896"/>
              <a:gd name="connsiteY271" fmla="*/ 4002714 h 7341385"/>
              <a:gd name="connsiteX272" fmla="*/ 423537 w 2183896"/>
              <a:gd name="connsiteY272" fmla="*/ 3919476 h 7341385"/>
              <a:gd name="connsiteX273" fmla="*/ 417796 w 2183896"/>
              <a:gd name="connsiteY273" fmla="*/ 3841974 h 7341385"/>
              <a:gd name="connsiteX274" fmla="*/ 380483 w 2183896"/>
              <a:gd name="connsiteY274" fmla="*/ 3836234 h 7341385"/>
              <a:gd name="connsiteX275" fmla="*/ 348907 w 2183896"/>
              <a:gd name="connsiteY275" fmla="*/ 3887900 h 7341385"/>
              <a:gd name="connsiteX276" fmla="*/ 308723 w 2183896"/>
              <a:gd name="connsiteY276" fmla="*/ 3916604 h 7341385"/>
              <a:gd name="connsiteX277" fmla="*/ 277151 w 2183896"/>
              <a:gd name="connsiteY277" fmla="*/ 3902253 h 7341385"/>
              <a:gd name="connsiteX278" fmla="*/ 81966 w 2183896"/>
              <a:gd name="connsiteY278" fmla="*/ 3841974 h 7341385"/>
              <a:gd name="connsiteX279" fmla="*/ 67612 w 2183896"/>
              <a:gd name="connsiteY279" fmla="*/ 3816143 h 7341385"/>
              <a:gd name="connsiteX280" fmla="*/ 64743 w 2183896"/>
              <a:gd name="connsiteY280" fmla="*/ 3787439 h 7341385"/>
              <a:gd name="connsiteX281" fmla="*/ 18818 w 2183896"/>
              <a:gd name="connsiteY281" fmla="*/ 3775958 h 7341385"/>
              <a:gd name="connsiteX282" fmla="*/ 10206 w 2183896"/>
              <a:gd name="connsiteY282" fmla="*/ 3755864 h 7341385"/>
              <a:gd name="connsiteX283" fmla="*/ 41780 w 2183896"/>
              <a:gd name="connsiteY283" fmla="*/ 3672625 h 7341385"/>
              <a:gd name="connsiteX284" fmla="*/ 56131 w 2183896"/>
              <a:gd name="connsiteY284" fmla="*/ 3629567 h 7341385"/>
              <a:gd name="connsiteX285" fmla="*/ 33168 w 2183896"/>
              <a:gd name="connsiteY285" fmla="*/ 3514754 h 7341385"/>
              <a:gd name="connsiteX286" fmla="*/ 30300 w 2183896"/>
              <a:gd name="connsiteY286" fmla="*/ 3394198 h 7341385"/>
              <a:gd name="connsiteX287" fmla="*/ 38909 w 2183896"/>
              <a:gd name="connsiteY287" fmla="*/ 3325310 h 7341385"/>
              <a:gd name="connsiteX288" fmla="*/ 36040 w 2183896"/>
              <a:gd name="connsiteY288" fmla="*/ 3161701 h 7341385"/>
              <a:gd name="connsiteX289" fmla="*/ 30299 w 2183896"/>
              <a:gd name="connsiteY289" fmla="*/ 2909110 h 7341385"/>
              <a:gd name="connsiteX290" fmla="*/ 50391 w 2183896"/>
              <a:gd name="connsiteY290" fmla="*/ 2768461 h 7341385"/>
              <a:gd name="connsiteX291" fmla="*/ 41781 w 2183896"/>
              <a:gd name="connsiteY291" fmla="*/ 2754110 h 7341385"/>
              <a:gd name="connsiteX292" fmla="*/ 38908 w 2183896"/>
              <a:gd name="connsiteY292" fmla="*/ 2731147 h 7341385"/>
              <a:gd name="connsiteX293" fmla="*/ 10205 w 2183896"/>
              <a:gd name="connsiteY293" fmla="*/ 2676609 h 7341385"/>
              <a:gd name="connsiteX294" fmla="*/ 1596 w 2183896"/>
              <a:gd name="connsiteY294" fmla="*/ 2584757 h 7341385"/>
              <a:gd name="connsiteX295" fmla="*/ 18818 w 2183896"/>
              <a:gd name="connsiteY295" fmla="*/ 2530222 h 7341385"/>
              <a:gd name="connsiteX296" fmla="*/ 41781 w 2183896"/>
              <a:gd name="connsiteY296" fmla="*/ 2498647 h 7341385"/>
              <a:gd name="connsiteX297" fmla="*/ 30300 w 2183896"/>
              <a:gd name="connsiteY297" fmla="*/ 2403926 h 7341385"/>
              <a:gd name="connsiteX298" fmla="*/ 33168 w 2183896"/>
              <a:gd name="connsiteY298" fmla="*/ 2271890 h 7341385"/>
              <a:gd name="connsiteX299" fmla="*/ 44649 w 2183896"/>
              <a:gd name="connsiteY299" fmla="*/ 2211611 h 7341385"/>
              <a:gd name="connsiteX300" fmla="*/ 56131 w 2183896"/>
              <a:gd name="connsiteY300" fmla="*/ 2056612 h 7341385"/>
              <a:gd name="connsiteX301" fmla="*/ 84834 w 2183896"/>
              <a:gd name="connsiteY301" fmla="*/ 1812633 h 7341385"/>
              <a:gd name="connsiteX302" fmla="*/ 150854 w 2183896"/>
              <a:gd name="connsiteY302" fmla="*/ 1568651 h 7341385"/>
              <a:gd name="connsiteX303" fmla="*/ 168076 w 2183896"/>
              <a:gd name="connsiteY303" fmla="*/ 1494021 h 7341385"/>
              <a:gd name="connsiteX304" fmla="*/ 191039 w 2183896"/>
              <a:gd name="connsiteY304" fmla="*/ 1450968 h 7341385"/>
              <a:gd name="connsiteX305" fmla="*/ 274278 w 2183896"/>
              <a:gd name="connsiteY305" fmla="*/ 1353376 h 7341385"/>
              <a:gd name="connsiteX306" fmla="*/ 337426 w 2183896"/>
              <a:gd name="connsiteY306" fmla="*/ 1330412 h 7341385"/>
              <a:gd name="connsiteX307" fmla="*/ 380483 w 2183896"/>
              <a:gd name="connsiteY307" fmla="*/ 1307450 h 7341385"/>
              <a:gd name="connsiteX308" fmla="*/ 435018 w 2183896"/>
              <a:gd name="connsiteY308" fmla="*/ 1293097 h 7341385"/>
              <a:gd name="connsiteX309" fmla="*/ 466594 w 2183896"/>
              <a:gd name="connsiteY309" fmla="*/ 1281615 h 7341385"/>
              <a:gd name="connsiteX310" fmla="*/ 501038 w 2183896"/>
              <a:gd name="connsiteY310" fmla="*/ 1264393 h 7341385"/>
              <a:gd name="connsiteX311" fmla="*/ 541224 w 2183896"/>
              <a:gd name="connsiteY311" fmla="*/ 1252912 h 7341385"/>
              <a:gd name="connsiteX312" fmla="*/ 578536 w 2183896"/>
              <a:gd name="connsiteY312" fmla="*/ 1229948 h 7341385"/>
              <a:gd name="connsiteX313" fmla="*/ 658907 w 2183896"/>
              <a:gd name="connsiteY313" fmla="*/ 1189764 h 7341385"/>
              <a:gd name="connsiteX314" fmla="*/ 701963 w 2183896"/>
              <a:gd name="connsiteY314" fmla="*/ 1166801 h 7341385"/>
              <a:gd name="connsiteX315" fmla="*/ 739277 w 2183896"/>
              <a:gd name="connsiteY315" fmla="*/ 1143838 h 7341385"/>
              <a:gd name="connsiteX316" fmla="*/ 782333 w 2183896"/>
              <a:gd name="connsiteY316" fmla="*/ 1138097 h 7341385"/>
              <a:gd name="connsiteX317" fmla="*/ 782334 w 2183896"/>
              <a:gd name="connsiteY317" fmla="*/ 980229 h 7341385"/>
              <a:gd name="connsiteX318" fmla="*/ 681869 w 2183896"/>
              <a:gd name="connsiteY318" fmla="*/ 968748 h 7341385"/>
              <a:gd name="connsiteX319" fmla="*/ 644556 w 2183896"/>
              <a:gd name="connsiteY319" fmla="*/ 919950 h 7341385"/>
              <a:gd name="connsiteX320" fmla="*/ 630203 w 2183896"/>
              <a:gd name="connsiteY320" fmla="*/ 891247 h 7341385"/>
              <a:gd name="connsiteX321" fmla="*/ 569927 w 2183896"/>
              <a:gd name="connsiteY321" fmla="*/ 816617 h 7341385"/>
              <a:gd name="connsiteX322" fmla="*/ 524001 w 2183896"/>
              <a:gd name="connsiteY322" fmla="*/ 753469 h 7341385"/>
              <a:gd name="connsiteX323" fmla="*/ 501039 w 2183896"/>
              <a:gd name="connsiteY323" fmla="*/ 681712 h 7341385"/>
              <a:gd name="connsiteX324" fmla="*/ 498166 w 2183896"/>
              <a:gd name="connsiteY324" fmla="*/ 609951 h 7341385"/>
              <a:gd name="connsiteX325" fmla="*/ 457981 w 2183896"/>
              <a:gd name="connsiteY325" fmla="*/ 578378 h 7341385"/>
              <a:gd name="connsiteX326" fmla="*/ 452240 w 2183896"/>
              <a:gd name="connsiteY326" fmla="*/ 529581 h 7341385"/>
              <a:gd name="connsiteX327" fmla="*/ 437891 w 2183896"/>
              <a:gd name="connsiteY327" fmla="*/ 506619 h 7341385"/>
              <a:gd name="connsiteX328" fmla="*/ 437890 w 2183896"/>
              <a:gd name="connsiteY328" fmla="*/ 532453 h 7341385"/>
              <a:gd name="connsiteX329" fmla="*/ 412055 w 2183896"/>
              <a:gd name="connsiteY329" fmla="*/ 454952 h 7341385"/>
              <a:gd name="connsiteX330" fmla="*/ 397706 w 2183896"/>
              <a:gd name="connsiteY330" fmla="*/ 348750 h 7341385"/>
              <a:gd name="connsiteX331" fmla="*/ 391964 w 2183896"/>
              <a:gd name="connsiteY331" fmla="*/ 368842 h 7341385"/>
              <a:gd name="connsiteX332" fmla="*/ 400574 w 2183896"/>
              <a:gd name="connsiteY332" fmla="*/ 317175 h 7341385"/>
              <a:gd name="connsiteX333" fmla="*/ 423537 w 2183896"/>
              <a:gd name="connsiteY333" fmla="*/ 219583 h 7341385"/>
              <a:gd name="connsiteX334" fmla="*/ 489557 w 2183896"/>
              <a:gd name="connsiteY334" fmla="*/ 136344 h 7341385"/>
              <a:gd name="connsiteX335" fmla="*/ 480944 w 2183896"/>
              <a:gd name="connsiteY335" fmla="*/ 133472 h 7341385"/>
              <a:gd name="connsiteX336" fmla="*/ 569927 w 2183896"/>
              <a:gd name="connsiteY336" fmla="*/ 64583 h 7341385"/>
              <a:gd name="connsiteX337" fmla="*/ 630203 w 2183896"/>
              <a:gd name="connsiteY337" fmla="*/ 87546 h 7341385"/>
              <a:gd name="connsiteX338" fmla="*/ 693350 w 2183896"/>
              <a:gd name="connsiteY338" fmla="*/ 55975 h 7341385"/>
              <a:gd name="connsiteX339" fmla="*/ 750758 w 2183896"/>
              <a:gd name="connsiteY339" fmla="*/ 44493 h 7341385"/>
              <a:gd name="connsiteX340" fmla="*/ 782334 w 2183896"/>
              <a:gd name="connsiteY340" fmla="*/ 27270 h 7341385"/>
              <a:gd name="connsiteX341" fmla="*/ 813906 w 2183896"/>
              <a:gd name="connsiteY341" fmla="*/ 27270 h 7341385"/>
              <a:gd name="connsiteX342" fmla="*/ 845481 w 2183896"/>
              <a:gd name="connsiteY342" fmla="*/ 15789 h 7341385"/>
              <a:gd name="connsiteX343" fmla="*/ 914370 w 2183896"/>
              <a:gd name="connsiteY343" fmla="*/ 12917 h 7341385"/>
              <a:gd name="connsiteX344" fmla="*/ 951683 w 2183896"/>
              <a:gd name="connsiteY344" fmla="*/ 10048 h 7341385"/>
              <a:gd name="connsiteX345" fmla="*/ 1000480 w 2183896"/>
              <a:gd name="connsiteY345" fmla="*/ 1435 h 7341385"/>
              <a:gd name="connsiteX346" fmla="*/ 1016983 w 2183896"/>
              <a:gd name="connsiteY346"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797602 w 2183896"/>
              <a:gd name="connsiteY65" fmla="*/ 2765288 h 7341385"/>
              <a:gd name="connsiteX66" fmla="*/ 319884 w 2183896"/>
              <a:gd name="connsiteY66" fmla="*/ 2880390 h 7341385"/>
              <a:gd name="connsiteX67" fmla="*/ 296299 w 2183896"/>
              <a:gd name="connsiteY67" fmla="*/ 2903482 h 7341385"/>
              <a:gd name="connsiteX68" fmla="*/ 295032 w 2183896"/>
              <a:gd name="connsiteY68" fmla="*/ 2910748 h 7341385"/>
              <a:gd name="connsiteX69" fmla="*/ 315246 w 2183896"/>
              <a:gd name="connsiteY69" fmla="*/ 3112300 h 7341385"/>
              <a:gd name="connsiteX70" fmla="*/ 292943 w 2183896"/>
              <a:gd name="connsiteY70" fmla="*/ 3346476 h 7341385"/>
              <a:gd name="connsiteX71" fmla="*/ 281790 w 2183896"/>
              <a:gd name="connsiteY71" fmla="*/ 3524895 h 7341385"/>
              <a:gd name="connsiteX72" fmla="*/ 305237 w 2183896"/>
              <a:gd name="connsiteY72" fmla="*/ 3628847 h 7341385"/>
              <a:gd name="connsiteX73" fmla="*/ 395576 w 2183896"/>
              <a:gd name="connsiteY73" fmla="*/ 3664984 h 7341385"/>
              <a:gd name="connsiteX74" fmla="*/ 436058 w 2183896"/>
              <a:gd name="connsiteY74" fmla="*/ 3714991 h 7341385"/>
              <a:gd name="connsiteX75" fmla="*/ 274133 w 2183896"/>
              <a:gd name="connsiteY75" fmla="*/ 3705465 h 7341385"/>
              <a:gd name="connsiteX76" fmla="*/ 337549 w 2183896"/>
              <a:gd name="connsiteY76" fmla="*/ 3781375 h 7341385"/>
              <a:gd name="connsiteX77" fmla="*/ 705536 w 2183896"/>
              <a:gd name="connsiteY77" fmla="*/ 3814828 h 7341385"/>
              <a:gd name="connsiteX78" fmla="*/ 797602 w 2183896"/>
              <a:gd name="connsiteY78" fmla="*/ 276528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797602 w 2183896"/>
              <a:gd name="connsiteY65" fmla="*/ 2765288 h 7341385"/>
              <a:gd name="connsiteX66" fmla="*/ 319884 w 2183896"/>
              <a:gd name="connsiteY66" fmla="*/ 2880390 h 7341385"/>
              <a:gd name="connsiteX67" fmla="*/ 296299 w 2183896"/>
              <a:gd name="connsiteY67" fmla="*/ 2903482 h 7341385"/>
              <a:gd name="connsiteX68" fmla="*/ 295032 w 2183896"/>
              <a:gd name="connsiteY68" fmla="*/ 2910748 h 7341385"/>
              <a:gd name="connsiteX69" fmla="*/ 315246 w 2183896"/>
              <a:gd name="connsiteY69" fmla="*/ 3112300 h 7341385"/>
              <a:gd name="connsiteX70" fmla="*/ 292943 w 2183896"/>
              <a:gd name="connsiteY70" fmla="*/ 3346476 h 7341385"/>
              <a:gd name="connsiteX71" fmla="*/ 281790 w 2183896"/>
              <a:gd name="connsiteY71" fmla="*/ 3524895 h 7341385"/>
              <a:gd name="connsiteX72" fmla="*/ 305237 w 2183896"/>
              <a:gd name="connsiteY72" fmla="*/ 3628847 h 7341385"/>
              <a:gd name="connsiteX73" fmla="*/ 395576 w 2183896"/>
              <a:gd name="connsiteY73" fmla="*/ 3664984 h 7341385"/>
              <a:gd name="connsiteX74" fmla="*/ 436058 w 2183896"/>
              <a:gd name="connsiteY74" fmla="*/ 3714991 h 7341385"/>
              <a:gd name="connsiteX75" fmla="*/ 274133 w 2183896"/>
              <a:gd name="connsiteY75" fmla="*/ 3705465 h 7341385"/>
              <a:gd name="connsiteX76" fmla="*/ 337549 w 2183896"/>
              <a:gd name="connsiteY76" fmla="*/ 3781375 h 7341385"/>
              <a:gd name="connsiteX77" fmla="*/ 705536 w 2183896"/>
              <a:gd name="connsiteY77" fmla="*/ 3814828 h 7341385"/>
              <a:gd name="connsiteX78" fmla="*/ 797602 w 2183896"/>
              <a:gd name="connsiteY78" fmla="*/ 276528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797602 w 2183896"/>
              <a:gd name="connsiteY65" fmla="*/ 2765288 h 7341385"/>
              <a:gd name="connsiteX66" fmla="*/ 319884 w 2183896"/>
              <a:gd name="connsiteY66" fmla="*/ 2880390 h 7341385"/>
              <a:gd name="connsiteX67" fmla="*/ 296299 w 2183896"/>
              <a:gd name="connsiteY67" fmla="*/ 2903482 h 7341385"/>
              <a:gd name="connsiteX68" fmla="*/ 295032 w 2183896"/>
              <a:gd name="connsiteY68" fmla="*/ 2910748 h 7341385"/>
              <a:gd name="connsiteX69" fmla="*/ 315246 w 2183896"/>
              <a:gd name="connsiteY69" fmla="*/ 3112300 h 7341385"/>
              <a:gd name="connsiteX70" fmla="*/ 292943 w 2183896"/>
              <a:gd name="connsiteY70" fmla="*/ 3346476 h 7341385"/>
              <a:gd name="connsiteX71" fmla="*/ 281790 w 2183896"/>
              <a:gd name="connsiteY71" fmla="*/ 3524895 h 7341385"/>
              <a:gd name="connsiteX72" fmla="*/ 305237 w 2183896"/>
              <a:gd name="connsiteY72" fmla="*/ 3628847 h 7341385"/>
              <a:gd name="connsiteX73" fmla="*/ 395576 w 2183896"/>
              <a:gd name="connsiteY73" fmla="*/ 3664984 h 7341385"/>
              <a:gd name="connsiteX74" fmla="*/ 433677 w 2183896"/>
              <a:gd name="connsiteY74" fmla="*/ 3710228 h 7341385"/>
              <a:gd name="connsiteX75" fmla="*/ 274133 w 2183896"/>
              <a:gd name="connsiteY75" fmla="*/ 3705465 h 7341385"/>
              <a:gd name="connsiteX76" fmla="*/ 337549 w 2183896"/>
              <a:gd name="connsiteY76" fmla="*/ 3781375 h 7341385"/>
              <a:gd name="connsiteX77" fmla="*/ 705536 w 2183896"/>
              <a:gd name="connsiteY77" fmla="*/ 3814828 h 7341385"/>
              <a:gd name="connsiteX78" fmla="*/ 797602 w 2183896"/>
              <a:gd name="connsiteY78" fmla="*/ 276528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797602 w 2183896"/>
              <a:gd name="connsiteY65" fmla="*/ 2765288 h 7341385"/>
              <a:gd name="connsiteX66" fmla="*/ 319884 w 2183896"/>
              <a:gd name="connsiteY66" fmla="*/ 2880390 h 7341385"/>
              <a:gd name="connsiteX67" fmla="*/ 296299 w 2183896"/>
              <a:gd name="connsiteY67" fmla="*/ 2903482 h 7341385"/>
              <a:gd name="connsiteX68" fmla="*/ 295032 w 2183896"/>
              <a:gd name="connsiteY68" fmla="*/ 2910748 h 7341385"/>
              <a:gd name="connsiteX69" fmla="*/ 315246 w 2183896"/>
              <a:gd name="connsiteY69" fmla="*/ 3112300 h 7341385"/>
              <a:gd name="connsiteX70" fmla="*/ 292943 w 2183896"/>
              <a:gd name="connsiteY70" fmla="*/ 3346476 h 7341385"/>
              <a:gd name="connsiteX71" fmla="*/ 281790 w 2183896"/>
              <a:gd name="connsiteY71" fmla="*/ 3524895 h 7341385"/>
              <a:gd name="connsiteX72" fmla="*/ 305237 w 2183896"/>
              <a:gd name="connsiteY72" fmla="*/ 3628847 h 7341385"/>
              <a:gd name="connsiteX73" fmla="*/ 395576 w 2183896"/>
              <a:gd name="connsiteY73" fmla="*/ 3664984 h 7341385"/>
              <a:gd name="connsiteX74" fmla="*/ 433677 w 2183896"/>
              <a:gd name="connsiteY74" fmla="*/ 3710228 h 7341385"/>
              <a:gd name="connsiteX75" fmla="*/ 274133 w 2183896"/>
              <a:gd name="connsiteY75" fmla="*/ 3705465 h 7341385"/>
              <a:gd name="connsiteX76" fmla="*/ 337549 w 2183896"/>
              <a:gd name="connsiteY76" fmla="*/ 3781375 h 7341385"/>
              <a:gd name="connsiteX77" fmla="*/ 705536 w 2183896"/>
              <a:gd name="connsiteY77" fmla="*/ 3814828 h 7341385"/>
              <a:gd name="connsiteX78" fmla="*/ 797602 w 2183896"/>
              <a:gd name="connsiteY78" fmla="*/ 276528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68925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797602 w 2183896"/>
              <a:gd name="connsiteY65" fmla="*/ 2765288 h 7341385"/>
              <a:gd name="connsiteX66" fmla="*/ 319884 w 2183896"/>
              <a:gd name="connsiteY66" fmla="*/ 2880390 h 7341385"/>
              <a:gd name="connsiteX67" fmla="*/ 296299 w 2183896"/>
              <a:gd name="connsiteY67" fmla="*/ 2903482 h 7341385"/>
              <a:gd name="connsiteX68" fmla="*/ 295032 w 2183896"/>
              <a:gd name="connsiteY68" fmla="*/ 2910748 h 7341385"/>
              <a:gd name="connsiteX69" fmla="*/ 315246 w 2183896"/>
              <a:gd name="connsiteY69" fmla="*/ 3112300 h 7341385"/>
              <a:gd name="connsiteX70" fmla="*/ 292943 w 2183896"/>
              <a:gd name="connsiteY70" fmla="*/ 3346476 h 7341385"/>
              <a:gd name="connsiteX71" fmla="*/ 281790 w 2183896"/>
              <a:gd name="connsiteY71" fmla="*/ 3524895 h 7341385"/>
              <a:gd name="connsiteX72" fmla="*/ 305237 w 2183896"/>
              <a:gd name="connsiteY72" fmla="*/ 3628847 h 7341385"/>
              <a:gd name="connsiteX73" fmla="*/ 395576 w 2183896"/>
              <a:gd name="connsiteY73" fmla="*/ 3664984 h 7341385"/>
              <a:gd name="connsiteX74" fmla="*/ 433677 w 2183896"/>
              <a:gd name="connsiteY74" fmla="*/ 3710228 h 7341385"/>
              <a:gd name="connsiteX75" fmla="*/ 274133 w 2183896"/>
              <a:gd name="connsiteY75" fmla="*/ 3705465 h 7341385"/>
              <a:gd name="connsiteX76" fmla="*/ 337549 w 2183896"/>
              <a:gd name="connsiteY76" fmla="*/ 3781375 h 7341385"/>
              <a:gd name="connsiteX77" fmla="*/ 705536 w 2183896"/>
              <a:gd name="connsiteY77" fmla="*/ 3814828 h 7341385"/>
              <a:gd name="connsiteX78" fmla="*/ 797602 w 2183896"/>
              <a:gd name="connsiteY78" fmla="*/ 2765288 h 7341385"/>
              <a:gd name="connsiteX79" fmla="*/ 420669 w 2183896"/>
              <a:gd name="connsiteY79" fmla="*/ 2779942 h 7341385"/>
              <a:gd name="connsiteX80" fmla="*/ 406315 w 2183896"/>
              <a:gd name="connsiteY80" fmla="*/ 2794295 h 7341385"/>
              <a:gd name="connsiteX81" fmla="*/ 369002 w 2183896"/>
              <a:gd name="connsiteY81" fmla="*/ 2828740 h 7341385"/>
              <a:gd name="connsiteX82" fmla="*/ 343166 w 2183896"/>
              <a:gd name="connsiteY82" fmla="*/ 2828739 h 7341385"/>
              <a:gd name="connsiteX83" fmla="*/ 340298 w 2183896"/>
              <a:gd name="connsiteY83" fmla="*/ 2874665 h 7341385"/>
              <a:gd name="connsiteX84" fmla="*/ 414928 w 2183896"/>
              <a:gd name="connsiteY84" fmla="*/ 2854637 h 7341385"/>
              <a:gd name="connsiteX85" fmla="*/ 417796 w 2183896"/>
              <a:gd name="connsiteY85" fmla="*/ 2814386 h 7341385"/>
              <a:gd name="connsiteX86" fmla="*/ 420669 w 2183896"/>
              <a:gd name="connsiteY86" fmla="*/ 2779942 h 7341385"/>
              <a:gd name="connsiteX87" fmla="*/ 1654922 w 2183896"/>
              <a:gd name="connsiteY87" fmla="*/ 2335038 h 7341385"/>
              <a:gd name="connsiteX88" fmla="*/ 1643440 w 2183896"/>
              <a:gd name="connsiteY88" fmla="*/ 2375223 h 7341385"/>
              <a:gd name="connsiteX89" fmla="*/ 1649182 w 2183896"/>
              <a:gd name="connsiteY89" fmla="*/ 2478556 h 7341385"/>
              <a:gd name="connsiteX90" fmla="*/ 1675013 w 2183896"/>
              <a:gd name="connsiteY90" fmla="*/ 2782814 h 7341385"/>
              <a:gd name="connsiteX91" fmla="*/ 1720939 w 2183896"/>
              <a:gd name="connsiteY91" fmla="*/ 2963645 h 7341385"/>
              <a:gd name="connsiteX92" fmla="*/ 1712330 w 2183896"/>
              <a:gd name="connsiteY92" fmla="*/ 2857443 h 7341385"/>
              <a:gd name="connsiteX93" fmla="*/ 1700847 w 2183896"/>
              <a:gd name="connsiteY93" fmla="*/ 2616333 h 7341385"/>
              <a:gd name="connsiteX94" fmla="*/ 1680754 w 2183896"/>
              <a:gd name="connsiteY94" fmla="*/ 2395314 h 7341385"/>
              <a:gd name="connsiteX95" fmla="*/ 1654922 w 2183896"/>
              <a:gd name="connsiteY95" fmla="*/ 2335038 h 7341385"/>
              <a:gd name="connsiteX96" fmla="*/ 1016983 w 2183896"/>
              <a:gd name="connsiteY96" fmla="*/ 0 h 7341385"/>
              <a:gd name="connsiteX97" fmla="*/ 1063628 w 2183896"/>
              <a:gd name="connsiteY97" fmla="*/ 7176 h 7341385"/>
              <a:gd name="connsiteX98" fmla="*/ 1132517 w 2183896"/>
              <a:gd name="connsiteY98" fmla="*/ 38752 h 7341385"/>
              <a:gd name="connsiteX99" fmla="*/ 1115294 w 2183896"/>
              <a:gd name="connsiteY99" fmla="*/ 33011 h 7341385"/>
              <a:gd name="connsiteX100" fmla="*/ 1175571 w 2183896"/>
              <a:gd name="connsiteY100" fmla="*/ 93287 h 7341385"/>
              <a:gd name="connsiteX101" fmla="*/ 1207147 w 2183896"/>
              <a:gd name="connsiteY101" fmla="*/ 133472 h 7341385"/>
              <a:gd name="connsiteX102" fmla="*/ 1192793 w 2183896"/>
              <a:gd name="connsiteY102" fmla="*/ 124863 h 7341385"/>
              <a:gd name="connsiteX103" fmla="*/ 1224368 w 2183896"/>
              <a:gd name="connsiteY103" fmla="*/ 162175 h 7341385"/>
              <a:gd name="connsiteX104" fmla="*/ 1301867 w 2183896"/>
              <a:gd name="connsiteY104" fmla="*/ 256898 h 7341385"/>
              <a:gd name="connsiteX105" fmla="*/ 1330571 w 2183896"/>
              <a:gd name="connsiteY105" fmla="*/ 406157 h 7341385"/>
              <a:gd name="connsiteX106" fmla="*/ 1327701 w 2183896"/>
              <a:gd name="connsiteY106" fmla="*/ 518100 h 7341385"/>
              <a:gd name="connsiteX107" fmla="*/ 1350664 w 2183896"/>
              <a:gd name="connsiteY107" fmla="*/ 535322 h 7341385"/>
              <a:gd name="connsiteX108" fmla="*/ 1319088 w 2183896"/>
              <a:gd name="connsiteY108" fmla="*/ 518100 h 7341385"/>
              <a:gd name="connsiteX109" fmla="*/ 1319088 w 2183896"/>
              <a:gd name="connsiteY109" fmla="*/ 552544 h 7341385"/>
              <a:gd name="connsiteX110" fmla="*/ 1342052 w 2183896"/>
              <a:gd name="connsiteY110" fmla="*/ 566898 h 7341385"/>
              <a:gd name="connsiteX111" fmla="*/ 1321961 w 2183896"/>
              <a:gd name="connsiteY111" fmla="*/ 564026 h 7341385"/>
              <a:gd name="connsiteX112" fmla="*/ 1324830 w 2183896"/>
              <a:gd name="connsiteY112" fmla="*/ 589861 h 7341385"/>
              <a:gd name="connsiteX113" fmla="*/ 1353533 w 2183896"/>
              <a:gd name="connsiteY113" fmla="*/ 615693 h 7341385"/>
              <a:gd name="connsiteX114" fmla="*/ 1339183 w 2183896"/>
              <a:gd name="connsiteY114" fmla="*/ 609952 h 7341385"/>
              <a:gd name="connsiteX115" fmla="*/ 1347792 w 2183896"/>
              <a:gd name="connsiteY115" fmla="*/ 635786 h 7341385"/>
              <a:gd name="connsiteX116" fmla="*/ 1356405 w 2183896"/>
              <a:gd name="connsiteY116" fmla="*/ 647268 h 7341385"/>
              <a:gd name="connsiteX117" fmla="*/ 1339182 w 2183896"/>
              <a:gd name="connsiteY117" fmla="*/ 635786 h 7341385"/>
              <a:gd name="connsiteX118" fmla="*/ 1333443 w 2183896"/>
              <a:gd name="connsiteY118" fmla="*/ 653008 h 7341385"/>
              <a:gd name="connsiteX119" fmla="*/ 1339183 w 2183896"/>
              <a:gd name="connsiteY119" fmla="*/ 675972 h 7341385"/>
              <a:gd name="connsiteX120" fmla="*/ 1324829 w 2183896"/>
              <a:gd name="connsiteY120" fmla="*/ 658749 h 7341385"/>
              <a:gd name="connsiteX121" fmla="*/ 1321960 w 2183896"/>
              <a:gd name="connsiteY121" fmla="*/ 678841 h 7341385"/>
              <a:gd name="connsiteX122" fmla="*/ 1333443 w 2183896"/>
              <a:gd name="connsiteY122" fmla="*/ 701803 h 7341385"/>
              <a:gd name="connsiteX123" fmla="*/ 1316220 w 2183896"/>
              <a:gd name="connsiteY123" fmla="*/ 687453 h 7341385"/>
              <a:gd name="connsiteX124" fmla="*/ 1313349 w 2183896"/>
              <a:gd name="connsiteY124" fmla="*/ 701803 h 7341385"/>
              <a:gd name="connsiteX125" fmla="*/ 1316219 w 2183896"/>
              <a:gd name="connsiteY125" fmla="*/ 716156 h 7341385"/>
              <a:gd name="connsiteX126" fmla="*/ 1287517 w 2183896"/>
              <a:gd name="connsiteY126" fmla="*/ 690322 h 7341385"/>
              <a:gd name="connsiteX127" fmla="*/ 1284645 w 2183896"/>
              <a:gd name="connsiteY127" fmla="*/ 721897 h 7341385"/>
              <a:gd name="connsiteX128" fmla="*/ 1293257 w 2183896"/>
              <a:gd name="connsiteY128" fmla="*/ 739119 h 7341385"/>
              <a:gd name="connsiteX129" fmla="*/ 1276035 w 2183896"/>
              <a:gd name="connsiteY129" fmla="*/ 733378 h 7341385"/>
              <a:gd name="connsiteX130" fmla="*/ 1287516 w 2183896"/>
              <a:gd name="connsiteY130" fmla="*/ 753469 h 7341385"/>
              <a:gd name="connsiteX131" fmla="*/ 1304739 w 2183896"/>
              <a:gd name="connsiteY131" fmla="*/ 762082 h 7341385"/>
              <a:gd name="connsiteX132" fmla="*/ 1284645 w 2183896"/>
              <a:gd name="connsiteY132" fmla="*/ 756341 h 7341385"/>
              <a:gd name="connsiteX133" fmla="*/ 1287516 w 2183896"/>
              <a:gd name="connsiteY133" fmla="*/ 770691 h 7341385"/>
              <a:gd name="connsiteX134" fmla="*/ 1296126 w 2183896"/>
              <a:gd name="connsiteY134" fmla="*/ 785044 h 7341385"/>
              <a:gd name="connsiteX135" fmla="*/ 1273163 w 2183896"/>
              <a:gd name="connsiteY135" fmla="*/ 767822 h 7341385"/>
              <a:gd name="connsiteX136" fmla="*/ 1261682 w 2183896"/>
              <a:gd name="connsiteY136" fmla="*/ 782173 h 7341385"/>
              <a:gd name="connsiteX137" fmla="*/ 1264554 w 2183896"/>
              <a:gd name="connsiteY137" fmla="*/ 808008 h 7341385"/>
              <a:gd name="connsiteX138" fmla="*/ 1253072 w 2183896"/>
              <a:gd name="connsiteY138" fmla="*/ 793655 h 7341385"/>
              <a:gd name="connsiteX139" fmla="*/ 1241591 w 2183896"/>
              <a:gd name="connsiteY139" fmla="*/ 813749 h 7341385"/>
              <a:gd name="connsiteX140" fmla="*/ 1238719 w 2183896"/>
              <a:gd name="connsiteY140" fmla="*/ 833839 h 7341385"/>
              <a:gd name="connsiteX141" fmla="*/ 1232979 w 2183896"/>
              <a:gd name="connsiteY141" fmla="*/ 819489 h 7341385"/>
              <a:gd name="connsiteX142" fmla="*/ 1230110 w 2183896"/>
              <a:gd name="connsiteY142" fmla="*/ 851062 h 7341385"/>
              <a:gd name="connsiteX143" fmla="*/ 1235850 w 2183896"/>
              <a:gd name="connsiteY143" fmla="*/ 874024 h 7341385"/>
              <a:gd name="connsiteX144" fmla="*/ 1224368 w 2183896"/>
              <a:gd name="connsiteY144" fmla="*/ 856803 h 7341385"/>
              <a:gd name="connsiteX145" fmla="*/ 1215755 w 2183896"/>
              <a:gd name="connsiteY145" fmla="*/ 894119 h 7341385"/>
              <a:gd name="connsiteX146" fmla="*/ 1255941 w 2183896"/>
              <a:gd name="connsiteY146" fmla="*/ 985969 h 7341385"/>
              <a:gd name="connsiteX147" fmla="*/ 1296126 w 2183896"/>
              <a:gd name="connsiteY147" fmla="*/ 1049117 h 7341385"/>
              <a:gd name="connsiteX148" fmla="*/ 1336311 w 2183896"/>
              <a:gd name="connsiteY148" fmla="*/ 1072081 h 7341385"/>
              <a:gd name="connsiteX149" fmla="*/ 1356404 w 2183896"/>
              <a:gd name="connsiteY149" fmla="*/ 1069208 h 7341385"/>
              <a:gd name="connsiteX150" fmla="*/ 1370755 w 2183896"/>
              <a:gd name="connsiteY150" fmla="*/ 1077821 h 7341385"/>
              <a:gd name="connsiteX151" fmla="*/ 1405200 w 2183896"/>
              <a:gd name="connsiteY151" fmla="*/ 1077821 h 7341385"/>
              <a:gd name="connsiteX152" fmla="*/ 1448257 w 2183896"/>
              <a:gd name="connsiteY152" fmla="*/ 1097912 h 7341385"/>
              <a:gd name="connsiteX153" fmla="*/ 1491310 w 2183896"/>
              <a:gd name="connsiteY153" fmla="*/ 1100784 h 7341385"/>
              <a:gd name="connsiteX154" fmla="*/ 1586033 w 2183896"/>
              <a:gd name="connsiteY154" fmla="*/ 1123747 h 7341385"/>
              <a:gd name="connsiteX155" fmla="*/ 1637700 w 2183896"/>
              <a:gd name="connsiteY155" fmla="*/ 1129488 h 7341385"/>
              <a:gd name="connsiteX156" fmla="*/ 1715199 w 2183896"/>
              <a:gd name="connsiteY156" fmla="*/ 1149578 h 7341385"/>
              <a:gd name="connsiteX157" fmla="*/ 1758255 w 2183896"/>
              <a:gd name="connsiteY157" fmla="*/ 1161060 h 7341385"/>
              <a:gd name="connsiteX158" fmla="*/ 1881680 w 2183896"/>
              <a:gd name="connsiteY158" fmla="*/ 1235690 h 7341385"/>
              <a:gd name="connsiteX159" fmla="*/ 1944827 w 2183896"/>
              <a:gd name="connsiteY159" fmla="*/ 1382079 h 7341385"/>
              <a:gd name="connsiteX160" fmla="*/ 1964921 w 2183896"/>
              <a:gd name="connsiteY160" fmla="*/ 1422264 h 7341385"/>
              <a:gd name="connsiteX161" fmla="*/ 1990753 w 2183896"/>
              <a:gd name="connsiteY161" fmla="*/ 1531338 h 7341385"/>
              <a:gd name="connsiteX162" fmla="*/ 2019456 w 2183896"/>
              <a:gd name="connsiteY162" fmla="*/ 1640412 h 7341385"/>
              <a:gd name="connsiteX163" fmla="*/ 2056773 w 2183896"/>
              <a:gd name="connsiteY163" fmla="*/ 1798279 h 7341385"/>
              <a:gd name="connsiteX164" fmla="*/ 2091217 w 2183896"/>
              <a:gd name="connsiteY164" fmla="*/ 1996335 h 7341385"/>
              <a:gd name="connsiteX165" fmla="*/ 2125661 w 2183896"/>
              <a:gd name="connsiteY165" fmla="*/ 2306334 h 7341385"/>
              <a:gd name="connsiteX166" fmla="*/ 2148624 w 2183896"/>
              <a:gd name="connsiteY166" fmla="*/ 2573276 h 7341385"/>
              <a:gd name="connsiteX167" fmla="*/ 2183068 w 2183896"/>
              <a:gd name="connsiteY167" fmla="*/ 2840221 h 7341385"/>
              <a:gd name="connsiteX168" fmla="*/ 2183068 w 2183896"/>
              <a:gd name="connsiteY168" fmla="*/ 3015311 h 7341385"/>
              <a:gd name="connsiteX169" fmla="*/ 2174455 w 2183896"/>
              <a:gd name="connsiteY169" fmla="*/ 3253553 h 7341385"/>
              <a:gd name="connsiteX170" fmla="*/ 2160105 w 2183896"/>
              <a:gd name="connsiteY170" fmla="*/ 3422902 h 7341385"/>
              <a:gd name="connsiteX171" fmla="*/ 2137142 w 2183896"/>
              <a:gd name="connsiteY171" fmla="*/ 3543456 h 7341385"/>
              <a:gd name="connsiteX172" fmla="*/ 2122789 w 2183896"/>
              <a:gd name="connsiteY172" fmla="*/ 3586514 h 7341385"/>
              <a:gd name="connsiteX173" fmla="*/ 2117048 w 2183896"/>
              <a:gd name="connsiteY173" fmla="*/ 3652531 h 7341385"/>
              <a:gd name="connsiteX174" fmla="*/ 2094086 w 2183896"/>
              <a:gd name="connsiteY174" fmla="*/ 3712809 h 7341385"/>
              <a:gd name="connsiteX175" fmla="*/ 2071123 w 2183896"/>
              <a:gd name="connsiteY175" fmla="*/ 3718550 h 7341385"/>
              <a:gd name="connsiteX176" fmla="*/ 2028069 w 2183896"/>
              <a:gd name="connsiteY176" fmla="*/ 3689846 h 7341385"/>
              <a:gd name="connsiteX177" fmla="*/ 2007974 w 2183896"/>
              <a:gd name="connsiteY177" fmla="*/ 3684106 h 7341385"/>
              <a:gd name="connsiteX178" fmla="*/ 1970661 w 2183896"/>
              <a:gd name="connsiteY178" fmla="*/ 3761604 h 7341385"/>
              <a:gd name="connsiteX179" fmla="*/ 1918995 w 2183896"/>
              <a:gd name="connsiteY179" fmla="*/ 3816142 h 7341385"/>
              <a:gd name="connsiteX180" fmla="*/ 1850107 w 2183896"/>
              <a:gd name="connsiteY180" fmla="*/ 3864936 h 7341385"/>
              <a:gd name="connsiteX181" fmla="*/ 1835754 w 2183896"/>
              <a:gd name="connsiteY181" fmla="*/ 3890772 h 7341385"/>
              <a:gd name="connsiteX182" fmla="*/ 1852975 w 2183896"/>
              <a:gd name="connsiteY182" fmla="*/ 3956788 h 7341385"/>
              <a:gd name="connsiteX183" fmla="*/ 1873070 w 2183896"/>
              <a:gd name="connsiteY183" fmla="*/ 4381601 h 7341385"/>
              <a:gd name="connsiteX184" fmla="*/ 1861588 w 2183896"/>
              <a:gd name="connsiteY184" fmla="*/ 4473453 h 7341385"/>
              <a:gd name="connsiteX185" fmla="*/ 1873069 w 2183896"/>
              <a:gd name="connsiteY185" fmla="*/ 4602620 h 7341385"/>
              <a:gd name="connsiteX186" fmla="*/ 1930477 w 2183896"/>
              <a:gd name="connsiteY186" fmla="*/ 4843730 h 7341385"/>
              <a:gd name="connsiteX187" fmla="*/ 1916123 w 2183896"/>
              <a:gd name="connsiteY187" fmla="*/ 4992989 h 7341385"/>
              <a:gd name="connsiteX188" fmla="*/ 1893161 w 2183896"/>
              <a:gd name="connsiteY188" fmla="*/ 5130767 h 7341385"/>
              <a:gd name="connsiteX189" fmla="*/ 1893160 w 2183896"/>
              <a:gd name="connsiteY189" fmla="*/ 5205395 h 7341385"/>
              <a:gd name="connsiteX190" fmla="*/ 1873069 w 2183896"/>
              <a:gd name="connsiteY190" fmla="*/ 5216877 h 7341385"/>
              <a:gd name="connsiteX191" fmla="*/ 1835754 w 2183896"/>
              <a:gd name="connsiteY191" fmla="*/ 5239840 h 7341385"/>
              <a:gd name="connsiteX192" fmla="*/ 1847235 w 2183896"/>
              <a:gd name="connsiteY192" fmla="*/ 5325951 h 7341385"/>
              <a:gd name="connsiteX193" fmla="*/ 1838626 w 2183896"/>
              <a:gd name="connsiteY193" fmla="*/ 5354654 h 7341385"/>
              <a:gd name="connsiteX194" fmla="*/ 1824272 w 2183896"/>
              <a:gd name="connsiteY194" fmla="*/ 5357523 h 7341385"/>
              <a:gd name="connsiteX195" fmla="*/ 1809922 w 2183896"/>
              <a:gd name="connsiteY195" fmla="*/ 5369004 h 7341385"/>
              <a:gd name="connsiteX196" fmla="*/ 1804181 w 2183896"/>
              <a:gd name="connsiteY196" fmla="*/ 5406320 h 7341385"/>
              <a:gd name="connsiteX197" fmla="*/ 1809922 w 2183896"/>
              <a:gd name="connsiteY197" fmla="*/ 5429283 h 7341385"/>
              <a:gd name="connsiteX198" fmla="*/ 1807050 w 2183896"/>
              <a:gd name="connsiteY198" fmla="*/ 5457987 h 7341385"/>
              <a:gd name="connsiteX199" fmla="*/ 1786959 w 2183896"/>
              <a:gd name="connsiteY199" fmla="*/ 5472337 h 7341385"/>
              <a:gd name="connsiteX200" fmla="*/ 1769736 w 2183896"/>
              <a:gd name="connsiteY200" fmla="*/ 5480949 h 7341385"/>
              <a:gd name="connsiteX201" fmla="*/ 1749642 w 2183896"/>
              <a:gd name="connsiteY201" fmla="*/ 5526875 h 7341385"/>
              <a:gd name="connsiteX202" fmla="*/ 1680754 w 2183896"/>
              <a:gd name="connsiteY202" fmla="*/ 5641689 h 7341385"/>
              <a:gd name="connsiteX203" fmla="*/ 1608997 w 2183896"/>
              <a:gd name="connsiteY203" fmla="*/ 5782336 h 7341385"/>
              <a:gd name="connsiteX204" fmla="*/ 1565939 w 2183896"/>
              <a:gd name="connsiteY204" fmla="*/ 5891409 h 7341385"/>
              <a:gd name="connsiteX205" fmla="*/ 1548717 w 2183896"/>
              <a:gd name="connsiteY205" fmla="*/ 5931594 h 7341385"/>
              <a:gd name="connsiteX206" fmla="*/ 1537236 w 2183896"/>
              <a:gd name="connsiteY206" fmla="*/ 5989002 h 7341385"/>
              <a:gd name="connsiteX207" fmla="*/ 1522886 w 2183896"/>
              <a:gd name="connsiteY207" fmla="*/ 6011964 h 7341385"/>
              <a:gd name="connsiteX208" fmla="*/ 1511404 w 2183896"/>
              <a:gd name="connsiteY208" fmla="*/ 6037799 h 7341385"/>
              <a:gd name="connsiteX209" fmla="*/ 1505663 w 2183896"/>
              <a:gd name="connsiteY209" fmla="*/ 6057891 h 7341385"/>
              <a:gd name="connsiteX210" fmla="*/ 1471219 w 2183896"/>
              <a:gd name="connsiteY210" fmla="*/ 6089466 h 7341385"/>
              <a:gd name="connsiteX211" fmla="*/ 1488441 w 2183896"/>
              <a:gd name="connsiteY211" fmla="*/ 6169836 h 7341385"/>
              <a:gd name="connsiteX212" fmla="*/ 1571681 w 2183896"/>
              <a:gd name="connsiteY212" fmla="*/ 6195667 h 7341385"/>
              <a:gd name="connsiteX213" fmla="*/ 1577421 w 2183896"/>
              <a:gd name="connsiteY213" fmla="*/ 6238724 h 7341385"/>
              <a:gd name="connsiteX214" fmla="*/ 1548717 w 2183896"/>
              <a:gd name="connsiteY214" fmla="*/ 6247334 h 7341385"/>
              <a:gd name="connsiteX215" fmla="*/ 1597515 w 2183896"/>
              <a:gd name="connsiteY215" fmla="*/ 6316223 h 7341385"/>
              <a:gd name="connsiteX216" fmla="*/ 1542976 w 2183896"/>
              <a:gd name="connsiteY216" fmla="*/ 6342057 h 7341385"/>
              <a:gd name="connsiteX217" fmla="*/ 1565940 w 2183896"/>
              <a:gd name="connsiteY217" fmla="*/ 6387983 h 7341385"/>
              <a:gd name="connsiteX218" fmla="*/ 1640569 w 2183896"/>
              <a:gd name="connsiteY218" fmla="*/ 6594648 h 7341385"/>
              <a:gd name="connsiteX219" fmla="*/ 1614737 w 2183896"/>
              <a:gd name="connsiteY219" fmla="*/ 6821405 h 7341385"/>
              <a:gd name="connsiteX220" fmla="*/ 1474088 w 2183896"/>
              <a:gd name="connsiteY220" fmla="*/ 6844369 h 7341385"/>
              <a:gd name="connsiteX221" fmla="*/ 1310479 w 2183896"/>
              <a:gd name="connsiteY221" fmla="*/ 6700850 h 7341385"/>
              <a:gd name="connsiteX222" fmla="*/ 1238719 w 2183896"/>
              <a:gd name="connsiteY222" fmla="*/ 6468352 h 7341385"/>
              <a:gd name="connsiteX223" fmla="*/ 1204274 w 2183896"/>
              <a:gd name="connsiteY223" fmla="*/ 6494184 h 7341385"/>
              <a:gd name="connsiteX224" fmla="*/ 1224368 w 2183896"/>
              <a:gd name="connsiteY224" fmla="*/ 6531501 h 7341385"/>
              <a:gd name="connsiteX225" fmla="*/ 1224369 w 2183896"/>
              <a:gd name="connsiteY225" fmla="*/ 6571686 h 7341385"/>
              <a:gd name="connsiteX226" fmla="*/ 1235850 w 2183896"/>
              <a:gd name="connsiteY226" fmla="*/ 6660665 h 7341385"/>
              <a:gd name="connsiteX227" fmla="*/ 1210015 w 2183896"/>
              <a:gd name="connsiteY227" fmla="*/ 6695110 h 7341385"/>
              <a:gd name="connsiteX228" fmla="*/ 1232979 w 2183896"/>
              <a:gd name="connsiteY228" fmla="*/ 6766869 h 7341385"/>
              <a:gd name="connsiteX229" fmla="*/ 1235850 w 2183896"/>
              <a:gd name="connsiteY229" fmla="*/ 6841500 h 7341385"/>
              <a:gd name="connsiteX230" fmla="*/ 1319089 w 2183896"/>
              <a:gd name="connsiteY230" fmla="*/ 6904647 h 7341385"/>
              <a:gd name="connsiteX231" fmla="*/ 1327702 w 2183896"/>
              <a:gd name="connsiteY231" fmla="*/ 6953442 h 7341385"/>
              <a:gd name="connsiteX232" fmla="*/ 1310479 w 2183896"/>
              <a:gd name="connsiteY232" fmla="*/ 6979277 h 7341385"/>
              <a:gd name="connsiteX233" fmla="*/ 1327702 w 2183896"/>
              <a:gd name="connsiteY233" fmla="*/ 7051033 h 7341385"/>
              <a:gd name="connsiteX234" fmla="*/ 1321961 w 2183896"/>
              <a:gd name="connsiteY234" fmla="*/ 7142885 h 7341385"/>
              <a:gd name="connsiteX235" fmla="*/ 1333442 w 2183896"/>
              <a:gd name="connsiteY235" fmla="*/ 7200292 h 7341385"/>
              <a:gd name="connsiteX236" fmla="*/ 1313348 w 2183896"/>
              <a:gd name="connsiteY236" fmla="*/ 7309366 h 7341385"/>
              <a:gd name="connsiteX237" fmla="*/ 1267423 w 2183896"/>
              <a:gd name="connsiteY237" fmla="*/ 7338070 h 7341385"/>
              <a:gd name="connsiteX238" fmla="*/ 1083720 w 2183896"/>
              <a:gd name="connsiteY238" fmla="*/ 7338070 h 7341385"/>
              <a:gd name="connsiteX239" fmla="*/ 928720 w 2183896"/>
              <a:gd name="connsiteY239" fmla="*/ 7292144 h 7341385"/>
              <a:gd name="connsiteX240" fmla="*/ 871313 w 2183896"/>
              <a:gd name="connsiteY240" fmla="*/ 7214645 h 7341385"/>
              <a:gd name="connsiteX241" fmla="*/ 865573 w 2183896"/>
              <a:gd name="connsiteY241" fmla="*/ 7131404 h 7341385"/>
              <a:gd name="connsiteX242" fmla="*/ 908629 w 2183896"/>
              <a:gd name="connsiteY242" fmla="*/ 7071128 h 7341385"/>
              <a:gd name="connsiteX243" fmla="*/ 917239 w 2183896"/>
              <a:gd name="connsiteY243" fmla="*/ 7045293 h 7341385"/>
              <a:gd name="connsiteX244" fmla="*/ 868444 w 2183896"/>
              <a:gd name="connsiteY244" fmla="*/ 7048165 h 7341385"/>
              <a:gd name="connsiteX245" fmla="*/ 885666 w 2183896"/>
              <a:gd name="connsiteY245" fmla="*/ 7005108 h 7341385"/>
              <a:gd name="connsiteX246" fmla="*/ 934461 w 2183896"/>
              <a:gd name="connsiteY246" fmla="*/ 6967795 h 7341385"/>
              <a:gd name="connsiteX247" fmla="*/ 957423 w 2183896"/>
              <a:gd name="connsiteY247" fmla="*/ 6933351 h 7341385"/>
              <a:gd name="connsiteX248" fmla="*/ 966036 w 2183896"/>
              <a:gd name="connsiteY248" fmla="*/ 6910388 h 7341385"/>
              <a:gd name="connsiteX249" fmla="*/ 937332 w 2183896"/>
              <a:gd name="connsiteY249" fmla="*/ 6850109 h 7341385"/>
              <a:gd name="connsiteX250" fmla="*/ 940202 w 2183896"/>
              <a:gd name="connsiteY250" fmla="*/ 6786961 h 7341385"/>
              <a:gd name="connsiteX251" fmla="*/ 948815 w 2183896"/>
              <a:gd name="connsiteY251" fmla="*/ 6752517 h 7341385"/>
              <a:gd name="connsiteX252" fmla="*/ 902889 w 2183896"/>
              <a:gd name="connsiteY252" fmla="*/ 6741036 h 7341385"/>
              <a:gd name="connsiteX253" fmla="*/ 868444 w 2183896"/>
              <a:gd name="connsiteY253" fmla="*/ 6720945 h 7341385"/>
              <a:gd name="connsiteX254" fmla="*/ 845481 w 2183896"/>
              <a:gd name="connsiteY254" fmla="*/ 6654925 h 7341385"/>
              <a:gd name="connsiteX255" fmla="*/ 839740 w 2183896"/>
              <a:gd name="connsiteY255" fmla="*/ 6608999 h 7341385"/>
              <a:gd name="connsiteX256" fmla="*/ 842609 w 2183896"/>
              <a:gd name="connsiteY256" fmla="*/ 6586035 h 7341385"/>
              <a:gd name="connsiteX257" fmla="*/ 785202 w 2183896"/>
              <a:gd name="connsiteY257" fmla="*/ 6301872 h 7341385"/>
              <a:gd name="connsiteX258" fmla="*/ 719185 w 2183896"/>
              <a:gd name="connsiteY258" fmla="*/ 6052150 h 7341385"/>
              <a:gd name="connsiteX259" fmla="*/ 681869 w 2183896"/>
              <a:gd name="connsiteY259" fmla="*/ 5834002 h 7341385"/>
              <a:gd name="connsiteX260" fmla="*/ 641684 w 2183896"/>
              <a:gd name="connsiteY260" fmla="*/ 5521135 h 7341385"/>
              <a:gd name="connsiteX261" fmla="*/ 612981 w 2183896"/>
              <a:gd name="connsiteY261" fmla="*/ 5331691 h 7341385"/>
              <a:gd name="connsiteX262" fmla="*/ 615853 w 2183896"/>
              <a:gd name="connsiteY262" fmla="*/ 5277153 h 7341385"/>
              <a:gd name="connsiteX263" fmla="*/ 612980 w 2183896"/>
              <a:gd name="connsiteY263" fmla="*/ 5254190 h 7341385"/>
              <a:gd name="connsiteX264" fmla="*/ 595758 w 2183896"/>
              <a:gd name="connsiteY264" fmla="*/ 5145116 h 7341385"/>
              <a:gd name="connsiteX265" fmla="*/ 561314 w 2183896"/>
              <a:gd name="connsiteY265" fmla="*/ 4995858 h 7341385"/>
              <a:gd name="connsiteX266" fmla="*/ 546964 w 2183896"/>
              <a:gd name="connsiteY266" fmla="*/ 4921229 h 7341385"/>
              <a:gd name="connsiteX267" fmla="*/ 532611 w 2183896"/>
              <a:gd name="connsiteY267" fmla="*/ 4774841 h 7341385"/>
              <a:gd name="connsiteX268" fmla="*/ 515388 w 2183896"/>
              <a:gd name="connsiteY268" fmla="*/ 4599749 h 7341385"/>
              <a:gd name="connsiteX269" fmla="*/ 486685 w 2183896"/>
              <a:gd name="connsiteY269" fmla="*/ 4390214 h 7341385"/>
              <a:gd name="connsiteX270" fmla="*/ 460853 w 2183896"/>
              <a:gd name="connsiteY270" fmla="*/ 4177807 h 7341385"/>
              <a:gd name="connsiteX271" fmla="*/ 432149 w 2183896"/>
              <a:gd name="connsiteY271" fmla="*/ 4054381 h 7341385"/>
              <a:gd name="connsiteX272" fmla="*/ 432149 w 2183896"/>
              <a:gd name="connsiteY272" fmla="*/ 4002714 h 7341385"/>
              <a:gd name="connsiteX273" fmla="*/ 423537 w 2183896"/>
              <a:gd name="connsiteY273" fmla="*/ 3919476 h 7341385"/>
              <a:gd name="connsiteX274" fmla="*/ 417796 w 2183896"/>
              <a:gd name="connsiteY274" fmla="*/ 3841974 h 7341385"/>
              <a:gd name="connsiteX275" fmla="*/ 380483 w 2183896"/>
              <a:gd name="connsiteY275" fmla="*/ 3836234 h 7341385"/>
              <a:gd name="connsiteX276" fmla="*/ 348907 w 2183896"/>
              <a:gd name="connsiteY276" fmla="*/ 3887900 h 7341385"/>
              <a:gd name="connsiteX277" fmla="*/ 308723 w 2183896"/>
              <a:gd name="connsiteY277" fmla="*/ 3916604 h 7341385"/>
              <a:gd name="connsiteX278" fmla="*/ 277151 w 2183896"/>
              <a:gd name="connsiteY278" fmla="*/ 3902253 h 7341385"/>
              <a:gd name="connsiteX279" fmla="*/ 81966 w 2183896"/>
              <a:gd name="connsiteY279" fmla="*/ 3841974 h 7341385"/>
              <a:gd name="connsiteX280" fmla="*/ 67612 w 2183896"/>
              <a:gd name="connsiteY280" fmla="*/ 3816143 h 7341385"/>
              <a:gd name="connsiteX281" fmla="*/ 64743 w 2183896"/>
              <a:gd name="connsiteY281" fmla="*/ 3787439 h 7341385"/>
              <a:gd name="connsiteX282" fmla="*/ 18818 w 2183896"/>
              <a:gd name="connsiteY282" fmla="*/ 3775958 h 7341385"/>
              <a:gd name="connsiteX283" fmla="*/ 10206 w 2183896"/>
              <a:gd name="connsiteY283" fmla="*/ 3755864 h 7341385"/>
              <a:gd name="connsiteX284" fmla="*/ 41780 w 2183896"/>
              <a:gd name="connsiteY284" fmla="*/ 3672625 h 7341385"/>
              <a:gd name="connsiteX285" fmla="*/ 56131 w 2183896"/>
              <a:gd name="connsiteY285" fmla="*/ 3629567 h 7341385"/>
              <a:gd name="connsiteX286" fmla="*/ 33168 w 2183896"/>
              <a:gd name="connsiteY286" fmla="*/ 3514754 h 7341385"/>
              <a:gd name="connsiteX287" fmla="*/ 30300 w 2183896"/>
              <a:gd name="connsiteY287" fmla="*/ 3394198 h 7341385"/>
              <a:gd name="connsiteX288" fmla="*/ 38909 w 2183896"/>
              <a:gd name="connsiteY288" fmla="*/ 3325310 h 7341385"/>
              <a:gd name="connsiteX289" fmla="*/ 36040 w 2183896"/>
              <a:gd name="connsiteY289" fmla="*/ 3161701 h 7341385"/>
              <a:gd name="connsiteX290" fmla="*/ 30299 w 2183896"/>
              <a:gd name="connsiteY290" fmla="*/ 2909110 h 7341385"/>
              <a:gd name="connsiteX291" fmla="*/ 50391 w 2183896"/>
              <a:gd name="connsiteY291" fmla="*/ 2768461 h 7341385"/>
              <a:gd name="connsiteX292" fmla="*/ 41781 w 2183896"/>
              <a:gd name="connsiteY292" fmla="*/ 2754110 h 7341385"/>
              <a:gd name="connsiteX293" fmla="*/ 38908 w 2183896"/>
              <a:gd name="connsiteY293" fmla="*/ 2731147 h 7341385"/>
              <a:gd name="connsiteX294" fmla="*/ 10205 w 2183896"/>
              <a:gd name="connsiteY294" fmla="*/ 2676609 h 7341385"/>
              <a:gd name="connsiteX295" fmla="*/ 1596 w 2183896"/>
              <a:gd name="connsiteY295" fmla="*/ 2584757 h 7341385"/>
              <a:gd name="connsiteX296" fmla="*/ 18818 w 2183896"/>
              <a:gd name="connsiteY296" fmla="*/ 2530222 h 7341385"/>
              <a:gd name="connsiteX297" fmla="*/ 41781 w 2183896"/>
              <a:gd name="connsiteY297" fmla="*/ 2498647 h 7341385"/>
              <a:gd name="connsiteX298" fmla="*/ 30300 w 2183896"/>
              <a:gd name="connsiteY298" fmla="*/ 2403926 h 7341385"/>
              <a:gd name="connsiteX299" fmla="*/ 33168 w 2183896"/>
              <a:gd name="connsiteY299" fmla="*/ 2271890 h 7341385"/>
              <a:gd name="connsiteX300" fmla="*/ 44649 w 2183896"/>
              <a:gd name="connsiteY300" fmla="*/ 2211611 h 7341385"/>
              <a:gd name="connsiteX301" fmla="*/ 56131 w 2183896"/>
              <a:gd name="connsiteY301" fmla="*/ 2056612 h 7341385"/>
              <a:gd name="connsiteX302" fmla="*/ 84834 w 2183896"/>
              <a:gd name="connsiteY302" fmla="*/ 1812633 h 7341385"/>
              <a:gd name="connsiteX303" fmla="*/ 150854 w 2183896"/>
              <a:gd name="connsiteY303" fmla="*/ 1568651 h 7341385"/>
              <a:gd name="connsiteX304" fmla="*/ 168076 w 2183896"/>
              <a:gd name="connsiteY304" fmla="*/ 1494021 h 7341385"/>
              <a:gd name="connsiteX305" fmla="*/ 191039 w 2183896"/>
              <a:gd name="connsiteY305" fmla="*/ 1450968 h 7341385"/>
              <a:gd name="connsiteX306" fmla="*/ 274278 w 2183896"/>
              <a:gd name="connsiteY306" fmla="*/ 1353376 h 7341385"/>
              <a:gd name="connsiteX307" fmla="*/ 337426 w 2183896"/>
              <a:gd name="connsiteY307" fmla="*/ 1330412 h 7341385"/>
              <a:gd name="connsiteX308" fmla="*/ 380483 w 2183896"/>
              <a:gd name="connsiteY308" fmla="*/ 1307450 h 7341385"/>
              <a:gd name="connsiteX309" fmla="*/ 435018 w 2183896"/>
              <a:gd name="connsiteY309" fmla="*/ 1293097 h 7341385"/>
              <a:gd name="connsiteX310" fmla="*/ 466594 w 2183896"/>
              <a:gd name="connsiteY310" fmla="*/ 1281615 h 7341385"/>
              <a:gd name="connsiteX311" fmla="*/ 501038 w 2183896"/>
              <a:gd name="connsiteY311" fmla="*/ 1264393 h 7341385"/>
              <a:gd name="connsiteX312" fmla="*/ 541224 w 2183896"/>
              <a:gd name="connsiteY312" fmla="*/ 1252912 h 7341385"/>
              <a:gd name="connsiteX313" fmla="*/ 578536 w 2183896"/>
              <a:gd name="connsiteY313" fmla="*/ 1229948 h 7341385"/>
              <a:gd name="connsiteX314" fmla="*/ 658907 w 2183896"/>
              <a:gd name="connsiteY314" fmla="*/ 1189764 h 7341385"/>
              <a:gd name="connsiteX315" fmla="*/ 701963 w 2183896"/>
              <a:gd name="connsiteY315" fmla="*/ 1166801 h 7341385"/>
              <a:gd name="connsiteX316" fmla="*/ 739277 w 2183896"/>
              <a:gd name="connsiteY316" fmla="*/ 1143838 h 7341385"/>
              <a:gd name="connsiteX317" fmla="*/ 782333 w 2183896"/>
              <a:gd name="connsiteY317" fmla="*/ 1138097 h 7341385"/>
              <a:gd name="connsiteX318" fmla="*/ 782334 w 2183896"/>
              <a:gd name="connsiteY318" fmla="*/ 980229 h 7341385"/>
              <a:gd name="connsiteX319" fmla="*/ 681869 w 2183896"/>
              <a:gd name="connsiteY319" fmla="*/ 968748 h 7341385"/>
              <a:gd name="connsiteX320" fmla="*/ 644556 w 2183896"/>
              <a:gd name="connsiteY320" fmla="*/ 919950 h 7341385"/>
              <a:gd name="connsiteX321" fmla="*/ 630203 w 2183896"/>
              <a:gd name="connsiteY321" fmla="*/ 891247 h 7341385"/>
              <a:gd name="connsiteX322" fmla="*/ 569927 w 2183896"/>
              <a:gd name="connsiteY322" fmla="*/ 816617 h 7341385"/>
              <a:gd name="connsiteX323" fmla="*/ 524001 w 2183896"/>
              <a:gd name="connsiteY323" fmla="*/ 753469 h 7341385"/>
              <a:gd name="connsiteX324" fmla="*/ 501039 w 2183896"/>
              <a:gd name="connsiteY324" fmla="*/ 681712 h 7341385"/>
              <a:gd name="connsiteX325" fmla="*/ 498166 w 2183896"/>
              <a:gd name="connsiteY325" fmla="*/ 609951 h 7341385"/>
              <a:gd name="connsiteX326" fmla="*/ 457981 w 2183896"/>
              <a:gd name="connsiteY326" fmla="*/ 578378 h 7341385"/>
              <a:gd name="connsiteX327" fmla="*/ 452240 w 2183896"/>
              <a:gd name="connsiteY327" fmla="*/ 529581 h 7341385"/>
              <a:gd name="connsiteX328" fmla="*/ 437891 w 2183896"/>
              <a:gd name="connsiteY328" fmla="*/ 506619 h 7341385"/>
              <a:gd name="connsiteX329" fmla="*/ 437890 w 2183896"/>
              <a:gd name="connsiteY329" fmla="*/ 532453 h 7341385"/>
              <a:gd name="connsiteX330" fmla="*/ 412055 w 2183896"/>
              <a:gd name="connsiteY330" fmla="*/ 454952 h 7341385"/>
              <a:gd name="connsiteX331" fmla="*/ 397706 w 2183896"/>
              <a:gd name="connsiteY331" fmla="*/ 348750 h 7341385"/>
              <a:gd name="connsiteX332" fmla="*/ 391964 w 2183896"/>
              <a:gd name="connsiteY332" fmla="*/ 368842 h 7341385"/>
              <a:gd name="connsiteX333" fmla="*/ 400574 w 2183896"/>
              <a:gd name="connsiteY333" fmla="*/ 317175 h 7341385"/>
              <a:gd name="connsiteX334" fmla="*/ 423537 w 2183896"/>
              <a:gd name="connsiteY334" fmla="*/ 219583 h 7341385"/>
              <a:gd name="connsiteX335" fmla="*/ 489557 w 2183896"/>
              <a:gd name="connsiteY335" fmla="*/ 136344 h 7341385"/>
              <a:gd name="connsiteX336" fmla="*/ 480944 w 2183896"/>
              <a:gd name="connsiteY336" fmla="*/ 133472 h 7341385"/>
              <a:gd name="connsiteX337" fmla="*/ 569927 w 2183896"/>
              <a:gd name="connsiteY337" fmla="*/ 64583 h 7341385"/>
              <a:gd name="connsiteX338" fmla="*/ 630203 w 2183896"/>
              <a:gd name="connsiteY338" fmla="*/ 87546 h 7341385"/>
              <a:gd name="connsiteX339" fmla="*/ 693350 w 2183896"/>
              <a:gd name="connsiteY339" fmla="*/ 55975 h 7341385"/>
              <a:gd name="connsiteX340" fmla="*/ 750758 w 2183896"/>
              <a:gd name="connsiteY340" fmla="*/ 44493 h 7341385"/>
              <a:gd name="connsiteX341" fmla="*/ 782334 w 2183896"/>
              <a:gd name="connsiteY341" fmla="*/ 27270 h 7341385"/>
              <a:gd name="connsiteX342" fmla="*/ 813906 w 2183896"/>
              <a:gd name="connsiteY342" fmla="*/ 27270 h 7341385"/>
              <a:gd name="connsiteX343" fmla="*/ 845481 w 2183896"/>
              <a:gd name="connsiteY343" fmla="*/ 15789 h 7341385"/>
              <a:gd name="connsiteX344" fmla="*/ 914370 w 2183896"/>
              <a:gd name="connsiteY344" fmla="*/ 12917 h 7341385"/>
              <a:gd name="connsiteX345" fmla="*/ 951683 w 2183896"/>
              <a:gd name="connsiteY345" fmla="*/ 10048 h 7341385"/>
              <a:gd name="connsiteX346" fmla="*/ 1000480 w 2183896"/>
              <a:gd name="connsiteY346" fmla="*/ 1435 h 7341385"/>
              <a:gd name="connsiteX347" fmla="*/ 1016983 w 2183896"/>
              <a:gd name="connsiteY347"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797602 w 2183896"/>
              <a:gd name="connsiteY65" fmla="*/ 2765288 h 7341385"/>
              <a:gd name="connsiteX66" fmla="*/ 319884 w 2183896"/>
              <a:gd name="connsiteY66" fmla="*/ 2880390 h 7341385"/>
              <a:gd name="connsiteX67" fmla="*/ 296299 w 2183896"/>
              <a:gd name="connsiteY67" fmla="*/ 2903482 h 7341385"/>
              <a:gd name="connsiteX68" fmla="*/ 295032 w 2183896"/>
              <a:gd name="connsiteY68" fmla="*/ 2910748 h 7341385"/>
              <a:gd name="connsiteX69" fmla="*/ 315246 w 2183896"/>
              <a:gd name="connsiteY69" fmla="*/ 3112300 h 7341385"/>
              <a:gd name="connsiteX70" fmla="*/ 292943 w 2183896"/>
              <a:gd name="connsiteY70" fmla="*/ 3346476 h 7341385"/>
              <a:gd name="connsiteX71" fmla="*/ 281790 w 2183896"/>
              <a:gd name="connsiteY71" fmla="*/ 3524895 h 7341385"/>
              <a:gd name="connsiteX72" fmla="*/ 305237 w 2183896"/>
              <a:gd name="connsiteY72" fmla="*/ 3628847 h 7341385"/>
              <a:gd name="connsiteX73" fmla="*/ 395576 w 2183896"/>
              <a:gd name="connsiteY73" fmla="*/ 3664984 h 7341385"/>
              <a:gd name="connsiteX74" fmla="*/ 433677 w 2183896"/>
              <a:gd name="connsiteY74" fmla="*/ 3710228 h 7341385"/>
              <a:gd name="connsiteX75" fmla="*/ 340808 w 2183896"/>
              <a:gd name="connsiteY75" fmla="*/ 3712609 h 7341385"/>
              <a:gd name="connsiteX76" fmla="*/ 274133 w 2183896"/>
              <a:gd name="connsiteY76" fmla="*/ 3705465 h 7341385"/>
              <a:gd name="connsiteX77" fmla="*/ 337549 w 2183896"/>
              <a:gd name="connsiteY77" fmla="*/ 3781375 h 7341385"/>
              <a:gd name="connsiteX78" fmla="*/ 705536 w 2183896"/>
              <a:gd name="connsiteY78" fmla="*/ 3814828 h 7341385"/>
              <a:gd name="connsiteX79" fmla="*/ 797602 w 2183896"/>
              <a:gd name="connsiteY79" fmla="*/ 2765288 h 7341385"/>
              <a:gd name="connsiteX80" fmla="*/ 420669 w 2183896"/>
              <a:gd name="connsiteY80" fmla="*/ 2779942 h 7341385"/>
              <a:gd name="connsiteX81" fmla="*/ 406315 w 2183896"/>
              <a:gd name="connsiteY81" fmla="*/ 2794295 h 7341385"/>
              <a:gd name="connsiteX82" fmla="*/ 369002 w 2183896"/>
              <a:gd name="connsiteY82" fmla="*/ 2828740 h 7341385"/>
              <a:gd name="connsiteX83" fmla="*/ 343166 w 2183896"/>
              <a:gd name="connsiteY83" fmla="*/ 2828739 h 7341385"/>
              <a:gd name="connsiteX84" fmla="*/ 340298 w 2183896"/>
              <a:gd name="connsiteY84" fmla="*/ 2874665 h 7341385"/>
              <a:gd name="connsiteX85" fmla="*/ 414928 w 2183896"/>
              <a:gd name="connsiteY85" fmla="*/ 2854637 h 7341385"/>
              <a:gd name="connsiteX86" fmla="*/ 417796 w 2183896"/>
              <a:gd name="connsiteY86" fmla="*/ 2814386 h 7341385"/>
              <a:gd name="connsiteX87" fmla="*/ 420669 w 2183896"/>
              <a:gd name="connsiteY87" fmla="*/ 2779942 h 7341385"/>
              <a:gd name="connsiteX88" fmla="*/ 1654922 w 2183896"/>
              <a:gd name="connsiteY88" fmla="*/ 2335038 h 7341385"/>
              <a:gd name="connsiteX89" fmla="*/ 1643440 w 2183896"/>
              <a:gd name="connsiteY89" fmla="*/ 2375223 h 7341385"/>
              <a:gd name="connsiteX90" fmla="*/ 1649182 w 2183896"/>
              <a:gd name="connsiteY90" fmla="*/ 2478556 h 7341385"/>
              <a:gd name="connsiteX91" fmla="*/ 1675013 w 2183896"/>
              <a:gd name="connsiteY91" fmla="*/ 2782814 h 7341385"/>
              <a:gd name="connsiteX92" fmla="*/ 1720939 w 2183896"/>
              <a:gd name="connsiteY92" fmla="*/ 2963645 h 7341385"/>
              <a:gd name="connsiteX93" fmla="*/ 1712330 w 2183896"/>
              <a:gd name="connsiteY93" fmla="*/ 2857443 h 7341385"/>
              <a:gd name="connsiteX94" fmla="*/ 1700847 w 2183896"/>
              <a:gd name="connsiteY94" fmla="*/ 2616333 h 7341385"/>
              <a:gd name="connsiteX95" fmla="*/ 1680754 w 2183896"/>
              <a:gd name="connsiteY95" fmla="*/ 2395314 h 7341385"/>
              <a:gd name="connsiteX96" fmla="*/ 1654922 w 2183896"/>
              <a:gd name="connsiteY96" fmla="*/ 2335038 h 7341385"/>
              <a:gd name="connsiteX97" fmla="*/ 1016983 w 2183896"/>
              <a:gd name="connsiteY97" fmla="*/ 0 h 7341385"/>
              <a:gd name="connsiteX98" fmla="*/ 1063628 w 2183896"/>
              <a:gd name="connsiteY98" fmla="*/ 7176 h 7341385"/>
              <a:gd name="connsiteX99" fmla="*/ 1132517 w 2183896"/>
              <a:gd name="connsiteY99" fmla="*/ 38752 h 7341385"/>
              <a:gd name="connsiteX100" fmla="*/ 1115294 w 2183896"/>
              <a:gd name="connsiteY100" fmla="*/ 33011 h 7341385"/>
              <a:gd name="connsiteX101" fmla="*/ 1175571 w 2183896"/>
              <a:gd name="connsiteY101" fmla="*/ 93287 h 7341385"/>
              <a:gd name="connsiteX102" fmla="*/ 1207147 w 2183896"/>
              <a:gd name="connsiteY102" fmla="*/ 133472 h 7341385"/>
              <a:gd name="connsiteX103" fmla="*/ 1192793 w 2183896"/>
              <a:gd name="connsiteY103" fmla="*/ 124863 h 7341385"/>
              <a:gd name="connsiteX104" fmla="*/ 1224368 w 2183896"/>
              <a:gd name="connsiteY104" fmla="*/ 162175 h 7341385"/>
              <a:gd name="connsiteX105" fmla="*/ 1301867 w 2183896"/>
              <a:gd name="connsiteY105" fmla="*/ 256898 h 7341385"/>
              <a:gd name="connsiteX106" fmla="*/ 1330571 w 2183896"/>
              <a:gd name="connsiteY106" fmla="*/ 406157 h 7341385"/>
              <a:gd name="connsiteX107" fmla="*/ 1327701 w 2183896"/>
              <a:gd name="connsiteY107" fmla="*/ 518100 h 7341385"/>
              <a:gd name="connsiteX108" fmla="*/ 1350664 w 2183896"/>
              <a:gd name="connsiteY108" fmla="*/ 535322 h 7341385"/>
              <a:gd name="connsiteX109" fmla="*/ 1319088 w 2183896"/>
              <a:gd name="connsiteY109" fmla="*/ 518100 h 7341385"/>
              <a:gd name="connsiteX110" fmla="*/ 1319088 w 2183896"/>
              <a:gd name="connsiteY110" fmla="*/ 552544 h 7341385"/>
              <a:gd name="connsiteX111" fmla="*/ 1342052 w 2183896"/>
              <a:gd name="connsiteY111" fmla="*/ 566898 h 7341385"/>
              <a:gd name="connsiteX112" fmla="*/ 1321961 w 2183896"/>
              <a:gd name="connsiteY112" fmla="*/ 564026 h 7341385"/>
              <a:gd name="connsiteX113" fmla="*/ 1324830 w 2183896"/>
              <a:gd name="connsiteY113" fmla="*/ 589861 h 7341385"/>
              <a:gd name="connsiteX114" fmla="*/ 1353533 w 2183896"/>
              <a:gd name="connsiteY114" fmla="*/ 615693 h 7341385"/>
              <a:gd name="connsiteX115" fmla="*/ 1339183 w 2183896"/>
              <a:gd name="connsiteY115" fmla="*/ 609952 h 7341385"/>
              <a:gd name="connsiteX116" fmla="*/ 1347792 w 2183896"/>
              <a:gd name="connsiteY116" fmla="*/ 635786 h 7341385"/>
              <a:gd name="connsiteX117" fmla="*/ 1356405 w 2183896"/>
              <a:gd name="connsiteY117" fmla="*/ 647268 h 7341385"/>
              <a:gd name="connsiteX118" fmla="*/ 1339182 w 2183896"/>
              <a:gd name="connsiteY118" fmla="*/ 635786 h 7341385"/>
              <a:gd name="connsiteX119" fmla="*/ 1333443 w 2183896"/>
              <a:gd name="connsiteY119" fmla="*/ 653008 h 7341385"/>
              <a:gd name="connsiteX120" fmla="*/ 1339183 w 2183896"/>
              <a:gd name="connsiteY120" fmla="*/ 675972 h 7341385"/>
              <a:gd name="connsiteX121" fmla="*/ 1324829 w 2183896"/>
              <a:gd name="connsiteY121" fmla="*/ 658749 h 7341385"/>
              <a:gd name="connsiteX122" fmla="*/ 1321960 w 2183896"/>
              <a:gd name="connsiteY122" fmla="*/ 678841 h 7341385"/>
              <a:gd name="connsiteX123" fmla="*/ 1333443 w 2183896"/>
              <a:gd name="connsiteY123" fmla="*/ 701803 h 7341385"/>
              <a:gd name="connsiteX124" fmla="*/ 1316220 w 2183896"/>
              <a:gd name="connsiteY124" fmla="*/ 687453 h 7341385"/>
              <a:gd name="connsiteX125" fmla="*/ 1313349 w 2183896"/>
              <a:gd name="connsiteY125" fmla="*/ 701803 h 7341385"/>
              <a:gd name="connsiteX126" fmla="*/ 1316219 w 2183896"/>
              <a:gd name="connsiteY126" fmla="*/ 716156 h 7341385"/>
              <a:gd name="connsiteX127" fmla="*/ 1287517 w 2183896"/>
              <a:gd name="connsiteY127" fmla="*/ 690322 h 7341385"/>
              <a:gd name="connsiteX128" fmla="*/ 1284645 w 2183896"/>
              <a:gd name="connsiteY128" fmla="*/ 721897 h 7341385"/>
              <a:gd name="connsiteX129" fmla="*/ 1293257 w 2183896"/>
              <a:gd name="connsiteY129" fmla="*/ 739119 h 7341385"/>
              <a:gd name="connsiteX130" fmla="*/ 1276035 w 2183896"/>
              <a:gd name="connsiteY130" fmla="*/ 733378 h 7341385"/>
              <a:gd name="connsiteX131" fmla="*/ 1287516 w 2183896"/>
              <a:gd name="connsiteY131" fmla="*/ 753469 h 7341385"/>
              <a:gd name="connsiteX132" fmla="*/ 1304739 w 2183896"/>
              <a:gd name="connsiteY132" fmla="*/ 762082 h 7341385"/>
              <a:gd name="connsiteX133" fmla="*/ 1284645 w 2183896"/>
              <a:gd name="connsiteY133" fmla="*/ 756341 h 7341385"/>
              <a:gd name="connsiteX134" fmla="*/ 1287516 w 2183896"/>
              <a:gd name="connsiteY134" fmla="*/ 770691 h 7341385"/>
              <a:gd name="connsiteX135" fmla="*/ 1296126 w 2183896"/>
              <a:gd name="connsiteY135" fmla="*/ 785044 h 7341385"/>
              <a:gd name="connsiteX136" fmla="*/ 1273163 w 2183896"/>
              <a:gd name="connsiteY136" fmla="*/ 767822 h 7341385"/>
              <a:gd name="connsiteX137" fmla="*/ 1261682 w 2183896"/>
              <a:gd name="connsiteY137" fmla="*/ 782173 h 7341385"/>
              <a:gd name="connsiteX138" fmla="*/ 1264554 w 2183896"/>
              <a:gd name="connsiteY138" fmla="*/ 808008 h 7341385"/>
              <a:gd name="connsiteX139" fmla="*/ 1253072 w 2183896"/>
              <a:gd name="connsiteY139" fmla="*/ 793655 h 7341385"/>
              <a:gd name="connsiteX140" fmla="*/ 1241591 w 2183896"/>
              <a:gd name="connsiteY140" fmla="*/ 813749 h 7341385"/>
              <a:gd name="connsiteX141" fmla="*/ 1238719 w 2183896"/>
              <a:gd name="connsiteY141" fmla="*/ 833839 h 7341385"/>
              <a:gd name="connsiteX142" fmla="*/ 1232979 w 2183896"/>
              <a:gd name="connsiteY142" fmla="*/ 819489 h 7341385"/>
              <a:gd name="connsiteX143" fmla="*/ 1230110 w 2183896"/>
              <a:gd name="connsiteY143" fmla="*/ 851062 h 7341385"/>
              <a:gd name="connsiteX144" fmla="*/ 1235850 w 2183896"/>
              <a:gd name="connsiteY144" fmla="*/ 874024 h 7341385"/>
              <a:gd name="connsiteX145" fmla="*/ 1224368 w 2183896"/>
              <a:gd name="connsiteY145" fmla="*/ 856803 h 7341385"/>
              <a:gd name="connsiteX146" fmla="*/ 1215755 w 2183896"/>
              <a:gd name="connsiteY146" fmla="*/ 894119 h 7341385"/>
              <a:gd name="connsiteX147" fmla="*/ 1255941 w 2183896"/>
              <a:gd name="connsiteY147" fmla="*/ 985969 h 7341385"/>
              <a:gd name="connsiteX148" fmla="*/ 1296126 w 2183896"/>
              <a:gd name="connsiteY148" fmla="*/ 1049117 h 7341385"/>
              <a:gd name="connsiteX149" fmla="*/ 1336311 w 2183896"/>
              <a:gd name="connsiteY149" fmla="*/ 1072081 h 7341385"/>
              <a:gd name="connsiteX150" fmla="*/ 1356404 w 2183896"/>
              <a:gd name="connsiteY150" fmla="*/ 1069208 h 7341385"/>
              <a:gd name="connsiteX151" fmla="*/ 1370755 w 2183896"/>
              <a:gd name="connsiteY151" fmla="*/ 1077821 h 7341385"/>
              <a:gd name="connsiteX152" fmla="*/ 1405200 w 2183896"/>
              <a:gd name="connsiteY152" fmla="*/ 1077821 h 7341385"/>
              <a:gd name="connsiteX153" fmla="*/ 1448257 w 2183896"/>
              <a:gd name="connsiteY153" fmla="*/ 1097912 h 7341385"/>
              <a:gd name="connsiteX154" fmla="*/ 1491310 w 2183896"/>
              <a:gd name="connsiteY154" fmla="*/ 1100784 h 7341385"/>
              <a:gd name="connsiteX155" fmla="*/ 1586033 w 2183896"/>
              <a:gd name="connsiteY155" fmla="*/ 1123747 h 7341385"/>
              <a:gd name="connsiteX156" fmla="*/ 1637700 w 2183896"/>
              <a:gd name="connsiteY156" fmla="*/ 1129488 h 7341385"/>
              <a:gd name="connsiteX157" fmla="*/ 1715199 w 2183896"/>
              <a:gd name="connsiteY157" fmla="*/ 1149578 h 7341385"/>
              <a:gd name="connsiteX158" fmla="*/ 1758255 w 2183896"/>
              <a:gd name="connsiteY158" fmla="*/ 1161060 h 7341385"/>
              <a:gd name="connsiteX159" fmla="*/ 1881680 w 2183896"/>
              <a:gd name="connsiteY159" fmla="*/ 1235690 h 7341385"/>
              <a:gd name="connsiteX160" fmla="*/ 1944827 w 2183896"/>
              <a:gd name="connsiteY160" fmla="*/ 1382079 h 7341385"/>
              <a:gd name="connsiteX161" fmla="*/ 1964921 w 2183896"/>
              <a:gd name="connsiteY161" fmla="*/ 1422264 h 7341385"/>
              <a:gd name="connsiteX162" fmla="*/ 1990753 w 2183896"/>
              <a:gd name="connsiteY162" fmla="*/ 1531338 h 7341385"/>
              <a:gd name="connsiteX163" fmla="*/ 2019456 w 2183896"/>
              <a:gd name="connsiteY163" fmla="*/ 1640412 h 7341385"/>
              <a:gd name="connsiteX164" fmla="*/ 2056773 w 2183896"/>
              <a:gd name="connsiteY164" fmla="*/ 1798279 h 7341385"/>
              <a:gd name="connsiteX165" fmla="*/ 2091217 w 2183896"/>
              <a:gd name="connsiteY165" fmla="*/ 1996335 h 7341385"/>
              <a:gd name="connsiteX166" fmla="*/ 2125661 w 2183896"/>
              <a:gd name="connsiteY166" fmla="*/ 2306334 h 7341385"/>
              <a:gd name="connsiteX167" fmla="*/ 2148624 w 2183896"/>
              <a:gd name="connsiteY167" fmla="*/ 2573276 h 7341385"/>
              <a:gd name="connsiteX168" fmla="*/ 2183068 w 2183896"/>
              <a:gd name="connsiteY168" fmla="*/ 2840221 h 7341385"/>
              <a:gd name="connsiteX169" fmla="*/ 2183068 w 2183896"/>
              <a:gd name="connsiteY169" fmla="*/ 3015311 h 7341385"/>
              <a:gd name="connsiteX170" fmla="*/ 2174455 w 2183896"/>
              <a:gd name="connsiteY170" fmla="*/ 3253553 h 7341385"/>
              <a:gd name="connsiteX171" fmla="*/ 2160105 w 2183896"/>
              <a:gd name="connsiteY171" fmla="*/ 3422902 h 7341385"/>
              <a:gd name="connsiteX172" fmla="*/ 2137142 w 2183896"/>
              <a:gd name="connsiteY172" fmla="*/ 3543456 h 7341385"/>
              <a:gd name="connsiteX173" fmla="*/ 2122789 w 2183896"/>
              <a:gd name="connsiteY173" fmla="*/ 3586514 h 7341385"/>
              <a:gd name="connsiteX174" fmla="*/ 2117048 w 2183896"/>
              <a:gd name="connsiteY174" fmla="*/ 3652531 h 7341385"/>
              <a:gd name="connsiteX175" fmla="*/ 2094086 w 2183896"/>
              <a:gd name="connsiteY175" fmla="*/ 3712809 h 7341385"/>
              <a:gd name="connsiteX176" fmla="*/ 2071123 w 2183896"/>
              <a:gd name="connsiteY176" fmla="*/ 3718550 h 7341385"/>
              <a:gd name="connsiteX177" fmla="*/ 2028069 w 2183896"/>
              <a:gd name="connsiteY177" fmla="*/ 3689846 h 7341385"/>
              <a:gd name="connsiteX178" fmla="*/ 2007974 w 2183896"/>
              <a:gd name="connsiteY178" fmla="*/ 3684106 h 7341385"/>
              <a:gd name="connsiteX179" fmla="*/ 1970661 w 2183896"/>
              <a:gd name="connsiteY179" fmla="*/ 3761604 h 7341385"/>
              <a:gd name="connsiteX180" fmla="*/ 1918995 w 2183896"/>
              <a:gd name="connsiteY180" fmla="*/ 3816142 h 7341385"/>
              <a:gd name="connsiteX181" fmla="*/ 1850107 w 2183896"/>
              <a:gd name="connsiteY181" fmla="*/ 3864936 h 7341385"/>
              <a:gd name="connsiteX182" fmla="*/ 1835754 w 2183896"/>
              <a:gd name="connsiteY182" fmla="*/ 3890772 h 7341385"/>
              <a:gd name="connsiteX183" fmla="*/ 1852975 w 2183896"/>
              <a:gd name="connsiteY183" fmla="*/ 3956788 h 7341385"/>
              <a:gd name="connsiteX184" fmla="*/ 1873070 w 2183896"/>
              <a:gd name="connsiteY184" fmla="*/ 4381601 h 7341385"/>
              <a:gd name="connsiteX185" fmla="*/ 1861588 w 2183896"/>
              <a:gd name="connsiteY185" fmla="*/ 4473453 h 7341385"/>
              <a:gd name="connsiteX186" fmla="*/ 1873069 w 2183896"/>
              <a:gd name="connsiteY186" fmla="*/ 4602620 h 7341385"/>
              <a:gd name="connsiteX187" fmla="*/ 1930477 w 2183896"/>
              <a:gd name="connsiteY187" fmla="*/ 4843730 h 7341385"/>
              <a:gd name="connsiteX188" fmla="*/ 1916123 w 2183896"/>
              <a:gd name="connsiteY188" fmla="*/ 4992989 h 7341385"/>
              <a:gd name="connsiteX189" fmla="*/ 1893161 w 2183896"/>
              <a:gd name="connsiteY189" fmla="*/ 5130767 h 7341385"/>
              <a:gd name="connsiteX190" fmla="*/ 1893160 w 2183896"/>
              <a:gd name="connsiteY190" fmla="*/ 5205395 h 7341385"/>
              <a:gd name="connsiteX191" fmla="*/ 1873069 w 2183896"/>
              <a:gd name="connsiteY191" fmla="*/ 5216877 h 7341385"/>
              <a:gd name="connsiteX192" fmla="*/ 1835754 w 2183896"/>
              <a:gd name="connsiteY192" fmla="*/ 5239840 h 7341385"/>
              <a:gd name="connsiteX193" fmla="*/ 1847235 w 2183896"/>
              <a:gd name="connsiteY193" fmla="*/ 5325951 h 7341385"/>
              <a:gd name="connsiteX194" fmla="*/ 1838626 w 2183896"/>
              <a:gd name="connsiteY194" fmla="*/ 5354654 h 7341385"/>
              <a:gd name="connsiteX195" fmla="*/ 1824272 w 2183896"/>
              <a:gd name="connsiteY195" fmla="*/ 5357523 h 7341385"/>
              <a:gd name="connsiteX196" fmla="*/ 1809922 w 2183896"/>
              <a:gd name="connsiteY196" fmla="*/ 5369004 h 7341385"/>
              <a:gd name="connsiteX197" fmla="*/ 1804181 w 2183896"/>
              <a:gd name="connsiteY197" fmla="*/ 5406320 h 7341385"/>
              <a:gd name="connsiteX198" fmla="*/ 1809922 w 2183896"/>
              <a:gd name="connsiteY198" fmla="*/ 5429283 h 7341385"/>
              <a:gd name="connsiteX199" fmla="*/ 1807050 w 2183896"/>
              <a:gd name="connsiteY199" fmla="*/ 5457987 h 7341385"/>
              <a:gd name="connsiteX200" fmla="*/ 1786959 w 2183896"/>
              <a:gd name="connsiteY200" fmla="*/ 5472337 h 7341385"/>
              <a:gd name="connsiteX201" fmla="*/ 1769736 w 2183896"/>
              <a:gd name="connsiteY201" fmla="*/ 5480949 h 7341385"/>
              <a:gd name="connsiteX202" fmla="*/ 1749642 w 2183896"/>
              <a:gd name="connsiteY202" fmla="*/ 5526875 h 7341385"/>
              <a:gd name="connsiteX203" fmla="*/ 1680754 w 2183896"/>
              <a:gd name="connsiteY203" fmla="*/ 5641689 h 7341385"/>
              <a:gd name="connsiteX204" fmla="*/ 1608997 w 2183896"/>
              <a:gd name="connsiteY204" fmla="*/ 5782336 h 7341385"/>
              <a:gd name="connsiteX205" fmla="*/ 1565939 w 2183896"/>
              <a:gd name="connsiteY205" fmla="*/ 5891409 h 7341385"/>
              <a:gd name="connsiteX206" fmla="*/ 1548717 w 2183896"/>
              <a:gd name="connsiteY206" fmla="*/ 5931594 h 7341385"/>
              <a:gd name="connsiteX207" fmla="*/ 1537236 w 2183896"/>
              <a:gd name="connsiteY207" fmla="*/ 5989002 h 7341385"/>
              <a:gd name="connsiteX208" fmla="*/ 1522886 w 2183896"/>
              <a:gd name="connsiteY208" fmla="*/ 6011964 h 7341385"/>
              <a:gd name="connsiteX209" fmla="*/ 1511404 w 2183896"/>
              <a:gd name="connsiteY209" fmla="*/ 6037799 h 7341385"/>
              <a:gd name="connsiteX210" fmla="*/ 1505663 w 2183896"/>
              <a:gd name="connsiteY210" fmla="*/ 6057891 h 7341385"/>
              <a:gd name="connsiteX211" fmla="*/ 1471219 w 2183896"/>
              <a:gd name="connsiteY211" fmla="*/ 6089466 h 7341385"/>
              <a:gd name="connsiteX212" fmla="*/ 1488441 w 2183896"/>
              <a:gd name="connsiteY212" fmla="*/ 6169836 h 7341385"/>
              <a:gd name="connsiteX213" fmla="*/ 1571681 w 2183896"/>
              <a:gd name="connsiteY213" fmla="*/ 6195667 h 7341385"/>
              <a:gd name="connsiteX214" fmla="*/ 1577421 w 2183896"/>
              <a:gd name="connsiteY214" fmla="*/ 6238724 h 7341385"/>
              <a:gd name="connsiteX215" fmla="*/ 1548717 w 2183896"/>
              <a:gd name="connsiteY215" fmla="*/ 6247334 h 7341385"/>
              <a:gd name="connsiteX216" fmla="*/ 1597515 w 2183896"/>
              <a:gd name="connsiteY216" fmla="*/ 6316223 h 7341385"/>
              <a:gd name="connsiteX217" fmla="*/ 1542976 w 2183896"/>
              <a:gd name="connsiteY217" fmla="*/ 6342057 h 7341385"/>
              <a:gd name="connsiteX218" fmla="*/ 1565940 w 2183896"/>
              <a:gd name="connsiteY218" fmla="*/ 6387983 h 7341385"/>
              <a:gd name="connsiteX219" fmla="*/ 1640569 w 2183896"/>
              <a:gd name="connsiteY219" fmla="*/ 6594648 h 7341385"/>
              <a:gd name="connsiteX220" fmla="*/ 1614737 w 2183896"/>
              <a:gd name="connsiteY220" fmla="*/ 6821405 h 7341385"/>
              <a:gd name="connsiteX221" fmla="*/ 1474088 w 2183896"/>
              <a:gd name="connsiteY221" fmla="*/ 6844369 h 7341385"/>
              <a:gd name="connsiteX222" fmla="*/ 1310479 w 2183896"/>
              <a:gd name="connsiteY222" fmla="*/ 6700850 h 7341385"/>
              <a:gd name="connsiteX223" fmla="*/ 1238719 w 2183896"/>
              <a:gd name="connsiteY223" fmla="*/ 6468352 h 7341385"/>
              <a:gd name="connsiteX224" fmla="*/ 1204274 w 2183896"/>
              <a:gd name="connsiteY224" fmla="*/ 6494184 h 7341385"/>
              <a:gd name="connsiteX225" fmla="*/ 1224368 w 2183896"/>
              <a:gd name="connsiteY225" fmla="*/ 6531501 h 7341385"/>
              <a:gd name="connsiteX226" fmla="*/ 1224369 w 2183896"/>
              <a:gd name="connsiteY226" fmla="*/ 6571686 h 7341385"/>
              <a:gd name="connsiteX227" fmla="*/ 1235850 w 2183896"/>
              <a:gd name="connsiteY227" fmla="*/ 6660665 h 7341385"/>
              <a:gd name="connsiteX228" fmla="*/ 1210015 w 2183896"/>
              <a:gd name="connsiteY228" fmla="*/ 6695110 h 7341385"/>
              <a:gd name="connsiteX229" fmla="*/ 1232979 w 2183896"/>
              <a:gd name="connsiteY229" fmla="*/ 6766869 h 7341385"/>
              <a:gd name="connsiteX230" fmla="*/ 1235850 w 2183896"/>
              <a:gd name="connsiteY230" fmla="*/ 6841500 h 7341385"/>
              <a:gd name="connsiteX231" fmla="*/ 1319089 w 2183896"/>
              <a:gd name="connsiteY231" fmla="*/ 6904647 h 7341385"/>
              <a:gd name="connsiteX232" fmla="*/ 1327702 w 2183896"/>
              <a:gd name="connsiteY232" fmla="*/ 6953442 h 7341385"/>
              <a:gd name="connsiteX233" fmla="*/ 1310479 w 2183896"/>
              <a:gd name="connsiteY233" fmla="*/ 6979277 h 7341385"/>
              <a:gd name="connsiteX234" fmla="*/ 1327702 w 2183896"/>
              <a:gd name="connsiteY234" fmla="*/ 7051033 h 7341385"/>
              <a:gd name="connsiteX235" fmla="*/ 1321961 w 2183896"/>
              <a:gd name="connsiteY235" fmla="*/ 7142885 h 7341385"/>
              <a:gd name="connsiteX236" fmla="*/ 1333442 w 2183896"/>
              <a:gd name="connsiteY236" fmla="*/ 7200292 h 7341385"/>
              <a:gd name="connsiteX237" fmla="*/ 1313348 w 2183896"/>
              <a:gd name="connsiteY237" fmla="*/ 7309366 h 7341385"/>
              <a:gd name="connsiteX238" fmla="*/ 1267423 w 2183896"/>
              <a:gd name="connsiteY238" fmla="*/ 7338070 h 7341385"/>
              <a:gd name="connsiteX239" fmla="*/ 1083720 w 2183896"/>
              <a:gd name="connsiteY239" fmla="*/ 7338070 h 7341385"/>
              <a:gd name="connsiteX240" fmla="*/ 928720 w 2183896"/>
              <a:gd name="connsiteY240" fmla="*/ 7292144 h 7341385"/>
              <a:gd name="connsiteX241" fmla="*/ 871313 w 2183896"/>
              <a:gd name="connsiteY241" fmla="*/ 7214645 h 7341385"/>
              <a:gd name="connsiteX242" fmla="*/ 865573 w 2183896"/>
              <a:gd name="connsiteY242" fmla="*/ 7131404 h 7341385"/>
              <a:gd name="connsiteX243" fmla="*/ 908629 w 2183896"/>
              <a:gd name="connsiteY243" fmla="*/ 7071128 h 7341385"/>
              <a:gd name="connsiteX244" fmla="*/ 917239 w 2183896"/>
              <a:gd name="connsiteY244" fmla="*/ 7045293 h 7341385"/>
              <a:gd name="connsiteX245" fmla="*/ 868444 w 2183896"/>
              <a:gd name="connsiteY245" fmla="*/ 7048165 h 7341385"/>
              <a:gd name="connsiteX246" fmla="*/ 885666 w 2183896"/>
              <a:gd name="connsiteY246" fmla="*/ 7005108 h 7341385"/>
              <a:gd name="connsiteX247" fmla="*/ 934461 w 2183896"/>
              <a:gd name="connsiteY247" fmla="*/ 6967795 h 7341385"/>
              <a:gd name="connsiteX248" fmla="*/ 957423 w 2183896"/>
              <a:gd name="connsiteY248" fmla="*/ 6933351 h 7341385"/>
              <a:gd name="connsiteX249" fmla="*/ 966036 w 2183896"/>
              <a:gd name="connsiteY249" fmla="*/ 6910388 h 7341385"/>
              <a:gd name="connsiteX250" fmla="*/ 937332 w 2183896"/>
              <a:gd name="connsiteY250" fmla="*/ 6850109 h 7341385"/>
              <a:gd name="connsiteX251" fmla="*/ 940202 w 2183896"/>
              <a:gd name="connsiteY251" fmla="*/ 6786961 h 7341385"/>
              <a:gd name="connsiteX252" fmla="*/ 948815 w 2183896"/>
              <a:gd name="connsiteY252" fmla="*/ 6752517 h 7341385"/>
              <a:gd name="connsiteX253" fmla="*/ 902889 w 2183896"/>
              <a:gd name="connsiteY253" fmla="*/ 6741036 h 7341385"/>
              <a:gd name="connsiteX254" fmla="*/ 868444 w 2183896"/>
              <a:gd name="connsiteY254" fmla="*/ 6720945 h 7341385"/>
              <a:gd name="connsiteX255" fmla="*/ 845481 w 2183896"/>
              <a:gd name="connsiteY255" fmla="*/ 6654925 h 7341385"/>
              <a:gd name="connsiteX256" fmla="*/ 839740 w 2183896"/>
              <a:gd name="connsiteY256" fmla="*/ 6608999 h 7341385"/>
              <a:gd name="connsiteX257" fmla="*/ 842609 w 2183896"/>
              <a:gd name="connsiteY257" fmla="*/ 6586035 h 7341385"/>
              <a:gd name="connsiteX258" fmla="*/ 785202 w 2183896"/>
              <a:gd name="connsiteY258" fmla="*/ 6301872 h 7341385"/>
              <a:gd name="connsiteX259" fmla="*/ 719185 w 2183896"/>
              <a:gd name="connsiteY259" fmla="*/ 6052150 h 7341385"/>
              <a:gd name="connsiteX260" fmla="*/ 681869 w 2183896"/>
              <a:gd name="connsiteY260" fmla="*/ 5834002 h 7341385"/>
              <a:gd name="connsiteX261" fmla="*/ 641684 w 2183896"/>
              <a:gd name="connsiteY261" fmla="*/ 5521135 h 7341385"/>
              <a:gd name="connsiteX262" fmla="*/ 612981 w 2183896"/>
              <a:gd name="connsiteY262" fmla="*/ 5331691 h 7341385"/>
              <a:gd name="connsiteX263" fmla="*/ 615853 w 2183896"/>
              <a:gd name="connsiteY263" fmla="*/ 5277153 h 7341385"/>
              <a:gd name="connsiteX264" fmla="*/ 612980 w 2183896"/>
              <a:gd name="connsiteY264" fmla="*/ 5254190 h 7341385"/>
              <a:gd name="connsiteX265" fmla="*/ 595758 w 2183896"/>
              <a:gd name="connsiteY265" fmla="*/ 5145116 h 7341385"/>
              <a:gd name="connsiteX266" fmla="*/ 561314 w 2183896"/>
              <a:gd name="connsiteY266" fmla="*/ 4995858 h 7341385"/>
              <a:gd name="connsiteX267" fmla="*/ 546964 w 2183896"/>
              <a:gd name="connsiteY267" fmla="*/ 4921229 h 7341385"/>
              <a:gd name="connsiteX268" fmla="*/ 532611 w 2183896"/>
              <a:gd name="connsiteY268" fmla="*/ 4774841 h 7341385"/>
              <a:gd name="connsiteX269" fmla="*/ 515388 w 2183896"/>
              <a:gd name="connsiteY269" fmla="*/ 4599749 h 7341385"/>
              <a:gd name="connsiteX270" fmla="*/ 486685 w 2183896"/>
              <a:gd name="connsiteY270" fmla="*/ 4390214 h 7341385"/>
              <a:gd name="connsiteX271" fmla="*/ 460853 w 2183896"/>
              <a:gd name="connsiteY271" fmla="*/ 4177807 h 7341385"/>
              <a:gd name="connsiteX272" fmla="*/ 432149 w 2183896"/>
              <a:gd name="connsiteY272" fmla="*/ 4054381 h 7341385"/>
              <a:gd name="connsiteX273" fmla="*/ 432149 w 2183896"/>
              <a:gd name="connsiteY273" fmla="*/ 4002714 h 7341385"/>
              <a:gd name="connsiteX274" fmla="*/ 423537 w 2183896"/>
              <a:gd name="connsiteY274" fmla="*/ 3919476 h 7341385"/>
              <a:gd name="connsiteX275" fmla="*/ 417796 w 2183896"/>
              <a:gd name="connsiteY275" fmla="*/ 3841974 h 7341385"/>
              <a:gd name="connsiteX276" fmla="*/ 380483 w 2183896"/>
              <a:gd name="connsiteY276" fmla="*/ 3836234 h 7341385"/>
              <a:gd name="connsiteX277" fmla="*/ 348907 w 2183896"/>
              <a:gd name="connsiteY277" fmla="*/ 3887900 h 7341385"/>
              <a:gd name="connsiteX278" fmla="*/ 308723 w 2183896"/>
              <a:gd name="connsiteY278" fmla="*/ 3916604 h 7341385"/>
              <a:gd name="connsiteX279" fmla="*/ 277151 w 2183896"/>
              <a:gd name="connsiteY279" fmla="*/ 3902253 h 7341385"/>
              <a:gd name="connsiteX280" fmla="*/ 81966 w 2183896"/>
              <a:gd name="connsiteY280" fmla="*/ 3841974 h 7341385"/>
              <a:gd name="connsiteX281" fmla="*/ 67612 w 2183896"/>
              <a:gd name="connsiteY281" fmla="*/ 3816143 h 7341385"/>
              <a:gd name="connsiteX282" fmla="*/ 64743 w 2183896"/>
              <a:gd name="connsiteY282" fmla="*/ 3787439 h 7341385"/>
              <a:gd name="connsiteX283" fmla="*/ 18818 w 2183896"/>
              <a:gd name="connsiteY283" fmla="*/ 3775958 h 7341385"/>
              <a:gd name="connsiteX284" fmla="*/ 10206 w 2183896"/>
              <a:gd name="connsiteY284" fmla="*/ 3755864 h 7341385"/>
              <a:gd name="connsiteX285" fmla="*/ 41780 w 2183896"/>
              <a:gd name="connsiteY285" fmla="*/ 3672625 h 7341385"/>
              <a:gd name="connsiteX286" fmla="*/ 56131 w 2183896"/>
              <a:gd name="connsiteY286" fmla="*/ 3629567 h 7341385"/>
              <a:gd name="connsiteX287" fmla="*/ 33168 w 2183896"/>
              <a:gd name="connsiteY287" fmla="*/ 3514754 h 7341385"/>
              <a:gd name="connsiteX288" fmla="*/ 30300 w 2183896"/>
              <a:gd name="connsiteY288" fmla="*/ 3394198 h 7341385"/>
              <a:gd name="connsiteX289" fmla="*/ 38909 w 2183896"/>
              <a:gd name="connsiteY289" fmla="*/ 3325310 h 7341385"/>
              <a:gd name="connsiteX290" fmla="*/ 36040 w 2183896"/>
              <a:gd name="connsiteY290" fmla="*/ 3161701 h 7341385"/>
              <a:gd name="connsiteX291" fmla="*/ 30299 w 2183896"/>
              <a:gd name="connsiteY291" fmla="*/ 2909110 h 7341385"/>
              <a:gd name="connsiteX292" fmla="*/ 50391 w 2183896"/>
              <a:gd name="connsiteY292" fmla="*/ 2768461 h 7341385"/>
              <a:gd name="connsiteX293" fmla="*/ 41781 w 2183896"/>
              <a:gd name="connsiteY293" fmla="*/ 2754110 h 7341385"/>
              <a:gd name="connsiteX294" fmla="*/ 38908 w 2183896"/>
              <a:gd name="connsiteY294" fmla="*/ 2731147 h 7341385"/>
              <a:gd name="connsiteX295" fmla="*/ 10205 w 2183896"/>
              <a:gd name="connsiteY295" fmla="*/ 2676609 h 7341385"/>
              <a:gd name="connsiteX296" fmla="*/ 1596 w 2183896"/>
              <a:gd name="connsiteY296" fmla="*/ 2584757 h 7341385"/>
              <a:gd name="connsiteX297" fmla="*/ 18818 w 2183896"/>
              <a:gd name="connsiteY297" fmla="*/ 2530222 h 7341385"/>
              <a:gd name="connsiteX298" fmla="*/ 41781 w 2183896"/>
              <a:gd name="connsiteY298" fmla="*/ 2498647 h 7341385"/>
              <a:gd name="connsiteX299" fmla="*/ 30300 w 2183896"/>
              <a:gd name="connsiteY299" fmla="*/ 2403926 h 7341385"/>
              <a:gd name="connsiteX300" fmla="*/ 33168 w 2183896"/>
              <a:gd name="connsiteY300" fmla="*/ 2271890 h 7341385"/>
              <a:gd name="connsiteX301" fmla="*/ 44649 w 2183896"/>
              <a:gd name="connsiteY301" fmla="*/ 2211611 h 7341385"/>
              <a:gd name="connsiteX302" fmla="*/ 56131 w 2183896"/>
              <a:gd name="connsiteY302" fmla="*/ 2056612 h 7341385"/>
              <a:gd name="connsiteX303" fmla="*/ 84834 w 2183896"/>
              <a:gd name="connsiteY303" fmla="*/ 1812633 h 7341385"/>
              <a:gd name="connsiteX304" fmla="*/ 150854 w 2183896"/>
              <a:gd name="connsiteY304" fmla="*/ 1568651 h 7341385"/>
              <a:gd name="connsiteX305" fmla="*/ 168076 w 2183896"/>
              <a:gd name="connsiteY305" fmla="*/ 1494021 h 7341385"/>
              <a:gd name="connsiteX306" fmla="*/ 191039 w 2183896"/>
              <a:gd name="connsiteY306" fmla="*/ 1450968 h 7341385"/>
              <a:gd name="connsiteX307" fmla="*/ 274278 w 2183896"/>
              <a:gd name="connsiteY307" fmla="*/ 1353376 h 7341385"/>
              <a:gd name="connsiteX308" fmla="*/ 337426 w 2183896"/>
              <a:gd name="connsiteY308" fmla="*/ 1330412 h 7341385"/>
              <a:gd name="connsiteX309" fmla="*/ 380483 w 2183896"/>
              <a:gd name="connsiteY309" fmla="*/ 1307450 h 7341385"/>
              <a:gd name="connsiteX310" fmla="*/ 435018 w 2183896"/>
              <a:gd name="connsiteY310" fmla="*/ 1293097 h 7341385"/>
              <a:gd name="connsiteX311" fmla="*/ 466594 w 2183896"/>
              <a:gd name="connsiteY311" fmla="*/ 1281615 h 7341385"/>
              <a:gd name="connsiteX312" fmla="*/ 501038 w 2183896"/>
              <a:gd name="connsiteY312" fmla="*/ 1264393 h 7341385"/>
              <a:gd name="connsiteX313" fmla="*/ 541224 w 2183896"/>
              <a:gd name="connsiteY313" fmla="*/ 1252912 h 7341385"/>
              <a:gd name="connsiteX314" fmla="*/ 578536 w 2183896"/>
              <a:gd name="connsiteY314" fmla="*/ 1229948 h 7341385"/>
              <a:gd name="connsiteX315" fmla="*/ 658907 w 2183896"/>
              <a:gd name="connsiteY315" fmla="*/ 1189764 h 7341385"/>
              <a:gd name="connsiteX316" fmla="*/ 701963 w 2183896"/>
              <a:gd name="connsiteY316" fmla="*/ 1166801 h 7341385"/>
              <a:gd name="connsiteX317" fmla="*/ 739277 w 2183896"/>
              <a:gd name="connsiteY317" fmla="*/ 1143838 h 7341385"/>
              <a:gd name="connsiteX318" fmla="*/ 782333 w 2183896"/>
              <a:gd name="connsiteY318" fmla="*/ 1138097 h 7341385"/>
              <a:gd name="connsiteX319" fmla="*/ 782334 w 2183896"/>
              <a:gd name="connsiteY319" fmla="*/ 980229 h 7341385"/>
              <a:gd name="connsiteX320" fmla="*/ 681869 w 2183896"/>
              <a:gd name="connsiteY320" fmla="*/ 968748 h 7341385"/>
              <a:gd name="connsiteX321" fmla="*/ 644556 w 2183896"/>
              <a:gd name="connsiteY321" fmla="*/ 919950 h 7341385"/>
              <a:gd name="connsiteX322" fmla="*/ 630203 w 2183896"/>
              <a:gd name="connsiteY322" fmla="*/ 891247 h 7341385"/>
              <a:gd name="connsiteX323" fmla="*/ 569927 w 2183896"/>
              <a:gd name="connsiteY323" fmla="*/ 816617 h 7341385"/>
              <a:gd name="connsiteX324" fmla="*/ 524001 w 2183896"/>
              <a:gd name="connsiteY324" fmla="*/ 753469 h 7341385"/>
              <a:gd name="connsiteX325" fmla="*/ 501039 w 2183896"/>
              <a:gd name="connsiteY325" fmla="*/ 681712 h 7341385"/>
              <a:gd name="connsiteX326" fmla="*/ 498166 w 2183896"/>
              <a:gd name="connsiteY326" fmla="*/ 609951 h 7341385"/>
              <a:gd name="connsiteX327" fmla="*/ 457981 w 2183896"/>
              <a:gd name="connsiteY327" fmla="*/ 578378 h 7341385"/>
              <a:gd name="connsiteX328" fmla="*/ 452240 w 2183896"/>
              <a:gd name="connsiteY328" fmla="*/ 529581 h 7341385"/>
              <a:gd name="connsiteX329" fmla="*/ 437891 w 2183896"/>
              <a:gd name="connsiteY329" fmla="*/ 506619 h 7341385"/>
              <a:gd name="connsiteX330" fmla="*/ 437890 w 2183896"/>
              <a:gd name="connsiteY330" fmla="*/ 532453 h 7341385"/>
              <a:gd name="connsiteX331" fmla="*/ 412055 w 2183896"/>
              <a:gd name="connsiteY331" fmla="*/ 454952 h 7341385"/>
              <a:gd name="connsiteX332" fmla="*/ 397706 w 2183896"/>
              <a:gd name="connsiteY332" fmla="*/ 348750 h 7341385"/>
              <a:gd name="connsiteX333" fmla="*/ 391964 w 2183896"/>
              <a:gd name="connsiteY333" fmla="*/ 368842 h 7341385"/>
              <a:gd name="connsiteX334" fmla="*/ 400574 w 2183896"/>
              <a:gd name="connsiteY334" fmla="*/ 317175 h 7341385"/>
              <a:gd name="connsiteX335" fmla="*/ 423537 w 2183896"/>
              <a:gd name="connsiteY335" fmla="*/ 219583 h 7341385"/>
              <a:gd name="connsiteX336" fmla="*/ 489557 w 2183896"/>
              <a:gd name="connsiteY336" fmla="*/ 136344 h 7341385"/>
              <a:gd name="connsiteX337" fmla="*/ 480944 w 2183896"/>
              <a:gd name="connsiteY337" fmla="*/ 133472 h 7341385"/>
              <a:gd name="connsiteX338" fmla="*/ 569927 w 2183896"/>
              <a:gd name="connsiteY338" fmla="*/ 64583 h 7341385"/>
              <a:gd name="connsiteX339" fmla="*/ 630203 w 2183896"/>
              <a:gd name="connsiteY339" fmla="*/ 87546 h 7341385"/>
              <a:gd name="connsiteX340" fmla="*/ 693350 w 2183896"/>
              <a:gd name="connsiteY340" fmla="*/ 55975 h 7341385"/>
              <a:gd name="connsiteX341" fmla="*/ 750758 w 2183896"/>
              <a:gd name="connsiteY341" fmla="*/ 44493 h 7341385"/>
              <a:gd name="connsiteX342" fmla="*/ 782334 w 2183896"/>
              <a:gd name="connsiteY342" fmla="*/ 27270 h 7341385"/>
              <a:gd name="connsiteX343" fmla="*/ 813906 w 2183896"/>
              <a:gd name="connsiteY343" fmla="*/ 27270 h 7341385"/>
              <a:gd name="connsiteX344" fmla="*/ 845481 w 2183896"/>
              <a:gd name="connsiteY344" fmla="*/ 15789 h 7341385"/>
              <a:gd name="connsiteX345" fmla="*/ 914370 w 2183896"/>
              <a:gd name="connsiteY345" fmla="*/ 12917 h 7341385"/>
              <a:gd name="connsiteX346" fmla="*/ 951683 w 2183896"/>
              <a:gd name="connsiteY346" fmla="*/ 10048 h 7341385"/>
              <a:gd name="connsiteX347" fmla="*/ 1000480 w 2183896"/>
              <a:gd name="connsiteY347" fmla="*/ 1435 h 7341385"/>
              <a:gd name="connsiteX348" fmla="*/ 1016983 w 2183896"/>
              <a:gd name="connsiteY348"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797602 w 2183896"/>
              <a:gd name="connsiteY65" fmla="*/ 2765288 h 7341385"/>
              <a:gd name="connsiteX66" fmla="*/ 319884 w 2183896"/>
              <a:gd name="connsiteY66" fmla="*/ 2880390 h 7341385"/>
              <a:gd name="connsiteX67" fmla="*/ 296299 w 2183896"/>
              <a:gd name="connsiteY67" fmla="*/ 2903482 h 7341385"/>
              <a:gd name="connsiteX68" fmla="*/ 295032 w 2183896"/>
              <a:gd name="connsiteY68" fmla="*/ 2910748 h 7341385"/>
              <a:gd name="connsiteX69" fmla="*/ 315246 w 2183896"/>
              <a:gd name="connsiteY69" fmla="*/ 3112300 h 7341385"/>
              <a:gd name="connsiteX70" fmla="*/ 292943 w 2183896"/>
              <a:gd name="connsiteY70" fmla="*/ 3346476 h 7341385"/>
              <a:gd name="connsiteX71" fmla="*/ 281790 w 2183896"/>
              <a:gd name="connsiteY71" fmla="*/ 3524895 h 7341385"/>
              <a:gd name="connsiteX72" fmla="*/ 305237 w 2183896"/>
              <a:gd name="connsiteY72" fmla="*/ 3628847 h 7341385"/>
              <a:gd name="connsiteX73" fmla="*/ 395576 w 2183896"/>
              <a:gd name="connsiteY73" fmla="*/ 3664984 h 7341385"/>
              <a:gd name="connsiteX74" fmla="*/ 433677 w 2183896"/>
              <a:gd name="connsiteY74" fmla="*/ 3710228 h 7341385"/>
              <a:gd name="connsiteX75" fmla="*/ 340808 w 2183896"/>
              <a:gd name="connsiteY75" fmla="*/ 3705465 h 7341385"/>
              <a:gd name="connsiteX76" fmla="*/ 274133 w 2183896"/>
              <a:gd name="connsiteY76" fmla="*/ 3705465 h 7341385"/>
              <a:gd name="connsiteX77" fmla="*/ 337549 w 2183896"/>
              <a:gd name="connsiteY77" fmla="*/ 3781375 h 7341385"/>
              <a:gd name="connsiteX78" fmla="*/ 705536 w 2183896"/>
              <a:gd name="connsiteY78" fmla="*/ 3814828 h 7341385"/>
              <a:gd name="connsiteX79" fmla="*/ 797602 w 2183896"/>
              <a:gd name="connsiteY79" fmla="*/ 2765288 h 7341385"/>
              <a:gd name="connsiteX80" fmla="*/ 420669 w 2183896"/>
              <a:gd name="connsiteY80" fmla="*/ 2779942 h 7341385"/>
              <a:gd name="connsiteX81" fmla="*/ 406315 w 2183896"/>
              <a:gd name="connsiteY81" fmla="*/ 2794295 h 7341385"/>
              <a:gd name="connsiteX82" fmla="*/ 369002 w 2183896"/>
              <a:gd name="connsiteY82" fmla="*/ 2828740 h 7341385"/>
              <a:gd name="connsiteX83" fmla="*/ 343166 w 2183896"/>
              <a:gd name="connsiteY83" fmla="*/ 2828739 h 7341385"/>
              <a:gd name="connsiteX84" fmla="*/ 340298 w 2183896"/>
              <a:gd name="connsiteY84" fmla="*/ 2874665 h 7341385"/>
              <a:gd name="connsiteX85" fmla="*/ 414928 w 2183896"/>
              <a:gd name="connsiteY85" fmla="*/ 2854637 h 7341385"/>
              <a:gd name="connsiteX86" fmla="*/ 417796 w 2183896"/>
              <a:gd name="connsiteY86" fmla="*/ 2814386 h 7341385"/>
              <a:gd name="connsiteX87" fmla="*/ 420669 w 2183896"/>
              <a:gd name="connsiteY87" fmla="*/ 2779942 h 7341385"/>
              <a:gd name="connsiteX88" fmla="*/ 1654922 w 2183896"/>
              <a:gd name="connsiteY88" fmla="*/ 2335038 h 7341385"/>
              <a:gd name="connsiteX89" fmla="*/ 1643440 w 2183896"/>
              <a:gd name="connsiteY89" fmla="*/ 2375223 h 7341385"/>
              <a:gd name="connsiteX90" fmla="*/ 1649182 w 2183896"/>
              <a:gd name="connsiteY90" fmla="*/ 2478556 h 7341385"/>
              <a:gd name="connsiteX91" fmla="*/ 1675013 w 2183896"/>
              <a:gd name="connsiteY91" fmla="*/ 2782814 h 7341385"/>
              <a:gd name="connsiteX92" fmla="*/ 1720939 w 2183896"/>
              <a:gd name="connsiteY92" fmla="*/ 2963645 h 7341385"/>
              <a:gd name="connsiteX93" fmla="*/ 1712330 w 2183896"/>
              <a:gd name="connsiteY93" fmla="*/ 2857443 h 7341385"/>
              <a:gd name="connsiteX94" fmla="*/ 1700847 w 2183896"/>
              <a:gd name="connsiteY94" fmla="*/ 2616333 h 7341385"/>
              <a:gd name="connsiteX95" fmla="*/ 1680754 w 2183896"/>
              <a:gd name="connsiteY95" fmla="*/ 2395314 h 7341385"/>
              <a:gd name="connsiteX96" fmla="*/ 1654922 w 2183896"/>
              <a:gd name="connsiteY96" fmla="*/ 2335038 h 7341385"/>
              <a:gd name="connsiteX97" fmla="*/ 1016983 w 2183896"/>
              <a:gd name="connsiteY97" fmla="*/ 0 h 7341385"/>
              <a:gd name="connsiteX98" fmla="*/ 1063628 w 2183896"/>
              <a:gd name="connsiteY98" fmla="*/ 7176 h 7341385"/>
              <a:gd name="connsiteX99" fmla="*/ 1132517 w 2183896"/>
              <a:gd name="connsiteY99" fmla="*/ 38752 h 7341385"/>
              <a:gd name="connsiteX100" fmla="*/ 1115294 w 2183896"/>
              <a:gd name="connsiteY100" fmla="*/ 33011 h 7341385"/>
              <a:gd name="connsiteX101" fmla="*/ 1175571 w 2183896"/>
              <a:gd name="connsiteY101" fmla="*/ 93287 h 7341385"/>
              <a:gd name="connsiteX102" fmla="*/ 1207147 w 2183896"/>
              <a:gd name="connsiteY102" fmla="*/ 133472 h 7341385"/>
              <a:gd name="connsiteX103" fmla="*/ 1192793 w 2183896"/>
              <a:gd name="connsiteY103" fmla="*/ 124863 h 7341385"/>
              <a:gd name="connsiteX104" fmla="*/ 1224368 w 2183896"/>
              <a:gd name="connsiteY104" fmla="*/ 162175 h 7341385"/>
              <a:gd name="connsiteX105" fmla="*/ 1301867 w 2183896"/>
              <a:gd name="connsiteY105" fmla="*/ 256898 h 7341385"/>
              <a:gd name="connsiteX106" fmla="*/ 1330571 w 2183896"/>
              <a:gd name="connsiteY106" fmla="*/ 406157 h 7341385"/>
              <a:gd name="connsiteX107" fmla="*/ 1327701 w 2183896"/>
              <a:gd name="connsiteY107" fmla="*/ 518100 h 7341385"/>
              <a:gd name="connsiteX108" fmla="*/ 1350664 w 2183896"/>
              <a:gd name="connsiteY108" fmla="*/ 535322 h 7341385"/>
              <a:gd name="connsiteX109" fmla="*/ 1319088 w 2183896"/>
              <a:gd name="connsiteY109" fmla="*/ 518100 h 7341385"/>
              <a:gd name="connsiteX110" fmla="*/ 1319088 w 2183896"/>
              <a:gd name="connsiteY110" fmla="*/ 552544 h 7341385"/>
              <a:gd name="connsiteX111" fmla="*/ 1342052 w 2183896"/>
              <a:gd name="connsiteY111" fmla="*/ 566898 h 7341385"/>
              <a:gd name="connsiteX112" fmla="*/ 1321961 w 2183896"/>
              <a:gd name="connsiteY112" fmla="*/ 564026 h 7341385"/>
              <a:gd name="connsiteX113" fmla="*/ 1324830 w 2183896"/>
              <a:gd name="connsiteY113" fmla="*/ 589861 h 7341385"/>
              <a:gd name="connsiteX114" fmla="*/ 1353533 w 2183896"/>
              <a:gd name="connsiteY114" fmla="*/ 615693 h 7341385"/>
              <a:gd name="connsiteX115" fmla="*/ 1339183 w 2183896"/>
              <a:gd name="connsiteY115" fmla="*/ 609952 h 7341385"/>
              <a:gd name="connsiteX116" fmla="*/ 1347792 w 2183896"/>
              <a:gd name="connsiteY116" fmla="*/ 635786 h 7341385"/>
              <a:gd name="connsiteX117" fmla="*/ 1356405 w 2183896"/>
              <a:gd name="connsiteY117" fmla="*/ 647268 h 7341385"/>
              <a:gd name="connsiteX118" fmla="*/ 1339182 w 2183896"/>
              <a:gd name="connsiteY118" fmla="*/ 635786 h 7341385"/>
              <a:gd name="connsiteX119" fmla="*/ 1333443 w 2183896"/>
              <a:gd name="connsiteY119" fmla="*/ 653008 h 7341385"/>
              <a:gd name="connsiteX120" fmla="*/ 1339183 w 2183896"/>
              <a:gd name="connsiteY120" fmla="*/ 675972 h 7341385"/>
              <a:gd name="connsiteX121" fmla="*/ 1324829 w 2183896"/>
              <a:gd name="connsiteY121" fmla="*/ 658749 h 7341385"/>
              <a:gd name="connsiteX122" fmla="*/ 1321960 w 2183896"/>
              <a:gd name="connsiteY122" fmla="*/ 678841 h 7341385"/>
              <a:gd name="connsiteX123" fmla="*/ 1333443 w 2183896"/>
              <a:gd name="connsiteY123" fmla="*/ 701803 h 7341385"/>
              <a:gd name="connsiteX124" fmla="*/ 1316220 w 2183896"/>
              <a:gd name="connsiteY124" fmla="*/ 687453 h 7341385"/>
              <a:gd name="connsiteX125" fmla="*/ 1313349 w 2183896"/>
              <a:gd name="connsiteY125" fmla="*/ 701803 h 7341385"/>
              <a:gd name="connsiteX126" fmla="*/ 1316219 w 2183896"/>
              <a:gd name="connsiteY126" fmla="*/ 716156 h 7341385"/>
              <a:gd name="connsiteX127" fmla="*/ 1287517 w 2183896"/>
              <a:gd name="connsiteY127" fmla="*/ 690322 h 7341385"/>
              <a:gd name="connsiteX128" fmla="*/ 1284645 w 2183896"/>
              <a:gd name="connsiteY128" fmla="*/ 721897 h 7341385"/>
              <a:gd name="connsiteX129" fmla="*/ 1293257 w 2183896"/>
              <a:gd name="connsiteY129" fmla="*/ 739119 h 7341385"/>
              <a:gd name="connsiteX130" fmla="*/ 1276035 w 2183896"/>
              <a:gd name="connsiteY130" fmla="*/ 733378 h 7341385"/>
              <a:gd name="connsiteX131" fmla="*/ 1287516 w 2183896"/>
              <a:gd name="connsiteY131" fmla="*/ 753469 h 7341385"/>
              <a:gd name="connsiteX132" fmla="*/ 1304739 w 2183896"/>
              <a:gd name="connsiteY132" fmla="*/ 762082 h 7341385"/>
              <a:gd name="connsiteX133" fmla="*/ 1284645 w 2183896"/>
              <a:gd name="connsiteY133" fmla="*/ 756341 h 7341385"/>
              <a:gd name="connsiteX134" fmla="*/ 1287516 w 2183896"/>
              <a:gd name="connsiteY134" fmla="*/ 770691 h 7341385"/>
              <a:gd name="connsiteX135" fmla="*/ 1296126 w 2183896"/>
              <a:gd name="connsiteY135" fmla="*/ 785044 h 7341385"/>
              <a:gd name="connsiteX136" fmla="*/ 1273163 w 2183896"/>
              <a:gd name="connsiteY136" fmla="*/ 767822 h 7341385"/>
              <a:gd name="connsiteX137" fmla="*/ 1261682 w 2183896"/>
              <a:gd name="connsiteY137" fmla="*/ 782173 h 7341385"/>
              <a:gd name="connsiteX138" fmla="*/ 1264554 w 2183896"/>
              <a:gd name="connsiteY138" fmla="*/ 808008 h 7341385"/>
              <a:gd name="connsiteX139" fmla="*/ 1253072 w 2183896"/>
              <a:gd name="connsiteY139" fmla="*/ 793655 h 7341385"/>
              <a:gd name="connsiteX140" fmla="*/ 1241591 w 2183896"/>
              <a:gd name="connsiteY140" fmla="*/ 813749 h 7341385"/>
              <a:gd name="connsiteX141" fmla="*/ 1238719 w 2183896"/>
              <a:gd name="connsiteY141" fmla="*/ 833839 h 7341385"/>
              <a:gd name="connsiteX142" fmla="*/ 1232979 w 2183896"/>
              <a:gd name="connsiteY142" fmla="*/ 819489 h 7341385"/>
              <a:gd name="connsiteX143" fmla="*/ 1230110 w 2183896"/>
              <a:gd name="connsiteY143" fmla="*/ 851062 h 7341385"/>
              <a:gd name="connsiteX144" fmla="*/ 1235850 w 2183896"/>
              <a:gd name="connsiteY144" fmla="*/ 874024 h 7341385"/>
              <a:gd name="connsiteX145" fmla="*/ 1224368 w 2183896"/>
              <a:gd name="connsiteY145" fmla="*/ 856803 h 7341385"/>
              <a:gd name="connsiteX146" fmla="*/ 1215755 w 2183896"/>
              <a:gd name="connsiteY146" fmla="*/ 894119 h 7341385"/>
              <a:gd name="connsiteX147" fmla="*/ 1255941 w 2183896"/>
              <a:gd name="connsiteY147" fmla="*/ 985969 h 7341385"/>
              <a:gd name="connsiteX148" fmla="*/ 1296126 w 2183896"/>
              <a:gd name="connsiteY148" fmla="*/ 1049117 h 7341385"/>
              <a:gd name="connsiteX149" fmla="*/ 1336311 w 2183896"/>
              <a:gd name="connsiteY149" fmla="*/ 1072081 h 7341385"/>
              <a:gd name="connsiteX150" fmla="*/ 1356404 w 2183896"/>
              <a:gd name="connsiteY150" fmla="*/ 1069208 h 7341385"/>
              <a:gd name="connsiteX151" fmla="*/ 1370755 w 2183896"/>
              <a:gd name="connsiteY151" fmla="*/ 1077821 h 7341385"/>
              <a:gd name="connsiteX152" fmla="*/ 1405200 w 2183896"/>
              <a:gd name="connsiteY152" fmla="*/ 1077821 h 7341385"/>
              <a:gd name="connsiteX153" fmla="*/ 1448257 w 2183896"/>
              <a:gd name="connsiteY153" fmla="*/ 1097912 h 7341385"/>
              <a:gd name="connsiteX154" fmla="*/ 1491310 w 2183896"/>
              <a:gd name="connsiteY154" fmla="*/ 1100784 h 7341385"/>
              <a:gd name="connsiteX155" fmla="*/ 1586033 w 2183896"/>
              <a:gd name="connsiteY155" fmla="*/ 1123747 h 7341385"/>
              <a:gd name="connsiteX156" fmla="*/ 1637700 w 2183896"/>
              <a:gd name="connsiteY156" fmla="*/ 1129488 h 7341385"/>
              <a:gd name="connsiteX157" fmla="*/ 1715199 w 2183896"/>
              <a:gd name="connsiteY157" fmla="*/ 1149578 h 7341385"/>
              <a:gd name="connsiteX158" fmla="*/ 1758255 w 2183896"/>
              <a:gd name="connsiteY158" fmla="*/ 1161060 h 7341385"/>
              <a:gd name="connsiteX159" fmla="*/ 1881680 w 2183896"/>
              <a:gd name="connsiteY159" fmla="*/ 1235690 h 7341385"/>
              <a:gd name="connsiteX160" fmla="*/ 1944827 w 2183896"/>
              <a:gd name="connsiteY160" fmla="*/ 1382079 h 7341385"/>
              <a:gd name="connsiteX161" fmla="*/ 1964921 w 2183896"/>
              <a:gd name="connsiteY161" fmla="*/ 1422264 h 7341385"/>
              <a:gd name="connsiteX162" fmla="*/ 1990753 w 2183896"/>
              <a:gd name="connsiteY162" fmla="*/ 1531338 h 7341385"/>
              <a:gd name="connsiteX163" fmla="*/ 2019456 w 2183896"/>
              <a:gd name="connsiteY163" fmla="*/ 1640412 h 7341385"/>
              <a:gd name="connsiteX164" fmla="*/ 2056773 w 2183896"/>
              <a:gd name="connsiteY164" fmla="*/ 1798279 h 7341385"/>
              <a:gd name="connsiteX165" fmla="*/ 2091217 w 2183896"/>
              <a:gd name="connsiteY165" fmla="*/ 1996335 h 7341385"/>
              <a:gd name="connsiteX166" fmla="*/ 2125661 w 2183896"/>
              <a:gd name="connsiteY166" fmla="*/ 2306334 h 7341385"/>
              <a:gd name="connsiteX167" fmla="*/ 2148624 w 2183896"/>
              <a:gd name="connsiteY167" fmla="*/ 2573276 h 7341385"/>
              <a:gd name="connsiteX168" fmla="*/ 2183068 w 2183896"/>
              <a:gd name="connsiteY168" fmla="*/ 2840221 h 7341385"/>
              <a:gd name="connsiteX169" fmla="*/ 2183068 w 2183896"/>
              <a:gd name="connsiteY169" fmla="*/ 3015311 h 7341385"/>
              <a:gd name="connsiteX170" fmla="*/ 2174455 w 2183896"/>
              <a:gd name="connsiteY170" fmla="*/ 3253553 h 7341385"/>
              <a:gd name="connsiteX171" fmla="*/ 2160105 w 2183896"/>
              <a:gd name="connsiteY171" fmla="*/ 3422902 h 7341385"/>
              <a:gd name="connsiteX172" fmla="*/ 2137142 w 2183896"/>
              <a:gd name="connsiteY172" fmla="*/ 3543456 h 7341385"/>
              <a:gd name="connsiteX173" fmla="*/ 2122789 w 2183896"/>
              <a:gd name="connsiteY173" fmla="*/ 3586514 h 7341385"/>
              <a:gd name="connsiteX174" fmla="*/ 2117048 w 2183896"/>
              <a:gd name="connsiteY174" fmla="*/ 3652531 h 7341385"/>
              <a:gd name="connsiteX175" fmla="*/ 2094086 w 2183896"/>
              <a:gd name="connsiteY175" fmla="*/ 3712809 h 7341385"/>
              <a:gd name="connsiteX176" fmla="*/ 2071123 w 2183896"/>
              <a:gd name="connsiteY176" fmla="*/ 3718550 h 7341385"/>
              <a:gd name="connsiteX177" fmla="*/ 2028069 w 2183896"/>
              <a:gd name="connsiteY177" fmla="*/ 3689846 h 7341385"/>
              <a:gd name="connsiteX178" fmla="*/ 2007974 w 2183896"/>
              <a:gd name="connsiteY178" fmla="*/ 3684106 h 7341385"/>
              <a:gd name="connsiteX179" fmla="*/ 1970661 w 2183896"/>
              <a:gd name="connsiteY179" fmla="*/ 3761604 h 7341385"/>
              <a:gd name="connsiteX180" fmla="*/ 1918995 w 2183896"/>
              <a:gd name="connsiteY180" fmla="*/ 3816142 h 7341385"/>
              <a:gd name="connsiteX181" fmla="*/ 1850107 w 2183896"/>
              <a:gd name="connsiteY181" fmla="*/ 3864936 h 7341385"/>
              <a:gd name="connsiteX182" fmla="*/ 1835754 w 2183896"/>
              <a:gd name="connsiteY182" fmla="*/ 3890772 h 7341385"/>
              <a:gd name="connsiteX183" fmla="*/ 1852975 w 2183896"/>
              <a:gd name="connsiteY183" fmla="*/ 3956788 h 7341385"/>
              <a:gd name="connsiteX184" fmla="*/ 1873070 w 2183896"/>
              <a:gd name="connsiteY184" fmla="*/ 4381601 h 7341385"/>
              <a:gd name="connsiteX185" fmla="*/ 1861588 w 2183896"/>
              <a:gd name="connsiteY185" fmla="*/ 4473453 h 7341385"/>
              <a:gd name="connsiteX186" fmla="*/ 1873069 w 2183896"/>
              <a:gd name="connsiteY186" fmla="*/ 4602620 h 7341385"/>
              <a:gd name="connsiteX187" fmla="*/ 1930477 w 2183896"/>
              <a:gd name="connsiteY187" fmla="*/ 4843730 h 7341385"/>
              <a:gd name="connsiteX188" fmla="*/ 1916123 w 2183896"/>
              <a:gd name="connsiteY188" fmla="*/ 4992989 h 7341385"/>
              <a:gd name="connsiteX189" fmla="*/ 1893161 w 2183896"/>
              <a:gd name="connsiteY189" fmla="*/ 5130767 h 7341385"/>
              <a:gd name="connsiteX190" fmla="*/ 1893160 w 2183896"/>
              <a:gd name="connsiteY190" fmla="*/ 5205395 h 7341385"/>
              <a:gd name="connsiteX191" fmla="*/ 1873069 w 2183896"/>
              <a:gd name="connsiteY191" fmla="*/ 5216877 h 7341385"/>
              <a:gd name="connsiteX192" fmla="*/ 1835754 w 2183896"/>
              <a:gd name="connsiteY192" fmla="*/ 5239840 h 7341385"/>
              <a:gd name="connsiteX193" fmla="*/ 1847235 w 2183896"/>
              <a:gd name="connsiteY193" fmla="*/ 5325951 h 7341385"/>
              <a:gd name="connsiteX194" fmla="*/ 1838626 w 2183896"/>
              <a:gd name="connsiteY194" fmla="*/ 5354654 h 7341385"/>
              <a:gd name="connsiteX195" fmla="*/ 1824272 w 2183896"/>
              <a:gd name="connsiteY195" fmla="*/ 5357523 h 7341385"/>
              <a:gd name="connsiteX196" fmla="*/ 1809922 w 2183896"/>
              <a:gd name="connsiteY196" fmla="*/ 5369004 h 7341385"/>
              <a:gd name="connsiteX197" fmla="*/ 1804181 w 2183896"/>
              <a:gd name="connsiteY197" fmla="*/ 5406320 h 7341385"/>
              <a:gd name="connsiteX198" fmla="*/ 1809922 w 2183896"/>
              <a:gd name="connsiteY198" fmla="*/ 5429283 h 7341385"/>
              <a:gd name="connsiteX199" fmla="*/ 1807050 w 2183896"/>
              <a:gd name="connsiteY199" fmla="*/ 5457987 h 7341385"/>
              <a:gd name="connsiteX200" fmla="*/ 1786959 w 2183896"/>
              <a:gd name="connsiteY200" fmla="*/ 5472337 h 7341385"/>
              <a:gd name="connsiteX201" fmla="*/ 1769736 w 2183896"/>
              <a:gd name="connsiteY201" fmla="*/ 5480949 h 7341385"/>
              <a:gd name="connsiteX202" fmla="*/ 1749642 w 2183896"/>
              <a:gd name="connsiteY202" fmla="*/ 5526875 h 7341385"/>
              <a:gd name="connsiteX203" fmla="*/ 1680754 w 2183896"/>
              <a:gd name="connsiteY203" fmla="*/ 5641689 h 7341385"/>
              <a:gd name="connsiteX204" fmla="*/ 1608997 w 2183896"/>
              <a:gd name="connsiteY204" fmla="*/ 5782336 h 7341385"/>
              <a:gd name="connsiteX205" fmla="*/ 1565939 w 2183896"/>
              <a:gd name="connsiteY205" fmla="*/ 5891409 h 7341385"/>
              <a:gd name="connsiteX206" fmla="*/ 1548717 w 2183896"/>
              <a:gd name="connsiteY206" fmla="*/ 5931594 h 7341385"/>
              <a:gd name="connsiteX207" fmla="*/ 1537236 w 2183896"/>
              <a:gd name="connsiteY207" fmla="*/ 5989002 h 7341385"/>
              <a:gd name="connsiteX208" fmla="*/ 1522886 w 2183896"/>
              <a:gd name="connsiteY208" fmla="*/ 6011964 h 7341385"/>
              <a:gd name="connsiteX209" fmla="*/ 1511404 w 2183896"/>
              <a:gd name="connsiteY209" fmla="*/ 6037799 h 7341385"/>
              <a:gd name="connsiteX210" fmla="*/ 1505663 w 2183896"/>
              <a:gd name="connsiteY210" fmla="*/ 6057891 h 7341385"/>
              <a:gd name="connsiteX211" fmla="*/ 1471219 w 2183896"/>
              <a:gd name="connsiteY211" fmla="*/ 6089466 h 7341385"/>
              <a:gd name="connsiteX212" fmla="*/ 1488441 w 2183896"/>
              <a:gd name="connsiteY212" fmla="*/ 6169836 h 7341385"/>
              <a:gd name="connsiteX213" fmla="*/ 1571681 w 2183896"/>
              <a:gd name="connsiteY213" fmla="*/ 6195667 h 7341385"/>
              <a:gd name="connsiteX214" fmla="*/ 1577421 w 2183896"/>
              <a:gd name="connsiteY214" fmla="*/ 6238724 h 7341385"/>
              <a:gd name="connsiteX215" fmla="*/ 1548717 w 2183896"/>
              <a:gd name="connsiteY215" fmla="*/ 6247334 h 7341385"/>
              <a:gd name="connsiteX216" fmla="*/ 1597515 w 2183896"/>
              <a:gd name="connsiteY216" fmla="*/ 6316223 h 7341385"/>
              <a:gd name="connsiteX217" fmla="*/ 1542976 w 2183896"/>
              <a:gd name="connsiteY217" fmla="*/ 6342057 h 7341385"/>
              <a:gd name="connsiteX218" fmla="*/ 1565940 w 2183896"/>
              <a:gd name="connsiteY218" fmla="*/ 6387983 h 7341385"/>
              <a:gd name="connsiteX219" fmla="*/ 1640569 w 2183896"/>
              <a:gd name="connsiteY219" fmla="*/ 6594648 h 7341385"/>
              <a:gd name="connsiteX220" fmla="*/ 1614737 w 2183896"/>
              <a:gd name="connsiteY220" fmla="*/ 6821405 h 7341385"/>
              <a:gd name="connsiteX221" fmla="*/ 1474088 w 2183896"/>
              <a:gd name="connsiteY221" fmla="*/ 6844369 h 7341385"/>
              <a:gd name="connsiteX222" fmla="*/ 1310479 w 2183896"/>
              <a:gd name="connsiteY222" fmla="*/ 6700850 h 7341385"/>
              <a:gd name="connsiteX223" fmla="*/ 1238719 w 2183896"/>
              <a:gd name="connsiteY223" fmla="*/ 6468352 h 7341385"/>
              <a:gd name="connsiteX224" fmla="*/ 1204274 w 2183896"/>
              <a:gd name="connsiteY224" fmla="*/ 6494184 h 7341385"/>
              <a:gd name="connsiteX225" fmla="*/ 1224368 w 2183896"/>
              <a:gd name="connsiteY225" fmla="*/ 6531501 h 7341385"/>
              <a:gd name="connsiteX226" fmla="*/ 1224369 w 2183896"/>
              <a:gd name="connsiteY226" fmla="*/ 6571686 h 7341385"/>
              <a:gd name="connsiteX227" fmla="*/ 1235850 w 2183896"/>
              <a:gd name="connsiteY227" fmla="*/ 6660665 h 7341385"/>
              <a:gd name="connsiteX228" fmla="*/ 1210015 w 2183896"/>
              <a:gd name="connsiteY228" fmla="*/ 6695110 h 7341385"/>
              <a:gd name="connsiteX229" fmla="*/ 1232979 w 2183896"/>
              <a:gd name="connsiteY229" fmla="*/ 6766869 h 7341385"/>
              <a:gd name="connsiteX230" fmla="*/ 1235850 w 2183896"/>
              <a:gd name="connsiteY230" fmla="*/ 6841500 h 7341385"/>
              <a:gd name="connsiteX231" fmla="*/ 1319089 w 2183896"/>
              <a:gd name="connsiteY231" fmla="*/ 6904647 h 7341385"/>
              <a:gd name="connsiteX232" fmla="*/ 1327702 w 2183896"/>
              <a:gd name="connsiteY232" fmla="*/ 6953442 h 7341385"/>
              <a:gd name="connsiteX233" fmla="*/ 1310479 w 2183896"/>
              <a:gd name="connsiteY233" fmla="*/ 6979277 h 7341385"/>
              <a:gd name="connsiteX234" fmla="*/ 1327702 w 2183896"/>
              <a:gd name="connsiteY234" fmla="*/ 7051033 h 7341385"/>
              <a:gd name="connsiteX235" fmla="*/ 1321961 w 2183896"/>
              <a:gd name="connsiteY235" fmla="*/ 7142885 h 7341385"/>
              <a:gd name="connsiteX236" fmla="*/ 1333442 w 2183896"/>
              <a:gd name="connsiteY236" fmla="*/ 7200292 h 7341385"/>
              <a:gd name="connsiteX237" fmla="*/ 1313348 w 2183896"/>
              <a:gd name="connsiteY237" fmla="*/ 7309366 h 7341385"/>
              <a:gd name="connsiteX238" fmla="*/ 1267423 w 2183896"/>
              <a:gd name="connsiteY238" fmla="*/ 7338070 h 7341385"/>
              <a:gd name="connsiteX239" fmla="*/ 1083720 w 2183896"/>
              <a:gd name="connsiteY239" fmla="*/ 7338070 h 7341385"/>
              <a:gd name="connsiteX240" fmla="*/ 928720 w 2183896"/>
              <a:gd name="connsiteY240" fmla="*/ 7292144 h 7341385"/>
              <a:gd name="connsiteX241" fmla="*/ 871313 w 2183896"/>
              <a:gd name="connsiteY241" fmla="*/ 7214645 h 7341385"/>
              <a:gd name="connsiteX242" fmla="*/ 865573 w 2183896"/>
              <a:gd name="connsiteY242" fmla="*/ 7131404 h 7341385"/>
              <a:gd name="connsiteX243" fmla="*/ 908629 w 2183896"/>
              <a:gd name="connsiteY243" fmla="*/ 7071128 h 7341385"/>
              <a:gd name="connsiteX244" fmla="*/ 917239 w 2183896"/>
              <a:gd name="connsiteY244" fmla="*/ 7045293 h 7341385"/>
              <a:gd name="connsiteX245" fmla="*/ 868444 w 2183896"/>
              <a:gd name="connsiteY245" fmla="*/ 7048165 h 7341385"/>
              <a:gd name="connsiteX246" fmla="*/ 885666 w 2183896"/>
              <a:gd name="connsiteY246" fmla="*/ 7005108 h 7341385"/>
              <a:gd name="connsiteX247" fmla="*/ 934461 w 2183896"/>
              <a:gd name="connsiteY247" fmla="*/ 6967795 h 7341385"/>
              <a:gd name="connsiteX248" fmla="*/ 957423 w 2183896"/>
              <a:gd name="connsiteY248" fmla="*/ 6933351 h 7341385"/>
              <a:gd name="connsiteX249" fmla="*/ 966036 w 2183896"/>
              <a:gd name="connsiteY249" fmla="*/ 6910388 h 7341385"/>
              <a:gd name="connsiteX250" fmla="*/ 937332 w 2183896"/>
              <a:gd name="connsiteY250" fmla="*/ 6850109 h 7341385"/>
              <a:gd name="connsiteX251" fmla="*/ 940202 w 2183896"/>
              <a:gd name="connsiteY251" fmla="*/ 6786961 h 7341385"/>
              <a:gd name="connsiteX252" fmla="*/ 948815 w 2183896"/>
              <a:gd name="connsiteY252" fmla="*/ 6752517 h 7341385"/>
              <a:gd name="connsiteX253" fmla="*/ 902889 w 2183896"/>
              <a:gd name="connsiteY253" fmla="*/ 6741036 h 7341385"/>
              <a:gd name="connsiteX254" fmla="*/ 868444 w 2183896"/>
              <a:gd name="connsiteY254" fmla="*/ 6720945 h 7341385"/>
              <a:gd name="connsiteX255" fmla="*/ 845481 w 2183896"/>
              <a:gd name="connsiteY255" fmla="*/ 6654925 h 7341385"/>
              <a:gd name="connsiteX256" fmla="*/ 839740 w 2183896"/>
              <a:gd name="connsiteY256" fmla="*/ 6608999 h 7341385"/>
              <a:gd name="connsiteX257" fmla="*/ 842609 w 2183896"/>
              <a:gd name="connsiteY257" fmla="*/ 6586035 h 7341385"/>
              <a:gd name="connsiteX258" fmla="*/ 785202 w 2183896"/>
              <a:gd name="connsiteY258" fmla="*/ 6301872 h 7341385"/>
              <a:gd name="connsiteX259" fmla="*/ 719185 w 2183896"/>
              <a:gd name="connsiteY259" fmla="*/ 6052150 h 7341385"/>
              <a:gd name="connsiteX260" fmla="*/ 681869 w 2183896"/>
              <a:gd name="connsiteY260" fmla="*/ 5834002 h 7341385"/>
              <a:gd name="connsiteX261" fmla="*/ 641684 w 2183896"/>
              <a:gd name="connsiteY261" fmla="*/ 5521135 h 7341385"/>
              <a:gd name="connsiteX262" fmla="*/ 612981 w 2183896"/>
              <a:gd name="connsiteY262" fmla="*/ 5331691 h 7341385"/>
              <a:gd name="connsiteX263" fmla="*/ 615853 w 2183896"/>
              <a:gd name="connsiteY263" fmla="*/ 5277153 h 7341385"/>
              <a:gd name="connsiteX264" fmla="*/ 612980 w 2183896"/>
              <a:gd name="connsiteY264" fmla="*/ 5254190 h 7341385"/>
              <a:gd name="connsiteX265" fmla="*/ 595758 w 2183896"/>
              <a:gd name="connsiteY265" fmla="*/ 5145116 h 7341385"/>
              <a:gd name="connsiteX266" fmla="*/ 561314 w 2183896"/>
              <a:gd name="connsiteY266" fmla="*/ 4995858 h 7341385"/>
              <a:gd name="connsiteX267" fmla="*/ 546964 w 2183896"/>
              <a:gd name="connsiteY267" fmla="*/ 4921229 h 7341385"/>
              <a:gd name="connsiteX268" fmla="*/ 532611 w 2183896"/>
              <a:gd name="connsiteY268" fmla="*/ 4774841 h 7341385"/>
              <a:gd name="connsiteX269" fmla="*/ 515388 w 2183896"/>
              <a:gd name="connsiteY269" fmla="*/ 4599749 h 7341385"/>
              <a:gd name="connsiteX270" fmla="*/ 486685 w 2183896"/>
              <a:gd name="connsiteY270" fmla="*/ 4390214 h 7341385"/>
              <a:gd name="connsiteX271" fmla="*/ 460853 w 2183896"/>
              <a:gd name="connsiteY271" fmla="*/ 4177807 h 7341385"/>
              <a:gd name="connsiteX272" fmla="*/ 432149 w 2183896"/>
              <a:gd name="connsiteY272" fmla="*/ 4054381 h 7341385"/>
              <a:gd name="connsiteX273" fmla="*/ 432149 w 2183896"/>
              <a:gd name="connsiteY273" fmla="*/ 4002714 h 7341385"/>
              <a:gd name="connsiteX274" fmla="*/ 423537 w 2183896"/>
              <a:gd name="connsiteY274" fmla="*/ 3919476 h 7341385"/>
              <a:gd name="connsiteX275" fmla="*/ 417796 w 2183896"/>
              <a:gd name="connsiteY275" fmla="*/ 3841974 h 7341385"/>
              <a:gd name="connsiteX276" fmla="*/ 380483 w 2183896"/>
              <a:gd name="connsiteY276" fmla="*/ 3836234 h 7341385"/>
              <a:gd name="connsiteX277" fmla="*/ 348907 w 2183896"/>
              <a:gd name="connsiteY277" fmla="*/ 3887900 h 7341385"/>
              <a:gd name="connsiteX278" fmla="*/ 308723 w 2183896"/>
              <a:gd name="connsiteY278" fmla="*/ 3916604 h 7341385"/>
              <a:gd name="connsiteX279" fmla="*/ 277151 w 2183896"/>
              <a:gd name="connsiteY279" fmla="*/ 3902253 h 7341385"/>
              <a:gd name="connsiteX280" fmla="*/ 81966 w 2183896"/>
              <a:gd name="connsiteY280" fmla="*/ 3841974 h 7341385"/>
              <a:gd name="connsiteX281" fmla="*/ 67612 w 2183896"/>
              <a:gd name="connsiteY281" fmla="*/ 3816143 h 7341385"/>
              <a:gd name="connsiteX282" fmla="*/ 64743 w 2183896"/>
              <a:gd name="connsiteY282" fmla="*/ 3787439 h 7341385"/>
              <a:gd name="connsiteX283" fmla="*/ 18818 w 2183896"/>
              <a:gd name="connsiteY283" fmla="*/ 3775958 h 7341385"/>
              <a:gd name="connsiteX284" fmla="*/ 10206 w 2183896"/>
              <a:gd name="connsiteY284" fmla="*/ 3755864 h 7341385"/>
              <a:gd name="connsiteX285" fmla="*/ 41780 w 2183896"/>
              <a:gd name="connsiteY285" fmla="*/ 3672625 h 7341385"/>
              <a:gd name="connsiteX286" fmla="*/ 56131 w 2183896"/>
              <a:gd name="connsiteY286" fmla="*/ 3629567 h 7341385"/>
              <a:gd name="connsiteX287" fmla="*/ 33168 w 2183896"/>
              <a:gd name="connsiteY287" fmla="*/ 3514754 h 7341385"/>
              <a:gd name="connsiteX288" fmla="*/ 30300 w 2183896"/>
              <a:gd name="connsiteY288" fmla="*/ 3394198 h 7341385"/>
              <a:gd name="connsiteX289" fmla="*/ 38909 w 2183896"/>
              <a:gd name="connsiteY289" fmla="*/ 3325310 h 7341385"/>
              <a:gd name="connsiteX290" fmla="*/ 36040 w 2183896"/>
              <a:gd name="connsiteY290" fmla="*/ 3161701 h 7341385"/>
              <a:gd name="connsiteX291" fmla="*/ 30299 w 2183896"/>
              <a:gd name="connsiteY291" fmla="*/ 2909110 h 7341385"/>
              <a:gd name="connsiteX292" fmla="*/ 50391 w 2183896"/>
              <a:gd name="connsiteY292" fmla="*/ 2768461 h 7341385"/>
              <a:gd name="connsiteX293" fmla="*/ 41781 w 2183896"/>
              <a:gd name="connsiteY293" fmla="*/ 2754110 h 7341385"/>
              <a:gd name="connsiteX294" fmla="*/ 38908 w 2183896"/>
              <a:gd name="connsiteY294" fmla="*/ 2731147 h 7341385"/>
              <a:gd name="connsiteX295" fmla="*/ 10205 w 2183896"/>
              <a:gd name="connsiteY295" fmla="*/ 2676609 h 7341385"/>
              <a:gd name="connsiteX296" fmla="*/ 1596 w 2183896"/>
              <a:gd name="connsiteY296" fmla="*/ 2584757 h 7341385"/>
              <a:gd name="connsiteX297" fmla="*/ 18818 w 2183896"/>
              <a:gd name="connsiteY297" fmla="*/ 2530222 h 7341385"/>
              <a:gd name="connsiteX298" fmla="*/ 41781 w 2183896"/>
              <a:gd name="connsiteY298" fmla="*/ 2498647 h 7341385"/>
              <a:gd name="connsiteX299" fmla="*/ 30300 w 2183896"/>
              <a:gd name="connsiteY299" fmla="*/ 2403926 h 7341385"/>
              <a:gd name="connsiteX300" fmla="*/ 33168 w 2183896"/>
              <a:gd name="connsiteY300" fmla="*/ 2271890 h 7341385"/>
              <a:gd name="connsiteX301" fmla="*/ 44649 w 2183896"/>
              <a:gd name="connsiteY301" fmla="*/ 2211611 h 7341385"/>
              <a:gd name="connsiteX302" fmla="*/ 56131 w 2183896"/>
              <a:gd name="connsiteY302" fmla="*/ 2056612 h 7341385"/>
              <a:gd name="connsiteX303" fmla="*/ 84834 w 2183896"/>
              <a:gd name="connsiteY303" fmla="*/ 1812633 h 7341385"/>
              <a:gd name="connsiteX304" fmla="*/ 150854 w 2183896"/>
              <a:gd name="connsiteY304" fmla="*/ 1568651 h 7341385"/>
              <a:gd name="connsiteX305" fmla="*/ 168076 w 2183896"/>
              <a:gd name="connsiteY305" fmla="*/ 1494021 h 7341385"/>
              <a:gd name="connsiteX306" fmla="*/ 191039 w 2183896"/>
              <a:gd name="connsiteY306" fmla="*/ 1450968 h 7341385"/>
              <a:gd name="connsiteX307" fmla="*/ 274278 w 2183896"/>
              <a:gd name="connsiteY307" fmla="*/ 1353376 h 7341385"/>
              <a:gd name="connsiteX308" fmla="*/ 337426 w 2183896"/>
              <a:gd name="connsiteY308" fmla="*/ 1330412 h 7341385"/>
              <a:gd name="connsiteX309" fmla="*/ 380483 w 2183896"/>
              <a:gd name="connsiteY309" fmla="*/ 1307450 h 7341385"/>
              <a:gd name="connsiteX310" fmla="*/ 435018 w 2183896"/>
              <a:gd name="connsiteY310" fmla="*/ 1293097 h 7341385"/>
              <a:gd name="connsiteX311" fmla="*/ 466594 w 2183896"/>
              <a:gd name="connsiteY311" fmla="*/ 1281615 h 7341385"/>
              <a:gd name="connsiteX312" fmla="*/ 501038 w 2183896"/>
              <a:gd name="connsiteY312" fmla="*/ 1264393 h 7341385"/>
              <a:gd name="connsiteX313" fmla="*/ 541224 w 2183896"/>
              <a:gd name="connsiteY313" fmla="*/ 1252912 h 7341385"/>
              <a:gd name="connsiteX314" fmla="*/ 578536 w 2183896"/>
              <a:gd name="connsiteY314" fmla="*/ 1229948 h 7341385"/>
              <a:gd name="connsiteX315" fmla="*/ 658907 w 2183896"/>
              <a:gd name="connsiteY315" fmla="*/ 1189764 h 7341385"/>
              <a:gd name="connsiteX316" fmla="*/ 701963 w 2183896"/>
              <a:gd name="connsiteY316" fmla="*/ 1166801 h 7341385"/>
              <a:gd name="connsiteX317" fmla="*/ 739277 w 2183896"/>
              <a:gd name="connsiteY317" fmla="*/ 1143838 h 7341385"/>
              <a:gd name="connsiteX318" fmla="*/ 782333 w 2183896"/>
              <a:gd name="connsiteY318" fmla="*/ 1138097 h 7341385"/>
              <a:gd name="connsiteX319" fmla="*/ 782334 w 2183896"/>
              <a:gd name="connsiteY319" fmla="*/ 980229 h 7341385"/>
              <a:gd name="connsiteX320" fmla="*/ 681869 w 2183896"/>
              <a:gd name="connsiteY320" fmla="*/ 968748 h 7341385"/>
              <a:gd name="connsiteX321" fmla="*/ 644556 w 2183896"/>
              <a:gd name="connsiteY321" fmla="*/ 919950 h 7341385"/>
              <a:gd name="connsiteX322" fmla="*/ 630203 w 2183896"/>
              <a:gd name="connsiteY322" fmla="*/ 891247 h 7341385"/>
              <a:gd name="connsiteX323" fmla="*/ 569927 w 2183896"/>
              <a:gd name="connsiteY323" fmla="*/ 816617 h 7341385"/>
              <a:gd name="connsiteX324" fmla="*/ 524001 w 2183896"/>
              <a:gd name="connsiteY324" fmla="*/ 753469 h 7341385"/>
              <a:gd name="connsiteX325" fmla="*/ 501039 w 2183896"/>
              <a:gd name="connsiteY325" fmla="*/ 681712 h 7341385"/>
              <a:gd name="connsiteX326" fmla="*/ 498166 w 2183896"/>
              <a:gd name="connsiteY326" fmla="*/ 609951 h 7341385"/>
              <a:gd name="connsiteX327" fmla="*/ 457981 w 2183896"/>
              <a:gd name="connsiteY327" fmla="*/ 578378 h 7341385"/>
              <a:gd name="connsiteX328" fmla="*/ 452240 w 2183896"/>
              <a:gd name="connsiteY328" fmla="*/ 529581 h 7341385"/>
              <a:gd name="connsiteX329" fmla="*/ 437891 w 2183896"/>
              <a:gd name="connsiteY329" fmla="*/ 506619 h 7341385"/>
              <a:gd name="connsiteX330" fmla="*/ 437890 w 2183896"/>
              <a:gd name="connsiteY330" fmla="*/ 532453 h 7341385"/>
              <a:gd name="connsiteX331" fmla="*/ 412055 w 2183896"/>
              <a:gd name="connsiteY331" fmla="*/ 454952 h 7341385"/>
              <a:gd name="connsiteX332" fmla="*/ 397706 w 2183896"/>
              <a:gd name="connsiteY332" fmla="*/ 348750 h 7341385"/>
              <a:gd name="connsiteX333" fmla="*/ 391964 w 2183896"/>
              <a:gd name="connsiteY333" fmla="*/ 368842 h 7341385"/>
              <a:gd name="connsiteX334" fmla="*/ 400574 w 2183896"/>
              <a:gd name="connsiteY334" fmla="*/ 317175 h 7341385"/>
              <a:gd name="connsiteX335" fmla="*/ 423537 w 2183896"/>
              <a:gd name="connsiteY335" fmla="*/ 219583 h 7341385"/>
              <a:gd name="connsiteX336" fmla="*/ 489557 w 2183896"/>
              <a:gd name="connsiteY336" fmla="*/ 136344 h 7341385"/>
              <a:gd name="connsiteX337" fmla="*/ 480944 w 2183896"/>
              <a:gd name="connsiteY337" fmla="*/ 133472 h 7341385"/>
              <a:gd name="connsiteX338" fmla="*/ 569927 w 2183896"/>
              <a:gd name="connsiteY338" fmla="*/ 64583 h 7341385"/>
              <a:gd name="connsiteX339" fmla="*/ 630203 w 2183896"/>
              <a:gd name="connsiteY339" fmla="*/ 87546 h 7341385"/>
              <a:gd name="connsiteX340" fmla="*/ 693350 w 2183896"/>
              <a:gd name="connsiteY340" fmla="*/ 55975 h 7341385"/>
              <a:gd name="connsiteX341" fmla="*/ 750758 w 2183896"/>
              <a:gd name="connsiteY341" fmla="*/ 44493 h 7341385"/>
              <a:gd name="connsiteX342" fmla="*/ 782334 w 2183896"/>
              <a:gd name="connsiteY342" fmla="*/ 27270 h 7341385"/>
              <a:gd name="connsiteX343" fmla="*/ 813906 w 2183896"/>
              <a:gd name="connsiteY343" fmla="*/ 27270 h 7341385"/>
              <a:gd name="connsiteX344" fmla="*/ 845481 w 2183896"/>
              <a:gd name="connsiteY344" fmla="*/ 15789 h 7341385"/>
              <a:gd name="connsiteX345" fmla="*/ 914370 w 2183896"/>
              <a:gd name="connsiteY345" fmla="*/ 12917 h 7341385"/>
              <a:gd name="connsiteX346" fmla="*/ 951683 w 2183896"/>
              <a:gd name="connsiteY346" fmla="*/ 10048 h 7341385"/>
              <a:gd name="connsiteX347" fmla="*/ 1000480 w 2183896"/>
              <a:gd name="connsiteY347" fmla="*/ 1435 h 7341385"/>
              <a:gd name="connsiteX348" fmla="*/ 1016983 w 2183896"/>
              <a:gd name="connsiteY348"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797602 w 2183896"/>
              <a:gd name="connsiteY65" fmla="*/ 2765288 h 7341385"/>
              <a:gd name="connsiteX66" fmla="*/ 319884 w 2183896"/>
              <a:gd name="connsiteY66" fmla="*/ 2880390 h 7341385"/>
              <a:gd name="connsiteX67" fmla="*/ 296299 w 2183896"/>
              <a:gd name="connsiteY67" fmla="*/ 2903482 h 7341385"/>
              <a:gd name="connsiteX68" fmla="*/ 295032 w 2183896"/>
              <a:gd name="connsiteY68" fmla="*/ 2910748 h 7341385"/>
              <a:gd name="connsiteX69" fmla="*/ 315246 w 2183896"/>
              <a:gd name="connsiteY69" fmla="*/ 3112300 h 7341385"/>
              <a:gd name="connsiteX70" fmla="*/ 292943 w 2183896"/>
              <a:gd name="connsiteY70" fmla="*/ 3346476 h 7341385"/>
              <a:gd name="connsiteX71" fmla="*/ 281790 w 2183896"/>
              <a:gd name="connsiteY71" fmla="*/ 3524895 h 7341385"/>
              <a:gd name="connsiteX72" fmla="*/ 305237 w 2183896"/>
              <a:gd name="connsiteY72" fmla="*/ 3628847 h 7341385"/>
              <a:gd name="connsiteX73" fmla="*/ 395576 w 2183896"/>
              <a:gd name="connsiteY73" fmla="*/ 3664984 h 7341385"/>
              <a:gd name="connsiteX74" fmla="*/ 457489 w 2183896"/>
              <a:gd name="connsiteY74" fmla="*/ 3710228 h 7341385"/>
              <a:gd name="connsiteX75" fmla="*/ 340808 w 2183896"/>
              <a:gd name="connsiteY75" fmla="*/ 3705465 h 7341385"/>
              <a:gd name="connsiteX76" fmla="*/ 274133 w 2183896"/>
              <a:gd name="connsiteY76" fmla="*/ 3705465 h 7341385"/>
              <a:gd name="connsiteX77" fmla="*/ 337549 w 2183896"/>
              <a:gd name="connsiteY77" fmla="*/ 3781375 h 7341385"/>
              <a:gd name="connsiteX78" fmla="*/ 705536 w 2183896"/>
              <a:gd name="connsiteY78" fmla="*/ 3814828 h 7341385"/>
              <a:gd name="connsiteX79" fmla="*/ 797602 w 2183896"/>
              <a:gd name="connsiteY79" fmla="*/ 2765288 h 7341385"/>
              <a:gd name="connsiteX80" fmla="*/ 420669 w 2183896"/>
              <a:gd name="connsiteY80" fmla="*/ 2779942 h 7341385"/>
              <a:gd name="connsiteX81" fmla="*/ 406315 w 2183896"/>
              <a:gd name="connsiteY81" fmla="*/ 2794295 h 7341385"/>
              <a:gd name="connsiteX82" fmla="*/ 369002 w 2183896"/>
              <a:gd name="connsiteY82" fmla="*/ 2828740 h 7341385"/>
              <a:gd name="connsiteX83" fmla="*/ 343166 w 2183896"/>
              <a:gd name="connsiteY83" fmla="*/ 2828739 h 7341385"/>
              <a:gd name="connsiteX84" fmla="*/ 340298 w 2183896"/>
              <a:gd name="connsiteY84" fmla="*/ 2874665 h 7341385"/>
              <a:gd name="connsiteX85" fmla="*/ 414928 w 2183896"/>
              <a:gd name="connsiteY85" fmla="*/ 2854637 h 7341385"/>
              <a:gd name="connsiteX86" fmla="*/ 417796 w 2183896"/>
              <a:gd name="connsiteY86" fmla="*/ 2814386 h 7341385"/>
              <a:gd name="connsiteX87" fmla="*/ 420669 w 2183896"/>
              <a:gd name="connsiteY87" fmla="*/ 2779942 h 7341385"/>
              <a:gd name="connsiteX88" fmla="*/ 1654922 w 2183896"/>
              <a:gd name="connsiteY88" fmla="*/ 2335038 h 7341385"/>
              <a:gd name="connsiteX89" fmla="*/ 1643440 w 2183896"/>
              <a:gd name="connsiteY89" fmla="*/ 2375223 h 7341385"/>
              <a:gd name="connsiteX90" fmla="*/ 1649182 w 2183896"/>
              <a:gd name="connsiteY90" fmla="*/ 2478556 h 7341385"/>
              <a:gd name="connsiteX91" fmla="*/ 1675013 w 2183896"/>
              <a:gd name="connsiteY91" fmla="*/ 2782814 h 7341385"/>
              <a:gd name="connsiteX92" fmla="*/ 1720939 w 2183896"/>
              <a:gd name="connsiteY92" fmla="*/ 2963645 h 7341385"/>
              <a:gd name="connsiteX93" fmla="*/ 1712330 w 2183896"/>
              <a:gd name="connsiteY93" fmla="*/ 2857443 h 7341385"/>
              <a:gd name="connsiteX94" fmla="*/ 1700847 w 2183896"/>
              <a:gd name="connsiteY94" fmla="*/ 2616333 h 7341385"/>
              <a:gd name="connsiteX95" fmla="*/ 1680754 w 2183896"/>
              <a:gd name="connsiteY95" fmla="*/ 2395314 h 7341385"/>
              <a:gd name="connsiteX96" fmla="*/ 1654922 w 2183896"/>
              <a:gd name="connsiteY96" fmla="*/ 2335038 h 7341385"/>
              <a:gd name="connsiteX97" fmla="*/ 1016983 w 2183896"/>
              <a:gd name="connsiteY97" fmla="*/ 0 h 7341385"/>
              <a:gd name="connsiteX98" fmla="*/ 1063628 w 2183896"/>
              <a:gd name="connsiteY98" fmla="*/ 7176 h 7341385"/>
              <a:gd name="connsiteX99" fmla="*/ 1132517 w 2183896"/>
              <a:gd name="connsiteY99" fmla="*/ 38752 h 7341385"/>
              <a:gd name="connsiteX100" fmla="*/ 1115294 w 2183896"/>
              <a:gd name="connsiteY100" fmla="*/ 33011 h 7341385"/>
              <a:gd name="connsiteX101" fmla="*/ 1175571 w 2183896"/>
              <a:gd name="connsiteY101" fmla="*/ 93287 h 7341385"/>
              <a:gd name="connsiteX102" fmla="*/ 1207147 w 2183896"/>
              <a:gd name="connsiteY102" fmla="*/ 133472 h 7341385"/>
              <a:gd name="connsiteX103" fmla="*/ 1192793 w 2183896"/>
              <a:gd name="connsiteY103" fmla="*/ 124863 h 7341385"/>
              <a:gd name="connsiteX104" fmla="*/ 1224368 w 2183896"/>
              <a:gd name="connsiteY104" fmla="*/ 162175 h 7341385"/>
              <a:gd name="connsiteX105" fmla="*/ 1301867 w 2183896"/>
              <a:gd name="connsiteY105" fmla="*/ 256898 h 7341385"/>
              <a:gd name="connsiteX106" fmla="*/ 1330571 w 2183896"/>
              <a:gd name="connsiteY106" fmla="*/ 406157 h 7341385"/>
              <a:gd name="connsiteX107" fmla="*/ 1327701 w 2183896"/>
              <a:gd name="connsiteY107" fmla="*/ 518100 h 7341385"/>
              <a:gd name="connsiteX108" fmla="*/ 1350664 w 2183896"/>
              <a:gd name="connsiteY108" fmla="*/ 535322 h 7341385"/>
              <a:gd name="connsiteX109" fmla="*/ 1319088 w 2183896"/>
              <a:gd name="connsiteY109" fmla="*/ 518100 h 7341385"/>
              <a:gd name="connsiteX110" fmla="*/ 1319088 w 2183896"/>
              <a:gd name="connsiteY110" fmla="*/ 552544 h 7341385"/>
              <a:gd name="connsiteX111" fmla="*/ 1342052 w 2183896"/>
              <a:gd name="connsiteY111" fmla="*/ 566898 h 7341385"/>
              <a:gd name="connsiteX112" fmla="*/ 1321961 w 2183896"/>
              <a:gd name="connsiteY112" fmla="*/ 564026 h 7341385"/>
              <a:gd name="connsiteX113" fmla="*/ 1324830 w 2183896"/>
              <a:gd name="connsiteY113" fmla="*/ 589861 h 7341385"/>
              <a:gd name="connsiteX114" fmla="*/ 1353533 w 2183896"/>
              <a:gd name="connsiteY114" fmla="*/ 615693 h 7341385"/>
              <a:gd name="connsiteX115" fmla="*/ 1339183 w 2183896"/>
              <a:gd name="connsiteY115" fmla="*/ 609952 h 7341385"/>
              <a:gd name="connsiteX116" fmla="*/ 1347792 w 2183896"/>
              <a:gd name="connsiteY116" fmla="*/ 635786 h 7341385"/>
              <a:gd name="connsiteX117" fmla="*/ 1356405 w 2183896"/>
              <a:gd name="connsiteY117" fmla="*/ 647268 h 7341385"/>
              <a:gd name="connsiteX118" fmla="*/ 1339182 w 2183896"/>
              <a:gd name="connsiteY118" fmla="*/ 635786 h 7341385"/>
              <a:gd name="connsiteX119" fmla="*/ 1333443 w 2183896"/>
              <a:gd name="connsiteY119" fmla="*/ 653008 h 7341385"/>
              <a:gd name="connsiteX120" fmla="*/ 1339183 w 2183896"/>
              <a:gd name="connsiteY120" fmla="*/ 675972 h 7341385"/>
              <a:gd name="connsiteX121" fmla="*/ 1324829 w 2183896"/>
              <a:gd name="connsiteY121" fmla="*/ 658749 h 7341385"/>
              <a:gd name="connsiteX122" fmla="*/ 1321960 w 2183896"/>
              <a:gd name="connsiteY122" fmla="*/ 678841 h 7341385"/>
              <a:gd name="connsiteX123" fmla="*/ 1333443 w 2183896"/>
              <a:gd name="connsiteY123" fmla="*/ 701803 h 7341385"/>
              <a:gd name="connsiteX124" fmla="*/ 1316220 w 2183896"/>
              <a:gd name="connsiteY124" fmla="*/ 687453 h 7341385"/>
              <a:gd name="connsiteX125" fmla="*/ 1313349 w 2183896"/>
              <a:gd name="connsiteY125" fmla="*/ 701803 h 7341385"/>
              <a:gd name="connsiteX126" fmla="*/ 1316219 w 2183896"/>
              <a:gd name="connsiteY126" fmla="*/ 716156 h 7341385"/>
              <a:gd name="connsiteX127" fmla="*/ 1287517 w 2183896"/>
              <a:gd name="connsiteY127" fmla="*/ 690322 h 7341385"/>
              <a:gd name="connsiteX128" fmla="*/ 1284645 w 2183896"/>
              <a:gd name="connsiteY128" fmla="*/ 721897 h 7341385"/>
              <a:gd name="connsiteX129" fmla="*/ 1293257 w 2183896"/>
              <a:gd name="connsiteY129" fmla="*/ 739119 h 7341385"/>
              <a:gd name="connsiteX130" fmla="*/ 1276035 w 2183896"/>
              <a:gd name="connsiteY130" fmla="*/ 733378 h 7341385"/>
              <a:gd name="connsiteX131" fmla="*/ 1287516 w 2183896"/>
              <a:gd name="connsiteY131" fmla="*/ 753469 h 7341385"/>
              <a:gd name="connsiteX132" fmla="*/ 1304739 w 2183896"/>
              <a:gd name="connsiteY132" fmla="*/ 762082 h 7341385"/>
              <a:gd name="connsiteX133" fmla="*/ 1284645 w 2183896"/>
              <a:gd name="connsiteY133" fmla="*/ 756341 h 7341385"/>
              <a:gd name="connsiteX134" fmla="*/ 1287516 w 2183896"/>
              <a:gd name="connsiteY134" fmla="*/ 770691 h 7341385"/>
              <a:gd name="connsiteX135" fmla="*/ 1296126 w 2183896"/>
              <a:gd name="connsiteY135" fmla="*/ 785044 h 7341385"/>
              <a:gd name="connsiteX136" fmla="*/ 1273163 w 2183896"/>
              <a:gd name="connsiteY136" fmla="*/ 767822 h 7341385"/>
              <a:gd name="connsiteX137" fmla="*/ 1261682 w 2183896"/>
              <a:gd name="connsiteY137" fmla="*/ 782173 h 7341385"/>
              <a:gd name="connsiteX138" fmla="*/ 1264554 w 2183896"/>
              <a:gd name="connsiteY138" fmla="*/ 808008 h 7341385"/>
              <a:gd name="connsiteX139" fmla="*/ 1253072 w 2183896"/>
              <a:gd name="connsiteY139" fmla="*/ 793655 h 7341385"/>
              <a:gd name="connsiteX140" fmla="*/ 1241591 w 2183896"/>
              <a:gd name="connsiteY140" fmla="*/ 813749 h 7341385"/>
              <a:gd name="connsiteX141" fmla="*/ 1238719 w 2183896"/>
              <a:gd name="connsiteY141" fmla="*/ 833839 h 7341385"/>
              <a:gd name="connsiteX142" fmla="*/ 1232979 w 2183896"/>
              <a:gd name="connsiteY142" fmla="*/ 819489 h 7341385"/>
              <a:gd name="connsiteX143" fmla="*/ 1230110 w 2183896"/>
              <a:gd name="connsiteY143" fmla="*/ 851062 h 7341385"/>
              <a:gd name="connsiteX144" fmla="*/ 1235850 w 2183896"/>
              <a:gd name="connsiteY144" fmla="*/ 874024 h 7341385"/>
              <a:gd name="connsiteX145" fmla="*/ 1224368 w 2183896"/>
              <a:gd name="connsiteY145" fmla="*/ 856803 h 7341385"/>
              <a:gd name="connsiteX146" fmla="*/ 1215755 w 2183896"/>
              <a:gd name="connsiteY146" fmla="*/ 894119 h 7341385"/>
              <a:gd name="connsiteX147" fmla="*/ 1255941 w 2183896"/>
              <a:gd name="connsiteY147" fmla="*/ 985969 h 7341385"/>
              <a:gd name="connsiteX148" fmla="*/ 1296126 w 2183896"/>
              <a:gd name="connsiteY148" fmla="*/ 1049117 h 7341385"/>
              <a:gd name="connsiteX149" fmla="*/ 1336311 w 2183896"/>
              <a:gd name="connsiteY149" fmla="*/ 1072081 h 7341385"/>
              <a:gd name="connsiteX150" fmla="*/ 1356404 w 2183896"/>
              <a:gd name="connsiteY150" fmla="*/ 1069208 h 7341385"/>
              <a:gd name="connsiteX151" fmla="*/ 1370755 w 2183896"/>
              <a:gd name="connsiteY151" fmla="*/ 1077821 h 7341385"/>
              <a:gd name="connsiteX152" fmla="*/ 1405200 w 2183896"/>
              <a:gd name="connsiteY152" fmla="*/ 1077821 h 7341385"/>
              <a:gd name="connsiteX153" fmla="*/ 1448257 w 2183896"/>
              <a:gd name="connsiteY153" fmla="*/ 1097912 h 7341385"/>
              <a:gd name="connsiteX154" fmla="*/ 1491310 w 2183896"/>
              <a:gd name="connsiteY154" fmla="*/ 1100784 h 7341385"/>
              <a:gd name="connsiteX155" fmla="*/ 1586033 w 2183896"/>
              <a:gd name="connsiteY155" fmla="*/ 1123747 h 7341385"/>
              <a:gd name="connsiteX156" fmla="*/ 1637700 w 2183896"/>
              <a:gd name="connsiteY156" fmla="*/ 1129488 h 7341385"/>
              <a:gd name="connsiteX157" fmla="*/ 1715199 w 2183896"/>
              <a:gd name="connsiteY157" fmla="*/ 1149578 h 7341385"/>
              <a:gd name="connsiteX158" fmla="*/ 1758255 w 2183896"/>
              <a:gd name="connsiteY158" fmla="*/ 1161060 h 7341385"/>
              <a:gd name="connsiteX159" fmla="*/ 1881680 w 2183896"/>
              <a:gd name="connsiteY159" fmla="*/ 1235690 h 7341385"/>
              <a:gd name="connsiteX160" fmla="*/ 1944827 w 2183896"/>
              <a:gd name="connsiteY160" fmla="*/ 1382079 h 7341385"/>
              <a:gd name="connsiteX161" fmla="*/ 1964921 w 2183896"/>
              <a:gd name="connsiteY161" fmla="*/ 1422264 h 7341385"/>
              <a:gd name="connsiteX162" fmla="*/ 1990753 w 2183896"/>
              <a:gd name="connsiteY162" fmla="*/ 1531338 h 7341385"/>
              <a:gd name="connsiteX163" fmla="*/ 2019456 w 2183896"/>
              <a:gd name="connsiteY163" fmla="*/ 1640412 h 7341385"/>
              <a:gd name="connsiteX164" fmla="*/ 2056773 w 2183896"/>
              <a:gd name="connsiteY164" fmla="*/ 1798279 h 7341385"/>
              <a:gd name="connsiteX165" fmla="*/ 2091217 w 2183896"/>
              <a:gd name="connsiteY165" fmla="*/ 1996335 h 7341385"/>
              <a:gd name="connsiteX166" fmla="*/ 2125661 w 2183896"/>
              <a:gd name="connsiteY166" fmla="*/ 2306334 h 7341385"/>
              <a:gd name="connsiteX167" fmla="*/ 2148624 w 2183896"/>
              <a:gd name="connsiteY167" fmla="*/ 2573276 h 7341385"/>
              <a:gd name="connsiteX168" fmla="*/ 2183068 w 2183896"/>
              <a:gd name="connsiteY168" fmla="*/ 2840221 h 7341385"/>
              <a:gd name="connsiteX169" fmla="*/ 2183068 w 2183896"/>
              <a:gd name="connsiteY169" fmla="*/ 3015311 h 7341385"/>
              <a:gd name="connsiteX170" fmla="*/ 2174455 w 2183896"/>
              <a:gd name="connsiteY170" fmla="*/ 3253553 h 7341385"/>
              <a:gd name="connsiteX171" fmla="*/ 2160105 w 2183896"/>
              <a:gd name="connsiteY171" fmla="*/ 3422902 h 7341385"/>
              <a:gd name="connsiteX172" fmla="*/ 2137142 w 2183896"/>
              <a:gd name="connsiteY172" fmla="*/ 3543456 h 7341385"/>
              <a:gd name="connsiteX173" fmla="*/ 2122789 w 2183896"/>
              <a:gd name="connsiteY173" fmla="*/ 3586514 h 7341385"/>
              <a:gd name="connsiteX174" fmla="*/ 2117048 w 2183896"/>
              <a:gd name="connsiteY174" fmla="*/ 3652531 h 7341385"/>
              <a:gd name="connsiteX175" fmla="*/ 2094086 w 2183896"/>
              <a:gd name="connsiteY175" fmla="*/ 3712809 h 7341385"/>
              <a:gd name="connsiteX176" fmla="*/ 2071123 w 2183896"/>
              <a:gd name="connsiteY176" fmla="*/ 3718550 h 7341385"/>
              <a:gd name="connsiteX177" fmla="*/ 2028069 w 2183896"/>
              <a:gd name="connsiteY177" fmla="*/ 3689846 h 7341385"/>
              <a:gd name="connsiteX178" fmla="*/ 2007974 w 2183896"/>
              <a:gd name="connsiteY178" fmla="*/ 3684106 h 7341385"/>
              <a:gd name="connsiteX179" fmla="*/ 1970661 w 2183896"/>
              <a:gd name="connsiteY179" fmla="*/ 3761604 h 7341385"/>
              <a:gd name="connsiteX180" fmla="*/ 1918995 w 2183896"/>
              <a:gd name="connsiteY180" fmla="*/ 3816142 h 7341385"/>
              <a:gd name="connsiteX181" fmla="*/ 1850107 w 2183896"/>
              <a:gd name="connsiteY181" fmla="*/ 3864936 h 7341385"/>
              <a:gd name="connsiteX182" fmla="*/ 1835754 w 2183896"/>
              <a:gd name="connsiteY182" fmla="*/ 3890772 h 7341385"/>
              <a:gd name="connsiteX183" fmla="*/ 1852975 w 2183896"/>
              <a:gd name="connsiteY183" fmla="*/ 3956788 h 7341385"/>
              <a:gd name="connsiteX184" fmla="*/ 1873070 w 2183896"/>
              <a:gd name="connsiteY184" fmla="*/ 4381601 h 7341385"/>
              <a:gd name="connsiteX185" fmla="*/ 1861588 w 2183896"/>
              <a:gd name="connsiteY185" fmla="*/ 4473453 h 7341385"/>
              <a:gd name="connsiteX186" fmla="*/ 1873069 w 2183896"/>
              <a:gd name="connsiteY186" fmla="*/ 4602620 h 7341385"/>
              <a:gd name="connsiteX187" fmla="*/ 1930477 w 2183896"/>
              <a:gd name="connsiteY187" fmla="*/ 4843730 h 7341385"/>
              <a:gd name="connsiteX188" fmla="*/ 1916123 w 2183896"/>
              <a:gd name="connsiteY188" fmla="*/ 4992989 h 7341385"/>
              <a:gd name="connsiteX189" fmla="*/ 1893161 w 2183896"/>
              <a:gd name="connsiteY189" fmla="*/ 5130767 h 7341385"/>
              <a:gd name="connsiteX190" fmla="*/ 1893160 w 2183896"/>
              <a:gd name="connsiteY190" fmla="*/ 5205395 h 7341385"/>
              <a:gd name="connsiteX191" fmla="*/ 1873069 w 2183896"/>
              <a:gd name="connsiteY191" fmla="*/ 5216877 h 7341385"/>
              <a:gd name="connsiteX192" fmla="*/ 1835754 w 2183896"/>
              <a:gd name="connsiteY192" fmla="*/ 5239840 h 7341385"/>
              <a:gd name="connsiteX193" fmla="*/ 1847235 w 2183896"/>
              <a:gd name="connsiteY193" fmla="*/ 5325951 h 7341385"/>
              <a:gd name="connsiteX194" fmla="*/ 1838626 w 2183896"/>
              <a:gd name="connsiteY194" fmla="*/ 5354654 h 7341385"/>
              <a:gd name="connsiteX195" fmla="*/ 1824272 w 2183896"/>
              <a:gd name="connsiteY195" fmla="*/ 5357523 h 7341385"/>
              <a:gd name="connsiteX196" fmla="*/ 1809922 w 2183896"/>
              <a:gd name="connsiteY196" fmla="*/ 5369004 h 7341385"/>
              <a:gd name="connsiteX197" fmla="*/ 1804181 w 2183896"/>
              <a:gd name="connsiteY197" fmla="*/ 5406320 h 7341385"/>
              <a:gd name="connsiteX198" fmla="*/ 1809922 w 2183896"/>
              <a:gd name="connsiteY198" fmla="*/ 5429283 h 7341385"/>
              <a:gd name="connsiteX199" fmla="*/ 1807050 w 2183896"/>
              <a:gd name="connsiteY199" fmla="*/ 5457987 h 7341385"/>
              <a:gd name="connsiteX200" fmla="*/ 1786959 w 2183896"/>
              <a:gd name="connsiteY200" fmla="*/ 5472337 h 7341385"/>
              <a:gd name="connsiteX201" fmla="*/ 1769736 w 2183896"/>
              <a:gd name="connsiteY201" fmla="*/ 5480949 h 7341385"/>
              <a:gd name="connsiteX202" fmla="*/ 1749642 w 2183896"/>
              <a:gd name="connsiteY202" fmla="*/ 5526875 h 7341385"/>
              <a:gd name="connsiteX203" fmla="*/ 1680754 w 2183896"/>
              <a:gd name="connsiteY203" fmla="*/ 5641689 h 7341385"/>
              <a:gd name="connsiteX204" fmla="*/ 1608997 w 2183896"/>
              <a:gd name="connsiteY204" fmla="*/ 5782336 h 7341385"/>
              <a:gd name="connsiteX205" fmla="*/ 1565939 w 2183896"/>
              <a:gd name="connsiteY205" fmla="*/ 5891409 h 7341385"/>
              <a:gd name="connsiteX206" fmla="*/ 1548717 w 2183896"/>
              <a:gd name="connsiteY206" fmla="*/ 5931594 h 7341385"/>
              <a:gd name="connsiteX207" fmla="*/ 1537236 w 2183896"/>
              <a:gd name="connsiteY207" fmla="*/ 5989002 h 7341385"/>
              <a:gd name="connsiteX208" fmla="*/ 1522886 w 2183896"/>
              <a:gd name="connsiteY208" fmla="*/ 6011964 h 7341385"/>
              <a:gd name="connsiteX209" fmla="*/ 1511404 w 2183896"/>
              <a:gd name="connsiteY209" fmla="*/ 6037799 h 7341385"/>
              <a:gd name="connsiteX210" fmla="*/ 1505663 w 2183896"/>
              <a:gd name="connsiteY210" fmla="*/ 6057891 h 7341385"/>
              <a:gd name="connsiteX211" fmla="*/ 1471219 w 2183896"/>
              <a:gd name="connsiteY211" fmla="*/ 6089466 h 7341385"/>
              <a:gd name="connsiteX212" fmla="*/ 1488441 w 2183896"/>
              <a:gd name="connsiteY212" fmla="*/ 6169836 h 7341385"/>
              <a:gd name="connsiteX213" fmla="*/ 1571681 w 2183896"/>
              <a:gd name="connsiteY213" fmla="*/ 6195667 h 7341385"/>
              <a:gd name="connsiteX214" fmla="*/ 1577421 w 2183896"/>
              <a:gd name="connsiteY214" fmla="*/ 6238724 h 7341385"/>
              <a:gd name="connsiteX215" fmla="*/ 1548717 w 2183896"/>
              <a:gd name="connsiteY215" fmla="*/ 6247334 h 7341385"/>
              <a:gd name="connsiteX216" fmla="*/ 1597515 w 2183896"/>
              <a:gd name="connsiteY216" fmla="*/ 6316223 h 7341385"/>
              <a:gd name="connsiteX217" fmla="*/ 1542976 w 2183896"/>
              <a:gd name="connsiteY217" fmla="*/ 6342057 h 7341385"/>
              <a:gd name="connsiteX218" fmla="*/ 1565940 w 2183896"/>
              <a:gd name="connsiteY218" fmla="*/ 6387983 h 7341385"/>
              <a:gd name="connsiteX219" fmla="*/ 1640569 w 2183896"/>
              <a:gd name="connsiteY219" fmla="*/ 6594648 h 7341385"/>
              <a:gd name="connsiteX220" fmla="*/ 1614737 w 2183896"/>
              <a:gd name="connsiteY220" fmla="*/ 6821405 h 7341385"/>
              <a:gd name="connsiteX221" fmla="*/ 1474088 w 2183896"/>
              <a:gd name="connsiteY221" fmla="*/ 6844369 h 7341385"/>
              <a:gd name="connsiteX222" fmla="*/ 1310479 w 2183896"/>
              <a:gd name="connsiteY222" fmla="*/ 6700850 h 7341385"/>
              <a:gd name="connsiteX223" fmla="*/ 1238719 w 2183896"/>
              <a:gd name="connsiteY223" fmla="*/ 6468352 h 7341385"/>
              <a:gd name="connsiteX224" fmla="*/ 1204274 w 2183896"/>
              <a:gd name="connsiteY224" fmla="*/ 6494184 h 7341385"/>
              <a:gd name="connsiteX225" fmla="*/ 1224368 w 2183896"/>
              <a:gd name="connsiteY225" fmla="*/ 6531501 h 7341385"/>
              <a:gd name="connsiteX226" fmla="*/ 1224369 w 2183896"/>
              <a:gd name="connsiteY226" fmla="*/ 6571686 h 7341385"/>
              <a:gd name="connsiteX227" fmla="*/ 1235850 w 2183896"/>
              <a:gd name="connsiteY227" fmla="*/ 6660665 h 7341385"/>
              <a:gd name="connsiteX228" fmla="*/ 1210015 w 2183896"/>
              <a:gd name="connsiteY228" fmla="*/ 6695110 h 7341385"/>
              <a:gd name="connsiteX229" fmla="*/ 1232979 w 2183896"/>
              <a:gd name="connsiteY229" fmla="*/ 6766869 h 7341385"/>
              <a:gd name="connsiteX230" fmla="*/ 1235850 w 2183896"/>
              <a:gd name="connsiteY230" fmla="*/ 6841500 h 7341385"/>
              <a:gd name="connsiteX231" fmla="*/ 1319089 w 2183896"/>
              <a:gd name="connsiteY231" fmla="*/ 6904647 h 7341385"/>
              <a:gd name="connsiteX232" fmla="*/ 1327702 w 2183896"/>
              <a:gd name="connsiteY232" fmla="*/ 6953442 h 7341385"/>
              <a:gd name="connsiteX233" fmla="*/ 1310479 w 2183896"/>
              <a:gd name="connsiteY233" fmla="*/ 6979277 h 7341385"/>
              <a:gd name="connsiteX234" fmla="*/ 1327702 w 2183896"/>
              <a:gd name="connsiteY234" fmla="*/ 7051033 h 7341385"/>
              <a:gd name="connsiteX235" fmla="*/ 1321961 w 2183896"/>
              <a:gd name="connsiteY235" fmla="*/ 7142885 h 7341385"/>
              <a:gd name="connsiteX236" fmla="*/ 1333442 w 2183896"/>
              <a:gd name="connsiteY236" fmla="*/ 7200292 h 7341385"/>
              <a:gd name="connsiteX237" fmla="*/ 1313348 w 2183896"/>
              <a:gd name="connsiteY237" fmla="*/ 7309366 h 7341385"/>
              <a:gd name="connsiteX238" fmla="*/ 1267423 w 2183896"/>
              <a:gd name="connsiteY238" fmla="*/ 7338070 h 7341385"/>
              <a:gd name="connsiteX239" fmla="*/ 1083720 w 2183896"/>
              <a:gd name="connsiteY239" fmla="*/ 7338070 h 7341385"/>
              <a:gd name="connsiteX240" fmla="*/ 928720 w 2183896"/>
              <a:gd name="connsiteY240" fmla="*/ 7292144 h 7341385"/>
              <a:gd name="connsiteX241" fmla="*/ 871313 w 2183896"/>
              <a:gd name="connsiteY241" fmla="*/ 7214645 h 7341385"/>
              <a:gd name="connsiteX242" fmla="*/ 865573 w 2183896"/>
              <a:gd name="connsiteY242" fmla="*/ 7131404 h 7341385"/>
              <a:gd name="connsiteX243" fmla="*/ 908629 w 2183896"/>
              <a:gd name="connsiteY243" fmla="*/ 7071128 h 7341385"/>
              <a:gd name="connsiteX244" fmla="*/ 917239 w 2183896"/>
              <a:gd name="connsiteY244" fmla="*/ 7045293 h 7341385"/>
              <a:gd name="connsiteX245" fmla="*/ 868444 w 2183896"/>
              <a:gd name="connsiteY245" fmla="*/ 7048165 h 7341385"/>
              <a:gd name="connsiteX246" fmla="*/ 885666 w 2183896"/>
              <a:gd name="connsiteY246" fmla="*/ 7005108 h 7341385"/>
              <a:gd name="connsiteX247" fmla="*/ 934461 w 2183896"/>
              <a:gd name="connsiteY247" fmla="*/ 6967795 h 7341385"/>
              <a:gd name="connsiteX248" fmla="*/ 957423 w 2183896"/>
              <a:gd name="connsiteY248" fmla="*/ 6933351 h 7341385"/>
              <a:gd name="connsiteX249" fmla="*/ 966036 w 2183896"/>
              <a:gd name="connsiteY249" fmla="*/ 6910388 h 7341385"/>
              <a:gd name="connsiteX250" fmla="*/ 937332 w 2183896"/>
              <a:gd name="connsiteY250" fmla="*/ 6850109 h 7341385"/>
              <a:gd name="connsiteX251" fmla="*/ 940202 w 2183896"/>
              <a:gd name="connsiteY251" fmla="*/ 6786961 h 7341385"/>
              <a:gd name="connsiteX252" fmla="*/ 948815 w 2183896"/>
              <a:gd name="connsiteY252" fmla="*/ 6752517 h 7341385"/>
              <a:gd name="connsiteX253" fmla="*/ 902889 w 2183896"/>
              <a:gd name="connsiteY253" fmla="*/ 6741036 h 7341385"/>
              <a:gd name="connsiteX254" fmla="*/ 868444 w 2183896"/>
              <a:gd name="connsiteY254" fmla="*/ 6720945 h 7341385"/>
              <a:gd name="connsiteX255" fmla="*/ 845481 w 2183896"/>
              <a:gd name="connsiteY255" fmla="*/ 6654925 h 7341385"/>
              <a:gd name="connsiteX256" fmla="*/ 839740 w 2183896"/>
              <a:gd name="connsiteY256" fmla="*/ 6608999 h 7341385"/>
              <a:gd name="connsiteX257" fmla="*/ 842609 w 2183896"/>
              <a:gd name="connsiteY257" fmla="*/ 6586035 h 7341385"/>
              <a:gd name="connsiteX258" fmla="*/ 785202 w 2183896"/>
              <a:gd name="connsiteY258" fmla="*/ 6301872 h 7341385"/>
              <a:gd name="connsiteX259" fmla="*/ 719185 w 2183896"/>
              <a:gd name="connsiteY259" fmla="*/ 6052150 h 7341385"/>
              <a:gd name="connsiteX260" fmla="*/ 681869 w 2183896"/>
              <a:gd name="connsiteY260" fmla="*/ 5834002 h 7341385"/>
              <a:gd name="connsiteX261" fmla="*/ 641684 w 2183896"/>
              <a:gd name="connsiteY261" fmla="*/ 5521135 h 7341385"/>
              <a:gd name="connsiteX262" fmla="*/ 612981 w 2183896"/>
              <a:gd name="connsiteY262" fmla="*/ 5331691 h 7341385"/>
              <a:gd name="connsiteX263" fmla="*/ 615853 w 2183896"/>
              <a:gd name="connsiteY263" fmla="*/ 5277153 h 7341385"/>
              <a:gd name="connsiteX264" fmla="*/ 612980 w 2183896"/>
              <a:gd name="connsiteY264" fmla="*/ 5254190 h 7341385"/>
              <a:gd name="connsiteX265" fmla="*/ 595758 w 2183896"/>
              <a:gd name="connsiteY265" fmla="*/ 5145116 h 7341385"/>
              <a:gd name="connsiteX266" fmla="*/ 561314 w 2183896"/>
              <a:gd name="connsiteY266" fmla="*/ 4995858 h 7341385"/>
              <a:gd name="connsiteX267" fmla="*/ 546964 w 2183896"/>
              <a:gd name="connsiteY267" fmla="*/ 4921229 h 7341385"/>
              <a:gd name="connsiteX268" fmla="*/ 532611 w 2183896"/>
              <a:gd name="connsiteY268" fmla="*/ 4774841 h 7341385"/>
              <a:gd name="connsiteX269" fmla="*/ 515388 w 2183896"/>
              <a:gd name="connsiteY269" fmla="*/ 4599749 h 7341385"/>
              <a:gd name="connsiteX270" fmla="*/ 486685 w 2183896"/>
              <a:gd name="connsiteY270" fmla="*/ 4390214 h 7341385"/>
              <a:gd name="connsiteX271" fmla="*/ 460853 w 2183896"/>
              <a:gd name="connsiteY271" fmla="*/ 4177807 h 7341385"/>
              <a:gd name="connsiteX272" fmla="*/ 432149 w 2183896"/>
              <a:gd name="connsiteY272" fmla="*/ 4054381 h 7341385"/>
              <a:gd name="connsiteX273" fmla="*/ 432149 w 2183896"/>
              <a:gd name="connsiteY273" fmla="*/ 4002714 h 7341385"/>
              <a:gd name="connsiteX274" fmla="*/ 423537 w 2183896"/>
              <a:gd name="connsiteY274" fmla="*/ 3919476 h 7341385"/>
              <a:gd name="connsiteX275" fmla="*/ 417796 w 2183896"/>
              <a:gd name="connsiteY275" fmla="*/ 3841974 h 7341385"/>
              <a:gd name="connsiteX276" fmla="*/ 380483 w 2183896"/>
              <a:gd name="connsiteY276" fmla="*/ 3836234 h 7341385"/>
              <a:gd name="connsiteX277" fmla="*/ 348907 w 2183896"/>
              <a:gd name="connsiteY277" fmla="*/ 3887900 h 7341385"/>
              <a:gd name="connsiteX278" fmla="*/ 308723 w 2183896"/>
              <a:gd name="connsiteY278" fmla="*/ 3916604 h 7341385"/>
              <a:gd name="connsiteX279" fmla="*/ 277151 w 2183896"/>
              <a:gd name="connsiteY279" fmla="*/ 3902253 h 7341385"/>
              <a:gd name="connsiteX280" fmla="*/ 81966 w 2183896"/>
              <a:gd name="connsiteY280" fmla="*/ 3841974 h 7341385"/>
              <a:gd name="connsiteX281" fmla="*/ 67612 w 2183896"/>
              <a:gd name="connsiteY281" fmla="*/ 3816143 h 7341385"/>
              <a:gd name="connsiteX282" fmla="*/ 64743 w 2183896"/>
              <a:gd name="connsiteY282" fmla="*/ 3787439 h 7341385"/>
              <a:gd name="connsiteX283" fmla="*/ 18818 w 2183896"/>
              <a:gd name="connsiteY283" fmla="*/ 3775958 h 7341385"/>
              <a:gd name="connsiteX284" fmla="*/ 10206 w 2183896"/>
              <a:gd name="connsiteY284" fmla="*/ 3755864 h 7341385"/>
              <a:gd name="connsiteX285" fmla="*/ 41780 w 2183896"/>
              <a:gd name="connsiteY285" fmla="*/ 3672625 h 7341385"/>
              <a:gd name="connsiteX286" fmla="*/ 56131 w 2183896"/>
              <a:gd name="connsiteY286" fmla="*/ 3629567 h 7341385"/>
              <a:gd name="connsiteX287" fmla="*/ 33168 w 2183896"/>
              <a:gd name="connsiteY287" fmla="*/ 3514754 h 7341385"/>
              <a:gd name="connsiteX288" fmla="*/ 30300 w 2183896"/>
              <a:gd name="connsiteY288" fmla="*/ 3394198 h 7341385"/>
              <a:gd name="connsiteX289" fmla="*/ 38909 w 2183896"/>
              <a:gd name="connsiteY289" fmla="*/ 3325310 h 7341385"/>
              <a:gd name="connsiteX290" fmla="*/ 36040 w 2183896"/>
              <a:gd name="connsiteY290" fmla="*/ 3161701 h 7341385"/>
              <a:gd name="connsiteX291" fmla="*/ 30299 w 2183896"/>
              <a:gd name="connsiteY291" fmla="*/ 2909110 h 7341385"/>
              <a:gd name="connsiteX292" fmla="*/ 50391 w 2183896"/>
              <a:gd name="connsiteY292" fmla="*/ 2768461 h 7341385"/>
              <a:gd name="connsiteX293" fmla="*/ 41781 w 2183896"/>
              <a:gd name="connsiteY293" fmla="*/ 2754110 h 7341385"/>
              <a:gd name="connsiteX294" fmla="*/ 38908 w 2183896"/>
              <a:gd name="connsiteY294" fmla="*/ 2731147 h 7341385"/>
              <a:gd name="connsiteX295" fmla="*/ 10205 w 2183896"/>
              <a:gd name="connsiteY295" fmla="*/ 2676609 h 7341385"/>
              <a:gd name="connsiteX296" fmla="*/ 1596 w 2183896"/>
              <a:gd name="connsiteY296" fmla="*/ 2584757 h 7341385"/>
              <a:gd name="connsiteX297" fmla="*/ 18818 w 2183896"/>
              <a:gd name="connsiteY297" fmla="*/ 2530222 h 7341385"/>
              <a:gd name="connsiteX298" fmla="*/ 41781 w 2183896"/>
              <a:gd name="connsiteY298" fmla="*/ 2498647 h 7341385"/>
              <a:gd name="connsiteX299" fmla="*/ 30300 w 2183896"/>
              <a:gd name="connsiteY299" fmla="*/ 2403926 h 7341385"/>
              <a:gd name="connsiteX300" fmla="*/ 33168 w 2183896"/>
              <a:gd name="connsiteY300" fmla="*/ 2271890 h 7341385"/>
              <a:gd name="connsiteX301" fmla="*/ 44649 w 2183896"/>
              <a:gd name="connsiteY301" fmla="*/ 2211611 h 7341385"/>
              <a:gd name="connsiteX302" fmla="*/ 56131 w 2183896"/>
              <a:gd name="connsiteY302" fmla="*/ 2056612 h 7341385"/>
              <a:gd name="connsiteX303" fmla="*/ 84834 w 2183896"/>
              <a:gd name="connsiteY303" fmla="*/ 1812633 h 7341385"/>
              <a:gd name="connsiteX304" fmla="*/ 150854 w 2183896"/>
              <a:gd name="connsiteY304" fmla="*/ 1568651 h 7341385"/>
              <a:gd name="connsiteX305" fmla="*/ 168076 w 2183896"/>
              <a:gd name="connsiteY305" fmla="*/ 1494021 h 7341385"/>
              <a:gd name="connsiteX306" fmla="*/ 191039 w 2183896"/>
              <a:gd name="connsiteY306" fmla="*/ 1450968 h 7341385"/>
              <a:gd name="connsiteX307" fmla="*/ 274278 w 2183896"/>
              <a:gd name="connsiteY307" fmla="*/ 1353376 h 7341385"/>
              <a:gd name="connsiteX308" fmla="*/ 337426 w 2183896"/>
              <a:gd name="connsiteY308" fmla="*/ 1330412 h 7341385"/>
              <a:gd name="connsiteX309" fmla="*/ 380483 w 2183896"/>
              <a:gd name="connsiteY309" fmla="*/ 1307450 h 7341385"/>
              <a:gd name="connsiteX310" fmla="*/ 435018 w 2183896"/>
              <a:gd name="connsiteY310" fmla="*/ 1293097 h 7341385"/>
              <a:gd name="connsiteX311" fmla="*/ 466594 w 2183896"/>
              <a:gd name="connsiteY311" fmla="*/ 1281615 h 7341385"/>
              <a:gd name="connsiteX312" fmla="*/ 501038 w 2183896"/>
              <a:gd name="connsiteY312" fmla="*/ 1264393 h 7341385"/>
              <a:gd name="connsiteX313" fmla="*/ 541224 w 2183896"/>
              <a:gd name="connsiteY313" fmla="*/ 1252912 h 7341385"/>
              <a:gd name="connsiteX314" fmla="*/ 578536 w 2183896"/>
              <a:gd name="connsiteY314" fmla="*/ 1229948 h 7341385"/>
              <a:gd name="connsiteX315" fmla="*/ 658907 w 2183896"/>
              <a:gd name="connsiteY315" fmla="*/ 1189764 h 7341385"/>
              <a:gd name="connsiteX316" fmla="*/ 701963 w 2183896"/>
              <a:gd name="connsiteY316" fmla="*/ 1166801 h 7341385"/>
              <a:gd name="connsiteX317" fmla="*/ 739277 w 2183896"/>
              <a:gd name="connsiteY317" fmla="*/ 1143838 h 7341385"/>
              <a:gd name="connsiteX318" fmla="*/ 782333 w 2183896"/>
              <a:gd name="connsiteY318" fmla="*/ 1138097 h 7341385"/>
              <a:gd name="connsiteX319" fmla="*/ 782334 w 2183896"/>
              <a:gd name="connsiteY319" fmla="*/ 980229 h 7341385"/>
              <a:gd name="connsiteX320" fmla="*/ 681869 w 2183896"/>
              <a:gd name="connsiteY320" fmla="*/ 968748 h 7341385"/>
              <a:gd name="connsiteX321" fmla="*/ 644556 w 2183896"/>
              <a:gd name="connsiteY321" fmla="*/ 919950 h 7341385"/>
              <a:gd name="connsiteX322" fmla="*/ 630203 w 2183896"/>
              <a:gd name="connsiteY322" fmla="*/ 891247 h 7341385"/>
              <a:gd name="connsiteX323" fmla="*/ 569927 w 2183896"/>
              <a:gd name="connsiteY323" fmla="*/ 816617 h 7341385"/>
              <a:gd name="connsiteX324" fmla="*/ 524001 w 2183896"/>
              <a:gd name="connsiteY324" fmla="*/ 753469 h 7341385"/>
              <a:gd name="connsiteX325" fmla="*/ 501039 w 2183896"/>
              <a:gd name="connsiteY325" fmla="*/ 681712 h 7341385"/>
              <a:gd name="connsiteX326" fmla="*/ 498166 w 2183896"/>
              <a:gd name="connsiteY326" fmla="*/ 609951 h 7341385"/>
              <a:gd name="connsiteX327" fmla="*/ 457981 w 2183896"/>
              <a:gd name="connsiteY327" fmla="*/ 578378 h 7341385"/>
              <a:gd name="connsiteX328" fmla="*/ 452240 w 2183896"/>
              <a:gd name="connsiteY328" fmla="*/ 529581 h 7341385"/>
              <a:gd name="connsiteX329" fmla="*/ 437891 w 2183896"/>
              <a:gd name="connsiteY329" fmla="*/ 506619 h 7341385"/>
              <a:gd name="connsiteX330" fmla="*/ 437890 w 2183896"/>
              <a:gd name="connsiteY330" fmla="*/ 532453 h 7341385"/>
              <a:gd name="connsiteX331" fmla="*/ 412055 w 2183896"/>
              <a:gd name="connsiteY331" fmla="*/ 454952 h 7341385"/>
              <a:gd name="connsiteX332" fmla="*/ 397706 w 2183896"/>
              <a:gd name="connsiteY332" fmla="*/ 348750 h 7341385"/>
              <a:gd name="connsiteX333" fmla="*/ 391964 w 2183896"/>
              <a:gd name="connsiteY333" fmla="*/ 368842 h 7341385"/>
              <a:gd name="connsiteX334" fmla="*/ 400574 w 2183896"/>
              <a:gd name="connsiteY334" fmla="*/ 317175 h 7341385"/>
              <a:gd name="connsiteX335" fmla="*/ 423537 w 2183896"/>
              <a:gd name="connsiteY335" fmla="*/ 219583 h 7341385"/>
              <a:gd name="connsiteX336" fmla="*/ 489557 w 2183896"/>
              <a:gd name="connsiteY336" fmla="*/ 136344 h 7341385"/>
              <a:gd name="connsiteX337" fmla="*/ 480944 w 2183896"/>
              <a:gd name="connsiteY337" fmla="*/ 133472 h 7341385"/>
              <a:gd name="connsiteX338" fmla="*/ 569927 w 2183896"/>
              <a:gd name="connsiteY338" fmla="*/ 64583 h 7341385"/>
              <a:gd name="connsiteX339" fmla="*/ 630203 w 2183896"/>
              <a:gd name="connsiteY339" fmla="*/ 87546 h 7341385"/>
              <a:gd name="connsiteX340" fmla="*/ 693350 w 2183896"/>
              <a:gd name="connsiteY340" fmla="*/ 55975 h 7341385"/>
              <a:gd name="connsiteX341" fmla="*/ 750758 w 2183896"/>
              <a:gd name="connsiteY341" fmla="*/ 44493 h 7341385"/>
              <a:gd name="connsiteX342" fmla="*/ 782334 w 2183896"/>
              <a:gd name="connsiteY342" fmla="*/ 27270 h 7341385"/>
              <a:gd name="connsiteX343" fmla="*/ 813906 w 2183896"/>
              <a:gd name="connsiteY343" fmla="*/ 27270 h 7341385"/>
              <a:gd name="connsiteX344" fmla="*/ 845481 w 2183896"/>
              <a:gd name="connsiteY344" fmla="*/ 15789 h 7341385"/>
              <a:gd name="connsiteX345" fmla="*/ 914370 w 2183896"/>
              <a:gd name="connsiteY345" fmla="*/ 12917 h 7341385"/>
              <a:gd name="connsiteX346" fmla="*/ 951683 w 2183896"/>
              <a:gd name="connsiteY346" fmla="*/ 10048 h 7341385"/>
              <a:gd name="connsiteX347" fmla="*/ 1000480 w 2183896"/>
              <a:gd name="connsiteY347" fmla="*/ 1435 h 7341385"/>
              <a:gd name="connsiteX348" fmla="*/ 1016983 w 2183896"/>
              <a:gd name="connsiteY348"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797602 w 2183896"/>
              <a:gd name="connsiteY65" fmla="*/ 2765288 h 7341385"/>
              <a:gd name="connsiteX66" fmla="*/ 319884 w 2183896"/>
              <a:gd name="connsiteY66" fmla="*/ 2880390 h 7341385"/>
              <a:gd name="connsiteX67" fmla="*/ 296299 w 2183896"/>
              <a:gd name="connsiteY67" fmla="*/ 2903482 h 7341385"/>
              <a:gd name="connsiteX68" fmla="*/ 295032 w 2183896"/>
              <a:gd name="connsiteY68" fmla="*/ 2910748 h 7341385"/>
              <a:gd name="connsiteX69" fmla="*/ 315246 w 2183896"/>
              <a:gd name="connsiteY69" fmla="*/ 3112300 h 7341385"/>
              <a:gd name="connsiteX70" fmla="*/ 292943 w 2183896"/>
              <a:gd name="connsiteY70" fmla="*/ 3346476 h 7341385"/>
              <a:gd name="connsiteX71" fmla="*/ 281790 w 2183896"/>
              <a:gd name="connsiteY71" fmla="*/ 3524895 h 7341385"/>
              <a:gd name="connsiteX72" fmla="*/ 305237 w 2183896"/>
              <a:gd name="connsiteY72" fmla="*/ 3628847 h 7341385"/>
              <a:gd name="connsiteX73" fmla="*/ 395576 w 2183896"/>
              <a:gd name="connsiteY73" fmla="*/ 3664984 h 7341385"/>
              <a:gd name="connsiteX74" fmla="*/ 467014 w 2183896"/>
              <a:gd name="connsiteY74" fmla="*/ 3731659 h 7341385"/>
              <a:gd name="connsiteX75" fmla="*/ 340808 w 2183896"/>
              <a:gd name="connsiteY75" fmla="*/ 3705465 h 7341385"/>
              <a:gd name="connsiteX76" fmla="*/ 274133 w 2183896"/>
              <a:gd name="connsiteY76" fmla="*/ 3705465 h 7341385"/>
              <a:gd name="connsiteX77" fmla="*/ 337549 w 2183896"/>
              <a:gd name="connsiteY77" fmla="*/ 3781375 h 7341385"/>
              <a:gd name="connsiteX78" fmla="*/ 705536 w 2183896"/>
              <a:gd name="connsiteY78" fmla="*/ 3814828 h 7341385"/>
              <a:gd name="connsiteX79" fmla="*/ 797602 w 2183896"/>
              <a:gd name="connsiteY79" fmla="*/ 2765288 h 7341385"/>
              <a:gd name="connsiteX80" fmla="*/ 420669 w 2183896"/>
              <a:gd name="connsiteY80" fmla="*/ 2779942 h 7341385"/>
              <a:gd name="connsiteX81" fmla="*/ 406315 w 2183896"/>
              <a:gd name="connsiteY81" fmla="*/ 2794295 h 7341385"/>
              <a:gd name="connsiteX82" fmla="*/ 369002 w 2183896"/>
              <a:gd name="connsiteY82" fmla="*/ 2828740 h 7341385"/>
              <a:gd name="connsiteX83" fmla="*/ 343166 w 2183896"/>
              <a:gd name="connsiteY83" fmla="*/ 2828739 h 7341385"/>
              <a:gd name="connsiteX84" fmla="*/ 340298 w 2183896"/>
              <a:gd name="connsiteY84" fmla="*/ 2874665 h 7341385"/>
              <a:gd name="connsiteX85" fmla="*/ 414928 w 2183896"/>
              <a:gd name="connsiteY85" fmla="*/ 2854637 h 7341385"/>
              <a:gd name="connsiteX86" fmla="*/ 417796 w 2183896"/>
              <a:gd name="connsiteY86" fmla="*/ 2814386 h 7341385"/>
              <a:gd name="connsiteX87" fmla="*/ 420669 w 2183896"/>
              <a:gd name="connsiteY87" fmla="*/ 2779942 h 7341385"/>
              <a:gd name="connsiteX88" fmla="*/ 1654922 w 2183896"/>
              <a:gd name="connsiteY88" fmla="*/ 2335038 h 7341385"/>
              <a:gd name="connsiteX89" fmla="*/ 1643440 w 2183896"/>
              <a:gd name="connsiteY89" fmla="*/ 2375223 h 7341385"/>
              <a:gd name="connsiteX90" fmla="*/ 1649182 w 2183896"/>
              <a:gd name="connsiteY90" fmla="*/ 2478556 h 7341385"/>
              <a:gd name="connsiteX91" fmla="*/ 1675013 w 2183896"/>
              <a:gd name="connsiteY91" fmla="*/ 2782814 h 7341385"/>
              <a:gd name="connsiteX92" fmla="*/ 1720939 w 2183896"/>
              <a:gd name="connsiteY92" fmla="*/ 2963645 h 7341385"/>
              <a:gd name="connsiteX93" fmla="*/ 1712330 w 2183896"/>
              <a:gd name="connsiteY93" fmla="*/ 2857443 h 7341385"/>
              <a:gd name="connsiteX94" fmla="*/ 1700847 w 2183896"/>
              <a:gd name="connsiteY94" fmla="*/ 2616333 h 7341385"/>
              <a:gd name="connsiteX95" fmla="*/ 1680754 w 2183896"/>
              <a:gd name="connsiteY95" fmla="*/ 2395314 h 7341385"/>
              <a:gd name="connsiteX96" fmla="*/ 1654922 w 2183896"/>
              <a:gd name="connsiteY96" fmla="*/ 2335038 h 7341385"/>
              <a:gd name="connsiteX97" fmla="*/ 1016983 w 2183896"/>
              <a:gd name="connsiteY97" fmla="*/ 0 h 7341385"/>
              <a:gd name="connsiteX98" fmla="*/ 1063628 w 2183896"/>
              <a:gd name="connsiteY98" fmla="*/ 7176 h 7341385"/>
              <a:gd name="connsiteX99" fmla="*/ 1132517 w 2183896"/>
              <a:gd name="connsiteY99" fmla="*/ 38752 h 7341385"/>
              <a:gd name="connsiteX100" fmla="*/ 1115294 w 2183896"/>
              <a:gd name="connsiteY100" fmla="*/ 33011 h 7341385"/>
              <a:gd name="connsiteX101" fmla="*/ 1175571 w 2183896"/>
              <a:gd name="connsiteY101" fmla="*/ 93287 h 7341385"/>
              <a:gd name="connsiteX102" fmla="*/ 1207147 w 2183896"/>
              <a:gd name="connsiteY102" fmla="*/ 133472 h 7341385"/>
              <a:gd name="connsiteX103" fmla="*/ 1192793 w 2183896"/>
              <a:gd name="connsiteY103" fmla="*/ 124863 h 7341385"/>
              <a:gd name="connsiteX104" fmla="*/ 1224368 w 2183896"/>
              <a:gd name="connsiteY104" fmla="*/ 162175 h 7341385"/>
              <a:gd name="connsiteX105" fmla="*/ 1301867 w 2183896"/>
              <a:gd name="connsiteY105" fmla="*/ 256898 h 7341385"/>
              <a:gd name="connsiteX106" fmla="*/ 1330571 w 2183896"/>
              <a:gd name="connsiteY106" fmla="*/ 406157 h 7341385"/>
              <a:gd name="connsiteX107" fmla="*/ 1327701 w 2183896"/>
              <a:gd name="connsiteY107" fmla="*/ 518100 h 7341385"/>
              <a:gd name="connsiteX108" fmla="*/ 1350664 w 2183896"/>
              <a:gd name="connsiteY108" fmla="*/ 535322 h 7341385"/>
              <a:gd name="connsiteX109" fmla="*/ 1319088 w 2183896"/>
              <a:gd name="connsiteY109" fmla="*/ 518100 h 7341385"/>
              <a:gd name="connsiteX110" fmla="*/ 1319088 w 2183896"/>
              <a:gd name="connsiteY110" fmla="*/ 552544 h 7341385"/>
              <a:gd name="connsiteX111" fmla="*/ 1342052 w 2183896"/>
              <a:gd name="connsiteY111" fmla="*/ 566898 h 7341385"/>
              <a:gd name="connsiteX112" fmla="*/ 1321961 w 2183896"/>
              <a:gd name="connsiteY112" fmla="*/ 564026 h 7341385"/>
              <a:gd name="connsiteX113" fmla="*/ 1324830 w 2183896"/>
              <a:gd name="connsiteY113" fmla="*/ 589861 h 7341385"/>
              <a:gd name="connsiteX114" fmla="*/ 1353533 w 2183896"/>
              <a:gd name="connsiteY114" fmla="*/ 615693 h 7341385"/>
              <a:gd name="connsiteX115" fmla="*/ 1339183 w 2183896"/>
              <a:gd name="connsiteY115" fmla="*/ 609952 h 7341385"/>
              <a:gd name="connsiteX116" fmla="*/ 1347792 w 2183896"/>
              <a:gd name="connsiteY116" fmla="*/ 635786 h 7341385"/>
              <a:gd name="connsiteX117" fmla="*/ 1356405 w 2183896"/>
              <a:gd name="connsiteY117" fmla="*/ 647268 h 7341385"/>
              <a:gd name="connsiteX118" fmla="*/ 1339182 w 2183896"/>
              <a:gd name="connsiteY118" fmla="*/ 635786 h 7341385"/>
              <a:gd name="connsiteX119" fmla="*/ 1333443 w 2183896"/>
              <a:gd name="connsiteY119" fmla="*/ 653008 h 7341385"/>
              <a:gd name="connsiteX120" fmla="*/ 1339183 w 2183896"/>
              <a:gd name="connsiteY120" fmla="*/ 675972 h 7341385"/>
              <a:gd name="connsiteX121" fmla="*/ 1324829 w 2183896"/>
              <a:gd name="connsiteY121" fmla="*/ 658749 h 7341385"/>
              <a:gd name="connsiteX122" fmla="*/ 1321960 w 2183896"/>
              <a:gd name="connsiteY122" fmla="*/ 678841 h 7341385"/>
              <a:gd name="connsiteX123" fmla="*/ 1333443 w 2183896"/>
              <a:gd name="connsiteY123" fmla="*/ 701803 h 7341385"/>
              <a:gd name="connsiteX124" fmla="*/ 1316220 w 2183896"/>
              <a:gd name="connsiteY124" fmla="*/ 687453 h 7341385"/>
              <a:gd name="connsiteX125" fmla="*/ 1313349 w 2183896"/>
              <a:gd name="connsiteY125" fmla="*/ 701803 h 7341385"/>
              <a:gd name="connsiteX126" fmla="*/ 1316219 w 2183896"/>
              <a:gd name="connsiteY126" fmla="*/ 716156 h 7341385"/>
              <a:gd name="connsiteX127" fmla="*/ 1287517 w 2183896"/>
              <a:gd name="connsiteY127" fmla="*/ 690322 h 7341385"/>
              <a:gd name="connsiteX128" fmla="*/ 1284645 w 2183896"/>
              <a:gd name="connsiteY128" fmla="*/ 721897 h 7341385"/>
              <a:gd name="connsiteX129" fmla="*/ 1293257 w 2183896"/>
              <a:gd name="connsiteY129" fmla="*/ 739119 h 7341385"/>
              <a:gd name="connsiteX130" fmla="*/ 1276035 w 2183896"/>
              <a:gd name="connsiteY130" fmla="*/ 733378 h 7341385"/>
              <a:gd name="connsiteX131" fmla="*/ 1287516 w 2183896"/>
              <a:gd name="connsiteY131" fmla="*/ 753469 h 7341385"/>
              <a:gd name="connsiteX132" fmla="*/ 1304739 w 2183896"/>
              <a:gd name="connsiteY132" fmla="*/ 762082 h 7341385"/>
              <a:gd name="connsiteX133" fmla="*/ 1284645 w 2183896"/>
              <a:gd name="connsiteY133" fmla="*/ 756341 h 7341385"/>
              <a:gd name="connsiteX134" fmla="*/ 1287516 w 2183896"/>
              <a:gd name="connsiteY134" fmla="*/ 770691 h 7341385"/>
              <a:gd name="connsiteX135" fmla="*/ 1296126 w 2183896"/>
              <a:gd name="connsiteY135" fmla="*/ 785044 h 7341385"/>
              <a:gd name="connsiteX136" fmla="*/ 1273163 w 2183896"/>
              <a:gd name="connsiteY136" fmla="*/ 767822 h 7341385"/>
              <a:gd name="connsiteX137" fmla="*/ 1261682 w 2183896"/>
              <a:gd name="connsiteY137" fmla="*/ 782173 h 7341385"/>
              <a:gd name="connsiteX138" fmla="*/ 1264554 w 2183896"/>
              <a:gd name="connsiteY138" fmla="*/ 808008 h 7341385"/>
              <a:gd name="connsiteX139" fmla="*/ 1253072 w 2183896"/>
              <a:gd name="connsiteY139" fmla="*/ 793655 h 7341385"/>
              <a:gd name="connsiteX140" fmla="*/ 1241591 w 2183896"/>
              <a:gd name="connsiteY140" fmla="*/ 813749 h 7341385"/>
              <a:gd name="connsiteX141" fmla="*/ 1238719 w 2183896"/>
              <a:gd name="connsiteY141" fmla="*/ 833839 h 7341385"/>
              <a:gd name="connsiteX142" fmla="*/ 1232979 w 2183896"/>
              <a:gd name="connsiteY142" fmla="*/ 819489 h 7341385"/>
              <a:gd name="connsiteX143" fmla="*/ 1230110 w 2183896"/>
              <a:gd name="connsiteY143" fmla="*/ 851062 h 7341385"/>
              <a:gd name="connsiteX144" fmla="*/ 1235850 w 2183896"/>
              <a:gd name="connsiteY144" fmla="*/ 874024 h 7341385"/>
              <a:gd name="connsiteX145" fmla="*/ 1224368 w 2183896"/>
              <a:gd name="connsiteY145" fmla="*/ 856803 h 7341385"/>
              <a:gd name="connsiteX146" fmla="*/ 1215755 w 2183896"/>
              <a:gd name="connsiteY146" fmla="*/ 894119 h 7341385"/>
              <a:gd name="connsiteX147" fmla="*/ 1255941 w 2183896"/>
              <a:gd name="connsiteY147" fmla="*/ 985969 h 7341385"/>
              <a:gd name="connsiteX148" fmla="*/ 1296126 w 2183896"/>
              <a:gd name="connsiteY148" fmla="*/ 1049117 h 7341385"/>
              <a:gd name="connsiteX149" fmla="*/ 1336311 w 2183896"/>
              <a:gd name="connsiteY149" fmla="*/ 1072081 h 7341385"/>
              <a:gd name="connsiteX150" fmla="*/ 1356404 w 2183896"/>
              <a:gd name="connsiteY150" fmla="*/ 1069208 h 7341385"/>
              <a:gd name="connsiteX151" fmla="*/ 1370755 w 2183896"/>
              <a:gd name="connsiteY151" fmla="*/ 1077821 h 7341385"/>
              <a:gd name="connsiteX152" fmla="*/ 1405200 w 2183896"/>
              <a:gd name="connsiteY152" fmla="*/ 1077821 h 7341385"/>
              <a:gd name="connsiteX153" fmla="*/ 1448257 w 2183896"/>
              <a:gd name="connsiteY153" fmla="*/ 1097912 h 7341385"/>
              <a:gd name="connsiteX154" fmla="*/ 1491310 w 2183896"/>
              <a:gd name="connsiteY154" fmla="*/ 1100784 h 7341385"/>
              <a:gd name="connsiteX155" fmla="*/ 1586033 w 2183896"/>
              <a:gd name="connsiteY155" fmla="*/ 1123747 h 7341385"/>
              <a:gd name="connsiteX156" fmla="*/ 1637700 w 2183896"/>
              <a:gd name="connsiteY156" fmla="*/ 1129488 h 7341385"/>
              <a:gd name="connsiteX157" fmla="*/ 1715199 w 2183896"/>
              <a:gd name="connsiteY157" fmla="*/ 1149578 h 7341385"/>
              <a:gd name="connsiteX158" fmla="*/ 1758255 w 2183896"/>
              <a:gd name="connsiteY158" fmla="*/ 1161060 h 7341385"/>
              <a:gd name="connsiteX159" fmla="*/ 1881680 w 2183896"/>
              <a:gd name="connsiteY159" fmla="*/ 1235690 h 7341385"/>
              <a:gd name="connsiteX160" fmla="*/ 1944827 w 2183896"/>
              <a:gd name="connsiteY160" fmla="*/ 1382079 h 7341385"/>
              <a:gd name="connsiteX161" fmla="*/ 1964921 w 2183896"/>
              <a:gd name="connsiteY161" fmla="*/ 1422264 h 7341385"/>
              <a:gd name="connsiteX162" fmla="*/ 1990753 w 2183896"/>
              <a:gd name="connsiteY162" fmla="*/ 1531338 h 7341385"/>
              <a:gd name="connsiteX163" fmla="*/ 2019456 w 2183896"/>
              <a:gd name="connsiteY163" fmla="*/ 1640412 h 7341385"/>
              <a:gd name="connsiteX164" fmla="*/ 2056773 w 2183896"/>
              <a:gd name="connsiteY164" fmla="*/ 1798279 h 7341385"/>
              <a:gd name="connsiteX165" fmla="*/ 2091217 w 2183896"/>
              <a:gd name="connsiteY165" fmla="*/ 1996335 h 7341385"/>
              <a:gd name="connsiteX166" fmla="*/ 2125661 w 2183896"/>
              <a:gd name="connsiteY166" fmla="*/ 2306334 h 7341385"/>
              <a:gd name="connsiteX167" fmla="*/ 2148624 w 2183896"/>
              <a:gd name="connsiteY167" fmla="*/ 2573276 h 7341385"/>
              <a:gd name="connsiteX168" fmla="*/ 2183068 w 2183896"/>
              <a:gd name="connsiteY168" fmla="*/ 2840221 h 7341385"/>
              <a:gd name="connsiteX169" fmla="*/ 2183068 w 2183896"/>
              <a:gd name="connsiteY169" fmla="*/ 3015311 h 7341385"/>
              <a:gd name="connsiteX170" fmla="*/ 2174455 w 2183896"/>
              <a:gd name="connsiteY170" fmla="*/ 3253553 h 7341385"/>
              <a:gd name="connsiteX171" fmla="*/ 2160105 w 2183896"/>
              <a:gd name="connsiteY171" fmla="*/ 3422902 h 7341385"/>
              <a:gd name="connsiteX172" fmla="*/ 2137142 w 2183896"/>
              <a:gd name="connsiteY172" fmla="*/ 3543456 h 7341385"/>
              <a:gd name="connsiteX173" fmla="*/ 2122789 w 2183896"/>
              <a:gd name="connsiteY173" fmla="*/ 3586514 h 7341385"/>
              <a:gd name="connsiteX174" fmla="*/ 2117048 w 2183896"/>
              <a:gd name="connsiteY174" fmla="*/ 3652531 h 7341385"/>
              <a:gd name="connsiteX175" fmla="*/ 2094086 w 2183896"/>
              <a:gd name="connsiteY175" fmla="*/ 3712809 h 7341385"/>
              <a:gd name="connsiteX176" fmla="*/ 2071123 w 2183896"/>
              <a:gd name="connsiteY176" fmla="*/ 3718550 h 7341385"/>
              <a:gd name="connsiteX177" fmla="*/ 2028069 w 2183896"/>
              <a:gd name="connsiteY177" fmla="*/ 3689846 h 7341385"/>
              <a:gd name="connsiteX178" fmla="*/ 2007974 w 2183896"/>
              <a:gd name="connsiteY178" fmla="*/ 3684106 h 7341385"/>
              <a:gd name="connsiteX179" fmla="*/ 1970661 w 2183896"/>
              <a:gd name="connsiteY179" fmla="*/ 3761604 h 7341385"/>
              <a:gd name="connsiteX180" fmla="*/ 1918995 w 2183896"/>
              <a:gd name="connsiteY180" fmla="*/ 3816142 h 7341385"/>
              <a:gd name="connsiteX181" fmla="*/ 1850107 w 2183896"/>
              <a:gd name="connsiteY181" fmla="*/ 3864936 h 7341385"/>
              <a:gd name="connsiteX182" fmla="*/ 1835754 w 2183896"/>
              <a:gd name="connsiteY182" fmla="*/ 3890772 h 7341385"/>
              <a:gd name="connsiteX183" fmla="*/ 1852975 w 2183896"/>
              <a:gd name="connsiteY183" fmla="*/ 3956788 h 7341385"/>
              <a:gd name="connsiteX184" fmla="*/ 1873070 w 2183896"/>
              <a:gd name="connsiteY184" fmla="*/ 4381601 h 7341385"/>
              <a:gd name="connsiteX185" fmla="*/ 1861588 w 2183896"/>
              <a:gd name="connsiteY185" fmla="*/ 4473453 h 7341385"/>
              <a:gd name="connsiteX186" fmla="*/ 1873069 w 2183896"/>
              <a:gd name="connsiteY186" fmla="*/ 4602620 h 7341385"/>
              <a:gd name="connsiteX187" fmla="*/ 1930477 w 2183896"/>
              <a:gd name="connsiteY187" fmla="*/ 4843730 h 7341385"/>
              <a:gd name="connsiteX188" fmla="*/ 1916123 w 2183896"/>
              <a:gd name="connsiteY188" fmla="*/ 4992989 h 7341385"/>
              <a:gd name="connsiteX189" fmla="*/ 1893161 w 2183896"/>
              <a:gd name="connsiteY189" fmla="*/ 5130767 h 7341385"/>
              <a:gd name="connsiteX190" fmla="*/ 1893160 w 2183896"/>
              <a:gd name="connsiteY190" fmla="*/ 5205395 h 7341385"/>
              <a:gd name="connsiteX191" fmla="*/ 1873069 w 2183896"/>
              <a:gd name="connsiteY191" fmla="*/ 5216877 h 7341385"/>
              <a:gd name="connsiteX192" fmla="*/ 1835754 w 2183896"/>
              <a:gd name="connsiteY192" fmla="*/ 5239840 h 7341385"/>
              <a:gd name="connsiteX193" fmla="*/ 1847235 w 2183896"/>
              <a:gd name="connsiteY193" fmla="*/ 5325951 h 7341385"/>
              <a:gd name="connsiteX194" fmla="*/ 1838626 w 2183896"/>
              <a:gd name="connsiteY194" fmla="*/ 5354654 h 7341385"/>
              <a:gd name="connsiteX195" fmla="*/ 1824272 w 2183896"/>
              <a:gd name="connsiteY195" fmla="*/ 5357523 h 7341385"/>
              <a:gd name="connsiteX196" fmla="*/ 1809922 w 2183896"/>
              <a:gd name="connsiteY196" fmla="*/ 5369004 h 7341385"/>
              <a:gd name="connsiteX197" fmla="*/ 1804181 w 2183896"/>
              <a:gd name="connsiteY197" fmla="*/ 5406320 h 7341385"/>
              <a:gd name="connsiteX198" fmla="*/ 1809922 w 2183896"/>
              <a:gd name="connsiteY198" fmla="*/ 5429283 h 7341385"/>
              <a:gd name="connsiteX199" fmla="*/ 1807050 w 2183896"/>
              <a:gd name="connsiteY199" fmla="*/ 5457987 h 7341385"/>
              <a:gd name="connsiteX200" fmla="*/ 1786959 w 2183896"/>
              <a:gd name="connsiteY200" fmla="*/ 5472337 h 7341385"/>
              <a:gd name="connsiteX201" fmla="*/ 1769736 w 2183896"/>
              <a:gd name="connsiteY201" fmla="*/ 5480949 h 7341385"/>
              <a:gd name="connsiteX202" fmla="*/ 1749642 w 2183896"/>
              <a:gd name="connsiteY202" fmla="*/ 5526875 h 7341385"/>
              <a:gd name="connsiteX203" fmla="*/ 1680754 w 2183896"/>
              <a:gd name="connsiteY203" fmla="*/ 5641689 h 7341385"/>
              <a:gd name="connsiteX204" fmla="*/ 1608997 w 2183896"/>
              <a:gd name="connsiteY204" fmla="*/ 5782336 h 7341385"/>
              <a:gd name="connsiteX205" fmla="*/ 1565939 w 2183896"/>
              <a:gd name="connsiteY205" fmla="*/ 5891409 h 7341385"/>
              <a:gd name="connsiteX206" fmla="*/ 1548717 w 2183896"/>
              <a:gd name="connsiteY206" fmla="*/ 5931594 h 7341385"/>
              <a:gd name="connsiteX207" fmla="*/ 1537236 w 2183896"/>
              <a:gd name="connsiteY207" fmla="*/ 5989002 h 7341385"/>
              <a:gd name="connsiteX208" fmla="*/ 1522886 w 2183896"/>
              <a:gd name="connsiteY208" fmla="*/ 6011964 h 7341385"/>
              <a:gd name="connsiteX209" fmla="*/ 1511404 w 2183896"/>
              <a:gd name="connsiteY209" fmla="*/ 6037799 h 7341385"/>
              <a:gd name="connsiteX210" fmla="*/ 1505663 w 2183896"/>
              <a:gd name="connsiteY210" fmla="*/ 6057891 h 7341385"/>
              <a:gd name="connsiteX211" fmla="*/ 1471219 w 2183896"/>
              <a:gd name="connsiteY211" fmla="*/ 6089466 h 7341385"/>
              <a:gd name="connsiteX212" fmla="*/ 1488441 w 2183896"/>
              <a:gd name="connsiteY212" fmla="*/ 6169836 h 7341385"/>
              <a:gd name="connsiteX213" fmla="*/ 1571681 w 2183896"/>
              <a:gd name="connsiteY213" fmla="*/ 6195667 h 7341385"/>
              <a:gd name="connsiteX214" fmla="*/ 1577421 w 2183896"/>
              <a:gd name="connsiteY214" fmla="*/ 6238724 h 7341385"/>
              <a:gd name="connsiteX215" fmla="*/ 1548717 w 2183896"/>
              <a:gd name="connsiteY215" fmla="*/ 6247334 h 7341385"/>
              <a:gd name="connsiteX216" fmla="*/ 1597515 w 2183896"/>
              <a:gd name="connsiteY216" fmla="*/ 6316223 h 7341385"/>
              <a:gd name="connsiteX217" fmla="*/ 1542976 w 2183896"/>
              <a:gd name="connsiteY217" fmla="*/ 6342057 h 7341385"/>
              <a:gd name="connsiteX218" fmla="*/ 1565940 w 2183896"/>
              <a:gd name="connsiteY218" fmla="*/ 6387983 h 7341385"/>
              <a:gd name="connsiteX219" fmla="*/ 1640569 w 2183896"/>
              <a:gd name="connsiteY219" fmla="*/ 6594648 h 7341385"/>
              <a:gd name="connsiteX220" fmla="*/ 1614737 w 2183896"/>
              <a:gd name="connsiteY220" fmla="*/ 6821405 h 7341385"/>
              <a:gd name="connsiteX221" fmla="*/ 1474088 w 2183896"/>
              <a:gd name="connsiteY221" fmla="*/ 6844369 h 7341385"/>
              <a:gd name="connsiteX222" fmla="*/ 1310479 w 2183896"/>
              <a:gd name="connsiteY222" fmla="*/ 6700850 h 7341385"/>
              <a:gd name="connsiteX223" fmla="*/ 1238719 w 2183896"/>
              <a:gd name="connsiteY223" fmla="*/ 6468352 h 7341385"/>
              <a:gd name="connsiteX224" fmla="*/ 1204274 w 2183896"/>
              <a:gd name="connsiteY224" fmla="*/ 6494184 h 7341385"/>
              <a:gd name="connsiteX225" fmla="*/ 1224368 w 2183896"/>
              <a:gd name="connsiteY225" fmla="*/ 6531501 h 7341385"/>
              <a:gd name="connsiteX226" fmla="*/ 1224369 w 2183896"/>
              <a:gd name="connsiteY226" fmla="*/ 6571686 h 7341385"/>
              <a:gd name="connsiteX227" fmla="*/ 1235850 w 2183896"/>
              <a:gd name="connsiteY227" fmla="*/ 6660665 h 7341385"/>
              <a:gd name="connsiteX228" fmla="*/ 1210015 w 2183896"/>
              <a:gd name="connsiteY228" fmla="*/ 6695110 h 7341385"/>
              <a:gd name="connsiteX229" fmla="*/ 1232979 w 2183896"/>
              <a:gd name="connsiteY229" fmla="*/ 6766869 h 7341385"/>
              <a:gd name="connsiteX230" fmla="*/ 1235850 w 2183896"/>
              <a:gd name="connsiteY230" fmla="*/ 6841500 h 7341385"/>
              <a:gd name="connsiteX231" fmla="*/ 1319089 w 2183896"/>
              <a:gd name="connsiteY231" fmla="*/ 6904647 h 7341385"/>
              <a:gd name="connsiteX232" fmla="*/ 1327702 w 2183896"/>
              <a:gd name="connsiteY232" fmla="*/ 6953442 h 7341385"/>
              <a:gd name="connsiteX233" fmla="*/ 1310479 w 2183896"/>
              <a:gd name="connsiteY233" fmla="*/ 6979277 h 7341385"/>
              <a:gd name="connsiteX234" fmla="*/ 1327702 w 2183896"/>
              <a:gd name="connsiteY234" fmla="*/ 7051033 h 7341385"/>
              <a:gd name="connsiteX235" fmla="*/ 1321961 w 2183896"/>
              <a:gd name="connsiteY235" fmla="*/ 7142885 h 7341385"/>
              <a:gd name="connsiteX236" fmla="*/ 1333442 w 2183896"/>
              <a:gd name="connsiteY236" fmla="*/ 7200292 h 7341385"/>
              <a:gd name="connsiteX237" fmla="*/ 1313348 w 2183896"/>
              <a:gd name="connsiteY237" fmla="*/ 7309366 h 7341385"/>
              <a:gd name="connsiteX238" fmla="*/ 1267423 w 2183896"/>
              <a:gd name="connsiteY238" fmla="*/ 7338070 h 7341385"/>
              <a:gd name="connsiteX239" fmla="*/ 1083720 w 2183896"/>
              <a:gd name="connsiteY239" fmla="*/ 7338070 h 7341385"/>
              <a:gd name="connsiteX240" fmla="*/ 928720 w 2183896"/>
              <a:gd name="connsiteY240" fmla="*/ 7292144 h 7341385"/>
              <a:gd name="connsiteX241" fmla="*/ 871313 w 2183896"/>
              <a:gd name="connsiteY241" fmla="*/ 7214645 h 7341385"/>
              <a:gd name="connsiteX242" fmla="*/ 865573 w 2183896"/>
              <a:gd name="connsiteY242" fmla="*/ 7131404 h 7341385"/>
              <a:gd name="connsiteX243" fmla="*/ 908629 w 2183896"/>
              <a:gd name="connsiteY243" fmla="*/ 7071128 h 7341385"/>
              <a:gd name="connsiteX244" fmla="*/ 917239 w 2183896"/>
              <a:gd name="connsiteY244" fmla="*/ 7045293 h 7341385"/>
              <a:gd name="connsiteX245" fmla="*/ 868444 w 2183896"/>
              <a:gd name="connsiteY245" fmla="*/ 7048165 h 7341385"/>
              <a:gd name="connsiteX246" fmla="*/ 885666 w 2183896"/>
              <a:gd name="connsiteY246" fmla="*/ 7005108 h 7341385"/>
              <a:gd name="connsiteX247" fmla="*/ 934461 w 2183896"/>
              <a:gd name="connsiteY247" fmla="*/ 6967795 h 7341385"/>
              <a:gd name="connsiteX248" fmla="*/ 957423 w 2183896"/>
              <a:gd name="connsiteY248" fmla="*/ 6933351 h 7341385"/>
              <a:gd name="connsiteX249" fmla="*/ 966036 w 2183896"/>
              <a:gd name="connsiteY249" fmla="*/ 6910388 h 7341385"/>
              <a:gd name="connsiteX250" fmla="*/ 937332 w 2183896"/>
              <a:gd name="connsiteY250" fmla="*/ 6850109 h 7341385"/>
              <a:gd name="connsiteX251" fmla="*/ 940202 w 2183896"/>
              <a:gd name="connsiteY251" fmla="*/ 6786961 h 7341385"/>
              <a:gd name="connsiteX252" fmla="*/ 948815 w 2183896"/>
              <a:gd name="connsiteY252" fmla="*/ 6752517 h 7341385"/>
              <a:gd name="connsiteX253" fmla="*/ 902889 w 2183896"/>
              <a:gd name="connsiteY253" fmla="*/ 6741036 h 7341385"/>
              <a:gd name="connsiteX254" fmla="*/ 868444 w 2183896"/>
              <a:gd name="connsiteY254" fmla="*/ 6720945 h 7341385"/>
              <a:gd name="connsiteX255" fmla="*/ 845481 w 2183896"/>
              <a:gd name="connsiteY255" fmla="*/ 6654925 h 7341385"/>
              <a:gd name="connsiteX256" fmla="*/ 839740 w 2183896"/>
              <a:gd name="connsiteY256" fmla="*/ 6608999 h 7341385"/>
              <a:gd name="connsiteX257" fmla="*/ 842609 w 2183896"/>
              <a:gd name="connsiteY257" fmla="*/ 6586035 h 7341385"/>
              <a:gd name="connsiteX258" fmla="*/ 785202 w 2183896"/>
              <a:gd name="connsiteY258" fmla="*/ 6301872 h 7341385"/>
              <a:gd name="connsiteX259" fmla="*/ 719185 w 2183896"/>
              <a:gd name="connsiteY259" fmla="*/ 6052150 h 7341385"/>
              <a:gd name="connsiteX260" fmla="*/ 681869 w 2183896"/>
              <a:gd name="connsiteY260" fmla="*/ 5834002 h 7341385"/>
              <a:gd name="connsiteX261" fmla="*/ 641684 w 2183896"/>
              <a:gd name="connsiteY261" fmla="*/ 5521135 h 7341385"/>
              <a:gd name="connsiteX262" fmla="*/ 612981 w 2183896"/>
              <a:gd name="connsiteY262" fmla="*/ 5331691 h 7341385"/>
              <a:gd name="connsiteX263" fmla="*/ 615853 w 2183896"/>
              <a:gd name="connsiteY263" fmla="*/ 5277153 h 7341385"/>
              <a:gd name="connsiteX264" fmla="*/ 612980 w 2183896"/>
              <a:gd name="connsiteY264" fmla="*/ 5254190 h 7341385"/>
              <a:gd name="connsiteX265" fmla="*/ 595758 w 2183896"/>
              <a:gd name="connsiteY265" fmla="*/ 5145116 h 7341385"/>
              <a:gd name="connsiteX266" fmla="*/ 561314 w 2183896"/>
              <a:gd name="connsiteY266" fmla="*/ 4995858 h 7341385"/>
              <a:gd name="connsiteX267" fmla="*/ 546964 w 2183896"/>
              <a:gd name="connsiteY267" fmla="*/ 4921229 h 7341385"/>
              <a:gd name="connsiteX268" fmla="*/ 532611 w 2183896"/>
              <a:gd name="connsiteY268" fmla="*/ 4774841 h 7341385"/>
              <a:gd name="connsiteX269" fmla="*/ 515388 w 2183896"/>
              <a:gd name="connsiteY269" fmla="*/ 4599749 h 7341385"/>
              <a:gd name="connsiteX270" fmla="*/ 486685 w 2183896"/>
              <a:gd name="connsiteY270" fmla="*/ 4390214 h 7341385"/>
              <a:gd name="connsiteX271" fmla="*/ 460853 w 2183896"/>
              <a:gd name="connsiteY271" fmla="*/ 4177807 h 7341385"/>
              <a:gd name="connsiteX272" fmla="*/ 432149 w 2183896"/>
              <a:gd name="connsiteY272" fmla="*/ 4054381 h 7341385"/>
              <a:gd name="connsiteX273" fmla="*/ 432149 w 2183896"/>
              <a:gd name="connsiteY273" fmla="*/ 4002714 h 7341385"/>
              <a:gd name="connsiteX274" fmla="*/ 423537 w 2183896"/>
              <a:gd name="connsiteY274" fmla="*/ 3919476 h 7341385"/>
              <a:gd name="connsiteX275" fmla="*/ 417796 w 2183896"/>
              <a:gd name="connsiteY275" fmla="*/ 3841974 h 7341385"/>
              <a:gd name="connsiteX276" fmla="*/ 380483 w 2183896"/>
              <a:gd name="connsiteY276" fmla="*/ 3836234 h 7341385"/>
              <a:gd name="connsiteX277" fmla="*/ 348907 w 2183896"/>
              <a:gd name="connsiteY277" fmla="*/ 3887900 h 7341385"/>
              <a:gd name="connsiteX278" fmla="*/ 308723 w 2183896"/>
              <a:gd name="connsiteY278" fmla="*/ 3916604 h 7341385"/>
              <a:gd name="connsiteX279" fmla="*/ 277151 w 2183896"/>
              <a:gd name="connsiteY279" fmla="*/ 3902253 h 7341385"/>
              <a:gd name="connsiteX280" fmla="*/ 81966 w 2183896"/>
              <a:gd name="connsiteY280" fmla="*/ 3841974 h 7341385"/>
              <a:gd name="connsiteX281" fmla="*/ 67612 w 2183896"/>
              <a:gd name="connsiteY281" fmla="*/ 3816143 h 7341385"/>
              <a:gd name="connsiteX282" fmla="*/ 64743 w 2183896"/>
              <a:gd name="connsiteY282" fmla="*/ 3787439 h 7341385"/>
              <a:gd name="connsiteX283" fmla="*/ 18818 w 2183896"/>
              <a:gd name="connsiteY283" fmla="*/ 3775958 h 7341385"/>
              <a:gd name="connsiteX284" fmla="*/ 10206 w 2183896"/>
              <a:gd name="connsiteY284" fmla="*/ 3755864 h 7341385"/>
              <a:gd name="connsiteX285" fmla="*/ 41780 w 2183896"/>
              <a:gd name="connsiteY285" fmla="*/ 3672625 h 7341385"/>
              <a:gd name="connsiteX286" fmla="*/ 56131 w 2183896"/>
              <a:gd name="connsiteY286" fmla="*/ 3629567 h 7341385"/>
              <a:gd name="connsiteX287" fmla="*/ 33168 w 2183896"/>
              <a:gd name="connsiteY287" fmla="*/ 3514754 h 7341385"/>
              <a:gd name="connsiteX288" fmla="*/ 30300 w 2183896"/>
              <a:gd name="connsiteY288" fmla="*/ 3394198 h 7341385"/>
              <a:gd name="connsiteX289" fmla="*/ 38909 w 2183896"/>
              <a:gd name="connsiteY289" fmla="*/ 3325310 h 7341385"/>
              <a:gd name="connsiteX290" fmla="*/ 36040 w 2183896"/>
              <a:gd name="connsiteY290" fmla="*/ 3161701 h 7341385"/>
              <a:gd name="connsiteX291" fmla="*/ 30299 w 2183896"/>
              <a:gd name="connsiteY291" fmla="*/ 2909110 h 7341385"/>
              <a:gd name="connsiteX292" fmla="*/ 50391 w 2183896"/>
              <a:gd name="connsiteY292" fmla="*/ 2768461 h 7341385"/>
              <a:gd name="connsiteX293" fmla="*/ 41781 w 2183896"/>
              <a:gd name="connsiteY293" fmla="*/ 2754110 h 7341385"/>
              <a:gd name="connsiteX294" fmla="*/ 38908 w 2183896"/>
              <a:gd name="connsiteY294" fmla="*/ 2731147 h 7341385"/>
              <a:gd name="connsiteX295" fmla="*/ 10205 w 2183896"/>
              <a:gd name="connsiteY295" fmla="*/ 2676609 h 7341385"/>
              <a:gd name="connsiteX296" fmla="*/ 1596 w 2183896"/>
              <a:gd name="connsiteY296" fmla="*/ 2584757 h 7341385"/>
              <a:gd name="connsiteX297" fmla="*/ 18818 w 2183896"/>
              <a:gd name="connsiteY297" fmla="*/ 2530222 h 7341385"/>
              <a:gd name="connsiteX298" fmla="*/ 41781 w 2183896"/>
              <a:gd name="connsiteY298" fmla="*/ 2498647 h 7341385"/>
              <a:gd name="connsiteX299" fmla="*/ 30300 w 2183896"/>
              <a:gd name="connsiteY299" fmla="*/ 2403926 h 7341385"/>
              <a:gd name="connsiteX300" fmla="*/ 33168 w 2183896"/>
              <a:gd name="connsiteY300" fmla="*/ 2271890 h 7341385"/>
              <a:gd name="connsiteX301" fmla="*/ 44649 w 2183896"/>
              <a:gd name="connsiteY301" fmla="*/ 2211611 h 7341385"/>
              <a:gd name="connsiteX302" fmla="*/ 56131 w 2183896"/>
              <a:gd name="connsiteY302" fmla="*/ 2056612 h 7341385"/>
              <a:gd name="connsiteX303" fmla="*/ 84834 w 2183896"/>
              <a:gd name="connsiteY303" fmla="*/ 1812633 h 7341385"/>
              <a:gd name="connsiteX304" fmla="*/ 150854 w 2183896"/>
              <a:gd name="connsiteY304" fmla="*/ 1568651 h 7341385"/>
              <a:gd name="connsiteX305" fmla="*/ 168076 w 2183896"/>
              <a:gd name="connsiteY305" fmla="*/ 1494021 h 7341385"/>
              <a:gd name="connsiteX306" fmla="*/ 191039 w 2183896"/>
              <a:gd name="connsiteY306" fmla="*/ 1450968 h 7341385"/>
              <a:gd name="connsiteX307" fmla="*/ 274278 w 2183896"/>
              <a:gd name="connsiteY307" fmla="*/ 1353376 h 7341385"/>
              <a:gd name="connsiteX308" fmla="*/ 337426 w 2183896"/>
              <a:gd name="connsiteY308" fmla="*/ 1330412 h 7341385"/>
              <a:gd name="connsiteX309" fmla="*/ 380483 w 2183896"/>
              <a:gd name="connsiteY309" fmla="*/ 1307450 h 7341385"/>
              <a:gd name="connsiteX310" fmla="*/ 435018 w 2183896"/>
              <a:gd name="connsiteY310" fmla="*/ 1293097 h 7341385"/>
              <a:gd name="connsiteX311" fmla="*/ 466594 w 2183896"/>
              <a:gd name="connsiteY311" fmla="*/ 1281615 h 7341385"/>
              <a:gd name="connsiteX312" fmla="*/ 501038 w 2183896"/>
              <a:gd name="connsiteY312" fmla="*/ 1264393 h 7341385"/>
              <a:gd name="connsiteX313" fmla="*/ 541224 w 2183896"/>
              <a:gd name="connsiteY313" fmla="*/ 1252912 h 7341385"/>
              <a:gd name="connsiteX314" fmla="*/ 578536 w 2183896"/>
              <a:gd name="connsiteY314" fmla="*/ 1229948 h 7341385"/>
              <a:gd name="connsiteX315" fmla="*/ 658907 w 2183896"/>
              <a:gd name="connsiteY315" fmla="*/ 1189764 h 7341385"/>
              <a:gd name="connsiteX316" fmla="*/ 701963 w 2183896"/>
              <a:gd name="connsiteY316" fmla="*/ 1166801 h 7341385"/>
              <a:gd name="connsiteX317" fmla="*/ 739277 w 2183896"/>
              <a:gd name="connsiteY317" fmla="*/ 1143838 h 7341385"/>
              <a:gd name="connsiteX318" fmla="*/ 782333 w 2183896"/>
              <a:gd name="connsiteY318" fmla="*/ 1138097 h 7341385"/>
              <a:gd name="connsiteX319" fmla="*/ 782334 w 2183896"/>
              <a:gd name="connsiteY319" fmla="*/ 980229 h 7341385"/>
              <a:gd name="connsiteX320" fmla="*/ 681869 w 2183896"/>
              <a:gd name="connsiteY320" fmla="*/ 968748 h 7341385"/>
              <a:gd name="connsiteX321" fmla="*/ 644556 w 2183896"/>
              <a:gd name="connsiteY321" fmla="*/ 919950 h 7341385"/>
              <a:gd name="connsiteX322" fmla="*/ 630203 w 2183896"/>
              <a:gd name="connsiteY322" fmla="*/ 891247 h 7341385"/>
              <a:gd name="connsiteX323" fmla="*/ 569927 w 2183896"/>
              <a:gd name="connsiteY323" fmla="*/ 816617 h 7341385"/>
              <a:gd name="connsiteX324" fmla="*/ 524001 w 2183896"/>
              <a:gd name="connsiteY324" fmla="*/ 753469 h 7341385"/>
              <a:gd name="connsiteX325" fmla="*/ 501039 w 2183896"/>
              <a:gd name="connsiteY325" fmla="*/ 681712 h 7341385"/>
              <a:gd name="connsiteX326" fmla="*/ 498166 w 2183896"/>
              <a:gd name="connsiteY326" fmla="*/ 609951 h 7341385"/>
              <a:gd name="connsiteX327" fmla="*/ 457981 w 2183896"/>
              <a:gd name="connsiteY327" fmla="*/ 578378 h 7341385"/>
              <a:gd name="connsiteX328" fmla="*/ 452240 w 2183896"/>
              <a:gd name="connsiteY328" fmla="*/ 529581 h 7341385"/>
              <a:gd name="connsiteX329" fmla="*/ 437891 w 2183896"/>
              <a:gd name="connsiteY329" fmla="*/ 506619 h 7341385"/>
              <a:gd name="connsiteX330" fmla="*/ 437890 w 2183896"/>
              <a:gd name="connsiteY330" fmla="*/ 532453 h 7341385"/>
              <a:gd name="connsiteX331" fmla="*/ 412055 w 2183896"/>
              <a:gd name="connsiteY331" fmla="*/ 454952 h 7341385"/>
              <a:gd name="connsiteX332" fmla="*/ 397706 w 2183896"/>
              <a:gd name="connsiteY332" fmla="*/ 348750 h 7341385"/>
              <a:gd name="connsiteX333" fmla="*/ 391964 w 2183896"/>
              <a:gd name="connsiteY333" fmla="*/ 368842 h 7341385"/>
              <a:gd name="connsiteX334" fmla="*/ 400574 w 2183896"/>
              <a:gd name="connsiteY334" fmla="*/ 317175 h 7341385"/>
              <a:gd name="connsiteX335" fmla="*/ 423537 w 2183896"/>
              <a:gd name="connsiteY335" fmla="*/ 219583 h 7341385"/>
              <a:gd name="connsiteX336" fmla="*/ 489557 w 2183896"/>
              <a:gd name="connsiteY336" fmla="*/ 136344 h 7341385"/>
              <a:gd name="connsiteX337" fmla="*/ 480944 w 2183896"/>
              <a:gd name="connsiteY337" fmla="*/ 133472 h 7341385"/>
              <a:gd name="connsiteX338" fmla="*/ 569927 w 2183896"/>
              <a:gd name="connsiteY338" fmla="*/ 64583 h 7341385"/>
              <a:gd name="connsiteX339" fmla="*/ 630203 w 2183896"/>
              <a:gd name="connsiteY339" fmla="*/ 87546 h 7341385"/>
              <a:gd name="connsiteX340" fmla="*/ 693350 w 2183896"/>
              <a:gd name="connsiteY340" fmla="*/ 55975 h 7341385"/>
              <a:gd name="connsiteX341" fmla="*/ 750758 w 2183896"/>
              <a:gd name="connsiteY341" fmla="*/ 44493 h 7341385"/>
              <a:gd name="connsiteX342" fmla="*/ 782334 w 2183896"/>
              <a:gd name="connsiteY342" fmla="*/ 27270 h 7341385"/>
              <a:gd name="connsiteX343" fmla="*/ 813906 w 2183896"/>
              <a:gd name="connsiteY343" fmla="*/ 27270 h 7341385"/>
              <a:gd name="connsiteX344" fmla="*/ 845481 w 2183896"/>
              <a:gd name="connsiteY344" fmla="*/ 15789 h 7341385"/>
              <a:gd name="connsiteX345" fmla="*/ 914370 w 2183896"/>
              <a:gd name="connsiteY345" fmla="*/ 12917 h 7341385"/>
              <a:gd name="connsiteX346" fmla="*/ 951683 w 2183896"/>
              <a:gd name="connsiteY346" fmla="*/ 10048 h 7341385"/>
              <a:gd name="connsiteX347" fmla="*/ 1000480 w 2183896"/>
              <a:gd name="connsiteY347" fmla="*/ 1435 h 7341385"/>
              <a:gd name="connsiteX348" fmla="*/ 1016983 w 2183896"/>
              <a:gd name="connsiteY348"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797602 w 2183896"/>
              <a:gd name="connsiteY65" fmla="*/ 2765288 h 7341385"/>
              <a:gd name="connsiteX66" fmla="*/ 319884 w 2183896"/>
              <a:gd name="connsiteY66" fmla="*/ 2880390 h 7341385"/>
              <a:gd name="connsiteX67" fmla="*/ 296299 w 2183896"/>
              <a:gd name="connsiteY67" fmla="*/ 2903482 h 7341385"/>
              <a:gd name="connsiteX68" fmla="*/ 295032 w 2183896"/>
              <a:gd name="connsiteY68" fmla="*/ 2910748 h 7341385"/>
              <a:gd name="connsiteX69" fmla="*/ 315246 w 2183896"/>
              <a:gd name="connsiteY69" fmla="*/ 3112300 h 7341385"/>
              <a:gd name="connsiteX70" fmla="*/ 292943 w 2183896"/>
              <a:gd name="connsiteY70" fmla="*/ 3346476 h 7341385"/>
              <a:gd name="connsiteX71" fmla="*/ 281790 w 2183896"/>
              <a:gd name="connsiteY71" fmla="*/ 3524895 h 7341385"/>
              <a:gd name="connsiteX72" fmla="*/ 305237 w 2183896"/>
              <a:gd name="connsiteY72" fmla="*/ 3628847 h 7341385"/>
              <a:gd name="connsiteX73" fmla="*/ 395576 w 2183896"/>
              <a:gd name="connsiteY73" fmla="*/ 3664984 h 7341385"/>
              <a:gd name="connsiteX74" fmla="*/ 455108 w 2183896"/>
              <a:gd name="connsiteY74" fmla="*/ 3724515 h 7341385"/>
              <a:gd name="connsiteX75" fmla="*/ 340808 w 2183896"/>
              <a:gd name="connsiteY75" fmla="*/ 3705465 h 7341385"/>
              <a:gd name="connsiteX76" fmla="*/ 274133 w 2183896"/>
              <a:gd name="connsiteY76" fmla="*/ 3705465 h 7341385"/>
              <a:gd name="connsiteX77" fmla="*/ 337549 w 2183896"/>
              <a:gd name="connsiteY77" fmla="*/ 3781375 h 7341385"/>
              <a:gd name="connsiteX78" fmla="*/ 705536 w 2183896"/>
              <a:gd name="connsiteY78" fmla="*/ 3814828 h 7341385"/>
              <a:gd name="connsiteX79" fmla="*/ 797602 w 2183896"/>
              <a:gd name="connsiteY79" fmla="*/ 2765288 h 7341385"/>
              <a:gd name="connsiteX80" fmla="*/ 420669 w 2183896"/>
              <a:gd name="connsiteY80" fmla="*/ 2779942 h 7341385"/>
              <a:gd name="connsiteX81" fmla="*/ 406315 w 2183896"/>
              <a:gd name="connsiteY81" fmla="*/ 2794295 h 7341385"/>
              <a:gd name="connsiteX82" fmla="*/ 369002 w 2183896"/>
              <a:gd name="connsiteY82" fmla="*/ 2828740 h 7341385"/>
              <a:gd name="connsiteX83" fmla="*/ 343166 w 2183896"/>
              <a:gd name="connsiteY83" fmla="*/ 2828739 h 7341385"/>
              <a:gd name="connsiteX84" fmla="*/ 340298 w 2183896"/>
              <a:gd name="connsiteY84" fmla="*/ 2874665 h 7341385"/>
              <a:gd name="connsiteX85" fmla="*/ 414928 w 2183896"/>
              <a:gd name="connsiteY85" fmla="*/ 2854637 h 7341385"/>
              <a:gd name="connsiteX86" fmla="*/ 417796 w 2183896"/>
              <a:gd name="connsiteY86" fmla="*/ 2814386 h 7341385"/>
              <a:gd name="connsiteX87" fmla="*/ 420669 w 2183896"/>
              <a:gd name="connsiteY87" fmla="*/ 2779942 h 7341385"/>
              <a:gd name="connsiteX88" fmla="*/ 1654922 w 2183896"/>
              <a:gd name="connsiteY88" fmla="*/ 2335038 h 7341385"/>
              <a:gd name="connsiteX89" fmla="*/ 1643440 w 2183896"/>
              <a:gd name="connsiteY89" fmla="*/ 2375223 h 7341385"/>
              <a:gd name="connsiteX90" fmla="*/ 1649182 w 2183896"/>
              <a:gd name="connsiteY90" fmla="*/ 2478556 h 7341385"/>
              <a:gd name="connsiteX91" fmla="*/ 1675013 w 2183896"/>
              <a:gd name="connsiteY91" fmla="*/ 2782814 h 7341385"/>
              <a:gd name="connsiteX92" fmla="*/ 1720939 w 2183896"/>
              <a:gd name="connsiteY92" fmla="*/ 2963645 h 7341385"/>
              <a:gd name="connsiteX93" fmla="*/ 1712330 w 2183896"/>
              <a:gd name="connsiteY93" fmla="*/ 2857443 h 7341385"/>
              <a:gd name="connsiteX94" fmla="*/ 1700847 w 2183896"/>
              <a:gd name="connsiteY94" fmla="*/ 2616333 h 7341385"/>
              <a:gd name="connsiteX95" fmla="*/ 1680754 w 2183896"/>
              <a:gd name="connsiteY95" fmla="*/ 2395314 h 7341385"/>
              <a:gd name="connsiteX96" fmla="*/ 1654922 w 2183896"/>
              <a:gd name="connsiteY96" fmla="*/ 2335038 h 7341385"/>
              <a:gd name="connsiteX97" fmla="*/ 1016983 w 2183896"/>
              <a:gd name="connsiteY97" fmla="*/ 0 h 7341385"/>
              <a:gd name="connsiteX98" fmla="*/ 1063628 w 2183896"/>
              <a:gd name="connsiteY98" fmla="*/ 7176 h 7341385"/>
              <a:gd name="connsiteX99" fmla="*/ 1132517 w 2183896"/>
              <a:gd name="connsiteY99" fmla="*/ 38752 h 7341385"/>
              <a:gd name="connsiteX100" fmla="*/ 1115294 w 2183896"/>
              <a:gd name="connsiteY100" fmla="*/ 33011 h 7341385"/>
              <a:gd name="connsiteX101" fmla="*/ 1175571 w 2183896"/>
              <a:gd name="connsiteY101" fmla="*/ 93287 h 7341385"/>
              <a:gd name="connsiteX102" fmla="*/ 1207147 w 2183896"/>
              <a:gd name="connsiteY102" fmla="*/ 133472 h 7341385"/>
              <a:gd name="connsiteX103" fmla="*/ 1192793 w 2183896"/>
              <a:gd name="connsiteY103" fmla="*/ 124863 h 7341385"/>
              <a:gd name="connsiteX104" fmla="*/ 1224368 w 2183896"/>
              <a:gd name="connsiteY104" fmla="*/ 162175 h 7341385"/>
              <a:gd name="connsiteX105" fmla="*/ 1301867 w 2183896"/>
              <a:gd name="connsiteY105" fmla="*/ 256898 h 7341385"/>
              <a:gd name="connsiteX106" fmla="*/ 1330571 w 2183896"/>
              <a:gd name="connsiteY106" fmla="*/ 406157 h 7341385"/>
              <a:gd name="connsiteX107" fmla="*/ 1327701 w 2183896"/>
              <a:gd name="connsiteY107" fmla="*/ 518100 h 7341385"/>
              <a:gd name="connsiteX108" fmla="*/ 1350664 w 2183896"/>
              <a:gd name="connsiteY108" fmla="*/ 535322 h 7341385"/>
              <a:gd name="connsiteX109" fmla="*/ 1319088 w 2183896"/>
              <a:gd name="connsiteY109" fmla="*/ 518100 h 7341385"/>
              <a:gd name="connsiteX110" fmla="*/ 1319088 w 2183896"/>
              <a:gd name="connsiteY110" fmla="*/ 552544 h 7341385"/>
              <a:gd name="connsiteX111" fmla="*/ 1342052 w 2183896"/>
              <a:gd name="connsiteY111" fmla="*/ 566898 h 7341385"/>
              <a:gd name="connsiteX112" fmla="*/ 1321961 w 2183896"/>
              <a:gd name="connsiteY112" fmla="*/ 564026 h 7341385"/>
              <a:gd name="connsiteX113" fmla="*/ 1324830 w 2183896"/>
              <a:gd name="connsiteY113" fmla="*/ 589861 h 7341385"/>
              <a:gd name="connsiteX114" fmla="*/ 1353533 w 2183896"/>
              <a:gd name="connsiteY114" fmla="*/ 615693 h 7341385"/>
              <a:gd name="connsiteX115" fmla="*/ 1339183 w 2183896"/>
              <a:gd name="connsiteY115" fmla="*/ 609952 h 7341385"/>
              <a:gd name="connsiteX116" fmla="*/ 1347792 w 2183896"/>
              <a:gd name="connsiteY116" fmla="*/ 635786 h 7341385"/>
              <a:gd name="connsiteX117" fmla="*/ 1356405 w 2183896"/>
              <a:gd name="connsiteY117" fmla="*/ 647268 h 7341385"/>
              <a:gd name="connsiteX118" fmla="*/ 1339182 w 2183896"/>
              <a:gd name="connsiteY118" fmla="*/ 635786 h 7341385"/>
              <a:gd name="connsiteX119" fmla="*/ 1333443 w 2183896"/>
              <a:gd name="connsiteY119" fmla="*/ 653008 h 7341385"/>
              <a:gd name="connsiteX120" fmla="*/ 1339183 w 2183896"/>
              <a:gd name="connsiteY120" fmla="*/ 675972 h 7341385"/>
              <a:gd name="connsiteX121" fmla="*/ 1324829 w 2183896"/>
              <a:gd name="connsiteY121" fmla="*/ 658749 h 7341385"/>
              <a:gd name="connsiteX122" fmla="*/ 1321960 w 2183896"/>
              <a:gd name="connsiteY122" fmla="*/ 678841 h 7341385"/>
              <a:gd name="connsiteX123" fmla="*/ 1333443 w 2183896"/>
              <a:gd name="connsiteY123" fmla="*/ 701803 h 7341385"/>
              <a:gd name="connsiteX124" fmla="*/ 1316220 w 2183896"/>
              <a:gd name="connsiteY124" fmla="*/ 687453 h 7341385"/>
              <a:gd name="connsiteX125" fmla="*/ 1313349 w 2183896"/>
              <a:gd name="connsiteY125" fmla="*/ 701803 h 7341385"/>
              <a:gd name="connsiteX126" fmla="*/ 1316219 w 2183896"/>
              <a:gd name="connsiteY126" fmla="*/ 716156 h 7341385"/>
              <a:gd name="connsiteX127" fmla="*/ 1287517 w 2183896"/>
              <a:gd name="connsiteY127" fmla="*/ 690322 h 7341385"/>
              <a:gd name="connsiteX128" fmla="*/ 1284645 w 2183896"/>
              <a:gd name="connsiteY128" fmla="*/ 721897 h 7341385"/>
              <a:gd name="connsiteX129" fmla="*/ 1293257 w 2183896"/>
              <a:gd name="connsiteY129" fmla="*/ 739119 h 7341385"/>
              <a:gd name="connsiteX130" fmla="*/ 1276035 w 2183896"/>
              <a:gd name="connsiteY130" fmla="*/ 733378 h 7341385"/>
              <a:gd name="connsiteX131" fmla="*/ 1287516 w 2183896"/>
              <a:gd name="connsiteY131" fmla="*/ 753469 h 7341385"/>
              <a:gd name="connsiteX132" fmla="*/ 1304739 w 2183896"/>
              <a:gd name="connsiteY132" fmla="*/ 762082 h 7341385"/>
              <a:gd name="connsiteX133" fmla="*/ 1284645 w 2183896"/>
              <a:gd name="connsiteY133" fmla="*/ 756341 h 7341385"/>
              <a:gd name="connsiteX134" fmla="*/ 1287516 w 2183896"/>
              <a:gd name="connsiteY134" fmla="*/ 770691 h 7341385"/>
              <a:gd name="connsiteX135" fmla="*/ 1296126 w 2183896"/>
              <a:gd name="connsiteY135" fmla="*/ 785044 h 7341385"/>
              <a:gd name="connsiteX136" fmla="*/ 1273163 w 2183896"/>
              <a:gd name="connsiteY136" fmla="*/ 767822 h 7341385"/>
              <a:gd name="connsiteX137" fmla="*/ 1261682 w 2183896"/>
              <a:gd name="connsiteY137" fmla="*/ 782173 h 7341385"/>
              <a:gd name="connsiteX138" fmla="*/ 1264554 w 2183896"/>
              <a:gd name="connsiteY138" fmla="*/ 808008 h 7341385"/>
              <a:gd name="connsiteX139" fmla="*/ 1253072 w 2183896"/>
              <a:gd name="connsiteY139" fmla="*/ 793655 h 7341385"/>
              <a:gd name="connsiteX140" fmla="*/ 1241591 w 2183896"/>
              <a:gd name="connsiteY140" fmla="*/ 813749 h 7341385"/>
              <a:gd name="connsiteX141" fmla="*/ 1238719 w 2183896"/>
              <a:gd name="connsiteY141" fmla="*/ 833839 h 7341385"/>
              <a:gd name="connsiteX142" fmla="*/ 1232979 w 2183896"/>
              <a:gd name="connsiteY142" fmla="*/ 819489 h 7341385"/>
              <a:gd name="connsiteX143" fmla="*/ 1230110 w 2183896"/>
              <a:gd name="connsiteY143" fmla="*/ 851062 h 7341385"/>
              <a:gd name="connsiteX144" fmla="*/ 1235850 w 2183896"/>
              <a:gd name="connsiteY144" fmla="*/ 874024 h 7341385"/>
              <a:gd name="connsiteX145" fmla="*/ 1224368 w 2183896"/>
              <a:gd name="connsiteY145" fmla="*/ 856803 h 7341385"/>
              <a:gd name="connsiteX146" fmla="*/ 1215755 w 2183896"/>
              <a:gd name="connsiteY146" fmla="*/ 894119 h 7341385"/>
              <a:gd name="connsiteX147" fmla="*/ 1255941 w 2183896"/>
              <a:gd name="connsiteY147" fmla="*/ 985969 h 7341385"/>
              <a:gd name="connsiteX148" fmla="*/ 1296126 w 2183896"/>
              <a:gd name="connsiteY148" fmla="*/ 1049117 h 7341385"/>
              <a:gd name="connsiteX149" fmla="*/ 1336311 w 2183896"/>
              <a:gd name="connsiteY149" fmla="*/ 1072081 h 7341385"/>
              <a:gd name="connsiteX150" fmla="*/ 1356404 w 2183896"/>
              <a:gd name="connsiteY150" fmla="*/ 1069208 h 7341385"/>
              <a:gd name="connsiteX151" fmla="*/ 1370755 w 2183896"/>
              <a:gd name="connsiteY151" fmla="*/ 1077821 h 7341385"/>
              <a:gd name="connsiteX152" fmla="*/ 1405200 w 2183896"/>
              <a:gd name="connsiteY152" fmla="*/ 1077821 h 7341385"/>
              <a:gd name="connsiteX153" fmla="*/ 1448257 w 2183896"/>
              <a:gd name="connsiteY153" fmla="*/ 1097912 h 7341385"/>
              <a:gd name="connsiteX154" fmla="*/ 1491310 w 2183896"/>
              <a:gd name="connsiteY154" fmla="*/ 1100784 h 7341385"/>
              <a:gd name="connsiteX155" fmla="*/ 1586033 w 2183896"/>
              <a:gd name="connsiteY155" fmla="*/ 1123747 h 7341385"/>
              <a:gd name="connsiteX156" fmla="*/ 1637700 w 2183896"/>
              <a:gd name="connsiteY156" fmla="*/ 1129488 h 7341385"/>
              <a:gd name="connsiteX157" fmla="*/ 1715199 w 2183896"/>
              <a:gd name="connsiteY157" fmla="*/ 1149578 h 7341385"/>
              <a:gd name="connsiteX158" fmla="*/ 1758255 w 2183896"/>
              <a:gd name="connsiteY158" fmla="*/ 1161060 h 7341385"/>
              <a:gd name="connsiteX159" fmla="*/ 1881680 w 2183896"/>
              <a:gd name="connsiteY159" fmla="*/ 1235690 h 7341385"/>
              <a:gd name="connsiteX160" fmla="*/ 1944827 w 2183896"/>
              <a:gd name="connsiteY160" fmla="*/ 1382079 h 7341385"/>
              <a:gd name="connsiteX161" fmla="*/ 1964921 w 2183896"/>
              <a:gd name="connsiteY161" fmla="*/ 1422264 h 7341385"/>
              <a:gd name="connsiteX162" fmla="*/ 1990753 w 2183896"/>
              <a:gd name="connsiteY162" fmla="*/ 1531338 h 7341385"/>
              <a:gd name="connsiteX163" fmla="*/ 2019456 w 2183896"/>
              <a:gd name="connsiteY163" fmla="*/ 1640412 h 7341385"/>
              <a:gd name="connsiteX164" fmla="*/ 2056773 w 2183896"/>
              <a:gd name="connsiteY164" fmla="*/ 1798279 h 7341385"/>
              <a:gd name="connsiteX165" fmla="*/ 2091217 w 2183896"/>
              <a:gd name="connsiteY165" fmla="*/ 1996335 h 7341385"/>
              <a:gd name="connsiteX166" fmla="*/ 2125661 w 2183896"/>
              <a:gd name="connsiteY166" fmla="*/ 2306334 h 7341385"/>
              <a:gd name="connsiteX167" fmla="*/ 2148624 w 2183896"/>
              <a:gd name="connsiteY167" fmla="*/ 2573276 h 7341385"/>
              <a:gd name="connsiteX168" fmla="*/ 2183068 w 2183896"/>
              <a:gd name="connsiteY168" fmla="*/ 2840221 h 7341385"/>
              <a:gd name="connsiteX169" fmla="*/ 2183068 w 2183896"/>
              <a:gd name="connsiteY169" fmla="*/ 3015311 h 7341385"/>
              <a:gd name="connsiteX170" fmla="*/ 2174455 w 2183896"/>
              <a:gd name="connsiteY170" fmla="*/ 3253553 h 7341385"/>
              <a:gd name="connsiteX171" fmla="*/ 2160105 w 2183896"/>
              <a:gd name="connsiteY171" fmla="*/ 3422902 h 7341385"/>
              <a:gd name="connsiteX172" fmla="*/ 2137142 w 2183896"/>
              <a:gd name="connsiteY172" fmla="*/ 3543456 h 7341385"/>
              <a:gd name="connsiteX173" fmla="*/ 2122789 w 2183896"/>
              <a:gd name="connsiteY173" fmla="*/ 3586514 h 7341385"/>
              <a:gd name="connsiteX174" fmla="*/ 2117048 w 2183896"/>
              <a:gd name="connsiteY174" fmla="*/ 3652531 h 7341385"/>
              <a:gd name="connsiteX175" fmla="*/ 2094086 w 2183896"/>
              <a:gd name="connsiteY175" fmla="*/ 3712809 h 7341385"/>
              <a:gd name="connsiteX176" fmla="*/ 2071123 w 2183896"/>
              <a:gd name="connsiteY176" fmla="*/ 3718550 h 7341385"/>
              <a:gd name="connsiteX177" fmla="*/ 2028069 w 2183896"/>
              <a:gd name="connsiteY177" fmla="*/ 3689846 h 7341385"/>
              <a:gd name="connsiteX178" fmla="*/ 2007974 w 2183896"/>
              <a:gd name="connsiteY178" fmla="*/ 3684106 h 7341385"/>
              <a:gd name="connsiteX179" fmla="*/ 1970661 w 2183896"/>
              <a:gd name="connsiteY179" fmla="*/ 3761604 h 7341385"/>
              <a:gd name="connsiteX180" fmla="*/ 1918995 w 2183896"/>
              <a:gd name="connsiteY180" fmla="*/ 3816142 h 7341385"/>
              <a:gd name="connsiteX181" fmla="*/ 1850107 w 2183896"/>
              <a:gd name="connsiteY181" fmla="*/ 3864936 h 7341385"/>
              <a:gd name="connsiteX182" fmla="*/ 1835754 w 2183896"/>
              <a:gd name="connsiteY182" fmla="*/ 3890772 h 7341385"/>
              <a:gd name="connsiteX183" fmla="*/ 1852975 w 2183896"/>
              <a:gd name="connsiteY183" fmla="*/ 3956788 h 7341385"/>
              <a:gd name="connsiteX184" fmla="*/ 1873070 w 2183896"/>
              <a:gd name="connsiteY184" fmla="*/ 4381601 h 7341385"/>
              <a:gd name="connsiteX185" fmla="*/ 1861588 w 2183896"/>
              <a:gd name="connsiteY185" fmla="*/ 4473453 h 7341385"/>
              <a:gd name="connsiteX186" fmla="*/ 1873069 w 2183896"/>
              <a:gd name="connsiteY186" fmla="*/ 4602620 h 7341385"/>
              <a:gd name="connsiteX187" fmla="*/ 1930477 w 2183896"/>
              <a:gd name="connsiteY187" fmla="*/ 4843730 h 7341385"/>
              <a:gd name="connsiteX188" fmla="*/ 1916123 w 2183896"/>
              <a:gd name="connsiteY188" fmla="*/ 4992989 h 7341385"/>
              <a:gd name="connsiteX189" fmla="*/ 1893161 w 2183896"/>
              <a:gd name="connsiteY189" fmla="*/ 5130767 h 7341385"/>
              <a:gd name="connsiteX190" fmla="*/ 1893160 w 2183896"/>
              <a:gd name="connsiteY190" fmla="*/ 5205395 h 7341385"/>
              <a:gd name="connsiteX191" fmla="*/ 1873069 w 2183896"/>
              <a:gd name="connsiteY191" fmla="*/ 5216877 h 7341385"/>
              <a:gd name="connsiteX192" fmla="*/ 1835754 w 2183896"/>
              <a:gd name="connsiteY192" fmla="*/ 5239840 h 7341385"/>
              <a:gd name="connsiteX193" fmla="*/ 1847235 w 2183896"/>
              <a:gd name="connsiteY193" fmla="*/ 5325951 h 7341385"/>
              <a:gd name="connsiteX194" fmla="*/ 1838626 w 2183896"/>
              <a:gd name="connsiteY194" fmla="*/ 5354654 h 7341385"/>
              <a:gd name="connsiteX195" fmla="*/ 1824272 w 2183896"/>
              <a:gd name="connsiteY195" fmla="*/ 5357523 h 7341385"/>
              <a:gd name="connsiteX196" fmla="*/ 1809922 w 2183896"/>
              <a:gd name="connsiteY196" fmla="*/ 5369004 h 7341385"/>
              <a:gd name="connsiteX197" fmla="*/ 1804181 w 2183896"/>
              <a:gd name="connsiteY197" fmla="*/ 5406320 h 7341385"/>
              <a:gd name="connsiteX198" fmla="*/ 1809922 w 2183896"/>
              <a:gd name="connsiteY198" fmla="*/ 5429283 h 7341385"/>
              <a:gd name="connsiteX199" fmla="*/ 1807050 w 2183896"/>
              <a:gd name="connsiteY199" fmla="*/ 5457987 h 7341385"/>
              <a:gd name="connsiteX200" fmla="*/ 1786959 w 2183896"/>
              <a:gd name="connsiteY200" fmla="*/ 5472337 h 7341385"/>
              <a:gd name="connsiteX201" fmla="*/ 1769736 w 2183896"/>
              <a:gd name="connsiteY201" fmla="*/ 5480949 h 7341385"/>
              <a:gd name="connsiteX202" fmla="*/ 1749642 w 2183896"/>
              <a:gd name="connsiteY202" fmla="*/ 5526875 h 7341385"/>
              <a:gd name="connsiteX203" fmla="*/ 1680754 w 2183896"/>
              <a:gd name="connsiteY203" fmla="*/ 5641689 h 7341385"/>
              <a:gd name="connsiteX204" fmla="*/ 1608997 w 2183896"/>
              <a:gd name="connsiteY204" fmla="*/ 5782336 h 7341385"/>
              <a:gd name="connsiteX205" fmla="*/ 1565939 w 2183896"/>
              <a:gd name="connsiteY205" fmla="*/ 5891409 h 7341385"/>
              <a:gd name="connsiteX206" fmla="*/ 1548717 w 2183896"/>
              <a:gd name="connsiteY206" fmla="*/ 5931594 h 7341385"/>
              <a:gd name="connsiteX207" fmla="*/ 1537236 w 2183896"/>
              <a:gd name="connsiteY207" fmla="*/ 5989002 h 7341385"/>
              <a:gd name="connsiteX208" fmla="*/ 1522886 w 2183896"/>
              <a:gd name="connsiteY208" fmla="*/ 6011964 h 7341385"/>
              <a:gd name="connsiteX209" fmla="*/ 1511404 w 2183896"/>
              <a:gd name="connsiteY209" fmla="*/ 6037799 h 7341385"/>
              <a:gd name="connsiteX210" fmla="*/ 1505663 w 2183896"/>
              <a:gd name="connsiteY210" fmla="*/ 6057891 h 7341385"/>
              <a:gd name="connsiteX211" fmla="*/ 1471219 w 2183896"/>
              <a:gd name="connsiteY211" fmla="*/ 6089466 h 7341385"/>
              <a:gd name="connsiteX212" fmla="*/ 1488441 w 2183896"/>
              <a:gd name="connsiteY212" fmla="*/ 6169836 h 7341385"/>
              <a:gd name="connsiteX213" fmla="*/ 1571681 w 2183896"/>
              <a:gd name="connsiteY213" fmla="*/ 6195667 h 7341385"/>
              <a:gd name="connsiteX214" fmla="*/ 1577421 w 2183896"/>
              <a:gd name="connsiteY214" fmla="*/ 6238724 h 7341385"/>
              <a:gd name="connsiteX215" fmla="*/ 1548717 w 2183896"/>
              <a:gd name="connsiteY215" fmla="*/ 6247334 h 7341385"/>
              <a:gd name="connsiteX216" fmla="*/ 1597515 w 2183896"/>
              <a:gd name="connsiteY216" fmla="*/ 6316223 h 7341385"/>
              <a:gd name="connsiteX217" fmla="*/ 1542976 w 2183896"/>
              <a:gd name="connsiteY217" fmla="*/ 6342057 h 7341385"/>
              <a:gd name="connsiteX218" fmla="*/ 1565940 w 2183896"/>
              <a:gd name="connsiteY218" fmla="*/ 6387983 h 7341385"/>
              <a:gd name="connsiteX219" fmla="*/ 1640569 w 2183896"/>
              <a:gd name="connsiteY219" fmla="*/ 6594648 h 7341385"/>
              <a:gd name="connsiteX220" fmla="*/ 1614737 w 2183896"/>
              <a:gd name="connsiteY220" fmla="*/ 6821405 h 7341385"/>
              <a:gd name="connsiteX221" fmla="*/ 1474088 w 2183896"/>
              <a:gd name="connsiteY221" fmla="*/ 6844369 h 7341385"/>
              <a:gd name="connsiteX222" fmla="*/ 1310479 w 2183896"/>
              <a:gd name="connsiteY222" fmla="*/ 6700850 h 7341385"/>
              <a:gd name="connsiteX223" fmla="*/ 1238719 w 2183896"/>
              <a:gd name="connsiteY223" fmla="*/ 6468352 h 7341385"/>
              <a:gd name="connsiteX224" fmla="*/ 1204274 w 2183896"/>
              <a:gd name="connsiteY224" fmla="*/ 6494184 h 7341385"/>
              <a:gd name="connsiteX225" fmla="*/ 1224368 w 2183896"/>
              <a:gd name="connsiteY225" fmla="*/ 6531501 h 7341385"/>
              <a:gd name="connsiteX226" fmla="*/ 1224369 w 2183896"/>
              <a:gd name="connsiteY226" fmla="*/ 6571686 h 7341385"/>
              <a:gd name="connsiteX227" fmla="*/ 1235850 w 2183896"/>
              <a:gd name="connsiteY227" fmla="*/ 6660665 h 7341385"/>
              <a:gd name="connsiteX228" fmla="*/ 1210015 w 2183896"/>
              <a:gd name="connsiteY228" fmla="*/ 6695110 h 7341385"/>
              <a:gd name="connsiteX229" fmla="*/ 1232979 w 2183896"/>
              <a:gd name="connsiteY229" fmla="*/ 6766869 h 7341385"/>
              <a:gd name="connsiteX230" fmla="*/ 1235850 w 2183896"/>
              <a:gd name="connsiteY230" fmla="*/ 6841500 h 7341385"/>
              <a:gd name="connsiteX231" fmla="*/ 1319089 w 2183896"/>
              <a:gd name="connsiteY231" fmla="*/ 6904647 h 7341385"/>
              <a:gd name="connsiteX232" fmla="*/ 1327702 w 2183896"/>
              <a:gd name="connsiteY232" fmla="*/ 6953442 h 7341385"/>
              <a:gd name="connsiteX233" fmla="*/ 1310479 w 2183896"/>
              <a:gd name="connsiteY233" fmla="*/ 6979277 h 7341385"/>
              <a:gd name="connsiteX234" fmla="*/ 1327702 w 2183896"/>
              <a:gd name="connsiteY234" fmla="*/ 7051033 h 7341385"/>
              <a:gd name="connsiteX235" fmla="*/ 1321961 w 2183896"/>
              <a:gd name="connsiteY235" fmla="*/ 7142885 h 7341385"/>
              <a:gd name="connsiteX236" fmla="*/ 1333442 w 2183896"/>
              <a:gd name="connsiteY236" fmla="*/ 7200292 h 7341385"/>
              <a:gd name="connsiteX237" fmla="*/ 1313348 w 2183896"/>
              <a:gd name="connsiteY237" fmla="*/ 7309366 h 7341385"/>
              <a:gd name="connsiteX238" fmla="*/ 1267423 w 2183896"/>
              <a:gd name="connsiteY238" fmla="*/ 7338070 h 7341385"/>
              <a:gd name="connsiteX239" fmla="*/ 1083720 w 2183896"/>
              <a:gd name="connsiteY239" fmla="*/ 7338070 h 7341385"/>
              <a:gd name="connsiteX240" fmla="*/ 928720 w 2183896"/>
              <a:gd name="connsiteY240" fmla="*/ 7292144 h 7341385"/>
              <a:gd name="connsiteX241" fmla="*/ 871313 w 2183896"/>
              <a:gd name="connsiteY241" fmla="*/ 7214645 h 7341385"/>
              <a:gd name="connsiteX242" fmla="*/ 865573 w 2183896"/>
              <a:gd name="connsiteY242" fmla="*/ 7131404 h 7341385"/>
              <a:gd name="connsiteX243" fmla="*/ 908629 w 2183896"/>
              <a:gd name="connsiteY243" fmla="*/ 7071128 h 7341385"/>
              <a:gd name="connsiteX244" fmla="*/ 917239 w 2183896"/>
              <a:gd name="connsiteY244" fmla="*/ 7045293 h 7341385"/>
              <a:gd name="connsiteX245" fmla="*/ 868444 w 2183896"/>
              <a:gd name="connsiteY245" fmla="*/ 7048165 h 7341385"/>
              <a:gd name="connsiteX246" fmla="*/ 885666 w 2183896"/>
              <a:gd name="connsiteY246" fmla="*/ 7005108 h 7341385"/>
              <a:gd name="connsiteX247" fmla="*/ 934461 w 2183896"/>
              <a:gd name="connsiteY247" fmla="*/ 6967795 h 7341385"/>
              <a:gd name="connsiteX248" fmla="*/ 957423 w 2183896"/>
              <a:gd name="connsiteY248" fmla="*/ 6933351 h 7341385"/>
              <a:gd name="connsiteX249" fmla="*/ 966036 w 2183896"/>
              <a:gd name="connsiteY249" fmla="*/ 6910388 h 7341385"/>
              <a:gd name="connsiteX250" fmla="*/ 937332 w 2183896"/>
              <a:gd name="connsiteY250" fmla="*/ 6850109 h 7341385"/>
              <a:gd name="connsiteX251" fmla="*/ 940202 w 2183896"/>
              <a:gd name="connsiteY251" fmla="*/ 6786961 h 7341385"/>
              <a:gd name="connsiteX252" fmla="*/ 948815 w 2183896"/>
              <a:gd name="connsiteY252" fmla="*/ 6752517 h 7341385"/>
              <a:gd name="connsiteX253" fmla="*/ 902889 w 2183896"/>
              <a:gd name="connsiteY253" fmla="*/ 6741036 h 7341385"/>
              <a:gd name="connsiteX254" fmla="*/ 868444 w 2183896"/>
              <a:gd name="connsiteY254" fmla="*/ 6720945 h 7341385"/>
              <a:gd name="connsiteX255" fmla="*/ 845481 w 2183896"/>
              <a:gd name="connsiteY255" fmla="*/ 6654925 h 7341385"/>
              <a:gd name="connsiteX256" fmla="*/ 839740 w 2183896"/>
              <a:gd name="connsiteY256" fmla="*/ 6608999 h 7341385"/>
              <a:gd name="connsiteX257" fmla="*/ 842609 w 2183896"/>
              <a:gd name="connsiteY257" fmla="*/ 6586035 h 7341385"/>
              <a:gd name="connsiteX258" fmla="*/ 785202 w 2183896"/>
              <a:gd name="connsiteY258" fmla="*/ 6301872 h 7341385"/>
              <a:gd name="connsiteX259" fmla="*/ 719185 w 2183896"/>
              <a:gd name="connsiteY259" fmla="*/ 6052150 h 7341385"/>
              <a:gd name="connsiteX260" fmla="*/ 681869 w 2183896"/>
              <a:gd name="connsiteY260" fmla="*/ 5834002 h 7341385"/>
              <a:gd name="connsiteX261" fmla="*/ 641684 w 2183896"/>
              <a:gd name="connsiteY261" fmla="*/ 5521135 h 7341385"/>
              <a:gd name="connsiteX262" fmla="*/ 612981 w 2183896"/>
              <a:gd name="connsiteY262" fmla="*/ 5331691 h 7341385"/>
              <a:gd name="connsiteX263" fmla="*/ 615853 w 2183896"/>
              <a:gd name="connsiteY263" fmla="*/ 5277153 h 7341385"/>
              <a:gd name="connsiteX264" fmla="*/ 612980 w 2183896"/>
              <a:gd name="connsiteY264" fmla="*/ 5254190 h 7341385"/>
              <a:gd name="connsiteX265" fmla="*/ 595758 w 2183896"/>
              <a:gd name="connsiteY265" fmla="*/ 5145116 h 7341385"/>
              <a:gd name="connsiteX266" fmla="*/ 561314 w 2183896"/>
              <a:gd name="connsiteY266" fmla="*/ 4995858 h 7341385"/>
              <a:gd name="connsiteX267" fmla="*/ 546964 w 2183896"/>
              <a:gd name="connsiteY267" fmla="*/ 4921229 h 7341385"/>
              <a:gd name="connsiteX268" fmla="*/ 532611 w 2183896"/>
              <a:gd name="connsiteY268" fmla="*/ 4774841 h 7341385"/>
              <a:gd name="connsiteX269" fmla="*/ 515388 w 2183896"/>
              <a:gd name="connsiteY269" fmla="*/ 4599749 h 7341385"/>
              <a:gd name="connsiteX270" fmla="*/ 486685 w 2183896"/>
              <a:gd name="connsiteY270" fmla="*/ 4390214 h 7341385"/>
              <a:gd name="connsiteX271" fmla="*/ 460853 w 2183896"/>
              <a:gd name="connsiteY271" fmla="*/ 4177807 h 7341385"/>
              <a:gd name="connsiteX272" fmla="*/ 432149 w 2183896"/>
              <a:gd name="connsiteY272" fmla="*/ 4054381 h 7341385"/>
              <a:gd name="connsiteX273" fmla="*/ 432149 w 2183896"/>
              <a:gd name="connsiteY273" fmla="*/ 4002714 h 7341385"/>
              <a:gd name="connsiteX274" fmla="*/ 423537 w 2183896"/>
              <a:gd name="connsiteY274" fmla="*/ 3919476 h 7341385"/>
              <a:gd name="connsiteX275" fmla="*/ 417796 w 2183896"/>
              <a:gd name="connsiteY275" fmla="*/ 3841974 h 7341385"/>
              <a:gd name="connsiteX276" fmla="*/ 380483 w 2183896"/>
              <a:gd name="connsiteY276" fmla="*/ 3836234 h 7341385"/>
              <a:gd name="connsiteX277" fmla="*/ 348907 w 2183896"/>
              <a:gd name="connsiteY277" fmla="*/ 3887900 h 7341385"/>
              <a:gd name="connsiteX278" fmla="*/ 308723 w 2183896"/>
              <a:gd name="connsiteY278" fmla="*/ 3916604 h 7341385"/>
              <a:gd name="connsiteX279" fmla="*/ 277151 w 2183896"/>
              <a:gd name="connsiteY279" fmla="*/ 3902253 h 7341385"/>
              <a:gd name="connsiteX280" fmla="*/ 81966 w 2183896"/>
              <a:gd name="connsiteY280" fmla="*/ 3841974 h 7341385"/>
              <a:gd name="connsiteX281" fmla="*/ 67612 w 2183896"/>
              <a:gd name="connsiteY281" fmla="*/ 3816143 h 7341385"/>
              <a:gd name="connsiteX282" fmla="*/ 64743 w 2183896"/>
              <a:gd name="connsiteY282" fmla="*/ 3787439 h 7341385"/>
              <a:gd name="connsiteX283" fmla="*/ 18818 w 2183896"/>
              <a:gd name="connsiteY283" fmla="*/ 3775958 h 7341385"/>
              <a:gd name="connsiteX284" fmla="*/ 10206 w 2183896"/>
              <a:gd name="connsiteY284" fmla="*/ 3755864 h 7341385"/>
              <a:gd name="connsiteX285" fmla="*/ 41780 w 2183896"/>
              <a:gd name="connsiteY285" fmla="*/ 3672625 h 7341385"/>
              <a:gd name="connsiteX286" fmla="*/ 56131 w 2183896"/>
              <a:gd name="connsiteY286" fmla="*/ 3629567 h 7341385"/>
              <a:gd name="connsiteX287" fmla="*/ 33168 w 2183896"/>
              <a:gd name="connsiteY287" fmla="*/ 3514754 h 7341385"/>
              <a:gd name="connsiteX288" fmla="*/ 30300 w 2183896"/>
              <a:gd name="connsiteY288" fmla="*/ 3394198 h 7341385"/>
              <a:gd name="connsiteX289" fmla="*/ 38909 w 2183896"/>
              <a:gd name="connsiteY289" fmla="*/ 3325310 h 7341385"/>
              <a:gd name="connsiteX290" fmla="*/ 36040 w 2183896"/>
              <a:gd name="connsiteY290" fmla="*/ 3161701 h 7341385"/>
              <a:gd name="connsiteX291" fmla="*/ 30299 w 2183896"/>
              <a:gd name="connsiteY291" fmla="*/ 2909110 h 7341385"/>
              <a:gd name="connsiteX292" fmla="*/ 50391 w 2183896"/>
              <a:gd name="connsiteY292" fmla="*/ 2768461 h 7341385"/>
              <a:gd name="connsiteX293" fmla="*/ 41781 w 2183896"/>
              <a:gd name="connsiteY293" fmla="*/ 2754110 h 7341385"/>
              <a:gd name="connsiteX294" fmla="*/ 38908 w 2183896"/>
              <a:gd name="connsiteY294" fmla="*/ 2731147 h 7341385"/>
              <a:gd name="connsiteX295" fmla="*/ 10205 w 2183896"/>
              <a:gd name="connsiteY295" fmla="*/ 2676609 h 7341385"/>
              <a:gd name="connsiteX296" fmla="*/ 1596 w 2183896"/>
              <a:gd name="connsiteY296" fmla="*/ 2584757 h 7341385"/>
              <a:gd name="connsiteX297" fmla="*/ 18818 w 2183896"/>
              <a:gd name="connsiteY297" fmla="*/ 2530222 h 7341385"/>
              <a:gd name="connsiteX298" fmla="*/ 41781 w 2183896"/>
              <a:gd name="connsiteY298" fmla="*/ 2498647 h 7341385"/>
              <a:gd name="connsiteX299" fmla="*/ 30300 w 2183896"/>
              <a:gd name="connsiteY299" fmla="*/ 2403926 h 7341385"/>
              <a:gd name="connsiteX300" fmla="*/ 33168 w 2183896"/>
              <a:gd name="connsiteY300" fmla="*/ 2271890 h 7341385"/>
              <a:gd name="connsiteX301" fmla="*/ 44649 w 2183896"/>
              <a:gd name="connsiteY301" fmla="*/ 2211611 h 7341385"/>
              <a:gd name="connsiteX302" fmla="*/ 56131 w 2183896"/>
              <a:gd name="connsiteY302" fmla="*/ 2056612 h 7341385"/>
              <a:gd name="connsiteX303" fmla="*/ 84834 w 2183896"/>
              <a:gd name="connsiteY303" fmla="*/ 1812633 h 7341385"/>
              <a:gd name="connsiteX304" fmla="*/ 150854 w 2183896"/>
              <a:gd name="connsiteY304" fmla="*/ 1568651 h 7341385"/>
              <a:gd name="connsiteX305" fmla="*/ 168076 w 2183896"/>
              <a:gd name="connsiteY305" fmla="*/ 1494021 h 7341385"/>
              <a:gd name="connsiteX306" fmla="*/ 191039 w 2183896"/>
              <a:gd name="connsiteY306" fmla="*/ 1450968 h 7341385"/>
              <a:gd name="connsiteX307" fmla="*/ 274278 w 2183896"/>
              <a:gd name="connsiteY307" fmla="*/ 1353376 h 7341385"/>
              <a:gd name="connsiteX308" fmla="*/ 337426 w 2183896"/>
              <a:gd name="connsiteY308" fmla="*/ 1330412 h 7341385"/>
              <a:gd name="connsiteX309" fmla="*/ 380483 w 2183896"/>
              <a:gd name="connsiteY309" fmla="*/ 1307450 h 7341385"/>
              <a:gd name="connsiteX310" fmla="*/ 435018 w 2183896"/>
              <a:gd name="connsiteY310" fmla="*/ 1293097 h 7341385"/>
              <a:gd name="connsiteX311" fmla="*/ 466594 w 2183896"/>
              <a:gd name="connsiteY311" fmla="*/ 1281615 h 7341385"/>
              <a:gd name="connsiteX312" fmla="*/ 501038 w 2183896"/>
              <a:gd name="connsiteY312" fmla="*/ 1264393 h 7341385"/>
              <a:gd name="connsiteX313" fmla="*/ 541224 w 2183896"/>
              <a:gd name="connsiteY313" fmla="*/ 1252912 h 7341385"/>
              <a:gd name="connsiteX314" fmla="*/ 578536 w 2183896"/>
              <a:gd name="connsiteY314" fmla="*/ 1229948 h 7341385"/>
              <a:gd name="connsiteX315" fmla="*/ 658907 w 2183896"/>
              <a:gd name="connsiteY315" fmla="*/ 1189764 h 7341385"/>
              <a:gd name="connsiteX316" fmla="*/ 701963 w 2183896"/>
              <a:gd name="connsiteY316" fmla="*/ 1166801 h 7341385"/>
              <a:gd name="connsiteX317" fmla="*/ 739277 w 2183896"/>
              <a:gd name="connsiteY317" fmla="*/ 1143838 h 7341385"/>
              <a:gd name="connsiteX318" fmla="*/ 782333 w 2183896"/>
              <a:gd name="connsiteY318" fmla="*/ 1138097 h 7341385"/>
              <a:gd name="connsiteX319" fmla="*/ 782334 w 2183896"/>
              <a:gd name="connsiteY319" fmla="*/ 980229 h 7341385"/>
              <a:gd name="connsiteX320" fmla="*/ 681869 w 2183896"/>
              <a:gd name="connsiteY320" fmla="*/ 968748 h 7341385"/>
              <a:gd name="connsiteX321" fmla="*/ 644556 w 2183896"/>
              <a:gd name="connsiteY321" fmla="*/ 919950 h 7341385"/>
              <a:gd name="connsiteX322" fmla="*/ 630203 w 2183896"/>
              <a:gd name="connsiteY322" fmla="*/ 891247 h 7341385"/>
              <a:gd name="connsiteX323" fmla="*/ 569927 w 2183896"/>
              <a:gd name="connsiteY323" fmla="*/ 816617 h 7341385"/>
              <a:gd name="connsiteX324" fmla="*/ 524001 w 2183896"/>
              <a:gd name="connsiteY324" fmla="*/ 753469 h 7341385"/>
              <a:gd name="connsiteX325" fmla="*/ 501039 w 2183896"/>
              <a:gd name="connsiteY325" fmla="*/ 681712 h 7341385"/>
              <a:gd name="connsiteX326" fmla="*/ 498166 w 2183896"/>
              <a:gd name="connsiteY326" fmla="*/ 609951 h 7341385"/>
              <a:gd name="connsiteX327" fmla="*/ 457981 w 2183896"/>
              <a:gd name="connsiteY327" fmla="*/ 578378 h 7341385"/>
              <a:gd name="connsiteX328" fmla="*/ 452240 w 2183896"/>
              <a:gd name="connsiteY328" fmla="*/ 529581 h 7341385"/>
              <a:gd name="connsiteX329" fmla="*/ 437891 w 2183896"/>
              <a:gd name="connsiteY329" fmla="*/ 506619 h 7341385"/>
              <a:gd name="connsiteX330" fmla="*/ 437890 w 2183896"/>
              <a:gd name="connsiteY330" fmla="*/ 532453 h 7341385"/>
              <a:gd name="connsiteX331" fmla="*/ 412055 w 2183896"/>
              <a:gd name="connsiteY331" fmla="*/ 454952 h 7341385"/>
              <a:gd name="connsiteX332" fmla="*/ 397706 w 2183896"/>
              <a:gd name="connsiteY332" fmla="*/ 348750 h 7341385"/>
              <a:gd name="connsiteX333" fmla="*/ 391964 w 2183896"/>
              <a:gd name="connsiteY333" fmla="*/ 368842 h 7341385"/>
              <a:gd name="connsiteX334" fmla="*/ 400574 w 2183896"/>
              <a:gd name="connsiteY334" fmla="*/ 317175 h 7341385"/>
              <a:gd name="connsiteX335" fmla="*/ 423537 w 2183896"/>
              <a:gd name="connsiteY335" fmla="*/ 219583 h 7341385"/>
              <a:gd name="connsiteX336" fmla="*/ 489557 w 2183896"/>
              <a:gd name="connsiteY336" fmla="*/ 136344 h 7341385"/>
              <a:gd name="connsiteX337" fmla="*/ 480944 w 2183896"/>
              <a:gd name="connsiteY337" fmla="*/ 133472 h 7341385"/>
              <a:gd name="connsiteX338" fmla="*/ 569927 w 2183896"/>
              <a:gd name="connsiteY338" fmla="*/ 64583 h 7341385"/>
              <a:gd name="connsiteX339" fmla="*/ 630203 w 2183896"/>
              <a:gd name="connsiteY339" fmla="*/ 87546 h 7341385"/>
              <a:gd name="connsiteX340" fmla="*/ 693350 w 2183896"/>
              <a:gd name="connsiteY340" fmla="*/ 55975 h 7341385"/>
              <a:gd name="connsiteX341" fmla="*/ 750758 w 2183896"/>
              <a:gd name="connsiteY341" fmla="*/ 44493 h 7341385"/>
              <a:gd name="connsiteX342" fmla="*/ 782334 w 2183896"/>
              <a:gd name="connsiteY342" fmla="*/ 27270 h 7341385"/>
              <a:gd name="connsiteX343" fmla="*/ 813906 w 2183896"/>
              <a:gd name="connsiteY343" fmla="*/ 27270 h 7341385"/>
              <a:gd name="connsiteX344" fmla="*/ 845481 w 2183896"/>
              <a:gd name="connsiteY344" fmla="*/ 15789 h 7341385"/>
              <a:gd name="connsiteX345" fmla="*/ 914370 w 2183896"/>
              <a:gd name="connsiteY345" fmla="*/ 12917 h 7341385"/>
              <a:gd name="connsiteX346" fmla="*/ 951683 w 2183896"/>
              <a:gd name="connsiteY346" fmla="*/ 10048 h 7341385"/>
              <a:gd name="connsiteX347" fmla="*/ 1000480 w 2183896"/>
              <a:gd name="connsiteY347" fmla="*/ 1435 h 7341385"/>
              <a:gd name="connsiteX348" fmla="*/ 1016983 w 2183896"/>
              <a:gd name="connsiteY348"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797602 w 2183896"/>
              <a:gd name="connsiteY65" fmla="*/ 2765288 h 7341385"/>
              <a:gd name="connsiteX66" fmla="*/ 319884 w 2183896"/>
              <a:gd name="connsiteY66" fmla="*/ 2880390 h 7341385"/>
              <a:gd name="connsiteX67" fmla="*/ 296299 w 2183896"/>
              <a:gd name="connsiteY67" fmla="*/ 2903482 h 7341385"/>
              <a:gd name="connsiteX68" fmla="*/ 295032 w 2183896"/>
              <a:gd name="connsiteY68" fmla="*/ 2910748 h 7341385"/>
              <a:gd name="connsiteX69" fmla="*/ 315246 w 2183896"/>
              <a:gd name="connsiteY69" fmla="*/ 3112300 h 7341385"/>
              <a:gd name="connsiteX70" fmla="*/ 292943 w 2183896"/>
              <a:gd name="connsiteY70" fmla="*/ 3346476 h 7341385"/>
              <a:gd name="connsiteX71" fmla="*/ 281790 w 2183896"/>
              <a:gd name="connsiteY71" fmla="*/ 3524895 h 7341385"/>
              <a:gd name="connsiteX72" fmla="*/ 305237 w 2183896"/>
              <a:gd name="connsiteY72" fmla="*/ 3628847 h 7341385"/>
              <a:gd name="connsiteX73" fmla="*/ 395576 w 2183896"/>
              <a:gd name="connsiteY73" fmla="*/ 3664984 h 7341385"/>
              <a:gd name="connsiteX74" fmla="*/ 455108 w 2183896"/>
              <a:gd name="connsiteY74" fmla="*/ 3724515 h 7341385"/>
              <a:gd name="connsiteX75" fmla="*/ 340808 w 2183896"/>
              <a:gd name="connsiteY75" fmla="*/ 3705465 h 7341385"/>
              <a:gd name="connsiteX76" fmla="*/ 274133 w 2183896"/>
              <a:gd name="connsiteY76" fmla="*/ 3705465 h 7341385"/>
              <a:gd name="connsiteX77" fmla="*/ 337549 w 2183896"/>
              <a:gd name="connsiteY77" fmla="*/ 3781375 h 7341385"/>
              <a:gd name="connsiteX78" fmla="*/ 705536 w 2183896"/>
              <a:gd name="connsiteY78" fmla="*/ 3814828 h 7341385"/>
              <a:gd name="connsiteX79" fmla="*/ 797602 w 2183896"/>
              <a:gd name="connsiteY79" fmla="*/ 2765288 h 7341385"/>
              <a:gd name="connsiteX80" fmla="*/ 420669 w 2183896"/>
              <a:gd name="connsiteY80" fmla="*/ 2779942 h 7341385"/>
              <a:gd name="connsiteX81" fmla="*/ 406315 w 2183896"/>
              <a:gd name="connsiteY81" fmla="*/ 2794295 h 7341385"/>
              <a:gd name="connsiteX82" fmla="*/ 369002 w 2183896"/>
              <a:gd name="connsiteY82" fmla="*/ 2828740 h 7341385"/>
              <a:gd name="connsiteX83" fmla="*/ 343166 w 2183896"/>
              <a:gd name="connsiteY83" fmla="*/ 2828739 h 7341385"/>
              <a:gd name="connsiteX84" fmla="*/ 340298 w 2183896"/>
              <a:gd name="connsiteY84" fmla="*/ 2874665 h 7341385"/>
              <a:gd name="connsiteX85" fmla="*/ 414928 w 2183896"/>
              <a:gd name="connsiteY85" fmla="*/ 2854637 h 7341385"/>
              <a:gd name="connsiteX86" fmla="*/ 417796 w 2183896"/>
              <a:gd name="connsiteY86" fmla="*/ 2814386 h 7341385"/>
              <a:gd name="connsiteX87" fmla="*/ 420669 w 2183896"/>
              <a:gd name="connsiteY87" fmla="*/ 2779942 h 7341385"/>
              <a:gd name="connsiteX88" fmla="*/ 1654922 w 2183896"/>
              <a:gd name="connsiteY88" fmla="*/ 2335038 h 7341385"/>
              <a:gd name="connsiteX89" fmla="*/ 1643440 w 2183896"/>
              <a:gd name="connsiteY89" fmla="*/ 2375223 h 7341385"/>
              <a:gd name="connsiteX90" fmla="*/ 1649182 w 2183896"/>
              <a:gd name="connsiteY90" fmla="*/ 2478556 h 7341385"/>
              <a:gd name="connsiteX91" fmla="*/ 1675013 w 2183896"/>
              <a:gd name="connsiteY91" fmla="*/ 2782814 h 7341385"/>
              <a:gd name="connsiteX92" fmla="*/ 1720939 w 2183896"/>
              <a:gd name="connsiteY92" fmla="*/ 2963645 h 7341385"/>
              <a:gd name="connsiteX93" fmla="*/ 1712330 w 2183896"/>
              <a:gd name="connsiteY93" fmla="*/ 2857443 h 7341385"/>
              <a:gd name="connsiteX94" fmla="*/ 1700847 w 2183896"/>
              <a:gd name="connsiteY94" fmla="*/ 2616333 h 7341385"/>
              <a:gd name="connsiteX95" fmla="*/ 1680754 w 2183896"/>
              <a:gd name="connsiteY95" fmla="*/ 2395314 h 7341385"/>
              <a:gd name="connsiteX96" fmla="*/ 1654922 w 2183896"/>
              <a:gd name="connsiteY96" fmla="*/ 2335038 h 7341385"/>
              <a:gd name="connsiteX97" fmla="*/ 1016983 w 2183896"/>
              <a:gd name="connsiteY97" fmla="*/ 0 h 7341385"/>
              <a:gd name="connsiteX98" fmla="*/ 1063628 w 2183896"/>
              <a:gd name="connsiteY98" fmla="*/ 7176 h 7341385"/>
              <a:gd name="connsiteX99" fmla="*/ 1132517 w 2183896"/>
              <a:gd name="connsiteY99" fmla="*/ 38752 h 7341385"/>
              <a:gd name="connsiteX100" fmla="*/ 1115294 w 2183896"/>
              <a:gd name="connsiteY100" fmla="*/ 33011 h 7341385"/>
              <a:gd name="connsiteX101" fmla="*/ 1175571 w 2183896"/>
              <a:gd name="connsiteY101" fmla="*/ 93287 h 7341385"/>
              <a:gd name="connsiteX102" fmla="*/ 1207147 w 2183896"/>
              <a:gd name="connsiteY102" fmla="*/ 133472 h 7341385"/>
              <a:gd name="connsiteX103" fmla="*/ 1192793 w 2183896"/>
              <a:gd name="connsiteY103" fmla="*/ 124863 h 7341385"/>
              <a:gd name="connsiteX104" fmla="*/ 1224368 w 2183896"/>
              <a:gd name="connsiteY104" fmla="*/ 162175 h 7341385"/>
              <a:gd name="connsiteX105" fmla="*/ 1301867 w 2183896"/>
              <a:gd name="connsiteY105" fmla="*/ 256898 h 7341385"/>
              <a:gd name="connsiteX106" fmla="*/ 1330571 w 2183896"/>
              <a:gd name="connsiteY106" fmla="*/ 406157 h 7341385"/>
              <a:gd name="connsiteX107" fmla="*/ 1327701 w 2183896"/>
              <a:gd name="connsiteY107" fmla="*/ 518100 h 7341385"/>
              <a:gd name="connsiteX108" fmla="*/ 1350664 w 2183896"/>
              <a:gd name="connsiteY108" fmla="*/ 535322 h 7341385"/>
              <a:gd name="connsiteX109" fmla="*/ 1319088 w 2183896"/>
              <a:gd name="connsiteY109" fmla="*/ 518100 h 7341385"/>
              <a:gd name="connsiteX110" fmla="*/ 1319088 w 2183896"/>
              <a:gd name="connsiteY110" fmla="*/ 552544 h 7341385"/>
              <a:gd name="connsiteX111" fmla="*/ 1342052 w 2183896"/>
              <a:gd name="connsiteY111" fmla="*/ 566898 h 7341385"/>
              <a:gd name="connsiteX112" fmla="*/ 1321961 w 2183896"/>
              <a:gd name="connsiteY112" fmla="*/ 564026 h 7341385"/>
              <a:gd name="connsiteX113" fmla="*/ 1324830 w 2183896"/>
              <a:gd name="connsiteY113" fmla="*/ 589861 h 7341385"/>
              <a:gd name="connsiteX114" fmla="*/ 1353533 w 2183896"/>
              <a:gd name="connsiteY114" fmla="*/ 615693 h 7341385"/>
              <a:gd name="connsiteX115" fmla="*/ 1339183 w 2183896"/>
              <a:gd name="connsiteY115" fmla="*/ 609952 h 7341385"/>
              <a:gd name="connsiteX116" fmla="*/ 1347792 w 2183896"/>
              <a:gd name="connsiteY116" fmla="*/ 635786 h 7341385"/>
              <a:gd name="connsiteX117" fmla="*/ 1356405 w 2183896"/>
              <a:gd name="connsiteY117" fmla="*/ 647268 h 7341385"/>
              <a:gd name="connsiteX118" fmla="*/ 1339182 w 2183896"/>
              <a:gd name="connsiteY118" fmla="*/ 635786 h 7341385"/>
              <a:gd name="connsiteX119" fmla="*/ 1333443 w 2183896"/>
              <a:gd name="connsiteY119" fmla="*/ 653008 h 7341385"/>
              <a:gd name="connsiteX120" fmla="*/ 1339183 w 2183896"/>
              <a:gd name="connsiteY120" fmla="*/ 675972 h 7341385"/>
              <a:gd name="connsiteX121" fmla="*/ 1324829 w 2183896"/>
              <a:gd name="connsiteY121" fmla="*/ 658749 h 7341385"/>
              <a:gd name="connsiteX122" fmla="*/ 1321960 w 2183896"/>
              <a:gd name="connsiteY122" fmla="*/ 678841 h 7341385"/>
              <a:gd name="connsiteX123" fmla="*/ 1333443 w 2183896"/>
              <a:gd name="connsiteY123" fmla="*/ 701803 h 7341385"/>
              <a:gd name="connsiteX124" fmla="*/ 1316220 w 2183896"/>
              <a:gd name="connsiteY124" fmla="*/ 687453 h 7341385"/>
              <a:gd name="connsiteX125" fmla="*/ 1313349 w 2183896"/>
              <a:gd name="connsiteY125" fmla="*/ 701803 h 7341385"/>
              <a:gd name="connsiteX126" fmla="*/ 1316219 w 2183896"/>
              <a:gd name="connsiteY126" fmla="*/ 716156 h 7341385"/>
              <a:gd name="connsiteX127" fmla="*/ 1287517 w 2183896"/>
              <a:gd name="connsiteY127" fmla="*/ 690322 h 7341385"/>
              <a:gd name="connsiteX128" fmla="*/ 1284645 w 2183896"/>
              <a:gd name="connsiteY128" fmla="*/ 721897 h 7341385"/>
              <a:gd name="connsiteX129" fmla="*/ 1293257 w 2183896"/>
              <a:gd name="connsiteY129" fmla="*/ 739119 h 7341385"/>
              <a:gd name="connsiteX130" fmla="*/ 1276035 w 2183896"/>
              <a:gd name="connsiteY130" fmla="*/ 733378 h 7341385"/>
              <a:gd name="connsiteX131" fmla="*/ 1287516 w 2183896"/>
              <a:gd name="connsiteY131" fmla="*/ 753469 h 7341385"/>
              <a:gd name="connsiteX132" fmla="*/ 1304739 w 2183896"/>
              <a:gd name="connsiteY132" fmla="*/ 762082 h 7341385"/>
              <a:gd name="connsiteX133" fmla="*/ 1284645 w 2183896"/>
              <a:gd name="connsiteY133" fmla="*/ 756341 h 7341385"/>
              <a:gd name="connsiteX134" fmla="*/ 1287516 w 2183896"/>
              <a:gd name="connsiteY134" fmla="*/ 770691 h 7341385"/>
              <a:gd name="connsiteX135" fmla="*/ 1296126 w 2183896"/>
              <a:gd name="connsiteY135" fmla="*/ 785044 h 7341385"/>
              <a:gd name="connsiteX136" fmla="*/ 1273163 w 2183896"/>
              <a:gd name="connsiteY136" fmla="*/ 767822 h 7341385"/>
              <a:gd name="connsiteX137" fmla="*/ 1261682 w 2183896"/>
              <a:gd name="connsiteY137" fmla="*/ 782173 h 7341385"/>
              <a:gd name="connsiteX138" fmla="*/ 1264554 w 2183896"/>
              <a:gd name="connsiteY138" fmla="*/ 808008 h 7341385"/>
              <a:gd name="connsiteX139" fmla="*/ 1253072 w 2183896"/>
              <a:gd name="connsiteY139" fmla="*/ 793655 h 7341385"/>
              <a:gd name="connsiteX140" fmla="*/ 1241591 w 2183896"/>
              <a:gd name="connsiteY140" fmla="*/ 813749 h 7341385"/>
              <a:gd name="connsiteX141" fmla="*/ 1238719 w 2183896"/>
              <a:gd name="connsiteY141" fmla="*/ 833839 h 7341385"/>
              <a:gd name="connsiteX142" fmla="*/ 1232979 w 2183896"/>
              <a:gd name="connsiteY142" fmla="*/ 819489 h 7341385"/>
              <a:gd name="connsiteX143" fmla="*/ 1230110 w 2183896"/>
              <a:gd name="connsiteY143" fmla="*/ 851062 h 7341385"/>
              <a:gd name="connsiteX144" fmla="*/ 1235850 w 2183896"/>
              <a:gd name="connsiteY144" fmla="*/ 874024 h 7341385"/>
              <a:gd name="connsiteX145" fmla="*/ 1224368 w 2183896"/>
              <a:gd name="connsiteY145" fmla="*/ 856803 h 7341385"/>
              <a:gd name="connsiteX146" fmla="*/ 1215755 w 2183896"/>
              <a:gd name="connsiteY146" fmla="*/ 894119 h 7341385"/>
              <a:gd name="connsiteX147" fmla="*/ 1255941 w 2183896"/>
              <a:gd name="connsiteY147" fmla="*/ 985969 h 7341385"/>
              <a:gd name="connsiteX148" fmla="*/ 1296126 w 2183896"/>
              <a:gd name="connsiteY148" fmla="*/ 1049117 h 7341385"/>
              <a:gd name="connsiteX149" fmla="*/ 1336311 w 2183896"/>
              <a:gd name="connsiteY149" fmla="*/ 1072081 h 7341385"/>
              <a:gd name="connsiteX150" fmla="*/ 1356404 w 2183896"/>
              <a:gd name="connsiteY150" fmla="*/ 1069208 h 7341385"/>
              <a:gd name="connsiteX151" fmla="*/ 1370755 w 2183896"/>
              <a:gd name="connsiteY151" fmla="*/ 1077821 h 7341385"/>
              <a:gd name="connsiteX152" fmla="*/ 1405200 w 2183896"/>
              <a:gd name="connsiteY152" fmla="*/ 1077821 h 7341385"/>
              <a:gd name="connsiteX153" fmla="*/ 1448257 w 2183896"/>
              <a:gd name="connsiteY153" fmla="*/ 1097912 h 7341385"/>
              <a:gd name="connsiteX154" fmla="*/ 1491310 w 2183896"/>
              <a:gd name="connsiteY154" fmla="*/ 1100784 h 7341385"/>
              <a:gd name="connsiteX155" fmla="*/ 1586033 w 2183896"/>
              <a:gd name="connsiteY155" fmla="*/ 1123747 h 7341385"/>
              <a:gd name="connsiteX156" fmla="*/ 1637700 w 2183896"/>
              <a:gd name="connsiteY156" fmla="*/ 1129488 h 7341385"/>
              <a:gd name="connsiteX157" fmla="*/ 1715199 w 2183896"/>
              <a:gd name="connsiteY157" fmla="*/ 1149578 h 7341385"/>
              <a:gd name="connsiteX158" fmla="*/ 1758255 w 2183896"/>
              <a:gd name="connsiteY158" fmla="*/ 1161060 h 7341385"/>
              <a:gd name="connsiteX159" fmla="*/ 1881680 w 2183896"/>
              <a:gd name="connsiteY159" fmla="*/ 1235690 h 7341385"/>
              <a:gd name="connsiteX160" fmla="*/ 1944827 w 2183896"/>
              <a:gd name="connsiteY160" fmla="*/ 1382079 h 7341385"/>
              <a:gd name="connsiteX161" fmla="*/ 1964921 w 2183896"/>
              <a:gd name="connsiteY161" fmla="*/ 1422264 h 7341385"/>
              <a:gd name="connsiteX162" fmla="*/ 1990753 w 2183896"/>
              <a:gd name="connsiteY162" fmla="*/ 1531338 h 7341385"/>
              <a:gd name="connsiteX163" fmla="*/ 2019456 w 2183896"/>
              <a:gd name="connsiteY163" fmla="*/ 1640412 h 7341385"/>
              <a:gd name="connsiteX164" fmla="*/ 2056773 w 2183896"/>
              <a:gd name="connsiteY164" fmla="*/ 1798279 h 7341385"/>
              <a:gd name="connsiteX165" fmla="*/ 2091217 w 2183896"/>
              <a:gd name="connsiteY165" fmla="*/ 1996335 h 7341385"/>
              <a:gd name="connsiteX166" fmla="*/ 2125661 w 2183896"/>
              <a:gd name="connsiteY166" fmla="*/ 2306334 h 7341385"/>
              <a:gd name="connsiteX167" fmla="*/ 2148624 w 2183896"/>
              <a:gd name="connsiteY167" fmla="*/ 2573276 h 7341385"/>
              <a:gd name="connsiteX168" fmla="*/ 2183068 w 2183896"/>
              <a:gd name="connsiteY168" fmla="*/ 2840221 h 7341385"/>
              <a:gd name="connsiteX169" fmla="*/ 2183068 w 2183896"/>
              <a:gd name="connsiteY169" fmla="*/ 3015311 h 7341385"/>
              <a:gd name="connsiteX170" fmla="*/ 2174455 w 2183896"/>
              <a:gd name="connsiteY170" fmla="*/ 3253553 h 7341385"/>
              <a:gd name="connsiteX171" fmla="*/ 2160105 w 2183896"/>
              <a:gd name="connsiteY171" fmla="*/ 3422902 h 7341385"/>
              <a:gd name="connsiteX172" fmla="*/ 2137142 w 2183896"/>
              <a:gd name="connsiteY172" fmla="*/ 3543456 h 7341385"/>
              <a:gd name="connsiteX173" fmla="*/ 2122789 w 2183896"/>
              <a:gd name="connsiteY173" fmla="*/ 3586514 h 7341385"/>
              <a:gd name="connsiteX174" fmla="*/ 2117048 w 2183896"/>
              <a:gd name="connsiteY174" fmla="*/ 3652531 h 7341385"/>
              <a:gd name="connsiteX175" fmla="*/ 2094086 w 2183896"/>
              <a:gd name="connsiteY175" fmla="*/ 3712809 h 7341385"/>
              <a:gd name="connsiteX176" fmla="*/ 2071123 w 2183896"/>
              <a:gd name="connsiteY176" fmla="*/ 3718550 h 7341385"/>
              <a:gd name="connsiteX177" fmla="*/ 2028069 w 2183896"/>
              <a:gd name="connsiteY177" fmla="*/ 3689846 h 7341385"/>
              <a:gd name="connsiteX178" fmla="*/ 2007974 w 2183896"/>
              <a:gd name="connsiteY178" fmla="*/ 3684106 h 7341385"/>
              <a:gd name="connsiteX179" fmla="*/ 1970661 w 2183896"/>
              <a:gd name="connsiteY179" fmla="*/ 3761604 h 7341385"/>
              <a:gd name="connsiteX180" fmla="*/ 1918995 w 2183896"/>
              <a:gd name="connsiteY180" fmla="*/ 3816142 h 7341385"/>
              <a:gd name="connsiteX181" fmla="*/ 1850107 w 2183896"/>
              <a:gd name="connsiteY181" fmla="*/ 3864936 h 7341385"/>
              <a:gd name="connsiteX182" fmla="*/ 1835754 w 2183896"/>
              <a:gd name="connsiteY182" fmla="*/ 3890772 h 7341385"/>
              <a:gd name="connsiteX183" fmla="*/ 1852975 w 2183896"/>
              <a:gd name="connsiteY183" fmla="*/ 3956788 h 7341385"/>
              <a:gd name="connsiteX184" fmla="*/ 1873070 w 2183896"/>
              <a:gd name="connsiteY184" fmla="*/ 4381601 h 7341385"/>
              <a:gd name="connsiteX185" fmla="*/ 1861588 w 2183896"/>
              <a:gd name="connsiteY185" fmla="*/ 4473453 h 7341385"/>
              <a:gd name="connsiteX186" fmla="*/ 1873069 w 2183896"/>
              <a:gd name="connsiteY186" fmla="*/ 4602620 h 7341385"/>
              <a:gd name="connsiteX187" fmla="*/ 1930477 w 2183896"/>
              <a:gd name="connsiteY187" fmla="*/ 4843730 h 7341385"/>
              <a:gd name="connsiteX188" fmla="*/ 1916123 w 2183896"/>
              <a:gd name="connsiteY188" fmla="*/ 4992989 h 7341385"/>
              <a:gd name="connsiteX189" fmla="*/ 1893161 w 2183896"/>
              <a:gd name="connsiteY189" fmla="*/ 5130767 h 7341385"/>
              <a:gd name="connsiteX190" fmla="*/ 1893160 w 2183896"/>
              <a:gd name="connsiteY190" fmla="*/ 5205395 h 7341385"/>
              <a:gd name="connsiteX191" fmla="*/ 1873069 w 2183896"/>
              <a:gd name="connsiteY191" fmla="*/ 5216877 h 7341385"/>
              <a:gd name="connsiteX192" fmla="*/ 1835754 w 2183896"/>
              <a:gd name="connsiteY192" fmla="*/ 5239840 h 7341385"/>
              <a:gd name="connsiteX193" fmla="*/ 1847235 w 2183896"/>
              <a:gd name="connsiteY193" fmla="*/ 5325951 h 7341385"/>
              <a:gd name="connsiteX194" fmla="*/ 1838626 w 2183896"/>
              <a:gd name="connsiteY194" fmla="*/ 5354654 h 7341385"/>
              <a:gd name="connsiteX195" fmla="*/ 1824272 w 2183896"/>
              <a:gd name="connsiteY195" fmla="*/ 5357523 h 7341385"/>
              <a:gd name="connsiteX196" fmla="*/ 1809922 w 2183896"/>
              <a:gd name="connsiteY196" fmla="*/ 5369004 h 7341385"/>
              <a:gd name="connsiteX197" fmla="*/ 1804181 w 2183896"/>
              <a:gd name="connsiteY197" fmla="*/ 5406320 h 7341385"/>
              <a:gd name="connsiteX198" fmla="*/ 1809922 w 2183896"/>
              <a:gd name="connsiteY198" fmla="*/ 5429283 h 7341385"/>
              <a:gd name="connsiteX199" fmla="*/ 1807050 w 2183896"/>
              <a:gd name="connsiteY199" fmla="*/ 5457987 h 7341385"/>
              <a:gd name="connsiteX200" fmla="*/ 1786959 w 2183896"/>
              <a:gd name="connsiteY200" fmla="*/ 5472337 h 7341385"/>
              <a:gd name="connsiteX201" fmla="*/ 1769736 w 2183896"/>
              <a:gd name="connsiteY201" fmla="*/ 5480949 h 7341385"/>
              <a:gd name="connsiteX202" fmla="*/ 1749642 w 2183896"/>
              <a:gd name="connsiteY202" fmla="*/ 5526875 h 7341385"/>
              <a:gd name="connsiteX203" fmla="*/ 1680754 w 2183896"/>
              <a:gd name="connsiteY203" fmla="*/ 5641689 h 7341385"/>
              <a:gd name="connsiteX204" fmla="*/ 1608997 w 2183896"/>
              <a:gd name="connsiteY204" fmla="*/ 5782336 h 7341385"/>
              <a:gd name="connsiteX205" fmla="*/ 1565939 w 2183896"/>
              <a:gd name="connsiteY205" fmla="*/ 5891409 h 7341385"/>
              <a:gd name="connsiteX206" fmla="*/ 1548717 w 2183896"/>
              <a:gd name="connsiteY206" fmla="*/ 5931594 h 7341385"/>
              <a:gd name="connsiteX207" fmla="*/ 1537236 w 2183896"/>
              <a:gd name="connsiteY207" fmla="*/ 5989002 h 7341385"/>
              <a:gd name="connsiteX208" fmla="*/ 1522886 w 2183896"/>
              <a:gd name="connsiteY208" fmla="*/ 6011964 h 7341385"/>
              <a:gd name="connsiteX209" fmla="*/ 1511404 w 2183896"/>
              <a:gd name="connsiteY209" fmla="*/ 6037799 h 7341385"/>
              <a:gd name="connsiteX210" fmla="*/ 1505663 w 2183896"/>
              <a:gd name="connsiteY210" fmla="*/ 6057891 h 7341385"/>
              <a:gd name="connsiteX211" fmla="*/ 1471219 w 2183896"/>
              <a:gd name="connsiteY211" fmla="*/ 6089466 h 7341385"/>
              <a:gd name="connsiteX212" fmla="*/ 1488441 w 2183896"/>
              <a:gd name="connsiteY212" fmla="*/ 6169836 h 7341385"/>
              <a:gd name="connsiteX213" fmla="*/ 1571681 w 2183896"/>
              <a:gd name="connsiteY213" fmla="*/ 6195667 h 7341385"/>
              <a:gd name="connsiteX214" fmla="*/ 1577421 w 2183896"/>
              <a:gd name="connsiteY214" fmla="*/ 6238724 h 7341385"/>
              <a:gd name="connsiteX215" fmla="*/ 1548717 w 2183896"/>
              <a:gd name="connsiteY215" fmla="*/ 6247334 h 7341385"/>
              <a:gd name="connsiteX216" fmla="*/ 1597515 w 2183896"/>
              <a:gd name="connsiteY216" fmla="*/ 6316223 h 7341385"/>
              <a:gd name="connsiteX217" fmla="*/ 1542976 w 2183896"/>
              <a:gd name="connsiteY217" fmla="*/ 6342057 h 7341385"/>
              <a:gd name="connsiteX218" fmla="*/ 1565940 w 2183896"/>
              <a:gd name="connsiteY218" fmla="*/ 6387983 h 7341385"/>
              <a:gd name="connsiteX219" fmla="*/ 1640569 w 2183896"/>
              <a:gd name="connsiteY219" fmla="*/ 6594648 h 7341385"/>
              <a:gd name="connsiteX220" fmla="*/ 1614737 w 2183896"/>
              <a:gd name="connsiteY220" fmla="*/ 6821405 h 7341385"/>
              <a:gd name="connsiteX221" fmla="*/ 1474088 w 2183896"/>
              <a:gd name="connsiteY221" fmla="*/ 6844369 h 7341385"/>
              <a:gd name="connsiteX222" fmla="*/ 1310479 w 2183896"/>
              <a:gd name="connsiteY222" fmla="*/ 6700850 h 7341385"/>
              <a:gd name="connsiteX223" fmla="*/ 1238719 w 2183896"/>
              <a:gd name="connsiteY223" fmla="*/ 6468352 h 7341385"/>
              <a:gd name="connsiteX224" fmla="*/ 1204274 w 2183896"/>
              <a:gd name="connsiteY224" fmla="*/ 6494184 h 7341385"/>
              <a:gd name="connsiteX225" fmla="*/ 1224368 w 2183896"/>
              <a:gd name="connsiteY225" fmla="*/ 6531501 h 7341385"/>
              <a:gd name="connsiteX226" fmla="*/ 1224369 w 2183896"/>
              <a:gd name="connsiteY226" fmla="*/ 6571686 h 7341385"/>
              <a:gd name="connsiteX227" fmla="*/ 1235850 w 2183896"/>
              <a:gd name="connsiteY227" fmla="*/ 6660665 h 7341385"/>
              <a:gd name="connsiteX228" fmla="*/ 1210015 w 2183896"/>
              <a:gd name="connsiteY228" fmla="*/ 6695110 h 7341385"/>
              <a:gd name="connsiteX229" fmla="*/ 1232979 w 2183896"/>
              <a:gd name="connsiteY229" fmla="*/ 6766869 h 7341385"/>
              <a:gd name="connsiteX230" fmla="*/ 1235850 w 2183896"/>
              <a:gd name="connsiteY230" fmla="*/ 6841500 h 7341385"/>
              <a:gd name="connsiteX231" fmla="*/ 1319089 w 2183896"/>
              <a:gd name="connsiteY231" fmla="*/ 6904647 h 7341385"/>
              <a:gd name="connsiteX232" fmla="*/ 1327702 w 2183896"/>
              <a:gd name="connsiteY232" fmla="*/ 6953442 h 7341385"/>
              <a:gd name="connsiteX233" fmla="*/ 1310479 w 2183896"/>
              <a:gd name="connsiteY233" fmla="*/ 6979277 h 7341385"/>
              <a:gd name="connsiteX234" fmla="*/ 1327702 w 2183896"/>
              <a:gd name="connsiteY234" fmla="*/ 7051033 h 7341385"/>
              <a:gd name="connsiteX235" fmla="*/ 1321961 w 2183896"/>
              <a:gd name="connsiteY235" fmla="*/ 7142885 h 7341385"/>
              <a:gd name="connsiteX236" fmla="*/ 1333442 w 2183896"/>
              <a:gd name="connsiteY236" fmla="*/ 7200292 h 7341385"/>
              <a:gd name="connsiteX237" fmla="*/ 1313348 w 2183896"/>
              <a:gd name="connsiteY237" fmla="*/ 7309366 h 7341385"/>
              <a:gd name="connsiteX238" fmla="*/ 1267423 w 2183896"/>
              <a:gd name="connsiteY238" fmla="*/ 7338070 h 7341385"/>
              <a:gd name="connsiteX239" fmla="*/ 1083720 w 2183896"/>
              <a:gd name="connsiteY239" fmla="*/ 7338070 h 7341385"/>
              <a:gd name="connsiteX240" fmla="*/ 928720 w 2183896"/>
              <a:gd name="connsiteY240" fmla="*/ 7292144 h 7341385"/>
              <a:gd name="connsiteX241" fmla="*/ 871313 w 2183896"/>
              <a:gd name="connsiteY241" fmla="*/ 7214645 h 7341385"/>
              <a:gd name="connsiteX242" fmla="*/ 865573 w 2183896"/>
              <a:gd name="connsiteY242" fmla="*/ 7131404 h 7341385"/>
              <a:gd name="connsiteX243" fmla="*/ 908629 w 2183896"/>
              <a:gd name="connsiteY243" fmla="*/ 7071128 h 7341385"/>
              <a:gd name="connsiteX244" fmla="*/ 917239 w 2183896"/>
              <a:gd name="connsiteY244" fmla="*/ 7045293 h 7341385"/>
              <a:gd name="connsiteX245" fmla="*/ 868444 w 2183896"/>
              <a:gd name="connsiteY245" fmla="*/ 7048165 h 7341385"/>
              <a:gd name="connsiteX246" fmla="*/ 885666 w 2183896"/>
              <a:gd name="connsiteY246" fmla="*/ 7005108 h 7341385"/>
              <a:gd name="connsiteX247" fmla="*/ 934461 w 2183896"/>
              <a:gd name="connsiteY247" fmla="*/ 6967795 h 7341385"/>
              <a:gd name="connsiteX248" fmla="*/ 957423 w 2183896"/>
              <a:gd name="connsiteY248" fmla="*/ 6933351 h 7341385"/>
              <a:gd name="connsiteX249" fmla="*/ 966036 w 2183896"/>
              <a:gd name="connsiteY249" fmla="*/ 6910388 h 7341385"/>
              <a:gd name="connsiteX250" fmla="*/ 937332 w 2183896"/>
              <a:gd name="connsiteY250" fmla="*/ 6850109 h 7341385"/>
              <a:gd name="connsiteX251" fmla="*/ 940202 w 2183896"/>
              <a:gd name="connsiteY251" fmla="*/ 6786961 h 7341385"/>
              <a:gd name="connsiteX252" fmla="*/ 948815 w 2183896"/>
              <a:gd name="connsiteY252" fmla="*/ 6752517 h 7341385"/>
              <a:gd name="connsiteX253" fmla="*/ 902889 w 2183896"/>
              <a:gd name="connsiteY253" fmla="*/ 6741036 h 7341385"/>
              <a:gd name="connsiteX254" fmla="*/ 868444 w 2183896"/>
              <a:gd name="connsiteY254" fmla="*/ 6720945 h 7341385"/>
              <a:gd name="connsiteX255" fmla="*/ 845481 w 2183896"/>
              <a:gd name="connsiteY255" fmla="*/ 6654925 h 7341385"/>
              <a:gd name="connsiteX256" fmla="*/ 839740 w 2183896"/>
              <a:gd name="connsiteY256" fmla="*/ 6608999 h 7341385"/>
              <a:gd name="connsiteX257" fmla="*/ 842609 w 2183896"/>
              <a:gd name="connsiteY257" fmla="*/ 6586035 h 7341385"/>
              <a:gd name="connsiteX258" fmla="*/ 785202 w 2183896"/>
              <a:gd name="connsiteY258" fmla="*/ 6301872 h 7341385"/>
              <a:gd name="connsiteX259" fmla="*/ 719185 w 2183896"/>
              <a:gd name="connsiteY259" fmla="*/ 6052150 h 7341385"/>
              <a:gd name="connsiteX260" fmla="*/ 681869 w 2183896"/>
              <a:gd name="connsiteY260" fmla="*/ 5834002 h 7341385"/>
              <a:gd name="connsiteX261" fmla="*/ 641684 w 2183896"/>
              <a:gd name="connsiteY261" fmla="*/ 5521135 h 7341385"/>
              <a:gd name="connsiteX262" fmla="*/ 612981 w 2183896"/>
              <a:gd name="connsiteY262" fmla="*/ 5331691 h 7341385"/>
              <a:gd name="connsiteX263" fmla="*/ 615853 w 2183896"/>
              <a:gd name="connsiteY263" fmla="*/ 5277153 h 7341385"/>
              <a:gd name="connsiteX264" fmla="*/ 612980 w 2183896"/>
              <a:gd name="connsiteY264" fmla="*/ 5254190 h 7341385"/>
              <a:gd name="connsiteX265" fmla="*/ 595758 w 2183896"/>
              <a:gd name="connsiteY265" fmla="*/ 5145116 h 7341385"/>
              <a:gd name="connsiteX266" fmla="*/ 561314 w 2183896"/>
              <a:gd name="connsiteY266" fmla="*/ 4995858 h 7341385"/>
              <a:gd name="connsiteX267" fmla="*/ 546964 w 2183896"/>
              <a:gd name="connsiteY267" fmla="*/ 4921229 h 7341385"/>
              <a:gd name="connsiteX268" fmla="*/ 532611 w 2183896"/>
              <a:gd name="connsiteY268" fmla="*/ 4774841 h 7341385"/>
              <a:gd name="connsiteX269" fmla="*/ 515388 w 2183896"/>
              <a:gd name="connsiteY269" fmla="*/ 4599749 h 7341385"/>
              <a:gd name="connsiteX270" fmla="*/ 486685 w 2183896"/>
              <a:gd name="connsiteY270" fmla="*/ 4390214 h 7341385"/>
              <a:gd name="connsiteX271" fmla="*/ 460853 w 2183896"/>
              <a:gd name="connsiteY271" fmla="*/ 4177807 h 7341385"/>
              <a:gd name="connsiteX272" fmla="*/ 432149 w 2183896"/>
              <a:gd name="connsiteY272" fmla="*/ 4054381 h 7341385"/>
              <a:gd name="connsiteX273" fmla="*/ 432149 w 2183896"/>
              <a:gd name="connsiteY273" fmla="*/ 4002714 h 7341385"/>
              <a:gd name="connsiteX274" fmla="*/ 423537 w 2183896"/>
              <a:gd name="connsiteY274" fmla="*/ 3919476 h 7341385"/>
              <a:gd name="connsiteX275" fmla="*/ 417796 w 2183896"/>
              <a:gd name="connsiteY275" fmla="*/ 3841974 h 7341385"/>
              <a:gd name="connsiteX276" fmla="*/ 380483 w 2183896"/>
              <a:gd name="connsiteY276" fmla="*/ 3836234 h 7341385"/>
              <a:gd name="connsiteX277" fmla="*/ 348907 w 2183896"/>
              <a:gd name="connsiteY277" fmla="*/ 3887900 h 7341385"/>
              <a:gd name="connsiteX278" fmla="*/ 308723 w 2183896"/>
              <a:gd name="connsiteY278" fmla="*/ 3916604 h 7341385"/>
              <a:gd name="connsiteX279" fmla="*/ 277151 w 2183896"/>
              <a:gd name="connsiteY279" fmla="*/ 3902253 h 7341385"/>
              <a:gd name="connsiteX280" fmla="*/ 81966 w 2183896"/>
              <a:gd name="connsiteY280" fmla="*/ 3841974 h 7341385"/>
              <a:gd name="connsiteX281" fmla="*/ 67612 w 2183896"/>
              <a:gd name="connsiteY281" fmla="*/ 3816143 h 7341385"/>
              <a:gd name="connsiteX282" fmla="*/ 64743 w 2183896"/>
              <a:gd name="connsiteY282" fmla="*/ 3787439 h 7341385"/>
              <a:gd name="connsiteX283" fmla="*/ 18818 w 2183896"/>
              <a:gd name="connsiteY283" fmla="*/ 3775958 h 7341385"/>
              <a:gd name="connsiteX284" fmla="*/ 10206 w 2183896"/>
              <a:gd name="connsiteY284" fmla="*/ 3755864 h 7341385"/>
              <a:gd name="connsiteX285" fmla="*/ 41780 w 2183896"/>
              <a:gd name="connsiteY285" fmla="*/ 3672625 h 7341385"/>
              <a:gd name="connsiteX286" fmla="*/ 56131 w 2183896"/>
              <a:gd name="connsiteY286" fmla="*/ 3629567 h 7341385"/>
              <a:gd name="connsiteX287" fmla="*/ 33168 w 2183896"/>
              <a:gd name="connsiteY287" fmla="*/ 3514754 h 7341385"/>
              <a:gd name="connsiteX288" fmla="*/ 30300 w 2183896"/>
              <a:gd name="connsiteY288" fmla="*/ 3394198 h 7341385"/>
              <a:gd name="connsiteX289" fmla="*/ 38909 w 2183896"/>
              <a:gd name="connsiteY289" fmla="*/ 3325310 h 7341385"/>
              <a:gd name="connsiteX290" fmla="*/ 36040 w 2183896"/>
              <a:gd name="connsiteY290" fmla="*/ 3161701 h 7341385"/>
              <a:gd name="connsiteX291" fmla="*/ 30299 w 2183896"/>
              <a:gd name="connsiteY291" fmla="*/ 2909110 h 7341385"/>
              <a:gd name="connsiteX292" fmla="*/ 50391 w 2183896"/>
              <a:gd name="connsiteY292" fmla="*/ 2768461 h 7341385"/>
              <a:gd name="connsiteX293" fmla="*/ 41781 w 2183896"/>
              <a:gd name="connsiteY293" fmla="*/ 2754110 h 7341385"/>
              <a:gd name="connsiteX294" fmla="*/ 38908 w 2183896"/>
              <a:gd name="connsiteY294" fmla="*/ 2731147 h 7341385"/>
              <a:gd name="connsiteX295" fmla="*/ 10205 w 2183896"/>
              <a:gd name="connsiteY295" fmla="*/ 2676609 h 7341385"/>
              <a:gd name="connsiteX296" fmla="*/ 1596 w 2183896"/>
              <a:gd name="connsiteY296" fmla="*/ 2584757 h 7341385"/>
              <a:gd name="connsiteX297" fmla="*/ 18818 w 2183896"/>
              <a:gd name="connsiteY297" fmla="*/ 2530222 h 7341385"/>
              <a:gd name="connsiteX298" fmla="*/ 41781 w 2183896"/>
              <a:gd name="connsiteY298" fmla="*/ 2498647 h 7341385"/>
              <a:gd name="connsiteX299" fmla="*/ 30300 w 2183896"/>
              <a:gd name="connsiteY299" fmla="*/ 2403926 h 7341385"/>
              <a:gd name="connsiteX300" fmla="*/ 33168 w 2183896"/>
              <a:gd name="connsiteY300" fmla="*/ 2271890 h 7341385"/>
              <a:gd name="connsiteX301" fmla="*/ 44649 w 2183896"/>
              <a:gd name="connsiteY301" fmla="*/ 2211611 h 7341385"/>
              <a:gd name="connsiteX302" fmla="*/ 56131 w 2183896"/>
              <a:gd name="connsiteY302" fmla="*/ 2056612 h 7341385"/>
              <a:gd name="connsiteX303" fmla="*/ 84834 w 2183896"/>
              <a:gd name="connsiteY303" fmla="*/ 1812633 h 7341385"/>
              <a:gd name="connsiteX304" fmla="*/ 150854 w 2183896"/>
              <a:gd name="connsiteY304" fmla="*/ 1568651 h 7341385"/>
              <a:gd name="connsiteX305" fmla="*/ 168076 w 2183896"/>
              <a:gd name="connsiteY305" fmla="*/ 1494021 h 7341385"/>
              <a:gd name="connsiteX306" fmla="*/ 191039 w 2183896"/>
              <a:gd name="connsiteY306" fmla="*/ 1450968 h 7341385"/>
              <a:gd name="connsiteX307" fmla="*/ 274278 w 2183896"/>
              <a:gd name="connsiteY307" fmla="*/ 1353376 h 7341385"/>
              <a:gd name="connsiteX308" fmla="*/ 337426 w 2183896"/>
              <a:gd name="connsiteY308" fmla="*/ 1330412 h 7341385"/>
              <a:gd name="connsiteX309" fmla="*/ 380483 w 2183896"/>
              <a:gd name="connsiteY309" fmla="*/ 1307450 h 7341385"/>
              <a:gd name="connsiteX310" fmla="*/ 435018 w 2183896"/>
              <a:gd name="connsiteY310" fmla="*/ 1293097 h 7341385"/>
              <a:gd name="connsiteX311" fmla="*/ 466594 w 2183896"/>
              <a:gd name="connsiteY311" fmla="*/ 1281615 h 7341385"/>
              <a:gd name="connsiteX312" fmla="*/ 501038 w 2183896"/>
              <a:gd name="connsiteY312" fmla="*/ 1264393 h 7341385"/>
              <a:gd name="connsiteX313" fmla="*/ 541224 w 2183896"/>
              <a:gd name="connsiteY313" fmla="*/ 1252912 h 7341385"/>
              <a:gd name="connsiteX314" fmla="*/ 578536 w 2183896"/>
              <a:gd name="connsiteY314" fmla="*/ 1229948 h 7341385"/>
              <a:gd name="connsiteX315" fmla="*/ 658907 w 2183896"/>
              <a:gd name="connsiteY315" fmla="*/ 1189764 h 7341385"/>
              <a:gd name="connsiteX316" fmla="*/ 701963 w 2183896"/>
              <a:gd name="connsiteY316" fmla="*/ 1166801 h 7341385"/>
              <a:gd name="connsiteX317" fmla="*/ 739277 w 2183896"/>
              <a:gd name="connsiteY317" fmla="*/ 1143838 h 7341385"/>
              <a:gd name="connsiteX318" fmla="*/ 782333 w 2183896"/>
              <a:gd name="connsiteY318" fmla="*/ 1138097 h 7341385"/>
              <a:gd name="connsiteX319" fmla="*/ 782334 w 2183896"/>
              <a:gd name="connsiteY319" fmla="*/ 980229 h 7341385"/>
              <a:gd name="connsiteX320" fmla="*/ 681869 w 2183896"/>
              <a:gd name="connsiteY320" fmla="*/ 968748 h 7341385"/>
              <a:gd name="connsiteX321" fmla="*/ 644556 w 2183896"/>
              <a:gd name="connsiteY321" fmla="*/ 919950 h 7341385"/>
              <a:gd name="connsiteX322" fmla="*/ 630203 w 2183896"/>
              <a:gd name="connsiteY322" fmla="*/ 891247 h 7341385"/>
              <a:gd name="connsiteX323" fmla="*/ 569927 w 2183896"/>
              <a:gd name="connsiteY323" fmla="*/ 816617 h 7341385"/>
              <a:gd name="connsiteX324" fmla="*/ 524001 w 2183896"/>
              <a:gd name="connsiteY324" fmla="*/ 753469 h 7341385"/>
              <a:gd name="connsiteX325" fmla="*/ 501039 w 2183896"/>
              <a:gd name="connsiteY325" fmla="*/ 681712 h 7341385"/>
              <a:gd name="connsiteX326" fmla="*/ 498166 w 2183896"/>
              <a:gd name="connsiteY326" fmla="*/ 609951 h 7341385"/>
              <a:gd name="connsiteX327" fmla="*/ 457981 w 2183896"/>
              <a:gd name="connsiteY327" fmla="*/ 578378 h 7341385"/>
              <a:gd name="connsiteX328" fmla="*/ 452240 w 2183896"/>
              <a:gd name="connsiteY328" fmla="*/ 529581 h 7341385"/>
              <a:gd name="connsiteX329" fmla="*/ 437891 w 2183896"/>
              <a:gd name="connsiteY329" fmla="*/ 506619 h 7341385"/>
              <a:gd name="connsiteX330" fmla="*/ 437890 w 2183896"/>
              <a:gd name="connsiteY330" fmla="*/ 532453 h 7341385"/>
              <a:gd name="connsiteX331" fmla="*/ 412055 w 2183896"/>
              <a:gd name="connsiteY331" fmla="*/ 454952 h 7341385"/>
              <a:gd name="connsiteX332" fmla="*/ 397706 w 2183896"/>
              <a:gd name="connsiteY332" fmla="*/ 348750 h 7341385"/>
              <a:gd name="connsiteX333" fmla="*/ 391964 w 2183896"/>
              <a:gd name="connsiteY333" fmla="*/ 368842 h 7341385"/>
              <a:gd name="connsiteX334" fmla="*/ 400574 w 2183896"/>
              <a:gd name="connsiteY334" fmla="*/ 317175 h 7341385"/>
              <a:gd name="connsiteX335" fmla="*/ 423537 w 2183896"/>
              <a:gd name="connsiteY335" fmla="*/ 219583 h 7341385"/>
              <a:gd name="connsiteX336" fmla="*/ 489557 w 2183896"/>
              <a:gd name="connsiteY336" fmla="*/ 136344 h 7341385"/>
              <a:gd name="connsiteX337" fmla="*/ 480944 w 2183896"/>
              <a:gd name="connsiteY337" fmla="*/ 133472 h 7341385"/>
              <a:gd name="connsiteX338" fmla="*/ 569927 w 2183896"/>
              <a:gd name="connsiteY338" fmla="*/ 64583 h 7341385"/>
              <a:gd name="connsiteX339" fmla="*/ 630203 w 2183896"/>
              <a:gd name="connsiteY339" fmla="*/ 87546 h 7341385"/>
              <a:gd name="connsiteX340" fmla="*/ 693350 w 2183896"/>
              <a:gd name="connsiteY340" fmla="*/ 55975 h 7341385"/>
              <a:gd name="connsiteX341" fmla="*/ 750758 w 2183896"/>
              <a:gd name="connsiteY341" fmla="*/ 44493 h 7341385"/>
              <a:gd name="connsiteX342" fmla="*/ 782334 w 2183896"/>
              <a:gd name="connsiteY342" fmla="*/ 27270 h 7341385"/>
              <a:gd name="connsiteX343" fmla="*/ 813906 w 2183896"/>
              <a:gd name="connsiteY343" fmla="*/ 27270 h 7341385"/>
              <a:gd name="connsiteX344" fmla="*/ 845481 w 2183896"/>
              <a:gd name="connsiteY344" fmla="*/ 15789 h 7341385"/>
              <a:gd name="connsiteX345" fmla="*/ 914370 w 2183896"/>
              <a:gd name="connsiteY345" fmla="*/ 12917 h 7341385"/>
              <a:gd name="connsiteX346" fmla="*/ 951683 w 2183896"/>
              <a:gd name="connsiteY346" fmla="*/ 10048 h 7341385"/>
              <a:gd name="connsiteX347" fmla="*/ 1000480 w 2183896"/>
              <a:gd name="connsiteY347" fmla="*/ 1435 h 7341385"/>
              <a:gd name="connsiteX348" fmla="*/ 1016983 w 2183896"/>
              <a:gd name="connsiteY348"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797602 w 2183896"/>
              <a:gd name="connsiteY65" fmla="*/ 2765288 h 7341385"/>
              <a:gd name="connsiteX66" fmla="*/ 319884 w 2183896"/>
              <a:gd name="connsiteY66" fmla="*/ 2880390 h 7341385"/>
              <a:gd name="connsiteX67" fmla="*/ 296299 w 2183896"/>
              <a:gd name="connsiteY67" fmla="*/ 2903482 h 7341385"/>
              <a:gd name="connsiteX68" fmla="*/ 295032 w 2183896"/>
              <a:gd name="connsiteY68" fmla="*/ 2910748 h 7341385"/>
              <a:gd name="connsiteX69" fmla="*/ 315246 w 2183896"/>
              <a:gd name="connsiteY69" fmla="*/ 3112300 h 7341385"/>
              <a:gd name="connsiteX70" fmla="*/ 292943 w 2183896"/>
              <a:gd name="connsiteY70" fmla="*/ 3346476 h 7341385"/>
              <a:gd name="connsiteX71" fmla="*/ 281790 w 2183896"/>
              <a:gd name="connsiteY71" fmla="*/ 3524895 h 7341385"/>
              <a:gd name="connsiteX72" fmla="*/ 305237 w 2183896"/>
              <a:gd name="connsiteY72" fmla="*/ 3628847 h 7341385"/>
              <a:gd name="connsiteX73" fmla="*/ 395576 w 2183896"/>
              <a:gd name="connsiteY73" fmla="*/ 3664984 h 7341385"/>
              <a:gd name="connsiteX74" fmla="*/ 455108 w 2183896"/>
              <a:gd name="connsiteY74" fmla="*/ 3724515 h 7341385"/>
              <a:gd name="connsiteX75" fmla="*/ 340808 w 2183896"/>
              <a:gd name="connsiteY75" fmla="*/ 3705465 h 7341385"/>
              <a:gd name="connsiteX76" fmla="*/ 274133 w 2183896"/>
              <a:gd name="connsiteY76" fmla="*/ 3705465 h 7341385"/>
              <a:gd name="connsiteX77" fmla="*/ 337549 w 2183896"/>
              <a:gd name="connsiteY77" fmla="*/ 3781375 h 7341385"/>
              <a:gd name="connsiteX78" fmla="*/ 705536 w 2183896"/>
              <a:gd name="connsiteY78" fmla="*/ 3814828 h 7341385"/>
              <a:gd name="connsiteX79" fmla="*/ 797602 w 2183896"/>
              <a:gd name="connsiteY79" fmla="*/ 2765288 h 7341385"/>
              <a:gd name="connsiteX80" fmla="*/ 420669 w 2183896"/>
              <a:gd name="connsiteY80" fmla="*/ 2779942 h 7341385"/>
              <a:gd name="connsiteX81" fmla="*/ 406315 w 2183896"/>
              <a:gd name="connsiteY81" fmla="*/ 2794295 h 7341385"/>
              <a:gd name="connsiteX82" fmla="*/ 369002 w 2183896"/>
              <a:gd name="connsiteY82" fmla="*/ 2828740 h 7341385"/>
              <a:gd name="connsiteX83" fmla="*/ 343166 w 2183896"/>
              <a:gd name="connsiteY83" fmla="*/ 2828739 h 7341385"/>
              <a:gd name="connsiteX84" fmla="*/ 340298 w 2183896"/>
              <a:gd name="connsiteY84" fmla="*/ 2874665 h 7341385"/>
              <a:gd name="connsiteX85" fmla="*/ 414928 w 2183896"/>
              <a:gd name="connsiteY85" fmla="*/ 2854637 h 7341385"/>
              <a:gd name="connsiteX86" fmla="*/ 417796 w 2183896"/>
              <a:gd name="connsiteY86" fmla="*/ 2814386 h 7341385"/>
              <a:gd name="connsiteX87" fmla="*/ 420669 w 2183896"/>
              <a:gd name="connsiteY87" fmla="*/ 2779942 h 7341385"/>
              <a:gd name="connsiteX88" fmla="*/ 1654922 w 2183896"/>
              <a:gd name="connsiteY88" fmla="*/ 2335038 h 7341385"/>
              <a:gd name="connsiteX89" fmla="*/ 1643440 w 2183896"/>
              <a:gd name="connsiteY89" fmla="*/ 2375223 h 7341385"/>
              <a:gd name="connsiteX90" fmla="*/ 1649182 w 2183896"/>
              <a:gd name="connsiteY90" fmla="*/ 2478556 h 7341385"/>
              <a:gd name="connsiteX91" fmla="*/ 1675013 w 2183896"/>
              <a:gd name="connsiteY91" fmla="*/ 2782814 h 7341385"/>
              <a:gd name="connsiteX92" fmla="*/ 1720939 w 2183896"/>
              <a:gd name="connsiteY92" fmla="*/ 2963645 h 7341385"/>
              <a:gd name="connsiteX93" fmla="*/ 1712330 w 2183896"/>
              <a:gd name="connsiteY93" fmla="*/ 2857443 h 7341385"/>
              <a:gd name="connsiteX94" fmla="*/ 1700847 w 2183896"/>
              <a:gd name="connsiteY94" fmla="*/ 2616333 h 7341385"/>
              <a:gd name="connsiteX95" fmla="*/ 1680754 w 2183896"/>
              <a:gd name="connsiteY95" fmla="*/ 2395314 h 7341385"/>
              <a:gd name="connsiteX96" fmla="*/ 1654922 w 2183896"/>
              <a:gd name="connsiteY96" fmla="*/ 2335038 h 7341385"/>
              <a:gd name="connsiteX97" fmla="*/ 1016983 w 2183896"/>
              <a:gd name="connsiteY97" fmla="*/ 0 h 7341385"/>
              <a:gd name="connsiteX98" fmla="*/ 1063628 w 2183896"/>
              <a:gd name="connsiteY98" fmla="*/ 7176 h 7341385"/>
              <a:gd name="connsiteX99" fmla="*/ 1132517 w 2183896"/>
              <a:gd name="connsiteY99" fmla="*/ 38752 h 7341385"/>
              <a:gd name="connsiteX100" fmla="*/ 1115294 w 2183896"/>
              <a:gd name="connsiteY100" fmla="*/ 33011 h 7341385"/>
              <a:gd name="connsiteX101" fmla="*/ 1175571 w 2183896"/>
              <a:gd name="connsiteY101" fmla="*/ 93287 h 7341385"/>
              <a:gd name="connsiteX102" fmla="*/ 1207147 w 2183896"/>
              <a:gd name="connsiteY102" fmla="*/ 133472 h 7341385"/>
              <a:gd name="connsiteX103" fmla="*/ 1192793 w 2183896"/>
              <a:gd name="connsiteY103" fmla="*/ 124863 h 7341385"/>
              <a:gd name="connsiteX104" fmla="*/ 1224368 w 2183896"/>
              <a:gd name="connsiteY104" fmla="*/ 162175 h 7341385"/>
              <a:gd name="connsiteX105" fmla="*/ 1301867 w 2183896"/>
              <a:gd name="connsiteY105" fmla="*/ 256898 h 7341385"/>
              <a:gd name="connsiteX106" fmla="*/ 1330571 w 2183896"/>
              <a:gd name="connsiteY106" fmla="*/ 406157 h 7341385"/>
              <a:gd name="connsiteX107" fmla="*/ 1327701 w 2183896"/>
              <a:gd name="connsiteY107" fmla="*/ 518100 h 7341385"/>
              <a:gd name="connsiteX108" fmla="*/ 1350664 w 2183896"/>
              <a:gd name="connsiteY108" fmla="*/ 535322 h 7341385"/>
              <a:gd name="connsiteX109" fmla="*/ 1319088 w 2183896"/>
              <a:gd name="connsiteY109" fmla="*/ 518100 h 7341385"/>
              <a:gd name="connsiteX110" fmla="*/ 1319088 w 2183896"/>
              <a:gd name="connsiteY110" fmla="*/ 552544 h 7341385"/>
              <a:gd name="connsiteX111" fmla="*/ 1342052 w 2183896"/>
              <a:gd name="connsiteY111" fmla="*/ 566898 h 7341385"/>
              <a:gd name="connsiteX112" fmla="*/ 1321961 w 2183896"/>
              <a:gd name="connsiteY112" fmla="*/ 564026 h 7341385"/>
              <a:gd name="connsiteX113" fmla="*/ 1324830 w 2183896"/>
              <a:gd name="connsiteY113" fmla="*/ 589861 h 7341385"/>
              <a:gd name="connsiteX114" fmla="*/ 1353533 w 2183896"/>
              <a:gd name="connsiteY114" fmla="*/ 615693 h 7341385"/>
              <a:gd name="connsiteX115" fmla="*/ 1339183 w 2183896"/>
              <a:gd name="connsiteY115" fmla="*/ 609952 h 7341385"/>
              <a:gd name="connsiteX116" fmla="*/ 1347792 w 2183896"/>
              <a:gd name="connsiteY116" fmla="*/ 635786 h 7341385"/>
              <a:gd name="connsiteX117" fmla="*/ 1356405 w 2183896"/>
              <a:gd name="connsiteY117" fmla="*/ 647268 h 7341385"/>
              <a:gd name="connsiteX118" fmla="*/ 1339182 w 2183896"/>
              <a:gd name="connsiteY118" fmla="*/ 635786 h 7341385"/>
              <a:gd name="connsiteX119" fmla="*/ 1333443 w 2183896"/>
              <a:gd name="connsiteY119" fmla="*/ 653008 h 7341385"/>
              <a:gd name="connsiteX120" fmla="*/ 1339183 w 2183896"/>
              <a:gd name="connsiteY120" fmla="*/ 675972 h 7341385"/>
              <a:gd name="connsiteX121" fmla="*/ 1324829 w 2183896"/>
              <a:gd name="connsiteY121" fmla="*/ 658749 h 7341385"/>
              <a:gd name="connsiteX122" fmla="*/ 1321960 w 2183896"/>
              <a:gd name="connsiteY122" fmla="*/ 678841 h 7341385"/>
              <a:gd name="connsiteX123" fmla="*/ 1333443 w 2183896"/>
              <a:gd name="connsiteY123" fmla="*/ 701803 h 7341385"/>
              <a:gd name="connsiteX124" fmla="*/ 1316220 w 2183896"/>
              <a:gd name="connsiteY124" fmla="*/ 687453 h 7341385"/>
              <a:gd name="connsiteX125" fmla="*/ 1313349 w 2183896"/>
              <a:gd name="connsiteY125" fmla="*/ 701803 h 7341385"/>
              <a:gd name="connsiteX126" fmla="*/ 1316219 w 2183896"/>
              <a:gd name="connsiteY126" fmla="*/ 716156 h 7341385"/>
              <a:gd name="connsiteX127" fmla="*/ 1287517 w 2183896"/>
              <a:gd name="connsiteY127" fmla="*/ 690322 h 7341385"/>
              <a:gd name="connsiteX128" fmla="*/ 1284645 w 2183896"/>
              <a:gd name="connsiteY128" fmla="*/ 721897 h 7341385"/>
              <a:gd name="connsiteX129" fmla="*/ 1293257 w 2183896"/>
              <a:gd name="connsiteY129" fmla="*/ 739119 h 7341385"/>
              <a:gd name="connsiteX130" fmla="*/ 1276035 w 2183896"/>
              <a:gd name="connsiteY130" fmla="*/ 733378 h 7341385"/>
              <a:gd name="connsiteX131" fmla="*/ 1287516 w 2183896"/>
              <a:gd name="connsiteY131" fmla="*/ 753469 h 7341385"/>
              <a:gd name="connsiteX132" fmla="*/ 1304739 w 2183896"/>
              <a:gd name="connsiteY132" fmla="*/ 762082 h 7341385"/>
              <a:gd name="connsiteX133" fmla="*/ 1284645 w 2183896"/>
              <a:gd name="connsiteY133" fmla="*/ 756341 h 7341385"/>
              <a:gd name="connsiteX134" fmla="*/ 1287516 w 2183896"/>
              <a:gd name="connsiteY134" fmla="*/ 770691 h 7341385"/>
              <a:gd name="connsiteX135" fmla="*/ 1296126 w 2183896"/>
              <a:gd name="connsiteY135" fmla="*/ 785044 h 7341385"/>
              <a:gd name="connsiteX136" fmla="*/ 1273163 w 2183896"/>
              <a:gd name="connsiteY136" fmla="*/ 767822 h 7341385"/>
              <a:gd name="connsiteX137" fmla="*/ 1261682 w 2183896"/>
              <a:gd name="connsiteY137" fmla="*/ 782173 h 7341385"/>
              <a:gd name="connsiteX138" fmla="*/ 1264554 w 2183896"/>
              <a:gd name="connsiteY138" fmla="*/ 808008 h 7341385"/>
              <a:gd name="connsiteX139" fmla="*/ 1253072 w 2183896"/>
              <a:gd name="connsiteY139" fmla="*/ 793655 h 7341385"/>
              <a:gd name="connsiteX140" fmla="*/ 1241591 w 2183896"/>
              <a:gd name="connsiteY140" fmla="*/ 813749 h 7341385"/>
              <a:gd name="connsiteX141" fmla="*/ 1238719 w 2183896"/>
              <a:gd name="connsiteY141" fmla="*/ 833839 h 7341385"/>
              <a:gd name="connsiteX142" fmla="*/ 1232979 w 2183896"/>
              <a:gd name="connsiteY142" fmla="*/ 819489 h 7341385"/>
              <a:gd name="connsiteX143" fmla="*/ 1230110 w 2183896"/>
              <a:gd name="connsiteY143" fmla="*/ 851062 h 7341385"/>
              <a:gd name="connsiteX144" fmla="*/ 1235850 w 2183896"/>
              <a:gd name="connsiteY144" fmla="*/ 874024 h 7341385"/>
              <a:gd name="connsiteX145" fmla="*/ 1224368 w 2183896"/>
              <a:gd name="connsiteY145" fmla="*/ 856803 h 7341385"/>
              <a:gd name="connsiteX146" fmla="*/ 1215755 w 2183896"/>
              <a:gd name="connsiteY146" fmla="*/ 894119 h 7341385"/>
              <a:gd name="connsiteX147" fmla="*/ 1255941 w 2183896"/>
              <a:gd name="connsiteY147" fmla="*/ 985969 h 7341385"/>
              <a:gd name="connsiteX148" fmla="*/ 1296126 w 2183896"/>
              <a:gd name="connsiteY148" fmla="*/ 1049117 h 7341385"/>
              <a:gd name="connsiteX149" fmla="*/ 1336311 w 2183896"/>
              <a:gd name="connsiteY149" fmla="*/ 1072081 h 7341385"/>
              <a:gd name="connsiteX150" fmla="*/ 1356404 w 2183896"/>
              <a:gd name="connsiteY150" fmla="*/ 1069208 h 7341385"/>
              <a:gd name="connsiteX151" fmla="*/ 1370755 w 2183896"/>
              <a:gd name="connsiteY151" fmla="*/ 1077821 h 7341385"/>
              <a:gd name="connsiteX152" fmla="*/ 1405200 w 2183896"/>
              <a:gd name="connsiteY152" fmla="*/ 1077821 h 7341385"/>
              <a:gd name="connsiteX153" fmla="*/ 1448257 w 2183896"/>
              <a:gd name="connsiteY153" fmla="*/ 1097912 h 7341385"/>
              <a:gd name="connsiteX154" fmla="*/ 1491310 w 2183896"/>
              <a:gd name="connsiteY154" fmla="*/ 1100784 h 7341385"/>
              <a:gd name="connsiteX155" fmla="*/ 1586033 w 2183896"/>
              <a:gd name="connsiteY155" fmla="*/ 1123747 h 7341385"/>
              <a:gd name="connsiteX156" fmla="*/ 1637700 w 2183896"/>
              <a:gd name="connsiteY156" fmla="*/ 1129488 h 7341385"/>
              <a:gd name="connsiteX157" fmla="*/ 1715199 w 2183896"/>
              <a:gd name="connsiteY157" fmla="*/ 1149578 h 7341385"/>
              <a:gd name="connsiteX158" fmla="*/ 1758255 w 2183896"/>
              <a:gd name="connsiteY158" fmla="*/ 1161060 h 7341385"/>
              <a:gd name="connsiteX159" fmla="*/ 1881680 w 2183896"/>
              <a:gd name="connsiteY159" fmla="*/ 1235690 h 7341385"/>
              <a:gd name="connsiteX160" fmla="*/ 1944827 w 2183896"/>
              <a:gd name="connsiteY160" fmla="*/ 1382079 h 7341385"/>
              <a:gd name="connsiteX161" fmla="*/ 1964921 w 2183896"/>
              <a:gd name="connsiteY161" fmla="*/ 1422264 h 7341385"/>
              <a:gd name="connsiteX162" fmla="*/ 1990753 w 2183896"/>
              <a:gd name="connsiteY162" fmla="*/ 1531338 h 7341385"/>
              <a:gd name="connsiteX163" fmla="*/ 2019456 w 2183896"/>
              <a:gd name="connsiteY163" fmla="*/ 1640412 h 7341385"/>
              <a:gd name="connsiteX164" fmla="*/ 2056773 w 2183896"/>
              <a:gd name="connsiteY164" fmla="*/ 1798279 h 7341385"/>
              <a:gd name="connsiteX165" fmla="*/ 2091217 w 2183896"/>
              <a:gd name="connsiteY165" fmla="*/ 1996335 h 7341385"/>
              <a:gd name="connsiteX166" fmla="*/ 2125661 w 2183896"/>
              <a:gd name="connsiteY166" fmla="*/ 2306334 h 7341385"/>
              <a:gd name="connsiteX167" fmla="*/ 2148624 w 2183896"/>
              <a:gd name="connsiteY167" fmla="*/ 2573276 h 7341385"/>
              <a:gd name="connsiteX168" fmla="*/ 2183068 w 2183896"/>
              <a:gd name="connsiteY168" fmla="*/ 2840221 h 7341385"/>
              <a:gd name="connsiteX169" fmla="*/ 2183068 w 2183896"/>
              <a:gd name="connsiteY169" fmla="*/ 3015311 h 7341385"/>
              <a:gd name="connsiteX170" fmla="*/ 2174455 w 2183896"/>
              <a:gd name="connsiteY170" fmla="*/ 3253553 h 7341385"/>
              <a:gd name="connsiteX171" fmla="*/ 2160105 w 2183896"/>
              <a:gd name="connsiteY171" fmla="*/ 3422902 h 7341385"/>
              <a:gd name="connsiteX172" fmla="*/ 2137142 w 2183896"/>
              <a:gd name="connsiteY172" fmla="*/ 3543456 h 7341385"/>
              <a:gd name="connsiteX173" fmla="*/ 2122789 w 2183896"/>
              <a:gd name="connsiteY173" fmla="*/ 3586514 h 7341385"/>
              <a:gd name="connsiteX174" fmla="*/ 2117048 w 2183896"/>
              <a:gd name="connsiteY174" fmla="*/ 3652531 h 7341385"/>
              <a:gd name="connsiteX175" fmla="*/ 2094086 w 2183896"/>
              <a:gd name="connsiteY175" fmla="*/ 3712809 h 7341385"/>
              <a:gd name="connsiteX176" fmla="*/ 2071123 w 2183896"/>
              <a:gd name="connsiteY176" fmla="*/ 3718550 h 7341385"/>
              <a:gd name="connsiteX177" fmla="*/ 2028069 w 2183896"/>
              <a:gd name="connsiteY177" fmla="*/ 3689846 h 7341385"/>
              <a:gd name="connsiteX178" fmla="*/ 2007974 w 2183896"/>
              <a:gd name="connsiteY178" fmla="*/ 3684106 h 7341385"/>
              <a:gd name="connsiteX179" fmla="*/ 1970661 w 2183896"/>
              <a:gd name="connsiteY179" fmla="*/ 3761604 h 7341385"/>
              <a:gd name="connsiteX180" fmla="*/ 1918995 w 2183896"/>
              <a:gd name="connsiteY180" fmla="*/ 3816142 h 7341385"/>
              <a:gd name="connsiteX181" fmla="*/ 1850107 w 2183896"/>
              <a:gd name="connsiteY181" fmla="*/ 3864936 h 7341385"/>
              <a:gd name="connsiteX182" fmla="*/ 1835754 w 2183896"/>
              <a:gd name="connsiteY182" fmla="*/ 3890772 h 7341385"/>
              <a:gd name="connsiteX183" fmla="*/ 1852975 w 2183896"/>
              <a:gd name="connsiteY183" fmla="*/ 3956788 h 7341385"/>
              <a:gd name="connsiteX184" fmla="*/ 1873070 w 2183896"/>
              <a:gd name="connsiteY184" fmla="*/ 4381601 h 7341385"/>
              <a:gd name="connsiteX185" fmla="*/ 1861588 w 2183896"/>
              <a:gd name="connsiteY185" fmla="*/ 4473453 h 7341385"/>
              <a:gd name="connsiteX186" fmla="*/ 1873069 w 2183896"/>
              <a:gd name="connsiteY186" fmla="*/ 4602620 h 7341385"/>
              <a:gd name="connsiteX187" fmla="*/ 1930477 w 2183896"/>
              <a:gd name="connsiteY187" fmla="*/ 4843730 h 7341385"/>
              <a:gd name="connsiteX188" fmla="*/ 1916123 w 2183896"/>
              <a:gd name="connsiteY188" fmla="*/ 4992989 h 7341385"/>
              <a:gd name="connsiteX189" fmla="*/ 1893161 w 2183896"/>
              <a:gd name="connsiteY189" fmla="*/ 5130767 h 7341385"/>
              <a:gd name="connsiteX190" fmla="*/ 1893160 w 2183896"/>
              <a:gd name="connsiteY190" fmla="*/ 5205395 h 7341385"/>
              <a:gd name="connsiteX191" fmla="*/ 1873069 w 2183896"/>
              <a:gd name="connsiteY191" fmla="*/ 5216877 h 7341385"/>
              <a:gd name="connsiteX192" fmla="*/ 1835754 w 2183896"/>
              <a:gd name="connsiteY192" fmla="*/ 5239840 h 7341385"/>
              <a:gd name="connsiteX193" fmla="*/ 1847235 w 2183896"/>
              <a:gd name="connsiteY193" fmla="*/ 5325951 h 7341385"/>
              <a:gd name="connsiteX194" fmla="*/ 1838626 w 2183896"/>
              <a:gd name="connsiteY194" fmla="*/ 5354654 h 7341385"/>
              <a:gd name="connsiteX195" fmla="*/ 1824272 w 2183896"/>
              <a:gd name="connsiteY195" fmla="*/ 5357523 h 7341385"/>
              <a:gd name="connsiteX196" fmla="*/ 1809922 w 2183896"/>
              <a:gd name="connsiteY196" fmla="*/ 5369004 h 7341385"/>
              <a:gd name="connsiteX197" fmla="*/ 1804181 w 2183896"/>
              <a:gd name="connsiteY197" fmla="*/ 5406320 h 7341385"/>
              <a:gd name="connsiteX198" fmla="*/ 1809922 w 2183896"/>
              <a:gd name="connsiteY198" fmla="*/ 5429283 h 7341385"/>
              <a:gd name="connsiteX199" fmla="*/ 1807050 w 2183896"/>
              <a:gd name="connsiteY199" fmla="*/ 5457987 h 7341385"/>
              <a:gd name="connsiteX200" fmla="*/ 1786959 w 2183896"/>
              <a:gd name="connsiteY200" fmla="*/ 5472337 h 7341385"/>
              <a:gd name="connsiteX201" fmla="*/ 1769736 w 2183896"/>
              <a:gd name="connsiteY201" fmla="*/ 5480949 h 7341385"/>
              <a:gd name="connsiteX202" fmla="*/ 1749642 w 2183896"/>
              <a:gd name="connsiteY202" fmla="*/ 5526875 h 7341385"/>
              <a:gd name="connsiteX203" fmla="*/ 1680754 w 2183896"/>
              <a:gd name="connsiteY203" fmla="*/ 5641689 h 7341385"/>
              <a:gd name="connsiteX204" fmla="*/ 1608997 w 2183896"/>
              <a:gd name="connsiteY204" fmla="*/ 5782336 h 7341385"/>
              <a:gd name="connsiteX205" fmla="*/ 1565939 w 2183896"/>
              <a:gd name="connsiteY205" fmla="*/ 5891409 h 7341385"/>
              <a:gd name="connsiteX206" fmla="*/ 1548717 w 2183896"/>
              <a:gd name="connsiteY206" fmla="*/ 5931594 h 7341385"/>
              <a:gd name="connsiteX207" fmla="*/ 1537236 w 2183896"/>
              <a:gd name="connsiteY207" fmla="*/ 5989002 h 7341385"/>
              <a:gd name="connsiteX208" fmla="*/ 1522886 w 2183896"/>
              <a:gd name="connsiteY208" fmla="*/ 6011964 h 7341385"/>
              <a:gd name="connsiteX209" fmla="*/ 1511404 w 2183896"/>
              <a:gd name="connsiteY209" fmla="*/ 6037799 h 7341385"/>
              <a:gd name="connsiteX210" fmla="*/ 1505663 w 2183896"/>
              <a:gd name="connsiteY210" fmla="*/ 6057891 h 7341385"/>
              <a:gd name="connsiteX211" fmla="*/ 1471219 w 2183896"/>
              <a:gd name="connsiteY211" fmla="*/ 6089466 h 7341385"/>
              <a:gd name="connsiteX212" fmla="*/ 1488441 w 2183896"/>
              <a:gd name="connsiteY212" fmla="*/ 6169836 h 7341385"/>
              <a:gd name="connsiteX213" fmla="*/ 1571681 w 2183896"/>
              <a:gd name="connsiteY213" fmla="*/ 6195667 h 7341385"/>
              <a:gd name="connsiteX214" fmla="*/ 1577421 w 2183896"/>
              <a:gd name="connsiteY214" fmla="*/ 6238724 h 7341385"/>
              <a:gd name="connsiteX215" fmla="*/ 1548717 w 2183896"/>
              <a:gd name="connsiteY215" fmla="*/ 6247334 h 7341385"/>
              <a:gd name="connsiteX216" fmla="*/ 1597515 w 2183896"/>
              <a:gd name="connsiteY216" fmla="*/ 6316223 h 7341385"/>
              <a:gd name="connsiteX217" fmla="*/ 1542976 w 2183896"/>
              <a:gd name="connsiteY217" fmla="*/ 6342057 h 7341385"/>
              <a:gd name="connsiteX218" fmla="*/ 1565940 w 2183896"/>
              <a:gd name="connsiteY218" fmla="*/ 6387983 h 7341385"/>
              <a:gd name="connsiteX219" fmla="*/ 1640569 w 2183896"/>
              <a:gd name="connsiteY219" fmla="*/ 6594648 h 7341385"/>
              <a:gd name="connsiteX220" fmla="*/ 1614737 w 2183896"/>
              <a:gd name="connsiteY220" fmla="*/ 6821405 h 7341385"/>
              <a:gd name="connsiteX221" fmla="*/ 1474088 w 2183896"/>
              <a:gd name="connsiteY221" fmla="*/ 6844369 h 7341385"/>
              <a:gd name="connsiteX222" fmla="*/ 1310479 w 2183896"/>
              <a:gd name="connsiteY222" fmla="*/ 6700850 h 7341385"/>
              <a:gd name="connsiteX223" fmla="*/ 1238719 w 2183896"/>
              <a:gd name="connsiteY223" fmla="*/ 6468352 h 7341385"/>
              <a:gd name="connsiteX224" fmla="*/ 1204274 w 2183896"/>
              <a:gd name="connsiteY224" fmla="*/ 6494184 h 7341385"/>
              <a:gd name="connsiteX225" fmla="*/ 1224368 w 2183896"/>
              <a:gd name="connsiteY225" fmla="*/ 6531501 h 7341385"/>
              <a:gd name="connsiteX226" fmla="*/ 1224369 w 2183896"/>
              <a:gd name="connsiteY226" fmla="*/ 6571686 h 7341385"/>
              <a:gd name="connsiteX227" fmla="*/ 1235850 w 2183896"/>
              <a:gd name="connsiteY227" fmla="*/ 6660665 h 7341385"/>
              <a:gd name="connsiteX228" fmla="*/ 1210015 w 2183896"/>
              <a:gd name="connsiteY228" fmla="*/ 6695110 h 7341385"/>
              <a:gd name="connsiteX229" fmla="*/ 1232979 w 2183896"/>
              <a:gd name="connsiteY229" fmla="*/ 6766869 h 7341385"/>
              <a:gd name="connsiteX230" fmla="*/ 1235850 w 2183896"/>
              <a:gd name="connsiteY230" fmla="*/ 6841500 h 7341385"/>
              <a:gd name="connsiteX231" fmla="*/ 1319089 w 2183896"/>
              <a:gd name="connsiteY231" fmla="*/ 6904647 h 7341385"/>
              <a:gd name="connsiteX232" fmla="*/ 1327702 w 2183896"/>
              <a:gd name="connsiteY232" fmla="*/ 6953442 h 7341385"/>
              <a:gd name="connsiteX233" fmla="*/ 1310479 w 2183896"/>
              <a:gd name="connsiteY233" fmla="*/ 6979277 h 7341385"/>
              <a:gd name="connsiteX234" fmla="*/ 1327702 w 2183896"/>
              <a:gd name="connsiteY234" fmla="*/ 7051033 h 7341385"/>
              <a:gd name="connsiteX235" fmla="*/ 1321961 w 2183896"/>
              <a:gd name="connsiteY235" fmla="*/ 7142885 h 7341385"/>
              <a:gd name="connsiteX236" fmla="*/ 1333442 w 2183896"/>
              <a:gd name="connsiteY236" fmla="*/ 7200292 h 7341385"/>
              <a:gd name="connsiteX237" fmla="*/ 1313348 w 2183896"/>
              <a:gd name="connsiteY237" fmla="*/ 7309366 h 7341385"/>
              <a:gd name="connsiteX238" fmla="*/ 1267423 w 2183896"/>
              <a:gd name="connsiteY238" fmla="*/ 7338070 h 7341385"/>
              <a:gd name="connsiteX239" fmla="*/ 1083720 w 2183896"/>
              <a:gd name="connsiteY239" fmla="*/ 7338070 h 7341385"/>
              <a:gd name="connsiteX240" fmla="*/ 928720 w 2183896"/>
              <a:gd name="connsiteY240" fmla="*/ 7292144 h 7341385"/>
              <a:gd name="connsiteX241" fmla="*/ 871313 w 2183896"/>
              <a:gd name="connsiteY241" fmla="*/ 7214645 h 7341385"/>
              <a:gd name="connsiteX242" fmla="*/ 865573 w 2183896"/>
              <a:gd name="connsiteY242" fmla="*/ 7131404 h 7341385"/>
              <a:gd name="connsiteX243" fmla="*/ 908629 w 2183896"/>
              <a:gd name="connsiteY243" fmla="*/ 7071128 h 7341385"/>
              <a:gd name="connsiteX244" fmla="*/ 917239 w 2183896"/>
              <a:gd name="connsiteY244" fmla="*/ 7045293 h 7341385"/>
              <a:gd name="connsiteX245" fmla="*/ 868444 w 2183896"/>
              <a:gd name="connsiteY245" fmla="*/ 7048165 h 7341385"/>
              <a:gd name="connsiteX246" fmla="*/ 885666 w 2183896"/>
              <a:gd name="connsiteY246" fmla="*/ 7005108 h 7341385"/>
              <a:gd name="connsiteX247" fmla="*/ 934461 w 2183896"/>
              <a:gd name="connsiteY247" fmla="*/ 6967795 h 7341385"/>
              <a:gd name="connsiteX248" fmla="*/ 957423 w 2183896"/>
              <a:gd name="connsiteY248" fmla="*/ 6933351 h 7341385"/>
              <a:gd name="connsiteX249" fmla="*/ 966036 w 2183896"/>
              <a:gd name="connsiteY249" fmla="*/ 6910388 h 7341385"/>
              <a:gd name="connsiteX250" fmla="*/ 937332 w 2183896"/>
              <a:gd name="connsiteY250" fmla="*/ 6850109 h 7341385"/>
              <a:gd name="connsiteX251" fmla="*/ 940202 w 2183896"/>
              <a:gd name="connsiteY251" fmla="*/ 6786961 h 7341385"/>
              <a:gd name="connsiteX252" fmla="*/ 948815 w 2183896"/>
              <a:gd name="connsiteY252" fmla="*/ 6752517 h 7341385"/>
              <a:gd name="connsiteX253" fmla="*/ 902889 w 2183896"/>
              <a:gd name="connsiteY253" fmla="*/ 6741036 h 7341385"/>
              <a:gd name="connsiteX254" fmla="*/ 868444 w 2183896"/>
              <a:gd name="connsiteY254" fmla="*/ 6720945 h 7341385"/>
              <a:gd name="connsiteX255" fmla="*/ 845481 w 2183896"/>
              <a:gd name="connsiteY255" fmla="*/ 6654925 h 7341385"/>
              <a:gd name="connsiteX256" fmla="*/ 839740 w 2183896"/>
              <a:gd name="connsiteY256" fmla="*/ 6608999 h 7341385"/>
              <a:gd name="connsiteX257" fmla="*/ 842609 w 2183896"/>
              <a:gd name="connsiteY257" fmla="*/ 6586035 h 7341385"/>
              <a:gd name="connsiteX258" fmla="*/ 785202 w 2183896"/>
              <a:gd name="connsiteY258" fmla="*/ 6301872 h 7341385"/>
              <a:gd name="connsiteX259" fmla="*/ 719185 w 2183896"/>
              <a:gd name="connsiteY259" fmla="*/ 6052150 h 7341385"/>
              <a:gd name="connsiteX260" fmla="*/ 681869 w 2183896"/>
              <a:gd name="connsiteY260" fmla="*/ 5834002 h 7341385"/>
              <a:gd name="connsiteX261" fmla="*/ 641684 w 2183896"/>
              <a:gd name="connsiteY261" fmla="*/ 5521135 h 7341385"/>
              <a:gd name="connsiteX262" fmla="*/ 612981 w 2183896"/>
              <a:gd name="connsiteY262" fmla="*/ 5331691 h 7341385"/>
              <a:gd name="connsiteX263" fmla="*/ 615853 w 2183896"/>
              <a:gd name="connsiteY263" fmla="*/ 5277153 h 7341385"/>
              <a:gd name="connsiteX264" fmla="*/ 612980 w 2183896"/>
              <a:gd name="connsiteY264" fmla="*/ 5254190 h 7341385"/>
              <a:gd name="connsiteX265" fmla="*/ 595758 w 2183896"/>
              <a:gd name="connsiteY265" fmla="*/ 5145116 h 7341385"/>
              <a:gd name="connsiteX266" fmla="*/ 561314 w 2183896"/>
              <a:gd name="connsiteY266" fmla="*/ 4995858 h 7341385"/>
              <a:gd name="connsiteX267" fmla="*/ 546964 w 2183896"/>
              <a:gd name="connsiteY267" fmla="*/ 4921229 h 7341385"/>
              <a:gd name="connsiteX268" fmla="*/ 532611 w 2183896"/>
              <a:gd name="connsiteY268" fmla="*/ 4774841 h 7341385"/>
              <a:gd name="connsiteX269" fmla="*/ 515388 w 2183896"/>
              <a:gd name="connsiteY269" fmla="*/ 4599749 h 7341385"/>
              <a:gd name="connsiteX270" fmla="*/ 486685 w 2183896"/>
              <a:gd name="connsiteY270" fmla="*/ 4390214 h 7341385"/>
              <a:gd name="connsiteX271" fmla="*/ 460853 w 2183896"/>
              <a:gd name="connsiteY271" fmla="*/ 4177807 h 7341385"/>
              <a:gd name="connsiteX272" fmla="*/ 432149 w 2183896"/>
              <a:gd name="connsiteY272" fmla="*/ 4054381 h 7341385"/>
              <a:gd name="connsiteX273" fmla="*/ 432149 w 2183896"/>
              <a:gd name="connsiteY273" fmla="*/ 4002714 h 7341385"/>
              <a:gd name="connsiteX274" fmla="*/ 423537 w 2183896"/>
              <a:gd name="connsiteY274" fmla="*/ 3919476 h 7341385"/>
              <a:gd name="connsiteX275" fmla="*/ 417796 w 2183896"/>
              <a:gd name="connsiteY275" fmla="*/ 3841974 h 7341385"/>
              <a:gd name="connsiteX276" fmla="*/ 380483 w 2183896"/>
              <a:gd name="connsiteY276" fmla="*/ 3836234 h 7341385"/>
              <a:gd name="connsiteX277" fmla="*/ 348907 w 2183896"/>
              <a:gd name="connsiteY277" fmla="*/ 3887900 h 7341385"/>
              <a:gd name="connsiteX278" fmla="*/ 308723 w 2183896"/>
              <a:gd name="connsiteY278" fmla="*/ 3916604 h 7341385"/>
              <a:gd name="connsiteX279" fmla="*/ 277151 w 2183896"/>
              <a:gd name="connsiteY279" fmla="*/ 3902253 h 7341385"/>
              <a:gd name="connsiteX280" fmla="*/ 81966 w 2183896"/>
              <a:gd name="connsiteY280" fmla="*/ 3841974 h 7341385"/>
              <a:gd name="connsiteX281" fmla="*/ 67612 w 2183896"/>
              <a:gd name="connsiteY281" fmla="*/ 3816143 h 7341385"/>
              <a:gd name="connsiteX282" fmla="*/ 64743 w 2183896"/>
              <a:gd name="connsiteY282" fmla="*/ 3787439 h 7341385"/>
              <a:gd name="connsiteX283" fmla="*/ 18818 w 2183896"/>
              <a:gd name="connsiteY283" fmla="*/ 3775958 h 7341385"/>
              <a:gd name="connsiteX284" fmla="*/ 10206 w 2183896"/>
              <a:gd name="connsiteY284" fmla="*/ 3755864 h 7341385"/>
              <a:gd name="connsiteX285" fmla="*/ 41780 w 2183896"/>
              <a:gd name="connsiteY285" fmla="*/ 3672625 h 7341385"/>
              <a:gd name="connsiteX286" fmla="*/ 56131 w 2183896"/>
              <a:gd name="connsiteY286" fmla="*/ 3629567 h 7341385"/>
              <a:gd name="connsiteX287" fmla="*/ 33168 w 2183896"/>
              <a:gd name="connsiteY287" fmla="*/ 3514754 h 7341385"/>
              <a:gd name="connsiteX288" fmla="*/ 30300 w 2183896"/>
              <a:gd name="connsiteY288" fmla="*/ 3394198 h 7341385"/>
              <a:gd name="connsiteX289" fmla="*/ 38909 w 2183896"/>
              <a:gd name="connsiteY289" fmla="*/ 3325310 h 7341385"/>
              <a:gd name="connsiteX290" fmla="*/ 36040 w 2183896"/>
              <a:gd name="connsiteY290" fmla="*/ 3161701 h 7341385"/>
              <a:gd name="connsiteX291" fmla="*/ 30299 w 2183896"/>
              <a:gd name="connsiteY291" fmla="*/ 2909110 h 7341385"/>
              <a:gd name="connsiteX292" fmla="*/ 50391 w 2183896"/>
              <a:gd name="connsiteY292" fmla="*/ 2768461 h 7341385"/>
              <a:gd name="connsiteX293" fmla="*/ 41781 w 2183896"/>
              <a:gd name="connsiteY293" fmla="*/ 2754110 h 7341385"/>
              <a:gd name="connsiteX294" fmla="*/ 38908 w 2183896"/>
              <a:gd name="connsiteY294" fmla="*/ 2731147 h 7341385"/>
              <a:gd name="connsiteX295" fmla="*/ 10205 w 2183896"/>
              <a:gd name="connsiteY295" fmla="*/ 2676609 h 7341385"/>
              <a:gd name="connsiteX296" fmla="*/ 1596 w 2183896"/>
              <a:gd name="connsiteY296" fmla="*/ 2584757 h 7341385"/>
              <a:gd name="connsiteX297" fmla="*/ 18818 w 2183896"/>
              <a:gd name="connsiteY297" fmla="*/ 2530222 h 7341385"/>
              <a:gd name="connsiteX298" fmla="*/ 41781 w 2183896"/>
              <a:gd name="connsiteY298" fmla="*/ 2498647 h 7341385"/>
              <a:gd name="connsiteX299" fmla="*/ 30300 w 2183896"/>
              <a:gd name="connsiteY299" fmla="*/ 2403926 h 7341385"/>
              <a:gd name="connsiteX300" fmla="*/ 33168 w 2183896"/>
              <a:gd name="connsiteY300" fmla="*/ 2271890 h 7341385"/>
              <a:gd name="connsiteX301" fmla="*/ 44649 w 2183896"/>
              <a:gd name="connsiteY301" fmla="*/ 2211611 h 7341385"/>
              <a:gd name="connsiteX302" fmla="*/ 56131 w 2183896"/>
              <a:gd name="connsiteY302" fmla="*/ 2056612 h 7341385"/>
              <a:gd name="connsiteX303" fmla="*/ 84834 w 2183896"/>
              <a:gd name="connsiteY303" fmla="*/ 1812633 h 7341385"/>
              <a:gd name="connsiteX304" fmla="*/ 150854 w 2183896"/>
              <a:gd name="connsiteY304" fmla="*/ 1568651 h 7341385"/>
              <a:gd name="connsiteX305" fmla="*/ 168076 w 2183896"/>
              <a:gd name="connsiteY305" fmla="*/ 1494021 h 7341385"/>
              <a:gd name="connsiteX306" fmla="*/ 191039 w 2183896"/>
              <a:gd name="connsiteY306" fmla="*/ 1450968 h 7341385"/>
              <a:gd name="connsiteX307" fmla="*/ 274278 w 2183896"/>
              <a:gd name="connsiteY307" fmla="*/ 1353376 h 7341385"/>
              <a:gd name="connsiteX308" fmla="*/ 337426 w 2183896"/>
              <a:gd name="connsiteY308" fmla="*/ 1330412 h 7341385"/>
              <a:gd name="connsiteX309" fmla="*/ 380483 w 2183896"/>
              <a:gd name="connsiteY309" fmla="*/ 1307450 h 7341385"/>
              <a:gd name="connsiteX310" fmla="*/ 435018 w 2183896"/>
              <a:gd name="connsiteY310" fmla="*/ 1293097 h 7341385"/>
              <a:gd name="connsiteX311" fmla="*/ 466594 w 2183896"/>
              <a:gd name="connsiteY311" fmla="*/ 1281615 h 7341385"/>
              <a:gd name="connsiteX312" fmla="*/ 501038 w 2183896"/>
              <a:gd name="connsiteY312" fmla="*/ 1264393 h 7341385"/>
              <a:gd name="connsiteX313" fmla="*/ 541224 w 2183896"/>
              <a:gd name="connsiteY313" fmla="*/ 1252912 h 7341385"/>
              <a:gd name="connsiteX314" fmla="*/ 578536 w 2183896"/>
              <a:gd name="connsiteY314" fmla="*/ 1229948 h 7341385"/>
              <a:gd name="connsiteX315" fmla="*/ 658907 w 2183896"/>
              <a:gd name="connsiteY315" fmla="*/ 1189764 h 7341385"/>
              <a:gd name="connsiteX316" fmla="*/ 701963 w 2183896"/>
              <a:gd name="connsiteY316" fmla="*/ 1166801 h 7341385"/>
              <a:gd name="connsiteX317" fmla="*/ 739277 w 2183896"/>
              <a:gd name="connsiteY317" fmla="*/ 1143838 h 7341385"/>
              <a:gd name="connsiteX318" fmla="*/ 782333 w 2183896"/>
              <a:gd name="connsiteY318" fmla="*/ 1138097 h 7341385"/>
              <a:gd name="connsiteX319" fmla="*/ 782334 w 2183896"/>
              <a:gd name="connsiteY319" fmla="*/ 980229 h 7341385"/>
              <a:gd name="connsiteX320" fmla="*/ 681869 w 2183896"/>
              <a:gd name="connsiteY320" fmla="*/ 968748 h 7341385"/>
              <a:gd name="connsiteX321" fmla="*/ 644556 w 2183896"/>
              <a:gd name="connsiteY321" fmla="*/ 919950 h 7341385"/>
              <a:gd name="connsiteX322" fmla="*/ 630203 w 2183896"/>
              <a:gd name="connsiteY322" fmla="*/ 891247 h 7341385"/>
              <a:gd name="connsiteX323" fmla="*/ 569927 w 2183896"/>
              <a:gd name="connsiteY323" fmla="*/ 816617 h 7341385"/>
              <a:gd name="connsiteX324" fmla="*/ 524001 w 2183896"/>
              <a:gd name="connsiteY324" fmla="*/ 753469 h 7341385"/>
              <a:gd name="connsiteX325" fmla="*/ 501039 w 2183896"/>
              <a:gd name="connsiteY325" fmla="*/ 681712 h 7341385"/>
              <a:gd name="connsiteX326" fmla="*/ 498166 w 2183896"/>
              <a:gd name="connsiteY326" fmla="*/ 609951 h 7341385"/>
              <a:gd name="connsiteX327" fmla="*/ 457981 w 2183896"/>
              <a:gd name="connsiteY327" fmla="*/ 578378 h 7341385"/>
              <a:gd name="connsiteX328" fmla="*/ 452240 w 2183896"/>
              <a:gd name="connsiteY328" fmla="*/ 529581 h 7341385"/>
              <a:gd name="connsiteX329" fmla="*/ 437891 w 2183896"/>
              <a:gd name="connsiteY329" fmla="*/ 506619 h 7341385"/>
              <a:gd name="connsiteX330" fmla="*/ 437890 w 2183896"/>
              <a:gd name="connsiteY330" fmla="*/ 532453 h 7341385"/>
              <a:gd name="connsiteX331" fmla="*/ 412055 w 2183896"/>
              <a:gd name="connsiteY331" fmla="*/ 454952 h 7341385"/>
              <a:gd name="connsiteX332" fmla="*/ 397706 w 2183896"/>
              <a:gd name="connsiteY332" fmla="*/ 348750 h 7341385"/>
              <a:gd name="connsiteX333" fmla="*/ 391964 w 2183896"/>
              <a:gd name="connsiteY333" fmla="*/ 368842 h 7341385"/>
              <a:gd name="connsiteX334" fmla="*/ 400574 w 2183896"/>
              <a:gd name="connsiteY334" fmla="*/ 317175 h 7341385"/>
              <a:gd name="connsiteX335" fmla="*/ 423537 w 2183896"/>
              <a:gd name="connsiteY335" fmla="*/ 219583 h 7341385"/>
              <a:gd name="connsiteX336" fmla="*/ 489557 w 2183896"/>
              <a:gd name="connsiteY336" fmla="*/ 136344 h 7341385"/>
              <a:gd name="connsiteX337" fmla="*/ 480944 w 2183896"/>
              <a:gd name="connsiteY337" fmla="*/ 133472 h 7341385"/>
              <a:gd name="connsiteX338" fmla="*/ 569927 w 2183896"/>
              <a:gd name="connsiteY338" fmla="*/ 64583 h 7341385"/>
              <a:gd name="connsiteX339" fmla="*/ 630203 w 2183896"/>
              <a:gd name="connsiteY339" fmla="*/ 87546 h 7341385"/>
              <a:gd name="connsiteX340" fmla="*/ 693350 w 2183896"/>
              <a:gd name="connsiteY340" fmla="*/ 55975 h 7341385"/>
              <a:gd name="connsiteX341" fmla="*/ 750758 w 2183896"/>
              <a:gd name="connsiteY341" fmla="*/ 44493 h 7341385"/>
              <a:gd name="connsiteX342" fmla="*/ 782334 w 2183896"/>
              <a:gd name="connsiteY342" fmla="*/ 27270 h 7341385"/>
              <a:gd name="connsiteX343" fmla="*/ 813906 w 2183896"/>
              <a:gd name="connsiteY343" fmla="*/ 27270 h 7341385"/>
              <a:gd name="connsiteX344" fmla="*/ 845481 w 2183896"/>
              <a:gd name="connsiteY344" fmla="*/ 15789 h 7341385"/>
              <a:gd name="connsiteX345" fmla="*/ 914370 w 2183896"/>
              <a:gd name="connsiteY345" fmla="*/ 12917 h 7341385"/>
              <a:gd name="connsiteX346" fmla="*/ 951683 w 2183896"/>
              <a:gd name="connsiteY346" fmla="*/ 10048 h 7341385"/>
              <a:gd name="connsiteX347" fmla="*/ 1000480 w 2183896"/>
              <a:gd name="connsiteY347" fmla="*/ 1435 h 7341385"/>
              <a:gd name="connsiteX348" fmla="*/ 1016983 w 2183896"/>
              <a:gd name="connsiteY348"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797602 w 2183896"/>
              <a:gd name="connsiteY65" fmla="*/ 2765288 h 7341385"/>
              <a:gd name="connsiteX66" fmla="*/ 319884 w 2183896"/>
              <a:gd name="connsiteY66" fmla="*/ 2880390 h 7341385"/>
              <a:gd name="connsiteX67" fmla="*/ 296299 w 2183896"/>
              <a:gd name="connsiteY67" fmla="*/ 2903482 h 7341385"/>
              <a:gd name="connsiteX68" fmla="*/ 295032 w 2183896"/>
              <a:gd name="connsiteY68" fmla="*/ 2910748 h 7341385"/>
              <a:gd name="connsiteX69" fmla="*/ 315246 w 2183896"/>
              <a:gd name="connsiteY69" fmla="*/ 3112300 h 7341385"/>
              <a:gd name="connsiteX70" fmla="*/ 292943 w 2183896"/>
              <a:gd name="connsiteY70" fmla="*/ 3346476 h 7341385"/>
              <a:gd name="connsiteX71" fmla="*/ 281790 w 2183896"/>
              <a:gd name="connsiteY71" fmla="*/ 3524895 h 7341385"/>
              <a:gd name="connsiteX72" fmla="*/ 305237 w 2183896"/>
              <a:gd name="connsiteY72" fmla="*/ 3628847 h 7341385"/>
              <a:gd name="connsiteX73" fmla="*/ 395576 w 2183896"/>
              <a:gd name="connsiteY73" fmla="*/ 3664984 h 7341385"/>
              <a:gd name="connsiteX74" fmla="*/ 455108 w 2183896"/>
              <a:gd name="connsiteY74" fmla="*/ 3724515 h 7341385"/>
              <a:gd name="connsiteX75" fmla="*/ 340808 w 2183896"/>
              <a:gd name="connsiteY75" fmla="*/ 3705465 h 7341385"/>
              <a:gd name="connsiteX76" fmla="*/ 274133 w 2183896"/>
              <a:gd name="connsiteY76" fmla="*/ 3705465 h 7341385"/>
              <a:gd name="connsiteX77" fmla="*/ 337549 w 2183896"/>
              <a:gd name="connsiteY77" fmla="*/ 3781375 h 7341385"/>
              <a:gd name="connsiteX78" fmla="*/ 705536 w 2183896"/>
              <a:gd name="connsiteY78" fmla="*/ 3814828 h 7341385"/>
              <a:gd name="connsiteX79" fmla="*/ 797602 w 2183896"/>
              <a:gd name="connsiteY79" fmla="*/ 2765288 h 7341385"/>
              <a:gd name="connsiteX80" fmla="*/ 420669 w 2183896"/>
              <a:gd name="connsiteY80" fmla="*/ 2779942 h 7341385"/>
              <a:gd name="connsiteX81" fmla="*/ 406315 w 2183896"/>
              <a:gd name="connsiteY81" fmla="*/ 2794295 h 7341385"/>
              <a:gd name="connsiteX82" fmla="*/ 369002 w 2183896"/>
              <a:gd name="connsiteY82" fmla="*/ 2828740 h 7341385"/>
              <a:gd name="connsiteX83" fmla="*/ 343166 w 2183896"/>
              <a:gd name="connsiteY83" fmla="*/ 2828739 h 7341385"/>
              <a:gd name="connsiteX84" fmla="*/ 340298 w 2183896"/>
              <a:gd name="connsiteY84" fmla="*/ 2874665 h 7341385"/>
              <a:gd name="connsiteX85" fmla="*/ 414928 w 2183896"/>
              <a:gd name="connsiteY85" fmla="*/ 2854637 h 7341385"/>
              <a:gd name="connsiteX86" fmla="*/ 417796 w 2183896"/>
              <a:gd name="connsiteY86" fmla="*/ 2814386 h 7341385"/>
              <a:gd name="connsiteX87" fmla="*/ 420669 w 2183896"/>
              <a:gd name="connsiteY87" fmla="*/ 2779942 h 7341385"/>
              <a:gd name="connsiteX88" fmla="*/ 1654922 w 2183896"/>
              <a:gd name="connsiteY88" fmla="*/ 2335038 h 7341385"/>
              <a:gd name="connsiteX89" fmla="*/ 1643440 w 2183896"/>
              <a:gd name="connsiteY89" fmla="*/ 2375223 h 7341385"/>
              <a:gd name="connsiteX90" fmla="*/ 1649182 w 2183896"/>
              <a:gd name="connsiteY90" fmla="*/ 2478556 h 7341385"/>
              <a:gd name="connsiteX91" fmla="*/ 1675013 w 2183896"/>
              <a:gd name="connsiteY91" fmla="*/ 2782814 h 7341385"/>
              <a:gd name="connsiteX92" fmla="*/ 1720939 w 2183896"/>
              <a:gd name="connsiteY92" fmla="*/ 2963645 h 7341385"/>
              <a:gd name="connsiteX93" fmla="*/ 1712330 w 2183896"/>
              <a:gd name="connsiteY93" fmla="*/ 2857443 h 7341385"/>
              <a:gd name="connsiteX94" fmla="*/ 1700847 w 2183896"/>
              <a:gd name="connsiteY94" fmla="*/ 2616333 h 7341385"/>
              <a:gd name="connsiteX95" fmla="*/ 1680754 w 2183896"/>
              <a:gd name="connsiteY95" fmla="*/ 2395314 h 7341385"/>
              <a:gd name="connsiteX96" fmla="*/ 1654922 w 2183896"/>
              <a:gd name="connsiteY96" fmla="*/ 2335038 h 7341385"/>
              <a:gd name="connsiteX97" fmla="*/ 1016983 w 2183896"/>
              <a:gd name="connsiteY97" fmla="*/ 0 h 7341385"/>
              <a:gd name="connsiteX98" fmla="*/ 1063628 w 2183896"/>
              <a:gd name="connsiteY98" fmla="*/ 7176 h 7341385"/>
              <a:gd name="connsiteX99" fmla="*/ 1132517 w 2183896"/>
              <a:gd name="connsiteY99" fmla="*/ 38752 h 7341385"/>
              <a:gd name="connsiteX100" fmla="*/ 1115294 w 2183896"/>
              <a:gd name="connsiteY100" fmla="*/ 33011 h 7341385"/>
              <a:gd name="connsiteX101" fmla="*/ 1175571 w 2183896"/>
              <a:gd name="connsiteY101" fmla="*/ 93287 h 7341385"/>
              <a:gd name="connsiteX102" fmla="*/ 1207147 w 2183896"/>
              <a:gd name="connsiteY102" fmla="*/ 133472 h 7341385"/>
              <a:gd name="connsiteX103" fmla="*/ 1192793 w 2183896"/>
              <a:gd name="connsiteY103" fmla="*/ 124863 h 7341385"/>
              <a:gd name="connsiteX104" fmla="*/ 1224368 w 2183896"/>
              <a:gd name="connsiteY104" fmla="*/ 162175 h 7341385"/>
              <a:gd name="connsiteX105" fmla="*/ 1301867 w 2183896"/>
              <a:gd name="connsiteY105" fmla="*/ 256898 h 7341385"/>
              <a:gd name="connsiteX106" fmla="*/ 1330571 w 2183896"/>
              <a:gd name="connsiteY106" fmla="*/ 406157 h 7341385"/>
              <a:gd name="connsiteX107" fmla="*/ 1327701 w 2183896"/>
              <a:gd name="connsiteY107" fmla="*/ 518100 h 7341385"/>
              <a:gd name="connsiteX108" fmla="*/ 1350664 w 2183896"/>
              <a:gd name="connsiteY108" fmla="*/ 535322 h 7341385"/>
              <a:gd name="connsiteX109" fmla="*/ 1319088 w 2183896"/>
              <a:gd name="connsiteY109" fmla="*/ 518100 h 7341385"/>
              <a:gd name="connsiteX110" fmla="*/ 1319088 w 2183896"/>
              <a:gd name="connsiteY110" fmla="*/ 552544 h 7341385"/>
              <a:gd name="connsiteX111" fmla="*/ 1342052 w 2183896"/>
              <a:gd name="connsiteY111" fmla="*/ 566898 h 7341385"/>
              <a:gd name="connsiteX112" fmla="*/ 1321961 w 2183896"/>
              <a:gd name="connsiteY112" fmla="*/ 564026 h 7341385"/>
              <a:gd name="connsiteX113" fmla="*/ 1324830 w 2183896"/>
              <a:gd name="connsiteY113" fmla="*/ 589861 h 7341385"/>
              <a:gd name="connsiteX114" fmla="*/ 1353533 w 2183896"/>
              <a:gd name="connsiteY114" fmla="*/ 615693 h 7341385"/>
              <a:gd name="connsiteX115" fmla="*/ 1339183 w 2183896"/>
              <a:gd name="connsiteY115" fmla="*/ 609952 h 7341385"/>
              <a:gd name="connsiteX116" fmla="*/ 1347792 w 2183896"/>
              <a:gd name="connsiteY116" fmla="*/ 635786 h 7341385"/>
              <a:gd name="connsiteX117" fmla="*/ 1356405 w 2183896"/>
              <a:gd name="connsiteY117" fmla="*/ 647268 h 7341385"/>
              <a:gd name="connsiteX118" fmla="*/ 1339182 w 2183896"/>
              <a:gd name="connsiteY118" fmla="*/ 635786 h 7341385"/>
              <a:gd name="connsiteX119" fmla="*/ 1333443 w 2183896"/>
              <a:gd name="connsiteY119" fmla="*/ 653008 h 7341385"/>
              <a:gd name="connsiteX120" fmla="*/ 1339183 w 2183896"/>
              <a:gd name="connsiteY120" fmla="*/ 675972 h 7341385"/>
              <a:gd name="connsiteX121" fmla="*/ 1324829 w 2183896"/>
              <a:gd name="connsiteY121" fmla="*/ 658749 h 7341385"/>
              <a:gd name="connsiteX122" fmla="*/ 1321960 w 2183896"/>
              <a:gd name="connsiteY122" fmla="*/ 678841 h 7341385"/>
              <a:gd name="connsiteX123" fmla="*/ 1333443 w 2183896"/>
              <a:gd name="connsiteY123" fmla="*/ 701803 h 7341385"/>
              <a:gd name="connsiteX124" fmla="*/ 1316220 w 2183896"/>
              <a:gd name="connsiteY124" fmla="*/ 687453 h 7341385"/>
              <a:gd name="connsiteX125" fmla="*/ 1313349 w 2183896"/>
              <a:gd name="connsiteY125" fmla="*/ 701803 h 7341385"/>
              <a:gd name="connsiteX126" fmla="*/ 1316219 w 2183896"/>
              <a:gd name="connsiteY126" fmla="*/ 716156 h 7341385"/>
              <a:gd name="connsiteX127" fmla="*/ 1287517 w 2183896"/>
              <a:gd name="connsiteY127" fmla="*/ 690322 h 7341385"/>
              <a:gd name="connsiteX128" fmla="*/ 1284645 w 2183896"/>
              <a:gd name="connsiteY128" fmla="*/ 721897 h 7341385"/>
              <a:gd name="connsiteX129" fmla="*/ 1293257 w 2183896"/>
              <a:gd name="connsiteY129" fmla="*/ 739119 h 7341385"/>
              <a:gd name="connsiteX130" fmla="*/ 1276035 w 2183896"/>
              <a:gd name="connsiteY130" fmla="*/ 733378 h 7341385"/>
              <a:gd name="connsiteX131" fmla="*/ 1287516 w 2183896"/>
              <a:gd name="connsiteY131" fmla="*/ 753469 h 7341385"/>
              <a:gd name="connsiteX132" fmla="*/ 1304739 w 2183896"/>
              <a:gd name="connsiteY132" fmla="*/ 762082 h 7341385"/>
              <a:gd name="connsiteX133" fmla="*/ 1284645 w 2183896"/>
              <a:gd name="connsiteY133" fmla="*/ 756341 h 7341385"/>
              <a:gd name="connsiteX134" fmla="*/ 1287516 w 2183896"/>
              <a:gd name="connsiteY134" fmla="*/ 770691 h 7341385"/>
              <a:gd name="connsiteX135" fmla="*/ 1296126 w 2183896"/>
              <a:gd name="connsiteY135" fmla="*/ 785044 h 7341385"/>
              <a:gd name="connsiteX136" fmla="*/ 1273163 w 2183896"/>
              <a:gd name="connsiteY136" fmla="*/ 767822 h 7341385"/>
              <a:gd name="connsiteX137" fmla="*/ 1261682 w 2183896"/>
              <a:gd name="connsiteY137" fmla="*/ 782173 h 7341385"/>
              <a:gd name="connsiteX138" fmla="*/ 1264554 w 2183896"/>
              <a:gd name="connsiteY138" fmla="*/ 808008 h 7341385"/>
              <a:gd name="connsiteX139" fmla="*/ 1253072 w 2183896"/>
              <a:gd name="connsiteY139" fmla="*/ 793655 h 7341385"/>
              <a:gd name="connsiteX140" fmla="*/ 1241591 w 2183896"/>
              <a:gd name="connsiteY140" fmla="*/ 813749 h 7341385"/>
              <a:gd name="connsiteX141" fmla="*/ 1238719 w 2183896"/>
              <a:gd name="connsiteY141" fmla="*/ 833839 h 7341385"/>
              <a:gd name="connsiteX142" fmla="*/ 1232979 w 2183896"/>
              <a:gd name="connsiteY142" fmla="*/ 819489 h 7341385"/>
              <a:gd name="connsiteX143" fmla="*/ 1230110 w 2183896"/>
              <a:gd name="connsiteY143" fmla="*/ 851062 h 7341385"/>
              <a:gd name="connsiteX144" fmla="*/ 1235850 w 2183896"/>
              <a:gd name="connsiteY144" fmla="*/ 874024 h 7341385"/>
              <a:gd name="connsiteX145" fmla="*/ 1224368 w 2183896"/>
              <a:gd name="connsiteY145" fmla="*/ 856803 h 7341385"/>
              <a:gd name="connsiteX146" fmla="*/ 1215755 w 2183896"/>
              <a:gd name="connsiteY146" fmla="*/ 894119 h 7341385"/>
              <a:gd name="connsiteX147" fmla="*/ 1255941 w 2183896"/>
              <a:gd name="connsiteY147" fmla="*/ 985969 h 7341385"/>
              <a:gd name="connsiteX148" fmla="*/ 1296126 w 2183896"/>
              <a:gd name="connsiteY148" fmla="*/ 1049117 h 7341385"/>
              <a:gd name="connsiteX149" fmla="*/ 1336311 w 2183896"/>
              <a:gd name="connsiteY149" fmla="*/ 1072081 h 7341385"/>
              <a:gd name="connsiteX150" fmla="*/ 1356404 w 2183896"/>
              <a:gd name="connsiteY150" fmla="*/ 1069208 h 7341385"/>
              <a:gd name="connsiteX151" fmla="*/ 1370755 w 2183896"/>
              <a:gd name="connsiteY151" fmla="*/ 1077821 h 7341385"/>
              <a:gd name="connsiteX152" fmla="*/ 1405200 w 2183896"/>
              <a:gd name="connsiteY152" fmla="*/ 1077821 h 7341385"/>
              <a:gd name="connsiteX153" fmla="*/ 1448257 w 2183896"/>
              <a:gd name="connsiteY153" fmla="*/ 1097912 h 7341385"/>
              <a:gd name="connsiteX154" fmla="*/ 1491310 w 2183896"/>
              <a:gd name="connsiteY154" fmla="*/ 1100784 h 7341385"/>
              <a:gd name="connsiteX155" fmla="*/ 1586033 w 2183896"/>
              <a:gd name="connsiteY155" fmla="*/ 1123747 h 7341385"/>
              <a:gd name="connsiteX156" fmla="*/ 1637700 w 2183896"/>
              <a:gd name="connsiteY156" fmla="*/ 1129488 h 7341385"/>
              <a:gd name="connsiteX157" fmla="*/ 1715199 w 2183896"/>
              <a:gd name="connsiteY157" fmla="*/ 1149578 h 7341385"/>
              <a:gd name="connsiteX158" fmla="*/ 1758255 w 2183896"/>
              <a:gd name="connsiteY158" fmla="*/ 1161060 h 7341385"/>
              <a:gd name="connsiteX159" fmla="*/ 1881680 w 2183896"/>
              <a:gd name="connsiteY159" fmla="*/ 1235690 h 7341385"/>
              <a:gd name="connsiteX160" fmla="*/ 1944827 w 2183896"/>
              <a:gd name="connsiteY160" fmla="*/ 1382079 h 7341385"/>
              <a:gd name="connsiteX161" fmla="*/ 1964921 w 2183896"/>
              <a:gd name="connsiteY161" fmla="*/ 1422264 h 7341385"/>
              <a:gd name="connsiteX162" fmla="*/ 1990753 w 2183896"/>
              <a:gd name="connsiteY162" fmla="*/ 1531338 h 7341385"/>
              <a:gd name="connsiteX163" fmla="*/ 2019456 w 2183896"/>
              <a:gd name="connsiteY163" fmla="*/ 1640412 h 7341385"/>
              <a:gd name="connsiteX164" fmla="*/ 2056773 w 2183896"/>
              <a:gd name="connsiteY164" fmla="*/ 1798279 h 7341385"/>
              <a:gd name="connsiteX165" fmla="*/ 2091217 w 2183896"/>
              <a:gd name="connsiteY165" fmla="*/ 1996335 h 7341385"/>
              <a:gd name="connsiteX166" fmla="*/ 2125661 w 2183896"/>
              <a:gd name="connsiteY166" fmla="*/ 2306334 h 7341385"/>
              <a:gd name="connsiteX167" fmla="*/ 2148624 w 2183896"/>
              <a:gd name="connsiteY167" fmla="*/ 2573276 h 7341385"/>
              <a:gd name="connsiteX168" fmla="*/ 2183068 w 2183896"/>
              <a:gd name="connsiteY168" fmla="*/ 2840221 h 7341385"/>
              <a:gd name="connsiteX169" fmla="*/ 2183068 w 2183896"/>
              <a:gd name="connsiteY169" fmla="*/ 3015311 h 7341385"/>
              <a:gd name="connsiteX170" fmla="*/ 2174455 w 2183896"/>
              <a:gd name="connsiteY170" fmla="*/ 3253553 h 7341385"/>
              <a:gd name="connsiteX171" fmla="*/ 2160105 w 2183896"/>
              <a:gd name="connsiteY171" fmla="*/ 3422902 h 7341385"/>
              <a:gd name="connsiteX172" fmla="*/ 2137142 w 2183896"/>
              <a:gd name="connsiteY172" fmla="*/ 3543456 h 7341385"/>
              <a:gd name="connsiteX173" fmla="*/ 2122789 w 2183896"/>
              <a:gd name="connsiteY173" fmla="*/ 3586514 h 7341385"/>
              <a:gd name="connsiteX174" fmla="*/ 2117048 w 2183896"/>
              <a:gd name="connsiteY174" fmla="*/ 3652531 h 7341385"/>
              <a:gd name="connsiteX175" fmla="*/ 2094086 w 2183896"/>
              <a:gd name="connsiteY175" fmla="*/ 3712809 h 7341385"/>
              <a:gd name="connsiteX176" fmla="*/ 2071123 w 2183896"/>
              <a:gd name="connsiteY176" fmla="*/ 3718550 h 7341385"/>
              <a:gd name="connsiteX177" fmla="*/ 2028069 w 2183896"/>
              <a:gd name="connsiteY177" fmla="*/ 3689846 h 7341385"/>
              <a:gd name="connsiteX178" fmla="*/ 2007974 w 2183896"/>
              <a:gd name="connsiteY178" fmla="*/ 3684106 h 7341385"/>
              <a:gd name="connsiteX179" fmla="*/ 1970661 w 2183896"/>
              <a:gd name="connsiteY179" fmla="*/ 3761604 h 7341385"/>
              <a:gd name="connsiteX180" fmla="*/ 1918995 w 2183896"/>
              <a:gd name="connsiteY180" fmla="*/ 3816142 h 7341385"/>
              <a:gd name="connsiteX181" fmla="*/ 1850107 w 2183896"/>
              <a:gd name="connsiteY181" fmla="*/ 3864936 h 7341385"/>
              <a:gd name="connsiteX182" fmla="*/ 1835754 w 2183896"/>
              <a:gd name="connsiteY182" fmla="*/ 3890772 h 7341385"/>
              <a:gd name="connsiteX183" fmla="*/ 1852975 w 2183896"/>
              <a:gd name="connsiteY183" fmla="*/ 3956788 h 7341385"/>
              <a:gd name="connsiteX184" fmla="*/ 1873070 w 2183896"/>
              <a:gd name="connsiteY184" fmla="*/ 4381601 h 7341385"/>
              <a:gd name="connsiteX185" fmla="*/ 1861588 w 2183896"/>
              <a:gd name="connsiteY185" fmla="*/ 4473453 h 7341385"/>
              <a:gd name="connsiteX186" fmla="*/ 1873069 w 2183896"/>
              <a:gd name="connsiteY186" fmla="*/ 4602620 h 7341385"/>
              <a:gd name="connsiteX187" fmla="*/ 1930477 w 2183896"/>
              <a:gd name="connsiteY187" fmla="*/ 4843730 h 7341385"/>
              <a:gd name="connsiteX188" fmla="*/ 1916123 w 2183896"/>
              <a:gd name="connsiteY188" fmla="*/ 4992989 h 7341385"/>
              <a:gd name="connsiteX189" fmla="*/ 1893161 w 2183896"/>
              <a:gd name="connsiteY189" fmla="*/ 5130767 h 7341385"/>
              <a:gd name="connsiteX190" fmla="*/ 1893160 w 2183896"/>
              <a:gd name="connsiteY190" fmla="*/ 5205395 h 7341385"/>
              <a:gd name="connsiteX191" fmla="*/ 1873069 w 2183896"/>
              <a:gd name="connsiteY191" fmla="*/ 5216877 h 7341385"/>
              <a:gd name="connsiteX192" fmla="*/ 1835754 w 2183896"/>
              <a:gd name="connsiteY192" fmla="*/ 5239840 h 7341385"/>
              <a:gd name="connsiteX193" fmla="*/ 1847235 w 2183896"/>
              <a:gd name="connsiteY193" fmla="*/ 5325951 h 7341385"/>
              <a:gd name="connsiteX194" fmla="*/ 1838626 w 2183896"/>
              <a:gd name="connsiteY194" fmla="*/ 5354654 h 7341385"/>
              <a:gd name="connsiteX195" fmla="*/ 1824272 w 2183896"/>
              <a:gd name="connsiteY195" fmla="*/ 5357523 h 7341385"/>
              <a:gd name="connsiteX196" fmla="*/ 1809922 w 2183896"/>
              <a:gd name="connsiteY196" fmla="*/ 5369004 h 7341385"/>
              <a:gd name="connsiteX197" fmla="*/ 1804181 w 2183896"/>
              <a:gd name="connsiteY197" fmla="*/ 5406320 h 7341385"/>
              <a:gd name="connsiteX198" fmla="*/ 1809922 w 2183896"/>
              <a:gd name="connsiteY198" fmla="*/ 5429283 h 7341385"/>
              <a:gd name="connsiteX199" fmla="*/ 1807050 w 2183896"/>
              <a:gd name="connsiteY199" fmla="*/ 5457987 h 7341385"/>
              <a:gd name="connsiteX200" fmla="*/ 1786959 w 2183896"/>
              <a:gd name="connsiteY200" fmla="*/ 5472337 h 7341385"/>
              <a:gd name="connsiteX201" fmla="*/ 1769736 w 2183896"/>
              <a:gd name="connsiteY201" fmla="*/ 5480949 h 7341385"/>
              <a:gd name="connsiteX202" fmla="*/ 1749642 w 2183896"/>
              <a:gd name="connsiteY202" fmla="*/ 5526875 h 7341385"/>
              <a:gd name="connsiteX203" fmla="*/ 1680754 w 2183896"/>
              <a:gd name="connsiteY203" fmla="*/ 5641689 h 7341385"/>
              <a:gd name="connsiteX204" fmla="*/ 1608997 w 2183896"/>
              <a:gd name="connsiteY204" fmla="*/ 5782336 h 7341385"/>
              <a:gd name="connsiteX205" fmla="*/ 1565939 w 2183896"/>
              <a:gd name="connsiteY205" fmla="*/ 5891409 h 7341385"/>
              <a:gd name="connsiteX206" fmla="*/ 1548717 w 2183896"/>
              <a:gd name="connsiteY206" fmla="*/ 5931594 h 7341385"/>
              <a:gd name="connsiteX207" fmla="*/ 1537236 w 2183896"/>
              <a:gd name="connsiteY207" fmla="*/ 5989002 h 7341385"/>
              <a:gd name="connsiteX208" fmla="*/ 1522886 w 2183896"/>
              <a:gd name="connsiteY208" fmla="*/ 6011964 h 7341385"/>
              <a:gd name="connsiteX209" fmla="*/ 1511404 w 2183896"/>
              <a:gd name="connsiteY209" fmla="*/ 6037799 h 7341385"/>
              <a:gd name="connsiteX210" fmla="*/ 1505663 w 2183896"/>
              <a:gd name="connsiteY210" fmla="*/ 6057891 h 7341385"/>
              <a:gd name="connsiteX211" fmla="*/ 1471219 w 2183896"/>
              <a:gd name="connsiteY211" fmla="*/ 6089466 h 7341385"/>
              <a:gd name="connsiteX212" fmla="*/ 1488441 w 2183896"/>
              <a:gd name="connsiteY212" fmla="*/ 6169836 h 7341385"/>
              <a:gd name="connsiteX213" fmla="*/ 1571681 w 2183896"/>
              <a:gd name="connsiteY213" fmla="*/ 6195667 h 7341385"/>
              <a:gd name="connsiteX214" fmla="*/ 1577421 w 2183896"/>
              <a:gd name="connsiteY214" fmla="*/ 6238724 h 7341385"/>
              <a:gd name="connsiteX215" fmla="*/ 1548717 w 2183896"/>
              <a:gd name="connsiteY215" fmla="*/ 6247334 h 7341385"/>
              <a:gd name="connsiteX216" fmla="*/ 1597515 w 2183896"/>
              <a:gd name="connsiteY216" fmla="*/ 6316223 h 7341385"/>
              <a:gd name="connsiteX217" fmla="*/ 1542976 w 2183896"/>
              <a:gd name="connsiteY217" fmla="*/ 6342057 h 7341385"/>
              <a:gd name="connsiteX218" fmla="*/ 1565940 w 2183896"/>
              <a:gd name="connsiteY218" fmla="*/ 6387983 h 7341385"/>
              <a:gd name="connsiteX219" fmla="*/ 1640569 w 2183896"/>
              <a:gd name="connsiteY219" fmla="*/ 6594648 h 7341385"/>
              <a:gd name="connsiteX220" fmla="*/ 1614737 w 2183896"/>
              <a:gd name="connsiteY220" fmla="*/ 6821405 h 7341385"/>
              <a:gd name="connsiteX221" fmla="*/ 1474088 w 2183896"/>
              <a:gd name="connsiteY221" fmla="*/ 6844369 h 7341385"/>
              <a:gd name="connsiteX222" fmla="*/ 1310479 w 2183896"/>
              <a:gd name="connsiteY222" fmla="*/ 6700850 h 7341385"/>
              <a:gd name="connsiteX223" fmla="*/ 1238719 w 2183896"/>
              <a:gd name="connsiteY223" fmla="*/ 6468352 h 7341385"/>
              <a:gd name="connsiteX224" fmla="*/ 1204274 w 2183896"/>
              <a:gd name="connsiteY224" fmla="*/ 6494184 h 7341385"/>
              <a:gd name="connsiteX225" fmla="*/ 1224368 w 2183896"/>
              <a:gd name="connsiteY225" fmla="*/ 6531501 h 7341385"/>
              <a:gd name="connsiteX226" fmla="*/ 1224369 w 2183896"/>
              <a:gd name="connsiteY226" fmla="*/ 6571686 h 7341385"/>
              <a:gd name="connsiteX227" fmla="*/ 1235850 w 2183896"/>
              <a:gd name="connsiteY227" fmla="*/ 6660665 h 7341385"/>
              <a:gd name="connsiteX228" fmla="*/ 1210015 w 2183896"/>
              <a:gd name="connsiteY228" fmla="*/ 6695110 h 7341385"/>
              <a:gd name="connsiteX229" fmla="*/ 1232979 w 2183896"/>
              <a:gd name="connsiteY229" fmla="*/ 6766869 h 7341385"/>
              <a:gd name="connsiteX230" fmla="*/ 1235850 w 2183896"/>
              <a:gd name="connsiteY230" fmla="*/ 6841500 h 7341385"/>
              <a:gd name="connsiteX231" fmla="*/ 1319089 w 2183896"/>
              <a:gd name="connsiteY231" fmla="*/ 6904647 h 7341385"/>
              <a:gd name="connsiteX232" fmla="*/ 1327702 w 2183896"/>
              <a:gd name="connsiteY232" fmla="*/ 6953442 h 7341385"/>
              <a:gd name="connsiteX233" fmla="*/ 1310479 w 2183896"/>
              <a:gd name="connsiteY233" fmla="*/ 6979277 h 7341385"/>
              <a:gd name="connsiteX234" fmla="*/ 1327702 w 2183896"/>
              <a:gd name="connsiteY234" fmla="*/ 7051033 h 7341385"/>
              <a:gd name="connsiteX235" fmla="*/ 1321961 w 2183896"/>
              <a:gd name="connsiteY235" fmla="*/ 7142885 h 7341385"/>
              <a:gd name="connsiteX236" fmla="*/ 1333442 w 2183896"/>
              <a:gd name="connsiteY236" fmla="*/ 7200292 h 7341385"/>
              <a:gd name="connsiteX237" fmla="*/ 1313348 w 2183896"/>
              <a:gd name="connsiteY237" fmla="*/ 7309366 h 7341385"/>
              <a:gd name="connsiteX238" fmla="*/ 1267423 w 2183896"/>
              <a:gd name="connsiteY238" fmla="*/ 7338070 h 7341385"/>
              <a:gd name="connsiteX239" fmla="*/ 1083720 w 2183896"/>
              <a:gd name="connsiteY239" fmla="*/ 7338070 h 7341385"/>
              <a:gd name="connsiteX240" fmla="*/ 928720 w 2183896"/>
              <a:gd name="connsiteY240" fmla="*/ 7292144 h 7341385"/>
              <a:gd name="connsiteX241" fmla="*/ 871313 w 2183896"/>
              <a:gd name="connsiteY241" fmla="*/ 7214645 h 7341385"/>
              <a:gd name="connsiteX242" fmla="*/ 865573 w 2183896"/>
              <a:gd name="connsiteY242" fmla="*/ 7131404 h 7341385"/>
              <a:gd name="connsiteX243" fmla="*/ 908629 w 2183896"/>
              <a:gd name="connsiteY243" fmla="*/ 7071128 h 7341385"/>
              <a:gd name="connsiteX244" fmla="*/ 917239 w 2183896"/>
              <a:gd name="connsiteY244" fmla="*/ 7045293 h 7341385"/>
              <a:gd name="connsiteX245" fmla="*/ 868444 w 2183896"/>
              <a:gd name="connsiteY245" fmla="*/ 7048165 h 7341385"/>
              <a:gd name="connsiteX246" fmla="*/ 885666 w 2183896"/>
              <a:gd name="connsiteY246" fmla="*/ 7005108 h 7341385"/>
              <a:gd name="connsiteX247" fmla="*/ 934461 w 2183896"/>
              <a:gd name="connsiteY247" fmla="*/ 6967795 h 7341385"/>
              <a:gd name="connsiteX248" fmla="*/ 957423 w 2183896"/>
              <a:gd name="connsiteY248" fmla="*/ 6933351 h 7341385"/>
              <a:gd name="connsiteX249" fmla="*/ 966036 w 2183896"/>
              <a:gd name="connsiteY249" fmla="*/ 6910388 h 7341385"/>
              <a:gd name="connsiteX250" fmla="*/ 937332 w 2183896"/>
              <a:gd name="connsiteY250" fmla="*/ 6850109 h 7341385"/>
              <a:gd name="connsiteX251" fmla="*/ 940202 w 2183896"/>
              <a:gd name="connsiteY251" fmla="*/ 6786961 h 7341385"/>
              <a:gd name="connsiteX252" fmla="*/ 948815 w 2183896"/>
              <a:gd name="connsiteY252" fmla="*/ 6752517 h 7341385"/>
              <a:gd name="connsiteX253" fmla="*/ 902889 w 2183896"/>
              <a:gd name="connsiteY253" fmla="*/ 6741036 h 7341385"/>
              <a:gd name="connsiteX254" fmla="*/ 868444 w 2183896"/>
              <a:gd name="connsiteY254" fmla="*/ 6720945 h 7341385"/>
              <a:gd name="connsiteX255" fmla="*/ 845481 w 2183896"/>
              <a:gd name="connsiteY255" fmla="*/ 6654925 h 7341385"/>
              <a:gd name="connsiteX256" fmla="*/ 839740 w 2183896"/>
              <a:gd name="connsiteY256" fmla="*/ 6608999 h 7341385"/>
              <a:gd name="connsiteX257" fmla="*/ 842609 w 2183896"/>
              <a:gd name="connsiteY257" fmla="*/ 6586035 h 7341385"/>
              <a:gd name="connsiteX258" fmla="*/ 785202 w 2183896"/>
              <a:gd name="connsiteY258" fmla="*/ 6301872 h 7341385"/>
              <a:gd name="connsiteX259" fmla="*/ 719185 w 2183896"/>
              <a:gd name="connsiteY259" fmla="*/ 6052150 h 7341385"/>
              <a:gd name="connsiteX260" fmla="*/ 681869 w 2183896"/>
              <a:gd name="connsiteY260" fmla="*/ 5834002 h 7341385"/>
              <a:gd name="connsiteX261" fmla="*/ 641684 w 2183896"/>
              <a:gd name="connsiteY261" fmla="*/ 5521135 h 7341385"/>
              <a:gd name="connsiteX262" fmla="*/ 612981 w 2183896"/>
              <a:gd name="connsiteY262" fmla="*/ 5331691 h 7341385"/>
              <a:gd name="connsiteX263" fmla="*/ 615853 w 2183896"/>
              <a:gd name="connsiteY263" fmla="*/ 5277153 h 7341385"/>
              <a:gd name="connsiteX264" fmla="*/ 612980 w 2183896"/>
              <a:gd name="connsiteY264" fmla="*/ 5254190 h 7341385"/>
              <a:gd name="connsiteX265" fmla="*/ 595758 w 2183896"/>
              <a:gd name="connsiteY265" fmla="*/ 5145116 h 7341385"/>
              <a:gd name="connsiteX266" fmla="*/ 561314 w 2183896"/>
              <a:gd name="connsiteY266" fmla="*/ 4995858 h 7341385"/>
              <a:gd name="connsiteX267" fmla="*/ 546964 w 2183896"/>
              <a:gd name="connsiteY267" fmla="*/ 4921229 h 7341385"/>
              <a:gd name="connsiteX268" fmla="*/ 532611 w 2183896"/>
              <a:gd name="connsiteY268" fmla="*/ 4774841 h 7341385"/>
              <a:gd name="connsiteX269" fmla="*/ 515388 w 2183896"/>
              <a:gd name="connsiteY269" fmla="*/ 4599749 h 7341385"/>
              <a:gd name="connsiteX270" fmla="*/ 486685 w 2183896"/>
              <a:gd name="connsiteY270" fmla="*/ 4390214 h 7341385"/>
              <a:gd name="connsiteX271" fmla="*/ 460853 w 2183896"/>
              <a:gd name="connsiteY271" fmla="*/ 4177807 h 7341385"/>
              <a:gd name="connsiteX272" fmla="*/ 432149 w 2183896"/>
              <a:gd name="connsiteY272" fmla="*/ 4054381 h 7341385"/>
              <a:gd name="connsiteX273" fmla="*/ 432149 w 2183896"/>
              <a:gd name="connsiteY273" fmla="*/ 4002714 h 7341385"/>
              <a:gd name="connsiteX274" fmla="*/ 423537 w 2183896"/>
              <a:gd name="connsiteY274" fmla="*/ 3919476 h 7341385"/>
              <a:gd name="connsiteX275" fmla="*/ 417796 w 2183896"/>
              <a:gd name="connsiteY275" fmla="*/ 3841974 h 7341385"/>
              <a:gd name="connsiteX276" fmla="*/ 380483 w 2183896"/>
              <a:gd name="connsiteY276" fmla="*/ 3836234 h 7341385"/>
              <a:gd name="connsiteX277" fmla="*/ 348907 w 2183896"/>
              <a:gd name="connsiteY277" fmla="*/ 3887900 h 7341385"/>
              <a:gd name="connsiteX278" fmla="*/ 308723 w 2183896"/>
              <a:gd name="connsiteY278" fmla="*/ 3916604 h 7341385"/>
              <a:gd name="connsiteX279" fmla="*/ 277151 w 2183896"/>
              <a:gd name="connsiteY279" fmla="*/ 3902253 h 7341385"/>
              <a:gd name="connsiteX280" fmla="*/ 81966 w 2183896"/>
              <a:gd name="connsiteY280" fmla="*/ 3841974 h 7341385"/>
              <a:gd name="connsiteX281" fmla="*/ 67612 w 2183896"/>
              <a:gd name="connsiteY281" fmla="*/ 3816143 h 7341385"/>
              <a:gd name="connsiteX282" fmla="*/ 64743 w 2183896"/>
              <a:gd name="connsiteY282" fmla="*/ 3787439 h 7341385"/>
              <a:gd name="connsiteX283" fmla="*/ 18818 w 2183896"/>
              <a:gd name="connsiteY283" fmla="*/ 3775958 h 7341385"/>
              <a:gd name="connsiteX284" fmla="*/ 10206 w 2183896"/>
              <a:gd name="connsiteY284" fmla="*/ 3755864 h 7341385"/>
              <a:gd name="connsiteX285" fmla="*/ 41780 w 2183896"/>
              <a:gd name="connsiteY285" fmla="*/ 3672625 h 7341385"/>
              <a:gd name="connsiteX286" fmla="*/ 56131 w 2183896"/>
              <a:gd name="connsiteY286" fmla="*/ 3629567 h 7341385"/>
              <a:gd name="connsiteX287" fmla="*/ 33168 w 2183896"/>
              <a:gd name="connsiteY287" fmla="*/ 3514754 h 7341385"/>
              <a:gd name="connsiteX288" fmla="*/ 30300 w 2183896"/>
              <a:gd name="connsiteY288" fmla="*/ 3394198 h 7341385"/>
              <a:gd name="connsiteX289" fmla="*/ 38909 w 2183896"/>
              <a:gd name="connsiteY289" fmla="*/ 3325310 h 7341385"/>
              <a:gd name="connsiteX290" fmla="*/ 36040 w 2183896"/>
              <a:gd name="connsiteY290" fmla="*/ 3161701 h 7341385"/>
              <a:gd name="connsiteX291" fmla="*/ 30299 w 2183896"/>
              <a:gd name="connsiteY291" fmla="*/ 2909110 h 7341385"/>
              <a:gd name="connsiteX292" fmla="*/ 50391 w 2183896"/>
              <a:gd name="connsiteY292" fmla="*/ 2768461 h 7341385"/>
              <a:gd name="connsiteX293" fmla="*/ 41781 w 2183896"/>
              <a:gd name="connsiteY293" fmla="*/ 2754110 h 7341385"/>
              <a:gd name="connsiteX294" fmla="*/ 38908 w 2183896"/>
              <a:gd name="connsiteY294" fmla="*/ 2731147 h 7341385"/>
              <a:gd name="connsiteX295" fmla="*/ 10205 w 2183896"/>
              <a:gd name="connsiteY295" fmla="*/ 2676609 h 7341385"/>
              <a:gd name="connsiteX296" fmla="*/ 1596 w 2183896"/>
              <a:gd name="connsiteY296" fmla="*/ 2584757 h 7341385"/>
              <a:gd name="connsiteX297" fmla="*/ 18818 w 2183896"/>
              <a:gd name="connsiteY297" fmla="*/ 2530222 h 7341385"/>
              <a:gd name="connsiteX298" fmla="*/ 41781 w 2183896"/>
              <a:gd name="connsiteY298" fmla="*/ 2498647 h 7341385"/>
              <a:gd name="connsiteX299" fmla="*/ 30300 w 2183896"/>
              <a:gd name="connsiteY299" fmla="*/ 2403926 h 7341385"/>
              <a:gd name="connsiteX300" fmla="*/ 33168 w 2183896"/>
              <a:gd name="connsiteY300" fmla="*/ 2271890 h 7341385"/>
              <a:gd name="connsiteX301" fmla="*/ 44649 w 2183896"/>
              <a:gd name="connsiteY301" fmla="*/ 2211611 h 7341385"/>
              <a:gd name="connsiteX302" fmla="*/ 56131 w 2183896"/>
              <a:gd name="connsiteY302" fmla="*/ 2056612 h 7341385"/>
              <a:gd name="connsiteX303" fmla="*/ 84834 w 2183896"/>
              <a:gd name="connsiteY303" fmla="*/ 1812633 h 7341385"/>
              <a:gd name="connsiteX304" fmla="*/ 150854 w 2183896"/>
              <a:gd name="connsiteY304" fmla="*/ 1568651 h 7341385"/>
              <a:gd name="connsiteX305" fmla="*/ 168076 w 2183896"/>
              <a:gd name="connsiteY305" fmla="*/ 1494021 h 7341385"/>
              <a:gd name="connsiteX306" fmla="*/ 191039 w 2183896"/>
              <a:gd name="connsiteY306" fmla="*/ 1450968 h 7341385"/>
              <a:gd name="connsiteX307" fmla="*/ 274278 w 2183896"/>
              <a:gd name="connsiteY307" fmla="*/ 1353376 h 7341385"/>
              <a:gd name="connsiteX308" fmla="*/ 337426 w 2183896"/>
              <a:gd name="connsiteY308" fmla="*/ 1330412 h 7341385"/>
              <a:gd name="connsiteX309" fmla="*/ 380483 w 2183896"/>
              <a:gd name="connsiteY309" fmla="*/ 1307450 h 7341385"/>
              <a:gd name="connsiteX310" fmla="*/ 435018 w 2183896"/>
              <a:gd name="connsiteY310" fmla="*/ 1293097 h 7341385"/>
              <a:gd name="connsiteX311" fmla="*/ 466594 w 2183896"/>
              <a:gd name="connsiteY311" fmla="*/ 1281615 h 7341385"/>
              <a:gd name="connsiteX312" fmla="*/ 501038 w 2183896"/>
              <a:gd name="connsiteY312" fmla="*/ 1264393 h 7341385"/>
              <a:gd name="connsiteX313" fmla="*/ 541224 w 2183896"/>
              <a:gd name="connsiteY313" fmla="*/ 1252912 h 7341385"/>
              <a:gd name="connsiteX314" fmla="*/ 578536 w 2183896"/>
              <a:gd name="connsiteY314" fmla="*/ 1229948 h 7341385"/>
              <a:gd name="connsiteX315" fmla="*/ 658907 w 2183896"/>
              <a:gd name="connsiteY315" fmla="*/ 1189764 h 7341385"/>
              <a:gd name="connsiteX316" fmla="*/ 701963 w 2183896"/>
              <a:gd name="connsiteY316" fmla="*/ 1166801 h 7341385"/>
              <a:gd name="connsiteX317" fmla="*/ 739277 w 2183896"/>
              <a:gd name="connsiteY317" fmla="*/ 1143838 h 7341385"/>
              <a:gd name="connsiteX318" fmla="*/ 782333 w 2183896"/>
              <a:gd name="connsiteY318" fmla="*/ 1138097 h 7341385"/>
              <a:gd name="connsiteX319" fmla="*/ 782334 w 2183896"/>
              <a:gd name="connsiteY319" fmla="*/ 980229 h 7341385"/>
              <a:gd name="connsiteX320" fmla="*/ 681869 w 2183896"/>
              <a:gd name="connsiteY320" fmla="*/ 968748 h 7341385"/>
              <a:gd name="connsiteX321" fmla="*/ 644556 w 2183896"/>
              <a:gd name="connsiteY321" fmla="*/ 919950 h 7341385"/>
              <a:gd name="connsiteX322" fmla="*/ 630203 w 2183896"/>
              <a:gd name="connsiteY322" fmla="*/ 891247 h 7341385"/>
              <a:gd name="connsiteX323" fmla="*/ 569927 w 2183896"/>
              <a:gd name="connsiteY323" fmla="*/ 816617 h 7341385"/>
              <a:gd name="connsiteX324" fmla="*/ 524001 w 2183896"/>
              <a:gd name="connsiteY324" fmla="*/ 753469 h 7341385"/>
              <a:gd name="connsiteX325" fmla="*/ 501039 w 2183896"/>
              <a:gd name="connsiteY325" fmla="*/ 681712 h 7341385"/>
              <a:gd name="connsiteX326" fmla="*/ 498166 w 2183896"/>
              <a:gd name="connsiteY326" fmla="*/ 609951 h 7341385"/>
              <a:gd name="connsiteX327" fmla="*/ 457981 w 2183896"/>
              <a:gd name="connsiteY327" fmla="*/ 578378 h 7341385"/>
              <a:gd name="connsiteX328" fmla="*/ 452240 w 2183896"/>
              <a:gd name="connsiteY328" fmla="*/ 529581 h 7341385"/>
              <a:gd name="connsiteX329" fmla="*/ 437891 w 2183896"/>
              <a:gd name="connsiteY329" fmla="*/ 506619 h 7341385"/>
              <a:gd name="connsiteX330" fmla="*/ 437890 w 2183896"/>
              <a:gd name="connsiteY330" fmla="*/ 532453 h 7341385"/>
              <a:gd name="connsiteX331" fmla="*/ 412055 w 2183896"/>
              <a:gd name="connsiteY331" fmla="*/ 454952 h 7341385"/>
              <a:gd name="connsiteX332" fmla="*/ 397706 w 2183896"/>
              <a:gd name="connsiteY332" fmla="*/ 348750 h 7341385"/>
              <a:gd name="connsiteX333" fmla="*/ 391964 w 2183896"/>
              <a:gd name="connsiteY333" fmla="*/ 368842 h 7341385"/>
              <a:gd name="connsiteX334" fmla="*/ 400574 w 2183896"/>
              <a:gd name="connsiteY334" fmla="*/ 317175 h 7341385"/>
              <a:gd name="connsiteX335" fmla="*/ 423537 w 2183896"/>
              <a:gd name="connsiteY335" fmla="*/ 219583 h 7341385"/>
              <a:gd name="connsiteX336" fmla="*/ 489557 w 2183896"/>
              <a:gd name="connsiteY336" fmla="*/ 136344 h 7341385"/>
              <a:gd name="connsiteX337" fmla="*/ 480944 w 2183896"/>
              <a:gd name="connsiteY337" fmla="*/ 133472 h 7341385"/>
              <a:gd name="connsiteX338" fmla="*/ 569927 w 2183896"/>
              <a:gd name="connsiteY338" fmla="*/ 64583 h 7341385"/>
              <a:gd name="connsiteX339" fmla="*/ 630203 w 2183896"/>
              <a:gd name="connsiteY339" fmla="*/ 87546 h 7341385"/>
              <a:gd name="connsiteX340" fmla="*/ 693350 w 2183896"/>
              <a:gd name="connsiteY340" fmla="*/ 55975 h 7341385"/>
              <a:gd name="connsiteX341" fmla="*/ 750758 w 2183896"/>
              <a:gd name="connsiteY341" fmla="*/ 44493 h 7341385"/>
              <a:gd name="connsiteX342" fmla="*/ 782334 w 2183896"/>
              <a:gd name="connsiteY342" fmla="*/ 27270 h 7341385"/>
              <a:gd name="connsiteX343" fmla="*/ 813906 w 2183896"/>
              <a:gd name="connsiteY343" fmla="*/ 27270 h 7341385"/>
              <a:gd name="connsiteX344" fmla="*/ 845481 w 2183896"/>
              <a:gd name="connsiteY344" fmla="*/ 15789 h 7341385"/>
              <a:gd name="connsiteX345" fmla="*/ 914370 w 2183896"/>
              <a:gd name="connsiteY345" fmla="*/ 12917 h 7341385"/>
              <a:gd name="connsiteX346" fmla="*/ 951683 w 2183896"/>
              <a:gd name="connsiteY346" fmla="*/ 10048 h 7341385"/>
              <a:gd name="connsiteX347" fmla="*/ 1000480 w 2183896"/>
              <a:gd name="connsiteY347" fmla="*/ 1435 h 7341385"/>
              <a:gd name="connsiteX348" fmla="*/ 1016983 w 2183896"/>
              <a:gd name="connsiteY348"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797602 w 2183896"/>
              <a:gd name="connsiteY65" fmla="*/ 2765288 h 7341385"/>
              <a:gd name="connsiteX66" fmla="*/ 319884 w 2183896"/>
              <a:gd name="connsiteY66" fmla="*/ 2880390 h 7341385"/>
              <a:gd name="connsiteX67" fmla="*/ 296299 w 2183896"/>
              <a:gd name="connsiteY67" fmla="*/ 2903482 h 7341385"/>
              <a:gd name="connsiteX68" fmla="*/ 295032 w 2183896"/>
              <a:gd name="connsiteY68" fmla="*/ 2910748 h 7341385"/>
              <a:gd name="connsiteX69" fmla="*/ 315246 w 2183896"/>
              <a:gd name="connsiteY69" fmla="*/ 3112300 h 7341385"/>
              <a:gd name="connsiteX70" fmla="*/ 292943 w 2183896"/>
              <a:gd name="connsiteY70" fmla="*/ 3346476 h 7341385"/>
              <a:gd name="connsiteX71" fmla="*/ 281790 w 2183896"/>
              <a:gd name="connsiteY71" fmla="*/ 3524895 h 7341385"/>
              <a:gd name="connsiteX72" fmla="*/ 305237 w 2183896"/>
              <a:gd name="connsiteY72" fmla="*/ 3628847 h 7341385"/>
              <a:gd name="connsiteX73" fmla="*/ 402720 w 2183896"/>
              <a:gd name="connsiteY73" fmla="*/ 3653078 h 7341385"/>
              <a:gd name="connsiteX74" fmla="*/ 455108 w 2183896"/>
              <a:gd name="connsiteY74" fmla="*/ 3724515 h 7341385"/>
              <a:gd name="connsiteX75" fmla="*/ 340808 w 2183896"/>
              <a:gd name="connsiteY75" fmla="*/ 3705465 h 7341385"/>
              <a:gd name="connsiteX76" fmla="*/ 274133 w 2183896"/>
              <a:gd name="connsiteY76" fmla="*/ 3705465 h 7341385"/>
              <a:gd name="connsiteX77" fmla="*/ 337549 w 2183896"/>
              <a:gd name="connsiteY77" fmla="*/ 3781375 h 7341385"/>
              <a:gd name="connsiteX78" fmla="*/ 705536 w 2183896"/>
              <a:gd name="connsiteY78" fmla="*/ 3814828 h 7341385"/>
              <a:gd name="connsiteX79" fmla="*/ 797602 w 2183896"/>
              <a:gd name="connsiteY79" fmla="*/ 2765288 h 7341385"/>
              <a:gd name="connsiteX80" fmla="*/ 420669 w 2183896"/>
              <a:gd name="connsiteY80" fmla="*/ 2779942 h 7341385"/>
              <a:gd name="connsiteX81" fmla="*/ 406315 w 2183896"/>
              <a:gd name="connsiteY81" fmla="*/ 2794295 h 7341385"/>
              <a:gd name="connsiteX82" fmla="*/ 369002 w 2183896"/>
              <a:gd name="connsiteY82" fmla="*/ 2828740 h 7341385"/>
              <a:gd name="connsiteX83" fmla="*/ 343166 w 2183896"/>
              <a:gd name="connsiteY83" fmla="*/ 2828739 h 7341385"/>
              <a:gd name="connsiteX84" fmla="*/ 340298 w 2183896"/>
              <a:gd name="connsiteY84" fmla="*/ 2874665 h 7341385"/>
              <a:gd name="connsiteX85" fmla="*/ 414928 w 2183896"/>
              <a:gd name="connsiteY85" fmla="*/ 2854637 h 7341385"/>
              <a:gd name="connsiteX86" fmla="*/ 417796 w 2183896"/>
              <a:gd name="connsiteY86" fmla="*/ 2814386 h 7341385"/>
              <a:gd name="connsiteX87" fmla="*/ 420669 w 2183896"/>
              <a:gd name="connsiteY87" fmla="*/ 2779942 h 7341385"/>
              <a:gd name="connsiteX88" fmla="*/ 1654922 w 2183896"/>
              <a:gd name="connsiteY88" fmla="*/ 2335038 h 7341385"/>
              <a:gd name="connsiteX89" fmla="*/ 1643440 w 2183896"/>
              <a:gd name="connsiteY89" fmla="*/ 2375223 h 7341385"/>
              <a:gd name="connsiteX90" fmla="*/ 1649182 w 2183896"/>
              <a:gd name="connsiteY90" fmla="*/ 2478556 h 7341385"/>
              <a:gd name="connsiteX91" fmla="*/ 1675013 w 2183896"/>
              <a:gd name="connsiteY91" fmla="*/ 2782814 h 7341385"/>
              <a:gd name="connsiteX92" fmla="*/ 1720939 w 2183896"/>
              <a:gd name="connsiteY92" fmla="*/ 2963645 h 7341385"/>
              <a:gd name="connsiteX93" fmla="*/ 1712330 w 2183896"/>
              <a:gd name="connsiteY93" fmla="*/ 2857443 h 7341385"/>
              <a:gd name="connsiteX94" fmla="*/ 1700847 w 2183896"/>
              <a:gd name="connsiteY94" fmla="*/ 2616333 h 7341385"/>
              <a:gd name="connsiteX95" fmla="*/ 1680754 w 2183896"/>
              <a:gd name="connsiteY95" fmla="*/ 2395314 h 7341385"/>
              <a:gd name="connsiteX96" fmla="*/ 1654922 w 2183896"/>
              <a:gd name="connsiteY96" fmla="*/ 2335038 h 7341385"/>
              <a:gd name="connsiteX97" fmla="*/ 1016983 w 2183896"/>
              <a:gd name="connsiteY97" fmla="*/ 0 h 7341385"/>
              <a:gd name="connsiteX98" fmla="*/ 1063628 w 2183896"/>
              <a:gd name="connsiteY98" fmla="*/ 7176 h 7341385"/>
              <a:gd name="connsiteX99" fmla="*/ 1132517 w 2183896"/>
              <a:gd name="connsiteY99" fmla="*/ 38752 h 7341385"/>
              <a:gd name="connsiteX100" fmla="*/ 1115294 w 2183896"/>
              <a:gd name="connsiteY100" fmla="*/ 33011 h 7341385"/>
              <a:gd name="connsiteX101" fmla="*/ 1175571 w 2183896"/>
              <a:gd name="connsiteY101" fmla="*/ 93287 h 7341385"/>
              <a:gd name="connsiteX102" fmla="*/ 1207147 w 2183896"/>
              <a:gd name="connsiteY102" fmla="*/ 133472 h 7341385"/>
              <a:gd name="connsiteX103" fmla="*/ 1192793 w 2183896"/>
              <a:gd name="connsiteY103" fmla="*/ 124863 h 7341385"/>
              <a:gd name="connsiteX104" fmla="*/ 1224368 w 2183896"/>
              <a:gd name="connsiteY104" fmla="*/ 162175 h 7341385"/>
              <a:gd name="connsiteX105" fmla="*/ 1301867 w 2183896"/>
              <a:gd name="connsiteY105" fmla="*/ 256898 h 7341385"/>
              <a:gd name="connsiteX106" fmla="*/ 1330571 w 2183896"/>
              <a:gd name="connsiteY106" fmla="*/ 406157 h 7341385"/>
              <a:gd name="connsiteX107" fmla="*/ 1327701 w 2183896"/>
              <a:gd name="connsiteY107" fmla="*/ 518100 h 7341385"/>
              <a:gd name="connsiteX108" fmla="*/ 1350664 w 2183896"/>
              <a:gd name="connsiteY108" fmla="*/ 535322 h 7341385"/>
              <a:gd name="connsiteX109" fmla="*/ 1319088 w 2183896"/>
              <a:gd name="connsiteY109" fmla="*/ 518100 h 7341385"/>
              <a:gd name="connsiteX110" fmla="*/ 1319088 w 2183896"/>
              <a:gd name="connsiteY110" fmla="*/ 552544 h 7341385"/>
              <a:gd name="connsiteX111" fmla="*/ 1342052 w 2183896"/>
              <a:gd name="connsiteY111" fmla="*/ 566898 h 7341385"/>
              <a:gd name="connsiteX112" fmla="*/ 1321961 w 2183896"/>
              <a:gd name="connsiteY112" fmla="*/ 564026 h 7341385"/>
              <a:gd name="connsiteX113" fmla="*/ 1324830 w 2183896"/>
              <a:gd name="connsiteY113" fmla="*/ 589861 h 7341385"/>
              <a:gd name="connsiteX114" fmla="*/ 1353533 w 2183896"/>
              <a:gd name="connsiteY114" fmla="*/ 615693 h 7341385"/>
              <a:gd name="connsiteX115" fmla="*/ 1339183 w 2183896"/>
              <a:gd name="connsiteY115" fmla="*/ 609952 h 7341385"/>
              <a:gd name="connsiteX116" fmla="*/ 1347792 w 2183896"/>
              <a:gd name="connsiteY116" fmla="*/ 635786 h 7341385"/>
              <a:gd name="connsiteX117" fmla="*/ 1356405 w 2183896"/>
              <a:gd name="connsiteY117" fmla="*/ 647268 h 7341385"/>
              <a:gd name="connsiteX118" fmla="*/ 1339182 w 2183896"/>
              <a:gd name="connsiteY118" fmla="*/ 635786 h 7341385"/>
              <a:gd name="connsiteX119" fmla="*/ 1333443 w 2183896"/>
              <a:gd name="connsiteY119" fmla="*/ 653008 h 7341385"/>
              <a:gd name="connsiteX120" fmla="*/ 1339183 w 2183896"/>
              <a:gd name="connsiteY120" fmla="*/ 675972 h 7341385"/>
              <a:gd name="connsiteX121" fmla="*/ 1324829 w 2183896"/>
              <a:gd name="connsiteY121" fmla="*/ 658749 h 7341385"/>
              <a:gd name="connsiteX122" fmla="*/ 1321960 w 2183896"/>
              <a:gd name="connsiteY122" fmla="*/ 678841 h 7341385"/>
              <a:gd name="connsiteX123" fmla="*/ 1333443 w 2183896"/>
              <a:gd name="connsiteY123" fmla="*/ 701803 h 7341385"/>
              <a:gd name="connsiteX124" fmla="*/ 1316220 w 2183896"/>
              <a:gd name="connsiteY124" fmla="*/ 687453 h 7341385"/>
              <a:gd name="connsiteX125" fmla="*/ 1313349 w 2183896"/>
              <a:gd name="connsiteY125" fmla="*/ 701803 h 7341385"/>
              <a:gd name="connsiteX126" fmla="*/ 1316219 w 2183896"/>
              <a:gd name="connsiteY126" fmla="*/ 716156 h 7341385"/>
              <a:gd name="connsiteX127" fmla="*/ 1287517 w 2183896"/>
              <a:gd name="connsiteY127" fmla="*/ 690322 h 7341385"/>
              <a:gd name="connsiteX128" fmla="*/ 1284645 w 2183896"/>
              <a:gd name="connsiteY128" fmla="*/ 721897 h 7341385"/>
              <a:gd name="connsiteX129" fmla="*/ 1293257 w 2183896"/>
              <a:gd name="connsiteY129" fmla="*/ 739119 h 7341385"/>
              <a:gd name="connsiteX130" fmla="*/ 1276035 w 2183896"/>
              <a:gd name="connsiteY130" fmla="*/ 733378 h 7341385"/>
              <a:gd name="connsiteX131" fmla="*/ 1287516 w 2183896"/>
              <a:gd name="connsiteY131" fmla="*/ 753469 h 7341385"/>
              <a:gd name="connsiteX132" fmla="*/ 1304739 w 2183896"/>
              <a:gd name="connsiteY132" fmla="*/ 762082 h 7341385"/>
              <a:gd name="connsiteX133" fmla="*/ 1284645 w 2183896"/>
              <a:gd name="connsiteY133" fmla="*/ 756341 h 7341385"/>
              <a:gd name="connsiteX134" fmla="*/ 1287516 w 2183896"/>
              <a:gd name="connsiteY134" fmla="*/ 770691 h 7341385"/>
              <a:gd name="connsiteX135" fmla="*/ 1296126 w 2183896"/>
              <a:gd name="connsiteY135" fmla="*/ 785044 h 7341385"/>
              <a:gd name="connsiteX136" fmla="*/ 1273163 w 2183896"/>
              <a:gd name="connsiteY136" fmla="*/ 767822 h 7341385"/>
              <a:gd name="connsiteX137" fmla="*/ 1261682 w 2183896"/>
              <a:gd name="connsiteY137" fmla="*/ 782173 h 7341385"/>
              <a:gd name="connsiteX138" fmla="*/ 1264554 w 2183896"/>
              <a:gd name="connsiteY138" fmla="*/ 808008 h 7341385"/>
              <a:gd name="connsiteX139" fmla="*/ 1253072 w 2183896"/>
              <a:gd name="connsiteY139" fmla="*/ 793655 h 7341385"/>
              <a:gd name="connsiteX140" fmla="*/ 1241591 w 2183896"/>
              <a:gd name="connsiteY140" fmla="*/ 813749 h 7341385"/>
              <a:gd name="connsiteX141" fmla="*/ 1238719 w 2183896"/>
              <a:gd name="connsiteY141" fmla="*/ 833839 h 7341385"/>
              <a:gd name="connsiteX142" fmla="*/ 1232979 w 2183896"/>
              <a:gd name="connsiteY142" fmla="*/ 819489 h 7341385"/>
              <a:gd name="connsiteX143" fmla="*/ 1230110 w 2183896"/>
              <a:gd name="connsiteY143" fmla="*/ 851062 h 7341385"/>
              <a:gd name="connsiteX144" fmla="*/ 1235850 w 2183896"/>
              <a:gd name="connsiteY144" fmla="*/ 874024 h 7341385"/>
              <a:gd name="connsiteX145" fmla="*/ 1224368 w 2183896"/>
              <a:gd name="connsiteY145" fmla="*/ 856803 h 7341385"/>
              <a:gd name="connsiteX146" fmla="*/ 1215755 w 2183896"/>
              <a:gd name="connsiteY146" fmla="*/ 894119 h 7341385"/>
              <a:gd name="connsiteX147" fmla="*/ 1255941 w 2183896"/>
              <a:gd name="connsiteY147" fmla="*/ 985969 h 7341385"/>
              <a:gd name="connsiteX148" fmla="*/ 1296126 w 2183896"/>
              <a:gd name="connsiteY148" fmla="*/ 1049117 h 7341385"/>
              <a:gd name="connsiteX149" fmla="*/ 1336311 w 2183896"/>
              <a:gd name="connsiteY149" fmla="*/ 1072081 h 7341385"/>
              <a:gd name="connsiteX150" fmla="*/ 1356404 w 2183896"/>
              <a:gd name="connsiteY150" fmla="*/ 1069208 h 7341385"/>
              <a:gd name="connsiteX151" fmla="*/ 1370755 w 2183896"/>
              <a:gd name="connsiteY151" fmla="*/ 1077821 h 7341385"/>
              <a:gd name="connsiteX152" fmla="*/ 1405200 w 2183896"/>
              <a:gd name="connsiteY152" fmla="*/ 1077821 h 7341385"/>
              <a:gd name="connsiteX153" fmla="*/ 1448257 w 2183896"/>
              <a:gd name="connsiteY153" fmla="*/ 1097912 h 7341385"/>
              <a:gd name="connsiteX154" fmla="*/ 1491310 w 2183896"/>
              <a:gd name="connsiteY154" fmla="*/ 1100784 h 7341385"/>
              <a:gd name="connsiteX155" fmla="*/ 1586033 w 2183896"/>
              <a:gd name="connsiteY155" fmla="*/ 1123747 h 7341385"/>
              <a:gd name="connsiteX156" fmla="*/ 1637700 w 2183896"/>
              <a:gd name="connsiteY156" fmla="*/ 1129488 h 7341385"/>
              <a:gd name="connsiteX157" fmla="*/ 1715199 w 2183896"/>
              <a:gd name="connsiteY157" fmla="*/ 1149578 h 7341385"/>
              <a:gd name="connsiteX158" fmla="*/ 1758255 w 2183896"/>
              <a:gd name="connsiteY158" fmla="*/ 1161060 h 7341385"/>
              <a:gd name="connsiteX159" fmla="*/ 1881680 w 2183896"/>
              <a:gd name="connsiteY159" fmla="*/ 1235690 h 7341385"/>
              <a:gd name="connsiteX160" fmla="*/ 1944827 w 2183896"/>
              <a:gd name="connsiteY160" fmla="*/ 1382079 h 7341385"/>
              <a:gd name="connsiteX161" fmla="*/ 1964921 w 2183896"/>
              <a:gd name="connsiteY161" fmla="*/ 1422264 h 7341385"/>
              <a:gd name="connsiteX162" fmla="*/ 1990753 w 2183896"/>
              <a:gd name="connsiteY162" fmla="*/ 1531338 h 7341385"/>
              <a:gd name="connsiteX163" fmla="*/ 2019456 w 2183896"/>
              <a:gd name="connsiteY163" fmla="*/ 1640412 h 7341385"/>
              <a:gd name="connsiteX164" fmla="*/ 2056773 w 2183896"/>
              <a:gd name="connsiteY164" fmla="*/ 1798279 h 7341385"/>
              <a:gd name="connsiteX165" fmla="*/ 2091217 w 2183896"/>
              <a:gd name="connsiteY165" fmla="*/ 1996335 h 7341385"/>
              <a:gd name="connsiteX166" fmla="*/ 2125661 w 2183896"/>
              <a:gd name="connsiteY166" fmla="*/ 2306334 h 7341385"/>
              <a:gd name="connsiteX167" fmla="*/ 2148624 w 2183896"/>
              <a:gd name="connsiteY167" fmla="*/ 2573276 h 7341385"/>
              <a:gd name="connsiteX168" fmla="*/ 2183068 w 2183896"/>
              <a:gd name="connsiteY168" fmla="*/ 2840221 h 7341385"/>
              <a:gd name="connsiteX169" fmla="*/ 2183068 w 2183896"/>
              <a:gd name="connsiteY169" fmla="*/ 3015311 h 7341385"/>
              <a:gd name="connsiteX170" fmla="*/ 2174455 w 2183896"/>
              <a:gd name="connsiteY170" fmla="*/ 3253553 h 7341385"/>
              <a:gd name="connsiteX171" fmla="*/ 2160105 w 2183896"/>
              <a:gd name="connsiteY171" fmla="*/ 3422902 h 7341385"/>
              <a:gd name="connsiteX172" fmla="*/ 2137142 w 2183896"/>
              <a:gd name="connsiteY172" fmla="*/ 3543456 h 7341385"/>
              <a:gd name="connsiteX173" fmla="*/ 2122789 w 2183896"/>
              <a:gd name="connsiteY173" fmla="*/ 3586514 h 7341385"/>
              <a:gd name="connsiteX174" fmla="*/ 2117048 w 2183896"/>
              <a:gd name="connsiteY174" fmla="*/ 3652531 h 7341385"/>
              <a:gd name="connsiteX175" fmla="*/ 2094086 w 2183896"/>
              <a:gd name="connsiteY175" fmla="*/ 3712809 h 7341385"/>
              <a:gd name="connsiteX176" fmla="*/ 2071123 w 2183896"/>
              <a:gd name="connsiteY176" fmla="*/ 3718550 h 7341385"/>
              <a:gd name="connsiteX177" fmla="*/ 2028069 w 2183896"/>
              <a:gd name="connsiteY177" fmla="*/ 3689846 h 7341385"/>
              <a:gd name="connsiteX178" fmla="*/ 2007974 w 2183896"/>
              <a:gd name="connsiteY178" fmla="*/ 3684106 h 7341385"/>
              <a:gd name="connsiteX179" fmla="*/ 1970661 w 2183896"/>
              <a:gd name="connsiteY179" fmla="*/ 3761604 h 7341385"/>
              <a:gd name="connsiteX180" fmla="*/ 1918995 w 2183896"/>
              <a:gd name="connsiteY180" fmla="*/ 3816142 h 7341385"/>
              <a:gd name="connsiteX181" fmla="*/ 1850107 w 2183896"/>
              <a:gd name="connsiteY181" fmla="*/ 3864936 h 7341385"/>
              <a:gd name="connsiteX182" fmla="*/ 1835754 w 2183896"/>
              <a:gd name="connsiteY182" fmla="*/ 3890772 h 7341385"/>
              <a:gd name="connsiteX183" fmla="*/ 1852975 w 2183896"/>
              <a:gd name="connsiteY183" fmla="*/ 3956788 h 7341385"/>
              <a:gd name="connsiteX184" fmla="*/ 1873070 w 2183896"/>
              <a:gd name="connsiteY184" fmla="*/ 4381601 h 7341385"/>
              <a:gd name="connsiteX185" fmla="*/ 1861588 w 2183896"/>
              <a:gd name="connsiteY185" fmla="*/ 4473453 h 7341385"/>
              <a:gd name="connsiteX186" fmla="*/ 1873069 w 2183896"/>
              <a:gd name="connsiteY186" fmla="*/ 4602620 h 7341385"/>
              <a:gd name="connsiteX187" fmla="*/ 1930477 w 2183896"/>
              <a:gd name="connsiteY187" fmla="*/ 4843730 h 7341385"/>
              <a:gd name="connsiteX188" fmla="*/ 1916123 w 2183896"/>
              <a:gd name="connsiteY188" fmla="*/ 4992989 h 7341385"/>
              <a:gd name="connsiteX189" fmla="*/ 1893161 w 2183896"/>
              <a:gd name="connsiteY189" fmla="*/ 5130767 h 7341385"/>
              <a:gd name="connsiteX190" fmla="*/ 1893160 w 2183896"/>
              <a:gd name="connsiteY190" fmla="*/ 5205395 h 7341385"/>
              <a:gd name="connsiteX191" fmla="*/ 1873069 w 2183896"/>
              <a:gd name="connsiteY191" fmla="*/ 5216877 h 7341385"/>
              <a:gd name="connsiteX192" fmla="*/ 1835754 w 2183896"/>
              <a:gd name="connsiteY192" fmla="*/ 5239840 h 7341385"/>
              <a:gd name="connsiteX193" fmla="*/ 1847235 w 2183896"/>
              <a:gd name="connsiteY193" fmla="*/ 5325951 h 7341385"/>
              <a:gd name="connsiteX194" fmla="*/ 1838626 w 2183896"/>
              <a:gd name="connsiteY194" fmla="*/ 5354654 h 7341385"/>
              <a:gd name="connsiteX195" fmla="*/ 1824272 w 2183896"/>
              <a:gd name="connsiteY195" fmla="*/ 5357523 h 7341385"/>
              <a:gd name="connsiteX196" fmla="*/ 1809922 w 2183896"/>
              <a:gd name="connsiteY196" fmla="*/ 5369004 h 7341385"/>
              <a:gd name="connsiteX197" fmla="*/ 1804181 w 2183896"/>
              <a:gd name="connsiteY197" fmla="*/ 5406320 h 7341385"/>
              <a:gd name="connsiteX198" fmla="*/ 1809922 w 2183896"/>
              <a:gd name="connsiteY198" fmla="*/ 5429283 h 7341385"/>
              <a:gd name="connsiteX199" fmla="*/ 1807050 w 2183896"/>
              <a:gd name="connsiteY199" fmla="*/ 5457987 h 7341385"/>
              <a:gd name="connsiteX200" fmla="*/ 1786959 w 2183896"/>
              <a:gd name="connsiteY200" fmla="*/ 5472337 h 7341385"/>
              <a:gd name="connsiteX201" fmla="*/ 1769736 w 2183896"/>
              <a:gd name="connsiteY201" fmla="*/ 5480949 h 7341385"/>
              <a:gd name="connsiteX202" fmla="*/ 1749642 w 2183896"/>
              <a:gd name="connsiteY202" fmla="*/ 5526875 h 7341385"/>
              <a:gd name="connsiteX203" fmla="*/ 1680754 w 2183896"/>
              <a:gd name="connsiteY203" fmla="*/ 5641689 h 7341385"/>
              <a:gd name="connsiteX204" fmla="*/ 1608997 w 2183896"/>
              <a:gd name="connsiteY204" fmla="*/ 5782336 h 7341385"/>
              <a:gd name="connsiteX205" fmla="*/ 1565939 w 2183896"/>
              <a:gd name="connsiteY205" fmla="*/ 5891409 h 7341385"/>
              <a:gd name="connsiteX206" fmla="*/ 1548717 w 2183896"/>
              <a:gd name="connsiteY206" fmla="*/ 5931594 h 7341385"/>
              <a:gd name="connsiteX207" fmla="*/ 1537236 w 2183896"/>
              <a:gd name="connsiteY207" fmla="*/ 5989002 h 7341385"/>
              <a:gd name="connsiteX208" fmla="*/ 1522886 w 2183896"/>
              <a:gd name="connsiteY208" fmla="*/ 6011964 h 7341385"/>
              <a:gd name="connsiteX209" fmla="*/ 1511404 w 2183896"/>
              <a:gd name="connsiteY209" fmla="*/ 6037799 h 7341385"/>
              <a:gd name="connsiteX210" fmla="*/ 1505663 w 2183896"/>
              <a:gd name="connsiteY210" fmla="*/ 6057891 h 7341385"/>
              <a:gd name="connsiteX211" fmla="*/ 1471219 w 2183896"/>
              <a:gd name="connsiteY211" fmla="*/ 6089466 h 7341385"/>
              <a:gd name="connsiteX212" fmla="*/ 1488441 w 2183896"/>
              <a:gd name="connsiteY212" fmla="*/ 6169836 h 7341385"/>
              <a:gd name="connsiteX213" fmla="*/ 1571681 w 2183896"/>
              <a:gd name="connsiteY213" fmla="*/ 6195667 h 7341385"/>
              <a:gd name="connsiteX214" fmla="*/ 1577421 w 2183896"/>
              <a:gd name="connsiteY214" fmla="*/ 6238724 h 7341385"/>
              <a:gd name="connsiteX215" fmla="*/ 1548717 w 2183896"/>
              <a:gd name="connsiteY215" fmla="*/ 6247334 h 7341385"/>
              <a:gd name="connsiteX216" fmla="*/ 1597515 w 2183896"/>
              <a:gd name="connsiteY216" fmla="*/ 6316223 h 7341385"/>
              <a:gd name="connsiteX217" fmla="*/ 1542976 w 2183896"/>
              <a:gd name="connsiteY217" fmla="*/ 6342057 h 7341385"/>
              <a:gd name="connsiteX218" fmla="*/ 1565940 w 2183896"/>
              <a:gd name="connsiteY218" fmla="*/ 6387983 h 7341385"/>
              <a:gd name="connsiteX219" fmla="*/ 1640569 w 2183896"/>
              <a:gd name="connsiteY219" fmla="*/ 6594648 h 7341385"/>
              <a:gd name="connsiteX220" fmla="*/ 1614737 w 2183896"/>
              <a:gd name="connsiteY220" fmla="*/ 6821405 h 7341385"/>
              <a:gd name="connsiteX221" fmla="*/ 1474088 w 2183896"/>
              <a:gd name="connsiteY221" fmla="*/ 6844369 h 7341385"/>
              <a:gd name="connsiteX222" fmla="*/ 1310479 w 2183896"/>
              <a:gd name="connsiteY222" fmla="*/ 6700850 h 7341385"/>
              <a:gd name="connsiteX223" fmla="*/ 1238719 w 2183896"/>
              <a:gd name="connsiteY223" fmla="*/ 6468352 h 7341385"/>
              <a:gd name="connsiteX224" fmla="*/ 1204274 w 2183896"/>
              <a:gd name="connsiteY224" fmla="*/ 6494184 h 7341385"/>
              <a:gd name="connsiteX225" fmla="*/ 1224368 w 2183896"/>
              <a:gd name="connsiteY225" fmla="*/ 6531501 h 7341385"/>
              <a:gd name="connsiteX226" fmla="*/ 1224369 w 2183896"/>
              <a:gd name="connsiteY226" fmla="*/ 6571686 h 7341385"/>
              <a:gd name="connsiteX227" fmla="*/ 1235850 w 2183896"/>
              <a:gd name="connsiteY227" fmla="*/ 6660665 h 7341385"/>
              <a:gd name="connsiteX228" fmla="*/ 1210015 w 2183896"/>
              <a:gd name="connsiteY228" fmla="*/ 6695110 h 7341385"/>
              <a:gd name="connsiteX229" fmla="*/ 1232979 w 2183896"/>
              <a:gd name="connsiteY229" fmla="*/ 6766869 h 7341385"/>
              <a:gd name="connsiteX230" fmla="*/ 1235850 w 2183896"/>
              <a:gd name="connsiteY230" fmla="*/ 6841500 h 7341385"/>
              <a:gd name="connsiteX231" fmla="*/ 1319089 w 2183896"/>
              <a:gd name="connsiteY231" fmla="*/ 6904647 h 7341385"/>
              <a:gd name="connsiteX232" fmla="*/ 1327702 w 2183896"/>
              <a:gd name="connsiteY232" fmla="*/ 6953442 h 7341385"/>
              <a:gd name="connsiteX233" fmla="*/ 1310479 w 2183896"/>
              <a:gd name="connsiteY233" fmla="*/ 6979277 h 7341385"/>
              <a:gd name="connsiteX234" fmla="*/ 1327702 w 2183896"/>
              <a:gd name="connsiteY234" fmla="*/ 7051033 h 7341385"/>
              <a:gd name="connsiteX235" fmla="*/ 1321961 w 2183896"/>
              <a:gd name="connsiteY235" fmla="*/ 7142885 h 7341385"/>
              <a:gd name="connsiteX236" fmla="*/ 1333442 w 2183896"/>
              <a:gd name="connsiteY236" fmla="*/ 7200292 h 7341385"/>
              <a:gd name="connsiteX237" fmla="*/ 1313348 w 2183896"/>
              <a:gd name="connsiteY237" fmla="*/ 7309366 h 7341385"/>
              <a:gd name="connsiteX238" fmla="*/ 1267423 w 2183896"/>
              <a:gd name="connsiteY238" fmla="*/ 7338070 h 7341385"/>
              <a:gd name="connsiteX239" fmla="*/ 1083720 w 2183896"/>
              <a:gd name="connsiteY239" fmla="*/ 7338070 h 7341385"/>
              <a:gd name="connsiteX240" fmla="*/ 928720 w 2183896"/>
              <a:gd name="connsiteY240" fmla="*/ 7292144 h 7341385"/>
              <a:gd name="connsiteX241" fmla="*/ 871313 w 2183896"/>
              <a:gd name="connsiteY241" fmla="*/ 7214645 h 7341385"/>
              <a:gd name="connsiteX242" fmla="*/ 865573 w 2183896"/>
              <a:gd name="connsiteY242" fmla="*/ 7131404 h 7341385"/>
              <a:gd name="connsiteX243" fmla="*/ 908629 w 2183896"/>
              <a:gd name="connsiteY243" fmla="*/ 7071128 h 7341385"/>
              <a:gd name="connsiteX244" fmla="*/ 917239 w 2183896"/>
              <a:gd name="connsiteY244" fmla="*/ 7045293 h 7341385"/>
              <a:gd name="connsiteX245" fmla="*/ 868444 w 2183896"/>
              <a:gd name="connsiteY245" fmla="*/ 7048165 h 7341385"/>
              <a:gd name="connsiteX246" fmla="*/ 885666 w 2183896"/>
              <a:gd name="connsiteY246" fmla="*/ 7005108 h 7341385"/>
              <a:gd name="connsiteX247" fmla="*/ 934461 w 2183896"/>
              <a:gd name="connsiteY247" fmla="*/ 6967795 h 7341385"/>
              <a:gd name="connsiteX248" fmla="*/ 957423 w 2183896"/>
              <a:gd name="connsiteY248" fmla="*/ 6933351 h 7341385"/>
              <a:gd name="connsiteX249" fmla="*/ 966036 w 2183896"/>
              <a:gd name="connsiteY249" fmla="*/ 6910388 h 7341385"/>
              <a:gd name="connsiteX250" fmla="*/ 937332 w 2183896"/>
              <a:gd name="connsiteY250" fmla="*/ 6850109 h 7341385"/>
              <a:gd name="connsiteX251" fmla="*/ 940202 w 2183896"/>
              <a:gd name="connsiteY251" fmla="*/ 6786961 h 7341385"/>
              <a:gd name="connsiteX252" fmla="*/ 948815 w 2183896"/>
              <a:gd name="connsiteY252" fmla="*/ 6752517 h 7341385"/>
              <a:gd name="connsiteX253" fmla="*/ 902889 w 2183896"/>
              <a:gd name="connsiteY253" fmla="*/ 6741036 h 7341385"/>
              <a:gd name="connsiteX254" fmla="*/ 868444 w 2183896"/>
              <a:gd name="connsiteY254" fmla="*/ 6720945 h 7341385"/>
              <a:gd name="connsiteX255" fmla="*/ 845481 w 2183896"/>
              <a:gd name="connsiteY255" fmla="*/ 6654925 h 7341385"/>
              <a:gd name="connsiteX256" fmla="*/ 839740 w 2183896"/>
              <a:gd name="connsiteY256" fmla="*/ 6608999 h 7341385"/>
              <a:gd name="connsiteX257" fmla="*/ 842609 w 2183896"/>
              <a:gd name="connsiteY257" fmla="*/ 6586035 h 7341385"/>
              <a:gd name="connsiteX258" fmla="*/ 785202 w 2183896"/>
              <a:gd name="connsiteY258" fmla="*/ 6301872 h 7341385"/>
              <a:gd name="connsiteX259" fmla="*/ 719185 w 2183896"/>
              <a:gd name="connsiteY259" fmla="*/ 6052150 h 7341385"/>
              <a:gd name="connsiteX260" fmla="*/ 681869 w 2183896"/>
              <a:gd name="connsiteY260" fmla="*/ 5834002 h 7341385"/>
              <a:gd name="connsiteX261" fmla="*/ 641684 w 2183896"/>
              <a:gd name="connsiteY261" fmla="*/ 5521135 h 7341385"/>
              <a:gd name="connsiteX262" fmla="*/ 612981 w 2183896"/>
              <a:gd name="connsiteY262" fmla="*/ 5331691 h 7341385"/>
              <a:gd name="connsiteX263" fmla="*/ 615853 w 2183896"/>
              <a:gd name="connsiteY263" fmla="*/ 5277153 h 7341385"/>
              <a:gd name="connsiteX264" fmla="*/ 612980 w 2183896"/>
              <a:gd name="connsiteY264" fmla="*/ 5254190 h 7341385"/>
              <a:gd name="connsiteX265" fmla="*/ 595758 w 2183896"/>
              <a:gd name="connsiteY265" fmla="*/ 5145116 h 7341385"/>
              <a:gd name="connsiteX266" fmla="*/ 561314 w 2183896"/>
              <a:gd name="connsiteY266" fmla="*/ 4995858 h 7341385"/>
              <a:gd name="connsiteX267" fmla="*/ 546964 w 2183896"/>
              <a:gd name="connsiteY267" fmla="*/ 4921229 h 7341385"/>
              <a:gd name="connsiteX268" fmla="*/ 532611 w 2183896"/>
              <a:gd name="connsiteY268" fmla="*/ 4774841 h 7341385"/>
              <a:gd name="connsiteX269" fmla="*/ 515388 w 2183896"/>
              <a:gd name="connsiteY269" fmla="*/ 4599749 h 7341385"/>
              <a:gd name="connsiteX270" fmla="*/ 486685 w 2183896"/>
              <a:gd name="connsiteY270" fmla="*/ 4390214 h 7341385"/>
              <a:gd name="connsiteX271" fmla="*/ 460853 w 2183896"/>
              <a:gd name="connsiteY271" fmla="*/ 4177807 h 7341385"/>
              <a:gd name="connsiteX272" fmla="*/ 432149 w 2183896"/>
              <a:gd name="connsiteY272" fmla="*/ 4054381 h 7341385"/>
              <a:gd name="connsiteX273" fmla="*/ 432149 w 2183896"/>
              <a:gd name="connsiteY273" fmla="*/ 4002714 h 7341385"/>
              <a:gd name="connsiteX274" fmla="*/ 423537 w 2183896"/>
              <a:gd name="connsiteY274" fmla="*/ 3919476 h 7341385"/>
              <a:gd name="connsiteX275" fmla="*/ 417796 w 2183896"/>
              <a:gd name="connsiteY275" fmla="*/ 3841974 h 7341385"/>
              <a:gd name="connsiteX276" fmla="*/ 380483 w 2183896"/>
              <a:gd name="connsiteY276" fmla="*/ 3836234 h 7341385"/>
              <a:gd name="connsiteX277" fmla="*/ 348907 w 2183896"/>
              <a:gd name="connsiteY277" fmla="*/ 3887900 h 7341385"/>
              <a:gd name="connsiteX278" fmla="*/ 308723 w 2183896"/>
              <a:gd name="connsiteY278" fmla="*/ 3916604 h 7341385"/>
              <a:gd name="connsiteX279" fmla="*/ 277151 w 2183896"/>
              <a:gd name="connsiteY279" fmla="*/ 3902253 h 7341385"/>
              <a:gd name="connsiteX280" fmla="*/ 81966 w 2183896"/>
              <a:gd name="connsiteY280" fmla="*/ 3841974 h 7341385"/>
              <a:gd name="connsiteX281" fmla="*/ 67612 w 2183896"/>
              <a:gd name="connsiteY281" fmla="*/ 3816143 h 7341385"/>
              <a:gd name="connsiteX282" fmla="*/ 64743 w 2183896"/>
              <a:gd name="connsiteY282" fmla="*/ 3787439 h 7341385"/>
              <a:gd name="connsiteX283" fmla="*/ 18818 w 2183896"/>
              <a:gd name="connsiteY283" fmla="*/ 3775958 h 7341385"/>
              <a:gd name="connsiteX284" fmla="*/ 10206 w 2183896"/>
              <a:gd name="connsiteY284" fmla="*/ 3755864 h 7341385"/>
              <a:gd name="connsiteX285" fmla="*/ 41780 w 2183896"/>
              <a:gd name="connsiteY285" fmla="*/ 3672625 h 7341385"/>
              <a:gd name="connsiteX286" fmla="*/ 56131 w 2183896"/>
              <a:gd name="connsiteY286" fmla="*/ 3629567 h 7341385"/>
              <a:gd name="connsiteX287" fmla="*/ 33168 w 2183896"/>
              <a:gd name="connsiteY287" fmla="*/ 3514754 h 7341385"/>
              <a:gd name="connsiteX288" fmla="*/ 30300 w 2183896"/>
              <a:gd name="connsiteY288" fmla="*/ 3394198 h 7341385"/>
              <a:gd name="connsiteX289" fmla="*/ 38909 w 2183896"/>
              <a:gd name="connsiteY289" fmla="*/ 3325310 h 7341385"/>
              <a:gd name="connsiteX290" fmla="*/ 36040 w 2183896"/>
              <a:gd name="connsiteY290" fmla="*/ 3161701 h 7341385"/>
              <a:gd name="connsiteX291" fmla="*/ 30299 w 2183896"/>
              <a:gd name="connsiteY291" fmla="*/ 2909110 h 7341385"/>
              <a:gd name="connsiteX292" fmla="*/ 50391 w 2183896"/>
              <a:gd name="connsiteY292" fmla="*/ 2768461 h 7341385"/>
              <a:gd name="connsiteX293" fmla="*/ 41781 w 2183896"/>
              <a:gd name="connsiteY293" fmla="*/ 2754110 h 7341385"/>
              <a:gd name="connsiteX294" fmla="*/ 38908 w 2183896"/>
              <a:gd name="connsiteY294" fmla="*/ 2731147 h 7341385"/>
              <a:gd name="connsiteX295" fmla="*/ 10205 w 2183896"/>
              <a:gd name="connsiteY295" fmla="*/ 2676609 h 7341385"/>
              <a:gd name="connsiteX296" fmla="*/ 1596 w 2183896"/>
              <a:gd name="connsiteY296" fmla="*/ 2584757 h 7341385"/>
              <a:gd name="connsiteX297" fmla="*/ 18818 w 2183896"/>
              <a:gd name="connsiteY297" fmla="*/ 2530222 h 7341385"/>
              <a:gd name="connsiteX298" fmla="*/ 41781 w 2183896"/>
              <a:gd name="connsiteY298" fmla="*/ 2498647 h 7341385"/>
              <a:gd name="connsiteX299" fmla="*/ 30300 w 2183896"/>
              <a:gd name="connsiteY299" fmla="*/ 2403926 h 7341385"/>
              <a:gd name="connsiteX300" fmla="*/ 33168 w 2183896"/>
              <a:gd name="connsiteY300" fmla="*/ 2271890 h 7341385"/>
              <a:gd name="connsiteX301" fmla="*/ 44649 w 2183896"/>
              <a:gd name="connsiteY301" fmla="*/ 2211611 h 7341385"/>
              <a:gd name="connsiteX302" fmla="*/ 56131 w 2183896"/>
              <a:gd name="connsiteY302" fmla="*/ 2056612 h 7341385"/>
              <a:gd name="connsiteX303" fmla="*/ 84834 w 2183896"/>
              <a:gd name="connsiteY303" fmla="*/ 1812633 h 7341385"/>
              <a:gd name="connsiteX304" fmla="*/ 150854 w 2183896"/>
              <a:gd name="connsiteY304" fmla="*/ 1568651 h 7341385"/>
              <a:gd name="connsiteX305" fmla="*/ 168076 w 2183896"/>
              <a:gd name="connsiteY305" fmla="*/ 1494021 h 7341385"/>
              <a:gd name="connsiteX306" fmla="*/ 191039 w 2183896"/>
              <a:gd name="connsiteY306" fmla="*/ 1450968 h 7341385"/>
              <a:gd name="connsiteX307" fmla="*/ 274278 w 2183896"/>
              <a:gd name="connsiteY307" fmla="*/ 1353376 h 7341385"/>
              <a:gd name="connsiteX308" fmla="*/ 337426 w 2183896"/>
              <a:gd name="connsiteY308" fmla="*/ 1330412 h 7341385"/>
              <a:gd name="connsiteX309" fmla="*/ 380483 w 2183896"/>
              <a:gd name="connsiteY309" fmla="*/ 1307450 h 7341385"/>
              <a:gd name="connsiteX310" fmla="*/ 435018 w 2183896"/>
              <a:gd name="connsiteY310" fmla="*/ 1293097 h 7341385"/>
              <a:gd name="connsiteX311" fmla="*/ 466594 w 2183896"/>
              <a:gd name="connsiteY311" fmla="*/ 1281615 h 7341385"/>
              <a:gd name="connsiteX312" fmla="*/ 501038 w 2183896"/>
              <a:gd name="connsiteY312" fmla="*/ 1264393 h 7341385"/>
              <a:gd name="connsiteX313" fmla="*/ 541224 w 2183896"/>
              <a:gd name="connsiteY313" fmla="*/ 1252912 h 7341385"/>
              <a:gd name="connsiteX314" fmla="*/ 578536 w 2183896"/>
              <a:gd name="connsiteY314" fmla="*/ 1229948 h 7341385"/>
              <a:gd name="connsiteX315" fmla="*/ 658907 w 2183896"/>
              <a:gd name="connsiteY315" fmla="*/ 1189764 h 7341385"/>
              <a:gd name="connsiteX316" fmla="*/ 701963 w 2183896"/>
              <a:gd name="connsiteY316" fmla="*/ 1166801 h 7341385"/>
              <a:gd name="connsiteX317" fmla="*/ 739277 w 2183896"/>
              <a:gd name="connsiteY317" fmla="*/ 1143838 h 7341385"/>
              <a:gd name="connsiteX318" fmla="*/ 782333 w 2183896"/>
              <a:gd name="connsiteY318" fmla="*/ 1138097 h 7341385"/>
              <a:gd name="connsiteX319" fmla="*/ 782334 w 2183896"/>
              <a:gd name="connsiteY319" fmla="*/ 980229 h 7341385"/>
              <a:gd name="connsiteX320" fmla="*/ 681869 w 2183896"/>
              <a:gd name="connsiteY320" fmla="*/ 968748 h 7341385"/>
              <a:gd name="connsiteX321" fmla="*/ 644556 w 2183896"/>
              <a:gd name="connsiteY321" fmla="*/ 919950 h 7341385"/>
              <a:gd name="connsiteX322" fmla="*/ 630203 w 2183896"/>
              <a:gd name="connsiteY322" fmla="*/ 891247 h 7341385"/>
              <a:gd name="connsiteX323" fmla="*/ 569927 w 2183896"/>
              <a:gd name="connsiteY323" fmla="*/ 816617 h 7341385"/>
              <a:gd name="connsiteX324" fmla="*/ 524001 w 2183896"/>
              <a:gd name="connsiteY324" fmla="*/ 753469 h 7341385"/>
              <a:gd name="connsiteX325" fmla="*/ 501039 w 2183896"/>
              <a:gd name="connsiteY325" fmla="*/ 681712 h 7341385"/>
              <a:gd name="connsiteX326" fmla="*/ 498166 w 2183896"/>
              <a:gd name="connsiteY326" fmla="*/ 609951 h 7341385"/>
              <a:gd name="connsiteX327" fmla="*/ 457981 w 2183896"/>
              <a:gd name="connsiteY327" fmla="*/ 578378 h 7341385"/>
              <a:gd name="connsiteX328" fmla="*/ 452240 w 2183896"/>
              <a:gd name="connsiteY328" fmla="*/ 529581 h 7341385"/>
              <a:gd name="connsiteX329" fmla="*/ 437891 w 2183896"/>
              <a:gd name="connsiteY329" fmla="*/ 506619 h 7341385"/>
              <a:gd name="connsiteX330" fmla="*/ 437890 w 2183896"/>
              <a:gd name="connsiteY330" fmla="*/ 532453 h 7341385"/>
              <a:gd name="connsiteX331" fmla="*/ 412055 w 2183896"/>
              <a:gd name="connsiteY331" fmla="*/ 454952 h 7341385"/>
              <a:gd name="connsiteX332" fmla="*/ 397706 w 2183896"/>
              <a:gd name="connsiteY332" fmla="*/ 348750 h 7341385"/>
              <a:gd name="connsiteX333" fmla="*/ 391964 w 2183896"/>
              <a:gd name="connsiteY333" fmla="*/ 368842 h 7341385"/>
              <a:gd name="connsiteX334" fmla="*/ 400574 w 2183896"/>
              <a:gd name="connsiteY334" fmla="*/ 317175 h 7341385"/>
              <a:gd name="connsiteX335" fmla="*/ 423537 w 2183896"/>
              <a:gd name="connsiteY335" fmla="*/ 219583 h 7341385"/>
              <a:gd name="connsiteX336" fmla="*/ 489557 w 2183896"/>
              <a:gd name="connsiteY336" fmla="*/ 136344 h 7341385"/>
              <a:gd name="connsiteX337" fmla="*/ 480944 w 2183896"/>
              <a:gd name="connsiteY337" fmla="*/ 133472 h 7341385"/>
              <a:gd name="connsiteX338" fmla="*/ 569927 w 2183896"/>
              <a:gd name="connsiteY338" fmla="*/ 64583 h 7341385"/>
              <a:gd name="connsiteX339" fmla="*/ 630203 w 2183896"/>
              <a:gd name="connsiteY339" fmla="*/ 87546 h 7341385"/>
              <a:gd name="connsiteX340" fmla="*/ 693350 w 2183896"/>
              <a:gd name="connsiteY340" fmla="*/ 55975 h 7341385"/>
              <a:gd name="connsiteX341" fmla="*/ 750758 w 2183896"/>
              <a:gd name="connsiteY341" fmla="*/ 44493 h 7341385"/>
              <a:gd name="connsiteX342" fmla="*/ 782334 w 2183896"/>
              <a:gd name="connsiteY342" fmla="*/ 27270 h 7341385"/>
              <a:gd name="connsiteX343" fmla="*/ 813906 w 2183896"/>
              <a:gd name="connsiteY343" fmla="*/ 27270 h 7341385"/>
              <a:gd name="connsiteX344" fmla="*/ 845481 w 2183896"/>
              <a:gd name="connsiteY344" fmla="*/ 15789 h 7341385"/>
              <a:gd name="connsiteX345" fmla="*/ 914370 w 2183896"/>
              <a:gd name="connsiteY345" fmla="*/ 12917 h 7341385"/>
              <a:gd name="connsiteX346" fmla="*/ 951683 w 2183896"/>
              <a:gd name="connsiteY346" fmla="*/ 10048 h 7341385"/>
              <a:gd name="connsiteX347" fmla="*/ 1000480 w 2183896"/>
              <a:gd name="connsiteY347" fmla="*/ 1435 h 7341385"/>
              <a:gd name="connsiteX348" fmla="*/ 1016983 w 2183896"/>
              <a:gd name="connsiteY348"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797602 w 2183896"/>
              <a:gd name="connsiteY65" fmla="*/ 2765288 h 7341385"/>
              <a:gd name="connsiteX66" fmla="*/ 319884 w 2183896"/>
              <a:gd name="connsiteY66" fmla="*/ 2880390 h 7341385"/>
              <a:gd name="connsiteX67" fmla="*/ 296299 w 2183896"/>
              <a:gd name="connsiteY67" fmla="*/ 2903482 h 7341385"/>
              <a:gd name="connsiteX68" fmla="*/ 295032 w 2183896"/>
              <a:gd name="connsiteY68" fmla="*/ 2910748 h 7341385"/>
              <a:gd name="connsiteX69" fmla="*/ 315246 w 2183896"/>
              <a:gd name="connsiteY69" fmla="*/ 3112300 h 7341385"/>
              <a:gd name="connsiteX70" fmla="*/ 292943 w 2183896"/>
              <a:gd name="connsiteY70" fmla="*/ 3346476 h 7341385"/>
              <a:gd name="connsiteX71" fmla="*/ 281790 w 2183896"/>
              <a:gd name="connsiteY71" fmla="*/ 3524895 h 7341385"/>
              <a:gd name="connsiteX72" fmla="*/ 305237 w 2183896"/>
              <a:gd name="connsiteY72" fmla="*/ 3628847 h 7341385"/>
              <a:gd name="connsiteX73" fmla="*/ 402720 w 2183896"/>
              <a:gd name="connsiteY73" fmla="*/ 3653078 h 7341385"/>
              <a:gd name="connsiteX74" fmla="*/ 455108 w 2183896"/>
              <a:gd name="connsiteY74" fmla="*/ 3724515 h 7341385"/>
              <a:gd name="connsiteX75" fmla="*/ 345571 w 2183896"/>
              <a:gd name="connsiteY75" fmla="*/ 3712609 h 7341385"/>
              <a:gd name="connsiteX76" fmla="*/ 274133 w 2183896"/>
              <a:gd name="connsiteY76" fmla="*/ 3705465 h 7341385"/>
              <a:gd name="connsiteX77" fmla="*/ 337549 w 2183896"/>
              <a:gd name="connsiteY77" fmla="*/ 3781375 h 7341385"/>
              <a:gd name="connsiteX78" fmla="*/ 705536 w 2183896"/>
              <a:gd name="connsiteY78" fmla="*/ 3814828 h 7341385"/>
              <a:gd name="connsiteX79" fmla="*/ 797602 w 2183896"/>
              <a:gd name="connsiteY79" fmla="*/ 2765288 h 7341385"/>
              <a:gd name="connsiteX80" fmla="*/ 420669 w 2183896"/>
              <a:gd name="connsiteY80" fmla="*/ 2779942 h 7341385"/>
              <a:gd name="connsiteX81" fmla="*/ 406315 w 2183896"/>
              <a:gd name="connsiteY81" fmla="*/ 2794295 h 7341385"/>
              <a:gd name="connsiteX82" fmla="*/ 369002 w 2183896"/>
              <a:gd name="connsiteY82" fmla="*/ 2828740 h 7341385"/>
              <a:gd name="connsiteX83" fmla="*/ 343166 w 2183896"/>
              <a:gd name="connsiteY83" fmla="*/ 2828739 h 7341385"/>
              <a:gd name="connsiteX84" fmla="*/ 340298 w 2183896"/>
              <a:gd name="connsiteY84" fmla="*/ 2874665 h 7341385"/>
              <a:gd name="connsiteX85" fmla="*/ 414928 w 2183896"/>
              <a:gd name="connsiteY85" fmla="*/ 2854637 h 7341385"/>
              <a:gd name="connsiteX86" fmla="*/ 417796 w 2183896"/>
              <a:gd name="connsiteY86" fmla="*/ 2814386 h 7341385"/>
              <a:gd name="connsiteX87" fmla="*/ 420669 w 2183896"/>
              <a:gd name="connsiteY87" fmla="*/ 2779942 h 7341385"/>
              <a:gd name="connsiteX88" fmla="*/ 1654922 w 2183896"/>
              <a:gd name="connsiteY88" fmla="*/ 2335038 h 7341385"/>
              <a:gd name="connsiteX89" fmla="*/ 1643440 w 2183896"/>
              <a:gd name="connsiteY89" fmla="*/ 2375223 h 7341385"/>
              <a:gd name="connsiteX90" fmla="*/ 1649182 w 2183896"/>
              <a:gd name="connsiteY90" fmla="*/ 2478556 h 7341385"/>
              <a:gd name="connsiteX91" fmla="*/ 1675013 w 2183896"/>
              <a:gd name="connsiteY91" fmla="*/ 2782814 h 7341385"/>
              <a:gd name="connsiteX92" fmla="*/ 1720939 w 2183896"/>
              <a:gd name="connsiteY92" fmla="*/ 2963645 h 7341385"/>
              <a:gd name="connsiteX93" fmla="*/ 1712330 w 2183896"/>
              <a:gd name="connsiteY93" fmla="*/ 2857443 h 7341385"/>
              <a:gd name="connsiteX94" fmla="*/ 1700847 w 2183896"/>
              <a:gd name="connsiteY94" fmla="*/ 2616333 h 7341385"/>
              <a:gd name="connsiteX95" fmla="*/ 1680754 w 2183896"/>
              <a:gd name="connsiteY95" fmla="*/ 2395314 h 7341385"/>
              <a:gd name="connsiteX96" fmla="*/ 1654922 w 2183896"/>
              <a:gd name="connsiteY96" fmla="*/ 2335038 h 7341385"/>
              <a:gd name="connsiteX97" fmla="*/ 1016983 w 2183896"/>
              <a:gd name="connsiteY97" fmla="*/ 0 h 7341385"/>
              <a:gd name="connsiteX98" fmla="*/ 1063628 w 2183896"/>
              <a:gd name="connsiteY98" fmla="*/ 7176 h 7341385"/>
              <a:gd name="connsiteX99" fmla="*/ 1132517 w 2183896"/>
              <a:gd name="connsiteY99" fmla="*/ 38752 h 7341385"/>
              <a:gd name="connsiteX100" fmla="*/ 1115294 w 2183896"/>
              <a:gd name="connsiteY100" fmla="*/ 33011 h 7341385"/>
              <a:gd name="connsiteX101" fmla="*/ 1175571 w 2183896"/>
              <a:gd name="connsiteY101" fmla="*/ 93287 h 7341385"/>
              <a:gd name="connsiteX102" fmla="*/ 1207147 w 2183896"/>
              <a:gd name="connsiteY102" fmla="*/ 133472 h 7341385"/>
              <a:gd name="connsiteX103" fmla="*/ 1192793 w 2183896"/>
              <a:gd name="connsiteY103" fmla="*/ 124863 h 7341385"/>
              <a:gd name="connsiteX104" fmla="*/ 1224368 w 2183896"/>
              <a:gd name="connsiteY104" fmla="*/ 162175 h 7341385"/>
              <a:gd name="connsiteX105" fmla="*/ 1301867 w 2183896"/>
              <a:gd name="connsiteY105" fmla="*/ 256898 h 7341385"/>
              <a:gd name="connsiteX106" fmla="*/ 1330571 w 2183896"/>
              <a:gd name="connsiteY106" fmla="*/ 406157 h 7341385"/>
              <a:gd name="connsiteX107" fmla="*/ 1327701 w 2183896"/>
              <a:gd name="connsiteY107" fmla="*/ 518100 h 7341385"/>
              <a:gd name="connsiteX108" fmla="*/ 1350664 w 2183896"/>
              <a:gd name="connsiteY108" fmla="*/ 535322 h 7341385"/>
              <a:gd name="connsiteX109" fmla="*/ 1319088 w 2183896"/>
              <a:gd name="connsiteY109" fmla="*/ 518100 h 7341385"/>
              <a:gd name="connsiteX110" fmla="*/ 1319088 w 2183896"/>
              <a:gd name="connsiteY110" fmla="*/ 552544 h 7341385"/>
              <a:gd name="connsiteX111" fmla="*/ 1342052 w 2183896"/>
              <a:gd name="connsiteY111" fmla="*/ 566898 h 7341385"/>
              <a:gd name="connsiteX112" fmla="*/ 1321961 w 2183896"/>
              <a:gd name="connsiteY112" fmla="*/ 564026 h 7341385"/>
              <a:gd name="connsiteX113" fmla="*/ 1324830 w 2183896"/>
              <a:gd name="connsiteY113" fmla="*/ 589861 h 7341385"/>
              <a:gd name="connsiteX114" fmla="*/ 1353533 w 2183896"/>
              <a:gd name="connsiteY114" fmla="*/ 615693 h 7341385"/>
              <a:gd name="connsiteX115" fmla="*/ 1339183 w 2183896"/>
              <a:gd name="connsiteY115" fmla="*/ 609952 h 7341385"/>
              <a:gd name="connsiteX116" fmla="*/ 1347792 w 2183896"/>
              <a:gd name="connsiteY116" fmla="*/ 635786 h 7341385"/>
              <a:gd name="connsiteX117" fmla="*/ 1356405 w 2183896"/>
              <a:gd name="connsiteY117" fmla="*/ 647268 h 7341385"/>
              <a:gd name="connsiteX118" fmla="*/ 1339182 w 2183896"/>
              <a:gd name="connsiteY118" fmla="*/ 635786 h 7341385"/>
              <a:gd name="connsiteX119" fmla="*/ 1333443 w 2183896"/>
              <a:gd name="connsiteY119" fmla="*/ 653008 h 7341385"/>
              <a:gd name="connsiteX120" fmla="*/ 1339183 w 2183896"/>
              <a:gd name="connsiteY120" fmla="*/ 675972 h 7341385"/>
              <a:gd name="connsiteX121" fmla="*/ 1324829 w 2183896"/>
              <a:gd name="connsiteY121" fmla="*/ 658749 h 7341385"/>
              <a:gd name="connsiteX122" fmla="*/ 1321960 w 2183896"/>
              <a:gd name="connsiteY122" fmla="*/ 678841 h 7341385"/>
              <a:gd name="connsiteX123" fmla="*/ 1333443 w 2183896"/>
              <a:gd name="connsiteY123" fmla="*/ 701803 h 7341385"/>
              <a:gd name="connsiteX124" fmla="*/ 1316220 w 2183896"/>
              <a:gd name="connsiteY124" fmla="*/ 687453 h 7341385"/>
              <a:gd name="connsiteX125" fmla="*/ 1313349 w 2183896"/>
              <a:gd name="connsiteY125" fmla="*/ 701803 h 7341385"/>
              <a:gd name="connsiteX126" fmla="*/ 1316219 w 2183896"/>
              <a:gd name="connsiteY126" fmla="*/ 716156 h 7341385"/>
              <a:gd name="connsiteX127" fmla="*/ 1287517 w 2183896"/>
              <a:gd name="connsiteY127" fmla="*/ 690322 h 7341385"/>
              <a:gd name="connsiteX128" fmla="*/ 1284645 w 2183896"/>
              <a:gd name="connsiteY128" fmla="*/ 721897 h 7341385"/>
              <a:gd name="connsiteX129" fmla="*/ 1293257 w 2183896"/>
              <a:gd name="connsiteY129" fmla="*/ 739119 h 7341385"/>
              <a:gd name="connsiteX130" fmla="*/ 1276035 w 2183896"/>
              <a:gd name="connsiteY130" fmla="*/ 733378 h 7341385"/>
              <a:gd name="connsiteX131" fmla="*/ 1287516 w 2183896"/>
              <a:gd name="connsiteY131" fmla="*/ 753469 h 7341385"/>
              <a:gd name="connsiteX132" fmla="*/ 1304739 w 2183896"/>
              <a:gd name="connsiteY132" fmla="*/ 762082 h 7341385"/>
              <a:gd name="connsiteX133" fmla="*/ 1284645 w 2183896"/>
              <a:gd name="connsiteY133" fmla="*/ 756341 h 7341385"/>
              <a:gd name="connsiteX134" fmla="*/ 1287516 w 2183896"/>
              <a:gd name="connsiteY134" fmla="*/ 770691 h 7341385"/>
              <a:gd name="connsiteX135" fmla="*/ 1296126 w 2183896"/>
              <a:gd name="connsiteY135" fmla="*/ 785044 h 7341385"/>
              <a:gd name="connsiteX136" fmla="*/ 1273163 w 2183896"/>
              <a:gd name="connsiteY136" fmla="*/ 767822 h 7341385"/>
              <a:gd name="connsiteX137" fmla="*/ 1261682 w 2183896"/>
              <a:gd name="connsiteY137" fmla="*/ 782173 h 7341385"/>
              <a:gd name="connsiteX138" fmla="*/ 1264554 w 2183896"/>
              <a:gd name="connsiteY138" fmla="*/ 808008 h 7341385"/>
              <a:gd name="connsiteX139" fmla="*/ 1253072 w 2183896"/>
              <a:gd name="connsiteY139" fmla="*/ 793655 h 7341385"/>
              <a:gd name="connsiteX140" fmla="*/ 1241591 w 2183896"/>
              <a:gd name="connsiteY140" fmla="*/ 813749 h 7341385"/>
              <a:gd name="connsiteX141" fmla="*/ 1238719 w 2183896"/>
              <a:gd name="connsiteY141" fmla="*/ 833839 h 7341385"/>
              <a:gd name="connsiteX142" fmla="*/ 1232979 w 2183896"/>
              <a:gd name="connsiteY142" fmla="*/ 819489 h 7341385"/>
              <a:gd name="connsiteX143" fmla="*/ 1230110 w 2183896"/>
              <a:gd name="connsiteY143" fmla="*/ 851062 h 7341385"/>
              <a:gd name="connsiteX144" fmla="*/ 1235850 w 2183896"/>
              <a:gd name="connsiteY144" fmla="*/ 874024 h 7341385"/>
              <a:gd name="connsiteX145" fmla="*/ 1224368 w 2183896"/>
              <a:gd name="connsiteY145" fmla="*/ 856803 h 7341385"/>
              <a:gd name="connsiteX146" fmla="*/ 1215755 w 2183896"/>
              <a:gd name="connsiteY146" fmla="*/ 894119 h 7341385"/>
              <a:gd name="connsiteX147" fmla="*/ 1255941 w 2183896"/>
              <a:gd name="connsiteY147" fmla="*/ 985969 h 7341385"/>
              <a:gd name="connsiteX148" fmla="*/ 1296126 w 2183896"/>
              <a:gd name="connsiteY148" fmla="*/ 1049117 h 7341385"/>
              <a:gd name="connsiteX149" fmla="*/ 1336311 w 2183896"/>
              <a:gd name="connsiteY149" fmla="*/ 1072081 h 7341385"/>
              <a:gd name="connsiteX150" fmla="*/ 1356404 w 2183896"/>
              <a:gd name="connsiteY150" fmla="*/ 1069208 h 7341385"/>
              <a:gd name="connsiteX151" fmla="*/ 1370755 w 2183896"/>
              <a:gd name="connsiteY151" fmla="*/ 1077821 h 7341385"/>
              <a:gd name="connsiteX152" fmla="*/ 1405200 w 2183896"/>
              <a:gd name="connsiteY152" fmla="*/ 1077821 h 7341385"/>
              <a:gd name="connsiteX153" fmla="*/ 1448257 w 2183896"/>
              <a:gd name="connsiteY153" fmla="*/ 1097912 h 7341385"/>
              <a:gd name="connsiteX154" fmla="*/ 1491310 w 2183896"/>
              <a:gd name="connsiteY154" fmla="*/ 1100784 h 7341385"/>
              <a:gd name="connsiteX155" fmla="*/ 1586033 w 2183896"/>
              <a:gd name="connsiteY155" fmla="*/ 1123747 h 7341385"/>
              <a:gd name="connsiteX156" fmla="*/ 1637700 w 2183896"/>
              <a:gd name="connsiteY156" fmla="*/ 1129488 h 7341385"/>
              <a:gd name="connsiteX157" fmla="*/ 1715199 w 2183896"/>
              <a:gd name="connsiteY157" fmla="*/ 1149578 h 7341385"/>
              <a:gd name="connsiteX158" fmla="*/ 1758255 w 2183896"/>
              <a:gd name="connsiteY158" fmla="*/ 1161060 h 7341385"/>
              <a:gd name="connsiteX159" fmla="*/ 1881680 w 2183896"/>
              <a:gd name="connsiteY159" fmla="*/ 1235690 h 7341385"/>
              <a:gd name="connsiteX160" fmla="*/ 1944827 w 2183896"/>
              <a:gd name="connsiteY160" fmla="*/ 1382079 h 7341385"/>
              <a:gd name="connsiteX161" fmla="*/ 1964921 w 2183896"/>
              <a:gd name="connsiteY161" fmla="*/ 1422264 h 7341385"/>
              <a:gd name="connsiteX162" fmla="*/ 1990753 w 2183896"/>
              <a:gd name="connsiteY162" fmla="*/ 1531338 h 7341385"/>
              <a:gd name="connsiteX163" fmla="*/ 2019456 w 2183896"/>
              <a:gd name="connsiteY163" fmla="*/ 1640412 h 7341385"/>
              <a:gd name="connsiteX164" fmla="*/ 2056773 w 2183896"/>
              <a:gd name="connsiteY164" fmla="*/ 1798279 h 7341385"/>
              <a:gd name="connsiteX165" fmla="*/ 2091217 w 2183896"/>
              <a:gd name="connsiteY165" fmla="*/ 1996335 h 7341385"/>
              <a:gd name="connsiteX166" fmla="*/ 2125661 w 2183896"/>
              <a:gd name="connsiteY166" fmla="*/ 2306334 h 7341385"/>
              <a:gd name="connsiteX167" fmla="*/ 2148624 w 2183896"/>
              <a:gd name="connsiteY167" fmla="*/ 2573276 h 7341385"/>
              <a:gd name="connsiteX168" fmla="*/ 2183068 w 2183896"/>
              <a:gd name="connsiteY168" fmla="*/ 2840221 h 7341385"/>
              <a:gd name="connsiteX169" fmla="*/ 2183068 w 2183896"/>
              <a:gd name="connsiteY169" fmla="*/ 3015311 h 7341385"/>
              <a:gd name="connsiteX170" fmla="*/ 2174455 w 2183896"/>
              <a:gd name="connsiteY170" fmla="*/ 3253553 h 7341385"/>
              <a:gd name="connsiteX171" fmla="*/ 2160105 w 2183896"/>
              <a:gd name="connsiteY171" fmla="*/ 3422902 h 7341385"/>
              <a:gd name="connsiteX172" fmla="*/ 2137142 w 2183896"/>
              <a:gd name="connsiteY172" fmla="*/ 3543456 h 7341385"/>
              <a:gd name="connsiteX173" fmla="*/ 2122789 w 2183896"/>
              <a:gd name="connsiteY173" fmla="*/ 3586514 h 7341385"/>
              <a:gd name="connsiteX174" fmla="*/ 2117048 w 2183896"/>
              <a:gd name="connsiteY174" fmla="*/ 3652531 h 7341385"/>
              <a:gd name="connsiteX175" fmla="*/ 2094086 w 2183896"/>
              <a:gd name="connsiteY175" fmla="*/ 3712809 h 7341385"/>
              <a:gd name="connsiteX176" fmla="*/ 2071123 w 2183896"/>
              <a:gd name="connsiteY176" fmla="*/ 3718550 h 7341385"/>
              <a:gd name="connsiteX177" fmla="*/ 2028069 w 2183896"/>
              <a:gd name="connsiteY177" fmla="*/ 3689846 h 7341385"/>
              <a:gd name="connsiteX178" fmla="*/ 2007974 w 2183896"/>
              <a:gd name="connsiteY178" fmla="*/ 3684106 h 7341385"/>
              <a:gd name="connsiteX179" fmla="*/ 1970661 w 2183896"/>
              <a:gd name="connsiteY179" fmla="*/ 3761604 h 7341385"/>
              <a:gd name="connsiteX180" fmla="*/ 1918995 w 2183896"/>
              <a:gd name="connsiteY180" fmla="*/ 3816142 h 7341385"/>
              <a:gd name="connsiteX181" fmla="*/ 1850107 w 2183896"/>
              <a:gd name="connsiteY181" fmla="*/ 3864936 h 7341385"/>
              <a:gd name="connsiteX182" fmla="*/ 1835754 w 2183896"/>
              <a:gd name="connsiteY182" fmla="*/ 3890772 h 7341385"/>
              <a:gd name="connsiteX183" fmla="*/ 1852975 w 2183896"/>
              <a:gd name="connsiteY183" fmla="*/ 3956788 h 7341385"/>
              <a:gd name="connsiteX184" fmla="*/ 1873070 w 2183896"/>
              <a:gd name="connsiteY184" fmla="*/ 4381601 h 7341385"/>
              <a:gd name="connsiteX185" fmla="*/ 1861588 w 2183896"/>
              <a:gd name="connsiteY185" fmla="*/ 4473453 h 7341385"/>
              <a:gd name="connsiteX186" fmla="*/ 1873069 w 2183896"/>
              <a:gd name="connsiteY186" fmla="*/ 4602620 h 7341385"/>
              <a:gd name="connsiteX187" fmla="*/ 1930477 w 2183896"/>
              <a:gd name="connsiteY187" fmla="*/ 4843730 h 7341385"/>
              <a:gd name="connsiteX188" fmla="*/ 1916123 w 2183896"/>
              <a:gd name="connsiteY188" fmla="*/ 4992989 h 7341385"/>
              <a:gd name="connsiteX189" fmla="*/ 1893161 w 2183896"/>
              <a:gd name="connsiteY189" fmla="*/ 5130767 h 7341385"/>
              <a:gd name="connsiteX190" fmla="*/ 1893160 w 2183896"/>
              <a:gd name="connsiteY190" fmla="*/ 5205395 h 7341385"/>
              <a:gd name="connsiteX191" fmla="*/ 1873069 w 2183896"/>
              <a:gd name="connsiteY191" fmla="*/ 5216877 h 7341385"/>
              <a:gd name="connsiteX192" fmla="*/ 1835754 w 2183896"/>
              <a:gd name="connsiteY192" fmla="*/ 5239840 h 7341385"/>
              <a:gd name="connsiteX193" fmla="*/ 1847235 w 2183896"/>
              <a:gd name="connsiteY193" fmla="*/ 5325951 h 7341385"/>
              <a:gd name="connsiteX194" fmla="*/ 1838626 w 2183896"/>
              <a:gd name="connsiteY194" fmla="*/ 5354654 h 7341385"/>
              <a:gd name="connsiteX195" fmla="*/ 1824272 w 2183896"/>
              <a:gd name="connsiteY195" fmla="*/ 5357523 h 7341385"/>
              <a:gd name="connsiteX196" fmla="*/ 1809922 w 2183896"/>
              <a:gd name="connsiteY196" fmla="*/ 5369004 h 7341385"/>
              <a:gd name="connsiteX197" fmla="*/ 1804181 w 2183896"/>
              <a:gd name="connsiteY197" fmla="*/ 5406320 h 7341385"/>
              <a:gd name="connsiteX198" fmla="*/ 1809922 w 2183896"/>
              <a:gd name="connsiteY198" fmla="*/ 5429283 h 7341385"/>
              <a:gd name="connsiteX199" fmla="*/ 1807050 w 2183896"/>
              <a:gd name="connsiteY199" fmla="*/ 5457987 h 7341385"/>
              <a:gd name="connsiteX200" fmla="*/ 1786959 w 2183896"/>
              <a:gd name="connsiteY200" fmla="*/ 5472337 h 7341385"/>
              <a:gd name="connsiteX201" fmla="*/ 1769736 w 2183896"/>
              <a:gd name="connsiteY201" fmla="*/ 5480949 h 7341385"/>
              <a:gd name="connsiteX202" fmla="*/ 1749642 w 2183896"/>
              <a:gd name="connsiteY202" fmla="*/ 5526875 h 7341385"/>
              <a:gd name="connsiteX203" fmla="*/ 1680754 w 2183896"/>
              <a:gd name="connsiteY203" fmla="*/ 5641689 h 7341385"/>
              <a:gd name="connsiteX204" fmla="*/ 1608997 w 2183896"/>
              <a:gd name="connsiteY204" fmla="*/ 5782336 h 7341385"/>
              <a:gd name="connsiteX205" fmla="*/ 1565939 w 2183896"/>
              <a:gd name="connsiteY205" fmla="*/ 5891409 h 7341385"/>
              <a:gd name="connsiteX206" fmla="*/ 1548717 w 2183896"/>
              <a:gd name="connsiteY206" fmla="*/ 5931594 h 7341385"/>
              <a:gd name="connsiteX207" fmla="*/ 1537236 w 2183896"/>
              <a:gd name="connsiteY207" fmla="*/ 5989002 h 7341385"/>
              <a:gd name="connsiteX208" fmla="*/ 1522886 w 2183896"/>
              <a:gd name="connsiteY208" fmla="*/ 6011964 h 7341385"/>
              <a:gd name="connsiteX209" fmla="*/ 1511404 w 2183896"/>
              <a:gd name="connsiteY209" fmla="*/ 6037799 h 7341385"/>
              <a:gd name="connsiteX210" fmla="*/ 1505663 w 2183896"/>
              <a:gd name="connsiteY210" fmla="*/ 6057891 h 7341385"/>
              <a:gd name="connsiteX211" fmla="*/ 1471219 w 2183896"/>
              <a:gd name="connsiteY211" fmla="*/ 6089466 h 7341385"/>
              <a:gd name="connsiteX212" fmla="*/ 1488441 w 2183896"/>
              <a:gd name="connsiteY212" fmla="*/ 6169836 h 7341385"/>
              <a:gd name="connsiteX213" fmla="*/ 1571681 w 2183896"/>
              <a:gd name="connsiteY213" fmla="*/ 6195667 h 7341385"/>
              <a:gd name="connsiteX214" fmla="*/ 1577421 w 2183896"/>
              <a:gd name="connsiteY214" fmla="*/ 6238724 h 7341385"/>
              <a:gd name="connsiteX215" fmla="*/ 1548717 w 2183896"/>
              <a:gd name="connsiteY215" fmla="*/ 6247334 h 7341385"/>
              <a:gd name="connsiteX216" fmla="*/ 1597515 w 2183896"/>
              <a:gd name="connsiteY216" fmla="*/ 6316223 h 7341385"/>
              <a:gd name="connsiteX217" fmla="*/ 1542976 w 2183896"/>
              <a:gd name="connsiteY217" fmla="*/ 6342057 h 7341385"/>
              <a:gd name="connsiteX218" fmla="*/ 1565940 w 2183896"/>
              <a:gd name="connsiteY218" fmla="*/ 6387983 h 7341385"/>
              <a:gd name="connsiteX219" fmla="*/ 1640569 w 2183896"/>
              <a:gd name="connsiteY219" fmla="*/ 6594648 h 7341385"/>
              <a:gd name="connsiteX220" fmla="*/ 1614737 w 2183896"/>
              <a:gd name="connsiteY220" fmla="*/ 6821405 h 7341385"/>
              <a:gd name="connsiteX221" fmla="*/ 1474088 w 2183896"/>
              <a:gd name="connsiteY221" fmla="*/ 6844369 h 7341385"/>
              <a:gd name="connsiteX222" fmla="*/ 1310479 w 2183896"/>
              <a:gd name="connsiteY222" fmla="*/ 6700850 h 7341385"/>
              <a:gd name="connsiteX223" fmla="*/ 1238719 w 2183896"/>
              <a:gd name="connsiteY223" fmla="*/ 6468352 h 7341385"/>
              <a:gd name="connsiteX224" fmla="*/ 1204274 w 2183896"/>
              <a:gd name="connsiteY224" fmla="*/ 6494184 h 7341385"/>
              <a:gd name="connsiteX225" fmla="*/ 1224368 w 2183896"/>
              <a:gd name="connsiteY225" fmla="*/ 6531501 h 7341385"/>
              <a:gd name="connsiteX226" fmla="*/ 1224369 w 2183896"/>
              <a:gd name="connsiteY226" fmla="*/ 6571686 h 7341385"/>
              <a:gd name="connsiteX227" fmla="*/ 1235850 w 2183896"/>
              <a:gd name="connsiteY227" fmla="*/ 6660665 h 7341385"/>
              <a:gd name="connsiteX228" fmla="*/ 1210015 w 2183896"/>
              <a:gd name="connsiteY228" fmla="*/ 6695110 h 7341385"/>
              <a:gd name="connsiteX229" fmla="*/ 1232979 w 2183896"/>
              <a:gd name="connsiteY229" fmla="*/ 6766869 h 7341385"/>
              <a:gd name="connsiteX230" fmla="*/ 1235850 w 2183896"/>
              <a:gd name="connsiteY230" fmla="*/ 6841500 h 7341385"/>
              <a:gd name="connsiteX231" fmla="*/ 1319089 w 2183896"/>
              <a:gd name="connsiteY231" fmla="*/ 6904647 h 7341385"/>
              <a:gd name="connsiteX232" fmla="*/ 1327702 w 2183896"/>
              <a:gd name="connsiteY232" fmla="*/ 6953442 h 7341385"/>
              <a:gd name="connsiteX233" fmla="*/ 1310479 w 2183896"/>
              <a:gd name="connsiteY233" fmla="*/ 6979277 h 7341385"/>
              <a:gd name="connsiteX234" fmla="*/ 1327702 w 2183896"/>
              <a:gd name="connsiteY234" fmla="*/ 7051033 h 7341385"/>
              <a:gd name="connsiteX235" fmla="*/ 1321961 w 2183896"/>
              <a:gd name="connsiteY235" fmla="*/ 7142885 h 7341385"/>
              <a:gd name="connsiteX236" fmla="*/ 1333442 w 2183896"/>
              <a:gd name="connsiteY236" fmla="*/ 7200292 h 7341385"/>
              <a:gd name="connsiteX237" fmla="*/ 1313348 w 2183896"/>
              <a:gd name="connsiteY237" fmla="*/ 7309366 h 7341385"/>
              <a:gd name="connsiteX238" fmla="*/ 1267423 w 2183896"/>
              <a:gd name="connsiteY238" fmla="*/ 7338070 h 7341385"/>
              <a:gd name="connsiteX239" fmla="*/ 1083720 w 2183896"/>
              <a:gd name="connsiteY239" fmla="*/ 7338070 h 7341385"/>
              <a:gd name="connsiteX240" fmla="*/ 928720 w 2183896"/>
              <a:gd name="connsiteY240" fmla="*/ 7292144 h 7341385"/>
              <a:gd name="connsiteX241" fmla="*/ 871313 w 2183896"/>
              <a:gd name="connsiteY241" fmla="*/ 7214645 h 7341385"/>
              <a:gd name="connsiteX242" fmla="*/ 865573 w 2183896"/>
              <a:gd name="connsiteY242" fmla="*/ 7131404 h 7341385"/>
              <a:gd name="connsiteX243" fmla="*/ 908629 w 2183896"/>
              <a:gd name="connsiteY243" fmla="*/ 7071128 h 7341385"/>
              <a:gd name="connsiteX244" fmla="*/ 917239 w 2183896"/>
              <a:gd name="connsiteY244" fmla="*/ 7045293 h 7341385"/>
              <a:gd name="connsiteX245" fmla="*/ 868444 w 2183896"/>
              <a:gd name="connsiteY245" fmla="*/ 7048165 h 7341385"/>
              <a:gd name="connsiteX246" fmla="*/ 885666 w 2183896"/>
              <a:gd name="connsiteY246" fmla="*/ 7005108 h 7341385"/>
              <a:gd name="connsiteX247" fmla="*/ 934461 w 2183896"/>
              <a:gd name="connsiteY247" fmla="*/ 6967795 h 7341385"/>
              <a:gd name="connsiteX248" fmla="*/ 957423 w 2183896"/>
              <a:gd name="connsiteY248" fmla="*/ 6933351 h 7341385"/>
              <a:gd name="connsiteX249" fmla="*/ 966036 w 2183896"/>
              <a:gd name="connsiteY249" fmla="*/ 6910388 h 7341385"/>
              <a:gd name="connsiteX250" fmla="*/ 937332 w 2183896"/>
              <a:gd name="connsiteY250" fmla="*/ 6850109 h 7341385"/>
              <a:gd name="connsiteX251" fmla="*/ 940202 w 2183896"/>
              <a:gd name="connsiteY251" fmla="*/ 6786961 h 7341385"/>
              <a:gd name="connsiteX252" fmla="*/ 948815 w 2183896"/>
              <a:gd name="connsiteY252" fmla="*/ 6752517 h 7341385"/>
              <a:gd name="connsiteX253" fmla="*/ 902889 w 2183896"/>
              <a:gd name="connsiteY253" fmla="*/ 6741036 h 7341385"/>
              <a:gd name="connsiteX254" fmla="*/ 868444 w 2183896"/>
              <a:gd name="connsiteY254" fmla="*/ 6720945 h 7341385"/>
              <a:gd name="connsiteX255" fmla="*/ 845481 w 2183896"/>
              <a:gd name="connsiteY255" fmla="*/ 6654925 h 7341385"/>
              <a:gd name="connsiteX256" fmla="*/ 839740 w 2183896"/>
              <a:gd name="connsiteY256" fmla="*/ 6608999 h 7341385"/>
              <a:gd name="connsiteX257" fmla="*/ 842609 w 2183896"/>
              <a:gd name="connsiteY257" fmla="*/ 6586035 h 7341385"/>
              <a:gd name="connsiteX258" fmla="*/ 785202 w 2183896"/>
              <a:gd name="connsiteY258" fmla="*/ 6301872 h 7341385"/>
              <a:gd name="connsiteX259" fmla="*/ 719185 w 2183896"/>
              <a:gd name="connsiteY259" fmla="*/ 6052150 h 7341385"/>
              <a:gd name="connsiteX260" fmla="*/ 681869 w 2183896"/>
              <a:gd name="connsiteY260" fmla="*/ 5834002 h 7341385"/>
              <a:gd name="connsiteX261" fmla="*/ 641684 w 2183896"/>
              <a:gd name="connsiteY261" fmla="*/ 5521135 h 7341385"/>
              <a:gd name="connsiteX262" fmla="*/ 612981 w 2183896"/>
              <a:gd name="connsiteY262" fmla="*/ 5331691 h 7341385"/>
              <a:gd name="connsiteX263" fmla="*/ 615853 w 2183896"/>
              <a:gd name="connsiteY263" fmla="*/ 5277153 h 7341385"/>
              <a:gd name="connsiteX264" fmla="*/ 612980 w 2183896"/>
              <a:gd name="connsiteY264" fmla="*/ 5254190 h 7341385"/>
              <a:gd name="connsiteX265" fmla="*/ 595758 w 2183896"/>
              <a:gd name="connsiteY265" fmla="*/ 5145116 h 7341385"/>
              <a:gd name="connsiteX266" fmla="*/ 561314 w 2183896"/>
              <a:gd name="connsiteY266" fmla="*/ 4995858 h 7341385"/>
              <a:gd name="connsiteX267" fmla="*/ 546964 w 2183896"/>
              <a:gd name="connsiteY267" fmla="*/ 4921229 h 7341385"/>
              <a:gd name="connsiteX268" fmla="*/ 532611 w 2183896"/>
              <a:gd name="connsiteY268" fmla="*/ 4774841 h 7341385"/>
              <a:gd name="connsiteX269" fmla="*/ 515388 w 2183896"/>
              <a:gd name="connsiteY269" fmla="*/ 4599749 h 7341385"/>
              <a:gd name="connsiteX270" fmla="*/ 486685 w 2183896"/>
              <a:gd name="connsiteY270" fmla="*/ 4390214 h 7341385"/>
              <a:gd name="connsiteX271" fmla="*/ 460853 w 2183896"/>
              <a:gd name="connsiteY271" fmla="*/ 4177807 h 7341385"/>
              <a:gd name="connsiteX272" fmla="*/ 432149 w 2183896"/>
              <a:gd name="connsiteY272" fmla="*/ 4054381 h 7341385"/>
              <a:gd name="connsiteX273" fmla="*/ 432149 w 2183896"/>
              <a:gd name="connsiteY273" fmla="*/ 4002714 h 7341385"/>
              <a:gd name="connsiteX274" fmla="*/ 423537 w 2183896"/>
              <a:gd name="connsiteY274" fmla="*/ 3919476 h 7341385"/>
              <a:gd name="connsiteX275" fmla="*/ 417796 w 2183896"/>
              <a:gd name="connsiteY275" fmla="*/ 3841974 h 7341385"/>
              <a:gd name="connsiteX276" fmla="*/ 380483 w 2183896"/>
              <a:gd name="connsiteY276" fmla="*/ 3836234 h 7341385"/>
              <a:gd name="connsiteX277" fmla="*/ 348907 w 2183896"/>
              <a:gd name="connsiteY277" fmla="*/ 3887900 h 7341385"/>
              <a:gd name="connsiteX278" fmla="*/ 308723 w 2183896"/>
              <a:gd name="connsiteY278" fmla="*/ 3916604 h 7341385"/>
              <a:gd name="connsiteX279" fmla="*/ 277151 w 2183896"/>
              <a:gd name="connsiteY279" fmla="*/ 3902253 h 7341385"/>
              <a:gd name="connsiteX280" fmla="*/ 81966 w 2183896"/>
              <a:gd name="connsiteY280" fmla="*/ 3841974 h 7341385"/>
              <a:gd name="connsiteX281" fmla="*/ 67612 w 2183896"/>
              <a:gd name="connsiteY281" fmla="*/ 3816143 h 7341385"/>
              <a:gd name="connsiteX282" fmla="*/ 64743 w 2183896"/>
              <a:gd name="connsiteY282" fmla="*/ 3787439 h 7341385"/>
              <a:gd name="connsiteX283" fmla="*/ 18818 w 2183896"/>
              <a:gd name="connsiteY283" fmla="*/ 3775958 h 7341385"/>
              <a:gd name="connsiteX284" fmla="*/ 10206 w 2183896"/>
              <a:gd name="connsiteY284" fmla="*/ 3755864 h 7341385"/>
              <a:gd name="connsiteX285" fmla="*/ 41780 w 2183896"/>
              <a:gd name="connsiteY285" fmla="*/ 3672625 h 7341385"/>
              <a:gd name="connsiteX286" fmla="*/ 56131 w 2183896"/>
              <a:gd name="connsiteY286" fmla="*/ 3629567 h 7341385"/>
              <a:gd name="connsiteX287" fmla="*/ 33168 w 2183896"/>
              <a:gd name="connsiteY287" fmla="*/ 3514754 h 7341385"/>
              <a:gd name="connsiteX288" fmla="*/ 30300 w 2183896"/>
              <a:gd name="connsiteY288" fmla="*/ 3394198 h 7341385"/>
              <a:gd name="connsiteX289" fmla="*/ 38909 w 2183896"/>
              <a:gd name="connsiteY289" fmla="*/ 3325310 h 7341385"/>
              <a:gd name="connsiteX290" fmla="*/ 36040 w 2183896"/>
              <a:gd name="connsiteY290" fmla="*/ 3161701 h 7341385"/>
              <a:gd name="connsiteX291" fmla="*/ 30299 w 2183896"/>
              <a:gd name="connsiteY291" fmla="*/ 2909110 h 7341385"/>
              <a:gd name="connsiteX292" fmla="*/ 50391 w 2183896"/>
              <a:gd name="connsiteY292" fmla="*/ 2768461 h 7341385"/>
              <a:gd name="connsiteX293" fmla="*/ 41781 w 2183896"/>
              <a:gd name="connsiteY293" fmla="*/ 2754110 h 7341385"/>
              <a:gd name="connsiteX294" fmla="*/ 38908 w 2183896"/>
              <a:gd name="connsiteY294" fmla="*/ 2731147 h 7341385"/>
              <a:gd name="connsiteX295" fmla="*/ 10205 w 2183896"/>
              <a:gd name="connsiteY295" fmla="*/ 2676609 h 7341385"/>
              <a:gd name="connsiteX296" fmla="*/ 1596 w 2183896"/>
              <a:gd name="connsiteY296" fmla="*/ 2584757 h 7341385"/>
              <a:gd name="connsiteX297" fmla="*/ 18818 w 2183896"/>
              <a:gd name="connsiteY297" fmla="*/ 2530222 h 7341385"/>
              <a:gd name="connsiteX298" fmla="*/ 41781 w 2183896"/>
              <a:gd name="connsiteY298" fmla="*/ 2498647 h 7341385"/>
              <a:gd name="connsiteX299" fmla="*/ 30300 w 2183896"/>
              <a:gd name="connsiteY299" fmla="*/ 2403926 h 7341385"/>
              <a:gd name="connsiteX300" fmla="*/ 33168 w 2183896"/>
              <a:gd name="connsiteY300" fmla="*/ 2271890 h 7341385"/>
              <a:gd name="connsiteX301" fmla="*/ 44649 w 2183896"/>
              <a:gd name="connsiteY301" fmla="*/ 2211611 h 7341385"/>
              <a:gd name="connsiteX302" fmla="*/ 56131 w 2183896"/>
              <a:gd name="connsiteY302" fmla="*/ 2056612 h 7341385"/>
              <a:gd name="connsiteX303" fmla="*/ 84834 w 2183896"/>
              <a:gd name="connsiteY303" fmla="*/ 1812633 h 7341385"/>
              <a:gd name="connsiteX304" fmla="*/ 150854 w 2183896"/>
              <a:gd name="connsiteY304" fmla="*/ 1568651 h 7341385"/>
              <a:gd name="connsiteX305" fmla="*/ 168076 w 2183896"/>
              <a:gd name="connsiteY305" fmla="*/ 1494021 h 7341385"/>
              <a:gd name="connsiteX306" fmla="*/ 191039 w 2183896"/>
              <a:gd name="connsiteY306" fmla="*/ 1450968 h 7341385"/>
              <a:gd name="connsiteX307" fmla="*/ 274278 w 2183896"/>
              <a:gd name="connsiteY307" fmla="*/ 1353376 h 7341385"/>
              <a:gd name="connsiteX308" fmla="*/ 337426 w 2183896"/>
              <a:gd name="connsiteY308" fmla="*/ 1330412 h 7341385"/>
              <a:gd name="connsiteX309" fmla="*/ 380483 w 2183896"/>
              <a:gd name="connsiteY309" fmla="*/ 1307450 h 7341385"/>
              <a:gd name="connsiteX310" fmla="*/ 435018 w 2183896"/>
              <a:gd name="connsiteY310" fmla="*/ 1293097 h 7341385"/>
              <a:gd name="connsiteX311" fmla="*/ 466594 w 2183896"/>
              <a:gd name="connsiteY311" fmla="*/ 1281615 h 7341385"/>
              <a:gd name="connsiteX312" fmla="*/ 501038 w 2183896"/>
              <a:gd name="connsiteY312" fmla="*/ 1264393 h 7341385"/>
              <a:gd name="connsiteX313" fmla="*/ 541224 w 2183896"/>
              <a:gd name="connsiteY313" fmla="*/ 1252912 h 7341385"/>
              <a:gd name="connsiteX314" fmla="*/ 578536 w 2183896"/>
              <a:gd name="connsiteY314" fmla="*/ 1229948 h 7341385"/>
              <a:gd name="connsiteX315" fmla="*/ 658907 w 2183896"/>
              <a:gd name="connsiteY315" fmla="*/ 1189764 h 7341385"/>
              <a:gd name="connsiteX316" fmla="*/ 701963 w 2183896"/>
              <a:gd name="connsiteY316" fmla="*/ 1166801 h 7341385"/>
              <a:gd name="connsiteX317" fmla="*/ 739277 w 2183896"/>
              <a:gd name="connsiteY317" fmla="*/ 1143838 h 7341385"/>
              <a:gd name="connsiteX318" fmla="*/ 782333 w 2183896"/>
              <a:gd name="connsiteY318" fmla="*/ 1138097 h 7341385"/>
              <a:gd name="connsiteX319" fmla="*/ 782334 w 2183896"/>
              <a:gd name="connsiteY319" fmla="*/ 980229 h 7341385"/>
              <a:gd name="connsiteX320" fmla="*/ 681869 w 2183896"/>
              <a:gd name="connsiteY320" fmla="*/ 968748 h 7341385"/>
              <a:gd name="connsiteX321" fmla="*/ 644556 w 2183896"/>
              <a:gd name="connsiteY321" fmla="*/ 919950 h 7341385"/>
              <a:gd name="connsiteX322" fmla="*/ 630203 w 2183896"/>
              <a:gd name="connsiteY322" fmla="*/ 891247 h 7341385"/>
              <a:gd name="connsiteX323" fmla="*/ 569927 w 2183896"/>
              <a:gd name="connsiteY323" fmla="*/ 816617 h 7341385"/>
              <a:gd name="connsiteX324" fmla="*/ 524001 w 2183896"/>
              <a:gd name="connsiteY324" fmla="*/ 753469 h 7341385"/>
              <a:gd name="connsiteX325" fmla="*/ 501039 w 2183896"/>
              <a:gd name="connsiteY325" fmla="*/ 681712 h 7341385"/>
              <a:gd name="connsiteX326" fmla="*/ 498166 w 2183896"/>
              <a:gd name="connsiteY326" fmla="*/ 609951 h 7341385"/>
              <a:gd name="connsiteX327" fmla="*/ 457981 w 2183896"/>
              <a:gd name="connsiteY327" fmla="*/ 578378 h 7341385"/>
              <a:gd name="connsiteX328" fmla="*/ 452240 w 2183896"/>
              <a:gd name="connsiteY328" fmla="*/ 529581 h 7341385"/>
              <a:gd name="connsiteX329" fmla="*/ 437891 w 2183896"/>
              <a:gd name="connsiteY329" fmla="*/ 506619 h 7341385"/>
              <a:gd name="connsiteX330" fmla="*/ 437890 w 2183896"/>
              <a:gd name="connsiteY330" fmla="*/ 532453 h 7341385"/>
              <a:gd name="connsiteX331" fmla="*/ 412055 w 2183896"/>
              <a:gd name="connsiteY331" fmla="*/ 454952 h 7341385"/>
              <a:gd name="connsiteX332" fmla="*/ 397706 w 2183896"/>
              <a:gd name="connsiteY332" fmla="*/ 348750 h 7341385"/>
              <a:gd name="connsiteX333" fmla="*/ 391964 w 2183896"/>
              <a:gd name="connsiteY333" fmla="*/ 368842 h 7341385"/>
              <a:gd name="connsiteX334" fmla="*/ 400574 w 2183896"/>
              <a:gd name="connsiteY334" fmla="*/ 317175 h 7341385"/>
              <a:gd name="connsiteX335" fmla="*/ 423537 w 2183896"/>
              <a:gd name="connsiteY335" fmla="*/ 219583 h 7341385"/>
              <a:gd name="connsiteX336" fmla="*/ 489557 w 2183896"/>
              <a:gd name="connsiteY336" fmla="*/ 136344 h 7341385"/>
              <a:gd name="connsiteX337" fmla="*/ 480944 w 2183896"/>
              <a:gd name="connsiteY337" fmla="*/ 133472 h 7341385"/>
              <a:gd name="connsiteX338" fmla="*/ 569927 w 2183896"/>
              <a:gd name="connsiteY338" fmla="*/ 64583 h 7341385"/>
              <a:gd name="connsiteX339" fmla="*/ 630203 w 2183896"/>
              <a:gd name="connsiteY339" fmla="*/ 87546 h 7341385"/>
              <a:gd name="connsiteX340" fmla="*/ 693350 w 2183896"/>
              <a:gd name="connsiteY340" fmla="*/ 55975 h 7341385"/>
              <a:gd name="connsiteX341" fmla="*/ 750758 w 2183896"/>
              <a:gd name="connsiteY341" fmla="*/ 44493 h 7341385"/>
              <a:gd name="connsiteX342" fmla="*/ 782334 w 2183896"/>
              <a:gd name="connsiteY342" fmla="*/ 27270 h 7341385"/>
              <a:gd name="connsiteX343" fmla="*/ 813906 w 2183896"/>
              <a:gd name="connsiteY343" fmla="*/ 27270 h 7341385"/>
              <a:gd name="connsiteX344" fmla="*/ 845481 w 2183896"/>
              <a:gd name="connsiteY344" fmla="*/ 15789 h 7341385"/>
              <a:gd name="connsiteX345" fmla="*/ 914370 w 2183896"/>
              <a:gd name="connsiteY345" fmla="*/ 12917 h 7341385"/>
              <a:gd name="connsiteX346" fmla="*/ 951683 w 2183896"/>
              <a:gd name="connsiteY346" fmla="*/ 10048 h 7341385"/>
              <a:gd name="connsiteX347" fmla="*/ 1000480 w 2183896"/>
              <a:gd name="connsiteY347" fmla="*/ 1435 h 7341385"/>
              <a:gd name="connsiteX348" fmla="*/ 1016983 w 2183896"/>
              <a:gd name="connsiteY348"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797602 w 2183896"/>
              <a:gd name="connsiteY65" fmla="*/ 2765288 h 7341385"/>
              <a:gd name="connsiteX66" fmla="*/ 319884 w 2183896"/>
              <a:gd name="connsiteY66" fmla="*/ 2880390 h 7341385"/>
              <a:gd name="connsiteX67" fmla="*/ 296299 w 2183896"/>
              <a:gd name="connsiteY67" fmla="*/ 2903482 h 7341385"/>
              <a:gd name="connsiteX68" fmla="*/ 295032 w 2183896"/>
              <a:gd name="connsiteY68" fmla="*/ 2910748 h 7341385"/>
              <a:gd name="connsiteX69" fmla="*/ 315246 w 2183896"/>
              <a:gd name="connsiteY69" fmla="*/ 3112300 h 7341385"/>
              <a:gd name="connsiteX70" fmla="*/ 292943 w 2183896"/>
              <a:gd name="connsiteY70" fmla="*/ 3346476 h 7341385"/>
              <a:gd name="connsiteX71" fmla="*/ 281790 w 2183896"/>
              <a:gd name="connsiteY71" fmla="*/ 3524895 h 7341385"/>
              <a:gd name="connsiteX72" fmla="*/ 305237 w 2183896"/>
              <a:gd name="connsiteY72" fmla="*/ 3628847 h 7341385"/>
              <a:gd name="connsiteX73" fmla="*/ 402720 w 2183896"/>
              <a:gd name="connsiteY73" fmla="*/ 3653078 h 7341385"/>
              <a:gd name="connsiteX74" fmla="*/ 452727 w 2183896"/>
              <a:gd name="connsiteY74" fmla="*/ 3726897 h 7341385"/>
              <a:gd name="connsiteX75" fmla="*/ 345571 w 2183896"/>
              <a:gd name="connsiteY75" fmla="*/ 3712609 h 7341385"/>
              <a:gd name="connsiteX76" fmla="*/ 274133 w 2183896"/>
              <a:gd name="connsiteY76" fmla="*/ 3705465 h 7341385"/>
              <a:gd name="connsiteX77" fmla="*/ 337549 w 2183896"/>
              <a:gd name="connsiteY77" fmla="*/ 3781375 h 7341385"/>
              <a:gd name="connsiteX78" fmla="*/ 705536 w 2183896"/>
              <a:gd name="connsiteY78" fmla="*/ 3814828 h 7341385"/>
              <a:gd name="connsiteX79" fmla="*/ 797602 w 2183896"/>
              <a:gd name="connsiteY79" fmla="*/ 2765288 h 7341385"/>
              <a:gd name="connsiteX80" fmla="*/ 420669 w 2183896"/>
              <a:gd name="connsiteY80" fmla="*/ 2779942 h 7341385"/>
              <a:gd name="connsiteX81" fmla="*/ 406315 w 2183896"/>
              <a:gd name="connsiteY81" fmla="*/ 2794295 h 7341385"/>
              <a:gd name="connsiteX82" fmla="*/ 369002 w 2183896"/>
              <a:gd name="connsiteY82" fmla="*/ 2828740 h 7341385"/>
              <a:gd name="connsiteX83" fmla="*/ 343166 w 2183896"/>
              <a:gd name="connsiteY83" fmla="*/ 2828739 h 7341385"/>
              <a:gd name="connsiteX84" fmla="*/ 340298 w 2183896"/>
              <a:gd name="connsiteY84" fmla="*/ 2874665 h 7341385"/>
              <a:gd name="connsiteX85" fmla="*/ 414928 w 2183896"/>
              <a:gd name="connsiteY85" fmla="*/ 2854637 h 7341385"/>
              <a:gd name="connsiteX86" fmla="*/ 417796 w 2183896"/>
              <a:gd name="connsiteY86" fmla="*/ 2814386 h 7341385"/>
              <a:gd name="connsiteX87" fmla="*/ 420669 w 2183896"/>
              <a:gd name="connsiteY87" fmla="*/ 2779942 h 7341385"/>
              <a:gd name="connsiteX88" fmla="*/ 1654922 w 2183896"/>
              <a:gd name="connsiteY88" fmla="*/ 2335038 h 7341385"/>
              <a:gd name="connsiteX89" fmla="*/ 1643440 w 2183896"/>
              <a:gd name="connsiteY89" fmla="*/ 2375223 h 7341385"/>
              <a:gd name="connsiteX90" fmla="*/ 1649182 w 2183896"/>
              <a:gd name="connsiteY90" fmla="*/ 2478556 h 7341385"/>
              <a:gd name="connsiteX91" fmla="*/ 1675013 w 2183896"/>
              <a:gd name="connsiteY91" fmla="*/ 2782814 h 7341385"/>
              <a:gd name="connsiteX92" fmla="*/ 1720939 w 2183896"/>
              <a:gd name="connsiteY92" fmla="*/ 2963645 h 7341385"/>
              <a:gd name="connsiteX93" fmla="*/ 1712330 w 2183896"/>
              <a:gd name="connsiteY93" fmla="*/ 2857443 h 7341385"/>
              <a:gd name="connsiteX94" fmla="*/ 1700847 w 2183896"/>
              <a:gd name="connsiteY94" fmla="*/ 2616333 h 7341385"/>
              <a:gd name="connsiteX95" fmla="*/ 1680754 w 2183896"/>
              <a:gd name="connsiteY95" fmla="*/ 2395314 h 7341385"/>
              <a:gd name="connsiteX96" fmla="*/ 1654922 w 2183896"/>
              <a:gd name="connsiteY96" fmla="*/ 2335038 h 7341385"/>
              <a:gd name="connsiteX97" fmla="*/ 1016983 w 2183896"/>
              <a:gd name="connsiteY97" fmla="*/ 0 h 7341385"/>
              <a:gd name="connsiteX98" fmla="*/ 1063628 w 2183896"/>
              <a:gd name="connsiteY98" fmla="*/ 7176 h 7341385"/>
              <a:gd name="connsiteX99" fmla="*/ 1132517 w 2183896"/>
              <a:gd name="connsiteY99" fmla="*/ 38752 h 7341385"/>
              <a:gd name="connsiteX100" fmla="*/ 1115294 w 2183896"/>
              <a:gd name="connsiteY100" fmla="*/ 33011 h 7341385"/>
              <a:gd name="connsiteX101" fmla="*/ 1175571 w 2183896"/>
              <a:gd name="connsiteY101" fmla="*/ 93287 h 7341385"/>
              <a:gd name="connsiteX102" fmla="*/ 1207147 w 2183896"/>
              <a:gd name="connsiteY102" fmla="*/ 133472 h 7341385"/>
              <a:gd name="connsiteX103" fmla="*/ 1192793 w 2183896"/>
              <a:gd name="connsiteY103" fmla="*/ 124863 h 7341385"/>
              <a:gd name="connsiteX104" fmla="*/ 1224368 w 2183896"/>
              <a:gd name="connsiteY104" fmla="*/ 162175 h 7341385"/>
              <a:gd name="connsiteX105" fmla="*/ 1301867 w 2183896"/>
              <a:gd name="connsiteY105" fmla="*/ 256898 h 7341385"/>
              <a:gd name="connsiteX106" fmla="*/ 1330571 w 2183896"/>
              <a:gd name="connsiteY106" fmla="*/ 406157 h 7341385"/>
              <a:gd name="connsiteX107" fmla="*/ 1327701 w 2183896"/>
              <a:gd name="connsiteY107" fmla="*/ 518100 h 7341385"/>
              <a:gd name="connsiteX108" fmla="*/ 1350664 w 2183896"/>
              <a:gd name="connsiteY108" fmla="*/ 535322 h 7341385"/>
              <a:gd name="connsiteX109" fmla="*/ 1319088 w 2183896"/>
              <a:gd name="connsiteY109" fmla="*/ 518100 h 7341385"/>
              <a:gd name="connsiteX110" fmla="*/ 1319088 w 2183896"/>
              <a:gd name="connsiteY110" fmla="*/ 552544 h 7341385"/>
              <a:gd name="connsiteX111" fmla="*/ 1342052 w 2183896"/>
              <a:gd name="connsiteY111" fmla="*/ 566898 h 7341385"/>
              <a:gd name="connsiteX112" fmla="*/ 1321961 w 2183896"/>
              <a:gd name="connsiteY112" fmla="*/ 564026 h 7341385"/>
              <a:gd name="connsiteX113" fmla="*/ 1324830 w 2183896"/>
              <a:gd name="connsiteY113" fmla="*/ 589861 h 7341385"/>
              <a:gd name="connsiteX114" fmla="*/ 1353533 w 2183896"/>
              <a:gd name="connsiteY114" fmla="*/ 615693 h 7341385"/>
              <a:gd name="connsiteX115" fmla="*/ 1339183 w 2183896"/>
              <a:gd name="connsiteY115" fmla="*/ 609952 h 7341385"/>
              <a:gd name="connsiteX116" fmla="*/ 1347792 w 2183896"/>
              <a:gd name="connsiteY116" fmla="*/ 635786 h 7341385"/>
              <a:gd name="connsiteX117" fmla="*/ 1356405 w 2183896"/>
              <a:gd name="connsiteY117" fmla="*/ 647268 h 7341385"/>
              <a:gd name="connsiteX118" fmla="*/ 1339182 w 2183896"/>
              <a:gd name="connsiteY118" fmla="*/ 635786 h 7341385"/>
              <a:gd name="connsiteX119" fmla="*/ 1333443 w 2183896"/>
              <a:gd name="connsiteY119" fmla="*/ 653008 h 7341385"/>
              <a:gd name="connsiteX120" fmla="*/ 1339183 w 2183896"/>
              <a:gd name="connsiteY120" fmla="*/ 675972 h 7341385"/>
              <a:gd name="connsiteX121" fmla="*/ 1324829 w 2183896"/>
              <a:gd name="connsiteY121" fmla="*/ 658749 h 7341385"/>
              <a:gd name="connsiteX122" fmla="*/ 1321960 w 2183896"/>
              <a:gd name="connsiteY122" fmla="*/ 678841 h 7341385"/>
              <a:gd name="connsiteX123" fmla="*/ 1333443 w 2183896"/>
              <a:gd name="connsiteY123" fmla="*/ 701803 h 7341385"/>
              <a:gd name="connsiteX124" fmla="*/ 1316220 w 2183896"/>
              <a:gd name="connsiteY124" fmla="*/ 687453 h 7341385"/>
              <a:gd name="connsiteX125" fmla="*/ 1313349 w 2183896"/>
              <a:gd name="connsiteY125" fmla="*/ 701803 h 7341385"/>
              <a:gd name="connsiteX126" fmla="*/ 1316219 w 2183896"/>
              <a:gd name="connsiteY126" fmla="*/ 716156 h 7341385"/>
              <a:gd name="connsiteX127" fmla="*/ 1287517 w 2183896"/>
              <a:gd name="connsiteY127" fmla="*/ 690322 h 7341385"/>
              <a:gd name="connsiteX128" fmla="*/ 1284645 w 2183896"/>
              <a:gd name="connsiteY128" fmla="*/ 721897 h 7341385"/>
              <a:gd name="connsiteX129" fmla="*/ 1293257 w 2183896"/>
              <a:gd name="connsiteY129" fmla="*/ 739119 h 7341385"/>
              <a:gd name="connsiteX130" fmla="*/ 1276035 w 2183896"/>
              <a:gd name="connsiteY130" fmla="*/ 733378 h 7341385"/>
              <a:gd name="connsiteX131" fmla="*/ 1287516 w 2183896"/>
              <a:gd name="connsiteY131" fmla="*/ 753469 h 7341385"/>
              <a:gd name="connsiteX132" fmla="*/ 1304739 w 2183896"/>
              <a:gd name="connsiteY132" fmla="*/ 762082 h 7341385"/>
              <a:gd name="connsiteX133" fmla="*/ 1284645 w 2183896"/>
              <a:gd name="connsiteY133" fmla="*/ 756341 h 7341385"/>
              <a:gd name="connsiteX134" fmla="*/ 1287516 w 2183896"/>
              <a:gd name="connsiteY134" fmla="*/ 770691 h 7341385"/>
              <a:gd name="connsiteX135" fmla="*/ 1296126 w 2183896"/>
              <a:gd name="connsiteY135" fmla="*/ 785044 h 7341385"/>
              <a:gd name="connsiteX136" fmla="*/ 1273163 w 2183896"/>
              <a:gd name="connsiteY136" fmla="*/ 767822 h 7341385"/>
              <a:gd name="connsiteX137" fmla="*/ 1261682 w 2183896"/>
              <a:gd name="connsiteY137" fmla="*/ 782173 h 7341385"/>
              <a:gd name="connsiteX138" fmla="*/ 1264554 w 2183896"/>
              <a:gd name="connsiteY138" fmla="*/ 808008 h 7341385"/>
              <a:gd name="connsiteX139" fmla="*/ 1253072 w 2183896"/>
              <a:gd name="connsiteY139" fmla="*/ 793655 h 7341385"/>
              <a:gd name="connsiteX140" fmla="*/ 1241591 w 2183896"/>
              <a:gd name="connsiteY140" fmla="*/ 813749 h 7341385"/>
              <a:gd name="connsiteX141" fmla="*/ 1238719 w 2183896"/>
              <a:gd name="connsiteY141" fmla="*/ 833839 h 7341385"/>
              <a:gd name="connsiteX142" fmla="*/ 1232979 w 2183896"/>
              <a:gd name="connsiteY142" fmla="*/ 819489 h 7341385"/>
              <a:gd name="connsiteX143" fmla="*/ 1230110 w 2183896"/>
              <a:gd name="connsiteY143" fmla="*/ 851062 h 7341385"/>
              <a:gd name="connsiteX144" fmla="*/ 1235850 w 2183896"/>
              <a:gd name="connsiteY144" fmla="*/ 874024 h 7341385"/>
              <a:gd name="connsiteX145" fmla="*/ 1224368 w 2183896"/>
              <a:gd name="connsiteY145" fmla="*/ 856803 h 7341385"/>
              <a:gd name="connsiteX146" fmla="*/ 1215755 w 2183896"/>
              <a:gd name="connsiteY146" fmla="*/ 894119 h 7341385"/>
              <a:gd name="connsiteX147" fmla="*/ 1255941 w 2183896"/>
              <a:gd name="connsiteY147" fmla="*/ 985969 h 7341385"/>
              <a:gd name="connsiteX148" fmla="*/ 1296126 w 2183896"/>
              <a:gd name="connsiteY148" fmla="*/ 1049117 h 7341385"/>
              <a:gd name="connsiteX149" fmla="*/ 1336311 w 2183896"/>
              <a:gd name="connsiteY149" fmla="*/ 1072081 h 7341385"/>
              <a:gd name="connsiteX150" fmla="*/ 1356404 w 2183896"/>
              <a:gd name="connsiteY150" fmla="*/ 1069208 h 7341385"/>
              <a:gd name="connsiteX151" fmla="*/ 1370755 w 2183896"/>
              <a:gd name="connsiteY151" fmla="*/ 1077821 h 7341385"/>
              <a:gd name="connsiteX152" fmla="*/ 1405200 w 2183896"/>
              <a:gd name="connsiteY152" fmla="*/ 1077821 h 7341385"/>
              <a:gd name="connsiteX153" fmla="*/ 1448257 w 2183896"/>
              <a:gd name="connsiteY153" fmla="*/ 1097912 h 7341385"/>
              <a:gd name="connsiteX154" fmla="*/ 1491310 w 2183896"/>
              <a:gd name="connsiteY154" fmla="*/ 1100784 h 7341385"/>
              <a:gd name="connsiteX155" fmla="*/ 1586033 w 2183896"/>
              <a:gd name="connsiteY155" fmla="*/ 1123747 h 7341385"/>
              <a:gd name="connsiteX156" fmla="*/ 1637700 w 2183896"/>
              <a:gd name="connsiteY156" fmla="*/ 1129488 h 7341385"/>
              <a:gd name="connsiteX157" fmla="*/ 1715199 w 2183896"/>
              <a:gd name="connsiteY157" fmla="*/ 1149578 h 7341385"/>
              <a:gd name="connsiteX158" fmla="*/ 1758255 w 2183896"/>
              <a:gd name="connsiteY158" fmla="*/ 1161060 h 7341385"/>
              <a:gd name="connsiteX159" fmla="*/ 1881680 w 2183896"/>
              <a:gd name="connsiteY159" fmla="*/ 1235690 h 7341385"/>
              <a:gd name="connsiteX160" fmla="*/ 1944827 w 2183896"/>
              <a:gd name="connsiteY160" fmla="*/ 1382079 h 7341385"/>
              <a:gd name="connsiteX161" fmla="*/ 1964921 w 2183896"/>
              <a:gd name="connsiteY161" fmla="*/ 1422264 h 7341385"/>
              <a:gd name="connsiteX162" fmla="*/ 1990753 w 2183896"/>
              <a:gd name="connsiteY162" fmla="*/ 1531338 h 7341385"/>
              <a:gd name="connsiteX163" fmla="*/ 2019456 w 2183896"/>
              <a:gd name="connsiteY163" fmla="*/ 1640412 h 7341385"/>
              <a:gd name="connsiteX164" fmla="*/ 2056773 w 2183896"/>
              <a:gd name="connsiteY164" fmla="*/ 1798279 h 7341385"/>
              <a:gd name="connsiteX165" fmla="*/ 2091217 w 2183896"/>
              <a:gd name="connsiteY165" fmla="*/ 1996335 h 7341385"/>
              <a:gd name="connsiteX166" fmla="*/ 2125661 w 2183896"/>
              <a:gd name="connsiteY166" fmla="*/ 2306334 h 7341385"/>
              <a:gd name="connsiteX167" fmla="*/ 2148624 w 2183896"/>
              <a:gd name="connsiteY167" fmla="*/ 2573276 h 7341385"/>
              <a:gd name="connsiteX168" fmla="*/ 2183068 w 2183896"/>
              <a:gd name="connsiteY168" fmla="*/ 2840221 h 7341385"/>
              <a:gd name="connsiteX169" fmla="*/ 2183068 w 2183896"/>
              <a:gd name="connsiteY169" fmla="*/ 3015311 h 7341385"/>
              <a:gd name="connsiteX170" fmla="*/ 2174455 w 2183896"/>
              <a:gd name="connsiteY170" fmla="*/ 3253553 h 7341385"/>
              <a:gd name="connsiteX171" fmla="*/ 2160105 w 2183896"/>
              <a:gd name="connsiteY171" fmla="*/ 3422902 h 7341385"/>
              <a:gd name="connsiteX172" fmla="*/ 2137142 w 2183896"/>
              <a:gd name="connsiteY172" fmla="*/ 3543456 h 7341385"/>
              <a:gd name="connsiteX173" fmla="*/ 2122789 w 2183896"/>
              <a:gd name="connsiteY173" fmla="*/ 3586514 h 7341385"/>
              <a:gd name="connsiteX174" fmla="*/ 2117048 w 2183896"/>
              <a:gd name="connsiteY174" fmla="*/ 3652531 h 7341385"/>
              <a:gd name="connsiteX175" fmla="*/ 2094086 w 2183896"/>
              <a:gd name="connsiteY175" fmla="*/ 3712809 h 7341385"/>
              <a:gd name="connsiteX176" fmla="*/ 2071123 w 2183896"/>
              <a:gd name="connsiteY176" fmla="*/ 3718550 h 7341385"/>
              <a:gd name="connsiteX177" fmla="*/ 2028069 w 2183896"/>
              <a:gd name="connsiteY177" fmla="*/ 3689846 h 7341385"/>
              <a:gd name="connsiteX178" fmla="*/ 2007974 w 2183896"/>
              <a:gd name="connsiteY178" fmla="*/ 3684106 h 7341385"/>
              <a:gd name="connsiteX179" fmla="*/ 1970661 w 2183896"/>
              <a:gd name="connsiteY179" fmla="*/ 3761604 h 7341385"/>
              <a:gd name="connsiteX180" fmla="*/ 1918995 w 2183896"/>
              <a:gd name="connsiteY180" fmla="*/ 3816142 h 7341385"/>
              <a:gd name="connsiteX181" fmla="*/ 1850107 w 2183896"/>
              <a:gd name="connsiteY181" fmla="*/ 3864936 h 7341385"/>
              <a:gd name="connsiteX182" fmla="*/ 1835754 w 2183896"/>
              <a:gd name="connsiteY182" fmla="*/ 3890772 h 7341385"/>
              <a:gd name="connsiteX183" fmla="*/ 1852975 w 2183896"/>
              <a:gd name="connsiteY183" fmla="*/ 3956788 h 7341385"/>
              <a:gd name="connsiteX184" fmla="*/ 1873070 w 2183896"/>
              <a:gd name="connsiteY184" fmla="*/ 4381601 h 7341385"/>
              <a:gd name="connsiteX185" fmla="*/ 1861588 w 2183896"/>
              <a:gd name="connsiteY185" fmla="*/ 4473453 h 7341385"/>
              <a:gd name="connsiteX186" fmla="*/ 1873069 w 2183896"/>
              <a:gd name="connsiteY186" fmla="*/ 4602620 h 7341385"/>
              <a:gd name="connsiteX187" fmla="*/ 1930477 w 2183896"/>
              <a:gd name="connsiteY187" fmla="*/ 4843730 h 7341385"/>
              <a:gd name="connsiteX188" fmla="*/ 1916123 w 2183896"/>
              <a:gd name="connsiteY188" fmla="*/ 4992989 h 7341385"/>
              <a:gd name="connsiteX189" fmla="*/ 1893161 w 2183896"/>
              <a:gd name="connsiteY189" fmla="*/ 5130767 h 7341385"/>
              <a:gd name="connsiteX190" fmla="*/ 1893160 w 2183896"/>
              <a:gd name="connsiteY190" fmla="*/ 5205395 h 7341385"/>
              <a:gd name="connsiteX191" fmla="*/ 1873069 w 2183896"/>
              <a:gd name="connsiteY191" fmla="*/ 5216877 h 7341385"/>
              <a:gd name="connsiteX192" fmla="*/ 1835754 w 2183896"/>
              <a:gd name="connsiteY192" fmla="*/ 5239840 h 7341385"/>
              <a:gd name="connsiteX193" fmla="*/ 1847235 w 2183896"/>
              <a:gd name="connsiteY193" fmla="*/ 5325951 h 7341385"/>
              <a:gd name="connsiteX194" fmla="*/ 1838626 w 2183896"/>
              <a:gd name="connsiteY194" fmla="*/ 5354654 h 7341385"/>
              <a:gd name="connsiteX195" fmla="*/ 1824272 w 2183896"/>
              <a:gd name="connsiteY195" fmla="*/ 5357523 h 7341385"/>
              <a:gd name="connsiteX196" fmla="*/ 1809922 w 2183896"/>
              <a:gd name="connsiteY196" fmla="*/ 5369004 h 7341385"/>
              <a:gd name="connsiteX197" fmla="*/ 1804181 w 2183896"/>
              <a:gd name="connsiteY197" fmla="*/ 5406320 h 7341385"/>
              <a:gd name="connsiteX198" fmla="*/ 1809922 w 2183896"/>
              <a:gd name="connsiteY198" fmla="*/ 5429283 h 7341385"/>
              <a:gd name="connsiteX199" fmla="*/ 1807050 w 2183896"/>
              <a:gd name="connsiteY199" fmla="*/ 5457987 h 7341385"/>
              <a:gd name="connsiteX200" fmla="*/ 1786959 w 2183896"/>
              <a:gd name="connsiteY200" fmla="*/ 5472337 h 7341385"/>
              <a:gd name="connsiteX201" fmla="*/ 1769736 w 2183896"/>
              <a:gd name="connsiteY201" fmla="*/ 5480949 h 7341385"/>
              <a:gd name="connsiteX202" fmla="*/ 1749642 w 2183896"/>
              <a:gd name="connsiteY202" fmla="*/ 5526875 h 7341385"/>
              <a:gd name="connsiteX203" fmla="*/ 1680754 w 2183896"/>
              <a:gd name="connsiteY203" fmla="*/ 5641689 h 7341385"/>
              <a:gd name="connsiteX204" fmla="*/ 1608997 w 2183896"/>
              <a:gd name="connsiteY204" fmla="*/ 5782336 h 7341385"/>
              <a:gd name="connsiteX205" fmla="*/ 1565939 w 2183896"/>
              <a:gd name="connsiteY205" fmla="*/ 5891409 h 7341385"/>
              <a:gd name="connsiteX206" fmla="*/ 1548717 w 2183896"/>
              <a:gd name="connsiteY206" fmla="*/ 5931594 h 7341385"/>
              <a:gd name="connsiteX207" fmla="*/ 1537236 w 2183896"/>
              <a:gd name="connsiteY207" fmla="*/ 5989002 h 7341385"/>
              <a:gd name="connsiteX208" fmla="*/ 1522886 w 2183896"/>
              <a:gd name="connsiteY208" fmla="*/ 6011964 h 7341385"/>
              <a:gd name="connsiteX209" fmla="*/ 1511404 w 2183896"/>
              <a:gd name="connsiteY209" fmla="*/ 6037799 h 7341385"/>
              <a:gd name="connsiteX210" fmla="*/ 1505663 w 2183896"/>
              <a:gd name="connsiteY210" fmla="*/ 6057891 h 7341385"/>
              <a:gd name="connsiteX211" fmla="*/ 1471219 w 2183896"/>
              <a:gd name="connsiteY211" fmla="*/ 6089466 h 7341385"/>
              <a:gd name="connsiteX212" fmla="*/ 1488441 w 2183896"/>
              <a:gd name="connsiteY212" fmla="*/ 6169836 h 7341385"/>
              <a:gd name="connsiteX213" fmla="*/ 1571681 w 2183896"/>
              <a:gd name="connsiteY213" fmla="*/ 6195667 h 7341385"/>
              <a:gd name="connsiteX214" fmla="*/ 1577421 w 2183896"/>
              <a:gd name="connsiteY214" fmla="*/ 6238724 h 7341385"/>
              <a:gd name="connsiteX215" fmla="*/ 1548717 w 2183896"/>
              <a:gd name="connsiteY215" fmla="*/ 6247334 h 7341385"/>
              <a:gd name="connsiteX216" fmla="*/ 1597515 w 2183896"/>
              <a:gd name="connsiteY216" fmla="*/ 6316223 h 7341385"/>
              <a:gd name="connsiteX217" fmla="*/ 1542976 w 2183896"/>
              <a:gd name="connsiteY217" fmla="*/ 6342057 h 7341385"/>
              <a:gd name="connsiteX218" fmla="*/ 1565940 w 2183896"/>
              <a:gd name="connsiteY218" fmla="*/ 6387983 h 7341385"/>
              <a:gd name="connsiteX219" fmla="*/ 1640569 w 2183896"/>
              <a:gd name="connsiteY219" fmla="*/ 6594648 h 7341385"/>
              <a:gd name="connsiteX220" fmla="*/ 1614737 w 2183896"/>
              <a:gd name="connsiteY220" fmla="*/ 6821405 h 7341385"/>
              <a:gd name="connsiteX221" fmla="*/ 1474088 w 2183896"/>
              <a:gd name="connsiteY221" fmla="*/ 6844369 h 7341385"/>
              <a:gd name="connsiteX222" fmla="*/ 1310479 w 2183896"/>
              <a:gd name="connsiteY222" fmla="*/ 6700850 h 7341385"/>
              <a:gd name="connsiteX223" fmla="*/ 1238719 w 2183896"/>
              <a:gd name="connsiteY223" fmla="*/ 6468352 h 7341385"/>
              <a:gd name="connsiteX224" fmla="*/ 1204274 w 2183896"/>
              <a:gd name="connsiteY224" fmla="*/ 6494184 h 7341385"/>
              <a:gd name="connsiteX225" fmla="*/ 1224368 w 2183896"/>
              <a:gd name="connsiteY225" fmla="*/ 6531501 h 7341385"/>
              <a:gd name="connsiteX226" fmla="*/ 1224369 w 2183896"/>
              <a:gd name="connsiteY226" fmla="*/ 6571686 h 7341385"/>
              <a:gd name="connsiteX227" fmla="*/ 1235850 w 2183896"/>
              <a:gd name="connsiteY227" fmla="*/ 6660665 h 7341385"/>
              <a:gd name="connsiteX228" fmla="*/ 1210015 w 2183896"/>
              <a:gd name="connsiteY228" fmla="*/ 6695110 h 7341385"/>
              <a:gd name="connsiteX229" fmla="*/ 1232979 w 2183896"/>
              <a:gd name="connsiteY229" fmla="*/ 6766869 h 7341385"/>
              <a:gd name="connsiteX230" fmla="*/ 1235850 w 2183896"/>
              <a:gd name="connsiteY230" fmla="*/ 6841500 h 7341385"/>
              <a:gd name="connsiteX231" fmla="*/ 1319089 w 2183896"/>
              <a:gd name="connsiteY231" fmla="*/ 6904647 h 7341385"/>
              <a:gd name="connsiteX232" fmla="*/ 1327702 w 2183896"/>
              <a:gd name="connsiteY232" fmla="*/ 6953442 h 7341385"/>
              <a:gd name="connsiteX233" fmla="*/ 1310479 w 2183896"/>
              <a:gd name="connsiteY233" fmla="*/ 6979277 h 7341385"/>
              <a:gd name="connsiteX234" fmla="*/ 1327702 w 2183896"/>
              <a:gd name="connsiteY234" fmla="*/ 7051033 h 7341385"/>
              <a:gd name="connsiteX235" fmla="*/ 1321961 w 2183896"/>
              <a:gd name="connsiteY235" fmla="*/ 7142885 h 7341385"/>
              <a:gd name="connsiteX236" fmla="*/ 1333442 w 2183896"/>
              <a:gd name="connsiteY236" fmla="*/ 7200292 h 7341385"/>
              <a:gd name="connsiteX237" fmla="*/ 1313348 w 2183896"/>
              <a:gd name="connsiteY237" fmla="*/ 7309366 h 7341385"/>
              <a:gd name="connsiteX238" fmla="*/ 1267423 w 2183896"/>
              <a:gd name="connsiteY238" fmla="*/ 7338070 h 7341385"/>
              <a:gd name="connsiteX239" fmla="*/ 1083720 w 2183896"/>
              <a:gd name="connsiteY239" fmla="*/ 7338070 h 7341385"/>
              <a:gd name="connsiteX240" fmla="*/ 928720 w 2183896"/>
              <a:gd name="connsiteY240" fmla="*/ 7292144 h 7341385"/>
              <a:gd name="connsiteX241" fmla="*/ 871313 w 2183896"/>
              <a:gd name="connsiteY241" fmla="*/ 7214645 h 7341385"/>
              <a:gd name="connsiteX242" fmla="*/ 865573 w 2183896"/>
              <a:gd name="connsiteY242" fmla="*/ 7131404 h 7341385"/>
              <a:gd name="connsiteX243" fmla="*/ 908629 w 2183896"/>
              <a:gd name="connsiteY243" fmla="*/ 7071128 h 7341385"/>
              <a:gd name="connsiteX244" fmla="*/ 917239 w 2183896"/>
              <a:gd name="connsiteY244" fmla="*/ 7045293 h 7341385"/>
              <a:gd name="connsiteX245" fmla="*/ 868444 w 2183896"/>
              <a:gd name="connsiteY245" fmla="*/ 7048165 h 7341385"/>
              <a:gd name="connsiteX246" fmla="*/ 885666 w 2183896"/>
              <a:gd name="connsiteY246" fmla="*/ 7005108 h 7341385"/>
              <a:gd name="connsiteX247" fmla="*/ 934461 w 2183896"/>
              <a:gd name="connsiteY247" fmla="*/ 6967795 h 7341385"/>
              <a:gd name="connsiteX248" fmla="*/ 957423 w 2183896"/>
              <a:gd name="connsiteY248" fmla="*/ 6933351 h 7341385"/>
              <a:gd name="connsiteX249" fmla="*/ 966036 w 2183896"/>
              <a:gd name="connsiteY249" fmla="*/ 6910388 h 7341385"/>
              <a:gd name="connsiteX250" fmla="*/ 937332 w 2183896"/>
              <a:gd name="connsiteY250" fmla="*/ 6850109 h 7341385"/>
              <a:gd name="connsiteX251" fmla="*/ 940202 w 2183896"/>
              <a:gd name="connsiteY251" fmla="*/ 6786961 h 7341385"/>
              <a:gd name="connsiteX252" fmla="*/ 948815 w 2183896"/>
              <a:gd name="connsiteY252" fmla="*/ 6752517 h 7341385"/>
              <a:gd name="connsiteX253" fmla="*/ 902889 w 2183896"/>
              <a:gd name="connsiteY253" fmla="*/ 6741036 h 7341385"/>
              <a:gd name="connsiteX254" fmla="*/ 868444 w 2183896"/>
              <a:gd name="connsiteY254" fmla="*/ 6720945 h 7341385"/>
              <a:gd name="connsiteX255" fmla="*/ 845481 w 2183896"/>
              <a:gd name="connsiteY255" fmla="*/ 6654925 h 7341385"/>
              <a:gd name="connsiteX256" fmla="*/ 839740 w 2183896"/>
              <a:gd name="connsiteY256" fmla="*/ 6608999 h 7341385"/>
              <a:gd name="connsiteX257" fmla="*/ 842609 w 2183896"/>
              <a:gd name="connsiteY257" fmla="*/ 6586035 h 7341385"/>
              <a:gd name="connsiteX258" fmla="*/ 785202 w 2183896"/>
              <a:gd name="connsiteY258" fmla="*/ 6301872 h 7341385"/>
              <a:gd name="connsiteX259" fmla="*/ 719185 w 2183896"/>
              <a:gd name="connsiteY259" fmla="*/ 6052150 h 7341385"/>
              <a:gd name="connsiteX260" fmla="*/ 681869 w 2183896"/>
              <a:gd name="connsiteY260" fmla="*/ 5834002 h 7341385"/>
              <a:gd name="connsiteX261" fmla="*/ 641684 w 2183896"/>
              <a:gd name="connsiteY261" fmla="*/ 5521135 h 7341385"/>
              <a:gd name="connsiteX262" fmla="*/ 612981 w 2183896"/>
              <a:gd name="connsiteY262" fmla="*/ 5331691 h 7341385"/>
              <a:gd name="connsiteX263" fmla="*/ 615853 w 2183896"/>
              <a:gd name="connsiteY263" fmla="*/ 5277153 h 7341385"/>
              <a:gd name="connsiteX264" fmla="*/ 612980 w 2183896"/>
              <a:gd name="connsiteY264" fmla="*/ 5254190 h 7341385"/>
              <a:gd name="connsiteX265" fmla="*/ 595758 w 2183896"/>
              <a:gd name="connsiteY265" fmla="*/ 5145116 h 7341385"/>
              <a:gd name="connsiteX266" fmla="*/ 561314 w 2183896"/>
              <a:gd name="connsiteY266" fmla="*/ 4995858 h 7341385"/>
              <a:gd name="connsiteX267" fmla="*/ 546964 w 2183896"/>
              <a:gd name="connsiteY267" fmla="*/ 4921229 h 7341385"/>
              <a:gd name="connsiteX268" fmla="*/ 532611 w 2183896"/>
              <a:gd name="connsiteY268" fmla="*/ 4774841 h 7341385"/>
              <a:gd name="connsiteX269" fmla="*/ 515388 w 2183896"/>
              <a:gd name="connsiteY269" fmla="*/ 4599749 h 7341385"/>
              <a:gd name="connsiteX270" fmla="*/ 486685 w 2183896"/>
              <a:gd name="connsiteY270" fmla="*/ 4390214 h 7341385"/>
              <a:gd name="connsiteX271" fmla="*/ 460853 w 2183896"/>
              <a:gd name="connsiteY271" fmla="*/ 4177807 h 7341385"/>
              <a:gd name="connsiteX272" fmla="*/ 432149 w 2183896"/>
              <a:gd name="connsiteY272" fmla="*/ 4054381 h 7341385"/>
              <a:gd name="connsiteX273" fmla="*/ 432149 w 2183896"/>
              <a:gd name="connsiteY273" fmla="*/ 4002714 h 7341385"/>
              <a:gd name="connsiteX274" fmla="*/ 423537 w 2183896"/>
              <a:gd name="connsiteY274" fmla="*/ 3919476 h 7341385"/>
              <a:gd name="connsiteX275" fmla="*/ 417796 w 2183896"/>
              <a:gd name="connsiteY275" fmla="*/ 3841974 h 7341385"/>
              <a:gd name="connsiteX276" fmla="*/ 380483 w 2183896"/>
              <a:gd name="connsiteY276" fmla="*/ 3836234 h 7341385"/>
              <a:gd name="connsiteX277" fmla="*/ 348907 w 2183896"/>
              <a:gd name="connsiteY277" fmla="*/ 3887900 h 7341385"/>
              <a:gd name="connsiteX278" fmla="*/ 308723 w 2183896"/>
              <a:gd name="connsiteY278" fmla="*/ 3916604 h 7341385"/>
              <a:gd name="connsiteX279" fmla="*/ 277151 w 2183896"/>
              <a:gd name="connsiteY279" fmla="*/ 3902253 h 7341385"/>
              <a:gd name="connsiteX280" fmla="*/ 81966 w 2183896"/>
              <a:gd name="connsiteY280" fmla="*/ 3841974 h 7341385"/>
              <a:gd name="connsiteX281" fmla="*/ 67612 w 2183896"/>
              <a:gd name="connsiteY281" fmla="*/ 3816143 h 7341385"/>
              <a:gd name="connsiteX282" fmla="*/ 64743 w 2183896"/>
              <a:gd name="connsiteY282" fmla="*/ 3787439 h 7341385"/>
              <a:gd name="connsiteX283" fmla="*/ 18818 w 2183896"/>
              <a:gd name="connsiteY283" fmla="*/ 3775958 h 7341385"/>
              <a:gd name="connsiteX284" fmla="*/ 10206 w 2183896"/>
              <a:gd name="connsiteY284" fmla="*/ 3755864 h 7341385"/>
              <a:gd name="connsiteX285" fmla="*/ 41780 w 2183896"/>
              <a:gd name="connsiteY285" fmla="*/ 3672625 h 7341385"/>
              <a:gd name="connsiteX286" fmla="*/ 56131 w 2183896"/>
              <a:gd name="connsiteY286" fmla="*/ 3629567 h 7341385"/>
              <a:gd name="connsiteX287" fmla="*/ 33168 w 2183896"/>
              <a:gd name="connsiteY287" fmla="*/ 3514754 h 7341385"/>
              <a:gd name="connsiteX288" fmla="*/ 30300 w 2183896"/>
              <a:gd name="connsiteY288" fmla="*/ 3394198 h 7341385"/>
              <a:gd name="connsiteX289" fmla="*/ 38909 w 2183896"/>
              <a:gd name="connsiteY289" fmla="*/ 3325310 h 7341385"/>
              <a:gd name="connsiteX290" fmla="*/ 36040 w 2183896"/>
              <a:gd name="connsiteY290" fmla="*/ 3161701 h 7341385"/>
              <a:gd name="connsiteX291" fmla="*/ 30299 w 2183896"/>
              <a:gd name="connsiteY291" fmla="*/ 2909110 h 7341385"/>
              <a:gd name="connsiteX292" fmla="*/ 50391 w 2183896"/>
              <a:gd name="connsiteY292" fmla="*/ 2768461 h 7341385"/>
              <a:gd name="connsiteX293" fmla="*/ 41781 w 2183896"/>
              <a:gd name="connsiteY293" fmla="*/ 2754110 h 7341385"/>
              <a:gd name="connsiteX294" fmla="*/ 38908 w 2183896"/>
              <a:gd name="connsiteY294" fmla="*/ 2731147 h 7341385"/>
              <a:gd name="connsiteX295" fmla="*/ 10205 w 2183896"/>
              <a:gd name="connsiteY295" fmla="*/ 2676609 h 7341385"/>
              <a:gd name="connsiteX296" fmla="*/ 1596 w 2183896"/>
              <a:gd name="connsiteY296" fmla="*/ 2584757 h 7341385"/>
              <a:gd name="connsiteX297" fmla="*/ 18818 w 2183896"/>
              <a:gd name="connsiteY297" fmla="*/ 2530222 h 7341385"/>
              <a:gd name="connsiteX298" fmla="*/ 41781 w 2183896"/>
              <a:gd name="connsiteY298" fmla="*/ 2498647 h 7341385"/>
              <a:gd name="connsiteX299" fmla="*/ 30300 w 2183896"/>
              <a:gd name="connsiteY299" fmla="*/ 2403926 h 7341385"/>
              <a:gd name="connsiteX300" fmla="*/ 33168 w 2183896"/>
              <a:gd name="connsiteY300" fmla="*/ 2271890 h 7341385"/>
              <a:gd name="connsiteX301" fmla="*/ 44649 w 2183896"/>
              <a:gd name="connsiteY301" fmla="*/ 2211611 h 7341385"/>
              <a:gd name="connsiteX302" fmla="*/ 56131 w 2183896"/>
              <a:gd name="connsiteY302" fmla="*/ 2056612 h 7341385"/>
              <a:gd name="connsiteX303" fmla="*/ 84834 w 2183896"/>
              <a:gd name="connsiteY303" fmla="*/ 1812633 h 7341385"/>
              <a:gd name="connsiteX304" fmla="*/ 150854 w 2183896"/>
              <a:gd name="connsiteY304" fmla="*/ 1568651 h 7341385"/>
              <a:gd name="connsiteX305" fmla="*/ 168076 w 2183896"/>
              <a:gd name="connsiteY305" fmla="*/ 1494021 h 7341385"/>
              <a:gd name="connsiteX306" fmla="*/ 191039 w 2183896"/>
              <a:gd name="connsiteY306" fmla="*/ 1450968 h 7341385"/>
              <a:gd name="connsiteX307" fmla="*/ 274278 w 2183896"/>
              <a:gd name="connsiteY307" fmla="*/ 1353376 h 7341385"/>
              <a:gd name="connsiteX308" fmla="*/ 337426 w 2183896"/>
              <a:gd name="connsiteY308" fmla="*/ 1330412 h 7341385"/>
              <a:gd name="connsiteX309" fmla="*/ 380483 w 2183896"/>
              <a:gd name="connsiteY309" fmla="*/ 1307450 h 7341385"/>
              <a:gd name="connsiteX310" fmla="*/ 435018 w 2183896"/>
              <a:gd name="connsiteY310" fmla="*/ 1293097 h 7341385"/>
              <a:gd name="connsiteX311" fmla="*/ 466594 w 2183896"/>
              <a:gd name="connsiteY311" fmla="*/ 1281615 h 7341385"/>
              <a:gd name="connsiteX312" fmla="*/ 501038 w 2183896"/>
              <a:gd name="connsiteY312" fmla="*/ 1264393 h 7341385"/>
              <a:gd name="connsiteX313" fmla="*/ 541224 w 2183896"/>
              <a:gd name="connsiteY313" fmla="*/ 1252912 h 7341385"/>
              <a:gd name="connsiteX314" fmla="*/ 578536 w 2183896"/>
              <a:gd name="connsiteY314" fmla="*/ 1229948 h 7341385"/>
              <a:gd name="connsiteX315" fmla="*/ 658907 w 2183896"/>
              <a:gd name="connsiteY315" fmla="*/ 1189764 h 7341385"/>
              <a:gd name="connsiteX316" fmla="*/ 701963 w 2183896"/>
              <a:gd name="connsiteY316" fmla="*/ 1166801 h 7341385"/>
              <a:gd name="connsiteX317" fmla="*/ 739277 w 2183896"/>
              <a:gd name="connsiteY317" fmla="*/ 1143838 h 7341385"/>
              <a:gd name="connsiteX318" fmla="*/ 782333 w 2183896"/>
              <a:gd name="connsiteY318" fmla="*/ 1138097 h 7341385"/>
              <a:gd name="connsiteX319" fmla="*/ 782334 w 2183896"/>
              <a:gd name="connsiteY319" fmla="*/ 980229 h 7341385"/>
              <a:gd name="connsiteX320" fmla="*/ 681869 w 2183896"/>
              <a:gd name="connsiteY320" fmla="*/ 968748 h 7341385"/>
              <a:gd name="connsiteX321" fmla="*/ 644556 w 2183896"/>
              <a:gd name="connsiteY321" fmla="*/ 919950 h 7341385"/>
              <a:gd name="connsiteX322" fmla="*/ 630203 w 2183896"/>
              <a:gd name="connsiteY322" fmla="*/ 891247 h 7341385"/>
              <a:gd name="connsiteX323" fmla="*/ 569927 w 2183896"/>
              <a:gd name="connsiteY323" fmla="*/ 816617 h 7341385"/>
              <a:gd name="connsiteX324" fmla="*/ 524001 w 2183896"/>
              <a:gd name="connsiteY324" fmla="*/ 753469 h 7341385"/>
              <a:gd name="connsiteX325" fmla="*/ 501039 w 2183896"/>
              <a:gd name="connsiteY325" fmla="*/ 681712 h 7341385"/>
              <a:gd name="connsiteX326" fmla="*/ 498166 w 2183896"/>
              <a:gd name="connsiteY326" fmla="*/ 609951 h 7341385"/>
              <a:gd name="connsiteX327" fmla="*/ 457981 w 2183896"/>
              <a:gd name="connsiteY327" fmla="*/ 578378 h 7341385"/>
              <a:gd name="connsiteX328" fmla="*/ 452240 w 2183896"/>
              <a:gd name="connsiteY328" fmla="*/ 529581 h 7341385"/>
              <a:gd name="connsiteX329" fmla="*/ 437891 w 2183896"/>
              <a:gd name="connsiteY329" fmla="*/ 506619 h 7341385"/>
              <a:gd name="connsiteX330" fmla="*/ 437890 w 2183896"/>
              <a:gd name="connsiteY330" fmla="*/ 532453 h 7341385"/>
              <a:gd name="connsiteX331" fmla="*/ 412055 w 2183896"/>
              <a:gd name="connsiteY331" fmla="*/ 454952 h 7341385"/>
              <a:gd name="connsiteX332" fmla="*/ 397706 w 2183896"/>
              <a:gd name="connsiteY332" fmla="*/ 348750 h 7341385"/>
              <a:gd name="connsiteX333" fmla="*/ 391964 w 2183896"/>
              <a:gd name="connsiteY333" fmla="*/ 368842 h 7341385"/>
              <a:gd name="connsiteX334" fmla="*/ 400574 w 2183896"/>
              <a:gd name="connsiteY334" fmla="*/ 317175 h 7341385"/>
              <a:gd name="connsiteX335" fmla="*/ 423537 w 2183896"/>
              <a:gd name="connsiteY335" fmla="*/ 219583 h 7341385"/>
              <a:gd name="connsiteX336" fmla="*/ 489557 w 2183896"/>
              <a:gd name="connsiteY336" fmla="*/ 136344 h 7341385"/>
              <a:gd name="connsiteX337" fmla="*/ 480944 w 2183896"/>
              <a:gd name="connsiteY337" fmla="*/ 133472 h 7341385"/>
              <a:gd name="connsiteX338" fmla="*/ 569927 w 2183896"/>
              <a:gd name="connsiteY338" fmla="*/ 64583 h 7341385"/>
              <a:gd name="connsiteX339" fmla="*/ 630203 w 2183896"/>
              <a:gd name="connsiteY339" fmla="*/ 87546 h 7341385"/>
              <a:gd name="connsiteX340" fmla="*/ 693350 w 2183896"/>
              <a:gd name="connsiteY340" fmla="*/ 55975 h 7341385"/>
              <a:gd name="connsiteX341" fmla="*/ 750758 w 2183896"/>
              <a:gd name="connsiteY341" fmla="*/ 44493 h 7341385"/>
              <a:gd name="connsiteX342" fmla="*/ 782334 w 2183896"/>
              <a:gd name="connsiteY342" fmla="*/ 27270 h 7341385"/>
              <a:gd name="connsiteX343" fmla="*/ 813906 w 2183896"/>
              <a:gd name="connsiteY343" fmla="*/ 27270 h 7341385"/>
              <a:gd name="connsiteX344" fmla="*/ 845481 w 2183896"/>
              <a:gd name="connsiteY344" fmla="*/ 15789 h 7341385"/>
              <a:gd name="connsiteX345" fmla="*/ 914370 w 2183896"/>
              <a:gd name="connsiteY345" fmla="*/ 12917 h 7341385"/>
              <a:gd name="connsiteX346" fmla="*/ 951683 w 2183896"/>
              <a:gd name="connsiteY346" fmla="*/ 10048 h 7341385"/>
              <a:gd name="connsiteX347" fmla="*/ 1000480 w 2183896"/>
              <a:gd name="connsiteY347" fmla="*/ 1435 h 7341385"/>
              <a:gd name="connsiteX348" fmla="*/ 1016983 w 2183896"/>
              <a:gd name="connsiteY348"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797602 w 2183896"/>
              <a:gd name="connsiteY65" fmla="*/ 2765288 h 7341385"/>
              <a:gd name="connsiteX66" fmla="*/ 319884 w 2183896"/>
              <a:gd name="connsiteY66" fmla="*/ 2880390 h 7341385"/>
              <a:gd name="connsiteX67" fmla="*/ 296299 w 2183896"/>
              <a:gd name="connsiteY67" fmla="*/ 2903482 h 7341385"/>
              <a:gd name="connsiteX68" fmla="*/ 295032 w 2183896"/>
              <a:gd name="connsiteY68" fmla="*/ 2910748 h 7341385"/>
              <a:gd name="connsiteX69" fmla="*/ 315246 w 2183896"/>
              <a:gd name="connsiteY69" fmla="*/ 3112300 h 7341385"/>
              <a:gd name="connsiteX70" fmla="*/ 292943 w 2183896"/>
              <a:gd name="connsiteY70" fmla="*/ 3346476 h 7341385"/>
              <a:gd name="connsiteX71" fmla="*/ 281790 w 2183896"/>
              <a:gd name="connsiteY71" fmla="*/ 3524895 h 7341385"/>
              <a:gd name="connsiteX72" fmla="*/ 305237 w 2183896"/>
              <a:gd name="connsiteY72" fmla="*/ 3628847 h 7341385"/>
              <a:gd name="connsiteX73" fmla="*/ 402720 w 2183896"/>
              <a:gd name="connsiteY73" fmla="*/ 3653078 h 7341385"/>
              <a:gd name="connsiteX74" fmla="*/ 452727 w 2183896"/>
              <a:gd name="connsiteY74" fmla="*/ 3726897 h 7341385"/>
              <a:gd name="connsiteX75" fmla="*/ 345571 w 2183896"/>
              <a:gd name="connsiteY75" fmla="*/ 3712609 h 7341385"/>
              <a:gd name="connsiteX76" fmla="*/ 274133 w 2183896"/>
              <a:gd name="connsiteY76" fmla="*/ 3705465 h 7341385"/>
              <a:gd name="connsiteX77" fmla="*/ 337549 w 2183896"/>
              <a:gd name="connsiteY77" fmla="*/ 3781375 h 7341385"/>
              <a:gd name="connsiteX78" fmla="*/ 705536 w 2183896"/>
              <a:gd name="connsiteY78" fmla="*/ 3814828 h 7341385"/>
              <a:gd name="connsiteX79" fmla="*/ 797602 w 2183896"/>
              <a:gd name="connsiteY79" fmla="*/ 2765288 h 7341385"/>
              <a:gd name="connsiteX80" fmla="*/ 420669 w 2183896"/>
              <a:gd name="connsiteY80" fmla="*/ 2779942 h 7341385"/>
              <a:gd name="connsiteX81" fmla="*/ 406315 w 2183896"/>
              <a:gd name="connsiteY81" fmla="*/ 2794295 h 7341385"/>
              <a:gd name="connsiteX82" fmla="*/ 369002 w 2183896"/>
              <a:gd name="connsiteY82" fmla="*/ 2828740 h 7341385"/>
              <a:gd name="connsiteX83" fmla="*/ 343166 w 2183896"/>
              <a:gd name="connsiteY83" fmla="*/ 2828739 h 7341385"/>
              <a:gd name="connsiteX84" fmla="*/ 340298 w 2183896"/>
              <a:gd name="connsiteY84" fmla="*/ 2874665 h 7341385"/>
              <a:gd name="connsiteX85" fmla="*/ 414928 w 2183896"/>
              <a:gd name="connsiteY85" fmla="*/ 2854637 h 7341385"/>
              <a:gd name="connsiteX86" fmla="*/ 417796 w 2183896"/>
              <a:gd name="connsiteY86" fmla="*/ 2814386 h 7341385"/>
              <a:gd name="connsiteX87" fmla="*/ 420669 w 2183896"/>
              <a:gd name="connsiteY87" fmla="*/ 2779942 h 7341385"/>
              <a:gd name="connsiteX88" fmla="*/ 1654922 w 2183896"/>
              <a:gd name="connsiteY88" fmla="*/ 2335038 h 7341385"/>
              <a:gd name="connsiteX89" fmla="*/ 1643440 w 2183896"/>
              <a:gd name="connsiteY89" fmla="*/ 2375223 h 7341385"/>
              <a:gd name="connsiteX90" fmla="*/ 1649182 w 2183896"/>
              <a:gd name="connsiteY90" fmla="*/ 2478556 h 7341385"/>
              <a:gd name="connsiteX91" fmla="*/ 1675013 w 2183896"/>
              <a:gd name="connsiteY91" fmla="*/ 2782814 h 7341385"/>
              <a:gd name="connsiteX92" fmla="*/ 1720939 w 2183896"/>
              <a:gd name="connsiteY92" fmla="*/ 2963645 h 7341385"/>
              <a:gd name="connsiteX93" fmla="*/ 1712330 w 2183896"/>
              <a:gd name="connsiteY93" fmla="*/ 2857443 h 7341385"/>
              <a:gd name="connsiteX94" fmla="*/ 1700847 w 2183896"/>
              <a:gd name="connsiteY94" fmla="*/ 2616333 h 7341385"/>
              <a:gd name="connsiteX95" fmla="*/ 1680754 w 2183896"/>
              <a:gd name="connsiteY95" fmla="*/ 2395314 h 7341385"/>
              <a:gd name="connsiteX96" fmla="*/ 1654922 w 2183896"/>
              <a:gd name="connsiteY96" fmla="*/ 2335038 h 7341385"/>
              <a:gd name="connsiteX97" fmla="*/ 1016983 w 2183896"/>
              <a:gd name="connsiteY97" fmla="*/ 0 h 7341385"/>
              <a:gd name="connsiteX98" fmla="*/ 1063628 w 2183896"/>
              <a:gd name="connsiteY98" fmla="*/ 7176 h 7341385"/>
              <a:gd name="connsiteX99" fmla="*/ 1132517 w 2183896"/>
              <a:gd name="connsiteY99" fmla="*/ 38752 h 7341385"/>
              <a:gd name="connsiteX100" fmla="*/ 1115294 w 2183896"/>
              <a:gd name="connsiteY100" fmla="*/ 33011 h 7341385"/>
              <a:gd name="connsiteX101" fmla="*/ 1175571 w 2183896"/>
              <a:gd name="connsiteY101" fmla="*/ 93287 h 7341385"/>
              <a:gd name="connsiteX102" fmla="*/ 1207147 w 2183896"/>
              <a:gd name="connsiteY102" fmla="*/ 133472 h 7341385"/>
              <a:gd name="connsiteX103" fmla="*/ 1192793 w 2183896"/>
              <a:gd name="connsiteY103" fmla="*/ 124863 h 7341385"/>
              <a:gd name="connsiteX104" fmla="*/ 1224368 w 2183896"/>
              <a:gd name="connsiteY104" fmla="*/ 162175 h 7341385"/>
              <a:gd name="connsiteX105" fmla="*/ 1301867 w 2183896"/>
              <a:gd name="connsiteY105" fmla="*/ 256898 h 7341385"/>
              <a:gd name="connsiteX106" fmla="*/ 1330571 w 2183896"/>
              <a:gd name="connsiteY106" fmla="*/ 406157 h 7341385"/>
              <a:gd name="connsiteX107" fmla="*/ 1327701 w 2183896"/>
              <a:gd name="connsiteY107" fmla="*/ 518100 h 7341385"/>
              <a:gd name="connsiteX108" fmla="*/ 1350664 w 2183896"/>
              <a:gd name="connsiteY108" fmla="*/ 535322 h 7341385"/>
              <a:gd name="connsiteX109" fmla="*/ 1319088 w 2183896"/>
              <a:gd name="connsiteY109" fmla="*/ 518100 h 7341385"/>
              <a:gd name="connsiteX110" fmla="*/ 1319088 w 2183896"/>
              <a:gd name="connsiteY110" fmla="*/ 552544 h 7341385"/>
              <a:gd name="connsiteX111" fmla="*/ 1342052 w 2183896"/>
              <a:gd name="connsiteY111" fmla="*/ 566898 h 7341385"/>
              <a:gd name="connsiteX112" fmla="*/ 1321961 w 2183896"/>
              <a:gd name="connsiteY112" fmla="*/ 564026 h 7341385"/>
              <a:gd name="connsiteX113" fmla="*/ 1324830 w 2183896"/>
              <a:gd name="connsiteY113" fmla="*/ 589861 h 7341385"/>
              <a:gd name="connsiteX114" fmla="*/ 1353533 w 2183896"/>
              <a:gd name="connsiteY114" fmla="*/ 615693 h 7341385"/>
              <a:gd name="connsiteX115" fmla="*/ 1339183 w 2183896"/>
              <a:gd name="connsiteY115" fmla="*/ 609952 h 7341385"/>
              <a:gd name="connsiteX116" fmla="*/ 1347792 w 2183896"/>
              <a:gd name="connsiteY116" fmla="*/ 635786 h 7341385"/>
              <a:gd name="connsiteX117" fmla="*/ 1356405 w 2183896"/>
              <a:gd name="connsiteY117" fmla="*/ 647268 h 7341385"/>
              <a:gd name="connsiteX118" fmla="*/ 1339182 w 2183896"/>
              <a:gd name="connsiteY118" fmla="*/ 635786 h 7341385"/>
              <a:gd name="connsiteX119" fmla="*/ 1333443 w 2183896"/>
              <a:gd name="connsiteY119" fmla="*/ 653008 h 7341385"/>
              <a:gd name="connsiteX120" fmla="*/ 1339183 w 2183896"/>
              <a:gd name="connsiteY120" fmla="*/ 675972 h 7341385"/>
              <a:gd name="connsiteX121" fmla="*/ 1324829 w 2183896"/>
              <a:gd name="connsiteY121" fmla="*/ 658749 h 7341385"/>
              <a:gd name="connsiteX122" fmla="*/ 1321960 w 2183896"/>
              <a:gd name="connsiteY122" fmla="*/ 678841 h 7341385"/>
              <a:gd name="connsiteX123" fmla="*/ 1333443 w 2183896"/>
              <a:gd name="connsiteY123" fmla="*/ 701803 h 7341385"/>
              <a:gd name="connsiteX124" fmla="*/ 1316220 w 2183896"/>
              <a:gd name="connsiteY124" fmla="*/ 687453 h 7341385"/>
              <a:gd name="connsiteX125" fmla="*/ 1313349 w 2183896"/>
              <a:gd name="connsiteY125" fmla="*/ 701803 h 7341385"/>
              <a:gd name="connsiteX126" fmla="*/ 1316219 w 2183896"/>
              <a:gd name="connsiteY126" fmla="*/ 716156 h 7341385"/>
              <a:gd name="connsiteX127" fmla="*/ 1287517 w 2183896"/>
              <a:gd name="connsiteY127" fmla="*/ 690322 h 7341385"/>
              <a:gd name="connsiteX128" fmla="*/ 1284645 w 2183896"/>
              <a:gd name="connsiteY128" fmla="*/ 721897 h 7341385"/>
              <a:gd name="connsiteX129" fmla="*/ 1293257 w 2183896"/>
              <a:gd name="connsiteY129" fmla="*/ 739119 h 7341385"/>
              <a:gd name="connsiteX130" fmla="*/ 1276035 w 2183896"/>
              <a:gd name="connsiteY130" fmla="*/ 733378 h 7341385"/>
              <a:gd name="connsiteX131" fmla="*/ 1287516 w 2183896"/>
              <a:gd name="connsiteY131" fmla="*/ 753469 h 7341385"/>
              <a:gd name="connsiteX132" fmla="*/ 1304739 w 2183896"/>
              <a:gd name="connsiteY132" fmla="*/ 762082 h 7341385"/>
              <a:gd name="connsiteX133" fmla="*/ 1284645 w 2183896"/>
              <a:gd name="connsiteY133" fmla="*/ 756341 h 7341385"/>
              <a:gd name="connsiteX134" fmla="*/ 1287516 w 2183896"/>
              <a:gd name="connsiteY134" fmla="*/ 770691 h 7341385"/>
              <a:gd name="connsiteX135" fmla="*/ 1296126 w 2183896"/>
              <a:gd name="connsiteY135" fmla="*/ 785044 h 7341385"/>
              <a:gd name="connsiteX136" fmla="*/ 1273163 w 2183896"/>
              <a:gd name="connsiteY136" fmla="*/ 767822 h 7341385"/>
              <a:gd name="connsiteX137" fmla="*/ 1261682 w 2183896"/>
              <a:gd name="connsiteY137" fmla="*/ 782173 h 7341385"/>
              <a:gd name="connsiteX138" fmla="*/ 1264554 w 2183896"/>
              <a:gd name="connsiteY138" fmla="*/ 808008 h 7341385"/>
              <a:gd name="connsiteX139" fmla="*/ 1253072 w 2183896"/>
              <a:gd name="connsiteY139" fmla="*/ 793655 h 7341385"/>
              <a:gd name="connsiteX140" fmla="*/ 1241591 w 2183896"/>
              <a:gd name="connsiteY140" fmla="*/ 813749 h 7341385"/>
              <a:gd name="connsiteX141" fmla="*/ 1238719 w 2183896"/>
              <a:gd name="connsiteY141" fmla="*/ 833839 h 7341385"/>
              <a:gd name="connsiteX142" fmla="*/ 1232979 w 2183896"/>
              <a:gd name="connsiteY142" fmla="*/ 819489 h 7341385"/>
              <a:gd name="connsiteX143" fmla="*/ 1230110 w 2183896"/>
              <a:gd name="connsiteY143" fmla="*/ 851062 h 7341385"/>
              <a:gd name="connsiteX144" fmla="*/ 1235850 w 2183896"/>
              <a:gd name="connsiteY144" fmla="*/ 874024 h 7341385"/>
              <a:gd name="connsiteX145" fmla="*/ 1224368 w 2183896"/>
              <a:gd name="connsiteY145" fmla="*/ 856803 h 7341385"/>
              <a:gd name="connsiteX146" fmla="*/ 1215755 w 2183896"/>
              <a:gd name="connsiteY146" fmla="*/ 894119 h 7341385"/>
              <a:gd name="connsiteX147" fmla="*/ 1255941 w 2183896"/>
              <a:gd name="connsiteY147" fmla="*/ 985969 h 7341385"/>
              <a:gd name="connsiteX148" fmla="*/ 1296126 w 2183896"/>
              <a:gd name="connsiteY148" fmla="*/ 1049117 h 7341385"/>
              <a:gd name="connsiteX149" fmla="*/ 1336311 w 2183896"/>
              <a:gd name="connsiteY149" fmla="*/ 1072081 h 7341385"/>
              <a:gd name="connsiteX150" fmla="*/ 1356404 w 2183896"/>
              <a:gd name="connsiteY150" fmla="*/ 1069208 h 7341385"/>
              <a:gd name="connsiteX151" fmla="*/ 1370755 w 2183896"/>
              <a:gd name="connsiteY151" fmla="*/ 1077821 h 7341385"/>
              <a:gd name="connsiteX152" fmla="*/ 1405200 w 2183896"/>
              <a:gd name="connsiteY152" fmla="*/ 1077821 h 7341385"/>
              <a:gd name="connsiteX153" fmla="*/ 1448257 w 2183896"/>
              <a:gd name="connsiteY153" fmla="*/ 1097912 h 7341385"/>
              <a:gd name="connsiteX154" fmla="*/ 1491310 w 2183896"/>
              <a:gd name="connsiteY154" fmla="*/ 1100784 h 7341385"/>
              <a:gd name="connsiteX155" fmla="*/ 1586033 w 2183896"/>
              <a:gd name="connsiteY155" fmla="*/ 1123747 h 7341385"/>
              <a:gd name="connsiteX156" fmla="*/ 1637700 w 2183896"/>
              <a:gd name="connsiteY156" fmla="*/ 1129488 h 7341385"/>
              <a:gd name="connsiteX157" fmla="*/ 1715199 w 2183896"/>
              <a:gd name="connsiteY157" fmla="*/ 1149578 h 7341385"/>
              <a:gd name="connsiteX158" fmla="*/ 1758255 w 2183896"/>
              <a:gd name="connsiteY158" fmla="*/ 1161060 h 7341385"/>
              <a:gd name="connsiteX159" fmla="*/ 1881680 w 2183896"/>
              <a:gd name="connsiteY159" fmla="*/ 1235690 h 7341385"/>
              <a:gd name="connsiteX160" fmla="*/ 1944827 w 2183896"/>
              <a:gd name="connsiteY160" fmla="*/ 1382079 h 7341385"/>
              <a:gd name="connsiteX161" fmla="*/ 1964921 w 2183896"/>
              <a:gd name="connsiteY161" fmla="*/ 1422264 h 7341385"/>
              <a:gd name="connsiteX162" fmla="*/ 1990753 w 2183896"/>
              <a:gd name="connsiteY162" fmla="*/ 1531338 h 7341385"/>
              <a:gd name="connsiteX163" fmla="*/ 2019456 w 2183896"/>
              <a:gd name="connsiteY163" fmla="*/ 1640412 h 7341385"/>
              <a:gd name="connsiteX164" fmla="*/ 2056773 w 2183896"/>
              <a:gd name="connsiteY164" fmla="*/ 1798279 h 7341385"/>
              <a:gd name="connsiteX165" fmla="*/ 2091217 w 2183896"/>
              <a:gd name="connsiteY165" fmla="*/ 1996335 h 7341385"/>
              <a:gd name="connsiteX166" fmla="*/ 2125661 w 2183896"/>
              <a:gd name="connsiteY166" fmla="*/ 2306334 h 7341385"/>
              <a:gd name="connsiteX167" fmla="*/ 2148624 w 2183896"/>
              <a:gd name="connsiteY167" fmla="*/ 2573276 h 7341385"/>
              <a:gd name="connsiteX168" fmla="*/ 2183068 w 2183896"/>
              <a:gd name="connsiteY168" fmla="*/ 2840221 h 7341385"/>
              <a:gd name="connsiteX169" fmla="*/ 2183068 w 2183896"/>
              <a:gd name="connsiteY169" fmla="*/ 3015311 h 7341385"/>
              <a:gd name="connsiteX170" fmla="*/ 2174455 w 2183896"/>
              <a:gd name="connsiteY170" fmla="*/ 3253553 h 7341385"/>
              <a:gd name="connsiteX171" fmla="*/ 2160105 w 2183896"/>
              <a:gd name="connsiteY171" fmla="*/ 3422902 h 7341385"/>
              <a:gd name="connsiteX172" fmla="*/ 2137142 w 2183896"/>
              <a:gd name="connsiteY172" fmla="*/ 3543456 h 7341385"/>
              <a:gd name="connsiteX173" fmla="*/ 2122789 w 2183896"/>
              <a:gd name="connsiteY173" fmla="*/ 3586514 h 7341385"/>
              <a:gd name="connsiteX174" fmla="*/ 2117048 w 2183896"/>
              <a:gd name="connsiteY174" fmla="*/ 3652531 h 7341385"/>
              <a:gd name="connsiteX175" fmla="*/ 2094086 w 2183896"/>
              <a:gd name="connsiteY175" fmla="*/ 3712809 h 7341385"/>
              <a:gd name="connsiteX176" fmla="*/ 2071123 w 2183896"/>
              <a:gd name="connsiteY176" fmla="*/ 3718550 h 7341385"/>
              <a:gd name="connsiteX177" fmla="*/ 2028069 w 2183896"/>
              <a:gd name="connsiteY177" fmla="*/ 3689846 h 7341385"/>
              <a:gd name="connsiteX178" fmla="*/ 2007974 w 2183896"/>
              <a:gd name="connsiteY178" fmla="*/ 3684106 h 7341385"/>
              <a:gd name="connsiteX179" fmla="*/ 1970661 w 2183896"/>
              <a:gd name="connsiteY179" fmla="*/ 3761604 h 7341385"/>
              <a:gd name="connsiteX180" fmla="*/ 1918995 w 2183896"/>
              <a:gd name="connsiteY180" fmla="*/ 3816142 h 7341385"/>
              <a:gd name="connsiteX181" fmla="*/ 1850107 w 2183896"/>
              <a:gd name="connsiteY181" fmla="*/ 3864936 h 7341385"/>
              <a:gd name="connsiteX182" fmla="*/ 1835754 w 2183896"/>
              <a:gd name="connsiteY182" fmla="*/ 3890772 h 7341385"/>
              <a:gd name="connsiteX183" fmla="*/ 1852975 w 2183896"/>
              <a:gd name="connsiteY183" fmla="*/ 3956788 h 7341385"/>
              <a:gd name="connsiteX184" fmla="*/ 1873070 w 2183896"/>
              <a:gd name="connsiteY184" fmla="*/ 4381601 h 7341385"/>
              <a:gd name="connsiteX185" fmla="*/ 1861588 w 2183896"/>
              <a:gd name="connsiteY185" fmla="*/ 4473453 h 7341385"/>
              <a:gd name="connsiteX186" fmla="*/ 1873069 w 2183896"/>
              <a:gd name="connsiteY186" fmla="*/ 4602620 h 7341385"/>
              <a:gd name="connsiteX187" fmla="*/ 1930477 w 2183896"/>
              <a:gd name="connsiteY187" fmla="*/ 4843730 h 7341385"/>
              <a:gd name="connsiteX188" fmla="*/ 1916123 w 2183896"/>
              <a:gd name="connsiteY188" fmla="*/ 4992989 h 7341385"/>
              <a:gd name="connsiteX189" fmla="*/ 1893161 w 2183896"/>
              <a:gd name="connsiteY189" fmla="*/ 5130767 h 7341385"/>
              <a:gd name="connsiteX190" fmla="*/ 1893160 w 2183896"/>
              <a:gd name="connsiteY190" fmla="*/ 5205395 h 7341385"/>
              <a:gd name="connsiteX191" fmla="*/ 1873069 w 2183896"/>
              <a:gd name="connsiteY191" fmla="*/ 5216877 h 7341385"/>
              <a:gd name="connsiteX192" fmla="*/ 1835754 w 2183896"/>
              <a:gd name="connsiteY192" fmla="*/ 5239840 h 7341385"/>
              <a:gd name="connsiteX193" fmla="*/ 1847235 w 2183896"/>
              <a:gd name="connsiteY193" fmla="*/ 5325951 h 7341385"/>
              <a:gd name="connsiteX194" fmla="*/ 1838626 w 2183896"/>
              <a:gd name="connsiteY194" fmla="*/ 5354654 h 7341385"/>
              <a:gd name="connsiteX195" fmla="*/ 1824272 w 2183896"/>
              <a:gd name="connsiteY195" fmla="*/ 5357523 h 7341385"/>
              <a:gd name="connsiteX196" fmla="*/ 1809922 w 2183896"/>
              <a:gd name="connsiteY196" fmla="*/ 5369004 h 7341385"/>
              <a:gd name="connsiteX197" fmla="*/ 1804181 w 2183896"/>
              <a:gd name="connsiteY197" fmla="*/ 5406320 h 7341385"/>
              <a:gd name="connsiteX198" fmla="*/ 1809922 w 2183896"/>
              <a:gd name="connsiteY198" fmla="*/ 5429283 h 7341385"/>
              <a:gd name="connsiteX199" fmla="*/ 1807050 w 2183896"/>
              <a:gd name="connsiteY199" fmla="*/ 5457987 h 7341385"/>
              <a:gd name="connsiteX200" fmla="*/ 1786959 w 2183896"/>
              <a:gd name="connsiteY200" fmla="*/ 5472337 h 7341385"/>
              <a:gd name="connsiteX201" fmla="*/ 1769736 w 2183896"/>
              <a:gd name="connsiteY201" fmla="*/ 5480949 h 7341385"/>
              <a:gd name="connsiteX202" fmla="*/ 1749642 w 2183896"/>
              <a:gd name="connsiteY202" fmla="*/ 5526875 h 7341385"/>
              <a:gd name="connsiteX203" fmla="*/ 1680754 w 2183896"/>
              <a:gd name="connsiteY203" fmla="*/ 5641689 h 7341385"/>
              <a:gd name="connsiteX204" fmla="*/ 1608997 w 2183896"/>
              <a:gd name="connsiteY204" fmla="*/ 5782336 h 7341385"/>
              <a:gd name="connsiteX205" fmla="*/ 1565939 w 2183896"/>
              <a:gd name="connsiteY205" fmla="*/ 5891409 h 7341385"/>
              <a:gd name="connsiteX206" fmla="*/ 1548717 w 2183896"/>
              <a:gd name="connsiteY206" fmla="*/ 5931594 h 7341385"/>
              <a:gd name="connsiteX207" fmla="*/ 1537236 w 2183896"/>
              <a:gd name="connsiteY207" fmla="*/ 5989002 h 7341385"/>
              <a:gd name="connsiteX208" fmla="*/ 1522886 w 2183896"/>
              <a:gd name="connsiteY208" fmla="*/ 6011964 h 7341385"/>
              <a:gd name="connsiteX209" fmla="*/ 1511404 w 2183896"/>
              <a:gd name="connsiteY209" fmla="*/ 6037799 h 7341385"/>
              <a:gd name="connsiteX210" fmla="*/ 1505663 w 2183896"/>
              <a:gd name="connsiteY210" fmla="*/ 6057891 h 7341385"/>
              <a:gd name="connsiteX211" fmla="*/ 1471219 w 2183896"/>
              <a:gd name="connsiteY211" fmla="*/ 6089466 h 7341385"/>
              <a:gd name="connsiteX212" fmla="*/ 1488441 w 2183896"/>
              <a:gd name="connsiteY212" fmla="*/ 6169836 h 7341385"/>
              <a:gd name="connsiteX213" fmla="*/ 1571681 w 2183896"/>
              <a:gd name="connsiteY213" fmla="*/ 6195667 h 7341385"/>
              <a:gd name="connsiteX214" fmla="*/ 1577421 w 2183896"/>
              <a:gd name="connsiteY214" fmla="*/ 6238724 h 7341385"/>
              <a:gd name="connsiteX215" fmla="*/ 1548717 w 2183896"/>
              <a:gd name="connsiteY215" fmla="*/ 6247334 h 7341385"/>
              <a:gd name="connsiteX216" fmla="*/ 1597515 w 2183896"/>
              <a:gd name="connsiteY216" fmla="*/ 6316223 h 7341385"/>
              <a:gd name="connsiteX217" fmla="*/ 1542976 w 2183896"/>
              <a:gd name="connsiteY217" fmla="*/ 6342057 h 7341385"/>
              <a:gd name="connsiteX218" fmla="*/ 1565940 w 2183896"/>
              <a:gd name="connsiteY218" fmla="*/ 6387983 h 7341385"/>
              <a:gd name="connsiteX219" fmla="*/ 1640569 w 2183896"/>
              <a:gd name="connsiteY219" fmla="*/ 6594648 h 7341385"/>
              <a:gd name="connsiteX220" fmla="*/ 1614737 w 2183896"/>
              <a:gd name="connsiteY220" fmla="*/ 6821405 h 7341385"/>
              <a:gd name="connsiteX221" fmla="*/ 1474088 w 2183896"/>
              <a:gd name="connsiteY221" fmla="*/ 6844369 h 7341385"/>
              <a:gd name="connsiteX222" fmla="*/ 1310479 w 2183896"/>
              <a:gd name="connsiteY222" fmla="*/ 6700850 h 7341385"/>
              <a:gd name="connsiteX223" fmla="*/ 1238719 w 2183896"/>
              <a:gd name="connsiteY223" fmla="*/ 6468352 h 7341385"/>
              <a:gd name="connsiteX224" fmla="*/ 1204274 w 2183896"/>
              <a:gd name="connsiteY224" fmla="*/ 6494184 h 7341385"/>
              <a:gd name="connsiteX225" fmla="*/ 1224368 w 2183896"/>
              <a:gd name="connsiteY225" fmla="*/ 6531501 h 7341385"/>
              <a:gd name="connsiteX226" fmla="*/ 1224369 w 2183896"/>
              <a:gd name="connsiteY226" fmla="*/ 6571686 h 7341385"/>
              <a:gd name="connsiteX227" fmla="*/ 1235850 w 2183896"/>
              <a:gd name="connsiteY227" fmla="*/ 6660665 h 7341385"/>
              <a:gd name="connsiteX228" fmla="*/ 1210015 w 2183896"/>
              <a:gd name="connsiteY228" fmla="*/ 6695110 h 7341385"/>
              <a:gd name="connsiteX229" fmla="*/ 1232979 w 2183896"/>
              <a:gd name="connsiteY229" fmla="*/ 6766869 h 7341385"/>
              <a:gd name="connsiteX230" fmla="*/ 1235850 w 2183896"/>
              <a:gd name="connsiteY230" fmla="*/ 6841500 h 7341385"/>
              <a:gd name="connsiteX231" fmla="*/ 1319089 w 2183896"/>
              <a:gd name="connsiteY231" fmla="*/ 6904647 h 7341385"/>
              <a:gd name="connsiteX232" fmla="*/ 1327702 w 2183896"/>
              <a:gd name="connsiteY232" fmla="*/ 6953442 h 7341385"/>
              <a:gd name="connsiteX233" fmla="*/ 1310479 w 2183896"/>
              <a:gd name="connsiteY233" fmla="*/ 6979277 h 7341385"/>
              <a:gd name="connsiteX234" fmla="*/ 1327702 w 2183896"/>
              <a:gd name="connsiteY234" fmla="*/ 7051033 h 7341385"/>
              <a:gd name="connsiteX235" fmla="*/ 1321961 w 2183896"/>
              <a:gd name="connsiteY235" fmla="*/ 7142885 h 7341385"/>
              <a:gd name="connsiteX236" fmla="*/ 1333442 w 2183896"/>
              <a:gd name="connsiteY236" fmla="*/ 7200292 h 7341385"/>
              <a:gd name="connsiteX237" fmla="*/ 1313348 w 2183896"/>
              <a:gd name="connsiteY237" fmla="*/ 7309366 h 7341385"/>
              <a:gd name="connsiteX238" fmla="*/ 1267423 w 2183896"/>
              <a:gd name="connsiteY238" fmla="*/ 7338070 h 7341385"/>
              <a:gd name="connsiteX239" fmla="*/ 1083720 w 2183896"/>
              <a:gd name="connsiteY239" fmla="*/ 7338070 h 7341385"/>
              <a:gd name="connsiteX240" fmla="*/ 928720 w 2183896"/>
              <a:gd name="connsiteY240" fmla="*/ 7292144 h 7341385"/>
              <a:gd name="connsiteX241" fmla="*/ 871313 w 2183896"/>
              <a:gd name="connsiteY241" fmla="*/ 7214645 h 7341385"/>
              <a:gd name="connsiteX242" fmla="*/ 865573 w 2183896"/>
              <a:gd name="connsiteY242" fmla="*/ 7131404 h 7341385"/>
              <a:gd name="connsiteX243" fmla="*/ 908629 w 2183896"/>
              <a:gd name="connsiteY243" fmla="*/ 7071128 h 7341385"/>
              <a:gd name="connsiteX244" fmla="*/ 917239 w 2183896"/>
              <a:gd name="connsiteY244" fmla="*/ 7045293 h 7341385"/>
              <a:gd name="connsiteX245" fmla="*/ 868444 w 2183896"/>
              <a:gd name="connsiteY245" fmla="*/ 7048165 h 7341385"/>
              <a:gd name="connsiteX246" fmla="*/ 885666 w 2183896"/>
              <a:gd name="connsiteY246" fmla="*/ 7005108 h 7341385"/>
              <a:gd name="connsiteX247" fmla="*/ 934461 w 2183896"/>
              <a:gd name="connsiteY247" fmla="*/ 6967795 h 7341385"/>
              <a:gd name="connsiteX248" fmla="*/ 957423 w 2183896"/>
              <a:gd name="connsiteY248" fmla="*/ 6933351 h 7341385"/>
              <a:gd name="connsiteX249" fmla="*/ 966036 w 2183896"/>
              <a:gd name="connsiteY249" fmla="*/ 6910388 h 7341385"/>
              <a:gd name="connsiteX250" fmla="*/ 937332 w 2183896"/>
              <a:gd name="connsiteY250" fmla="*/ 6850109 h 7341385"/>
              <a:gd name="connsiteX251" fmla="*/ 940202 w 2183896"/>
              <a:gd name="connsiteY251" fmla="*/ 6786961 h 7341385"/>
              <a:gd name="connsiteX252" fmla="*/ 948815 w 2183896"/>
              <a:gd name="connsiteY252" fmla="*/ 6752517 h 7341385"/>
              <a:gd name="connsiteX253" fmla="*/ 902889 w 2183896"/>
              <a:gd name="connsiteY253" fmla="*/ 6741036 h 7341385"/>
              <a:gd name="connsiteX254" fmla="*/ 868444 w 2183896"/>
              <a:gd name="connsiteY254" fmla="*/ 6720945 h 7341385"/>
              <a:gd name="connsiteX255" fmla="*/ 845481 w 2183896"/>
              <a:gd name="connsiteY255" fmla="*/ 6654925 h 7341385"/>
              <a:gd name="connsiteX256" fmla="*/ 839740 w 2183896"/>
              <a:gd name="connsiteY256" fmla="*/ 6608999 h 7341385"/>
              <a:gd name="connsiteX257" fmla="*/ 842609 w 2183896"/>
              <a:gd name="connsiteY257" fmla="*/ 6586035 h 7341385"/>
              <a:gd name="connsiteX258" fmla="*/ 785202 w 2183896"/>
              <a:gd name="connsiteY258" fmla="*/ 6301872 h 7341385"/>
              <a:gd name="connsiteX259" fmla="*/ 719185 w 2183896"/>
              <a:gd name="connsiteY259" fmla="*/ 6052150 h 7341385"/>
              <a:gd name="connsiteX260" fmla="*/ 681869 w 2183896"/>
              <a:gd name="connsiteY260" fmla="*/ 5834002 h 7341385"/>
              <a:gd name="connsiteX261" fmla="*/ 641684 w 2183896"/>
              <a:gd name="connsiteY261" fmla="*/ 5521135 h 7341385"/>
              <a:gd name="connsiteX262" fmla="*/ 612981 w 2183896"/>
              <a:gd name="connsiteY262" fmla="*/ 5331691 h 7341385"/>
              <a:gd name="connsiteX263" fmla="*/ 615853 w 2183896"/>
              <a:gd name="connsiteY263" fmla="*/ 5277153 h 7341385"/>
              <a:gd name="connsiteX264" fmla="*/ 612980 w 2183896"/>
              <a:gd name="connsiteY264" fmla="*/ 5254190 h 7341385"/>
              <a:gd name="connsiteX265" fmla="*/ 595758 w 2183896"/>
              <a:gd name="connsiteY265" fmla="*/ 5145116 h 7341385"/>
              <a:gd name="connsiteX266" fmla="*/ 561314 w 2183896"/>
              <a:gd name="connsiteY266" fmla="*/ 4995858 h 7341385"/>
              <a:gd name="connsiteX267" fmla="*/ 546964 w 2183896"/>
              <a:gd name="connsiteY267" fmla="*/ 4921229 h 7341385"/>
              <a:gd name="connsiteX268" fmla="*/ 532611 w 2183896"/>
              <a:gd name="connsiteY268" fmla="*/ 4774841 h 7341385"/>
              <a:gd name="connsiteX269" fmla="*/ 515388 w 2183896"/>
              <a:gd name="connsiteY269" fmla="*/ 4599749 h 7341385"/>
              <a:gd name="connsiteX270" fmla="*/ 486685 w 2183896"/>
              <a:gd name="connsiteY270" fmla="*/ 4390214 h 7341385"/>
              <a:gd name="connsiteX271" fmla="*/ 460853 w 2183896"/>
              <a:gd name="connsiteY271" fmla="*/ 4177807 h 7341385"/>
              <a:gd name="connsiteX272" fmla="*/ 432149 w 2183896"/>
              <a:gd name="connsiteY272" fmla="*/ 4054381 h 7341385"/>
              <a:gd name="connsiteX273" fmla="*/ 432149 w 2183896"/>
              <a:gd name="connsiteY273" fmla="*/ 4002714 h 7341385"/>
              <a:gd name="connsiteX274" fmla="*/ 423537 w 2183896"/>
              <a:gd name="connsiteY274" fmla="*/ 3919476 h 7341385"/>
              <a:gd name="connsiteX275" fmla="*/ 417796 w 2183896"/>
              <a:gd name="connsiteY275" fmla="*/ 3841974 h 7341385"/>
              <a:gd name="connsiteX276" fmla="*/ 380483 w 2183896"/>
              <a:gd name="connsiteY276" fmla="*/ 3836234 h 7341385"/>
              <a:gd name="connsiteX277" fmla="*/ 348907 w 2183896"/>
              <a:gd name="connsiteY277" fmla="*/ 3887900 h 7341385"/>
              <a:gd name="connsiteX278" fmla="*/ 308723 w 2183896"/>
              <a:gd name="connsiteY278" fmla="*/ 3916604 h 7341385"/>
              <a:gd name="connsiteX279" fmla="*/ 277151 w 2183896"/>
              <a:gd name="connsiteY279" fmla="*/ 3902253 h 7341385"/>
              <a:gd name="connsiteX280" fmla="*/ 81966 w 2183896"/>
              <a:gd name="connsiteY280" fmla="*/ 3841974 h 7341385"/>
              <a:gd name="connsiteX281" fmla="*/ 67612 w 2183896"/>
              <a:gd name="connsiteY281" fmla="*/ 3816143 h 7341385"/>
              <a:gd name="connsiteX282" fmla="*/ 64743 w 2183896"/>
              <a:gd name="connsiteY282" fmla="*/ 3787439 h 7341385"/>
              <a:gd name="connsiteX283" fmla="*/ 18818 w 2183896"/>
              <a:gd name="connsiteY283" fmla="*/ 3775958 h 7341385"/>
              <a:gd name="connsiteX284" fmla="*/ 10206 w 2183896"/>
              <a:gd name="connsiteY284" fmla="*/ 3755864 h 7341385"/>
              <a:gd name="connsiteX285" fmla="*/ 41780 w 2183896"/>
              <a:gd name="connsiteY285" fmla="*/ 3672625 h 7341385"/>
              <a:gd name="connsiteX286" fmla="*/ 56131 w 2183896"/>
              <a:gd name="connsiteY286" fmla="*/ 3629567 h 7341385"/>
              <a:gd name="connsiteX287" fmla="*/ 33168 w 2183896"/>
              <a:gd name="connsiteY287" fmla="*/ 3514754 h 7341385"/>
              <a:gd name="connsiteX288" fmla="*/ 30300 w 2183896"/>
              <a:gd name="connsiteY288" fmla="*/ 3394198 h 7341385"/>
              <a:gd name="connsiteX289" fmla="*/ 38909 w 2183896"/>
              <a:gd name="connsiteY289" fmla="*/ 3325310 h 7341385"/>
              <a:gd name="connsiteX290" fmla="*/ 36040 w 2183896"/>
              <a:gd name="connsiteY290" fmla="*/ 3161701 h 7341385"/>
              <a:gd name="connsiteX291" fmla="*/ 30299 w 2183896"/>
              <a:gd name="connsiteY291" fmla="*/ 2909110 h 7341385"/>
              <a:gd name="connsiteX292" fmla="*/ 50391 w 2183896"/>
              <a:gd name="connsiteY292" fmla="*/ 2768461 h 7341385"/>
              <a:gd name="connsiteX293" fmla="*/ 41781 w 2183896"/>
              <a:gd name="connsiteY293" fmla="*/ 2754110 h 7341385"/>
              <a:gd name="connsiteX294" fmla="*/ 38908 w 2183896"/>
              <a:gd name="connsiteY294" fmla="*/ 2731147 h 7341385"/>
              <a:gd name="connsiteX295" fmla="*/ 10205 w 2183896"/>
              <a:gd name="connsiteY295" fmla="*/ 2676609 h 7341385"/>
              <a:gd name="connsiteX296" fmla="*/ 1596 w 2183896"/>
              <a:gd name="connsiteY296" fmla="*/ 2584757 h 7341385"/>
              <a:gd name="connsiteX297" fmla="*/ 18818 w 2183896"/>
              <a:gd name="connsiteY297" fmla="*/ 2530222 h 7341385"/>
              <a:gd name="connsiteX298" fmla="*/ 41781 w 2183896"/>
              <a:gd name="connsiteY298" fmla="*/ 2498647 h 7341385"/>
              <a:gd name="connsiteX299" fmla="*/ 30300 w 2183896"/>
              <a:gd name="connsiteY299" fmla="*/ 2403926 h 7341385"/>
              <a:gd name="connsiteX300" fmla="*/ 33168 w 2183896"/>
              <a:gd name="connsiteY300" fmla="*/ 2271890 h 7341385"/>
              <a:gd name="connsiteX301" fmla="*/ 44649 w 2183896"/>
              <a:gd name="connsiteY301" fmla="*/ 2211611 h 7341385"/>
              <a:gd name="connsiteX302" fmla="*/ 56131 w 2183896"/>
              <a:gd name="connsiteY302" fmla="*/ 2056612 h 7341385"/>
              <a:gd name="connsiteX303" fmla="*/ 84834 w 2183896"/>
              <a:gd name="connsiteY303" fmla="*/ 1812633 h 7341385"/>
              <a:gd name="connsiteX304" fmla="*/ 150854 w 2183896"/>
              <a:gd name="connsiteY304" fmla="*/ 1568651 h 7341385"/>
              <a:gd name="connsiteX305" fmla="*/ 168076 w 2183896"/>
              <a:gd name="connsiteY305" fmla="*/ 1494021 h 7341385"/>
              <a:gd name="connsiteX306" fmla="*/ 191039 w 2183896"/>
              <a:gd name="connsiteY306" fmla="*/ 1450968 h 7341385"/>
              <a:gd name="connsiteX307" fmla="*/ 274278 w 2183896"/>
              <a:gd name="connsiteY307" fmla="*/ 1353376 h 7341385"/>
              <a:gd name="connsiteX308" fmla="*/ 337426 w 2183896"/>
              <a:gd name="connsiteY308" fmla="*/ 1330412 h 7341385"/>
              <a:gd name="connsiteX309" fmla="*/ 380483 w 2183896"/>
              <a:gd name="connsiteY309" fmla="*/ 1307450 h 7341385"/>
              <a:gd name="connsiteX310" fmla="*/ 435018 w 2183896"/>
              <a:gd name="connsiteY310" fmla="*/ 1293097 h 7341385"/>
              <a:gd name="connsiteX311" fmla="*/ 466594 w 2183896"/>
              <a:gd name="connsiteY311" fmla="*/ 1281615 h 7341385"/>
              <a:gd name="connsiteX312" fmla="*/ 501038 w 2183896"/>
              <a:gd name="connsiteY312" fmla="*/ 1264393 h 7341385"/>
              <a:gd name="connsiteX313" fmla="*/ 541224 w 2183896"/>
              <a:gd name="connsiteY313" fmla="*/ 1252912 h 7341385"/>
              <a:gd name="connsiteX314" fmla="*/ 578536 w 2183896"/>
              <a:gd name="connsiteY314" fmla="*/ 1229948 h 7341385"/>
              <a:gd name="connsiteX315" fmla="*/ 658907 w 2183896"/>
              <a:gd name="connsiteY315" fmla="*/ 1189764 h 7341385"/>
              <a:gd name="connsiteX316" fmla="*/ 701963 w 2183896"/>
              <a:gd name="connsiteY316" fmla="*/ 1166801 h 7341385"/>
              <a:gd name="connsiteX317" fmla="*/ 739277 w 2183896"/>
              <a:gd name="connsiteY317" fmla="*/ 1143838 h 7341385"/>
              <a:gd name="connsiteX318" fmla="*/ 782333 w 2183896"/>
              <a:gd name="connsiteY318" fmla="*/ 1138097 h 7341385"/>
              <a:gd name="connsiteX319" fmla="*/ 782334 w 2183896"/>
              <a:gd name="connsiteY319" fmla="*/ 980229 h 7341385"/>
              <a:gd name="connsiteX320" fmla="*/ 681869 w 2183896"/>
              <a:gd name="connsiteY320" fmla="*/ 968748 h 7341385"/>
              <a:gd name="connsiteX321" fmla="*/ 644556 w 2183896"/>
              <a:gd name="connsiteY321" fmla="*/ 919950 h 7341385"/>
              <a:gd name="connsiteX322" fmla="*/ 630203 w 2183896"/>
              <a:gd name="connsiteY322" fmla="*/ 891247 h 7341385"/>
              <a:gd name="connsiteX323" fmla="*/ 569927 w 2183896"/>
              <a:gd name="connsiteY323" fmla="*/ 816617 h 7341385"/>
              <a:gd name="connsiteX324" fmla="*/ 524001 w 2183896"/>
              <a:gd name="connsiteY324" fmla="*/ 753469 h 7341385"/>
              <a:gd name="connsiteX325" fmla="*/ 501039 w 2183896"/>
              <a:gd name="connsiteY325" fmla="*/ 681712 h 7341385"/>
              <a:gd name="connsiteX326" fmla="*/ 498166 w 2183896"/>
              <a:gd name="connsiteY326" fmla="*/ 609951 h 7341385"/>
              <a:gd name="connsiteX327" fmla="*/ 457981 w 2183896"/>
              <a:gd name="connsiteY327" fmla="*/ 578378 h 7341385"/>
              <a:gd name="connsiteX328" fmla="*/ 452240 w 2183896"/>
              <a:gd name="connsiteY328" fmla="*/ 529581 h 7341385"/>
              <a:gd name="connsiteX329" fmla="*/ 437891 w 2183896"/>
              <a:gd name="connsiteY329" fmla="*/ 506619 h 7341385"/>
              <a:gd name="connsiteX330" fmla="*/ 437890 w 2183896"/>
              <a:gd name="connsiteY330" fmla="*/ 532453 h 7341385"/>
              <a:gd name="connsiteX331" fmla="*/ 412055 w 2183896"/>
              <a:gd name="connsiteY331" fmla="*/ 454952 h 7341385"/>
              <a:gd name="connsiteX332" fmla="*/ 397706 w 2183896"/>
              <a:gd name="connsiteY332" fmla="*/ 348750 h 7341385"/>
              <a:gd name="connsiteX333" fmla="*/ 391964 w 2183896"/>
              <a:gd name="connsiteY333" fmla="*/ 368842 h 7341385"/>
              <a:gd name="connsiteX334" fmla="*/ 400574 w 2183896"/>
              <a:gd name="connsiteY334" fmla="*/ 317175 h 7341385"/>
              <a:gd name="connsiteX335" fmla="*/ 423537 w 2183896"/>
              <a:gd name="connsiteY335" fmla="*/ 219583 h 7341385"/>
              <a:gd name="connsiteX336" fmla="*/ 489557 w 2183896"/>
              <a:gd name="connsiteY336" fmla="*/ 136344 h 7341385"/>
              <a:gd name="connsiteX337" fmla="*/ 480944 w 2183896"/>
              <a:gd name="connsiteY337" fmla="*/ 133472 h 7341385"/>
              <a:gd name="connsiteX338" fmla="*/ 569927 w 2183896"/>
              <a:gd name="connsiteY338" fmla="*/ 64583 h 7341385"/>
              <a:gd name="connsiteX339" fmla="*/ 630203 w 2183896"/>
              <a:gd name="connsiteY339" fmla="*/ 87546 h 7341385"/>
              <a:gd name="connsiteX340" fmla="*/ 693350 w 2183896"/>
              <a:gd name="connsiteY340" fmla="*/ 55975 h 7341385"/>
              <a:gd name="connsiteX341" fmla="*/ 750758 w 2183896"/>
              <a:gd name="connsiteY341" fmla="*/ 44493 h 7341385"/>
              <a:gd name="connsiteX342" fmla="*/ 782334 w 2183896"/>
              <a:gd name="connsiteY342" fmla="*/ 27270 h 7341385"/>
              <a:gd name="connsiteX343" fmla="*/ 813906 w 2183896"/>
              <a:gd name="connsiteY343" fmla="*/ 27270 h 7341385"/>
              <a:gd name="connsiteX344" fmla="*/ 845481 w 2183896"/>
              <a:gd name="connsiteY344" fmla="*/ 15789 h 7341385"/>
              <a:gd name="connsiteX345" fmla="*/ 914370 w 2183896"/>
              <a:gd name="connsiteY345" fmla="*/ 12917 h 7341385"/>
              <a:gd name="connsiteX346" fmla="*/ 951683 w 2183896"/>
              <a:gd name="connsiteY346" fmla="*/ 10048 h 7341385"/>
              <a:gd name="connsiteX347" fmla="*/ 1000480 w 2183896"/>
              <a:gd name="connsiteY347" fmla="*/ 1435 h 7341385"/>
              <a:gd name="connsiteX348" fmla="*/ 1016983 w 2183896"/>
              <a:gd name="connsiteY348"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797602 w 2183896"/>
              <a:gd name="connsiteY65" fmla="*/ 2765288 h 7341385"/>
              <a:gd name="connsiteX66" fmla="*/ 319884 w 2183896"/>
              <a:gd name="connsiteY66" fmla="*/ 2880390 h 7341385"/>
              <a:gd name="connsiteX67" fmla="*/ 296299 w 2183896"/>
              <a:gd name="connsiteY67" fmla="*/ 2903482 h 7341385"/>
              <a:gd name="connsiteX68" fmla="*/ 295032 w 2183896"/>
              <a:gd name="connsiteY68" fmla="*/ 2910748 h 7341385"/>
              <a:gd name="connsiteX69" fmla="*/ 315246 w 2183896"/>
              <a:gd name="connsiteY69" fmla="*/ 3112300 h 7341385"/>
              <a:gd name="connsiteX70" fmla="*/ 292943 w 2183896"/>
              <a:gd name="connsiteY70" fmla="*/ 3346476 h 7341385"/>
              <a:gd name="connsiteX71" fmla="*/ 281790 w 2183896"/>
              <a:gd name="connsiteY71" fmla="*/ 3524895 h 7341385"/>
              <a:gd name="connsiteX72" fmla="*/ 305237 w 2183896"/>
              <a:gd name="connsiteY72" fmla="*/ 3628847 h 7341385"/>
              <a:gd name="connsiteX73" fmla="*/ 402720 w 2183896"/>
              <a:gd name="connsiteY73" fmla="*/ 3653078 h 7341385"/>
              <a:gd name="connsiteX74" fmla="*/ 452727 w 2183896"/>
              <a:gd name="connsiteY74" fmla="*/ 3726897 h 7341385"/>
              <a:gd name="connsiteX75" fmla="*/ 345571 w 2183896"/>
              <a:gd name="connsiteY75" fmla="*/ 3712609 h 7341385"/>
              <a:gd name="connsiteX76" fmla="*/ 274133 w 2183896"/>
              <a:gd name="connsiteY76" fmla="*/ 3705465 h 7341385"/>
              <a:gd name="connsiteX77" fmla="*/ 337549 w 2183896"/>
              <a:gd name="connsiteY77" fmla="*/ 3781375 h 7341385"/>
              <a:gd name="connsiteX78" fmla="*/ 705536 w 2183896"/>
              <a:gd name="connsiteY78" fmla="*/ 3814828 h 7341385"/>
              <a:gd name="connsiteX79" fmla="*/ 797602 w 2183896"/>
              <a:gd name="connsiteY79" fmla="*/ 2765288 h 7341385"/>
              <a:gd name="connsiteX80" fmla="*/ 420669 w 2183896"/>
              <a:gd name="connsiteY80" fmla="*/ 2779942 h 7341385"/>
              <a:gd name="connsiteX81" fmla="*/ 406315 w 2183896"/>
              <a:gd name="connsiteY81" fmla="*/ 2794295 h 7341385"/>
              <a:gd name="connsiteX82" fmla="*/ 369002 w 2183896"/>
              <a:gd name="connsiteY82" fmla="*/ 2828740 h 7341385"/>
              <a:gd name="connsiteX83" fmla="*/ 343166 w 2183896"/>
              <a:gd name="connsiteY83" fmla="*/ 2828739 h 7341385"/>
              <a:gd name="connsiteX84" fmla="*/ 340298 w 2183896"/>
              <a:gd name="connsiteY84" fmla="*/ 2874665 h 7341385"/>
              <a:gd name="connsiteX85" fmla="*/ 414928 w 2183896"/>
              <a:gd name="connsiteY85" fmla="*/ 2854637 h 7341385"/>
              <a:gd name="connsiteX86" fmla="*/ 417796 w 2183896"/>
              <a:gd name="connsiteY86" fmla="*/ 2814386 h 7341385"/>
              <a:gd name="connsiteX87" fmla="*/ 420669 w 2183896"/>
              <a:gd name="connsiteY87" fmla="*/ 2779942 h 7341385"/>
              <a:gd name="connsiteX88" fmla="*/ 1654922 w 2183896"/>
              <a:gd name="connsiteY88" fmla="*/ 2335038 h 7341385"/>
              <a:gd name="connsiteX89" fmla="*/ 1643440 w 2183896"/>
              <a:gd name="connsiteY89" fmla="*/ 2375223 h 7341385"/>
              <a:gd name="connsiteX90" fmla="*/ 1649182 w 2183896"/>
              <a:gd name="connsiteY90" fmla="*/ 2478556 h 7341385"/>
              <a:gd name="connsiteX91" fmla="*/ 1675013 w 2183896"/>
              <a:gd name="connsiteY91" fmla="*/ 2782814 h 7341385"/>
              <a:gd name="connsiteX92" fmla="*/ 1720939 w 2183896"/>
              <a:gd name="connsiteY92" fmla="*/ 2963645 h 7341385"/>
              <a:gd name="connsiteX93" fmla="*/ 1712330 w 2183896"/>
              <a:gd name="connsiteY93" fmla="*/ 2857443 h 7341385"/>
              <a:gd name="connsiteX94" fmla="*/ 1700847 w 2183896"/>
              <a:gd name="connsiteY94" fmla="*/ 2616333 h 7341385"/>
              <a:gd name="connsiteX95" fmla="*/ 1680754 w 2183896"/>
              <a:gd name="connsiteY95" fmla="*/ 2395314 h 7341385"/>
              <a:gd name="connsiteX96" fmla="*/ 1654922 w 2183896"/>
              <a:gd name="connsiteY96" fmla="*/ 2335038 h 7341385"/>
              <a:gd name="connsiteX97" fmla="*/ 1016983 w 2183896"/>
              <a:gd name="connsiteY97" fmla="*/ 0 h 7341385"/>
              <a:gd name="connsiteX98" fmla="*/ 1063628 w 2183896"/>
              <a:gd name="connsiteY98" fmla="*/ 7176 h 7341385"/>
              <a:gd name="connsiteX99" fmla="*/ 1132517 w 2183896"/>
              <a:gd name="connsiteY99" fmla="*/ 38752 h 7341385"/>
              <a:gd name="connsiteX100" fmla="*/ 1115294 w 2183896"/>
              <a:gd name="connsiteY100" fmla="*/ 33011 h 7341385"/>
              <a:gd name="connsiteX101" fmla="*/ 1175571 w 2183896"/>
              <a:gd name="connsiteY101" fmla="*/ 93287 h 7341385"/>
              <a:gd name="connsiteX102" fmla="*/ 1207147 w 2183896"/>
              <a:gd name="connsiteY102" fmla="*/ 133472 h 7341385"/>
              <a:gd name="connsiteX103" fmla="*/ 1192793 w 2183896"/>
              <a:gd name="connsiteY103" fmla="*/ 124863 h 7341385"/>
              <a:gd name="connsiteX104" fmla="*/ 1224368 w 2183896"/>
              <a:gd name="connsiteY104" fmla="*/ 162175 h 7341385"/>
              <a:gd name="connsiteX105" fmla="*/ 1301867 w 2183896"/>
              <a:gd name="connsiteY105" fmla="*/ 256898 h 7341385"/>
              <a:gd name="connsiteX106" fmla="*/ 1330571 w 2183896"/>
              <a:gd name="connsiteY106" fmla="*/ 406157 h 7341385"/>
              <a:gd name="connsiteX107" fmla="*/ 1327701 w 2183896"/>
              <a:gd name="connsiteY107" fmla="*/ 518100 h 7341385"/>
              <a:gd name="connsiteX108" fmla="*/ 1350664 w 2183896"/>
              <a:gd name="connsiteY108" fmla="*/ 535322 h 7341385"/>
              <a:gd name="connsiteX109" fmla="*/ 1319088 w 2183896"/>
              <a:gd name="connsiteY109" fmla="*/ 518100 h 7341385"/>
              <a:gd name="connsiteX110" fmla="*/ 1319088 w 2183896"/>
              <a:gd name="connsiteY110" fmla="*/ 552544 h 7341385"/>
              <a:gd name="connsiteX111" fmla="*/ 1342052 w 2183896"/>
              <a:gd name="connsiteY111" fmla="*/ 566898 h 7341385"/>
              <a:gd name="connsiteX112" fmla="*/ 1321961 w 2183896"/>
              <a:gd name="connsiteY112" fmla="*/ 564026 h 7341385"/>
              <a:gd name="connsiteX113" fmla="*/ 1324830 w 2183896"/>
              <a:gd name="connsiteY113" fmla="*/ 589861 h 7341385"/>
              <a:gd name="connsiteX114" fmla="*/ 1353533 w 2183896"/>
              <a:gd name="connsiteY114" fmla="*/ 615693 h 7341385"/>
              <a:gd name="connsiteX115" fmla="*/ 1339183 w 2183896"/>
              <a:gd name="connsiteY115" fmla="*/ 609952 h 7341385"/>
              <a:gd name="connsiteX116" fmla="*/ 1347792 w 2183896"/>
              <a:gd name="connsiteY116" fmla="*/ 635786 h 7341385"/>
              <a:gd name="connsiteX117" fmla="*/ 1356405 w 2183896"/>
              <a:gd name="connsiteY117" fmla="*/ 647268 h 7341385"/>
              <a:gd name="connsiteX118" fmla="*/ 1339182 w 2183896"/>
              <a:gd name="connsiteY118" fmla="*/ 635786 h 7341385"/>
              <a:gd name="connsiteX119" fmla="*/ 1333443 w 2183896"/>
              <a:gd name="connsiteY119" fmla="*/ 653008 h 7341385"/>
              <a:gd name="connsiteX120" fmla="*/ 1339183 w 2183896"/>
              <a:gd name="connsiteY120" fmla="*/ 675972 h 7341385"/>
              <a:gd name="connsiteX121" fmla="*/ 1324829 w 2183896"/>
              <a:gd name="connsiteY121" fmla="*/ 658749 h 7341385"/>
              <a:gd name="connsiteX122" fmla="*/ 1321960 w 2183896"/>
              <a:gd name="connsiteY122" fmla="*/ 678841 h 7341385"/>
              <a:gd name="connsiteX123" fmla="*/ 1333443 w 2183896"/>
              <a:gd name="connsiteY123" fmla="*/ 701803 h 7341385"/>
              <a:gd name="connsiteX124" fmla="*/ 1316220 w 2183896"/>
              <a:gd name="connsiteY124" fmla="*/ 687453 h 7341385"/>
              <a:gd name="connsiteX125" fmla="*/ 1313349 w 2183896"/>
              <a:gd name="connsiteY125" fmla="*/ 701803 h 7341385"/>
              <a:gd name="connsiteX126" fmla="*/ 1316219 w 2183896"/>
              <a:gd name="connsiteY126" fmla="*/ 716156 h 7341385"/>
              <a:gd name="connsiteX127" fmla="*/ 1287517 w 2183896"/>
              <a:gd name="connsiteY127" fmla="*/ 690322 h 7341385"/>
              <a:gd name="connsiteX128" fmla="*/ 1284645 w 2183896"/>
              <a:gd name="connsiteY128" fmla="*/ 721897 h 7341385"/>
              <a:gd name="connsiteX129" fmla="*/ 1293257 w 2183896"/>
              <a:gd name="connsiteY129" fmla="*/ 739119 h 7341385"/>
              <a:gd name="connsiteX130" fmla="*/ 1276035 w 2183896"/>
              <a:gd name="connsiteY130" fmla="*/ 733378 h 7341385"/>
              <a:gd name="connsiteX131" fmla="*/ 1287516 w 2183896"/>
              <a:gd name="connsiteY131" fmla="*/ 753469 h 7341385"/>
              <a:gd name="connsiteX132" fmla="*/ 1304739 w 2183896"/>
              <a:gd name="connsiteY132" fmla="*/ 762082 h 7341385"/>
              <a:gd name="connsiteX133" fmla="*/ 1284645 w 2183896"/>
              <a:gd name="connsiteY133" fmla="*/ 756341 h 7341385"/>
              <a:gd name="connsiteX134" fmla="*/ 1287516 w 2183896"/>
              <a:gd name="connsiteY134" fmla="*/ 770691 h 7341385"/>
              <a:gd name="connsiteX135" fmla="*/ 1296126 w 2183896"/>
              <a:gd name="connsiteY135" fmla="*/ 785044 h 7341385"/>
              <a:gd name="connsiteX136" fmla="*/ 1273163 w 2183896"/>
              <a:gd name="connsiteY136" fmla="*/ 767822 h 7341385"/>
              <a:gd name="connsiteX137" fmla="*/ 1261682 w 2183896"/>
              <a:gd name="connsiteY137" fmla="*/ 782173 h 7341385"/>
              <a:gd name="connsiteX138" fmla="*/ 1264554 w 2183896"/>
              <a:gd name="connsiteY138" fmla="*/ 808008 h 7341385"/>
              <a:gd name="connsiteX139" fmla="*/ 1253072 w 2183896"/>
              <a:gd name="connsiteY139" fmla="*/ 793655 h 7341385"/>
              <a:gd name="connsiteX140" fmla="*/ 1241591 w 2183896"/>
              <a:gd name="connsiteY140" fmla="*/ 813749 h 7341385"/>
              <a:gd name="connsiteX141" fmla="*/ 1238719 w 2183896"/>
              <a:gd name="connsiteY141" fmla="*/ 833839 h 7341385"/>
              <a:gd name="connsiteX142" fmla="*/ 1232979 w 2183896"/>
              <a:gd name="connsiteY142" fmla="*/ 819489 h 7341385"/>
              <a:gd name="connsiteX143" fmla="*/ 1230110 w 2183896"/>
              <a:gd name="connsiteY143" fmla="*/ 851062 h 7341385"/>
              <a:gd name="connsiteX144" fmla="*/ 1235850 w 2183896"/>
              <a:gd name="connsiteY144" fmla="*/ 874024 h 7341385"/>
              <a:gd name="connsiteX145" fmla="*/ 1224368 w 2183896"/>
              <a:gd name="connsiteY145" fmla="*/ 856803 h 7341385"/>
              <a:gd name="connsiteX146" fmla="*/ 1215755 w 2183896"/>
              <a:gd name="connsiteY146" fmla="*/ 894119 h 7341385"/>
              <a:gd name="connsiteX147" fmla="*/ 1255941 w 2183896"/>
              <a:gd name="connsiteY147" fmla="*/ 985969 h 7341385"/>
              <a:gd name="connsiteX148" fmla="*/ 1296126 w 2183896"/>
              <a:gd name="connsiteY148" fmla="*/ 1049117 h 7341385"/>
              <a:gd name="connsiteX149" fmla="*/ 1336311 w 2183896"/>
              <a:gd name="connsiteY149" fmla="*/ 1072081 h 7341385"/>
              <a:gd name="connsiteX150" fmla="*/ 1356404 w 2183896"/>
              <a:gd name="connsiteY150" fmla="*/ 1069208 h 7341385"/>
              <a:gd name="connsiteX151" fmla="*/ 1370755 w 2183896"/>
              <a:gd name="connsiteY151" fmla="*/ 1077821 h 7341385"/>
              <a:gd name="connsiteX152" fmla="*/ 1405200 w 2183896"/>
              <a:gd name="connsiteY152" fmla="*/ 1077821 h 7341385"/>
              <a:gd name="connsiteX153" fmla="*/ 1448257 w 2183896"/>
              <a:gd name="connsiteY153" fmla="*/ 1097912 h 7341385"/>
              <a:gd name="connsiteX154" fmla="*/ 1491310 w 2183896"/>
              <a:gd name="connsiteY154" fmla="*/ 1100784 h 7341385"/>
              <a:gd name="connsiteX155" fmla="*/ 1586033 w 2183896"/>
              <a:gd name="connsiteY155" fmla="*/ 1123747 h 7341385"/>
              <a:gd name="connsiteX156" fmla="*/ 1637700 w 2183896"/>
              <a:gd name="connsiteY156" fmla="*/ 1129488 h 7341385"/>
              <a:gd name="connsiteX157" fmla="*/ 1715199 w 2183896"/>
              <a:gd name="connsiteY157" fmla="*/ 1149578 h 7341385"/>
              <a:gd name="connsiteX158" fmla="*/ 1758255 w 2183896"/>
              <a:gd name="connsiteY158" fmla="*/ 1161060 h 7341385"/>
              <a:gd name="connsiteX159" fmla="*/ 1881680 w 2183896"/>
              <a:gd name="connsiteY159" fmla="*/ 1235690 h 7341385"/>
              <a:gd name="connsiteX160" fmla="*/ 1944827 w 2183896"/>
              <a:gd name="connsiteY160" fmla="*/ 1382079 h 7341385"/>
              <a:gd name="connsiteX161" fmla="*/ 1964921 w 2183896"/>
              <a:gd name="connsiteY161" fmla="*/ 1422264 h 7341385"/>
              <a:gd name="connsiteX162" fmla="*/ 1990753 w 2183896"/>
              <a:gd name="connsiteY162" fmla="*/ 1531338 h 7341385"/>
              <a:gd name="connsiteX163" fmla="*/ 2019456 w 2183896"/>
              <a:gd name="connsiteY163" fmla="*/ 1640412 h 7341385"/>
              <a:gd name="connsiteX164" fmla="*/ 2056773 w 2183896"/>
              <a:gd name="connsiteY164" fmla="*/ 1798279 h 7341385"/>
              <a:gd name="connsiteX165" fmla="*/ 2091217 w 2183896"/>
              <a:gd name="connsiteY165" fmla="*/ 1996335 h 7341385"/>
              <a:gd name="connsiteX166" fmla="*/ 2125661 w 2183896"/>
              <a:gd name="connsiteY166" fmla="*/ 2306334 h 7341385"/>
              <a:gd name="connsiteX167" fmla="*/ 2148624 w 2183896"/>
              <a:gd name="connsiteY167" fmla="*/ 2573276 h 7341385"/>
              <a:gd name="connsiteX168" fmla="*/ 2183068 w 2183896"/>
              <a:gd name="connsiteY168" fmla="*/ 2840221 h 7341385"/>
              <a:gd name="connsiteX169" fmla="*/ 2183068 w 2183896"/>
              <a:gd name="connsiteY169" fmla="*/ 3015311 h 7341385"/>
              <a:gd name="connsiteX170" fmla="*/ 2174455 w 2183896"/>
              <a:gd name="connsiteY170" fmla="*/ 3253553 h 7341385"/>
              <a:gd name="connsiteX171" fmla="*/ 2160105 w 2183896"/>
              <a:gd name="connsiteY171" fmla="*/ 3422902 h 7341385"/>
              <a:gd name="connsiteX172" fmla="*/ 2137142 w 2183896"/>
              <a:gd name="connsiteY172" fmla="*/ 3543456 h 7341385"/>
              <a:gd name="connsiteX173" fmla="*/ 2122789 w 2183896"/>
              <a:gd name="connsiteY173" fmla="*/ 3586514 h 7341385"/>
              <a:gd name="connsiteX174" fmla="*/ 2117048 w 2183896"/>
              <a:gd name="connsiteY174" fmla="*/ 3652531 h 7341385"/>
              <a:gd name="connsiteX175" fmla="*/ 2094086 w 2183896"/>
              <a:gd name="connsiteY175" fmla="*/ 3712809 h 7341385"/>
              <a:gd name="connsiteX176" fmla="*/ 2071123 w 2183896"/>
              <a:gd name="connsiteY176" fmla="*/ 3718550 h 7341385"/>
              <a:gd name="connsiteX177" fmla="*/ 2028069 w 2183896"/>
              <a:gd name="connsiteY177" fmla="*/ 3689846 h 7341385"/>
              <a:gd name="connsiteX178" fmla="*/ 2007974 w 2183896"/>
              <a:gd name="connsiteY178" fmla="*/ 3684106 h 7341385"/>
              <a:gd name="connsiteX179" fmla="*/ 1970661 w 2183896"/>
              <a:gd name="connsiteY179" fmla="*/ 3761604 h 7341385"/>
              <a:gd name="connsiteX180" fmla="*/ 1918995 w 2183896"/>
              <a:gd name="connsiteY180" fmla="*/ 3816142 h 7341385"/>
              <a:gd name="connsiteX181" fmla="*/ 1850107 w 2183896"/>
              <a:gd name="connsiteY181" fmla="*/ 3864936 h 7341385"/>
              <a:gd name="connsiteX182" fmla="*/ 1835754 w 2183896"/>
              <a:gd name="connsiteY182" fmla="*/ 3890772 h 7341385"/>
              <a:gd name="connsiteX183" fmla="*/ 1852975 w 2183896"/>
              <a:gd name="connsiteY183" fmla="*/ 3956788 h 7341385"/>
              <a:gd name="connsiteX184" fmla="*/ 1873070 w 2183896"/>
              <a:gd name="connsiteY184" fmla="*/ 4381601 h 7341385"/>
              <a:gd name="connsiteX185" fmla="*/ 1861588 w 2183896"/>
              <a:gd name="connsiteY185" fmla="*/ 4473453 h 7341385"/>
              <a:gd name="connsiteX186" fmla="*/ 1873069 w 2183896"/>
              <a:gd name="connsiteY186" fmla="*/ 4602620 h 7341385"/>
              <a:gd name="connsiteX187" fmla="*/ 1930477 w 2183896"/>
              <a:gd name="connsiteY187" fmla="*/ 4843730 h 7341385"/>
              <a:gd name="connsiteX188" fmla="*/ 1916123 w 2183896"/>
              <a:gd name="connsiteY188" fmla="*/ 4992989 h 7341385"/>
              <a:gd name="connsiteX189" fmla="*/ 1893161 w 2183896"/>
              <a:gd name="connsiteY189" fmla="*/ 5130767 h 7341385"/>
              <a:gd name="connsiteX190" fmla="*/ 1893160 w 2183896"/>
              <a:gd name="connsiteY190" fmla="*/ 5205395 h 7341385"/>
              <a:gd name="connsiteX191" fmla="*/ 1873069 w 2183896"/>
              <a:gd name="connsiteY191" fmla="*/ 5216877 h 7341385"/>
              <a:gd name="connsiteX192" fmla="*/ 1835754 w 2183896"/>
              <a:gd name="connsiteY192" fmla="*/ 5239840 h 7341385"/>
              <a:gd name="connsiteX193" fmla="*/ 1847235 w 2183896"/>
              <a:gd name="connsiteY193" fmla="*/ 5325951 h 7341385"/>
              <a:gd name="connsiteX194" fmla="*/ 1838626 w 2183896"/>
              <a:gd name="connsiteY194" fmla="*/ 5354654 h 7341385"/>
              <a:gd name="connsiteX195" fmla="*/ 1824272 w 2183896"/>
              <a:gd name="connsiteY195" fmla="*/ 5357523 h 7341385"/>
              <a:gd name="connsiteX196" fmla="*/ 1809922 w 2183896"/>
              <a:gd name="connsiteY196" fmla="*/ 5369004 h 7341385"/>
              <a:gd name="connsiteX197" fmla="*/ 1804181 w 2183896"/>
              <a:gd name="connsiteY197" fmla="*/ 5406320 h 7341385"/>
              <a:gd name="connsiteX198" fmla="*/ 1809922 w 2183896"/>
              <a:gd name="connsiteY198" fmla="*/ 5429283 h 7341385"/>
              <a:gd name="connsiteX199" fmla="*/ 1807050 w 2183896"/>
              <a:gd name="connsiteY199" fmla="*/ 5457987 h 7341385"/>
              <a:gd name="connsiteX200" fmla="*/ 1786959 w 2183896"/>
              <a:gd name="connsiteY200" fmla="*/ 5472337 h 7341385"/>
              <a:gd name="connsiteX201" fmla="*/ 1769736 w 2183896"/>
              <a:gd name="connsiteY201" fmla="*/ 5480949 h 7341385"/>
              <a:gd name="connsiteX202" fmla="*/ 1749642 w 2183896"/>
              <a:gd name="connsiteY202" fmla="*/ 5526875 h 7341385"/>
              <a:gd name="connsiteX203" fmla="*/ 1680754 w 2183896"/>
              <a:gd name="connsiteY203" fmla="*/ 5641689 h 7341385"/>
              <a:gd name="connsiteX204" fmla="*/ 1608997 w 2183896"/>
              <a:gd name="connsiteY204" fmla="*/ 5782336 h 7341385"/>
              <a:gd name="connsiteX205" fmla="*/ 1565939 w 2183896"/>
              <a:gd name="connsiteY205" fmla="*/ 5891409 h 7341385"/>
              <a:gd name="connsiteX206" fmla="*/ 1548717 w 2183896"/>
              <a:gd name="connsiteY206" fmla="*/ 5931594 h 7341385"/>
              <a:gd name="connsiteX207" fmla="*/ 1537236 w 2183896"/>
              <a:gd name="connsiteY207" fmla="*/ 5989002 h 7341385"/>
              <a:gd name="connsiteX208" fmla="*/ 1522886 w 2183896"/>
              <a:gd name="connsiteY208" fmla="*/ 6011964 h 7341385"/>
              <a:gd name="connsiteX209" fmla="*/ 1511404 w 2183896"/>
              <a:gd name="connsiteY209" fmla="*/ 6037799 h 7341385"/>
              <a:gd name="connsiteX210" fmla="*/ 1505663 w 2183896"/>
              <a:gd name="connsiteY210" fmla="*/ 6057891 h 7341385"/>
              <a:gd name="connsiteX211" fmla="*/ 1471219 w 2183896"/>
              <a:gd name="connsiteY211" fmla="*/ 6089466 h 7341385"/>
              <a:gd name="connsiteX212" fmla="*/ 1488441 w 2183896"/>
              <a:gd name="connsiteY212" fmla="*/ 6169836 h 7341385"/>
              <a:gd name="connsiteX213" fmla="*/ 1571681 w 2183896"/>
              <a:gd name="connsiteY213" fmla="*/ 6195667 h 7341385"/>
              <a:gd name="connsiteX214" fmla="*/ 1577421 w 2183896"/>
              <a:gd name="connsiteY214" fmla="*/ 6238724 h 7341385"/>
              <a:gd name="connsiteX215" fmla="*/ 1548717 w 2183896"/>
              <a:gd name="connsiteY215" fmla="*/ 6247334 h 7341385"/>
              <a:gd name="connsiteX216" fmla="*/ 1597515 w 2183896"/>
              <a:gd name="connsiteY216" fmla="*/ 6316223 h 7341385"/>
              <a:gd name="connsiteX217" fmla="*/ 1542976 w 2183896"/>
              <a:gd name="connsiteY217" fmla="*/ 6342057 h 7341385"/>
              <a:gd name="connsiteX218" fmla="*/ 1565940 w 2183896"/>
              <a:gd name="connsiteY218" fmla="*/ 6387983 h 7341385"/>
              <a:gd name="connsiteX219" fmla="*/ 1640569 w 2183896"/>
              <a:gd name="connsiteY219" fmla="*/ 6594648 h 7341385"/>
              <a:gd name="connsiteX220" fmla="*/ 1614737 w 2183896"/>
              <a:gd name="connsiteY220" fmla="*/ 6821405 h 7341385"/>
              <a:gd name="connsiteX221" fmla="*/ 1474088 w 2183896"/>
              <a:gd name="connsiteY221" fmla="*/ 6844369 h 7341385"/>
              <a:gd name="connsiteX222" fmla="*/ 1310479 w 2183896"/>
              <a:gd name="connsiteY222" fmla="*/ 6700850 h 7341385"/>
              <a:gd name="connsiteX223" fmla="*/ 1238719 w 2183896"/>
              <a:gd name="connsiteY223" fmla="*/ 6468352 h 7341385"/>
              <a:gd name="connsiteX224" fmla="*/ 1204274 w 2183896"/>
              <a:gd name="connsiteY224" fmla="*/ 6494184 h 7341385"/>
              <a:gd name="connsiteX225" fmla="*/ 1224368 w 2183896"/>
              <a:gd name="connsiteY225" fmla="*/ 6531501 h 7341385"/>
              <a:gd name="connsiteX226" fmla="*/ 1224369 w 2183896"/>
              <a:gd name="connsiteY226" fmla="*/ 6571686 h 7341385"/>
              <a:gd name="connsiteX227" fmla="*/ 1235850 w 2183896"/>
              <a:gd name="connsiteY227" fmla="*/ 6660665 h 7341385"/>
              <a:gd name="connsiteX228" fmla="*/ 1210015 w 2183896"/>
              <a:gd name="connsiteY228" fmla="*/ 6695110 h 7341385"/>
              <a:gd name="connsiteX229" fmla="*/ 1232979 w 2183896"/>
              <a:gd name="connsiteY229" fmla="*/ 6766869 h 7341385"/>
              <a:gd name="connsiteX230" fmla="*/ 1235850 w 2183896"/>
              <a:gd name="connsiteY230" fmla="*/ 6841500 h 7341385"/>
              <a:gd name="connsiteX231" fmla="*/ 1319089 w 2183896"/>
              <a:gd name="connsiteY231" fmla="*/ 6904647 h 7341385"/>
              <a:gd name="connsiteX232" fmla="*/ 1327702 w 2183896"/>
              <a:gd name="connsiteY232" fmla="*/ 6953442 h 7341385"/>
              <a:gd name="connsiteX233" fmla="*/ 1310479 w 2183896"/>
              <a:gd name="connsiteY233" fmla="*/ 6979277 h 7341385"/>
              <a:gd name="connsiteX234" fmla="*/ 1327702 w 2183896"/>
              <a:gd name="connsiteY234" fmla="*/ 7051033 h 7341385"/>
              <a:gd name="connsiteX235" fmla="*/ 1321961 w 2183896"/>
              <a:gd name="connsiteY235" fmla="*/ 7142885 h 7341385"/>
              <a:gd name="connsiteX236" fmla="*/ 1333442 w 2183896"/>
              <a:gd name="connsiteY236" fmla="*/ 7200292 h 7341385"/>
              <a:gd name="connsiteX237" fmla="*/ 1313348 w 2183896"/>
              <a:gd name="connsiteY237" fmla="*/ 7309366 h 7341385"/>
              <a:gd name="connsiteX238" fmla="*/ 1267423 w 2183896"/>
              <a:gd name="connsiteY238" fmla="*/ 7338070 h 7341385"/>
              <a:gd name="connsiteX239" fmla="*/ 1083720 w 2183896"/>
              <a:gd name="connsiteY239" fmla="*/ 7338070 h 7341385"/>
              <a:gd name="connsiteX240" fmla="*/ 928720 w 2183896"/>
              <a:gd name="connsiteY240" fmla="*/ 7292144 h 7341385"/>
              <a:gd name="connsiteX241" fmla="*/ 871313 w 2183896"/>
              <a:gd name="connsiteY241" fmla="*/ 7214645 h 7341385"/>
              <a:gd name="connsiteX242" fmla="*/ 865573 w 2183896"/>
              <a:gd name="connsiteY242" fmla="*/ 7131404 h 7341385"/>
              <a:gd name="connsiteX243" fmla="*/ 908629 w 2183896"/>
              <a:gd name="connsiteY243" fmla="*/ 7071128 h 7341385"/>
              <a:gd name="connsiteX244" fmla="*/ 917239 w 2183896"/>
              <a:gd name="connsiteY244" fmla="*/ 7045293 h 7341385"/>
              <a:gd name="connsiteX245" fmla="*/ 868444 w 2183896"/>
              <a:gd name="connsiteY245" fmla="*/ 7048165 h 7341385"/>
              <a:gd name="connsiteX246" fmla="*/ 885666 w 2183896"/>
              <a:gd name="connsiteY246" fmla="*/ 7005108 h 7341385"/>
              <a:gd name="connsiteX247" fmla="*/ 934461 w 2183896"/>
              <a:gd name="connsiteY247" fmla="*/ 6967795 h 7341385"/>
              <a:gd name="connsiteX248" fmla="*/ 957423 w 2183896"/>
              <a:gd name="connsiteY248" fmla="*/ 6933351 h 7341385"/>
              <a:gd name="connsiteX249" fmla="*/ 966036 w 2183896"/>
              <a:gd name="connsiteY249" fmla="*/ 6910388 h 7341385"/>
              <a:gd name="connsiteX250" fmla="*/ 937332 w 2183896"/>
              <a:gd name="connsiteY250" fmla="*/ 6850109 h 7341385"/>
              <a:gd name="connsiteX251" fmla="*/ 940202 w 2183896"/>
              <a:gd name="connsiteY251" fmla="*/ 6786961 h 7341385"/>
              <a:gd name="connsiteX252" fmla="*/ 948815 w 2183896"/>
              <a:gd name="connsiteY252" fmla="*/ 6752517 h 7341385"/>
              <a:gd name="connsiteX253" fmla="*/ 902889 w 2183896"/>
              <a:gd name="connsiteY253" fmla="*/ 6741036 h 7341385"/>
              <a:gd name="connsiteX254" fmla="*/ 868444 w 2183896"/>
              <a:gd name="connsiteY254" fmla="*/ 6720945 h 7341385"/>
              <a:gd name="connsiteX255" fmla="*/ 845481 w 2183896"/>
              <a:gd name="connsiteY255" fmla="*/ 6654925 h 7341385"/>
              <a:gd name="connsiteX256" fmla="*/ 839740 w 2183896"/>
              <a:gd name="connsiteY256" fmla="*/ 6608999 h 7341385"/>
              <a:gd name="connsiteX257" fmla="*/ 842609 w 2183896"/>
              <a:gd name="connsiteY257" fmla="*/ 6586035 h 7341385"/>
              <a:gd name="connsiteX258" fmla="*/ 785202 w 2183896"/>
              <a:gd name="connsiteY258" fmla="*/ 6301872 h 7341385"/>
              <a:gd name="connsiteX259" fmla="*/ 719185 w 2183896"/>
              <a:gd name="connsiteY259" fmla="*/ 6052150 h 7341385"/>
              <a:gd name="connsiteX260" fmla="*/ 681869 w 2183896"/>
              <a:gd name="connsiteY260" fmla="*/ 5834002 h 7341385"/>
              <a:gd name="connsiteX261" fmla="*/ 641684 w 2183896"/>
              <a:gd name="connsiteY261" fmla="*/ 5521135 h 7341385"/>
              <a:gd name="connsiteX262" fmla="*/ 612981 w 2183896"/>
              <a:gd name="connsiteY262" fmla="*/ 5331691 h 7341385"/>
              <a:gd name="connsiteX263" fmla="*/ 615853 w 2183896"/>
              <a:gd name="connsiteY263" fmla="*/ 5277153 h 7341385"/>
              <a:gd name="connsiteX264" fmla="*/ 612980 w 2183896"/>
              <a:gd name="connsiteY264" fmla="*/ 5254190 h 7341385"/>
              <a:gd name="connsiteX265" fmla="*/ 595758 w 2183896"/>
              <a:gd name="connsiteY265" fmla="*/ 5145116 h 7341385"/>
              <a:gd name="connsiteX266" fmla="*/ 561314 w 2183896"/>
              <a:gd name="connsiteY266" fmla="*/ 4995858 h 7341385"/>
              <a:gd name="connsiteX267" fmla="*/ 546964 w 2183896"/>
              <a:gd name="connsiteY267" fmla="*/ 4921229 h 7341385"/>
              <a:gd name="connsiteX268" fmla="*/ 532611 w 2183896"/>
              <a:gd name="connsiteY268" fmla="*/ 4774841 h 7341385"/>
              <a:gd name="connsiteX269" fmla="*/ 515388 w 2183896"/>
              <a:gd name="connsiteY269" fmla="*/ 4599749 h 7341385"/>
              <a:gd name="connsiteX270" fmla="*/ 486685 w 2183896"/>
              <a:gd name="connsiteY270" fmla="*/ 4390214 h 7341385"/>
              <a:gd name="connsiteX271" fmla="*/ 460853 w 2183896"/>
              <a:gd name="connsiteY271" fmla="*/ 4177807 h 7341385"/>
              <a:gd name="connsiteX272" fmla="*/ 432149 w 2183896"/>
              <a:gd name="connsiteY272" fmla="*/ 4054381 h 7341385"/>
              <a:gd name="connsiteX273" fmla="*/ 432149 w 2183896"/>
              <a:gd name="connsiteY273" fmla="*/ 4002714 h 7341385"/>
              <a:gd name="connsiteX274" fmla="*/ 423537 w 2183896"/>
              <a:gd name="connsiteY274" fmla="*/ 3919476 h 7341385"/>
              <a:gd name="connsiteX275" fmla="*/ 417796 w 2183896"/>
              <a:gd name="connsiteY275" fmla="*/ 3841974 h 7341385"/>
              <a:gd name="connsiteX276" fmla="*/ 380483 w 2183896"/>
              <a:gd name="connsiteY276" fmla="*/ 3836234 h 7341385"/>
              <a:gd name="connsiteX277" fmla="*/ 348907 w 2183896"/>
              <a:gd name="connsiteY277" fmla="*/ 3887900 h 7341385"/>
              <a:gd name="connsiteX278" fmla="*/ 308723 w 2183896"/>
              <a:gd name="connsiteY278" fmla="*/ 3916604 h 7341385"/>
              <a:gd name="connsiteX279" fmla="*/ 277151 w 2183896"/>
              <a:gd name="connsiteY279" fmla="*/ 3902253 h 7341385"/>
              <a:gd name="connsiteX280" fmla="*/ 81966 w 2183896"/>
              <a:gd name="connsiteY280" fmla="*/ 3841974 h 7341385"/>
              <a:gd name="connsiteX281" fmla="*/ 67612 w 2183896"/>
              <a:gd name="connsiteY281" fmla="*/ 3816143 h 7341385"/>
              <a:gd name="connsiteX282" fmla="*/ 64743 w 2183896"/>
              <a:gd name="connsiteY282" fmla="*/ 3787439 h 7341385"/>
              <a:gd name="connsiteX283" fmla="*/ 18818 w 2183896"/>
              <a:gd name="connsiteY283" fmla="*/ 3775958 h 7341385"/>
              <a:gd name="connsiteX284" fmla="*/ 10206 w 2183896"/>
              <a:gd name="connsiteY284" fmla="*/ 3755864 h 7341385"/>
              <a:gd name="connsiteX285" fmla="*/ 41780 w 2183896"/>
              <a:gd name="connsiteY285" fmla="*/ 3672625 h 7341385"/>
              <a:gd name="connsiteX286" fmla="*/ 56131 w 2183896"/>
              <a:gd name="connsiteY286" fmla="*/ 3629567 h 7341385"/>
              <a:gd name="connsiteX287" fmla="*/ 33168 w 2183896"/>
              <a:gd name="connsiteY287" fmla="*/ 3514754 h 7341385"/>
              <a:gd name="connsiteX288" fmla="*/ 30300 w 2183896"/>
              <a:gd name="connsiteY288" fmla="*/ 3394198 h 7341385"/>
              <a:gd name="connsiteX289" fmla="*/ 38909 w 2183896"/>
              <a:gd name="connsiteY289" fmla="*/ 3325310 h 7341385"/>
              <a:gd name="connsiteX290" fmla="*/ 36040 w 2183896"/>
              <a:gd name="connsiteY290" fmla="*/ 3161701 h 7341385"/>
              <a:gd name="connsiteX291" fmla="*/ 30299 w 2183896"/>
              <a:gd name="connsiteY291" fmla="*/ 2909110 h 7341385"/>
              <a:gd name="connsiteX292" fmla="*/ 50391 w 2183896"/>
              <a:gd name="connsiteY292" fmla="*/ 2768461 h 7341385"/>
              <a:gd name="connsiteX293" fmla="*/ 41781 w 2183896"/>
              <a:gd name="connsiteY293" fmla="*/ 2754110 h 7341385"/>
              <a:gd name="connsiteX294" fmla="*/ 38908 w 2183896"/>
              <a:gd name="connsiteY294" fmla="*/ 2731147 h 7341385"/>
              <a:gd name="connsiteX295" fmla="*/ 10205 w 2183896"/>
              <a:gd name="connsiteY295" fmla="*/ 2676609 h 7341385"/>
              <a:gd name="connsiteX296" fmla="*/ 1596 w 2183896"/>
              <a:gd name="connsiteY296" fmla="*/ 2584757 h 7341385"/>
              <a:gd name="connsiteX297" fmla="*/ 18818 w 2183896"/>
              <a:gd name="connsiteY297" fmla="*/ 2530222 h 7341385"/>
              <a:gd name="connsiteX298" fmla="*/ 41781 w 2183896"/>
              <a:gd name="connsiteY298" fmla="*/ 2498647 h 7341385"/>
              <a:gd name="connsiteX299" fmla="*/ 30300 w 2183896"/>
              <a:gd name="connsiteY299" fmla="*/ 2403926 h 7341385"/>
              <a:gd name="connsiteX300" fmla="*/ 33168 w 2183896"/>
              <a:gd name="connsiteY300" fmla="*/ 2271890 h 7341385"/>
              <a:gd name="connsiteX301" fmla="*/ 44649 w 2183896"/>
              <a:gd name="connsiteY301" fmla="*/ 2211611 h 7341385"/>
              <a:gd name="connsiteX302" fmla="*/ 56131 w 2183896"/>
              <a:gd name="connsiteY302" fmla="*/ 2056612 h 7341385"/>
              <a:gd name="connsiteX303" fmla="*/ 84834 w 2183896"/>
              <a:gd name="connsiteY303" fmla="*/ 1812633 h 7341385"/>
              <a:gd name="connsiteX304" fmla="*/ 150854 w 2183896"/>
              <a:gd name="connsiteY304" fmla="*/ 1568651 h 7341385"/>
              <a:gd name="connsiteX305" fmla="*/ 168076 w 2183896"/>
              <a:gd name="connsiteY305" fmla="*/ 1494021 h 7341385"/>
              <a:gd name="connsiteX306" fmla="*/ 191039 w 2183896"/>
              <a:gd name="connsiteY306" fmla="*/ 1450968 h 7341385"/>
              <a:gd name="connsiteX307" fmla="*/ 274278 w 2183896"/>
              <a:gd name="connsiteY307" fmla="*/ 1353376 h 7341385"/>
              <a:gd name="connsiteX308" fmla="*/ 337426 w 2183896"/>
              <a:gd name="connsiteY308" fmla="*/ 1330412 h 7341385"/>
              <a:gd name="connsiteX309" fmla="*/ 380483 w 2183896"/>
              <a:gd name="connsiteY309" fmla="*/ 1307450 h 7341385"/>
              <a:gd name="connsiteX310" fmla="*/ 435018 w 2183896"/>
              <a:gd name="connsiteY310" fmla="*/ 1293097 h 7341385"/>
              <a:gd name="connsiteX311" fmla="*/ 466594 w 2183896"/>
              <a:gd name="connsiteY311" fmla="*/ 1281615 h 7341385"/>
              <a:gd name="connsiteX312" fmla="*/ 501038 w 2183896"/>
              <a:gd name="connsiteY312" fmla="*/ 1264393 h 7341385"/>
              <a:gd name="connsiteX313" fmla="*/ 541224 w 2183896"/>
              <a:gd name="connsiteY313" fmla="*/ 1252912 h 7341385"/>
              <a:gd name="connsiteX314" fmla="*/ 578536 w 2183896"/>
              <a:gd name="connsiteY314" fmla="*/ 1229948 h 7341385"/>
              <a:gd name="connsiteX315" fmla="*/ 658907 w 2183896"/>
              <a:gd name="connsiteY315" fmla="*/ 1189764 h 7341385"/>
              <a:gd name="connsiteX316" fmla="*/ 701963 w 2183896"/>
              <a:gd name="connsiteY316" fmla="*/ 1166801 h 7341385"/>
              <a:gd name="connsiteX317" fmla="*/ 739277 w 2183896"/>
              <a:gd name="connsiteY317" fmla="*/ 1143838 h 7341385"/>
              <a:gd name="connsiteX318" fmla="*/ 782333 w 2183896"/>
              <a:gd name="connsiteY318" fmla="*/ 1138097 h 7341385"/>
              <a:gd name="connsiteX319" fmla="*/ 782334 w 2183896"/>
              <a:gd name="connsiteY319" fmla="*/ 980229 h 7341385"/>
              <a:gd name="connsiteX320" fmla="*/ 681869 w 2183896"/>
              <a:gd name="connsiteY320" fmla="*/ 968748 h 7341385"/>
              <a:gd name="connsiteX321" fmla="*/ 644556 w 2183896"/>
              <a:gd name="connsiteY321" fmla="*/ 919950 h 7341385"/>
              <a:gd name="connsiteX322" fmla="*/ 630203 w 2183896"/>
              <a:gd name="connsiteY322" fmla="*/ 891247 h 7341385"/>
              <a:gd name="connsiteX323" fmla="*/ 569927 w 2183896"/>
              <a:gd name="connsiteY323" fmla="*/ 816617 h 7341385"/>
              <a:gd name="connsiteX324" fmla="*/ 524001 w 2183896"/>
              <a:gd name="connsiteY324" fmla="*/ 753469 h 7341385"/>
              <a:gd name="connsiteX325" fmla="*/ 501039 w 2183896"/>
              <a:gd name="connsiteY325" fmla="*/ 681712 h 7341385"/>
              <a:gd name="connsiteX326" fmla="*/ 498166 w 2183896"/>
              <a:gd name="connsiteY326" fmla="*/ 609951 h 7341385"/>
              <a:gd name="connsiteX327" fmla="*/ 457981 w 2183896"/>
              <a:gd name="connsiteY327" fmla="*/ 578378 h 7341385"/>
              <a:gd name="connsiteX328" fmla="*/ 452240 w 2183896"/>
              <a:gd name="connsiteY328" fmla="*/ 529581 h 7341385"/>
              <a:gd name="connsiteX329" fmla="*/ 437891 w 2183896"/>
              <a:gd name="connsiteY329" fmla="*/ 506619 h 7341385"/>
              <a:gd name="connsiteX330" fmla="*/ 437890 w 2183896"/>
              <a:gd name="connsiteY330" fmla="*/ 532453 h 7341385"/>
              <a:gd name="connsiteX331" fmla="*/ 412055 w 2183896"/>
              <a:gd name="connsiteY331" fmla="*/ 454952 h 7341385"/>
              <a:gd name="connsiteX332" fmla="*/ 397706 w 2183896"/>
              <a:gd name="connsiteY332" fmla="*/ 348750 h 7341385"/>
              <a:gd name="connsiteX333" fmla="*/ 391964 w 2183896"/>
              <a:gd name="connsiteY333" fmla="*/ 368842 h 7341385"/>
              <a:gd name="connsiteX334" fmla="*/ 400574 w 2183896"/>
              <a:gd name="connsiteY334" fmla="*/ 317175 h 7341385"/>
              <a:gd name="connsiteX335" fmla="*/ 423537 w 2183896"/>
              <a:gd name="connsiteY335" fmla="*/ 219583 h 7341385"/>
              <a:gd name="connsiteX336" fmla="*/ 489557 w 2183896"/>
              <a:gd name="connsiteY336" fmla="*/ 136344 h 7341385"/>
              <a:gd name="connsiteX337" fmla="*/ 480944 w 2183896"/>
              <a:gd name="connsiteY337" fmla="*/ 133472 h 7341385"/>
              <a:gd name="connsiteX338" fmla="*/ 569927 w 2183896"/>
              <a:gd name="connsiteY338" fmla="*/ 64583 h 7341385"/>
              <a:gd name="connsiteX339" fmla="*/ 630203 w 2183896"/>
              <a:gd name="connsiteY339" fmla="*/ 87546 h 7341385"/>
              <a:gd name="connsiteX340" fmla="*/ 693350 w 2183896"/>
              <a:gd name="connsiteY340" fmla="*/ 55975 h 7341385"/>
              <a:gd name="connsiteX341" fmla="*/ 750758 w 2183896"/>
              <a:gd name="connsiteY341" fmla="*/ 44493 h 7341385"/>
              <a:gd name="connsiteX342" fmla="*/ 782334 w 2183896"/>
              <a:gd name="connsiteY342" fmla="*/ 27270 h 7341385"/>
              <a:gd name="connsiteX343" fmla="*/ 813906 w 2183896"/>
              <a:gd name="connsiteY343" fmla="*/ 27270 h 7341385"/>
              <a:gd name="connsiteX344" fmla="*/ 845481 w 2183896"/>
              <a:gd name="connsiteY344" fmla="*/ 15789 h 7341385"/>
              <a:gd name="connsiteX345" fmla="*/ 914370 w 2183896"/>
              <a:gd name="connsiteY345" fmla="*/ 12917 h 7341385"/>
              <a:gd name="connsiteX346" fmla="*/ 951683 w 2183896"/>
              <a:gd name="connsiteY346" fmla="*/ 10048 h 7341385"/>
              <a:gd name="connsiteX347" fmla="*/ 1000480 w 2183896"/>
              <a:gd name="connsiteY347" fmla="*/ 1435 h 7341385"/>
              <a:gd name="connsiteX348" fmla="*/ 1016983 w 2183896"/>
              <a:gd name="connsiteY348"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797602 w 2183896"/>
              <a:gd name="connsiteY65" fmla="*/ 2765288 h 7341385"/>
              <a:gd name="connsiteX66" fmla="*/ 319884 w 2183896"/>
              <a:gd name="connsiteY66" fmla="*/ 2880390 h 7341385"/>
              <a:gd name="connsiteX67" fmla="*/ 296299 w 2183896"/>
              <a:gd name="connsiteY67" fmla="*/ 2903482 h 7341385"/>
              <a:gd name="connsiteX68" fmla="*/ 295032 w 2183896"/>
              <a:gd name="connsiteY68" fmla="*/ 2910748 h 7341385"/>
              <a:gd name="connsiteX69" fmla="*/ 315246 w 2183896"/>
              <a:gd name="connsiteY69" fmla="*/ 3112300 h 7341385"/>
              <a:gd name="connsiteX70" fmla="*/ 292943 w 2183896"/>
              <a:gd name="connsiteY70" fmla="*/ 3346476 h 7341385"/>
              <a:gd name="connsiteX71" fmla="*/ 281790 w 2183896"/>
              <a:gd name="connsiteY71" fmla="*/ 3524895 h 7341385"/>
              <a:gd name="connsiteX72" fmla="*/ 305237 w 2183896"/>
              <a:gd name="connsiteY72" fmla="*/ 3621703 h 7341385"/>
              <a:gd name="connsiteX73" fmla="*/ 402720 w 2183896"/>
              <a:gd name="connsiteY73" fmla="*/ 3653078 h 7341385"/>
              <a:gd name="connsiteX74" fmla="*/ 452727 w 2183896"/>
              <a:gd name="connsiteY74" fmla="*/ 3726897 h 7341385"/>
              <a:gd name="connsiteX75" fmla="*/ 345571 w 2183896"/>
              <a:gd name="connsiteY75" fmla="*/ 3712609 h 7341385"/>
              <a:gd name="connsiteX76" fmla="*/ 274133 w 2183896"/>
              <a:gd name="connsiteY76" fmla="*/ 3705465 h 7341385"/>
              <a:gd name="connsiteX77" fmla="*/ 337549 w 2183896"/>
              <a:gd name="connsiteY77" fmla="*/ 3781375 h 7341385"/>
              <a:gd name="connsiteX78" fmla="*/ 705536 w 2183896"/>
              <a:gd name="connsiteY78" fmla="*/ 3814828 h 7341385"/>
              <a:gd name="connsiteX79" fmla="*/ 797602 w 2183896"/>
              <a:gd name="connsiteY79" fmla="*/ 2765288 h 7341385"/>
              <a:gd name="connsiteX80" fmla="*/ 420669 w 2183896"/>
              <a:gd name="connsiteY80" fmla="*/ 2779942 h 7341385"/>
              <a:gd name="connsiteX81" fmla="*/ 406315 w 2183896"/>
              <a:gd name="connsiteY81" fmla="*/ 2794295 h 7341385"/>
              <a:gd name="connsiteX82" fmla="*/ 369002 w 2183896"/>
              <a:gd name="connsiteY82" fmla="*/ 2828740 h 7341385"/>
              <a:gd name="connsiteX83" fmla="*/ 343166 w 2183896"/>
              <a:gd name="connsiteY83" fmla="*/ 2828739 h 7341385"/>
              <a:gd name="connsiteX84" fmla="*/ 340298 w 2183896"/>
              <a:gd name="connsiteY84" fmla="*/ 2874665 h 7341385"/>
              <a:gd name="connsiteX85" fmla="*/ 414928 w 2183896"/>
              <a:gd name="connsiteY85" fmla="*/ 2854637 h 7341385"/>
              <a:gd name="connsiteX86" fmla="*/ 417796 w 2183896"/>
              <a:gd name="connsiteY86" fmla="*/ 2814386 h 7341385"/>
              <a:gd name="connsiteX87" fmla="*/ 420669 w 2183896"/>
              <a:gd name="connsiteY87" fmla="*/ 2779942 h 7341385"/>
              <a:gd name="connsiteX88" fmla="*/ 1654922 w 2183896"/>
              <a:gd name="connsiteY88" fmla="*/ 2335038 h 7341385"/>
              <a:gd name="connsiteX89" fmla="*/ 1643440 w 2183896"/>
              <a:gd name="connsiteY89" fmla="*/ 2375223 h 7341385"/>
              <a:gd name="connsiteX90" fmla="*/ 1649182 w 2183896"/>
              <a:gd name="connsiteY90" fmla="*/ 2478556 h 7341385"/>
              <a:gd name="connsiteX91" fmla="*/ 1675013 w 2183896"/>
              <a:gd name="connsiteY91" fmla="*/ 2782814 h 7341385"/>
              <a:gd name="connsiteX92" fmla="*/ 1720939 w 2183896"/>
              <a:gd name="connsiteY92" fmla="*/ 2963645 h 7341385"/>
              <a:gd name="connsiteX93" fmla="*/ 1712330 w 2183896"/>
              <a:gd name="connsiteY93" fmla="*/ 2857443 h 7341385"/>
              <a:gd name="connsiteX94" fmla="*/ 1700847 w 2183896"/>
              <a:gd name="connsiteY94" fmla="*/ 2616333 h 7341385"/>
              <a:gd name="connsiteX95" fmla="*/ 1680754 w 2183896"/>
              <a:gd name="connsiteY95" fmla="*/ 2395314 h 7341385"/>
              <a:gd name="connsiteX96" fmla="*/ 1654922 w 2183896"/>
              <a:gd name="connsiteY96" fmla="*/ 2335038 h 7341385"/>
              <a:gd name="connsiteX97" fmla="*/ 1016983 w 2183896"/>
              <a:gd name="connsiteY97" fmla="*/ 0 h 7341385"/>
              <a:gd name="connsiteX98" fmla="*/ 1063628 w 2183896"/>
              <a:gd name="connsiteY98" fmla="*/ 7176 h 7341385"/>
              <a:gd name="connsiteX99" fmla="*/ 1132517 w 2183896"/>
              <a:gd name="connsiteY99" fmla="*/ 38752 h 7341385"/>
              <a:gd name="connsiteX100" fmla="*/ 1115294 w 2183896"/>
              <a:gd name="connsiteY100" fmla="*/ 33011 h 7341385"/>
              <a:gd name="connsiteX101" fmla="*/ 1175571 w 2183896"/>
              <a:gd name="connsiteY101" fmla="*/ 93287 h 7341385"/>
              <a:gd name="connsiteX102" fmla="*/ 1207147 w 2183896"/>
              <a:gd name="connsiteY102" fmla="*/ 133472 h 7341385"/>
              <a:gd name="connsiteX103" fmla="*/ 1192793 w 2183896"/>
              <a:gd name="connsiteY103" fmla="*/ 124863 h 7341385"/>
              <a:gd name="connsiteX104" fmla="*/ 1224368 w 2183896"/>
              <a:gd name="connsiteY104" fmla="*/ 162175 h 7341385"/>
              <a:gd name="connsiteX105" fmla="*/ 1301867 w 2183896"/>
              <a:gd name="connsiteY105" fmla="*/ 256898 h 7341385"/>
              <a:gd name="connsiteX106" fmla="*/ 1330571 w 2183896"/>
              <a:gd name="connsiteY106" fmla="*/ 406157 h 7341385"/>
              <a:gd name="connsiteX107" fmla="*/ 1327701 w 2183896"/>
              <a:gd name="connsiteY107" fmla="*/ 518100 h 7341385"/>
              <a:gd name="connsiteX108" fmla="*/ 1350664 w 2183896"/>
              <a:gd name="connsiteY108" fmla="*/ 535322 h 7341385"/>
              <a:gd name="connsiteX109" fmla="*/ 1319088 w 2183896"/>
              <a:gd name="connsiteY109" fmla="*/ 518100 h 7341385"/>
              <a:gd name="connsiteX110" fmla="*/ 1319088 w 2183896"/>
              <a:gd name="connsiteY110" fmla="*/ 552544 h 7341385"/>
              <a:gd name="connsiteX111" fmla="*/ 1342052 w 2183896"/>
              <a:gd name="connsiteY111" fmla="*/ 566898 h 7341385"/>
              <a:gd name="connsiteX112" fmla="*/ 1321961 w 2183896"/>
              <a:gd name="connsiteY112" fmla="*/ 564026 h 7341385"/>
              <a:gd name="connsiteX113" fmla="*/ 1324830 w 2183896"/>
              <a:gd name="connsiteY113" fmla="*/ 589861 h 7341385"/>
              <a:gd name="connsiteX114" fmla="*/ 1353533 w 2183896"/>
              <a:gd name="connsiteY114" fmla="*/ 615693 h 7341385"/>
              <a:gd name="connsiteX115" fmla="*/ 1339183 w 2183896"/>
              <a:gd name="connsiteY115" fmla="*/ 609952 h 7341385"/>
              <a:gd name="connsiteX116" fmla="*/ 1347792 w 2183896"/>
              <a:gd name="connsiteY116" fmla="*/ 635786 h 7341385"/>
              <a:gd name="connsiteX117" fmla="*/ 1356405 w 2183896"/>
              <a:gd name="connsiteY117" fmla="*/ 647268 h 7341385"/>
              <a:gd name="connsiteX118" fmla="*/ 1339182 w 2183896"/>
              <a:gd name="connsiteY118" fmla="*/ 635786 h 7341385"/>
              <a:gd name="connsiteX119" fmla="*/ 1333443 w 2183896"/>
              <a:gd name="connsiteY119" fmla="*/ 653008 h 7341385"/>
              <a:gd name="connsiteX120" fmla="*/ 1339183 w 2183896"/>
              <a:gd name="connsiteY120" fmla="*/ 675972 h 7341385"/>
              <a:gd name="connsiteX121" fmla="*/ 1324829 w 2183896"/>
              <a:gd name="connsiteY121" fmla="*/ 658749 h 7341385"/>
              <a:gd name="connsiteX122" fmla="*/ 1321960 w 2183896"/>
              <a:gd name="connsiteY122" fmla="*/ 678841 h 7341385"/>
              <a:gd name="connsiteX123" fmla="*/ 1333443 w 2183896"/>
              <a:gd name="connsiteY123" fmla="*/ 701803 h 7341385"/>
              <a:gd name="connsiteX124" fmla="*/ 1316220 w 2183896"/>
              <a:gd name="connsiteY124" fmla="*/ 687453 h 7341385"/>
              <a:gd name="connsiteX125" fmla="*/ 1313349 w 2183896"/>
              <a:gd name="connsiteY125" fmla="*/ 701803 h 7341385"/>
              <a:gd name="connsiteX126" fmla="*/ 1316219 w 2183896"/>
              <a:gd name="connsiteY126" fmla="*/ 716156 h 7341385"/>
              <a:gd name="connsiteX127" fmla="*/ 1287517 w 2183896"/>
              <a:gd name="connsiteY127" fmla="*/ 690322 h 7341385"/>
              <a:gd name="connsiteX128" fmla="*/ 1284645 w 2183896"/>
              <a:gd name="connsiteY128" fmla="*/ 721897 h 7341385"/>
              <a:gd name="connsiteX129" fmla="*/ 1293257 w 2183896"/>
              <a:gd name="connsiteY129" fmla="*/ 739119 h 7341385"/>
              <a:gd name="connsiteX130" fmla="*/ 1276035 w 2183896"/>
              <a:gd name="connsiteY130" fmla="*/ 733378 h 7341385"/>
              <a:gd name="connsiteX131" fmla="*/ 1287516 w 2183896"/>
              <a:gd name="connsiteY131" fmla="*/ 753469 h 7341385"/>
              <a:gd name="connsiteX132" fmla="*/ 1304739 w 2183896"/>
              <a:gd name="connsiteY132" fmla="*/ 762082 h 7341385"/>
              <a:gd name="connsiteX133" fmla="*/ 1284645 w 2183896"/>
              <a:gd name="connsiteY133" fmla="*/ 756341 h 7341385"/>
              <a:gd name="connsiteX134" fmla="*/ 1287516 w 2183896"/>
              <a:gd name="connsiteY134" fmla="*/ 770691 h 7341385"/>
              <a:gd name="connsiteX135" fmla="*/ 1296126 w 2183896"/>
              <a:gd name="connsiteY135" fmla="*/ 785044 h 7341385"/>
              <a:gd name="connsiteX136" fmla="*/ 1273163 w 2183896"/>
              <a:gd name="connsiteY136" fmla="*/ 767822 h 7341385"/>
              <a:gd name="connsiteX137" fmla="*/ 1261682 w 2183896"/>
              <a:gd name="connsiteY137" fmla="*/ 782173 h 7341385"/>
              <a:gd name="connsiteX138" fmla="*/ 1264554 w 2183896"/>
              <a:gd name="connsiteY138" fmla="*/ 808008 h 7341385"/>
              <a:gd name="connsiteX139" fmla="*/ 1253072 w 2183896"/>
              <a:gd name="connsiteY139" fmla="*/ 793655 h 7341385"/>
              <a:gd name="connsiteX140" fmla="*/ 1241591 w 2183896"/>
              <a:gd name="connsiteY140" fmla="*/ 813749 h 7341385"/>
              <a:gd name="connsiteX141" fmla="*/ 1238719 w 2183896"/>
              <a:gd name="connsiteY141" fmla="*/ 833839 h 7341385"/>
              <a:gd name="connsiteX142" fmla="*/ 1232979 w 2183896"/>
              <a:gd name="connsiteY142" fmla="*/ 819489 h 7341385"/>
              <a:gd name="connsiteX143" fmla="*/ 1230110 w 2183896"/>
              <a:gd name="connsiteY143" fmla="*/ 851062 h 7341385"/>
              <a:gd name="connsiteX144" fmla="*/ 1235850 w 2183896"/>
              <a:gd name="connsiteY144" fmla="*/ 874024 h 7341385"/>
              <a:gd name="connsiteX145" fmla="*/ 1224368 w 2183896"/>
              <a:gd name="connsiteY145" fmla="*/ 856803 h 7341385"/>
              <a:gd name="connsiteX146" fmla="*/ 1215755 w 2183896"/>
              <a:gd name="connsiteY146" fmla="*/ 894119 h 7341385"/>
              <a:gd name="connsiteX147" fmla="*/ 1255941 w 2183896"/>
              <a:gd name="connsiteY147" fmla="*/ 985969 h 7341385"/>
              <a:gd name="connsiteX148" fmla="*/ 1296126 w 2183896"/>
              <a:gd name="connsiteY148" fmla="*/ 1049117 h 7341385"/>
              <a:gd name="connsiteX149" fmla="*/ 1336311 w 2183896"/>
              <a:gd name="connsiteY149" fmla="*/ 1072081 h 7341385"/>
              <a:gd name="connsiteX150" fmla="*/ 1356404 w 2183896"/>
              <a:gd name="connsiteY150" fmla="*/ 1069208 h 7341385"/>
              <a:gd name="connsiteX151" fmla="*/ 1370755 w 2183896"/>
              <a:gd name="connsiteY151" fmla="*/ 1077821 h 7341385"/>
              <a:gd name="connsiteX152" fmla="*/ 1405200 w 2183896"/>
              <a:gd name="connsiteY152" fmla="*/ 1077821 h 7341385"/>
              <a:gd name="connsiteX153" fmla="*/ 1448257 w 2183896"/>
              <a:gd name="connsiteY153" fmla="*/ 1097912 h 7341385"/>
              <a:gd name="connsiteX154" fmla="*/ 1491310 w 2183896"/>
              <a:gd name="connsiteY154" fmla="*/ 1100784 h 7341385"/>
              <a:gd name="connsiteX155" fmla="*/ 1586033 w 2183896"/>
              <a:gd name="connsiteY155" fmla="*/ 1123747 h 7341385"/>
              <a:gd name="connsiteX156" fmla="*/ 1637700 w 2183896"/>
              <a:gd name="connsiteY156" fmla="*/ 1129488 h 7341385"/>
              <a:gd name="connsiteX157" fmla="*/ 1715199 w 2183896"/>
              <a:gd name="connsiteY157" fmla="*/ 1149578 h 7341385"/>
              <a:gd name="connsiteX158" fmla="*/ 1758255 w 2183896"/>
              <a:gd name="connsiteY158" fmla="*/ 1161060 h 7341385"/>
              <a:gd name="connsiteX159" fmla="*/ 1881680 w 2183896"/>
              <a:gd name="connsiteY159" fmla="*/ 1235690 h 7341385"/>
              <a:gd name="connsiteX160" fmla="*/ 1944827 w 2183896"/>
              <a:gd name="connsiteY160" fmla="*/ 1382079 h 7341385"/>
              <a:gd name="connsiteX161" fmla="*/ 1964921 w 2183896"/>
              <a:gd name="connsiteY161" fmla="*/ 1422264 h 7341385"/>
              <a:gd name="connsiteX162" fmla="*/ 1990753 w 2183896"/>
              <a:gd name="connsiteY162" fmla="*/ 1531338 h 7341385"/>
              <a:gd name="connsiteX163" fmla="*/ 2019456 w 2183896"/>
              <a:gd name="connsiteY163" fmla="*/ 1640412 h 7341385"/>
              <a:gd name="connsiteX164" fmla="*/ 2056773 w 2183896"/>
              <a:gd name="connsiteY164" fmla="*/ 1798279 h 7341385"/>
              <a:gd name="connsiteX165" fmla="*/ 2091217 w 2183896"/>
              <a:gd name="connsiteY165" fmla="*/ 1996335 h 7341385"/>
              <a:gd name="connsiteX166" fmla="*/ 2125661 w 2183896"/>
              <a:gd name="connsiteY166" fmla="*/ 2306334 h 7341385"/>
              <a:gd name="connsiteX167" fmla="*/ 2148624 w 2183896"/>
              <a:gd name="connsiteY167" fmla="*/ 2573276 h 7341385"/>
              <a:gd name="connsiteX168" fmla="*/ 2183068 w 2183896"/>
              <a:gd name="connsiteY168" fmla="*/ 2840221 h 7341385"/>
              <a:gd name="connsiteX169" fmla="*/ 2183068 w 2183896"/>
              <a:gd name="connsiteY169" fmla="*/ 3015311 h 7341385"/>
              <a:gd name="connsiteX170" fmla="*/ 2174455 w 2183896"/>
              <a:gd name="connsiteY170" fmla="*/ 3253553 h 7341385"/>
              <a:gd name="connsiteX171" fmla="*/ 2160105 w 2183896"/>
              <a:gd name="connsiteY171" fmla="*/ 3422902 h 7341385"/>
              <a:gd name="connsiteX172" fmla="*/ 2137142 w 2183896"/>
              <a:gd name="connsiteY172" fmla="*/ 3543456 h 7341385"/>
              <a:gd name="connsiteX173" fmla="*/ 2122789 w 2183896"/>
              <a:gd name="connsiteY173" fmla="*/ 3586514 h 7341385"/>
              <a:gd name="connsiteX174" fmla="*/ 2117048 w 2183896"/>
              <a:gd name="connsiteY174" fmla="*/ 3652531 h 7341385"/>
              <a:gd name="connsiteX175" fmla="*/ 2094086 w 2183896"/>
              <a:gd name="connsiteY175" fmla="*/ 3712809 h 7341385"/>
              <a:gd name="connsiteX176" fmla="*/ 2071123 w 2183896"/>
              <a:gd name="connsiteY176" fmla="*/ 3718550 h 7341385"/>
              <a:gd name="connsiteX177" fmla="*/ 2028069 w 2183896"/>
              <a:gd name="connsiteY177" fmla="*/ 3689846 h 7341385"/>
              <a:gd name="connsiteX178" fmla="*/ 2007974 w 2183896"/>
              <a:gd name="connsiteY178" fmla="*/ 3684106 h 7341385"/>
              <a:gd name="connsiteX179" fmla="*/ 1970661 w 2183896"/>
              <a:gd name="connsiteY179" fmla="*/ 3761604 h 7341385"/>
              <a:gd name="connsiteX180" fmla="*/ 1918995 w 2183896"/>
              <a:gd name="connsiteY180" fmla="*/ 3816142 h 7341385"/>
              <a:gd name="connsiteX181" fmla="*/ 1850107 w 2183896"/>
              <a:gd name="connsiteY181" fmla="*/ 3864936 h 7341385"/>
              <a:gd name="connsiteX182" fmla="*/ 1835754 w 2183896"/>
              <a:gd name="connsiteY182" fmla="*/ 3890772 h 7341385"/>
              <a:gd name="connsiteX183" fmla="*/ 1852975 w 2183896"/>
              <a:gd name="connsiteY183" fmla="*/ 3956788 h 7341385"/>
              <a:gd name="connsiteX184" fmla="*/ 1873070 w 2183896"/>
              <a:gd name="connsiteY184" fmla="*/ 4381601 h 7341385"/>
              <a:gd name="connsiteX185" fmla="*/ 1861588 w 2183896"/>
              <a:gd name="connsiteY185" fmla="*/ 4473453 h 7341385"/>
              <a:gd name="connsiteX186" fmla="*/ 1873069 w 2183896"/>
              <a:gd name="connsiteY186" fmla="*/ 4602620 h 7341385"/>
              <a:gd name="connsiteX187" fmla="*/ 1930477 w 2183896"/>
              <a:gd name="connsiteY187" fmla="*/ 4843730 h 7341385"/>
              <a:gd name="connsiteX188" fmla="*/ 1916123 w 2183896"/>
              <a:gd name="connsiteY188" fmla="*/ 4992989 h 7341385"/>
              <a:gd name="connsiteX189" fmla="*/ 1893161 w 2183896"/>
              <a:gd name="connsiteY189" fmla="*/ 5130767 h 7341385"/>
              <a:gd name="connsiteX190" fmla="*/ 1893160 w 2183896"/>
              <a:gd name="connsiteY190" fmla="*/ 5205395 h 7341385"/>
              <a:gd name="connsiteX191" fmla="*/ 1873069 w 2183896"/>
              <a:gd name="connsiteY191" fmla="*/ 5216877 h 7341385"/>
              <a:gd name="connsiteX192" fmla="*/ 1835754 w 2183896"/>
              <a:gd name="connsiteY192" fmla="*/ 5239840 h 7341385"/>
              <a:gd name="connsiteX193" fmla="*/ 1847235 w 2183896"/>
              <a:gd name="connsiteY193" fmla="*/ 5325951 h 7341385"/>
              <a:gd name="connsiteX194" fmla="*/ 1838626 w 2183896"/>
              <a:gd name="connsiteY194" fmla="*/ 5354654 h 7341385"/>
              <a:gd name="connsiteX195" fmla="*/ 1824272 w 2183896"/>
              <a:gd name="connsiteY195" fmla="*/ 5357523 h 7341385"/>
              <a:gd name="connsiteX196" fmla="*/ 1809922 w 2183896"/>
              <a:gd name="connsiteY196" fmla="*/ 5369004 h 7341385"/>
              <a:gd name="connsiteX197" fmla="*/ 1804181 w 2183896"/>
              <a:gd name="connsiteY197" fmla="*/ 5406320 h 7341385"/>
              <a:gd name="connsiteX198" fmla="*/ 1809922 w 2183896"/>
              <a:gd name="connsiteY198" fmla="*/ 5429283 h 7341385"/>
              <a:gd name="connsiteX199" fmla="*/ 1807050 w 2183896"/>
              <a:gd name="connsiteY199" fmla="*/ 5457987 h 7341385"/>
              <a:gd name="connsiteX200" fmla="*/ 1786959 w 2183896"/>
              <a:gd name="connsiteY200" fmla="*/ 5472337 h 7341385"/>
              <a:gd name="connsiteX201" fmla="*/ 1769736 w 2183896"/>
              <a:gd name="connsiteY201" fmla="*/ 5480949 h 7341385"/>
              <a:gd name="connsiteX202" fmla="*/ 1749642 w 2183896"/>
              <a:gd name="connsiteY202" fmla="*/ 5526875 h 7341385"/>
              <a:gd name="connsiteX203" fmla="*/ 1680754 w 2183896"/>
              <a:gd name="connsiteY203" fmla="*/ 5641689 h 7341385"/>
              <a:gd name="connsiteX204" fmla="*/ 1608997 w 2183896"/>
              <a:gd name="connsiteY204" fmla="*/ 5782336 h 7341385"/>
              <a:gd name="connsiteX205" fmla="*/ 1565939 w 2183896"/>
              <a:gd name="connsiteY205" fmla="*/ 5891409 h 7341385"/>
              <a:gd name="connsiteX206" fmla="*/ 1548717 w 2183896"/>
              <a:gd name="connsiteY206" fmla="*/ 5931594 h 7341385"/>
              <a:gd name="connsiteX207" fmla="*/ 1537236 w 2183896"/>
              <a:gd name="connsiteY207" fmla="*/ 5989002 h 7341385"/>
              <a:gd name="connsiteX208" fmla="*/ 1522886 w 2183896"/>
              <a:gd name="connsiteY208" fmla="*/ 6011964 h 7341385"/>
              <a:gd name="connsiteX209" fmla="*/ 1511404 w 2183896"/>
              <a:gd name="connsiteY209" fmla="*/ 6037799 h 7341385"/>
              <a:gd name="connsiteX210" fmla="*/ 1505663 w 2183896"/>
              <a:gd name="connsiteY210" fmla="*/ 6057891 h 7341385"/>
              <a:gd name="connsiteX211" fmla="*/ 1471219 w 2183896"/>
              <a:gd name="connsiteY211" fmla="*/ 6089466 h 7341385"/>
              <a:gd name="connsiteX212" fmla="*/ 1488441 w 2183896"/>
              <a:gd name="connsiteY212" fmla="*/ 6169836 h 7341385"/>
              <a:gd name="connsiteX213" fmla="*/ 1571681 w 2183896"/>
              <a:gd name="connsiteY213" fmla="*/ 6195667 h 7341385"/>
              <a:gd name="connsiteX214" fmla="*/ 1577421 w 2183896"/>
              <a:gd name="connsiteY214" fmla="*/ 6238724 h 7341385"/>
              <a:gd name="connsiteX215" fmla="*/ 1548717 w 2183896"/>
              <a:gd name="connsiteY215" fmla="*/ 6247334 h 7341385"/>
              <a:gd name="connsiteX216" fmla="*/ 1597515 w 2183896"/>
              <a:gd name="connsiteY216" fmla="*/ 6316223 h 7341385"/>
              <a:gd name="connsiteX217" fmla="*/ 1542976 w 2183896"/>
              <a:gd name="connsiteY217" fmla="*/ 6342057 h 7341385"/>
              <a:gd name="connsiteX218" fmla="*/ 1565940 w 2183896"/>
              <a:gd name="connsiteY218" fmla="*/ 6387983 h 7341385"/>
              <a:gd name="connsiteX219" fmla="*/ 1640569 w 2183896"/>
              <a:gd name="connsiteY219" fmla="*/ 6594648 h 7341385"/>
              <a:gd name="connsiteX220" fmla="*/ 1614737 w 2183896"/>
              <a:gd name="connsiteY220" fmla="*/ 6821405 h 7341385"/>
              <a:gd name="connsiteX221" fmla="*/ 1474088 w 2183896"/>
              <a:gd name="connsiteY221" fmla="*/ 6844369 h 7341385"/>
              <a:gd name="connsiteX222" fmla="*/ 1310479 w 2183896"/>
              <a:gd name="connsiteY222" fmla="*/ 6700850 h 7341385"/>
              <a:gd name="connsiteX223" fmla="*/ 1238719 w 2183896"/>
              <a:gd name="connsiteY223" fmla="*/ 6468352 h 7341385"/>
              <a:gd name="connsiteX224" fmla="*/ 1204274 w 2183896"/>
              <a:gd name="connsiteY224" fmla="*/ 6494184 h 7341385"/>
              <a:gd name="connsiteX225" fmla="*/ 1224368 w 2183896"/>
              <a:gd name="connsiteY225" fmla="*/ 6531501 h 7341385"/>
              <a:gd name="connsiteX226" fmla="*/ 1224369 w 2183896"/>
              <a:gd name="connsiteY226" fmla="*/ 6571686 h 7341385"/>
              <a:gd name="connsiteX227" fmla="*/ 1235850 w 2183896"/>
              <a:gd name="connsiteY227" fmla="*/ 6660665 h 7341385"/>
              <a:gd name="connsiteX228" fmla="*/ 1210015 w 2183896"/>
              <a:gd name="connsiteY228" fmla="*/ 6695110 h 7341385"/>
              <a:gd name="connsiteX229" fmla="*/ 1232979 w 2183896"/>
              <a:gd name="connsiteY229" fmla="*/ 6766869 h 7341385"/>
              <a:gd name="connsiteX230" fmla="*/ 1235850 w 2183896"/>
              <a:gd name="connsiteY230" fmla="*/ 6841500 h 7341385"/>
              <a:gd name="connsiteX231" fmla="*/ 1319089 w 2183896"/>
              <a:gd name="connsiteY231" fmla="*/ 6904647 h 7341385"/>
              <a:gd name="connsiteX232" fmla="*/ 1327702 w 2183896"/>
              <a:gd name="connsiteY232" fmla="*/ 6953442 h 7341385"/>
              <a:gd name="connsiteX233" fmla="*/ 1310479 w 2183896"/>
              <a:gd name="connsiteY233" fmla="*/ 6979277 h 7341385"/>
              <a:gd name="connsiteX234" fmla="*/ 1327702 w 2183896"/>
              <a:gd name="connsiteY234" fmla="*/ 7051033 h 7341385"/>
              <a:gd name="connsiteX235" fmla="*/ 1321961 w 2183896"/>
              <a:gd name="connsiteY235" fmla="*/ 7142885 h 7341385"/>
              <a:gd name="connsiteX236" fmla="*/ 1333442 w 2183896"/>
              <a:gd name="connsiteY236" fmla="*/ 7200292 h 7341385"/>
              <a:gd name="connsiteX237" fmla="*/ 1313348 w 2183896"/>
              <a:gd name="connsiteY237" fmla="*/ 7309366 h 7341385"/>
              <a:gd name="connsiteX238" fmla="*/ 1267423 w 2183896"/>
              <a:gd name="connsiteY238" fmla="*/ 7338070 h 7341385"/>
              <a:gd name="connsiteX239" fmla="*/ 1083720 w 2183896"/>
              <a:gd name="connsiteY239" fmla="*/ 7338070 h 7341385"/>
              <a:gd name="connsiteX240" fmla="*/ 928720 w 2183896"/>
              <a:gd name="connsiteY240" fmla="*/ 7292144 h 7341385"/>
              <a:gd name="connsiteX241" fmla="*/ 871313 w 2183896"/>
              <a:gd name="connsiteY241" fmla="*/ 7214645 h 7341385"/>
              <a:gd name="connsiteX242" fmla="*/ 865573 w 2183896"/>
              <a:gd name="connsiteY242" fmla="*/ 7131404 h 7341385"/>
              <a:gd name="connsiteX243" fmla="*/ 908629 w 2183896"/>
              <a:gd name="connsiteY243" fmla="*/ 7071128 h 7341385"/>
              <a:gd name="connsiteX244" fmla="*/ 917239 w 2183896"/>
              <a:gd name="connsiteY244" fmla="*/ 7045293 h 7341385"/>
              <a:gd name="connsiteX245" fmla="*/ 868444 w 2183896"/>
              <a:gd name="connsiteY245" fmla="*/ 7048165 h 7341385"/>
              <a:gd name="connsiteX246" fmla="*/ 885666 w 2183896"/>
              <a:gd name="connsiteY246" fmla="*/ 7005108 h 7341385"/>
              <a:gd name="connsiteX247" fmla="*/ 934461 w 2183896"/>
              <a:gd name="connsiteY247" fmla="*/ 6967795 h 7341385"/>
              <a:gd name="connsiteX248" fmla="*/ 957423 w 2183896"/>
              <a:gd name="connsiteY248" fmla="*/ 6933351 h 7341385"/>
              <a:gd name="connsiteX249" fmla="*/ 966036 w 2183896"/>
              <a:gd name="connsiteY249" fmla="*/ 6910388 h 7341385"/>
              <a:gd name="connsiteX250" fmla="*/ 937332 w 2183896"/>
              <a:gd name="connsiteY250" fmla="*/ 6850109 h 7341385"/>
              <a:gd name="connsiteX251" fmla="*/ 940202 w 2183896"/>
              <a:gd name="connsiteY251" fmla="*/ 6786961 h 7341385"/>
              <a:gd name="connsiteX252" fmla="*/ 948815 w 2183896"/>
              <a:gd name="connsiteY252" fmla="*/ 6752517 h 7341385"/>
              <a:gd name="connsiteX253" fmla="*/ 902889 w 2183896"/>
              <a:gd name="connsiteY253" fmla="*/ 6741036 h 7341385"/>
              <a:gd name="connsiteX254" fmla="*/ 868444 w 2183896"/>
              <a:gd name="connsiteY254" fmla="*/ 6720945 h 7341385"/>
              <a:gd name="connsiteX255" fmla="*/ 845481 w 2183896"/>
              <a:gd name="connsiteY255" fmla="*/ 6654925 h 7341385"/>
              <a:gd name="connsiteX256" fmla="*/ 839740 w 2183896"/>
              <a:gd name="connsiteY256" fmla="*/ 6608999 h 7341385"/>
              <a:gd name="connsiteX257" fmla="*/ 842609 w 2183896"/>
              <a:gd name="connsiteY257" fmla="*/ 6586035 h 7341385"/>
              <a:gd name="connsiteX258" fmla="*/ 785202 w 2183896"/>
              <a:gd name="connsiteY258" fmla="*/ 6301872 h 7341385"/>
              <a:gd name="connsiteX259" fmla="*/ 719185 w 2183896"/>
              <a:gd name="connsiteY259" fmla="*/ 6052150 h 7341385"/>
              <a:gd name="connsiteX260" fmla="*/ 681869 w 2183896"/>
              <a:gd name="connsiteY260" fmla="*/ 5834002 h 7341385"/>
              <a:gd name="connsiteX261" fmla="*/ 641684 w 2183896"/>
              <a:gd name="connsiteY261" fmla="*/ 5521135 h 7341385"/>
              <a:gd name="connsiteX262" fmla="*/ 612981 w 2183896"/>
              <a:gd name="connsiteY262" fmla="*/ 5331691 h 7341385"/>
              <a:gd name="connsiteX263" fmla="*/ 615853 w 2183896"/>
              <a:gd name="connsiteY263" fmla="*/ 5277153 h 7341385"/>
              <a:gd name="connsiteX264" fmla="*/ 612980 w 2183896"/>
              <a:gd name="connsiteY264" fmla="*/ 5254190 h 7341385"/>
              <a:gd name="connsiteX265" fmla="*/ 595758 w 2183896"/>
              <a:gd name="connsiteY265" fmla="*/ 5145116 h 7341385"/>
              <a:gd name="connsiteX266" fmla="*/ 561314 w 2183896"/>
              <a:gd name="connsiteY266" fmla="*/ 4995858 h 7341385"/>
              <a:gd name="connsiteX267" fmla="*/ 546964 w 2183896"/>
              <a:gd name="connsiteY267" fmla="*/ 4921229 h 7341385"/>
              <a:gd name="connsiteX268" fmla="*/ 532611 w 2183896"/>
              <a:gd name="connsiteY268" fmla="*/ 4774841 h 7341385"/>
              <a:gd name="connsiteX269" fmla="*/ 515388 w 2183896"/>
              <a:gd name="connsiteY269" fmla="*/ 4599749 h 7341385"/>
              <a:gd name="connsiteX270" fmla="*/ 486685 w 2183896"/>
              <a:gd name="connsiteY270" fmla="*/ 4390214 h 7341385"/>
              <a:gd name="connsiteX271" fmla="*/ 460853 w 2183896"/>
              <a:gd name="connsiteY271" fmla="*/ 4177807 h 7341385"/>
              <a:gd name="connsiteX272" fmla="*/ 432149 w 2183896"/>
              <a:gd name="connsiteY272" fmla="*/ 4054381 h 7341385"/>
              <a:gd name="connsiteX273" fmla="*/ 432149 w 2183896"/>
              <a:gd name="connsiteY273" fmla="*/ 4002714 h 7341385"/>
              <a:gd name="connsiteX274" fmla="*/ 423537 w 2183896"/>
              <a:gd name="connsiteY274" fmla="*/ 3919476 h 7341385"/>
              <a:gd name="connsiteX275" fmla="*/ 417796 w 2183896"/>
              <a:gd name="connsiteY275" fmla="*/ 3841974 h 7341385"/>
              <a:gd name="connsiteX276" fmla="*/ 380483 w 2183896"/>
              <a:gd name="connsiteY276" fmla="*/ 3836234 h 7341385"/>
              <a:gd name="connsiteX277" fmla="*/ 348907 w 2183896"/>
              <a:gd name="connsiteY277" fmla="*/ 3887900 h 7341385"/>
              <a:gd name="connsiteX278" fmla="*/ 308723 w 2183896"/>
              <a:gd name="connsiteY278" fmla="*/ 3916604 h 7341385"/>
              <a:gd name="connsiteX279" fmla="*/ 277151 w 2183896"/>
              <a:gd name="connsiteY279" fmla="*/ 3902253 h 7341385"/>
              <a:gd name="connsiteX280" fmla="*/ 81966 w 2183896"/>
              <a:gd name="connsiteY280" fmla="*/ 3841974 h 7341385"/>
              <a:gd name="connsiteX281" fmla="*/ 67612 w 2183896"/>
              <a:gd name="connsiteY281" fmla="*/ 3816143 h 7341385"/>
              <a:gd name="connsiteX282" fmla="*/ 64743 w 2183896"/>
              <a:gd name="connsiteY282" fmla="*/ 3787439 h 7341385"/>
              <a:gd name="connsiteX283" fmla="*/ 18818 w 2183896"/>
              <a:gd name="connsiteY283" fmla="*/ 3775958 h 7341385"/>
              <a:gd name="connsiteX284" fmla="*/ 10206 w 2183896"/>
              <a:gd name="connsiteY284" fmla="*/ 3755864 h 7341385"/>
              <a:gd name="connsiteX285" fmla="*/ 41780 w 2183896"/>
              <a:gd name="connsiteY285" fmla="*/ 3672625 h 7341385"/>
              <a:gd name="connsiteX286" fmla="*/ 56131 w 2183896"/>
              <a:gd name="connsiteY286" fmla="*/ 3629567 h 7341385"/>
              <a:gd name="connsiteX287" fmla="*/ 33168 w 2183896"/>
              <a:gd name="connsiteY287" fmla="*/ 3514754 h 7341385"/>
              <a:gd name="connsiteX288" fmla="*/ 30300 w 2183896"/>
              <a:gd name="connsiteY288" fmla="*/ 3394198 h 7341385"/>
              <a:gd name="connsiteX289" fmla="*/ 38909 w 2183896"/>
              <a:gd name="connsiteY289" fmla="*/ 3325310 h 7341385"/>
              <a:gd name="connsiteX290" fmla="*/ 36040 w 2183896"/>
              <a:gd name="connsiteY290" fmla="*/ 3161701 h 7341385"/>
              <a:gd name="connsiteX291" fmla="*/ 30299 w 2183896"/>
              <a:gd name="connsiteY291" fmla="*/ 2909110 h 7341385"/>
              <a:gd name="connsiteX292" fmla="*/ 50391 w 2183896"/>
              <a:gd name="connsiteY292" fmla="*/ 2768461 h 7341385"/>
              <a:gd name="connsiteX293" fmla="*/ 41781 w 2183896"/>
              <a:gd name="connsiteY293" fmla="*/ 2754110 h 7341385"/>
              <a:gd name="connsiteX294" fmla="*/ 38908 w 2183896"/>
              <a:gd name="connsiteY294" fmla="*/ 2731147 h 7341385"/>
              <a:gd name="connsiteX295" fmla="*/ 10205 w 2183896"/>
              <a:gd name="connsiteY295" fmla="*/ 2676609 h 7341385"/>
              <a:gd name="connsiteX296" fmla="*/ 1596 w 2183896"/>
              <a:gd name="connsiteY296" fmla="*/ 2584757 h 7341385"/>
              <a:gd name="connsiteX297" fmla="*/ 18818 w 2183896"/>
              <a:gd name="connsiteY297" fmla="*/ 2530222 h 7341385"/>
              <a:gd name="connsiteX298" fmla="*/ 41781 w 2183896"/>
              <a:gd name="connsiteY298" fmla="*/ 2498647 h 7341385"/>
              <a:gd name="connsiteX299" fmla="*/ 30300 w 2183896"/>
              <a:gd name="connsiteY299" fmla="*/ 2403926 h 7341385"/>
              <a:gd name="connsiteX300" fmla="*/ 33168 w 2183896"/>
              <a:gd name="connsiteY300" fmla="*/ 2271890 h 7341385"/>
              <a:gd name="connsiteX301" fmla="*/ 44649 w 2183896"/>
              <a:gd name="connsiteY301" fmla="*/ 2211611 h 7341385"/>
              <a:gd name="connsiteX302" fmla="*/ 56131 w 2183896"/>
              <a:gd name="connsiteY302" fmla="*/ 2056612 h 7341385"/>
              <a:gd name="connsiteX303" fmla="*/ 84834 w 2183896"/>
              <a:gd name="connsiteY303" fmla="*/ 1812633 h 7341385"/>
              <a:gd name="connsiteX304" fmla="*/ 150854 w 2183896"/>
              <a:gd name="connsiteY304" fmla="*/ 1568651 h 7341385"/>
              <a:gd name="connsiteX305" fmla="*/ 168076 w 2183896"/>
              <a:gd name="connsiteY305" fmla="*/ 1494021 h 7341385"/>
              <a:gd name="connsiteX306" fmla="*/ 191039 w 2183896"/>
              <a:gd name="connsiteY306" fmla="*/ 1450968 h 7341385"/>
              <a:gd name="connsiteX307" fmla="*/ 274278 w 2183896"/>
              <a:gd name="connsiteY307" fmla="*/ 1353376 h 7341385"/>
              <a:gd name="connsiteX308" fmla="*/ 337426 w 2183896"/>
              <a:gd name="connsiteY308" fmla="*/ 1330412 h 7341385"/>
              <a:gd name="connsiteX309" fmla="*/ 380483 w 2183896"/>
              <a:gd name="connsiteY309" fmla="*/ 1307450 h 7341385"/>
              <a:gd name="connsiteX310" fmla="*/ 435018 w 2183896"/>
              <a:gd name="connsiteY310" fmla="*/ 1293097 h 7341385"/>
              <a:gd name="connsiteX311" fmla="*/ 466594 w 2183896"/>
              <a:gd name="connsiteY311" fmla="*/ 1281615 h 7341385"/>
              <a:gd name="connsiteX312" fmla="*/ 501038 w 2183896"/>
              <a:gd name="connsiteY312" fmla="*/ 1264393 h 7341385"/>
              <a:gd name="connsiteX313" fmla="*/ 541224 w 2183896"/>
              <a:gd name="connsiteY313" fmla="*/ 1252912 h 7341385"/>
              <a:gd name="connsiteX314" fmla="*/ 578536 w 2183896"/>
              <a:gd name="connsiteY314" fmla="*/ 1229948 h 7341385"/>
              <a:gd name="connsiteX315" fmla="*/ 658907 w 2183896"/>
              <a:gd name="connsiteY315" fmla="*/ 1189764 h 7341385"/>
              <a:gd name="connsiteX316" fmla="*/ 701963 w 2183896"/>
              <a:gd name="connsiteY316" fmla="*/ 1166801 h 7341385"/>
              <a:gd name="connsiteX317" fmla="*/ 739277 w 2183896"/>
              <a:gd name="connsiteY317" fmla="*/ 1143838 h 7341385"/>
              <a:gd name="connsiteX318" fmla="*/ 782333 w 2183896"/>
              <a:gd name="connsiteY318" fmla="*/ 1138097 h 7341385"/>
              <a:gd name="connsiteX319" fmla="*/ 782334 w 2183896"/>
              <a:gd name="connsiteY319" fmla="*/ 980229 h 7341385"/>
              <a:gd name="connsiteX320" fmla="*/ 681869 w 2183896"/>
              <a:gd name="connsiteY320" fmla="*/ 968748 h 7341385"/>
              <a:gd name="connsiteX321" fmla="*/ 644556 w 2183896"/>
              <a:gd name="connsiteY321" fmla="*/ 919950 h 7341385"/>
              <a:gd name="connsiteX322" fmla="*/ 630203 w 2183896"/>
              <a:gd name="connsiteY322" fmla="*/ 891247 h 7341385"/>
              <a:gd name="connsiteX323" fmla="*/ 569927 w 2183896"/>
              <a:gd name="connsiteY323" fmla="*/ 816617 h 7341385"/>
              <a:gd name="connsiteX324" fmla="*/ 524001 w 2183896"/>
              <a:gd name="connsiteY324" fmla="*/ 753469 h 7341385"/>
              <a:gd name="connsiteX325" fmla="*/ 501039 w 2183896"/>
              <a:gd name="connsiteY325" fmla="*/ 681712 h 7341385"/>
              <a:gd name="connsiteX326" fmla="*/ 498166 w 2183896"/>
              <a:gd name="connsiteY326" fmla="*/ 609951 h 7341385"/>
              <a:gd name="connsiteX327" fmla="*/ 457981 w 2183896"/>
              <a:gd name="connsiteY327" fmla="*/ 578378 h 7341385"/>
              <a:gd name="connsiteX328" fmla="*/ 452240 w 2183896"/>
              <a:gd name="connsiteY328" fmla="*/ 529581 h 7341385"/>
              <a:gd name="connsiteX329" fmla="*/ 437891 w 2183896"/>
              <a:gd name="connsiteY329" fmla="*/ 506619 h 7341385"/>
              <a:gd name="connsiteX330" fmla="*/ 437890 w 2183896"/>
              <a:gd name="connsiteY330" fmla="*/ 532453 h 7341385"/>
              <a:gd name="connsiteX331" fmla="*/ 412055 w 2183896"/>
              <a:gd name="connsiteY331" fmla="*/ 454952 h 7341385"/>
              <a:gd name="connsiteX332" fmla="*/ 397706 w 2183896"/>
              <a:gd name="connsiteY332" fmla="*/ 348750 h 7341385"/>
              <a:gd name="connsiteX333" fmla="*/ 391964 w 2183896"/>
              <a:gd name="connsiteY333" fmla="*/ 368842 h 7341385"/>
              <a:gd name="connsiteX334" fmla="*/ 400574 w 2183896"/>
              <a:gd name="connsiteY334" fmla="*/ 317175 h 7341385"/>
              <a:gd name="connsiteX335" fmla="*/ 423537 w 2183896"/>
              <a:gd name="connsiteY335" fmla="*/ 219583 h 7341385"/>
              <a:gd name="connsiteX336" fmla="*/ 489557 w 2183896"/>
              <a:gd name="connsiteY336" fmla="*/ 136344 h 7341385"/>
              <a:gd name="connsiteX337" fmla="*/ 480944 w 2183896"/>
              <a:gd name="connsiteY337" fmla="*/ 133472 h 7341385"/>
              <a:gd name="connsiteX338" fmla="*/ 569927 w 2183896"/>
              <a:gd name="connsiteY338" fmla="*/ 64583 h 7341385"/>
              <a:gd name="connsiteX339" fmla="*/ 630203 w 2183896"/>
              <a:gd name="connsiteY339" fmla="*/ 87546 h 7341385"/>
              <a:gd name="connsiteX340" fmla="*/ 693350 w 2183896"/>
              <a:gd name="connsiteY340" fmla="*/ 55975 h 7341385"/>
              <a:gd name="connsiteX341" fmla="*/ 750758 w 2183896"/>
              <a:gd name="connsiteY341" fmla="*/ 44493 h 7341385"/>
              <a:gd name="connsiteX342" fmla="*/ 782334 w 2183896"/>
              <a:gd name="connsiteY342" fmla="*/ 27270 h 7341385"/>
              <a:gd name="connsiteX343" fmla="*/ 813906 w 2183896"/>
              <a:gd name="connsiteY343" fmla="*/ 27270 h 7341385"/>
              <a:gd name="connsiteX344" fmla="*/ 845481 w 2183896"/>
              <a:gd name="connsiteY344" fmla="*/ 15789 h 7341385"/>
              <a:gd name="connsiteX345" fmla="*/ 914370 w 2183896"/>
              <a:gd name="connsiteY345" fmla="*/ 12917 h 7341385"/>
              <a:gd name="connsiteX346" fmla="*/ 951683 w 2183896"/>
              <a:gd name="connsiteY346" fmla="*/ 10048 h 7341385"/>
              <a:gd name="connsiteX347" fmla="*/ 1000480 w 2183896"/>
              <a:gd name="connsiteY347" fmla="*/ 1435 h 7341385"/>
              <a:gd name="connsiteX348" fmla="*/ 1016983 w 2183896"/>
              <a:gd name="connsiteY348" fmla="*/ 0 h 7341385"/>
              <a:gd name="connsiteX0" fmla="*/ 945942 w 2183896"/>
              <a:gd name="connsiteY0" fmla="*/ 6996498 h 7341385"/>
              <a:gd name="connsiteX1" fmla="*/ 925851 w 2183896"/>
              <a:gd name="connsiteY1" fmla="*/ 7005109 h 7341385"/>
              <a:gd name="connsiteX2" fmla="*/ 914370 w 2183896"/>
              <a:gd name="connsiteY2" fmla="*/ 7028071 h 7341385"/>
              <a:gd name="connsiteX3" fmla="*/ 911498 w 2183896"/>
              <a:gd name="connsiteY3" fmla="*/ 7039553 h 7341385"/>
              <a:gd name="connsiteX4" fmla="*/ 937333 w 2183896"/>
              <a:gd name="connsiteY4" fmla="*/ 7025203 h 7341385"/>
              <a:gd name="connsiteX5" fmla="*/ 945942 w 2183896"/>
              <a:gd name="connsiteY5" fmla="*/ 6996498 h 7341385"/>
              <a:gd name="connsiteX6" fmla="*/ 1184184 w 2183896"/>
              <a:gd name="connsiteY6" fmla="*/ 6290391 h 7341385"/>
              <a:gd name="connsiteX7" fmla="*/ 1178442 w 2183896"/>
              <a:gd name="connsiteY7" fmla="*/ 6362148 h 7341385"/>
              <a:gd name="connsiteX8" fmla="*/ 1187052 w 2183896"/>
              <a:gd name="connsiteY8" fmla="*/ 6445390 h 7341385"/>
              <a:gd name="connsiteX9" fmla="*/ 1215756 w 2183896"/>
              <a:gd name="connsiteY9" fmla="*/ 6436777 h 7341385"/>
              <a:gd name="connsiteX10" fmla="*/ 1218628 w 2183896"/>
              <a:gd name="connsiteY10" fmla="*/ 6405205 h 7341385"/>
              <a:gd name="connsiteX11" fmla="*/ 1204275 w 2183896"/>
              <a:gd name="connsiteY11" fmla="*/ 6342057 h 7341385"/>
              <a:gd name="connsiteX12" fmla="*/ 1184184 w 2183896"/>
              <a:gd name="connsiteY12" fmla="*/ 6290391 h 7341385"/>
              <a:gd name="connsiteX13" fmla="*/ 1195665 w 2183896"/>
              <a:gd name="connsiteY13" fmla="*/ 4444750 h 7341385"/>
              <a:gd name="connsiteX14" fmla="*/ 1189924 w 2183896"/>
              <a:gd name="connsiteY14" fmla="*/ 4470584 h 7341385"/>
              <a:gd name="connsiteX15" fmla="*/ 1189924 w 2183896"/>
              <a:gd name="connsiteY15" fmla="*/ 4510769 h 7341385"/>
              <a:gd name="connsiteX16" fmla="*/ 1184183 w 2183896"/>
              <a:gd name="connsiteY16" fmla="*/ 4585398 h 7341385"/>
              <a:gd name="connsiteX17" fmla="*/ 1172702 w 2183896"/>
              <a:gd name="connsiteY17" fmla="*/ 4628453 h 7341385"/>
              <a:gd name="connsiteX18" fmla="*/ 1155479 w 2183896"/>
              <a:gd name="connsiteY18" fmla="*/ 4740397 h 7341385"/>
              <a:gd name="connsiteX19" fmla="*/ 1141126 w 2183896"/>
              <a:gd name="connsiteY19" fmla="*/ 4918360 h 7341385"/>
              <a:gd name="connsiteX20" fmla="*/ 1138258 w 2183896"/>
              <a:gd name="connsiteY20" fmla="*/ 5196783 h 7341385"/>
              <a:gd name="connsiteX21" fmla="*/ 1138258 w 2183896"/>
              <a:gd name="connsiteY21" fmla="*/ 5317338 h 7341385"/>
              <a:gd name="connsiteX22" fmla="*/ 1132517 w 2183896"/>
              <a:gd name="connsiteY22" fmla="*/ 5374745 h 7341385"/>
              <a:gd name="connsiteX23" fmla="*/ 1132517 w 2183896"/>
              <a:gd name="connsiteY23" fmla="*/ 5495300 h 7341385"/>
              <a:gd name="connsiteX24" fmla="*/ 1123904 w 2183896"/>
              <a:gd name="connsiteY24" fmla="*/ 5621596 h 7341385"/>
              <a:gd name="connsiteX25" fmla="*/ 1129645 w 2183896"/>
              <a:gd name="connsiteY25" fmla="*/ 5742151 h 7341385"/>
              <a:gd name="connsiteX26" fmla="*/ 1141126 w 2183896"/>
              <a:gd name="connsiteY26" fmla="*/ 5859837 h 7341385"/>
              <a:gd name="connsiteX27" fmla="*/ 1164089 w 2183896"/>
              <a:gd name="connsiteY27" fmla="*/ 5851224 h 7341385"/>
              <a:gd name="connsiteX28" fmla="*/ 1195665 w 2183896"/>
              <a:gd name="connsiteY28" fmla="*/ 5836874 h 7341385"/>
              <a:gd name="connsiteX29" fmla="*/ 1204274 w 2183896"/>
              <a:gd name="connsiteY29" fmla="*/ 5816780 h 7341385"/>
              <a:gd name="connsiteX30" fmla="*/ 1207146 w 2183896"/>
              <a:gd name="connsiteY30" fmla="*/ 5765114 h 7341385"/>
              <a:gd name="connsiteX31" fmla="*/ 1210016 w 2183896"/>
              <a:gd name="connsiteY31" fmla="*/ 5724929 h 7341385"/>
              <a:gd name="connsiteX32" fmla="*/ 1227238 w 2183896"/>
              <a:gd name="connsiteY32" fmla="*/ 5707706 h 7341385"/>
              <a:gd name="connsiteX33" fmla="*/ 1238719 w 2183896"/>
              <a:gd name="connsiteY33" fmla="*/ 5693356 h 7341385"/>
              <a:gd name="connsiteX34" fmla="*/ 1253072 w 2183896"/>
              <a:gd name="connsiteY34" fmla="*/ 5664653 h 7341385"/>
              <a:gd name="connsiteX35" fmla="*/ 1261682 w 2183896"/>
              <a:gd name="connsiteY35" fmla="*/ 5630208 h 7341385"/>
              <a:gd name="connsiteX36" fmla="*/ 1267422 w 2183896"/>
              <a:gd name="connsiteY36" fmla="*/ 5529745 h 7341385"/>
              <a:gd name="connsiteX37" fmla="*/ 1293257 w 2183896"/>
              <a:gd name="connsiteY37" fmla="*/ 5423543 h 7341385"/>
              <a:gd name="connsiteX38" fmla="*/ 1327701 w 2183896"/>
              <a:gd name="connsiteY38" fmla="*/ 5340300 h 7341385"/>
              <a:gd name="connsiteX39" fmla="*/ 1336311 w 2183896"/>
              <a:gd name="connsiteY39" fmla="*/ 5308729 h 7341385"/>
              <a:gd name="connsiteX40" fmla="*/ 1339182 w 2183896"/>
              <a:gd name="connsiteY40" fmla="*/ 5280025 h 7341385"/>
              <a:gd name="connsiteX41" fmla="*/ 1344924 w 2183896"/>
              <a:gd name="connsiteY41" fmla="*/ 5222618 h 7341385"/>
              <a:gd name="connsiteX42" fmla="*/ 1359274 w 2183896"/>
              <a:gd name="connsiteY42" fmla="*/ 5188173 h 7341385"/>
              <a:gd name="connsiteX43" fmla="*/ 1353534 w 2183896"/>
              <a:gd name="connsiteY43" fmla="*/ 5153729 h 7341385"/>
              <a:gd name="connsiteX44" fmla="*/ 1342052 w 2183896"/>
              <a:gd name="connsiteY44" fmla="*/ 5133635 h 7341385"/>
              <a:gd name="connsiteX45" fmla="*/ 1365015 w 2183896"/>
              <a:gd name="connsiteY45" fmla="*/ 5090581 h 7341385"/>
              <a:gd name="connsiteX46" fmla="*/ 1359274 w 2183896"/>
              <a:gd name="connsiteY46" fmla="*/ 5044655 h 7341385"/>
              <a:gd name="connsiteX47" fmla="*/ 1344924 w 2183896"/>
              <a:gd name="connsiteY47" fmla="*/ 5018821 h 7341385"/>
              <a:gd name="connsiteX48" fmla="*/ 1336311 w 2183896"/>
              <a:gd name="connsiteY48" fmla="*/ 4978636 h 7341385"/>
              <a:gd name="connsiteX49" fmla="*/ 1336311 w 2183896"/>
              <a:gd name="connsiteY49" fmla="*/ 4949932 h 7341385"/>
              <a:gd name="connsiteX50" fmla="*/ 1330571 w 2183896"/>
              <a:gd name="connsiteY50" fmla="*/ 4918359 h 7341385"/>
              <a:gd name="connsiteX51" fmla="*/ 1316220 w 2183896"/>
              <a:gd name="connsiteY51" fmla="*/ 4878175 h 7341385"/>
              <a:gd name="connsiteX52" fmla="*/ 1278903 w 2183896"/>
              <a:gd name="connsiteY52" fmla="*/ 4760489 h 7341385"/>
              <a:gd name="connsiteX53" fmla="*/ 1278903 w 2183896"/>
              <a:gd name="connsiteY53" fmla="*/ 4639933 h 7341385"/>
              <a:gd name="connsiteX54" fmla="*/ 1276035 w 2183896"/>
              <a:gd name="connsiteY54" fmla="*/ 4608361 h 7341385"/>
              <a:gd name="connsiteX55" fmla="*/ 1253072 w 2183896"/>
              <a:gd name="connsiteY55" fmla="*/ 4556695 h 7341385"/>
              <a:gd name="connsiteX56" fmla="*/ 1212887 w 2183896"/>
              <a:gd name="connsiteY56" fmla="*/ 4467713 h 7341385"/>
              <a:gd name="connsiteX57" fmla="*/ 1195665 w 2183896"/>
              <a:gd name="connsiteY57" fmla="*/ 4444750 h 7341385"/>
              <a:gd name="connsiteX58" fmla="*/ 1847235 w 2183896"/>
              <a:gd name="connsiteY58" fmla="*/ 3641049 h 7341385"/>
              <a:gd name="connsiteX59" fmla="*/ 1824271 w 2183896"/>
              <a:gd name="connsiteY59" fmla="*/ 3709937 h 7341385"/>
              <a:gd name="connsiteX60" fmla="*/ 1830013 w 2183896"/>
              <a:gd name="connsiteY60" fmla="*/ 3752994 h 7341385"/>
              <a:gd name="connsiteX61" fmla="*/ 1847235 w 2183896"/>
              <a:gd name="connsiteY61" fmla="*/ 3744382 h 7341385"/>
              <a:gd name="connsiteX62" fmla="*/ 1850107 w 2183896"/>
              <a:gd name="connsiteY62" fmla="*/ 3718551 h 7341385"/>
              <a:gd name="connsiteX63" fmla="*/ 1858716 w 2183896"/>
              <a:gd name="connsiteY63" fmla="*/ 3661143 h 7341385"/>
              <a:gd name="connsiteX64" fmla="*/ 1847235 w 2183896"/>
              <a:gd name="connsiteY64" fmla="*/ 3641049 h 7341385"/>
              <a:gd name="connsiteX65" fmla="*/ 797602 w 2183896"/>
              <a:gd name="connsiteY65" fmla="*/ 2765288 h 7341385"/>
              <a:gd name="connsiteX66" fmla="*/ 319884 w 2183896"/>
              <a:gd name="connsiteY66" fmla="*/ 2880390 h 7341385"/>
              <a:gd name="connsiteX67" fmla="*/ 296299 w 2183896"/>
              <a:gd name="connsiteY67" fmla="*/ 2903482 h 7341385"/>
              <a:gd name="connsiteX68" fmla="*/ 295032 w 2183896"/>
              <a:gd name="connsiteY68" fmla="*/ 2910748 h 7341385"/>
              <a:gd name="connsiteX69" fmla="*/ 315246 w 2183896"/>
              <a:gd name="connsiteY69" fmla="*/ 3112300 h 7341385"/>
              <a:gd name="connsiteX70" fmla="*/ 292943 w 2183896"/>
              <a:gd name="connsiteY70" fmla="*/ 3346476 h 7341385"/>
              <a:gd name="connsiteX71" fmla="*/ 281790 w 2183896"/>
              <a:gd name="connsiteY71" fmla="*/ 3524895 h 7341385"/>
              <a:gd name="connsiteX72" fmla="*/ 307618 w 2183896"/>
              <a:gd name="connsiteY72" fmla="*/ 3602653 h 7341385"/>
              <a:gd name="connsiteX73" fmla="*/ 402720 w 2183896"/>
              <a:gd name="connsiteY73" fmla="*/ 3653078 h 7341385"/>
              <a:gd name="connsiteX74" fmla="*/ 452727 w 2183896"/>
              <a:gd name="connsiteY74" fmla="*/ 3726897 h 7341385"/>
              <a:gd name="connsiteX75" fmla="*/ 345571 w 2183896"/>
              <a:gd name="connsiteY75" fmla="*/ 3712609 h 7341385"/>
              <a:gd name="connsiteX76" fmla="*/ 274133 w 2183896"/>
              <a:gd name="connsiteY76" fmla="*/ 3705465 h 7341385"/>
              <a:gd name="connsiteX77" fmla="*/ 337549 w 2183896"/>
              <a:gd name="connsiteY77" fmla="*/ 3781375 h 7341385"/>
              <a:gd name="connsiteX78" fmla="*/ 705536 w 2183896"/>
              <a:gd name="connsiteY78" fmla="*/ 3814828 h 7341385"/>
              <a:gd name="connsiteX79" fmla="*/ 797602 w 2183896"/>
              <a:gd name="connsiteY79" fmla="*/ 2765288 h 7341385"/>
              <a:gd name="connsiteX80" fmla="*/ 420669 w 2183896"/>
              <a:gd name="connsiteY80" fmla="*/ 2779942 h 7341385"/>
              <a:gd name="connsiteX81" fmla="*/ 406315 w 2183896"/>
              <a:gd name="connsiteY81" fmla="*/ 2794295 h 7341385"/>
              <a:gd name="connsiteX82" fmla="*/ 369002 w 2183896"/>
              <a:gd name="connsiteY82" fmla="*/ 2828740 h 7341385"/>
              <a:gd name="connsiteX83" fmla="*/ 343166 w 2183896"/>
              <a:gd name="connsiteY83" fmla="*/ 2828739 h 7341385"/>
              <a:gd name="connsiteX84" fmla="*/ 340298 w 2183896"/>
              <a:gd name="connsiteY84" fmla="*/ 2874665 h 7341385"/>
              <a:gd name="connsiteX85" fmla="*/ 414928 w 2183896"/>
              <a:gd name="connsiteY85" fmla="*/ 2854637 h 7341385"/>
              <a:gd name="connsiteX86" fmla="*/ 417796 w 2183896"/>
              <a:gd name="connsiteY86" fmla="*/ 2814386 h 7341385"/>
              <a:gd name="connsiteX87" fmla="*/ 420669 w 2183896"/>
              <a:gd name="connsiteY87" fmla="*/ 2779942 h 7341385"/>
              <a:gd name="connsiteX88" fmla="*/ 1654922 w 2183896"/>
              <a:gd name="connsiteY88" fmla="*/ 2335038 h 7341385"/>
              <a:gd name="connsiteX89" fmla="*/ 1643440 w 2183896"/>
              <a:gd name="connsiteY89" fmla="*/ 2375223 h 7341385"/>
              <a:gd name="connsiteX90" fmla="*/ 1649182 w 2183896"/>
              <a:gd name="connsiteY90" fmla="*/ 2478556 h 7341385"/>
              <a:gd name="connsiteX91" fmla="*/ 1675013 w 2183896"/>
              <a:gd name="connsiteY91" fmla="*/ 2782814 h 7341385"/>
              <a:gd name="connsiteX92" fmla="*/ 1720939 w 2183896"/>
              <a:gd name="connsiteY92" fmla="*/ 2963645 h 7341385"/>
              <a:gd name="connsiteX93" fmla="*/ 1712330 w 2183896"/>
              <a:gd name="connsiteY93" fmla="*/ 2857443 h 7341385"/>
              <a:gd name="connsiteX94" fmla="*/ 1700847 w 2183896"/>
              <a:gd name="connsiteY94" fmla="*/ 2616333 h 7341385"/>
              <a:gd name="connsiteX95" fmla="*/ 1680754 w 2183896"/>
              <a:gd name="connsiteY95" fmla="*/ 2395314 h 7341385"/>
              <a:gd name="connsiteX96" fmla="*/ 1654922 w 2183896"/>
              <a:gd name="connsiteY96" fmla="*/ 2335038 h 7341385"/>
              <a:gd name="connsiteX97" fmla="*/ 1016983 w 2183896"/>
              <a:gd name="connsiteY97" fmla="*/ 0 h 7341385"/>
              <a:gd name="connsiteX98" fmla="*/ 1063628 w 2183896"/>
              <a:gd name="connsiteY98" fmla="*/ 7176 h 7341385"/>
              <a:gd name="connsiteX99" fmla="*/ 1132517 w 2183896"/>
              <a:gd name="connsiteY99" fmla="*/ 38752 h 7341385"/>
              <a:gd name="connsiteX100" fmla="*/ 1115294 w 2183896"/>
              <a:gd name="connsiteY100" fmla="*/ 33011 h 7341385"/>
              <a:gd name="connsiteX101" fmla="*/ 1175571 w 2183896"/>
              <a:gd name="connsiteY101" fmla="*/ 93287 h 7341385"/>
              <a:gd name="connsiteX102" fmla="*/ 1207147 w 2183896"/>
              <a:gd name="connsiteY102" fmla="*/ 133472 h 7341385"/>
              <a:gd name="connsiteX103" fmla="*/ 1192793 w 2183896"/>
              <a:gd name="connsiteY103" fmla="*/ 124863 h 7341385"/>
              <a:gd name="connsiteX104" fmla="*/ 1224368 w 2183896"/>
              <a:gd name="connsiteY104" fmla="*/ 162175 h 7341385"/>
              <a:gd name="connsiteX105" fmla="*/ 1301867 w 2183896"/>
              <a:gd name="connsiteY105" fmla="*/ 256898 h 7341385"/>
              <a:gd name="connsiteX106" fmla="*/ 1330571 w 2183896"/>
              <a:gd name="connsiteY106" fmla="*/ 406157 h 7341385"/>
              <a:gd name="connsiteX107" fmla="*/ 1327701 w 2183896"/>
              <a:gd name="connsiteY107" fmla="*/ 518100 h 7341385"/>
              <a:gd name="connsiteX108" fmla="*/ 1350664 w 2183896"/>
              <a:gd name="connsiteY108" fmla="*/ 535322 h 7341385"/>
              <a:gd name="connsiteX109" fmla="*/ 1319088 w 2183896"/>
              <a:gd name="connsiteY109" fmla="*/ 518100 h 7341385"/>
              <a:gd name="connsiteX110" fmla="*/ 1319088 w 2183896"/>
              <a:gd name="connsiteY110" fmla="*/ 552544 h 7341385"/>
              <a:gd name="connsiteX111" fmla="*/ 1342052 w 2183896"/>
              <a:gd name="connsiteY111" fmla="*/ 566898 h 7341385"/>
              <a:gd name="connsiteX112" fmla="*/ 1321961 w 2183896"/>
              <a:gd name="connsiteY112" fmla="*/ 564026 h 7341385"/>
              <a:gd name="connsiteX113" fmla="*/ 1324830 w 2183896"/>
              <a:gd name="connsiteY113" fmla="*/ 589861 h 7341385"/>
              <a:gd name="connsiteX114" fmla="*/ 1353533 w 2183896"/>
              <a:gd name="connsiteY114" fmla="*/ 615693 h 7341385"/>
              <a:gd name="connsiteX115" fmla="*/ 1339183 w 2183896"/>
              <a:gd name="connsiteY115" fmla="*/ 609952 h 7341385"/>
              <a:gd name="connsiteX116" fmla="*/ 1347792 w 2183896"/>
              <a:gd name="connsiteY116" fmla="*/ 635786 h 7341385"/>
              <a:gd name="connsiteX117" fmla="*/ 1356405 w 2183896"/>
              <a:gd name="connsiteY117" fmla="*/ 647268 h 7341385"/>
              <a:gd name="connsiteX118" fmla="*/ 1339182 w 2183896"/>
              <a:gd name="connsiteY118" fmla="*/ 635786 h 7341385"/>
              <a:gd name="connsiteX119" fmla="*/ 1333443 w 2183896"/>
              <a:gd name="connsiteY119" fmla="*/ 653008 h 7341385"/>
              <a:gd name="connsiteX120" fmla="*/ 1339183 w 2183896"/>
              <a:gd name="connsiteY120" fmla="*/ 675972 h 7341385"/>
              <a:gd name="connsiteX121" fmla="*/ 1324829 w 2183896"/>
              <a:gd name="connsiteY121" fmla="*/ 658749 h 7341385"/>
              <a:gd name="connsiteX122" fmla="*/ 1321960 w 2183896"/>
              <a:gd name="connsiteY122" fmla="*/ 678841 h 7341385"/>
              <a:gd name="connsiteX123" fmla="*/ 1333443 w 2183896"/>
              <a:gd name="connsiteY123" fmla="*/ 701803 h 7341385"/>
              <a:gd name="connsiteX124" fmla="*/ 1316220 w 2183896"/>
              <a:gd name="connsiteY124" fmla="*/ 687453 h 7341385"/>
              <a:gd name="connsiteX125" fmla="*/ 1313349 w 2183896"/>
              <a:gd name="connsiteY125" fmla="*/ 701803 h 7341385"/>
              <a:gd name="connsiteX126" fmla="*/ 1316219 w 2183896"/>
              <a:gd name="connsiteY126" fmla="*/ 716156 h 7341385"/>
              <a:gd name="connsiteX127" fmla="*/ 1287517 w 2183896"/>
              <a:gd name="connsiteY127" fmla="*/ 690322 h 7341385"/>
              <a:gd name="connsiteX128" fmla="*/ 1284645 w 2183896"/>
              <a:gd name="connsiteY128" fmla="*/ 721897 h 7341385"/>
              <a:gd name="connsiteX129" fmla="*/ 1293257 w 2183896"/>
              <a:gd name="connsiteY129" fmla="*/ 739119 h 7341385"/>
              <a:gd name="connsiteX130" fmla="*/ 1276035 w 2183896"/>
              <a:gd name="connsiteY130" fmla="*/ 733378 h 7341385"/>
              <a:gd name="connsiteX131" fmla="*/ 1287516 w 2183896"/>
              <a:gd name="connsiteY131" fmla="*/ 753469 h 7341385"/>
              <a:gd name="connsiteX132" fmla="*/ 1304739 w 2183896"/>
              <a:gd name="connsiteY132" fmla="*/ 762082 h 7341385"/>
              <a:gd name="connsiteX133" fmla="*/ 1284645 w 2183896"/>
              <a:gd name="connsiteY133" fmla="*/ 756341 h 7341385"/>
              <a:gd name="connsiteX134" fmla="*/ 1287516 w 2183896"/>
              <a:gd name="connsiteY134" fmla="*/ 770691 h 7341385"/>
              <a:gd name="connsiteX135" fmla="*/ 1296126 w 2183896"/>
              <a:gd name="connsiteY135" fmla="*/ 785044 h 7341385"/>
              <a:gd name="connsiteX136" fmla="*/ 1273163 w 2183896"/>
              <a:gd name="connsiteY136" fmla="*/ 767822 h 7341385"/>
              <a:gd name="connsiteX137" fmla="*/ 1261682 w 2183896"/>
              <a:gd name="connsiteY137" fmla="*/ 782173 h 7341385"/>
              <a:gd name="connsiteX138" fmla="*/ 1264554 w 2183896"/>
              <a:gd name="connsiteY138" fmla="*/ 808008 h 7341385"/>
              <a:gd name="connsiteX139" fmla="*/ 1253072 w 2183896"/>
              <a:gd name="connsiteY139" fmla="*/ 793655 h 7341385"/>
              <a:gd name="connsiteX140" fmla="*/ 1241591 w 2183896"/>
              <a:gd name="connsiteY140" fmla="*/ 813749 h 7341385"/>
              <a:gd name="connsiteX141" fmla="*/ 1238719 w 2183896"/>
              <a:gd name="connsiteY141" fmla="*/ 833839 h 7341385"/>
              <a:gd name="connsiteX142" fmla="*/ 1232979 w 2183896"/>
              <a:gd name="connsiteY142" fmla="*/ 819489 h 7341385"/>
              <a:gd name="connsiteX143" fmla="*/ 1230110 w 2183896"/>
              <a:gd name="connsiteY143" fmla="*/ 851062 h 7341385"/>
              <a:gd name="connsiteX144" fmla="*/ 1235850 w 2183896"/>
              <a:gd name="connsiteY144" fmla="*/ 874024 h 7341385"/>
              <a:gd name="connsiteX145" fmla="*/ 1224368 w 2183896"/>
              <a:gd name="connsiteY145" fmla="*/ 856803 h 7341385"/>
              <a:gd name="connsiteX146" fmla="*/ 1215755 w 2183896"/>
              <a:gd name="connsiteY146" fmla="*/ 894119 h 7341385"/>
              <a:gd name="connsiteX147" fmla="*/ 1255941 w 2183896"/>
              <a:gd name="connsiteY147" fmla="*/ 985969 h 7341385"/>
              <a:gd name="connsiteX148" fmla="*/ 1296126 w 2183896"/>
              <a:gd name="connsiteY148" fmla="*/ 1049117 h 7341385"/>
              <a:gd name="connsiteX149" fmla="*/ 1336311 w 2183896"/>
              <a:gd name="connsiteY149" fmla="*/ 1072081 h 7341385"/>
              <a:gd name="connsiteX150" fmla="*/ 1356404 w 2183896"/>
              <a:gd name="connsiteY150" fmla="*/ 1069208 h 7341385"/>
              <a:gd name="connsiteX151" fmla="*/ 1370755 w 2183896"/>
              <a:gd name="connsiteY151" fmla="*/ 1077821 h 7341385"/>
              <a:gd name="connsiteX152" fmla="*/ 1405200 w 2183896"/>
              <a:gd name="connsiteY152" fmla="*/ 1077821 h 7341385"/>
              <a:gd name="connsiteX153" fmla="*/ 1448257 w 2183896"/>
              <a:gd name="connsiteY153" fmla="*/ 1097912 h 7341385"/>
              <a:gd name="connsiteX154" fmla="*/ 1491310 w 2183896"/>
              <a:gd name="connsiteY154" fmla="*/ 1100784 h 7341385"/>
              <a:gd name="connsiteX155" fmla="*/ 1586033 w 2183896"/>
              <a:gd name="connsiteY155" fmla="*/ 1123747 h 7341385"/>
              <a:gd name="connsiteX156" fmla="*/ 1637700 w 2183896"/>
              <a:gd name="connsiteY156" fmla="*/ 1129488 h 7341385"/>
              <a:gd name="connsiteX157" fmla="*/ 1715199 w 2183896"/>
              <a:gd name="connsiteY157" fmla="*/ 1149578 h 7341385"/>
              <a:gd name="connsiteX158" fmla="*/ 1758255 w 2183896"/>
              <a:gd name="connsiteY158" fmla="*/ 1161060 h 7341385"/>
              <a:gd name="connsiteX159" fmla="*/ 1881680 w 2183896"/>
              <a:gd name="connsiteY159" fmla="*/ 1235690 h 7341385"/>
              <a:gd name="connsiteX160" fmla="*/ 1944827 w 2183896"/>
              <a:gd name="connsiteY160" fmla="*/ 1382079 h 7341385"/>
              <a:gd name="connsiteX161" fmla="*/ 1964921 w 2183896"/>
              <a:gd name="connsiteY161" fmla="*/ 1422264 h 7341385"/>
              <a:gd name="connsiteX162" fmla="*/ 1990753 w 2183896"/>
              <a:gd name="connsiteY162" fmla="*/ 1531338 h 7341385"/>
              <a:gd name="connsiteX163" fmla="*/ 2019456 w 2183896"/>
              <a:gd name="connsiteY163" fmla="*/ 1640412 h 7341385"/>
              <a:gd name="connsiteX164" fmla="*/ 2056773 w 2183896"/>
              <a:gd name="connsiteY164" fmla="*/ 1798279 h 7341385"/>
              <a:gd name="connsiteX165" fmla="*/ 2091217 w 2183896"/>
              <a:gd name="connsiteY165" fmla="*/ 1996335 h 7341385"/>
              <a:gd name="connsiteX166" fmla="*/ 2125661 w 2183896"/>
              <a:gd name="connsiteY166" fmla="*/ 2306334 h 7341385"/>
              <a:gd name="connsiteX167" fmla="*/ 2148624 w 2183896"/>
              <a:gd name="connsiteY167" fmla="*/ 2573276 h 7341385"/>
              <a:gd name="connsiteX168" fmla="*/ 2183068 w 2183896"/>
              <a:gd name="connsiteY168" fmla="*/ 2840221 h 7341385"/>
              <a:gd name="connsiteX169" fmla="*/ 2183068 w 2183896"/>
              <a:gd name="connsiteY169" fmla="*/ 3015311 h 7341385"/>
              <a:gd name="connsiteX170" fmla="*/ 2174455 w 2183896"/>
              <a:gd name="connsiteY170" fmla="*/ 3253553 h 7341385"/>
              <a:gd name="connsiteX171" fmla="*/ 2160105 w 2183896"/>
              <a:gd name="connsiteY171" fmla="*/ 3422902 h 7341385"/>
              <a:gd name="connsiteX172" fmla="*/ 2137142 w 2183896"/>
              <a:gd name="connsiteY172" fmla="*/ 3543456 h 7341385"/>
              <a:gd name="connsiteX173" fmla="*/ 2122789 w 2183896"/>
              <a:gd name="connsiteY173" fmla="*/ 3586514 h 7341385"/>
              <a:gd name="connsiteX174" fmla="*/ 2117048 w 2183896"/>
              <a:gd name="connsiteY174" fmla="*/ 3652531 h 7341385"/>
              <a:gd name="connsiteX175" fmla="*/ 2094086 w 2183896"/>
              <a:gd name="connsiteY175" fmla="*/ 3712809 h 7341385"/>
              <a:gd name="connsiteX176" fmla="*/ 2071123 w 2183896"/>
              <a:gd name="connsiteY176" fmla="*/ 3718550 h 7341385"/>
              <a:gd name="connsiteX177" fmla="*/ 2028069 w 2183896"/>
              <a:gd name="connsiteY177" fmla="*/ 3689846 h 7341385"/>
              <a:gd name="connsiteX178" fmla="*/ 2007974 w 2183896"/>
              <a:gd name="connsiteY178" fmla="*/ 3684106 h 7341385"/>
              <a:gd name="connsiteX179" fmla="*/ 1970661 w 2183896"/>
              <a:gd name="connsiteY179" fmla="*/ 3761604 h 7341385"/>
              <a:gd name="connsiteX180" fmla="*/ 1918995 w 2183896"/>
              <a:gd name="connsiteY180" fmla="*/ 3816142 h 7341385"/>
              <a:gd name="connsiteX181" fmla="*/ 1850107 w 2183896"/>
              <a:gd name="connsiteY181" fmla="*/ 3864936 h 7341385"/>
              <a:gd name="connsiteX182" fmla="*/ 1835754 w 2183896"/>
              <a:gd name="connsiteY182" fmla="*/ 3890772 h 7341385"/>
              <a:gd name="connsiteX183" fmla="*/ 1852975 w 2183896"/>
              <a:gd name="connsiteY183" fmla="*/ 3956788 h 7341385"/>
              <a:gd name="connsiteX184" fmla="*/ 1873070 w 2183896"/>
              <a:gd name="connsiteY184" fmla="*/ 4381601 h 7341385"/>
              <a:gd name="connsiteX185" fmla="*/ 1861588 w 2183896"/>
              <a:gd name="connsiteY185" fmla="*/ 4473453 h 7341385"/>
              <a:gd name="connsiteX186" fmla="*/ 1873069 w 2183896"/>
              <a:gd name="connsiteY186" fmla="*/ 4602620 h 7341385"/>
              <a:gd name="connsiteX187" fmla="*/ 1930477 w 2183896"/>
              <a:gd name="connsiteY187" fmla="*/ 4843730 h 7341385"/>
              <a:gd name="connsiteX188" fmla="*/ 1916123 w 2183896"/>
              <a:gd name="connsiteY188" fmla="*/ 4992989 h 7341385"/>
              <a:gd name="connsiteX189" fmla="*/ 1893161 w 2183896"/>
              <a:gd name="connsiteY189" fmla="*/ 5130767 h 7341385"/>
              <a:gd name="connsiteX190" fmla="*/ 1893160 w 2183896"/>
              <a:gd name="connsiteY190" fmla="*/ 5205395 h 7341385"/>
              <a:gd name="connsiteX191" fmla="*/ 1873069 w 2183896"/>
              <a:gd name="connsiteY191" fmla="*/ 5216877 h 7341385"/>
              <a:gd name="connsiteX192" fmla="*/ 1835754 w 2183896"/>
              <a:gd name="connsiteY192" fmla="*/ 5239840 h 7341385"/>
              <a:gd name="connsiteX193" fmla="*/ 1847235 w 2183896"/>
              <a:gd name="connsiteY193" fmla="*/ 5325951 h 7341385"/>
              <a:gd name="connsiteX194" fmla="*/ 1838626 w 2183896"/>
              <a:gd name="connsiteY194" fmla="*/ 5354654 h 7341385"/>
              <a:gd name="connsiteX195" fmla="*/ 1824272 w 2183896"/>
              <a:gd name="connsiteY195" fmla="*/ 5357523 h 7341385"/>
              <a:gd name="connsiteX196" fmla="*/ 1809922 w 2183896"/>
              <a:gd name="connsiteY196" fmla="*/ 5369004 h 7341385"/>
              <a:gd name="connsiteX197" fmla="*/ 1804181 w 2183896"/>
              <a:gd name="connsiteY197" fmla="*/ 5406320 h 7341385"/>
              <a:gd name="connsiteX198" fmla="*/ 1809922 w 2183896"/>
              <a:gd name="connsiteY198" fmla="*/ 5429283 h 7341385"/>
              <a:gd name="connsiteX199" fmla="*/ 1807050 w 2183896"/>
              <a:gd name="connsiteY199" fmla="*/ 5457987 h 7341385"/>
              <a:gd name="connsiteX200" fmla="*/ 1786959 w 2183896"/>
              <a:gd name="connsiteY200" fmla="*/ 5472337 h 7341385"/>
              <a:gd name="connsiteX201" fmla="*/ 1769736 w 2183896"/>
              <a:gd name="connsiteY201" fmla="*/ 5480949 h 7341385"/>
              <a:gd name="connsiteX202" fmla="*/ 1749642 w 2183896"/>
              <a:gd name="connsiteY202" fmla="*/ 5526875 h 7341385"/>
              <a:gd name="connsiteX203" fmla="*/ 1680754 w 2183896"/>
              <a:gd name="connsiteY203" fmla="*/ 5641689 h 7341385"/>
              <a:gd name="connsiteX204" fmla="*/ 1608997 w 2183896"/>
              <a:gd name="connsiteY204" fmla="*/ 5782336 h 7341385"/>
              <a:gd name="connsiteX205" fmla="*/ 1565939 w 2183896"/>
              <a:gd name="connsiteY205" fmla="*/ 5891409 h 7341385"/>
              <a:gd name="connsiteX206" fmla="*/ 1548717 w 2183896"/>
              <a:gd name="connsiteY206" fmla="*/ 5931594 h 7341385"/>
              <a:gd name="connsiteX207" fmla="*/ 1537236 w 2183896"/>
              <a:gd name="connsiteY207" fmla="*/ 5989002 h 7341385"/>
              <a:gd name="connsiteX208" fmla="*/ 1522886 w 2183896"/>
              <a:gd name="connsiteY208" fmla="*/ 6011964 h 7341385"/>
              <a:gd name="connsiteX209" fmla="*/ 1511404 w 2183896"/>
              <a:gd name="connsiteY209" fmla="*/ 6037799 h 7341385"/>
              <a:gd name="connsiteX210" fmla="*/ 1505663 w 2183896"/>
              <a:gd name="connsiteY210" fmla="*/ 6057891 h 7341385"/>
              <a:gd name="connsiteX211" fmla="*/ 1471219 w 2183896"/>
              <a:gd name="connsiteY211" fmla="*/ 6089466 h 7341385"/>
              <a:gd name="connsiteX212" fmla="*/ 1488441 w 2183896"/>
              <a:gd name="connsiteY212" fmla="*/ 6169836 h 7341385"/>
              <a:gd name="connsiteX213" fmla="*/ 1571681 w 2183896"/>
              <a:gd name="connsiteY213" fmla="*/ 6195667 h 7341385"/>
              <a:gd name="connsiteX214" fmla="*/ 1577421 w 2183896"/>
              <a:gd name="connsiteY214" fmla="*/ 6238724 h 7341385"/>
              <a:gd name="connsiteX215" fmla="*/ 1548717 w 2183896"/>
              <a:gd name="connsiteY215" fmla="*/ 6247334 h 7341385"/>
              <a:gd name="connsiteX216" fmla="*/ 1597515 w 2183896"/>
              <a:gd name="connsiteY216" fmla="*/ 6316223 h 7341385"/>
              <a:gd name="connsiteX217" fmla="*/ 1542976 w 2183896"/>
              <a:gd name="connsiteY217" fmla="*/ 6342057 h 7341385"/>
              <a:gd name="connsiteX218" fmla="*/ 1565940 w 2183896"/>
              <a:gd name="connsiteY218" fmla="*/ 6387983 h 7341385"/>
              <a:gd name="connsiteX219" fmla="*/ 1640569 w 2183896"/>
              <a:gd name="connsiteY219" fmla="*/ 6594648 h 7341385"/>
              <a:gd name="connsiteX220" fmla="*/ 1614737 w 2183896"/>
              <a:gd name="connsiteY220" fmla="*/ 6821405 h 7341385"/>
              <a:gd name="connsiteX221" fmla="*/ 1474088 w 2183896"/>
              <a:gd name="connsiteY221" fmla="*/ 6844369 h 7341385"/>
              <a:gd name="connsiteX222" fmla="*/ 1310479 w 2183896"/>
              <a:gd name="connsiteY222" fmla="*/ 6700850 h 7341385"/>
              <a:gd name="connsiteX223" fmla="*/ 1238719 w 2183896"/>
              <a:gd name="connsiteY223" fmla="*/ 6468352 h 7341385"/>
              <a:gd name="connsiteX224" fmla="*/ 1204274 w 2183896"/>
              <a:gd name="connsiteY224" fmla="*/ 6494184 h 7341385"/>
              <a:gd name="connsiteX225" fmla="*/ 1224368 w 2183896"/>
              <a:gd name="connsiteY225" fmla="*/ 6531501 h 7341385"/>
              <a:gd name="connsiteX226" fmla="*/ 1224369 w 2183896"/>
              <a:gd name="connsiteY226" fmla="*/ 6571686 h 7341385"/>
              <a:gd name="connsiteX227" fmla="*/ 1235850 w 2183896"/>
              <a:gd name="connsiteY227" fmla="*/ 6660665 h 7341385"/>
              <a:gd name="connsiteX228" fmla="*/ 1210015 w 2183896"/>
              <a:gd name="connsiteY228" fmla="*/ 6695110 h 7341385"/>
              <a:gd name="connsiteX229" fmla="*/ 1232979 w 2183896"/>
              <a:gd name="connsiteY229" fmla="*/ 6766869 h 7341385"/>
              <a:gd name="connsiteX230" fmla="*/ 1235850 w 2183896"/>
              <a:gd name="connsiteY230" fmla="*/ 6841500 h 7341385"/>
              <a:gd name="connsiteX231" fmla="*/ 1319089 w 2183896"/>
              <a:gd name="connsiteY231" fmla="*/ 6904647 h 7341385"/>
              <a:gd name="connsiteX232" fmla="*/ 1327702 w 2183896"/>
              <a:gd name="connsiteY232" fmla="*/ 6953442 h 7341385"/>
              <a:gd name="connsiteX233" fmla="*/ 1310479 w 2183896"/>
              <a:gd name="connsiteY233" fmla="*/ 6979277 h 7341385"/>
              <a:gd name="connsiteX234" fmla="*/ 1327702 w 2183896"/>
              <a:gd name="connsiteY234" fmla="*/ 7051033 h 7341385"/>
              <a:gd name="connsiteX235" fmla="*/ 1321961 w 2183896"/>
              <a:gd name="connsiteY235" fmla="*/ 7142885 h 7341385"/>
              <a:gd name="connsiteX236" fmla="*/ 1333442 w 2183896"/>
              <a:gd name="connsiteY236" fmla="*/ 7200292 h 7341385"/>
              <a:gd name="connsiteX237" fmla="*/ 1313348 w 2183896"/>
              <a:gd name="connsiteY237" fmla="*/ 7309366 h 7341385"/>
              <a:gd name="connsiteX238" fmla="*/ 1267423 w 2183896"/>
              <a:gd name="connsiteY238" fmla="*/ 7338070 h 7341385"/>
              <a:gd name="connsiteX239" fmla="*/ 1083720 w 2183896"/>
              <a:gd name="connsiteY239" fmla="*/ 7338070 h 7341385"/>
              <a:gd name="connsiteX240" fmla="*/ 928720 w 2183896"/>
              <a:gd name="connsiteY240" fmla="*/ 7292144 h 7341385"/>
              <a:gd name="connsiteX241" fmla="*/ 871313 w 2183896"/>
              <a:gd name="connsiteY241" fmla="*/ 7214645 h 7341385"/>
              <a:gd name="connsiteX242" fmla="*/ 865573 w 2183896"/>
              <a:gd name="connsiteY242" fmla="*/ 7131404 h 7341385"/>
              <a:gd name="connsiteX243" fmla="*/ 908629 w 2183896"/>
              <a:gd name="connsiteY243" fmla="*/ 7071128 h 7341385"/>
              <a:gd name="connsiteX244" fmla="*/ 917239 w 2183896"/>
              <a:gd name="connsiteY244" fmla="*/ 7045293 h 7341385"/>
              <a:gd name="connsiteX245" fmla="*/ 868444 w 2183896"/>
              <a:gd name="connsiteY245" fmla="*/ 7048165 h 7341385"/>
              <a:gd name="connsiteX246" fmla="*/ 885666 w 2183896"/>
              <a:gd name="connsiteY246" fmla="*/ 7005108 h 7341385"/>
              <a:gd name="connsiteX247" fmla="*/ 934461 w 2183896"/>
              <a:gd name="connsiteY247" fmla="*/ 6967795 h 7341385"/>
              <a:gd name="connsiteX248" fmla="*/ 957423 w 2183896"/>
              <a:gd name="connsiteY248" fmla="*/ 6933351 h 7341385"/>
              <a:gd name="connsiteX249" fmla="*/ 966036 w 2183896"/>
              <a:gd name="connsiteY249" fmla="*/ 6910388 h 7341385"/>
              <a:gd name="connsiteX250" fmla="*/ 937332 w 2183896"/>
              <a:gd name="connsiteY250" fmla="*/ 6850109 h 7341385"/>
              <a:gd name="connsiteX251" fmla="*/ 940202 w 2183896"/>
              <a:gd name="connsiteY251" fmla="*/ 6786961 h 7341385"/>
              <a:gd name="connsiteX252" fmla="*/ 948815 w 2183896"/>
              <a:gd name="connsiteY252" fmla="*/ 6752517 h 7341385"/>
              <a:gd name="connsiteX253" fmla="*/ 902889 w 2183896"/>
              <a:gd name="connsiteY253" fmla="*/ 6741036 h 7341385"/>
              <a:gd name="connsiteX254" fmla="*/ 868444 w 2183896"/>
              <a:gd name="connsiteY254" fmla="*/ 6720945 h 7341385"/>
              <a:gd name="connsiteX255" fmla="*/ 845481 w 2183896"/>
              <a:gd name="connsiteY255" fmla="*/ 6654925 h 7341385"/>
              <a:gd name="connsiteX256" fmla="*/ 839740 w 2183896"/>
              <a:gd name="connsiteY256" fmla="*/ 6608999 h 7341385"/>
              <a:gd name="connsiteX257" fmla="*/ 842609 w 2183896"/>
              <a:gd name="connsiteY257" fmla="*/ 6586035 h 7341385"/>
              <a:gd name="connsiteX258" fmla="*/ 785202 w 2183896"/>
              <a:gd name="connsiteY258" fmla="*/ 6301872 h 7341385"/>
              <a:gd name="connsiteX259" fmla="*/ 719185 w 2183896"/>
              <a:gd name="connsiteY259" fmla="*/ 6052150 h 7341385"/>
              <a:gd name="connsiteX260" fmla="*/ 681869 w 2183896"/>
              <a:gd name="connsiteY260" fmla="*/ 5834002 h 7341385"/>
              <a:gd name="connsiteX261" fmla="*/ 641684 w 2183896"/>
              <a:gd name="connsiteY261" fmla="*/ 5521135 h 7341385"/>
              <a:gd name="connsiteX262" fmla="*/ 612981 w 2183896"/>
              <a:gd name="connsiteY262" fmla="*/ 5331691 h 7341385"/>
              <a:gd name="connsiteX263" fmla="*/ 615853 w 2183896"/>
              <a:gd name="connsiteY263" fmla="*/ 5277153 h 7341385"/>
              <a:gd name="connsiteX264" fmla="*/ 612980 w 2183896"/>
              <a:gd name="connsiteY264" fmla="*/ 5254190 h 7341385"/>
              <a:gd name="connsiteX265" fmla="*/ 595758 w 2183896"/>
              <a:gd name="connsiteY265" fmla="*/ 5145116 h 7341385"/>
              <a:gd name="connsiteX266" fmla="*/ 561314 w 2183896"/>
              <a:gd name="connsiteY266" fmla="*/ 4995858 h 7341385"/>
              <a:gd name="connsiteX267" fmla="*/ 546964 w 2183896"/>
              <a:gd name="connsiteY267" fmla="*/ 4921229 h 7341385"/>
              <a:gd name="connsiteX268" fmla="*/ 532611 w 2183896"/>
              <a:gd name="connsiteY268" fmla="*/ 4774841 h 7341385"/>
              <a:gd name="connsiteX269" fmla="*/ 515388 w 2183896"/>
              <a:gd name="connsiteY269" fmla="*/ 4599749 h 7341385"/>
              <a:gd name="connsiteX270" fmla="*/ 486685 w 2183896"/>
              <a:gd name="connsiteY270" fmla="*/ 4390214 h 7341385"/>
              <a:gd name="connsiteX271" fmla="*/ 460853 w 2183896"/>
              <a:gd name="connsiteY271" fmla="*/ 4177807 h 7341385"/>
              <a:gd name="connsiteX272" fmla="*/ 432149 w 2183896"/>
              <a:gd name="connsiteY272" fmla="*/ 4054381 h 7341385"/>
              <a:gd name="connsiteX273" fmla="*/ 432149 w 2183896"/>
              <a:gd name="connsiteY273" fmla="*/ 4002714 h 7341385"/>
              <a:gd name="connsiteX274" fmla="*/ 423537 w 2183896"/>
              <a:gd name="connsiteY274" fmla="*/ 3919476 h 7341385"/>
              <a:gd name="connsiteX275" fmla="*/ 417796 w 2183896"/>
              <a:gd name="connsiteY275" fmla="*/ 3841974 h 7341385"/>
              <a:gd name="connsiteX276" fmla="*/ 380483 w 2183896"/>
              <a:gd name="connsiteY276" fmla="*/ 3836234 h 7341385"/>
              <a:gd name="connsiteX277" fmla="*/ 348907 w 2183896"/>
              <a:gd name="connsiteY277" fmla="*/ 3887900 h 7341385"/>
              <a:gd name="connsiteX278" fmla="*/ 308723 w 2183896"/>
              <a:gd name="connsiteY278" fmla="*/ 3916604 h 7341385"/>
              <a:gd name="connsiteX279" fmla="*/ 277151 w 2183896"/>
              <a:gd name="connsiteY279" fmla="*/ 3902253 h 7341385"/>
              <a:gd name="connsiteX280" fmla="*/ 81966 w 2183896"/>
              <a:gd name="connsiteY280" fmla="*/ 3841974 h 7341385"/>
              <a:gd name="connsiteX281" fmla="*/ 67612 w 2183896"/>
              <a:gd name="connsiteY281" fmla="*/ 3816143 h 7341385"/>
              <a:gd name="connsiteX282" fmla="*/ 64743 w 2183896"/>
              <a:gd name="connsiteY282" fmla="*/ 3787439 h 7341385"/>
              <a:gd name="connsiteX283" fmla="*/ 18818 w 2183896"/>
              <a:gd name="connsiteY283" fmla="*/ 3775958 h 7341385"/>
              <a:gd name="connsiteX284" fmla="*/ 10206 w 2183896"/>
              <a:gd name="connsiteY284" fmla="*/ 3755864 h 7341385"/>
              <a:gd name="connsiteX285" fmla="*/ 41780 w 2183896"/>
              <a:gd name="connsiteY285" fmla="*/ 3672625 h 7341385"/>
              <a:gd name="connsiteX286" fmla="*/ 56131 w 2183896"/>
              <a:gd name="connsiteY286" fmla="*/ 3629567 h 7341385"/>
              <a:gd name="connsiteX287" fmla="*/ 33168 w 2183896"/>
              <a:gd name="connsiteY287" fmla="*/ 3514754 h 7341385"/>
              <a:gd name="connsiteX288" fmla="*/ 30300 w 2183896"/>
              <a:gd name="connsiteY288" fmla="*/ 3394198 h 7341385"/>
              <a:gd name="connsiteX289" fmla="*/ 38909 w 2183896"/>
              <a:gd name="connsiteY289" fmla="*/ 3325310 h 7341385"/>
              <a:gd name="connsiteX290" fmla="*/ 36040 w 2183896"/>
              <a:gd name="connsiteY290" fmla="*/ 3161701 h 7341385"/>
              <a:gd name="connsiteX291" fmla="*/ 30299 w 2183896"/>
              <a:gd name="connsiteY291" fmla="*/ 2909110 h 7341385"/>
              <a:gd name="connsiteX292" fmla="*/ 50391 w 2183896"/>
              <a:gd name="connsiteY292" fmla="*/ 2768461 h 7341385"/>
              <a:gd name="connsiteX293" fmla="*/ 41781 w 2183896"/>
              <a:gd name="connsiteY293" fmla="*/ 2754110 h 7341385"/>
              <a:gd name="connsiteX294" fmla="*/ 38908 w 2183896"/>
              <a:gd name="connsiteY294" fmla="*/ 2731147 h 7341385"/>
              <a:gd name="connsiteX295" fmla="*/ 10205 w 2183896"/>
              <a:gd name="connsiteY295" fmla="*/ 2676609 h 7341385"/>
              <a:gd name="connsiteX296" fmla="*/ 1596 w 2183896"/>
              <a:gd name="connsiteY296" fmla="*/ 2584757 h 7341385"/>
              <a:gd name="connsiteX297" fmla="*/ 18818 w 2183896"/>
              <a:gd name="connsiteY297" fmla="*/ 2530222 h 7341385"/>
              <a:gd name="connsiteX298" fmla="*/ 41781 w 2183896"/>
              <a:gd name="connsiteY298" fmla="*/ 2498647 h 7341385"/>
              <a:gd name="connsiteX299" fmla="*/ 30300 w 2183896"/>
              <a:gd name="connsiteY299" fmla="*/ 2403926 h 7341385"/>
              <a:gd name="connsiteX300" fmla="*/ 33168 w 2183896"/>
              <a:gd name="connsiteY300" fmla="*/ 2271890 h 7341385"/>
              <a:gd name="connsiteX301" fmla="*/ 44649 w 2183896"/>
              <a:gd name="connsiteY301" fmla="*/ 2211611 h 7341385"/>
              <a:gd name="connsiteX302" fmla="*/ 56131 w 2183896"/>
              <a:gd name="connsiteY302" fmla="*/ 2056612 h 7341385"/>
              <a:gd name="connsiteX303" fmla="*/ 84834 w 2183896"/>
              <a:gd name="connsiteY303" fmla="*/ 1812633 h 7341385"/>
              <a:gd name="connsiteX304" fmla="*/ 150854 w 2183896"/>
              <a:gd name="connsiteY304" fmla="*/ 1568651 h 7341385"/>
              <a:gd name="connsiteX305" fmla="*/ 168076 w 2183896"/>
              <a:gd name="connsiteY305" fmla="*/ 1494021 h 7341385"/>
              <a:gd name="connsiteX306" fmla="*/ 191039 w 2183896"/>
              <a:gd name="connsiteY306" fmla="*/ 1450968 h 7341385"/>
              <a:gd name="connsiteX307" fmla="*/ 274278 w 2183896"/>
              <a:gd name="connsiteY307" fmla="*/ 1353376 h 7341385"/>
              <a:gd name="connsiteX308" fmla="*/ 337426 w 2183896"/>
              <a:gd name="connsiteY308" fmla="*/ 1330412 h 7341385"/>
              <a:gd name="connsiteX309" fmla="*/ 380483 w 2183896"/>
              <a:gd name="connsiteY309" fmla="*/ 1307450 h 7341385"/>
              <a:gd name="connsiteX310" fmla="*/ 435018 w 2183896"/>
              <a:gd name="connsiteY310" fmla="*/ 1293097 h 7341385"/>
              <a:gd name="connsiteX311" fmla="*/ 466594 w 2183896"/>
              <a:gd name="connsiteY311" fmla="*/ 1281615 h 7341385"/>
              <a:gd name="connsiteX312" fmla="*/ 501038 w 2183896"/>
              <a:gd name="connsiteY312" fmla="*/ 1264393 h 7341385"/>
              <a:gd name="connsiteX313" fmla="*/ 541224 w 2183896"/>
              <a:gd name="connsiteY313" fmla="*/ 1252912 h 7341385"/>
              <a:gd name="connsiteX314" fmla="*/ 578536 w 2183896"/>
              <a:gd name="connsiteY314" fmla="*/ 1229948 h 7341385"/>
              <a:gd name="connsiteX315" fmla="*/ 658907 w 2183896"/>
              <a:gd name="connsiteY315" fmla="*/ 1189764 h 7341385"/>
              <a:gd name="connsiteX316" fmla="*/ 701963 w 2183896"/>
              <a:gd name="connsiteY316" fmla="*/ 1166801 h 7341385"/>
              <a:gd name="connsiteX317" fmla="*/ 739277 w 2183896"/>
              <a:gd name="connsiteY317" fmla="*/ 1143838 h 7341385"/>
              <a:gd name="connsiteX318" fmla="*/ 782333 w 2183896"/>
              <a:gd name="connsiteY318" fmla="*/ 1138097 h 7341385"/>
              <a:gd name="connsiteX319" fmla="*/ 782334 w 2183896"/>
              <a:gd name="connsiteY319" fmla="*/ 980229 h 7341385"/>
              <a:gd name="connsiteX320" fmla="*/ 681869 w 2183896"/>
              <a:gd name="connsiteY320" fmla="*/ 968748 h 7341385"/>
              <a:gd name="connsiteX321" fmla="*/ 644556 w 2183896"/>
              <a:gd name="connsiteY321" fmla="*/ 919950 h 7341385"/>
              <a:gd name="connsiteX322" fmla="*/ 630203 w 2183896"/>
              <a:gd name="connsiteY322" fmla="*/ 891247 h 7341385"/>
              <a:gd name="connsiteX323" fmla="*/ 569927 w 2183896"/>
              <a:gd name="connsiteY323" fmla="*/ 816617 h 7341385"/>
              <a:gd name="connsiteX324" fmla="*/ 524001 w 2183896"/>
              <a:gd name="connsiteY324" fmla="*/ 753469 h 7341385"/>
              <a:gd name="connsiteX325" fmla="*/ 501039 w 2183896"/>
              <a:gd name="connsiteY325" fmla="*/ 681712 h 7341385"/>
              <a:gd name="connsiteX326" fmla="*/ 498166 w 2183896"/>
              <a:gd name="connsiteY326" fmla="*/ 609951 h 7341385"/>
              <a:gd name="connsiteX327" fmla="*/ 457981 w 2183896"/>
              <a:gd name="connsiteY327" fmla="*/ 578378 h 7341385"/>
              <a:gd name="connsiteX328" fmla="*/ 452240 w 2183896"/>
              <a:gd name="connsiteY328" fmla="*/ 529581 h 7341385"/>
              <a:gd name="connsiteX329" fmla="*/ 437891 w 2183896"/>
              <a:gd name="connsiteY329" fmla="*/ 506619 h 7341385"/>
              <a:gd name="connsiteX330" fmla="*/ 437890 w 2183896"/>
              <a:gd name="connsiteY330" fmla="*/ 532453 h 7341385"/>
              <a:gd name="connsiteX331" fmla="*/ 412055 w 2183896"/>
              <a:gd name="connsiteY331" fmla="*/ 454952 h 7341385"/>
              <a:gd name="connsiteX332" fmla="*/ 397706 w 2183896"/>
              <a:gd name="connsiteY332" fmla="*/ 348750 h 7341385"/>
              <a:gd name="connsiteX333" fmla="*/ 391964 w 2183896"/>
              <a:gd name="connsiteY333" fmla="*/ 368842 h 7341385"/>
              <a:gd name="connsiteX334" fmla="*/ 400574 w 2183896"/>
              <a:gd name="connsiteY334" fmla="*/ 317175 h 7341385"/>
              <a:gd name="connsiteX335" fmla="*/ 423537 w 2183896"/>
              <a:gd name="connsiteY335" fmla="*/ 219583 h 7341385"/>
              <a:gd name="connsiteX336" fmla="*/ 489557 w 2183896"/>
              <a:gd name="connsiteY336" fmla="*/ 136344 h 7341385"/>
              <a:gd name="connsiteX337" fmla="*/ 480944 w 2183896"/>
              <a:gd name="connsiteY337" fmla="*/ 133472 h 7341385"/>
              <a:gd name="connsiteX338" fmla="*/ 569927 w 2183896"/>
              <a:gd name="connsiteY338" fmla="*/ 64583 h 7341385"/>
              <a:gd name="connsiteX339" fmla="*/ 630203 w 2183896"/>
              <a:gd name="connsiteY339" fmla="*/ 87546 h 7341385"/>
              <a:gd name="connsiteX340" fmla="*/ 693350 w 2183896"/>
              <a:gd name="connsiteY340" fmla="*/ 55975 h 7341385"/>
              <a:gd name="connsiteX341" fmla="*/ 750758 w 2183896"/>
              <a:gd name="connsiteY341" fmla="*/ 44493 h 7341385"/>
              <a:gd name="connsiteX342" fmla="*/ 782334 w 2183896"/>
              <a:gd name="connsiteY342" fmla="*/ 27270 h 7341385"/>
              <a:gd name="connsiteX343" fmla="*/ 813906 w 2183896"/>
              <a:gd name="connsiteY343" fmla="*/ 27270 h 7341385"/>
              <a:gd name="connsiteX344" fmla="*/ 845481 w 2183896"/>
              <a:gd name="connsiteY344" fmla="*/ 15789 h 7341385"/>
              <a:gd name="connsiteX345" fmla="*/ 914370 w 2183896"/>
              <a:gd name="connsiteY345" fmla="*/ 12917 h 7341385"/>
              <a:gd name="connsiteX346" fmla="*/ 951683 w 2183896"/>
              <a:gd name="connsiteY346" fmla="*/ 10048 h 7341385"/>
              <a:gd name="connsiteX347" fmla="*/ 1000480 w 2183896"/>
              <a:gd name="connsiteY347" fmla="*/ 1435 h 7341385"/>
              <a:gd name="connsiteX348" fmla="*/ 1016983 w 2183896"/>
              <a:gd name="connsiteY348" fmla="*/ 0 h 734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Lst>
            <a:rect l="l" t="t" r="r" b="b"/>
            <a:pathLst>
              <a:path w="2183896" h="7341385">
                <a:moveTo>
                  <a:pt x="945942" y="6996498"/>
                </a:moveTo>
                <a:cubicBezTo>
                  <a:pt x="945942" y="6996498"/>
                  <a:pt x="934461" y="6999367"/>
                  <a:pt x="925851" y="7005109"/>
                </a:cubicBezTo>
                <a:cubicBezTo>
                  <a:pt x="917239" y="7010849"/>
                  <a:pt x="917239" y="7022331"/>
                  <a:pt x="914370" y="7028071"/>
                </a:cubicBezTo>
                <a:cubicBezTo>
                  <a:pt x="911498" y="7030943"/>
                  <a:pt x="911498" y="7039553"/>
                  <a:pt x="911498" y="7039553"/>
                </a:cubicBezTo>
                <a:cubicBezTo>
                  <a:pt x="911498" y="7039553"/>
                  <a:pt x="928720" y="7033812"/>
                  <a:pt x="937333" y="7025203"/>
                </a:cubicBezTo>
                <a:cubicBezTo>
                  <a:pt x="943073" y="7013721"/>
                  <a:pt x="945942" y="6996498"/>
                  <a:pt x="945942" y="6996498"/>
                </a:cubicBezTo>
                <a:close/>
                <a:moveTo>
                  <a:pt x="1184184" y="6290391"/>
                </a:moveTo>
                <a:cubicBezTo>
                  <a:pt x="1184184" y="6290391"/>
                  <a:pt x="1175571" y="6342057"/>
                  <a:pt x="1178442" y="6362148"/>
                </a:cubicBezTo>
                <a:cubicBezTo>
                  <a:pt x="1181311" y="6379371"/>
                  <a:pt x="1187052" y="6445390"/>
                  <a:pt x="1187052" y="6445390"/>
                </a:cubicBezTo>
                <a:cubicBezTo>
                  <a:pt x="1187052" y="6445390"/>
                  <a:pt x="1212887" y="6436777"/>
                  <a:pt x="1215756" y="6436777"/>
                </a:cubicBezTo>
                <a:cubicBezTo>
                  <a:pt x="1218628" y="6439649"/>
                  <a:pt x="1218627" y="6422427"/>
                  <a:pt x="1218628" y="6405205"/>
                </a:cubicBezTo>
                <a:cubicBezTo>
                  <a:pt x="1218628" y="6385111"/>
                  <a:pt x="1210015" y="6365020"/>
                  <a:pt x="1204275" y="6342057"/>
                </a:cubicBezTo>
                <a:cubicBezTo>
                  <a:pt x="1195665" y="6319095"/>
                  <a:pt x="1184184" y="6290391"/>
                  <a:pt x="1184184" y="6290391"/>
                </a:cubicBezTo>
                <a:close/>
                <a:moveTo>
                  <a:pt x="1195665" y="4444750"/>
                </a:moveTo>
                <a:cubicBezTo>
                  <a:pt x="1192793" y="4444749"/>
                  <a:pt x="1192793" y="4459103"/>
                  <a:pt x="1189924" y="4470584"/>
                </a:cubicBezTo>
                <a:cubicBezTo>
                  <a:pt x="1187052" y="4482066"/>
                  <a:pt x="1189924" y="4493547"/>
                  <a:pt x="1189924" y="4510769"/>
                </a:cubicBezTo>
                <a:cubicBezTo>
                  <a:pt x="1189925" y="4527991"/>
                  <a:pt x="1184183" y="4576785"/>
                  <a:pt x="1184183" y="4585398"/>
                </a:cubicBezTo>
                <a:cubicBezTo>
                  <a:pt x="1184184" y="4594008"/>
                  <a:pt x="1172702" y="4622711"/>
                  <a:pt x="1172702" y="4628453"/>
                </a:cubicBezTo>
                <a:cubicBezTo>
                  <a:pt x="1172702" y="4634193"/>
                  <a:pt x="1158349" y="4703081"/>
                  <a:pt x="1155479" y="4740397"/>
                </a:cubicBezTo>
                <a:cubicBezTo>
                  <a:pt x="1152608" y="4777711"/>
                  <a:pt x="1141127" y="4875303"/>
                  <a:pt x="1141126" y="4918360"/>
                </a:cubicBezTo>
                <a:cubicBezTo>
                  <a:pt x="1141127" y="4961414"/>
                  <a:pt x="1138258" y="5162339"/>
                  <a:pt x="1138258" y="5196783"/>
                </a:cubicBezTo>
                <a:lnTo>
                  <a:pt x="1138258" y="5317338"/>
                </a:lnTo>
                <a:cubicBezTo>
                  <a:pt x="1138258" y="5325950"/>
                  <a:pt x="1132517" y="5354654"/>
                  <a:pt x="1132517" y="5374745"/>
                </a:cubicBezTo>
                <a:lnTo>
                  <a:pt x="1132517" y="5495300"/>
                </a:lnTo>
                <a:cubicBezTo>
                  <a:pt x="1132517" y="5532616"/>
                  <a:pt x="1123904" y="5607245"/>
                  <a:pt x="1123904" y="5621596"/>
                </a:cubicBezTo>
                <a:cubicBezTo>
                  <a:pt x="1121036" y="5635950"/>
                  <a:pt x="1126776" y="5719188"/>
                  <a:pt x="1129645" y="5742151"/>
                </a:cubicBezTo>
                <a:cubicBezTo>
                  <a:pt x="1132517" y="5767986"/>
                  <a:pt x="1141127" y="5856965"/>
                  <a:pt x="1141126" y="5859837"/>
                </a:cubicBezTo>
                <a:cubicBezTo>
                  <a:pt x="1141126" y="5862706"/>
                  <a:pt x="1152608" y="5856965"/>
                  <a:pt x="1164089" y="5851224"/>
                </a:cubicBezTo>
                <a:cubicBezTo>
                  <a:pt x="1175571" y="5842615"/>
                  <a:pt x="1195665" y="5836874"/>
                  <a:pt x="1195665" y="5836874"/>
                </a:cubicBezTo>
                <a:cubicBezTo>
                  <a:pt x="1195665" y="5836874"/>
                  <a:pt x="1201406" y="5828262"/>
                  <a:pt x="1204274" y="5816780"/>
                </a:cubicBezTo>
                <a:cubicBezTo>
                  <a:pt x="1207147" y="5802430"/>
                  <a:pt x="1204274" y="5793818"/>
                  <a:pt x="1207146" y="5765114"/>
                </a:cubicBezTo>
                <a:cubicBezTo>
                  <a:pt x="1210016" y="5736410"/>
                  <a:pt x="1207147" y="5730669"/>
                  <a:pt x="1210016" y="5724929"/>
                </a:cubicBezTo>
                <a:cubicBezTo>
                  <a:pt x="1212887" y="5719187"/>
                  <a:pt x="1221497" y="5710578"/>
                  <a:pt x="1227238" y="5707706"/>
                </a:cubicBezTo>
                <a:cubicBezTo>
                  <a:pt x="1232979" y="5704838"/>
                  <a:pt x="1230109" y="5704838"/>
                  <a:pt x="1238719" y="5693356"/>
                </a:cubicBezTo>
                <a:cubicBezTo>
                  <a:pt x="1247332" y="5681875"/>
                  <a:pt x="1247331" y="5676134"/>
                  <a:pt x="1253072" y="5664653"/>
                </a:cubicBezTo>
                <a:cubicBezTo>
                  <a:pt x="1258812" y="5653172"/>
                  <a:pt x="1258812" y="5641689"/>
                  <a:pt x="1261682" y="5630208"/>
                </a:cubicBezTo>
                <a:cubicBezTo>
                  <a:pt x="1264554" y="5618726"/>
                  <a:pt x="1261682" y="5555579"/>
                  <a:pt x="1267422" y="5529745"/>
                </a:cubicBezTo>
                <a:cubicBezTo>
                  <a:pt x="1270294" y="5503912"/>
                  <a:pt x="1284644" y="5449375"/>
                  <a:pt x="1293257" y="5423543"/>
                </a:cubicBezTo>
                <a:cubicBezTo>
                  <a:pt x="1301866" y="5394839"/>
                  <a:pt x="1319089" y="5363264"/>
                  <a:pt x="1327701" y="5340300"/>
                </a:cubicBezTo>
                <a:cubicBezTo>
                  <a:pt x="1336311" y="5317338"/>
                  <a:pt x="1336311" y="5308729"/>
                  <a:pt x="1336311" y="5308729"/>
                </a:cubicBezTo>
                <a:cubicBezTo>
                  <a:pt x="1336311" y="5308729"/>
                  <a:pt x="1339183" y="5288634"/>
                  <a:pt x="1339182" y="5280025"/>
                </a:cubicBezTo>
                <a:cubicBezTo>
                  <a:pt x="1342052" y="5271412"/>
                  <a:pt x="1342051" y="5239840"/>
                  <a:pt x="1344924" y="5222618"/>
                </a:cubicBezTo>
                <a:cubicBezTo>
                  <a:pt x="1344924" y="5205395"/>
                  <a:pt x="1356405" y="5205396"/>
                  <a:pt x="1359274" y="5188173"/>
                </a:cubicBezTo>
                <a:cubicBezTo>
                  <a:pt x="1362146" y="5170951"/>
                  <a:pt x="1356405" y="5159470"/>
                  <a:pt x="1353534" y="5153729"/>
                </a:cubicBezTo>
                <a:cubicBezTo>
                  <a:pt x="1350665" y="5147989"/>
                  <a:pt x="1344924" y="5142248"/>
                  <a:pt x="1342052" y="5133635"/>
                </a:cubicBezTo>
                <a:cubicBezTo>
                  <a:pt x="1339182" y="5125025"/>
                  <a:pt x="1359273" y="5102063"/>
                  <a:pt x="1365015" y="5090581"/>
                </a:cubicBezTo>
                <a:cubicBezTo>
                  <a:pt x="1370755" y="5076228"/>
                  <a:pt x="1362146" y="5056137"/>
                  <a:pt x="1359274" y="5044655"/>
                </a:cubicBezTo>
                <a:cubicBezTo>
                  <a:pt x="1356405" y="5038915"/>
                  <a:pt x="1350665" y="5027433"/>
                  <a:pt x="1344924" y="5018821"/>
                </a:cubicBezTo>
                <a:cubicBezTo>
                  <a:pt x="1339183" y="5010212"/>
                  <a:pt x="1339182" y="4992989"/>
                  <a:pt x="1336311" y="4978636"/>
                </a:cubicBezTo>
                <a:lnTo>
                  <a:pt x="1336311" y="4949932"/>
                </a:lnTo>
                <a:cubicBezTo>
                  <a:pt x="1336311" y="4938451"/>
                  <a:pt x="1330570" y="4921229"/>
                  <a:pt x="1330571" y="4918359"/>
                </a:cubicBezTo>
                <a:cubicBezTo>
                  <a:pt x="1330570" y="4915488"/>
                  <a:pt x="1321961" y="4892525"/>
                  <a:pt x="1316220" y="4878175"/>
                </a:cubicBezTo>
                <a:cubicBezTo>
                  <a:pt x="1310479" y="4863821"/>
                  <a:pt x="1284645" y="4800673"/>
                  <a:pt x="1278903" y="4760489"/>
                </a:cubicBezTo>
                <a:cubicBezTo>
                  <a:pt x="1273163" y="4720303"/>
                  <a:pt x="1278904" y="4654287"/>
                  <a:pt x="1278903" y="4639933"/>
                </a:cubicBezTo>
                <a:cubicBezTo>
                  <a:pt x="1278904" y="4625583"/>
                  <a:pt x="1276035" y="4616971"/>
                  <a:pt x="1276035" y="4608361"/>
                </a:cubicBezTo>
                <a:cubicBezTo>
                  <a:pt x="1276035" y="4596880"/>
                  <a:pt x="1264553" y="4576786"/>
                  <a:pt x="1253072" y="4556695"/>
                </a:cubicBezTo>
                <a:cubicBezTo>
                  <a:pt x="1241590" y="4536601"/>
                  <a:pt x="1215756" y="4487806"/>
                  <a:pt x="1212887" y="4467713"/>
                </a:cubicBezTo>
                <a:cubicBezTo>
                  <a:pt x="1210015" y="4447621"/>
                  <a:pt x="1198533" y="4444749"/>
                  <a:pt x="1195665" y="4444750"/>
                </a:cubicBezTo>
                <a:close/>
                <a:moveTo>
                  <a:pt x="1847235" y="3641049"/>
                </a:moveTo>
                <a:cubicBezTo>
                  <a:pt x="1847235" y="3641049"/>
                  <a:pt x="1824272" y="3689846"/>
                  <a:pt x="1824271" y="3709937"/>
                </a:cubicBezTo>
                <a:cubicBezTo>
                  <a:pt x="1824272" y="3730031"/>
                  <a:pt x="1830013" y="3752994"/>
                  <a:pt x="1830013" y="3752994"/>
                </a:cubicBezTo>
                <a:cubicBezTo>
                  <a:pt x="1830013" y="3752994"/>
                  <a:pt x="1844366" y="3755863"/>
                  <a:pt x="1847235" y="3744382"/>
                </a:cubicBezTo>
                <a:cubicBezTo>
                  <a:pt x="1850106" y="3732900"/>
                  <a:pt x="1850107" y="3730032"/>
                  <a:pt x="1850107" y="3718551"/>
                </a:cubicBezTo>
                <a:cubicBezTo>
                  <a:pt x="1850107" y="3707068"/>
                  <a:pt x="1861589" y="3672625"/>
                  <a:pt x="1858716" y="3661143"/>
                </a:cubicBezTo>
                <a:cubicBezTo>
                  <a:pt x="1855848" y="3649662"/>
                  <a:pt x="1847235" y="3641049"/>
                  <a:pt x="1847235" y="3641049"/>
                </a:cubicBezTo>
                <a:close/>
                <a:moveTo>
                  <a:pt x="797602" y="2765288"/>
                </a:moveTo>
                <a:lnTo>
                  <a:pt x="319884" y="2880390"/>
                </a:lnTo>
                <a:lnTo>
                  <a:pt x="296299" y="2903482"/>
                </a:lnTo>
                <a:lnTo>
                  <a:pt x="295032" y="2910748"/>
                </a:lnTo>
                <a:cubicBezTo>
                  <a:pt x="298190" y="2945551"/>
                  <a:pt x="315594" y="3039679"/>
                  <a:pt x="315246" y="3112300"/>
                </a:cubicBezTo>
                <a:cubicBezTo>
                  <a:pt x="308897" y="3192779"/>
                  <a:pt x="290120" y="3232903"/>
                  <a:pt x="292943" y="3346476"/>
                </a:cubicBezTo>
                <a:cubicBezTo>
                  <a:pt x="287367" y="3424534"/>
                  <a:pt x="279344" y="3482199"/>
                  <a:pt x="281790" y="3524895"/>
                </a:cubicBezTo>
                <a:cubicBezTo>
                  <a:pt x="284236" y="3567591"/>
                  <a:pt x="288654" y="3579305"/>
                  <a:pt x="307618" y="3602653"/>
                </a:cubicBezTo>
                <a:cubicBezTo>
                  <a:pt x="326582" y="3626001"/>
                  <a:pt x="380917" y="3638721"/>
                  <a:pt x="402720" y="3653078"/>
                </a:cubicBezTo>
                <a:cubicBezTo>
                  <a:pt x="417379" y="3684104"/>
                  <a:pt x="481302" y="3693163"/>
                  <a:pt x="452727" y="3726897"/>
                </a:cubicBezTo>
                <a:cubicBezTo>
                  <a:pt x="424152" y="3760631"/>
                  <a:pt x="372162" y="3713403"/>
                  <a:pt x="345571" y="3712609"/>
                </a:cubicBezTo>
                <a:cubicBezTo>
                  <a:pt x="318980" y="3711815"/>
                  <a:pt x="275470" y="3694004"/>
                  <a:pt x="274133" y="3705465"/>
                </a:cubicBezTo>
                <a:cubicBezTo>
                  <a:pt x="272796" y="3716926"/>
                  <a:pt x="316410" y="3756072"/>
                  <a:pt x="337549" y="3781375"/>
                </a:cubicBezTo>
                <a:lnTo>
                  <a:pt x="705536" y="3814828"/>
                </a:lnTo>
                <a:cubicBezTo>
                  <a:pt x="686567" y="3590278"/>
                  <a:pt x="816570" y="2989839"/>
                  <a:pt x="797602" y="2765288"/>
                </a:cubicBezTo>
                <a:close/>
                <a:moveTo>
                  <a:pt x="420669" y="2779942"/>
                </a:moveTo>
                <a:lnTo>
                  <a:pt x="406315" y="2794295"/>
                </a:lnTo>
                <a:cubicBezTo>
                  <a:pt x="400575" y="2802905"/>
                  <a:pt x="386224" y="2820127"/>
                  <a:pt x="369002" y="2828740"/>
                </a:cubicBezTo>
                <a:cubicBezTo>
                  <a:pt x="348908" y="2840221"/>
                  <a:pt x="343166" y="2828739"/>
                  <a:pt x="343166" y="2828739"/>
                </a:cubicBezTo>
                <a:cubicBezTo>
                  <a:pt x="343166" y="2828739"/>
                  <a:pt x="328338" y="2870349"/>
                  <a:pt x="340298" y="2874665"/>
                </a:cubicBezTo>
                <a:cubicBezTo>
                  <a:pt x="352258" y="2878981"/>
                  <a:pt x="414928" y="2854637"/>
                  <a:pt x="414928" y="2854637"/>
                </a:cubicBezTo>
                <a:cubicBezTo>
                  <a:pt x="414928" y="2854637"/>
                  <a:pt x="416839" y="2826835"/>
                  <a:pt x="417796" y="2814386"/>
                </a:cubicBezTo>
                <a:cubicBezTo>
                  <a:pt x="418753" y="2801937"/>
                  <a:pt x="420669" y="2779942"/>
                  <a:pt x="420669" y="2779942"/>
                </a:cubicBezTo>
                <a:close/>
                <a:moveTo>
                  <a:pt x="1654922" y="2335038"/>
                </a:moveTo>
                <a:cubicBezTo>
                  <a:pt x="1649181" y="2329297"/>
                  <a:pt x="1649182" y="2346520"/>
                  <a:pt x="1643440" y="2375223"/>
                </a:cubicBezTo>
                <a:cubicBezTo>
                  <a:pt x="1637700" y="2403926"/>
                  <a:pt x="1643441" y="2418277"/>
                  <a:pt x="1649182" y="2478556"/>
                </a:cubicBezTo>
                <a:cubicBezTo>
                  <a:pt x="1654922" y="2538832"/>
                  <a:pt x="1669273" y="2731147"/>
                  <a:pt x="1675013" y="2782814"/>
                </a:cubicBezTo>
                <a:cubicBezTo>
                  <a:pt x="1680754" y="2834480"/>
                  <a:pt x="1720939" y="2963645"/>
                  <a:pt x="1720939" y="2963645"/>
                </a:cubicBezTo>
                <a:cubicBezTo>
                  <a:pt x="1720939" y="2963645"/>
                  <a:pt x="1718070" y="2897629"/>
                  <a:pt x="1712330" y="2857443"/>
                </a:cubicBezTo>
                <a:cubicBezTo>
                  <a:pt x="1706589" y="2814386"/>
                  <a:pt x="1706588" y="2662258"/>
                  <a:pt x="1700847" y="2616333"/>
                </a:cubicBezTo>
                <a:cubicBezTo>
                  <a:pt x="1695108" y="2570407"/>
                  <a:pt x="1680754" y="2415408"/>
                  <a:pt x="1680754" y="2395314"/>
                </a:cubicBezTo>
                <a:cubicBezTo>
                  <a:pt x="1680754" y="2375223"/>
                  <a:pt x="1660663" y="2340779"/>
                  <a:pt x="1654922" y="2335038"/>
                </a:cubicBezTo>
                <a:close/>
                <a:moveTo>
                  <a:pt x="1016983" y="0"/>
                </a:moveTo>
                <a:cubicBezTo>
                  <a:pt x="1024160" y="1"/>
                  <a:pt x="1036360" y="1435"/>
                  <a:pt x="1063628" y="7176"/>
                </a:cubicBezTo>
                <a:cubicBezTo>
                  <a:pt x="1118164" y="18658"/>
                  <a:pt x="1132517" y="38752"/>
                  <a:pt x="1132517" y="38752"/>
                </a:cubicBezTo>
                <a:lnTo>
                  <a:pt x="1115294" y="33011"/>
                </a:lnTo>
                <a:cubicBezTo>
                  <a:pt x="1115294" y="33011"/>
                  <a:pt x="1164089" y="76065"/>
                  <a:pt x="1175571" y="93287"/>
                </a:cubicBezTo>
                <a:cubicBezTo>
                  <a:pt x="1187052" y="110509"/>
                  <a:pt x="1207147" y="133472"/>
                  <a:pt x="1207147" y="133472"/>
                </a:cubicBezTo>
                <a:lnTo>
                  <a:pt x="1192793" y="124863"/>
                </a:lnTo>
                <a:cubicBezTo>
                  <a:pt x="1192793" y="124863"/>
                  <a:pt x="1207146" y="142085"/>
                  <a:pt x="1224368" y="162175"/>
                </a:cubicBezTo>
                <a:cubicBezTo>
                  <a:pt x="1241591" y="182270"/>
                  <a:pt x="1290385" y="222455"/>
                  <a:pt x="1301867" y="256898"/>
                </a:cubicBezTo>
                <a:cubicBezTo>
                  <a:pt x="1313348" y="288472"/>
                  <a:pt x="1327701" y="322915"/>
                  <a:pt x="1330571" y="406157"/>
                </a:cubicBezTo>
                <a:cubicBezTo>
                  <a:pt x="1333442" y="489396"/>
                  <a:pt x="1327701" y="518100"/>
                  <a:pt x="1327701" y="518100"/>
                </a:cubicBezTo>
                <a:lnTo>
                  <a:pt x="1350664" y="535322"/>
                </a:lnTo>
                <a:lnTo>
                  <a:pt x="1319088" y="518100"/>
                </a:lnTo>
                <a:cubicBezTo>
                  <a:pt x="1319088" y="518100"/>
                  <a:pt x="1310479" y="543935"/>
                  <a:pt x="1319088" y="552544"/>
                </a:cubicBezTo>
                <a:cubicBezTo>
                  <a:pt x="1327701" y="561157"/>
                  <a:pt x="1342052" y="566898"/>
                  <a:pt x="1342052" y="566898"/>
                </a:cubicBezTo>
                <a:lnTo>
                  <a:pt x="1321961" y="564026"/>
                </a:lnTo>
                <a:cubicBezTo>
                  <a:pt x="1321961" y="564026"/>
                  <a:pt x="1307607" y="575508"/>
                  <a:pt x="1324830" y="589861"/>
                </a:cubicBezTo>
                <a:cubicBezTo>
                  <a:pt x="1342052" y="604210"/>
                  <a:pt x="1353533" y="615693"/>
                  <a:pt x="1353533" y="615693"/>
                </a:cubicBezTo>
                <a:lnTo>
                  <a:pt x="1339183" y="609952"/>
                </a:lnTo>
                <a:cubicBezTo>
                  <a:pt x="1339183" y="609952"/>
                  <a:pt x="1342052" y="627174"/>
                  <a:pt x="1347792" y="635786"/>
                </a:cubicBezTo>
                <a:cubicBezTo>
                  <a:pt x="1353533" y="644395"/>
                  <a:pt x="1356405" y="647268"/>
                  <a:pt x="1356405" y="647268"/>
                </a:cubicBezTo>
                <a:lnTo>
                  <a:pt x="1339182" y="635786"/>
                </a:lnTo>
                <a:cubicBezTo>
                  <a:pt x="1339182" y="635786"/>
                  <a:pt x="1327701" y="638655"/>
                  <a:pt x="1333443" y="653008"/>
                </a:cubicBezTo>
                <a:cubicBezTo>
                  <a:pt x="1336311" y="667358"/>
                  <a:pt x="1339183" y="675972"/>
                  <a:pt x="1339183" y="675972"/>
                </a:cubicBezTo>
                <a:lnTo>
                  <a:pt x="1324829" y="658749"/>
                </a:lnTo>
                <a:cubicBezTo>
                  <a:pt x="1324829" y="658749"/>
                  <a:pt x="1319089" y="667359"/>
                  <a:pt x="1321960" y="678841"/>
                </a:cubicBezTo>
                <a:lnTo>
                  <a:pt x="1333443" y="701803"/>
                </a:lnTo>
                <a:lnTo>
                  <a:pt x="1316220" y="687453"/>
                </a:lnTo>
                <a:cubicBezTo>
                  <a:pt x="1316220" y="687453"/>
                  <a:pt x="1310479" y="693193"/>
                  <a:pt x="1313349" y="701803"/>
                </a:cubicBezTo>
                <a:cubicBezTo>
                  <a:pt x="1313348" y="710416"/>
                  <a:pt x="1316219" y="716156"/>
                  <a:pt x="1316219" y="716156"/>
                </a:cubicBezTo>
                <a:lnTo>
                  <a:pt x="1287517" y="690322"/>
                </a:lnTo>
                <a:cubicBezTo>
                  <a:pt x="1287517" y="690322"/>
                  <a:pt x="1281775" y="710415"/>
                  <a:pt x="1284645" y="721897"/>
                </a:cubicBezTo>
                <a:cubicBezTo>
                  <a:pt x="1290385" y="736248"/>
                  <a:pt x="1293257" y="739119"/>
                  <a:pt x="1293257" y="739119"/>
                </a:cubicBezTo>
                <a:lnTo>
                  <a:pt x="1276035" y="733378"/>
                </a:lnTo>
                <a:cubicBezTo>
                  <a:pt x="1276035" y="733378"/>
                  <a:pt x="1281776" y="750601"/>
                  <a:pt x="1287516" y="753469"/>
                </a:cubicBezTo>
                <a:cubicBezTo>
                  <a:pt x="1296126" y="759210"/>
                  <a:pt x="1304739" y="762082"/>
                  <a:pt x="1304739" y="762082"/>
                </a:cubicBezTo>
                <a:lnTo>
                  <a:pt x="1284645" y="756341"/>
                </a:lnTo>
                <a:cubicBezTo>
                  <a:pt x="1284645" y="756341"/>
                  <a:pt x="1281776" y="764951"/>
                  <a:pt x="1287516" y="770691"/>
                </a:cubicBezTo>
                <a:cubicBezTo>
                  <a:pt x="1293257" y="776432"/>
                  <a:pt x="1296126" y="785044"/>
                  <a:pt x="1296126" y="785044"/>
                </a:cubicBezTo>
                <a:lnTo>
                  <a:pt x="1273163" y="767822"/>
                </a:lnTo>
                <a:cubicBezTo>
                  <a:pt x="1273163" y="767822"/>
                  <a:pt x="1261681" y="773563"/>
                  <a:pt x="1261682" y="782173"/>
                </a:cubicBezTo>
                <a:cubicBezTo>
                  <a:pt x="1261682" y="790786"/>
                  <a:pt x="1264554" y="808008"/>
                  <a:pt x="1264554" y="808008"/>
                </a:cubicBezTo>
                <a:lnTo>
                  <a:pt x="1253072" y="793655"/>
                </a:lnTo>
                <a:cubicBezTo>
                  <a:pt x="1253072" y="793655"/>
                  <a:pt x="1244460" y="802267"/>
                  <a:pt x="1241591" y="813749"/>
                </a:cubicBezTo>
                <a:cubicBezTo>
                  <a:pt x="1238718" y="825229"/>
                  <a:pt x="1238719" y="833839"/>
                  <a:pt x="1238719" y="833839"/>
                </a:cubicBezTo>
                <a:lnTo>
                  <a:pt x="1232979" y="819489"/>
                </a:lnTo>
                <a:cubicBezTo>
                  <a:pt x="1232979" y="819489"/>
                  <a:pt x="1230109" y="842452"/>
                  <a:pt x="1230110" y="851062"/>
                </a:cubicBezTo>
                <a:cubicBezTo>
                  <a:pt x="1232978" y="859675"/>
                  <a:pt x="1235850" y="874024"/>
                  <a:pt x="1235850" y="874024"/>
                </a:cubicBezTo>
                <a:lnTo>
                  <a:pt x="1224368" y="856803"/>
                </a:lnTo>
                <a:lnTo>
                  <a:pt x="1215755" y="894119"/>
                </a:lnTo>
                <a:cubicBezTo>
                  <a:pt x="1215755" y="894119"/>
                  <a:pt x="1244459" y="957267"/>
                  <a:pt x="1255941" y="985969"/>
                </a:cubicBezTo>
                <a:cubicBezTo>
                  <a:pt x="1267423" y="1014673"/>
                  <a:pt x="1276035" y="1034764"/>
                  <a:pt x="1296126" y="1049117"/>
                </a:cubicBezTo>
                <a:cubicBezTo>
                  <a:pt x="1319089" y="1063468"/>
                  <a:pt x="1333442" y="1072081"/>
                  <a:pt x="1336311" y="1072081"/>
                </a:cubicBezTo>
                <a:cubicBezTo>
                  <a:pt x="1339183" y="1069209"/>
                  <a:pt x="1353533" y="1066340"/>
                  <a:pt x="1356404" y="1069208"/>
                </a:cubicBezTo>
                <a:cubicBezTo>
                  <a:pt x="1359273" y="1072081"/>
                  <a:pt x="1365015" y="1077821"/>
                  <a:pt x="1370755" y="1077821"/>
                </a:cubicBezTo>
                <a:cubicBezTo>
                  <a:pt x="1376496" y="1077821"/>
                  <a:pt x="1393718" y="1072081"/>
                  <a:pt x="1405200" y="1077821"/>
                </a:cubicBezTo>
                <a:cubicBezTo>
                  <a:pt x="1416681" y="1083562"/>
                  <a:pt x="1436775" y="1097912"/>
                  <a:pt x="1448257" y="1097912"/>
                </a:cubicBezTo>
                <a:cubicBezTo>
                  <a:pt x="1459738" y="1097912"/>
                  <a:pt x="1471219" y="1097912"/>
                  <a:pt x="1491310" y="1100784"/>
                </a:cubicBezTo>
                <a:cubicBezTo>
                  <a:pt x="1511404" y="1103653"/>
                  <a:pt x="1560199" y="1120875"/>
                  <a:pt x="1586033" y="1123747"/>
                </a:cubicBezTo>
                <a:cubicBezTo>
                  <a:pt x="1611865" y="1126616"/>
                  <a:pt x="1620478" y="1126616"/>
                  <a:pt x="1637700" y="1129488"/>
                </a:cubicBezTo>
                <a:cubicBezTo>
                  <a:pt x="1654922" y="1132357"/>
                  <a:pt x="1706589" y="1149579"/>
                  <a:pt x="1715199" y="1149578"/>
                </a:cubicBezTo>
                <a:cubicBezTo>
                  <a:pt x="1720939" y="1149579"/>
                  <a:pt x="1735292" y="1152450"/>
                  <a:pt x="1758255" y="1161060"/>
                </a:cubicBezTo>
                <a:cubicBezTo>
                  <a:pt x="1778346" y="1166801"/>
                  <a:pt x="1838626" y="1169673"/>
                  <a:pt x="1881680" y="1235690"/>
                </a:cubicBezTo>
                <a:cubicBezTo>
                  <a:pt x="1924737" y="1301709"/>
                  <a:pt x="1936217" y="1367726"/>
                  <a:pt x="1944827" y="1382079"/>
                </a:cubicBezTo>
                <a:cubicBezTo>
                  <a:pt x="1953440" y="1396429"/>
                  <a:pt x="1959180" y="1405042"/>
                  <a:pt x="1964921" y="1422264"/>
                </a:cubicBezTo>
                <a:cubicBezTo>
                  <a:pt x="1970662" y="1436615"/>
                  <a:pt x="1982144" y="1502635"/>
                  <a:pt x="1990753" y="1531338"/>
                </a:cubicBezTo>
                <a:cubicBezTo>
                  <a:pt x="1999366" y="1560041"/>
                  <a:pt x="2007975" y="1608836"/>
                  <a:pt x="2019456" y="1640412"/>
                </a:cubicBezTo>
                <a:cubicBezTo>
                  <a:pt x="2030938" y="1671984"/>
                  <a:pt x="2048160" y="1749484"/>
                  <a:pt x="2056773" y="1798279"/>
                </a:cubicBezTo>
                <a:cubicBezTo>
                  <a:pt x="2065382" y="1847077"/>
                  <a:pt x="2088345" y="1959019"/>
                  <a:pt x="2091217" y="1996335"/>
                </a:cubicBezTo>
                <a:cubicBezTo>
                  <a:pt x="2096957" y="2033648"/>
                  <a:pt x="2119921" y="2251796"/>
                  <a:pt x="2125661" y="2306334"/>
                </a:cubicBezTo>
                <a:cubicBezTo>
                  <a:pt x="2128530" y="2360869"/>
                  <a:pt x="2142883" y="2527350"/>
                  <a:pt x="2148624" y="2573276"/>
                </a:cubicBezTo>
                <a:cubicBezTo>
                  <a:pt x="2151493" y="2616333"/>
                  <a:pt x="2180196" y="2777073"/>
                  <a:pt x="2183068" y="2840221"/>
                </a:cubicBezTo>
                <a:cubicBezTo>
                  <a:pt x="2185938" y="2903369"/>
                  <a:pt x="2180196" y="2972257"/>
                  <a:pt x="2183068" y="3015311"/>
                </a:cubicBezTo>
                <a:cubicBezTo>
                  <a:pt x="2183068" y="3061237"/>
                  <a:pt x="2183068" y="3199014"/>
                  <a:pt x="2174455" y="3253553"/>
                </a:cubicBezTo>
                <a:cubicBezTo>
                  <a:pt x="2168716" y="3308088"/>
                  <a:pt x="2165846" y="3376976"/>
                  <a:pt x="2160105" y="3422902"/>
                </a:cubicBezTo>
                <a:cubicBezTo>
                  <a:pt x="2154365" y="3468827"/>
                  <a:pt x="2142884" y="3526235"/>
                  <a:pt x="2137142" y="3543456"/>
                </a:cubicBezTo>
                <a:lnTo>
                  <a:pt x="2122789" y="3586514"/>
                </a:lnTo>
                <a:cubicBezTo>
                  <a:pt x="2119920" y="3595123"/>
                  <a:pt x="2122789" y="3626699"/>
                  <a:pt x="2117048" y="3652531"/>
                </a:cubicBezTo>
                <a:cubicBezTo>
                  <a:pt x="2108440" y="3678365"/>
                  <a:pt x="2102698" y="3695587"/>
                  <a:pt x="2094086" y="3712809"/>
                </a:cubicBezTo>
                <a:cubicBezTo>
                  <a:pt x="2082604" y="3730032"/>
                  <a:pt x="2079735" y="3727159"/>
                  <a:pt x="2071123" y="3718550"/>
                </a:cubicBezTo>
                <a:cubicBezTo>
                  <a:pt x="2062513" y="3709937"/>
                  <a:pt x="2039550" y="3692716"/>
                  <a:pt x="2028069" y="3689846"/>
                </a:cubicBezTo>
                <a:cubicBezTo>
                  <a:pt x="2019457" y="3684106"/>
                  <a:pt x="2007974" y="3684106"/>
                  <a:pt x="2007974" y="3684106"/>
                </a:cubicBezTo>
                <a:cubicBezTo>
                  <a:pt x="2007974" y="3684106"/>
                  <a:pt x="1982143" y="3744382"/>
                  <a:pt x="1970661" y="3761604"/>
                </a:cubicBezTo>
                <a:cubicBezTo>
                  <a:pt x="1959181" y="3778826"/>
                  <a:pt x="1933345" y="3801789"/>
                  <a:pt x="1918995" y="3816142"/>
                </a:cubicBezTo>
                <a:cubicBezTo>
                  <a:pt x="1904642" y="3830493"/>
                  <a:pt x="1850107" y="3864936"/>
                  <a:pt x="1850107" y="3864936"/>
                </a:cubicBezTo>
                <a:lnTo>
                  <a:pt x="1835754" y="3890772"/>
                </a:lnTo>
                <a:cubicBezTo>
                  <a:pt x="1835754" y="3890772"/>
                  <a:pt x="1838625" y="3910862"/>
                  <a:pt x="1852975" y="3956788"/>
                </a:cubicBezTo>
                <a:cubicBezTo>
                  <a:pt x="1867328" y="4005586"/>
                  <a:pt x="1881679" y="4338547"/>
                  <a:pt x="1873070" y="4381601"/>
                </a:cubicBezTo>
                <a:cubicBezTo>
                  <a:pt x="1864458" y="4424658"/>
                  <a:pt x="1864457" y="4444749"/>
                  <a:pt x="1861588" y="4473453"/>
                </a:cubicBezTo>
                <a:cubicBezTo>
                  <a:pt x="1858716" y="4505029"/>
                  <a:pt x="1858717" y="4522250"/>
                  <a:pt x="1873069" y="4602620"/>
                </a:cubicBezTo>
                <a:cubicBezTo>
                  <a:pt x="1887419" y="4682990"/>
                  <a:pt x="1921864" y="4783451"/>
                  <a:pt x="1930477" y="4843730"/>
                </a:cubicBezTo>
                <a:cubicBezTo>
                  <a:pt x="1936217" y="4904006"/>
                  <a:pt x="1918996" y="4947063"/>
                  <a:pt x="1916123" y="4992989"/>
                </a:cubicBezTo>
                <a:cubicBezTo>
                  <a:pt x="1913254" y="5038915"/>
                  <a:pt x="1896032" y="5107804"/>
                  <a:pt x="1893161" y="5130767"/>
                </a:cubicBezTo>
                <a:cubicBezTo>
                  <a:pt x="1890292" y="5153729"/>
                  <a:pt x="1898901" y="5196783"/>
                  <a:pt x="1893160" y="5205395"/>
                </a:cubicBezTo>
                <a:cubicBezTo>
                  <a:pt x="1890292" y="5214005"/>
                  <a:pt x="1884551" y="5214005"/>
                  <a:pt x="1873069" y="5216877"/>
                </a:cubicBezTo>
                <a:cubicBezTo>
                  <a:pt x="1864458" y="5222618"/>
                  <a:pt x="1838625" y="5228358"/>
                  <a:pt x="1835754" y="5239840"/>
                </a:cubicBezTo>
                <a:cubicBezTo>
                  <a:pt x="1832884" y="5251321"/>
                  <a:pt x="1847235" y="5311597"/>
                  <a:pt x="1847235" y="5325951"/>
                </a:cubicBezTo>
                <a:cubicBezTo>
                  <a:pt x="1847235" y="5340300"/>
                  <a:pt x="1847235" y="5351783"/>
                  <a:pt x="1838626" y="5354654"/>
                </a:cubicBezTo>
                <a:cubicBezTo>
                  <a:pt x="1832885" y="5357523"/>
                  <a:pt x="1827143" y="5354654"/>
                  <a:pt x="1824272" y="5357523"/>
                </a:cubicBezTo>
                <a:cubicBezTo>
                  <a:pt x="1821404" y="5360394"/>
                  <a:pt x="1815663" y="5360395"/>
                  <a:pt x="1809922" y="5369004"/>
                </a:cubicBezTo>
                <a:cubicBezTo>
                  <a:pt x="1807050" y="5377617"/>
                  <a:pt x="1801309" y="5400580"/>
                  <a:pt x="1804181" y="5406320"/>
                </a:cubicBezTo>
                <a:cubicBezTo>
                  <a:pt x="1804181" y="5414931"/>
                  <a:pt x="1809921" y="5420671"/>
                  <a:pt x="1809922" y="5429283"/>
                </a:cubicBezTo>
                <a:cubicBezTo>
                  <a:pt x="1809922" y="5437893"/>
                  <a:pt x="1815662" y="5443634"/>
                  <a:pt x="1807050" y="5457987"/>
                </a:cubicBezTo>
                <a:cubicBezTo>
                  <a:pt x="1798440" y="5472337"/>
                  <a:pt x="1792699" y="5472338"/>
                  <a:pt x="1786959" y="5472337"/>
                </a:cubicBezTo>
                <a:cubicBezTo>
                  <a:pt x="1781218" y="5475209"/>
                  <a:pt x="1769737" y="5478078"/>
                  <a:pt x="1769736" y="5480949"/>
                </a:cubicBezTo>
                <a:cubicBezTo>
                  <a:pt x="1769736" y="5480949"/>
                  <a:pt x="1758255" y="5503913"/>
                  <a:pt x="1749642" y="5526875"/>
                </a:cubicBezTo>
                <a:cubicBezTo>
                  <a:pt x="1741032" y="5549838"/>
                  <a:pt x="1700848" y="5604373"/>
                  <a:pt x="1680754" y="5641689"/>
                </a:cubicBezTo>
                <a:cubicBezTo>
                  <a:pt x="1660663" y="5679002"/>
                  <a:pt x="1617606" y="5765114"/>
                  <a:pt x="1608997" y="5782336"/>
                </a:cubicBezTo>
                <a:cubicBezTo>
                  <a:pt x="1600383" y="5799558"/>
                  <a:pt x="1577421" y="5868447"/>
                  <a:pt x="1565939" y="5891409"/>
                </a:cubicBezTo>
                <a:cubicBezTo>
                  <a:pt x="1554458" y="5914372"/>
                  <a:pt x="1551589" y="5922985"/>
                  <a:pt x="1548717" y="5931594"/>
                </a:cubicBezTo>
                <a:cubicBezTo>
                  <a:pt x="1548717" y="5940207"/>
                  <a:pt x="1542976" y="5980391"/>
                  <a:pt x="1537236" y="5989002"/>
                </a:cubicBezTo>
                <a:cubicBezTo>
                  <a:pt x="1534367" y="5997614"/>
                  <a:pt x="1525754" y="6009095"/>
                  <a:pt x="1522886" y="6011964"/>
                </a:cubicBezTo>
                <a:cubicBezTo>
                  <a:pt x="1517145" y="6014836"/>
                  <a:pt x="1514273" y="6032058"/>
                  <a:pt x="1511404" y="6037799"/>
                </a:cubicBezTo>
                <a:cubicBezTo>
                  <a:pt x="1511404" y="6043540"/>
                  <a:pt x="1511404" y="6052149"/>
                  <a:pt x="1505663" y="6057891"/>
                </a:cubicBezTo>
                <a:cubicBezTo>
                  <a:pt x="1502791" y="6063631"/>
                  <a:pt x="1471219" y="6089466"/>
                  <a:pt x="1471219" y="6089466"/>
                </a:cubicBezTo>
                <a:lnTo>
                  <a:pt x="1488441" y="6169836"/>
                </a:lnTo>
                <a:cubicBezTo>
                  <a:pt x="1488441" y="6169836"/>
                  <a:pt x="1560199" y="6169836"/>
                  <a:pt x="1571681" y="6195667"/>
                </a:cubicBezTo>
                <a:cubicBezTo>
                  <a:pt x="1583162" y="6218631"/>
                  <a:pt x="1583162" y="6230112"/>
                  <a:pt x="1577421" y="6238724"/>
                </a:cubicBezTo>
                <a:cubicBezTo>
                  <a:pt x="1574553" y="6247334"/>
                  <a:pt x="1548717" y="6247334"/>
                  <a:pt x="1548717" y="6247334"/>
                </a:cubicBezTo>
                <a:cubicBezTo>
                  <a:pt x="1548717" y="6247334"/>
                  <a:pt x="1608997" y="6287519"/>
                  <a:pt x="1597515" y="6316223"/>
                </a:cubicBezTo>
                <a:cubicBezTo>
                  <a:pt x="1586034" y="6344926"/>
                  <a:pt x="1542976" y="6342057"/>
                  <a:pt x="1542976" y="6342057"/>
                </a:cubicBezTo>
                <a:lnTo>
                  <a:pt x="1565940" y="6387983"/>
                </a:lnTo>
                <a:cubicBezTo>
                  <a:pt x="1577421" y="6410946"/>
                  <a:pt x="1631960" y="6508538"/>
                  <a:pt x="1640569" y="6594648"/>
                </a:cubicBezTo>
                <a:cubicBezTo>
                  <a:pt x="1649181" y="6680759"/>
                  <a:pt x="1643441" y="6778352"/>
                  <a:pt x="1614737" y="6821405"/>
                </a:cubicBezTo>
                <a:cubicBezTo>
                  <a:pt x="1586034" y="6864462"/>
                  <a:pt x="1525754" y="6864462"/>
                  <a:pt x="1474088" y="6844369"/>
                </a:cubicBezTo>
                <a:cubicBezTo>
                  <a:pt x="1422422" y="6824277"/>
                  <a:pt x="1339183" y="6746776"/>
                  <a:pt x="1310479" y="6700850"/>
                </a:cubicBezTo>
                <a:cubicBezTo>
                  <a:pt x="1281776" y="6654924"/>
                  <a:pt x="1238719" y="6468352"/>
                  <a:pt x="1238719" y="6468352"/>
                </a:cubicBezTo>
                <a:lnTo>
                  <a:pt x="1204274" y="6494184"/>
                </a:lnTo>
                <a:cubicBezTo>
                  <a:pt x="1204274" y="6494184"/>
                  <a:pt x="1224368" y="6517147"/>
                  <a:pt x="1224368" y="6531501"/>
                </a:cubicBezTo>
                <a:cubicBezTo>
                  <a:pt x="1224368" y="6545851"/>
                  <a:pt x="1221497" y="6557332"/>
                  <a:pt x="1224369" y="6571686"/>
                </a:cubicBezTo>
                <a:cubicBezTo>
                  <a:pt x="1227237" y="6586035"/>
                  <a:pt x="1238718" y="6640574"/>
                  <a:pt x="1235850" y="6660665"/>
                </a:cubicBezTo>
                <a:cubicBezTo>
                  <a:pt x="1232978" y="6680760"/>
                  <a:pt x="1210015" y="6695110"/>
                  <a:pt x="1210015" y="6695110"/>
                </a:cubicBezTo>
                <a:cubicBezTo>
                  <a:pt x="1210015" y="6695110"/>
                  <a:pt x="1230109" y="6732426"/>
                  <a:pt x="1232979" y="6766869"/>
                </a:cubicBezTo>
                <a:cubicBezTo>
                  <a:pt x="1235850" y="6801314"/>
                  <a:pt x="1235850" y="6841500"/>
                  <a:pt x="1235850" y="6841500"/>
                </a:cubicBezTo>
                <a:cubicBezTo>
                  <a:pt x="1235850" y="6841500"/>
                  <a:pt x="1301866" y="6875944"/>
                  <a:pt x="1319089" y="6904647"/>
                </a:cubicBezTo>
                <a:cubicBezTo>
                  <a:pt x="1333442" y="6933351"/>
                  <a:pt x="1333443" y="6939091"/>
                  <a:pt x="1327702" y="6953442"/>
                </a:cubicBezTo>
                <a:cubicBezTo>
                  <a:pt x="1321961" y="6967794"/>
                  <a:pt x="1310479" y="6979277"/>
                  <a:pt x="1310479" y="6979277"/>
                </a:cubicBezTo>
                <a:cubicBezTo>
                  <a:pt x="1310479" y="6979277"/>
                  <a:pt x="1327702" y="7025202"/>
                  <a:pt x="1327702" y="7051033"/>
                </a:cubicBezTo>
                <a:cubicBezTo>
                  <a:pt x="1327701" y="7076868"/>
                  <a:pt x="1321961" y="7137145"/>
                  <a:pt x="1321961" y="7142885"/>
                </a:cubicBezTo>
                <a:cubicBezTo>
                  <a:pt x="1321961" y="7148626"/>
                  <a:pt x="1333442" y="7183071"/>
                  <a:pt x="1333442" y="7200292"/>
                </a:cubicBezTo>
                <a:cubicBezTo>
                  <a:pt x="1333443" y="7217515"/>
                  <a:pt x="1324830" y="7289275"/>
                  <a:pt x="1313348" y="7309366"/>
                </a:cubicBezTo>
                <a:cubicBezTo>
                  <a:pt x="1301867" y="7329460"/>
                  <a:pt x="1293257" y="7329460"/>
                  <a:pt x="1267423" y="7338070"/>
                </a:cubicBezTo>
                <a:cubicBezTo>
                  <a:pt x="1244460" y="7343811"/>
                  <a:pt x="1166961" y="7340942"/>
                  <a:pt x="1083720" y="7338070"/>
                </a:cubicBezTo>
                <a:cubicBezTo>
                  <a:pt x="1000480" y="7335201"/>
                  <a:pt x="948815" y="7306497"/>
                  <a:pt x="928720" y="7292144"/>
                </a:cubicBezTo>
                <a:cubicBezTo>
                  <a:pt x="911498" y="7277793"/>
                  <a:pt x="882794" y="7240478"/>
                  <a:pt x="871313" y="7214645"/>
                </a:cubicBezTo>
                <a:cubicBezTo>
                  <a:pt x="856963" y="7188811"/>
                  <a:pt x="859832" y="7157239"/>
                  <a:pt x="865573" y="7131404"/>
                </a:cubicBezTo>
                <a:cubicBezTo>
                  <a:pt x="871313" y="7108441"/>
                  <a:pt x="902889" y="7079737"/>
                  <a:pt x="908629" y="7071128"/>
                </a:cubicBezTo>
                <a:cubicBezTo>
                  <a:pt x="914369" y="7062515"/>
                  <a:pt x="917239" y="7045293"/>
                  <a:pt x="917239" y="7045293"/>
                </a:cubicBezTo>
                <a:cubicBezTo>
                  <a:pt x="917239" y="7045293"/>
                  <a:pt x="879926" y="7059646"/>
                  <a:pt x="868444" y="7048165"/>
                </a:cubicBezTo>
                <a:cubicBezTo>
                  <a:pt x="856963" y="7036684"/>
                  <a:pt x="865572" y="7025203"/>
                  <a:pt x="885666" y="7005108"/>
                </a:cubicBezTo>
                <a:cubicBezTo>
                  <a:pt x="905757" y="6985017"/>
                  <a:pt x="920111" y="6982146"/>
                  <a:pt x="934461" y="6967795"/>
                </a:cubicBezTo>
                <a:cubicBezTo>
                  <a:pt x="945943" y="6953442"/>
                  <a:pt x="951683" y="6944833"/>
                  <a:pt x="957423" y="6933351"/>
                </a:cubicBezTo>
                <a:cubicBezTo>
                  <a:pt x="963164" y="6921869"/>
                  <a:pt x="966036" y="6910388"/>
                  <a:pt x="966036" y="6910388"/>
                </a:cubicBezTo>
                <a:cubicBezTo>
                  <a:pt x="966036" y="6910388"/>
                  <a:pt x="940202" y="6870203"/>
                  <a:pt x="937332" y="6850109"/>
                </a:cubicBezTo>
                <a:cubicBezTo>
                  <a:pt x="934460" y="6830018"/>
                  <a:pt x="937332" y="6801315"/>
                  <a:pt x="940202" y="6786961"/>
                </a:cubicBezTo>
                <a:cubicBezTo>
                  <a:pt x="940202" y="6775479"/>
                  <a:pt x="948815" y="6752517"/>
                  <a:pt x="948815" y="6752517"/>
                </a:cubicBezTo>
                <a:cubicBezTo>
                  <a:pt x="948815" y="6752517"/>
                  <a:pt x="911498" y="6743908"/>
                  <a:pt x="902889" y="6741036"/>
                </a:cubicBezTo>
                <a:cubicBezTo>
                  <a:pt x="894276" y="6738166"/>
                  <a:pt x="874184" y="6735295"/>
                  <a:pt x="868444" y="6720945"/>
                </a:cubicBezTo>
                <a:cubicBezTo>
                  <a:pt x="859831" y="6706591"/>
                  <a:pt x="848350" y="6672147"/>
                  <a:pt x="845481" y="6654925"/>
                </a:cubicBezTo>
                <a:cubicBezTo>
                  <a:pt x="842609" y="6637703"/>
                  <a:pt x="839740" y="6608999"/>
                  <a:pt x="839740" y="6608999"/>
                </a:cubicBezTo>
                <a:cubicBezTo>
                  <a:pt x="839740" y="6608999"/>
                  <a:pt x="842609" y="6597518"/>
                  <a:pt x="842609" y="6586035"/>
                </a:cubicBezTo>
                <a:cubicBezTo>
                  <a:pt x="842609" y="6574554"/>
                  <a:pt x="799555" y="6353538"/>
                  <a:pt x="785202" y="6301872"/>
                </a:cubicBezTo>
                <a:cubicBezTo>
                  <a:pt x="773721" y="6250206"/>
                  <a:pt x="733535" y="6112428"/>
                  <a:pt x="719185" y="6052150"/>
                </a:cubicBezTo>
                <a:cubicBezTo>
                  <a:pt x="704832" y="5994743"/>
                  <a:pt x="696222" y="5900022"/>
                  <a:pt x="681869" y="5834002"/>
                </a:cubicBezTo>
                <a:cubicBezTo>
                  <a:pt x="670387" y="5767986"/>
                  <a:pt x="647425" y="5575670"/>
                  <a:pt x="641684" y="5521135"/>
                </a:cubicBezTo>
                <a:cubicBezTo>
                  <a:pt x="635944" y="5466597"/>
                  <a:pt x="615852" y="5354654"/>
                  <a:pt x="612981" y="5331691"/>
                </a:cubicBezTo>
                <a:cubicBezTo>
                  <a:pt x="610111" y="5308729"/>
                  <a:pt x="615853" y="5288634"/>
                  <a:pt x="615853" y="5277153"/>
                </a:cubicBezTo>
                <a:cubicBezTo>
                  <a:pt x="615853" y="5265672"/>
                  <a:pt x="615852" y="5268543"/>
                  <a:pt x="612980" y="5254190"/>
                </a:cubicBezTo>
                <a:cubicBezTo>
                  <a:pt x="610111" y="5236968"/>
                  <a:pt x="607240" y="5188173"/>
                  <a:pt x="595758" y="5145116"/>
                </a:cubicBezTo>
                <a:cubicBezTo>
                  <a:pt x="584277" y="5102062"/>
                  <a:pt x="567055" y="5024562"/>
                  <a:pt x="561314" y="4995858"/>
                </a:cubicBezTo>
                <a:cubicBezTo>
                  <a:pt x="552705" y="4967154"/>
                  <a:pt x="549833" y="4947063"/>
                  <a:pt x="546964" y="4921229"/>
                </a:cubicBezTo>
                <a:cubicBezTo>
                  <a:pt x="541224" y="4895397"/>
                  <a:pt x="538351" y="4823637"/>
                  <a:pt x="532611" y="4774841"/>
                </a:cubicBezTo>
                <a:cubicBezTo>
                  <a:pt x="526870" y="4723176"/>
                  <a:pt x="518260" y="4648547"/>
                  <a:pt x="515388" y="4599749"/>
                </a:cubicBezTo>
                <a:cubicBezTo>
                  <a:pt x="512519" y="4550954"/>
                  <a:pt x="492426" y="4430399"/>
                  <a:pt x="486685" y="4390214"/>
                </a:cubicBezTo>
                <a:cubicBezTo>
                  <a:pt x="480945" y="4350029"/>
                  <a:pt x="469463" y="4226602"/>
                  <a:pt x="460853" y="4177807"/>
                </a:cubicBezTo>
                <a:cubicBezTo>
                  <a:pt x="452241" y="4129010"/>
                  <a:pt x="432150" y="4071603"/>
                  <a:pt x="432149" y="4054381"/>
                </a:cubicBezTo>
                <a:cubicBezTo>
                  <a:pt x="432149" y="4037159"/>
                  <a:pt x="435018" y="4028549"/>
                  <a:pt x="432149" y="4002714"/>
                </a:cubicBezTo>
                <a:cubicBezTo>
                  <a:pt x="432149" y="3976883"/>
                  <a:pt x="423537" y="3945307"/>
                  <a:pt x="423537" y="3919476"/>
                </a:cubicBezTo>
                <a:cubicBezTo>
                  <a:pt x="420668" y="3893641"/>
                  <a:pt x="417796" y="3841974"/>
                  <a:pt x="417796" y="3841974"/>
                </a:cubicBezTo>
                <a:lnTo>
                  <a:pt x="380483" y="3836234"/>
                </a:lnTo>
                <a:cubicBezTo>
                  <a:pt x="380483" y="3836234"/>
                  <a:pt x="363261" y="3864937"/>
                  <a:pt x="348907" y="3887900"/>
                </a:cubicBezTo>
                <a:cubicBezTo>
                  <a:pt x="334557" y="3910863"/>
                  <a:pt x="317335" y="3919475"/>
                  <a:pt x="308723" y="3916604"/>
                </a:cubicBezTo>
                <a:cubicBezTo>
                  <a:pt x="300113" y="3913735"/>
                  <a:pt x="280019" y="3902253"/>
                  <a:pt x="277151" y="3902253"/>
                </a:cubicBezTo>
                <a:cubicBezTo>
                  <a:pt x="274278" y="3902253"/>
                  <a:pt x="96316" y="3853456"/>
                  <a:pt x="81966" y="3841974"/>
                </a:cubicBezTo>
                <a:cubicBezTo>
                  <a:pt x="67612" y="3830493"/>
                  <a:pt x="67612" y="3821883"/>
                  <a:pt x="67612" y="3816143"/>
                </a:cubicBezTo>
                <a:cubicBezTo>
                  <a:pt x="67612" y="3807530"/>
                  <a:pt x="64743" y="3787439"/>
                  <a:pt x="64743" y="3787439"/>
                </a:cubicBezTo>
                <a:cubicBezTo>
                  <a:pt x="64743" y="3787439"/>
                  <a:pt x="30299" y="3781698"/>
                  <a:pt x="18818" y="3775958"/>
                </a:cubicBezTo>
                <a:cubicBezTo>
                  <a:pt x="7336" y="3770217"/>
                  <a:pt x="4464" y="3767344"/>
                  <a:pt x="10206" y="3755864"/>
                </a:cubicBezTo>
                <a:cubicBezTo>
                  <a:pt x="13077" y="3744382"/>
                  <a:pt x="36040" y="3689846"/>
                  <a:pt x="41780" y="3672625"/>
                </a:cubicBezTo>
                <a:cubicBezTo>
                  <a:pt x="47521" y="3655403"/>
                  <a:pt x="56131" y="3635308"/>
                  <a:pt x="56131" y="3629567"/>
                </a:cubicBezTo>
                <a:cubicBezTo>
                  <a:pt x="56131" y="3623827"/>
                  <a:pt x="38909" y="3560679"/>
                  <a:pt x="33168" y="3514754"/>
                </a:cubicBezTo>
                <a:cubicBezTo>
                  <a:pt x="27427" y="3468828"/>
                  <a:pt x="24558" y="3417161"/>
                  <a:pt x="30300" y="3394198"/>
                </a:cubicBezTo>
                <a:cubicBezTo>
                  <a:pt x="36040" y="3371236"/>
                  <a:pt x="38908" y="3336791"/>
                  <a:pt x="38909" y="3325310"/>
                </a:cubicBezTo>
                <a:cubicBezTo>
                  <a:pt x="41780" y="3313828"/>
                  <a:pt x="41780" y="3207626"/>
                  <a:pt x="36040" y="3161701"/>
                </a:cubicBezTo>
                <a:cubicBezTo>
                  <a:pt x="30299" y="3118644"/>
                  <a:pt x="27428" y="2977999"/>
                  <a:pt x="30299" y="2909110"/>
                </a:cubicBezTo>
                <a:cubicBezTo>
                  <a:pt x="33168" y="2840221"/>
                  <a:pt x="50391" y="2768461"/>
                  <a:pt x="50391" y="2768461"/>
                </a:cubicBezTo>
                <a:cubicBezTo>
                  <a:pt x="50391" y="2768461"/>
                  <a:pt x="41781" y="2762720"/>
                  <a:pt x="41781" y="2754110"/>
                </a:cubicBezTo>
                <a:cubicBezTo>
                  <a:pt x="41780" y="2745498"/>
                  <a:pt x="41780" y="2736888"/>
                  <a:pt x="38908" y="2731147"/>
                </a:cubicBezTo>
                <a:cubicBezTo>
                  <a:pt x="38909" y="2722534"/>
                  <a:pt x="21686" y="2699571"/>
                  <a:pt x="10205" y="2676609"/>
                </a:cubicBezTo>
                <a:cubicBezTo>
                  <a:pt x="-1276" y="2653646"/>
                  <a:pt x="-1277" y="2607720"/>
                  <a:pt x="1596" y="2584757"/>
                </a:cubicBezTo>
                <a:cubicBezTo>
                  <a:pt x="4465" y="2561794"/>
                  <a:pt x="10205" y="2541703"/>
                  <a:pt x="18818" y="2530222"/>
                </a:cubicBezTo>
                <a:cubicBezTo>
                  <a:pt x="27428" y="2518740"/>
                  <a:pt x="41780" y="2504387"/>
                  <a:pt x="41781" y="2498647"/>
                </a:cubicBezTo>
                <a:cubicBezTo>
                  <a:pt x="41780" y="2492906"/>
                  <a:pt x="33168" y="2435499"/>
                  <a:pt x="30300" y="2403926"/>
                </a:cubicBezTo>
                <a:cubicBezTo>
                  <a:pt x="27427" y="2372350"/>
                  <a:pt x="30300" y="2294853"/>
                  <a:pt x="33168" y="2271890"/>
                </a:cubicBezTo>
                <a:cubicBezTo>
                  <a:pt x="36040" y="2248927"/>
                  <a:pt x="44649" y="2223093"/>
                  <a:pt x="44649" y="2211611"/>
                </a:cubicBezTo>
                <a:cubicBezTo>
                  <a:pt x="44650" y="2203002"/>
                  <a:pt x="53262" y="2131241"/>
                  <a:pt x="56131" y="2056612"/>
                </a:cubicBezTo>
                <a:cubicBezTo>
                  <a:pt x="59003" y="1981982"/>
                  <a:pt x="73353" y="1884390"/>
                  <a:pt x="84834" y="1812633"/>
                </a:cubicBezTo>
                <a:cubicBezTo>
                  <a:pt x="96316" y="1738003"/>
                  <a:pt x="136501" y="1611708"/>
                  <a:pt x="150854" y="1568651"/>
                </a:cubicBezTo>
                <a:cubicBezTo>
                  <a:pt x="165204" y="1525597"/>
                  <a:pt x="165204" y="1502634"/>
                  <a:pt x="168076" y="1494021"/>
                </a:cubicBezTo>
                <a:cubicBezTo>
                  <a:pt x="170945" y="1485412"/>
                  <a:pt x="176686" y="1473931"/>
                  <a:pt x="191039" y="1450968"/>
                </a:cubicBezTo>
                <a:cubicBezTo>
                  <a:pt x="205389" y="1430874"/>
                  <a:pt x="254186" y="1364857"/>
                  <a:pt x="274278" y="1353376"/>
                </a:cubicBezTo>
                <a:cubicBezTo>
                  <a:pt x="294373" y="1341894"/>
                  <a:pt x="325944" y="1336153"/>
                  <a:pt x="337426" y="1330412"/>
                </a:cubicBezTo>
                <a:cubicBezTo>
                  <a:pt x="346038" y="1324672"/>
                  <a:pt x="360389" y="1316059"/>
                  <a:pt x="380483" y="1307450"/>
                </a:cubicBezTo>
                <a:cubicBezTo>
                  <a:pt x="400574" y="1301709"/>
                  <a:pt x="432149" y="1295969"/>
                  <a:pt x="435018" y="1293097"/>
                </a:cubicBezTo>
                <a:cubicBezTo>
                  <a:pt x="437891" y="1290228"/>
                  <a:pt x="455113" y="1284487"/>
                  <a:pt x="466594" y="1281615"/>
                </a:cubicBezTo>
                <a:cubicBezTo>
                  <a:pt x="480944" y="1278746"/>
                  <a:pt x="489556" y="1273005"/>
                  <a:pt x="501038" y="1264393"/>
                </a:cubicBezTo>
                <a:cubicBezTo>
                  <a:pt x="512520" y="1258652"/>
                  <a:pt x="529742" y="1258652"/>
                  <a:pt x="541224" y="1252912"/>
                </a:cubicBezTo>
                <a:cubicBezTo>
                  <a:pt x="555573" y="1247171"/>
                  <a:pt x="558445" y="1238562"/>
                  <a:pt x="578536" y="1229948"/>
                </a:cubicBezTo>
                <a:cubicBezTo>
                  <a:pt x="595759" y="1221339"/>
                  <a:pt x="644556" y="1195504"/>
                  <a:pt x="658907" y="1189764"/>
                </a:cubicBezTo>
                <a:cubicBezTo>
                  <a:pt x="673260" y="1184022"/>
                  <a:pt x="681869" y="1178283"/>
                  <a:pt x="701963" y="1166801"/>
                </a:cubicBezTo>
                <a:cubicBezTo>
                  <a:pt x="722054" y="1155319"/>
                  <a:pt x="730667" y="1143838"/>
                  <a:pt x="739277" y="1143838"/>
                </a:cubicBezTo>
                <a:cubicBezTo>
                  <a:pt x="747889" y="1143837"/>
                  <a:pt x="782333" y="1140969"/>
                  <a:pt x="782333" y="1138097"/>
                </a:cubicBezTo>
                <a:cubicBezTo>
                  <a:pt x="782333" y="1085474"/>
                  <a:pt x="782334" y="1032852"/>
                  <a:pt x="782334" y="980229"/>
                </a:cubicBezTo>
                <a:lnTo>
                  <a:pt x="681869" y="968748"/>
                </a:lnTo>
                <a:cubicBezTo>
                  <a:pt x="644556" y="942913"/>
                  <a:pt x="647425" y="931431"/>
                  <a:pt x="644556" y="919950"/>
                </a:cubicBezTo>
                <a:cubicBezTo>
                  <a:pt x="638815" y="905600"/>
                  <a:pt x="635944" y="896987"/>
                  <a:pt x="630203" y="891247"/>
                </a:cubicBezTo>
                <a:cubicBezTo>
                  <a:pt x="624462" y="882636"/>
                  <a:pt x="587149" y="842452"/>
                  <a:pt x="569927" y="816617"/>
                </a:cubicBezTo>
                <a:cubicBezTo>
                  <a:pt x="552705" y="793654"/>
                  <a:pt x="529742" y="762082"/>
                  <a:pt x="524001" y="753469"/>
                </a:cubicBezTo>
                <a:cubicBezTo>
                  <a:pt x="518260" y="744860"/>
                  <a:pt x="501038" y="713284"/>
                  <a:pt x="501039" y="681712"/>
                </a:cubicBezTo>
                <a:cubicBezTo>
                  <a:pt x="501038" y="650136"/>
                  <a:pt x="501038" y="612824"/>
                  <a:pt x="498166" y="609951"/>
                </a:cubicBezTo>
                <a:cubicBezTo>
                  <a:pt x="495298" y="604210"/>
                  <a:pt x="460853" y="592729"/>
                  <a:pt x="457981" y="578378"/>
                </a:cubicBezTo>
                <a:cubicBezTo>
                  <a:pt x="455113" y="564026"/>
                  <a:pt x="452240" y="529581"/>
                  <a:pt x="452240" y="529581"/>
                </a:cubicBezTo>
                <a:lnTo>
                  <a:pt x="437891" y="506619"/>
                </a:lnTo>
                <a:cubicBezTo>
                  <a:pt x="437891" y="515230"/>
                  <a:pt x="437890" y="523842"/>
                  <a:pt x="437890" y="532453"/>
                </a:cubicBezTo>
                <a:cubicBezTo>
                  <a:pt x="437890" y="532453"/>
                  <a:pt x="420668" y="489396"/>
                  <a:pt x="412055" y="454952"/>
                </a:cubicBezTo>
                <a:cubicBezTo>
                  <a:pt x="403446" y="420508"/>
                  <a:pt x="397706" y="348750"/>
                  <a:pt x="397706" y="348750"/>
                </a:cubicBezTo>
                <a:lnTo>
                  <a:pt x="391964" y="368842"/>
                </a:lnTo>
                <a:lnTo>
                  <a:pt x="400574" y="317175"/>
                </a:lnTo>
                <a:cubicBezTo>
                  <a:pt x="403446" y="299953"/>
                  <a:pt x="406314" y="251159"/>
                  <a:pt x="423537" y="219583"/>
                </a:cubicBezTo>
                <a:cubicBezTo>
                  <a:pt x="440759" y="188010"/>
                  <a:pt x="463722" y="162175"/>
                  <a:pt x="489557" y="136344"/>
                </a:cubicBezTo>
                <a:cubicBezTo>
                  <a:pt x="515389" y="110509"/>
                  <a:pt x="480944" y="133472"/>
                  <a:pt x="480944" y="133472"/>
                </a:cubicBezTo>
                <a:cubicBezTo>
                  <a:pt x="480944" y="133472"/>
                  <a:pt x="526870" y="70324"/>
                  <a:pt x="569927" y="64583"/>
                </a:cubicBezTo>
                <a:cubicBezTo>
                  <a:pt x="615852" y="58842"/>
                  <a:pt x="612981" y="87546"/>
                  <a:pt x="630203" y="87546"/>
                </a:cubicBezTo>
                <a:cubicBezTo>
                  <a:pt x="647425" y="87547"/>
                  <a:pt x="679001" y="67456"/>
                  <a:pt x="693350" y="55975"/>
                </a:cubicBezTo>
                <a:cubicBezTo>
                  <a:pt x="710572" y="50233"/>
                  <a:pt x="742148" y="47362"/>
                  <a:pt x="750758" y="44493"/>
                </a:cubicBezTo>
                <a:cubicBezTo>
                  <a:pt x="756499" y="41620"/>
                  <a:pt x="770851" y="27270"/>
                  <a:pt x="782334" y="27270"/>
                </a:cubicBezTo>
                <a:cubicBezTo>
                  <a:pt x="796683" y="27270"/>
                  <a:pt x="805296" y="30139"/>
                  <a:pt x="813906" y="27270"/>
                </a:cubicBezTo>
                <a:cubicBezTo>
                  <a:pt x="822518" y="24398"/>
                  <a:pt x="831128" y="18658"/>
                  <a:pt x="845481" y="15789"/>
                </a:cubicBezTo>
                <a:cubicBezTo>
                  <a:pt x="859832" y="15789"/>
                  <a:pt x="902888" y="10048"/>
                  <a:pt x="914370" y="12917"/>
                </a:cubicBezTo>
                <a:cubicBezTo>
                  <a:pt x="925851" y="15789"/>
                  <a:pt x="940201" y="10048"/>
                  <a:pt x="951683" y="10048"/>
                </a:cubicBezTo>
                <a:cubicBezTo>
                  <a:pt x="963165" y="10048"/>
                  <a:pt x="986127" y="1435"/>
                  <a:pt x="1000480" y="1435"/>
                </a:cubicBezTo>
                <a:cubicBezTo>
                  <a:pt x="1007656" y="1436"/>
                  <a:pt x="1009808" y="1"/>
                  <a:pt x="101698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4" name="フリーフォーム 163"/>
          <p:cNvSpPr/>
          <p:nvPr userDrawn="1"/>
        </p:nvSpPr>
        <p:spPr>
          <a:xfrm>
            <a:off x="9106201" y="1580561"/>
            <a:ext cx="335947" cy="853301"/>
          </a:xfrm>
          <a:custGeom>
            <a:avLst/>
            <a:gdLst>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0987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14806 w 1740780"/>
              <a:gd name="connsiteY62" fmla="*/ 1440492 h 4421563"/>
              <a:gd name="connsiteX63" fmla="*/ 1111535 w 1740780"/>
              <a:gd name="connsiteY63" fmla="*/ 1442722 h 4421563"/>
              <a:gd name="connsiteX64" fmla="*/ 1115924 w 1740780"/>
              <a:gd name="connsiteY64" fmla="*/ 1444511 h 4421563"/>
              <a:gd name="connsiteX65" fmla="*/ 1140629 w 1740780"/>
              <a:gd name="connsiteY65" fmla="*/ 1464304 h 4421563"/>
              <a:gd name="connsiteX66" fmla="*/ 1207304 w 1740780"/>
              <a:gd name="connsiteY66" fmla="*/ 1478592 h 4421563"/>
              <a:gd name="connsiteX67" fmla="*/ 1462646 w 1740780"/>
              <a:gd name="connsiteY67" fmla="*/ 1309988 h 4421563"/>
              <a:gd name="connsiteX68" fmla="*/ 1460171 w 1740780"/>
              <a:gd name="connsiteY68" fmla="*/ 1360719 h 4421563"/>
              <a:gd name="connsiteX69" fmla="*/ 1484918 w 1740780"/>
              <a:gd name="connsiteY69" fmla="*/ 1404028 h 4421563"/>
              <a:gd name="connsiteX70" fmla="*/ 1497292 w 1740780"/>
              <a:gd name="connsiteY70" fmla="*/ 1422588 h 4421563"/>
              <a:gd name="connsiteX71" fmla="*/ 1484918 w 1740780"/>
              <a:gd name="connsiteY71" fmla="*/ 1365669 h 4421563"/>
              <a:gd name="connsiteX72" fmla="*/ 1462646 w 1740780"/>
              <a:gd name="connsiteY72" fmla="*/ 1309988 h 4421563"/>
              <a:gd name="connsiteX73" fmla="*/ 1138247 w 1740780"/>
              <a:gd name="connsiteY73" fmla="*/ 826131 h 4421563"/>
              <a:gd name="connsiteX74" fmla="*/ 764392 w 1740780"/>
              <a:gd name="connsiteY74" fmla="*/ 885661 h 4421563"/>
              <a:gd name="connsiteX75" fmla="*/ 623896 w 1740780"/>
              <a:gd name="connsiteY75" fmla="*/ 933286 h 4421563"/>
              <a:gd name="connsiteX76" fmla="*/ 785821 w 1740780"/>
              <a:gd name="connsiteY76" fmla="*/ 1566699 h 4421563"/>
              <a:gd name="connsiteX77" fmla="*/ 942986 w 1740780"/>
              <a:gd name="connsiteY77" fmla="*/ 1500023 h 4421563"/>
              <a:gd name="connsiteX78" fmla="*/ 984048 w 1740780"/>
              <a:gd name="connsiteY78" fmla="*/ 1447123 h 4421563"/>
              <a:gd name="connsiteX79" fmla="*/ 1041688 w 1740780"/>
              <a:gd name="connsiteY79" fmla="*/ 1439665 h 4421563"/>
              <a:gd name="connsiteX80" fmla="*/ 1050512 w 1740780"/>
              <a:gd name="connsiteY80" fmla="*/ 1421442 h 4421563"/>
              <a:gd name="connsiteX81" fmla="*/ 1057656 w 1740780"/>
              <a:gd name="connsiteY81" fmla="*/ 1407155 h 4421563"/>
              <a:gd name="connsiteX82" fmla="*/ 1081469 w 1740780"/>
              <a:gd name="connsiteY82" fmla="*/ 1400011 h 4421563"/>
              <a:gd name="connsiteX83" fmla="*/ 1098137 w 1740780"/>
              <a:gd name="connsiteY83" fmla="*/ 1392867 h 4421563"/>
              <a:gd name="connsiteX84" fmla="*/ 1107662 w 1740780"/>
              <a:gd name="connsiteY84" fmla="*/ 1390486 h 4421563"/>
              <a:gd name="connsiteX85" fmla="*/ 1114806 w 1740780"/>
              <a:gd name="connsiteY85" fmla="*/ 1385724 h 4421563"/>
              <a:gd name="connsiteX86" fmla="*/ 1121950 w 1740780"/>
              <a:gd name="connsiteY86" fmla="*/ 1383342 h 4421563"/>
              <a:gd name="connsiteX87" fmla="*/ 1148143 w 1740780"/>
              <a:gd name="connsiteY87" fmla="*/ 1369055 h 4421563"/>
              <a:gd name="connsiteX88" fmla="*/ 1181516 w 1740780"/>
              <a:gd name="connsiteY88" fmla="*/ 1360497 h 4421563"/>
              <a:gd name="connsiteX89" fmla="*/ 1194574 w 1740780"/>
              <a:gd name="connsiteY89" fmla="*/ 1358311 h 4421563"/>
              <a:gd name="connsiteX90" fmla="*/ 1112475 w 1740780"/>
              <a:gd name="connsiteY90" fmla="*/ 290409 h 4421563"/>
              <a:gd name="connsiteX91" fmla="*/ 1116187 w 1740780"/>
              <a:gd name="connsiteY91" fmla="*/ 305257 h 4421563"/>
              <a:gd name="connsiteX92" fmla="*/ 1116187 w 1740780"/>
              <a:gd name="connsiteY92" fmla="*/ 295358 h 4421563"/>
              <a:gd name="connsiteX93" fmla="*/ 1112475 w 1740780"/>
              <a:gd name="connsiteY93" fmla="*/ 290409 h 4421563"/>
              <a:gd name="connsiteX94" fmla="*/ 871191 w 1740780"/>
              <a:gd name="connsiteY94" fmla="*/ 868 h 4421563"/>
              <a:gd name="connsiteX95" fmla="*/ 949144 w 1740780"/>
              <a:gd name="connsiteY95" fmla="*/ 24378 h 4421563"/>
              <a:gd name="connsiteX96" fmla="*/ 999876 w 1740780"/>
              <a:gd name="connsiteY96" fmla="*/ 62736 h 4421563"/>
              <a:gd name="connsiteX97" fmla="*/ 1035759 w 1740780"/>
              <a:gd name="connsiteY97" fmla="*/ 99857 h 4421563"/>
              <a:gd name="connsiteX98" fmla="*/ 1045658 w 1740780"/>
              <a:gd name="connsiteY98" fmla="*/ 120892 h 4421563"/>
              <a:gd name="connsiteX99" fmla="*/ 1095152 w 1740780"/>
              <a:gd name="connsiteY99" fmla="*/ 185234 h 4421563"/>
              <a:gd name="connsiteX100" fmla="*/ 1106288 w 1740780"/>
              <a:gd name="connsiteY100" fmla="*/ 218642 h 4421563"/>
              <a:gd name="connsiteX101" fmla="*/ 1093915 w 1740780"/>
              <a:gd name="connsiteY101" fmla="*/ 187709 h 4421563"/>
              <a:gd name="connsiteX102" fmla="*/ 1107526 w 1740780"/>
              <a:gd name="connsiteY102" fmla="*/ 248339 h 4421563"/>
              <a:gd name="connsiteX103" fmla="*/ 1093915 w 1740780"/>
              <a:gd name="connsiteY103" fmla="*/ 198845 h 4421563"/>
              <a:gd name="connsiteX104" fmla="*/ 1076592 w 1740780"/>
              <a:gd name="connsiteY104" fmla="*/ 183997 h 4421563"/>
              <a:gd name="connsiteX105" fmla="*/ 1097627 w 1740780"/>
              <a:gd name="connsiteY105" fmla="*/ 228541 h 4421563"/>
              <a:gd name="connsiteX106" fmla="*/ 1110000 w 1740780"/>
              <a:gd name="connsiteY106" fmla="*/ 273086 h 4421563"/>
              <a:gd name="connsiteX107" fmla="*/ 1127323 w 1740780"/>
              <a:gd name="connsiteY107" fmla="*/ 306494 h 4421563"/>
              <a:gd name="connsiteX108" fmla="*/ 1117424 w 1740780"/>
              <a:gd name="connsiteY108" fmla="*/ 316393 h 4421563"/>
              <a:gd name="connsiteX109" fmla="*/ 1117424 w 1740780"/>
              <a:gd name="connsiteY109" fmla="*/ 333716 h 4421563"/>
              <a:gd name="connsiteX110" fmla="*/ 1117424 w 1740780"/>
              <a:gd name="connsiteY110" fmla="*/ 354751 h 4421563"/>
              <a:gd name="connsiteX111" fmla="*/ 1134747 w 1740780"/>
              <a:gd name="connsiteY111" fmla="*/ 438891 h 4421563"/>
              <a:gd name="connsiteX112" fmla="*/ 1158257 w 1740780"/>
              <a:gd name="connsiteY112" fmla="*/ 579950 h 4421563"/>
              <a:gd name="connsiteX113" fmla="*/ 1237448 w 1740780"/>
              <a:gd name="connsiteY113" fmla="*/ 692549 h 4421563"/>
              <a:gd name="connsiteX114" fmla="*/ 1299315 w 1740780"/>
              <a:gd name="connsiteY114" fmla="*/ 737093 h 4421563"/>
              <a:gd name="connsiteX115" fmla="*/ 1337673 w 1740780"/>
              <a:gd name="connsiteY115" fmla="*/ 737093 h 4421563"/>
              <a:gd name="connsiteX116" fmla="*/ 1379743 w 1740780"/>
              <a:gd name="connsiteY116" fmla="*/ 749467 h 4421563"/>
              <a:gd name="connsiteX117" fmla="*/ 1428000 w 1740780"/>
              <a:gd name="connsiteY117" fmla="*/ 738331 h 4421563"/>
              <a:gd name="connsiteX118" fmla="*/ 1550498 w 1740780"/>
              <a:gd name="connsiteY118" fmla="*/ 780401 h 4421563"/>
              <a:gd name="connsiteX119" fmla="*/ 1629689 w 1740780"/>
              <a:gd name="connsiteY119" fmla="*/ 833607 h 4421563"/>
              <a:gd name="connsiteX120" fmla="*/ 1642062 w 1740780"/>
              <a:gd name="connsiteY120" fmla="*/ 852167 h 4421563"/>
              <a:gd name="connsiteX121" fmla="*/ 1612366 w 1740780"/>
              <a:gd name="connsiteY121" fmla="*/ 915272 h 4421563"/>
              <a:gd name="connsiteX122" fmla="*/ 1634638 w 1740780"/>
              <a:gd name="connsiteY122" fmla="*/ 927646 h 4421563"/>
              <a:gd name="connsiteX123" fmla="*/ 1649486 w 1740780"/>
              <a:gd name="connsiteY123" fmla="*/ 949918 h 4421563"/>
              <a:gd name="connsiteX124" fmla="*/ 1637113 w 1740780"/>
              <a:gd name="connsiteY124" fmla="*/ 1010548 h 4421563"/>
              <a:gd name="connsiteX125" fmla="*/ 1603704 w 1740780"/>
              <a:gd name="connsiteY125" fmla="*/ 1069941 h 4421563"/>
              <a:gd name="connsiteX126" fmla="*/ 1637113 w 1740780"/>
              <a:gd name="connsiteY126" fmla="*/ 1227085 h 4421563"/>
              <a:gd name="connsiteX127" fmla="*/ 1674233 w 1740780"/>
              <a:gd name="connsiteY127" fmla="*/ 1426300 h 4421563"/>
              <a:gd name="connsiteX128" fmla="*/ 1697743 w 1740780"/>
              <a:gd name="connsiteY128" fmla="*/ 1543849 h 4421563"/>
              <a:gd name="connsiteX129" fmla="*/ 1681657 w 1740780"/>
              <a:gd name="connsiteY129" fmla="*/ 1595818 h 4421563"/>
              <a:gd name="connsiteX130" fmla="*/ 1644537 w 1740780"/>
              <a:gd name="connsiteY130" fmla="*/ 1629226 h 4421563"/>
              <a:gd name="connsiteX131" fmla="*/ 1618552 w 1740780"/>
              <a:gd name="connsiteY131" fmla="*/ 1630463 h 4421563"/>
              <a:gd name="connsiteX132" fmla="*/ 1586381 w 1740780"/>
              <a:gd name="connsiteY132" fmla="*/ 1639125 h 4421563"/>
              <a:gd name="connsiteX133" fmla="*/ 1560397 w 1740780"/>
              <a:gd name="connsiteY133" fmla="*/ 1645312 h 4421563"/>
              <a:gd name="connsiteX134" fmla="*/ 1562872 w 1740780"/>
              <a:gd name="connsiteY134" fmla="*/ 1677483 h 4421563"/>
              <a:gd name="connsiteX135" fmla="*/ 1601229 w 1740780"/>
              <a:gd name="connsiteY135" fmla="*/ 1705942 h 4421563"/>
              <a:gd name="connsiteX136" fmla="*/ 1582669 w 1740780"/>
              <a:gd name="connsiteY136" fmla="*/ 1736876 h 4421563"/>
              <a:gd name="connsiteX137" fmla="*/ 1564109 w 1740780"/>
              <a:gd name="connsiteY137" fmla="*/ 1745537 h 4421563"/>
              <a:gd name="connsiteX138" fmla="*/ 1561634 w 1740780"/>
              <a:gd name="connsiteY138" fmla="*/ 1766572 h 4421563"/>
              <a:gd name="connsiteX139" fmla="*/ 1543074 w 1740780"/>
              <a:gd name="connsiteY139" fmla="*/ 1777708 h 4421563"/>
              <a:gd name="connsiteX140" fmla="*/ 1509665 w 1740780"/>
              <a:gd name="connsiteY140" fmla="*/ 1771522 h 4421563"/>
              <a:gd name="connsiteX141" fmla="*/ 1502241 w 1740780"/>
              <a:gd name="connsiteY141" fmla="*/ 1777708 h 4421563"/>
              <a:gd name="connsiteX142" fmla="*/ 1488630 w 1740780"/>
              <a:gd name="connsiteY142" fmla="*/ 1786370 h 4421563"/>
              <a:gd name="connsiteX143" fmla="*/ 1551735 w 1740780"/>
              <a:gd name="connsiteY143" fmla="*/ 1864323 h 4421563"/>
              <a:gd name="connsiteX144" fmla="*/ 1582669 w 1740780"/>
              <a:gd name="connsiteY144" fmla="*/ 1979397 h 4421563"/>
              <a:gd name="connsiteX145" fmla="*/ 1582669 w 1740780"/>
              <a:gd name="connsiteY145" fmla="*/ 2079622 h 4421563"/>
              <a:gd name="connsiteX146" fmla="*/ 1592568 w 1740780"/>
              <a:gd name="connsiteY146" fmla="*/ 2119218 h 4421563"/>
              <a:gd name="connsiteX147" fmla="*/ 1607416 w 1740780"/>
              <a:gd name="connsiteY147" fmla="*/ 2163763 h 4421563"/>
              <a:gd name="connsiteX148" fmla="*/ 1609891 w 1740780"/>
              <a:gd name="connsiteY148" fmla="*/ 2197171 h 4421563"/>
              <a:gd name="connsiteX149" fmla="*/ 1621027 w 1740780"/>
              <a:gd name="connsiteY149" fmla="*/ 2219443 h 4421563"/>
              <a:gd name="connsiteX150" fmla="*/ 1633401 w 1740780"/>
              <a:gd name="connsiteY150" fmla="*/ 2267700 h 4421563"/>
              <a:gd name="connsiteX151" fmla="*/ 1653198 w 1740780"/>
              <a:gd name="connsiteY151" fmla="*/ 2319669 h 4421563"/>
              <a:gd name="connsiteX152" fmla="*/ 1664334 w 1740780"/>
              <a:gd name="connsiteY152" fmla="*/ 2374113 h 4421563"/>
              <a:gd name="connsiteX153" fmla="*/ 1687844 w 1740780"/>
              <a:gd name="connsiteY153" fmla="*/ 2438455 h 4421563"/>
              <a:gd name="connsiteX154" fmla="*/ 1702692 w 1740780"/>
              <a:gd name="connsiteY154" fmla="*/ 2500323 h 4421563"/>
              <a:gd name="connsiteX155" fmla="*/ 1710116 w 1740780"/>
              <a:gd name="connsiteY155" fmla="*/ 2528782 h 4421563"/>
              <a:gd name="connsiteX156" fmla="*/ 1712591 w 1740780"/>
              <a:gd name="connsiteY156" fmla="*/ 2569614 h 4421563"/>
              <a:gd name="connsiteX157" fmla="*/ 1736101 w 1740780"/>
              <a:gd name="connsiteY157" fmla="*/ 2643856 h 4421563"/>
              <a:gd name="connsiteX158" fmla="*/ 1731151 w 1740780"/>
              <a:gd name="connsiteY158" fmla="*/ 2690875 h 4421563"/>
              <a:gd name="connsiteX159" fmla="*/ 1629689 w 1740780"/>
              <a:gd name="connsiteY159" fmla="*/ 2720571 h 4421563"/>
              <a:gd name="connsiteX160" fmla="*/ 1492342 w 1740780"/>
              <a:gd name="connsiteY160" fmla="*/ 2747793 h 4421563"/>
              <a:gd name="connsiteX161" fmla="*/ 1468833 w 1740780"/>
              <a:gd name="connsiteY161" fmla="*/ 2906174 h 4421563"/>
              <a:gd name="connsiteX162" fmla="*/ 1450272 w 1740780"/>
              <a:gd name="connsiteY162" fmla="*/ 3086828 h 4421563"/>
              <a:gd name="connsiteX163" fmla="*/ 1456459 w 1740780"/>
              <a:gd name="connsiteY163" fmla="*/ 3201902 h 4421563"/>
              <a:gd name="connsiteX164" fmla="*/ 1462646 w 1740780"/>
              <a:gd name="connsiteY164" fmla="*/ 3273668 h 4421563"/>
              <a:gd name="connsiteX165" fmla="*/ 1439136 w 1740780"/>
              <a:gd name="connsiteY165" fmla="*/ 3443186 h 4421563"/>
              <a:gd name="connsiteX166" fmla="*/ 1373556 w 1740780"/>
              <a:gd name="connsiteY166" fmla="*/ 3674571 h 4421563"/>
              <a:gd name="connsiteX167" fmla="*/ 1273331 w 1740780"/>
              <a:gd name="connsiteY167" fmla="*/ 3923279 h 4421563"/>
              <a:gd name="connsiteX168" fmla="*/ 1227549 w 1740780"/>
              <a:gd name="connsiteY168" fmla="*/ 4030928 h 4421563"/>
              <a:gd name="connsiteX169" fmla="*/ 1232498 w 1740780"/>
              <a:gd name="connsiteY169" fmla="*/ 4048251 h 4421563"/>
              <a:gd name="connsiteX170" fmla="*/ 1226311 w 1740780"/>
              <a:gd name="connsiteY170" fmla="*/ 4094033 h 4421563"/>
              <a:gd name="connsiteX171" fmla="*/ 1263432 w 1740780"/>
              <a:gd name="connsiteY171" fmla="*/ 4126205 h 4421563"/>
              <a:gd name="connsiteX172" fmla="*/ 1288179 w 1740780"/>
              <a:gd name="connsiteY172" fmla="*/ 4189310 h 4421563"/>
              <a:gd name="connsiteX173" fmla="*/ 1284467 w 1740780"/>
              <a:gd name="connsiteY173" fmla="*/ 4204158 h 4421563"/>
              <a:gd name="connsiteX174" fmla="*/ 1274568 w 1740780"/>
              <a:gd name="connsiteY174" fmla="*/ 4207870 h 4421563"/>
              <a:gd name="connsiteX175" fmla="*/ 1295603 w 1740780"/>
              <a:gd name="connsiteY175" fmla="*/ 4238804 h 4421563"/>
              <a:gd name="connsiteX176" fmla="*/ 1315401 w 1740780"/>
              <a:gd name="connsiteY176" fmla="*/ 4295722 h 4421563"/>
              <a:gd name="connsiteX177" fmla="*/ 1315401 w 1740780"/>
              <a:gd name="connsiteY177" fmla="*/ 4353878 h 4421563"/>
              <a:gd name="connsiteX178" fmla="*/ 1290654 w 1740780"/>
              <a:gd name="connsiteY178" fmla="*/ 4410796 h 4421563"/>
              <a:gd name="connsiteX179" fmla="*/ 1168156 w 1740780"/>
              <a:gd name="connsiteY179" fmla="*/ 4418220 h 4421563"/>
              <a:gd name="connsiteX180" fmla="*/ 1079066 w 1740780"/>
              <a:gd name="connsiteY180" fmla="*/ 4414508 h 4421563"/>
              <a:gd name="connsiteX181" fmla="*/ 1054319 w 1740780"/>
              <a:gd name="connsiteY181" fmla="*/ 4378625 h 4421563"/>
              <a:gd name="connsiteX182" fmla="*/ 1043183 w 1740780"/>
              <a:gd name="connsiteY182" fmla="*/ 4340267 h 4421563"/>
              <a:gd name="connsiteX183" fmla="*/ 1028335 w 1740780"/>
              <a:gd name="connsiteY183" fmla="*/ 4378625 h 4421563"/>
              <a:gd name="connsiteX184" fmla="*/ 987502 w 1740780"/>
              <a:gd name="connsiteY184" fmla="*/ 4410796 h 4421563"/>
              <a:gd name="connsiteX185" fmla="*/ 871191 w 1740780"/>
              <a:gd name="connsiteY185" fmla="*/ 4412033 h 4421563"/>
              <a:gd name="connsiteX186" fmla="*/ 792000 w 1740780"/>
              <a:gd name="connsiteY186" fmla="*/ 4374913 h 4421563"/>
              <a:gd name="connsiteX187" fmla="*/ 773440 w 1740780"/>
              <a:gd name="connsiteY187" fmla="*/ 4300672 h 4421563"/>
              <a:gd name="connsiteX188" fmla="*/ 788288 w 1740780"/>
              <a:gd name="connsiteY188" fmla="*/ 4242516 h 4421563"/>
              <a:gd name="connsiteX189" fmla="*/ 805611 w 1740780"/>
              <a:gd name="connsiteY189" fmla="*/ 4173224 h 4421563"/>
              <a:gd name="connsiteX190" fmla="*/ 799425 w 1740780"/>
              <a:gd name="connsiteY190" fmla="*/ 4141053 h 4421563"/>
              <a:gd name="connsiteX191" fmla="*/ 821697 w 1740780"/>
              <a:gd name="connsiteY191" fmla="*/ 4103932 h 4421563"/>
              <a:gd name="connsiteX192" fmla="*/ 820460 w 1740780"/>
              <a:gd name="connsiteY192" fmla="*/ 4069286 h 4421563"/>
              <a:gd name="connsiteX193" fmla="*/ 850156 w 1740780"/>
              <a:gd name="connsiteY193" fmla="*/ 4022267 h 4421563"/>
              <a:gd name="connsiteX194" fmla="*/ 866242 w 1740780"/>
              <a:gd name="connsiteY194" fmla="*/ 4002469 h 4421563"/>
              <a:gd name="connsiteX195" fmla="*/ 863767 w 1740780"/>
              <a:gd name="connsiteY195" fmla="*/ 3940602 h 4421563"/>
              <a:gd name="connsiteX196" fmla="*/ 879852 w 1740780"/>
              <a:gd name="connsiteY196" fmla="*/ 3904718 h 4421563"/>
              <a:gd name="connsiteX197" fmla="*/ 882327 w 1740780"/>
              <a:gd name="connsiteY197" fmla="*/ 3842851 h 4421563"/>
              <a:gd name="connsiteX198" fmla="*/ 869954 w 1740780"/>
              <a:gd name="connsiteY198" fmla="*/ 3647349 h 4421563"/>
              <a:gd name="connsiteX199" fmla="*/ 892226 w 1740780"/>
              <a:gd name="connsiteY199" fmla="*/ 3381318 h 4421563"/>
              <a:gd name="connsiteX200" fmla="*/ 950382 w 1740780"/>
              <a:gd name="connsiteY200" fmla="*/ 3235310 h 4421563"/>
              <a:gd name="connsiteX201" fmla="*/ 982553 w 1740780"/>
              <a:gd name="connsiteY201" fmla="*/ 3166019 h 4421563"/>
              <a:gd name="connsiteX202" fmla="*/ 961518 w 1740780"/>
              <a:gd name="connsiteY202" fmla="*/ 3049707 h 4421563"/>
              <a:gd name="connsiteX203" fmla="*/ 895938 w 1740780"/>
              <a:gd name="connsiteY203" fmla="*/ 2870291 h 4421563"/>
              <a:gd name="connsiteX204" fmla="*/ 857580 w 1740780"/>
              <a:gd name="connsiteY204" fmla="*/ 2773778 h 4421563"/>
              <a:gd name="connsiteX205" fmla="*/ 829121 w 1740780"/>
              <a:gd name="connsiteY205" fmla="*/ 2775015 h 4421563"/>
              <a:gd name="connsiteX206" fmla="*/ 816747 w 1740780"/>
              <a:gd name="connsiteY206" fmla="*/ 2766353 h 4421563"/>
              <a:gd name="connsiteX207" fmla="*/ 817985 w 1740780"/>
              <a:gd name="connsiteY207" fmla="*/ 2760167 h 4421563"/>
              <a:gd name="connsiteX208" fmla="*/ 810561 w 1740780"/>
              <a:gd name="connsiteY208" fmla="*/ 2750268 h 4421563"/>
              <a:gd name="connsiteX209" fmla="*/ 811798 w 1740780"/>
              <a:gd name="connsiteY209" fmla="*/ 2740369 h 4421563"/>
              <a:gd name="connsiteX210" fmla="*/ 808086 w 1740780"/>
              <a:gd name="connsiteY210" fmla="*/ 2731708 h 4421563"/>
              <a:gd name="connsiteX211" fmla="*/ 788288 w 1740780"/>
              <a:gd name="connsiteY211" fmla="*/ 2734182 h 4421563"/>
              <a:gd name="connsiteX212" fmla="*/ 772203 w 1740780"/>
              <a:gd name="connsiteY212" fmla="*/ 2740369 h 4421563"/>
              <a:gd name="connsiteX213" fmla="*/ 759829 w 1740780"/>
              <a:gd name="connsiteY213" fmla="*/ 2766353 h 4421563"/>
              <a:gd name="connsiteX214" fmla="*/ 748693 w 1740780"/>
              <a:gd name="connsiteY214" fmla="*/ 2783677 h 4421563"/>
              <a:gd name="connsiteX215" fmla="*/ 736320 w 1740780"/>
              <a:gd name="connsiteY215" fmla="*/ 2814610 h 4421563"/>
              <a:gd name="connsiteX216" fmla="*/ 715285 w 1740780"/>
              <a:gd name="connsiteY216" fmla="*/ 2867816 h 4421563"/>
              <a:gd name="connsiteX217" fmla="*/ 712810 w 1740780"/>
              <a:gd name="connsiteY217" fmla="*/ 2885139 h 4421563"/>
              <a:gd name="connsiteX218" fmla="*/ 707860 w 1740780"/>
              <a:gd name="connsiteY218" fmla="*/ 2893801 h 4421563"/>
              <a:gd name="connsiteX219" fmla="*/ 706623 w 1740780"/>
              <a:gd name="connsiteY219" fmla="*/ 2911124 h 4421563"/>
              <a:gd name="connsiteX220" fmla="*/ 696724 w 1740780"/>
              <a:gd name="connsiteY220" fmla="*/ 2917310 h 4421563"/>
              <a:gd name="connsiteX221" fmla="*/ 558140 w 1740780"/>
              <a:gd name="connsiteY221" fmla="*/ 2907412 h 4421563"/>
              <a:gd name="connsiteX222" fmla="*/ 419556 w 1740780"/>
              <a:gd name="connsiteY222" fmla="*/ 2888852 h 4421563"/>
              <a:gd name="connsiteX223" fmla="*/ 392334 w 1740780"/>
              <a:gd name="connsiteY223" fmla="*/ 2883902 h 4421563"/>
              <a:gd name="connsiteX224" fmla="*/ 361401 w 1740780"/>
              <a:gd name="connsiteY224" fmla="*/ 2860392 h 4421563"/>
              <a:gd name="connsiteX225" fmla="*/ 320568 w 1740780"/>
              <a:gd name="connsiteY225" fmla="*/ 2838120 h 4421563"/>
              <a:gd name="connsiteX226" fmla="*/ 264887 w 1740780"/>
              <a:gd name="connsiteY226" fmla="*/ 2755217 h 4421563"/>
              <a:gd name="connsiteX227" fmla="*/ 153525 w 1740780"/>
              <a:gd name="connsiteY227" fmla="*/ 2584463 h 4421563"/>
              <a:gd name="connsiteX228" fmla="*/ 58249 w 1740780"/>
              <a:gd name="connsiteY228" fmla="*/ 2433506 h 4421563"/>
              <a:gd name="connsiteX229" fmla="*/ 14942 w 1740780"/>
              <a:gd name="connsiteY229" fmla="*/ 2353078 h 4421563"/>
              <a:gd name="connsiteX230" fmla="*/ 93 w 1740780"/>
              <a:gd name="connsiteY230" fmla="*/ 2280074 h 4421563"/>
              <a:gd name="connsiteX231" fmla="*/ 24840 w 1740780"/>
              <a:gd name="connsiteY231" fmla="*/ 2229342 h 4421563"/>
              <a:gd name="connsiteX232" fmla="*/ 55774 w 1740780"/>
              <a:gd name="connsiteY232" fmla="*/ 2215731 h 4421563"/>
              <a:gd name="connsiteX233" fmla="*/ 80521 w 1740780"/>
              <a:gd name="connsiteY233" fmla="*/ 2189747 h 4421563"/>
              <a:gd name="connsiteX234" fmla="*/ 102794 w 1740780"/>
              <a:gd name="connsiteY234" fmla="*/ 2174899 h 4421563"/>
              <a:gd name="connsiteX235" fmla="*/ 183222 w 1740780"/>
              <a:gd name="connsiteY235" fmla="*/ 2101895 h 4421563"/>
              <a:gd name="connsiteX236" fmla="*/ 272311 w 1740780"/>
              <a:gd name="connsiteY236" fmla="*/ 2028891 h 4421563"/>
              <a:gd name="connsiteX237" fmla="*/ 266124 w 1740780"/>
              <a:gd name="connsiteY237" fmla="*/ 1991770 h 4421563"/>
              <a:gd name="connsiteX238" fmla="*/ 350264 w 1740780"/>
              <a:gd name="connsiteY238" fmla="*/ 1844525 h 4421563"/>
              <a:gd name="connsiteX239" fmla="*/ 450490 w 1740780"/>
              <a:gd name="connsiteY239" fmla="*/ 1714603 h 4421563"/>
              <a:gd name="connsiteX240" fmla="*/ 457914 w 1740780"/>
              <a:gd name="connsiteY240" fmla="*/ 1702230 h 4421563"/>
              <a:gd name="connsiteX241" fmla="*/ 462863 w 1740780"/>
              <a:gd name="connsiteY241" fmla="*/ 1670059 h 4421563"/>
              <a:gd name="connsiteX242" fmla="*/ 456677 w 1740780"/>
              <a:gd name="connsiteY242" fmla="*/ 1571070 h 4421563"/>
              <a:gd name="connsiteX243" fmla="*/ 456677 w 1740780"/>
              <a:gd name="connsiteY243" fmla="*/ 1385467 h 4421563"/>
              <a:gd name="connsiteX244" fmla="*/ 461626 w 1740780"/>
              <a:gd name="connsiteY244" fmla="*/ 1314937 h 4421563"/>
              <a:gd name="connsiteX245" fmla="*/ 426980 w 1740780"/>
              <a:gd name="connsiteY245" fmla="*/ 1277817 h 4421563"/>
              <a:gd name="connsiteX246" fmla="*/ 386148 w 1740780"/>
              <a:gd name="connsiteY246" fmla="*/ 1241933 h 4421563"/>
              <a:gd name="connsiteX247" fmla="*/ 377486 w 1740780"/>
              <a:gd name="connsiteY247" fmla="*/ 1224610 h 4421563"/>
              <a:gd name="connsiteX248" fmla="*/ 407183 w 1740780"/>
              <a:gd name="connsiteY248" fmla="*/ 1139233 h 4421563"/>
              <a:gd name="connsiteX249" fmla="*/ 435642 w 1740780"/>
              <a:gd name="connsiteY249" fmla="*/ 1074891 h 4421563"/>
              <a:gd name="connsiteX250" fmla="*/ 445541 w 1740780"/>
              <a:gd name="connsiteY250" fmla="*/ 1016735 h 4421563"/>
              <a:gd name="connsiteX251" fmla="*/ 471525 w 1740780"/>
              <a:gd name="connsiteY251" fmla="*/ 962292 h 4421563"/>
              <a:gd name="connsiteX252" fmla="*/ 482661 w 1740780"/>
              <a:gd name="connsiteY252" fmla="*/ 940019 h 4421563"/>
              <a:gd name="connsiteX253" fmla="*/ 497509 w 1740780"/>
              <a:gd name="connsiteY253" fmla="*/ 926408 h 4421563"/>
              <a:gd name="connsiteX254" fmla="*/ 517307 w 1740780"/>
              <a:gd name="connsiteY254" fmla="*/ 906611 h 4421563"/>
              <a:gd name="connsiteX255" fmla="*/ 537105 w 1740780"/>
              <a:gd name="connsiteY255" fmla="*/ 899187 h 4421563"/>
              <a:gd name="connsiteX256" fmla="*/ 544529 w 1740780"/>
              <a:gd name="connsiteY256" fmla="*/ 889288 h 4421563"/>
              <a:gd name="connsiteX257" fmla="*/ 569276 w 1740780"/>
              <a:gd name="connsiteY257" fmla="*/ 883101 h 4421563"/>
              <a:gd name="connsiteX258" fmla="*/ 590311 w 1740780"/>
              <a:gd name="connsiteY258" fmla="*/ 863303 h 4421563"/>
              <a:gd name="connsiteX259" fmla="*/ 636094 w 1740780"/>
              <a:gd name="connsiteY259" fmla="*/ 863303 h 4421563"/>
              <a:gd name="connsiteX260" fmla="*/ 652180 w 1740780"/>
              <a:gd name="connsiteY260" fmla="*/ 867015 h 4421563"/>
              <a:gd name="connsiteX261" fmla="*/ 658366 w 1740780"/>
              <a:gd name="connsiteY261" fmla="*/ 862066 h 4421563"/>
              <a:gd name="connsiteX262" fmla="*/ 668265 w 1740780"/>
              <a:gd name="connsiteY262" fmla="*/ 854642 h 4421563"/>
              <a:gd name="connsiteX263" fmla="*/ 667028 w 1740780"/>
              <a:gd name="connsiteY263" fmla="*/ 724720 h 4421563"/>
              <a:gd name="connsiteX264" fmla="*/ 683113 w 1740780"/>
              <a:gd name="connsiteY264" fmla="*/ 566339 h 4421563"/>
              <a:gd name="connsiteX265" fmla="*/ 681876 w 1740780"/>
              <a:gd name="connsiteY265" fmla="*/ 480961 h 4421563"/>
              <a:gd name="connsiteX266" fmla="*/ 669502 w 1740780"/>
              <a:gd name="connsiteY266" fmla="*/ 525506 h 4421563"/>
              <a:gd name="connsiteX267" fmla="*/ 684351 w 1740780"/>
              <a:gd name="connsiteY267" fmla="*/ 453739 h 4421563"/>
              <a:gd name="connsiteX268" fmla="*/ 673215 w 1740780"/>
              <a:gd name="connsiteY268" fmla="*/ 420331 h 4421563"/>
              <a:gd name="connsiteX269" fmla="*/ 667028 w 1740780"/>
              <a:gd name="connsiteY269" fmla="*/ 373312 h 4421563"/>
              <a:gd name="connsiteX270" fmla="*/ 648467 w 1740780"/>
              <a:gd name="connsiteY270" fmla="*/ 188946 h 4421563"/>
              <a:gd name="connsiteX271" fmla="*/ 680639 w 1740780"/>
              <a:gd name="connsiteY271" fmla="*/ 89958 h 4421563"/>
              <a:gd name="connsiteX272" fmla="*/ 737557 w 1740780"/>
              <a:gd name="connsiteY272" fmla="*/ 39226 h 4421563"/>
              <a:gd name="connsiteX273" fmla="*/ 808086 w 1740780"/>
              <a:gd name="connsiteY273" fmla="*/ 24378 h 4421563"/>
              <a:gd name="connsiteX274" fmla="*/ 871191 w 1740780"/>
              <a:gd name="connsiteY274"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0987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14806 w 1740780"/>
              <a:gd name="connsiteY62" fmla="*/ 1440492 h 4421563"/>
              <a:gd name="connsiteX63" fmla="*/ 1111535 w 1740780"/>
              <a:gd name="connsiteY63" fmla="*/ 1442722 h 4421563"/>
              <a:gd name="connsiteX64" fmla="*/ 1115924 w 1740780"/>
              <a:gd name="connsiteY64" fmla="*/ 1444511 h 4421563"/>
              <a:gd name="connsiteX65" fmla="*/ 1140629 w 1740780"/>
              <a:gd name="connsiteY65" fmla="*/ 1464304 h 4421563"/>
              <a:gd name="connsiteX66" fmla="*/ 1207304 w 1740780"/>
              <a:gd name="connsiteY66" fmla="*/ 1478592 h 4421563"/>
              <a:gd name="connsiteX67" fmla="*/ 1200987 w 1740780"/>
              <a:gd name="connsiteY67" fmla="*/ 1418905 h 4421563"/>
              <a:gd name="connsiteX68" fmla="*/ 1462646 w 1740780"/>
              <a:gd name="connsiteY68" fmla="*/ 1309988 h 4421563"/>
              <a:gd name="connsiteX69" fmla="*/ 1460171 w 1740780"/>
              <a:gd name="connsiteY69" fmla="*/ 1360719 h 4421563"/>
              <a:gd name="connsiteX70" fmla="*/ 1484918 w 1740780"/>
              <a:gd name="connsiteY70" fmla="*/ 1404028 h 4421563"/>
              <a:gd name="connsiteX71" fmla="*/ 1497292 w 1740780"/>
              <a:gd name="connsiteY71" fmla="*/ 1422588 h 4421563"/>
              <a:gd name="connsiteX72" fmla="*/ 1484918 w 1740780"/>
              <a:gd name="connsiteY72" fmla="*/ 1365669 h 4421563"/>
              <a:gd name="connsiteX73" fmla="*/ 1462646 w 1740780"/>
              <a:gd name="connsiteY73" fmla="*/ 1309988 h 4421563"/>
              <a:gd name="connsiteX74" fmla="*/ 1138247 w 1740780"/>
              <a:gd name="connsiteY74" fmla="*/ 826131 h 4421563"/>
              <a:gd name="connsiteX75" fmla="*/ 764392 w 1740780"/>
              <a:gd name="connsiteY75" fmla="*/ 885661 h 4421563"/>
              <a:gd name="connsiteX76" fmla="*/ 623896 w 1740780"/>
              <a:gd name="connsiteY76" fmla="*/ 933286 h 4421563"/>
              <a:gd name="connsiteX77" fmla="*/ 785821 w 1740780"/>
              <a:gd name="connsiteY77" fmla="*/ 1566699 h 4421563"/>
              <a:gd name="connsiteX78" fmla="*/ 942986 w 1740780"/>
              <a:gd name="connsiteY78" fmla="*/ 1500023 h 4421563"/>
              <a:gd name="connsiteX79" fmla="*/ 984048 w 1740780"/>
              <a:gd name="connsiteY79" fmla="*/ 1447123 h 4421563"/>
              <a:gd name="connsiteX80" fmla="*/ 1041688 w 1740780"/>
              <a:gd name="connsiteY80" fmla="*/ 1439665 h 4421563"/>
              <a:gd name="connsiteX81" fmla="*/ 1038606 w 1740780"/>
              <a:gd name="connsiteY81" fmla="*/ 1438110 h 4421563"/>
              <a:gd name="connsiteX82" fmla="*/ 1057656 w 1740780"/>
              <a:gd name="connsiteY82" fmla="*/ 1407155 h 4421563"/>
              <a:gd name="connsiteX83" fmla="*/ 1081469 w 1740780"/>
              <a:gd name="connsiteY83" fmla="*/ 1400011 h 4421563"/>
              <a:gd name="connsiteX84" fmla="*/ 1098137 w 1740780"/>
              <a:gd name="connsiteY84" fmla="*/ 1392867 h 4421563"/>
              <a:gd name="connsiteX85" fmla="*/ 1107662 w 1740780"/>
              <a:gd name="connsiteY85" fmla="*/ 1390486 h 4421563"/>
              <a:gd name="connsiteX86" fmla="*/ 1114806 w 1740780"/>
              <a:gd name="connsiteY86" fmla="*/ 1385724 h 4421563"/>
              <a:gd name="connsiteX87" fmla="*/ 1121950 w 1740780"/>
              <a:gd name="connsiteY87" fmla="*/ 1383342 h 4421563"/>
              <a:gd name="connsiteX88" fmla="*/ 1148143 w 1740780"/>
              <a:gd name="connsiteY88" fmla="*/ 1369055 h 4421563"/>
              <a:gd name="connsiteX89" fmla="*/ 1181516 w 1740780"/>
              <a:gd name="connsiteY89" fmla="*/ 1360497 h 4421563"/>
              <a:gd name="connsiteX90" fmla="*/ 1194574 w 1740780"/>
              <a:gd name="connsiteY90" fmla="*/ 1358311 h 4421563"/>
              <a:gd name="connsiteX91" fmla="*/ 1138247 w 1740780"/>
              <a:gd name="connsiteY91" fmla="*/ 826131 h 4421563"/>
              <a:gd name="connsiteX92" fmla="*/ 1112475 w 1740780"/>
              <a:gd name="connsiteY92" fmla="*/ 290409 h 4421563"/>
              <a:gd name="connsiteX93" fmla="*/ 1116187 w 1740780"/>
              <a:gd name="connsiteY93" fmla="*/ 305257 h 4421563"/>
              <a:gd name="connsiteX94" fmla="*/ 1116187 w 1740780"/>
              <a:gd name="connsiteY94" fmla="*/ 295358 h 4421563"/>
              <a:gd name="connsiteX95" fmla="*/ 1112475 w 1740780"/>
              <a:gd name="connsiteY95" fmla="*/ 290409 h 4421563"/>
              <a:gd name="connsiteX96" fmla="*/ 871191 w 1740780"/>
              <a:gd name="connsiteY96" fmla="*/ 868 h 4421563"/>
              <a:gd name="connsiteX97" fmla="*/ 949144 w 1740780"/>
              <a:gd name="connsiteY97" fmla="*/ 24378 h 4421563"/>
              <a:gd name="connsiteX98" fmla="*/ 999876 w 1740780"/>
              <a:gd name="connsiteY98" fmla="*/ 62736 h 4421563"/>
              <a:gd name="connsiteX99" fmla="*/ 1035759 w 1740780"/>
              <a:gd name="connsiteY99" fmla="*/ 99857 h 4421563"/>
              <a:gd name="connsiteX100" fmla="*/ 1045658 w 1740780"/>
              <a:gd name="connsiteY100" fmla="*/ 120892 h 4421563"/>
              <a:gd name="connsiteX101" fmla="*/ 1095152 w 1740780"/>
              <a:gd name="connsiteY101" fmla="*/ 185234 h 4421563"/>
              <a:gd name="connsiteX102" fmla="*/ 1106288 w 1740780"/>
              <a:gd name="connsiteY102" fmla="*/ 218642 h 4421563"/>
              <a:gd name="connsiteX103" fmla="*/ 1093915 w 1740780"/>
              <a:gd name="connsiteY103" fmla="*/ 187709 h 4421563"/>
              <a:gd name="connsiteX104" fmla="*/ 1107526 w 1740780"/>
              <a:gd name="connsiteY104" fmla="*/ 248339 h 4421563"/>
              <a:gd name="connsiteX105" fmla="*/ 1093915 w 1740780"/>
              <a:gd name="connsiteY105" fmla="*/ 198845 h 4421563"/>
              <a:gd name="connsiteX106" fmla="*/ 1076592 w 1740780"/>
              <a:gd name="connsiteY106" fmla="*/ 183997 h 4421563"/>
              <a:gd name="connsiteX107" fmla="*/ 1097627 w 1740780"/>
              <a:gd name="connsiteY107" fmla="*/ 228541 h 4421563"/>
              <a:gd name="connsiteX108" fmla="*/ 1110000 w 1740780"/>
              <a:gd name="connsiteY108" fmla="*/ 273086 h 4421563"/>
              <a:gd name="connsiteX109" fmla="*/ 1127323 w 1740780"/>
              <a:gd name="connsiteY109" fmla="*/ 306494 h 4421563"/>
              <a:gd name="connsiteX110" fmla="*/ 1117424 w 1740780"/>
              <a:gd name="connsiteY110" fmla="*/ 316393 h 4421563"/>
              <a:gd name="connsiteX111" fmla="*/ 1117424 w 1740780"/>
              <a:gd name="connsiteY111" fmla="*/ 333716 h 4421563"/>
              <a:gd name="connsiteX112" fmla="*/ 1117424 w 1740780"/>
              <a:gd name="connsiteY112" fmla="*/ 354751 h 4421563"/>
              <a:gd name="connsiteX113" fmla="*/ 1134747 w 1740780"/>
              <a:gd name="connsiteY113" fmla="*/ 438891 h 4421563"/>
              <a:gd name="connsiteX114" fmla="*/ 1158257 w 1740780"/>
              <a:gd name="connsiteY114" fmla="*/ 579950 h 4421563"/>
              <a:gd name="connsiteX115" fmla="*/ 1237448 w 1740780"/>
              <a:gd name="connsiteY115" fmla="*/ 692549 h 4421563"/>
              <a:gd name="connsiteX116" fmla="*/ 1299315 w 1740780"/>
              <a:gd name="connsiteY116" fmla="*/ 737093 h 4421563"/>
              <a:gd name="connsiteX117" fmla="*/ 1337673 w 1740780"/>
              <a:gd name="connsiteY117" fmla="*/ 737093 h 4421563"/>
              <a:gd name="connsiteX118" fmla="*/ 1379743 w 1740780"/>
              <a:gd name="connsiteY118" fmla="*/ 749467 h 4421563"/>
              <a:gd name="connsiteX119" fmla="*/ 1428000 w 1740780"/>
              <a:gd name="connsiteY119" fmla="*/ 738331 h 4421563"/>
              <a:gd name="connsiteX120" fmla="*/ 1550498 w 1740780"/>
              <a:gd name="connsiteY120" fmla="*/ 780401 h 4421563"/>
              <a:gd name="connsiteX121" fmla="*/ 1629689 w 1740780"/>
              <a:gd name="connsiteY121" fmla="*/ 833607 h 4421563"/>
              <a:gd name="connsiteX122" fmla="*/ 1642062 w 1740780"/>
              <a:gd name="connsiteY122" fmla="*/ 852167 h 4421563"/>
              <a:gd name="connsiteX123" fmla="*/ 1612366 w 1740780"/>
              <a:gd name="connsiteY123" fmla="*/ 915272 h 4421563"/>
              <a:gd name="connsiteX124" fmla="*/ 1634638 w 1740780"/>
              <a:gd name="connsiteY124" fmla="*/ 927646 h 4421563"/>
              <a:gd name="connsiteX125" fmla="*/ 1649486 w 1740780"/>
              <a:gd name="connsiteY125" fmla="*/ 949918 h 4421563"/>
              <a:gd name="connsiteX126" fmla="*/ 1637113 w 1740780"/>
              <a:gd name="connsiteY126" fmla="*/ 1010548 h 4421563"/>
              <a:gd name="connsiteX127" fmla="*/ 1603704 w 1740780"/>
              <a:gd name="connsiteY127" fmla="*/ 1069941 h 4421563"/>
              <a:gd name="connsiteX128" fmla="*/ 1637113 w 1740780"/>
              <a:gd name="connsiteY128" fmla="*/ 1227085 h 4421563"/>
              <a:gd name="connsiteX129" fmla="*/ 1674233 w 1740780"/>
              <a:gd name="connsiteY129" fmla="*/ 1426300 h 4421563"/>
              <a:gd name="connsiteX130" fmla="*/ 1697743 w 1740780"/>
              <a:gd name="connsiteY130" fmla="*/ 1543849 h 4421563"/>
              <a:gd name="connsiteX131" fmla="*/ 1681657 w 1740780"/>
              <a:gd name="connsiteY131" fmla="*/ 1595818 h 4421563"/>
              <a:gd name="connsiteX132" fmla="*/ 1644537 w 1740780"/>
              <a:gd name="connsiteY132" fmla="*/ 1629226 h 4421563"/>
              <a:gd name="connsiteX133" fmla="*/ 1618552 w 1740780"/>
              <a:gd name="connsiteY133" fmla="*/ 1630463 h 4421563"/>
              <a:gd name="connsiteX134" fmla="*/ 1586381 w 1740780"/>
              <a:gd name="connsiteY134" fmla="*/ 1639125 h 4421563"/>
              <a:gd name="connsiteX135" fmla="*/ 1560397 w 1740780"/>
              <a:gd name="connsiteY135" fmla="*/ 1645312 h 4421563"/>
              <a:gd name="connsiteX136" fmla="*/ 1562872 w 1740780"/>
              <a:gd name="connsiteY136" fmla="*/ 1677483 h 4421563"/>
              <a:gd name="connsiteX137" fmla="*/ 1601229 w 1740780"/>
              <a:gd name="connsiteY137" fmla="*/ 1705942 h 4421563"/>
              <a:gd name="connsiteX138" fmla="*/ 1582669 w 1740780"/>
              <a:gd name="connsiteY138" fmla="*/ 1736876 h 4421563"/>
              <a:gd name="connsiteX139" fmla="*/ 1564109 w 1740780"/>
              <a:gd name="connsiteY139" fmla="*/ 1745537 h 4421563"/>
              <a:gd name="connsiteX140" fmla="*/ 1561634 w 1740780"/>
              <a:gd name="connsiteY140" fmla="*/ 1766572 h 4421563"/>
              <a:gd name="connsiteX141" fmla="*/ 1543074 w 1740780"/>
              <a:gd name="connsiteY141" fmla="*/ 1777708 h 4421563"/>
              <a:gd name="connsiteX142" fmla="*/ 1509665 w 1740780"/>
              <a:gd name="connsiteY142" fmla="*/ 1771522 h 4421563"/>
              <a:gd name="connsiteX143" fmla="*/ 1502241 w 1740780"/>
              <a:gd name="connsiteY143" fmla="*/ 1777708 h 4421563"/>
              <a:gd name="connsiteX144" fmla="*/ 1488630 w 1740780"/>
              <a:gd name="connsiteY144" fmla="*/ 1786370 h 4421563"/>
              <a:gd name="connsiteX145" fmla="*/ 1551735 w 1740780"/>
              <a:gd name="connsiteY145" fmla="*/ 1864323 h 4421563"/>
              <a:gd name="connsiteX146" fmla="*/ 1582669 w 1740780"/>
              <a:gd name="connsiteY146" fmla="*/ 1979397 h 4421563"/>
              <a:gd name="connsiteX147" fmla="*/ 1582669 w 1740780"/>
              <a:gd name="connsiteY147" fmla="*/ 2079622 h 4421563"/>
              <a:gd name="connsiteX148" fmla="*/ 1592568 w 1740780"/>
              <a:gd name="connsiteY148" fmla="*/ 2119218 h 4421563"/>
              <a:gd name="connsiteX149" fmla="*/ 1607416 w 1740780"/>
              <a:gd name="connsiteY149" fmla="*/ 2163763 h 4421563"/>
              <a:gd name="connsiteX150" fmla="*/ 1609891 w 1740780"/>
              <a:gd name="connsiteY150" fmla="*/ 2197171 h 4421563"/>
              <a:gd name="connsiteX151" fmla="*/ 1621027 w 1740780"/>
              <a:gd name="connsiteY151" fmla="*/ 2219443 h 4421563"/>
              <a:gd name="connsiteX152" fmla="*/ 1633401 w 1740780"/>
              <a:gd name="connsiteY152" fmla="*/ 2267700 h 4421563"/>
              <a:gd name="connsiteX153" fmla="*/ 1653198 w 1740780"/>
              <a:gd name="connsiteY153" fmla="*/ 2319669 h 4421563"/>
              <a:gd name="connsiteX154" fmla="*/ 1664334 w 1740780"/>
              <a:gd name="connsiteY154" fmla="*/ 2374113 h 4421563"/>
              <a:gd name="connsiteX155" fmla="*/ 1687844 w 1740780"/>
              <a:gd name="connsiteY155" fmla="*/ 2438455 h 4421563"/>
              <a:gd name="connsiteX156" fmla="*/ 1702692 w 1740780"/>
              <a:gd name="connsiteY156" fmla="*/ 2500323 h 4421563"/>
              <a:gd name="connsiteX157" fmla="*/ 1710116 w 1740780"/>
              <a:gd name="connsiteY157" fmla="*/ 2528782 h 4421563"/>
              <a:gd name="connsiteX158" fmla="*/ 1712591 w 1740780"/>
              <a:gd name="connsiteY158" fmla="*/ 2569614 h 4421563"/>
              <a:gd name="connsiteX159" fmla="*/ 1736101 w 1740780"/>
              <a:gd name="connsiteY159" fmla="*/ 2643856 h 4421563"/>
              <a:gd name="connsiteX160" fmla="*/ 1731151 w 1740780"/>
              <a:gd name="connsiteY160" fmla="*/ 2690875 h 4421563"/>
              <a:gd name="connsiteX161" fmla="*/ 1629689 w 1740780"/>
              <a:gd name="connsiteY161" fmla="*/ 2720571 h 4421563"/>
              <a:gd name="connsiteX162" fmla="*/ 1492342 w 1740780"/>
              <a:gd name="connsiteY162" fmla="*/ 2747793 h 4421563"/>
              <a:gd name="connsiteX163" fmla="*/ 1468833 w 1740780"/>
              <a:gd name="connsiteY163" fmla="*/ 2906174 h 4421563"/>
              <a:gd name="connsiteX164" fmla="*/ 1450272 w 1740780"/>
              <a:gd name="connsiteY164" fmla="*/ 3086828 h 4421563"/>
              <a:gd name="connsiteX165" fmla="*/ 1456459 w 1740780"/>
              <a:gd name="connsiteY165" fmla="*/ 3201902 h 4421563"/>
              <a:gd name="connsiteX166" fmla="*/ 1462646 w 1740780"/>
              <a:gd name="connsiteY166" fmla="*/ 3273668 h 4421563"/>
              <a:gd name="connsiteX167" fmla="*/ 1439136 w 1740780"/>
              <a:gd name="connsiteY167" fmla="*/ 3443186 h 4421563"/>
              <a:gd name="connsiteX168" fmla="*/ 1373556 w 1740780"/>
              <a:gd name="connsiteY168" fmla="*/ 3674571 h 4421563"/>
              <a:gd name="connsiteX169" fmla="*/ 1273331 w 1740780"/>
              <a:gd name="connsiteY169" fmla="*/ 3923279 h 4421563"/>
              <a:gd name="connsiteX170" fmla="*/ 1227549 w 1740780"/>
              <a:gd name="connsiteY170" fmla="*/ 4030928 h 4421563"/>
              <a:gd name="connsiteX171" fmla="*/ 1232498 w 1740780"/>
              <a:gd name="connsiteY171" fmla="*/ 4048251 h 4421563"/>
              <a:gd name="connsiteX172" fmla="*/ 1226311 w 1740780"/>
              <a:gd name="connsiteY172" fmla="*/ 4094033 h 4421563"/>
              <a:gd name="connsiteX173" fmla="*/ 1263432 w 1740780"/>
              <a:gd name="connsiteY173" fmla="*/ 4126205 h 4421563"/>
              <a:gd name="connsiteX174" fmla="*/ 1288179 w 1740780"/>
              <a:gd name="connsiteY174" fmla="*/ 4189310 h 4421563"/>
              <a:gd name="connsiteX175" fmla="*/ 1284467 w 1740780"/>
              <a:gd name="connsiteY175" fmla="*/ 4204158 h 4421563"/>
              <a:gd name="connsiteX176" fmla="*/ 1274568 w 1740780"/>
              <a:gd name="connsiteY176" fmla="*/ 4207870 h 4421563"/>
              <a:gd name="connsiteX177" fmla="*/ 1295603 w 1740780"/>
              <a:gd name="connsiteY177" fmla="*/ 4238804 h 4421563"/>
              <a:gd name="connsiteX178" fmla="*/ 1315401 w 1740780"/>
              <a:gd name="connsiteY178" fmla="*/ 4295722 h 4421563"/>
              <a:gd name="connsiteX179" fmla="*/ 1315401 w 1740780"/>
              <a:gd name="connsiteY179" fmla="*/ 4353878 h 4421563"/>
              <a:gd name="connsiteX180" fmla="*/ 1290654 w 1740780"/>
              <a:gd name="connsiteY180" fmla="*/ 4410796 h 4421563"/>
              <a:gd name="connsiteX181" fmla="*/ 1168156 w 1740780"/>
              <a:gd name="connsiteY181" fmla="*/ 4418220 h 4421563"/>
              <a:gd name="connsiteX182" fmla="*/ 1079066 w 1740780"/>
              <a:gd name="connsiteY182" fmla="*/ 4414508 h 4421563"/>
              <a:gd name="connsiteX183" fmla="*/ 1054319 w 1740780"/>
              <a:gd name="connsiteY183" fmla="*/ 4378625 h 4421563"/>
              <a:gd name="connsiteX184" fmla="*/ 1043183 w 1740780"/>
              <a:gd name="connsiteY184" fmla="*/ 4340267 h 4421563"/>
              <a:gd name="connsiteX185" fmla="*/ 1028335 w 1740780"/>
              <a:gd name="connsiteY185" fmla="*/ 4378625 h 4421563"/>
              <a:gd name="connsiteX186" fmla="*/ 987502 w 1740780"/>
              <a:gd name="connsiteY186" fmla="*/ 4410796 h 4421563"/>
              <a:gd name="connsiteX187" fmla="*/ 871191 w 1740780"/>
              <a:gd name="connsiteY187" fmla="*/ 4412033 h 4421563"/>
              <a:gd name="connsiteX188" fmla="*/ 792000 w 1740780"/>
              <a:gd name="connsiteY188" fmla="*/ 4374913 h 4421563"/>
              <a:gd name="connsiteX189" fmla="*/ 773440 w 1740780"/>
              <a:gd name="connsiteY189" fmla="*/ 4300672 h 4421563"/>
              <a:gd name="connsiteX190" fmla="*/ 788288 w 1740780"/>
              <a:gd name="connsiteY190" fmla="*/ 4242516 h 4421563"/>
              <a:gd name="connsiteX191" fmla="*/ 805611 w 1740780"/>
              <a:gd name="connsiteY191" fmla="*/ 4173224 h 4421563"/>
              <a:gd name="connsiteX192" fmla="*/ 799425 w 1740780"/>
              <a:gd name="connsiteY192" fmla="*/ 4141053 h 4421563"/>
              <a:gd name="connsiteX193" fmla="*/ 821697 w 1740780"/>
              <a:gd name="connsiteY193" fmla="*/ 4103932 h 4421563"/>
              <a:gd name="connsiteX194" fmla="*/ 820460 w 1740780"/>
              <a:gd name="connsiteY194" fmla="*/ 4069286 h 4421563"/>
              <a:gd name="connsiteX195" fmla="*/ 850156 w 1740780"/>
              <a:gd name="connsiteY195" fmla="*/ 4022267 h 4421563"/>
              <a:gd name="connsiteX196" fmla="*/ 866242 w 1740780"/>
              <a:gd name="connsiteY196" fmla="*/ 4002469 h 4421563"/>
              <a:gd name="connsiteX197" fmla="*/ 863767 w 1740780"/>
              <a:gd name="connsiteY197" fmla="*/ 3940602 h 4421563"/>
              <a:gd name="connsiteX198" fmla="*/ 879852 w 1740780"/>
              <a:gd name="connsiteY198" fmla="*/ 3904718 h 4421563"/>
              <a:gd name="connsiteX199" fmla="*/ 882327 w 1740780"/>
              <a:gd name="connsiteY199" fmla="*/ 3842851 h 4421563"/>
              <a:gd name="connsiteX200" fmla="*/ 869954 w 1740780"/>
              <a:gd name="connsiteY200" fmla="*/ 3647349 h 4421563"/>
              <a:gd name="connsiteX201" fmla="*/ 892226 w 1740780"/>
              <a:gd name="connsiteY201" fmla="*/ 3381318 h 4421563"/>
              <a:gd name="connsiteX202" fmla="*/ 950382 w 1740780"/>
              <a:gd name="connsiteY202" fmla="*/ 3235310 h 4421563"/>
              <a:gd name="connsiteX203" fmla="*/ 982553 w 1740780"/>
              <a:gd name="connsiteY203" fmla="*/ 3166019 h 4421563"/>
              <a:gd name="connsiteX204" fmla="*/ 961518 w 1740780"/>
              <a:gd name="connsiteY204" fmla="*/ 3049707 h 4421563"/>
              <a:gd name="connsiteX205" fmla="*/ 895938 w 1740780"/>
              <a:gd name="connsiteY205" fmla="*/ 2870291 h 4421563"/>
              <a:gd name="connsiteX206" fmla="*/ 857580 w 1740780"/>
              <a:gd name="connsiteY206" fmla="*/ 2773778 h 4421563"/>
              <a:gd name="connsiteX207" fmla="*/ 829121 w 1740780"/>
              <a:gd name="connsiteY207" fmla="*/ 2775015 h 4421563"/>
              <a:gd name="connsiteX208" fmla="*/ 816747 w 1740780"/>
              <a:gd name="connsiteY208" fmla="*/ 2766353 h 4421563"/>
              <a:gd name="connsiteX209" fmla="*/ 817985 w 1740780"/>
              <a:gd name="connsiteY209" fmla="*/ 2760167 h 4421563"/>
              <a:gd name="connsiteX210" fmla="*/ 810561 w 1740780"/>
              <a:gd name="connsiteY210" fmla="*/ 2750268 h 4421563"/>
              <a:gd name="connsiteX211" fmla="*/ 811798 w 1740780"/>
              <a:gd name="connsiteY211" fmla="*/ 2740369 h 4421563"/>
              <a:gd name="connsiteX212" fmla="*/ 808086 w 1740780"/>
              <a:gd name="connsiteY212" fmla="*/ 2731708 h 4421563"/>
              <a:gd name="connsiteX213" fmla="*/ 788288 w 1740780"/>
              <a:gd name="connsiteY213" fmla="*/ 2734182 h 4421563"/>
              <a:gd name="connsiteX214" fmla="*/ 772203 w 1740780"/>
              <a:gd name="connsiteY214" fmla="*/ 2740369 h 4421563"/>
              <a:gd name="connsiteX215" fmla="*/ 759829 w 1740780"/>
              <a:gd name="connsiteY215" fmla="*/ 2766353 h 4421563"/>
              <a:gd name="connsiteX216" fmla="*/ 748693 w 1740780"/>
              <a:gd name="connsiteY216" fmla="*/ 2783677 h 4421563"/>
              <a:gd name="connsiteX217" fmla="*/ 736320 w 1740780"/>
              <a:gd name="connsiteY217" fmla="*/ 2814610 h 4421563"/>
              <a:gd name="connsiteX218" fmla="*/ 715285 w 1740780"/>
              <a:gd name="connsiteY218" fmla="*/ 2867816 h 4421563"/>
              <a:gd name="connsiteX219" fmla="*/ 712810 w 1740780"/>
              <a:gd name="connsiteY219" fmla="*/ 2885139 h 4421563"/>
              <a:gd name="connsiteX220" fmla="*/ 707860 w 1740780"/>
              <a:gd name="connsiteY220" fmla="*/ 2893801 h 4421563"/>
              <a:gd name="connsiteX221" fmla="*/ 706623 w 1740780"/>
              <a:gd name="connsiteY221" fmla="*/ 2911124 h 4421563"/>
              <a:gd name="connsiteX222" fmla="*/ 696724 w 1740780"/>
              <a:gd name="connsiteY222" fmla="*/ 2917310 h 4421563"/>
              <a:gd name="connsiteX223" fmla="*/ 558140 w 1740780"/>
              <a:gd name="connsiteY223" fmla="*/ 2907412 h 4421563"/>
              <a:gd name="connsiteX224" fmla="*/ 419556 w 1740780"/>
              <a:gd name="connsiteY224" fmla="*/ 2888852 h 4421563"/>
              <a:gd name="connsiteX225" fmla="*/ 392334 w 1740780"/>
              <a:gd name="connsiteY225" fmla="*/ 2883902 h 4421563"/>
              <a:gd name="connsiteX226" fmla="*/ 361401 w 1740780"/>
              <a:gd name="connsiteY226" fmla="*/ 2860392 h 4421563"/>
              <a:gd name="connsiteX227" fmla="*/ 320568 w 1740780"/>
              <a:gd name="connsiteY227" fmla="*/ 2838120 h 4421563"/>
              <a:gd name="connsiteX228" fmla="*/ 264887 w 1740780"/>
              <a:gd name="connsiteY228" fmla="*/ 2755217 h 4421563"/>
              <a:gd name="connsiteX229" fmla="*/ 153525 w 1740780"/>
              <a:gd name="connsiteY229" fmla="*/ 2584463 h 4421563"/>
              <a:gd name="connsiteX230" fmla="*/ 58249 w 1740780"/>
              <a:gd name="connsiteY230" fmla="*/ 2433506 h 4421563"/>
              <a:gd name="connsiteX231" fmla="*/ 14942 w 1740780"/>
              <a:gd name="connsiteY231" fmla="*/ 2353078 h 4421563"/>
              <a:gd name="connsiteX232" fmla="*/ 93 w 1740780"/>
              <a:gd name="connsiteY232" fmla="*/ 2280074 h 4421563"/>
              <a:gd name="connsiteX233" fmla="*/ 24840 w 1740780"/>
              <a:gd name="connsiteY233" fmla="*/ 2229342 h 4421563"/>
              <a:gd name="connsiteX234" fmla="*/ 55774 w 1740780"/>
              <a:gd name="connsiteY234" fmla="*/ 2215731 h 4421563"/>
              <a:gd name="connsiteX235" fmla="*/ 80521 w 1740780"/>
              <a:gd name="connsiteY235" fmla="*/ 2189747 h 4421563"/>
              <a:gd name="connsiteX236" fmla="*/ 102794 w 1740780"/>
              <a:gd name="connsiteY236" fmla="*/ 2174899 h 4421563"/>
              <a:gd name="connsiteX237" fmla="*/ 183222 w 1740780"/>
              <a:gd name="connsiteY237" fmla="*/ 2101895 h 4421563"/>
              <a:gd name="connsiteX238" fmla="*/ 272311 w 1740780"/>
              <a:gd name="connsiteY238" fmla="*/ 2028891 h 4421563"/>
              <a:gd name="connsiteX239" fmla="*/ 266124 w 1740780"/>
              <a:gd name="connsiteY239" fmla="*/ 1991770 h 4421563"/>
              <a:gd name="connsiteX240" fmla="*/ 350264 w 1740780"/>
              <a:gd name="connsiteY240" fmla="*/ 1844525 h 4421563"/>
              <a:gd name="connsiteX241" fmla="*/ 450490 w 1740780"/>
              <a:gd name="connsiteY241" fmla="*/ 1714603 h 4421563"/>
              <a:gd name="connsiteX242" fmla="*/ 457914 w 1740780"/>
              <a:gd name="connsiteY242" fmla="*/ 1702230 h 4421563"/>
              <a:gd name="connsiteX243" fmla="*/ 462863 w 1740780"/>
              <a:gd name="connsiteY243" fmla="*/ 1670059 h 4421563"/>
              <a:gd name="connsiteX244" fmla="*/ 456677 w 1740780"/>
              <a:gd name="connsiteY244" fmla="*/ 1571070 h 4421563"/>
              <a:gd name="connsiteX245" fmla="*/ 456677 w 1740780"/>
              <a:gd name="connsiteY245" fmla="*/ 1385467 h 4421563"/>
              <a:gd name="connsiteX246" fmla="*/ 461626 w 1740780"/>
              <a:gd name="connsiteY246" fmla="*/ 1314937 h 4421563"/>
              <a:gd name="connsiteX247" fmla="*/ 426980 w 1740780"/>
              <a:gd name="connsiteY247" fmla="*/ 1277817 h 4421563"/>
              <a:gd name="connsiteX248" fmla="*/ 386148 w 1740780"/>
              <a:gd name="connsiteY248" fmla="*/ 1241933 h 4421563"/>
              <a:gd name="connsiteX249" fmla="*/ 377486 w 1740780"/>
              <a:gd name="connsiteY249" fmla="*/ 1224610 h 4421563"/>
              <a:gd name="connsiteX250" fmla="*/ 407183 w 1740780"/>
              <a:gd name="connsiteY250" fmla="*/ 1139233 h 4421563"/>
              <a:gd name="connsiteX251" fmla="*/ 435642 w 1740780"/>
              <a:gd name="connsiteY251" fmla="*/ 1074891 h 4421563"/>
              <a:gd name="connsiteX252" fmla="*/ 445541 w 1740780"/>
              <a:gd name="connsiteY252" fmla="*/ 1016735 h 4421563"/>
              <a:gd name="connsiteX253" fmla="*/ 471525 w 1740780"/>
              <a:gd name="connsiteY253" fmla="*/ 962292 h 4421563"/>
              <a:gd name="connsiteX254" fmla="*/ 482661 w 1740780"/>
              <a:gd name="connsiteY254" fmla="*/ 940019 h 4421563"/>
              <a:gd name="connsiteX255" fmla="*/ 497509 w 1740780"/>
              <a:gd name="connsiteY255" fmla="*/ 926408 h 4421563"/>
              <a:gd name="connsiteX256" fmla="*/ 517307 w 1740780"/>
              <a:gd name="connsiteY256" fmla="*/ 906611 h 4421563"/>
              <a:gd name="connsiteX257" fmla="*/ 537105 w 1740780"/>
              <a:gd name="connsiteY257" fmla="*/ 899187 h 4421563"/>
              <a:gd name="connsiteX258" fmla="*/ 544529 w 1740780"/>
              <a:gd name="connsiteY258" fmla="*/ 889288 h 4421563"/>
              <a:gd name="connsiteX259" fmla="*/ 569276 w 1740780"/>
              <a:gd name="connsiteY259" fmla="*/ 883101 h 4421563"/>
              <a:gd name="connsiteX260" fmla="*/ 590311 w 1740780"/>
              <a:gd name="connsiteY260" fmla="*/ 863303 h 4421563"/>
              <a:gd name="connsiteX261" fmla="*/ 636094 w 1740780"/>
              <a:gd name="connsiteY261" fmla="*/ 863303 h 4421563"/>
              <a:gd name="connsiteX262" fmla="*/ 652180 w 1740780"/>
              <a:gd name="connsiteY262" fmla="*/ 867015 h 4421563"/>
              <a:gd name="connsiteX263" fmla="*/ 658366 w 1740780"/>
              <a:gd name="connsiteY263" fmla="*/ 862066 h 4421563"/>
              <a:gd name="connsiteX264" fmla="*/ 668265 w 1740780"/>
              <a:gd name="connsiteY264" fmla="*/ 854642 h 4421563"/>
              <a:gd name="connsiteX265" fmla="*/ 667028 w 1740780"/>
              <a:gd name="connsiteY265" fmla="*/ 724720 h 4421563"/>
              <a:gd name="connsiteX266" fmla="*/ 683113 w 1740780"/>
              <a:gd name="connsiteY266" fmla="*/ 566339 h 4421563"/>
              <a:gd name="connsiteX267" fmla="*/ 681876 w 1740780"/>
              <a:gd name="connsiteY267" fmla="*/ 480961 h 4421563"/>
              <a:gd name="connsiteX268" fmla="*/ 669502 w 1740780"/>
              <a:gd name="connsiteY268" fmla="*/ 525506 h 4421563"/>
              <a:gd name="connsiteX269" fmla="*/ 684351 w 1740780"/>
              <a:gd name="connsiteY269" fmla="*/ 453739 h 4421563"/>
              <a:gd name="connsiteX270" fmla="*/ 673215 w 1740780"/>
              <a:gd name="connsiteY270" fmla="*/ 420331 h 4421563"/>
              <a:gd name="connsiteX271" fmla="*/ 667028 w 1740780"/>
              <a:gd name="connsiteY271" fmla="*/ 373312 h 4421563"/>
              <a:gd name="connsiteX272" fmla="*/ 648467 w 1740780"/>
              <a:gd name="connsiteY272" fmla="*/ 188946 h 4421563"/>
              <a:gd name="connsiteX273" fmla="*/ 680639 w 1740780"/>
              <a:gd name="connsiteY273" fmla="*/ 89958 h 4421563"/>
              <a:gd name="connsiteX274" fmla="*/ 737557 w 1740780"/>
              <a:gd name="connsiteY274" fmla="*/ 39226 h 4421563"/>
              <a:gd name="connsiteX275" fmla="*/ 808086 w 1740780"/>
              <a:gd name="connsiteY275" fmla="*/ 24378 h 4421563"/>
              <a:gd name="connsiteX276" fmla="*/ 871191 w 1740780"/>
              <a:gd name="connsiteY276"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0987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14806 w 1740780"/>
              <a:gd name="connsiteY62" fmla="*/ 1440492 h 4421563"/>
              <a:gd name="connsiteX63" fmla="*/ 1111535 w 1740780"/>
              <a:gd name="connsiteY63" fmla="*/ 1442722 h 4421563"/>
              <a:gd name="connsiteX64" fmla="*/ 1115924 w 1740780"/>
              <a:gd name="connsiteY64" fmla="*/ 1444511 h 4421563"/>
              <a:gd name="connsiteX65" fmla="*/ 1140629 w 1740780"/>
              <a:gd name="connsiteY65" fmla="*/ 1464304 h 4421563"/>
              <a:gd name="connsiteX66" fmla="*/ 1207304 w 1740780"/>
              <a:gd name="connsiteY66" fmla="*/ 1478592 h 4421563"/>
              <a:gd name="connsiteX67" fmla="*/ 1200987 w 1740780"/>
              <a:gd name="connsiteY67" fmla="*/ 1418905 h 4421563"/>
              <a:gd name="connsiteX68" fmla="*/ 1462646 w 1740780"/>
              <a:gd name="connsiteY68" fmla="*/ 1309988 h 4421563"/>
              <a:gd name="connsiteX69" fmla="*/ 1460171 w 1740780"/>
              <a:gd name="connsiteY69" fmla="*/ 1360719 h 4421563"/>
              <a:gd name="connsiteX70" fmla="*/ 1484918 w 1740780"/>
              <a:gd name="connsiteY70" fmla="*/ 1404028 h 4421563"/>
              <a:gd name="connsiteX71" fmla="*/ 1497292 w 1740780"/>
              <a:gd name="connsiteY71" fmla="*/ 1422588 h 4421563"/>
              <a:gd name="connsiteX72" fmla="*/ 1484918 w 1740780"/>
              <a:gd name="connsiteY72" fmla="*/ 1365669 h 4421563"/>
              <a:gd name="connsiteX73" fmla="*/ 1462646 w 1740780"/>
              <a:gd name="connsiteY73" fmla="*/ 1309988 h 4421563"/>
              <a:gd name="connsiteX74" fmla="*/ 1138247 w 1740780"/>
              <a:gd name="connsiteY74" fmla="*/ 826131 h 4421563"/>
              <a:gd name="connsiteX75" fmla="*/ 764392 w 1740780"/>
              <a:gd name="connsiteY75" fmla="*/ 885661 h 4421563"/>
              <a:gd name="connsiteX76" fmla="*/ 623896 w 1740780"/>
              <a:gd name="connsiteY76" fmla="*/ 933286 h 4421563"/>
              <a:gd name="connsiteX77" fmla="*/ 785821 w 1740780"/>
              <a:gd name="connsiteY77" fmla="*/ 1566699 h 4421563"/>
              <a:gd name="connsiteX78" fmla="*/ 942986 w 1740780"/>
              <a:gd name="connsiteY78" fmla="*/ 1500023 h 4421563"/>
              <a:gd name="connsiteX79" fmla="*/ 984048 w 1740780"/>
              <a:gd name="connsiteY79" fmla="*/ 1447123 h 4421563"/>
              <a:gd name="connsiteX80" fmla="*/ 1041688 w 1740780"/>
              <a:gd name="connsiteY80" fmla="*/ 1439665 h 4421563"/>
              <a:gd name="connsiteX81" fmla="*/ 1038606 w 1740780"/>
              <a:gd name="connsiteY81" fmla="*/ 1438110 h 4421563"/>
              <a:gd name="connsiteX82" fmla="*/ 1048131 w 1740780"/>
              <a:gd name="connsiteY82" fmla="*/ 1409536 h 4421563"/>
              <a:gd name="connsiteX83" fmla="*/ 1081469 w 1740780"/>
              <a:gd name="connsiteY83" fmla="*/ 1400011 h 4421563"/>
              <a:gd name="connsiteX84" fmla="*/ 1098137 w 1740780"/>
              <a:gd name="connsiteY84" fmla="*/ 1392867 h 4421563"/>
              <a:gd name="connsiteX85" fmla="*/ 1107662 w 1740780"/>
              <a:gd name="connsiteY85" fmla="*/ 1390486 h 4421563"/>
              <a:gd name="connsiteX86" fmla="*/ 1114806 w 1740780"/>
              <a:gd name="connsiteY86" fmla="*/ 1385724 h 4421563"/>
              <a:gd name="connsiteX87" fmla="*/ 1121950 w 1740780"/>
              <a:gd name="connsiteY87" fmla="*/ 1383342 h 4421563"/>
              <a:gd name="connsiteX88" fmla="*/ 1148143 w 1740780"/>
              <a:gd name="connsiteY88" fmla="*/ 1369055 h 4421563"/>
              <a:gd name="connsiteX89" fmla="*/ 1181516 w 1740780"/>
              <a:gd name="connsiteY89" fmla="*/ 1360497 h 4421563"/>
              <a:gd name="connsiteX90" fmla="*/ 1194574 w 1740780"/>
              <a:gd name="connsiteY90" fmla="*/ 1358311 h 4421563"/>
              <a:gd name="connsiteX91" fmla="*/ 1138247 w 1740780"/>
              <a:gd name="connsiteY91" fmla="*/ 826131 h 4421563"/>
              <a:gd name="connsiteX92" fmla="*/ 1112475 w 1740780"/>
              <a:gd name="connsiteY92" fmla="*/ 290409 h 4421563"/>
              <a:gd name="connsiteX93" fmla="*/ 1116187 w 1740780"/>
              <a:gd name="connsiteY93" fmla="*/ 305257 h 4421563"/>
              <a:gd name="connsiteX94" fmla="*/ 1116187 w 1740780"/>
              <a:gd name="connsiteY94" fmla="*/ 295358 h 4421563"/>
              <a:gd name="connsiteX95" fmla="*/ 1112475 w 1740780"/>
              <a:gd name="connsiteY95" fmla="*/ 290409 h 4421563"/>
              <a:gd name="connsiteX96" fmla="*/ 871191 w 1740780"/>
              <a:gd name="connsiteY96" fmla="*/ 868 h 4421563"/>
              <a:gd name="connsiteX97" fmla="*/ 949144 w 1740780"/>
              <a:gd name="connsiteY97" fmla="*/ 24378 h 4421563"/>
              <a:gd name="connsiteX98" fmla="*/ 999876 w 1740780"/>
              <a:gd name="connsiteY98" fmla="*/ 62736 h 4421563"/>
              <a:gd name="connsiteX99" fmla="*/ 1035759 w 1740780"/>
              <a:gd name="connsiteY99" fmla="*/ 99857 h 4421563"/>
              <a:gd name="connsiteX100" fmla="*/ 1045658 w 1740780"/>
              <a:gd name="connsiteY100" fmla="*/ 120892 h 4421563"/>
              <a:gd name="connsiteX101" fmla="*/ 1095152 w 1740780"/>
              <a:gd name="connsiteY101" fmla="*/ 185234 h 4421563"/>
              <a:gd name="connsiteX102" fmla="*/ 1106288 w 1740780"/>
              <a:gd name="connsiteY102" fmla="*/ 218642 h 4421563"/>
              <a:gd name="connsiteX103" fmla="*/ 1093915 w 1740780"/>
              <a:gd name="connsiteY103" fmla="*/ 187709 h 4421563"/>
              <a:gd name="connsiteX104" fmla="*/ 1107526 w 1740780"/>
              <a:gd name="connsiteY104" fmla="*/ 248339 h 4421563"/>
              <a:gd name="connsiteX105" fmla="*/ 1093915 w 1740780"/>
              <a:gd name="connsiteY105" fmla="*/ 198845 h 4421563"/>
              <a:gd name="connsiteX106" fmla="*/ 1076592 w 1740780"/>
              <a:gd name="connsiteY106" fmla="*/ 183997 h 4421563"/>
              <a:gd name="connsiteX107" fmla="*/ 1097627 w 1740780"/>
              <a:gd name="connsiteY107" fmla="*/ 228541 h 4421563"/>
              <a:gd name="connsiteX108" fmla="*/ 1110000 w 1740780"/>
              <a:gd name="connsiteY108" fmla="*/ 273086 h 4421563"/>
              <a:gd name="connsiteX109" fmla="*/ 1127323 w 1740780"/>
              <a:gd name="connsiteY109" fmla="*/ 306494 h 4421563"/>
              <a:gd name="connsiteX110" fmla="*/ 1117424 w 1740780"/>
              <a:gd name="connsiteY110" fmla="*/ 316393 h 4421563"/>
              <a:gd name="connsiteX111" fmla="*/ 1117424 w 1740780"/>
              <a:gd name="connsiteY111" fmla="*/ 333716 h 4421563"/>
              <a:gd name="connsiteX112" fmla="*/ 1117424 w 1740780"/>
              <a:gd name="connsiteY112" fmla="*/ 354751 h 4421563"/>
              <a:gd name="connsiteX113" fmla="*/ 1134747 w 1740780"/>
              <a:gd name="connsiteY113" fmla="*/ 438891 h 4421563"/>
              <a:gd name="connsiteX114" fmla="*/ 1158257 w 1740780"/>
              <a:gd name="connsiteY114" fmla="*/ 579950 h 4421563"/>
              <a:gd name="connsiteX115" fmla="*/ 1237448 w 1740780"/>
              <a:gd name="connsiteY115" fmla="*/ 692549 h 4421563"/>
              <a:gd name="connsiteX116" fmla="*/ 1299315 w 1740780"/>
              <a:gd name="connsiteY116" fmla="*/ 737093 h 4421563"/>
              <a:gd name="connsiteX117" fmla="*/ 1337673 w 1740780"/>
              <a:gd name="connsiteY117" fmla="*/ 737093 h 4421563"/>
              <a:gd name="connsiteX118" fmla="*/ 1379743 w 1740780"/>
              <a:gd name="connsiteY118" fmla="*/ 749467 h 4421563"/>
              <a:gd name="connsiteX119" fmla="*/ 1428000 w 1740780"/>
              <a:gd name="connsiteY119" fmla="*/ 738331 h 4421563"/>
              <a:gd name="connsiteX120" fmla="*/ 1550498 w 1740780"/>
              <a:gd name="connsiteY120" fmla="*/ 780401 h 4421563"/>
              <a:gd name="connsiteX121" fmla="*/ 1629689 w 1740780"/>
              <a:gd name="connsiteY121" fmla="*/ 833607 h 4421563"/>
              <a:gd name="connsiteX122" fmla="*/ 1642062 w 1740780"/>
              <a:gd name="connsiteY122" fmla="*/ 852167 h 4421563"/>
              <a:gd name="connsiteX123" fmla="*/ 1612366 w 1740780"/>
              <a:gd name="connsiteY123" fmla="*/ 915272 h 4421563"/>
              <a:gd name="connsiteX124" fmla="*/ 1634638 w 1740780"/>
              <a:gd name="connsiteY124" fmla="*/ 927646 h 4421563"/>
              <a:gd name="connsiteX125" fmla="*/ 1649486 w 1740780"/>
              <a:gd name="connsiteY125" fmla="*/ 949918 h 4421563"/>
              <a:gd name="connsiteX126" fmla="*/ 1637113 w 1740780"/>
              <a:gd name="connsiteY126" fmla="*/ 1010548 h 4421563"/>
              <a:gd name="connsiteX127" fmla="*/ 1603704 w 1740780"/>
              <a:gd name="connsiteY127" fmla="*/ 1069941 h 4421563"/>
              <a:gd name="connsiteX128" fmla="*/ 1637113 w 1740780"/>
              <a:gd name="connsiteY128" fmla="*/ 1227085 h 4421563"/>
              <a:gd name="connsiteX129" fmla="*/ 1674233 w 1740780"/>
              <a:gd name="connsiteY129" fmla="*/ 1426300 h 4421563"/>
              <a:gd name="connsiteX130" fmla="*/ 1697743 w 1740780"/>
              <a:gd name="connsiteY130" fmla="*/ 1543849 h 4421563"/>
              <a:gd name="connsiteX131" fmla="*/ 1681657 w 1740780"/>
              <a:gd name="connsiteY131" fmla="*/ 1595818 h 4421563"/>
              <a:gd name="connsiteX132" fmla="*/ 1644537 w 1740780"/>
              <a:gd name="connsiteY132" fmla="*/ 1629226 h 4421563"/>
              <a:gd name="connsiteX133" fmla="*/ 1618552 w 1740780"/>
              <a:gd name="connsiteY133" fmla="*/ 1630463 h 4421563"/>
              <a:gd name="connsiteX134" fmla="*/ 1586381 w 1740780"/>
              <a:gd name="connsiteY134" fmla="*/ 1639125 h 4421563"/>
              <a:gd name="connsiteX135" fmla="*/ 1560397 w 1740780"/>
              <a:gd name="connsiteY135" fmla="*/ 1645312 h 4421563"/>
              <a:gd name="connsiteX136" fmla="*/ 1562872 w 1740780"/>
              <a:gd name="connsiteY136" fmla="*/ 1677483 h 4421563"/>
              <a:gd name="connsiteX137" fmla="*/ 1601229 w 1740780"/>
              <a:gd name="connsiteY137" fmla="*/ 1705942 h 4421563"/>
              <a:gd name="connsiteX138" fmla="*/ 1582669 w 1740780"/>
              <a:gd name="connsiteY138" fmla="*/ 1736876 h 4421563"/>
              <a:gd name="connsiteX139" fmla="*/ 1564109 w 1740780"/>
              <a:gd name="connsiteY139" fmla="*/ 1745537 h 4421563"/>
              <a:gd name="connsiteX140" fmla="*/ 1561634 w 1740780"/>
              <a:gd name="connsiteY140" fmla="*/ 1766572 h 4421563"/>
              <a:gd name="connsiteX141" fmla="*/ 1543074 w 1740780"/>
              <a:gd name="connsiteY141" fmla="*/ 1777708 h 4421563"/>
              <a:gd name="connsiteX142" fmla="*/ 1509665 w 1740780"/>
              <a:gd name="connsiteY142" fmla="*/ 1771522 h 4421563"/>
              <a:gd name="connsiteX143" fmla="*/ 1502241 w 1740780"/>
              <a:gd name="connsiteY143" fmla="*/ 1777708 h 4421563"/>
              <a:gd name="connsiteX144" fmla="*/ 1488630 w 1740780"/>
              <a:gd name="connsiteY144" fmla="*/ 1786370 h 4421563"/>
              <a:gd name="connsiteX145" fmla="*/ 1551735 w 1740780"/>
              <a:gd name="connsiteY145" fmla="*/ 1864323 h 4421563"/>
              <a:gd name="connsiteX146" fmla="*/ 1582669 w 1740780"/>
              <a:gd name="connsiteY146" fmla="*/ 1979397 h 4421563"/>
              <a:gd name="connsiteX147" fmla="*/ 1582669 w 1740780"/>
              <a:gd name="connsiteY147" fmla="*/ 2079622 h 4421563"/>
              <a:gd name="connsiteX148" fmla="*/ 1592568 w 1740780"/>
              <a:gd name="connsiteY148" fmla="*/ 2119218 h 4421563"/>
              <a:gd name="connsiteX149" fmla="*/ 1607416 w 1740780"/>
              <a:gd name="connsiteY149" fmla="*/ 2163763 h 4421563"/>
              <a:gd name="connsiteX150" fmla="*/ 1609891 w 1740780"/>
              <a:gd name="connsiteY150" fmla="*/ 2197171 h 4421563"/>
              <a:gd name="connsiteX151" fmla="*/ 1621027 w 1740780"/>
              <a:gd name="connsiteY151" fmla="*/ 2219443 h 4421563"/>
              <a:gd name="connsiteX152" fmla="*/ 1633401 w 1740780"/>
              <a:gd name="connsiteY152" fmla="*/ 2267700 h 4421563"/>
              <a:gd name="connsiteX153" fmla="*/ 1653198 w 1740780"/>
              <a:gd name="connsiteY153" fmla="*/ 2319669 h 4421563"/>
              <a:gd name="connsiteX154" fmla="*/ 1664334 w 1740780"/>
              <a:gd name="connsiteY154" fmla="*/ 2374113 h 4421563"/>
              <a:gd name="connsiteX155" fmla="*/ 1687844 w 1740780"/>
              <a:gd name="connsiteY155" fmla="*/ 2438455 h 4421563"/>
              <a:gd name="connsiteX156" fmla="*/ 1702692 w 1740780"/>
              <a:gd name="connsiteY156" fmla="*/ 2500323 h 4421563"/>
              <a:gd name="connsiteX157" fmla="*/ 1710116 w 1740780"/>
              <a:gd name="connsiteY157" fmla="*/ 2528782 h 4421563"/>
              <a:gd name="connsiteX158" fmla="*/ 1712591 w 1740780"/>
              <a:gd name="connsiteY158" fmla="*/ 2569614 h 4421563"/>
              <a:gd name="connsiteX159" fmla="*/ 1736101 w 1740780"/>
              <a:gd name="connsiteY159" fmla="*/ 2643856 h 4421563"/>
              <a:gd name="connsiteX160" fmla="*/ 1731151 w 1740780"/>
              <a:gd name="connsiteY160" fmla="*/ 2690875 h 4421563"/>
              <a:gd name="connsiteX161" fmla="*/ 1629689 w 1740780"/>
              <a:gd name="connsiteY161" fmla="*/ 2720571 h 4421563"/>
              <a:gd name="connsiteX162" fmla="*/ 1492342 w 1740780"/>
              <a:gd name="connsiteY162" fmla="*/ 2747793 h 4421563"/>
              <a:gd name="connsiteX163" fmla="*/ 1468833 w 1740780"/>
              <a:gd name="connsiteY163" fmla="*/ 2906174 h 4421563"/>
              <a:gd name="connsiteX164" fmla="*/ 1450272 w 1740780"/>
              <a:gd name="connsiteY164" fmla="*/ 3086828 h 4421563"/>
              <a:gd name="connsiteX165" fmla="*/ 1456459 w 1740780"/>
              <a:gd name="connsiteY165" fmla="*/ 3201902 h 4421563"/>
              <a:gd name="connsiteX166" fmla="*/ 1462646 w 1740780"/>
              <a:gd name="connsiteY166" fmla="*/ 3273668 h 4421563"/>
              <a:gd name="connsiteX167" fmla="*/ 1439136 w 1740780"/>
              <a:gd name="connsiteY167" fmla="*/ 3443186 h 4421563"/>
              <a:gd name="connsiteX168" fmla="*/ 1373556 w 1740780"/>
              <a:gd name="connsiteY168" fmla="*/ 3674571 h 4421563"/>
              <a:gd name="connsiteX169" fmla="*/ 1273331 w 1740780"/>
              <a:gd name="connsiteY169" fmla="*/ 3923279 h 4421563"/>
              <a:gd name="connsiteX170" fmla="*/ 1227549 w 1740780"/>
              <a:gd name="connsiteY170" fmla="*/ 4030928 h 4421563"/>
              <a:gd name="connsiteX171" fmla="*/ 1232498 w 1740780"/>
              <a:gd name="connsiteY171" fmla="*/ 4048251 h 4421563"/>
              <a:gd name="connsiteX172" fmla="*/ 1226311 w 1740780"/>
              <a:gd name="connsiteY172" fmla="*/ 4094033 h 4421563"/>
              <a:gd name="connsiteX173" fmla="*/ 1263432 w 1740780"/>
              <a:gd name="connsiteY173" fmla="*/ 4126205 h 4421563"/>
              <a:gd name="connsiteX174" fmla="*/ 1288179 w 1740780"/>
              <a:gd name="connsiteY174" fmla="*/ 4189310 h 4421563"/>
              <a:gd name="connsiteX175" fmla="*/ 1284467 w 1740780"/>
              <a:gd name="connsiteY175" fmla="*/ 4204158 h 4421563"/>
              <a:gd name="connsiteX176" fmla="*/ 1274568 w 1740780"/>
              <a:gd name="connsiteY176" fmla="*/ 4207870 h 4421563"/>
              <a:gd name="connsiteX177" fmla="*/ 1295603 w 1740780"/>
              <a:gd name="connsiteY177" fmla="*/ 4238804 h 4421563"/>
              <a:gd name="connsiteX178" fmla="*/ 1315401 w 1740780"/>
              <a:gd name="connsiteY178" fmla="*/ 4295722 h 4421563"/>
              <a:gd name="connsiteX179" fmla="*/ 1315401 w 1740780"/>
              <a:gd name="connsiteY179" fmla="*/ 4353878 h 4421563"/>
              <a:gd name="connsiteX180" fmla="*/ 1290654 w 1740780"/>
              <a:gd name="connsiteY180" fmla="*/ 4410796 h 4421563"/>
              <a:gd name="connsiteX181" fmla="*/ 1168156 w 1740780"/>
              <a:gd name="connsiteY181" fmla="*/ 4418220 h 4421563"/>
              <a:gd name="connsiteX182" fmla="*/ 1079066 w 1740780"/>
              <a:gd name="connsiteY182" fmla="*/ 4414508 h 4421563"/>
              <a:gd name="connsiteX183" fmla="*/ 1054319 w 1740780"/>
              <a:gd name="connsiteY183" fmla="*/ 4378625 h 4421563"/>
              <a:gd name="connsiteX184" fmla="*/ 1043183 w 1740780"/>
              <a:gd name="connsiteY184" fmla="*/ 4340267 h 4421563"/>
              <a:gd name="connsiteX185" fmla="*/ 1028335 w 1740780"/>
              <a:gd name="connsiteY185" fmla="*/ 4378625 h 4421563"/>
              <a:gd name="connsiteX186" fmla="*/ 987502 w 1740780"/>
              <a:gd name="connsiteY186" fmla="*/ 4410796 h 4421563"/>
              <a:gd name="connsiteX187" fmla="*/ 871191 w 1740780"/>
              <a:gd name="connsiteY187" fmla="*/ 4412033 h 4421563"/>
              <a:gd name="connsiteX188" fmla="*/ 792000 w 1740780"/>
              <a:gd name="connsiteY188" fmla="*/ 4374913 h 4421563"/>
              <a:gd name="connsiteX189" fmla="*/ 773440 w 1740780"/>
              <a:gd name="connsiteY189" fmla="*/ 4300672 h 4421563"/>
              <a:gd name="connsiteX190" fmla="*/ 788288 w 1740780"/>
              <a:gd name="connsiteY190" fmla="*/ 4242516 h 4421563"/>
              <a:gd name="connsiteX191" fmla="*/ 805611 w 1740780"/>
              <a:gd name="connsiteY191" fmla="*/ 4173224 h 4421563"/>
              <a:gd name="connsiteX192" fmla="*/ 799425 w 1740780"/>
              <a:gd name="connsiteY192" fmla="*/ 4141053 h 4421563"/>
              <a:gd name="connsiteX193" fmla="*/ 821697 w 1740780"/>
              <a:gd name="connsiteY193" fmla="*/ 4103932 h 4421563"/>
              <a:gd name="connsiteX194" fmla="*/ 820460 w 1740780"/>
              <a:gd name="connsiteY194" fmla="*/ 4069286 h 4421563"/>
              <a:gd name="connsiteX195" fmla="*/ 850156 w 1740780"/>
              <a:gd name="connsiteY195" fmla="*/ 4022267 h 4421563"/>
              <a:gd name="connsiteX196" fmla="*/ 866242 w 1740780"/>
              <a:gd name="connsiteY196" fmla="*/ 4002469 h 4421563"/>
              <a:gd name="connsiteX197" fmla="*/ 863767 w 1740780"/>
              <a:gd name="connsiteY197" fmla="*/ 3940602 h 4421563"/>
              <a:gd name="connsiteX198" fmla="*/ 879852 w 1740780"/>
              <a:gd name="connsiteY198" fmla="*/ 3904718 h 4421563"/>
              <a:gd name="connsiteX199" fmla="*/ 882327 w 1740780"/>
              <a:gd name="connsiteY199" fmla="*/ 3842851 h 4421563"/>
              <a:gd name="connsiteX200" fmla="*/ 869954 w 1740780"/>
              <a:gd name="connsiteY200" fmla="*/ 3647349 h 4421563"/>
              <a:gd name="connsiteX201" fmla="*/ 892226 w 1740780"/>
              <a:gd name="connsiteY201" fmla="*/ 3381318 h 4421563"/>
              <a:gd name="connsiteX202" fmla="*/ 950382 w 1740780"/>
              <a:gd name="connsiteY202" fmla="*/ 3235310 h 4421563"/>
              <a:gd name="connsiteX203" fmla="*/ 982553 w 1740780"/>
              <a:gd name="connsiteY203" fmla="*/ 3166019 h 4421563"/>
              <a:gd name="connsiteX204" fmla="*/ 961518 w 1740780"/>
              <a:gd name="connsiteY204" fmla="*/ 3049707 h 4421563"/>
              <a:gd name="connsiteX205" fmla="*/ 895938 w 1740780"/>
              <a:gd name="connsiteY205" fmla="*/ 2870291 h 4421563"/>
              <a:gd name="connsiteX206" fmla="*/ 857580 w 1740780"/>
              <a:gd name="connsiteY206" fmla="*/ 2773778 h 4421563"/>
              <a:gd name="connsiteX207" fmla="*/ 829121 w 1740780"/>
              <a:gd name="connsiteY207" fmla="*/ 2775015 h 4421563"/>
              <a:gd name="connsiteX208" fmla="*/ 816747 w 1740780"/>
              <a:gd name="connsiteY208" fmla="*/ 2766353 h 4421563"/>
              <a:gd name="connsiteX209" fmla="*/ 817985 w 1740780"/>
              <a:gd name="connsiteY209" fmla="*/ 2760167 h 4421563"/>
              <a:gd name="connsiteX210" fmla="*/ 810561 w 1740780"/>
              <a:gd name="connsiteY210" fmla="*/ 2750268 h 4421563"/>
              <a:gd name="connsiteX211" fmla="*/ 811798 w 1740780"/>
              <a:gd name="connsiteY211" fmla="*/ 2740369 h 4421563"/>
              <a:gd name="connsiteX212" fmla="*/ 808086 w 1740780"/>
              <a:gd name="connsiteY212" fmla="*/ 2731708 h 4421563"/>
              <a:gd name="connsiteX213" fmla="*/ 788288 w 1740780"/>
              <a:gd name="connsiteY213" fmla="*/ 2734182 h 4421563"/>
              <a:gd name="connsiteX214" fmla="*/ 772203 w 1740780"/>
              <a:gd name="connsiteY214" fmla="*/ 2740369 h 4421563"/>
              <a:gd name="connsiteX215" fmla="*/ 759829 w 1740780"/>
              <a:gd name="connsiteY215" fmla="*/ 2766353 h 4421563"/>
              <a:gd name="connsiteX216" fmla="*/ 748693 w 1740780"/>
              <a:gd name="connsiteY216" fmla="*/ 2783677 h 4421563"/>
              <a:gd name="connsiteX217" fmla="*/ 736320 w 1740780"/>
              <a:gd name="connsiteY217" fmla="*/ 2814610 h 4421563"/>
              <a:gd name="connsiteX218" fmla="*/ 715285 w 1740780"/>
              <a:gd name="connsiteY218" fmla="*/ 2867816 h 4421563"/>
              <a:gd name="connsiteX219" fmla="*/ 712810 w 1740780"/>
              <a:gd name="connsiteY219" fmla="*/ 2885139 h 4421563"/>
              <a:gd name="connsiteX220" fmla="*/ 707860 w 1740780"/>
              <a:gd name="connsiteY220" fmla="*/ 2893801 h 4421563"/>
              <a:gd name="connsiteX221" fmla="*/ 706623 w 1740780"/>
              <a:gd name="connsiteY221" fmla="*/ 2911124 h 4421563"/>
              <a:gd name="connsiteX222" fmla="*/ 696724 w 1740780"/>
              <a:gd name="connsiteY222" fmla="*/ 2917310 h 4421563"/>
              <a:gd name="connsiteX223" fmla="*/ 558140 w 1740780"/>
              <a:gd name="connsiteY223" fmla="*/ 2907412 h 4421563"/>
              <a:gd name="connsiteX224" fmla="*/ 419556 w 1740780"/>
              <a:gd name="connsiteY224" fmla="*/ 2888852 h 4421563"/>
              <a:gd name="connsiteX225" fmla="*/ 392334 w 1740780"/>
              <a:gd name="connsiteY225" fmla="*/ 2883902 h 4421563"/>
              <a:gd name="connsiteX226" fmla="*/ 361401 w 1740780"/>
              <a:gd name="connsiteY226" fmla="*/ 2860392 h 4421563"/>
              <a:gd name="connsiteX227" fmla="*/ 320568 w 1740780"/>
              <a:gd name="connsiteY227" fmla="*/ 2838120 h 4421563"/>
              <a:gd name="connsiteX228" fmla="*/ 264887 w 1740780"/>
              <a:gd name="connsiteY228" fmla="*/ 2755217 h 4421563"/>
              <a:gd name="connsiteX229" fmla="*/ 153525 w 1740780"/>
              <a:gd name="connsiteY229" fmla="*/ 2584463 h 4421563"/>
              <a:gd name="connsiteX230" fmla="*/ 58249 w 1740780"/>
              <a:gd name="connsiteY230" fmla="*/ 2433506 h 4421563"/>
              <a:gd name="connsiteX231" fmla="*/ 14942 w 1740780"/>
              <a:gd name="connsiteY231" fmla="*/ 2353078 h 4421563"/>
              <a:gd name="connsiteX232" fmla="*/ 93 w 1740780"/>
              <a:gd name="connsiteY232" fmla="*/ 2280074 h 4421563"/>
              <a:gd name="connsiteX233" fmla="*/ 24840 w 1740780"/>
              <a:gd name="connsiteY233" fmla="*/ 2229342 h 4421563"/>
              <a:gd name="connsiteX234" fmla="*/ 55774 w 1740780"/>
              <a:gd name="connsiteY234" fmla="*/ 2215731 h 4421563"/>
              <a:gd name="connsiteX235" fmla="*/ 80521 w 1740780"/>
              <a:gd name="connsiteY235" fmla="*/ 2189747 h 4421563"/>
              <a:gd name="connsiteX236" fmla="*/ 102794 w 1740780"/>
              <a:gd name="connsiteY236" fmla="*/ 2174899 h 4421563"/>
              <a:gd name="connsiteX237" fmla="*/ 183222 w 1740780"/>
              <a:gd name="connsiteY237" fmla="*/ 2101895 h 4421563"/>
              <a:gd name="connsiteX238" fmla="*/ 272311 w 1740780"/>
              <a:gd name="connsiteY238" fmla="*/ 2028891 h 4421563"/>
              <a:gd name="connsiteX239" fmla="*/ 266124 w 1740780"/>
              <a:gd name="connsiteY239" fmla="*/ 1991770 h 4421563"/>
              <a:gd name="connsiteX240" fmla="*/ 350264 w 1740780"/>
              <a:gd name="connsiteY240" fmla="*/ 1844525 h 4421563"/>
              <a:gd name="connsiteX241" fmla="*/ 450490 w 1740780"/>
              <a:gd name="connsiteY241" fmla="*/ 1714603 h 4421563"/>
              <a:gd name="connsiteX242" fmla="*/ 457914 w 1740780"/>
              <a:gd name="connsiteY242" fmla="*/ 1702230 h 4421563"/>
              <a:gd name="connsiteX243" fmla="*/ 462863 w 1740780"/>
              <a:gd name="connsiteY243" fmla="*/ 1670059 h 4421563"/>
              <a:gd name="connsiteX244" fmla="*/ 456677 w 1740780"/>
              <a:gd name="connsiteY244" fmla="*/ 1571070 h 4421563"/>
              <a:gd name="connsiteX245" fmla="*/ 456677 w 1740780"/>
              <a:gd name="connsiteY245" fmla="*/ 1385467 h 4421563"/>
              <a:gd name="connsiteX246" fmla="*/ 461626 w 1740780"/>
              <a:gd name="connsiteY246" fmla="*/ 1314937 h 4421563"/>
              <a:gd name="connsiteX247" fmla="*/ 426980 w 1740780"/>
              <a:gd name="connsiteY247" fmla="*/ 1277817 h 4421563"/>
              <a:gd name="connsiteX248" fmla="*/ 386148 w 1740780"/>
              <a:gd name="connsiteY248" fmla="*/ 1241933 h 4421563"/>
              <a:gd name="connsiteX249" fmla="*/ 377486 w 1740780"/>
              <a:gd name="connsiteY249" fmla="*/ 1224610 h 4421563"/>
              <a:gd name="connsiteX250" fmla="*/ 407183 w 1740780"/>
              <a:gd name="connsiteY250" fmla="*/ 1139233 h 4421563"/>
              <a:gd name="connsiteX251" fmla="*/ 435642 w 1740780"/>
              <a:gd name="connsiteY251" fmla="*/ 1074891 h 4421563"/>
              <a:gd name="connsiteX252" fmla="*/ 445541 w 1740780"/>
              <a:gd name="connsiteY252" fmla="*/ 1016735 h 4421563"/>
              <a:gd name="connsiteX253" fmla="*/ 471525 w 1740780"/>
              <a:gd name="connsiteY253" fmla="*/ 962292 h 4421563"/>
              <a:gd name="connsiteX254" fmla="*/ 482661 w 1740780"/>
              <a:gd name="connsiteY254" fmla="*/ 940019 h 4421563"/>
              <a:gd name="connsiteX255" fmla="*/ 497509 w 1740780"/>
              <a:gd name="connsiteY255" fmla="*/ 926408 h 4421563"/>
              <a:gd name="connsiteX256" fmla="*/ 517307 w 1740780"/>
              <a:gd name="connsiteY256" fmla="*/ 906611 h 4421563"/>
              <a:gd name="connsiteX257" fmla="*/ 537105 w 1740780"/>
              <a:gd name="connsiteY257" fmla="*/ 899187 h 4421563"/>
              <a:gd name="connsiteX258" fmla="*/ 544529 w 1740780"/>
              <a:gd name="connsiteY258" fmla="*/ 889288 h 4421563"/>
              <a:gd name="connsiteX259" fmla="*/ 569276 w 1740780"/>
              <a:gd name="connsiteY259" fmla="*/ 883101 h 4421563"/>
              <a:gd name="connsiteX260" fmla="*/ 590311 w 1740780"/>
              <a:gd name="connsiteY260" fmla="*/ 863303 h 4421563"/>
              <a:gd name="connsiteX261" fmla="*/ 636094 w 1740780"/>
              <a:gd name="connsiteY261" fmla="*/ 863303 h 4421563"/>
              <a:gd name="connsiteX262" fmla="*/ 652180 w 1740780"/>
              <a:gd name="connsiteY262" fmla="*/ 867015 h 4421563"/>
              <a:gd name="connsiteX263" fmla="*/ 658366 w 1740780"/>
              <a:gd name="connsiteY263" fmla="*/ 862066 h 4421563"/>
              <a:gd name="connsiteX264" fmla="*/ 668265 w 1740780"/>
              <a:gd name="connsiteY264" fmla="*/ 854642 h 4421563"/>
              <a:gd name="connsiteX265" fmla="*/ 667028 w 1740780"/>
              <a:gd name="connsiteY265" fmla="*/ 724720 h 4421563"/>
              <a:gd name="connsiteX266" fmla="*/ 683113 w 1740780"/>
              <a:gd name="connsiteY266" fmla="*/ 566339 h 4421563"/>
              <a:gd name="connsiteX267" fmla="*/ 681876 w 1740780"/>
              <a:gd name="connsiteY267" fmla="*/ 480961 h 4421563"/>
              <a:gd name="connsiteX268" fmla="*/ 669502 w 1740780"/>
              <a:gd name="connsiteY268" fmla="*/ 525506 h 4421563"/>
              <a:gd name="connsiteX269" fmla="*/ 684351 w 1740780"/>
              <a:gd name="connsiteY269" fmla="*/ 453739 h 4421563"/>
              <a:gd name="connsiteX270" fmla="*/ 673215 w 1740780"/>
              <a:gd name="connsiteY270" fmla="*/ 420331 h 4421563"/>
              <a:gd name="connsiteX271" fmla="*/ 667028 w 1740780"/>
              <a:gd name="connsiteY271" fmla="*/ 373312 h 4421563"/>
              <a:gd name="connsiteX272" fmla="*/ 648467 w 1740780"/>
              <a:gd name="connsiteY272" fmla="*/ 188946 h 4421563"/>
              <a:gd name="connsiteX273" fmla="*/ 680639 w 1740780"/>
              <a:gd name="connsiteY273" fmla="*/ 89958 h 4421563"/>
              <a:gd name="connsiteX274" fmla="*/ 737557 w 1740780"/>
              <a:gd name="connsiteY274" fmla="*/ 39226 h 4421563"/>
              <a:gd name="connsiteX275" fmla="*/ 808086 w 1740780"/>
              <a:gd name="connsiteY275" fmla="*/ 24378 h 4421563"/>
              <a:gd name="connsiteX276" fmla="*/ 871191 w 1740780"/>
              <a:gd name="connsiteY276"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0987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14806 w 1740780"/>
              <a:gd name="connsiteY62" fmla="*/ 1440492 h 4421563"/>
              <a:gd name="connsiteX63" fmla="*/ 1111535 w 1740780"/>
              <a:gd name="connsiteY63" fmla="*/ 1442722 h 4421563"/>
              <a:gd name="connsiteX64" fmla="*/ 1115924 w 1740780"/>
              <a:gd name="connsiteY64" fmla="*/ 1444511 h 4421563"/>
              <a:gd name="connsiteX65" fmla="*/ 1140629 w 1740780"/>
              <a:gd name="connsiteY65" fmla="*/ 1464304 h 4421563"/>
              <a:gd name="connsiteX66" fmla="*/ 1207304 w 1740780"/>
              <a:gd name="connsiteY66" fmla="*/ 1478592 h 4421563"/>
              <a:gd name="connsiteX67" fmla="*/ 1200987 w 1740780"/>
              <a:gd name="connsiteY67" fmla="*/ 1418905 h 4421563"/>
              <a:gd name="connsiteX68" fmla="*/ 1462646 w 1740780"/>
              <a:gd name="connsiteY68" fmla="*/ 1309988 h 4421563"/>
              <a:gd name="connsiteX69" fmla="*/ 1460171 w 1740780"/>
              <a:gd name="connsiteY69" fmla="*/ 1360719 h 4421563"/>
              <a:gd name="connsiteX70" fmla="*/ 1484918 w 1740780"/>
              <a:gd name="connsiteY70" fmla="*/ 1404028 h 4421563"/>
              <a:gd name="connsiteX71" fmla="*/ 1497292 w 1740780"/>
              <a:gd name="connsiteY71" fmla="*/ 1422588 h 4421563"/>
              <a:gd name="connsiteX72" fmla="*/ 1484918 w 1740780"/>
              <a:gd name="connsiteY72" fmla="*/ 1365669 h 4421563"/>
              <a:gd name="connsiteX73" fmla="*/ 1462646 w 1740780"/>
              <a:gd name="connsiteY73" fmla="*/ 1309988 h 4421563"/>
              <a:gd name="connsiteX74" fmla="*/ 1138247 w 1740780"/>
              <a:gd name="connsiteY74" fmla="*/ 826131 h 4421563"/>
              <a:gd name="connsiteX75" fmla="*/ 764392 w 1740780"/>
              <a:gd name="connsiteY75" fmla="*/ 885661 h 4421563"/>
              <a:gd name="connsiteX76" fmla="*/ 623896 w 1740780"/>
              <a:gd name="connsiteY76" fmla="*/ 933286 h 4421563"/>
              <a:gd name="connsiteX77" fmla="*/ 785821 w 1740780"/>
              <a:gd name="connsiteY77" fmla="*/ 1566699 h 4421563"/>
              <a:gd name="connsiteX78" fmla="*/ 942986 w 1740780"/>
              <a:gd name="connsiteY78" fmla="*/ 1500023 h 4421563"/>
              <a:gd name="connsiteX79" fmla="*/ 984048 w 1740780"/>
              <a:gd name="connsiteY79" fmla="*/ 1447123 h 4421563"/>
              <a:gd name="connsiteX80" fmla="*/ 1041688 w 1740780"/>
              <a:gd name="connsiteY80" fmla="*/ 1439665 h 4421563"/>
              <a:gd name="connsiteX81" fmla="*/ 1038606 w 1740780"/>
              <a:gd name="connsiteY81" fmla="*/ 1438110 h 4421563"/>
              <a:gd name="connsiteX82" fmla="*/ 1045750 w 1740780"/>
              <a:gd name="connsiteY82" fmla="*/ 1421442 h 4421563"/>
              <a:gd name="connsiteX83" fmla="*/ 1081469 w 1740780"/>
              <a:gd name="connsiteY83" fmla="*/ 1400011 h 4421563"/>
              <a:gd name="connsiteX84" fmla="*/ 1098137 w 1740780"/>
              <a:gd name="connsiteY84" fmla="*/ 1392867 h 4421563"/>
              <a:gd name="connsiteX85" fmla="*/ 1107662 w 1740780"/>
              <a:gd name="connsiteY85" fmla="*/ 1390486 h 4421563"/>
              <a:gd name="connsiteX86" fmla="*/ 1114806 w 1740780"/>
              <a:gd name="connsiteY86" fmla="*/ 1385724 h 4421563"/>
              <a:gd name="connsiteX87" fmla="*/ 1121950 w 1740780"/>
              <a:gd name="connsiteY87" fmla="*/ 1383342 h 4421563"/>
              <a:gd name="connsiteX88" fmla="*/ 1148143 w 1740780"/>
              <a:gd name="connsiteY88" fmla="*/ 1369055 h 4421563"/>
              <a:gd name="connsiteX89" fmla="*/ 1181516 w 1740780"/>
              <a:gd name="connsiteY89" fmla="*/ 1360497 h 4421563"/>
              <a:gd name="connsiteX90" fmla="*/ 1194574 w 1740780"/>
              <a:gd name="connsiteY90" fmla="*/ 1358311 h 4421563"/>
              <a:gd name="connsiteX91" fmla="*/ 1138247 w 1740780"/>
              <a:gd name="connsiteY91" fmla="*/ 826131 h 4421563"/>
              <a:gd name="connsiteX92" fmla="*/ 1112475 w 1740780"/>
              <a:gd name="connsiteY92" fmla="*/ 290409 h 4421563"/>
              <a:gd name="connsiteX93" fmla="*/ 1116187 w 1740780"/>
              <a:gd name="connsiteY93" fmla="*/ 305257 h 4421563"/>
              <a:gd name="connsiteX94" fmla="*/ 1116187 w 1740780"/>
              <a:gd name="connsiteY94" fmla="*/ 295358 h 4421563"/>
              <a:gd name="connsiteX95" fmla="*/ 1112475 w 1740780"/>
              <a:gd name="connsiteY95" fmla="*/ 290409 h 4421563"/>
              <a:gd name="connsiteX96" fmla="*/ 871191 w 1740780"/>
              <a:gd name="connsiteY96" fmla="*/ 868 h 4421563"/>
              <a:gd name="connsiteX97" fmla="*/ 949144 w 1740780"/>
              <a:gd name="connsiteY97" fmla="*/ 24378 h 4421563"/>
              <a:gd name="connsiteX98" fmla="*/ 999876 w 1740780"/>
              <a:gd name="connsiteY98" fmla="*/ 62736 h 4421563"/>
              <a:gd name="connsiteX99" fmla="*/ 1035759 w 1740780"/>
              <a:gd name="connsiteY99" fmla="*/ 99857 h 4421563"/>
              <a:gd name="connsiteX100" fmla="*/ 1045658 w 1740780"/>
              <a:gd name="connsiteY100" fmla="*/ 120892 h 4421563"/>
              <a:gd name="connsiteX101" fmla="*/ 1095152 w 1740780"/>
              <a:gd name="connsiteY101" fmla="*/ 185234 h 4421563"/>
              <a:gd name="connsiteX102" fmla="*/ 1106288 w 1740780"/>
              <a:gd name="connsiteY102" fmla="*/ 218642 h 4421563"/>
              <a:gd name="connsiteX103" fmla="*/ 1093915 w 1740780"/>
              <a:gd name="connsiteY103" fmla="*/ 187709 h 4421563"/>
              <a:gd name="connsiteX104" fmla="*/ 1107526 w 1740780"/>
              <a:gd name="connsiteY104" fmla="*/ 248339 h 4421563"/>
              <a:gd name="connsiteX105" fmla="*/ 1093915 w 1740780"/>
              <a:gd name="connsiteY105" fmla="*/ 198845 h 4421563"/>
              <a:gd name="connsiteX106" fmla="*/ 1076592 w 1740780"/>
              <a:gd name="connsiteY106" fmla="*/ 183997 h 4421563"/>
              <a:gd name="connsiteX107" fmla="*/ 1097627 w 1740780"/>
              <a:gd name="connsiteY107" fmla="*/ 228541 h 4421563"/>
              <a:gd name="connsiteX108" fmla="*/ 1110000 w 1740780"/>
              <a:gd name="connsiteY108" fmla="*/ 273086 h 4421563"/>
              <a:gd name="connsiteX109" fmla="*/ 1127323 w 1740780"/>
              <a:gd name="connsiteY109" fmla="*/ 306494 h 4421563"/>
              <a:gd name="connsiteX110" fmla="*/ 1117424 w 1740780"/>
              <a:gd name="connsiteY110" fmla="*/ 316393 h 4421563"/>
              <a:gd name="connsiteX111" fmla="*/ 1117424 w 1740780"/>
              <a:gd name="connsiteY111" fmla="*/ 333716 h 4421563"/>
              <a:gd name="connsiteX112" fmla="*/ 1117424 w 1740780"/>
              <a:gd name="connsiteY112" fmla="*/ 354751 h 4421563"/>
              <a:gd name="connsiteX113" fmla="*/ 1134747 w 1740780"/>
              <a:gd name="connsiteY113" fmla="*/ 438891 h 4421563"/>
              <a:gd name="connsiteX114" fmla="*/ 1158257 w 1740780"/>
              <a:gd name="connsiteY114" fmla="*/ 579950 h 4421563"/>
              <a:gd name="connsiteX115" fmla="*/ 1237448 w 1740780"/>
              <a:gd name="connsiteY115" fmla="*/ 692549 h 4421563"/>
              <a:gd name="connsiteX116" fmla="*/ 1299315 w 1740780"/>
              <a:gd name="connsiteY116" fmla="*/ 737093 h 4421563"/>
              <a:gd name="connsiteX117" fmla="*/ 1337673 w 1740780"/>
              <a:gd name="connsiteY117" fmla="*/ 737093 h 4421563"/>
              <a:gd name="connsiteX118" fmla="*/ 1379743 w 1740780"/>
              <a:gd name="connsiteY118" fmla="*/ 749467 h 4421563"/>
              <a:gd name="connsiteX119" fmla="*/ 1428000 w 1740780"/>
              <a:gd name="connsiteY119" fmla="*/ 738331 h 4421563"/>
              <a:gd name="connsiteX120" fmla="*/ 1550498 w 1740780"/>
              <a:gd name="connsiteY120" fmla="*/ 780401 h 4421563"/>
              <a:gd name="connsiteX121" fmla="*/ 1629689 w 1740780"/>
              <a:gd name="connsiteY121" fmla="*/ 833607 h 4421563"/>
              <a:gd name="connsiteX122" fmla="*/ 1642062 w 1740780"/>
              <a:gd name="connsiteY122" fmla="*/ 852167 h 4421563"/>
              <a:gd name="connsiteX123" fmla="*/ 1612366 w 1740780"/>
              <a:gd name="connsiteY123" fmla="*/ 915272 h 4421563"/>
              <a:gd name="connsiteX124" fmla="*/ 1634638 w 1740780"/>
              <a:gd name="connsiteY124" fmla="*/ 927646 h 4421563"/>
              <a:gd name="connsiteX125" fmla="*/ 1649486 w 1740780"/>
              <a:gd name="connsiteY125" fmla="*/ 949918 h 4421563"/>
              <a:gd name="connsiteX126" fmla="*/ 1637113 w 1740780"/>
              <a:gd name="connsiteY126" fmla="*/ 1010548 h 4421563"/>
              <a:gd name="connsiteX127" fmla="*/ 1603704 w 1740780"/>
              <a:gd name="connsiteY127" fmla="*/ 1069941 h 4421563"/>
              <a:gd name="connsiteX128" fmla="*/ 1637113 w 1740780"/>
              <a:gd name="connsiteY128" fmla="*/ 1227085 h 4421563"/>
              <a:gd name="connsiteX129" fmla="*/ 1674233 w 1740780"/>
              <a:gd name="connsiteY129" fmla="*/ 1426300 h 4421563"/>
              <a:gd name="connsiteX130" fmla="*/ 1697743 w 1740780"/>
              <a:gd name="connsiteY130" fmla="*/ 1543849 h 4421563"/>
              <a:gd name="connsiteX131" fmla="*/ 1681657 w 1740780"/>
              <a:gd name="connsiteY131" fmla="*/ 1595818 h 4421563"/>
              <a:gd name="connsiteX132" fmla="*/ 1644537 w 1740780"/>
              <a:gd name="connsiteY132" fmla="*/ 1629226 h 4421563"/>
              <a:gd name="connsiteX133" fmla="*/ 1618552 w 1740780"/>
              <a:gd name="connsiteY133" fmla="*/ 1630463 h 4421563"/>
              <a:gd name="connsiteX134" fmla="*/ 1586381 w 1740780"/>
              <a:gd name="connsiteY134" fmla="*/ 1639125 h 4421563"/>
              <a:gd name="connsiteX135" fmla="*/ 1560397 w 1740780"/>
              <a:gd name="connsiteY135" fmla="*/ 1645312 h 4421563"/>
              <a:gd name="connsiteX136" fmla="*/ 1562872 w 1740780"/>
              <a:gd name="connsiteY136" fmla="*/ 1677483 h 4421563"/>
              <a:gd name="connsiteX137" fmla="*/ 1601229 w 1740780"/>
              <a:gd name="connsiteY137" fmla="*/ 1705942 h 4421563"/>
              <a:gd name="connsiteX138" fmla="*/ 1582669 w 1740780"/>
              <a:gd name="connsiteY138" fmla="*/ 1736876 h 4421563"/>
              <a:gd name="connsiteX139" fmla="*/ 1564109 w 1740780"/>
              <a:gd name="connsiteY139" fmla="*/ 1745537 h 4421563"/>
              <a:gd name="connsiteX140" fmla="*/ 1561634 w 1740780"/>
              <a:gd name="connsiteY140" fmla="*/ 1766572 h 4421563"/>
              <a:gd name="connsiteX141" fmla="*/ 1543074 w 1740780"/>
              <a:gd name="connsiteY141" fmla="*/ 1777708 h 4421563"/>
              <a:gd name="connsiteX142" fmla="*/ 1509665 w 1740780"/>
              <a:gd name="connsiteY142" fmla="*/ 1771522 h 4421563"/>
              <a:gd name="connsiteX143" fmla="*/ 1502241 w 1740780"/>
              <a:gd name="connsiteY143" fmla="*/ 1777708 h 4421563"/>
              <a:gd name="connsiteX144" fmla="*/ 1488630 w 1740780"/>
              <a:gd name="connsiteY144" fmla="*/ 1786370 h 4421563"/>
              <a:gd name="connsiteX145" fmla="*/ 1551735 w 1740780"/>
              <a:gd name="connsiteY145" fmla="*/ 1864323 h 4421563"/>
              <a:gd name="connsiteX146" fmla="*/ 1582669 w 1740780"/>
              <a:gd name="connsiteY146" fmla="*/ 1979397 h 4421563"/>
              <a:gd name="connsiteX147" fmla="*/ 1582669 w 1740780"/>
              <a:gd name="connsiteY147" fmla="*/ 2079622 h 4421563"/>
              <a:gd name="connsiteX148" fmla="*/ 1592568 w 1740780"/>
              <a:gd name="connsiteY148" fmla="*/ 2119218 h 4421563"/>
              <a:gd name="connsiteX149" fmla="*/ 1607416 w 1740780"/>
              <a:gd name="connsiteY149" fmla="*/ 2163763 h 4421563"/>
              <a:gd name="connsiteX150" fmla="*/ 1609891 w 1740780"/>
              <a:gd name="connsiteY150" fmla="*/ 2197171 h 4421563"/>
              <a:gd name="connsiteX151" fmla="*/ 1621027 w 1740780"/>
              <a:gd name="connsiteY151" fmla="*/ 2219443 h 4421563"/>
              <a:gd name="connsiteX152" fmla="*/ 1633401 w 1740780"/>
              <a:gd name="connsiteY152" fmla="*/ 2267700 h 4421563"/>
              <a:gd name="connsiteX153" fmla="*/ 1653198 w 1740780"/>
              <a:gd name="connsiteY153" fmla="*/ 2319669 h 4421563"/>
              <a:gd name="connsiteX154" fmla="*/ 1664334 w 1740780"/>
              <a:gd name="connsiteY154" fmla="*/ 2374113 h 4421563"/>
              <a:gd name="connsiteX155" fmla="*/ 1687844 w 1740780"/>
              <a:gd name="connsiteY155" fmla="*/ 2438455 h 4421563"/>
              <a:gd name="connsiteX156" fmla="*/ 1702692 w 1740780"/>
              <a:gd name="connsiteY156" fmla="*/ 2500323 h 4421563"/>
              <a:gd name="connsiteX157" fmla="*/ 1710116 w 1740780"/>
              <a:gd name="connsiteY157" fmla="*/ 2528782 h 4421563"/>
              <a:gd name="connsiteX158" fmla="*/ 1712591 w 1740780"/>
              <a:gd name="connsiteY158" fmla="*/ 2569614 h 4421563"/>
              <a:gd name="connsiteX159" fmla="*/ 1736101 w 1740780"/>
              <a:gd name="connsiteY159" fmla="*/ 2643856 h 4421563"/>
              <a:gd name="connsiteX160" fmla="*/ 1731151 w 1740780"/>
              <a:gd name="connsiteY160" fmla="*/ 2690875 h 4421563"/>
              <a:gd name="connsiteX161" fmla="*/ 1629689 w 1740780"/>
              <a:gd name="connsiteY161" fmla="*/ 2720571 h 4421563"/>
              <a:gd name="connsiteX162" fmla="*/ 1492342 w 1740780"/>
              <a:gd name="connsiteY162" fmla="*/ 2747793 h 4421563"/>
              <a:gd name="connsiteX163" fmla="*/ 1468833 w 1740780"/>
              <a:gd name="connsiteY163" fmla="*/ 2906174 h 4421563"/>
              <a:gd name="connsiteX164" fmla="*/ 1450272 w 1740780"/>
              <a:gd name="connsiteY164" fmla="*/ 3086828 h 4421563"/>
              <a:gd name="connsiteX165" fmla="*/ 1456459 w 1740780"/>
              <a:gd name="connsiteY165" fmla="*/ 3201902 h 4421563"/>
              <a:gd name="connsiteX166" fmla="*/ 1462646 w 1740780"/>
              <a:gd name="connsiteY166" fmla="*/ 3273668 h 4421563"/>
              <a:gd name="connsiteX167" fmla="*/ 1439136 w 1740780"/>
              <a:gd name="connsiteY167" fmla="*/ 3443186 h 4421563"/>
              <a:gd name="connsiteX168" fmla="*/ 1373556 w 1740780"/>
              <a:gd name="connsiteY168" fmla="*/ 3674571 h 4421563"/>
              <a:gd name="connsiteX169" fmla="*/ 1273331 w 1740780"/>
              <a:gd name="connsiteY169" fmla="*/ 3923279 h 4421563"/>
              <a:gd name="connsiteX170" fmla="*/ 1227549 w 1740780"/>
              <a:gd name="connsiteY170" fmla="*/ 4030928 h 4421563"/>
              <a:gd name="connsiteX171" fmla="*/ 1232498 w 1740780"/>
              <a:gd name="connsiteY171" fmla="*/ 4048251 h 4421563"/>
              <a:gd name="connsiteX172" fmla="*/ 1226311 w 1740780"/>
              <a:gd name="connsiteY172" fmla="*/ 4094033 h 4421563"/>
              <a:gd name="connsiteX173" fmla="*/ 1263432 w 1740780"/>
              <a:gd name="connsiteY173" fmla="*/ 4126205 h 4421563"/>
              <a:gd name="connsiteX174" fmla="*/ 1288179 w 1740780"/>
              <a:gd name="connsiteY174" fmla="*/ 4189310 h 4421563"/>
              <a:gd name="connsiteX175" fmla="*/ 1284467 w 1740780"/>
              <a:gd name="connsiteY175" fmla="*/ 4204158 h 4421563"/>
              <a:gd name="connsiteX176" fmla="*/ 1274568 w 1740780"/>
              <a:gd name="connsiteY176" fmla="*/ 4207870 h 4421563"/>
              <a:gd name="connsiteX177" fmla="*/ 1295603 w 1740780"/>
              <a:gd name="connsiteY177" fmla="*/ 4238804 h 4421563"/>
              <a:gd name="connsiteX178" fmla="*/ 1315401 w 1740780"/>
              <a:gd name="connsiteY178" fmla="*/ 4295722 h 4421563"/>
              <a:gd name="connsiteX179" fmla="*/ 1315401 w 1740780"/>
              <a:gd name="connsiteY179" fmla="*/ 4353878 h 4421563"/>
              <a:gd name="connsiteX180" fmla="*/ 1290654 w 1740780"/>
              <a:gd name="connsiteY180" fmla="*/ 4410796 h 4421563"/>
              <a:gd name="connsiteX181" fmla="*/ 1168156 w 1740780"/>
              <a:gd name="connsiteY181" fmla="*/ 4418220 h 4421563"/>
              <a:gd name="connsiteX182" fmla="*/ 1079066 w 1740780"/>
              <a:gd name="connsiteY182" fmla="*/ 4414508 h 4421563"/>
              <a:gd name="connsiteX183" fmla="*/ 1054319 w 1740780"/>
              <a:gd name="connsiteY183" fmla="*/ 4378625 h 4421563"/>
              <a:gd name="connsiteX184" fmla="*/ 1043183 w 1740780"/>
              <a:gd name="connsiteY184" fmla="*/ 4340267 h 4421563"/>
              <a:gd name="connsiteX185" fmla="*/ 1028335 w 1740780"/>
              <a:gd name="connsiteY185" fmla="*/ 4378625 h 4421563"/>
              <a:gd name="connsiteX186" fmla="*/ 987502 w 1740780"/>
              <a:gd name="connsiteY186" fmla="*/ 4410796 h 4421563"/>
              <a:gd name="connsiteX187" fmla="*/ 871191 w 1740780"/>
              <a:gd name="connsiteY187" fmla="*/ 4412033 h 4421563"/>
              <a:gd name="connsiteX188" fmla="*/ 792000 w 1740780"/>
              <a:gd name="connsiteY188" fmla="*/ 4374913 h 4421563"/>
              <a:gd name="connsiteX189" fmla="*/ 773440 w 1740780"/>
              <a:gd name="connsiteY189" fmla="*/ 4300672 h 4421563"/>
              <a:gd name="connsiteX190" fmla="*/ 788288 w 1740780"/>
              <a:gd name="connsiteY190" fmla="*/ 4242516 h 4421563"/>
              <a:gd name="connsiteX191" fmla="*/ 805611 w 1740780"/>
              <a:gd name="connsiteY191" fmla="*/ 4173224 h 4421563"/>
              <a:gd name="connsiteX192" fmla="*/ 799425 w 1740780"/>
              <a:gd name="connsiteY192" fmla="*/ 4141053 h 4421563"/>
              <a:gd name="connsiteX193" fmla="*/ 821697 w 1740780"/>
              <a:gd name="connsiteY193" fmla="*/ 4103932 h 4421563"/>
              <a:gd name="connsiteX194" fmla="*/ 820460 w 1740780"/>
              <a:gd name="connsiteY194" fmla="*/ 4069286 h 4421563"/>
              <a:gd name="connsiteX195" fmla="*/ 850156 w 1740780"/>
              <a:gd name="connsiteY195" fmla="*/ 4022267 h 4421563"/>
              <a:gd name="connsiteX196" fmla="*/ 866242 w 1740780"/>
              <a:gd name="connsiteY196" fmla="*/ 4002469 h 4421563"/>
              <a:gd name="connsiteX197" fmla="*/ 863767 w 1740780"/>
              <a:gd name="connsiteY197" fmla="*/ 3940602 h 4421563"/>
              <a:gd name="connsiteX198" fmla="*/ 879852 w 1740780"/>
              <a:gd name="connsiteY198" fmla="*/ 3904718 h 4421563"/>
              <a:gd name="connsiteX199" fmla="*/ 882327 w 1740780"/>
              <a:gd name="connsiteY199" fmla="*/ 3842851 h 4421563"/>
              <a:gd name="connsiteX200" fmla="*/ 869954 w 1740780"/>
              <a:gd name="connsiteY200" fmla="*/ 3647349 h 4421563"/>
              <a:gd name="connsiteX201" fmla="*/ 892226 w 1740780"/>
              <a:gd name="connsiteY201" fmla="*/ 3381318 h 4421563"/>
              <a:gd name="connsiteX202" fmla="*/ 950382 w 1740780"/>
              <a:gd name="connsiteY202" fmla="*/ 3235310 h 4421563"/>
              <a:gd name="connsiteX203" fmla="*/ 982553 w 1740780"/>
              <a:gd name="connsiteY203" fmla="*/ 3166019 h 4421563"/>
              <a:gd name="connsiteX204" fmla="*/ 961518 w 1740780"/>
              <a:gd name="connsiteY204" fmla="*/ 3049707 h 4421563"/>
              <a:gd name="connsiteX205" fmla="*/ 895938 w 1740780"/>
              <a:gd name="connsiteY205" fmla="*/ 2870291 h 4421563"/>
              <a:gd name="connsiteX206" fmla="*/ 857580 w 1740780"/>
              <a:gd name="connsiteY206" fmla="*/ 2773778 h 4421563"/>
              <a:gd name="connsiteX207" fmla="*/ 829121 w 1740780"/>
              <a:gd name="connsiteY207" fmla="*/ 2775015 h 4421563"/>
              <a:gd name="connsiteX208" fmla="*/ 816747 w 1740780"/>
              <a:gd name="connsiteY208" fmla="*/ 2766353 h 4421563"/>
              <a:gd name="connsiteX209" fmla="*/ 817985 w 1740780"/>
              <a:gd name="connsiteY209" fmla="*/ 2760167 h 4421563"/>
              <a:gd name="connsiteX210" fmla="*/ 810561 w 1740780"/>
              <a:gd name="connsiteY210" fmla="*/ 2750268 h 4421563"/>
              <a:gd name="connsiteX211" fmla="*/ 811798 w 1740780"/>
              <a:gd name="connsiteY211" fmla="*/ 2740369 h 4421563"/>
              <a:gd name="connsiteX212" fmla="*/ 808086 w 1740780"/>
              <a:gd name="connsiteY212" fmla="*/ 2731708 h 4421563"/>
              <a:gd name="connsiteX213" fmla="*/ 788288 w 1740780"/>
              <a:gd name="connsiteY213" fmla="*/ 2734182 h 4421563"/>
              <a:gd name="connsiteX214" fmla="*/ 772203 w 1740780"/>
              <a:gd name="connsiteY214" fmla="*/ 2740369 h 4421563"/>
              <a:gd name="connsiteX215" fmla="*/ 759829 w 1740780"/>
              <a:gd name="connsiteY215" fmla="*/ 2766353 h 4421563"/>
              <a:gd name="connsiteX216" fmla="*/ 748693 w 1740780"/>
              <a:gd name="connsiteY216" fmla="*/ 2783677 h 4421563"/>
              <a:gd name="connsiteX217" fmla="*/ 736320 w 1740780"/>
              <a:gd name="connsiteY217" fmla="*/ 2814610 h 4421563"/>
              <a:gd name="connsiteX218" fmla="*/ 715285 w 1740780"/>
              <a:gd name="connsiteY218" fmla="*/ 2867816 h 4421563"/>
              <a:gd name="connsiteX219" fmla="*/ 712810 w 1740780"/>
              <a:gd name="connsiteY219" fmla="*/ 2885139 h 4421563"/>
              <a:gd name="connsiteX220" fmla="*/ 707860 w 1740780"/>
              <a:gd name="connsiteY220" fmla="*/ 2893801 h 4421563"/>
              <a:gd name="connsiteX221" fmla="*/ 706623 w 1740780"/>
              <a:gd name="connsiteY221" fmla="*/ 2911124 h 4421563"/>
              <a:gd name="connsiteX222" fmla="*/ 696724 w 1740780"/>
              <a:gd name="connsiteY222" fmla="*/ 2917310 h 4421563"/>
              <a:gd name="connsiteX223" fmla="*/ 558140 w 1740780"/>
              <a:gd name="connsiteY223" fmla="*/ 2907412 h 4421563"/>
              <a:gd name="connsiteX224" fmla="*/ 419556 w 1740780"/>
              <a:gd name="connsiteY224" fmla="*/ 2888852 h 4421563"/>
              <a:gd name="connsiteX225" fmla="*/ 392334 w 1740780"/>
              <a:gd name="connsiteY225" fmla="*/ 2883902 h 4421563"/>
              <a:gd name="connsiteX226" fmla="*/ 361401 w 1740780"/>
              <a:gd name="connsiteY226" fmla="*/ 2860392 h 4421563"/>
              <a:gd name="connsiteX227" fmla="*/ 320568 w 1740780"/>
              <a:gd name="connsiteY227" fmla="*/ 2838120 h 4421563"/>
              <a:gd name="connsiteX228" fmla="*/ 264887 w 1740780"/>
              <a:gd name="connsiteY228" fmla="*/ 2755217 h 4421563"/>
              <a:gd name="connsiteX229" fmla="*/ 153525 w 1740780"/>
              <a:gd name="connsiteY229" fmla="*/ 2584463 h 4421563"/>
              <a:gd name="connsiteX230" fmla="*/ 58249 w 1740780"/>
              <a:gd name="connsiteY230" fmla="*/ 2433506 h 4421563"/>
              <a:gd name="connsiteX231" fmla="*/ 14942 w 1740780"/>
              <a:gd name="connsiteY231" fmla="*/ 2353078 h 4421563"/>
              <a:gd name="connsiteX232" fmla="*/ 93 w 1740780"/>
              <a:gd name="connsiteY232" fmla="*/ 2280074 h 4421563"/>
              <a:gd name="connsiteX233" fmla="*/ 24840 w 1740780"/>
              <a:gd name="connsiteY233" fmla="*/ 2229342 h 4421563"/>
              <a:gd name="connsiteX234" fmla="*/ 55774 w 1740780"/>
              <a:gd name="connsiteY234" fmla="*/ 2215731 h 4421563"/>
              <a:gd name="connsiteX235" fmla="*/ 80521 w 1740780"/>
              <a:gd name="connsiteY235" fmla="*/ 2189747 h 4421563"/>
              <a:gd name="connsiteX236" fmla="*/ 102794 w 1740780"/>
              <a:gd name="connsiteY236" fmla="*/ 2174899 h 4421563"/>
              <a:gd name="connsiteX237" fmla="*/ 183222 w 1740780"/>
              <a:gd name="connsiteY237" fmla="*/ 2101895 h 4421563"/>
              <a:gd name="connsiteX238" fmla="*/ 272311 w 1740780"/>
              <a:gd name="connsiteY238" fmla="*/ 2028891 h 4421563"/>
              <a:gd name="connsiteX239" fmla="*/ 266124 w 1740780"/>
              <a:gd name="connsiteY239" fmla="*/ 1991770 h 4421563"/>
              <a:gd name="connsiteX240" fmla="*/ 350264 w 1740780"/>
              <a:gd name="connsiteY240" fmla="*/ 1844525 h 4421563"/>
              <a:gd name="connsiteX241" fmla="*/ 450490 w 1740780"/>
              <a:gd name="connsiteY241" fmla="*/ 1714603 h 4421563"/>
              <a:gd name="connsiteX242" fmla="*/ 457914 w 1740780"/>
              <a:gd name="connsiteY242" fmla="*/ 1702230 h 4421563"/>
              <a:gd name="connsiteX243" fmla="*/ 462863 w 1740780"/>
              <a:gd name="connsiteY243" fmla="*/ 1670059 h 4421563"/>
              <a:gd name="connsiteX244" fmla="*/ 456677 w 1740780"/>
              <a:gd name="connsiteY244" fmla="*/ 1571070 h 4421563"/>
              <a:gd name="connsiteX245" fmla="*/ 456677 w 1740780"/>
              <a:gd name="connsiteY245" fmla="*/ 1385467 h 4421563"/>
              <a:gd name="connsiteX246" fmla="*/ 461626 w 1740780"/>
              <a:gd name="connsiteY246" fmla="*/ 1314937 h 4421563"/>
              <a:gd name="connsiteX247" fmla="*/ 426980 w 1740780"/>
              <a:gd name="connsiteY247" fmla="*/ 1277817 h 4421563"/>
              <a:gd name="connsiteX248" fmla="*/ 386148 w 1740780"/>
              <a:gd name="connsiteY248" fmla="*/ 1241933 h 4421563"/>
              <a:gd name="connsiteX249" fmla="*/ 377486 w 1740780"/>
              <a:gd name="connsiteY249" fmla="*/ 1224610 h 4421563"/>
              <a:gd name="connsiteX250" fmla="*/ 407183 w 1740780"/>
              <a:gd name="connsiteY250" fmla="*/ 1139233 h 4421563"/>
              <a:gd name="connsiteX251" fmla="*/ 435642 w 1740780"/>
              <a:gd name="connsiteY251" fmla="*/ 1074891 h 4421563"/>
              <a:gd name="connsiteX252" fmla="*/ 445541 w 1740780"/>
              <a:gd name="connsiteY252" fmla="*/ 1016735 h 4421563"/>
              <a:gd name="connsiteX253" fmla="*/ 471525 w 1740780"/>
              <a:gd name="connsiteY253" fmla="*/ 962292 h 4421563"/>
              <a:gd name="connsiteX254" fmla="*/ 482661 w 1740780"/>
              <a:gd name="connsiteY254" fmla="*/ 940019 h 4421563"/>
              <a:gd name="connsiteX255" fmla="*/ 497509 w 1740780"/>
              <a:gd name="connsiteY255" fmla="*/ 926408 h 4421563"/>
              <a:gd name="connsiteX256" fmla="*/ 517307 w 1740780"/>
              <a:gd name="connsiteY256" fmla="*/ 906611 h 4421563"/>
              <a:gd name="connsiteX257" fmla="*/ 537105 w 1740780"/>
              <a:gd name="connsiteY257" fmla="*/ 899187 h 4421563"/>
              <a:gd name="connsiteX258" fmla="*/ 544529 w 1740780"/>
              <a:gd name="connsiteY258" fmla="*/ 889288 h 4421563"/>
              <a:gd name="connsiteX259" fmla="*/ 569276 w 1740780"/>
              <a:gd name="connsiteY259" fmla="*/ 883101 h 4421563"/>
              <a:gd name="connsiteX260" fmla="*/ 590311 w 1740780"/>
              <a:gd name="connsiteY260" fmla="*/ 863303 h 4421563"/>
              <a:gd name="connsiteX261" fmla="*/ 636094 w 1740780"/>
              <a:gd name="connsiteY261" fmla="*/ 863303 h 4421563"/>
              <a:gd name="connsiteX262" fmla="*/ 652180 w 1740780"/>
              <a:gd name="connsiteY262" fmla="*/ 867015 h 4421563"/>
              <a:gd name="connsiteX263" fmla="*/ 658366 w 1740780"/>
              <a:gd name="connsiteY263" fmla="*/ 862066 h 4421563"/>
              <a:gd name="connsiteX264" fmla="*/ 668265 w 1740780"/>
              <a:gd name="connsiteY264" fmla="*/ 854642 h 4421563"/>
              <a:gd name="connsiteX265" fmla="*/ 667028 w 1740780"/>
              <a:gd name="connsiteY265" fmla="*/ 724720 h 4421563"/>
              <a:gd name="connsiteX266" fmla="*/ 683113 w 1740780"/>
              <a:gd name="connsiteY266" fmla="*/ 566339 h 4421563"/>
              <a:gd name="connsiteX267" fmla="*/ 681876 w 1740780"/>
              <a:gd name="connsiteY267" fmla="*/ 480961 h 4421563"/>
              <a:gd name="connsiteX268" fmla="*/ 669502 w 1740780"/>
              <a:gd name="connsiteY268" fmla="*/ 525506 h 4421563"/>
              <a:gd name="connsiteX269" fmla="*/ 684351 w 1740780"/>
              <a:gd name="connsiteY269" fmla="*/ 453739 h 4421563"/>
              <a:gd name="connsiteX270" fmla="*/ 673215 w 1740780"/>
              <a:gd name="connsiteY270" fmla="*/ 420331 h 4421563"/>
              <a:gd name="connsiteX271" fmla="*/ 667028 w 1740780"/>
              <a:gd name="connsiteY271" fmla="*/ 373312 h 4421563"/>
              <a:gd name="connsiteX272" fmla="*/ 648467 w 1740780"/>
              <a:gd name="connsiteY272" fmla="*/ 188946 h 4421563"/>
              <a:gd name="connsiteX273" fmla="*/ 680639 w 1740780"/>
              <a:gd name="connsiteY273" fmla="*/ 89958 h 4421563"/>
              <a:gd name="connsiteX274" fmla="*/ 737557 w 1740780"/>
              <a:gd name="connsiteY274" fmla="*/ 39226 h 4421563"/>
              <a:gd name="connsiteX275" fmla="*/ 808086 w 1740780"/>
              <a:gd name="connsiteY275" fmla="*/ 24378 h 4421563"/>
              <a:gd name="connsiteX276" fmla="*/ 871191 w 1740780"/>
              <a:gd name="connsiteY276"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0987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14806 w 1740780"/>
              <a:gd name="connsiteY62" fmla="*/ 1440492 h 4421563"/>
              <a:gd name="connsiteX63" fmla="*/ 1111535 w 1740780"/>
              <a:gd name="connsiteY63" fmla="*/ 1442722 h 4421563"/>
              <a:gd name="connsiteX64" fmla="*/ 1115924 w 1740780"/>
              <a:gd name="connsiteY64" fmla="*/ 1444511 h 4421563"/>
              <a:gd name="connsiteX65" fmla="*/ 1140629 w 1740780"/>
              <a:gd name="connsiteY65" fmla="*/ 1464304 h 4421563"/>
              <a:gd name="connsiteX66" fmla="*/ 1207304 w 1740780"/>
              <a:gd name="connsiteY66" fmla="*/ 1478592 h 4421563"/>
              <a:gd name="connsiteX67" fmla="*/ 1200987 w 1740780"/>
              <a:gd name="connsiteY67" fmla="*/ 1418905 h 4421563"/>
              <a:gd name="connsiteX68" fmla="*/ 1462646 w 1740780"/>
              <a:gd name="connsiteY68" fmla="*/ 1309988 h 4421563"/>
              <a:gd name="connsiteX69" fmla="*/ 1460171 w 1740780"/>
              <a:gd name="connsiteY69" fmla="*/ 1360719 h 4421563"/>
              <a:gd name="connsiteX70" fmla="*/ 1484918 w 1740780"/>
              <a:gd name="connsiteY70" fmla="*/ 1404028 h 4421563"/>
              <a:gd name="connsiteX71" fmla="*/ 1497292 w 1740780"/>
              <a:gd name="connsiteY71" fmla="*/ 1422588 h 4421563"/>
              <a:gd name="connsiteX72" fmla="*/ 1484918 w 1740780"/>
              <a:gd name="connsiteY72" fmla="*/ 1365669 h 4421563"/>
              <a:gd name="connsiteX73" fmla="*/ 1462646 w 1740780"/>
              <a:gd name="connsiteY73" fmla="*/ 1309988 h 4421563"/>
              <a:gd name="connsiteX74" fmla="*/ 1138247 w 1740780"/>
              <a:gd name="connsiteY74" fmla="*/ 826131 h 4421563"/>
              <a:gd name="connsiteX75" fmla="*/ 764392 w 1740780"/>
              <a:gd name="connsiteY75" fmla="*/ 885661 h 4421563"/>
              <a:gd name="connsiteX76" fmla="*/ 623896 w 1740780"/>
              <a:gd name="connsiteY76" fmla="*/ 933286 h 4421563"/>
              <a:gd name="connsiteX77" fmla="*/ 785821 w 1740780"/>
              <a:gd name="connsiteY77" fmla="*/ 1566699 h 4421563"/>
              <a:gd name="connsiteX78" fmla="*/ 942986 w 1740780"/>
              <a:gd name="connsiteY78" fmla="*/ 1500023 h 4421563"/>
              <a:gd name="connsiteX79" fmla="*/ 984048 w 1740780"/>
              <a:gd name="connsiteY79" fmla="*/ 1447123 h 4421563"/>
              <a:gd name="connsiteX80" fmla="*/ 1041688 w 1740780"/>
              <a:gd name="connsiteY80" fmla="*/ 1439665 h 4421563"/>
              <a:gd name="connsiteX81" fmla="*/ 1038606 w 1740780"/>
              <a:gd name="connsiteY81" fmla="*/ 1438110 h 4421563"/>
              <a:gd name="connsiteX82" fmla="*/ 1038607 w 1740780"/>
              <a:gd name="connsiteY82" fmla="*/ 1409536 h 4421563"/>
              <a:gd name="connsiteX83" fmla="*/ 1081469 w 1740780"/>
              <a:gd name="connsiteY83" fmla="*/ 1400011 h 4421563"/>
              <a:gd name="connsiteX84" fmla="*/ 1098137 w 1740780"/>
              <a:gd name="connsiteY84" fmla="*/ 1392867 h 4421563"/>
              <a:gd name="connsiteX85" fmla="*/ 1107662 w 1740780"/>
              <a:gd name="connsiteY85" fmla="*/ 1390486 h 4421563"/>
              <a:gd name="connsiteX86" fmla="*/ 1114806 w 1740780"/>
              <a:gd name="connsiteY86" fmla="*/ 1385724 h 4421563"/>
              <a:gd name="connsiteX87" fmla="*/ 1121950 w 1740780"/>
              <a:gd name="connsiteY87" fmla="*/ 1383342 h 4421563"/>
              <a:gd name="connsiteX88" fmla="*/ 1148143 w 1740780"/>
              <a:gd name="connsiteY88" fmla="*/ 1369055 h 4421563"/>
              <a:gd name="connsiteX89" fmla="*/ 1181516 w 1740780"/>
              <a:gd name="connsiteY89" fmla="*/ 1360497 h 4421563"/>
              <a:gd name="connsiteX90" fmla="*/ 1194574 w 1740780"/>
              <a:gd name="connsiteY90" fmla="*/ 1358311 h 4421563"/>
              <a:gd name="connsiteX91" fmla="*/ 1138247 w 1740780"/>
              <a:gd name="connsiteY91" fmla="*/ 826131 h 4421563"/>
              <a:gd name="connsiteX92" fmla="*/ 1112475 w 1740780"/>
              <a:gd name="connsiteY92" fmla="*/ 290409 h 4421563"/>
              <a:gd name="connsiteX93" fmla="*/ 1116187 w 1740780"/>
              <a:gd name="connsiteY93" fmla="*/ 305257 h 4421563"/>
              <a:gd name="connsiteX94" fmla="*/ 1116187 w 1740780"/>
              <a:gd name="connsiteY94" fmla="*/ 295358 h 4421563"/>
              <a:gd name="connsiteX95" fmla="*/ 1112475 w 1740780"/>
              <a:gd name="connsiteY95" fmla="*/ 290409 h 4421563"/>
              <a:gd name="connsiteX96" fmla="*/ 871191 w 1740780"/>
              <a:gd name="connsiteY96" fmla="*/ 868 h 4421563"/>
              <a:gd name="connsiteX97" fmla="*/ 949144 w 1740780"/>
              <a:gd name="connsiteY97" fmla="*/ 24378 h 4421563"/>
              <a:gd name="connsiteX98" fmla="*/ 999876 w 1740780"/>
              <a:gd name="connsiteY98" fmla="*/ 62736 h 4421563"/>
              <a:gd name="connsiteX99" fmla="*/ 1035759 w 1740780"/>
              <a:gd name="connsiteY99" fmla="*/ 99857 h 4421563"/>
              <a:gd name="connsiteX100" fmla="*/ 1045658 w 1740780"/>
              <a:gd name="connsiteY100" fmla="*/ 120892 h 4421563"/>
              <a:gd name="connsiteX101" fmla="*/ 1095152 w 1740780"/>
              <a:gd name="connsiteY101" fmla="*/ 185234 h 4421563"/>
              <a:gd name="connsiteX102" fmla="*/ 1106288 w 1740780"/>
              <a:gd name="connsiteY102" fmla="*/ 218642 h 4421563"/>
              <a:gd name="connsiteX103" fmla="*/ 1093915 w 1740780"/>
              <a:gd name="connsiteY103" fmla="*/ 187709 h 4421563"/>
              <a:gd name="connsiteX104" fmla="*/ 1107526 w 1740780"/>
              <a:gd name="connsiteY104" fmla="*/ 248339 h 4421563"/>
              <a:gd name="connsiteX105" fmla="*/ 1093915 w 1740780"/>
              <a:gd name="connsiteY105" fmla="*/ 198845 h 4421563"/>
              <a:gd name="connsiteX106" fmla="*/ 1076592 w 1740780"/>
              <a:gd name="connsiteY106" fmla="*/ 183997 h 4421563"/>
              <a:gd name="connsiteX107" fmla="*/ 1097627 w 1740780"/>
              <a:gd name="connsiteY107" fmla="*/ 228541 h 4421563"/>
              <a:gd name="connsiteX108" fmla="*/ 1110000 w 1740780"/>
              <a:gd name="connsiteY108" fmla="*/ 273086 h 4421563"/>
              <a:gd name="connsiteX109" fmla="*/ 1127323 w 1740780"/>
              <a:gd name="connsiteY109" fmla="*/ 306494 h 4421563"/>
              <a:gd name="connsiteX110" fmla="*/ 1117424 w 1740780"/>
              <a:gd name="connsiteY110" fmla="*/ 316393 h 4421563"/>
              <a:gd name="connsiteX111" fmla="*/ 1117424 w 1740780"/>
              <a:gd name="connsiteY111" fmla="*/ 333716 h 4421563"/>
              <a:gd name="connsiteX112" fmla="*/ 1117424 w 1740780"/>
              <a:gd name="connsiteY112" fmla="*/ 354751 h 4421563"/>
              <a:gd name="connsiteX113" fmla="*/ 1134747 w 1740780"/>
              <a:gd name="connsiteY113" fmla="*/ 438891 h 4421563"/>
              <a:gd name="connsiteX114" fmla="*/ 1158257 w 1740780"/>
              <a:gd name="connsiteY114" fmla="*/ 579950 h 4421563"/>
              <a:gd name="connsiteX115" fmla="*/ 1237448 w 1740780"/>
              <a:gd name="connsiteY115" fmla="*/ 692549 h 4421563"/>
              <a:gd name="connsiteX116" fmla="*/ 1299315 w 1740780"/>
              <a:gd name="connsiteY116" fmla="*/ 737093 h 4421563"/>
              <a:gd name="connsiteX117" fmla="*/ 1337673 w 1740780"/>
              <a:gd name="connsiteY117" fmla="*/ 737093 h 4421563"/>
              <a:gd name="connsiteX118" fmla="*/ 1379743 w 1740780"/>
              <a:gd name="connsiteY118" fmla="*/ 749467 h 4421563"/>
              <a:gd name="connsiteX119" fmla="*/ 1428000 w 1740780"/>
              <a:gd name="connsiteY119" fmla="*/ 738331 h 4421563"/>
              <a:gd name="connsiteX120" fmla="*/ 1550498 w 1740780"/>
              <a:gd name="connsiteY120" fmla="*/ 780401 h 4421563"/>
              <a:gd name="connsiteX121" fmla="*/ 1629689 w 1740780"/>
              <a:gd name="connsiteY121" fmla="*/ 833607 h 4421563"/>
              <a:gd name="connsiteX122" fmla="*/ 1642062 w 1740780"/>
              <a:gd name="connsiteY122" fmla="*/ 852167 h 4421563"/>
              <a:gd name="connsiteX123" fmla="*/ 1612366 w 1740780"/>
              <a:gd name="connsiteY123" fmla="*/ 915272 h 4421563"/>
              <a:gd name="connsiteX124" fmla="*/ 1634638 w 1740780"/>
              <a:gd name="connsiteY124" fmla="*/ 927646 h 4421563"/>
              <a:gd name="connsiteX125" fmla="*/ 1649486 w 1740780"/>
              <a:gd name="connsiteY125" fmla="*/ 949918 h 4421563"/>
              <a:gd name="connsiteX126" fmla="*/ 1637113 w 1740780"/>
              <a:gd name="connsiteY126" fmla="*/ 1010548 h 4421563"/>
              <a:gd name="connsiteX127" fmla="*/ 1603704 w 1740780"/>
              <a:gd name="connsiteY127" fmla="*/ 1069941 h 4421563"/>
              <a:gd name="connsiteX128" fmla="*/ 1637113 w 1740780"/>
              <a:gd name="connsiteY128" fmla="*/ 1227085 h 4421563"/>
              <a:gd name="connsiteX129" fmla="*/ 1674233 w 1740780"/>
              <a:gd name="connsiteY129" fmla="*/ 1426300 h 4421563"/>
              <a:gd name="connsiteX130" fmla="*/ 1697743 w 1740780"/>
              <a:gd name="connsiteY130" fmla="*/ 1543849 h 4421563"/>
              <a:gd name="connsiteX131" fmla="*/ 1681657 w 1740780"/>
              <a:gd name="connsiteY131" fmla="*/ 1595818 h 4421563"/>
              <a:gd name="connsiteX132" fmla="*/ 1644537 w 1740780"/>
              <a:gd name="connsiteY132" fmla="*/ 1629226 h 4421563"/>
              <a:gd name="connsiteX133" fmla="*/ 1618552 w 1740780"/>
              <a:gd name="connsiteY133" fmla="*/ 1630463 h 4421563"/>
              <a:gd name="connsiteX134" fmla="*/ 1586381 w 1740780"/>
              <a:gd name="connsiteY134" fmla="*/ 1639125 h 4421563"/>
              <a:gd name="connsiteX135" fmla="*/ 1560397 w 1740780"/>
              <a:gd name="connsiteY135" fmla="*/ 1645312 h 4421563"/>
              <a:gd name="connsiteX136" fmla="*/ 1562872 w 1740780"/>
              <a:gd name="connsiteY136" fmla="*/ 1677483 h 4421563"/>
              <a:gd name="connsiteX137" fmla="*/ 1601229 w 1740780"/>
              <a:gd name="connsiteY137" fmla="*/ 1705942 h 4421563"/>
              <a:gd name="connsiteX138" fmla="*/ 1582669 w 1740780"/>
              <a:gd name="connsiteY138" fmla="*/ 1736876 h 4421563"/>
              <a:gd name="connsiteX139" fmla="*/ 1564109 w 1740780"/>
              <a:gd name="connsiteY139" fmla="*/ 1745537 h 4421563"/>
              <a:gd name="connsiteX140" fmla="*/ 1561634 w 1740780"/>
              <a:gd name="connsiteY140" fmla="*/ 1766572 h 4421563"/>
              <a:gd name="connsiteX141" fmla="*/ 1543074 w 1740780"/>
              <a:gd name="connsiteY141" fmla="*/ 1777708 h 4421563"/>
              <a:gd name="connsiteX142" fmla="*/ 1509665 w 1740780"/>
              <a:gd name="connsiteY142" fmla="*/ 1771522 h 4421563"/>
              <a:gd name="connsiteX143" fmla="*/ 1502241 w 1740780"/>
              <a:gd name="connsiteY143" fmla="*/ 1777708 h 4421563"/>
              <a:gd name="connsiteX144" fmla="*/ 1488630 w 1740780"/>
              <a:gd name="connsiteY144" fmla="*/ 1786370 h 4421563"/>
              <a:gd name="connsiteX145" fmla="*/ 1551735 w 1740780"/>
              <a:gd name="connsiteY145" fmla="*/ 1864323 h 4421563"/>
              <a:gd name="connsiteX146" fmla="*/ 1582669 w 1740780"/>
              <a:gd name="connsiteY146" fmla="*/ 1979397 h 4421563"/>
              <a:gd name="connsiteX147" fmla="*/ 1582669 w 1740780"/>
              <a:gd name="connsiteY147" fmla="*/ 2079622 h 4421563"/>
              <a:gd name="connsiteX148" fmla="*/ 1592568 w 1740780"/>
              <a:gd name="connsiteY148" fmla="*/ 2119218 h 4421563"/>
              <a:gd name="connsiteX149" fmla="*/ 1607416 w 1740780"/>
              <a:gd name="connsiteY149" fmla="*/ 2163763 h 4421563"/>
              <a:gd name="connsiteX150" fmla="*/ 1609891 w 1740780"/>
              <a:gd name="connsiteY150" fmla="*/ 2197171 h 4421563"/>
              <a:gd name="connsiteX151" fmla="*/ 1621027 w 1740780"/>
              <a:gd name="connsiteY151" fmla="*/ 2219443 h 4421563"/>
              <a:gd name="connsiteX152" fmla="*/ 1633401 w 1740780"/>
              <a:gd name="connsiteY152" fmla="*/ 2267700 h 4421563"/>
              <a:gd name="connsiteX153" fmla="*/ 1653198 w 1740780"/>
              <a:gd name="connsiteY153" fmla="*/ 2319669 h 4421563"/>
              <a:gd name="connsiteX154" fmla="*/ 1664334 w 1740780"/>
              <a:gd name="connsiteY154" fmla="*/ 2374113 h 4421563"/>
              <a:gd name="connsiteX155" fmla="*/ 1687844 w 1740780"/>
              <a:gd name="connsiteY155" fmla="*/ 2438455 h 4421563"/>
              <a:gd name="connsiteX156" fmla="*/ 1702692 w 1740780"/>
              <a:gd name="connsiteY156" fmla="*/ 2500323 h 4421563"/>
              <a:gd name="connsiteX157" fmla="*/ 1710116 w 1740780"/>
              <a:gd name="connsiteY157" fmla="*/ 2528782 h 4421563"/>
              <a:gd name="connsiteX158" fmla="*/ 1712591 w 1740780"/>
              <a:gd name="connsiteY158" fmla="*/ 2569614 h 4421563"/>
              <a:gd name="connsiteX159" fmla="*/ 1736101 w 1740780"/>
              <a:gd name="connsiteY159" fmla="*/ 2643856 h 4421563"/>
              <a:gd name="connsiteX160" fmla="*/ 1731151 w 1740780"/>
              <a:gd name="connsiteY160" fmla="*/ 2690875 h 4421563"/>
              <a:gd name="connsiteX161" fmla="*/ 1629689 w 1740780"/>
              <a:gd name="connsiteY161" fmla="*/ 2720571 h 4421563"/>
              <a:gd name="connsiteX162" fmla="*/ 1492342 w 1740780"/>
              <a:gd name="connsiteY162" fmla="*/ 2747793 h 4421563"/>
              <a:gd name="connsiteX163" fmla="*/ 1468833 w 1740780"/>
              <a:gd name="connsiteY163" fmla="*/ 2906174 h 4421563"/>
              <a:gd name="connsiteX164" fmla="*/ 1450272 w 1740780"/>
              <a:gd name="connsiteY164" fmla="*/ 3086828 h 4421563"/>
              <a:gd name="connsiteX165" fmla="*/ 1456459 w 1740780"/>
              <a:gd name="connsiteY165" fmla="*/ 3201902 h 4421563"/>
              <a:gd name="connsiteX166" fmla="*/ 1462646 w 1740780"/>
              <a:gd name="connsiteY166" fmla="*/ 3273668 h 4421563"/>
              <a:gd name="connsiteX167" fmla="*/ 1439136 w 1740780"/>
              <a:gd name="connsiteY167" fmla="*/ 3443186 h 4421563"/>
              <a:gd name="connsiteX168" fmla="*/ 1373556 w 1740780"/>
              <a:gd name="connsiteY168" fmla="*/ 3674571 h 4421563"/>
              <a:gd name="connsiteX169" fmla="*/ 1273331 w 1740780"/>
              <a:gd name="connsiteY169" fmla="*/ 3923279 h 4421563"/>
              <a:gd name="connsiteX170" fmla="*/ 1227549 w 1740780"/>
              <a:gd name="connsiteY170" fmla="*/ 4030928 h 4421563"/>
              <a:gd name="connsiteX171" fmla="*/ 1232498 w 1740780"/>
              <a:gd name="connsiteY171" fmla="*/ 4048251 h 4421563"/>
              <a:gd name="connsiteX172" fmla="*/ 1226311 w 1740780"/>
              <a:gd name="connsiteY172" fmla="*/ 4094033 h 4421563"/>
              <a:gd name="connsiteX173" fmla="*/ 1263432 w 1740780"/>
              <a:gd name="connsiteY173" fmla="*/ 4126205 h 4421563"/>
              <a:gd name="connsiteX174" fmla="*/ 1288179 w 1740780"/>
              <a:gd name="connsiteY174" fmla="*/ 4189310 h 4421563"/>
              <a:gd name="connsiteX175" fmla="*/ 1284467 w 1740780"/>
              <a:gd name="connsiteY175" fmla="*/ 4204158 h 4421563"/>
              <a:gd name="connsiteX176" fmla="*/ 1274568 w 1740780"/>
              <a:gd name="connsiteY176" fmla="*/ 4207870 h 4421563"/>
              <a:gd name="connsiteX177" fmla="*/ 1295603 w 1740780"/>
              <a:gd name="connsiteY177" fmla="*/ 4238804 h 4421563"/>
              <a:gd name="connsiteX178" fmla="*/ 1315401 w 1740780"/>
              <a:gd name="connsiteY178" fmla="*/ 4295722 h 4421563"/>
              <a:gd name="connsiteX179" fmla="*/ 1315401 w 1740780"/>
              <a:gd name="connsiteY179" fmla="*/ 4353878 h 4421563"/>
              <a:gd name="connsiteX180" fmla="*/ 1290654 w 1740780"/>
              <a:gd name="connsiteY180" fmla="*/ 4410796 h 4421563"/>
              <a:gd name="connsiteX181" fmla="*/ 1168156 w 1740780"/>
              <a:gd name="connsiteY181" fmla="*/ 4418220 h 4421563"/>
              <a:gd name="connsiteX182" fmla="*/ 1079066 w 1740780"/>
              <a:gd name="connsiteY182" fmla="*/ 4414508 h 4421563"/>
              <a:gd name="connsiteX183" fmla="*/ 1054319 w 1740780"/>
              <a:gd name="connsiteY183" fmla="*/ 4378625 h 4421563"/>
              <a:gd name="connsiteX184" fmla="*/ 1043183 w 1740780"/>
              <a:gd name="connsiteY184" fmla="*/ 4340267 h 4421563"/>
              <a:gd name="connsiteX185" fmla="*/ 1028335 w 1740780"/>
              <a:gd name="connsiteY185" fmla="*/ 4378625 h 4421563"/>
              <a:gd name="connsiteX186" fmla="*/ 987502 w 1740780"/>
              <a:gd name="connsiteY186" fmla="*/ 4410796 h 4421563"/>
              <a:gd name="connsiteX187" fmla="*/ 871191 w 1740780"/>
              <a:gd name="connsiteY187" fmla="*/ 4412033 h 4421563"/>
              <a:gd name="connsiteX188" fmla="*/ 792000 w 1740780"/>
              <a:gd name="connsiteY188" fmla="*/ 4374913 h 4421563"/>
              <a:gd name="connsiteX189" fmla="*/ 773440 w 1740780"/>
              <a:gd name="connsiteY189" fmla="*/ 4300672 h 4421563"/>
              <a:gd name="connsiteX190" fmla="*/ 788288 w 1740780"/>
              <a:gd name="connsiteY190" fmla="*/ 4242516 h 4421563"/>
              <a:gd name="connsiteX191" fmla="*/ 805611 w 1740780"/>
              <a:gd name="connsiteY191" fmla="*/ 4173224 h 4421563"/>
              <a:gd name="connsiteX192" fmla="*/ 799425 w 1740780"/>
              <a:gd name="connsiteY192" fmla="*/ 4141053 h 4421563"/>
              <a:gd name="connsiteX193" fmla="*/ 821697 w 1740780"/>
              <a:gd name="connsiteY193" fmla="*/ 4103932 h 4421563"/>
              <a:gd name="connsiteX194" fmla="*/ 820460 w 1740780"/>
              <a:gd name="connsiteY194" fmla="*/ 4069286 h 4421563"/>
              <a:gd name="connsiteX195" fmla="*/ 850156 w 1740780"/>
              <a:gd name="connsiteY195" fmla="*/ 4022267 h 4421563"/>
              <a:gd name="connsiteX196" fmla="*/ 866242 w 1740780"/>
              <a:gd name="connsiteY196" fmla="*/ 4002469 h 4421563"/>
              <a:gd name="connsiteX197" fmla="*/ 863767 w 1740780"/>
              <a:gd name="connsiteY197" fmla="*/ 3940602 h 4421563"/>
              <a:gd name="connsiteX198" fmla="*/ 879852 w 1740780"/>
              <a:gd name="connsiteY198" fmla="*/ 3904718 h 4421563"/>
              <a:gd name="connsiteX199" fmla="*/ 882327 w 1740780"/>
              <a:gd name="connsiteY199" fmla="*/ 3842851 h 4421563"/>
              <a:gd name="connsiteX200" fmla="*/ 869954 w 1740780"/>
              <a:gd name="connsiteY200" fmla="*/ 3647349 h 4421563"/>
              <a:gd name="connsiteX201" fmla="*/ 892226 w 1740780"/>
              <a:gd name="connsiteY201" fmla="*/ 3381318 h 4421563"/>
              <a:gd name="connsiteX202" fmla="*/ 950382 w 1740780"/>
              <a:gd name="connsiteY202" fmla="*/ 3235310 h 4421563"/>
              <a:gd name="connsiteX203" fmla="*/ 982553 w 1740780"/>
              <a:gd name="connsiteY203" fmla="*/ 3166019 h 4421563"/>
              <a:gd name="connsiteX204" fmla="*/ 961518 w 1740780"/>
              <a:gd name="connsiteY204" fmla="*/ 3049707 h 4421563"/>
              <a:gd name="connsiteX205" fmla="*/ 895938 w 1740780"/>
              <a:gd name="connsiteY205" fmla="*/ 2870291 h 4421563"/>
              <a:gd name="connsiteX206" fmla="*/ 857580 w 1740780"/>
              <a:gd name="connsiteY206" fmla="*/ 2773778 h 4421563"/>
              <a:gd name="connsiteX207" fmla="*/ 829121 w 1740780"/>
              <a:gd name="connsiteY207" fmla="*/ 2775015 h 4421563"/>
              <a:gd name="connsiteX208" fmla="*/ 816747 w 1740780"/>
              <a:gd name="connsiteY208" fmla="*/ 2766353 h 4421563"/>
              <a:gd name="connsiteX209" fmla="*/ 817985 w 1740780"/>
              <a:gd name="connsiteY209" fmla="*/ 2760167 h 4421563"/>
              <a:gd name="connsiteX210" fmla="*/ 810561 w 1740780"/>
              <a:gd name="connsiteY210" fmla="*/ 2750268 h 4421563"/>
              <a:gd name="connsiteX211" fmla="*/ 811798 w 1740780"/>
              <a:gd name="connsiteY211" fmla="*/ 2740369 h 4421563"/>
              <a:gd name="connsiteX212" fmla="*/ 808086 w 1740780"/>
              <a:gd name="connsiteY212" fmla="*/ 2731708 h 4421563"/>
              <a:gd name="connsiteX213" fmla="*/ 788288 w 1740780"/>
              <a:gd name="connsiteY213" fmla="*/ 2734182 h 4421563"/>
              <a:gd name="connsiteX214" fmla="*/ 772203 w 1740780"/>
              <a:gd name="connsiteY214" fmla="*/ 2740369 h 4421563"/>
              <a:gd name="connsiteX215" fmla="*/ 759829 w 1740780"/>
              <a:gd name="connsiteY215" fmla="*/ 2766353 h 4421563"/>
              <a:gd name="connsiteX216" fmla="*/ 748693 w 1740780"/>
              <a:gd name="connsiteY216" fmla="*/ 2783677 h 4421563"/>
              <a:gd name="connsiteX217" fmla="*/ 736320 w 1740780"/>
              <a:gd name="connsiteY217" fmla="*/ 2814610 h 4421563"/>
              <a:gd name="connsiteX218" fmla="*/ 715285 w 1740780"/>
              <a:gd name="connsiteY218" fmla="*/ 2867816 h 4421563"/>
              <a:gd name="connsiteX219" fmla="*/ 712810 w 1740780"/>
              <a:gd name="connsiteY219" fmla="*/ 2885139 h 4421563"/>
              <a:gd name="connsiteX220" fmla="*/ 707860 w 1740780"/>
              <a:gd name="connsiteY220" fmla="*/ 2893801 h 4421563"/>
              <a:gd name="connsiteX221" fmla="*/ 706623 w 1740780"/>
              <a:gd name="connsiteY221" fmla="*/ 2911124 h 4421563"/>
              <a:gd name="connsiteX222" fmla="*/ 696724 w 1740780"/>
              <a:gd name="connsiteY222" fmla="*/ 2917310 h 4421563"/>
              <a:gd name="connsiteX223" fmla="*/ 558140 w 1740780"/>
              <a:gd name="connsiteY223" fmla="*/ 2907412 h 4421563"/>
              <a:gd name="connsiteX224" fmla="*/ 419556 w 1740780"/>
              <a:gd name="connsiteY224" fmla="*/ 2888852 h 4421563"/>
              <a:gd name="connsiteX225" fmla="*/ 392334 w 1740780"/>
              <a:gd name="connsiteY225" fmla="*/ 2883902 h 4421563"/>
              <a:gd name="connsiteX226" fmla="*/ 361401 w 1740780"/>
              <a:gd name="connsiteY226" fmla="*/ 2860392 h 4421563"/>
              <a:gd name="connsiteX227" fmla="*/ 320568 w 1740780"/>
              <a:gd name="connsiteY227" fmla="*/ 2838120 h 4421563"/>
              <a:gd name="connsiteX228" fmla="*/ 264887 w 1740780"/>
              <a:gd name="connsiteY228" fmla="*/ 2755217 h 4421563"/>
              <a:gd name="connsiteX229" fmla="*/ 153525 w 1740780"/>
              <a:gd name="connsiteY229" fmla="*/ 2584463 h 4421563"/>
              <a:gd name="connsiteX230" fmla="*/ 58249 w 1740780"/>
              <a:gd name="connsiteY230" fmla="*/ 2433506 h 4421563"/>
              <a:gd name="connsiteX231" fmla="*/ 14942 w 1740780"/>
              <a:gd name="connsiteY231" fmla="*/ 2353078 h 4421563"/>
              <a:gd name="connsiteX232" fmla="*/ 93 w 1740780"/>
              <a:gd name="connsiteY232" fmla="*/ 2280074 h 4421563"/>
              <a:gd name="connsiteX233" fmla="*/ 24840 w 1740780"/>
              <a:gd name="connsiteY233" fmla="*/ 2229342 h 4421563"/>
              <a:gd name="connsiteX234" fmla="*/ 55774 w 1740780"/>
              <a:gd name="connsiteY234" fmla="*/ 2215731 h 4421563"/>
              <a:gd name="connsiteX235" fmla="*/ 80521 w 1740780"/>
              <a:gd name="connsiteY235" fmla="*/ 2189747 h 4421563"/>
              <a:gd name="connsiteX236" fmla="*/ 102794 w 1740780"/>
              <a:gd name="connsiteY236" fmla="*/ 2174899 h 4421563"/>
              <a:gd name="connsiteX237" fmla="*/ 183222 w 1740780"/>
              <a:gd name="connsiteY237" fmla="*/ 2101895 h 4421563"/>
              <a:gd name="connsiteX238" fmla="*/ 272311 w 1740780"/>
              <a:gd name="connsiteY238" fmla="*/ 2028891 h 4421563"/>
              <a:gd name="connsiteX239" fmla="*/ 266124 w 1740780"/>
              <a:gd name="connsiteY239" fmla="*/ 1991770 h 4421563"/>
              <a:gd name="connsiteX240" fmla="*/ 350264 w 1740780"/>
              <a:gd name="connsiteY240" fmla="*/ 1844525 h 4421563"/>
              <a:gd name="connsiteX241" fmla="*/ 450490 w 1740780"/>
              <a:gd name="connsiteY241" fmla="*/ 1714603 h 4421563"/>
              <a:gd name="connsiteX242" fmla="*/ 457914 w 1740780"/>
              <a:gd name="connsiteY242" fmla="*/ 1702230 h 4421563"/>
              <a:gd name="connsiteX243" fmla="*/ 462863 w 1740780"/>
              <a:gd name="connsiteY243" fmla="*/ 1670059 h 4421563"/>
              <a:gd name="connsiteX244" fmla="*/ 456677 w 1740780"/>
              <a:gd name="connsiteY244" fmla="*/ 1571070 h 4421563"/>
              <a:gd name="connsiteX245" fmla="*/ 456677 w 1740780"/>
              <a:gd name="connsiteY245" fmla="*/ 1385467 h 4421563"/>
              <a:gd name="connsiteX246" fmla="*/ 461626 w 1740780"/>
              <a:gd name="connsiteY246" fmla="*/ 1314937 h 4421563"/>
              <a:gd name="connsiteX247" fmla="*/ 426980 w 1740780"/>
              <a:gd name="connsiteY247" fmla="*/ 1277817 h 4421563"/>
              <a:gd name="connsiteX248" fmla="*/ 386148 w 1740780"/>
              <a:gd name="connsiteY248" fmla="*/ 1241933 h 4421563"/>
              <a:gd name="connsiteX249" fmla="*/ 377486 w 1740780"/>
              <a:gd name="connsiteY249" fmla="*/ 1224610 h 4421563"/>
              <a:gd name="connsiteX250" fmla="*/ 407183 w 1740780"/>
              <a:gd name="connsiteY250" fmla="*/ 1139233 h 4421563"/>
              <a:gd name="connsiteX251" fmla="*/ 435642 w 1740780"/>
              <a:gd name="connsiteY251" fmla="*/ 1074891 h 4421563"/>
              <a:gd name="connsiteX252" fmla="*/ 445541 w 1740780"/>
              <a:gd name="connsiteY252" fmla="*/ 1016735 h 4421563"/>
              <a:gd name="connsiteX253" fmla="*/ 471525 w 1740780"/>
              <a:gd name="connsiteY253" fmla="*/ 962292 h 4421563"/>
              <a:gd name="connsiteX254" fmla="*/ 482661 w 1740780"/>
              <a:gd name="connsiteY254" fmla="*/ 940019 h 4421563"/>
              <a:gd name="connsiteX255" fmla="*/ 497509 w 1740780"/>
              <a:gd name="connsiteY255" fmla="*/ 926408 h 4421563"/>
              <a:gd name="connsiteX256" fmla="*/ 517307 w 1740780"/>
              <a:gd name="connsiteY256" fmla="*/ 906611 h 4421563"/>
              <a:gd name="connsiteX257" fmla="*/ 537105 w 1740780"/>
              <a:gd name="connsiteY257" fmla="*/ 899187 h 4421563"/>
              <a:gd name="connsiteX258" fmla="*/ 544529 w 1740780"/>
              <a:gd name="connsiteY258" fmla="*/ 889288 h 4421563"/>
              <a:gd name="connsiteX259" fmla="*/ 569276 w 1740780"/>
              <a:gd name="connsiteY259" fmla="*/ 883101 h 4421563"/>
              <a:gd name="connsiteX260" fmla="*/ 590311 w 1740780"/>
              <a:gd name="connsiteY260" fmla="*/ 863303 h 4421563"/>
              <a:gd name="connsiteX261" fmla="*/ 636094 w 1740780"/>
              <a:gd name="connsiteY261" fmla="*/ 863303 h 4421563"/>
              <a:gd name="connsiteX262" fmla="*/ 652180 w 1740780"/>
              <a:gd name="connsiteY262" fmla="*/ 867015 h 4421563"/>
              <a:gd name="connsiteX263" fmla="*/ 658366 w 1740780"/>
              <a:gd name="connsiteY263" fmla="*/ 862066 h 4421563"/>
              <a:gd name="connsiteX264" fmla="*/ 668265 w 1740780"/>
              <a:gd name="connsiteY264" fmla="*/ 854642 h 4421563"/>
              <a:gd name="connsiteX265" fmla="*/ 667028 w 1740780"/>
              <a:gd name="connsiteY265" fmla="*/ 724720 h 4421563"/>
              <a:gd name="connsiteX266" fmla="*/ 683113 w 1740780"/>
              <a:gd name="connsiteY266" fmla="*/ 566339 h 4421563"/>
              <a:gd name="connsiteX267" fmla="*/ 681876 w 1740780"/>
              <a:gd name="connsiteY267" fmla="*/ 480961 h 4421563"/>
              <a:gd name="connsiteX268" fmla="*/ 669502 w 1740780"/>
              <a:gd name="connsiteY268" fmla="*/ 525506 h 4421563"/>
              <a:gd name="connsiteX269" fmla="*/ 684351 w 1740780"/>
              <a:gd name="connsiteY269" fmla="*/ 453739 h 4421563"/>
              <a:gd name="connsiteX270" fmla="*/ 673215 w 1740780"/>
              <a:gd name="connsiteY270" fmla="*/ 420331 h 4421563"/>
              <a:gd name="connsiteX271" fmla="*/ 667028 w 1740780"/>
              <a:gd name="connsiteY271" fmla="*/ 373312 h 4421563"/>
              <a:gd name="connsiteX272" fmla="*/ 648467 w 1740780"/>
              <a:gd name="connsiteY272" fmla="*/ 188946 h 4421563"/>
              <a:gd name="connsiteX273" fmla="*/ 680639 w 1740780"/>
              <a:gd name="connsiteY273" fmla="*/ 89958 h 4421563"/>
              <a:gd name="connsiteX274" fmla="*/ 737557 w 1740780"/>
              <a:gd name="connsiteY274" fmla="*/ 39226 h 4421563"/>
              <a:gd name="connsiteX275" fmla="*/ 808086 w 1740780"/>
              <a:gd name="connsiteY275" fmla="*/ 24378 h 4421563"/>
              <a:gd name="connsiteX276" fmla="*/ 871191 w 1740780"/>
              <a:gd name="connsiteY276"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0987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14806 w 1740780"/>
              <a:gd name="connsiteY62" fmla="*/ 1440492 h 4421563"/>
              <a:gd name="connsiteX63" fmla="*/ 1111535 w 1740780"/>
              <a:gd name="connsiteY63" fmla="*/ 1442722 h 4421563"/>
              <a:gd name="connsiteX64" fmla="*/ 1115924 w 1740780"/>
              <a:gd name="connsiteY64" fmla="*/ 1444511 h 4421563"/>
              <a:gd name="connsiteX65" fmla="*/ 1140629 w 1740780"/>
              <a:gd name="connsiteY65" fmla="*/ 1464304 h 4421563"/>
              <a:gd name="connsiteX66" fmla="*/ 1207304 w 1740780"/>
              <a:gd name="connsiteY66" fmla="*/ 1478592 h 4421563"/>
              <a:gd name="connsiteX67" fmla="*/ 1200987 w 1740780"/>
              <a:gd name="connsiteY67" fmla="*/ 1418905 h 4421563"/>
              <a:gd name="connsiteX68" fmla="*/ 1462646 w 1740780"/>
              <a:gd name="connsiteY68" fmla="*/ 1309988 h 4421563"/>
              <a:gd name="connsiteX69" fmla="*/ 1460171 w 1740780"/>
              <a:gd name="connsiteY69" fmla="*/ 1360719 h 4421563"/>
              <a:gd name="connsiteX70" fmla="*/ 1484918 w 1740780"/>
              <a:gd name="connsiteY70" fmla="*/ 1404028 h 4421563"/>
              <a:gd name="connsiteX71" fmla="*/ 1497292 w 1740780"/>
              <a:gd name="connsiteY71" fmla="*/ 1422588 h 4421563"/>
              <a:gd name="connsiteX72" fmla="*/ 1484918 w 1740780"/>
              <a:gd name="connsiteY72" fmla="*/ 1365669 h 4421563"/>
              <a:gd name="connsiteX73" fmla="*/ 1462646 w 1740780"/>
              <a:gd name="connsiteY73" fmla="*/ 1309988 h 4421563"/>
              <a:gd name="connsiteX74" fmla="*/ 1138247 w 1740780"/>
              <a:gd name="connsiteY74" fmla="*/ 826131 h 4421563"/>
              <a:gd name="connsiteX75" fmla="*/ 764392 w 1740780"/>
              <a:gd name="connsiteY75" fmla="*/ 885661 h 4421563"/>
              <a:gd name="connsiteX76" fmla="*/ 623896 w 1740780"/>
              <a:gd name="connsiteY76" fmla="*/ 933286 h 4421563"/>
              <a:gd name="connsiteX77" fmla="*/ 785821 w 1740780"/>
              <a:gd name="connsiteY77" fmla="*/ 1566699 h 4421563"/>
              <a:gd name="connsiteX78" fmla="*/ 942986 w 1740780"/>
              <a:gd name="connsiteY78" fmla="*/ 1500023 h 4421563"/>
              <a:gd name="connsiteX79" fmla="*/ 984048 w 1740780"/>
              <a:gd name="connsiteY79" fmla="*/ 1447123 h 4421563"/>
              <a:gd name="connsiteX80" fmla="*/ 1041688 w 1740780"/>
              <a:gd name="connsiteY80" fmla="*/ 1439665 h 4421563"/>
              <a:gd name="connsiteX81" fmla="*/ 1038606 w 1740780"/>
              <a:gd name="connsiteY81" fmla="*/ 1438110 h 4421563"/>
              <a:gd name="connsiteX82" fmla="*/ 1038607 w 1740780"/>
              <a:gd name="connsiteY82" fmla="*/ 1423824 h 4421563"/>
              <a:gd name="connsiteX83" fmla="*/ 1081469 w 1740780"/>
              <a:gd name="connsiteY83" fmla="*/ 1400011 h 4421563"/>
              <a:gd name="connsiteX84" fmla="*/ 1098137 w 1740780"/>
              <a:gd name="connsiteY84" fmla="*/ 1392867 h 4421563"/>
              <a:gd name="connsiteX85" fmla="*/ 1107662 w 1740780"/>
              <a:gd name="connsiteY85" fmla="*/ 1390486 h 4421563"/>
              <a:gd name="connsiteX86" fmla="*/ 1114806 w 1740780"/>
              <a:gd name="connsiteY86" fmla="*/ 1385724 h 4421563"/>
              <a:gd name="connsiteX87" fmla="*/ 1121950 w 1740780"/>
              <a:gd name="connsiteY87" fmla="*/ 1383342 h 4421563"/>
              <a:gd name="connsiteX88" fmla="*/ 1148143 w 1740780"/>
              <a:gd name="connsiteY88" fmla="*/ 1369055 h 4421563"/>
              <a:gd name="connsiteX89" fmla="*/ 1181516 w 1740780"/>
              <a:gd name="connsiteY89" fmla="*/ 1360497 h 4421563"/>
              <a:gd name="connsiteX90" fmla="*/ 1194574 w 1740780"/>
              <a:gd name="connsiteY90" fmla="*/ 1358311 h 4421563"/>
              <a:gd name="connsiteX91" fmla="*/ 1138247 w 1740780"/>
              <a:gd name="connsiteY91" fmla="*/ 826131 h 4421563"/>
              <a:gd name="connsiteX92" fmla="*/ 1112475 w 1740780"/>
              <a:gd name="connsiteY92" fmla="*/ 290409 h 4421563"/>
              <a:gd name="connsiteX93" fmla="*/ 1116187 w 1740780"/>
              <a:gd name="connsiteY93" fmla="*/ 305257 h 4421563"/>
              <a:gd name="connsiteX94" fmla="*/ 1116187 w 1740780"/>
              <a:gd name="connsiteY94" fmla="*/ 295358 h 4421563"/>
              <a:gd name="connsiteX95" fmla="*/ 1112475 w 1740780"/>
              <a:gd name="connsiteY95" fmla="*/ 290409 h 4421563"/>
              <a:gd name="connsiteX96" fmla="*/ 871191 w 1740780"/>
              <a:gd name="connsiteY96" fmla="*/ 868 h 4421563"/>
              <a:gd name="connsiteX97" fmla="*/ 949144 w 1740780"/>
              <a:gd name="connsiteY97" fmla="*/ 24378 h 4421563"/>
              <a:gd name="connsiteX98" fmla="*/ 999876 w 1740780"/>
              <a:gd name="connsiteY98" fmla="*/ 62736 h 4421563"/>
              <a:gd name="connsiteX99" fmla="*/ 1035759 w 1740780"/>
              <a:gd name="connsiteY99" fmla="*/ 99857 h 4421563"/>
              <a:gd name="connsiteX100" fmla="*/ 1045658 w 1740780"/>
              <a:gd name="connsiteY100" fmla="*/ 120892 h 4421563"/>
              <a:gd name="connsiteX101" fmla="*/ 1095152 w 1740780"/>
              <a:gd name="connsiteY101" fmla="*/ 185234 h 4421563"/>
              <a:gd name="connsiteX102" fmla="*/ 1106288 w 1740780"/>
              <a:gd name="connsiteY102" fmla="*/ 218642 h 4421563"/>
              <a:gd name="connsiteX103" fmla="*/ 1093915 w 1740780"/>
              <a:gd name="connsiteY103" fmla="*/ 187709 h 4421563"/>
              <a:gd name="connsiteX104" fmla="*/ 1107526 w 1740780"/>
              <a:gd name="connsiteY104" fmla="*/ 248339 h 4421563"/>
              <a:gd name="connsiteX105" fmla="*/ 1093915 w 1740780"/>
              <a:gd name="connsiteY105" fmla="*/ 198845 h 4421563"/>
              <a:gd name="connsiteX106" fmla="*/ 1076592 w 1740780"/>
              <a:gd name="connsiteY106" fmla="*/ 183997 h 4421563"/>
              <a:gd name="connsiteX107" fmla="*/ 1097627 w 1740780"/>
              <a:gd name="connsiteY107" fmla="*/ 228541 h 4421563"/>
              <a:gd name="connsiteX108" fmla="*/ 1110000 w 1740780"/>
              <a:gd name="connsiteY108" fmla="*/ 273086 h 4421563"/>
              <a:gd name="connsiteX109" fmla="*/ 1127323 w 1740780"/>
              <a:gd name="connsiteY109" fmla="*/ 306494 h 4421563"/>
              <a:gd name="connsiteX110" fmla="*/ 1117424 w 1740780"/>
              <a:gd name="connsiteY110" fmla="*/ 316393 h 4421563"/>
              <a:gd name="connsiteX111" fmla="*/ 1117424 w 1740780"/>
              <a:gd name="connsiteY111" fmla="*/ 333716 h 4421563"/>
              <a:gd name="connsiteX112" fmla="*/ 1117424 w 1740780"/>
              <a:gd name="connsiteY112" fmla="*/ 354751 h 4421563"/>
              <a:gd name="connsiteX113" fmla="*/ 1134747 w 1740780"/>
              <a:gd name="connsiteY113" fmla="*/ 438891 h 4421563"/>
              <a:gd name="connsiteX114" fmla="*/ 1158257 w 1740780"/>
              <a:gd name="connsiteY114" fmla="*/ 579950 h 4421563"/>
              <a:gd name="connsiteX115" fmla="*/ 1237448 w 1740780"/>
              <a:gd name="connsiteY115" fmla="*/ 692549 h 4421563"/>
              <a:gd name="connsiteX116" fmla="*/ 1299315 w 1740780"/>
              <a:gd name="connsiteY116" fmla="*/ 737093 h 4421563"/>
              <a:gd name="connsiteX117" fmla="*/ 1337673 w 1740780"/>
              <a:gd name="connsiteY117" fmla="*/ 737093 h 4421563"/>
              <a:gd name="connsiteX118" fmla="*/ 1379743 w 1740780"/>
              <a:gd name="connsiteY118" fmla="*/ 749467 h 4421563"/>
              <a:gd name="connsiteX119" fmla="*/ 1428000 w 1740780"/>
              <a:gd name="connsiteY119" fmla="*/ 738331 h 4421563"/>
              <a:gd name="connsiteX120" fmla="*/ 1550498 w 1740780"/>
              <a:gd name="connsiteY120" fmla="*/ 780401 h 4421563"/>
              <a:gd name="connsiteX121" fmla="*/ 1629689 w 1740780"/>
              <a:gd name="connsiteY121" fmla="*/ 833607 h 4421563"/>
              <a:gd name="connsiteX122" fmla="*/ 1642062 w 1740780"/>
              <a:gd name="connsiteY122" fmla="*/ 852167 h 4421563"/>
              <a:gd name="connsiteX123" fmla="*/ 1612366 w 1740780"/>
              <a:gd name="connsiteY123" fmla="*/ 915272 h 4421563"/>
              <a:gd name="connsiteX124" fmla="*/ 1634638 w 1740780"/>
              <a:gd name="connsiteY124" fmla="*/ 927646 h 4421563"/>
              <a:gd name="connsiteX125" fmla="*/ 1649486 w 1740780"/>
              <a:gd name="connsiteY125" fmla="*/ 949918 h 4421563"/>
              <a:gd name="connsiteX126" fmla="*/ 1637113 w 1740780"/>
              <a:gd name="connsiteY126" fmla="*/ 1010548 h 4421563"/>
              <a:gd name="connsiteX127" fmla="*/ 1603704 w 1740780"/>
              <a:gd name="connsiteY127" fmla="*/ 1069941 h 4421563"/>
              <a:gd name="connsiteX128" fmla="*/ 1637113 w 1740780"/>
              <a:gd name="connsiteY128" fmla="*/ 1227085 h 4421563"/>
              <a:gd name="connsiteX129" fmla="*/ 1674233 w 1740780"/>
              <a:gd name="connsiteY129" fmla="*/ 1426300 h 4421563"/>
              <a:gd name="connsiteX130" fmla="*/ 1697743 w 1740780"/>
              <a:gd name="connsiteY130" fmla="*/ 1543849 h 4421563"/>
              <a:gd name="connsiteX131" fmla="*/ 1681657 w 1740780"/>
              <a:gd name="connsiteY131" fmla="*/ 1595818 h 4421563"/>
              <a:gd name="connsiteX132" fmla="*/ 1644537 w 1740780"/>
              <a:gd name="connsiteY132" fmla="*/ 1629226 h 4421563"/>
              <a:gd name="connsiteX133" fmla="*/ 1618552 w 1740780"/>
              <a:gd name="connsiteY133" fmla="*/ 1630463 h 4421563"/>
              <a:gd name="connsiteX134" fmla="*/ 1586381 w 1740780"/>
              <a:gd name="connsiteY134" fmla="*/ 1639125 h 4421563"/>
              <a:gd name="connsiteX135" fmla="*/ 1560397 w 1740780"/>
              <a:gd name="connsiteY135" fmla="*/ 1645312 h 4421563"/>
              <a:gd name="connsiteX136" fmla="*/ 1562872 w 1740780"/>
              <a:gd name="connsiteY136" fmla="*/ 1677483 h 4421563"/>
              <a:gd name="connsiteX137" fmla="*/ 1601229 w 1740780"/>
              <a:gd name="connsiteY137" fmla="*/ 1705942 h 4421563"/>
              <a:gd name="connsiteX138" fmla="*/ 1582669 w 1740780"/>
              <a:gd name="connsiteY138" fmla="*/ 1736876 h 4421563"/>
              <a:gd name="connsiteX139" fmla="*/ 1564109 w 1740780"/>
              <a:gd name="connsiteY139" fmla="*/ 1745537 h 4421563"/>
              <a:gd name="connsiteX140" fmla="*/ 1561634 w 1740780"/>
              <a:gd name="connsiteY140" fmla="*/ 1766572 h 4421563"/>
              <a:gd name="connsiteX141" fmla="*/ 1543074 w 1740780"/>
              <a:gd name="connsiteY141" fmla="*/ 1777708 h 4421563"/>
              <a:gd name="connsiteX142" fmla="*/ 1509665 w 1740780"/>
              <a:gd name="connsiteY142" fmla="*/ 1771522 h 4421563"/>
              <a:gd name="connsiteX143" fmla="*/ 1502241 w 1740780"/>
              <a:gd name="connsiteY143" fmla="*/ 1777708 h 4421563"/>
              <a:gd name="connsiteX144" fmla="*/ 1488630 w 1740780"/>
              <a:gd name="connsiteY144" fmla="*/ 1786370 h 4421563"/>
              <a:gd name="connsiteX145" fmla="*/ 1551735 w 1740780"/>
              <a:gd name="connsiteY145" fmla="*/ 1864323 h 4421563"/>
              <a:gd name="connsiteX146" fmla="*/ 1582669 w 1740780"/>
              <a:gd name="connsiteY146" fmla="*/ 1979397 h 4421563"/>
              <a:gd name="connsiteX147" fmla="*/ 1582669 w 1740780"/>
              <a:gd name="connsiteY147" fmla="*/ 2079622 h 4421563"/>
              <a:gd name="connsiteX148" fmla="*/ 1592568 w 1740780"/>
              <a:gd name="connsiteY148" fmla="*/ 2119218 h 4421563"/>
              <a:gd name="connsiteX149" fmla="*/ 1607416 w 1740780"/>
              <a:gd name="connsiteY149" fmla="*/ 2163763 h 4421563"/>
              <a:gd name="connsiteX150" fmla="*/ 1609891 w 1740780"/>
              <a:gd name="connsiteY150" fmla="*/ 2197171 h 4421563"/>
              <a:gd name="connsiteX151" fmla="*/ 1621027 w 1740780"/>
              <a:gd name="connsiteY151" fmla="*/ 2219443 h 4421563"/>
              <a:gd name="connsiteX152" fmla="*/ 1633401 w 1740780"/>
              <a:gd name="connsiteY152" fmla="*/ 2267700 h 4421563"/>
              <a:gd name="connsiteX153" fmla="*/ 1653198 w 1740780"/>
              <a:gd name="connsiteY153" fmla="*/ 2319669 h 4421563"/>
              <a:gd name="connsiteX154" fmla="*/ 1664334 w 1740780"/>
              <a:gd name="connsiteY154" fmla="*/ 2374113 h 4421563"/>
              <a:gd name="connsiteX155" fmla="*/ 1687844 w 1740780"/>
              <a:gd name="connsiteY155" fmla="*/ 2438455 h 4421563"/>
              <a:gd name="connsiteX156" fmla="*/ 1702692 w 1740780"/>
              <a:gd name="connsiteY156" fmla="*/ 2500323 h 4421563"/>
              <a:gd name="connsiteX157" fmla="*/ 1710116 w 1740780"/>
              <a:gd name="connsiteY157" fmla="*/ 2528782 h 4421563"/>
              <a:gd name="connsiteX158" fmla="*/ 1712591 w 1740780"/>
              <a:gd name="connsiteY158" fmla="*/ 2569614 h 4421563"/>
              <a:gd name="connsiteX159" fmla="*/ 1736101 w 1740780"/>
              <a:gd name="connsiteY159" fmla="*/ 2643856 h 4421563"/>
              <a:gd name="connsiteX160" fmla="*/ 1731151 w 1740780"/>
              <a:gd name="connsiteY160" fmla="*/ 2690875 h 4421563"/>
              <a:gd name="connsiteX161" fmla="*/ 1629689 w 1740780"/>
              <a:gd name="connsiteY161" fmla="*/ 2720571 h 4421563"/>
              <a:gd name="connsiteX162" fmla="*/ 1492342 w 1740780"/>
              <a:gd name="connsiteY162" fmla="*/ 2747793 h 4421563"/>
              <a:gd name="connsiteX163" fmla="*/ 1468833 w 1740780"/>
              <a:gd name="connsiteY163" fmla="*/ 2906174 h 4421563"/>
              <a:gd name="connsiteX164" fmla="*/ 1450272 w 1740780"/>
              <a:gd name="connsiteY164" fmla="*/ 3086828 h 4421563"/>
              <a:gd name="connsiteX165" fmla="*/ 1456459 w 1740780"/>
              <a:gd name="connsiteY165" fmla="*/ 3201902 h 4421563"/>
              <a:gd name="connsiteX166" fmla="*/ 1462646 w 1740780"/>
              <a:gd name="connsiteY166" fmla="*/ 3273668 h 4421563"/>
              <a:gd name="connsiteX167" fmla="*/ 1439136 w 1740780"/>
              <a:gd name="connsiteY167" fmla="*/ 3443186 h 4421563"/>
              <a:gd name="connsiteX168" fmla="*/ 1373556 w 1740780"/>
              <a:gd name="connsiteY168" fmla="*/ 3674571 h 4421563"/>
              <a:gd name="connsiteX169" fmla="*/ 1273331 w 1740780"/>
              <a:gd name="connsiteY169" fmla="*/ 3923279 h 4421563"/>
              <a:gd name="connsiteX170" fmla="*/ 1227549 w 1740780"/>
              <a:gd name="connsiteY170" fmla="*/ 4030928 h 4421563"/>
              <a:gd name="connsiteX171" fmla="*/ 1232498 w 1740780"/>
              <a:gd name="connsiteY171" fmla="*/ 4048251 h 4421563"/>
              <a:gd name="connsiteX172" fmla="*/ 1226311 w 1740780"/>
              <a:gd name="connsiteY172" fmla="*/ 4094033 h 4421563"/>
              <a:gd name="connsiteX173" fmla="*/ 1263432 w 1740780"/>
              <a:gd name="connsiteY173" fmla="*/ 4126205 h 4421563"/>
              <a:gd name="connsiteX174" fmla="*/ 1288179 w 1740780"/>
              <a:gd name="connsiteY174" fmla="*/ 4189310 h 4421563"/>
              <a:gd name="connsiteX175" fmla="*/ 1284467 w 1740780"/>
              <a:gd name="connsiteY175" fmla="*/ 4204158 h 4421563"/>
              <a:gd name="connsiteX176" fmla="*/ 1274568 w 1740780"/>
              <a:gd name="connsiteY176" fmla="*/ 4207870 h 4421563"/>
              <a:gd name="connsiteX177" fmla="*/ 1295603 w 1740780"/>
              <a:gd name="connsiteY177" fmla="*/ 4238804 h 4421563"/>
              <a:gd name="connsiteX178" fmla="*/ 1315401 w 1740780"/>
              <a:gd name="connsiteY178" fmla="*/ 4295722 h 4421563"/>
              <a:gd name="connsiteX179" fmla="*/ 1315401 w 1740780"/>
              <a:gd name="connsiteY179" fmla="*/ 4353878 h 4421563"/>
              <a:gd name="connsiteX180" fmla="*/ 1290654 w 1740780"/>
              <a:gd name="connsiteY180" fmla="*/ 4410796 h 4421563"/>
              <a:gd name="connsiteX181" fmla="*/ 1168156 w 1740780"/>
              <a:gd name="connsiteY181" fmla="*/ 4418220 h 4421563"/>
              <a:gd name="connsiteX182" fmla="*/ 1079066 w 1740780"/>
              <a:gd name="connsiteY182" fmla="*/ 4414508 h 4421563"/>
              <a:gd name="connsiteX183" fmla="*/ 1054319 w 1740780"/>
              <a:gd name="connsiteY183" fmla="*/ 4378625 h 4421563"/>
              <a:gd name="connsiteX184" fmla="*/ 1043183 w 1740780"/>
              <a:gd name="connsiteY184" fmla="*/ 4340267 h 4421563"/>
              <a:gd name="connsiteX185" fmla="*/ 1028335 w 1740780"/>
              <a:gd name="connsiteY185" fmla="*/ 4378625 h 4421563"/>
              <a:gd name="connsiteX186" fmla="*/ 987502 w 1740780"/>
              <a:gd name="connsiteY186" fmla="*/ 4410796 h 4421563"/>
              <a:gd name="connsiteX187" fmla="*/ 871191 w 1740780"/>
              <a:gd name="connsiteY187" fmla="*/ 4412033 h 4421563"/>
              <a:gd name="connsiteX188" fmla="*/ 792000 w 1740780"/>
              <a:gd name="connsiteY188" fmla="*/ 4374913 h 4421563"/>
              <a:gd name="connsiteX189" fmla="*/ 773440 w 1740780"/>
              <a:gd name="connsiteY189" fmla="*/ 4300672 h 4421563"/>
              <a:gd name="connsiteX190" fmla="*/ 788288 w 1740780"/>
              <a:gd name="connsiteY190" fmla="*/ 4242516 h 4421563"/>
              <a:gd name="connsiteX191" fmla="*/ 805611 w 1740780"/>
              <a:gd name="connsiteY191" fmla="*/ 4173224 h 4421563"/>
              <a:gd name="connsiteX192" fmla="*/ 799425 w 1740780"/>
              <a:gd name="connsiteY192" fmla="*/ 4141053 h 4421563"/>
              <a:gd name="connsiteX193" fmla="*/ 821697 w 1740780"/>
              <a:gd name="connsiteY193" fmla="*/ 4103932 h 4421563"/>
              <a:gd name="connsiteX194" fmla="*/ 820460 w 1740780"/>
              <a:gd name="connsiteY194" fmla="*/ 4069286 h 4421563"/>
              <a:gd name="connsiteX195" fmla="*/ 850156 w 1740780"/>
              <a:gd name="connsiteY195" fmla="*/ 4022267 h 4421563"/>
              <a:gd name="connsiteX196" fmla="*/ 866242 w 1740780"/>
              <a:gd name="connsiteY196" fmla="*/ 4002469 h 4421563"/>
              <a:gd name="connsiteX197" fmla="*/ 863767 w 1740780"/>
              <a:gd name="connsiteY197" fmla="*/ 3940602 h 4421563"/>
              <a:gd name="connsiteX198" fmla="*/ 879852 w 1740780"/>
              <a:gd name="connsiteY198" fmla="*/ 3904718 h 4421563"/>
              <a:gd name="connsiteX199" fmla="*/ 882327 w 1740780"/>
              <a:gd name="connsiteY199" fmla="*/ 3842851 h 4421563"/>
              <a:gd name="connsiteX200" fmla="*/ 869954 w 1740780"/>
              <a:gd name="connsiteY200" fmla="*/ 3647349 h 4421563"/>
              <a:gd name="connsiteX201" fmla="*/ 892226 w 1740780"/>
              <a:gd name="connsiteY201" fmla="*/ 3381318 h 4421563"/>
              <a:gd name="connsiteX202" fmla="*/ 950382 w 1740780"/>
              <a:gd name="connsiteY202" fmla="*/ 3235310 h 4421563"/>
              <a:gd name="connsiteX203" fmla="*/ 982553 w 1740780"/>
              <a:gd name="connsiteY203" fmla="*/ 3166019 h 4421563"/>
              <a:gd name="connsiteX204" fmla="*/ 961518 w 1740780"/>
              <a:gd name="connsiteY204" fmla="*/ 3049707 h 4421563"/>
              <a:gd name="connsiteX205" fmla="*/ 895938 w 1740780"/>
              <a:gd name="connsiteY205" fmla="*/ 2870291 h 4421563"/>
              <a:gd name="connsiteX206" fmla="*/ 857580 w 1740780"/>
              <a:gd name="connsiteY206" fmla="*/ 2773778 h 4421563"/>
              <a:gd name="connsiteX207" fmla="*/ 829121 w 1740780"/>
              <a:gd name="connsiteY207" fmla="*/ 2775015 h 4421563"/>
              <a:gd name="connsiteX208" fmla="*/ 816747 w 1740780"/>
              <a:gd name="connsiteY208" fmla="*/ 2766353 h 4421563"/>
              <a:gd name="connsiteX209" fmla="*/ 817985 w 1740780"/>
              <a:gd name="connsiteY209" fmla="*/ 2760167 h 4421563"/>
              <a:gd name="connsiteX210" fmla="*/ 810561 w 1740780"/>
              <a:gd name="connsiteY210" fmla="*/ 2750268 h 4421563"/>
              <a:gd name="connsiteX211" fmla="*/ 811798 w 1740780"/>
              <a:gd name="connsiteY211" fmla="*/ 2740369 h 4421563"/>
              <a:gd name="connsiteX212" fmla="*/ 808086 w 1740780"/>
              <a:gd name="connsiteY212" fmla="*/ 2731708 h 4421563"/>
              <a:gd name="connsiteX213" fmla="*/ 788288 w 1740780"/>
              <a:gd name="connsiteY213" fmla="*/ 2734182 h 4421563"/>
              <a:gd name="connsiteX214" fmla="*/ 772203 w 1740780"/>
              <a:gd name="connsiteY214" fmla="*/ 2740369 h 4421563"/>
              <a:gd name="connsiteX215" fmla="*/ 759829 w 1740780"/>
              <a:gd name="connsiteY215" fmla="*/ 2766353 h 4421563"/>
              <a:gd name="connsiteX216" fmla="*/ 748693 w 1740780"/>
              <a:gd name="connsiteY216" fmla="*/ 2783677 h 4421563"/>
              <a:gd name="connsiteX217" fmla="*/ 736320 w 1740780"/>
              <a:gd name="connsiteY217" fmla="*/ 2814610 h 4421563"/>
              <a:gd name="connsiteX218" fmla="*/ 715285 w 1740780"/>
              <a:gd name="connsiteY218" fmla="*/ 2867816 h 4421563"/>
              <a:gd name="connsiteX219" fmla="*/ 712810 w 1740780"/>
              <a:gd name="connsiteY219" fmla="*/ 2885139 h 4421563"/>
              <a:gd name="connsiteX220" fmla="*/ 707860 w 1740780"/>
              <a:gd name="connsiteY220" fmla="*/ 2893801 h 4421563"/>
              <a:gd name="connsiteX221" fmla="*/ 706623 w 1740780"/>
              <a:gd name="connsiteY221" fmla="*/ 2911124 h 4421563"/>
              <a:gd name="connsiteX222" fmla="*/ 696724 w 1740780"/>
              <a:gd name="connsiteY222" fmla="*/ 2917310 h 4421563"/>
              <a:gd name="connsiteX223" fmla="*/ 558140 w 1740780"/>
              <a:gd name="connsiteY223" fmla="*/ 2907412 h 4421563"/>
              <a:gd name="connsiteX224" fmla="*/ 419556 w 1740780"/>
              <a:gd name="connsiteY224" fmla="*/ 2888852 h 4421563"/>
              <a:gd name="connsiteX225" fmla="*/ 392334 w 1740780"/>
              <a:gd name="connsiteY225" fmla="*/ 2883902 h 4421563"/>
              <a:gd name="connsiteX226" fmla="*/ 361401 w 1740780"/>
              <a:gd name="connsiteY226" fmla="*/ 2860392 h 4421563"/>
              <a:gd name="connsiteX227" fmla="*/ 320568 w 1740780"/>
              <a:gd name="connsiteY227" fmla="*/ 2838120 h 4421563"/>
              <a:gd name="connsiteX228" fmla="*/ 264887 w 1740780"/>
              <a:gd name="connsiteY228" fmla="*/ 2755217 h 4421563"/>
              <a:gd name="connsiteX229" fmla="*/ 153525 w 1740780"/>
              <a:gd name="connsiteY229" fmla="*/ 2584463 h 4421563"/>
              <a:gd name="connsiteX230" fmla="*/ 58249 w 1740780"/>
              <a:gd name="connsiteY230" fmla="*/ 2433506 h 4421563"/>
              <a:gd name="connsiteX231" fmla="*/ 14942 w 1740780"/>
              <a:gd name="connsiteY231" fmla="*/ 2353078 h 4421563"/>
              <a:gd name="connsiteX232" fmla="*/ 93 w 1740780"/>
              <a:gd name="connsiteY232" fmla="*/ 2280074 h 4421563"/>
              <a:gd name="connsiteX233" fmla="*/ 24840 w 1740780"/>
              <a:gd name="connsiteY233" fmla="*/ 2229342 h 4421563"/>
              <a:gd name="connsiteX234" fmla="*/ 55774 w 1740780"/>
              <a:gd name="connsiteY234" fmla="*/ 2215731 h 4421563"/>
              <a:gd name="connsiteX235" fmla="*/ 80521 w 1740780"/>
              <a:gd name="connsiteY235" fmla="*/ 2189747 h 4421563"/>
              <a:gd name="connsiteX236" fmla="*/ 102794 w 1740780"/>
              <a:gd name="connsiteY236" fmla="*/ 2174899 h 4421563"/>
              <a:gd name="connsiteX237" fmla="*/ 183222 w 1740780"/>
              <a:gd name="connsiteY237" fmla="*/ 2101895 h 4421563"/>
              <a:gd name="connsiteX238" fmla="*/ 272311 w 1740780"/>
              <a:gd name="connsiteY238" fmla="*/ 2028891 h 4421563"/>
              <a:gd name="connsiteX239" fmla="*/ 266124 w 1740780"/>
              <a:gd name="connsiteY239" fmla="*/ 1991770 h 4421563"/>
              <a:gd name="connsiteX240" fmla="*/ 350264 w 1740780"/>
              <a:gd name="connsiteY240" fmla="*/ 1844525 h 4421563"/>
              <a:gd name="connsiteX241" fmla="*/ 450490 w 1740780"/>
              <a:gd name="connsiteY241" fmla="*/ 1714603 h 4421563"/>
              <a:gd name="connsiteX242" fmla="*/ 457914 w 1740780"/>
              <a:gd name="connsiteY242" fmla="*/ 1702230 h 4421563"/>
              <a:gd name="connsiteX243" fmla="*/ 462863 w 1740780"/>
              <a:gd name="connsiteY243" fmla="*/ 1670059 h 4421563"/>
              <a:gd name="connsiteX244" fmla="*/ 456677 w 1740780"/>
              <a:gd name="connsiteY244" fmla="*/ 1571070 h 4421563"/>
              <a:gd name="connsiteX245" fmla="*/ 456677 w 1740780"/>
              <a:gd name="connsiteY245" fmla="*/ 1385467 h 4421563"/>
              <a:gd name="connsiteX246" fmla="*/ 461626 w 1740780"/>
              <a:gd name="connsiteY246" fmla="*/ 1314937 h 4421563"/>
              <a:gd name="connsiteX247" fmla="*/ 426980 w 1740780"/>
              <a:gd name="connsiteY247" fmla="*/ 1277817 h 4421563"/>
              <a:gd name="connsiteX248" fmla="*/ 386148 w 1740780"/>
              <a:gd name="connsiteY248" fmla="*/ 1241933 h 4421563"/>
              <a:gd name="connsiteX249" fmla="*/ 377486 w 1740780"/>
              <a:gd name="connsiteY249" fmla="*/ 1224610 h 4421563"/>
              <a:gd name="connsiteX250" fmla="*/ 407183 w 1740780"/>
              <a:gd name="connsiteY250" fmla="*/ 1139233 h 4421563"/>
              <a:gd name="connsiteX251" fmla="*/ 435642 w 1740780"/>
              <a:gd name="connsiteY251" fmla="*/ 1074891 h 4421563"/>
              <a:gd name="connsiteX252" fmla="*/ 445541 w 1740780"/>
              <a:gd name="connsiteY252" fmla="*/ 1016735 h 4421563"/>
              <a:gd name="connsiteX253" fmla="*/ 471525 w 1740780"/>
              <a:gd name="connsiteY253" fmla="*/ 962292 h 4421563"/>
              <a:gd name="connsiteX254" fmla="*/ 482661 w 1740780"/>
              <a:gd name="connsiteY254" fmla="*/ 940019 h 4421563"/>
              <a:gd name="connsiteX255" fmla="*/ 497509 w 1740780"/>
              <a:gd name="connsiteY255" fmla="*/ 926408 h 4421563"/>
              <a:gd name="connsiteX256" fmla="*/ 517307 w 1740780"/>
              <a:gd name="connsiteY256" fmla="*/ 906611 h 4421563"/>
              <a:gd name="connsiteX257" fmla="*/ 537105 w 1740780"/>
              <a:gd name="connsiteY257" fmla="*/ 899187 h 4421563"/>
              <a:gd name="connsiteX258" fmla="*/ 544529 w 1740780"/>
              <a:gd name="connsiteY258" fmla="*/ 889288 h 4421563"/>
              <a:gd name="connsiteX259" fmla="*/ 569276 w 1740780"/>
              <a:gd name="connsiteY259" fmla="*/ 883101 h 4421563"/>
              <a:gd name="connsiteX260" fmla="*/ 590311 w 1740780"/>
              <a:gd name="connsiteY260" fmla="*/ 863303 h 4421563"/>
              <a:gd name="connsiteX261" fmla="*/ 636094 w 1740780"/>
              <a:gd name="connsiteY261" fmla="*/ 863303 h 4421563"/>
              <a:gd name="connsiteX262" fmla="*/ 652180 w 1740780"/>
              <a:gd name="connsiteY262" fmla="*/ 867015 h 4421563"/>
              <a:gd name="connsiteX263" fmla="*/ 658366 w 1740780"/>
              <a:gd name="connsiteY263" fmla="*/ 862066 h 4421563"/>
              <a:gd name="connsiteX264" fmla="*/ 668265 w 1740780"/>
              <a:gd name="connsiteY264" fmla="*/ 854642 h 4421563"/>
              <a:gd name="connsiteX265" fmla="*/ 667028 w 1740780"/>
              <a:gd name="connsiteY265" fmla="*/ 724720 h 4421563"/>
              <a:gd name="connsiteX266" fmla="*/ 683113 w 1740780"/>
              <a:gd name="connsiteY266" fmla="*/ 566339 h 4421563"/>
              <a:gd name="connsiteX267" fmla="*/ 681876 w 1740780"/>
              <a:gd name="connsiteY267" fmla="*/ 480961 h 4421563"/>
              <a:gd name="connsiteX268" fmla="*/ 669502 w 1740780"/>
              <a:gd name="connsiteY268" fmla="*/ 525506 h 4421563"/>
              <a:gd name="connsiteX269" fmla="*/ 684351 w 1740780"/>
              <a:gd name="connsiteY269" fmla="*/ 453739 h 4421563"/>
              <a:gd name="connsiteX270" fmla="*/ 673215 w 1740780"/>
              <a:gd name="connsiteY270" fmla="*/ 420331 h 4421563"/>
              <a:gd name="connsiteX271" fmla="*/ 667028 w 1740780"/>
              <a:gd name="connsiteY271" fmla="*/ 373312 h 4421563"/>
              <a:gd name="connsiteX272" fmla="*/ 648467 w 1740780"/>
              <a:gd name="connsiteY272" fmla="*/ 188946 h 4421563"/>
              <a:gd name="connsiteX273" fmla="*/ 680639 w 1740780"/>
              <a:gd name="connsiteY273" fmla="*/ 89958 h 4421563"/>
              <a:gd name="connsiteX274" fmla="*/ 737557 w 1740780"/>
              <a:gd name="connsiteY274" fmla="*/ 39226 h 4421563"/>
              <a:gd name="connsiteX275" fmla="*/ 808086 w 1740780"/>
              <a:gd name="connsiteY275" fmla="*/ 24378 h 4421563"/>
              <a:gd name="connsiteX276" fmla="*/ 871191 w 1740780"/>
              <a:gd name="connsiteY276"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0987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14806 w 1740780"/>
              <a:gd name="connsiteY62" fmla="*/ 1440492 h 4421563"/>
              <a:gd name="connsiteX63" fmla="*/ 1111535 w 1740780"/>
              <a:gd name="connsiteY63" fmla="*/ 1442722 h 4421563"/>
              <a:gd name="connsiteX64" fmla="*/ 1115924 w 1740780"/>
              <a:gd name="connsiteY64" fmla="*/ 1444511 h 4421563"/>
              <a:gd name="connsiteX65" fmla="*/ 1140629 w 1740780"/>
              <a:gd name="connsiteY65" fmla="*/ 1464304 h 4421563"/>
              <a:gd name="connsiteX66" fmla="*/ 1207304 w 1740780"/>
              <a:gd name="connsiteY66" fmla="*/ 1478592 h 4421563"/>
              <a:gd name="connsiteX67" fmla="*/ 1200987 w 1740780"/>
              <a:gd name="connsiteY67" fmla="*/ 1418905 h 4421563"/>
              <a:gd name="connsiteX68" fmla="*/ 1462646 w 1740780"/>
              <a:gd name="connsiteY68" fmla="*/ 1309988 h 4421563"/>
              <a:gd name="connsiteX69" fmla="*/ 1460171 w 1740780"/>
              <a:gd name="connsiteY69" fmla="*/ 1360719 h 4421563"/>
              <a:gd name="connsiteX70" fmla="*/ 1484918 w 1740780"/>
              <a:gd name="connsiteY70" fmla="*/ 1404028 h 4421563"/>
              <a:gd name="connsiteX71" fmla="*/ 1497292 w 1740780"/>
              <a:gd name="connsiteY71" fmla="*/ 1422588 h 4421563"/>
              <a:gd name="connsiteX72" fmla="*/ 1484918 w 1740780"/>
              <a:gd name="connsiteY72" fmla="*/ 1365669 h 4421563"/>
              <a:gd name="connsiteX73" fmla="*/ 1462646 w 1740780"/>
              <a:gd name="connsiteY73" fmla="*/ 1309988 h 4421563"/>
              <a:gd name="connsiteX74" fmla="*/ 1138247 w 1740780"/>
              <a:gd name="connsiteY74" fmla="*/ 826131 h 4421563"/>
              <a:gd name="connsiteX75" fmla="*/ 764392 w 1740780"/>
              <a:gd name="connsiteY75" fmla="*/ 885661 h 4421563"/>
              <a:gd name="connsiteX76" fmla="*/ 623896 w 1740780"/>
              <a:gd name="connsiteY76" fmla="*/ 933286 h 4421563"/>
              <a:gd name="connsiteX77" fmla="*/ 785821 w 1740780"/>
              <a:gd name="connsiteY77" fmla="*/ 1566699 h 4421563"/>
              <a:gd name="connsiteX78" fmla="*/ 942986 w 1740780"/>
              <a:gd name="connsiteY78" fmla="*/ 1500023 h 4421563"/>
              <a:gd name="connsiteX79" fmla="*/ 984048 w 1740780"/>
              <a:gd name="connsiteY79" fmla="*/ 1447123 h 4421563"/>
              <a:gd name="connsiteX80" fmla="*/ 1041688 w 1740780"/>
              <a:gd name="connsiteY80" fmla="*/ 1439665 h 4421563"/>
              <a:gd name="connsiteX81" fmla="*/ 1038606 w 1740780"/>
              <a:gd name="connsiteY81" fmla="*/ 1438110 h 4421563"/>
              <a:gd name="connsiteX82" fmla="*/ 1038607 w 1740780"/>
              <a:gd name="connsiteY82" fmla="*/ 1423824 h 4421563"/>
              <a:gd name="connsiteX83" fmla="*/ 1081469 w 1740780"/>
              <a:gd name="connsiteY83" fmla="*/ 1400011 h 4421563"/>
              <a:gd name="connsiteX84" fmla="*/ 1098137 w 1740780"/>
              <a:gd name="connsiteY84" fmla="*/ 1392867 h 4421563"/>
              <a:gd name="connsiteX85" fmla="*/ 1107662 w 1740780"/>
              <a:gd name="connsiteY85" fmla="*/ 1390486 h 4421563"/>
              <a:gd name="connsiteX86" fmla="*/ 1114806 w 1740780"/>
              <a:gd name="connsiteY86" fmla="*/ 1385724 h 4421563"/>
              <a:gd name="connsiteX87" fmla="*/ 1121950 w 1740780"/>
              <a:gd name="connsiteY87" fmla="*/ 1383342 h 4421563"/>
              <a:gd name="connsiteX88" fmla="*/ 1148143 w 1740780"/>
              <a:gd name="connsiteY88" fmla="*/ 1369055 h 4421563"/>
              <a:gd name="connsiteX89" fmla="*/ 1181516 w 1740780"/>
              <a:gd name="connsiteY89" fmla="*/ 1360497 h 4421563"/>
              <a:gd name="connsiteX90" fmla="*/ 1194574 w 1740780"/>
              <a:gd name="connsiteY90" fmla="*/ 1358311 h 4421563"/>
              <a:gd name="connsiteX91" fmla="*/ 1138247 w 1740780"/>
              <a:gd name="connsiteY91" fmla="*/ 826131 h 4421563"/>
              <a:gd name="connsiteX92" fmla="*/ 1112475 w 1740780"/>
              <a:gd name="connsiteY92" fmla="*/ 290409 h 4421563"/>
              <a:gd name="connsiteX93" fmla="*/ 1116187 w 1740780"/>
              <a:gd name="connsiteY93" fmla="*/ 305257 h 4421563"/>
              <a:gd name="connsiteX94" fmla="*/ 1116187 w 1740780"/>
              <a:gd name="connsiteY94" fmla="*/ 295358 h 4421563"/>
              <a:gd name="connsiteX95" fmla="*/ 1112475 w 1740780"/>
              <a:gd name="connsiteY95" fmla="*/ 290409 h 4421563"/>
              <a:gd name="connsiteX96" fmla="*/ 871191 w 1740780"/>
              <a:gd name="connsiteY96" fmla="*/ 868 h 4421563"/>
              <a:gd name="connsiteX97" fmla="*/ 949144 w 1740780"/>
              <a:gd name="connsiteY97" fmla="*/ 24378 h 4421563"/>
              <a:gd name="connsiteX98" fmla="*/ 999876 w 1740780"/>
              <a:gd name="connsiteY98" fmla="*/ 62736 h 4421563"/>
              <a:gd name="connsiteX99" fmla="*/ 1035759 w 1740780"/>
              <a:gd name="connsiteY99" fmla="*/ 99857 h 4421563"/>
              <a:gd name="connsiteX100" fmla="*/ 1045658 w 1740780"/>
              <a:gd name="connsiteY100" fmla="*/ 120892 h 4421563"/>
              <a:gd name="connsiteX101" fmla="*/ 1095152 w 1740780"/>
              <a:gd name="connsiteY101" fmla="*/ 185234 h 4421563"/>
              <a:gd name="connsiteX102" fmla="*/ 1106288 w 1740780"/>
              <a:gd name="connsiteY102" fmla="*/ 218642 h 4421563"/>
              <a:gd name="connsiteX103" fmla="*/ 1093915 w 1740780"/>
              <a:gd name="connsiteY103" fmla="*/ 187709 h 4421563"/>
              <a:gd name="connsiteX104" fmla="*/ 1107526 w 1740780"/>
              <a:gd name="connsiteY104" fmla="*/ 248339 h 4421563"/>
              <a:gd name="connsiteX105" fmla="*/ 1093915 w 1740780"/>
              <a:gd name="connsiteY105" fmla="*/ 198845 h 4421563"/>
              <a:gd name="connsiteX106" fmla="*/ 1076592 w 1740780"/>
              <a:gd name="connsiteY106" fmla="*/ 183997 h 4421563"/>
              <a:gd name="connsiteX107" fmla="*/ 1097627 w 1740780"/>
              <a:gd name="connsiteY107" fmla="*/ 228541 h 4421563"/>
              <a:gd name="connsiteX108" fmla="*/ 1110000 w 1740780"/>
              <a:gd name="connsiteY108" fmla="*/ 273086 h 4421563"/>
              <a:gd name="connsiteX109" fmla="*/ 1127323 w 1740780"/>
              <a:gd name="connsiteY109" fmla="*/ 306494 h 4421563"/>
              <a:gd name="connsiteX110" fmla="*/ 1117424 w 1740780"/>
              <a:gd name="connsiteY110" fmla="*/ 316393 h 4421563"/>
              <a:gd name="connsiteX111" fmla="*/ 1117424 w 1740780"/>
              <a:gd name="connsiteY111" fmla="*/ 333716 h 4421563"/>
              <a:gd name="connsiteX112" fmla="*/ 1117424 w 1740780"/>
              <a:gd name="connsiteY112" fmla="*/ 354751 h 4421563"/>
              <a:gd name="connsiteX113" fmla="*/ 1134747 w 1740780"/>
              <a:gd name="connsiteY113" fmla="*/ 438891 h 4421563"/>
              <a:gd name="connsiteX114" fmla="*/ 1158257 w 1740780"/>
              <a:gd name="connsiteY114" fmla="*/ 579950 h 4421563"/>
              <a:gd name="connsiteX115" fmla="*/ 1237448 w 1740780"/>
              <a:gd name="connsiteY115" fmla="*/ 692549 h 4421563"/>
              <a:gd name="connsiteX116" fmla="*/ 1299315 w 1740780"/>
              <a:gd name="connsiteY116" fmla="*/ 737093 h 4421563"/>
              <a:gd name="connsiteX117" fmla="*/ 1337673 w 1740780"/>
              <a:gd name="connsiteY117" fmla="*/ 737093 h 4421563"/>
              <a:gd name="connsiteX118" fmla="*/ 1379743 w 1740780"/>
              <a:gd name="connsiteY118" fmla="*/ 749467 h 4421563"/>
              <a:gd name="connsiteX119" fmla="*/ 1428000 w 1740780"/>
              <a:gd name="connsiteY119" fmla="*/ 738331 h 4421563"/>
              <a:gd name="connsiteX120" fmla="*/ 1550498 w 1740780"/>
              <a:gd name="connsiteY120" fmla="*/ 780401 h 4421563"/>
              <a:gd name="connsiteX121" fmla="*/ 1629689 w 1740780"/>
              <a:gd name="connsiteY121" fmla="*/ 833607 h 4421563"/>
              <a:gd name="connsiteX122" fmla="*/ 1642062 w 1740780"/>
              <a:gd name="connsiteY122" fmla="*/ 852167 h 4421563"/>
              <a:gd name="connsiteX123" fmla="*/ 1612366 w 1740780"/>
              <a:gd name="connsiteY123" fmla="*/ 915272 h 4421563"/>
              <a:gd name="connsiteX124" fmla="*/ 1634638 w 1740780"/>
              <a:gd name="connsiteY124" fmla="*/ 927646 h 4421563"/>
              <a:gd name="connsiteX125" fmla="*/ 1649486 w 1740780"/>
              <a:gd name="connsiteY125" fmla="*/ 949918 h 4421563"/>
              <a:gd name="connsiteX126" fmla="*/ 1637113 w 1740780"/>
              <a:gd name="connsiteY126" fmla="*/ 1010548 h 4421563"/>
              <a:gd name="connsiteX127" fmla="*/ 1603704 w 1740780"/>
              <a:gd name="connsiteY127" fmla="*/ 1069941 h 4421563"/>
              <a:gd name="connsiteX128" fmla="*/ 1637113 w 1740780"/>
              <a:gd name="connsiteY128" fmla="*/ 1227085 h 4421563"/>
              <a:gd name="connsiteX129" fmla="*/ 1674233 w 1740780"/>
              <a:gd name="connsiteY129" fmla="*/ 1426300 h 4421563"/>
              <a:gd name="connsiteX130" fmla="*/ 1697743 w 1740780"/>
              <a:gd name="connsiteY130" fmla="*/ 1543849 h 4421563"/>
              <a:gd name="connsiteX131" fmla="*/ 1681657 w 1740780"/>
              <a:gd name="connsiteY131" fmla="*/ 1595818 h 4421563"/>
              <a:gd name="connsiteX132" fmla="*/ 1644537 w 1740780"/>
              <a:gd name="connsiteY132" fmla="*/ 1629226 h 4421563"/>
              <a:gd name="connsiteX133" fmla="*/ 1618552 w 1740780"/>
              <a:gd name="connsiteY133" fmla="*/ 1630463 h 4421563"/>
              <a:gd name="connsiteX134" fmla="*/ 1586381 w 1740780"/>
              <a:gd name="connsiteY134" fmla="*/ 1639125 h 4421563"/>
              <a:gd name="connsiteX135" fmla="*/ 1560397 w 1740780"/>
              <a:gd name="connsiteY135" fmla="*/ 1645312 h 4421563"/>
              <a:gd name="connsiteX136" fmla="*/ 1562872 w 1740780"/>
              <a:gd name="connsiteY136" fmla="*/ 1677483 h 4421563"/>
              <a:gd name="connsiteX137" fmla="*/ 1601229 w 1740780"/>
              <a:gd name="connsiteY137" fmla="*/ 1705942 h 4421563"/>
              <a:gd name="connsiteX138" fmla="*/ 1582669 w 1740780"/>
              <a:gd name="connsiteY138" fmla="*/ 1736876 h 4421563"/>
              <a:gd name="connsiteX139" fmla="*/ 1564109 w 1740780"/>
              <a:gd name="connsiteY139" fmla="*/ 1745537 h 4421563"/>
              <a:gd name="connsiteX140" fmla="*/ 1561634 w 1740780"/>
              <a:gd name="connsiteY140" fmla="*/ 1766572 h 4421563"/>
              <a:gd name="connsiteX141" fmla="*/ 1543074 w 1740780"/>
              <a:gd name="connsiteY141" fmla="*/ 1777708 h 4421563"/>
              <a:gd name="connsiteX142" fmla="*/ 1509665 w 1740780"/>
              <a:gd name="connsiteY142" fmla="*/ 1771522 h 4421563"/>
              <a:gd name="connsiteX143" fmla="*/ 1502241 w 1740780"/>
              <a:gd name="connsiteY143" fmla="*/ 1777708 h 4421563"/>
              <a:gd name="connsiteX144" fmla="*/ 1488630 w 1740780"/>
              <a:gd name="connsiteY144" fmla="*/ 1786370 h 4421563"/>
              <a:gd name="connsiteX145" fmla="*/ 1551735 w 1740780"/>
              <a:gd name="connsiteY145" fmla="*/ 1864323 h 4421563"/>
              <a:gd name="connsiteX146" fmla="*/ 1582669 w 1740780"/>
              <a:gd name="connsiteY146" fmla="*/ 1979397 h 4421563"/>
              <a:gd name="connsiteX147" fmla="*/ 1582669 w 1740780"/>
              <a:gd name="connsiteY147" fmla="*/ 2079622 h 4421563"/>
              <a:gd name="connsiteX148" fmla="*/ 1592568 w 1740780"/>
              <a:gd name="connsiteY148" fmla="*/ 2119218 h 4421563"/>
              <a:gd name="connsiteX149" fmla="*/ 1607416 w 1740780"/>
              <a:gd name="connsiteY149" fmla="*/ 2163763 h 4421563"/>
              <a:gd name="connsiteX150" fmla="*/ 1609891 w 1740780"/>
              <a:gd name="connsiteY150" fmla="*/ 2197171 h 4421563"/>
              <a:gd name="connsiteX151" fmla="*/ 1621027 w 1740780"/>
              <a:gd name="connsiteY151" fmla="*/ 2219443 h 4421563"/>
              <a:gd name="connsiteX152" fmla="*/ 1633401 w 1740780"/>
              <a:gd name="connsiteY152" fmla="*/ 2267700 h 4421563"/>
              <a:gd name="connsiteX153" fmla="*/ 1653198 w 1740780"/>
              <a:gd name="connsiteY153" fmla="*/ 2319669 h 4421563"/>
              <a:gd name="connsiteX154" fmla="*/ 1664334 w 1740780"/>
              <a:gd name="connsiteY154" fmla="*/ 2374113 h 4421563"/>
              <a:gd name="connsiteX155" fmla="*/ 1687844 w 1740780"/>
              <a:gd name="connsiteY155" fmla="*/ 2438455 h 4421563"/>
              <a:gd name="connsiteX156" fmla="*/ 1702692 w 1740780"/>
              <a:gd name="connsiteY156" fmla="*/ 2500323 h 4421563"/>
              <a:gd name="connsiteX157" fmla="*/ 1710116 w 1740780"/>
              <a:gd name="connsiteY157" fmla="*/ 2528782 h 4421563"/>
              <a:gd name="connsiteX158" fmla="*/ 1712591 w 1740780"/>
              <a:gd name="connsiteY158" fmla="*/ 2569614 h 4421563"/>
              <a:gd name="connsiteX159" fmla="*/ 1736101 w 1740780"/>
              <a:gd name="connsiteY159" fmla="*/ 2643856 h 4421563"/>
              <a:gd name="connsiteX160" fmla="*/ 1731151 w 1740780"/>
              <a:gd name="connsiteY160" fmla="*/ 2690875 h 4421563"/>
              <a:gd name="connsiteX161" fmla="*/ 1629689 w 1740780"/>
              <a:gd name="connsiteY161" fmla="*/ 2720571 h 4421563"/>
              <a:gd name="connsiteX162" fmla="*/ 1492342 w 1740780"/>
              <a:gd name="connsiteY162" fmla="*/ 2747793 h 4421563"/>
              <a:gd name="connsiteX163" fmla="*/ 1468833 w 1740780"/>
              <a:gd name="connsiteY163" fmla="*/ 2906174 h 4421563"/>
              <a:gd name="connsiteX164" fmla="*/ 1450272 w 1740780"/>
              <a:gd name="connsiteY164" fmla="*/ 3086828 h 4421563"/>
              <a:gd name="connsiteX165" fmla="*/ 1456459 w 1740780"/>
              <a:gd name="connsiteY165" fmla="*/ 3201902 h 4421563"/>
              <a:gd name="connsiteX166" fmla="*/ 1462646 w 1740780"/>
              <a:gd name="connsiteY166" fmla="*/ 3273668 h 4421563"/>
              <a:gd name="connsiteX167" fmla="*/ 1439136 w 1740780"/>
              <a:gd name="connsiteY167" fmla="*/ 3443186 h 4421563"/>
              <a:gd name="connsiteX168" fmla="*/ 1373556 w 1740780"/>
              <a:gd name="connsiteY168" fmla="*/ 3674571 h 4421563"/>
              <a:gd name="connsiteX169" fmla="*/ 1273331 w 1740780"/>
              <a:gd name="connsiteY169" fmla="*/ 3923279 h 4421563"/>
              <a:gd name="connsiteX170" fmla="*/ 1227549 w 1740780"/>
              <a:gd name="connsiteY170" fmla="*/ 4030928 h 4421563"/>
              <a:gd name="connsiteX171" fmla="*/ 1232498 w 1740780"/>
              <a:gd name="connsiteY171" fmla="*/ 4048251 h 4421563"/>
              <a:gd name="connsiteX172" fmla="*/ 1226311 w 1740780"/>
              <a:gd name="connsiteY172" fmla="*/ 4094033 h 4421563"/>
              <a:gd name="connsiteX173" fmla="*/ 1263432 w 1740780"/>
              <a:gd name="connsiteY173" fmla="*/ 4126205 h 4421563"/>
              <a:gd name="connsiteX174" fmla="*/ 1288179 w 1740780"/>
              <a:gd name="connsiteY174" fmla="*/ 4189310 h 4421563"/>
              <a:gd name="connsiteX175" fmla="*/ 1284467 w 1740780"/>
              <a:gd name="connsiteY175" fmla="*/ 4204158 h 4421563"/>
              <a:gd name="connsiteX176" fmla="*/ 1274568 w 1740780"/>
              <a:gd name="connsiteY176" fmla="*/ 4207870 h 4421563"/>
              <a:gd name="connsiteX177" fmla="*/ 1295603 w 1740780"/>
              <a:gd name="connsiteY177" fmla="*/ 4238804 h 4421563"/>
              <a:gd name="connsiteX178" fmla="*/ 1315401 w 1740780"/>
              <a:gd name="connsiteY178" fmla="*/ 4295722 h 4421563"/>
              <a:gd name="connsiteX179" fmla="*/ 1315401 w 1740780"/>
              <a:gd name="connsiteY179" fmla="*/ 4353878 h 4421563"/>
              <a:gd name="connsiteX180" fmla="*/ 1290654 w 1740780"/>
              <a:gd name="connsiteY180" fmla="*/ 4410796 h 4421563"/>
              <a:gd name="connsiteX181" fmla="*/ 1168156 w 1740780"/>
              <a:gd name="connsiteY181" fmla="*/ 4418220 h 4421563"/>
              <a:gd name="connsiteX182" fmla="*/ 1079066 w 1740780"/>
              <a:gd name="connsiteY182" fmla="*/ 4414508 h 4421563"/>
              <a:gd name="connsiteX183" fmla="*/ 1054319 w 1740780"/>
              <a:gd name="connsiteY183" fmla="*/ 4378625 h 4421563"/>
              <a:gd name="connsiteX184" fmla="*/ 1043183 w 1740780"/>
              <a:gd name="connsiteY184" fmla="*/ 4340267 h 4421563"/>
              <a:gd name="connsiteX185" fmla="*/ 1028335 w 1740780"/>
              <a:gd name="connsiteY185" fmla="*/ 4378625 h 4421563"/>
              <a:gd name="connsiteX186" fmla="*/ 987502 w 1740780"/>
              <a:gd name="connsiteY186" fmla="*/ 4410796 h 4421563"/>
              <a:gd name="connsiteX187" fmla="*/ 871191 w 1740780"/>
              <a:gd name="connsiteY187" fmla="*/ 4412033 h 4421563"/>
              <a:gd name="connsiteX188" fmla="*/ 792000 w 1740780"/>
              <a:gd name="connsiteY188" fmla="*/ 4374913 h 4421563"/>
              <a:gd name="connsiteX189" fmla="*/ 773440 w 1740780"/>
              <a:gd name="connsiteY189" fmla="*/ 4300672 h 4421563"/>
              <a:gd name="connsiteX190" fmla="*/ 788288 w 1740780"/>
              <a:gd name="connsiteY190" fmla="*/ 4242516 h 4421563"/>
              <a:gd name="connsiteX191" fmla="*/ 805611 w 1740780"/>
              <a:gd name="connsiteY191" fmla="*/ 4173224 h 4421563"/>
              <a:gd name="connsiteX192" fmla="*/ 799425 w 1740780"/>
              <a:gd name="connsiteY192" fmla="*/ 4141053 h 4421563"/>
              <a:gd name="connsiteX193" fmla="*/ 821697 w 1740780"/>
              <a:gd name="connsiteY193" fmla="*/ 4103932 h 4421563"/>
              <a:gd name="connsiteX194" fmla="*/ 820460 w 1740780"/>
              <a:gd name="connsiteY194" fmla="*/ 4069286 h 4421563"/>
              <a:gd name="connsiteX195" fmla="*/ 850156 w 1740780"/>
              <a:gd name="connsiteY195" fmla="*/ 4022267 h 4421563"/>
              <a:gd name="connsiteX196" fmla="*/ 866242 w 1740780"/>
              <a:gd name="connsiteY196" fmla="*/ 4002469 h 4421563"/>
              <a:gd name="connsiteX197" fmla="*/ 863767 w 1740780"/>
              <a:gd name="connsiteY197" fmla="*/ 3940602 h 4421563"/>
              <a:gd name="connsiteX198" fmla="*/ 879852 w 1740780"/>
              <a:gd name="connsiteY198" fmla="*/ 3904718 h 4421563"/>
              <a:gd name="connsiteX199" fmla="*/ 882327 w 1740780"/>
              <a:gd name="connsiteY199" fmla="*/ 3842851 h 4421563"/>
              <a:gd name="connsiteX200" fmla="*/ 869954 w 1740780"/>
              <a:gd name="connsiteY200" fmla="*/ 3647349 h 4421563"/>
              <a:gd name="connsiteX201" fmla="*/ 892226 w 1740780"/>
              <a:gd name="connsiteY201" fmla="*/ 3381318 h 4421563"/>
              <a:gd name="connsiteX202" fmla="*/ 950382 w 1740780"/>
              <a:gd name="connsiteY202" fmla="*/ 3235310 h 4421563"/>
              <a:gd name="connsiteX203" fmla="*/ 982553 w 1740780"/>
              <a:gd name="connsiteY203" fmla="*/ 3166019 h 4421563"/>
              <a:gd name="connsiteX204" fmla="*/ 961518 w 1740780"/>
              <a:gd name="connsiteY204" fmla="*/ 3049707 h 4421563"/>
              <a:gd name="connsiteX205" fmla="*/ 895938 w 1740780"/>
              <a:gd name="connsiteY205" fmla="*/ 2870291 h 4421563"/>
              <a:gd name="connsiteX206" fmla="*/ 857580 w 1740780"/>
              <a:gd name="connsiteY206" fmla="*/ 2773778 h 4421563"/>
              <a:gd name="connsiteX207" fmla="*/ 829121 w 1740780"/>
              <a:gd name="connsiteY207" fmla="*/ 2775015 h 4421563"/>
              <a:gd name="connsiteX208" fmla="*/ 816747 w 1740780"/>
              <a:gd name="connsiteY208" fmla="*/ 2766353 h 4421563"/>
              <a:gd name="connsiteX209" fmla="*/ 817985 w 1740780"/>
              <a:gd name="connsiteY209" fmla="*/ 2760167 h 4421563"/>
              <a:gd name="connsiteX210" fmla="*/ 810561 w 1740780"/>
              <a:gd name="connsiteY210" fmla="*/ 2750268 h 4421563"/>
              <a:gd name="connsiteX211" fmla="*/ 811798 w 1740780"/>
              <a:gd name="connsiteY211" fmla="*/ 2740369 h 4421563"/>
              <a:gd name="connsiteX212" fmla="*/ 808086 w 1740780"/>
              <a:gd name="connsiteY212" fmla="*/ 2731708 h 4421563"/>
              <a:gd name="connsiteX213" fmla="*/ 788288 w 1740780"/>
              <a:gd name="connsiteY213" fmla="*/ 2734182 h 4421563"/>
              <a:gd name="connsiteX214" fmla="*/ 772203 w 1740780"/>
              <a:gd name="connsiteY214" fmla="*/ 2740369 h 4421563"/>
              <a:gd name="connsiteX215" fmla="*/ 759829 w 1740780"/>
              <a:gd name="connsiteY215" fmla="*/ 2766353 h 4421563"/>
              <a:gd name="connsiteX216" fmla="*/ 748693 w 1740780"/>
              <a:gd name="connsiteY216" fmla="*/ 2783677 h 4421563"/>
              <a:gd name="connsiteX217" fmla="*/ 736320 w 1740780"/>
              <a:gd name="connsiteY217" fmla="*/ 2814610 h 4421563"/>
              <a:gd name="connsiteX218" fmla="*/ 715285 w 1740780"/>
              <a:gd name="connsiteY218" fmla="*/ 2867816 h 4421563"/>
              <a:gd name="connsiteX219" fmla="*/ 712810 w 1740780"/>
              <a:gd name="connsiteY219" fmla="*/ 2885139 h 4421563"/>
              <a:gd name="connsiteX220" fmla="*/ 707860 w 1740780"/>
              <a:gd name="connsiteY220" fmla="*/ 2893801 h 4421563"/>
              <a:gd name="connsiteX221" fmla="*/ 706623 w 1740780"/>
              <a:gd name="connsiteY221" fmla="*/ 2911124 h 4421563"/>
              <a:gd name="connsiteX222" fmla="*/ 696724 w 1740780"/>
              <a:gd name="connsiteY222" fmla="*/ 2917310 h 4421563"/>
              <a:gd name="connsiteX223" fmla="*/ 558140 w 1740780"/>
              <a:gd name="connsiteY223" fmla="*/ 2907412 h 4421563"/>
              <a:gd name="connsiteX224" fmla="*/ 419556 w 1740780"/>
              <a:gd name="connsiteY224" fmla="*/ 2888852 h 4421563"/>
              <a:gd name="connsiteX225" fmla="*/ 392334 w 1740780"/>
              <a:gd name="connsiteY225" fmla="*/ 2883902 h 4421563"/>
              <a:gd name="connsiteX226" fmla="*/ 361401 w 1740780"/>
              <a:gd name="connsiteY226" fmla="*/ 2860392 h 4421563"/>
              <a:gd name="connsiteX227" fmla="*/ 320568 w 1740780"/>
              <a:gd name="connsiteY227" fmla="*/ 2838120 h 4421563"/>
              <a:gd name="connsiteX228" fmla="*/ 264887 w 1740780"/>
              <a:gd name="connsiteY228" fmla="*/ 2755217 h 4421563"/>
              <a:gd name="connsiteX229" fmla="*/ 153525 w 1740780"/>
              <a:gd name="connsiteY229" fmla="*/ 2584463 h 4421563"/>
              <a:gd name="connsiteX230" fmla="*/ 58249 w 1740780"/>
              <a:gd name="connsiteY230" fmla="*/ 2433506 h 4421563"/>
              <a:gd name="connsiteX231" fmla="*/ 14942 w 1740780"/>
              <a:gd name="connsiteY231" fmla="*/ 2353078 h 4421563"/>
              <a:gd name="connsiteX232" fmla="*/ 93 w 1740780"/>
              <a:gd name="connsiteY232" fmla="*/ 2280074 h 4421563"/>
              <a:gd name="connsiteX233" fmla="*/ 24840 w 1740780"/>
              <a:gd name="connsiteY233" fmla="*/ 2229342 h 4421563"/>
              <a:gd name="connsiteX234" fmla="*/ 55774 w 1740780"/>
              <a:gd name="connsiteY234" fmla="*/ 2215731 h 4421563"/>
              <a:gd name="connsiteX235" fmla="*/ 80521 w 1740780"/>
              <a:gd name="connsiteY235" fmla="*/ 2189747 h 4421563"/>
              <a:gd name="connsiteX236" fmla="*/ 102794 w 1740780"/>
              <a:gd name="connsiteY236" fmla="*/ 2174899 h 4421563"/>
              <a:gd name="connsiteX237" fmla="*/ 183222 w 1740780"/>
              <a:gd name="connsiteY237" fmla="*/ 2101895 h 4421563"/>
              <a:gd name="connsiteX238" fmla="*/ 272311 w 1740780"/>
              <a:gd name="connsiteY238" fmla="*/ 2028891 h 4421563"/>
              <a:gd name="connsiteX239" fmla="*/ 266124 w 1740780"/>
              <a:gd name="connsiteY239" fmla="*/ 1991770 h 4421563"/>
              <a:gd name="connsiteX240" fmla="*/ 350264 w 1740780"/>
              <a:gd name="connsiteY240" fmla="*/ 1844525 h 4421563"/>
              <a:gd name="connsiteX241" fmla="*/ 450490 w 1740780"/>
              <a:gd name="connsiteY241" fmla="*/ 1714603 h 4421563"/>
              <a:gd name="connsiteX242" fmla="*/ 457914 w 1740780"/>
              <a:gd name="connsiteY242" fmla="*/ 1702230 h 4421563"/>
              <a:gd name="connsiteX243" fmla="*/ 462863 w 1740780"/>
              <a:gd name="connsiteY243" fmla="*/ 1670059 h 4421563"/>
              <a:gd name="connsiteX244" fmla="*/ 456677 w 1740780"/>
              <a:gd name="connsiteY244" fmla="*/ 1571070 h 4421563"/>
              <a:gd name="connsiteX245" fmla="*/ 456677 w 1740780"/>
              <a:gd name="connsiteY245" fmla="*/ 1385467 h 4421563"/>
              <a:gd name="connsiteX246" fmla="*/ 461626 w 1740780"/>
              <a:gd name="connsiteY246" fmla="*/ 1314937 h 4421563"/>
              <a:gd name="connsiteX247" fmla="*/ 426980 w 1740780"/>
              <a:gd name="connsiteY247" fmla="*/ 1277817 h 4421563"/>
              <a:gd name="connsiteX248" fmla="*/ 386148 w 1740780"/>
              <a:gd name="connsiteY248" fmla="*/ 1241933 h 4421563"/>
              <a:gd name="connsiteX249" fmla="*/ 377486 w 1740780"/>
              <a:gd name="connsiteY249" fmla="*/ 1224610 h 4421563"/>
              <a:gd name="connsiteX250" fmla="*/ 407183 w 1740780"/>
              <a:gd name="connsiteY250" fmla="*/ 1139233 h 4421563"/>
              <a:gd name="connsiteX251" fmla="*/ 435642 w 1740780"/>
              <a:gd name="connsiteY251" fmla="*/ 1074891 h 4421563"/>
              <a:gd name="connsiteX252" fmla="*/ 445541 w 1740780"/>
              <a:gd name="connsiteY252" fmla="*/ 1016735 h 4421563"/>
              <a:gd name="connsiteX253" fmla="*/ 471525 w 1740780"/>
              <a:gd name="connsiteY253" fmla="*/ 962292 h 4421563"/>
              <a:gd name="connsiteX254" fmla="*/ 482661 w 1740780"/>
              <a:gd name="connsiteY254" fmla="*/ 940019 h 4421563"/>
              <a:gd name="connsiteX255" fmla="*/ 497509 w 1740780"/>
              <a:gd name="connsiteY255" fmla="*/ 926408 h 4421563"/>
              <a:gd name="connsiteX256" fmla="*/ 517307 w 1740780"/>
              <a:gd name="connsiteY256" fmla="*/ 906611 h 4421563"/>
              <a:gd name="connsiteX257" fmla="*/ 537105 w 1740780"/>
              <a:gd name="connsiteY257" fmla="*/ 899187 h 4421563"/>
              <a:gd name="connsiteX258" fmla="*/ 544529 w 1740780"/>
              <a:gd name="connsiteY258" fmla="*/ 889288 h 4421563"/>
              <a:gd name="connsiteX259" fmla="*/ 569276 w 1740780"/>
              <a:gd name="connsiteY259" fmla="*/ 883101 h 4421563"/>
              <a:gd name="connsiteX260" fmla="*/ 590311 w 1740780"/>
              <a:gd name="connsiteY260" fmla="*/ 863303 h 4421563"/>
              <a:gd name="connsiteX261" fmla="*/ 636094 w 1740780"/>
              <a:gd name="connsiteY261" fmla="*/ 863303 h 4421563"/>
              <a:gd name="connsiteX262" fmla="*/ 652180 w 1740780"/>
              <a:gd name="connsiteY262" fmla="*/ 867015 h 4421563"/>
              <a:gd name="connsiteX263" fmla="*/ 658366 w 1740780"/>
              <a:gd name="connsiteY263" fmla="*/ 862066 h 4421563"/>
              <a:gd name="connsiteX264" fmla="*/ 668265 w 1740780"/>
              <a:gd name="connsiteY264" fmla="*/ 854642 h 4421563"/>
              <a:gd name="connsiteX265" fmla="*/ 667028 w 1740780"/>
              <a:gd name="connsiteY265" fmla="*/ 724720 h 4421563"/>
              <a:gd name="connsiteX266" fmla="*/ 683113 w 1740780"/>
              <a:gd name="connsiteY266" fmla="*/ 566339 h 4421563"/>
              <a:gd name="connsiteX267" fmla="*/ 681876 w 1740780"/>
              <a:gd name="connsiteY267" fmla="*/ 480961 h 4421563"/>
              <a:gd name="connsiteX268" fmla="*/ 669502 w 1740780"/>
              <a:gd name="connsiteY268" fmla="*/ 525506 h 4421563"/>
              <a:gd name="connsiteX269" fmla="*/ 684351 w 1740780"/>
              <a:gd name="connsiteY269" fmla="*/ 453739 h 4421563"/>
              <a:gd name="connsiteX270" fmla="*/ 673215 w 1740780"/>
              <a:gd name="connsiteY270" fmla="*/ 420331 h 4421563"/>
              <a:gd name="connsiteX271" fmla="*/ 667028 w 1740780"/>
              <a:gd name="connsiteY271" fmla="*/ 373312 h 4421563"/>
              <a:gd name="connsiteX272" fmla="*/ 648467 w 1740780"/>
              <a:gd name="connsiteY272" fmla="*/ 188946 h 4421563"/>
              <a:gd name="connsiteX273" fmla="*/ 680639 w 1740780"/>
              <a:gd name="connsiteY273" fmla="*/ 89958 h 4421563"/>
              <a:gd name="connsiteX274" fmla="*/ 737557 w 1740780"/>
              <a:gd name="connsiteY274" fmla="*/ 39226 h 4421563"/>
              <a:gd name="connsiteX275" fmla="*/ 808086 w 1740780"/>
              <a:gd name="connsiteY275" fmla="*/ 24378 h 4421563"/>
              <a:gd name="connsiteX276" fmla="*/ 871191 w 1740780"/>
              <a:gd name="connsiteY276"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0987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14806 w 1740780"/>
              <a:gd name="connsiteY62" fmla="*/ 1440492 h 4421563"/>
              <a:gd name="connsiteX63" fmla="*/ 1111535 w 1740780"/>
              <a:gd name="connsiteY63" fmla="*/ 1442722 h 4421563"/>
              <a:gd name="connsiteX64" fmla="*/ 1115924 w 1740780"/>
              <a:gd name="connsiteY64" fmla="*/ 1444511 h 4421563"/>
              <a:gd name="connsiteX65" fmla="*/ 1140629 w 1740780"/>
              <a:gd name="connsiteY65" fmla="*/ 1464304 h 4421563"/>
              <a:gd name="connsiteX66" fmla="*/ 1207304 w 1740780"/>
              <a:gd name="connsiteY66" fmla="*/ 1478592 h 4421563"/>
              <a:gd name="connsiteX67" fmla="*/ 1200987 w 1740780"/>
              <a:gd name="connsiteY67" fmla="*/ 1418905 h 4421563"/>
              <a:gd name="connsiteX68" fmla="*/ 1462646 w 1740780"/>
              <a:gd name="connsiteY68" fmla="*/ 1309988 h 4421563"/>
              <a:gd name="connsiteX69" fmla="*/ 1460171 w 1740780"/>
              <a:gd name="connsiteY69" fmla="*/ 1360719 h 4421563"/>
              <a:gd name="connsiteX70" fmla="*/ 1484918 w 1740780"/>
              <a:gd name="connsiteY70" fmla="*/ 1404028 h 4421563"/>
              <a:gd name="connsiteX71" fmla="*/ 1497292 w 1740780"/>
              <a:gd name="connsiteY71" fmla="*/ 1422588 h 4421563"/>
              <a:gd name="connsiteX72" fmla="*/ 1484918 w 1740780"/>
              <a:gd name="connsiteY72" fmla="*/ 1365669 h 4421563"/>
              <a:gd name="connsiteX73" fmla="*/ 1462646 w 1740780"/>
              <a:gd name="connsiteY73" fmla="*/ 1309988 h 4421563"/>
              <a:gd name="connsiteX74" fmla="*/ 1138247 w 1740780"/>
              <a:gd name="connsiteY74" fmla="*/ 826131 h 4421563"/>
              <a:gd name="connsiteX75" fmla="*/ 764392 w 1740780"/>
              <a:gd name="connsiteY75" fmla="*/ 885661 h 4421563"/>
              <a:gd name="connsiteX76" fmla="*/ 623896 w 1740780"/>
              <a:gd name="connsiteY76" fmla="*/ 933286 h 4421563"/>
              <a:gd name="connsiteX77" fmla="*/ 785821 w 1740780"/>
              <a:gd name="connsiteY77" fmla="*/ 1566699 h 4421563"/>
              <a:gd name="connsiteX78" fmla="*/ 942986 w 1740780"/>
              <a:gd name="connsiteY78" fmla="*/ 1500023 h 4421563"/>
              <a:gd name="connsiteX79" fmla="*/ 984048 w 1740780"/>
              <a:gd name="connsiteY79" fmla="*/ 1447123 h 4421563"/>
              <a:gd name="connsiteX80" fmla="*/ 1041688 w 1740780"/>
              <a:gd name="connsiteY80" fmla="*/ 1439665 h 4421563"/>
              <a:gd name="connsiteX81" fmla="*/ 1038606 w 1740780"/>
              <a:gd name="connsiteY81" fmla="*/ 1438110 h 4421563"/>
              <a:gd name="connsiteX82" fmla="*/ 1038607 w 1740780"/>
              <a:gd name="connsiteY82" fmla="*/ 1423824 h 4421563"/>
              <a:gd name="connsiteX83" fmla="*/ 1081469 w 1740780"/>
              <a:gd name="connsiteY83" fmla="*/ 1400011 h 4421563"/>
              <a:gd name="connsiteX84" fmla="*/ 1098137 w 1740780"/>
              <a:gd name="connsiteY84" fmla="*/ 1392867 h 4421563"/>
              <a:gd name="connsiteX85" fmla="*/ 1107662 w 1740780"/>
              <a:gd name="connsiteY85" fmla="*/ 1390486 h 4421563"/>
              <a:gd name="connsiteX86" fmla="*/ 1114806 w 1740780"/>
              <a:gd name="connsiteY86" fmla="*/ 1385724 h 4421563"/>
              <a:gd name="connsiteX87" fmla="*/ 1121950 w 1740780"/>
              <a:gd name="connsiteY87" fmla="*/ 1383342 h 4421563"/>
              <a:gd name="connsiteX88" fmla="*/ 1148143 w 1740780"/>
              <a:gd name="connsiteY88" fmla="*/ 1369055 h 4421563"/>
              <a:gd name="connsiteX89" fmla="*/ 1181516 w 1740780"/>
              <a:gd name="connsiteY89" fmla="*/ 1360497 h 4421563"/>
              <a:gd name="connsiteX90" fmla="*/ 1194574 w 1740780"/>
              <a:gd name="connsiteY90" fmla="*/ 1358311 h 4421563"/>
              <a:gd name="connsiteX91" fmla="*/ 1138247 w 1740780"/>
              <a:gd name="connsiteY91" fmla="*/ 826131 h 4421563"/>
              <a:gd name="connsiteX92" fmla="*/ 1112475 w 1740780"/>
              <a:gd name="connsiteY92" fmla="*/ 290409 h 4421563"/>
              <a:gd name="connsiteX93" fmla="*/ 1116187 w 1740780"/>
              <a:gd name="connsiteY93" fmla="*/ 305257 h 4421563"/>
              <a:gd name="connsiteX94" fmla="*/ 1116187 w 1740780"/>
              <a:gd name="connsiteY94" fmla="*/ 295358 h 4421563"/>
              <a:gd name="connsiteX95" fmla="*/ 1112475 w 1740780"/>
              <a:gd name="connsiteY95" fmla="*/ 290409 h 4421563"/>
              <a:gd name="connsiteX96" fmla="*/ 871191 w 1740780"/>
              <a:gd name="connsiteY96" fmla="*/ 868 h 4421563"/>
              <a:gd name="connsiteX97" fmla="*/ 949144 w 1740780"/>
              <a:gd name="connsiteY97" fmla="*/ 24378 h 4421563"/>
              <a:gd name="connsiteX98" fmla="*/ 999876 w 1740780"/>
              <a:gd name="connsiteY98" fmla="*/ 62736 h 4421563"/>
              <a:gd name="connsiteX99" fmla="*/ 1035759 w 1740780"/>
              <a:gd name="connsiteY99" fmla="*/ 99857 h 4421563"/>
              <a:gd name="connsiteX100" fmla="*/ 1045658 w 1740780"/>
              <a:gd name="connsiteY100" fmla="*/ 120892 h 4421563"/>
              <a:gd name="connsiteX101" fmla="*/ 1095152 w 1740780"/>
              <a:gd name="connsiteY101" fmla="*/ 185234 h 4421563"/>
              <a:gd name="connsiteX102" fmla="*/ 1106288 w 1740780"/>
              <a:gd name="connsiteY102" fmla="*/ 218642 h 4421563"/>
              <a:gd name="connsiteX103" fmla="*/ 1093915 w 1740780"/>
              <a:gd name="connsiteY103" fmla="*/ 187709 h 4421563"/>
              <a:gd name="connsiteX104" fmla="*/ 1107526 w 1740780"/>
              <a:gd name="connsiteY104" fmla="*/ 248339 h 4421563"/>
              <a:gd name="connsiteX105" fmla="*/ 1093915 w 1740780"/>
              <a:gd name="connsiteY105" fmla="*/ 198845 h 4421563"/>
              <a:gd name="connsiteX106" fmla="*/ 1076592 w 1740780"/>
              <a:gd name="connsiteY106" fmla="*/ 183997 h 4421563"/>
              <a:gd name="connsiteX107" fmla="*/ 1097627 w 1740780"/>
              <a:gd name="connsiteY107" fmla="*/ 228541 h 4421563"/>
              <a:gd name="connsiteX108" fmla="*/ 1110000 w 1740780"/>
              <a:gd name="connsiteY108" fmla="*/ 273086 h 4421563"/>
              <a:gd name="connsiteX109" fmla="*/ 1127323 w 1740780"/>
              <a:gd name="connsiteY109" fmla="*/ 306494 h 4421563"/>
              <a:gd name="connsiteX110" fmla="*/ 1117424 w 1740780"/>
              <a:gd name="connsiteY110" fmla="*/ 316393 h 4421563"/>
              <a:gd name="connsiteX111" fmla="*/ 1117424 w 1740780"/>
              <a:gd name="connsiteY111" fmla="*/ 333716 h 4421563"/>
              <a:gd name="connsiteX112" fmla="*/ 1117424 w 1740780"/>
              <a:gd name="connsiteY112" fmla="*/ 354751 h 4421563"/>
              <a:gd name="connsiteX113" fmla="*/ 1134747 w 1740780"/>
              <a:gd name="connsiteY113" fmla="*/ 438891 h 4421563"/>
              <a:gd name="connsiteX114" fmla="*/ 1158257 w 1740780"/>
              <a:gd name="connsiteY114" fmla="*/ 579950 h 4421563"/>
              <a:gd name="connsiteX115" fmla="*/ 1237448 w 1740780"/>
              <a:gd name="connsiteY115" fmla="*/ 692549 h 4421563"/>
              <a:gd name="connsiteX116" fmla="*/ 1299315 w 1740780"/>
              <a:gd name="connsiteY116" fmla="*/ 737093 h 4421563"/>
              <a:gd name="connsiteX117" fmla="*/ 1337673 w 1740780"/>
              <a:gd name="connsiteY117" fmla="*/ 737093 h 4421563"/>
              <a:gd name="connsiteX118" fmla="*/ 1379743 w 1740780"/>
              <a:gd name="connsiteY118" fmla="*/ 749467 h 4421563"/>
              <a:gd name="connsiteX119" fmla="*/ 1428000 w 1740780"/>
              <a:gd name="connsiteY119" fmla="*/ 738331 h 4421563"/>
              <a:gd name="connsiteX120" fmla="*/ 1550498 w 1740780"/>
              <a:gd name="connsiteY120" fmla="*/ 780401 h 4421563"/>
              <a:gd name="connsiteX121" fmla="*/ 1629689 w 1740780"/>
              <a:gd name="connsiteY121" fmla="*/ 833607 h 4421563"/>
              <a:gd name="connsiteX122" fmla="*/ 1642062 w 1740780"/>
              <a:gd name="connsiteY122" fmla="*/ 852167 h 4421563"/>
              <a:gd name="connsiteX123" fmla="*/ 1612366 w 1740780"/>
              <a:gd name="connsiteY123" fmla="*/ 915272 h 4421563"/>
              <a:gd name="connsiteX124" fmla="*/ 1634638 w 1740780"/>
              <a:gd name="connsiteY124" fmla="*/ 927646 h 4421563"/>
              <a:gd name="connsiteX125" fmla="*/ 1649486 w 1740780"/>
              <a:gd name="connsiteY125" fmla="*/ 949918 h 4421563"/>
              <a:gd name="connsiteX126" fmla="*/ 1637113 w 1740780"/>
              <a:gd name="connsiteY126" fmla="*/ 1010548 h 4421563"/>
              <a:gd name="connsiteX127" fmla="*/ 1603704 w 1740780"/>
              <a:gd name="connsiteY127" fmla="*/ 1069941 h 4421563"/>
              <a:gd name="connsiteX128" fmla="*/ 1637113 w 1740780"/>
              <a:gd name="connsiteY128" fmla="*/ 1227085 h 4421563"/>
              <a:gd name="connsiteX129" fmla="*/ 1674233 w 1740780"/>
              <a:gd name="connsiteY129" fmla="*/ 1426300 h 4421563"/>
              <a:gd name="connsiteX130" fmla="*/ 1697743 w 1740780"/>
              <a:gd name="connsiteY130" fmla="*/ 1543849 h 4421563"/>
              <a:gd name="connsiteX131" fmla="*/ 1681657 w 1740780"/>
              <a:gd name="connsiteY131" fmla="*/ 1595818 h 4421563"/>
              <a:gd name="connsiteX132" fmla="*/ 1644537 w 1740780"/>
              <a:gd name="connsiteY132" fmla="*/ 1629226 h 4421563"/>
              <a:gd name="connsiteX133" fmla="*/ 1618552 w 1740780"/>
              <a:gd name="connsiteY133" fmla="*/ 1630463 h 4421563"/>
              <a:gd name="connsiteX134" fmla="*/ 1586381 w 1740780"/>
              <a:gd name="connsiteY134" fmla="*/ 1639125 h 4421563"/>
              <a:gd name="connsiteX135" fmla="*/ 1560397 w 1740780"/>
              <a:gd name="connsiteY135" fmla="*/ 1645312 h 4421563"/>
              <a:gd name="connsiteX136" fmla="*/ 1562872 w 1740780"/>
              <a:gd name="connsiteY136" fmla="*/ 1677483 h 4421563"/>
              <a:gd name="connsiteX137" fmla="*/ 1601229 w 1740780"/>
              <a:gd name="connsiteY137" fmla="*/ 1705942 h 4421563"/>
              <a:gd name="connsiteX138" fmla="*/ 1582669 w 1740780"/>
              <a:gd name="connsiteY138" fmla="*/ 1736876 h 4421563"/>
              <a:gd name="connsiteX139" fmla="*/ 1564109 w 1740780"/>
              <a:gd name="connsiteY139" fmla="*/ 1745537 h 4421563"/>
              <a:gd name="connsiteX140" fmla="*/ 1561634 w 1740780"/>
              <a:gd name="connsiteY140" fmla="*/ 1766572 h 4421563"/>
              <a:gd name="connsiteX141" fmla="*/ 1543074 w 1740780"/>
              <a:gd name="connsiteY141" fmla="*/ 1777708 h 4421563"/>
              <a:gd name="connsiteX142" fmla="*/ 1509665 w 1740780"/>
              <a:gd name="connsiteY142" fmla="*/ 1771522 h 4421563"/>
              <a:gd name="connsiteX143" fmla="*/ 1502241 w 1740780"/>
              <a:gd name="connsiteY143" fmla="*/ 1777708 h 4421563"/>
              <a:gd name="connsiteX144" fmla="*/ 1488630 w 1740780"/>
              <a:gd name="connsiteY144" fmla="*/ 1786370 h 4421563"/>
              <a:gd name="connsiteX145" fmla="*/ 1551735 w 1740780"/>
              <a:gd name="connsiteY145" fmla="*/ 1864323 h 4421563"/>
              <a:gd name="connsiteX146" fmla="*/ 1582669 w 1740780"/>
              <a:gd name="connsiteY146" fmla="*/ 1979397 h 4421563"/>
              <a:gd name="connsiteX147" fmla="*/ 1582669 w 1740780"/>
              <a:gd name="connsiteY147" fmla="*/ 2079622 h 4421563"/>
              <a:gd name="connsiteX148" fmla="*/ 1592568 w 1740780"/>
              <a:gd name="connsiteY148" fmla="*/ 2119218 h 4421563"/>
              <a:gd name="connsiteX149" fmla="*/ 1607416 w 1740780"/>
              <a:gd name="connsiteY149" fmla="*/ 2163763 h 4421563"/>
              <a:gd name="connsiteX150" fmla="*/ 1609891 w 1740780"/>
              <a:gd name="connsiteY150" fmla="*/ 2197171 h 4421563"/>
              <a:gd name="connsiteX151" fmla="*/ 1621027 w 1740780"/>
              <a:gd name="connsiteY151" fmla="*/ 2219443 h 4421563"/>
              <a:gd name="connsiteX152" fmla="*/ 1633401 w 1740780"/>
              <a:gd name="connsiteY152" fmla="*/ 2267700 h 4421563"/>
              <a:gd name="connsiteX153" fmla="*/ 1653198 w 1740780"/>
              <a:gd name="connsiteY153" fmla="*/ 2319669 h 4421563"/>
              <a:gd name="connsiteX154" fmla="*/ 1664334 w 1740780"/>
              <a:gd name="connsiteY154" fmla="*/ 2374113 h 4421563"/>
              <a:gd name="connsiteX155" fmla="*/ 1687844 w 1740780"/>
              <a:gd name="connsiteY155" fmla="*/ 2438455 h 4421563"/>
              <a:gd name="connsiteX156" fmla="*/ 1702692 w 1740780"/>
              <a:gd name="connsiteY156" fmla="*/ 2500323 h 4421563"/>
              <a:gd name="connsiteX157" fmla="*/ 1710116 w 1740780"/>
              <a:gd name="connsiteY157" fmla="*/ 2528782 h 4421563"/>
              <a:gd name="connsiteX158" fmla="*/ 1712591 w 1740780"/>
              <a:gd name="connsiteY158" fmla="*/ 2569614 h 4421563"/>
              <a:gd name="connsiteX159" fmla="*/ 1736101 w 1740780"/>
              <a:gd name="connsiteY159" fmla="*/ 2643856 h 4421563"/>
              <a:gd name="connsiteX160" fmla="*/ 1731151 w 1740780"/>
              <a:gd name="connsiteY160" fmla="*/ 2690875 h 4421563"/>
              <a:gd name="connsiteX161" fmla="*/ 1629689 w 1740780"/>
              <a:gd name="connsiteY161" fmla="*/ 2720571 h 4421563"/>
              <a:gd name="connsiteX162" fmla="*/ 1492342 w 1740780"/>
              <a:gd name="connsiteY162" fmla="*/ 2747793 h 4421563"/>
              <a:gd name="connsiteX163" fmla="*/ 1468833 w 1740780"/>
              <a:gd name="connsiteY163" fmla="*/ 2906174 h 4421563"/>
              <a:gd name="connsiteX164" fmla="*/ 1450272 w 1740780"/>
              <a:gd name="connsiteY164" fmla="*/ 3086828 h 4421563"/>
              <a:gd name="connsiteX165" fmla="*/ 1456459 w 1740780"/>
              <a:gd name="connsiteY165" fmla="*/ 3201902 h 4421563"/>
              <a:gd name="connsiteX166" fmla="*/ 1462646 w 1740780"/>
              <a:gd name="connsiteY166" fmla="*/ 3273668 h 4421563"/>
              <a:gd name="connsiteX167" fmla="*/ 1439136 w 1740780"/>
              <a:gd name="connsiteY167" fmla="*/ 3443186 h 4421563"/>
              <a:gd name="connsiteX168" fmla="*/ 1373556 w 1740780"/>
              <a:gd name="connsiteY168" fmla="*/ 3674571 h 4421563"/>
              <a:gd name="connsiteX169" fmla="*/ 1273331 w 1740780"/>
              <a:gd name="connsiteY169" fmla="*/ 3923279 h 4421563"/>
              <a:gd name="connsiteX170" fmla="*/ 1227549 w 1740780"/>
              <a:gd name="connsiteY170" fmla="*/ 4030928 h 4421563"/>
              <a:gd name="connsiteX171" fmla="*/ 1232498 w 1740780"/>
              <a:gd name="connsiteY171" fmla="*/ 4048251 h 4421563"/>
              <a:gd name="connsiteX172" fmla="*/ 1226311 w 1740780"/>
              <a:gd name="connsiteY172" fmla="*/ 4094033 h 4421563"/>
              <a:gd name="connsiteX173" fmla="*/ 1263432 w 1740780"/>
              <a:gd name="connsiteY173" fmla="*/ 4126205 h 4421563"/>
              <a:gd name="connsiteX174" fmla="*/ 1288179 w 1740780"/>
              <a:gd name="connsiteY174" fmla="*/ 4189310 h 4421563"/>
              <a:gd name="connsiteX175" fmla="*/ 1284467 w 1740780"/>
              <a:gd name="connsiteY175" fmla="*/ 4204158 h 4421563"/>
              <a:gd name="connsiteX176" fmla="*/ 1274568 w 1740780"/>
              <a:gd name="connsiteY176" fmla="*/ 4207870 h 4421563"/>
              <a:gd name="connsiteX177" fmla="*/ 1295603 w 1740780"/>
              <a:gd name="connsiteY177" fmla="*/ 4238804 h 4421563"/>
              <a:gd name="connsiteX178" fmla="*/ 1315401 w 1740780"/>
              <a:gd name="connsiteY178" fmla="*/ 4295722 h 4421563"/>
              <a:gd name="connsiteX179" fmla="*/ 1315401 w 1740780"/>
              <a:gd name="connsiteY179" fmla="*/ 4353878 h 4421563"/>
              <a:gd name="connsiteX180" fmla="*/ 1290654 w 1740780"/>
              <a:gd name="connsiteY180" fmla="*/ 4410796 h 4421563"/>
              <a:gd name="connsiteX181" fmla="*/ 1168156 w 1740780"/>
              <a:gd name="connsiteY181" fmla="*/ 4418220 h 4421563"/>
              <a:gd name="connsiteX182" fmla="*/ 1079066 w 1740780"/>
              <a:gd name="connsiteY182" fmla="*/ 4414508 h 4421563"/>
              <a:gd name="connsiteX183" fmla="*/ 1054319 w 1740780"/>
              <a:gd name="connsiteY183" fmla="*/ 4378625 h 4421563"/>
              <a:gd name="connsiteX184" fmla="*/ 1043183 w 1740780"/>
              <a:gd name="connsiteY184" fmla="*/ 4340267 h 4421563"/>
              <a:gd name="connsiteX185" fmla="*/ 1028335 w 1740780"/>
              <a:gd name="connsiteY185" fmla="*/ 4378625 h 4421563"/>
              <a:gd name="connsiteX186" fmla="*/ 987502 w 1740780"/>
              <a:gd name="connsiteY186" fmla="*/ 4410796 h 4421563"/>
              <a:gd name="connsiteX187" fmla="*/ 871191 w 1740780"/>
              <a:gd name="connsiteY187" fmla="*/ 4412033 h 4421563"/>
              <a:gd name="connsiteX188" fmla="*/ 792000 w 1740780"/>
              <a:gd name="connsiteY188" fmla="*/ 4374913 h 4421563"/>
              <a:gd name="connsiteX189" fmla="*/ 773440 w 1740780"/>
              <a:gd name="connsiteY189" fmla="*/ 4300672 h 4421563"/>
              <a:gd name="connsiteX190" fmla="*/ 788288 w 1740780"/>
              <a:gd name="connsiteY190" fmla="*/ 4242516 h 4421563"/>
              <a:gd name="connsiteX191" fmla="*/ 805611 w 1740780"/>
              <a:gd name="connsiteY191" fmla="*/ 4173224 h 4421563"/>
              <a:gd name="connsiteX192" fmla="*/ 799425 w 1740780"/>
              <a:gd name="connsiteY192" fmla="*/ 4141053 h 4421563"/>
              <a:gd name="connsiteX193" fmla="*/ 821697 w 1740780"/>
              <a:gd name="connsiteY193" fmla="*/ 4103932 h 4421563"/>
              <a:gd name="connsiteX194" fmla="*/ 820460 w 1740780"/>
              <a:gd name="connsiteY194" fmla="*/ 4069286 h 4421563"/>
              <a:gd name="connsiteX195" fmla="*/ 850156 w 1740780"/>
              <a:gd name="connsiteY195" fmla="*/ 4022267 h 4421563"/>
              <a:gd name="connsiteX196" fmla="*/ 866242 w 1740780"/>
              <a:gd name="connsiteY196" fmla="*/ 4002469 h 4421563"/>
              <a:gd name="connsiteX197" fmla="*/ 863767 w 1740780"/>
              <a:gd name="connsiteY197" fmla="*/ 3940602 h 4421563"/>
              <a:gd name="connsiteX198" fmla="*/ 879852 w 1740780"/>
              <a:gd name="connsiteY198" fmla="*/ 3904718 h 4421563"/>
              <a:gd name="connsiteX199" fmla="*/ 882327 w 1740780"/>
              <a:gd name="connsiteY199" fmla="*/ 3842851 h 4421563"/>
              <a:gd name="connsiteX200" fmla="*/ 869954 w 1740780"/>
              <a:gd name="connsiteY200" fmla="*/ 3647349 h 4421563"/>
              <a:gd name="connsiteX201" fmla="*/ 892226 w 1740780"/>
              <a:gd name="connsiteY201" fmla="*/ 3381318 h 4421563"/>
              <a:gd name="connsiteX202" fmla="*/ 950382 w 1740780"/>
              <a:gd name="connsiteY202" fmla="*/ 3235310 h 4421563"/>
              <a:gd name="connsiteX203" fmla="*/ 982553 w 1740780"/>
              <a:gd name="connsiteY203" fmla="*/ 3166019 h 4421563"/>
              <a:gd name="connsiteX204" fmla="*/ 961518 w 1740780"/>
              <a:gd name="connsiteY204" fmla="*/ 3049707 h 4421563"/>
              <a:gd name="connsiteX205" fmla="*/ 895938 w 1740780"/>
              <a:gd name="connsiteY205" fmla="*/ 2870291 h 4421563"/>
              <a:gd name="connsiteX206" fmla="*/ 857580 w 1740780"/>
              <a:gd name="connsiteY206" fmla="*/ 2773778 h 4421563"/>
              <a:gd name="connsiteX207" fmla="*/ 829121 w 1740780"/>
              <a:gd name="connsiteY207" fmla="*/ 2775015 h 4421563"/>
              <a:gd name="connsiteX208" fmla="*/ 816747 w 1740780"/>
              <a:gd name="connsiteY208" fmla="*/ 2766353 h 4421563"/>
              <a:gd name="connsiteX209" fmla="*/ 817985 w 1740780"/>
              <a:gd name="connsiteY209" fmla="*/ 2760167 h 4421563"/>
              <a:gd name="connsiteX210" fmla="*/ 810561 w 1740780"/>
              <a:gd name="connsiteY210" fmla="*/ 2750268 h 4421563"/>
              <a:gd name="connsiteX211" fmla="*/ 811798 w 1740780"/>
              <a:gd name="connsiteY211" fmla="*/ 2740369 h 4421563"/>
              <a:gd name="connsiteX212" fmla="*/ 808086 w 1740780"/>
              <a:gd name="connsiteY212" fmla="*/ 2731708 h 4421563"/>
              <a:gd name="connsiteX213" fmla="*/ 788288 w 1740780"/>
              <a:gd name="connsiteY213" fmla="*/ 2734182 h 4421563"/>
              <a:gd name="connsiteX214" fmla="*/ 772203 w 1740780"/>
              <a:gd name="connsiteY214" fmla="*/ 2740369 h 4421563"/>
              <a:gd name="connsiteX215" fmla="*/ 759829 w 1740780"/>
              <a:gd name="connsiteY215" fmla="*/ 2766353 h 4421563"/>
              <a:gd name="connsiteX216" fmla="*/ 748693 w 1740780"/>
              <a:gd name="connsiteY216" fmla="*/ 2783677 h 4421563"/>
              <a:gd name="connsiteX217" fmla="*/ 736320 w 1740780"/>
              <a:gd name="connsiteY217" fmla="*/ 2814610 h 4421563"/>
              <a:gd name="connsiteX218" fmla="*/ 715285 w 1740780"/>
              <a:gd name="connsiteY218" fmla="*/ 2867816 h 4421563"/>
              <a:gd name="connsiteX219" fmla="*/ 712810 w 1740780"/>
              <a:gd name="connsiteY219" fmla="*/ 2885139 h 4421563"/>
              <a:gd name="connsiteX220" fmla="*/ 707860 w 1740780"/>
              <a:gd name="connsiteY220" fmla="*/ 2893801 h 4421563"/>
              <a:gd name="connsiteX221" fmla="*/ 706623 w 1740780"/>
              <a:gd name="connsiteY221" fmla="*/ 2911124 h 4421563"/>
              <a:gd name="connsiteX222" fmla="*/ 696724 w 1740780"/>
              <a:gd name="connsiteY222" fmla="*/ 2917310 h 4421563"/>
              <a:gd name="connsiteX223" fmla="*/ 558140 w 1740780"/>
              <a:gd name="connsiteY223" fmla="*/ 2907412 h 4421563"/>
              <a:gd name="connsiteX224" fmla="*/ 419556 w 1740780"/>
              <a:gd name="connsiteY224" fmla="*/ 2888852 h 4421563"/>
              <a:gd name="connsiteX225" fmla="*/ 392334 w 1740780"/>
              <a:gd name="connsiteY225" fmla="*/ 2883902 h 4421563"/>
              <a:gd name="connsiteX226" fmla="*/ 361401 w 1740780"/>
              <a:gd name="connsiteY226" fmla="*/ 2860392 h 4421563"/>
              <a:gd name="connsiteX227" fmla="*/ 320568 w 1740780"/>
              <a:gd name="connsiteY227" fmla="*/ 2838120 h 4421563"/>
              <a:gd name="connsiteX228" fmla="*/ 264887 w 1740780"/>
              <a:gd name="connsiteY228" fmla="*/ 2755217 h 4421563"/>
              <a:gd name="connsiteX229" fmla="*/ 153525 w 1740780"/>
              <a:gd name="connsiteY229" fmla="*/ 2584463 h 4421563"/>
              <a:gd name="connsiteX230" fmla="*/ 58249 w 1740780"/>
              <a:gd name="connsiteY230" fmla="*/ 2433506 h 4421563"/>
              <a:gd name="connsiteX231" fmla="*/ 14942 w 1740780"/>
              <a:gd name="connsiteY231" fmla="*/ 2353078 h 4421563"/>
              <a:gd name="connsiteX232" fmla="*/ 93 w 1740780"/>
              <a:gd name="connsiteY232" fmla="*/ 2280074 h 4421563"/>
              <a:gd name="connsiteX233" fmla="*/ 24840 w 1740780"/>
              <a:gd name="connsiteY233" fmla="*/ 2229342 h 4421563"/>
              <a:gd name="connsiteX234" fmla="*/ 55774 w 1740780"/>
              <a:gd name="connsiteY234" fmla="*/ 2215731 h 4421563"/>
              <a:gd name="connsiteX235" fmla="*/ 80521 w 1740780"/>
              <a:gd name="connsiteY235" fmla="*/ 2189747 h 4421563"/>
              <a:gd name="connsiteX236" fmla="*/ 102794 w 1740780"/>
              <a:gd name="connsiteY236" fmla="*/ 2174899 h 4421563"/>
              <a:gd name="connsiteX237" fmla="*/ 183222 w 1740780"/>
              <a:gd name="connsiteY237" fmla="*/ 2101895 h 4421563"/>
              <a:gd name="connsiteX238" fmla="*/ 272311 w 1740780"/>
              <a:gd name="connsiteY238" fmla="*/ 2028891 h 4421563"/>
              <a:gd name="connsiteX239" fmla="*/ 266124 w 1740780"/>
              <a:gd name="connsiteY239" fmla="*/ 1991770 h 4421563"/>
              <a:gd name="connsiteX240" fmla="*/ 350264 w 1740780"/>
              <a:gd name="connsiteY240" fmla="*/ 1844525 h 4421563"/>
              <a:gd name="connsiteX241" fmla="*/ 450490 w 1740780"/>
              <a:gd name="connsiteY241" fmla="*/ 1714603 h 4421563"/>
              <a:gd name="connsiteX242" fmla="*/ 457914 w 1740780"/>
              <a:gd name="connsiteY242" fmla="*/ 1702230 h 4421563"/>
              <a:gd name="connsiteX243" fmla="*/ 462863 w 1740780"/>
              <a:gd name="connsiteY243" fmla="*/ 1670059 h 4421563"/>
              <a:gd name="connsiteX244" fmla="*/ 456677 w 1740780"/>
              <a:gd name="connsiteY244" fmla="*/ 1571070 h 4421563"/>
              <a:gd name="connsiteX245" fmla="*/ 456677 w 1740780"/>
              <a:gd name="connsiteY245" fmla="*/ 1385467 h 4421563"/>
              <a:gd name="connsiteX246" fmla="*/ 461626 w 1740780"/>
              <a:gd name="connsiteY246" fmla="*/ 1314937 h 4421563"/>
              <a:gd name="connsiteX247" fmla="*/ 426980 w 1740780"/>
              <a:gd name="connsiteY247" fmla="*/ 1277817 h 4421563"/>
              <a:gd name="connsiteX248" fmla="*/ 386148 w 1740780"/>
              <a:gd name="connsiteY248" fmla="*/ 1241933 h 4421563"/>
              <a:gd name="connsiteX249" fmla="*/ 377486 w 1740780"/>
              <a:gd name="connsiteY249" fmla="*/ 1224610 h 4421563"/>
              <a:gd name="connsiteX250" fmla="*/ 407183 w 1740780"/>
              <a:gd name="connsiteY250" fmla="*/ 1139233 h 4421563"/>
              <a:gd name="connsiteX251" fmla="*/ 435642 w 1740780"/>
              <a:gd name="connsiteY251" fmla="*/ 1074891 h 4421563"/>
              <a:gd name="connsiteX252" fmla="*/ 445541 w 1740780"/>
              <a:gd name="connsiteY252" fmla="*/ 1016735 h 4421563"/>
              <a:gd name="connsiteX253" fmla="*/ 471525 w 1740780"/>
              <a:gd name="connsiteY253" fmla="*/ 962292 h 4421563"/>
              <a:gd name="connsiteX254" fmla="*/ 482661 w 1740780"/>
              <a:gd name="connsiteY254" fmla="*/ 940019 h 4421563"/>
              <a:gd name="connsiteX255" fmla="*/ 497509 w 1740780"/>
              <a:gd name="connsiteY255" fmla="*/ 926408 h 4421563"/>
              <a:gd name="connsiteX256" fmla="*/ 517307 w 1740780"/>
              <a:gd name="connsiteY256" fmla="*/ 906611 h 4421563"/>
              <a:gd name="connsiteX257" fmla="*/ 537105 w 1740780"/>
              <a:gd name="connsiteY257" fmla="*/ 899187 h 4421563"/>
              <a:gd name="connsiteX258" fmla="*/ 544529 w 1740780"/>
              <a:gd name="connsiteY258" fmla="*/ 889288 h 4421563"/>
              <a:gd name="connsiteX259" fmla="*/ 569276 w 1740780"/>
              <a:gd name="connsiteY259" fmla="*/ 883101 h 4421563"/>
              <a:gd name="connsiteX260" fmla="*/ 590311 w 1740780"/>
              <a:gd name="connsiteY260" fmla="*/ 863303 h 4421563"/>
              <a:gd name="connsiteX261" fmla="*/ 636094 w 1740780"/>
              <a:gd name="connsiteY261" fmla="*/ 863303 h 4421563"/>
              <a:gd name="connsiteX262" fmla="*/ 652180 w 1740780"/>
              <a:gd name="connsiteY262" fmla="*/ 867015 h 4421563"/>
              <a:gd name="connsiteX263" fmla="*/ 658366 w 1740780"/>
              <a:gd name="connsiteY263" fmla="*/ 862066 h 4421563"/>
              <a:gd name="connsiteX264" fmla="*/ 668265 w 1740780"/>
              <a:gd name="connsiteY264" fmla="*/ 854642 h 4421563"/>
              <a:gd name="connsiteX265" fmla="*/ 667028 w 1740780"/>
              <a:gd name="connsiteY265" fmla="*/ 724720 h 4421563"/>
              <a:gd name="connsiteX266" fmla="*/ 683113 w 1740780"/>
              <a:gd name="connsiteY266" fmla="*/ 566339 h 4421563"/>
              <a:gd name="connsiteX267" fmla="*/ 681876 w 1740780"/>
              <a:gd name="connsiteY267" fmla="*/ 480961 h 4421563"/>
              <a:gd name="connsiteX268" fmla="*/ 669502 w 1740780"/>
              <a:gd name="connsiteY268" fmla="*/ 525506 h 4421563"/>
              <a:gd name="connsiteX269" fmla="*/ 684351 w 1740780"/>
              <a:gd name="connsiteY269" fmla="*/ 453739 h 4421563"/>
              <a:gd name="connsiteX270" fmla="*/ 673215 w 1740780"/>
              <a:gd name="connsiteY270" fmla="*/ 420331 h 4421563"/>
              <a:gd name="connsiteX271" fmla="*/ 667028 w 1740780"/>
              <a:gd name="connsiteY271" fmla="*/ 373312 h 4421563"/>
              <a:gd name="connsiteX272" fmla="*/ 648467 w 1740780"/>
              <a:gd name="connsiteY272" fmla="*/ 188946 h 4421563"/>
              <a:gd name="connsiteX273" fmla="*/ 680639 w 1740780"/>
              <a:gd name="connsiteY273" fmla="*/ 89958 h 4421563"/>
              <a:gd name="connsiteX274" fmla="*/ 737557 w 1740780"/>
              <a:gd name="connsiteY274" fmla="*/ 39226 h 4421563"/>
              <a:gd name="connsiteX275" fmla="*/ 808086 w 1740780"/>
              <a:gd name="connsiteY275" fmla="*/ 24378 h 4421563"/>
              <a:gd name="connsiteX276" fmla="*/ 871191 w 1740780"/>
              <a:gd name="connsiteY276"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0987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14806 w 1740780"/>
              <a:gd name="connsiteY62" fmla="*/ 1440492 h 4421563"/>
              <a:gd name="connsiteX63" fmla="*/ 1111535 w 1740780"/>
              <a:gd name="connsiteY63" fmla="*/ 1442722 h 4421563"/>
              <a:gd name="connsiteX64" fmla="*/ 1115924 w 1740780"/>
              <a:gd name="connsiteY64" fmla="*/ 1444511 h 4421563"/>
              <a:gd name="connsiteX65" fmla="*/ 1140629 w 1740780"/>
              <a:gd name="connsiteY65" fmla="*/ 1464304 h 4421563"/>
              <a:gd name="connsiteX66" fmla="*/ 1207304 w 1740780"/>
              <a:gd name="connsiteY66" fmla="*/ 1478592 h 4421563"/>
              <a:gd name="connsiteX67" fmla="*/ 1200987 w 1740780"/>
              <a:gd name="connsiteY67" fmla="*/ 1418905 h 4421563"/>
              <a:gd name="connsiteX68" fmla="*/ 1462646 w 1740780"/>
              <a:gd name="connsiteY68" fmla="*/ 1309988 h 4421563"/>
              <a:gd name="connsiteX69" fmla="*/ 1460171 w 1740780"/>
              <a:gd name="connsiteY69" fmla="*/ 1360719 h 4421563"/>
              <a:gd name="connsiteX70" fmla="*/ 1484918 w 1740780"/>
              <a:gd name="connsiteY70" fmla="*/ 1404028 h 4421563"/>
              <a:gd name="connsiteX71" fmla="*/ 1497292 w 1740780"/>
              <a:gd name="connsiteY71" fmla="*/ 1422588 h 4421563"/>
              <a:gd name="connsiteX72" fmla="*/ 1484918 w 1740780"/>
              <a:gd name="connsiteY72" fmla="*/ 1365669 h 4421563"/>
              <a:gd name="connsiteX73" fmla="*/ 1462646 w 1740780"/>
              <a:gd name="connsiteY73" fmla="*/ 1309988 h 4421563"/>
              <a:gd name="connsiteX74" fmla="*/ 1138247 w 1740780"/>
              <a:gd name="connsiteY74" fmla="*/ 826131 h 4421563"/>
              <a:gd name="connsiteX75" fmla="*/ 764392 w 1740780"/>
              <a:gd name="connsiteY75" fmla="*/ 885661 h 4421563"/>
              <a:gd name="connsiteX76" fmla="*/ 623896 w 1740780"/>
              <a:gd name="connsiteY76" fmla="*/ 933286 h 4421563"/>
              <a:gd name="connsiteX77" fmla="*/ 785821 w 1740780"/>
              <a:gd name="connsiteY77" fmla="*/ 1566699 h 4421563"/>
              <a:gd name="connsiteX78" fmla="*/ 942986 w 1740780"/>
              <a:gd name="connsiteY78" fmla="*/ 1500023 h 4421563"/>
              <a:gd name="connsiteX79" fmla="*/ 984048 w 1740780"/>
              <a:gd name="connsiteY79" fmla="*/ 1447123 h 4421563"/>
              <a:gd name="connsiteX80" fmla="*/ 1041688 w 1740780"/>
              <a:gd name="connsiteY80" fmla="*/ 1439665 h 4421563"/>
              <a:gd name="connsiteX81" fmla="*/ 1038606 w 1740780"/>
              <a:gd name="connsiteY81" fmla="*/ 1438110 h 4421563"/>
              <a:gd name="connsiteX82" fmla="*/ 1029082 w 1740780"/>
              <a:gd name="connsiteY82" fmla="*/ 1426205 h 4421563"/>
              <a:gd name="connsiteX83" fmla="*/ 1081469 w 1740780"/>
              <a:gd name="connsiteY83" fmla="*/ 1400011 h 4421563"/>
              <a:gd name="connsiteX84" fmla="*/ 1098137 w 1740780"/>
              <a:gd name="connsiteY84" fmla="*/ 1392867 h 4421563"/>
              <a:gd name="connsiteX85" fmla="*/ 1107662 w 1740780"/>
              <a:gd name="connsiteY85" fmla="*/ 1390486 h 4421563"/>
              <a:gd name="connsiteX86" fmla="*/ 1114806 w 1740780"/>
              <a:gd name="connsiteY86" fmla="*/ 1385724 h 4421563"/>
              <a:gd name="connsiteX87" fmla="*/ 1121950 w 1740780"/>
              <a:gd name="connsiteY87" fmla="*/ 1383342 h 4421563"/>
              <a:gd name="connsiteX88" fmla="*/ 1148143 w 1740780"/>
              <a:gd name="connsiteY88" fmla="*/ 1369055 h 4421563"/>
              <a:gd name="connsiteX89" fmla="*/ 1181516 w 1740780"/>
              <a:gd name="connsiteY89" fmla="*/ 1360497 h 4421563"/>
              <a:gd name="connsiteX90" fmla="*/ 1194574 w 1740780"/>
              <a:gd name="connsiteY90" fmla="*/ 1358311 h 4421563"/>
              <a:gd name="connsiteX91" fmla="*/ 1138247 w 1740780"/>
              <a:gd name="connsiteY91" fmla="*/ 826131 h 4421563"/>
              <a:gd name="connsiteX92" fmla="*/ 1112475 w 1740780"/>
              <a:gd name="connsiteY92" fmla="*/ 290409 h 4421563"/>
              <a:gd name="connsiteX93" fmla="*/ 1116187 w 1740780"/>
              <a:gd name="connsiteY93" fmla="*/ 305257 h 4421563"/>
              <a:gd name="connsiteX94" fmla="*/ 1116187 w 1740780"/>
              <a:gd name="connsiteY94" fmla="*/ 295358 h 4421563"/>
              <a:gd name="connsiteX95" fmla="*/ 1112475 w 1740780"/>
              <a:gd name="connsiteY95" fmla="*/ 290409 h 4421563"/>
              <a:gd name="connsiteX96" fmla="*/ 871191 w 1740780"/>
              <a:gd name="connsiteY96" fmla="*/ 868 h 4421563"/>
              <a:gd name="connsiteX97" fmla="*/ 949144 w 1740780"/>
              <a:gd name="connsiteY97" fmla="*/ 24378 h 4421563"/>
              <a:gd name="connsiteX98" fmla="*/ 999876 w 1740780"/>
              <a:gd name="connsiteY98" fmla="*/ 62736 h 4421563"/>
              <a:gd name="connsiteX99" fmla="*/ 1035759 w 1740780"/>
              <a:gd name="connsiteY99" fmla="*/ 99857 h 4421563"/>
              <a:gd name="connsiteX100" fmla="*/ 1045658 w 1740780"/>
              <a:gd name="connsiteY100" fmla="*/ 120892 h 4421563"/>
              <a:gd name="connsiteX101" fmla="*/ 1095152 w 1740780"/>
              <a:gd name="connsiteY101" fmla="*/ 185234 h 4421563"/>
              <a:gd name="connsiteX102" fmla="*/ 1106288 w 1740780"/>
              <a:gd name="connsiteY102" fmla="*/ 218642 h 4421563"/>
              <a:gd name="connsiteX103" fmla="*/ 1093915 w 1740780"/>
              <a:gd name="connsiteY103" fmla="*/ 187709 h 4421563"/>
              <a:gd name="connsiteX104" fmla="*/ 1107526 w 1740780"/>
              <a:gd name="connsiteY104" fmla="*/ 248339 h 4421563"/>
              <a:gd name="connsiteX105" fmla="*/ 1093915 w 1740780"/>
              <a:gd name="connsiteY105" fmla="*/ 198845 h 4421563"/>
              <a:gd name="connsiteX106" fmla="*/ 1076592 w 1740780"/>
              <a:gd name="connsiteY106" fmla="*/ 183997 h 4421563"/>
              <a:gd name="connsiteX107" fmla="*/ 1097627 w 1740780"/>
              <a:gd name="connsiteY107" fmla="*/ 228541 h 4421563"/>
              <a:gd name="connsiteX108" fmla="*/ 1110000 w 1740780"/>
              <a:gd name="connsiteY108" fmla="*/ 273086 h 4421563"/>
              <a:gd name="connsiteX109" fmla="*/ 1127323 w 1740780"/>
              <a:gd name="connsiteY109" fmla="*/ 306494 h 4421563"/>
              <a:gd name="connsiteX110" fmla="*/ 1117424 w 1740780"/>
              <a:gd name="connsiteY110" fmla="*/ 316393 h 4421563"/>
              <a:gd name="connsiteX111" fmla="*/ 1117424 w 1740780"/>
              <a:gd name="connsiteY111" fmla="*/ 333716 h 4421563"/>
              <a:gd name="connsiteX112" fmla="*/ 1117424 w 1740780"/>
              <a:gd name="connsiteY112" fmla="*/ 354751 h 4421563"/>
              <a:gd name="connsiteX113" fmla="*/ 1134747 w 1740780"/>
              <a:gd name="connsiteY113" fmla="*/ 438891 h 4421563"/>
              <a:gd name="connsiteX114" fmla="*/ 1158257 w 1740780"/>
              <a:gd name="connsiteY114" fmla="*/ 579950 h 4421563"/>
              <a:gd name="connsiteX115" fmla="*/ 1237448 w 1740780"/>
              <a:gd name="connsiteY115" fmla="*/ 692549 h 4421563"/>
              <a:gd name="connsiteX116" fmla="*/ 1299315 w 1740780"/>
              <a:gd name="connsiteY116" fmla="*/ 737093 h 4421563"/>
              <a:gd name="connsiteX117" fmla="*/ 1337673 w 1740780"/>
              <a:gd name="connsiteY117" fmla="*/ 737093 h 4421563"/>
              <a:gd name="connsiteX118" fmla="*/ 1379743 w 1740780"/>
              <a:gd name="connsiteY118" fmla="*/ 749467 h 4421563"/>
              <a:gd name="connsiteX119" fmla="*/ 1428000 w 1740780"/>
              <a:gd name="connsiteY119" fmla="*/ 738331 h 4421563"/>
              <a:gd name="connsiteX120" fmla="*/ 1550498 w 1740780"/>
              <a:gd name="connsiteY120" fmla="*/ 780401 h 4421563"/>
              <a:gd name="connsiteX121" fmla="*/ 1629689 w 1740780"/>
              <a:gd name="connsiteY121" fmla="*/ 833607 h 4421563"/>
              <a:gd name="connsiteX122" fmla="*/ 1642062 w 1740780"/>
              <a:gd name="connsiteY122" fmla="*/ 852167 h 4421563"/>
              <a:gd name="connsiteX123" fmla="*/ 1612366 w 1740780"/>
              <a:gd name="connsiteY123" fmla="*/ 915272 h 4421563"/>
              <a:gd name="connsiteX124" fmla="*/ 1634638 w 1740780"/>
              <a:gd name="connsiteY124" fmla="*/ 927646 h 4421563"/>
              <a:gd name="connsiteX125" fmla="*/ 1649486 w 1740780"/>
              <a:gd name="connsiteY125" fmla="*/ 949918 h 4421563"/>
              <a:gd name="connsiteX126" fmla="*/ 1637113 w 1740780"/>
              <a:gd name="connsiteY126" fmla="*/ 1010548 h 4421563"/>
              <a:gd name="connsiteX127" fmla="*/ 1603704 w 1740780"/>
              <a:gd name="connsiteY127" fmla="*/ 1069941 h 4421563"/>
              <a:gd name="connsiteX128" fmla="*/ 1637113 w 1740780"/>
              <a:gd name="connsiteY128" fmla="*/ 1227085 h 4421563"/>
              <a:gd name="connsiteX129" fmla="*/ 1674233 w 1740780"/>
              <a:gd name="connsiteY129" fmla="*/ 1426300 h 4421563"/>
              <a:gd name="connsiteX130" fmla="*/ 1697743 w 1740780"/>
              <a:gd name="connsiteY130" fmla="*/ 1543849 h 4421563"/>
              <a:gd name="connsiteX131" fmla="*/ 1681657 w 1740780"/>
              <a:gd name="connsiteY131" fmla="*/ 1595818 h 4421563"/>
              <a:gd name="connsiteX132" fmla="*/ 1644537 w 1740780"/>
              <a:gd name="connsiteY132" fmla="*/ 1629226 h 4421563"/>
              <a:gd name="connsiteX133" fmla="*/ 1618552 w 1740780"/>
              <a:gd name="connsiteY133" fmla="*/ 1630463 h 4421563"/>
              <a:gd name="connsiteX134" fmla="*/ 1586381 w 1740780"/>
              <a:gd name="connsiteY134" fmla="*/ 1639125 h 4421563"/>
              <a:gd name="connsiteX135" fmla="*/ 1560397 w 1740780"/>
              <a:gd name="connsiteY135" fmla="*/ 1645312 h 4421563"/>
              <a:gd name="connsiteX136" fmla="*/ 1562872 w 1740780"/>
              <a:gd name="connsiteY136" fmla="*/ 1677483 h 4421563"/>
              <a:gd name="connsiteX137" fmla="*/ 1601229 w 1740780"/>
              <a:gd name="connsiteY137" fmla="*/ 1705942 h 4421563"/>
              <a:gd name="connsiteX138" fmla="*/ 1582669 w 1740780"/>
              <a:gd name="connsiteY138" fmla="*/ 1736876 h 4421563"/>
              <a:gd name="connsiteX139" fmla="*/ 1564109 w 1740780"/>
              <a:gd name="connsiteY139" fmla="*/ 1745537 h 4421563"/>
              <a:gd name="connsiteX140" fmla="*/ 1561634 w 1740780"/>
              <a:gd name="connsiteY140" fmla="*/ 1766572 h 4421563"/>
              <a:gd name="connsiteX141" fmla="*/ 1543074 w 1740780"/>
              <a:gd name="connsiteY141" fmla="*/ 1777708 h 4421563"/>
              <a:gd name="connsiteX142" fmla="*/ 1509665 w 1740780"/>
              <a:gd name="connsiteY142" fmla="*/ 1771522 h 4421563"/>
              <a:gd name="connsiteX143" fmla="*/ 1502241 w 1740780"/>
              <a:gd name="connsiteY143" fmla="*/ 1777708 h 4421563"/>
              <a:gd name="connsiteX144" fmla="*/ 1488630 w 1740780"/>
              <a:gd name="connsiteY144" fmla="*/ 1786370 h 4421563"/>
              <a:gd name="connsiteX145" fmla="*/ 1551735 w 1740780"/>
              <a:gd name="connsiteY145" fmla="*/ 1864323 h 4421563"/>
              <a:gd name="connsiteX146" fmla="*/ 1582669 w 1740780"/>
              <a:gd name="connsiteY146" fmla="*/ 1979397 h 4421563"/>
              <a:gd name="connsiteX147" fmla="*/ 1582669 w 1740780"/>
              <a:gd name="connsiteY147" fmla="*/ 2079622 h 4421563"/>
              <a:gd name="connsiteX148" fmla="*/ 1592568 w 1740780"/>
              <a:gd name="connsiteY148" fmla="*/ 2119218 h 4421563"/>
              <a:gd name="connsiteX149" fmla="*/ 1607416 w 1740780"/>
              <a:gd name="connsiteY149" fmla="*/ 2163763 h 4421563"/>
              <a:gd name="connsiteX150" fmla="*/ 1609891 w 1740780"/>
              <a:gd name="connsiteY150" fmla="*/ 2197171 h 4421563"/>
              <a:gd name="connsiteX151" fmla="*/ 1621027 w 1740780"/>
              <a:gd name="connsiteY151" fmla="*/ 2219443 h 4421563"/>
              <a:gd name="connsiteX152" fmla="*/ 1633401 w 1740780"/>
              <a:gd name="connsiteY152" fmla="*/ 2267700 h 4421563"/>
              <a:gd name="connsiteX153" fmla="*/ 1653198 w 1740780"/>
              <a:gd name="connsiteY153" fmla="*/ 2319669 h 4421563"/>
              <a:gd name="connsiteX154" fmla="*/ 1664334 w 1740780"/>
              <a:gd name="connsiteY154" fmla="*/ 2374113 h 4421563"/>
              <a:gd name="connsiteX155" fmla="*/ 1687844 w 1740780"/>
              <a:gd name="connsiteY155" fmla="*/ 2438455 h 4421563"/>
              <a:gd name="connsiteX156" fmla="*/ 1702692 w 1740780"/>
              <a:gd name="connsiteY156" fmla="*/ 2500323 h 4421563"/>
              <a:gd name="connsiteX157" fmla="*/ 1710116 w 1740780"/>
              <a:gd name="connsiteY157" fmla="*/ 2528782 h 4421563"/>
              <a:gd name="connsiteX158" fmla="*/ 1712591 w 1740780"/>
              <a:gd name="connsiteY158" fmla="*/ 2569614 h 4421563"/>
              <a:gd name="connsiteX159" fmla="*/ 1736101 w 1740780"/>
              <a:gd name="connsiteY159" fmla="*/ 2643856 h 4421563"/>
              <a:gd name="connsiteX160" fmla="*/ 1731151 w 1740780"/>
              <a:gd name="connsiteY160" fmla="*/ 2690875 h 4421563"/>
              <a:gd name="connsiteX161" fmla="*/ 1629689 w 1740780"/>
              <a:gd name="connsiteY161" fmla="*/ 2720571 h 4421563"/>
              <a:gd name="connsiteX162" fmla="*/ 1492342 w 1740780"/>
              <a:gd name="connsiteY162" fmla="*/ 2747793 h 4421563"/>
              <a:gd name="connsiteX163" fmla="*/ 1468833 w 1740780"/>
              <a:gd name="connsiteY163" fmla="*/ 2906174 h 4421563"/>
              <a:gd name="connsiteX164" fmla="*/ 1450272 w 1740780"/>
              <a:gd name="connsiteY164" fmla="*/ 3086828 h 4421563"/>
              <a:gd name="connsiteX165" fmla="*/ 1456459 w 1740780"/>
              <a:gd name="connsiteY165" fmla="*/ 3201902 h 4421563"/>
              <a:gd name="connsiteX166" fmla="*/ 1462646 w 1740780"/>
              <a:gd name="connsiteY166" fmla="*/ 3273668 h 4421563"/>
              <a:gd name="connsiteX167" fmla="*/ 1439136 w 1740780"/>
              <a:gd name="connsiteY167" fmla="*/ 3443186 h 4421563"/>
              <a:gd name="connsiteX168" fmla="*/ 1373556 w 1740780"/>
              <a:gd name="connsiteY168" fmla="*/ 3674571 h 4421563"/>
              <a:gd name="connsiteX169" fmla="*/ 1273331 w 1740780"/>
              <a:gd name="connsiteY169" fmla="*/ 3923279 h 4421563"/>
              <a:gd name="connsiteX170" fmla="*/ 1227549 w 1740780"/>
              <a:gd name="connsiteY170" fmla="*/ 4030928 h 4421563"/>
              <a:gd name="connsiteX171" fmla="*/ 1232498 w 1740780"/>
              <a:gd name="connsiteY171" fmla="*/ 4048251 h 4421563"/>
              <a:gd name="connsiteX172" fmla="*/ 1226311 w 1740780"/>
              <a:gd name="connsiteY172" fmla="*/ 4094033 h 4421563"/>
              <a:gd name="connsiteX173" fmla="*/ 1263432 w 1740780"/>
              <a:gd name="connsiteY173" fmla="*/ 4126205 h 4421563"/>
              <a:gd name="connsiteX174" fmla="*/ 1288179 w 1740780"/>
              <a:gd name="connsiteY174" fmla="*/ 4189310 h 4421563"/>
              <a:gd name="connsiteX175" fmla="*/ 1284467 w 1740780"/>
              <a:gd name="connsiteY175" fmla="*/ 4204158 h 4421563"/>
              <a:gd name="connsiteX176" fmla="*/ 1274568 w 1740780"/>
              <a:gd name="connsiteY176" fmla="*/ 4207870 h 4421563"/>
              <a:gd name="connsiteX177" fmla="*/ 1295603 w 1740780"/>
              <a:gd name="connsiteY177" fmla="*/ 4238804 h 4421563"/>
              <a:gd name="connsiteX178" fmla="*/ 1315401 w 1740780"/>
              <a:gd name="connsiteY178" fmla="*/ 4295722 h 4421563"/>
              <a:gd name="connsiteX179" fmla="*/ 1315401 w 1740780"/>
              <a:gd name="connsiteY179" fmla="*/ 4353878 h 4421563"/>
              <a:gd name="connsiteX180" fmla="*/ 1290654 w 1740780"/>
              <a:gd name="connsiteY180" fmla="*/ 4410796 h 4421563"/>
              <a:gd name="connsiteX181" fmla="*/ 1168156 w 1740780"/>
              <a:gd name="connsiteY181" fmla="*/ 4418220 h 4421563"/>
              <a:gd name="connsiteX182" fmla="*/ 1079066 w 1740780"/>
              <a:gd name="connsiteY182" fmla="*/ 4414508 h 4421563"/>
              <a:gd name="connsiteX183" fmla="*/ 1054319 w 1740780"/>
              <a:gd name="connsiteY183" fmla="*/ 4378625 h 4421563"/>
              <a:gd name="connsiteX184" fmla="*/ 1043183 w 1740780"/>
              <a:gd name="connsiteY184" fmla="*/ 4340267 h 4421563"/>
              <a:gd name="connsiteX185" fmla="*/ 1028335 w 1740780"/>
              <a:gd name="connsiteY185" fmla="*/ 4378625 h 4421563"/>
              <a:gd name="connsiteX186" fmla="*/ 987502 w 1740780"/>
              <a:gd name="connsiteY186" fmla="*/ 4410796 h 4421563"/>
              <a:gd name="connsiteX187" fmla="*/ 871191 w 1740780"/>
              <a:gd name="connsiteY187" fmla="*/ 4412033 h 4421563"/>
              <a:gd name="connsiteX188" fmla="*/ 792000 w 1740780"/>
              <a:gd name="connsiteY188" fmla="*/ 4374913 h 4421563"/>
              <a:gd name="connsiteX189" fmla="*/ 773440 w 1740780"/>
              <a:gd name="connsiteY189" fmla="*/ 4300672 h 4421563"/>
              <a:gd name="connsiteX190" fmla="*/ 788288 w 1740780"/>
              <a:gd name="connsiteY190" fmla="*/ 4242516 h 4421563"/>
              <a:gd name="connsiteX191" fmla="*/ 805611 w 1740780"/>
              <a:gd name="connsiteY191" fmla="*/ 4173224 h 4421563"/>
              <a:gd name="connsiteX192" fmla="*/ 799425 w 1740780"/>
              <a:gd name="connsiteY192" fmla="*/ 4141053 h 4421563"/>
              <a:gd name="connsiteX193" fmla="*/ 821697 w 1740780"/>
              <a:gd name="connsiteY193" fmla="*/ 4103932 h 4421563"/>
              <a:gd name="connsiteX194" fmla="*/ 820460 w 1740780"/>
              <a:gd name="connsiteY194" fmla="*/ 4069286 h 4421563"/>
              <a:gd name="connsiteX195" fmla="*/ 850156 w 1740780"/>
              <a:gd name="connsiteY195" fmla="*/ 4022267 h 4421563"/>
              <a:gd name="connsiteX196" fmla="*/ 866242 w 1740780"/>
              <a:gd name="connsiteY196" fmla="*/ 4002469 h 4421563"/>
              <a:gd name="connsiteX197" fmla="*/ 863767 w 1740780"/>
              <a:gd name="connsiteY197" fmla="*/ 3940602 h 4421563"/>
              <a:gd name="connsiteX198" fmla="*/ 879852 w 1740780"/>
              <a:gd name="connsiteY198" fmla="*/ 3904718 h 4421563"/>
              <a:gd name="connsiteX199" fmla="*/ 882327 w 1740780"/>
              <a:gd name="connsiteY199" fmla="*/ 3842851 h 4421563"/>
              <a:gd name="connsiteX200" fmla="*/ 869954 w 1740780"/>
              <a:gd name="connsiteY200" fmla="*/ 3647349 h 4421563"/>
              <a:gd name="connsiteX201" fmla="*/ 892226 w 1740780"/>
              <a:gd name="connsiteY201" fmla="*/ 3381318 h 4421563"/>
              <a:gd name="connsiteX202" fmla="*/ 950382 w 1740780"/>
              <a:gd name="connsiteY202" fmla="*/ 3235310 h 4421563"/>
              <a:gd name="connsiteX203" fmla="*/ 982553 w 1740780"/>
              <a:gd name="connsiteY203" fmla="*/ 3166019 h 4421563"/>
              <a:gd name="connsiteX204" fmla="*/ 961518 w 1740780"/>
              <a:gd name="connsiteY204" fmla="*/ 3049707 h 4421563"/>
              <a:gd name="connsiteX205" fmla="*/ 895938 w 1740780"/>
              <a:gd name="connsiteY205" fmla="*/ 2870291 h 4421563"/>
              <a:gd name="connsiteX206" fmla="*/ 857580 w 1740780"/>
              <a:gd name="connsiteY206" fmla="*/ 2773778 h 4421563"/>
              <a:gd name="connsiteX207" fmla="*/ 829121 w 1740780"/>
              <a:gd name="connsiteY207" fmla="*/ 2775015 h 4421563"/>
              <a:gd name="connsiteX208" fmla="*/ 816747 w 1740780"/>
              <a:gd name="connsiteY208" fmla="*/ 2766353 h 4421563"/>
              <a:gd name="connsiteX209" fmla="*/ 817985 w 1740780"/>
              <a:gd name="connsiteY209" fmla="*/ 2760167 h 4421563"/>
              <a:gd name="connsiteX210" fmla="*/ 810561 w 1740780"/>
              <a:gd name="connsiteY210" fmla="*/ 2750268 h 4421563"/>
              <a:gd name="connsiteX211" fmla="*/ 811798 w 1740780"/>
              <a:gd name="connsiteY211" fmla="*/ 2740369 h 4421563"/>
              <a:gd name="connsiteX212" fmla="*/ 808086 w 1740780"/>
              <a:gd name="connsiteY212" fmla="*/ 2731708 h 4421563"/>
              <a:gd name="connsiteX213" fmla="*/ 788288 w 1740780"/>
              <a:gd name="connsiteY213" fmla="*/ 2734182 h 4421563"/>
              <a:gd name="connsiteX214" fmla="*/ 772203 w 1740780"/>
              <a:gd name="connsiteY214" fmla="*/ 2740369 h 4421563"/>
              <a:gd name="connsiteX215" fmla="*/ 759829 w 1740780"/>
              <a:gd name="connsiteY215" fmla="*/ 2766353 h 4421563"/>
              <a:gd name="connsiteX216" fmla="*/ 748693 w 1740780"/>
              <a:gd name="connsiteY216" fmla="*/ 2783677 h 4421563"/>
              <a:gd name="connsiteX217" fmla="*/ 736320 w 1740780"/>
              <a:gd name="connsiteY217" fmla="*/ 2814610 h 4421563"/>
              <a:gd name="connsiteX218" fmla="*/ 715285 w 1740780"/>
              <a:gd name="connsiteY218" fmla="*/ 2867816 h 4421563"/>
              <a:gd name="connsiteX219" fmla="*/ 712810 w 1740780"/>
              <a:gd name="connsiteY219" fmla="*/ 2885139 h 4421563"/>
              <a:gd name="connsiteX220" fmla="*/ 707860 w 1740780"/>
              <a:gd name="connsiteY220" fmla="*/ 2893801 h 4421563"/>
              <a:gd name="connsiteX221" fmla="*/ 706623 w 1740780"/>
              <a:gd name="connsiteY221" fmla="*/ 2911124 h 4421563"/>
              <a:gd name="connsiteX222" fmla="*/ 696724 w 1740780"/>
              <a:gd name="connsiteY222" fmla="*/ 2917310 h 4421563"/>
              <a:gd name="connsiteX223" fmla="*/ 558140 w 1740780"/>
              <a:gd name="connsiteY223" fmla="*/ 2907412 h 4421563"/>
              <a:gd name="connsiteX224" fmla="*/ 419556 w 1740780"/>
              <a:gd name="connsiteY224" fmla="*/ 2888852 h 4421563"/>
              <a:gd name="connsiteX225" fmla="*/ 392334 w 1740780"/>
              <a:gd name="connsiteY225" fmla="*/ 2883902 h 4421563"/>
              <a:gd name="connsiteX226" fmla="*/ 361401 w 1740780"/>
              <a:gd name="connsiteY226" fmla="*/ 2860392 h 4421563"/>
              <a:gd name="connsiteX227" fmla="*/ 320568 w 1740780"/>
              <a:gd name="connsiteY227" fmla="*/ 2838120 h 4421563"/>
              <a:gd name="connsiteX228" fmla="*/ 264887 w 1740780"/>
              <a:gd name="connsiteY228" fmla="*/ 2755217 h 4421563"/>
              <a:gd name="connsiteX229" fmla="*/ 153525 w 1740780"/>
              <a:gd name="connsiteY229" fmla="*/ 2584463 h 4421563"/>
              <a:gd name="connsiteX230" fmla="*/ 58249 w 1740780"/>
              <a:gd name="connsiteY230" fmla="*/ 2433506 h 4421563"/>
              <a:gd name="connsiteX231" fmla="*/ 14942 w 1740780"/>
              <a:gd name="connsiteY231" fmla="*/ 2353078 h 4421563"/>
              <a:gd name="connsiteX232" fmla="*/ 93 w 1740780"/>
              <a:gd name="connsiteY232" fmla="*/ 2280074 h 4421563"/>
              <a:gd name="connsiteX233" fmla="*/ 24840 w 1740780"/>
              <a:gd name="connsiteY233" fmla="*/ 2229342 h 4421563"/>
              <a:gd name="connsiteX234" fmla="*/ 55774 w 1740780"/>
              <a:gd name="connsiteY234" fmla="*/ 2215731 h 4421563"/>
              <a:gd name="connsiteX235" fmla="*/ 80521 w 1740780"/>
              <a:gd name="connsiteY235" fmla="*/ 2189747 h 4421563"/>
              <a:gd name="connsiteX236" fmla="*/ 102794 w 1740780"/>
              <a:gd name="connsiteY236" fmla="*/ 2174899 h 4421563"/>
              <a:gd name="connsiteX237" fmla="*/ 183222 w 1740780"/>
              <a:gd name="connsiteY237" fmla="*/ 2101895 h 4421563"/>
              <a:gd name="connsiteX238" fmla="*/ 272311 w 1740780"/>
              <a:gd name="connsiteY238" fmla="*/ 2028891 h 4421563"/>
              <a:gd name="connsiteX239" fmla="*/ 266124 w 1740780"/>
              <a:gd name="connsiteY239" fmla="*/ 1991770 h 4421563"/>
              <a:gd name="connsiteX240" fmla="*/ 350264 w 1740780"/>
              <a:gd name="connsiteY240" fmla="*/ 1844525 h 4421563"/>
              <a:gd name="connsiteX241" fmla="*/ 450490 w 1740780"/>
              <a:gd name="connsiteY241" fmla="*/ 1714603 h 4421563"/>
              <a:gd name="connsiteX242" fmla="*/ 457914 w 1740780"/>
              <a:gd name="connsiteY242" fmla="*/ 1702230 h 4421563"/>
              <a:gd name="connsiteX243" fmla="*/ 462863 w 1740780"/>
              <a:gd name="connsiteY243" fmla="*/ 1670059 h 4421563"/>
              <a:gd name="connsiteX244" fmla="*/ 456677 w 1740780"/>
              <a:gd name="connsiteY244" fmla="*/ 1571070 h 4421563"/>
              <a:gd name="connsiteX245" fmla="*/ 456677 w 1740780"/>
              <a:gd name="connsiteY245" fmla="*/ 1385467 h 4421563"/>
              <a:gd name="connsiteX246" fmla="*/ 461626 w 1740780"/>
              <a:gd name="connsiteY246" fmla="*/ 1314937 h 4421563"/>
              <a:gd name="connsiteX247" fmla="*/ 426980 w 1740780"/>
              <a:gd name="connsiteY247" fmla="*/ 1277817 h 4421563"/>
              <a:gd name="connsiteX248" fmla="*/ 386148 w 1740780"/>
              <a:gd name="connsiteY248" fmla="*/ 1241933 h 4421563"/>
              <a:gd name="connsiteX249" fmla="*/ 377486 w 1740780"/>
              <a:gd name="connsiteY249" fmla="*/ 1224610 h 4421563"/>
              <a:gd name="connsiteX250" fmla="*/ 407183 w 1740780"/>
              <a:gd name="connsiteY250" fmla="*/ 1139233 h 4421563"/>
              <a:gd name="connsiteX251" fmla="*/ 435642 w 1740780"/>
              <a:gd name="connsiteY251" fmla="*/ 1074891 h 4421563"/>
              <a:gd name="connsiteX252" fmla="*/ 445541 w 1740780"/>
              <a:gd name="connsiteY252" fmla="*/ 1016735 h 4421563"/>
              <a:gd name="connsiteX253" fmla="*/ 471525 w 1740780"/>
              <a:gd name="connsiteY253" fmla="*/ 962292 h 4421563"/>
              <a:gd name="connsiteX254" fmla="*/ 482661 w 1740780"/>
              <a:gd name="connsiteY254" fmla="*/ 940019 h 4421563"/>
              <a:gd name="connsiteX255" fmla="*/ 497509 w 1740780"/>
              <a:gd name="connsiteY255" fmla="*/ 926408 h 4421563"/>
              <a:gd name="connsiteX256" fmla="*/ 517307 w 1740780"/>
              <a:gd name="connsiteY256" fmla="*/ 906611 h 4421563"/>
              <a:gd name="connsiteX257" fmla="*/ 537105 w 1740780"/>
              <a:gd name="connsiteY257" fmla="*/ 899187 h 4421563"/>
              <a:gd name="connsiteX258" fmla="*/ 544529 w 1740780"/>
              <a:gd name="connsiteY258" fmla="*/ 889288 h 4421563"/>
              <a:gd name="connsiteX259" fmla="*/ 569276 w 1740780"/>
              <a:gd name="connsiteY259" fmla="*/ 883101 h 4421563"/>
              <a:gd name="connsiteX260" fmla="*/ 590311 w 1740780"/>
              <a:gd name="connsiteY260" fmla="*/ 863303 h 4421563"/>
              <a:gd name="connsiteX261" fmla="*/ 636094 w 1740780"/>
              <a:gd name="connsiteY261" fmla="*/ 863303 h 4421563"/>
              <a:gd name="connsiteX262" fmla="*/ 652180 w 1740780"/>
              <a:gd name="connsiteY262" fmla="*/ 867015 h 4421563"/>
              <a:gd name="connsiteX263" fmla="*/ 658366 w 1740780"/>
              <a:gd name="connsiteY263" fmla="*/ 862066 h 4421563"/>
              <a:gd name="connsiteX264" fmla="*/ 668265 w 1740780"/>
              <a:gd name="connsiteY264" fmla="*/ 854642 h 4421563"/>
              <a:gd name="connsiteX265" fmla="*/ 667028 w 1740780"/>
              <a:gd name="connsiteY265" fmla="*/ 724720 h 4421563"/>
              <a:gd name="connsiteX266" fmla="*/ 683113 w 1740780"/>
              <a:gd name="connsiteY266" fmla="*/ 566339 h 4421563"/>
              <a:gd name="connsiteX267" fmla="*/ 681876 w 1740780"/>
              <a:gd name="connsiteY267" fmla="*/ 480961 h 4421563"/>
              <a:gd name="connsiteX268" fmla="*/ 669502 w 1740780"/>
              <a:gd name="connsiteY268" fmla="*/ 525506 h 4421563"/>
              <a:gd name="connsiteX269" fmla="*/ 684351 w 1740780"/>
              <a:gd name="connsiteY269" fmla="*/ 453739 h 4421563"/>
              <a:gd name="connsiteX270" fmla="*/ 673215 w 1740780"/>
              <a:gd name="connsiteY270" fmla="*/ 420331 h 4421563"/>
              <a:gd name="connsiteX271" fmla="*/ 667028 w 1740780"/>
              <a:gd name="connsiteY271" fmla="*/ 373312 h 4421563"/>
              <a:gd name="connsiteX272" fmla="*/ 648467 w 1740780"/>
              <a:gd name="connsiteY272" fmla="*/ 188946 h 4421563"/>
              <a:gd name="connsiteX273" fmla="*/ 680639 w 1740780"/>
              <a:gd name="connsiteY273" fmla="*/ 89958 h 4421563"/>
              <a:gd name="connsiteX274" fmla="*/ 737557 w 1740780"/>
              <a:gd name="connsiteY274" fmla="*/ 39226 h 4421563"/>
              <a:gd name="connsiteX275" fmla="*/ 808086 w 1740780"/>
              <a:gd name="connsiteY275" fmla="*/ 24378 h 4421563"/>
              <a:gd name="connsiteX276" fmla="*/ 871191 w 1740780"/>
              <a:gd name="connsiteY276"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0987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14806 w 1740780"/>
              <a:gd name="connsiteY62" fmla="*/ 1440492 h 4421563"/>
              <a:gd name="connsiteX63" fmla="*/ 1111535 w 1740780"/>
              <a:gd name="connsiteY63" fmla="*/ 1442722 h 4421563"/>
              <a:gd name="connsiteX64" fmla="*/ 1115924 w 1740780"/>
              <a:gd name="connsiteY64" fmla="*/ 1444511 h 4421563"/>
              <a:gd name="connsiteX65" fmla="*/ 1140629 w 1740780"/>
              <a:gd name="connsiteY65" fmla="*/ 1464304 h 4421563"/>
              <a:gd name="connsiteX66" fmla="*/ 1207304 w 1740780"/>
              <a:gd name="connsiteY66" fmla="*/ 1478592 h 4421563"/>
              <a:gd name="connsiteX67" fmla="*/ 1200987 w 1740780"/>
              <a:gd name="connsiteY67" fmla="*/ 1418905 h 4421563"/>
              <a:gd name="connsiteX68" fmla="*/ 1462646 w 1740780"/>
              <a:gd name="connsiteY68" fmla="*/ 1309988 h 4421563"/>
              <a:gd name="connsiteX69" fmla="*/ 1460171 w 1740780"/>
              <a:gd name="connsiteY69" fmla="*/ 1360719 h 4421563"/>
              <a:gd name="connsiteX70" fmla="*/ 1484918 w 1740780"/>
              <a:gd name="connsiteY70" fmla="*/ 1404028 h 4421563"/>
              <a:gd name="connsiteX71" fmla="*/ 1497292 w 1740780"/>
              <a:gd name="connsiteY71" fmla="*/ 1422588 h 4421563"/>
              <a:gd name="connsiteX72" fmla="*/ 1484918 w 1740780"/>
              <a:gd name="connsiteY72" fmla="*/ 1365669 h 4421563"/>
              <a:gd name="connsiteX73" fmla="*/ 1462646 w 1740780"/>
              <a:gd name="connsiteY73" fmla="*/ 1309988 h 4421563"/>
              <a:gd name="connsiteX74" fmla="*/ 1138247 w 1740780"/>
              <a:gd name="connsiteY74" fmla="*/ 826131 h 4421563"/>
              <a:gd name="connsiteX75" fmla="*/ 764392 w 1740780"/>
              <a:gd name="connsiteY75" fmla="*/ 885661 h 4421563"/>
              <a:gd name="connsiteX76" fmla="*/ 623896 w 1740780"/>
              <a:gd name="connsiteY76" fmla="*/ 933286 h 4421563"/>
              <a:gd name="connsiteX77" fmla="*/ 785821 w 1740780"/>
              <a:gd name="connsiteY77" fmla="*/ 1566699 h 4421563"/>
              <a:gd name="connsiteX78" fmla="*/ 942986 w 1740780"/>
              <a:gd name="connsiteY78" fmla="*/ 1500023 h 4421563"/>
              <a:gd name="connsiteX79" fmla="*/ 984048 w 1740780"/>
              <a:gd name="connsiteY79" fmla="*/ 1447123 h 4421563"/>
              <a:gd name="connsiteX80" fmla="*/ 1041688 w 1740780"/>
              <a:gd name="connsiteY80" fmla="*/ 1439665 h 4421563"/>
              <a:gd name="connsiteX81" fmla="*/ 1038606 w 1740780"/>
              <a:gd name="connsiteY81" fmla="*/ 1438110 h 4421563"/>
              <a:gd name="connsiteX82" fmla="*/ 1081469 w 1740780"/>
              <a:gd name="connsiteY82" fmla="*/ 1400011 h 4421563"/>
              <a:gd name="connsiteX83" fmla="*/ 1098137 w 1740780"/>
              <a:gd name="connsiteY83" fmla="*/ 1392867 h 4421563"/>
              <a:gd name="connsiteX84" fmla="*/ 1107662 w 1740780"/>
              <a:gd name="connsiteY84" fmla="*/ 1390486 h 4421563"/>
              <a:gd name="connsiteX85" fmla="*/ 1114806 w 1740780"/>
              <a:gd name="connsiteY85" fmla="*/ 1385724 h 4421563"/>
              <a:gd name="connsiteX86" fmla="*/ 1121950 w 1740780"/>
              <a:gd name="connsiteY86" fmla="*/ 1383342 h 4421563"/>
              <a:gd name="connsiteX87" fmla="*/ 1148143 w 1740780"/>
              <a:gd name="connsiteY87" fmla="*/ 1369055 h 4421563"/>
              <a:gd name="connsiteX88" fmla="*/ 1181516 w 1740780"/>
              <a:gd name="connsiteY88" fmla="*/ 1360497 h 4421563"/>
              <a:gd name="connsiteX89" fmla="*/ 1194574 w 1740780"/>
              <a:gd name="connsiteY89" fmla="*/ 1358311 h 4421563"/>
              <a:gd name="connsiteX90" fmla="*/ 1138247 w 1740780"/>
              <a:gd name="connsiteY90" fmla="*/ 826131 h 4421563"/>
              <a:gd name="connsiteX91" fmla="*/ 1112475 w 1740780"/>
              <a:gd name="connsiteY91" fmla="*/ 290409 h 4421563"/>
              <a:gd name="connsiteX92" fmla="*/ 1116187 w 1740780"/>
              <a:gd name="connsiteY92" fmla="*/ 305257 h 4421563"/>
              <a:gd name="connsiteX93" fmla="*/ 1116187 w 1740780"/>
              <a:gd name="connsiteY93" fmla="*/ 295358 h 4421563"/>
              <a:gd name="connsiteX94" fmla="*/ 1112475 w 1740780"/>
              <a:gd name="connsiteY94" fmla="*/ 290409 h 4421563"/>
              <a:gd name="connsiteX95" fmla="*/ 871191 w 1740780"/>
              <a:gd name="connsiteY95" fmla="*/ 868 h 4421563"/>
              <a:gd name="connsiteX96" fmla="*/ 949144 w 1740780"/>
              <a:gd name="connsiteY96" fmla="*/ 24378 h 4421563"/>
              <a:gd name="connsiteX97" fmla="*/ 999876 w 1740780"/>
              <a:gd name="connsiteY97" fmla="*/ 62736 h 4421563"/>
              <a:gd name="connsiteX98" fmla="*/ 1035759 w 1740780"/>
              <a:gd name="connsiteY98" fmla="*/ 99857 h 4421563"/>
              <a:gd name="connsiteX99" fmla="*/ 1045658 w 1740780"/>
              <a:gd name="connsiteY99" fmla="*/ 120892 h 4421563"/>
              <a:gd name="connsiteX100" fmla="*/ 1095152 w 1740780"/>
              <a:gd name="connsiteY100" fmla="*/ 185234 h 4421563"/>
              <a:gd name="connsiteX101" fmla="*/ 1106288 w 1740780"/>
              <a:gd name="connsiteY101" fmla="*/ 218642 h 4421563"/>
              <a:gd name="connsiteX102" fmla="*/ 1093915 w 1740780"/>
              <a:gd name="connsiteY102" fmla="*/ 187709 h 4421563"/>
              <a:gd name="connsiteX103" fmla="*/ 1107526 w 1740780"/>
              <a:gd name="connsiteY103" fmla="*/ 248339 h 4421563"/>
              <a:gd name="connsiteX104" fmla="*/ 1093915 w 1740780"/>
              <a:gd name="connsiteY104" fmla="*/ 198845 h 4421563"/>
              <a:gd name="connsiteX105" fmla="*/ 1076592 w 1740780"/>
              <a:gd name="connsiteY105" fmla="*/ 183997 h 4421563"/>
              <a:gd name="connsiteX106" fmla="*/ 1097627 w 1740780"/>
              <a:gd name="connsiteY106" fmla="*/ 228541 h 4421563"/>
              <a:gd name="connsiteX107" fmla="*/ 1110000 w 1740780"/>
              <a:gd name="connsiteY107" fmla="*/ 273086 h 4421563"/>
              <a:gd name="connsiteX108" fmla="*/ 1127323 w 1740780"/>
              <a:gd name="connsiteY108" fmla="*/ 306494 h 4421563"/>
              <a:gd name="connsiteX109" fmla="*/ 1117424 w 1740780"/>
              <a:gd name="connsiteY109" fmla="*/ 316393 h 4421563"/>
              <a:gd name="connsiteX110" fmla="*/ 1117424 w 1740780"/>
              <a:gd name="connsiteY110" fmla="*/ 333716 h 4421563"/>
              <a:gd name="connsiteX111" fmla="*/ 1117424 w 1740780"/>
              <a:gd name="connsiteY111" fmla="*/ 354751 h 4421563"/>
              <a:gd name="connsiteX112" fmla="*/ 1134747 w 1740780"/>
              <a:gd name="connsiteY112" fmla="*/ 438891 h 4421563"/>
              <a:gd name="connsiteX113" fmla="*/ 1158257 w 1740780"/>
              <a:gd name="connsiteY113" fmla="*/ 579950 h 4421563"/>
              <a:gd name="connsiteX114" fmla="*/ 1237448 w 1740780"/>
              <a:gd name="connsiteY114" fmla="*/ 692549 h 4421563"/>
              <a:gd name="connsiteX115" fmla="*/ 1299315 w 1740780"/>
              <a:gd name="connsiteY115" fmla="*/ 737093 h 4421563"/>
              <a:gd name="connsiteX116" fmla="*/ 1337673 w 1740780"/>
              <a:gd name="connsiteY116" fmla="*/ 737093 h 4421563"/>
              <a:gd name="connsiteX117" fmla="*/ 1379743 w 1740780"/>
              <a:gd name="connsiteY117" fmla="*/ 749467 h 4421563"/>
              <a:gd name="connsiteX118" fmla="*/ 1428000 w 1740780"/>
              <a:gd name="connsiteY118" fmla="*/ 738331 h 4421563"/>
              <a:gd name="connsiteX119" fmla="*/ 1550498 w 1740780"/>
              <a:gd name="connsiteY119" fmla="*/ 780401 h 4421563"/>
              <a:gd name="connsiteX120" fmla="*/ 1629689 w 1740780"/>
              <a:gd name="connsiteY120" fmla="*/ 833607 h 4421563"/>
              <a:gd name="connsiteX121" fmla="*/ 1642062 w 1740780"/>
              <a:gd name="connsiteY121" fmla="*/ 852167 h 4421563"/>
              <a:gd name="connsiteX122" fmla="*/ 1612366 w 1740780"/>
              <a:gd name="connsiteY122" fmla="*/ 915272 h 4421563"/>
              <a:gd name="connsiteX123" fmla="*/ 1634638 w 1740780"/>
              <a:gd name="connsiteY123" fmla="*/ 927646 h 4421563"/>
              <a:gd name="connsiteX124" fmla="*/ 1649486 w 1740780"/>
              <a:gd name="connsiteY124" fmla="*/ 949918 h 4421563"/>
              <a:gd name="connsiteX125" fmla="*/ 1637113 w 1740780"/>
              <a:gd name="connsiteY125" fmla="*/ 1010548 h 4421563"/>
              <a:gd name="connsiteX126" fmla="*/ 1603704 w 1740780"/>
              <a:gd name="connsiteY126" fmla="*/ 1069941 h 4421563"/>
              <a:gd name="connsiteX127" fmla="*/ 1637113 w 1740780"/>
              <a:gd name="connsiteY127" fmla="*/ 1227085 h 4421563"/>
              <a:gd name="connsiteX128" fmla="*/ 1674233 w 1740780"/>
              <a:gd name="connsiteY128" fmla="*/ 1426300 h 4421563"/>
              <a:gd name="connsiteX129" fmla="*/ 1697743 w 1740780"/>
              <a:gd name="connsiteY129" fmla="*/ 1543849 h 4421563"/>
              <a:gd name="connsiteX130" fmla="*/ 1681657 w 1740780"/>
              <a:gd name="connsiteY130" fmla="*/ 1595818 h 4421563"/>
              <a:gd name="connsiteX131" fmla="*/ 1644537 w 1740780"/>
              <a:gd name="connsiteY131" fmla="*/ 1629226 h 4421563"/>
              <a:gd name="connsiteX132" fmla="*/ 1618552 w 1740780"/>
              <a:gd name="connsiteY132" fmla="*/ 1630463 h 4421563"/>
              <a:gd name="connsiteX133" fmla="*/ 1586381 w 1740780"/>
              <a:gd name="connsiteY133" fmla="*/ 1639125 h 4421563"/>
              <a:gd name="connsiteX134" fmla="*/ 1560397 w 1740780"/>
              <a:gd name="connsiteY134" fmla="*/ 1645312 h 4421563"/>
              <a:gd name="connsiteX135" fmla="*/ 1562872 w 1740780"/>
              <a:gd name="connsiteY135" fmla="*/ 1677483 h 4421563"/>
              <a:gd name="connsiteX136" fmla="*/ 1601229 w 1740780"/>
              <a:gd name="connsiteY136" fmla="*/ 1705942 h 4421563"/>
              <a:gd name="connsiteX137" fmla="*/ 1582669 w 1740780"/>
              <a:gd name="connsiteY137" fmla="*/ 1736876 h 4421563"/>
              <a:gd name="connsiteX138" fmla="*/ 1564109 w 1740780"/>
              <a:gd name="connsiteY138" fmla="*/ 1745537 h 4421563"/>
              <a:gd name="connsiteX139" fmla="*/ 1561634 w 1740780"/>
              <a:gd name="connsiteY139" fmla="*/ 1766572 h 4421563"/>
              <a:gd name="connsiteX140" fmla="*/ 1543074 w 1740780"/>
              <a:gd name="connsiteY140" fmla="*/ 1777708 h 4421563"/>
              <a:gd name="connsiteX141" fmla="*/ 1509665 w 1740780"/>
              <a:gd name="connsiteY141" fmla="*/ 1771522 h 4421563"/>
              <a:gd name="connsiteX142" fmla="*/ 1502241 w 1740780"/>
              <a:gd name="connsiteY142" fmla="*/ 1777708 h 4421563"/>
              <a:gd name="connsiteX143" fmla="*/ 1488630 w 1740780"/>
              <a:gd name="connsiteY143" fmla="*/ 1786370 h 4421563"/>
              <a:gd name="connsiteX144" fmla="*/ 1551735 w 1740780"/>
              <a:gd name="connsiteY144" fmla="*/ 1864323 h 4421563"/>
              <a:gd name="connsiteX145" fmla="*/ 1582669 w 1740780"/>
              <a:gd name="connsiteY145" fmla="*/ 1979397 h 4421563"/>
              <a:gd name="connsiteX146" fmla="*/ 1582669 w 1740780"/>
              <a:gd name="connsiteY146" fmla="*/ 2079622 h 4421563"/>
              <a:gd name="connsiteX147" fmla="*/ 1592568 w 1740780"/>
              <a:gd name="connsiteY147" fmla="*/ 2119218 h 4421563"/>
              <a:gd name="connsiteX148" fmla="*/ 1607416 w 1740780"/>
              <a:gd name="connsiteY148" fmla="*/ 2163763 h 4421563"/>
              <a:gd name="connsiteX149" fmla="*/ 1609891 w 1740780"/>
              <a:gd name="connsiteY149" fmla="*/ 2197171 h 4421563"/>
              <a:gd name="connsiteX150" fmla="*/ 1621027 w 1740780"/>
              <a:gd name="connsiteY150" fmla="*/ 2219443 h 4421563"/>
              <a:gd name="connsiteX151" fmla="*/ 1633401 w 1740780"/>
              <a:gd name="connsiteY151" fmla="*/ 2267700 h 4421563"/>
              <a:gd name="connsiteX152" fmla="*/ 1653198 w 1740780"/>
              <a:gd name="connsiteY152" fmla="*/ 2319669 h 4421563"/>
              <a:gd name="connsiteX153" fmla="*/ 1664334 w 1740780"/>
              <a:gd name="connsiteY153" fmla="*/ 2374113 h 4421563"/>
              <a:gd name="connsiteX154" fmla="*/ 1687844 w 1740780"/>
              <a:gd name="connsiteY154" fmla="*/ 2438455 h 4421563"/>
              <a:gd name="connsiteX155" fmla="*/ 1702692 w 1740780"/>
              <a:gd name="connsiteY155" fmla="*/ 2500323 h 4421563"/>
              <a:gd name="connsiteX156" fmla="*/ 1710116 w 1740780"/>
              <a:gd name="connsiteY156" fmla="*/ 2528782 h 4421563"/>
              <a:gd name="connsiteX157" fmla="*/ 1712591 w 1740780"/>
              <a:gd name="connsiteY157" fmla="*/ 2569614 h 4421563"/>
              <a:gd name="connsiteX158" fmla="*/ 1736101 w 1740780"/>
              <a:gd name="connsiteY158" fmla="*/ 2643856 h 4421563"/>
              <a:gd name="connsiteX159" fmla="*/ 1731151 w 1740780"/>
              <a:gd name="connsiteY159" fmla="*/ 2690875 h 4421563"/>
              <a:gd name="connsiteX160" fmla="*/ 1629689 w 1740780"/>
              <a:gd name="connsiteY160" fmla="*/ 2720571 h 4421563"/>
              <a:gd name="connsiteX161" fmla="*/ 1492342 w 1740780"/>
              <a:gd name="connsiteY161" fmla="*/ 2747793 h 4421563"/>
              <a:gd name="connsiteX162" fmla="*/ 1468833 w 1740780"/>
              <a:gd name="connsiteY162" fmla="*/ 2906174 h 4421563"/>
              <a:gd name="connsiteX163" fmla="*/ 1450272 w 1740780"/>
              <a:gd name="connsiteY163" fmla="*/ 3086828 h 4421563"/>
              <a:gd name="connsiteX164" fmla="*/ 1456459 w 1740780"/>
              <a:gd name="connsiteY164" fmla="*/ 3201902 h 4421563"/>
              <a:gd name="connsiteX165" fmla="*/ 1462646 w 1740780"/>
              <a:gd name="connsiteY165" fmla="*/ 3273668 h 4421563"/>
              <a:gd name="connsiteX166" fmla="*/ 1439136 w 1740780"/>
              <a:gd name="connsiteY166" fmla="*/ 3443186 h 4421563"/>
              <a:gd name="connsiteX167" fmla="*/ 1373556 w 1740780"/>
              <a:gd name="connsiteY167" fmla="*/ 3674571 h 4421563"/>
              <a:gd name="connsiteX168" fmla="*/ 1273331 w 1740780"/>
              <a:gd name="connsiteY168" fmla="*/ 3923279 h 4421563"/>
              <a:gd name="connsiteX169" fmla="*/ 1227549 w 1740780"/>
              <a:gd name="connsiteY169" fmla="*/ 4030928 h 4421563"/>
              <a:gd name="connsiteX170" fmla="*/ 1232498 w 1740780"/>
              <a:gd name="connsiteY170" fmla="*/ 4048251 h 4421563"/>
              <a:gd name="connsiteX171" fmla="*/ 1226311 w 1740780"/>
              <a:gd name="connsiteY171" fmla="*/ 4094033 h 4421563"/>
              <a:gd name="connsiteX172" fmla="*/ 1263432 w 1740780"/>
              <a:gd name="connsiteY172" fmla="*/ 4126205 h 4421563"/>
              <a:gd name="connsiteX173" fmla="*/ 1288179 w 1740780"/>
              <a:gd name="connsiteY173" fmla="*/ 4189310 h 4421563"/>
              <a:gd name="connsiteX174" fmla="*/ 1284467 w 1740780"/>
              <a:gd name="connsiteY174" fmla="*/ 4204158 h 4421563"/>
              <a:gd name="connsiteX175" fmla="*/ 1274568 w 1740780"/>
              <a:gd name="connsiteY175" fmla="*/ 4207870 h 4421563"/>
              <a:gd name="connsiteX176" fmla="*/ 1295603 w 1740780"/>
              <a:gd name="connsiteY176" fmla="*/ 4238804 h 4421563"/>
              <a:gd name="connsiteX177" fmla="*/ 1315401 w 1740780"/>
              <a:gd name="connsiteY177" fmla="*/ 4295722 h 4421563"/>
              <a:gd name="connsiteX178" fmla="*/ 1315401 w 1740780"/>
              <a:gd name="connsiteY178" fmla="*/ 4353878 h 4421563"/>
              <a:gd name="connsiteX179" fmla="*/ 1290654 w 1740780"/>
              <a:gd name="connsiteY179" fmla="*/ 4410796 h 4421563"/>
              <a:gd name="connsiteX180" fmla="*/ 1168156 w 1740780"/>
              <a:gd name="connsiteY180" fmla="*/ 4418220 h 4421563"/>
              <a:gd name="connsiteX181" fmla="*/ 1079066 w 1740780"/>
              <a:gd name="connsiteY181" fmla="*/ 4414508 h 4421563"/>
              <a:gd name="connsiteX182" fmla="*/ 1054319 w 1740780"/>
              <a:gd name="connsiteY182" fmla="*/ 4378625 h 4421563"/>
              <a:gd name="connsiteX183" fmla="*/ 1043183 w 1740780"/>
              <a:gd name="connsiteY183" fmla="*/ 4340267 h 4421563"/>
              <a:gd name="connsiteX184" fmla="*/ 1028335 w 1740780"/>
              <a:gd name="connsiteY184" fmla="*/ 4378625 h 4421563"/>
              <a:gd name="connsiteX185" fmla="*/ 987502 w 1740780"/>
              <a:gd name="connsiteY185" fmla="*/ 4410796 h 4421563"/>
              <a:gd name="connsiteX186" fmla="*/ 871191 w 1740780"/>
              <a:gd name="connsiteY186" fmla="*/ 4412033 h 4421563"/>
              <a:gd name="connsiteX187" fmla="*/ 792000 w 1740780"/>
              <a:gd name="connsiteY187" fmla="*/ 4374913 h 4421563"/>
              <a:gd name="connsiteX188" fmla="*/ 773440 w 1740780"/>
              <a:gd name="connsiteY188" fmla="*/ 4300672 h 4421563"/>
              <a:gd name="connsiteX189" fmla="*/ 788288 w 1740780"/>
              <a:gd name="connsiteY189" fmla="*/ 4242516 h 4421563"/>
              <a:gd name="connsiteX190" fmla="*/ 805611 w 1740780"/>
              <a:gd name="connsiteY190" fmla="*/ 4173224 h 4421563"/>
              <a:gd name="connsiteX191" fmla="*/ 799425 w 1740780"/>
              <a:gd name="connsiteY191" fmla="*/ 4141053 h 4421563"/>
              <a:gd name="connsiteX192" fmla="*/ 821697 w 1740780"/>
              <a:gd name="connsiteY192" fmla="*/ 4103932 h 4421563"/>
              <a:gd name="connsiteX193" fmla="*/ 820460 w 1740780"/>
              <a:gd name="connsiteY193" fmla="*/ 4069286 h 4421563"/>
              <a:gd name="connsiteX194" fmla="*/ 850156 w 1740780"/>
              <a:gd name="connsiteY194" fmla="*/ 4022267 h 4421563"/>
              <a:gd name="connsiteX195" fmla="*/ 866242 w 1740780"/>
              <a:gd name="connsiteY195" fmla="*/ 4002469 h 4421563"/>
              <a:gd name="connsiteX196" fmla="*/ 863767 w 1740780"/>
              <a:gd name="connsiteY196" fmla="*/ 3940602 h 4421563"/>
              <a:gd name="connsiteX197" fmla="*/ 879852 w 1740780"/>
              <a:gd name="connsiteY197" fmla="*/ 3904718 h 4421563"/>
              <a:gd name="connsiteX198" fmla="*/ 882327 w 1740780"/>
              <a:gd name="connsiteY198" fmla="*/ 3842851 h 4421563"/>
              <a:gd name="connsiteX199" fmla="*/ 869954 w 1740780"/>
              <a:gd name="connsiteY199" fmla="*/ 3647349 h 4421563"/>
              <a:gd name="connsiteX200" fmla="*/ 892226 w 1740780"/>
              <a:gd name="connsiteY200" fmla="*/ 3381318 h 4421563"/>
              <a:gd name="connsiteX201" fmla="*/ 950382 w 1740780"/>
              <a:gd name="connsiteY201" fmla="*/ 3235310 h 4421563"/>
              <a:gd name="connsiteX202" fmla="*/ 982553 w 1740780"/>
              <a:gd name="connsiteY202" fmla="*/ 3166019 h 4421563"/>
              <a:gd name="connsiteX203" fmla="*/ 961518 w 1740780"/>
              <a:gd name="connsiteY203" fmla="*/ 3049707 h 4421563"/>
              <a:gd name="connsiteX204" fmla="*/ 895938 w 1740780"/>
              <a:gd name="connsiteY204" fmla="*/ 2870291 h 4421563"/>
              <a:gd name="connsiteX205" fmla="*/ 857580 w 1740780"/>
              <a:gd name="connsiteY205" fmla="*/ 2773778 h 4421563"/>
              <a:gd name="connsiteX206" fmla="*/ 829121 w 1740780"/>
              <a:gd name="connsiteY206" fmla="*/ 2775015 h 4421563"/>
              <a:gd name="connsiteX207" fmla="*/ 816747 w 1740780"/>
              <a:gd name="connsiteY207" fmla="*/ 2766353 h 4421563"/>
              <a:gd name="connsiteX208" fmla="*/ 817985 w 1740780"/>
              <a:gd name="connsiteY208" fmla="*/ 2760167 h 4421563"/>
              <a:gd name="connsiteX209" fmla="*/ 810561 w 1740780"/>
              <a:gd name="connsiteY209" fmla="*/ 2750268 h 4421563"/>
              <a:gd name="connsiteX210" fmla="*/ 811798 w 1740780"/>
              <a:gd name="connsiteY210" fmla="*/ 2740369 h 4421563"/>
              <a:gd name="connsiteX211" fmla="*/ 808086 w 1740780"/>
              <a:gd name="connsiteY211" fmla="*/ 2731708 h 4421563"/>
              <a:gd name="connsiteX212" fmla="*/ 788288 w 1740780"/>
              <a:gd name="connsiteY212" fmla="*/ 2734182 h 4421563"/>
              <a:gd name="connsiteX213" fmla="*/ 772203 w 1740780"/>
              <a:gd name="connsiteY213" fmla="*/ 2740369 h 4421563"/>
              <a:gd name="connsiteX214" fmla="*/ 759829 w 1740780"/>
              <a:gd name="connsiteY214" fmla="*/ 2766353 h 4421563"/>
              <a:gd name="connsiteX215" fmla="*/ 748693 w 1740780"/>
              <a:gd name="connsiteY215" fmla="*/ 2783677 h 4421563"/>
              <a:gd name="connsiteX216" fmla="*/ 736320 w 1740780"/>
              <a:gd name="connsiteY216" fmla="*/ 2814610 h 4421563"/>
              <a:gd name="connsiteX217" fmla="*/ 715285 w 1740780"/>
              <a:gd name="connsiteY217" fmla="*/ 2867816 h 4421563"/>
              <a:gd name="connsiteX218" fmla="*/ 712810 w 1740780"/>
              <a:gd name="connsiteY218" fmla="*/ 2885139 h 4421563"/>
              <a:gd name="connsiteX219" fmla="*/ 707860 w 1740780"/>
              <a:gd name="connsiteY219" fmla="*/ 2893801 h 4421563"/>
              <a:gd name="connsiteX220" fmla="*/ 706623 w 1740780"/>
              <a:gd name="connsiteY220" fmla="*/ 2911124 h 4421563"/>
              <a:gd name="connsiteX221" fmla="*/ 696724 w 1740780"/>
              <a:gd name="connsiteY221" fmla="*/ 2917310 h 4421563"/>
              <a:gd name="connsiteX222" fmla="*/ 558140 w 1740780"/>
              <a:gd name="connsiteY222" fmla="*/ 2907412 h 4421563"/>
              <a:gd name="connsiteX223" fmla="*/ 419556 w 1740780"/>
              <a:gd name="connsiteY223" fmla="*/ 2888852 h 4421563"/>
              <a:gd name="connsiteX224" fmla="*/ 392334 w 1740780"/>
              <a:gd name="connsiteY224" fmla="*/ 2883902 h 4421563"/>
              <a:gd name="connsiteX225" fmla="*/ 361401 w 1740780"/>
              <a:gd name="connsiteY225" fmla="*/ 2860392 h 4421563"/>
              <a:gd name="connsiteX226" fmla="*/ 320568 w 1740780"/>
              <a:gd name="connsiteY226" fmla="*/ 2838120 h 4421563"/>
              <a:gd name="connsiteX227" fmla="*/ 264887 w 1740780"/>
              <a:gd name="connsiteY227" fmla="*/ 2755217 h 4421563"/>
              <a:gd name="connsiteX228" fmla="*/ 153525 w 1740780"/>
              <a:gd name="connsiteY228" fmla="*/ 2584463 h 4421563"/>
              <a:gd name="connsiteX229" fmla="*/ 58249 w 1740780"/>
              <a:gd name="connsiteY229" fmla="*/ 2433506 h 4421563"/>
              <a:gd name="connsiteX230" fmla="*/ 14942 w 1740780"/>
              <a:gd name="connsiteY230" fmla="*/ 2353078 h 4421563"/>
              <a:gd name="connsiteX231" fmla="*/ 93 w 1740780"/>
              <a:gd name="connsiteY231" fmla="*/ 2280074 h 4421563"/>
              <a:gd name="connsiteX232" fmla="*/ 24840 w 1740780"/>
              <a:gd name="connsiteY232" fmla="*/ 2229342 h 4421563"/>
              <a:gd name="connsiteX233" fmla="*/ 55774 w 1740780"/>
              <a:gd name="connsiteY233" fmla="*/ 2215731 h 4421563"/>
              <a:gd name="connsiteX234" fmla="*/ 80521 w 1740780"/>
              <a:gd name="connsiteY234" fmla="*/ 2189747 h 4421563"/>
              <a:gd name="connsiteX235" fmla="*/ 102794 w 1740780"/>
              <a:gd name="connsiteY235" fmla="*/ 2174899 h 4421563"/>
              <a:gd name="connsiteX236" fmla="*/ 183222 w 1740780"/>
              <a:gd name="connsiteY236" fmla="*/ 2101895 h 4421563"/>
              <a:gd name="connsiteX237" fmla="*/ 272311 w 1740780"/>
              <a:gd name="connsiteY237" fmla="*/ 2028891 h 4421563"/>
              <a:gd name="connsiteX238" fmla="*/ 266124 w 1740780"/>
              <a:gd name="connsiteY238" fmla="*/ 1991770 h 4421563"/>
              <a:gd name="connsiteX239" fmla="*/ 350264 w 1740780"/>
              <a:gd name="connsiteY239" fmla="*/ 1844525 h 4421563"/>
              <a:gd name="connsiteX240" fmla="*/ 450490 w 1740780"/>
              <a:gd name="connsiteY240" fmla="*/ 1714603 h 4421563"/>
              <a:gd name="connsiteX241" fmla="*/ 457914 w 1740780"/>
              <a:gd name="connsiteY241" fmla="*/ 1702230 h 4421563"/>
              <a:gd name="connsiteX242" fmla="*/ 462863 w 1740780"/>
              <a:gd name="connsiteY242" fmla="*/ 1670059 h 4421563"/>
              <a:gd name="connsiteX243" fmla="*/ 456677 w 1740780"/>
              <a:gd name="connsiteY243" fmla="*/ 1571070 h 4421563"/>
              <a:gd name="connsiteX244" fmla="*/ 456677 w 1740780"/>
              <a:gd name="connsiteY244" fmla="*/ 1385467 h 4421563"/>
              <a:gd name="connsiteX245" fmla="*/ 461626 w 1740780"/>
              <a:gd name="connsiteY245" fmla="*/ 1314937 h 4421563"/>
              <a:gd name="connsiteX246" fmla="*/ 426980 w 1740780"/>
              <a:gd name="connsiteY246" fmla="*/ 1277817 h 4421563"/>
              <a:gd name="connsiteX247" fmla="*/ 386148 w 1740780"/>
              <a:gd name="connsiteY247" fmla="*/ 1241933 h 4421563"/>
              <a:gd name="connsiteX248" fmla="*/ 377486 w 1740780"/>
              <a:gd name="connsiteY248" fmla="*/ 1224610 h 4421563"/>
              <a:gd name="connsiteX249" fmla="*/ 407183 w 1740780"/>
              <a:gd name="connsiteY249" fmla="*/ 1139233 h 4421563"/>
              <a:gd name="connsiteX250" fmla="*/ 435642 w 1740780"/>
              <a:gd name="connsiteY250" fmla="*/ 1074891 h 4421563"/>
              <a:gd name="connsiteX251" fmla="*/ 445541 w 1740780"/>
              <a:gd name="connsiteY251" fmla="*/ 1016735 h 4421563"/>
              <a:gd name="connsiteX252" fmla="*/ 471525 w 1740780"/>
              <a:gd name="connsiteY252" fmla="*/ 962292 h 4421563"/>
              <a:gd name="connsiteX253" fmla="*/ 482661 w 1740780"/>
              <a:gd name="connsiteY253" fmla="*/ 940019 h 4421563"/>
              <a:gd name="connsiteX254" fmla="*/ 497509 w 1740780"/>
              <a:gd name="connsiteY254" fmla="*/ 926408 h 4421563"/>
              <a:gd name="connsiteX255" fmla="*/ 517307 w 1740780"/>
              <a:gd name="connsiteY255" fmla="*/ 906611 h 4421563"/>
              <a:gd name="connsiteX256" fmla="*/ 537105 w 1740780"/>
              <a:gd name="connsiteY256" fmla="*/ 899187 h 4421563"/>
              <a:gd name="connsiteX257" fmla="*/ 544529 w 1740780"/>
              <a:gd name="connsiteY257" fmla="*/ 889288 h 4421563"/>
              <a:gd name="connsiteX258" fmla="*/ 569276 w 1740780"/>
              <a:gd name="connsiteY258" fmla="*/ 883101 h 4421563"/>
              <a:gd name="connsiteX259" fmla="*/ 590311 w 1740780"/>
              <a:gd name="connsiteY259" fmla="*/ 863303 h 4421563"/>
              <a:gd name="connsiteX260" fmla="*/ 636094 w 1740780"/>
              <a:gd name="connsiteY260" fmla="*/ 863303 h 4421563"/>
              <a:gd name="connsiteX261" fmla="*/ 652180 w 1740780"/>
              <a:gd name="connsiteY261" fmla="*/ 867015 h 4421563"/>
              <a:gd name="connsiteX262" fmla="*/ 658366 w 1740780"/>
              <a:gd name="connsiteY262" fmla="*/ 862066 h 4421563"/>
              <a:gd name="connsiteX263" fmla="*/ 668265 w 1740780"/>
              <a:gd name="connsiteY263" fmla="*/ 854642 h 4421563"/>
              <a:gd name="connsiteX264" fmla="*/ 667028 w 1740780"/>
              <a:gd name="connsiteY264" fmla="*/ 724720 h 4421563"/>
              <a:gd name="connsiteX265" fmla="*/ 683113 w 1740780"/>
              <a:gd name="connsiteY265" fmla="*/ 566339 h 4421563"/>
              <a:gd name="connsiteX266" fmla="*/ 681876 w 1740780"/>
              <a:gd name="connsiteY266" fmla="*/ 480961 h 4421563"/>
              <a:gd name="connsiteX267" fmla="*/ 669502 w 1740780"/>
              <a:gd name="connsiteY267" fmla="*/ 525506 h 4421563"/>
              <a:gd name="connsiteX268" fmla="*/ 684351 w 1740780"/>
              <a:gd name="connsiteY268" fmla="*/ 453739 h 4421563"/>
              <a:gd name="connsiteX269" fmla="*/ 673215 w 1740780"/>
              <a:gd name="connsiteY269" fmla="*/ 420331 h 4421563"/>
              <a:gd name="connsiteX270" fmla="*/ 667028 w 1740780"/>
              <a:gd name="connsiteY270" fmla="*/ 373312 h 4421563"/>
              <a:gd name="connsiteX271" fmla="*/ 648467 w 1740780"/>
              <a:gd name="connsiteY271" fmla="*/ 188946 h 4421563"/>
              <a:gd name="connsiteX272" fmla="*/ 680639 w 1740780"/>
              <a:gd name="connsiteY272" fmla="*/ 89958 h 4421563"/>
              <a:gd name="connsiteX273" fmla="*/ 737557 w 1740780"/>
              <a:gd name="connsiteY273" fmla="*/ 39226 h 4421563"/>
              <a:gd name="connsiteX274" fmla="*/ 808086 w 1740780"/>
              <a:gd name="connsiteY274" fmla="*/ 24378 h 4421563"/>
              <a:gd name="connsiteX275" fmla="*/ 871191 w 1740780"/>
              <a:gd name="connsiteY275"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0987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14806 w 1740780"/>
              <a:gd name="connsiteY62" fmla="*/ 1440492 h 4421563"/>
              <a:gd name="connsiteX63" fmla="*/ 1111535 w 1740780"/>
              <a:gd name="connsiteY63" fmla="*/ 1442722 h 4421563"/>
              <a:gd name="connsiteX64" fmla="*/ 1115924 w 1740780"/>
              <a:gd name="connsiteY64" fmla="*/ 1444511 h 4421563"/>
              <a:gd name="connsiteX65" fmla="*/ 1140629 w 1740780"/>
              <a:gd name="connsiteY65" fmla="*/ 1464304 h 4421563"/>
              <a:gd name="connsiteX66" fmla="*/ 1207304 w 1740780"/>
              <a:gd name="connsiteY66" fmla="*/ 1478592 h 4421563"/>
              <a:gd name="connsiteX67" fmla="*/ 1200987 w 1740780"/>
              <a:gd name="connsiteY67" fmla="*/ 1418905 h 4421563"/>
              <a:gd name="connsiteX68" fmla="*/ 1462646 w 1740780"/>
              <a:gd name="connsiteY68" fmla="*/ 1309988 h 4421563"/>
              <a:gd name="connsiteX69" fmla="*/ 1460171 w 1740780"/>
              <a:gd name="connsiteY69" fmla="*/ 1360719 h 4421563"/>
              <a:gd name="connsiteX70" fmla="*/ 1484918 w 1740780"/>
              <a:gd name="connsiteY70" fmla="*/ 1404028 h 4421563"/>
              <a:gd name="connsiteX71" fmla="*/ 1497292 w 1740780"/>
              <a:gd name="connsiteY71" fmla="*/ 1422588 h 4421563"/>
              <a:gd name="connsiteX72" fmla="*/ 1484918 w 1740780"/>
              <a:gd name="connsiteY72" fmla="*/ 1365669 h 4421563"/>
              <a:gd name="connsiteX73" fmla="*/ 1462646 w 1740780"/>
              <a:gd name="connsiteY73" fmla="*/ 1309988 h 4421563"/>
              <a:gd name="connsiteX74" fmla="*/ 1138247 w 1740780"/>
              <a:gd name="connsiteY74" fmla="*/ 826131 h 4421563"/>
              <a:gd name="connsiteX75" fmla="*/ 764392 w 1740780"/>
              <a:gd name="connsiteY75" fmla="*/ 885661 h 4421563"/>
              <a:gd name="connsiteX76" fmla="*/ 623896 w 1740780"/>
              <a:gd name="connsiteY76" fmla="*/ 933286 h 4421563"/>
              <a:gd name="connsiteX77" fmla="*/ 785821 w 1740780"/>
              <a:gd name="connsiteY77" fmla="*/ 1566699 h 4421563"/>
              <a:gd name="connsiteX78" fmla="*/ 942986 w 1740780"/>
              <a:gd name="connsiteY78" fmla="*/ 1500023 h 4421563"/>
              <a:gd name="connsiteX79" fmla="*/ 984048 w 1740780"/>
              <a:gd name="connsiteY79" fmla="*/ 1447123 h 4421563"/>
              <a:gd name="connsiteX80" fmla="*/ 1041688 w 1740780"/>
              <a:gd name="connsiteY80" fmla="*/ 1439665 h 4421563"/>
              <a:gd name="connsiteX81" fmla="*/ 1038606 w 1740780"/>
              <a:gd name="connsiteY81" fmla="*/ 1438110 h 4421563"/>
              <a:gd name="connsiteX82" fmla="*/ 1081469 w 1740780"/>
              <a:gd name="connsiteY82" fmla="*/ 1400011 h 4421563"/>
              <a:gd name="connsiteX83" fmla="*/ 1098137 w 1740780"/>
              <a:gd name="connsiteY83" fmla="*/ 1392867 h 4421563"/>
              <a:gd name="connsiteX84" fmla="*/ 1107662 w 1740780"/>
              <a:gd name="connsiteY84" fmla="*/ 1390486 h 4421563"/>
              <a:gd name="connsiteX85" fmla="*/ 1114806 w 1740780"/>
              <a:gd name="connsiteY85" fmla="*/ 1385724 h 4421563"/>
              <a:gd name="connsiteX86" fmla="*/ 1148143 w 1740780"/>
              <a:gd name="connsiteY86" fmla="*/ 1369055 h 4421563"/>
              <a:gd name="connsiteX87" fmla="*/ 1181516 w 1740780"/>
              <a:gd name="connsiteY87" fmla="*/ 1360497 h 4421563"/>
              <a:gd name="connsiteX88" fmla="*/ 1194574 w 1740780"/>
              <a:gd name="connsiteY88" fmla="*/ 1358311 h 4421563"/>
              <a:gd name="connsiteX89" fmla="*/ 1138247 w 1740780"/>
              <a:gd name="connsiteY89" fmla="*/ 826131 h 4421563"/>
              <a:gd name="connsiteX90" fmla="*/ 1112475 w 1740780"/>
              <a:gd name="connsiteY90" fmla="*/ 290409 h 4421563"/>
              <a:gd name="connsiteX91" fmla="*/ 1116187 w 1740780"/>
              <a:gd name="connsiteY91" fmla="*/ 305257 h 4421563"/>
              <a:gd name="connsiteX92" fmla="*/ 1116187 w 1740780"/>
              <a:gd name="connsiteY92" fmla="*/ 295358 h 4421563"/>
              <a:gd name="connsiteX93" fmla="*/ 1112475 w 1740780"/>
              <a:gd name="connsiteY93" fmla="*/ 290409 h 4421563"/>
              <a:gd name="connsiteX94" fmla="*/ 871191 w 1740780"/>
              <a:gd name="connsiteY94" fmla="*/ 868 h 4421563"/>
              <a:gd name="connsiteX95" fmla="*/ 949144 w 1740780"/>
              <a:gd name="connsiteY95" fmla="*/ 24378 h 4421563"/>
              <a:gd name="connsiteX96" fmla="*/ 999876 w 1740780"/>
              <a:gd name="connsiteY96" fmla="*/ 62736 h 4421563"/>
              <a:gd name="connsiteX97" fmla="*/ 1035759 w 1740780"/>
              <a:gd name="connsiteY97" fmla="*/ 99857 h 4421563"/>
              <a:gd name="connsiteX98" fmla="*/ 1045658 w 1740780"/>
              <a:gd name="connsiteY98" fmla="*/ 120892 h 4421563"/>
              <a:gd name="connsiteX99" fmla="*/ 1095152 w 1740780"/>
              <a:gd name="connsiteY99" fmla="*/ 185234 h 4421563"/>
              <a:gd name="connsiteX100" fmla="*/ 1106288 w 1740780"/>
              <a:gd name="connsiteY100" fmla="*/ 218642 h 4421563"/>
              <a:gd name="connsiteX101" fmla="*/ 1093915 w 1740780"/>
              <a:gd name="connsiteY101" fmla="*/ 187709 h 4421563"/>
              <a:gd name="connsiteX102" fmla="*/ 1107526 w 1740780"/>
              <a:gd name="connsiteY102" fmla="*/ 248339 h 4421563"/>
              <a:gd name="connsiteX103" fmla="*/ 1093915 w 1740780"/>
              <a:gd name="connsiteY103" fmla="*/ 198845 h 4421563"/>
              <a:gd name="connsiteX104" fmla="*/ 1076592 w 1740780"/>
              <a:gd name="connsiteY104" fmla="*/ 183997 h 4421563"/>
              <a:gd name="connsiteX105" fmla="*/ 1097627 w 1740780"/>
              <a:gd name="connsiteY105" fmla="*/ 228541 h 4421563"/>
              <a:gd name="connsiteX106" fmla="*/ 1110000 w 1740780"/>
              <a:gd name="connsiteY106" fmla="*/ 273086 h 4421563"/>
              <a:gd name="connsiteX107" fmla="*/ 1127323 w 1740780"/>
              <a:gd name="connsiteY107" fmla="*/ 306494 h 4421563"/>
              <a:gd name="connsiteX108" fmla="*/ 1117424 w 1740780"/>
              <a:gd name="connsiteY108" fmla="*/ 316393 h 4421563"/>
              <a:gd name="connsiteX109" fmla="*/ 1117424 w 1740780"/>
              <a:gd name="connsiteY109" fmla="*/ 333716 h 4421563"/>
              <a:gd name="connsiteX110" fmla="*/ 1117424 w 1740780"/>
              <a:gd name="connsiteY110" fmla="*/ 354751 h 4421563"/>
              <a:gd name="connsiteX111" fmla="*/ 1134747 w 1740780"/>
              <a:gd name="connsiteY111" fmla="*/ 438891 h 4421563"/>
              <a:gd name="connsiteX112" fmla="*/ 1158257 w 1740780"/>
              <a:gd name="connsiteY112" fmla="*/ 579950 h 4421563"/>
              <a:gd name="connsiteX113" fmla="*/ 1237448 w 1740780"/>
              <a:gd name="connsiteY113" fmla="*/ 692549 h 4421563"/>
              <a:gd name="connsiteX114" fmla="*/ 1299315 w 1740780"/>
              <a:gd name="connsiteY114" fmla="*/ 737093 h 4421563"/>
              <a:gd name="connsiteX115" fmla="*/ 1337673 w 1740780"/>
              <a:gd name="connsiteY115" fmla="*/ 737093 h 4421563"/>
              <a:gd name="connsiteX116" fmla="*/ 1379743 w 1740780"/>
              <a:gd name="connsiteY116" fmla="*/ 749467 h 4421563"/>
              <a:gd name="connsiteX117" fmla="*/ 1428000 w 1740780"/>
              <a:gd name="connsiteY117" fmla="*/ 738331 h 4421563"/>
              <a:gd name="connsiteX118" fmla="*/ 1550498 w 1740780"/>
              <a:gd name="connsiteY118" fmla="*/ 780401 h 4421563"/>
              <a:gd name="connsiteX119" fmla="*/ 1629689 w 1740780"/>
              <a:gd name="connsiteY119" fmla="*/ 833607 h 4421563"/>
              <a:gd name="connsiteX120" fmla="*/ 1642062 w 1740780"/>
              <a:gd name="connsiteY120" fmla="*/ 852167 h 4421563"/>
              <a:gd name="connsiteX121" fmla="*/ 1612366 w 1740780"/>
              <a:gd name="connsiteY121" fmla="*/ 915272 h 4421563"/>
              <a:gd name="connsiteX122" fmla="*/ 1634638 w 1740780"/>
              <a:gd name="connsiteY122" fmla="*/ 927646 h 4421563"/>
              <a:gd name="connsiteX123" fmla="*/ 1649486 w 1740780"/>
              <a:gd name="connsiteY123" fmla="*/ 949918 h 4421563"/>
              <a:gd name="connsiteX124" fmla="*/ 1637113 w 1740780"/>
              <a:gd name="connsiteY124" fmla="*/ 1010548 h 4421563"/>
              <a:gd name="connsiteX125" fmla="*/ 1603704 w 1740780"/>
              <a:gd name="connsiteY125" fmla="*/ 1069941 h 4421563"/>
              <a:gd name="connsiteX126" fmla="*/ 1637113 w 1740780"/>
              <a:gd name="connsiteY126" fmla="*/ 1227085 h 4421563"/>
              <a:gd name="connsiteX127" fmla="*/ 1674233 w 1740780"/>
              <a:gd name="connsiteY127" fmla="*/ 1426300 h 4421563"/>
              <a:gd name="connsiteX128" fmla="*/ 1697743 w 1740780"/>
              <a:gd name="connsiteY128" fmla="*/ 1543849 h 4421563"/>
              <a:gd name="connsiteX129" fmla="*/ 1681657 w 1740780"/>
              <a:gd name="connsiteY129" fmla="*/ 1595818 h 4421563"/>
              <a:gd name="connsiteX130" fmla="*/ 1644537 w 1740780"/>
              <a:gd name="connsiteY130" fmla="*/ 1629226 h 4421563"/>
              <a:gd name="connsiteX131" fmla="*/ 1618552 w 1740780"/>
              <a:gd name="connsiteY131" fmla="*/ 1630463 h 4421563"/>
              <a:gd name="connsiteX132" fmla="*/ 1586381 w 1740780"/>
              <a:gd name="connsiteY132" fmla="*/ 1639125 h 4421563"/>
              <a:gd name="connsiteX133" fmla="*/ 1560397 w 1740780"/>
              <a:gd name="connsiteY133" fmla="*/ 1645312 h 4421563"/>
              <a:gd name="connsiteX134" fmla="*/ 1562872 w 1740780"/>
              <a:gd name="connsiteY134" fmla="*/ 1677483 h 4421563"/>
              <a:gd name="connsiteX135" fmla="*/ 1601229 w 1740780"/>
              <a:gd name="connsiteY135" fmla="*/ 1705942 h 4421563"/>
              <a:gd name="connsiteX136" fmla="*/ 1582669 w 1740780"/>
              <a:gd name="connsiteY136" fmla="*/ 1736876 h 4421563"/>
              <a:gd name="connsiteX137" fmla="*/ 1564109 w 1740780"/>
              <a:gd name="connsiteY137" fmla="*/ 1745537 h 4421563"/>
              <a:gd name="connsiteX138" fmla="*/ 1561634 w 1740780"/>
              <a:gd name="connsiteY138" fmla="*/ 1766572 h 4421563"/>
              <a:gd name="connsiteX139" fmla="*/ 1543074 w 1740780"/>
              <a:gd name="connsiteY139" fmla="*/ 1777708 h 4421563"/>
              <a:gd name="connsiteX140" fmla="*/ 1509665 w 1740780"/>
              <a:gd name="connsiteY140" fmla="*/ 1771522 h 4421563"/>
              <a:gd name="connsiteX141" fmla="*/ 1502241 w 1740780"/>
              <a:gd name="connsiteY141" fmla="*/ 1777708 h 4421563"/>
              <a:gd name="connsiteX142" fmla="*/ 1488630 w 1740780"/>
              <a:gd name="connsiteY142" fmla="*/ 1786370 h 4421563"/>
              <a:gd name="connsiteX143" fmla="*/ 1551735 w 1740780"/>
              <a:gd name="connsiteY143" fmla="*/ 1864323 h 4421563"/>
              <a:gd name="connsiteX144" fmla="*/ 1582669 w 1740780"/>
              <a:gd name="connsiteY144" fmla="*/ 1979397 h 4421563"/>
              <a:gd name="connsiteX145" fmla="*/ 1582669 w 1740780"/>
              <a:gd name="connsiteY145" fmla="*/ 2079622 h 4421563"/>
              <a:gd name="connsiteX146" fmla="*/ 1592568 w 1740780"/>
              <a:gd name="connsiteY146" fmla="*/ 2119218 h 4421563"/>
              <a:gd name="connsiteX147" fmla="*/ 1607416 w 1740780"/>
              <a:gd name="connsiteY147" fmla="*/ 2163763 h 4421563"/>
              <a:gd name="connsiteX148" fmla="*/ 1609891 w 1740780"/>
              <a:gd name="connsiteY148" fmla="*/ 2197171 h 4421563"/>
              <a:gd name="connsiteX149" fmla="*/ 1621027 w 1740780"/>
              <a:gd name="connsiteY149" fmla="*/ 2219443 h 4421563"/>
              <a:gd name="connsiteX150" fmla="*/ 1633401 w 1740780"/>
              <a:gd name="connsiteY150" fmla="*/ 2267700 h 4421563"/>
              <a:gd name="connsiteX151" fmla="*/ 1653198 w 1740780"/>
              <a:gd name="connsiteY151" fmla="*/ 2319669 h 4421563"/>
              <a:gd name="connsiteX152" fmla="*/ 1664334 w 1740780"/>
              <a:gd name="connsiteY152" fmla="*/ 2374113 h 4421563"/>
              <a:gd name="connsiteX153" fmla="*/ 1687844 w 1740780"/>
              <a:gd name="connsiteY153" fmla="*/ 2438455 h 4421563"/>
              <a:gd name="connsiteX154" fmla="*/ 1702692 w 1740780"/>
              <a:gd name="connsiteY154" fmla="*/ 2500323 h 4421563"/>
              <a:gd name="connsiteX155" fmla="*/ 1710116 w 1740780"/>
              <a:gd name="connsiteY155" fmla="*/ 2528782 h 4421563"/>
              <a:gd name="connsiteX156" fmla="*/ 1712591 w 1740780"/>
              <a:gd name="connsiteY156" fmla="*/ 2569614 h 4421563"/>
              <a:gd name="connsiteX157" fmla="*/ 1736101 w 1740780"/>
              <a:gd name="connsiteY157" fmla="*/ 2643856 h 4421563"/>
              <a:gd name="connsiteX158" fmla="*/ 1731151 w 1740780"/>
              <a:gd name="connsiteY158" fmla="*/ 2690875 h 4421563"/>
              <a:gd name="connsiteX159" fmla="*/ 1629689 w 1740780"/>
              <a:gd name="connsiteY159" fmla="*/ 2720571 h 4421563"/>
              <a:gd name="connsiteX160" fmla="*/ 1492342 w 1740780"/>
              <a:gd name="connsiteY160" fmla="*/ 2747793 h 4421563"/>
              <a:gd name="connsiteX161" fmla="*/ 1468833 w 1740780"/>
              <a:gd name="connsiteY161" fmla="*/ 2906174 h 4421563"/>
              <a:gd name="connsiteX162" fmla="*/ 1450272 w 1740780"/>
              <a:gd name="connsiteY162" fmla="*/ 3086828 h 4421563"/>
              <a:gd name="connsiteX163" fmla="*/ 1456459 w 1740780"/>
              <a:gd name="connsiteY163" fmla="*/ 3201902 h 4421563"/>
              <a:gd name="connsiteX164" fmla="*/ 1462646 w 1740780"/>
              <a:gd name="connsiteY164" fmla="*/ 3273668 h 4421563"/>
              <a:gd name="connsiteX165" fmla="*/ 1439136 w 1740780"/>
              <a:gd name="connsiteY165" fmla="*/ 3443186 h 4421563"/>
              <a:gd name="connsiteX166" fmla="*/ 1373556 w 1740780"/>
              <a:gd name="connsiteY166" fmla="*/ 3674571 h 4421563"/>
              <a:gd name="connsiteX167" fmla="*/ 1273331 w 1740780"/>
              <a:gd name="connsiteY167" fmla="*/ 3923279 h 4421563"/>
              <a:gd name="connsiteX168" fmla="*/ 1227549 w 1740780"/>
              <a:gd name="connsiteY168" fmla="*/ 4030928 h 4421563"/>
              <a:gd name="connsiteX169" fmla="*/ 1232498 w 1740780"/>
              <a:gd name="connsiteY169" fmla="*/ 4048251 h 4421563"/>
              <a:gd name="connsiteX170" fmla="*/ 1226311 w 1740780"/>
              <a:gd name="connsiteY170" fmla="*/ 4094033 h 4421563"/>
              <a:gd name="connsiteX171" fmla="*/ 1263432 w 1740780"/>
              <a:gd name="connsiteY171" fmla="*/ 4126205 h 4421563"/>
              <a:gd name="connsiteX172" fmla="*/ 1288179 w 1740780"/>
              <a:gd name="connsiteY172" fmla="*/ 4189310 h 4421563"/>
              <a:gd name="connsiteX173" fmla="*/ 1284467 w 1740780"/>
              <a:gd name="connsiteY173" fmla="*/ 4204158 h 4421563"/>
              <a:gd name="connsiteX174" fmla="*/ 1274568 w 1740780"/>
              <a:gd name="connsiteY174" fmla="*/ 4207870 h 4421563"/>
              <a:gd name="connsiteX175" fmla="*/ 1295603 w 1740780"/>
              <a:gd name="connsiteY175" fmla="*/ 4238804 h 4421563"/>
              <a:gd name="connsiteX176" fmla="*/ 1315401 w 1740780"/>
              <a:gd name="connsiteY176" fmla="*/ 4295722 h 4421563"/>
              <a:gd name="connsiteX177" fmla="*/ 1315401 w 1740780"/>
              <a:gd name="connsiteY177" fmla="*/ 4353878 h 4421563"/>
              <a:gd name="connsiteX178" fmla="*/ 1290654 w 1740780"/>
              <a:gd name="connsiteY178" fmla="*/ 4410796 h 4421563"/>
              <a:gd name="connsiteX179" fmla="*/ 1168156 w 1740780"/>
              <a:gd name="connsiteY179" fmla="*/ 4418220 h 4421563"/>
              <a:gd name="connsiteX180" fmla="*/ 1079066 w 1740780"/>
              <a:gd name="connsiteY180" fmla="*/ 4414508 h 4421563"/>
              <a:gd name="connsiteX181" fmla="*/ 1054319 w 1740780"/>
              <a:gd name="connsiteY181" fmla="*/ 4378625 h 4421563"/>
              <a:gd name="connsiteX182" fmla="*/ 1043183 w 1740780"/>
              <a:gd name="connsiteY182" fmla="*/ 4340267 h 4421563"/>
              <a:gd name="connsiteX183" fmla="*/ 1028335 w 1740780"/>
              <a:gd name="connsiteY183" fmla="*/ 4378625 h 4421563"/>
              <a:gd name="connsiteX184" fmla="*/ 987502 w 1740780"/>
              <a:gd name="connsiteY184" fmla="*/ 4410796 h 4421563"/>
              <a:gd name="connsiteX185" fmla="*/ 871191 w 1740780"/>
              <a:gd name="connsiteY185" fmla="*/ 4412033 h 4421563"/>
              <a:gd name="connsiteX186" fmla="*/ 792000 w 1740780"/>
              <a:gd name="connsiteY186" fmla="*/ 4374913 h 4421563"/>
              <a:gd name="connsiteX187" fmla="*/ 773440 w 1740780"/>
              <a:gd name="connsiteY187" fmla="*/ 4300672 h 4421563"/>
              <a:gd name="connsiteX188" fmla="*/ 788288 w 1740780"/>
              <a:gd name="connsiteY188" fmla="*/ 4242516 h 4421563"/>
              <a:gd name="connsiteX189" fmla="*/ 805611 w 1740780"/>
              <a:gd name="connsiteY189" fmla="*/ 4173224 h 4421563"/>
              <a:gd name="connsiteX190" fmla="*/ 799425 w 1740780"/>
              <a:gd name="connsiteY190" fmla="*/ 4141053 h 4421563"/>
              <a:gd name="connsiteX191" fmla="*/ 821697 w 1740780"/>
              <a:gd name="connsiteY191" fmla="*/ 4103932 h 4421563"/>
              <a:gd name="connsiteX192" fmla="*/ 820460 w 1740780"/>
              <a:gd name="connsiteY192" fmla="*/ 4069286 h 4421563"/>
              <a:gd name="connsiteX193" fmla="*/ 850156 w 1740780"/>
              <a:gd name="connsiteY193" fmla="*/ 4022267 h 4421563"/>
              <a:gd name="connsiteX194" fmla="*/ 866242 w 1740780"/>
              <a:gd name="connsiteY194" fmla="*/ 4002469 h 4421563"/>
              <a:gd name="connsiteX195" fmla="*/ 863767 w 1740780"/>
              <a:gd name="connsiteY195" fmla="*/ 3940602 h 4421563"/>
              <a:gd name="connsiteX196" fmla="*/ 879852 w 1740780"/>
              <a:gd name="connsiteY196" fmla="*/ 3904718 h 4421563"/>
              <a:gd name="connsiteX197" fmla="*/ 882327 w 1740780"/>
              <a:gd name="connsiteY197" fmla="*/ 3842851 h 4421563"/>
              <a:gd name="connsiteX198" fmla="*/ 869954 w 1740780"/>
              <a:gd name="connsiteY198" fmla="*/ 3647349 h 4421563"/>
              <a:gd name="connsiteX199" fmla="*/ 892226 w 1740780"/>
              <a:gd name="connsiteY199" fmla="*/ 3381318 h 4421563"/>
              <a:gd name="connsiteX200" fmla="*/ 950382 w 1740780"/>
              <a:gd name="connsiteY200" fmla="*/ 3235310 h 4421563"/>
              <a:gd name="connsiteX201" fmla="*/ 982553 w 1740780"/>
              <a:gd name="connsiteY201" fmla="*/ 3166019 h 4421563"/>
              <a:gd name="connsiteX202" fmla="*/ 961518 w 1740780"/>
              <a:gd name="connsiteY202" fmla="*/ 3049707 h 4421563"/>
              <a:gd name="connsiteX203" fmla="*/ 895938 w 1740780"/>
              <a:gd name="connsiteY203" fmla="*/ 2870291 h 4421563"/>
              <a:gd name="connsiteX204" fmla="*/ 857580 w 1740780"/>
              <a:gd name="connsiteY204" fmla="*/ 2773778 h 4421563"/>
              <a:gd name="connsiteX205" fmla="*/ 829121 w 1740780"/>
              <a:gd name="connsiteY205" fmla="*/ 2775015 h 4421563"/>
              <a:gd name="connsiteX206" fmla="*/ 816747 w 1740780"/>
              <a:gd name="connsiteY206" fmla="*/ 2766353 h 4421563"/>
              <a:gd name="connsiteX207" fmla="*/ 817985 w 1740780"/>
              <a:gd name="connsiteY207" fmla="*/ 2760167 h 4421563"/>
              <a:gd name="connsiteX208" fmla="*/ 810561 w 1740780"/>
              <a:gd name="connsiteY208" fmla="*/ 2750268 h 4421563"/>
              <a:gd name="connsiteX209" fmla="*/ 811798 w 1740780"/>
              <a:gd name="connsiteY209" fmla="*/ 2740369 h 4421563"/>
              <a:gd name="connsiteX210" fmla="*/ 808086 w 1740780"/>
              <a:gd name="connsiteY210" fmla="*/ 2731708 h 4421563"/>
              <a:gd name="connsiteX211" fmla="*/ 788288 w 1740780"/>
              <a:gd name="connsiteY211" fmla="*/ 2734182 h 4421563"/>
              <a:gd name="connsiteX212" fmla="*/ 772203 w 1740780"/>
              <a:gd name="connsiteY212" fmla="*/ 2740369 h 4421563"/>
              <a:gd name="connsiteX213" fmla="*/ 759829 w 1740780"/>
              <a:gd name="connsiteY213" fmla="*/ 2766353 h 4421563"/>
              <a:gd name="connsiteX214" fmla="*/ 748693 w 1740780"/>
              <a:gd name="connsiteY214" fmla="*/ 2783677 h 4421563"/>
              <a:gd name="connsiteX215" fmla="*/ 736320 w 1740780"/>
              <a:gd name="connsiteY215" fmla="*/ 2814610 h 4421563"/>
              <a:gd name="connsiteX216" fmla="*/ 715285 w 1740780"/>
              <a:gd name="connsiteY216" fmla="*/ 2867816 h 4421563"/>
              <a:gd name="connsiteX217" fmla="*/ 712810 w 1740780"/>
              <a:gd name="connsiteY217" fmla="*/ 2885139 h 4421563"/>
              <a:gd name="connsiteX218" fmla="*/ 707860 w 1740780"/>
              <a:gd name="connsiteY218" fmla="*/ 2893801 h 4421563"/>
              <a:gd name="connsiteX219" fmla="*/ 706623 w 1740780"/>
              <a:gd name="connsiteY219" fmla="*/ 2911124 h 4421563"/>
              <a:gd name="connsiteX220" fmla="*/ 696724 w 1740780"/>
              <a:gd name="connsiteY220" fmla="*/ 2917310 h 4421563"/>
              <a:gd name="connsiteX221" fmla="*/ 558140 w 1740780"/>
              <a:gd name="connsiteY221" fmla="*/ 2907412 h 4421563"/>
              <a:gd name="connsiteX222" fmla="*/ 419556 w 1740780"/>
              <a:gd name="connsiteY222" fmla="*/ 2888852 h 4421563"/>
              <a:gd name="connsiteX223" fmla="*/ 392334 w 1740780"/>
              <a:gd name="connsiteY223" fmla="*/ 2883902 h 4421563"/>
              <a:gd name="connsiteX224" fmla="*/ 361401 w 1740780"/>
              <a:gd name="connsiteY224" fmla="*/ 2860392 h 4421563"/>
              <a:gd name="connsiteX225" fmla="*/ 320568 w 1740780"/>
              <a:gd name="connsiteY225" fmla="*/ 2838120 h 4421563"/>
              <a:gd name="connsiteX226" fmla="*/ 264887 w 1740780"/>
              <a:gd name="connsiteY226" fmla="*/ 2755217 h 4421563"/>
              <a:gd name="connsiteX227" fmla="*/ 153525 w 1740780"/>
              <a:gd name="connsiteY227" fmla="*/ 2584463 h 4421563"/>
              <a:gd name="connsiteX228" fmla="*/ 58249 w 1740780"/>
              <a:gd name="connsiteY228" fmla="*/ 2433506 h 4421563"/>
              <a:gd name="connsiteX229" fmla="*/ 14942 w 1740780"/>
              <a:gd name="connsiteY229" fmla="*/ 2353078 h 4421563"/>
              <a:gd name="connsiteX230" fmla="*/ 93 w 1740780"/>
              <a:gd name="connsiteY230" fmla="*/ 2280074 h 4421563"/>
              <a:gd name="connsiteX231" fmla="*/ 24840 w 1740780"/>
              <a:gd name="connsiteY231" fmla="*/ 2229342 h 4421563"/>
              <a:gd name="connsiteX232" fmla="*/ 55774 w 1740780"/>
              <a:gd name="connsiteY232" fmla="*/ 2215731 h 4421563"/>
              <a:gd name="connsiteX233" fmla="*/ 80521 w 1740780"/>
              <a:gd name="connsiteY233" fmla="*/ 2189747 h 4421563"/>
              <a:gd name="connsiteX234" fmla="*/ 102794 w 1740780"/>
              <a:gd name="connsiteY234" fmla="*/ 2174899 h 4421563"/>
              <a:gd name="connsiteX235" fmla="*/ 183222 w 1740780"/>
              <a:gd name="connsiteY235" fmla="*/ 2101895 h 4421563"/>
              <a:gd name="connsiteX236" fmla="*/ 272311 w 1740780"/>
              <a:gd name="connsiteY236" fmla="*/ 2028891 h 4421563"/>
              <a:gd name="connsiteX237" fmla="*/ 266124 w 1740780"/>
              <a:gd name="connsiteY237" fmla="*/ 1991770 h 4421563"/>
              <a:gd name="connsiteX238" fmla="*/ 350264 w 1740780"/>
              <a:gd name="connsiteY238" fmla="*/ 1844525 h 4421563"/>
              <a:gd name="connsiteX239" fmla="*/ 450490 w 1740780"/>
              <a:gd name="connsiteY239" fmla="*/ 1714603 h 4421563"/>
              <a:gd name="connsiteX240" fmla="*/ 457914 w 1740780"/>
              <a:gd name="connsiteY240" fmla="*/ 1702230 h 4421563"/>
              <a:gd name="connsiteX241" fmla="*/ 462863 w 1740780"/>
              <a:gd name="connsiteY241" fmla="*/ 1670059 h 4421563"/>
              <a:gd name="connsiteX242" fmla="*/ 456677 w 1740780"/>
              <a:gd name="connsiteY242" fmla="*/ 1571070 h 4421563"/>
              <a:gd name="connsiteX243" fmla="*/ 456677 w 1740780"/>
              <a:gd name="connsiteY243" fmla="*/ 1385467 h 4421563"/>
              <a:gd name="connsiteX244" fmla="*/ 461626 w 1740780"/>
              <a:gd name="connsiteY244" fmla="*/ 1314937 h 4421563"/>
              <a:gd name="connsiteX245" fmla="*/ 426980 w 1740780"/>
              <a:gd name="connsiteY245" fmla="*/ 1277817 h 4421563"/>
              <a:gd name="connsiteX246" fmla="*/ 386148 w 1740780"/>
              <a:gd name="connsiteY246" fmla="*/ 1241933 h 4421563"/>
              <a:gd name="connsiteX247" fmla="*/ 377486 w 1740780"/>
              <a:gd name="connsiteY247" fmla="*/ 1224610 h 4421563"/>
              <a:gd name="connsiteX248" fmla="*/ 407183 w 1740780"/>
              <a:gd name="connsiteY248" fmla="*/ 1139233 h 4421563"/>
              <a:gd name="connsiteX249" fmla="*/ 435642 w 1740780"/>
              <a:gd name="connsiteY249" fmla="*/ 1074891 h 4421563"/>
              <a:gd name="connsiteX250" fmla="*/ 445541 w 1740780"/>
              <a:gd name="connsiteY250" fmla="*/ 1016735 h 4421563"/>
              <a:gd name="connsiteX251" fmla="*/ 471525 w 1740780"/>
              <a:gd name="connsiteY251" fmla="*/ 962292 h 4421563"/>
              <a:gd name="connsiteX252" fmla="*/ 482661 w 1740780"/>
              <a:gd name="connsiteY252" fmla="*/ 940019 h 4421563"/>
              <a:gd name="connsiteX253" fmla="*/ 497509 w 1740780"/>
              <a:gd name="connsiteY253" fmla="*/ 926408 h 4421563"/>
              <a:gd name="connsiteX254" fmla="*/ 517307 w 1740780"/>
              <a:gd name="connsiteY254" fmla="*/ 906611 h 4421563"/>
              <a:gd name="connsiteX255" fmla="*/ 537105 w 1740780"/>
              <a:gd name="connsiteY255" fmla="*/ 899187 h 4421563"/>
              <a:gd name="connsiteX256" fmla="*/ 544529 w 1740780"/>
              <a:gd name="connsiteY256" fmla="*/ 889288 h 4421563"/>
              <a:gd name="connsiteX257" fmla="*/ 569276 w 1740780"/>
              <a:gd name="connsiteY257" fmla="*/ 883101 h 4421563"/>
              <a:gd name="connsiteX258" fmla="*/ 590311 w 1740780"/>
              <a:gd name="connsiteY258" fmla="*/ 863303 h 4421563"/>
              <a:gd name="connsiteX259" fmla="*/ 636094 w 1740780"/>
              <a:gd name="connsiteY259" fmla="*/ 863303 h 4421563"/>
              <a:gd name="connsiteX260" fmla="*/ 652180 w 1740780"/>
              <a:gd name="connsiteY260" fmla="*/ 867015 h 4421563"/>
              <a:gd name="connsiteX261" fmla="*/ 658366 w 1740780"/>
              <a:gd name="connsiteY261" fmla="*/ 862066 h 4421563"/>
              <a:gd name="connsiteX262" fmla="*/ 668265 w 1740780"/>
              <a:gd name="connsiteY262" fmla="*/ 854642 h 4421563"/>
              <a:gd name="connsiteX263" fmla="*/ 667028 w 1740780"/>
              <a:gd name="connsiteY263" fmla="*/ 724720 h 4421563"/>
              <a:gd name="connsiteX264" fmla="*/ 683113 w 1740780"/>
              <a:gd name="connsiteY264" fmla="*/ 566339 h 4421563"/>
              <a:gd name="connsiteX265" fmla="*/ 681876 w 1740780"/>
              <a:gd name="connsiteY265" fmla="*/ 480961 h 4421563"/>
              <a:gd name="connsiteX266" fmla="*/ 669502 w 1740780"/>
              <a:gd name="connsiteY266" fmla="*/ 525506 h 4421563"/>
              <a:gd name="connsiteX267" fmla="*/ 684351 w 1740780"/>
              <a:gd name="connsiteY267" fmla="*/ 453739 h 4421563"/>
              <a:gd name="connsiteX268" fmla="*/ 673215 w 1740780"/>
              <a:gd name="connsiteY268" fmla="*/ 420331 h 4421563"/>
              <a:gd name="connsiteX269" fmla="*/ 667028 w 1740780"/>
              <a:gd name="connsiteY269" fmla="*/ 373312 h 4421563"/>
              <a:gd name="connsiteX270" fmla="*/ 648467 w 1740780"/>
              <a:gd name="connsiteY270" fmla="*/ 188946 h 4421563"/>
              <a:gd name="connsiteX271" fmla="*/ 680639 w 1740780"/>
              <a:gd name="connsiteY271" fmla="*/ 89958 h 4421563"/>
              <a:gd name="connsiteX272" fmla="*/ 737557 w 1740780"/>
              <a:gd name="connsiteY272" fmla="*/ 39226 h 4421563"/>
              <a:gd name="connsiteX273" fmla="*/ 808086 w 1740780"/>
              <a:gd name="connsiteY273" fmla="*/ 24378 h 4421563"/>
              <a:gd name="connsiteX274" fmla="*/ 871191 w 1740780"/>
              <a:gd name="connsiteY274"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0987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14806 w 1740780"/>
              <a:gd name="connsiteY62" fmla="*/ 1440492 h 4421563"/>
              <a:gd name="connsiteX63" fmla="*/ 1111535 w 1740780"/>
              <a:gd name="connsiteY63" fmla="*/ 1442722 h 4421563"/>
              <a:gd name="connsiteX64" fmla="*/ 1115924 w 1740780"/>
              <a:gd name="connsiteY64" fmla="*/ 1444511 h 4421563"/>
              <a:gd name="connsiteX65" fmla="*/ 1140629 w 1740780"/>
              <a:gd name="connsiteY65" fmla="*/ 1464304 h 4421563"/>
              <a:gd name="connsiteX66" fmla="*/ 1207304 w 1740780"/>
              <a:gd name="connsiteY66" fmla="*/ 1478592 h 4421563"/>
              <a:gd name="connsiteX67" fmla="*/ 1200987 w 1740780"/>
              <a:gd name="connsiteY67" fmla="*/ 1418905 h 4421563"/>
              <a:gd name="connsiteX68" fmla="*/ 1462646 w 1740780"/>
              <a:gd name="connsiteY68" fmla="*/ 1309988 h 4421563"/>
              <a:gd name="connsiteX69" fmla="*/ 1460171 w 1740780"/>
              <a:gd name="connsiteY69" fmla="*/ 1360719 h 4421563"/>
              <a:gd name="connsiteX70" fmla="*/ 1484918 w 1740780"/>
              <a:gd name="connsiteY70" fmla="*/ 1404028 h 4421563"/>
              <a:gd name="connsiteX71" fmla="*/ 1497292 w 1740780"/>
              <a:gd name="connsiteY71" fmla="*/ 1422588 h 4421563"/>
              <a:gd name="connsiteX72" fmla="*/ 1484918 w 1740780"/>
              <a:gd name="connsiteY72" fmla="*/ 1365669 h 4421563"/>
              <a:gd name="connsiteX73" fmla="*/ 1462646 w 1740780"/>
              <a:gd name="connsiteY73" fmla="*/ 1309988 h 4421563"/>
              <a:gd name="connsiteX74" fmla="*/ 1138247 w 1740780"/>
              <a:gd name="connsiteY74" fmla="*/ 826131 h 4421563"/>
              <a:gd name="connsiteX75" fmla="*/ 764392 w 1740780"/>
              <a:gd name="connsiteY75" fmla="*/ 885661 h 4421563"/>
              <a:gd name="connsiteX76" fmla="*/ 623896 w 1740780"/>
              <a:gd name="connsiteY76" fmla="*/ 933286 h 4421563"/>
              <a:gd name="connsiteX77" fmla="*/ 785821 w 1740780"/>
              <a:gd name="connsiteY77" fmla="*/ 1566699 h 4421563"/>
              <a:gd name="connsiteX78" fmla="*/ 942986 w 1740780"/>
              <a:gd name="connsiteY78" fmla="*/ 1500023 h 4421563"/>
              <a:gd name="connsiteX79" fmla="*/ 984048 w 1740780"/>
              <a:gd name="connsiteY79" fmla="*/ 1447123 h 4421563"/>
              <a:gd name="connsiteX80" fmla="*/ 1041688 w 1740780"/>
              <a:gd name="connsiteY80" fmla="*/ 1439665 h 4421563"/>
              <a:gd name="connsiteX81" fmla="*/ 1038606 w 1740780"/>
              <a:gd name="connsiteY81" fmla="*/ 1438110 h 4421563"/>
              <a:gd name="connsiteX82" fmla="*/ 1081469 w 1740780"/>
              <a:gd name="connsiteY82" fmla="*/ 1400011 h 4421563"/>
              <a:gd name="connsiteX83" fmla="*/ 1107662 w 1740780"/>
              <a:gd name="connsiteY83" fmla="*/ 1390486 h 4421563"/>
              <a:gd name="connsiteX84" fmla="*/ 1114806 w 1740780"/>
              <a:gd name="connsiteY84" fmla="*/ 1385724 h 4421563"/>
              <a:gd name="connsiteX85" fmla="*/ 1148143 w 1740780"/>
              <a:gd name="connsiteY85" fmla="*/ 1369055 h 4421563"/>
              <a:gd name="connsiteX86" fmla="*/ 1181516 w 1740780"/>
              <a:gd name="connsiteY86" fmla="*/ 1360497 h 4421563"/>
              <a:gd name="connsiteX87" fmla="*/ 1194574 w 1740780"/>
              <a:gd name="connsiteY87" fmla="*/ 1358311 h 4421563"/>
              <a:gd name="connsiteX88" fmla="*/ 1138247 w 1740780"/>
              <a:gd name="connsiteY88" fmla="*/ 826131 h 4421563"/>
              <a:gd name="connsiteX89" fmla="*/ 1112475 w 1740780"/>
              <a:gd name="connsiteY89" fmla="*/ 290409 h 4421563"/>
              <a:gd name="connsiteX90" fmla="*/ 1116187 w 1740780"/>
              <a:gd name="connsiteY90" fmla="*/ 305257 h 4421563"/>
              <a:gd name="connsiteX91" fmla="*/ 1116187 w 1740780"/>
              <a:gd name="connsiteY91" fmla="*/ 295358 h 4421563"/>
              <a:gd name="connsiteX92" fmla="*/ 1112475 w 1740780"/>
              <a:gd name="connsiteY92" fmla="*/ 290409 h 4421563"/>
              <a:gd name="connsiteX93" fmla="*/ 871191 w 1740780"/>
              <a:gd name="connsiteY93" fmla="*/ 868 h 4421563"/>
              <a:gd name="connsiteX94" fmla="*/ 949144 w 1740780"/>
              <a:gd name="connsiteY94" fmla="*/ 24378 h 4421563"/>
              <a:gd name="connsiteX95" fmla="*/ 999876 w 1740780"/>
              <a:gd name="connsiteY95" fmla="*/ 62736 h 4421563"/>
              <a:gd name="connsiteX96" fmla="*/ 1035759 w 1740780"/>
              <a:gd name="connsiteY96" fmla="*/ 99857 h 4421563"/>
              <a:gd name="connsiteX97" fmla="*/ 1045658 w 1740780"/>
              <a:gd name="connsiteY97" fmla="*/ 120892 h 4421563"/>
              <a:gd name="connsiteX98" fmla="*/ 1095152 w 1740780"/>
              <a:gd name="connsiteY98" fmla="*/ 185234 h 4421563"/>
              <a:gd name="connsiteX99" fmla="*/ 1106288 w 1740780"/>
              <a:gd name="connsiteY99" fmla="*/ 218642 h 4421563"/>
              <a:gd name="connsiteX100" fmla="*/ 1093915 w 1740780"/>
              <a:gd name="connsiteY100" fmla="*/ 187709 h 4421563"/>
              <a:gd name="connsiteX101" fmla="*/ 1107526 w 1740780"/>
              <a:gd name="connsiteY101" fmla="*/ 248339 h 4421563"/>
              <a:gd name="connsiteX102" fmla="*/ 1093915 w 1740780"/>
              <a:gd name="connsiteY102" fmla="*/ 198845 h 4421563"/>
              <a:gd name="connsiteX103" fmla="*/ 1076592 w 1740780"/>
              <a:gd name="connsiteY103" fmla="*/ 183997 h 4421563"/>
              <a:gd name="connsiteX104" fmla="*/ 1097627 w 1740780"/>
              <a:gd name="connsiteY104" fmla="*/ 228541 h 4421563"/>
              <a:gd name="connsiteX105" fmla="*/ 1110000 w 1740780"/>
              <a:gd name="connsiteY105" fmla="*/ 273086 h 4421563"/>
              <a:gd name="connsiteX106" fmla="*/ 1127323 w 1740780"/>
              <a:gd name="connsiteY106" fmla="*/ 306494 h 4421563"/>
              <a:gd name="connsiteX107" fmla="*/ 1117424 w 1740780"/>
              <a:gd name="connsiteY107" fmla="*/ 316393 h 4421563"/>
              <a:gd name="connsiteX108" fmla="*/ 1117424 w 1740780"/>
              <a:gd name="connsiteY108" fmla="*/ 333716 h 4421563"/>
              <a:gd name="connsiteX109" fmla="*/ 1117424 w 1740780"/>
              <a:gd name="connsiteY109" fmla="*/ 354751 h 4421563"/>
              <a:gd name="connsiteX110" fmla="*/ 1134747 w 1740780"/>
              <a:gd name="connsiteY110" fmla="*/ 438891 h 4421563"/>
              <a:gd name="connsiteX111" fmla="*/ 1158257 w 1740780"/>
              <a:gd name="connsiteY111" fmla="*/ 579950 h 4421563"/>
              <a:gd name="connsiteX112" fmla="*/ 1237448 w 1740780"/>
              <a:gd name="connsiteY112" fmla="*/ 692549 h 4421563"/>
              <a:gd name="connsiteX113" fmla="*/ 1299315 w 1740780"/>
              <a:gd name="connsiteY113" fmla="*/ 737093 h 4421563"/>
              <a:gd name="connsiteX114" fmla="*/ 1337673 w 1740780"/>
              <a:gd name="connsiteY114" fmla="*/ 737093 h 4421563"/>
              <a:gd name="connsiteX115" fmla="*/ 1379743 w 1740780"/>
              <a:gd name="connsiteY115" fmla="*/ 749467 h 4421563"/>
              <a:gd name="connsiteX116" fmla="*/ 1428000 w 1740780"/>
              <a:gd name="connsiteY116" fmla="*/ 738331 h 4421563"/>
              <a:gd name="connsiteX117" fmla="*/ 1550498 w 1740780"/>
              <a:gd name="connsiteY117" fmla="*/ 780401 h 4421563"/>
              <a:gd name="connsiteX118" fmla="*/ 1629689 w 1740780"/>
              <a:gd name="connsiteY118" fmla="*/ 833607 h 4421563"/>
              <a:gd name="connsiteX119" fmla="*/ 1642062 w 1740780"/>
              <a:gd name="connsiteY119" fmla="*/ 852167 h 4421563"/>
              <a:gd name="connsiteX120" fmla="*/ 1612366 w 1740780"/>
              <a:gd name="connsiteY120" fmla="*/ 915272 h 4421563"/>
              <a:gd name="connsiteX121" fmla="*/ 1634638 w 1740780"/>
              <a:gd name="connsiteY121" fmla="*/ 927646 h 4421563"/>
              <a:gd name="connsiteX122" fmla="*/ 1649486 w 1740780"/>
              <a:gd name="connsiteY122" fmla="*/ 949918 h 4421563"/>
              <a:gd name="connsiteX123" fmla="*/ 1637113 w 1740780"/>
              <a:gd name="connsiteY123" fmla="*/ 1010548 h 4421563"/>
              <a:gd name="connsiteX124" fmla="*/ 1603704 w 1740780"/>
              <a:gd name="connsiteY124" fmla="*/ 1069941 h 4421563"/>
              <a:gd name="connsiteX125" fmla="*/ 1637113 w 1740780"/>
              <a:gd name="connsiteY125" fmla="*/ 1227085 h 4421563"/>
              <a:gd name="connsiteX126" fmla="*/ 1674233 w 1740780"/>
              <a:gd name="connsiteY126" fmla="*/ 1426300 h 4421563"/>
              <a:gd name="connsiteX127" fmla="*/ 1697743 w 1740780"/>
              <a:gd name="connsiteY127" fmla="*/ 1543849 h 4421563"/>
              <a:gd name="connsiteX128" fmla="*/ 1681657 w 1740780"/>
              <a:gd name="connsiteY128" fmla="*/ 1595818 h 4421563"/>
              <a:gd name="connsiteX129" fmla="*/ 1644537 w 1740780"/>
              <a:gd name="connsiteY129" fmla="*/ 1629226 h 4421563"/>
              <a:gd name="connsiteX130" fmla="*/ 1618552 w 1740780"/>
              <a:gd name="connsiteY130" fmla="*/ 1630463 h 4421563"/>
              <a:gd name="connsiteX131" fmla="*/ 1586381 w 1740780"/>
              <a:gd name="connsiteY131" fmla="*/ 1639125 h 4421563"/>
              <a:gd name="connsiteX132" fmla="*/ 1560397 w 1740780"/>
              <a:gd name="connsiteY132" fmla="*/ 1645312 h 4421563"/>
              <a:gd name="connsiteX133" fmla="*/ 1562872 w 1740780"/>
              <a:gd name="connsiteY133" fmla="*/ 1677483 h 4421563"/>
              <a:gd name="connsiteX134" fmla="*/ 1601229 w 1740780"/>
              <a:gd name="connsiteY134" fmla="*/ 1705942 h 4421563"/>
              <a:gd name="connsiteX135" fmla="*/ 1582669 w 1740780"/>
              <a:gd name="connsiteY135" fmla="*/ 1736876 h 4421563"/>
              <a:gd name="connsiteX136" fmla="*/ 1564109 w 1740780"/>
              <a:gd name="connsiteY136" fmla="*/ 1745537 h 4421563"/>
              <a:gd name="connsiteX137" fmla="*/ 1561634 w 1740780"/>
              <a:gd name="connsiteY137" fmla="*/ 1766572 h 4421563"/>
              <a:gd name="connsiteX138" fmla="*/ 1543074 w 1740780"/>
              <a:gd name="connsiteY138" fmla="*/ 1777708 h 4421563"/>
              <a:gd name="connsiteX139" fmla="*/ 1509665 w 1740780"/>
              <a:gd name="connsiteY139" fmla="*/ 1771522 h 4421563"/>
              <a:gd name="connsiteX140" fmla="*/ 1502241 w 1740780"/>
              <a:gd name="connsiteY140" fmla="*/ 1777708 h 4421563"/>
              <a:gd name="connsiteX141" fmla="*/ 1488630 w 1740780"/>
              <a:gd name="connsiteY141" fmla="*/ 1786370 h 4421563"/>
              <a:gd name="connsiteX142" fmla="*/ 1551735 w 1740780"/>
              <a:gd name="connsiteY142" fmla="*/ 1864323 h 4421563"/>
              <a:gd name="connsiteX143" fmla="*/ 1582669 w 1740780"/>
              <a:gd name="connsiteY143" fmla="*/ 1979397 h 4421563"/>
              <a:gd name="connsiteX144" fmla="*/ 1582669 w 1740780"/>
              <a:gd name="connsiteY144" fmla="*/ 2079622 h 4421563"/>
              <a:gd name="connsiteX145" fmla="*/ 1592568 w 1740780"/>
              <a:gd name="connsiteY145" fmla="*/ 2119218 h 4421563"/>
              <a:gd name="connsiteX146" fmla="*/ 1607416 w 1740780"/>
              <a:gd name="connsiteY146" fmla="*/ 2163763 h 4421563"/>
              <a:gd name="connsiteX147" fmla="*/ 1609891 w 1740780"/>
              <a:gd name="connsiteY147" fmla="*/ 2197171 h 4421563"/>
              <a:gd name="connsiteX148" fmla="*/ 1621027 w 1740780"/>
              <a:gd name="connsiteY148" fmla="*/ 2219443 h 4421563"/>
              <a:gd name="connsiteX149" fmla="*/ 1633401 w 1740780"/>
              <a:gd name="connsiteY149" fmla="*/ 2267700 h 4421563"/>
              <a:gd name="connsiteX150" fmla="*/ 1653198 w 1740780"/>
              <a:gd name="connsiteY150" fmla="*/ 2319669 h 4421563"/>
              <a:gd name="connsiteX151" fmla="*/ 1664334 w 1740780"/>
              <a:gd name="connsiteY151" fmla="*/ 2374113 h 4421563"/>
              <a:gd name="connsiteX152" fmla="*/ 1687844 w 1740780"/>
              <a:gd name="connsiteY152" fmla="*/ 2438455 h 4421563"/>
              <a:gd name="connsiteX153" fmla="*/ 1702692 w 1740780"/>
              <a:gd name="connsiteY153" fmla="*/ 2500323 h 4421563"/>
              <a:gd name="connsiteX154" fmla="*/ 1710116 w 1740780"/>
              <a:gd name="connsiteY154" fmla="*/ 2528782 h 4421563"/>
              <a:gd name="connsiteX155" fmla="*/ 1712591 w 1740780"/>
              <a:gd name="connsiteY155" fmla="*/ 2569614 h 4421563"/>
              <a:gd name="connsiteX156" fmla="*/ 1736101 w 1740780"/>
              <a:gd name="connsiteY156" fmla="*/ 2643856 h 4421563"/>
              <a:gd name="connsiteX157" fmla="*/ 1731151 w 1740780"/>
              <a:gd name="connsiteY157" fmla="*/ 2690875 h 4421563"/>
              <a:gd name="connsiteX158" fmla="*/ 1629689 w 1740780"/>
              <a:gd name="connsiteY158" fmla="*/ 2720571 h 4421563"/>
              <a:gd name="connsiteX159" fmla="*/ 1492342 w 1740780"/>
              <a:gd name="connsiteY159" fmla="*/ 2747793 h 4421563"/>
              <a:gd name="connsiteX160" fmla="*/ 1468833 w 1740780"/>
              <a:gd name="connsiteY160" fmla="*/ 2906174 h 4421563"/>
              <a:gd name="connsiteX161" fmla="*/ 1450272 w 1740780"/>
              <a:gd name="connsiteY161" fmla="*/ 3086828 h 4421563"/>
              <a:gd name="connsiteX162" fmla="*/ 1456459 w 1740780"/>
              <a:gd name="connsiteY162" fmla="*/ 3201902 h 4421563"/>
              <a:gd name="connsiteX163" fmla="*/ 1462646 w 1740780"/>
              <a:gd name="connsiteY163" fmla="*/ 3273668 h 4421563"/>
              <a:gd name="connsiteX164" fmla="*/ 1439136 w 1740780"/>
              <a:gd name="connsiteY164" fmla="*/ 3443186 h 4421563"/>
              <a:gd name="connsiteX165" fmla="*/ 1373556 w 1740780"/>
              <a:gd name="connsiteY165" fmla="*/ 3674571 h 4421563"/>
              <a:gd name="connsiteX166" fmla="*/ 1273331 w 1740780"/>
              <a:gd name="connsiteY166" fmla="*/ 3923279 h 4421563"/>
              <a:gd name="connsiteX167" fmla="*/ 1227549 w 1740780"/>
              <a:gd name="connsiteY167" fmla="*/ 4030928 h 4421563"/>
              <a:gd name="connsiteX168" fmla="*/ 1232498 w 1740780"/>
              <a:gd name="connsiteY168" fmla="*/ 4048251 h 4421563"/>
              <a:gd name="connsiteX169" fmla="*/ 1226311 w 1740780"/>
              <a:gd name="connsiteY169" fmla="*/ 4094033 h 4421563"/>
              <a:gd name="connsiteX170" fmla="*/ 1263432 w 1740780"/>
              <a:gd name="connsiteY170" fmla="*/ 4126205 h 4421563"/>
              <a:gd name="connsiteX171" fmla="*/ 1288179 w 1740780"/>
              <a:gd name="connsiteY171" fmla="*/ 4189310 h 4421563"/>
              <a:gd name="connsiteX172" fmla="*/ 1284467 w 1740780"/>
              <a:gd name="connsiteY172" fmla="*/ 4204158 h 4421563"/>
              <a:gd name="connsiteX173" fmla="*/ 1274568 w 1740780"/>
              <a:gd name="connsiteY173" fmla="*/ 4207870 h 4421563"/>
              <a:gd name="connsiteX174" fmla="*/ 1295603 w 1740780"/>
              <a:gd name="connsiteY174" fmla="*/ 4238804 h 4421563"/>
              <a:gd name="connsiteX175" fmla="*/ 1315401 w 1740780"/>
              <a:gd name="connsiteY175" fmla="*/ 4295722 h 4421563"/>
              <a:gd name="connsiteX176" fmla="*/ 1315401 w 1740780"/>
              <a:gd name="connsiteY176" fmla="*/ 4353878 h 4421563"/>
              <a:gd name="connsiteX177" fmla="*/ 1290654 w 1740780"/>
              <a:gd name="connsiteY177" fmla="*/ 4410796 h 4421563"/>
              <a:gd name="connsiteX178" fmla="*/ 1168156 w 1740780"/>
              <a:gd name="connsiteY178" fmla="*/ 4418220 h 4421563"/>
              <a:gd name="connsiteX179" fmla="*/ 1079066 w 1740780"/>
              <a:gd name="connsiteY179" fmla="*/ 4414508 h 4421563"/>
              <a:gd name="connsiteX180" fmla="*/ 1054319 w 1740780"/>
              <a:gd name="connsiteY180" fmla="*/ 4378625 h 4421563"/>
              <a:gd name="connsiteX181" fmla="*/ 1043183 w 1740780"/>
              <a:gd name="connsiteY181" fmla="*/ 4340267 h 4421563"/>
              <a:gd name="connsiteX182" fmla="*/ 1028335 w 1740780"/>
              <a:gd name="connsiteY182" fmla="*/ 4378625 h 4421563"/>
              <a:gd name="connsiteX183" fmla="*/ 987502 w 1740780"/>
              <a:gd name="connsiteY183" fmla="*/ 4410796 h 4421563"/>
              <a:gd name="connsiteX184" fmla="*/ 871191 w 1740780"/>
              <a:gd name="connsiteY184" fmla="*/ 4412033 h 4421563"/>
              <a:gd name="connsiteX185" fmla="*/ 792000 w 1740780"/>
              <a:gd name="connsiteY185" fmla="*/ 4374913 h 4421563"/>
              <a:gd name="connsiteX186" fmla="*/ 773440 w 1740780"/>
              <a:gd name="connsiteY186" fmla="*/ 4300672 h 4421563"/>
              <a:gd name="connsiteX187" fmla="*/ 788288 w 1740780"/>
              <a:gd name="connsiteY187" fmla="*/ 4242516 h 4421563"/>
              <a:gd name="connsiteX188" fmla="*/ 805611 w 1740780"/>
              <a:gd name="connsiteY188" fmla="*/ 4173224 h 4421563"/>
              <a:gd name="connsiteX189" fmla="*/ 799425 w 1740780"/>
              <a:gd name="connsiteY189" fmla="*/ 4141053 h 4421563"/>
              <a:gd name="connsiteX190" fmla="*/ 821697 w 1740780"/>
              <a:gd name="connsiteY190" fmla="*/ 4103932 h 4421563"/>
              <a:gd name="connsiteX191" fmla="*/ 820460 w 1740780"/>
              <a:gd name="connsiteY191" fmla="*/ 4069286 h 4421563"/>
              <a:gd name="connsiteX192" fmla="*/ 850156 w 1740780"/>
              <a:gd name="connsiteY192" fmla="*/ 4022267 h 4421563"/>
              <a:gd name="connsiteX193" fmla="*/ 866242 w 1740780"/>
              <a:gd name="connsiteY193" fmla="*/ 4002469 h 4421563"/>
              <a:gd name="connsiteX194" fmla="*/ 863767 w 1740780"/>
              <a:gd name="connsiteY194" fmla="*/ 3940602 h 4421563"/>
              <a:gd name="connsiteX195" fmla="*/ 879852 w 1740780"/>
              <a:gd name="connsiteY195" fmla="*/ 3904718 h 4421563"/>
              <a:gd name="connsiteX196" fmla="*/ 882327 w 1740780"/>
              <a:gd name="connsiteY196" fmla="*/ 3842851 h 4421563"/>
              <a:gd name="connsiteX197" fmla="*/ 869954 w 1740780"/>
              <a:gd name="connsiteY197" fmla="*/ 3647349 h 4421563"/>
              <a:gd name="connsiteX198" fmla="*/ 892226 w 1740780"/>
              <a:gd name="connsiteY198" fmla="*/ 3381318 h 4421563"/>
              <a:gd name="connsiteX199" fmla="*/ 950382 w 1740780"/>
              <a:gd name="connsiteY199" fmla="*/ 3235310 h 4421563"/>
              <a:gd name="connsiteX200" fmla="*/ 982553 w 1740780"/>
              <a:gd name="connsiteY200" fmla="*/ 3166019 h 4421563"/>
              <a:gd name="connsiteX201" fmla="*/ 961518 w 1740780"/>
              <a:gd name="connsiteY201" fmla="*/ 3049707 h 4421563"/>
              <a:gd name="connsiteX202" fmla="*/ 895938 w 1740780"/>
              <a:gd name="connsiteY202" fmla="*/ 2870291 h 4421563"/>
              <a:gd name="connsiteX203" fmla="*/ 857580 w 1740780"/>
              <a:gd name="connsiteY203" fmla="*/ 2773778 h 4421563"/>
              <a:gd name="connsiteX204" fmla="*/ 829121 w 1740780"/>
              <a:gd name="connsiteY204" fmla="*/ 2775015 h 4421563"/>
              <a:gd name="connsiteX205" fmla="*/ 816747 w 1740780"/>
              <a:gd name="connsiteY205" fmla="*/ 2766353 h 4421563"/>
              <a:gd name="connsiteX206" fmla="*/ 817985 w 1740780"/>
              <a:gd name="connsiteY206" fmla="*/ 2760167 h 4421563"/>
              <a:gd name="connsiteX207" fmla="*/ 810561 w 1740780"/>
              <a:gd name="connsiteY207" fmla="*/ 2750268 h 4421563"/>
              <a:gd name="connsiteX208" fmla="*/ 811798 w 1740780"/>
              <a:gd name="connsiteY208" fmla="*/ 2740369 h 4421563"/>
              <a:gd name="connsiteX209" fmla="*/ 808086 w 1740780"/>
              <a:gd name="connsiteY209" fmla="*/ 2731708 h 4421563"/>
              <a:gd name="connsiteX210" fmla="*/ 788288 w 1740780"/>
              <a:gd name="connsiteY210" fmla="*/ 2734182 h 4421563"/>
              <a:gd name="connsiteX211" fmla="*/ 772203 w 1740780"/>
              <a:gd name="connsiteY211" fmla="*/ 2740369 h 4421563"/>
              <a:gd name="connsiteX212" fmla="*/ 759829 w 1740780"/>
              <a:gd name="connsiteY212" fmla="*/ 2766353 h 4421563"/>
              <a:gd name="connsiteX213" fmla="*/ 748693 w 1740780"/>
              <a:gd name="connsiteY213" fmla="*/ 2783677 h 4421563"/>
              <a:gd name="connsiteX214" fmla="*/ 736320 w 1740780"/>
              <a:gd name="connsiteY214" fmla="*/ 2814610 h 4421563"/>
              <a:gd name="connsiteX215" fmla="*/ 715285 w 1740780"/>
              <a:gd name="connsiteY215" fmla="*/ 2867816 h 4421563"/>
              <a:gd name="connsiteX216" fmla="*/ 712810 w 1740780"/>
              <a:gd name="connsiteY216" fmla="*/ 2885139 h 4421563"/>
              <a:gd name="connsiteX217" fmla="*/ 707860 w 1740780"/>
              <a:gd name="connsiteY217" fmla="*/ 2893801 h 4421563"/>
              <a:gd name="connsiteX218" fmla="*/ 706623 w 1740780"/>
              <a:gd name="connsiteY218" fmla="*/ 2911124 h 4421563"/>
              <a:gd name="connsiteX219" fmla="*/ 696724 w 1740780"/>
              <a:gd name="connsiteY219" fmla="*/ 2917310 h 4421563"/>
              <a:gd name="connsiteX220" fmla="*/ 558140 w 1740780"/>
              <a:gd name="connsiteY220" fmla="*/ 2907412 h 4421563"/>
              <a:gd name="connsiteX221" fmla="*/ 419556 w 1740780"/>
              <a:gd name="connsiteY221" fmla="*/ 2888852 h 4421563"/>
              <a:gd name="connsiteX222" fmla="*/ 392334 w 1740780"/>
              <a:gd name="connsiteY222" fmla="*/ 2883902 h 4421563"/>
              <a:gd name="connsiteX223" fmla="*/ 361401 w 1740780"/>
              <a:gd name="connsiteY223" fmla="*/ 2860392 h 4421563"/>
              <a:gd name="connsiteX224" fmla="*/ 320568 w 1740780"/>
              <a:gd name="connsiteY224" fmla="*/ 2838120 h 4421563"/>
              <a:gd name="connsiteX225" fmla="*/ 264887 w 1740780"/>
              <a:gd name="connsiteY225" fmla="*/ 2755217 h 4421563"/>
              <a:gd name="connsiteX226" fmla="*/ 153525 w 1740780"/>
              <a:gd name="connsiteY226" fmla="*/ 2584463 h 4421563"/>
              <a:gd name="connsiteX227" fmla="*/ 58249 w 1740780"/>
              <a:gd name="connsiteY227" fmla="*/ 2433506 h 4421563"/>
              <a:gd name="connsiteX228" fmla="*/ 14942 w 1740780"/>
              <a:gd name="connsiteY228" fmla="*/ 2353078 h 4421563"/>
              <a:gd name="connsiteX229" fmla="*/ 93 w 1740780"/>
              <a:gd name="connsiteY229" fmla="*/ 2280074 h 4421563"/>
              <a:gd name="connsiteX230" fmla="*/ 24840 w 1740780"/>
              <a:gd name="connsiteY230" fmla="*/ 2229342 h 4421563"/>
              <a:gd name="connsiteX231" fmla="*/ 55774 w 1740780"/>
              <a:gd name="connsiteY231" fmla="*/ 2215731 h 4421563"/>
              <a:gd name="connsiteX232" fmla="*/ 80521 w 1740780"/>
              <a:gd name="connsiteY232" fmla="*/ 2189747 h 4421563"/>
              <a:gd name="connsiteX233" fmla="*/ 102794 w 1740780"/>
              <a:gd name="connsiteY233" fmla="*/ 2174899 h 4421563"/>
              <a:gd name="connsiteX234" fmla="*/ 183222 w 1740780"/>
              <a:gd name="connsiteY234" fmla="*/ 2101895 h 4421563"/>
              <a:gd name="connsiteX235" fmla="*/ 272311 w 1740780"/>
              <a:gd name="connsiteY235" fmla="*/ 2028891 h 4421563"/>
              <a:gd name="connsiteX236" fmla="*/ 266124 w 1740780"/>
              <a:gd name="connsiteY236" fmla="*/ 1991770 h 4421563"/>
              <a:gd name="connsiteX237" fmla="*/ 350264 w 1740780"/>
              <a:gd name="connsiteY237" fmla="*/ 1844525 h 4421563"/>
              <a:gd name="connsiteX238" fmla="*/ 450490 w 1740780"/>
              <a:gd name="connsiteY238" fmla="*/ 1714603 h 4421563"/>
              <a:gd name="connsiteX239" fmla="*/ 457914 w 1740780"/>
              <a:gd name="connsiteY239" fmla="*/ 1702230 h 4421563"/>
              <a:gd name="connsiteX240" fmla="*/ 462863 w 1740780"/>
              <a:gd name="connsiteY240" fmla="*/ 1670059 h 4421563"/>
              <a:gd name="connsiteX241" fmla="*/ 456677 w 1740780"/>
              <a:gd name="connsiteY241" fmla="*/ 1571070 h 4421563"/>
              <a:gd name="connsiteX242" fmla="*/ 456677 w 1740780"/>
              <a:gd name="connsiteY242" fmla="*/ 1385467 h 4421563"/>
              <a:gd name="connsiteX243" fmla="*/ 461626 w 1740780"/>
              <a:gd name="connsiteY243" fmla="*/ 1314937 h 4421563"/>
              <a:gd name="connsiteX244" fmla="*/ 426980 w 1740780"/>
              <a:gd name="connsiteY244" fmla="*/ 1277817 h 4421563"/>
              <a:gd name="connsiteX245" fmla="*/ 386148 w 1740780"/>
              <a:gd name="connsiteY245" fmla="*/ 1241933 h 4421563"/>
              <a:gd name="connsiteX246" fmla="*/ 377486 w 1740780"/>
              <a:gd name="connsiteY246" fmla="*/ 1224610 h 4421563"/>
              <a:gd name="connsiteX247" fmla="*/ 407183 w 1740780"/>
              <a:gd name="connsiteY247" fmla="*/ 1139233 h 4421563"/>
              <a:gd name="connsiteX248" fmla="*/ 435642 w 1740780"/>
              <a:gd name="connsiteY248" fmla="*/ 1074891 h 4421563"/>
              <a:gd name="connsiteX249" fmla="*/ 445541 w 1740780"/>
              <a:gd name="connsiteY249" fmla="*/ 1016735 h 4421563"/>
              <a:gd name="connsiteX250" fmla="*/ 471525 w 1740780"/>
              <a:gd name="connsiteY250" fmla="*/ 962292 h 4421563"/>
              <a:gd name="connsiteX251" fmla="*/ 482661 w 1740780"/>
              <a:gd name="connsiteY251" fmla="*/ 940019 h 4421563"/>
              <a:gd name="connsiteX252" fmla="*/ 497509 w 1740780"/>
              <a:gd name="connsiteY252" fmla="*/ 926408 h 4421563"/>
              <a:gd name="connsiteX253" fmla="*/ 517307 w 1740780"/>
              <a:gd name="connsiteY253" fmla="*/ 906611 h 4421563"/>
              <a:gd name="connsiteX254" fmla="*/ 537105 w 1740780"/>
              <a:gd name="connsiteY254" fmla="*/ 899187 h 4421563"/>
              <a:gd name="connsiteX255" fmla="*/ 544529 w 1740780"/>
              <a:gd name="connsiteY255" fmla="*/ 889288 h 4421563"/>
              <a:gd name="connsiteX256" fmla="*/ 569276 w 1740780"/>
              <a:gd name="connsiteY256" fmla="*/ 883101 h 4421563"/>
              <a:gd name="connsiteX257" fmla="*/ 590311 w 1740780"/>
              <a:gd name="connsiteY257" fmla="*/ 863303 h 4421563"/>
              <a:gd name="connsiteX258" fmla="*/ 636094 w 1740780"/>
              <a:gd name="connsiteY258" fmla="*/ 863303 h 4421563"/>
              <a:gd name="connsiteX259" fmla="*/ 652180 w 1740780"/>
              <a:gd name="connsiteY259" fmla="*/ 867015 h 4421563"/>
              <a:gd name="connsiteX260" fmla="*/ 658366 w 1740780"/>
              <a:gd name="connsiteY260" fmla="*/ 862066 h 4421563"/>
              <a:gd name="connsiteX261" fmla="*/ 668265 w 1740780"/>
              <a:gd name="connsiteY261" fmla="*/ 854642 h 4421563"/>
              <a:gd name="connsiteX262" fmla="*/ 667028 w 1740780"/>
              <a:gd name="connsiteY262" fmla="*/ 724720 h 4421563"/>
              <a:gd name="connsiteX263" fmla="*/ 683113 w 1740780"/>
              <a:gd name="connsiteY263" fmla="*/ 566339 h 4421563"/>
              <a:gd name="connsiteX264" fmla="*/ 681876 w 1740780"/>
              <a:gd name="connsiteY264" fmla="*/ 480961 h 4421563"/>
              <a:gd name="connsiteX265" fmla="*/ 669502 w 1740780"/>
              <a:gd name="connsiteY265" fmla="*/ 525506 h 4421563"/>
              <a:gd name="connsiteX266" fmla="*/ 684351 w 1740780"/>
              <a:gd name="connsiteY266" fmla="*/ 453739 h 4421563"/>
              <a:gd name="connsiteX267" fmla="*/ 673215 w 1740780"/>
              <a:gd name="connsiteY267" fmla="*/ 420331 h 4421563"/>
              <a:gd name="connsiteX268" fmla="*/ 667028 w 1740780"/>
              <a:gd name="connsiteY268" fmla="*/ 373312 h 4421563"/>
              <a:gd name="connsiteX269" fmla="*/ 648467 w 1740780"/>
              <a:gd name="connsiteY269" fmla="*/ 188946 h 4421563"/>
              <a:gd name="connsiteX270" fmla="*/ 680639 w 1740780"/>
              <a:gd name="connsiteY270" fmla="*/ 89958 h 4421563"/>
              <a:gd name="connsiteX271" fmla="*/ 737557 w 1740780"/>
              <a:gd name="connsiteY271" fmla="*/ 39226 h 4421563"/>
              <a:gd name="connsiteX272" fmla="*/ 808086 w 1740780"/>
              <a:gd name="connsiteY272" fmla="*/ 24378 h 4421563"/>
              <a:gd name="connsiteX273" fmla="*/ 871191 w 1740780"/>
              <a:gd name="connsiteY273"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0987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14806 w 1740780"/>
              <a:gd name="connsiteY62" fmla="*/ 1440492 h 4421563"/>
              <a:gd name="connsiteX63" fmla="*/ 1111535 w 1740780"/>
              <a:gd name="connsiteY63" fmla="*/ 1442722 h 4421563"/>
              <a:gd name="connsiteX64" fmla="*/ 1115924 w 1740780"/>
              <a:gd name="connsiteY64" fmla="*/ 1444511 h 4421563"/>
              <a:gd name="connsiteX65" fmla="*/ 1140629 w 1740780"/>
              <a:gd name="connsiteY65" fmla="*/ 1464304 h 4421563"/>
              <a:gd name="connsiteX66" fmla="*/ 1207304 w 1740780"/>
              <a:gd name="connsiteY66" fmla="*/ 1478592 h 4421563"/>
              <a:gd name="connsiteX67" fmla="*/ 1200987 w 1740780"/>
              <a:gd name="connsiteY67" fmla="*/ 1418905 h 4421563"/>
              <a:gd name="connsiteX68" fmla="*/ 1462646 w 1740780"/>
              <a:gd name="connsiteY68" fmla="*/ 1309988 h 4421563"/>
              <a:gd name="connsiteX69" fmla="*/ 1460171 w 1740780"/>
              <a:gd name="connsiteY69" fmla="*/ 1360719 h 4421563"/>
              <a:gd name="connsiteX70" fmla="*/ 1484918 w 1740780"/>
              <a:gd name="connsiteY70" fmla="*/ 1404028 h 4421563"/>
              <a:gd name="connsiteX71" fmla="*/ 1497292 w 1740780"/>
              <a:gd name="connsiteY71" fmla="*/ 1422588 h 4421563"/>
              <a:gd name="connsiteX72" fmla="*/ 1484918 w 1740780"/>
              <a:gd name="connsiteY72" fmla="*/ 1365669 h 4421563"/>
              <a:gd name="connsiteX73" fmla="*/ 1462646 w 1740780"/>
              <a:gd name="connsiteY73" fmla="*/ 1309988 h 4421563"/>
              <a:gd name="connsiteX74" fmla="*/ 1138247 w 1740780"/>
              <a:gd name="connsiteY74" fmla="*/ 826131 h 4421563"/>
              <a:gd name="connsiteX75" fmla="*/ 764392 w 1740780"/>
              <a:gd name="connsiteY75" fmla="*/ 885661 h 4421563"/>
              <a:gd name="connsiteX76" fmla="*/ 623896 w 1740780"/>
              <a:gd name="connsiteY76" fmla="*/ 933286 h 4421563"/>
              <a:gd name="connsiteX77" fmla="*/ 785821 w 1740780"/>
              <a:gd name="connsiteY77" fmla="*/ 1566699 h 4421563"/>
              <a:gd name="connsiteX78" fmla="*/ 942986 w 1740780"/>
              <a:gd name="connsiteY78" fmla="*/ 1500023 h 4421563"/>
              <a:gd name="connsiteX79" fmla="*/ 984048 w 1740780"/>
              <a:gd name="connsiteY79" fmla="*/ 1447123 h 4421563"/>
              <a:gd name="connsiteX80" fmla="*/ 1041688 w 1740780"/>
              <a:gd name="connsiteY80" fmla="*/ 1439665 h 4421563"/>
              <a:gd name="connsiteX81" fmla="*/ 1038606 w 1740780"/>
              <a:gd name="connsiteY81" fmla="*/ 1438110 h 4421563"/>
              <a:gd name="connsiteX82" fmla="*/ 1081469 w 1740780"/>
              <a:gd name="connsiteY82" fmla="*/ 1400011 h 4421563"/>
              <a:gd name="connsiteX83" fmla="*/ 1107662 w 1740780"/>
              <a:gd name="connsiteY83" fmla="*/ 1390486 h 4421563"/>
              <a:gd name="connsiteX84" fmla="*/ 1148143 w 1740780"/>
              <a:gd name="connsiteY84" fmla="*/ 1369055 h 4421563"/>
              <a:gd name="connsiteX85" fmla="*/ 1181516 w 1740780"/>
              <a:gd name="connsiteY85" fmla="*/ 1360497 h 4421563"/>
              <a:gd name="connsiteX86" fmla="*/ 1194574 w 1740780"/>
              <a:gd name="connsiteY86" fmla="*/ 1358311 h 4421563"/>
              <a:gd name="connsiteX87" fmla="*/ 1138247 w 1740780"/>
              <a:gd name="connsiteY87" fmla="*/ 826131 h 4421563"/>
              <a:gd name="connsiteX88" fmla="*/ 1112475 w 1740780"/>
              <a:gd name="connsiteY88" fmla="*/ 290409 h 4421563"/>
              <a:gd name="connsiteX89" fmla="*/ 1116187 w 1740780"/>
              <a:gd name="connsiteY89" fmla="*/ 305257 h 4421563"/>
              <a:gd name="connsiteX90" fmla="*/ 1116187 w 1740780"/>
              <a:gd name="connsiteY90" fmla="*/ 295358 h 4421563"/>
              <a:gd name="connsiteX91" fmla="*/ 1112475 w 1740780"/>
              <a:gd name="connsiteY91" fmla="*/ 290409 h 4421563"/>
              <a:gd name="connsiteX92" fmla="*/ 871191 w 1740780"/>
              <a:gd name="connsiteY92" fmla="*/ 868 h 4421563"/>
              <a:gd name="connsiteX93" fmla="*/ 949144 w 1740780"/>
              <a:gd name="connsiteY93" fmla="*/ 24378 h 4421563"/>
              <a:gd name="connsiteX94" fmla="*/ 999876 w 1740780"/>
              <a:gd name="connsiteY94" fmla="*/ 62736 h 4421563"/>
              <a:gd name="connsiteX95" fmla="*/ 1035759 w 1740780"/>
              <a:gd name="connsiteY95" fmla="*/ 99857 h 4421563"/>
              <a:gd name="connsiteX96" fmla="*/ 1045658 w 1740780"/>
              <a:gd name="connsiteY96" fmla="*/ 120892 h 4421563"/>
              <a:gd name="connsiteX97" fmla="*/ 1095152 w 1740780"/>
              <a:gd name="connsiteY97" fmla="*/ 185234 h 4421563"/>
              <a:gd name="connsiteX98" fmla="*/ 1106288 w 1740780"/>
              <a:gd name="connsiteY98" fmla="*/ 218642 h 4421563"/>
              <a:gd name="connsiteX99" fmla="*/ 1093915 w 1740780"/>
              <a:gd name="connsiteY99" fmla="*/ 187709 h 4421563"/>
              <a:gd name="connsiteX100" fmla="*/ 1107526 w 1740780"/>
              <a:gd name="connsiteY100" fmla="*/ 248339 h 4421563"/>
              <a:gd name="connsiteX101" fmla="*/ 1093915 w 1740780"/>
              <a:gd name="connsiteY101" fmla="*/ 198845 h 4421563"/>
              <a:gd name="connsiteX102" fmla="*/ 1076592 w 1740780"/>
              <a:gd name="connsiteY102" fmla="*/ 183997 h 4421563"/>
              <a:gd name="connsiteX103" fmla="*/ 1097627 w 1740780"/>
              <a:gd name="connsiteY103" fmla="*/ 228541 h 4421563"/>
              <a:gd name="connsiteX104" fmla="*/ 1110000 w 1740780"/>
              <a:gd name="connsiteY104" fmla="*/ 273086 h 4421563"/>
              <a:gd name="connsiteX105" fmla="*/ 1127323 w 1740780"/>
              <a:gd name="connsiteY105" fmla="*/ 306494 h 4421563"/>
              <a:gd name="connsiteX106" fmla="*/ 1117424 w 1740780"/>
              <a:gd name="connsiteY106" fmla="*/ 316393 h 4421563"/>
              <a:gd name="connsiteX107" fmla="*/ 1117424 w 1740780"/>
              <a:gd name="connsiteY107" fmla="*/ 333716 h 4421563"/>
              <a:gd name="connsiteX108" fmla="*/ 1117424 w 1740780"/>
              <a:gd name="connsiteY108" fmla="*/ 354751 h 4421563"/>
              <a:gd name="connsiteX109" fmla="*/ 1134747 w 1740780"/>
              <a:gd name="connsiteY109" fmla="*/ 438891 h 4421563"/>
              <a:gd name="connsiteX110" fmla="*/ 1158257 w 1740780"/>
              <a:gd name="connsiteY110" fmla="*/ 579950 h 4421563"/>
              <a:gd name="connsiteX111" fmla="*/ 1237448 w 1740780"/>
              <a:gd name="connsiteY111" fmla="*/ 692549 h 4421563"/>
              <a:gd name="connsiteX112" fmla="*/ 1299315 w 1740780"/>
              <a:gd name="connsiteY112" fmla="*/ 737093 h 4421563"/>
              <a:gd name="connsiteX113" fmla="*/ 1337673 w 1740780"/>
              <a:gd name="connsiteY113" fmla="*/ 737093 h 4421563"/>
              <a:gd name="connsiteX114" fmla="*/ 1379743 w 1740780"/>
              <a:gd name="connsiteY114" fmla="*/ 749467 h 4421563"/>
              <a:gd name="connsiteX115" fmla="*/ 1428000 w 1740780"/>
              <a:gd name="connsiteY115" fmla="*/ 738331 h 4421563"/>
              <a:gd name="connsiteX116" fmla="*/ 1550498 w 1740780"/>
              <a:gd name="connsiteY116" fmla="*/ 780401 h 4421563"/>
              <a:gd name="connsiteX117" fmla="*/ 1629689 w 1740780"/>
              <a:gd name="connsiteY117" fmla="*/ 833607 h 4421563"/>
              <a:gd name="connsiteX118" fmla="*/ 1642062 w 1740780"/>
              <a:gd name="connsiteY118" fmla="*/ 852167 h 4421563"/>
              <a:gd name="connsiteX119" fmla="*/ 1612366 w 1740780"/>
              <a:gd name="connsiteY119" fmla="*/ 915272 h 4421563"/>
              <a:gd name="connsiteX120" fmla="*/ 1634638 w 1740780"/>
              <a:gd name="connsiteY120" fmla="*/ 927646 h 4421563"/>
              <a:gd name="connsiteX121" fmla="*/ 1649486 w 1740780"/>
              <a:gd name="connsiteY121" fmla="*/ 949918 h 4421563"/>
              <a:gd name="connsiteX122" fmla="*/ 1637113 w 1740780"/>
              <a:gd name="connsiteY122" fmla="*/ 1010548 h 4421563"/>
              <a:gd name="connsiteX123" fmla="*/ 1603704 w 1740780"/>
              <a:gd name="connsiteY123" fmla="*/ 1069941 h 4421563"/>
              <a:gd name="connsiteX124" fmla="*/ 1637113 w 1740780"/>
              <a:gd name="connsiteY124" fmla="*/ 1227085 h 4421563"/>
              <a:gd name="connsiteX125" fmla="*/ 1674233 w 1740780"/>
              <a:gd name="connsiteY125" fmla="*/ 1426300 h 4421563"/>
              <a:gd name="connsiteX126" fmla="*/ 1697743 w 1740780"/>
              <a:gd name="connsiteY126" fmla="*/ 1543849 h 4421563"/>
              <a:gd name="connsiteX127" fmla="*/ 1681657 w 1740780"/>
              <a:gd name="connsiteY127" fmla="*/ 1595818 h 4421563"/>
              <a:gd name="connsiteX128" fmla="*/ 1644537 w 1740780"/>
              <a:gd name="connsiteY128" fmla="*/ 1629226 h 4421563"/>
              <a:gd name="connsiteX129" fmla="*/ 1618552 w 1740780"/>
              <a:gd name="connsiteY129" fmla="*/ 1630463 h 4421563"/>
              <a:gd name="connsiteX130" fmla="*/ 1586381 w 1740780"/>
              <a:gd name="connsiteY130" fmla="*/ 1639125 h 4421563"/>
              <a:gd name="connsiteX131" fmla="*/ 1560397 w 1740780"/>
              <a:gd name="connsiteY131" fmla="*/ 1645312 h 4421563"/>
              <a:gd name="connsiteX132" fmla="*/ 1562872 w 1740780"/>
              <a:gd name="connsiteY132" fmla="*/ 1677483 h 4421563"/>
              <a:gd name="connsiteX133" fmla="*/ 1601229 w 1740780"/>
              <a:gd name="connsiteY133" fmla="*/ 1705942 h 4421563"/>
              <a:gd name="connsiteX134" fmla="*/ 1582669 w 1740780"/>
              <a:gd name="connsiteY134" fmla="*/ 1736876 h 4421563"/>
              <a:gd name="connsiteX135" fmla="*/ 1564109 w 1740780"/>
              <a:gd name="connsiteY135" fmla="*/ 1745537 h 4421563"/>
              <a:gd name="connsiteX136" fmla="*/ 1561634 w 1740780"/>
              <a:gd name="connsiteY136" fmla="*/ 1766572 h 4421563"/>
              <a:gd name="connsiteX137" fmla="*/ 1543074 w 1740780"/>
              <a:gd name="connsiteY137" fmla="*/ 1777708 h 4421563"/>
              <a:gd name="connsiteX138" fmla="*/ 1509665 w 1740780"/>
              <a:gd name="connsiteY138" fmla="*/ 1771522 h 4421563"/>
              <a:gd name="connsiteX139" fmla="*/ 1502241 w 1740780"/>
              <a:gd name="connsiteY139" fmla="*/ 1777708 h 4421563"/>
              <a:gd name="connsiteX140" fmla="*/ 1488630 w 1740780"/>
              <a:gd name="connsiteY140" fmla="*/ 1786370 h 4421563"/>
              <a:gd name="connsiteX141" fmla="*/ 1551735 w 1740780"/>
              <a:gd name="connsiteY141" fmla="*/ 1864323 h 4421563"/>
              <a:gd name="connsiteX142" fmla="*/ 1582669 w 1740780"/>
              <a:gd name="connsiteY142" fmla="*/ 1979397 h 4421563"/>
              <a:gd name="connsiteX143" fmla="*/ 1582669 w 1740780"/>
              <a:gd name="connsiteY143" fmla="*/ 2079622 h 4421563"/>
              <a:gd name="connsiteX144" fmla="*/ 1592568 w 1740780"/>
              <a:gd name="connsiteY144" fmla="*/ 2119218 h 4421563"/>
              <a:gd name="connsiteX145" fmla="*/ 1607416 w 1740780"/>
              <a:gd name="connsiteY145" fmla="*/ 2163763 h 4421563"/>
              <a:gd name="connsiteX146" fmla="*/ 1609891 w 1740780"/>
              <a:gd name="connsiteY146" fmla="*/ 2197171 h 4421563"/>
              <a:gd name="connsiteX147" fmla="*/ 1621027 w 1740780"/>
              <a:gd name="connsiteY147" fmla="*/ 2219443 h 4421563"/>
              <a:gd name="connsiteX148" fmla="*/ 1633401 w 1740780"/>
              <a:gd name="connsiteY148" fmla="*/ 2267700 h 4421563"/>
              <a:gd name="connsiteX149" fmla="*/ 1653198 w 1740780"/>
              <a:gd name="connsiteY149" fmla="*/ 2319669 h 4421563"/>
              <a:gd name="connsiteX150" fmla="*/ 1664334 w 1740780"/>
              <a:gd name="connsiteY150" fmla="*/ 2374113 h 4421563"/>
              <a:gd name="connsiteX151" fmla="*/ 1687844 w 1740780"/>
              <a:gd name="connsiteY151" fmla="*/ 2438455 h 4421563"/>
              <a:gd name="connsiteX152" fmla="*/ 1702692 w 1740780"/>
              <a:gd name="connsiteY152" fmla="*/ 2500323 h 4421563"/>
              <a:gd name="connsiteX153" fmla="*/ 1710116 w 1740780"/>
              <a:gd name="connsiteY153" fmla="*/ 2528782 h 4421563"/>
              <a:gd name="connsiteX154" fmla="*/ 1712591 w 1740780"/>
              <a:gd name="connsiteY154" fmla="*/ 2569614 h 4421563"/>
              <a:gd name="connsiteX155" fmla="*/ 1736101 w 1740780"/>
              <a:gd name="connsiteY155" fmla="*/ 2643856 h 4421563"/>
              <a:gd name="connsiteX156" fmla="*/ 1731151 w 1740780"/>
              <a:gd name="connsiteY156" fmla="*/ 2690875 h 4421563"/>
              <a:gd name="connsiteX157" fmla="*/ 1629689 w 1740780"/>
              <a:gd name="connsiteY157" fmla="*/ 2720571 h 4421563"/>
              <a:gd name="connsiteX158" fmla="*/ 1492342 w 1740780"/>
              <a:gd name="connsiteY158" fmla="*/ 2747793 h 4421563"/>
              <a:gd name="connsiteX159" fmla="*/ 1468833 w 1740780"/>
              <a:gd name="connsiteY159" fmla="*/ 2906174 h 4421563"/>
              <a:gd name="connsiteX160" fmla="*/ 1450272 w 1740780"/>
              <a:gd name="connsiteY160" fmla="*/ 3086828 h 4421563"/>
              <a:gd name="connsiteX161" fmla="*/ 1456459 w 1740780"/>
              <a:gd name="connsiteY161" fmla="*/ 3201902 h 4421563"/>
              <a:gd name="connsiteX162" fmla="*/ 1462646 w 1740780"/>
              <a:gd name="connsiteY162" fmla="*/ 3273668 h 4421563"/>
              <a:gd name="connsiteX163" fmla="*/ 1439136 w 1740780"/>
              <a:gd name="connsiteY163" fmla="*/ 3443186 h 4421563"/>
              <a:gd name="connsiteX164" fmla="*/ 1373556 w 1740780"/>
              <a:gd name="connsiteY164" fmla="*/ 3674571 h 4421563"/>
              <a:gd name="connsiteX165" fmla="*/ 1273331 w 1740780"/>
              <a:gd name="connsiteY165" fmla="*/ 3923279 h 4421563"/>
              <a:gd name="connsiteX166" fmla="*/ 1227549 w 1740780"/>
              <a:gd name="connsiteY166" fmla="*/ 4030928 h 4421563"/>
              <a:gd name="connsiteX167" fmla="*/ 1232498 w 1740780"/>
              <a:gd name="connsiteY167" fmla="*/ 4048251 h 4421563"/>
              <a:gd name="connsiteX168" fmla="*/ 1226311 w 1740780"/>
              <a:gd name="connsiteY168" fmla="*/ 4094033 h 4421563"/>
              <a:gd name="connsiteX169" fmla="*/ 1263432 w 1740780"/>
              <a:gd name="connsiteY169" fmla="*/ 4126205 h 4421563"/>
              <a:gd name="connsiteX170" fmla="*/ 1288179 w 1740780"/>
              <a:gd name="connsiteY170" fmla="*/ 4189310 h 4421563"/>
              <a:gd name="connsiteX171" fmla="*/ 1284467 w 1740780"/>
              <a:gd name="connsiteY171" fmla="*/ 4204158 h 4421563"/>
              <a:gd name="connsiteX172" fmla="*/ 1274568 w 1740780"/>
              <a:gd name="connsiteY172" fmla="*/ 4207870 h 4421563"/>
              <a:gd name="connsiteX173" fmla="*/ 1295603 w 1740780"/>
              <a:gd name="connsiteY173" fmla="*/ 4238804 h 4421563"/>
              <a:gd name="connsiteX174" fmla="*/ 1315401 w 1740780"/>
              <a:gd name="connsiteY174" fmla="*/ 4295722 h 4421563"/>
              <a:gd name="connsiteX175" fmla="*/ 1315401 w 1740780"/>
              <a:gd name="connsiteY175" fmla="*/ 4353878 h 4421563"/>
              <a:gd name="connsiteX176" fmla="*/ 1290654 w 1740780"/>
              <a:gd name="connsiteY176" fmla="*/ 4410796 h 4421563"/>
              <a:gd name="connsiteX177" fmla="*/ 1168156 w 1740780"/>
              <a:gd name="connsiteY177" fmla="*/ 4418220 h 4421563"/>
              <a:gd name="connsiteX178" fmla="*/ 1079066 w 1740780"/>
              <a:gd name="connsiteY178" fmla="*/ 4414508 h 4421563"/>
              <a:gd name="connsiteX179" fmla="*/ 1054319 w 1740780"/>
              <a:gd name="connsiteY179" fmla="*/ 4378625 h 4421563"/>
              <a:gd name="connsiteX180" fmla="*/ 1043183 w 1740780"/>
              <a:gd name="connsiteY180" fmla="*/ 4340267 h 4421563"/>
              <a:gd name="connsiteX181" fmla="*/ 1028335 w 1740780"/>
              <a:gd name="connsiteY181" fmla="*/ 4378625 h 4421563"/>
              <a:gd name="connsiteX182" fmla="*/ 987502 w 1740780"/>
              <a:gd name="connsiteY182" fmla="*/ 4410796 h 4421563"/>
              <a:gd name="connsiteX183" fmla="*/ 871191 w 1740780"/>
              <a:gd name="connsiteY183" fmla="*/ 4412033 h 4421563"/>
              <a:gd name="connsiteX184" fmla="*/ 792000 w 1740780"/>
              <a:gd name="connsiteY184" fmla="*/ 4374913 h 4421563"/>
              <a:gd name="connsiteX185" fmla="*/ 773440 w 1740780"/>
              <a:gd name="connsiteY185" fmla="*/ 4300672 h 4421563"/>
              <a:gd name="connsiteX186" fmla="*/ 788288 w 1740780"/>
              <a:gd name="connsiteY186" fmla="*/ 4242516 h 4421563"/>
              <a:gd name="connsiteX187" fmla="*/ 805611 w 1740780"/>
              <a:gd name="connsiteY187" fmla="*/ 4173224 h 4421563"/>
              <a:gd name="connsiteX188" fmla="*/ 799425 w 1740780"/>
              <a:gd name="connsiteY188" fmla="*/ 4141053 h 4421563"/>
              <a:gd name="connsiteX189" fmla="*/ 821697 w 1740780"/>
              <a:gd name="connsiteY189" fmla="*/ 4103932 h 4421563"/>
              <a:gd name="connsiteX190" fmla="*/ 820460 w 1740780"/>
              <a:gd name="connsiteY190" fmla="*/ 4069286 h 4421563"/>
              <a:gd name="connsiteX191" fmla="*/ 850156 w 1740780"/>
              <a:gd name="connsiteY191" fmla="*/ 4022267 h 4421563"/>
              <a:gd name="connsiteX192" fmla="*/ 866242 w 1740780"/>
              <a:gd name="connsiteY192" fmla="*/ 4002469 h 4421563"/>
              <a:gd name="connsiteX193" fmla="*/ 863767 w 1740780"/>
              <a:gd name="connsiteY193" fmla="*/ 3940602 h 4421563"/>
              <a:gd name="connsiteX194" fmla="*/ 879852 w 1740780"/>
              <a:gd name="connsiteY194" fmla="*/ 3904718 h 4421563"/>
              <a:gd name="connsiteX195" fmla="*/ 882327 w 1740780"/>
              <a:gd name="connsiteY195" fmla="*/ 3842851 h 4421563"/>
              <a:gd name="connsiteX196" fmla="*/ 869954 w 1740780"/>
              <a:gd name="connsiteY196" fmla="*/ 3647349 h 4421563"/>
              <a:gd name="connsiteX197" fmla="*/ 892226 w 1740780"/>
              <a:gd name="connsiteY197" fmla="*/ 3381318 h 4421563"/>
              <a:gd name="connsiteX198" fmla="*/ 950382 w 1740780"/>
              <a:gd name="connsiteY198" fmla="*/ 3235310 h 4421563"/>
              <a:gd name="connsiteX199" fmla="*/ 982553 w 1740780"/>
              <a:gd name="connsiteY199" fmla="*/ 3166019 h 4421563"/>
              <a:gd name="connsiteX200" fmla="*/ 961518 w 1740780"/>
              <a:gd name="connsiteY200" fmla="*/ 3049707 h 4421563"/>
              <a:gd name="connsiteX201" fmla="*/ 895938 w 1740780"/>
              <a:gd name="connsiteY201" fmla="*/ 2870291 h 4421563"/>
              <a:gd name="connsiteX202" fmla="*/ 857580 w 1740780"/>
              <a:gd name="connsiteY202" fmla="*/ 2773778 h 4421563"/>
              <a:gd name="connsiteX203" fmla="*/ 829121 w 1740780"/>
              <a:gd name="connsiteY203" fmla="*/ 2775015 h 4421563"/>
              <a:gd name="connsiteX204" fmla="*/ 816747 w 1740780"/>
              <a:gd name="connsiteY204" fmla="*/ 2766353 h 4421563"/>
              <a:gd name="connsiteX205" fmla="*/ 817985 w 1740780"/>
              <a:gd name="connsiteY205" fmla="*/ 2760167 h 4421563"/>
              <a:gd name="connsiteX206" fmla="*/ 810561 w 1740780"/>
              <a:gd name="connsiteY206" fmla="*/ 2750268 h 4421563"/>
              <a:gd name="connsiteX207" fmla="*/ 811798 w 1740780"/>
              <a:gd name="connsiteY207" fmla="*/ 2740369 h 4421563"/>
              <a:gd name="connsiteX208" fmla="*/ 808086 w 1740780"/>
              <a:gd name="connsiteY208" fmla="*/ 2731708 h 4421563"/>
              <a:gd name="connsiteX209" fmla="*/ 788288 w 1740780"/>
              <a:gd name="connsiteY209" fmla="*/ 2734182 h 4421563"/>
              <a:gd name="connsiteX210" fmla="*/ 772203 w 1740780"/>
              <a:gd name="connsiteY210" fmla="*/ 2740369 h 4421563"/>
              <a:gd name="connsiteX211" fmla="*/ 759829 w 1740780"/>
              <a:gd name="connsiteY211" fmla="*/ 2766353 h 4421563"/>
              <a:gd name="connsiteX212" fmla="*/ 748693 w 1740780"/>
              <a:gd name="connsiteY212" fmla="*/ 2783677 h 4421563"/>
              <a:gd name="connsiteX213" fmla="*/ 736320 w 1740780"/>
              <a:gd name="connsiteY213" fmla="*/ 2814610 h 4421563"/>
              <a:gd name="connsiteX214" fmla="*/ 715285 w 1740780"/>
              <a:gd name="connsiteY214" fmla="*/ 2867816 h 4421563"/>
              <a:gd name="connsiteX215" fmla="*/ 712810 w 1740780"/>
              <a:gd name="connsiteY215" fmla="*/ 2885139 h 4421563"/>
              <a:gd name="connsiteX216" fmla="*/ 707860 w 1740780"/>
              <a:gd name="connsiteY216" fmla="*/ 2893801 h 4421563"/>
              <a:gd name="connsiteX217" fmla="*/ 706623 w 1740780"/>
              <a:gd name="connsiteY217" fmla="*/ 2911124 h 4421563"/>
              <a:gd name="connsiteX218" fmla="*/ 696724 w 1740780"/>
              <a:gd name="connsiteY218" fmla="*/ 2917310 h 4421563"/>
              <a:gd name="connsiteX219" fmla="*/ 558140 w 1740780"/>
              <a:gd name="connsiteY219" fmla="*/ 2907412 h 4421563"/>
              <a:gd name="connsiteX220" fmla="*/ 419556 w 1740780"/>
              <a:gd name="connsiteY220" fmla="*/ 2888852 h 4421563"/>
              <a:gd name="connsiteX221" fmla="*/ 392334 w 1740780"/>
              <a:gd name="connsiteY221" fmla="*/ 2883902 h 4421563"/>
              <a:gd name="connsiteX222" fmla="*/ 361401 w 1740780"/>
              <a:gd name="connsiteY222" fmla="*/ 2860392 h 4421563"/>
              <a:gd name="connsiteX223" fmla="*/ 320568 w 1740780"/>
              <a:gd name="connsiteY223" fmla="*/ 2838120 h 4421563"/>
              <a:gd name="connsiteX224" fmla="*/ 264887 w 1740780"/>
              <a:gd name="connsiteY224" fmla="*/ 2755217 h 4421563"/>
              <a:gd name="connsiteX225" fmla="*/ 153525 w 1740780"/>
              <a:gd name="connsiteY225" fmla="*/ 2584463 h 4421563"/>
              <a:gd name="connsiteX226" fmla="*/ 58249 w 1740780"/>
              <a:gd name="connsiteY226" fmla="*/ 2433506 h 4421563"/>
              <a:gd name="connsiteX227" fmla="*/ 14942 w 1740780"/>
              <a:gd name="connsiteY227" fmla="*/ 2353078 h 4421563"/>
              <a:gd name="connsiteX228" fmla="*/ 93 w 1740780"/>
              <a:gd name="connsiteY228" fmla="*/ 2280074 h 4421563"/>
              <a:gd name="connsiteX229" fmla="*/ 24840 w 1740780"/>
              <a:gd name="connsiteY229" fmla="*/ 2229342 h 4421563"/>
              <a:gd name="connsiteX230" fmla="*/ 55774 w 1740780"/>
              <a:gd name="connsiteY230" fmla="*/ 2215731 h 4421563"/>
              <a:gd name="connsiteX231" fmla="*/ 80521 w 1740780"/>
              <a:gd name="connsiteY231" fmla="*/ 2189747 h 4421563"/>
              <a:gd name="connsiteX232" fmla="*/ 102794 w 1740780"/>
              <a:gd name="connsiteY232" fmla="*/ 2174899 h 4421563"/>
              <a:gd name="connsiteX233" fmla="*/ 183222 w 1740780"/>
              <a:gd name="connsiteY233" fmla="*/ 2101895 h 4421563"/>
              <a:gd name="connsiteX234" fmla="*/ 272311 w 1740780"/>
              <a:gd name="connsiteY234" fmla="*/ 2028891 h 4421563"/>
              <a:gd name="connsiteX235" fmla="*/ 266124 w 1740780"/>
              <a:gd name="connsiteY235" fmla="*/ 1991770 h 4421563"/>
              <a:gd name="connsiteX236" fmla="*/ 350264 w 1740780"/>
              <a:gd name="connsiteY236" fmla="*/ 1844525 h 4421563"/>
              <a:gd name="connsiteX237" fmla="*/ 450490 w 1740780"/>
              <a:gd name="connsiteY237" fmla="*/ 1714603 h 4421563"/>
              <a:gd name="connsiteX238" fmla="*/ 457914 w 1740780"/>
              <a:gd name="connsiteY238" fmla="*/ 1702230 h 4421563"/>
              <a:gd name="connsiteX239" fmla="*/ 462863 w 1740780"/>
              <a:gd name="connsiteY239" fmla="*/ 1670059 h 4421563"/>
              <a:gd name="connsiteX240" fmla="*/ 456677 w 1740780"/>
              <a:gd name="connsiteY240" fmla="*/ 1571070 h 4421563"/>
              <a:gd name="connsiteX241" fmla="*/ 456677 w 1740780"/>
              <a:gd name="connsiteY241" fmla="*/ 1385467 h 4421563"/>
              <a:gd name="connsiteX242" fmla="*/ 461626 w 1740780"/>
              <a:gd name="connsiteY242" fmla="*/ 1314937 h 4421563"/>
              <a:gd name="connsiteX243" fmla="*/ 426980 w 1740780"/>
              <a:gd name="connsiteY243" fmla="*/ 1277817 h 4421563"/>
              <a:gd name="connsiteX244" fmla="*/ 386148 w 1740780"/>
              <a:gd name="connsiteY244" fmla="*/ 1241933 h 4421563"/>
              <a:gd name="connsiteX245" fmla="*/ 377486 w 1740780"/>
              <a:gd name="connsiteY245" fmla="*/ 1224610 h 4421563"/>
              <a:gd name="connsiteX246" fmla="*/ 407183 w 1740780"/>
              <a:gd name="connsiteY246" fmla="*/ 1139233 h 4421563"/>
              <a:gd name="connsiteX247" fmla="*/ 435642 w 1740780"/>
              <a:gd name="connsiteY247" fmla="*/ 1074891 h 4421563"/>
              <a:gd name="connsiteX248" fmla="*/ 445541 w 1740780"/>
              <a:gd name="connsiteY248" fmla="*/ 1016735 h 4421563"/>
              <a:gd name="connsiteX249" fmla="*/ 471525 w 1740780"/>
              <a:gd name="connsiteY249" fmla="*/ 962292 h 4421563"/>
              <a:gd name="connsiteX250" fmla="*/ 482661 w 1740780"/>
              <a:gd name="connsiteY250" fmla="*/ 940019 h 4421563"/>
              <a:gd name="connsiteX251" fmla="*/ 497509 w 1740780"/>
              <a:gd name="connsiteY251" fmla="*/ 926408 h 4421563"/>
              <a:gd name="connsiteX252" fmla="*/ 517307 w 1740780"/>
              <a:gd name="connsiteY252" fmla="*/ 906611 h 4421563"/>
              <a:gd name="connsiteX253" fmla="*/ 537105 w 1740780"/>
              <a:gd name="connsiteY253" fmla="*/ 899187 h 4421563"/>
              <a:gd name="connsiteX254" fmla="*/ 544529 w 1740780"/>
              <a:gd name="connsiteY254" fmla="*/ 889288 h 4421563"/>
              <a:gd name="connsiteX255" fmla="*/ 569276 w 1740780"/>
              <a:gd name="connsiteY255" fmla="*/ 883101 h 4421563"/>
              <a:gd name="connsiteX256" fmla="*/ 590311 w 1740780"/>
              <a:gd name="connsiteY256" fmla="*/ 863303 h 4421563"/>
              <a:gd name="connsiteX257" fmla="*/ 636094 w 1740780"/>
              <a:gd name="connsiteY257" fmla="*/ 863303 h 4421563"/>
              <a:gd name="connsiteX258" fmla="*/ 652180 w 1740780"/>
              <a:gd name="connsiteY258" fmla="*/ 867015 h 4421563"/>
              <a:gd name="connsiteX259" fmla="*/ 658366 w 1740780"/>
              <a:gd name="connsiteY259" fmla="*/ 862066 h 4421563"/>
              <a:gd name="connsiteX260" fmla="*/ 668265 w 1740780"/>
              <a:gd name="connsiteY260" fmla="*/ 854642 h 4421563"/>
              <a:gd name="connsiteX261" fmla="*/ 667028 w 1740780"/>
              <a:gd name="connsiteY261" fmla="*/ 724720 h 4421563"/>
              <a:gd name="connsiteX262" fmla="*/ 683113 w 1740780"/>
              <a:gd name="connsiteY262" fmla="*/ 566339 h 4421563"/>
              <a:gd name="connsiteX263" fmla="*/ 681876 w 1740780"/>
              <a:gd name="connsiteY263" fmla="*/ 480961 h 4421563"/>
              <a:gd name="connsiteX264" fmla="*/ 669502 w 1740780"/>
              <a:gd name="connsiteY264" fmla="*/ 525506 h 4421563"/>
              <a:gd name="connsiteX265" fmla="*/ 684351 w 1740780"/>
              <a:gd name="connsiteY265" fmla="*/ 453739 h 4421563"/>
              <a:gd name="connsiteX266" fmla="*/ 673215 w 1740780"/>
              <a:gd name="connsiteY266" fmla="*/ 420331 h 4421563"/>
              <a:gd name="connsiteX267" fmla="*/ 667028 w 1740780"/>
              <a:gd name="connsiteY267" fmla="*/ 373312 h 4421563"/>
              <a:gd name="connsiteX268" fmla="*/ 648467 w 1740780"/>
              <a:gd name="connsiteY268" fmla="*/ 188946 h 4421563"/>
              <a:gd name="connsiteX269" fmla="*/ 680639 w 1740780"/>
              <a:gd name="connsiteY269" fmla="*/ 89958 h 4421563"/>
              <a:gd name="connsiteX270" fmla="*/ 737557 w 1740780"/>
              <a:gd name="connsiteY270" fmla="*/ 39226 h 4421563"/>
              <a:gd name="connsiteX271" fmla="*/ 808086 w 1740780"/>
              <a:gd name="connsiteY271" fmla="*/ 24378 h 4421563"/>
              <a:gd name="connsiteX272" fmla="*/ 871191 w 1740780"/>
              <a:gd name="connsiteY272"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0987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14806 w 1740780"/>
              <a:gd name="connsiteY62" fmla="*/ 1440492 h 4421563"/>
              <a:gd name="connsiteX63" fmla="*/ 1111535 w 1740780"/>
              <a:gd name="connsiteY63" fmla="*/ 1442722 h 4421563"/>
              <a:gd name="connsiteX64" fmla="*/ 1140629 w 1740780"/>
              <a:gd name="connsiteY64" fmla="*/ 1464304 h 4421563"/>
              <a:gd name="connsiteX65" fmla="*/ 1207304 w 1740780"/>
              <a:gd name="connsiteY65" fmla="*/ 1478592 h 4421563"/>
              <a:gd name="connsiteX66" fmla="*/ 1200987 w 1740780"/>
              <a:gd name="connsiteY66" fmla="*/ 1418905 h 4421563"/>
              <a:gd name="connsiteX67" fmla="*/ 1462646 w 1740780"/>
              <a:gd name="connsiteY67" fmla="*/ 1309988 h 4421563"/>
              <a:gd name="connsiteX68" fmla="*/ 1460171 w 1740780"/>
              <a:gd name="connsiteY68" fmla="*/ 1360719 h 4421563"/>
              <a:gd name="connsiteX69" fmla="*/ 1484918 w 1740780"/>
              <a:gd name="connsiteY69" fmla="*/ 1404028 h 4421563"/>
              <a:gd name="connsiteX70" fmla="*/ 1497292 w 1740780"/>
              <a:gd name="connsiteY70" fmla="*/ 1422588 h 4421563"/>
              <a:gd name="connsiteX71" fmla="*/ 1484918 w 1740780"/>
              <a:gd name="connsiteY71" fmla="*/ 1365669 h 4421563"/>
              <a:gd name="connsiteX72" fmla="*/ 1462646 w 1740780"/>
              <a:gd name="connsiteY72" fmla="*/ 1309988 h 4421563"/>
              <a:gd name="connsiteX73" fmla="*/ 1138247 w 1740780"/>
              <a:gd name="connsiteY73" fmla="*/ 826131 h 4421563"/>
              <a:gd name="connsiteX74" fmla="*/ 764392 w 1740780"/>
              <a:gd name="connsiteY74" fmla="*/ 885661 h 4421563"/>
              <a:gd name="connsiteX75" fmla="*/ 623896 w 1740780"/>
              <a:gd name="connsiteY75" fmla="*/ 933286 h 4421563"/>
              <a:gd name="connsiteX76" fmla="*/ 785821 w 1740780"/>
              <a:gd name="connsiteY76" fmla="*/ 1566699 h 4421563"/>
              <a:gd name="connsiteX77" fmla="*/ 942986 w 1740780"/>
              <a:gd name="connsiteY77" fmla="*/ 1500023 h 4421563"/>
              <a:gd name="connsiteX78" fmla="*/ 984048 w 1740780"/>
              <a:gd name="connsiteY78" fmla="*/ 1447123 h 4421563"/>
              <a:gd name="connsiteX79" fmla="*/ 1041688 w 1740780"/>
              <a:gd name="connsiteY79" fmla="*/ 1439665 h 4421563"/>
              <a:gd name="connsiteX80" fmla="*/ 1038606 w 1740780"/>
              <a:gd name="connsiteY80" fmla="*/ 1438110 h 4421563"/>
              <a:gd name="connsiteX81" fmla="*/ 1081469 w 1740780"/>
              <a:gd name="connsiteY81" fmla="*/ 1400011 h 4421563"/>
              <a:gd name="connsiteX82" fmla="*/ 1107662 w 1740780"/>
              <a:gd name="connsiteY82" fmla="*/ 1390486 h 4421563"/>
              <a:gd name="connsiteX83" fmla="*/ 1148143 w 1740780"/>
              <a:gd name="connsiteY83" fmla="*/ 1369055 h 4421563"/>
              <a:gd name="connsiteX84" fmla="*/ 1181516 w 1740780"/>
              <a:gd name="connsiteY84" fmla="*/ 1360497 h 4421563"/>
              <a:gd name="connsiteX85" fmla="*/ 1194574 w 1740780"/>
              <a:gd name="connsiteY85" fmla="*/ 1358311 h 4421563"/>
              <a:gd name="connsiteX86" fmla="*/ 1138247 w 1740780"/>
              <a:gd name="connsiteY86" fmla="*/ 826131 h 4421563"/>
              <a:gd name="connsiteX87" fmla="*/ 1112475 w 1740780"/>
              <a:gd name="connsiteY87" fmla="*/ 290409 h 4421563"/>
              <a:gd name="connsiteX88" fmla="*/ 1116187 w 1740780"/>
              <a:gd name="connsiteY88" fmla="*/ 305257 h 4421563"/>
              <a:gd name="connsiteX89" fmla="*/ 1116187 w 1740780"/>
              <a:gd name="connsiteY89" fmla="*/ 295358 h 4421563"/>
              <a:gd name="connsiteX90" fmla="*/ 1112475 w 1740780"/>
              <a:gd name="connsiteY90" fmla="*/ 290409 h 4421563"/>
              <a:gd name="connsiteX91" fmla="*/ 871191 w 1740780"/>
              <a:gd name="connsiteY91" fmla="*/ 868 h 4421563"/>
              <a:gd name="connsiteX92" fmla="*/ 949144 w 1740780"/>
              <a:gd name="connsiteY92" fmla="*/ 24378 h 4421563"/>
              <a:gd name="connsiteX93" fmla="*/ 999876 w 1740780"/>
              <a:gd name="connsiteY93" fmla="*/ 62736 h 4421563"/>
              <a:gd name="connsiteX94" fmla="*/ 1035759 w 1740780"/>
              <a:gd name="connsiteY94" fmla="*/ 99857 h 4421563"/>
              <a:gd name="connsiteX95" fmla="*/ 1045658 w 1740780"/>
              <a:gd name="connsiteY95" fmla="*/ 120892 h 4421563"/>
              <a:gd name="connsiteX96" fmla="*/ 1095152 w 1740780"/>
              <a:gd name="connsiteY96" fmla="*/ 185234 h 4421563"/>
              <a:gd name="connsiteX97" fmla="*/ 1106288 w 1740780"/>
              <a:gd name="connsiteY97" fmla="*/ 218642 h 4421563"/>
              <a:gd name="connsiteX98" fmla="*/ 1093915 w 1740780"/>
              <a:gd name="connsiteY98" fmla="*/ 187709 h 4421563"/>
              <a:gd name="connsiteX99" fmla="*/ 1107526 w 1740780"/>
              <a:gd name="connsiteY99" fmla="*/ 248339 h 4421563"/>
              <a:gd name="connsiteX100" fmla="*/ 1093915 w 1740780"/>
              <a:gd name="connsiteY100" fmla="*/ 198845 h 4421563"/>
              <a:gd name="connsiteX101" fmla="*/ 1076592 w 1740780"/>
              <a:gd name="connsiteY101" fmla="*/ 183997 h 4421563"/>
              <a:gd name="connsiteX102" fmla="*/ 1097627 w 1740780"/>
              <a:gd name="connsiteY102" fmla="*/ 228541 h 4421563"/>
              <a:gd name="connsiteX103" fmla="*/ 1110000 w 1740780"/>
              <a:gd name="connsiteY103" fmla="*/ 273086 h 4421563"/>
              <a:gd name="connsiteX104" fmla="*/ 1127323 w 1740780"/>
              <a:gd name="connsiteY104" fmla="*/ 306494 h 4421563"/>
              <a:gd name="connsiteX105" fmla="*/ 1117424 w 1740780"/>
              <a:gd name="connsiteY105" fmla="*/ 316393 h 4421563"/>
              <a:gd name="connsiteX106" fmla="*/ 1117424 w 1740780"/>
              <a:gd name="connsiteY106" fmla="*/ 333716 h 4421563"/>
              <a:gd name="connsiteX107" fmla="*/ 1117424 w 1740780"/>
              <a:gd name="connsiteY107" fmla="*/ 354751 h 4421563"/>
              <a:gd name="connsiteX108" fmla="*/ 1134747 w 1740780"/>
              <a:gd name="connsiteY108" fmla="*/ 438891 h 4421563"/>
              <a:gd name="connsiteX109" fmla="*/ 1158257 w 1740780"/>
              <a:gd name="connsiteY109" fmla="*/ 579950 h 4421563"/>
              <a:gd name="connsiteX110" fmla="*/ 1237448 w 1740780"/>
              <a:gd name="connsiteY110" fmla="*/ 692549 h 4421563"/>
              <a:gd name="connsiteX111" fmla="*/ 1299315 w 1740780"/>
              <a:gd name="connsiteY111" fmla="*/ 737093 h 4421563"/>
              <a:gd name="connsiteX112" fmla="*/ 1337673 w 1740780"/>
              <a:gd name="connsiteY112" fmla="*/ 737093 h 4421563"/>
              <a:gd name="connsiteX113" fmla="*/ 1379743 w 1740780"/>
              <a:gd name="connsiteY113" fmla="*/ 749467 h 4421563"/>
              <a:gd name="connsiteX114" fmla="*/ 1428000 w 1740780"/>
              <a:gd name="connsiteY114" fmla="*/ 738331 h 4421563"/>
              <a:gd name="connsiteX115" fmla="*/ 1550498 w 1740780"/>
              <a:gd name="connsiteY115" fmla="*/ 780401 h 4421563"/>
              <a:gd name="connsiteX116" fmla="*/ 1629689 w 1740780"/>
              <a:gd name="connsiteY116" fmla="*/ 833607 h 4421563"/>
              <a:gd name="connsiteX117" fmla="*/ 1642062 w 1740780"/>
              <a:gd name="connsiteY117" fmla="*/ 852167 h 4421563"/>
              <a:gd name="connsiteX118" fmla="*/ 1612366 w 1740780"/>
              <a:gd name="connsiteY118" fmla="*/ 915272 h 4421563"/>
              <a:gd name="connsiteX119" fmla="*/ 1634638 w 1740780"/>
              <a:gd name="connsiteY119" fmla="*/ 927646 h 4421563"/>
              <a:gd name="connsiteX120" fmla="*/ 1649486 w 1740780"/>
              <a:gd name="connsiteY120" fmla="*/ 949918 h 4421563"/>
              <a:gd name="connsiteX121" fmla="*/ 1637113 w 1740780"/>
              <a:gd name="connsiteY121" fmla="*/ 1010548 h 4421563"/>
              <a:gd name="connsiteX122" fmla="*/ 1603704 w 1740780"/>
              <a:gd name="connsiteY122" fmla="*/ 1069941 h 4421563"/>
              <a:gd name="connsiteX123" fmla="*/ 1637113 w 1740780"/>
              <a:gd name="connsiteY123" fmla="*/ 1227085 h 4421563"/>
              <a:gd name="connsiteX124" fmla="*/ 1674233 w 1740780"/>
              <a:gd name="connsiteY124" fmla="*/ 1426300 h 4421563"/>
              <a:gd name="connsiteX125" fmla="*/ 1697743 w 1740780"/>
              <a:gd name="connsiteY125" fmla="*/ 1543849 h 4421563"/>
              <a:gd name="connsiteX126" fmla="*/ 1681657 w 1740780"/>
              <a:gd name="connsiteY126" fmla="*/ 1595818 h 4421563"/>
              <a:gd name="connsiteX127" fmla="*/ 1644537 w 1740780"/>
              <a:gd name="connsiteY127" fmla="*/ 1629226 h 4421563"/>
              <a:gd name="connsiteX128" fmla="*/ 1618552 w 1740780"/>
              <a:gd name="connsiteY128" fmla="*/ 1630463 h 4421563"/>
              <a:gd name="connsiteX129" fmla="*/ 1586381 w 1740780"/>
              <a:gd name="connsiteY129" fmla="*/ 1639125 h 4421563"/>
              <a:gd name="connsiteX130" fmla="*/ 1560397 w 1740780"/>
              <a:gd name="connsiteY130" fmla="*/ 1645312 h 4421563"/>
              <a:gd name="connsiteX131" fmla="*/ 1562872 w 1740780"/>
              <a:gd name="connsiteY131" fmla="*/ 1677483 h 4421563"/>
              <a:gd name="connsiteX132" fmla="*/ 1601229 w 1740780"/>
              <a:gd name="connsiteY132" fmla="*/ 1705942 h 4421563"/>
              <a:gd name="connsiteX133" fmla="*/ 1582669 w 1740780"/>
              <a:gd name="connsiteY133" fmla="*/ 1736876 h 4421563"/>
              <a:gd name="connsiteX134" fmla="*/ 1564109 w 1740780"/>
              <a:gd name="connsiteY134" fmla="*/ 1745537 h 4421563"/>
              <a:gd name="connsiteX135" fmla="*/ 1561634 w 1740780"/>
              <a:gd name="connsiteY135" fmla="*/ 1766572 h 4421563"/>
              <a:gd name="connsiteX136" fmla="*/ 1543074 w 1740780"/>
              <a:gd name="connsiteY136" fmla="*/ 1777708 h 4421563"/>
              <a:gd name="connsiteX137" fmla="*/ 1509665 w 1740780"/>
              <a:gd name="connsiteY137" fmla="*/ 1771522 h 4421563"/>
              <a:gd name="connsiteX138" fmla="*/ 1502241 w 1740780"/>
              <a:gd name="connsiteY138" fmla="*/ 1777708 h 4421563"/>
              <a:gd name="connsiteX139" fmla="*/ 1488630 w 1740780"/>
              <a:gd name="connsiteY139" fmla="*/ 1786370 h 4421563"/>
              <a:gd name="connsiteX140" fmla="*/ 1551735 w 1740780"/>
              <a:gd name="connsiteY140" fmla="*/ 1864323 h 4421563"/>
              <a:gd name="connsiteX141" fmla="*/ 1582669 w 1740780"/>
              <a:gd name="connsiteY141" fmla="*/ 1979397 h 4421563"/>
              <a:gd name="connsiteX142" fmla="*/ 1582669 w 1740780"/>
              <a:gd name="connsiteY142" fmla="*/ 2079622 h 4421563"/>
              <a:gd name="connsiteX143" fmla="*/ 1592568 w 1740780"/>
              <a:gd name="connsiteY143" fmla="*/ 2119218 h 4421563"/>
              <a:gd name="connsiteX144" fmla="*/ 1607416 w 1740780"/>
              <a:gd name="connsiteY144" fmla="*/ 2163763 h 4421563"/>
              <a:gd name="connsiteX145" fmla="*/ 1609891 w 1740780"/>
              <a:gd name="connsiteY145" fmla="*/ 2197171 h 4421563"/>
              <a:gd name="connsiteX146" fmla="*/ 1621027 w 1740780"/>
              <a:gd name="connsiteY146" fmla="*/ 2219443 h 4421563"/>
              <a:gd name="connsiteX147" fmla="*/ 1633401 w 1740780"/>
              <a:gd name="connsiteY147" fmla="*/ 2267700 h 4421563"/>
              <a:gd name="connsiteX148" fmla="*/ 1653198 w 1740780"/>
              <a:gd name="connsiteY148" fmla="*/ 2319669 h 4421563"/>
              <a:gd name="connsiteX149" fmla="*/ 1664334 w 1740780"/>
              <a:gd name="connsiteY149" fmla="*/ 2374113 h 4421563"/>
              <a:gd name="connsiteX150" fmla="*/ 1687844 w 1740780"/>
              <a:gd name="connsiteY150" fmla="*/ 2438455 h 4421563"/>
              <a:gd name="connsiteX151" fmla="*/ 1702692 w 1740780"/>
              <a:gd name="connsiteY151" fmla="*/ 2500323 h 4421563"/>
              <a:gd name="connsiteX152" fmla="*/ 1710116 w 1740780"/>
              <a:gd name="connsiteY152" fmla="*/ 2528782 h 4421563"/>
              <a:gd name="connsiteX153" fmla="*/ 1712591 w 1740780"/>
              <a:gd name="connsiteY153" fmla="*/ 2569614 h 4421563"/>
              <a:gd name="connsiteX154" fmla="*/ 1736101 w 1740780"/>
              <a:gd name="connsiteY154" fmla="*/ 2643856 h 4421563"/>
              <a:gd name="connsiteX155" fmla="*/ 1731151 w 1740780"/>
              <a:gd name="connsiteY155" fmla="*/ 2690875 h 4421563"/>
              <a:gd name="connsiteX156" fmla="*/ 1629689 w 1740780"/>
              <a:gd name="connsiteY156" fmla="*/ 2720571 h 4421563"/>
              <a:gd name="connsiteX157" fmla="*/ 1492342 w 1740780"/>
              <a:gd name="connsiteY157" fmla="*/ 2747793 h 4421563"/>
              <a:gd name="connsiteX158" fmla="*/ 1468833 w 1740780"/>
              <a:gd name="connsiteY158" fmla="*/ 2906174 h 4421563"/>
              <a:gd name="connsiteX159" fmla="*/ 1450272 w 1740780"/>
              <a:gd name="connsiteY159" fmla="*/ 3086828 h 4421563"/>
              <a:gd name="connsiteX160" fmla="*/ 1456459 w 1740780"/>
              <a:gd name="connsiteY160" fmla="*/ 3201902 h 4421563"/>
              <a:gd name="connsiteX161" fmla="*/ 1462646 w 1740780"/>
              <a:gd name="connsiteY161" fmla="*/ 3273668 h 4421563"/>
              <a:gd name="connsiteX162" fmla="*/ 1439136 w 1740780"/>
              <a:gd name="connsiteY162" fmla="*/ 3443186 h 4421563"/>
              <a:gd name="connsiteX163" fmla="*/ 1373556 w 1740780"/>
              <a:gd name="connsiteY163" fmla="*/ 3674571 h 4421563"/>
              <a:gd name="connsiteX164" fmla="*/ 1273331 w 1740780"/>
              <a:gd name="connsiteY164" fmla="*/ 3923279 h 4421563"/>
              <a:gd name="connsiteX165" fmla="*/ 1227549 w 1740780"/>
              <a:gd name="connsiteY165" fmla="*/ 4030928 h 4421563"/>
              <a:gd name="connsiteX166" fmla="*/ 1232498 w 1740780"/>
              <a:gd name="connsiteY166" fmla="*/ 4048251 h 4421563"/>
              <a:gd name="connsiteX167" fmla="*/ 1226311 w 1740780"/>
              <a:gd name="connsiteY167" fmla="*/ 4094033 h 4421563"/>
              <a:gd name="connsiteX168" fmla="*/ 1263432 w 1740780"/>
              <a:gd name="connsiteY168" fmla="*/ 4126205 h 4421563"/>
              <a:gd name="connsiteX169" fmla="*/ 1288179 w 1740780"/>
              <a:gd name="connsiteY169" fmla="*/ 4189310 h 4421563"/>
              <a:gd name="connsiteX170" fmla="*/ 1284467 w 1740780"/>
              <a:gd name="connsiteY170" fmla="*/ 4204158 h 4421563"/>
              <a:gd name="connsiteX171" fmla="*/ 1274568 w 1740780"/>
              <a:gd name="connsiteY171" fmla="*/ 4207870 h 4421563"/>
              <a:gd name="connsiteX172" fmla="*/ 1295603 w 1740780"/>
              <a:gd name="connsiteY172" fmla="*/ 4238804 h 4421563"/>
              <a:gd name="connsiteX173" fmla="*/ 1315401 w 1740780"/>
              <a:gd name="connsiteY173" fmla="*/ 4295722 h 4421563"/>
              <a:gd name="connsiteX174" fmla="*/ 1315401 w 1740780"/>
              <a:gd name="connsiteY174" fmla="*/ 4353878 h 4421563"/>
              <a:gd name="connsiteX175" fmla="*/ 1290654 w 1740780"/>
              <a:gd name="connsiteY175" fmla="*/ 4410796 h 4421563"/>
              <a:gd name="connsiteX176" fmla="*/ 1168156 w 1740780"/>
              <a:gd name="connsiteY176" fmla="*/ 4418220 h 4421563"/>
              <a:gd name="connsiteX177" fmla="*/ 1079066 w 1740780"/>
              <a:gd name="connsiteY177" fmla="*/ 4414508 h 4421563"/>
              <a:gd name="connsiteX178" fmla="*/ 1054319 w 1740780"/>
              <a:gd name="connsiteY178" fmla="*/ 4378625 h 4421563"/>
              <a:gd name="connsiteX179" fmla="*/ 1043183 w 1740780"/>
              <a:gd name="connsiteY179" fmla="*/ 4340267 h 4421563"/>
              <a:gd name="connsiteX180" fmla="*/ 1028335 w 1740780"/>
              <a:gd name="connsiteY180" fmla="*/ 4378625 h 4421563"/>
              <a:gd name="connsiteX181" fmla="*/ 987502 w 1740780"/>
              <a:gd name="connsiteY181" fmla="*/ 4410796 h 4421563"/>
              <a:gd name="connsiteX182" fmla="*/ 871191 w 1740780"/>
              <a:gd name="connsiteY182" fmla="*/ 4412033 h 4421563"/>
              <a:gd name="connsiteX183" fmla="*/ 792000 w 1740780"/>
              <a:gd name="connsiteY183" fmla="*/ 4374913 h 4421563"/>
              <a:gd name="connsiteX184" fmla="*/ 773440 w 1740780"/>
              <a:gd name="connsiteY184" fmla="*/ 4300672 h 4421563"/>
              <a:gd name="connsiteX185" fmla="*/ 788288 w 1740780"/>
              <a:gd name="connsiteY185" fmla="*/ 4242516 h 4421563"/>
              <a:gd name="connsiteX186" fmla="*/ 805611 w 1740780"/>
              <a:gd name="connsiteY186" fmla="*/ 4173224 h 4421563"/>
              <a:gd name="connsiteX187" fmla="*/ 799425 w 1740780"/>
              <a:gd name="connsiteY187" fmla="*/ 4141053 h 4421563"/>
              <a:gd name="connsiteX188" fmla="*/ 821697 w 1740780"/>
              <a:gd name="connsiteY188" fmla="*/ 4103932 h 4421563"/>
              <a:gd name="connsiteX189" fmla="*/ 820460 w 1740780"/>
              <a:gd name="connsiteY189" fmla="*/ 4069286 h 4421563"/>
              <a:gd name="connsiteX190" fmla="*/ 850156 w 1740780"/>
              <a:gd name="connsiteY190" fmla="*/ 4022267 h 4421563"/>
              <a:gd name="connsiteX191" fmla="*/ 866242 w 1740780"/>
              <a:gd name="connsiteY191" fmla="*/ 4002469 h 4421563"/>
              <a:gd name="connsiteX192" fmla="*/ 863767 w 1740780"/>
              <a:gd name="connsiteY192" fmla="*/ 3940602 h 4421563"/>
              <a:gd name="connsiteX193" fmla="*/ 879852 w 1740780"/>
              <a:gd name="connsiteY193" fmla="*/ 3904718 h 4421563"/>
              <a:gd name="connsiteX194" fmla="*/ 882327 w 1740780"/>
              <a:gd name="connsiteY194" fmla="*/ 3842851 h 4421563"/>
              <a:gd name="connsiteX195" fmla="*/ 869954 w 1740780"/>
              <a:gd name="connsiteY195" fmla="*/ 3647349 h 4421563"/>
              <a:gd name="connsiteX196" fmla="*/ 892226 w 1740780"/>
              <a:gd name="connsiteY196" fmla="*/ 3381318 h 4421563"/>
              <a:gd name="connsiteX197" fmla="*/ 950382 w 1740780"/>
              <a:gd name="connsiteY197" fmla="*/ 3235310 h 4421563"/>
              <a:gd name="connsiteX198" fmla="*/ 982553 w 1740780"/>
              <a:gd name="connsiteY198" fmla="*/ 3166019 h 4421563"/>
              <a:gd name="connsiteX199" fmla="*/ 961518 w 1740780"/>
              <a:gd name="connsiteY199" fmla="*/ 3049707 h 4421563"/>
              <a:gd name="connsiteX200" fmla="*/ 895938 w 1740780"/>
              <a:gd name="connsiteY200" fmla="*/ 2870291 h 4421563"/>
              <a:gd name="connsiteX201" fmla="*/ 857580 w 1740780"/>
              <a:gd name="connsiteY201" fmla="*/ 2773778 h 4421563"/>
              <a:gd name="connsiteX202" fmla="*/ 829121 w 1740780"/>
              <a:gd name="connsiteY202" fmla="*/ 2775015 h 4421563"/>
              <a:gd name="connsiteX203" fmla="*/ 816747 w 1740780"/>
              <a:gd name="connsiteY203" fmla="*/ 2766353 h 4421563"/>
              <a:gd name="connsiteX204" fmla="*/ 817985 w 1740780"/>
              <a:gd name="connsiteY204" fmla="*/ 2760167 h 4421563"/>
              <a:gd name="connsiteX205" fmla="*/ 810561 w 1740780"/>
              <a:gd name="connsiteY205" fmla="*/ 2750268 h 4421563"/>
              <a:gd name="connsiteX206" fmla="*/ 811798 w 1740780"/>
              <a:gd name="connsiteY206" fmla="*/ 2740369 h 4421563"/>
              <a:gd name="connsiteX207" fmla="*/ 808086 w 1740780"/>
              <a:gd name="connsiteY207" fmla="*/ 2731708 h 4421563"/>
              <a:gd name="connsiteX208" fmla="*/ 788288 w 1740780"/>
              <a:gd name="connsiteY208" fmla="*/ 2734182 h 4421563"/>
              <a:gd name="connsiteX209" fmla="*/ 772203 w 1740780"/>
              <a:gd name="connsiteY209" fmla="*/ 2740369 h 4421563"/>
              <a:gd name="connsiteX210" fmla="*/ 759829 w 1740780"/>
              <a:gd name="connsiteY210" fmla="*/ 2766353 h 4421563"/>
              <a:gd name="connsiteX211" fmla="*/ 748693 w 1740780"/>
              <a:gd name="connsiteY211" fmla="*/ 2783677 h 4421563"/>
              <a:gd name="connsiteX212" fmla="*/ 736320 w 1740780"/>
              <a:gd name="connsiteY212" fmla="*/ 2814610 h 4421563"/>
              <a:gd name="connsiteX213" fmla="*/ 715285 w 1740780"/>
              <a:gd name="connsiteY213" fmla="*/ 2867816 h 4421563"/>
              <a:gd name="connsiteX214" fmla="*/ 712810 w 1740780"/>
              <a:gd name="connsiteY214" fmla="*/ 2885139 h 4421563"/>
              <a:gd name="connsiteX215" fmla="*/ 707860 w 1740780"/>
              <a:gd name="connsiteY215" fmla="*/ 2893801 h 4421563"/>
              <a:gd name="connsiteX216" fmla="*/ 706623 w 1740780"/>
              <a:gd name="connsiteY216" fmla="*/ 2911124 h 4421563"/>
              <a:gd name="connsiteX217" fmla="*/ 696724 w 1740780"/>
              <a:gd name="connsiteY217" fmla="*/ 2917310 h 4421563"/>
              <a:gd name="connsiteX218" fmla="*/ 558140 w 1740780"/>
              <a:gd name="connsiteY218" fmla="*/ 2907412 h 4421563"/>
              <a:gd name="connsiteX219" fmla="*/ 419556 w 1740780"/>
              <a:gd name="connsiteY219" fmla="*/ 2888852 h 4421563"/>
              <a:gd name="connsiteX220" fmla="*/ 392334 w 1740780"/>
              <a:gd name="connsiteY220" fmla="*/ 2883902 h 4421563"/>
              <a:gd name="connsiteX221" fmla="*/ 361401 w 1740780"/>
              <a:gd name="connsiteY221" fmla="*/ 2860392 h 4421563"/>
              <a:gd name="connsiteX222" fmla="*/ 320568 w 1740780"/>
              <a:gd name="connsiteY222" fmla="*/ 2838120 h 4421563"/>
              <a:gd name="connsiteX223" fmla="*/ 264887 w 1740780"/>
              <a:gd name="connsiteY223" fmla="*/ 2755217 h 4421563"/>
              <a:gd name="connsiteX224" fmla="*/ 153525 w 1740780"/>
              <a:gd name="connsiteY224" fmla="*/ 2584463 h 4421563"/>
              <a:gd name="connsiteX225" fmla="*/ 58249 w 1740780"/>
              <a:gd name="connsiteY225" fmla="*/ 2433506 h 4421563"/>
              <a:gd name="connsiteX226" fmla="*/ 14942 w 1740780"/>
              <a:gd name="connsiteY226" fmla="*/ 2353078 h 4421563"/>
              <a:gd name="connsiteX227" fmla="*/ 93 w 1740780"/>
              <a:gd name="connsiteY227" fmla="*/ 2280074 h 4421563"/>
              <a:gd name="connsiteX228" fmla="*/ 24840 w 1740780"/>
              <a:gd name="connsiteY228" fmla="*/ 2229342 h 4421563"/>
              <a:gd name="connsiteX229" fmla="*/ 55774 w 1740780"/>
              <a:gd name="connsiteY229" fmla="*/ 2215731 h 4421563"/>
              <a:gd name="connsiteX230" fmla="*/ 80521 w 1740780"/>
              <a:gd name="connsiteY230" fmla="*/ 2189747 h 4421563"/>
              <a:gd name="connsiteX231" fmla="*/ 102794 w 1740780"/>
              <a:gd name="connsiteY231" fmla="*/ 2174899 h 4421563"/>
              <a:gd name="connsiteX232" fmla="*/ 183222 w 1740780"/>
              <a:gd name="connsiteY232" fmla="*/ 2101895 h 4421563"/>
              <a:gd name="connsiteX233" fmla="*/ 272311 w 1740780"/>
              <a:gd name="connsiteY233" fmla="*/ 2028891 h 4421563"/>
              <a:gd name="connsiteX234" fmla="*/ 266124 w 1740780"/>
              <a:gd name="connsiteY234" fmla="*/ 1991770 h 4421563"/>
              <a:gd name="connsiteX235" fmla="*/ 350264 w 1740780"/>
              <a:gd name="connsiteY235" fmla="*/ 1844525 h 4421563"/>
              <a:gd name="connsiteX236" fmla="*/ 450490 w 1740780"/>
              <a:gd name="connsiteY236" fmla="*/ 1714603 h 4421563"/>
              <a:gd name="connsiteX237" fmla="*/ 457914 w 1740780"/>
              <a:gd name="connsiteY237" fmla="*/ 1702230 h 4421563"/>
              <a:gd name="connsiteX238" fmla="*/ 462863 w 1740780"/>
              <a:gd name="connsiteY238" fmla="*/ 1670059 h 4421563"/>
              <a:gd name="connsiteX239" fmla="*/ 456677 w 1740780"/>
              <a:gd name="connsiteY239" fmla="*/ 1571070 h 4421563"/>
              <a:gd name="connsiteX240" fmla="*/ 456677 w 1740780"/>
              <a:gd name="connsiteY240" fmla="*/ 1385467 h 4421563"/>
              <a:gd name="connsiteX241" fmla="*/ 461626 w 1740780"/>
              <a:gd name="connsiteY241" fmla="*/ 1314937 h 4421563"/>
              <a:gd name="connsiteX242" fmla="*/ 426980 w 1740780"/>
              <a:gd name="connsiteY242" fmla="*/ 1277817 h 4421563"/>
              <a:gd name="connsiteX243" fmla="*/ 386148 w 1740780"/>
              <a:gd name="connsiteY243" fmla="*/ 1241933 h 4421563"/>
              <a:gd name="connsiteX244" fmla="*/ 377486 w 1740780"/>
              <a:gd name="connsiteY244" fmla="*/ 1224610 h 4421563"/>
              <a:gd name="connsiteX245" fmla="*/ 407183 w 1740780"/>
              <a:gd name="connsiteY245" fmla="*/ 1139233 h 4421563"/>
              <a:gd name="connsiteX246" fmla="*/ 435642 w 1740780"/>
              <a:gd name="connsiteY246" fmla="*/ 1074891 h 4421563"/>
              <a:gd name="connsiteX247" fmla="*/ 445541 w 1740780"/>
              <a:gd name="connsiteY247" fmla="*/ 1016735 h 4421563"/>
              <a:gd name="connsiteX248" fmla="*/ 471525 w 1740780"/>
              <a:gd name="connsiteY248" fmla="*/ 962292 h 4421563"/>
              <a:gd name="connsiteX249" fmla="*/ 482661 w 1740780"/>
              <a:gd name="connsiteY249" fmla="*/ 940019 h 4421563"/>
              <a:gd name="connsiteX250" fmla="*/ 497509 w 1740780"/>
              <a:gd name="connsiteY250" fmla="*/ 926408 h 4421563"/>
              <a:gd name="connsiteX251" fmla="*/ 517307 w 1740780"/>
              <a:gd name="connsiteY251" fmla="*/ 906611 h 4421563"/>
              <a:gd name="connsiteX252" fmla="*/ 537105 w 1740780"/>
              <a:gd name="connsiteY252" fmla="*/ 899187 h 4421563"/>
              <a:gd name="connsiteX253" fmla="*/ 544529 w 1740780"/>
              <a:gd name="connsiteY253" fmla="*/ 889288 h 4421563"/>
              <a:gd name="connsiteX254" fmla="*/ 569276 w 1740780"/>
              <a:gd name="connsiteY254" fmla="*/ 883101 h 4421563"/>
              <a:gd name="connsiteX255" fmla="*/ 590311 w 1740780"/>
              <a:gd name="connsiteY255" fmla="*/ 863303 h 4421563"/>
              <a:gd name="connsiteX256" fmla="*/ 636094 w 1740780"/>
              <a:gd name="connsiteY256" fmla="*/ 863303 h 4421563"/>
              <a:gd name="connsiteX257" fmla="*/ 652180 w 1740780"/>
              <a:gd name="connsiteY257" fmla="*/ 867015 h 4421563"/>
              <a:gd name="connsiteX258" fmla="*/ 658366 w 1740780"/>
              <a:gd name="connsiteY258" fmla="*/ 862066 h 4421563"/>
              <a:gd name="connsiteX259" fmla="*/ 668265 w 1740780"/>
              <a:gd name="connsiteY259" fmla="*/ 854642 h 4421563"/>
              <a:gd name="connsiteX260" fmla="*/ 667028 w 1740780"/>
              <a:gd name="connsiteY260" fmla="*/ 724720 h 4421563"/>
              <a:gd name="connsiteX261" fmla="*/ 683113 w 1740780"/>
              <a:gd name="connsiteY261" fmla="*/ 566339 h 4421563"/>
              <a:gd name="connsiteX262" fmla="*/ 681876 w 1740780"/>
              <a:gd name="connsiteY262" fmla="*/ 480961 h 4421563"/>
              <a:gd name="connsiteX263" fmla="*/ 669502 w 1740780"/>
              <a:gd name="connsiteY263" fmla="*/ 525506 h 4421563"/>
              <a:gd name="connsiteX264" fmla="*/ 684351 w 1740780"/>
              <a:gd name="connsiteY264" fmla="*/ 453739 h 4421563"/>
              <a:gd name="connsiteX265" fmla="*/ 673215 w 1740780"/>
              <a:gd name="connsiteY265" fmla="*/ 420331 h 4421563"/>
              <a:gd name="connsiteX266" fmla="*/ 667028 w 1740780"/>
              <a:gd name="connsiteY266" fmla="*/ 373312 h 4421563"/>
              <a:gd name="connsiteX267" fmla="*/ 648467 w 1740780"/>
              <a:gd name="connsiteY267" fmla="*/ 188946 h 4421563"/>
              <a:gd name="connsiteX268" fmla="*/ 680639 w 1740780"/>
              <a:gd name="connsiteY268" fmla="*/ 89958 h 4421563"/>
              <a:gd name="connsiteX269" fmla="*/ 737557 w 1740780"/>
              <a:gd name="connsiteY269" fmla="*/ 39226 h 4421563"/>
              <a:gd name="connsiteX270" fmla="*/ 808086 w 1740780"/>
              <a:gd name="connsiteY270" fmla="*/ 24378 h 4421563"/>
              <a:gd name="connsiteX271" fmla="*/ 871191 w 1740780"/>
              <a:gd name="connsiteY271"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0987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14806 w 1740780"/>
              <a:gd name="connsiteY62" fmla="*/ 1440492 h 4421563"/>
              <a:gd name="connsiteX63" fmla="*/ 1140629 w 1740780"/>
              <a:gd name="connsiteY63" fmla="*/ 1464304 h 4421563"/>
              <a:gd name="connsiteX64" fmla="*/ 1207304 w 1740780"/>
              <a:gd name="connsiteY64" fmla="*/ 1478592 h 4421563"/>
              <a:gd name="connsiteX65" fmla="*/ 1200987 w 1740780"/>
              <a:gd name="connsiteY65" fmla="*/ 1418905 h 4421563"/>
              <a:gd name="connsiteX66" fmla="*/ 1462646 w 1740780"/>
              <a:gd name="connsiteY66" fmla="*/ 1309988 h 4421563"/>
              <a:gd name="connsiteX67" fmla="*/ 1460171 w 1740780"/>
              <a:gd name="connsiteY67" fmla="*/ 1360719 h 4421563"/>
              <a:gd name="connsiteX68" fmla="*/ 1484918 w 1740780"/>
              <a:gd name="connsiteY68" fmla="*/ 1404028 h 4421563"/>
              <a:gd name="connsiteX69" fmla="*/ 1497292 w 1740780"/>
              <a:gd name="connsiteY69" fmla="*/ 1422588 h 4421563"/>
              <a:gd name="connsiteX70" fmla="*/ 1484918 w 1740780"/>
              <a:gd name="connsiteY70" fmla="*/ 1365669 h 4421563"/>
              <a:gd name="connsiteX71" fmla="*/ 1462646 w 1740780"/>
              <a:gd name="connsiteY71" fmla="*/ 1309988 h 4421563"/>
              <a:gd name="connsiteX72" fmla="*/ 1138247 w 1740780"/>
              <a:gd name="connsiteY72" fmla="*/ 826131 h 4421563"/>
              <a:gd name="connsiteX73" fmla="*/ 764392 w 1740780"/>
              <a:gd name="connsiteY73" fmla="*/ 885661 h 4421563"/>
              <a:gd name="connsiteX74" fmla="*/ 623896 w 1740780"/>
              <a:gd name="connsiteY74" fmla="*/ 933286 h 4421563"/>
              <a:gd name="connsiteX75" fmla="*/ 785821 w 1740780"/>
              <a:gd name="connsiteY75" fmla="*/ 1566699 h 4421563"/>
              <a:gd name="connsiteX76" fmla="*/ 942986 w 1740780"/>
              <a:gd name="connsiteY76" fmla="*/ 1500023 h 4421563"/>
              <a:gd name="connsiteX77" fmla="*/ 984048 w 1740780"/>
              <a:gd name="connsiteY77" fmla="*/ 1447123 h 4421563"/>
              <a:gd name="connsiteX78" fmla="*/ 1041688 w 1740780"/>
              <a:gd name="connsiteY78" fmla="*/ 1439665 h 4421563"/>
              <a:gd name="connsiteX79" fmla="*/ 1038606 w 1740780"/>
              <a:gd name="connsiteY79" fmla="*/ 1438110 h 4421563"/>
              <a:gd name="connsiteX80" fmla="*/ 1081469 w 1740780"/>
              <a:gd name="connsiteY80" fmla="*/ 1400011 h 4421563"/>
              <a:gd name="connsiteX81" fmla="*/ 1107662 w 1740780"/>
              <a:gd name="connsiteY81" fmla="*/ 1390486 h 4421563"/>
              <a:gd name="connsiteX82" fmla="*/ 1148143 w 1740780"/>
              <a:gd name="connsiteY82" fmla="*/ 1369055 h 4421563"/>
              <a:gd name="connsiteX83" fmla="*/ 1181516 w 1740780"/>
              <a:gd name="connsiteY83" fmla="*/ 1360497 h 4421563"/>
              <a:gd name="connsiteX84" fmla="*/ 1194574 w 1740780"/>
              <a:gd name="connsiteY84" fmla="*/ 1358311 h 4421563"/>
              <a:gd name="connsiteX85" fmla="*/ 1138247 w 1740780"/>
              <a:gd name="connsiteY85" fmla="*/ 826131 h 4421563"/>
              <a:gd name="connsiteX86" fmla="*/ 1112475 w 1740780"/>
              <a:gd name="connsiteY86" fmla="*/ 290409 h 4421563"/>
              <a:gd name="connsiteX87" fmla="*/ 1116187 w 1740780"/>
              <a:gd name="connsiteY87" fmla="*/ 305257 h 4421563"/>
              <a:gd name="connsiteX88" fmla="*/ 1116187 w 1740780"/>
              <a:gd name="connsiteY88" fmla="*/ 295358 h 4421563"/>
              <a:gd name="connsiteX89" fmla="*/ 1112475 w 1740780"/>
              <a:gd name="connsiteY89" fmla="*/ 290409 h 4421563"/>
              <a:gd name="connsiteX90" fmla="*/ 871191 w 1740780"/>
              <a:gd name="connsiteY90" fmla="*/ 868 h 4421563"/>
              <a:gd name="connsiteX91" fmla="*/ 949144 w 1740780"/>
              <a:gd name="connsiteY91" fmla="*/ 24378 h 4421563"/>
              <a:gd name="connsiteX92" fmla="*/ 999876 w 1740780"/>
              <a:gd name="connsiteY92" fmla="*/ 62736 h 4421563"/>
              <a:gd name="connsiteX93" fmla="*/ 1035759 w 1740780"/>
              <a:gd name="connsiteY93" fmla="*/ 99857 h 4421563"/>
              <a:gd name="connsiteX94" fmla="*/ 1045658 w 1740780"/>
              <a:gd name="connsiteY94" fmla="*/ 120892 h 4421563"/>
              <a:gd name="connsiteX95" fmla="*/ 1095152 w 1740780"/>
              <a:gd name="connsiteY95" fmla="*/ 185234 h 4421563"/>
              <a:gd name="connsiteX96" fmla="*/ 1106288 w 1740780"/>
              <a:gd name="connsiteY96" fmla="*/ 218642 h 4421563"/>
              <a:gd name="connsiteX97" fmla="*/ 1093915 w 1740780"/>
              <a:gd name="connsiteY97" fmla="*/ 187709 h 4421563"/>
              <a:gd name="connsiteX98" fmla="*/ 1107526 w 1740780"/>
              <a:gd name="connsiteY98" fmla="*/ 248339 h 4421563"/>
              <a:gd name="connsiteX99" fmla="*/ 1093915 w 1740780"/>
              <a:gd name="connsiteY99" fmla="*/ 198845 h 4421563"/>
              <a:gd name="connsiteX100" fmla="*/ 1076592 w 1740780"/>
              <a:gd name="connsiteY100" fmla="*/ 183997 h 4421563"/>
              <a:gd name="connsiteX101" fmla="*/ 1097627 w 1740780"/>
              <a:gd name="connsiteY101" fmla="*/ 228541 h 4421563"/>
              <a:gd name="connsiteX102" fmla="*/ 1110000 w 1740780"/>
              <a:gd name="connsiteY102" fmla="*/ 273086 h 4421563"/>
              <a:gd name="connsiteX103" fmla="*/ 1127323 w 1740780"/>
              <a:gd name="connsiteY103" fmla="*/ 306494 h 4421563"/>
              <a:gd name="connsiteX104" fmla="*/ 1117424 w 1740780"/>
              <a:gd name="connsiteY104" fmla="*/ 316393 h 4421563"/>
              <a:gd name="connsiteX105" fmla="*/ 1117424 w 1740780"/>
              <a:gd name="connsiteY105" fmla="*/ 333716 h 4421563"/>
              <a:gd name="connsiteX106" fmla="*/ 1117424 w 1740780"/>
              <a:gd name="connsiteY106" fmla="*/ 354751 h 4421563"/>
              <a:gd name="connsiteX107" fmla="*/ 1134747 w 1740780"/>
              <a:gd name="connsiteY107" fmla="*/ 438891 h 4421563"/>
              <a:gd name="connsiteX108" fmla="*/ 1158257 w 1740780"/>
              <a:gd name="connsiteY108" fmla="*/ 579950 h 4421563"/>
              <a:gd name="connsiteX109" fmla="*/ 1237448 w 1740780"/>
              <a:gd name="connsiteY109" fmla="*/ 692549 h 4421563"/>
              <a:gd name="connsiteX110" fmla="*/ 1299315 w 1740780"/>
              <a:gd name="connsiteY110" fmla="*/ 737093 h 4421563"/>
              <a:gd name="connsiteX111" fmla="*/ 1337673 w 1740780"/>
              <a:gd name="connsiteY111" fmla="*/ 737093 h 4421563"/>
              <a:gd name="connsiteX112" fmla="*/ 1379743 w 1740780"/>
              <a:gd name="connsiteY112" fmla="*/ 749467 h 4421563"/>
              <a:gd name="connsiteX113" fmla="*/ 1428000 w 1740780"/>
              <a:gd name="connsiteY113" fmla="*/ 738331 h 4421563"/>
              <a:gd name="connsiteX114" fmla="*/ 1550498 w 1740780"/>
              <a:gd name="connsiteY114" fmla="*/ 780401 h 4421563"/>
              <a:gd name="connsiteX115" fmla="*/ 1629689 w 1740780"/>
              <a:gd name="connsiteY115" fmla="*/ 833607 h 4421563"/>
              <a:gd name="connsiteX116" fmla="*/ 1642062 w 1740780"/>
              <a:gd name="connsiteY116" fmla="*/ 852167 h 4421563"/>
              <a:gd name="connsiteX117" fmla="*/ 1612366 w 1740780"/>
              <a:gd name="connsiteY117" fmla="*/ 915272 h 4421563"/>
              <a:gd name="connsiteX118" fmla="*/ 1634638 w 1740780"/>
              <a:gd name="connsiteY118" fmla="*/ 927646 h 4421563"/>
              <a:gd name="connsiteX119" fmla="*/ 1649486 w 1740780"/>
              <a:gd name="connsiteY119" fmla="*/ 949918 h 4421563"/>
              <a:gd name="connsiteX120" fmla="*/ 1637113 w 1740780"/>
              <a:gd name="connsiteY120" fmla="*/ 1010548 h 4421563"/>
              <a:gd name="connsiteX121" fmla="*/ 1603704 w 1740780"/>
              <a:gd name="connsiteY121" fmla="*/ 1069941 h 4421563"/>
              <a:gd name="connsiteX122" fmla="*/ 1637113 w 1740780"/>
              <a:gd name="connsiteY122" fmla="*/ 1227085 h 4421563"/>
              <a:gd name="connsiteX123" fmla="*/ 1674233 w 1740780"/>
              <a:gd name="connsiteY123" fmla="*/ 1426300 h 4421563"/>
              <a:gd name="connsiteX124" fmla="*/ 1697743 w 1740780"/>
              <a:gd name="connsiteY124" fmla="*/ 1543849 h 4421563"/>
              <a:gd name="connsiteX125" fmla="*/ 1681657 w 1740780"/>
              <a:gd name="connsiteY125" fmla="*/ 1595818 h 4421563"/>
              <a:gd name="connsiteX126" fmla="*/ 1644537 w 1740780"/>
              <a:gd name="connsiteY126" fmla="*/ 1629226 h 4421563"/>
              <a:gd name="connsiteX127" fmla="*/ 1618552 w 1740780"/>
              <a:gd name="connsiteY127" fmla="*/ 1630463 h 4421563"/>
              <a:gd name="connsiteX128" fmla="*/ 1586381 w 1740780"/>
              <a:gd name="connsiteY128" fmla="*/ 1639125 h 4421563"/>
              <a:gd name="connsiteX129" fmla="*/ 1560397 w 1740780"/>
              <a:gd name="connsiteY129" fmla="*/ 1645312 h 4421563"/>
              <a:gd name="connsiteX130" fmla="*/ 1562872 w 1740780"/>
              <a:gd name="connsiteY130" fmla="*/ 1677483 h 4421563"/>
              <a:gd name="connsiteX131" fmla="*/ 1601229 w 1740780"/>
              <a:gd name="connsiteY131" fmla="*/ 1705942 h 4421563"/>
              <a:gd name="connsiteX132" fmla="*/ 1582669 w 1740780"/>
              <a:gd name="connsiteY132" fmla="*/ 1736876 h 4421563"/>
              <a:gd name="connsiteX133" fmla="*/ 1564109 w 1740780"/>
              <a:gd name="connsiteY133" fmla="*/ 1745537 h 4421563"/>
              <a:gd name="connsiteX134" fmla="*/ 1561634 w 1740780"/>
              <a:gd name="connsiteY134" fmla="*/ 1766572 h 4421563"/>
              <a:gd name="connsiteX135" fmla="*/ 1543074 w 1740780"/>
              <a:gd name="connsiteY135" fmla="*/ 1777708 h 4421563"/>
              <a:gd name="connsiteX136" fmla="*/ 1509665 w 1740780"/>
              <a:gd name="connsiteY136" fmla="*/ 1771522 h 4421563"/>
              <a:gd name="connsiteX137" fmla="*/ 1502241 w 1740780"/>
              <a:gd name="connsiteY137" fmla="*/ 1777708 h 4421563"/>
              <a:gd name="connsiteX138" fmla="*/ 1488630 w 1740780"/>
              <a:gd name="connsiteY138" fmla="*/ 1786370 h 4421563"/>
              <a:gd name="connsiteX139" fmla="*/ 1551735 w 1740780"/>
              <a:gd name="connsiteY139" fmla="*/ 1864323 h 4421563"/>
              <a:gd name="connsiteX140" fmla="*/ 1582669 w 1740780"/>
              <a:gd name="connsiteY140" fmla="*/ 1979397 h 4421563"/>
              <a:gd name="connsiteX141" fmla="*/ 1582669 w 1740780"/>
              <a:gd name="connsiteY141" fmla="*/ 2079622 h 4421563"/>
              <a:gd name="connsiteX142" fmla="*/ 1592568 w 1740780"/>
              <a:gd name="connsiteY142" fmla="*/ 2119218 h 4421563"/>
              <a:gd name="connsiteX143" fmla="*/ 1607416 w 1740780"/>
              <a:gd name="connsiteY143" fmla="*/ 2163763 h 4421563"/>
              <a:gd name="connsiteX144" fmla="*/ 1609891 w 1740780"/>
              <a:gd name="connsiteY144" fmla="*/ 2197171 h 4421563"/>
              <a:gd name="connsiteX145" fmla="*/ 1621027 w 1740780"/>
              <a:gd name="connsiteY145" fmla="*/ 2219443 h 4421563"/>
              <a:gd name="connsiteX146" fmla="*/ 1633401 w 1740780"/>
              <a:gd name="connsiteY146" fmla="*/ 2267700 h 4421563"/>
              <a:gd name="connsiteX147" fmla="*/ 1653198 w 1740780"/>
              <a:gd name="connsiteY147" fmla="*/ 2319669 h 4421563"/>
              <a:gd name="connsiteX148" fmla="*/ 1664334 w 1740780"/>
              <a:gd name="connsiteY148" fmla="*/ 2374113 h 4421563"/>
              <a:gd name="connsiteX149" fmla="*/ 1687844 w 1740780"/>
              <a:gd name="connsiteY149" fmla="*/ 2438455 h 4421563"/>
              <a:gd name="connsiteX150" fmla="*/ 1702692 w 1740780"/>
              <a:gd name="connsiteY150" fmla="*/ 2500323 h 4421563"/>
              <a:gd name="connsiteX151" fmla="*/ 1710116 w 1740780"/>
              <a:gd name="connsiteY151" fmla="*/ 2528782 h 4421563"/>
              <a:gd name="connsiteX152" fmla="*/ 1712591 w 1740780"/>
              <a:gd name="connsiteY152" fmla="*/ 2569614 h 4421563"/>
              <a:gd name="connsiteX153" fmla="*/ 1736101 w 1740780"/>
              <a:gd name="connsiteY153" fmla="*/ 2643856 h 4421563"/>
              <a:gd name="connsiteX154" fmla="*/ 1731151 w 1740780"/>
              <a:gd name="connsiteY154" fmla="*/ 2690875 h 4421563"/>
              <a:gd name="connsiteX155" fmla="*/ 1629689 w 1740780"/>
              <a:gd name="connsiteY155" fmla="*/ 2720571 h 4421563"/>
              <a:gd name="connsiteX156" fmla="*/ 1492342 w 1740780"/>
              <a:gd name="connsiteY156" fmla="*/ 2747793 h 4421563"/>
              <a:gd name="connsiteX157" fmla="*/ 1468833 w 1740780"/>
              <a:gd name="connsiteY157" fmla="*/ 2906174 h 4421563"/>
              <a:gd name="connsiteX158" fmla="*/ 1450272 w 1740780"/>
              <a:gd name="connsiteY158" fmla="*/ 3086828 h 4421563"/>
              <a:gd name="connsiteX159" fmla="*/ 1456459 w 1740780"/>
              <a:gd name="connsiteY159" fmla="*/ 3201902 h 4421563"/>
              <a:gd name="connsiteX160" fmla="*/ 1462646 w 1740780"/>
              <a:gd name="connsiteY160" fmla="*/ 3273668 h 4421563"/>
              <a:gd name="connsiteX161" fmla="*/ 1439136 w 1740780"/>
              <a:gd name="connsiteY161" fmla="*/ 3443186 h 4421563"/>
              <a:gd name="connsiteX162" fmla="*/ 1373556 w 1740780"/>
              <a:gd name="connsiteY162" fmla="*/ 3674571 h 4421563"/>
              <a:gd name="connsiteX163" fmla="*/ 1273331 w 1740780"/>
              <a:gd name="connsiteY163" fmla="*/ 3923279 h 4421563"/>
              <a:gd name="connsiteX164" fmla="*/ 1227549 w 1740780"/>
              <a:gd name="connsiteY164" fmla="*/ 4030928 h 4421563"/>
              <a:gd name="connsiteX165" fmla="*/ 1232498 w 1740780"/>
              <a:gd name="connsiteY165" fmla="*/ 4048251 h 4421563"/>
              <a:gd name="connsiteX166" fmla="*/ 1226311 w 1740780"/>
              <a:gd name="connsiteY166" fmla="*/ 4094033 h 4421563"/>
              <a:gd name="connsiteX167" fmla="*/ 1263432 w 1740780"/>
              <a:gd name="connsiteY167" fmla="*/ 4126205 h 4421563"/>
              <a:gd name="connsiteX168" fmla="*/ 1288179 w 1740780"/>
              <a:gd name="connsiteY168" fmla="*/ 4189310 h 4421563"/>
              <a:gd name="connsiteX169" fmla="*/ 1284467 w 1740780"/>
              <a:gd name="connsiteY169" fmla="*/ 4204158 h 4421563"/>
              <a:gd name="connsiteX170" fmla="*/ 1274568 w 1740780"/>
              <a:gd name="connsiteY170" fmla="*/ 4207870 h 4421563"/>
              <a:gd name="connsiteX171" fmla="*/ 1295603 w 1740780"/>
              <a:gd name="connsiteY171" fmla="*/ 4238804 h 4421563"/>
              <a:gd name="connsiteX172" fmla="*/ 1315401 w 1740780"/>
              <a:gd name="connsiteY172" fmla="*/ 4295722 h 4421563"/>
              <a:gd name="connsiteX173" fmla="*/ 1315401 w 1740780"/>
              <a:gd name="connsiteY173" fmla="*/ 4353878 h 4421563"/>
              <a:gd name="connsiteX174" fmla="*/ 1290654 w 1740780"/>
              <a:gd name="connsiteY174" fmla="*/ 4410796 h 4421563"/>
              <a:gd name="connsiteX175" fmla="*/ 1168156 w 1740780"/>
              <a:gd name="connsiteY175" fmla="*/ 4418220 h 4421563"/>
              <a:gd name="connsiteX176" fmla="*/ 1079066 w 1740780"/>
              <a:gd name="connsiteY176" fmla="*/ 4414508 h 4421563"/>
              <a:gd name="connsiteX177" fmla="*/ 1054319 w 1740780"/>
              <a:gd name="connsiteY177" fmla="*/ 4378625 h 4421563"/>
              <a:gd name="connsiteX178" fmla="*/ 1043183 w 1740780"/>
              <a:gd name="connsiteY178" fmla="*/ 4340267 h 4421563"/>
              <a:gd name="connsiteX179" fmla="*/ 1028335 w 1740780"/>
              <a:gd name="connsiteY179" fmla="*/ 4378625 h 4421563"/>
              <a:gd name="connsiteX180" fmla="*/ 987502 w 1740780"/>
              <a:gd name="connsiteY180" fmla="*/ 4410796 h 4421563"/>
              <a:gd name="connsiteX181" fmla="*/ 871191 w 1740780"/>
              <a:gd name="connsiteY181" fmla="*/ 4412033 h 4421563"/>
              <a:gd name="connsiteX182" fmla="*/ 792000 w 1740780"/>
              <a:gd name="connsiteY182" fmla="*/ 4374913 h 4421563"/>
              <a:gd name="connsiteX183" fmla="*/ 773440 w 1740780"/>
              <a:gd name="connsiteY183" fmla="*/ 4300672 h 4421563"/>
              <a:gd name="connsiteX184" fmla="*/ 788288 w 1740780"/>
              <a:gd name="connsiteY184" fmla="*/ 4242516 h 4421563"/>
              <a:gd name="connsiteX185" fmla="*/ 805611 w 1740780"/>
              <a:gd name="connsiteY185" fmla="*/ 4173224 h 4421563"/>
              <a:gd name="connsiteX186" fmla="*/ 799425 w 1740780"/>
              <a:gd name="connsiteY186" fmla="*/ 4141053 h 4421563"/>
              <a:gd name="connsiteX187" fmla="*/ 821697 w 1740780"/>
              <a:gd name="connsiteY187" fmla="*/ 4103932 h 4421563"/>
              <a:gd name="connsiteX188" fmla="*/ 820460 w 1740780"/>
              <a:gd name="connsiteY188" fmla="*/ 4069286 h 4421563"/>
              <a:gd name="connsiteX189" fmla="*/ 850156 w 1740780"/>
              <a:gd name="connsiteY189" fmla="*/ 4022267 h 4421563"/>
              <a:gd name="connsiteX190" fmla="*/ 866242 w 1740780"/>
              <a:gd name="connsiteY190" fmla="*/ 4002469 h 4421563"/>
              <a:gd name="connsiteX191" fmla="*/ 863767 w 1740780"/>
              <a:gd name="connsiteY191" fmla="*/ 3940602 h 4421563"/>
              <a:gd name="connsiteX192" fmla="*/ 879852 w 1740780"/>
              <a:gd name="connsiteY192" fmla="*/ 3904718 h 4421563"/>
              <a:gd name="connsiteX193" fmla="*/ 882327 w 1740780"/>
              <a:gd name="connsiteY193" fmla="*/ 3842851 h 4421563"/>
              <a:gd name="connsiteX194" fmla="*/ 869954 w 1740780"/>
              <a:gd name="connsiteY194" fmla="*/ 3647349 h 4421563"/>
              <a:gd name="connsiteX195" fmla="*/ 892226 w 1740780"/>
              <a:gd name="connsiteY195" fmla="*/ 3381318 h 4421563"/>
              <a:gd name="connsiteX196" fmla="*/ 950382 w 1740780"/>
              <a:gd name="connsiteY196" fmla="*/ 3235310 h 4421563"/>
              <a:gd name="connsiteX197" fmla="*/ 982553 w 1740780"/>
              <a:gd name="connsiteY197" fmla="*/ 3166019 h 4421563"/>
              <a:gd name="connsiteX198" fmla="*/ 961518 w 1740780"/>
              <a:gd name="connsiteY198" fmla="*/ 3049707 h 4421563"/>
              <a:gd name="connsiteX199" fmla="*/ 895938 w 1740780"/>
              <a:gd name="connsiteY199" fmla="*/ 2870291 h 4421563"/>
              <a:gd name="connsiteX200" fmla="*/ 857580 w 1740780"/>
              <a:gd name="connsiteY200" fmla="*/ 2773778 h 4421563"/>
              <a:gd name="connsiteX201" fmla="*/ 829121 w 1740780"/>
              <a:gd name="connsiteY201" fmla="*/ 2775015 h 4421563"/>
              <a:gd name="connsiteX202" fmla="*/ 816747 w 1740780"/>
              <a:gd name="connsiteY202" fmla="*/ 2766353 h 4421563"/>
              <a:gd name="connsiteX203" fmla="*/ 817985 w 1740780"/>
              <a:gd name="connsiteY203" fmla="*/ 2760167 h 4421563"/>
              <a:gd name="connsiteX204" fmla="*/ 810561 w 1740780"/>
              <a:gd name="connsiteY204" fmla="*/ 2750268 h 4421563"/>
              <a:gd name="connsiteX205" fmla="*/ 811798 w 1740780"/>
              <a:gd name="connsiteY205" fmla="*/ 2740369 h 4421563"/>
              <a:gd name="connsiteX206" fmla="*/ 808086 w 1740780"/>
              <a:gd name="connsiteY206" fmla="*/ 2731708 h 4421563"/>
              <a:gd name="connsiteX207" fmla="*/ 788288 w 1740780"/>
              <a:gd name="connsiteY207" fmla="*/ 2734182 h 4421563"/>
              <a:gd name="connsiteX208" fmla="*/ 772203 w 1740780"/>
              <a:gd name="connsiteY208" fmla="*/ 2740369 h 4421563"/>
              <a:gd name="connsiteX209" fmla="*/ 759829 w 1740780"/>
              <a:gd name="connsiteY209" fmla="*/ 2766353 h 4421563"/>
              <a:gd name="connsiteX210" fmla="*/ 748693 w 1740780"/>
              <a:gd name="connsiteY210" fmla="*/ 2783677 h 4421563"/>
              <a:gd name="connsiteX211" fmla="*/ 736320 w 1740780"/>
              <a:gd name="connsiteY211" fmla="*/ 2814610 h 4421563"/>
              <a:gd name="connsiteX212" fmla="*/ 715285 w 1740780"/>
              <a:gd name="connsiteY212" fmla="*/ 2867816 h 4421563"/>
              <a:gd name="connsiteX213" fmla="*/ 712810 w 1740780"/>
              <a:gd name="connsiteY213" fmla="*/ 2885139 h 4421563"/>
              <a:gd name="connsiteX214" fmla="*/ 707860 w 1740780"/>
              <a:gd name="connsiteY214" fmla="*/ 2893801 h 4421563"/>
              <a:gd name="connsiteX215" fmla="*/ 706623 w 1740780"/>
              <a:gd name="connsiteY215" fmla="*/ 2911124 h 4421563"/>
              <a:gd name="connsiteX216" fmla="*/ 696724 w 1740780"/>
              <a:gd name="connsiteY216" fmla="*/ 2917310 h 4421563"/>
              <a:gd name="connsiteX217" fmla="*/ 558140 w 1740780"/>
              <a:gd name="connsiteY217" fmla="*/ 2907412 h 4421563"/>
              <a:gd name="connsiteX218" fmla="*/ 419556 w 1740780"/>
              <a:gd name="connsiteY218" fmla="*/ 2888852 h 4421563"/>
              <a:gd name="connsiteX219" fmla="*/ 392334 w 1740780"/>
              <a:gd name="connsiteY219" fmla="*/ 2883902 h 4421563"/>
              <a:gd name="connsiteX220" fmla="*/ 361401 w 1740780"/>
              <a:gd name="connsiteY220" fmla="*/ 2860392 h 4421563"/>
              <a:gd name="connsiteX221" fmla="*/ 320568 w 1740780"/>
              <a:gd name="connsiteY221" fmla="*/ 2838120 h 4421563"/>
              <a:gd name="connsiteX222" fmla="*/ 264887 w 1740780"/>
              <a:gd name="connsiteY222" fmla="*/ 2755217 h 4421563"/>
              <a:gd name="connsiteX223" fmla="*/ 153525 w 1740780"/>
              <a:gd name="connsiteY223" fmla="*/ 2584463 h 4421563"/>
              <a:gd name="connsiteX224" fmla="*/ 58249 w 1740780"/>
              <a:gd name="connsiteY224" fmla="*/ 2433506 h 4421563"/>
              <a:gd name="connsiteX225" fmla="*/ 14942 w 1740780"/>
              <a:gd name="connsiteY225" fmla="*/ 2353078 h 4421563"/>
              <a:gd name="connsiteX226" fmla="*/ 93 w 1740780"/>
              <a:gd name="connsiteY226" fmla="*/ 2280074 h 4421563"/>
              <a:gd name="connsiteX227" fmla="*/ 24840 w 1740780"/>
              <a:gd name="connsiteY227" fmla="*/ 2229342 h 4421563"/>
              <a:gd name="connsiteX228" fmla="*/ 55774 w 1740780"/>
              <a:gd name="connsiteY228" fmla="*/ 2215731 h 4421563"/>
              <a:gd name="connsiteX229" fmla="*/ 80521 w 1740780"/>
              <a:gd name="connsiteY229" fmla="*/ 2189747 h 4421563"/>
              <a:gd name="connsiteX230" fmla="*/ 102794 w 1740780"/>
              <a:gd name="connsiteY230" fmla="*/ 2174899 h 4421563"/>
              <a:gd name="connsiteX231" fmla="*/ 183222 w 1740780"/>
              <a:gd name="connsiteY231" fmla="*/ 2101895 h 4421563"/>
              <a:gd name="connsiteX232" fmla="*/ 272311 w 1740780"/>
              <a:gd name="connsiteY232" fmla="*/ 2028891 h 4421563"/>
              <a:gd name="connsiteX233" fmla="*/ 266124 w 1740780"/>
              <a:gd name="connsiteY233" fmla="*/ 1991770 h 4421563"/>
              <a:gd name="connsiteX234" fmla="*/ 350264 w 1740780"/>
              <a:gd name="connsiteY234" fmla="*/ 1844525 h 4421563"/>
              <a:gd name="connsiteX235" fmla="*/ 450490 w 1740780"/>
              <a:gd name="connsiteY235" fmla="*/ 1714603 h 4421563"/>
              <a:gd name="connsiteX236" fmla="*/ 457914 w 1740780"/>
              <a:gd name="connsiteY236" fmla="*/ 1702230 h 4421563"/>
              <a:gd name="connsiteX237" fmla="*/ 462863 w 1740780"/>
              <a:gd name="connsiteY237" fmla="*/ 1670059 h 4421563"/>
              <a:gd name="connsiteX238" fmla="*/ 456677 w 1740780"/>
              <a:gd name="connsiteY238" fmla="*/ 1571070 h 4421563"/>
              <a:gd name="connsiteX239" fmla="*/ 456677 w 1740780"/>
              <a:gd name="connsiteY239" fmla="*/ 1385467 h 4421563"/>
              <a:gd name="connsiteX240" fmla="*/ 461626 w 1740780"/>
              <a:gd name="connsiteY240" fmla="*/ 1314937 h 4421563"/>
              <a:gd name="connsiteX241" fmla="*/ 426980 w 1740780"/>
              <a:gd name="connsiteY241" fmla="*/ 1277817 h 4421563"/>
              <a:gd name="connsiteX242" fmla="*/ 386148 w 1740780"/>
              <a:gd name="connsiteY242" fmla="*/ 1241933 h 4421563"/>
              <a:gd name="connsiteX243" fmla="*/ 377486 w 1740780"/>
              <a:gd name="connsiteY243" fmla="*/ 1224610 h 4421563"/>
              <a:gd name="connsiteX244" fmla="*/ 407183 w 1740780"/>
              <a:gd name="connsiteY244" fmla="*/ 1139233 h 4421563"/>
              <a:gd name="connsiteX245" fmla="*/ 435642 w 1740780"/>
              <a:gd name="connsiteY245" fmla="*/ 1074891 h 4421563"/>
              <a:gd name="connsiteX246" fmla="*/ 445541 w 1740780"/>
              <a:gd name="connsiteY246" fmla="*/ 1016735 h 4421563"/>
              <a:gd name="connsiteX247" fmla="*/ 471525 w 1740780"/>
              <a:gd name="connsiteY247" fmla="*/ 962292 h 4421563"/>
              <a:gd name="connsiteX248" fmla="*/ 482661 w 1740780"/>
              <a:gd name="connsiteY248" fmla="*/ 940019 h 4421563"/>
              <a:gd name="connsiteX249" fmla="*/ 497509 w 1740780"/>
              <a:gd name="connsiteY249" fmla="*/ 926408 h 4421563"/>
              <a:gd name="connsiteX250" fmla="*/ 517307 w 1740780"/>
              <a:gd name="connsiteY250" fmla="*/ 906611 h 4421563"/>
              <a:gd name="connsiteX251" fmla="*/ 537105 w 1740780"/>
              <a:gd name="connsiteY251" fmla="*/ 899187 h 4421563"/>
              <a:gd name="connsiteX252" fmla="*/ 544529 w 1740780"/>
              <a:gd name="connsiteY252" fmla="*/ 889288 h 4421563"/>
              <a:gd name="connsiteX253" fmla="*/ 569276 w 1740780"/>
              <a:gd name="connsiteY253" fmla="*/ 883101 h 4421563"/>
              <a:gd name="connsiteX254" fmla="*/ 590311 w 1740780"/>
              <a:gd name="connsiteY254" fmla="*/ 863303 h 4421563"/>
              <a:gd name="connsiteX255" fmla="*/ 636094 w 1740780"/>
              <a:gd name="connsiteY255" fmla="*/ 863303 h 4421563"/>
              <a:gd name="connsiteX256" fmla="*/ 652180 w 1740780"/>
              <a:gd name="connsiteY256" fmla="*/ 867015 h 4421563"/>
              <a:gd name="connsiteX257" fmla="*/ 658366 w 1740780"/>
              <a:gd name="connsiteY257" fmla="*/ 862066 h 4421563"/>
              <a:gd name="connsiteX258" fmla="*/ 668265 w 1740780"/>
              <a:gd name="connsiteY258" fmla="*/ 854642 h 4421563"/>
              <a:gd name="connsiteX259" fmla="*/ 667028 w 1740780"/>
              <a:gd name="connsiteY259" fmla="*/ 724720 h 4421563"/>
              <a:gd name="connsiteX260" fmla="*/ 683113 w 1740780"/>
              <a:gd name="connsiteY260" fmla="*/ 566339 h 4421563"/>
              <a:gd name="connsiteX261" fmla="*/ 681876 w 1740780"/>
              <a:gd name="connsiteY261" fmla="*/ 480961 h 4421563"/>
              <a:gd name="connsiteX262" fmla="*/ 669502 w 1740780"/>
              <a:gd name="connsiteY262" fmla="*/ 525506 h 4421563"/>
              <a:gd name="connsiteX263" fmla="*/ 684351 w 1740780"/>
              <a:gd name="connsiteY263" fmla="*/ 453739 h 4421563"/>
              <a:gd name="connsiteX264" fmla="*/ 673215 w 1740780"/>
              <a:gd name="connsiteY264" fmla="*/ 420331 h 4421563"/>
              <a:gd name="connsiteX265" fmla="*/ 667028 w 1740780"/>
              <a:gd name="connsiteY265" fmla="*/ 373312 h 4421563"/>
              <a:gd name="connsiteX266" fmla="*/ 648467 w 1740780"/>
              <a:gd name="connsiteY266" fmla="*/ 188946 h 4421563"/>
              <a:gd name="connsiteX267" fmla="*/ 680639 w 1740780"/>
              <a:gd name="connsiteY267" fmla="*/ 89958 h 4421563"/>
              <a:gd name="connsiteX268" fmla="*/ 737557 w 1740780"/>
              <a:gd name="connsiteY268" fmla="*/ 39226 h 4421563"/>
              <a:gd name="connsiteX269" fmla="*/ 808086 w 1740780"/>
              <a:gd name="connsiteY269" fmla="*/ 24378 h 4421563"/>
              <a:gd name="connsiteX270" fmla="*/ 871191 w 1740780"/>
              <a:gd name="connsiteY270"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0987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40629 w 1740780"/>
              <a:gd name="connsiteY62" fmla="*/ 1464304 h 4421563"/>
              <a:gd name="connsiteX63" fmla="*/ 1207304 w 1740780"/>
              <a:gd name="connsiteY63" fmla="*/ 1478592 h 4421563"/>
              <a:gd name="connsiteX64" fmla="*/ 1200987 w 1740780"/>
              <a:gd name="connsiteY64" fmla="*/ 1418905 h 4421563"/>
              <a:gd name="connsiteX65" fmla="*/ 1462646 w 1740780"/>
              <a:gd name="connsiteY65" fmla="*/ 1309988 h 4421563"/>
              <a:gd name="connsiteX66" fmla="*/ 1460171 w 1740780"/>
              <a:gd name="connsiteY66" fmla="*/ 1360719 h 4421563"/>
              <a:gd name="connsiteX67" fmla="*/ 1484918 w 1740780"/>
              <a:gd name="connsiteY67" fmla="*/ 1404028 h 4421563"/>
              <a:gd name="connsiteX68" fmla="*/ 1497292 w 1740780"/>
              <a:gd name="connsiteY68" fmla="*/ 1422588 h 4421563"/>
              <a:gd name="connsiteX69" fmla="*/ 1484918 w 1740780"/>
              <a:gd name="connsiteY69" fmla="*/ 1365669 h 4421563"/>
              <a:gd name="connsiteX70" fmla="*/ 1462646 w 1740780"/>
              <a:gd name="connsiteY70" fmla="*/ 1309988 h 4421563"/>
              <a:gd name="connsiteX71" fmla="*/ 1138247 w 1740780"/>
              <a:gd name="connsiteY71" fmla="*/ 826131 h 4421563"/>
              <a:gd name="connsiteX72" fmla="*/ 764392 w 1740780"/>
              <a:gd name="connsiteY72" fmla="*/ 885661 h 4421563"/>
              <a:gd name="connsiteX73" fmla="*/ 623896 w 1740780"/>
              <a:gd name="connsiteY73" fmla="*/ 933286 h 4421563"/>
              <a:gd name="connsiteX74" fmla="*/ 785821 w 1740780"/>
              <a:gd name="connsiteY74" fmla="*/ 1566699 h 4421563"/>
              <a:gd name="connsiteX75" fmla="*/ 942986 w 1740780"/>
              <a:gd name="connsiteY75" fmla="*/ 1500023 h 4421563"/>
              <a:gd name="connsiteX76" fmla="*/ 984048 w 1740780"/>
              <a:gd name="connsiteY76" fmla="*/ 1447123 h 4421563"/>
              <a:gd name="connsiteX77" fmla="*/ 1041688 w 1740780"/>
              <a:gd name="connsiteY77" fmla="*/ 1439665 h 4421563"/>
              <a:gd name="connsiteX78" fmla="*/ 1038606 w 1740780"/>
              <a:gd name="connsiteY78" fmla="*/ 1438110 h 4421563"/>
              <a:gd name="connsiteX79" fmla="*/ 1081469 w 1740780"/>
              <a:gd name="connsiteY79" fmla="*/ 1400011 h 4421563"/>
              <a:gd name="connsiteX80" fmla="*/ 1107662 w 1740780"/>
              <a:gd name="connsiteY80" fmla="*/ 1390486 h 4421563"/>
              <a:gd name="connsiteX81" fmla="*/ 1148143 w 1740780"/>
              <a:gd name="connsiteY81" fmla="*/ 1369055 h 4421563"/>
              <a:gd name="connsiteX82" fmla="*/ 1181516 w 1740780"/>
              <a:gd name="connsiteY82" fmla="*/ 1360497 h 4421563"/>
              <a:gd name="connsiteX83" fmla="*/ 1194574 w 1740780"/>
              <a:gd name="connsiteY83" fmla="*/ 1358311 h 4421563"/>
              <a:gd name="connsiteX84" fmla="*/ 1138247 w 1740780"/>
              <a:gd name="connsiteY84" fmla="*/ 826131 h 4421563"/>
              <a:gd name="connsiteX85" fmla="*/ 1112475 w 1740780"/>
              <a:gd name="connsiteY85" fmla="*/ 290409 h 4421563"/>
              <a:gd name="connsiteX86" fmla="*/ 1116187 w 1740780"/>
              <a:gd name="connsiteY86" fmla="*/ 305257 h 4421563"/>
              <a:gd name="connsiteX87" fmla="*/ 1116187 w 1740780"/>
              <a:gd name="connsiteY87" fmla="*/ 295358 h 4421563"/>
              <a:gd name="connsiteX88" fmla="*/ 1112475 w 1740780"/>
              <a:gd name="connsiteY88" fmla="*/ 290409 h 4421563"/>
              <a:gd name="connsiteX89" fmla="*/ 871191 w 1740780"/>
              <a:gd name="connsiteY89" fmla="*/ 868 h 4421563"/>
              <a:gd name="connsiteX90" fmla="*/ 949144 w 1740780"/>
              <a:gd name="connsiteY90" fmla="*/ 24378 h 4421563"/>
              <a:gd name="connsiteX91" fmla="*/ 999876 w 1740780"/>
              <a:gd name="connsiteY91" fmla="*/ 62736 h 4421563"/>
              <a:gd name="connsiteX92" fmla="*/ 1035759 w 1740780"/>
              <a:gd name="connsiteY92" fmla="*/ 99857 h 4421563"/>
              <a:gd name="connsiteX93" fmla="*/ 1045658 w 1740780"/>
              <a:gd name="connsiteY93" fmla="*/ 120892 h 4421563"/>
              <a:gd name="connsiteX94" fmla="*/ 1095152 w 1740780"/>
              <a:gd name="connsiteY94" fmla="*/ 185234 h 4421563"/>
              <a:gd name="connsiteX95" fmla="*/ 1106288 w 1740780"/>
              <a:gd name="connsiteY95" fmla="*/ 218642 h 4421563"/>
              <a:gd name="connsiteX96" fmla="*/ 1093915 w 1740780"/>
              <a:gd name="connsiteY96" fmla="*/ 187709 h 4421563"/>
              <a:gd name="connsiteX97" fmla="*/ 1107526 w 1740780"/>
              <a:gd name="connsiteY97" fmla="*/ 248339 h 4421563"/>
              <a:gd name="connsiteX98" fmla="*/ 1093915 w 1740780"/>
              <a:gd name="connsiteY98" fmla="*/ 198845 h 4421563"/>
              <a:gd name="connsiteX99" fmla="*/ 1076592 w 1740780"/>
              <a:gd name="connsiteY99" fmla="*/ 183997 h 4421563"/>
              <a:gd name="connsiteX100" fmla="*/ 1097627 w 1740780"/>
              <a:gd name="connsiteY100" fmla="*/ 228541 h 4421563"/>
              <a:gd name="connsiteX101" fmla="*/ 1110000 w 1740780"/>
              <a:gd name="connsiteY101" fmla="*/ 273086 h 4421563"/>
              <a:gd name="connsiteX102" fmla="*/ 1127323 w 1740780"/>
              <a:gd name="connsiteY102" fmla="*/ 306494 h 4421563"/>
              <a:gd name="connsiteX103" fmla="*/ 1117424 w 1740780"/>
              <a:gd name="connsiteY103" fmla="*/ 316393 h 4421563"/>
              <a:gd name="connsiteX104" fmla="*/ 1117424 w 1740780"/>
              <a:gd name="connsiteY104" fmla="*/ 333716 h 4421563"/>
              <a:gd name="connsiteX105" fmla="*/ 1117424 w 1740780"/>
              <a:gd name="connsiteY105" fmla="*/ 354751 h 4421563"/>
              <a:gd name="connsiteX106" fmla="*/ 1134747 w 1740780"/>
              <a:gd name="connsiteY106" fmla="*/ 438891 h 4421563"/>
              <a:gd name="connsiteX107" fmla="*/ 1158257 w 1740780"/>
              <a:gd name="connsiteY107" fmla="*/ 579950 h 4421563"/>
              <a:gd name="connsiteX108" fmla="*/ 1237448 w 1740780"/>
              <a:gd name="connsiteY108" fmla="*/ 692549 h 4421563"/>
              <a:gd name="connsiteX109" fmla="*/ 1299315 w 1740780"/>
              <a:gd name="connsiteY109" fmla="*/ 737093 h 4421563"/>
              <a:gd name="connsiteX110" fmla="*/ 1337673 w 1740780"/>
              <a:gd name="connsiteY110" fmla="*/ 737093 h 4421563"/>
              <a:gd name="connsiteX111" fmla="*/ 1379743 w 1740780"/>
              <a:gd name="connsiteY111" fmla="*/ 749467 h 4421563"/>
              <a:gd name="connsiteX112" fmla="*/ 1428000 w 1740780"/>
              <a:gd name="connsiteY112" fmla="*/ 738331 h 4421563"/>
              <a:gd name="connsiteX113" fmla="*/ 1550498 w 1740780"/>
              <a:gd name="connsiteY113" fmla="*/ 780401 h 4421563"/>
              <a:gd name="connsiteX114" fmla="*/ 1629689 w 1740780"/>
              <a:gd name="connsiteY114" fmla="*/ 833607 h 4421563"/>
              <a:gd name="connsiteX115" fmla="*/ 1642062 w 1740780"/>
              <a:gd name="connsiteY115" fmla="*/ 852167 h 4421563"/>
              <a:gd name="connsiteX116" fmla="*/ 1612366 w 1740780"/>
              <a:gd name="connsiteY116" fmla="*/ 915272 h 4421563"/>
              <a:gd name="connsiteX117" fmla="*/ 1634638 w 1740780"/>
              <a:gd name="connsiteY117" fmla="*/ 927646 h 4421563"/>
              <a:gd name="connsiteX118" fmla="*/ 1649486 w 1740780"/>
              <a:gd name="connsiteY118" fmla="*/ 949918 h 4421563"/>
              <a:gd name="connsiteX119" fmla="*/ 1637113 w 1740780"/>
              <a:gd name="connsiteY119" fmla="*/ 1010548 h 4421563"/>
              <a:gd name="connsiteX120" fmla="*/ 1603704 w 1740780"/>
              <a:gd name="connsiteY120" fmla="*/ 1069941 h 4421563"/>
              <a:gd name="connsiteX121" fmla="*/ 1637113 w 1740780"/>
              <a:gd name="connsiteY121" fmla="*/ 1227085 h 4421563"/>
              <a:gd name="connsiteX122" fmla="*/ 1674233 w 1740780"/>
              <a:gd name="connsiteY122" fmla="*/ 1426300 h 4421563"/>
              <a:gd name="connsiteX123" fmla="*/ 1697743 w 1740780"/>
              <a:gd name="connsiteY123" fmla="*/ 1543849 h 4421563"/>
              <a:gd name="connsiteX124" fmla="*/ 1681657 w 1740780"/>
              <a:gd name="connsiteY124" fmla="*/ 1595818 h 4421563"/>
              <a:gd name="connsiteX125" fmla="*/ 1644537 w 1740780"/>
              <a:gd name="connsiteY125" fmla="*/ 1629226 h 4421563"/>
              <a:gd name="connsiteX126" fmla="*/ 1618552 w 1740780"/>
              <a:gd name="connsiteY126" fmla="*/ 1630463 h 4421563"/>
              <a:gd name="connsiteX127" fmla="*/ 1586381 w 1740780"/>
              <a:gd name="connsiteY127" fmla="*/ 1639125 h 4421563"/>
              <a:gd name="connsiteX128" fmla="*/ 1560397 w 1740780"/>
              <a:gd name="connsiteY128" fmla="*/ 1645312 h 4421563"/>
              <a:gd name="connsiteX129" fmla="*/ 1562872 w 1740780"/>
              <a:gd name="connsiteY129" fmla="*/ 1677483 h 4421563"/>
              <a:gd name="connsiteX130" fmla="*/ 1601229 w 1740780"/>
              <a:gd name="connsiteY130" fmla="*/ 1705942 h 4421563"/>
              <a:gd name="connsiteX131" fmla="*/ 1582669 w 1740780"/>
              <a:gd name="connsiteY131" fmla="*/ 1736876 h 4421563"/>
              <a:gd name="connsiteX132" fmla="*/ 1564109 w 1740780"/>
              <a:gd name="connsiteY132" fmla="*/ 1745537 h 4421563"/>
              <a:gd name="connsiteX133" fmla="*/ 1561634 w 1740780"/>
              <a:gd name="connsiteY133" fmla="*/ 1766572 h 4421563"/>
              <a:gd name="connsiteX134" fmla="*/ 1543074 w 1740780"/>
              <a:gd name="connsiteY134" fmla="*/ 1777708 h 4421563"/>
              <a:gd name="connsiteX135" fmla="*/ 1509665 w 1740780"/>
              <a:gd name="connsiteY135" fmla="*/ 1771522 h 4421563"/>
              <a:gd name="connsiteX136" fmla="*/ 1502241 w 1740780"/>
              <a:gd name="connsiteY136" fmla="*/ 1777708 h 4421563"/>
              <a:gd name="connsiteX137" fmla="*/ 1488630 w 1740780"/>
              <a:gd name="connsiteY137" fmla="*/ 1786370 h 4421563"/>
              <a:gd name="connsiteX138" fmla="*/ 1551735 w 1740780"/>
              <a:gd name="connsiteY138" fmla="*/ 1864323 h 4421563"/>
              <a:gd name="connsiteX139" fmla="*/ 1582669 w 1740780"/>
              <a:gd name="connsiteY139" fmla="*/ 1979397 h 4421563"/>
              <a:gd name="connsiteX140" fmla="*/ 1582669 w 1740780"/>
              <a:gd name="connsiteY140" fmla="*/ 2079622 h 4421563"/>
              <a:gd name="connsiteX141" fmla="*/ 1592568 w 1740780"/>
              <a:gd name="connsiteY141" fmla="*/ 2119218 h 4421563"/>
              <a:gd name="connsiteX142" fmla="*/ 1607416 w 1740780"/>
              <a:gd name="connsiteY142" fmla="*/ 2163763 h 4421563"/>
              <a:gd name="connsiteX143" fmla="*/ 1609891 w 1740780"/>
              <a:gd name="connsiteY143" fmla="*/ 2197171 h 4421563"/>
              <a:gd name="connsiteX144" fmla="*/ 1621027 w 1740780"/>
              <a:gd name="connsiteY144" fmla="*/ 2219443 h 4421563"/>
              <a:gd name="connsiteX145" fmla="*/ 1633401 w 1740780"/>
              <a:gd name="connsiteY145" fmla="*/ 2267700 h 4421563"/>
              <a:gd name="connsiteX146" fmla="*/ 1653198 w 1740780"/>
              <a:gd name="connsiteY146" fmla="*/ 2319669 h 4421563"/>
              <a:gd name="connsiteX147" fmla="*/ 1664334 w 1740780"/>
              <a:gd name="connsiteY147" fmla="*/ 2374113 h 4421563"/>
              <a:gd name="connsiteX148" fmla="*/ 1687844 w 1740780"/>
              <a:gd name="connsiteY148" fmla="*/ 2438455 h 4421563"/>
              <a:gd name="connsiteX149" fmla="*/ 1702692 w 1740780"/>
              <a:gd name="connsiteY149" fmla="*/ 2500323 h 4421563"/>
              <a:gd name="connsiteX150" fmla="*/ 1710116 w 1740780"/>
              <a:gd name="connsiteY150" fmla="*/ 2528782 h 4421563"/>
              <a:gd name="connsiteX151" fmla="*/ 1712591 w 1740780"/>
              <a:gd name="connsiteY151" fmla="*/ 2569614 h 4421563"/>
              <a:gd name="connsiteX152" fmla="*/ 1736101 w 1740780"/>
              <a:gd name="connsiteY152" fmla="*/ 2643856 h 4421563"/>
              <a:gd name="connsiteX153" fmla="*/ 1731151 w 1740780"/>
              <a:gd name="connsiteY153" fmla="*/ 2690875 h 4421563"/>
              <a:gd name="connsiteX154" fmla="*/ 1629689 w 1740780"/>
              <a:gd name="connsiteY154" fmla="*/ 2720571 h 4421563"/>
              <a:gd name="connsiteX155" fmla="*/ 1492342 w 1740780"/>
              <a:gd name="connsiteY155" fmla="*/ 2747793 h 4421563"/>
              <a:gd name="connsiteX156" fmla="*/ 1468833 w 1740780"/>
              <a:gd name="connsiteY156" fmla="*/ 2906174 h 4421563"/>
              <a:gd name="connsiteX157" fmla="*/ 1450272 w 1740780"/>
              <a:gd name="connsiteY157" fmla="*/ 3086828 h 4421563"/>
              <a:gd name="connsiteX158" fmla="*/ 1456459 w 1740780"/>
              <a:gd name="connsiteY158" fmla="*/ 3201902 h 4421563"/>
              <a:gd name="connsiteX159" fmla="*/ 1462646 w 1740780"/>
              <a:gd name="connsiteY159" fmla="*/ 3273668 h 4421563"/>
              <a:gd name="connsiteX160" fmla="*/ 1439136 w 1740780"/>
              <a:gd name="connsiteY160" fmla="*/ 3443186 h 4421563"/>
              <a:gd name="connsiteX161" fmla="*/ 1373556 w 1740780"/>
              <a:gd name="connsiteY161" fmla="*/ 3674571 h 4421563"/>
              <a:gd name="connsiteX162" fmla="*/ 1273331 w 1740780"/>
              <a:gd name="connsiteY162" fmla="*/ 3923279 h 4421563"/>
              <a:gd name="connsiteX163" fmla="*/ 1227549 w 1740780"/>
              <a:gd name="connsiteY163" fmla="*/ 4030928 h 4421563"/>
              <a:gd name="connsiteX164" fmla="*/ 1232498 w 1740780"/>
              <a:gd name="connsiteY164" fmla="*/ 4048251 h 4421563"/>
              <a:gd name="connsiteX165" fmla="*/ 1226311 w 1740780"/>
              <a:gd name="connsiteY165" fmla="*/ 4094033 h 4421563"/>
              <a:gd name="connsiteX166" fmla="*/ 1263432 w 1740780"/>
              <a:gd name="connsiteY166" fmla="*/ 4126205 h 4421563"/>
              <a:gd name="connsiteX167" fmla="*/ 1288179 w 1740780"/>
              <a:gd name="connsiteY167" fmla="*/ 4189310 h 4421563"/>
              <a:gd name="connsiteX168" fmla="*/ 1284467 w 1740780"/>
              <a:gd name="connsiteY168" fmla="*/ 4204158 h 4421563"/>
              <a:gd name="connsiteX169" fmla="*/ 1274568 w 1740780"/>
              <a:gd name="connsiteY169" fmla="*/ 4207870 h 4421563"/>
              <a:gd name="connsiteX170" fmla="*/ 1295603 w 1740780"/>
              <a:gd name="connsiteY170" fmla="*/ 4238804 h 4421563"/>
              <a:gd name="connsiteX171" fmla="*/ 1315401 w 1740780"/>
              <a:gd name="connsiteY171" fmla="*/ 4295722 h 4421563"/>
              <a:gd name="connsiteX172" fmla="*/ 1315401 w 1740780"/>
              <a:gd name="connsiteY172" fmla="*/ 4353878 h 4421563"/>
              <a:gd name="connsiteX173" fmla="*/ 1290654 w 1740780"/>
              <a:gd name="connsiteY173" fmla="*/ 4410796 h 4421563"/>
              <a:gd name="connsiteX174" fmla="*/ 1168156 w 1740780"/>
              <a:gd name="connsiteY174" fmla="*/ 4418220 h 4421563"/>
              <a:gd name="connsiteX175" fmla="*/ 1079066 w 1740780"/>
              <a:gd name="connsiteY175" fmla="*/ 4414508 h 4421563"/>
              <a:gd name="connsiteX176" fmla="*/ 1054319 w 1740780"/>
              <a:gd name="connsiteY176" fmla="*/ 4378625 h 4421563"/>
              <a:gd name="connsiteX177" fmla="*/ 1043183 w 1740780"/>
              <a:gd name="connsiteY177" fmla="*/ 4340267 h 4421563"/>
              <a:gd name="connsiteX178" fmla="*/ 1028335 w 1740780"/>
              <a:gd name="connsiteY178" fmla="*/ 4378625 h 4421563"/>
              <a:gd name="connsiteX179" fmla="*/ 987502 w 1740780"/>
              <a:gd name="connsiteY179" fmla="*/ 4410796 h 4421563"/>
              <a:gd name="connsiteX180" fmla="*/ 871191 w 1740780"/>
              <a:gd name="connsiteY180" fmla="*/ 4412033 h 4421563"/>
              <a:gd name="connsiteX181" fmla="*/ 792000 w 1740780"/>
              <a:gd name="connsiteY181" fmla="*/ 4374913 h 4421563"/>
              <a:gd name="connsiteX182" fmla="*/ 773440 w 1740780"/>
              <a:gd name="connsiteY182" fmla="*/ 4300672 h 4421563"/>
              <a:gd name="connsiteX183" fmla="*/ 788288 w 1740780"/>
              <a:gd name="connsiteY183" fmla="*/ 4242516 h 4421563"/>
              <a:gd name="connsiteX184" fmla="*/ 805611 w 1740780"/>
              <a:gd name="connsiteY184" fmla="*/ 4173224 h 4421563"/>
              <a:gd name="connsiteX185" fmla="*/ 799425 w 1740780"/>
              <a:gd name="connsiteY185" fmla="*/ 4141053 h 4421563"/>
              <a:gd name="connsiteX186" fmla="*/ 821697 w 1740780"/>
              <a:gd name="connsiteY186" fmla="*/ 4103932 h 4421563"/>
              <a:gd name="connsiteX187" fmla="*/ 820460 w 1740780"/>
              <a:gd name="connsiteY187" fmla="*/ 4069286 h 4421563"/>
              <a:gd name="connsiteX188" fmla="*/ 850156 w 1740780"/>
              <a:gd name="connsiteY188" fmla="*/ 4022267 h 4421563"/>
              <a:gd name="connsiteX189" fmla="*/ 866242 w 1740780"/>
              <a:gd name="connsiteY189" fmla="*/ 4002469 h 4421563"/>
              <a:gd name="connsiteX190" fmla="*/ 863767 w 1740780"/>
              <a:gd name="connsiteY190" fmla="*/ 3940602 h 4421563"/>
              <a:gd name="connsiteX191" fmla="*/ 879852 w 1740780"/>
              <a:gd name="connsiteY191" fmla="*/ 3904718 h 4421563"/>
              <a:gd name="connsiteX192" fmla="*/ 882327 w 1740780"/>
              <a:gd name="connsiteY192" fmla="*/ 3842851 h 4421563"/>
              <a:gd name="connsiteX193" fmla="*/ 869954 w 1740780"/>
              <a:gd name="connsiteY193" fmla="*/ 3647349 h 4421563"/>
              <a:gd name="connsiteX194" fmla="*/ 892226 w 1740780"/>
              <a:gd name="connsiteY194" fmla="*/ 3381318 h 4421563"/>
              <a:gd name="connsiteX195" fmla="*/ 950382 w 1740780"/>
              <a:gd name="connsiteY195" fmla="*/ 3235310 h 4421563"/>
              <a:gd name="connsiteX196" fmla="*/ 982553 w 1740780"/>
              <a:gd name="connsiteY196" fmla="*/ 3166019 h 4421563"/>
              <a:gd name="connsiteX197" fmla="*/ 961518 w 1740780"/>
              <a:gd name="connsiteY197" fmla="*/ 3049707 h 4421563"/>
              <a:gd name="connsiteX198" fmla="*/ 895938 w 1740780"/>
              <a:gd name="connsiteY198" fmla="*/ 2870291 h 4421563"/>
              <a:gd name="connsiteX199" fmla="*/ 857580 w 1740780"/>
              <a:gd name="connsiteY199" fmla="*/ 2773778 h 4421563"/>
              <a:gd name="connsiteX200" fmla="*/ 829121 w 1740780"/>
              <a:gd name="connsiteY200" fmla="*/ 2775015 h 4421563"/>
              <a:gd name="connsiteX201" fmla="*/ 816747 w 1740780"/>
              <a:gd name="connsiteY201" fmla="*/ 2766353 h 4421563"/>
              <a:gd name="connsiteX202" fmla="*/ 817985 w 1740780"/>
              <a:gd name="connsiteY202" fmla="*/ 2760167 h 4421563"/>
              <a:gd name="connsiteX203" fmla="*/ 810561 w 1740780"/>
              <a:gd name="connsiteY203" fmla="*/ 2750268 h 4421563"/>
              <a:gd name="connsiteX204" fmla="*/ 811798 w 1740780"/>
              <a:gd name="connsiteY204" fmla="*/ 2740369 h 4421563"/>
              <a:gd name="connsiteX205" fmla="*/ 808086 w 1740780"/>
              <a:gd name="connsiteY205" fmla="*/ 2731708 h 4421563"/>
              <a:gd name="connsiteX206" fmla="*/ 788288 w 1740780"/>
              <a:gd name="connsiteY206" fmla="*/ 2734182 h 4421563"/>
              <a:gd name="connsiteX207" fmla="*/ 772203 w 1740780"/>
              <a:gd name="connsiteY207" fmla="*/ 2740369 h 4421563"/>
              <a:gd name="connsiteX208" fmla="*/ 759829 w 1740780"/>
              <a:gd name="connsiteY208" fmla="*/ 2766353 h 4421563"/>
              <a:gd name="connsiteX209" fmla="*/ 748693 w 1740780"/>
              <a:gd name="connsiteY209" fmla="*/ 2783677 h 4421563"/>
              <a:gd name="connsiteX210" fmla="*/ 736320 w 1740780"/>
              <a:gd name="connsiteY210" fmla="*/ 2814610 h 4421563"/>
              <a:gd name="connsiteX211" fmla="*/ 715285 w 1740780"/>
              <a:gd name="connsiteY211" fmla="*/ 2867816 h 4421563"/>
              <a:gd name="connsiteX212" fmla="*/ 712810 w 1740780"/>
              <a:gd name="connsiteY212" fmla="*/ 2885139 h 4421563"/>
              <a:gd name="connsiteX213" fmla="*/ 707860 w 1740780"/>
              <a:gd name="connsiteY213" fmla="*/ 2893801 h 4421563"/>
              <a:gd name="connsiteX214" fmla="*/ 706623 w 1740780"/>
              <a:gd name="connsiteY214" fmla="*/ 2911124 h 4421563"/>
              <a:gd name="connsiteX215" fmla="*/ 696724 w 1740780"/>
              <a:gd name="connsiteY215" fmla="*/ 2917310 h 4421563"/>
              <a:gd name="connsiteX216" fmla="*/ 558140 w 1740780"/>
              <a:gd name="connsiteY216" fmla="*/ 2907412 h 4421563"/>
              <a:gd name="connsiteX217" fmla="*/ 419556 w 1740780"/>
              <a:gd name="connsiteY217" fmla="*/ 2888852 h 4421563"/>
              <a:gd name="connsiteX218" fmla="*/ 392334 w 1740780"/>
              <a:gd name="connsiteY218" fmla="*/ 2883902 h 4421563"/>
              <a:gd name="connsiteX219" fmla="*/ 361401 w 1740780"/>
              <a:gd name="connsiteY219" fmla="*/ 2860392 h 4421563"/>
              <a:gd name="connsiteX220" fmla="*/ 320568 w 1740780"/>
              <a:gd name="connsiteY220" fmla="*/ 2838120 h 4421563"/>
              <a:gd name="connsiteX221" fmla="*/ 264887 w 1740780"/>
              <a:gd name="connsiteY221" fmla="*/ 2755217 h 4421563"/>
              <a:gd name="connsiteX222" fmla="*/ 153525 w 1740780"/>
              <a:gd name="connsiteY222" fmla="*/ 2584463 h 4421563"/>
              <a:gd name="connsiteX223" fmla="*/ 58249 w 1740780"/>
              <a:gd name="connsiteY223" fmla="*/ 2433506 h 4421563"/>
              <a:gd name="connsiteX224" fmla="*/ 14942 w 1740780"/>
              <a:gd name="connsiteY224" fmla="*/ 2353078 h 4421563"/>
              <a:gd name="connsiteX225" fmla="*/ 93 w 1740780"/>
              <a:gd name="connsiteY225" fmla="*/ 2280074 h 4421563"/>
              <a:gd name="connsiteX226" fmla="*/ 24840 w 1740780"/>
              <a:gd name="connsiteY226" fmla="*/ 2229342 h 4421563"/>
              <a:gd name="connsiteX227" fmla="*/ 55774 w 1740780"/>
              <a:gd name="connsiteY227" fmla="*/ 2215731 h 4421563"/>
              <a:gd name="connsiteX228" fmla="*/ 80521 w 1740780"/>
              <a:gd name="connsiteY228" fmla="*/ 2189747 h 4421563"/>
              <a:gd name="connsiteX229" fmla="*/ 102794 w 1740780"/>
              <a:gd name="connsiteY229" fmla="*/ 2174899 h 4421563"/>
              <a:gd name="connsiteX230" fmla="*/ 183222 w 1740780"/>
              <a:gd name="connsiteY230" fmla="*/ 2101895 h 4421563"/>
              <a:gd name="connsiteX231" fmla="*/ 272311 w 1740780"/>
              <a:gd name="connsiteY231" fmla="*/ 2028891 h 4421563"/>
              <a:gd name="connsiteX232" fmla="*/ 266124 w 1740780"/>
              <a:gd name="connsiteY232" fmla="*/ 1991770 h 4421563"/>
              <a:gd name="connsiteX233" fmla="*/ 350264 w 1740780"/>
              <a:gd name="connsiteY233" fmla="*/ 1844525 h 4421563"/>
              <a:gd name="connsiteX234" fmla="*/ 450490 w 1740780"/>
              <a:gd name="connsiteY234" fmla="*/ 1714603 h 4421563"/>
              <a:gd name="connsiteX235" fmla="*/ 457914 w 1740780"/>
              <a:gd name="connsiteY235" fmla="*/ 1702230 h 4421563"/>
              <a:gd name="connsiteX236" fmla="*/ 462863 w 1740780"/>
              <a:gd name="connsiteY236" fmla="*/ 1670059 h 4421563"/>
              <a:gd name="connsiteX237" fmla="*/ 456677 w 1740780"/>
              <a:gd name="connsiteY237" fmla="*/ 1571070 h 4421563"/>
              <a:gd name="connsiteX238" fmla="*/ 456677 w 1740780"/>
              <a:gd name="connsiteY238" fmla="*/ 1385467 h 4421563"/>
              <a:gd name="connsiteX239" fmla="*/ 461626 w 1740780"/>
              <a:gd name="connsiteY239" fmla="*/ 1314937 h 4421563"/>
              <a:gd name="connsiteX240" fmla="*/ 426980 w 1740780"/>
              <a:gd name="connsiteY240" fmla="*/ 1277817 h 4421563"/>
              <a:gd name="connsiteX241" fmla="*/ 386148 w 1740780"/>
              <a:gd name="connsiteY241" fmla="*/ 1241933 h 4421563"/>
              <a:gd name="connsiteX242" fmla="*/ 377486 w 1740780"/>
              <a:gd name="connsiteY242" fmla="*/ 1224610 h 4421563"/>
              <a:gd name="connsiteX243" fmla="*/ 407183 w 1740780"/>
              <a:gd name="connsiteY243" fmla="*/ 1139233 h 4421563"/>
              <a:gd name="connsiteX244" fmla="*/ 435642 w 1740780"/>
              <a:gd name="connsiteY244" fmla="*/ 1074891 h 4421563"/>
              <a:gd name="connsiteX245" fmla="*/ 445541 w 1740780"/>
              <a:gd name="connsiteY245" fmla="*/ 1016735 h 4421563"/>
              <a:gd name="connsiteX246" fmla="*/ 471525 w 1740780"/>
              <a:gd name="connsiteY246" fmla="*/ 962292 h 4421563"/>
              <a:gd name="connsiteX247" fmla="*/ 482661 w 1740780"/>
              <a:gd name="connsiteY247" fmla="*/ 940019 h 4421563"/>
              <a:gd name="connsiteX248" fmla="*/ 497509 w 1740780"/>
              <a:gd name="connsiteY248" fmla="*/ 926408 h 4421563"/>
              <a:gd name="connsiteX249" fmla="*/ 517307 w 1740780"/>
              <a:gd name="connsiteY249" fmla="*/ 906611 h 4421563"/>
              <a:gd name="connsiteX250" fmla="*/ 537105 w 1740780"/>
              <a:gd name="connsiteY250" fmla="*/ 899187 h 4421563"/>
              <a:gd name="connsiteX251" fmla="*/ 544529 w 1740780"/>
              <a:gd name="connsiteY251" fmla="*/ 889288 h 4421563"/>
              <a:gd name="connsiteX252" fmla="*/ 569276 w 1740780"/>
              <a:gd name="connsiteY252" fmla="*/ 883101 h 4421563"/>
              <a:gd name="connsiteX253" fmla="*/ 590311 w 1740780"/>
              <a:gd name="connsiteY253" fmla="*/ 863303 h 4421563"/>
              <a:gd name="connsiteX254" fmla="*/ 636094 w 1740780"/>
              <a:gd name="connsiteY254" fmla="*/ 863303 h 4421563"/>
              <a:gd name="connsiteX255" fmla="*/ 652180 w 1740780"/>
              <a:gd name="connsiteY255" fmla="*/ 867015 h 4421563"/>
              <a:gd name="connsiteX256" fmla="*/ 658366 w 1740780"/>
              <a:gd name="connsiteY256" fmla="*/ 862066 h 4421563"/>
              <a:gd name="connsiteX257" fmla="*/ 668265 w 1740780"/>
              <a:gd name="connsiteY257" fmla="*/ 854642 h 4421563"/>
              <a:gd name="connsiteX258" fmla="*/ 667028 w 1740780"/>
              <a:gd name="connsiteY258" fmla="*/ 724720 h 4421563"/>
              <a:gd name="connsiteX259" fmla="*/ 683113 w 1740780"/>
              <a:gd name="connsiteY259" fmla="*/ 566339 h 4421563"/>
              <a:gd name="connsiteX260" fmla="*/ 681876 w 1740780"/>
              <a:gd name="connsiteY260" fmla="*/ 480961 h 4421563"/>
              <a:gd name="connsiteX261" fmla="*/ 669502 w 1740780"/>
              <a:gd name="connsiteY261" fmla="*/ 525506 h 4421563"/>
              <a:gd name="connsiteX262" fmla="*/ 684351 w 1740780"/>
              <a:gd name="connsiteY262" fmla="*/ 453739 h 4421563"/>
              <a:gd name="connsiteX263" fmla="*/ 673215 w 1740780"/>
              <a:gd name="connsiteY263" fmla="*/ 420331 h 4421563"/>
              <a:gd name="connsiteX264" fmla="*/ 667028 w 1740780"/>
              <a:gd name="connsiteY264" fmla="*/ 373312 h 4421563"/>
              <a:gd name="connsiteX265" fmla="*/ 648467 w 1740780"/>
              <a:gd name="connsiteY265" fmla="*/ 188946 h 4421563"/>
              <a:gd name="connsiteX266" fmla="*/ 680639 w 1740780"/>
              <a:gd name="connsiteY266" fmla="*/ 89958 h 4421563"/>
              <a:gd name="connsiteX267" fmla="*/ 737557 w 1740780"/>
              <a:gd name="connsiteY267" fmla="*/ 39226 h 4421563"/>
              <a:gd name="connsiteX268" fmla="*/ 808086 w 1740780"/>
              <a:gd name="connsiteY268" fmla="*/ 24378 h 4421563"/>
              <a:gd name="connsiteX269" fmla="*/ 871191 w 1740780"/>
              <a:gd name="connsiteY269"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0987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31104 w 1740780"/>
              <a:gd name="connsiteY62" fmla="*/ 1464304 h 4421563"/>
              <a:gd name="connsiteX63" fmla="*/ 1207304 w 1740780"/>
              <a:gd name="connsiteY63" fmla="*/ 1478592 h 4421563"/>
              <a:gd name="connsiteX64" fmla="*/ 1200987 w 1740780"/>
              <a:gd name="connsiteY64" fmla="*/ 1418905 h 4421563"/>
              <a:gd name="connsiteX65" fmla="*/ 1462646 w 1740780"/>
              <a:gd name="connsiteY65" fmla="*/ 1309988 h 4421563"/>
              <a:gd name="connsiteX66" fmla="*/ 1460171 w 1740780"/>
              <a:gd name="connsiteY66" fmla="*/ 1360719 h 4421563"/>
              <a:gd name="connsiteX67" fmla="*/ 1484918 w 1740780"/>
              <a:gd name="connsiteY67" fmla="*/ 1404028 h 4421563"/>
              <a:gd name="connsiteX68" fmla="*/ 1497292 w 1740780"/>
              <a:gd name="connsiteY68" fmla="*/ 1422588 h 4421563"/>
              <a:gd name="connsiteX69" fmla="*/ 1484918 w 1740780"/>
              <a:gd name="connsiteY69" fmla="*/ 1365669 h 4421563"/>
              <a:gd name="connsiteX70" fmla="*/ 1462646 w 1740780"/>
              <a:gd name="connsiteY70" fmla="*/ 1309988 h 4421563"/>
              <a:gd name="connsiteX71" fmla="*/ 1138247 w 1740780"/>
              <a:gd name="connsiteY71" fmla="*/ 826131 h 4421563"/>
              <a:gd name="connsiteX72" fmla="*/ 764392 w 1740780"/>
              <a:gd name="connsiteY72" fmla="*/ 885661 h 4421563"/>
              <a:gd name="connsiteX73" fmla="*/ 623896 w 1740780"/>
              <a:gd name="connsiteY73" fmla="*/ 933286 h 4421563"/>
              <a:gd name="connsiteX74" fmla="*/ 785821 w 1740780"/>
              <a:gd name="connsiteY74" fmla="*/ 1566699 h 4421563"/>
              <a:gd name="connsiteX75" fmla="*/ 942986 w 1740780"/>
              <a:gd name="connsiteY75" fmla="*/ 1500023 h 4421563"/>
              <a:gd name="connsiteX76" fmla="*/ 984048 w 1740780"/>
              <a:gd name="connsiteY76" fmla="*/ 1447123 h 4421563"/>
              <a:gd name="connsiteX77" fmla="*/ 1041688 w 1740780"/>
              <a:gd name="connsiteY77" fmla="*/ 1439665 h 4421563"/>
              <a:gd name="connsiteX78" fmla="*/ 1038606 w 1740780"/>
              <a:gd name="connsiteY78" fmla="*/ 1438110 h 4421563"/>
              <a:gd name="connsiteX79" fmla="*/ 1081469 w 1740780"/>
              <a:gd name="connsiteY79" fmla="*/ 1400011 h 4421563"/>
              <a:gd name="connsiteX80" fmla="*/ 1107662 w 1740780"/>
              <a:gd name="connsiteY80" fmla="*/ 1390486 h 4421563"/>
              <a:gd name="connsiteX81" fmla="*/ 1148143 w 1740780"/>
              <a:gd name="connsiteY81" fmla="*/ 1369055 h 4421563"/>
              <a:gd name="connsiteX82" fmla="*/ 1181516 w 1740780"/>
              <a:gd name="connsiteY82" fmla="*/ 1360497 h 4421563"/>
              <a:gd name="connsiteX83" fmla="*/ 1194574 w 1740780"/>
              <a:gd name="connsiteY83" fmla="*/ 1358311 h 4421563"/>
              <a:gd name="connsiteX84" fmla="*/ 1138247 w 1740780"/>
              <a:gd name="connsiteY84" fmla="*/ 826131 h 4421563"/>
              <a:gd name="connsiteX85" fmla="*/ 1112475 w 1740780"/>
              <a:gd name="connsiteY85" fmla="*/ 290409 h 4421563"/>
              <a:gd name="connsiteX86" fmla="*/ 1116187 w 1740780"/>
              <a:gd name="connsiteY86" fmla="*/ 305257 h 4421563"/>
              <a:gd name="connsiteX87" fmla="*/ 1116187 w 1740780"/>
              <a:gd name="connsiteY87" fmla="*/ 295358 h 4421563"/>
              <a:gd name="connsiteX88" fmla="*/ 1112475 w 1740780"/>
              <a:gd name="connsiteY88" fmla="*/ 290409 h 4421563"/>
              <a:gd name="connsiteX89" fmla="*/ 871191 w 1740780"/>
              <a:gd name="connsiteY89" fmla="*/ 868 h 4421563"/>
              <a:gd name="connsiteX90" fmla="*/ 949144 w 1740780"/>
              <a:gd name="connsiteY90" fmla="*/ 24378 h 4421563"/>
              <a:gd name="connsiteX91" fmla="*/ 999876 w 1740780"/>
              <a:gd name="connsiteY91" fmla="*/ 62736 h 4421563"/>
              <a:gd name="connsiteX92" fmla="*/ 1035759 w 1740780"/>
              <a:gd name="connsiteY92" fmla="*/ 99857 h 4421563"/>
              <a:gd name="connsiteX93" fmla="*/ 1045658 w 1740780"/>
              <a:gd name="connsiteY93" fmla="*/ 120892 h 4421563"/>
              <a:gd name="connsiteX94" fmla="*/ 1095152 w 1740780"/>
              <a:gd name="connsiteY94" fmla="*/ 185234 h 4421563"/>
              <a:gd name="connsiteX95" fmla="*/ 1106288 w 1740780"/>
              <a:gd name="connsiteY95" fmla="*/ 218642 h 4421563"/>
              <a:gd name="connsiteX96" fmla="*/ 1093915 w 1740780"/>
              <a:gd name="connsiteY96" fmla="*/ 187709 h 4421563"/>
              <a:gd name="connsiteX97" fmla="*/ 1107526 w 1740780"/>
              <a:gd name="connsiteY97" fmla="*/ 248339 h 4421563"/>
              <a:gd name="connsiteX98" fmla="*/ 1093915 w 1740780"/>
              <a:gd name="connsiteY98" fmla="*/ 198845 h 4421563"/>
              <a:gd name="connsiteX99" fmla="*/ 1076592 w 1740780"/>
              <a:gd name="connsiteY99" fmla="*/ 183997 h 4421563"/>
              <a:gd name="connsiteX100" fmla="*/ 1097627 w 1740780"/>
              <a:gd name="connsiteY100" fmla="*/ 228541 h 4421563"/>
              <a:gd name="connsiteX101" fmla="*/ 1110000 w 1740780"/>
              <a:gd name="connsiteY101" fmla="*/ 273086 h 4421563"/>
              <a:gd name="connsiteX102" fmla="*/ 1127323 w 1740780"/>
              <a:gd name="connsiteY102" fmla="*/ 306494 h 4421563"/>
              <a:gd name="connsiteX103" fmla="*/ 1117424 w 1740780"/>
              <a:gd name="connsiteY103" fmla="*/ 316393 h 4421563"/>
              <a:gd name="connsiteX104" fmla="*/ 1117424 w 1740780"/>
              <a:gd name="connsiteY104" fmla="*/ 333716 h 4421563"/>
              <a:gd name="connsiteX105" fmla="*/ 1117424 w 1740780"/>
              <a:gd name="connsiteY105" fmla="*/ 354751 h 4421563"/>
              <a:gd name="connsiteX106" fmla="*/ 1134747 w 1740780"/>
              <a:gd name="connsiteY106" fmla="*/ 438891 h 4421563"/>
              <a:gd name="connsiteX107" fmla="*/ 1158257 w 1740780"/>
              <a:gd name="connsiteY107" fmla="*/ 579950 h 4421563"/>
              <a:gd name="connsiteX108" fmla="*/ 1237448 w 1740780"/>
              <a:gd name="connsiteY108" fmla="*/ 692549 h 4421563"/>
              <a:gd name="connsiteX109" fmla="*/ 1299315 w 1740780"/>
              <a:gd name="connsiteY109" fmla="*/ 737093 h 4421563"/>
              <a:gd name="connsiteX110" fmla="*/ 1337673 w 1740780"/>
              <a:gd name="connsiteY110" fmla="*/ 737093 h 4421563"/>
              <a:gd name="connsiteX111" fmla="*/ 1379743 w 1740780"/>
              <a:gd name="connsiteY111" fmla="*/ 749467 h 4421563"/>
              <a:gd name="connsiteX112" fmla="*/ 1428000 w 1740780"/>
              <a:gd name="connsiteY112" fmla="*/ 738331 h 4421563"/>
              <a:gd name="connsiteX113" fmla="*/ 1550498 w 1740780"/>
              <a:gd name="connsiteY113" fmla="*/ 780401 h 4421563"/>
              <a:gd name="connsiteX114" fmla="*/ 1629689 w 1740780"/>
              <a:gd name="connsiteY114" fmla="*/ 833607 h 4421563"/>
              <a:gd name="connsiteX115" fmla="*/ 1642062 w 1740780"/>
              <a:gd name="connsiteY115" fmla="*/ 852167 h 4421563"/>
              <a:gd name="connsiteX116" fmla="*/ 1612366 w 1740780"/>
              <a:gd name="connsiteY116" fmla="*/ 915272 h 4421563"/>
              <a:gd name="connsiteX117" fmla="*/ 1634638 w 1740780"/>
              <a:gd name="connsiteY117" fmla="*/ 927646 h 4421563"/>
              <a:gd name="connsiteX118" fmla="*/ 1649486 w 1740780"/>
              <a:gd name="connsiteY118" fmla="*/ 949918 h 4421563"/>
              <a:gd name="connsiteX119" fmla="*/ 1637113 w 1740780"/>
              <a:gd name="connsiteY119" fmla="*/ 1010548 h 4421563"/>
              <a:gd name="connsiteX120" fmla="*/ 1603704 w 1740780"/>
              <a:gd name="connsiteY120" fmla="*/ 1069941 h 4421563"/>
              <a:gd name="connsiteX121" fmla="*/ 1637113 w 1740780"/>
              <a:gd name="connsiteY121" fmla="*/ 1227085 h 4421563"/>
              <a:gd name="connsiteX122" fmla="*/ 1674233 w 1740780"/>
              <a:gd name="connsiteY122" fmla="*/ 1426300 h 4421563"/>
              <a:gd name="connsiteX123" fmla="*/ 1697743 w 1740780"/>
              <a:gd name="connsiteY123" fmla="*/ 1543849 h 4421563"/>
              <a:gd name="connsiteX124" fmla="*/ 1681657 w 1740780"/>
              <a:gd name="connsiteY124" fmla="*/ 1595818 h 4421563"/>
              <a:gd name="connsiteX125" fmla="*/ 1644537 w 1740780"/>
              <a:gd name="connsiteY125" fmla="*/ 1629226 h 4421563"/>
              <a:gd name="connsiteX126" fmla="*/ 1618552 w 1740780"/>
              <a:gd name="connsiteY126" fmla="*/ 1630463 h 4421563"/>
              <a:gd name="connsiteX127" fmla="*/ 1586381 w 1740780"/>
              <a:gd name="connsiteY127" fmla="*/ 1639125 h 4421563"/>
              <a:gd name="connsiteX128" fmla="*/ 1560397 w 1740780"/>
              <a:gd name="connsiteY128" fmla="*/ 1645312 h 4421563"/>
              <a:gd name="connsiteX129" fmla="*/ 1562872 w 1740780"/>
              <a:gd name="connsiteY129" fmla="*/ 1677483 h 4421563"/>
              <a:gd name="connsiteX130" fmla="*/ 1601229 w 1740780"/>
              <a:gd name="connsiteY130" fmla="*/ 1705942 h 4421563"/>
              <a:gd name="connsiteX131" fmla="*/ 1582669 w 1740780"/>
              <a:gd name="connsiteY131" fmla="*/ 1736876 h 4421563"/>
              <a:gd name="connsiteX132" fmla="*/ 1564109 w 1740780"/>
              <a:gd name="connsiteY132" fmla="*/ 1745537 h 4421563"/>
              <a:gd name="connsiteX133" fmla="*/ 1561634 w 1740780"/>
              <a:gd name="connsiteY133" fmla="*/ 1766572 h 4421563"/>
              <a:gd name="connsiteX134" fmla="*/ 1543074 w 1740780"/>
              <a:gd name="connsiteY134" fmla="*/ 1777708 h 4421563"/>
              <a:gd name="connsiteX135" fmla="*/ 1509665 w 1740780"/>
              <a:gd name="connsiteY135" fmla="*/ 1771522 h 4421563"/>
              <a:gd name="connsiteX136" fmla="*/ 1502241 w 1740780"/>
              <a:gd name="connsiteY136" fmla="*/ 1777708 h 4421563"/>
              <a:gd name="connsiteX137" fmla="*/ 1488630 w 1740780"/>
              <a:gd name="connsiteY137" fmla="*/ 1786370 h 4421563"/>
              <a:gd name="connsiteX138" fmla="*/ 1551735 w 1740780"/>
              <a:gd name="connsiteY138" fmla="*/ 1864323 h 4421563"/>
              <a:gd name="connsiteX139" fmla="*/ 1582669 w 1740780"/>
              <a:gd name="connsiteY139" fmla="*/ 1979397 h 4421563"/>
              <a:gd name="connsiteX140" fmla="*/ 1582669 w 1740780"/>
              <a:gd name="connsiteY140" fmla="*/ 2079622 h 4421563"/>
              <a:gd name="connsiteX141" fmla="*/ 1592568 w 1740780"/>
              <a:gd name="connsiteY141" fmla="*/ 2119218 h 4421563"/>
              <a:gd name="connsiteX142" fmla="*/ 1607416 w 1740780"/>
              <a:gd name="connsiteY142" fmla="*/ 2163763 h 4421563"/>
              <a:gd name="connsiteX143" fmla="*/ 1609891 w 1740780"/>
              <a:gd name="connsiteY143" fmla="*/ 2197171 h 4421563"/>
              <a:gd name="connsiteX144" fmla="*/ 1621027 w 1740780"/>
              <a:gd name="connsiteY144" fmla="*/ 2219443 h 4421563"/>
              <a:gd name="connsiteX145" fmla="*/ 1633401 w 1740780"/>
              <a:gd name="connsiteY145" fmla="*/ 2267700 h 4421563"/>
              <a:gd name="connsiteX146" fmla="*/ 1653198 w 1740780"/>
              <a:gd name="connsiteY146" fmla="*/ 2319669 h 4421563"/>
              <a:gd name="connsiteX147" fmla="*/ 1664334 w 1740780"/>
              <a:gd name="connsiteY147" fmla="*/ 2374113 h 4421563"/>
              <a:gd name="connsiteX148" fmla="*/ 1687844 w 1740780"/>
              <a:gd name="connsiteY148" fmla="*/ 2438455 h 4421563"/>
              <a:gd name="connsiteX149" fmla="*/ 1702692 w 1740780"/>
              <a:gd name="connsiteY149" fmla="*/ 2500323 h 4421563"/>
              <a:gd name="connsiteX150" fmla="*/ 1710116 w 1740780"/>
              <a:gd name="connsiteY150" fmla="*/ 2528782 h 4421563"/>
              <a:gd name="connsiteX151" fmla="*/ 1712591 w 1740780"/>
              <a:gd name="connsiteY151" fmla="*/ 2569614 h 4421563"/>
              <a:gd name="connsiteX152" fmla="*/ 1736101 w 1740780"/>
              <a:gd name="connsiteY152" fmla="*/ 2643856 h 4421563"/>
              <a:gd name="connsiteX153" fmla="*/ 1731151 w 1740780"/>
              <a:gd name="connsiteY153" fmla="*/ 2690875 h 4421563"/>
              <a:gd name="connsiteX154" fmla="*/ 1629689 w 1740780"/>
              <a:gd name="connsiteY154" fmla="*/ 2720571 h 4421563"/>
              <a:gd name="connsiteX155" fmla="*/ 1492342 w 1740780"/>
              <a:gd name="connsiteY155" fmla="*/ 2747793 h 4421563"/>
              <a:gd name="connsiteX156" fmla="*/ 1468833 w 1740780"/>
              <a:gd name="connsiteY156" fmla="*/ 2906174 h 4421563"/>
              <a:gd name="connsiteX157" fmla="*/ 1450272 w 1740780"/>
              <a:gd name="connsiteY157" fmla="*/ 3086828 h 4421563"/>
              <a:gd name="connsiteX158" fmla="*/ 1456459 w 1740780"/>
              <a:gd name="connsiteY158" fmla="*/ 3201902 h 4421563"/>
              <a:gd name="connsiteX159" fmla="*/ 1462646 w 1740780"/>
              <a:gd name="connsiteY159" fmla="*/ 3273668 h 4421563"/>
              <a:gd name="connsiteX160" fmla="*/ 1439136 w 1740780"/>
              <a:gd name="connsiteY160" fmla="*/ 3443186 h 4421563"/>
              <a:gd name="connsiteX161" fmla="*/ 1373556 w 1740780"/>
              <a:gd name="connsiteY161" fmla="*/ 3674571 h 4421563"/>
              <a:gd name="connsiteX162" fmla="*/ 1273331 w 1740780"/>
              <a:gd name="connsiteY162" fmla="*/ 3923279 h 4421563"/>
              <a:gd name="connsiteX163" fmla="*/ 1227549 w 1740780"/>
              <a:gd name="connsiteY163" fmla="*/ 4030928 h 4421563"/>
              <a:gd name="connsiteX164" fmla="*/ 1232498 w 1740780"/>
              <a:gd name="connsiteY164" fmla="*/ 4048251 h 4421563"/>
              <a:gd name="connsiteX165" fmla="*/ 1226311 w 1740780"/>
              <a:gd name="connsiteY165" fmla="*/ 4094033 h 4421563"/>
              <a:gd name="connsiteX166" fmla="*/ 1263432 w 1740780"/>
              <a:gd name="connsiteY166" fmla="*/ 4126205 h 4421563"/>
              <a:gd name="connsiteX167" fmla="*/ 1288179 w 1740780"/>
              <a:gd name="connsiteY167" fmla="*/ 4189310 h 4421563"/>
              <a:gd name="connsiteX168" fmla="*/ 1284467 w 1740780"/>
              <a:gd name="connsiteY168" fmla="*/ 4204158 h 4421563"/>
              <a:gd name="connsiteX169" fmla="*/ 1274568 w 1740780"/>
              <a:gd name="connsiteY169" fmla="*/ 4207870 h 4421563"/>
              <a:gd name="connsiteX170" fmla="*/ 1295603 w 1740780"/>
              <a:gd name="connsiteY170" fmla="*/ 4238804 h 4421563"/>
              <a:gd name="connsiteX171" fmla="*/ 1315401 w 1740780"/>
              <a:gd name="connsiteY171" fmla="*/ 4295722 h 4421563"/>
              <a:gd name="connsiteX172" fmla="*/ 1315401 w 1740780"/>
              <a:gd name="connsiteY172" fmla="*/ 4353878 h 4421563"/>
              <a:gd name="connsiteX173" fmla="*/ 1290654 w 1740780"/>
              <a:gd name="connsiteY173" fmla="*/ 4410796 h 4421563"/>
              <a:gd name="connsiteX174" fmla="*/ 1168156 w 1740780"/>
              <a:gd name="connsiteY174" fmla="*/ 4418220 h 4421563"/>
              <a:gd name="connsiteX175" fmla="*/ 1079066 w 1740780"/>
              <a:gd name="connsiteY175" fmla="*/ 4414508 h 4421563"/>
              <a:gd name="connsiteX176" fmla="*/ 1054319 w 1740780"/>
              <a:gd name="connsiteY176" fmla="*/ 4378625 h 4421563"/>
              <a:gd name="connsiteX177" fmla="*/ 1043183 w 1740780"/>
              <a:gd name="connsiteY177" fmla="*/ 4340267 h 4421563"/>
              <a:gd name="connsiteX178" fmla="*/ 1028335 w 1740780"/>
              <a:gd name="connsiteY178" fmla="*/ 4378625 h 4421563"/>
              <a:gd name="connsiteX179" fmla="*/ 987502 w 1740780"/>
              <a:gd name="connsiteY179" fmla="*/ 4410796 h 4421563"/>
              <a:gd name="connsiteX180" fmla="*/ 871191 w 1740780"/>
              <a:gd name="connsiteY180" fmla="*/ 4412033 h 4421563"/>
              <a:gd name="connsiteX181" fmla="*/ 792000 w 1740780"/>
              <a:gd name="connsiteY181" fmla="*/ 4374913 h 4421563"/>
              <a:gd name="connsiteX182" fmla="*/ 773440 w 1740780"/>
              <a:gd name="connsiteY182" fmla="*/ 4300672 h 4421563"/>
              <a:gd name="connsiteX183" fmla="*/ 788288 w 1740780"/>
              <a:gd name="connsiteY183" fmla="*/ 4242516 h 4421563"/>
              <a:gd name="connsiteX184" fmla="*/ 805611 w 1740780"/>
              <a:gd name="connsiteY184" fmla="*/ 4173224 h 4421563"/>
              <a:gd name="connsiteX185" fmla="*/ 799425 w 1740780"/>
              <a:gd name="connsiteY185" fmla="*/ 4141053 h 4421563"/>
              <a:gd name="connsiteX186" fmla="*/ 821697 w 1740780"/>
              <a:gd name="connsiteY186" fmla="*/ 4103932 h 4421563"/>
              <a:gd name="connsiteX187" fmla="*/ 820460 w 1740780"/>
              <a:gd name="connsiteY187" fmla="*/ 4069286 h 4421563"/>
              <a:gd name="connsiteX188" fmla="*/ 850156 w 1740780"/>
              <a:gd name="connsiteY188" fmla="*/ 4022267 h 4421563"/>
              <a:gd name="connsiteX189" fmla="*/ 866242 w 1740780"/>
              <a:gd name="connsiteY189" fmla="*/ 4002469 h 4421563"/>
              <a:gd name="connsiteX190" fmla="*/ 863767 w 1740780"/>
              <a:gd name="connsiteY190" fmla="*/ 3940602 h 4421563"/>
              <a:gd name="connsiteX191" fmla="*/ 879852 w 1740780"/>
              <a:gd name="connsiteY191" fmla="*/ 3904718 h 4421563"/>
              <a:gd name="connsiteX192" fmla="*/ 882327 w 1740780"/>
              <a:gd name="connsiteY192" fmla="*/ 3842851 h 4421563"/>
              <a:gd name="connsiteX193" fmla="*/ 869954 w 1740780"/>
              <a:gd name="connsiteY193" fmla="*/ 3647349 h 4421563"/>
              <a:gd name="connsiteX194" fmla="*/ 892226 w 1740780"/>
              <a:gd name="connsiteY194" fmla="*/ 3381318 h 4421563"/>
              <a:gd name="connsiteX195" fmla="*/ 950382 w 1740780"/>
              <a:gd name="connsiteY195" fmla="*/ 3235310 h 4421563"/>
              <a:gd name="connsiteX196" fmla="*/ 982553 w 1740780"/>
              <a:gd name="connsiteY196" fmla="*/ 3166019 h 4421563"/>
              <a:gd name="connsiteX197" fmla="*/ 961518 w 1740780"/>
              <a:gd name="connsiteY197" fmla="*/ 3049707 h 4421563"/>
              <a:gd name="connsiteX198" fmla="*/ 895938 w 1740780"/>
              <a:gd name="connsiteY198" fmla="*/ 2870291 h 4421563"/>
              <a:gd name="connsiteX199" fmla="*/ 857580 w 1740780"/>
              <a:gd name="connsiteY199" fmla="*/ 2773778 h 4421563"/>
              <a:gd name="connsiteX200" fmla="*/ 829121 w 1740780"/>
              <a:gd name="connsiteY200" fmla="*/ 2775015 h 4421563"/>
              <a:gd name="connsiteX201" fmla="*/ 816747 w 1740780"/>
              <a:gd name="connsiteY201" fmla="*/ 2766353 h 4421563"/>
              <a:gd name="connsiteX202" fmla="*/ 817985 w 1740780"/>
              <a:gd name="connsiteY202" fmla="*/ 2760167 h 4421563"/>
              <a:gd name="connsiteX203" fmla="*/ 810561 w 1740780"/>
              <a:gd name="connsiteY203" fmla="*/ 2750268 h 4421563"/>
              <a:gd name="connsiteX204" fmla="*/ 811798 w 1740780"/>
              <a:gd name="connsiteY204" fmla="*/ 2740369 h 4421563"/>
              <a:gd name="connsiteX205" fmla="*/ 808086 w 1740780"/>
              <a:gd name="connsiteY205" fmla="*/ 2731708 h 4421563"/>
              <a:gd name="connsiteX206" fmla="*/ 788288 w 1740780"/>
              <a:gd name="connsiteY206" fmla="*/ 2734182 h 4421563"/>
              <a:gd name="connsiteX207" fmla="*/ 772203 w 1740780"/>
              <a:gd name="connsiteY207" fmla="*/ 2740369 h 4421563"/>
              <a:gd name="connsiteX208" fmla="*/ 759829 w 1740780"/>
              <a:gd name="connsiteY208" fmla="*/ 2766353 h 4421563"/>
              <a:gd name="connsiteX209" fmla="*/ 748693 w 1740780"/>
              <a:gd name="connsiteY209" fmla="*/ 2783677 h 4421563"/>
              <a:gd name="connsiteX210" fmla="*/ 736320 w 1740780"/>
              <a:gd name="connsiteY210" fmla="*/ 2814610 h 4421563"/>
              <a:gd name="connsiteX211" fmla="*/ 715285 w 1740780"/>
              <a:gd name="connsiteY211" fmla="*/ 2867816 h 4421563"/>
              <a:gd name="connsiteX212" fmla="*/ 712810 w 1740780"/>
              <a:gd name="connsiteY212" fmla="*/ 2885139 h 4421563"/>
              <a:gd name="connsiteX213" fmla="*/ 707860 w 1740780"/>
              <a:gd name="connsiteY213" fmla="*/ 2893801 h 4421563"/>
              <a:gd name="connsiteX214" fmla="*/ 706623 w 1740780"/>
              <a:gd name="connsiteY214" fmla="*/ 2911124 h 4421563"/>
              <a:gd name="connsiteX215" fmla="*/ 696724 w 1740780"/>
              <a:gd name="connsiteY215" fmla="*/ 2917310 h 4421563"/>
              <a:gd name="connsiteX216" fmla="*/ 558140 w 1740780"/>
              <a:gd name="connsiteY216" fmla="*/ 2907412 h 4421563"/>
              <a:gd name="connsiteX217" fmla="*/ 419556 w 1740780"/>
              <a:gd name="connsiteY217" fmla="*/ 2888852 h 4421563"/>
              <a:gd name="connsiteX218" fmla="*/ 392334 w 1740780"/>
              <a:gd name="connsiteY218" fmla="*/ 2883902 h 4421563"/>
              <a:gd name="connsiteX219" fmla="*/ 361401 w 1740780"/>
              <a:gd name="connsiteY219" fmla="*/ 2860392 h 4421563"/>
              <a:gd name="connsiteX220" fmla="*/ 320568 w 1740780"/>
              <a:gd name="connsiteY220" fmla="*/ 2838120 h 4421563"/>
              <a:gd name="connsiteX221" fmla="*/ 264887 w 1740780"/>
              <a:gd name="connsiteY221" fmla="*/ 2755217 h 4421563"/>
              <a:gd name="connsiteX222" fmla="*/ 153525 w 1740780"/>
              <a:gd name="connsiteY222" fmla="*/ 2584463 h 4421563"/>
              <a:gd name="connsiteX223" fmla="*/ 58249 w 1740780"/>
              <a:gd name="connsiteY223" fmla="*/ 2433506 h 4421563"/>
              <a:gd name="connsiteX224" fmla="*/ 14942 w 1740780"/>
              <a:gd name="connsiteY224" fmla="*/ 2353078 h 4421563"/>
              <a:gd name="connsiteX225" fmla="*/ 93 w 1740780"/>
              <a:gd name="connsiteY225" fmla="*/ 2280074 h 4421563"/>
              <a:gd name="connsiteX226" fmla="*/ 24840 w 1740780"/>
              <a:gd name="connsiteY226" fmla="*/ 2229342 h 4421563"/>
              <a:gd name="connsiteX227" fmla="*/ 55774 w 1740780"/>
              <a:gd name="connsiteY227" fmla="*/ 2215731 h 4421563"/>
              <a:gd name="connsiteX228" fmla="*/ 80521 w 1740780"/>
              <a:gd name="connsiteY228" fmla="*/ 2189747 h 4421563"/>
              <a:gd name="connsiteX229" fmla="*/ 102794 w 1740780"/>
              <a:gd name="connsiteY229" fmla="*/ 2174899 h 4421563"/>
              <a:gd name="connsiteX230" fmla="*/ 183222 w 1740780"/>
              <a:gd name="connsiteY230" fmla="*/ 2101895 h 4421563"/>
              <a:gd name="connsiteX231" fmla="*/ 272311 w 1740780"/>
              <a:gd name="connsiteY231" fmla="*/ 2028891 h 4421563"/>
              <a:gd name="connsiteX232" fmla="*/ 266124 w 1740780"/>
              <a:gd name="connsiteY232" fmla="*/ 1991770 h 4421563"/>
              <a:gd name="connsiteX233" fmla="*/ 350264 w 1740780"/>
              <a:gd name="connsiteY233" fmla="*/ 1844525 h 4421563"/>
              <a:gd name="connsiteX234" fmla="*/ 450490 w 1740780"/>
              <a:gd name="connsiteY234" fmla="*/ 1714603 h 4421563"/>
              <a:gd name="connsiteX235" fmla="*/ 457914 w 1740780"/>
              <a:gd name="connsiteY235" fmla="*/ 1702230 h 4421563"/>
              <a:gd name="connsiteX236" fmla="*/ 462863 w 1740780"/>
              <a:gd name="connsiteY236" fmla="*/ 1670059 h 4421563"/>
              <a:gd name="connsiteX237" fmla="*/ 456677 w 1740780"/>
              <a:gd name="connsiteY237" fmla="*/ 1571070 h 4421563"/>
              <a:gd name="connsiteX238" fmla="*/ 456677 w 1740780"/>
              <a:gd name="connsiteY238" fmla="*/ 1385467 h 4421563"/>
              <a:gd name="connsiteX239" fmla="*/ 461626 w 1740780"/>
              <a:gd name="connsiteY239" fmla="*/ 1314937 h 4421563"/>
              <a:gd name="connsiteX240" fmla="*/ 426980 w 1740780"/>
              <a:gd name="connsiteY240" fmla="*/ 1277817 h 4421563"/>
              <a:gd name="connsiteX241" fmla="*/ 386148 w 1740780"/>
              <a:gd name="connsiteY241" fmla="*/ 1241933 h 4421563"/>
              <a:gd name="connsiteX242" fmla="*/ 377486 w 1740780"/>
              <a:gd name="connsiteY242" fmla="*/ 1224610 h 4421563"/>
              <a:gd name="connsiteX243" fmla="*/ 407183 w 1740780"/>
              <a:gd name="connsiteY243" fmla="*/ 1139233 h 4421563"/>
              <a:gd name="connsiteX244" fmla="*/ 435642 w 1740780"/>
              <a:gd name="connsiteY244" fmla="*/ 1074891 h 4421563"/>
              <a:gd name="connsiteX245" fmla="*/ 445541 w 1740780"/>
              <a:gd name="connsiteY245" fmla="*/ 1016735 h 4421563"/>
              <a:gd name="connsiteX246" fmla="*/ 471525 w 1740780"/>
              <a:gd name="connsiteY246" fmla="*/ 962292 h 4421563"/>
              <a:gd name="connsiteX247" fmla="*/ 482661 w 1740780"/>
              <a:gd name="connsiteY247" fmla="*/ 940019 h 4421563"/>
              <a:gd name="connsiteX248" fmla="*/ 497509 w 1740780"/>
              <a:gd name="connsiteY248" fmla="*/ 926408 h 4421563"/>
              <a:gd name="connsiteX249" fmla="*/ 517307 w 1740780"/>
              <a:gd name="connsiteY249" fmla="*/ 906611 h 4421563"/>
              <a:gd name="connsiteX250" fmla="*/ 537105 w 1740780"/>
              <a:gd name="connsiteY250" fmla="*/ 899187 h 4421563"/>
              <a:gd name="connsiteX251" fmla="*/ 544529 w 1740780"/>
              <a:gd name="connsiteY251" fmla="*/ 889288 h 4421563"/>
              <a:gd name="connsiteX252" fmla="*/ 569276 w 1740780"/>
              <a:gd name="connsiteY252" fmla="*/ 883101 h 4421563"/>
              <a:gd name="connsiteX253" fmla="*/ 590311 w 1740780"/>
              <a:gd name="connsiteY253" fmla="*/ 863303 h 4421563"/>
              <a:gd name="connsiteX254" fmla="*/ 636094 w 1740780"/>
              <a:gd name="connsiteY254" fmla="*/ 863303 h 4421563"/>
              <a:gd name="connsiteX255" fmla="*/ 652180 w 1740780"/>
              <a:gd name="connsiteY255" fmla="*/ 867015 h 4421563"/>
              <a:gd name="connsiteX256" fmla="*/ 658366 w 1740780"/>
              <a:gd name="connsiteY256" fmla="*/ 862066 h 4421563"/>
              <a:gd name="connsiteX257" fmla="*/ 668265 w 1740780"/>
              <a:gd name="connsiteY257" fmla="*/ 854642 h 4421563"/>
              <a:gd name="connsiteX258" fmla="*/ 667028 w 1740780"/>
              <a:gd name="connsiteY258" fmla="*/ 724720 h 4421563"/>
              <a:gd name="connsiteX259" fmla="*/ 683113 w 1740780"/>
              <a:gd name="connsiteY259" fmla="*/ 566339 h 4421563"/>
              <a:gd name="connsiteX260" fmla="*/ 681876 w 1740780"/>
              <a:gd name="connsiteY260" fmla="*/ 480961 h 4421563"/>
              <a:gd name="connsiteX261" fmla="*/ 669502 w 1740780"/>
              <a:gd name="connsiteY261" fmla="*/ 525506 h 4421563"/>
              <a:gd name="connsiteX262" fmla="*/ 684351 w 1740780"/>
              <a:gd name="connsiteY262" fmla="*/ 453739 h 4421563"/>
              <a:gd name="connsiteX263" fmla="*/ 673215 w 1740780"/>
              <a:gd name="connsiteY263" fmla="*/ 420331 h 4421563"/>
              <a:gd name="connsiteX264" fmla="*/ 667028 w 1740780"/>
              <a:gd name="connsiteY264" fmla="*/ 373312 h 4421563"/>
              <a:gd name="connsiteX265" fmla="*/ 648467 w 1740780"/>
              <a:gd name="connsiteY265" fmla="*/ 188946 h 4421563"/>
              <a:gd name="connsiteX266" fmla="*/ 680639 w 1740780"/>
              <a:gd name="connsiteY266" fmla="*/ 89958 h 4421563"/>
              <a:gd name="connsiteX267" fmla="*/ 737557 w 1740780"/>
              <a:gd name="connsiteY267" fmla="*/ 39226 h 4421563"/>
              <a:gd name="connsiteX268" fmla="*/ 808086 w 1740780"/>
              <a:gd name="connsiteY268" fmla="*/ 24378 h 4421563"/>
              <a:gd name="connsiteX269" fmla="*/ 871191 w 1740780"/>
              <a:gd name="connsiteY269"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8131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31104 w 1740780"/>
              <a:gd name="connsiteY62" fmla="*/ 1464304 h 4421563"/>
              <a:gd name="connsiteX63" fmla="*/ 1207304 w 1740780"/>
              <a:gd name="connsiteY63" fmla="*/ 1478592 h 4421563"/>
              <a:gd name="connsiteX64" fmla="*/ 1208131 w 1740780"/>
              <a:gd name="connsiteY64" fmla="*/ 1418905 h 4421563"/>
              <a:gd name="connsiteX65" fmla="*/ 1462646 w 1740780"/>
              <a:gd name="connsiteY65" fmla="*/ 1309988 h 4421563"/>
              <a:gd name="connsiteX66" fmla="*/ 1460171 w 1740780"/>
              <a:gd name="connsiteY66" fmla="*/ 1360719 h 4421563"/>
              <a:gd name="connsiteX67" fmla="*/ 1484918 w 1740780"/>
              <a:gd name="connsiteY67" fmla="*/ 1404028 h 4421563"/>
              <a:gd name="connsiteX68" fmla="*/ 1497292 w 1740780"/>
              <a:gd name="connsiteY68" fmla="*/ 1422588 h 4421563"/>
              <a:gd name="connsiteX69" fmla="*/ 1484918 w 1740780"/>
              <a:gd name="connsiteY69" fmla="*/ 1365669 h 4421563"/>
              <a:gd name="connsiteX70" fmla="*/ 1462646 w 1740780"/>
              <a:gd name="connsiteY70" fmla="*/ 1309988 h 4421563"/>
              <a:gd name="connsiteX71" fmla="*/ 1138247 w 1740780"/>
              <a:gd name="connsiteY71" fmla="*/ 826131 h 4421563"/>
              <a:gd name="connsiteX72" fmla="*/ 764392 w 1740780"/>
              <a:gd name="connsiteY72" fmla="*/ 885661 h 4421563"/>
              <a:gd name="connsiteX73" fmla="*/ 623896 w 1740780"/>
              <a:gd name="connsiteY73" fmla="*/ 933286 h 4421563"/>
              <a:gd name="connsiteX74" fmla="*/ 785821 w 1740780"/>
              <a:gd name="connsiteY74" fmla="*/ 1566699 h 4421563"/>
              <a:gd name="connsiteX75" fmla="*/ 942986 w 1740780"/>
              <a:gd name="connsiteY75" fmla="*/ 1500023 h 4421563"/>
              <a:gd name="connsiteX76" fmla="*/ 984048 w 1740780"/>
              <a:gd name="connsiteY76" fmla="*/ 1447123 h 4421563"/>
              <a:gd name="connsiteX77" fmla="*/ 1041688 w 1740780"/>
              <a:gd name="connsiteY77" fmla="*/ 1439665 h 4421563"/>
              <a:gd name="connsiteX78" fmla="*/ 1038606 w 1740780"/>
              <a:gd name="connsiteY78" fmla="*/ 1438110 h 4421563"/>
              <a:gd name="connsiteX79" fmla="*/ 1081469 w 1740780"/>
              <a:gd name="connsiteY79" fmla="*/ 1400011 h 4421563"/>
              <a:gd name="connsiteX80" fmla="*/ 1107662 w 1740780"/>
              <a:gd name="connsiteY80" fmla="*/ 1390486 h 4421563"/>
              <a:gd name="connsiteX81" fmla="*/ 1148143 w 1740780"/>
              <a:gd name="connsiteY81" fmla="*/ 1369055 h 4421563"/>
              <a:gd name="connsiteX82" fmla="*/ 1181516 w 1740780"/>
              <a:gd name="connsiteY82" fmla="*/ 1360497 h 4421563"/>
              <a:gd name="connsiteX83" fmla="*/ 1194574 w 1740780"/>
              <a:gd name="connsiteY83" fmla="*/ 1358311 h 4421563"/>
              <a:gd name="connsiteX84" fmla="*/ 1138247 w 1740780"/>
              <a:gd name="connsiteY84" fmla="*/ 826131 h 4421563"/>
              <a:gd name="connsiteX85" fmla="*/ 1112475 w 1740780"/>
              <a:gd name="connsiteY85" fmla="*/ 290409 h 4421563"/>
              <a:gd name="connsiteX86" fmla="*/ 1116187 w 1740780"/>
              <a:gd name="connsiteY86" fmla="*/ 305257 h 4421563"/>
              <a:gd name="connsiteX87" fmla="*/ 1116187 w 1740780"/>
              <a:gd name="connsiteY87" fmla="*/ 295358 h 4421563"/>
              <a:gd name="connsiteX88" fmla="*/ 1112475 w 1740780"/>
              <a:gd name="connsiteY88" fmla="*/ 290409 h 4421563"/>
              <a:gd name="connsiteX89" fmla="*/ 871191 w 1740780"/>
              <a:gd name="connsiteY89" fmla="*/ 868 h 4421563"/>
              <a:gd name="connsiteX90" fmla="*/ 949144 w 1740780"/>
              <a:gd name="connsiteY90" fmla="*/ 24378 h 4421563"/>
              <a:gd name="connsiteX91" fmla="*/ 999876 w 1740780"/>
              <a:gd name="connsiteY91" fmla="*/ 62736 h 4421563"/>
              <a:gd name="connsiteX92" fmla="*/ 1035759 w 1740780"/>
              <a:gd name="connsiteY92" fmla="*/ 99857 h 4421563"/>
              <a:gd name="connsiteX93" fmla="*/ 1045658 w 1740780"/>
              <a:gd name="connsiteY93" fmla="*/ 120892 h 4421563"/>
              <a:gd name="connsiteX94" fmla="*/ 1095152 w 1740780"/>
              <a:gd name="connsiteY94" fmla="*/ 185234 h 4421563"/>
              <a:gd name="connsiteX95" fmla="*/ 1106288 w 1740780"/>
              <a:gd name="connsiteY95" fmla="*/ 218642 h 4421563"/>
              <a:gd name="connsiteX96" fmla="*/ 1093915 w 1740780"/>
              <a:gd name="connsiteY96" fmla="*/ 187709 h 4421563"/>
              <a:gd name="connsiteX97" fmla="*/ 1107526 w 1740780"/>
              <a:gd name="connsiteY97" fmla="*/ 248339 h 4421563"/>
              <a:gd name="connsiteX98" fmla="*/ 1093915 w 1740780"/>
              <a:gd name="connsiteY98" fmla="*/ 198845 h 4421563"/>
              <a:gd name="connsiteX99" fmla="*/ 1076592 w 1740780"/>
              <a:gd name="connsiteY99" fmla="*/ 183997 h 4421563"/>
              <a:gd name="connsiteX100" fmla="*/ 1097627 w 1740780"/>
              <a:gd name="connsiteY100" fmla="*/ 228541 h 4421563"/>
              <a:gd name="connsiteX101" fmla="*/ 1110000 w 1740780"/>
              <a:gd name="connsiteY101" fmla="*/ 273086 h 4421563"/>
              <a:gd name="connsiteX102" fmla="*/ 1127323 w 1740780"/>
              <a:gd name="connsiteY102" fmla="*/ 306494 h 4421563"/>
              <a:gd name="connsiteX103" fmla="*/ 1117424 w 1740780"/>
              <a:gd name="connsiteY103" fmla="*/ 316393 h 4421563"/>
              <a:gd name="connsiteX104" fmla="*/ 1117424 w 1740780"/>
              <a:gd name="connsiteY104" fmla="*/ 333716 h 4421563"/>
              <a:gd name="connsiteX105" fmla="*/ 1117424 w 1740780"/>
              <a:gd name="connsiteY105" fmla="*/ 354751 h 4421563"/>
              <a:gd name="connsiteX106" fmla="*/ 1134747 w 1740780"/>
              <a:gd name="connsiteY106" fmla="*/ 438891 h 4421563"/>
              <a:gd name="connsiteX107" fmla="*/ 1158257 w 1740780"/>
              <a:gd name="connsiteY107" fmla="*/ 579950 h 4421563"/>
              <a:gd name="connsiteX108" fmla="*/ 1237448 w 1740780"/>
              <a:gd name="connsiteY108" fmla="*/ 692549 h 4421563"/>
              <a:gd name="connsiteX109" fmla="*/ 1299315 w 1740780"/>
              <a:gd name="connsiteY109" fmla="*/ 737093 h 4421563"/>
              <a:gd name="connsiteX110" fmla="*/ 1337673 w 1740780"/>
              <a:gd name="connsiteY110" fmla="*/ 737093 h 4421563"/>
              <a:gd name="connsiteX111" fmla="*/ 1379743 w 1740780"/>
              <a:gd name="connsiteY111" fmla="*/ 749467 h 4421563"/>
              <a:gd name="connsiteX112" fmla="*/ 1428000 w 1740780"/>
              <a:gd name="connsiteY112" fmla="*/ 738331 h 4421563"/>
              <a:gd name="connsiteX113" fmla="*/ 1550498 w 1740780"/>
              <a:gd name="connsiteY113" fmla="*/ 780401 h 4421563"/>
              <a:gd name="connsiteX114" fmla="*/ 1629689 w 1740780"/>
              <a:gd name="connsiteY114" fmla="*/ 833607 h 4421563"/>
              <a:gd name="connsiteX115" fmla="*/ 1642062 w 1740780"/>
              <a:gd name="connsiteY115" fmla="*/ 852167 h 4421563"/>
              <a:gd name="connsiteX116" fmla="*/ 1612366 w 1740780"/>
              <a:gd name="connsiteY116" fmla="*/ 915272 h 4421563"/>
              <a:gd name="connsiteX117" fmla="*/ 1634638 w 1740780"/>
              <a:gd name="connsiteY117" fmla="*/ 927646 h 4421563"/>
              <a:gd name="connsiteX118" fmla="*/ 1649486 w 1740780"/>
              <a:gd name="connsiteY118" fmla="*/ 949918 h 4421563"/>
              <a:gd name="connsiteX119" fmla="*/ 1637113 w 1740780"/>
              <a:gd name="connsiteY119" fmla="*/ 1010548 h 4421563"/>
              <a:gd name="connsiteX120" fmla="*/ 1603704 w 1740780"/>
              <a:gd name="connsiteY120" fmla="*/ 1069941 h 4421563"/>
              <a:gd name="connsiteX121" fmla="*/ 1637113 w 1740780"/>
              <a:gd name="connsiteY121" fmla="*/ 1227085 h 4421563"/>
              <a:gd name="connsiteX122" fmla="*/ 1674233 w 1740780"/>
              <a:gd name="connsiteY122" fmla="*/ 1426300 h 4421563"/>
              <a:gd name="connsiteX123" fmla="*/ 1697743 w 1740780"/>
              <a:gd name="connsiteY123" fmla="*/ 1543849 h 4421563"/>
              <a:gd name="connsiteX124" fmla="*/ 1681657 w 1740780"/>
              <a:gd name="connsiteY124" fmla="*/ 1595818 h 4421563"/>
              <a:gd name="connsiteX125" fmla="*/ 1644537 w 1740780"/>
              <a:gd name="connsiteY125" fmla="*/ 1629226 h 4421563"/>
              <a:gd name="connsiteX126" fmla="*/ 1618552 w 1740780"/>
              <a:gd name="connsiteY126" fmla="*/ 1630463 h 4421563"/>
              <a:gd name="connsiteX127" fmla="*/ 1586381 w 1740780"/>
              <a:gd name="connsiteY127" fmla="*/ 1639125 h 4421563"/>
              <a:gd name="connsiteX128" fmla="*/ 1560397 w 1740780"/>
              <a:gd name="connsiteY128" fmla="*/ 1645312 h 4421563"/>
              <a:gd name="connsiteX129" fmla="*/ 1562872 w 1740780"/>
              <a:gd name="connsiteY129" fmla="*/ 1677483 h 4421563"/>
              <a:gd name="connsiteX130" fmla="*/ 1601229 w 1740780"/>
              <a:gd name="connsiteY130" fmla="*/ 1705942 h 4421563"/>
              <a:gd name="connsiteX131" fmla="*/ 1582669 w 1740780"/>
              <a:gd name="connsiteY131" fmla="*/ 1736876 h 4421563"/>
              <a:gd name="connsiteX132" fmla="*/ 1564109 w 1740780"/>
              <a:gd name="connsiteY132" fmla="*/ 1745537 h 4421563"/>
              <a:gd name="connsiteX133" fmla="*/ 1561634 w 1740780"/>
              <a:gd name="connsiteY133" fmla="*/ 1766572 h 4421563"/>
              <a:gd name="connsiteX134" fmla="*/ 1543074 w 1740780"/>
              <a:gd name="connsiteY134" fmla="*/ 1777708 h 4421563"/>
              <a:gd name="connsiteX135" fmla="*/ 1509665 w 1740780"/>
              <a:gd name="connsiteY135" fmla="*/ 1771522 h 4421563"/>
              <a:gd name="connsiteX136" fmla="*/ 1502241 w 1740780"/>
              <a:gd name="connsiteY136" fmla="*/ 1777708 h 4421563"/>
              <a:gd name="connsiteX137" fmla="*/ 1488630 w 1740780"/>
              <a:gd name="connsiteY137" fmla="*/ 1786370 h 4421563"/>
              <a:gd name="connsiteX138" fmla="*/ 1551735 w 1740780"/>
              <a:gd name="connsiteY138" fmla="*/ 1864323 h 4421563"/>
              <a:gd name="connsiteX139" fmla="*/ 1582669 w 1740780"/>
              <a:gd name="connsiteY139" fmla="*/ 1979397 h 4421563"/>
              <a:gd name="connsiteX140" fmla="*/ 1582669 w 1740780"/>
              <a:gd name="connsiteY140" fmla="*/ 2079622 h 4421563"/>
              <a:gd name="connsiteX141" fmla="*/ 1592568 w 1740780"/>
              <a:gd name="connsiteY141" fmla="*/ 2119218 h 4421563"/>
              <a:gd name="connsiteX142" fmla="*/ 1607416 w 1740780"/>
              <a:gd name="connsiteY142" fmla="*/ 2163763 h 4421563"/>
              <a:gd name="connsiteX143" fmla="*/ 1609891 w 1740780"/>
              <a:gd name="connsiteY143" fmla="*/ 2197171 h 4421563"/>
              <a:gd name="connsiteX144" fmla="*/ 1621027 w 1740780"/>
              <a:gd name="connsiteY144" fmla="*/ 2219443 h 4421563"/>
              <a:gd name="connsiteX145" fmla="*/ 1633401 w 1740780"/>
              <a:gd name="connsiteY145" fmla="*/ 2267700 h 4421563"/>
              <a:gd name="connsiteX146" fmla="*/ 1653198 w 1740780"/>
              <a:gd name="connsiteY146" fmla="*/ 2319669 h 4421563"/>
              <a:gd name="connsiteX147" fmla="*/ 1664334 w 1740780"/>
              <a:gd name="connsiteY147" fmla="*/ 2374113 h 4421563"/>
              <a:gd name="connsiteX148" fmla="*/ 1687844 w 1740780"/>
              <a:gd name="connsiteY148" fmla="*/ 2438455 h 4421563"/>
              <a:gd name="connsiteX149" fmla="*/ 1702692 w 1740780"/>
              <a:gd name="connsiteY149" fmla="*/ 2500323 h 4421563"/>
              <a:gd name="connsiteX150" fmla="*/ 1710116 w 1740780"/>
              <a:gd name="connsiteY150" fmla="*/ 2528782 h 4421563"/>
              <a:gd name="connsiteX151" fmla="*/ 1712591 w 1740780"/>
              <a:gd name="connsiteY151" fmla="*/ 2569614 h 4421563"/>
              <a:gd name="connsiteX152" fmla="*/ 1736101 w 1740780"/>
              <a:gd name="connsiteY152" fmla="*/ 2643856 h 4421563"/>
              <a:gd name="connsiteX153" fmla="*/ 1731151 w 1740780"/>
              <a:gd name="connsiteY153" fmla="*/ 2690875 h 4421563"/>
              <a:gd name="connsiteX154" fmla="*/ 1629689 w 1740780"/>
              <a:gd name="connsiteY154" fmla="*/ 2720571 h 4421563"/>
              <a:gd name="connsiteX155" fmla="*/ 1492342 w 1740780"/>
              <a:gd name="connsiteY155" fmla="*/ 2747793 h 4421563"/>
              <a:gd name="connsiteX156" fmla="*/ 1468833 w 1740780"/>
              <a:gd name="connsiteY156" fmla="*/ 2906174 h 4421563"/>
              <a:gd name="connsiteX157" fmla="*/ 1450272 w 1740780"/>
              <a:gd name="connsiteY157" fmla="*/ 3086828 h 4421563"/>
              <a:gd name="connsiteX158" fmla="*/ 1456459 w 1740780"/>
              <a:gd name="connsiteY158" fmla="*/ 3201902 h 4421563"/>
              <a:gd name="connsiteX159" fmla="*/ 1462646 w 1740780"/>
              <a:gd name="connsiteY159" fmla="*/ 3273668 h 4421563"/>
              <a:gd name="connsiteX160" fmla="*/ 1439136 w 1740780"/>
              <a:gd name="connsiteY160" fmla="*/ 3443186 h 4421563"/>
              <a:gd name="connsiteX161" fmla="*/ 1373556 w 1740780"/>
              <a:gd name="connsiteY161" fmla="*/ 3674571 h 4421563"/>
              <a:gd name="connsiteX162" fmla="*/ 1273331 w 1740780"/>
              <a:gd name="connsiteY162" fmla="*/ 3923279 h 4421563"/>
              <a:gd name="connsiteX163" fmla="*/ 1227549 w 1740780"/>
              <a:gd name="connsiteY163" fmla="*/ 4030928 h 4421563"/>
              <a:gd name="connsiteX164" fmla="*/ 1232498 w 1740780"/>
              <a:gd name="connsiteY164" fmla="*/ 4048251 h 4421563"/>
              <a:gd name="connsiteX165" fmla="*/ 1226311 w 1740780"/>
              <a:gd name="connsiteY165" fmla="*/ 4094033 h 4421563"/>
              <a:gd name="connsiteX166" fmla="*/ 1263432 w 1740780"/>
              <a:gd name="connsiteY166" fmla="*/ 4126205 h 4421563"/>
              <a:gd name="connsiteX167" fmla="*/ 1288179 w 1740780"/>
              <a:gd name="connsiteY167" fmla="*/ 4189310 h 4421563"/>
              <a:gd name="connsiteX168" fmla="*/ 1284467 w 1740780"/>
              <a:gd name="connsiteY168" fmla="*/ 4204158 h 4421563"/>
              <a:gd name="connsiteX169" fmla="*/ 1274568 w 1740780"/>
              <a:gd name="connsiteY169" fmla="*/ 4207870 h 4421563"/>
              <a:gd name="connsiteX170" fmla="*/ 1295603 w 1740780"/>
              <a:gd name="connsiteY170" fmla="*/ 4238804 h 4421563"/>
              <a:gd name="connsiteX171" fmla="*/ 1315401 w 1740780"/>
              <a:gd name="connsiteY171" fmla="*/ 4295722 h 4421563"/>
              <a:gd name="connsiteX172" fmla="*/ 1315401 w 1740780"/>
              <a:gd name="connsiteY172" fmla="*/ 4353878 h 4421563"/>
              <a:gd name="connsiteX173" fmla="*/ 1290654 w 1740780"/>
              <a:gd name="connsiteY173" fmla="*/ 4410796 h 4421563"/>
              <a:gd name="connsiteX174" fmla="*/ 1168156 w 1740780"/>
              <a:gd name="connsiteY174" fmla="*/ 4418220 h 4421563"/>
              <a:gd name="connsiteX175" fmla="*/ 1079066 w 1740780"/>
              <a:gd name="connsiteY175" fmla="*/ 4414508 h 4421563"/>
              <a:gd name="connsiteX176" fmla="*/ 1054319 w 1740780"/>
              <a:gd name="connsiteY176" fmla="*/ 4378625 h 4421563"/>
              <a:gd name="connsiteX177" fmla="*/ 1043183 w 1740780"/>
              <a:gd name="connsiteY177" fmla="*/ 4340267 h 4421563"/>
              <a:gd name="connsiteX178" fmla="*/ 1028335 w 1740780"/>
              <a:gd name="connsiteY178" fmla="*/ 4378625 h 4421563"/>
              <a:gd name="connsiteX179" fmla="*/ 987502 w 1740780"/>
              <a:gd name="connsiteY179" fmla="*/ 4410796 h 4421563"/>
              <a:gd name="connsiteX180" fmla="*/ 871191 w 1740780"/>
              <a:gd name="connsiteY180" fmla="*/ 4412033 h 4421563"/>
              <a:gd name="connsiteX181" fmla="*/ 792000 w 1740780"/>
              <a:gd name="connsiteY181" fmla="*/ 4374913 h 4421563"/>
              <a:gd name="connsiteX182" fmla="*/ 773440 w 1740780"/>
              <a:gd name="connsiteY182" fmla="*/ 4300672 h 4421563"/>
              <a:gd name="connsiteX183" fmla="*/ 788288 w 1740780"/>
              <a:gd name="connsiteY183" fmla="*/ 4242516 h 4421563"/>
              <a:gd name="connsiteX184" fmla="*/ 805611 w 1740780"/>
              <a:gd name="connsiteY184" fmla="*/ 4173224 h 4421563"/>
              <a:gd name="connsiteX185" fmla="*/ 799425 w 1740780"/>
              <a:gd name="connsiteY185" fmla="*/ 4141053 h 4421563"/>
              <a:gd name="connsiteX186" fmla="*/ 821697 w 1740780"/>
              <a:gd name="connsiteY186" fmla="*/ 4103932 h 4421563"/>
              <a:gd name="connsiteX187" fmla="*/ 820460 w 1740780"/>
              <a:gd name="connsiteY187" fmla="*/ 4069286 h 4421563"/>
              <a:gd name="connsiteX188" fmla="*/ 850156 w 1740780"/>
              <a:gd name="connsiteY188" fmla="*/ 4022267 h 4421563"/>
              <a:gd name="connsiteX189" fmla="*/ 866242 w 1740780"/>
              <a:gd name="connsiteY189" fmla="*/ 4002469 h 4421563"/>
              <a:gd name="connsiteX190" fmla="*/ 863767 w 1740780"/>
              <a:gd name="connsiteY190" fmla="*/ 3940602 h 4421563"/>
              <a:gd name="connsiteX191" fmla="*/ 879852 w 1740780"/>
              <a:gd name="connsiteY191" fmla="*/ 3904718 h 4421563"/>
              <a:gd name="connsiteX192" fmla="*/ 882327 w 1740780"/>
              <a:gd name="connsiteY192" fmla="*/ 3842851 h 4421563"/>
              <a:gd name="connsiteX193" fmla="*/ 869954 w 1740780"/>
              <a:gd name="connsiteY193" fmla="*/ 3647349 h 4421563"/>
              <a:gd name="connsiteX194" fmla="*/ 892226 w 1740780"/>
              <a:gd name="connsiteY194" fmla="*/ 3381318 h 4421563"/>
              <a:gd name="connsiteX195" fmla="*/ 950382 w 1740780"/>
              <a:gd name="connsiteY195" fmla="*/ 3235310 h 4421563"/>
              <a:gd name="connsiteX196" fmla="*/ 982553 w 1740780"/>
              <a:gd name="connsiteY196" fmla="*/ 3166019 h 4421563"/>
              <a:gd name="connsiteX197" fmla="*/ 961518 w 1740780"/>
              <a:gd name="connsiteY197" fmla="*/ 3049707 h 4421563"/>
              <a:gd name="connsiteX198" fmla="*/ 895938 w 1740780"/>
              <a:gd name="connsiteY198" fmla="*/ 2870291 h 4421563"/>
              <a:gd name="connsiteX199" fmla="*/ 857580 w 1740780"/>
              <a:gd name="connsiteY199" fmla="*/ 2773778 h 4421563"/>
              <a:gd name="connsiteX200" fmla="*/ 829121 w 1740780"/>
              <a:gd name="connsiteY200" fmla="*/ 2775015 h 4421563"/>
              <a:gd name="connsiteX201" fmla="*/ 816747 w 1740780"/>
              <a:gd name="connsiteY201" fmla="*/ 2766353 h 4421563"/>
              <a:gd name="connsiteX202" fmla="*/ 817985 w 1740780"/>
              <a:gd name="connsiteY202" fmla="*/ 2760167 h 4421563"/>
              <a:gd name="connsiteX203" fmla="*/ 810561 w 1740780"/>
              <a:gd name="connsiteY203" fmla="*/ 2750268 h 4421563"/>
              <a:gd name="connsiteX204" fmla="*/ 811798 w 1740780"/>
              <a:gd name="connsiteY204" fmla="*/ 2740369 h 4421563"/>
              <a:gd name="connsiteX205" fmla="*/ 808086 w 1740780"/>
              <a:gd name="connsiteY205" fmla="*/ 2731708 h 4421563"/>
              <a:gd name="connsiteX206" fmla="*/ 788288 w 1740780"/>
              <a:gd name="connsiteY206" fmla="*/ 2734182 h 4421563"/>
              <a:gd name="connsiteX207" fmla="*/ 772203 w 1740780"/>
              <a:gd name="connsiteY207" fmla="*/ 2740369 h 4421563"/>
              <a:gd name="connsiteX208" fmla="*/ 759829 w 1740780"/>
              <a:gd name="connsiteY208" fmla="*/ 2766353 h 4421563"/>
              <a:gd name="connsiteX209" fmla="*/ 748693 w 1740780"/>
              <a:gd name="connsiteY209" fmla="*/ 2783677 h 4421563"/>
              <a:gd name="connsiteX210" fmla="*/ 736320 w 1740780"/>
              <a:gd name="connsiteY210" fmla="*/ 2814610 h 4421563"/>
              <a:gd name="connsiteX211" fmla="*/ 715285 w 1740780"/>
              <a:gd name="connsiteY211" fmla="*/ 2867816 h 4421563"/>
              <a:gd name="connsiteX212" fmla="*/ 712810 w 1740780"/>
              <a:gd name="connsiteY212" fmla="*/ 2885139 h 4421563"/>
              <a:gd name="connsiteX213" fmla="*/ 707860 w 1740780"/>
              <a:gd name="connsiteY213" fmla="*/ 2893801 h 4421563"/>
              <a:gd name="connsiteX214" fmla="*/ 706623 w 1740780"/>
              <a:gd name="connsiteY214" fmla="*/ 2911124 h 4421563"/>
              <a:gd name="connsiteX215" fmla="*/ 696724 w 1740780"/>
              <a:gd name="connsiteY215" fmla="*/ 2917310 h 4421563"/>
              <a:gd name="connsiteX216" fmla="*/ 558140 w 1740780"/>
              <a:gd name="connsiteY216" fmla="*/ 2907412 h 4421563"/>
              <a:gd name="connsiteX217" fmla="*/ 419556 w 1740780"/>
              <a:gd name="connsiteY217" fmla="*/ 2888852 h 4421563"/>
              <a:gd name="connsiteX218" fmla="*/ 392334 w 1740780"/>
              <a:gd name="connsiteY218" fmla="*/ 2883902 h 4421563"/>
              <a:gd name="connsiteX219" fmla="*/ 361401 w 1740780"/>
              <a:gd name="connsiteY219" fmla="*/ 2860392 h 4421563"/>
              <a:gd name="connsiteX220" fmla="*/ 320568 w 1740780"/>
              <a:gd name="connsiteY220" fmla="*/ 2838120 h 4421563"/>
              <a:gd name="connsiteX221" fmla="*/ 264887 w 1740780"/>
              <a:gd name="connsiteY221" fmla="*/ 2755217 h 4421563"/>
              <a:gd name="connsiteX222" fmla="*/ 153525 w 1740780"/>
              <a:gd name="connsiteY222" fmla="*/ 2584463 h 4421563"/>
              <a:gd name="connsiteX223" fmla="*/ 58249 w 1740780"/>
              <a:gd name="connsiteY223" fmla="*/ 2433506 h 4421563"/>
              <a:gd name="connsiteX224" fmla="*/ 14942 w 1740780"/>
              <a:gd name="connsiteY224" fmla="*/ 2353078 h 4421563"/>
              <a:gd name="connsiteX225" fmla="*/ 93 w 1740780"/>
              <a:gd name="connsiteY225" fmla="*/ 2280074 h 4421563"/>
              <a:gd name="connsiteX226" fmla="*/ 24840 w 1740780"/>
              <a:gd name="connsiteY226" fmla="*/ 2229342 h 4421563"/>
              <a:gd name="connsiteX227" fmla="*/ 55774 w 1740780"/>
              <a:gd name="connsiteY227" fmla="*/ 2215731 h 4421563"/>
              <a:gd name="connsiteX228" fmla="*/ 80521 w 1740780"/>
              <a:gd name="connsiteY228" fmla="*/ 2189747 h 4421563"/>
              <a:gd name="connsiteX229" fmla="*/ 102794 w 1740780"/>
              <a:gd name="connsiteY229" fmla="*/ 2174899 h 4421563"/>
              <a:gd name="connsiteX230" fmla="*/ 183222 w 1740780"/>
              <a:gd name="connsiteY230" fmla="*/ 2101895 h 4421563"/>
              <a:gd name="connsiteX231" fmla="*/ 272311 w 1740780"/>
              <a:gd name="connsiteY231" fmla="*/ 2028891 h 4421563"/>
              <a:gd name="connsiteX232" fmla="*/ 266124 w 1740780"/>
              <a:gd name="connsiteY232" fmla="*/ 1991770 h 4421563"/>
              <a:gd name="connsiteX233" fmla="*/ 350264 w 1740780"/>
              <a:gd name="connsiteY233" fmla="*/ 1844525 h 4421563"/>
              <a:gd name="connsiteX234" fmla="*/ 450490 w 1740780"/>
              <a:gd name="connsiteY234" fmla="*/ 1714603 h 4421563"/>
              <a:gd name="connsiteX235" fmla="*/ 457914 w 1740780"/>
              <a:gd name="connsiteY235" fmla="*/ 1702230 h 4421563"/>
              <a:gd name="connsiteX236" fmla="*/ 462863 w 1740780"/>
              <a:gd name="connsiteY236" fmla="*/ 1670059 h 4421563"/>
              <a:gd name="connsiteX237" fmla="*/ 456677 w 1740780"/>
              <a:gd name="connsiteY237" fmla="*/ 1571070 h 4421563"/>
              <a:gd name="connsiteX238" fmla="*/ 456677 w 1740780"/>
              <a:gd name="connsiteY238" fmla="*/ 1385467 h 4421563"/>
              <a:gd name="connsiteX239" fmla="*/ 461626 w 1740780"/>
              <a:gd name="connsiteY239" fmla="*/ 1314937 h 4421563"/>
              <a:gd name="connsiteX240" fmla="*/ 426980 w 1740780"/>
              <a:gd name="connsiteY240" fmla="*/ 1277817 h 4421563"/>
              <a:gd name="connsiteX241" fmla="*/ 386148 w 1740780"/>
              <a:gd name="connsiteY241" fmla="*/ 1241933 h 4421563"/>
              <a:gd name="connsiteX242" fmla="*/ 377486 w 1740780"/>
              <a:gd name="connsiteY242" fmla="*/ 1224610 h 4421563"/>
              <a:gd name="connsiteX243" fmla="*/ 407183 w 1740780"/>
              <a:gd name="connsiteY243" fmla="*/ 1139233 h 4421563"/>
              <a:gd name="connsiteX244" fmla="*/ 435642 w 1740780"/>
              <a:gd name="connsiteY244" fmla="*/ 1074891 h 4421563"/>
              <a:gd name="connsiteX245" fmla="*/ 445541 w 1740780"/>
              <a:gd name="connsiteY245" fmla="*/ 1016735 h 4421563"/>
              <a:gd name="connsiteX246" fmla="*/ 471525 w 1740780"/>
              <a:gd name="connsiteY246" fmla="*/ 962292 h 4421563"/>
              <a:gd name="connsiteX247" fmla="*/ 482661 w 1740780"/>
              <a:gd name="connsiteY247" fmla="*/ 940019 h 4421563"/>
              <a:gd name="connsiteX248" fmla="*/ 497509 w 1740780"/>
              <a:gd name="connsiteY248" fmla="*/ 926408 h 4421563"/>
              <a:gd name="connsiteX249" fmla="*/ 517307 w 1740780"/>
              <a:gd name="connsiteY249" fmla="*/ 906611 h 4421563"/>
              <a:gd name="connsiteX250" fmla="*/ 537105 w 1740780"/>
              <a:gd name="connsiteY250" fmla="*/ 899187 h 4421563"/>
              <a:gd name="connsiteX251" fmla="*/ 544529 w 1740780"/>
              <a:gd name="connsiteY251" fmla="*/ 889288 h 4421563"/>
              <a:gd name="connsiteX252" fmla="*/ 569276 w 1740780"/>
              <a:gd name="connsiteY252" fmla="*/ 883101 h 4421563"/>
              <a:gd name="connsiteX253" fmla="*/ 590311 w 1740780"/>
              <a:gd name="connsiteY253" fmla="*/ 863303 h 4421563"/>
              <a:gd name="connsiteX254" fmla="*/ 636094 w 1740780"/>
              <a:gd name="connsiteY254" fmla="*/ 863303 h 4421563"/>
              <a:gd name="connsiteX255" fmla="*/ 652180 w 1740780"/>
              <a:gd name="connsiteY255" fmla="*/ 867015 h 4421563"/>
              <a:gd name="connsiteX256" fmla="*/ 658366 w 1740780"/>
              <a:gd name="connsiteY256" fmla="*/ 862066 h 4421563"/>
              <a:gd name="connsiteX257" fmla="*/ 668265 w 1740780"/>
              <a:gd name="connsiteY257" fmla="*/ 854642 h 4421563"/>
              <a:gd name="connsiteX258" fmla="*/ 667028 w 1740780"/>
              <a:gd name="connsiteY258" fmla="*/ 724720 h 4421563"/>
              <a:gd name="connsiteX259" fmla="*/ 683113 w 1740780"/>
              <a:gd name="connsiteY259" fmla="*/ 566339 h 4421563"/>
              <a:gd name="connsiteX260" fmla="*/ 681876 w 1740780"/>
              <a:gd name="connsiteY260" fmla="*/ 480961 h 4421563"/>
              <a:gd name="connsiteX261" fmla="*/ 669502 w 1740780"/>
              <a:gd name="connsiteY261" fmla="*/ 525506 h 4421563"/>
              <a:gd name="connsiteX262" fmla="*/ 684351 w 1740780"/>
              <a:gd name="connsiteY262" fmla="*/ 453739 h 4421563"/>
              <a:gd name="connsiteX263" fmla="*/ 673215 w 1740780"/>
              <a:gd name="connsiteY263" fmla="*/ 420331 h 4421563"/>
              <a:gd name="connsiteX264" fmla="*/ 667028 w 1740780"/>
              <a:gd name="connsiteY264" fmla="*/ 373312 h 4421563"/>
              <a:gd name="connsiteX265" fmla="*/ 648467 w 1740780"/>
              <a:gd name="connsiteY265" fmla="*/ 188946 h 4421563"/>
              <a:gd name="connsiteX266" fmla="*/ 680639 w 1740780"/>
              <a:gd name="connsiteY266" fmla="*/ 89958 h 4421563"/>
              <a:gd name="connsiteX267" fmla="*/ 737557 w 1740780"/>
              <a:gd name="connsiteY267" fmla="*/ 39226 h 4421563"/>
              <a:gd name="connsiteX268" fmla="*/ 808086 w 1740780"/>
              <a:gd name="connsiteY268" fmla="*/ 24378 h 4421563"/>
              <a:gd name="connsiteX269" fmla="*/ 871191 w 1740780"/>
              <a:gd name="connsiteY269"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8131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31104 w 1740780"/>
              <a:gd name="connsiteY62" fmla="*/ 1464304 h 4421563"/>
              <a:gd name="connsiteX63" fmla="*/ 1207304 w 1740780"/>
              <a:gd name="connsiteY63" fmla="*/ 1478592 h 4421563"/>
              <a:gd name="connsiteX64" fmla="*/ 1208131 w 1740780"/>
              <a:gd name="connsiteY64" fmla="*/ 1418905 h 4421563"/>
              <a:gd name="connsiteX65" fmla="*/ 1462646 w 1740780"/>
              <a:gd name="connsiteY65" fmla="*/ 1309988 h 4421563"/>
              <a:gd name="connsiteX66" fmla="*/ 1460171 w 1740780"/>
              <a:gd name="connsiteY66" fmla="*/ 1360719 h 4421563"/>
              <a:gd name="connsiteX67" fmla="*/ 1484918 w 1740780"/>
              <a:gd name="connsiteY67" fmla="*/ 1404028 h 4421563"/>
              <a:gd name="connsiteX68" fmla="*/ 1497292 w 1740780"/>
              <a:gd name="connsiteY68" fmla="*/ 1422588 h 4421563"/>
              <a:gd name="connsiteX69" fmla="*/ 1484918 w 1740780"/>
              <a:gd name="connsiteY69" fmla="*/ 1365669 h 4421563"/>
              <a:gd name="connsiteX70" fmla="*/ 1462646 w 1740780"/>
              <a:gd name="connsiteY70" fmla="*/ 1309988 h 4421563"/>
              <a:gd name="connsiteX71" fmla="*/ 1138247 w 1740780"/>
              <a:gd name="connsiteY71" fmla="*/ 826131 h 4421563"/>
              <a:gd name="connsiteX72" fmla="*/ 764392 w 1740780"/>
              <a:gd name="connsiteY72" fmla="*/ 885661 h 4421563"/>
              <a:gd name="connsiteX73" fmla="*/ 623896 w 1740780"/>
              <a:gd name="connsiteY73" fmla="*/ 933286 h 4421563"/>
              <a:gd name="connsiteX74" fmla="*/ 785821 w 1740780"/>
              <a:gd name="connsiteY74" fmla="*/ 1566699 h 4421563"/>
              <a:gd name="connsiteX75" fmla="*/ 942986 w 1740780"/>
              <a:gd name="connsiteY75" fmla="*/ 1500023 h 4421563"/>
              <a:gd name="connsiteX76" fmla="*/ 984048 w 1740780"/>
              <a:gd name="connsiteY76" fmla="*/ 1447123 h 4421563"/>
              <a:gd name="connsiteX77" fmla="*/ 1041688 w 1740780"/>
              <a:gd name="connsiteY77" fmla="*/ 1439665 h 4421563"/>
              <a:gd name="connsiteX78" fmla="*/ 1038606 w 1740780"/>
              <a:gd name="connsiteY78" fmla="*/ 1438110 h 4421563"/>
              <a:gd name="connsiteX79" fmla="*/ 1081469 w 1740780"/>
              <a:gd name="connsiteY79" fmla="*/ 1400011 h 4421563"/>
              <a:gd name="connsiteX80" fmla="*/ 1107662 w 1740780"/>
              <a:gd name="connsiteY80" fmla="*/ 1390486 h 4421563"/>
              <a:gd name="connsiteX81" fmla="*/ 1148143 w 1740780"/>
              <a:gd name="connsiteY81" fmla="*/ 1354768 h 4421563"/>
              <a:gd name="connsiteX82" fmla="*/ 1181516 w 1740780"/>
              <a:gd name="connsiteY82" fmla="*/ 1360497 h 4421563"/>
              <a:gd name="connsiteX83" fmla="*/ 1194574 w 1740780"/>
              <a:gd name="connsiteY83" fmla="*/ 1358311 h 4421563"/>
              <a:gd name="connsiteX84" fmla="*/ 1138247 w 1740780"/>
              <a:gd name="connsiteY84" fmla="*/ 826131 h 4421563"/>
              <a:gd name="connsiteX85" fmla="*/ 1112475 w 1740780"/>
              <a:gd name="connsiteY85" fmla="*/ 290409 h 4421563"/>
              <a:gd name="connsiteX86" fmla="*/ 1116187 w 1740780"/>
              <a:gd name="connsiteY86" fmla="*/ 305257 h 4421563"/>
              <a:gd name="connsiteX87" fmla="*/ 1116187 w 1740780"/>
              <a:gd name="connsiteY87" fmla="*/ 295358 h 4421563"/>
              <a:gd name="connsiteX88" fmla="*/ 1112475 w 1740780"/>
              <a:gd name="connsiteY88" fmla="*/ 290409 h 4421563"/>
              <a:gd name="connsiteX89" fmla="*/ 871191 w 1740780"/>
              <a:gd name="connsiteY89" fmla="*/ 868 h 4421563"/>
              <a:gd name="connsiteX90" fmla="*/ 949144 w 1740780"/>
              <a:gd name="connsiteY90" fmla="*/ 24378 h 4421563"/>
              <a:gd name="connsiteX91" fmla="*/ 999876 w 1740780"/>
              <a:gd name="connsiteY91" fmla="*/ 62736 h 4421563"/>
              <a:gd name="connsiteX92" fmla="*/ 1035759 w 1740780"/>
              <a:gd name="connsiteY92" fmla="*/ 99857 h 4421563"/>
              <a:gd name="connsiteX93" fmla="*/ 1045658 w 1740780"/>
              <a:gd name="connsiteY93" fmla="*/ 120892 h 4421563"/>
              <a:gd name="connsiteX94" fmla="*/ 1095152 w 1740780"/>
              <a:gd name="connsiteY94" fmla="*/ 185234 h 4421563"/>
              <a:gd name="connsiteX95" fmla="*/ 1106288 w 1740780"/>
              <a:gd name="connsiteY95" fmla="*/ 218642 h 4421563"/>
              <a:gd name="connsiteX96" fmla="*/ 1093915 w 1740780"/>
              <a:gd name="connsiteY96" fmla="*/ 187709 h 4421563"/>
              <a:gd name="connsiteX97" fmla="*/ 1107526 w 1740780"/>
              <a:gd name="connsiteY97" fmla="*/ 248339 h 4421563"/>
              <a:gd name="connsiteX98" fmla="*/ 1093915 w 1740780"/>
              <a:gd name="connsiteY98" fmla="*/ 198845 h 4421563"/>
              <a:gd name="connsiteX99" fmla="*/ 1076592 w 1740780"/>
              <a:gd name="connsiteY99" fmla="*/ 183997 h 4421563"/>
              <a:gd name="connsiteX100" fmla="*/ 1097627 w 1740780"/>
              <a:gd name="connsiteY100" fmla="*/ 228541 h 4421563"/>
              <a:gd name="connsiteX101" fmla="*/ 1110000 w 1740780"/>
              <a:gd name="connsiteY101" fmla="*/ 273086 h 4421563"/>
              <a:gd name="connsiteX102" fmla="*/ 1127323 w 1740780"/>
              <a:gd name="connsiteY102" fmla="*/ 306494 h 4421563"/>
              <a:gd name="connsiteX103" fmla="*/ 1117424 w 1740780"/>
              <a:gd name="connsiteY103" fmla="*/ 316393 h 4421563"/>
              <a:gd name="connsiteX104" fmla="*/ 1117424 w 1740780"/>
              <a:gd name="connsiteY104" fmla="*/ 333716 h 4421563"/>
              <a:gd name="connsiteX105" fmla="*/ 1117424 w 1740780"/>
              <a:gd name="connsiteY105" fmla="*/ 354751 h 4421563"/>
              <a:gd name="connsiteX106" fmla="*/ 1134747 w 1740780"/>
              <a:gd name="connsiteY106" fmla="*/ 438891 h 4421563"/>
              <a:gd name="connsiteX107" fmla="*/ 1158257 w 1740780"/>
              <a:gd name="connsiteY107" fmla="*/ 579950 h 4421563"/>
              <a:gd name="connsiteX108" fmla="*/ 1237448 w 1740780"/>
              <a:gd name="connsiteY108" fmla="*/ 692549 h 4421563"/>
              <a:gd name="connsiteX109" fmla="*/ 1299315 w 1740780"/>
              <a:gd name="connsiteY109" fmla="*/ 737093 h 4421563"/>
              <a:gd name="connsiteX110" fmla="*/ 1337673 w 1740780"/>
              <a:gd name="connsiteY110" fmla="*/ 737093 h 4421563"/>
              <a:gd name="connsiteX111" fmla="*/ 1379743 w 1740780"/>
              <a:gd name="connsiteY111" fmla="*/ 749467 h 4421563"/>
              <a:gd name="connsiteX112" fmla="*/ 1428000 w 1740780"/>
              <a:gd name="connsiteY112" fmla="*/ 738331 h 4421563"/>
              <a:gd name="connsiteX113" fmla="*/ 1550498 w 1740780"/>
              <a:gd name="connsiteY113" fmla="*/ 780401 h 4421563"/>
              <a:gd name="connsiteX114" fmla="*/ 1629689 w 1740780"/>
              <a:gd name="connsiteY114" fmla="*/ 833607 h 4421563"/>
              <a:gd name="connsiteX115" fmla="*/ 1642062 w 1740780"/>
              <a:gd name="connsiteY115" fmla="*/ 852167 h 4421563"/>
              <a:gd name="connsiteX116" fmla="*/ 1612366 w 1740780"/>
              <a:gd name="connsiteY116" fmla="*/ 915272 h 4421563"/>
              <a:gd name="connsiteX117" fmla="*/ 1634638 w 1740780"/>
              <a:gd name="connsiteY117" fmla="*/ 927646 h 4421563"/>
              <a:gd name="connsiteX118" fmla="*/ 1649486 w 1740780"/>
              <a:gd name="connsiteY118" fmla="*/ 949918 h 4421563"/>
              <a:gd name="connsiteX119" fmla="*/ 1637113 w 1740780"/>
              <a:gd name="connsiteY119" fmla="*/ 1010548 h 4421563"/>
              <a:gd name="connsiteX120" fmla="*/ 1603704 w 1740780"/>
              <a:gd name="connsiteY120" fmla="*/ 1069941 h 4421563"/>
              <a:gd name="connsiteX121" fmla="*/ 1637113 w 1740780"/>
              <a:gd name="connsiteY121" fmla="*/ 1227085 h 4421563"/>
              <a:gd name="connsiteX122" fmla="*/ 1674233 w 1740780"/>
              <a:gd name="connsiteY122" fmla="*/ 1426300 h 4421563"/>
              <a:gd name="connsiteX123" fmla="*/ 1697743 w 1740780"/>
              <a:gd name="connsiteY123" fmla="*/ 1543849 h 4421563"/>
              <a:gd name="connsiteX124" fmla="*/ 1681657 w 1740780"/>
              <a:gd name="connsiteY124" fmla="*/ 1595818 h 4421563"/>
              <a:gd name="connsiteX125" fmla="*/ 1644537 w 1740780"/>
              <a:gd name="connsiteY125" fmla="*/ 1629226 h 4421563"/>
              <a:gd name="connsiteX126" fmla="*/ 1618552 w 1740780"/>
              <a:gd name="connsiteY126" fmla="*/ 1630463 h 4421563"/>
              <a:gd name="connsiteX127" fmla="*/ 1586381 w 1740780"/>
              <a:gd name="connsiteY127" fmla="*/ 1639125 h 4421563"/>
              <a:gd name="connsiteX128" fmla="*/ 1560397 w 1740780"/>
              <a:gd name="connsiteY128" fmla="*/ 1645312 h 4421563"/>
              <a:gd name="connsiteX129" fmla="*/ 1562872 w 1740780"/>
              <a:gd name="connsiteY129" fmla="*/ 1677483 h 4421563"/>
              <a:gd name="connsiteX130" fmla="*/ 1601229 w 1740780"/>
              <a:gd name="connsiteY130" fmla="*/ 1705942 h 4421563"/>
              <a:gd name="connsiteX131" fmla="*/ 1582669 w 1740780"/>
              <a:gd name="connsiteY131" fmla="*/ 1736876 h 4421563"/>
              <a:gd name="connsiteX132" fmla="*/ 1564109 w 1740780"/>
              <a:gd name="connsiteY132" fmla="*/ 1745537 h 4421563"/>
              <a:gd name="connsiteX133" fmla="*/ 1561634 w 1740780"/>
              <a:gd name="connsiteY133" fmla="*/ 1766572 h 4421563"/>
              <a:gd name="connsiteX134" fmla="*/ 1543074 w 1740780"/>
              <a:gd name="connsiteY134" fmla="*/ 1777708 h 4421563"/>
              <a:gd name="connsiteX135" fmla="*/ 1509665 w 1740780"/>
              <a:gd name="connsiteY135" fmla="*/ 1771522 h 4421563"/>
              <a:gd name="connsiteX136" fmla="*/ 1502241 w 1740780"/>
              <a:gd name="connsiteY136" fmla="*/ 1777708 h 4421563"/>
              <a:gd name="connsiteX137" fmla="*/ 1488630 w 1740780"/>
              <a:gd name="connsiteY137" fmla="*/ 1786370 h 4421563"/>
              <a:gd name="connsiteX138" fmla="*/ 1551735 w 1740780"/>
              <a:gd name="connsiteY138" fmla="*/ 1864323 h 4421563"/>
              <a:gd name="connsiteX139" fmla="*/ 1582669 w 1740780"/>
              <a:gd name="connsiteY139" fmla="*/ 1979397 h 4421563"/>
              <a:gd name="connsiteX140" fmla="*/ 1582669 w 1740780"/>
              <a:gd name="connsiteY140" fmla="*/ 2079622 h 4421563"/>
              <a:gd name="connsiteX141" fmla="*/ 1592568 w 1740780"/>
              <a:gd name="connsiteY141" fmla="*/ 2119218 h 4421563"/>
              <a:gd name="connsiteX142" fmla="*/ 1607416 w 1740780"/>
              <a:gd name="connsiteY142" fmla="*/ 2163763 h 4421563"/>
              <a:gd name="connsiteX143" fmla="*/ 1609891 w 1740780"/>
              <a:gd name="connsiteY143" fmla="*/ 2197171 h 4421563"/>
              <a:gd name="connsiteX144" fmla="*/ 1621027 w 1740780"/>
              <a:gd name="connsiteY144" fmla="*/ 2219443 h 4421563"/>
              <a:gd name="connsiteX145" fmla="*/ 1633401 w 1740780"/>
              <a:gd name="connsiteY145" fmla="*/ 2267700 h 4421563"/>
              <a:gd name="connsiteX146" fmla="*/ 1653198 w 1740780"/>
              <a:gd name="connsiteY146" fmla="*/ 2319669 h 4421563"/>
              <a:gd name="connsiteX147" fmla="*/ 1664334 w 1740780"/>
              <a:gd name="connsiteY147" fmla="*/ 2374113 h 4421563"/>
              <a:gd name="connsiteX148" fmla="*/ 1687844 w 1740780"/>
              <a:gd name="connsiteY148" fmla="*/ 2438455 h 4421563"/>
              <a:gd name="connsiteX149" fmla="*/ 1702692 w 1740780"/>
              <a:gd name="connsiteY149" fmla="*/ 2500323 h 4421563"/>
              <a:gd name="connsiteX150" fmla="*/ 1710116 w 1740780"/>
              <a:gd name="connsiteY150" fmla="*/ 2528782 h 4421563"/>
              <a:gd name="connsiteX151" fmla="*/ 1712591 w 1740780"/>
              <a:gd name="connsiteY151" fmla="*/ 2569614 h 4421563"/>
              <a:gd name="connsiteX152" fmla="*/ 1736101 w 1740780"/>
              <a:gd name="connsiteY152" fmla="*/ 2643856 h 4421563"/>
              <a:gd name="connsiteX153" fmla="*/ 1731151 w 1740780"/>
              <a:gd name="connsiteY153" fmla="*/ 2690875 h 4421563"/>
              <a:gd name="connsiteX154" fmla="*/ 1629689 w 1740780"/>
              <a:gd name="connsiteY154" fmla="*/ 2720571 h 4421563"/>
              <a:gd name="connsiteX155" fmla="*/ 1492342 w 1740780"/>
              <a:gd name="connsiteY155" fmla="*/ 2747793 h 4421563"/>
              <a:gd name="connsiteX156" fmla="*/ 1468833 w 1740780"/>
              <a:gd name="connsiteY156" fmla="*/ 2906174 h 4421563"/>
              <a:gd name="connsiteX157" fmla="*/ 1450272 w 1740780"/>
              <a:gd name="connsiteY157" fmla="*/ 3086828 h 4421563"/>
              <a:gd name="connsiteX158" fmla="*/ 1456459 w 1740780"/>
              <a:gd name="connsiteY158" fmla="*/ 3201902 h 4421563"/>
              <a:gd name="connsiteX159" fmla="*/ 1462646 w 1740780"/>
              <a:gd name="connsiteY159" fmla="*/ 3273668 h 4421563"/>
              <a:gd name="connsiteX160" fmla="*/ 1439136 w 1740780"/>
              <a:gd name="connsiteY160" fmla="*/ 3443186 h 4421563"/>
              <a:gd name="connsiteX161" fmla="*/ 1373556 w 1740780"/>
              <a:gd name="connsiteY161" fmla="*/ 3674571 h 4421563"/>
              <a:gd name="connsiteX162" fmla="*/ 1273331 w 1740780"/>
              <a:gd name="connsiteY162" fmla="*/ 3923279 h 4421563"/>
              <a:gd name="connsiteX163" fmla="*/ 1227549 w 1740780"/>
              <a:gd name="connsiteY163" fmla="*/ 4030928 h 4421563"/>
              <a:gd name="connsiteX164" fmla="*/ 1232498 w 1740780"/>
              <a:gd name="connsiteY164" fmla="*/ 4048251 h 4421563"/>
              <a:gd name="connsiteX165" fmla="*/ 1226311 w 1740780"/>
              <a:gd name="connsiteY165" fmla="*/ 4094033 h 4421563"/>
              <a:gd name="connsiteX166" fmla="*/ 1263432 w 1740780"/>
              <a:gd name="connsiteY166" fmla="*/ 4126205 h 4421563"/>
              <a:gd name="connsiteX167" fmla="*/ 1288179 w 1740780"/>
              <a:gd name="connsiteY167" fmla="*/ 4189310 h 4421563"/>
              <a:gd name="connsiteX168" fmla="*/ 1284467 w 1740780"/>
              <a:gd name="connsiteY168" fmla="*/ 4204158 h 4421563"/>
              <a:gd name="connsiteX169" fmla="*/ 1274568 w 1740780"/>
              <a:gd name="connsiteY169" fmla="*/ 4207870 h 4421563"/>
              <a:gd name="connsiteX170" fmla="*/ 1295603 w 1740780"/>
              <a:gd name="connsiteY170" fmla="*/ 4238804 h 4421563"/>
              <a:gd name="connsiteX171" fmla="*/ 1315401 w 1740780"/>
              <a:gd name="connsiteY171" fmla="*/ 4295722 h 4421563"/>
              <a:gd name="connsiteX172" fmla="*/ 1315401 w 1740780"/>
              <a:gd name="connsiteY172" fmla="*/ 4353878 h 4421563"/>
              <a:gd name="connsiteX173" fmla="*/ 1290654 w 1740780"/>
              <a:gd name="connsiteY173" fmla="*/ 4410796 h 4421563"/>
              <a:gd name="connsiteX174" fmla="*/ 1168156 w 1740780"/>
              <a:gd name="connsiteY174" fmla="*/ 4418220 h 4421563"/>
              <a:gd name="connsiteX175" fmla="*/ 1079066 w 1740780"/>
              <a:gd name="connsiteY175" fmla="*/ 4414508 h 4421563"/>
              <a:gd name="connsiteX176" fmla="*/ 1054319 w 1740780"/>
              <a:gd name="connsiteY176" fmla="*/ 4378625 h 4421563"/>
              <a:gd name="connsiteX177" fmla="*/ 1043183 w 1740780"/>
              <a:gd name="connsiteY177" fmla="*/ 4340267 h 4421563"/>
              <a:gd name="connsiteX178" fmla="*/ 1028335 w 1740780"/>
              <a:gd name="connsiteY178" fmla="*/ 4378625 h 4421563"/>
              <a:gd name="connsiteX179" fmla="*/ 987502 w 1740780"/>
              <a:gd name="connsiteY179" fmla="*/ 4410796 h 4421563"/>
              <a:gd name="connsiteX180" fmla="*/ 871191 w 1740780"/>
              <a:gd name="connsiteY180" fmla="*/ 4412033 h 4421563"/>
              <a:gd name="connsiteX181" fmla="*/ 792000 w 1740780"/>
              <a:gd name="connsiteY181" fmla="*/ 4374913 h 4421563"/>
              <a:gd name="connsiteX182" fmla="*/ 773440 w 1740780"/>
              <a:gd name="connsiteY182" fmla="*/ 4300672 h 4421563"/>
              <a:gd name="connsiteX183" fmla="*/ 788288 w 1740780"/>
              <a:gd name="connsiteY183" fmla="*/ 4242516 h 4421563"/>
              <a:gd name="connsiteX184" fmla="*/ 805611 w 1740780"/>
              <a:gd name="connsiteY184" fmla="*/ 4173224 h 4421563"/>
              <a:gd name="connsiteX185" fmla="*/ 799425 w 1740780"/>
              <a:gd name="connsiteY185" fmla="*/ 4141053 h 4421563"/>
              <a:gd name="connsiteX186" fmla="*/ 821697 w 1740780"/>
              <a:gd name="connsiteY186" fmla="*/ 4103932 h 4421563"/>
              <a:gd name="connsiteX187" fmla="*/ 820460 w 1740780"/>
              <a:gd name="connsiteY187" fmla="*/ 4069286 h 4421563"/>
              <a:gd name="connsiteX188" fmla="*/ 850156 w 1740780"/>
              <a:gd name="connsiteY188" fmla="*/ 4022267 h 4421563"/>
              <a:gd name="connsiteX189" fmla="*/ 866242 w 1740780"/>
              <a:gd name="connsiteY189" fmla="*/ 4002469 h 4421563"/>
              <a:gd name="connsiteX190" fmla="*/ 863767 w 1740780"/>
              <a:gd name="connsiteY190" fmla="*/ 3940602 h 4421563"/>
              <a:gd name="connsiteX191" fmla="*/ 879852 w 1740780"/>
              <a:gd name="connsiteY191" fmla="*/ 3904718 h 4421563"/>
              <a:gd name="connsiteX192" fmla="*/ 882327 w 1740780"/>
              <a:gd name="connsiteY192" fmla="*/ 3842851 h 4421563"/>
              <a:gd name="connsiteX193" fmla="*/ 869954 w 1740780"/>
              <a:gd name="connsiteY193" fmla="*/ 3647349 h 4421563"/>
              <a:gd name="connsiteX194" fmla="*/ 892226 w 1740780"/>
              <a:gd name="connsiteY194" fmla="*/ 3381318 h 4421563"/>
              <a:gd name="connsiteX195" fmla="*/ 950382 w 1740780"/>
              <a:gd name="connsiteY195" fmla="*/ 3235310 h 4421563"/>
              <a:gd name="connsiteX196" fmla="*/ 982553 w 1740780"/>
              <a:gd name="connsiteY196" fmla="*/ 3166019 h 4421563"/>
              <a:gd name="connsiteX197" fmla="*/ 961518 w 1740780"/>
              <a:gd name="connsiteY197" fmla="*/ 3049707 h 4421563"/>
              <a:gd name="connsiteX198" fmla="*/ 895938 w 1740780"/>
              <a:gd name="connsiteY198" fmla="*/ 2870291 h 4421563"/>
              <a:gd name="connsiteX199" fmla="*/ 857580 w 1740780"/>
              <a:gd name="connsiteY199" fmla="*/ 2773778 h 4421563"/>
              <a:gd name="connsiteX200" fmla="*/ 829121 w 1740780"/>
              <a:gd name="connsiteY200" fmla="*/ 2775015 h 4421563"/>
              <a:gd name="connsiteX201" fmla="*/ 816747 w 1740780"/>
              <a:gd name="connsiteY201" fmla="*/ 2766353 h 4421563"/>
              <a:gd name="connsiteX202" fmla="*/ 817985 w 1740780"/>
              <a:gd name="connsiteY202" fmla="*/ 2760167 h 4421563"/>
              <a:gd name="connsiteX203" fmla="*/ 810561 w 1740780"/>
              <a:gd name="connsiteY203" fmla="*/ 2750268 h 4421563"/>
              <a:gd name="connsiteX204" fmla="*/ 811798 w 1740780"/>
              <a:gd name="connsiteY204" fmla="*/ 2740369 h 4421563"/>
              <a:gd name="connsiteX205" fmla="*/ 808086 w 1740780"/>
              <a:gd name="connsiteY205" fmla="*/ 2731708 h 4421563"/>
              <a:gd name="connsiteX206" fmla="*/ 788288 w 1740780"/>
              <a:gd name="connsiteY206" fmla="*/ 2734182 h 4421563"/>
              <a:gd name="connsiteX207" fmla="*/ 772203 w 1740780"/>
              <a:gd name="connsiteY207" fmla="*/ 2740369 h 4421563"/>
              <a:gd name="connsiteX208" fmla="*/ 759829 w 1740780"/>
              <a:gd name="connsiteY208" fmla="*/ 2766353 h 4421563"/>
              <a:gd name="connsiteX209" fmla="*/ 748693 w 1740780"/>
              <a:gd name="connsiteY209" fmla="*/ 2783677 h 4421563"/>
              <a:gd name="connsiteX210" fmla="*/ 736320 w 1740780"/>
              <a:gd name="connsiteY210" fmla="*/ 2814610 h 4421563"/>
              <a:gd name="connsiteX211" fmla="*/ 715285 w 1740780"/>
              <a:gd name="connsiteY211" fmla="*/ 2867816 h 4421563"/>
              <a:gd name="connsiteX212" fmla="*/ 712810 w 1740780"/>
              <a:gd name="connsiteY212" fmla="*/ 2885139 h 4421563"/>
              <a:gd name="connsiteX213" fmla="*/ 707860 w 1740780"/>
              <a:gd name="connsiteY213" fmla="*/ 2893801 h 4421563"/>
              <a:gd name="connsiteX214" fmla="*/ 706623 w 1740780"/>
              <a:gd name="connsiteY214" fmla="*/ 2911124 h 4421563"/>
              <a:gd name="connsiteX215" fmla="*/ 696724 w 1740780"/>
              <a:gd name="connsiteY215" fmla="*/ 2917310 h 4421563"/>
              <a:gd name="connsiteX216" fmla="*/ 558140 w 1740780"/>
              <a:gd name="connsiteY216" fmla="*/ 2907412 h 4421563"/>
              <a:gd name="connsiteX217" fmla="*/ 419556 w 1740780"/>
              <a:gd name="connsiteY217" fmla="*/ 2888852 h 4421563"/>
              <a:gd name="connsiteX218" fmla="*/ 392334 w 1740780"/>
              <a:gd name="connsiteY218" fmla="*/ 2883902 h 4421563"/>
              <a:gd name="connsiteX219" fmla="*/ 361401 w 1740780"/>
              <a:gd name="connsiteY219" fmla="*/ 2860392 h 4421563"/>
              <a:gd name="connsiteX220" fmla="*/ 320568 w 1740780"/>
              <a:gd name="connsiteY220" fmla="*/ 2838120 h 4421563"/>
              <a:gd name="connsiteX221" fmla="*/ 264887 w 1740780"/>
              <a:gd name="connsiteY221" fmla="*/ 2755217 h 4421563"/>
              <a:gd name="connsiteX222" fmla="*/ 153525 w 1740780"/>
              <a:gd name="connsiteY222" fmla="*/ 2584463 h 4421563"/>
              <a:gd name="connsiteX223" fmla="*/ 58249 w 1740780"/>
              <a:gd name="connsiteY223" fmla="*/ 2433506 h 4421563"/>
              <a:gd name="connsiteX224" fmla="*/ 14942 w 1740780"/>
              <a:gd name="connsiteY224" fmla="*/ 2353078 h 4421563"/>
              <a:gd name="connsiteX225" fmla="*/ 93 w 1740780"/>
              <a:gd name="connsiteY225" fmla="*/ 2280074 h 4421563"/>
              <a:gd name="connsiteX226" fmla="*/ 24840 w 1740780"/>
              <a:gd name="connsiteY226" fmla="*/ 2229342 h 4421563"/>
              <a:gd name="connsiteX227" fmla="*/ 55774 w 1740780"/>
              <a:gd name="connsiteY227" fmla="*/ 2215731 h 4421563"/>
              <a:gd name="connsiteX228" fmla="*/ 80521 w 1740780"/>
              <a:gd name="connsiteY228" fmla="*/ 2189747 h 4421563"/>
              <a:gd name="connsiteX229" fmla="*/ 102794 w 1740780"/>
              <a:gd name="connsiteY229" fmla="*/ 2174899 h 4421563"/>
              <a:gd name="connsiteX230" fmla="*/ 183222 w 1740780"/>
              <a:gd name="connsiteY230" fmla="*/ 2101895 h 4421563"/>
              <a:gd name="connsiteX231" fmla="*/ 272311 w 1740780"/>
              <a:gd name="connsiteY231" fmla="*/ 2028891 h 4421563"/>
              <a:gd name="connsiteX232" fmla="*/ 266124 w 1740780"/>
              <a:gd name="connsiteY232" fmla="*/ 1991770 h 4421563"/>
              <a:gd name="connsiteX233" fmla="*/ 350264 w 1740780"/>
              <a:gd name="connsiteY233" fmla="*/ 1844525 h 4421563"/>
              <a:gd name="connsiteX234" fmla="*/ 450490 w 1740780"/>
              <a:gd name="connsiteY234" fmla="*/ 1714603 h 4421563"/>
              <a:gd name="connsiteX235" fmla="*/ 457914 w 1740780"/>
              <a:gd name="connsiteY235" fmla="*/ 1702230 h 4421563"/>
              <a:gd name="connsiteX236" fmla="*/ 462863 w 1740780"/>
              <a:gd name="connsiteY236" fmla="*/ 1670059 h 4421563"/>
              <a:gd name="connsiteX237" fmla="*/ 456677 w 1740780"/>
              <a:gd name="connsiteY237" fmla="*/ 1571070 h 4421563"/>
              <a:gd name="connsiteX238" fmla="*/ 456677 w 1740780"/>
              <a:gd name="connsiteY238" fmla="*/ 1385467 h 4421563"/>
              <a:gd name="connsiteX239" fmla="*/ 461626 w 1740780"/>
              <a:gd name="connsiteY239" fmla="*/ 1314937 h 4421563"/>
              <a:gd name="connsiteX240" fmla="*/ 426980 w 1740780"/>
              <a:gd name="connsiteY240" fmla="*/ 1277817 h 4421563"/>
              <a:gd name="connsiteX241" fmla="*/ 386148 w 1740780"/>
              <a:gd name="connsiteY241" fmla="*/ 1241933 h 4421563"/>
              <a:gd name="connsiteX242" fmla="*/ 377486 w 1740780"/>
              <a:gd name="connsiteY242" fmla="*/ 1224610 h 4421563"/>
              <a:gd name="connsiteX243" fmla="*/ 407183 w 1740780"/>
              <a:gd name="connsiteY243" fmla="*/ 1139233 h 4421563"/>
              <a:gd name="connsiteX244" fmla="*/ 435642 w 1740780"/>
              <a:gd name="connsiteY244" fmla="*/ 1074891 h 4421563"/>
              <a:gd name="connsiteX245" fmla="*/ 445541 w 1740780"/>
              <a:gd name="connsiteY245" fmla="*/ 1016735 h 4421563"/>
              <a:gd name="connsiteX246" fmla="*/ 471525 w 1740780"/>
              <a:gd name="connsiteY246" fmla="*/ 962292 h 4421563"/>
              <a:gd name="connsiteX247" fmla="*/ 482661 w 1740780"/>
              <a:gd name="connsiteY247" fmla="*/ 940019 h 4421563"/>
              <a:gd name="connsiteX248" fmla="*/ 497509 w 1740780"/>
              <a:gd name="connsiteY248" fmla="*/ 926408 h 4421563"/>
              <a:gd name="connsiteX249" fmla="*/ 517307 w 1740780"/>
              <a:gd name="connsiteY249" fmla="*/ 906611 h 4421563"/>
              <a:gd name="connsiteX250" fmla="*/ 537105 w 1740780"/>
              <a:gd name="connsiteY250" fmla="*/ 899187 h 4421563"/>
              <a:gd name="connsiteX251" fmla="*/ 544529 w 1740780"/>
              <a:gd name="connsiteY251" fmla="*/ 889288 h 4421563"/>
              <a:gd name="connsiteX252" fmla="*/ 569276 w 1740780"/>
              <a:gd name="connsiteY252" fmla="*/ 883101 h 4421563"/>
              <a:gd name="connsiteX253" fmla="*/ 590311 w 1740780"/>
              <a:gd name="connsiteY253" fmla="*/ 863303 h 4421563"/>
              <a:gd name="connsiteX254" fmla="*/ 636094 w 1740780"/>
              <a:gd name="connsiteY254" fmla="*/ 863303 h 4421563"/>
              <a:gd name="connsiteX255" fmla="*/ 652180 w 1740780"/>
              <a:gd name="connsiteY255" fmla="*/ 867015 h 4421563"/>
              <a:gd name="connsiteX256" fmla="*/ 658366 w 1740780"/>
              <a:gd name="connsiteY256" fmla="*/ 862066 h 4421563"/>
              <a:gd name="connsiteX257" fmla="*/ 668265 w 1740780"/>
              <a:gd name="connsiteY257" fmla="*/ 854642 h 4421563"/>
              <a:gd name="connsiteX258" fmla="*/ 667028 w 1740780"/>
              <a:gd name="connsiteY258" fmla="*/ 724720 h 4421563"/>
              <a:gd name="connsiteX259" fmla="*/ 683113 w 1740780"/>
              <a:gd name="connsiteY259" fmla="*/ 566339 h 4421563"/>
              <a:gd name="connsiteX260" fmla="*/ 681876 w 1740780"/>
              <a:gd name="connsiteY260" fmla="*/ 480961 h 4421563"/>
              <a:gd name="connsiteX261" fmla="*/ 669502 w 1740780"/>
              <a:gd name="connsiteY261" fmla="*/ 525506 h 4421563"/>
              <a:gd name="connsiteX262" fmla="*/ 684351 w 1740780"/>
              <a:gd name="connsiteY262" fmla="*/ 453739 h 4421563"/>
              <a:gd name="connsiteX263" fmla="*/ 673215 w 1740780"/>
              <a:gd name="connsiteY263" fmla="*/ 420331 h 4421563"/>
              <a:gd name="connsiteX264" fmla="*/ 667028 w 1740780"/>
              <a:gd name="connsiteY264" fmla="*/ 373312 h 4421563"/>
              <a:gd name="connsiteX265" fmla="*/ 648467 w 1740780"/>
              <a:gd name="connsiteY265" fmla="*/ 188946 h 4421563"/>
              <a:gd name="connsiteX266" fmla="*/ 680639 w 1740780"/>
              <a:gd name="connsiteY266" fmla="*/ 89958 h 4421563"/>
              <a:gd name="connsiteX267" fmla="*/ 737557 w 1740780"/>
              <a:gd name="connsiteY267" fmla="*/ 39226 h 4421563"/>
              <a:gd name="connsiteX268" fmla="*/ 808086 w 1740780"/>
              <a:gd name="connsiteY268" fmla="*/ 24378 h 4421563"/>
              <a:gd name="connsiteX269" fmla="*/ 871191 w 1740780"/>
              <a:gd name="connsiteY269"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8131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31104 w 1740780"/>
              <a:gd name="connsiteY62" fmla="*/ 1464304 h 4421563"/>
              <a:gd name="connsiteX63" fmla="*/ 1207304 w 1740780"/>
              <a:gd name="connsiteY63" fmla="*/ 1478592 h 4421563"/>
              <a:gd name="connsiteX64" fmla="*/ 1208131 w 1740780"/>
              <a:gd name="connsiteY64" fmla="*/ 1418905 h 4421563"/>
              <a:gd name="connsiteX65" fmla="*/ 1462646 w 1740780"/>
              <a:gd name="connsiteY65" fmla="*/ 1309988 h 4421563"/>
              <a:gd name="connsiteX66" fmla="*/ 1460171 w 1740780"/>
              <a:gd name="connsiteY66" fmla="*/ 1360719 h 4421563"/>
              <a:gd name="connsiteX67" fmla="*/ 1484918 w 1740780"/>
              <a:gd name="connsiteY67" fmla="*/ 1404028 h 4421563"/>
              <a:gd name="connsiteX68" fmla="*/ 1497292 w 1740780"/>
              <a:gd name="connsiteY68" fmla="*/ 1422588 h 4421563"/>
              <a:gd name="connsiteX69" fmla="*/ 1484918 w 1740780"/>
              <a:gd name="connsiteY69" fmla="*/ 1365669 h 4421563"/>
              <a:gd name="connsiteX70" fmla="*/ 1462646 w 1740780"/>
              <a:gd name="connsiteY70" fmla="*/ 1309988 h 4421563"/>
              <a:gd name="connsiteX71" fmla="*/ 1138247 w 1740780"/>
              <a:gd name="connsiteY71" fmla="*/ 826131 h 4421563"/>
              <a:gd name="connsiteX72" fmla="*/ 764392 w 1740780"/>
              <a:gd name="connsiteY72" fmla="*/ 885661 h 4421563"/>
              <a:gd name="connsiteX73" fmla="*/ 623896 w 1740780"/>
              <a:gd name="connsiteY73" fmla="*/ 933286 h 4421563"/>
              <a:gd name="connsiteX74" fmla="*/ 785821 w 1740780"/>
              <a:gd name="connsiteY74" fmla="*/ 1566699 h 4421563"/>
              <a:gd name="connsiteX75" fmla="*/ 942986 w 1740780"/>
              <a:gd name="connsiteY75" fmla="*/ 1500023 h 4421563"/>
              <a:gd name="connsiteX76" fmla="*/ 984048 w 1740780"/>
              <a:gd name="connsiteY76" fmla="*/ 1447123 h 4421563"/>
              <a:gd name="connsiteX77" fmla="*/ 1041688 w 1740780"/>
              <a:gd name="connsiteY77" fmla="*/ 1439665 h 4421563"/>
              <a:gd name="connsiteX78" fmla="*/ 1038606 w 1740780"/>
              <a:gd name="connsiteY78" fmla="*/ 1438110 h 4421563"/>
              <a:gd name="connsiteX79" fmla="*/ 1081469 w 1740780"/>
              <a:gd name="connsiteY79" fmla="*/ 1400011 h 4421563"/>
              <a:gd name="connsiteX80" fmla="*/ 1107662 w 1740780"/>
              <a:gd name="connsiteY80" fmla="*/ 1390486 h 4421563"/>
              <a:gd name="connsiteX81" fmla="*/ 1148143 w 1740780"/>
              <a:gd name="connsiteY81" fmla="*/ 1354768 h 4421563"/>
              <a:gd name="connsiteX82" fmla="*/ 1181516 w 1740780"/>
              <a:gd name="connsiteY82" fmla="*/ 1360497 h 4421563"/>
              <a:gd name="connsiteX83" fmla="*/ 1194574 w 1740780"/>
              <a:gd name="connsiteY83" fmla="*/ 1358311 h 4421563"/>
              <a:gd name="connsiteX84" fmla="*/ 1138247 w 1740780"/>
              <a:gd name="connsiteY84" fmla="*/ 826131 h 4421563"/>
              <a:gd name="connsiteX85" fmla="*/ 1112475 w 1740780"/>
              <a:gd name="connsiteY85" fmla="*/ 290409 h 4421563"/>
              <a:gd name="connsiteX86" fmla="*/ 1116187 w 1740780"/>
              <a:gd name="connsiteY86" fmla="*/ 305257 h 4421563"/>
              <a:gd name="connsiteX87" fmla="*/ 1116187 w 1740780"/>
              <a:gd name="connsiteY87" fmla="*/ 295358 h 4421563"/>
              <a:gd name="connsiteX88" fmla="*/ 1112475 w 1740780"/>
              <a:gd name="connsiteY88" fmla="*/ 290409 h 4421563"/>
              <a:gd name="connsiteX89" fmla="*/ 871191 w 1740780"/>
              <a:gd name="connsiteY89" fmla="*/ 868 h 4421563"/>
              <a:gd name="connsiteX90" fmla="*/ 949144 w 1740780"/>
              <a:gd name="connsiteY90" fmla="*/ 24378 h 4421563"/>
              <a:gd name="connsiteX91" fmla="*/ 999876 w 1740780"/>
              <a:gd name="connsiteY91" fmla="*/ 62736 h 4421563"/>
              <a:gd name="connsiteX92" fmla="*/ 1035759 w 1740780"/>
              <a:gd name="connsiteY92" fmla="*/ 99857 h 4421563"/>
              <a:gd name="connsiteX93" fmla="*/ 1045658 w 1740780"/>
              <a:gd name="connsiteY93" fmla="*/ 120892 h 4421563"/>
              <a:gd name="connsiteX94" fmla="*/ 1095152 w 1740780"/>
              <a:gd name="connsiteY94" fmla="*/ 185234 h 4421563"/>
              <a:gd name="connsiteX95" fmla="*/ 1106288 w 1740780"/>
              <a:gd name="connsiteY95" fmla="*/ 218642 h 4421563"/>
              <a:gd name="connsiteX96" fmla="*/ 1093915 w 1740780"/>
              <a:gd name="connsiteY96" fmla="*/ 187709 h 4421563"/>
              <a:gd name="connsiteX97" fmla="*/ 1107526 w 1740780"/>
              <a:gd name="connsiteY97" fmla="*/ 248339 h 4421563"/>
              <a:gd name="connsiteX98" fmla="*/ 1093915 w 1740780"/>
              <a:gd name="connsiteY98" fmla="*/ 198845 h 4421563"/>
              <a:gd name="connsiteX99" fmla="*/ 1076592 w 1740780"/>
              <a:gd name="connsiteY99" fmla="*/ 183997 h 4421563"/>
              <a:gd name="connsiteX100" fmla="*/ 1097627 w 1740780"/>
              <a:gd name="connsiteY100" fmla="*/ 228541 h 4421563"/>
              <a:gd name="connsiteX101" fmla="*/ 1110000 w 1740780"/>
              <a:gd name="connsiteY101" fmla="*/ 273086 h 4421563"/>
              <a:gd name="connsiteX102" fmla="*/ 1127323 w 1740780"/>
              <a:gd name="connsiteY102" fmla="*/ 306494 h 4421563"/>
              <a:gd name="connsiteX103" fmla="*/ 1117424 w 1740780"/>
              <a:gd name="connsiteY103" fmla="*/ 316393 h 4421563"/>
              <a:gd name="connsiteX104" fmla="*/ 1117424 w 1740780"/>
              <a:gd name="connsiteY104" fmla="*/ 333716 h 4421563"/>
              <a:gd name="connsiteX105" fmla="*/ 1117424 w 1740780"/>
              <a:gd name="connsiteY105" fmla="*/ 354751 h 4421563"/>
              <a:gd name="connsiteX106" fmla="*/ 1134747 w 1740780"/>
              <a:gd name="connsiteY106" fmla="*/ 438891 h 4421563"/>
              <a:gd name="connsiteX107" fmla="*/ 1158257 w 1740780"/>
              <a:gd name="connsiteY107" fmla="*/ 579950 h 4421563"/>
              <a:gd name="connsiteX108" fmla="*/ 1237448 w 1740780"/>
              <a:gd name="connsiteY108" fmla="*/ 692549 h 4421563"/>
              <a:gd name="connsiteX109" fmla="*/ 1299315 w 1740780"/>
              <a:gd name="connsiteY109" fmla="*/ 737093 h 4421563"/>
              <a:gd name="connsiteX110" fmla="*/ 1337673 w 1740780"/>
              <a:gd name="connsiteY110" fmla="*/ 737093 h 4421563"/>
              <a:gd name="connsiteX111" fmla="*/ 1379743 w 1740780"/>
              <a:gd name="connsiteY111" fmla="*/ 749467 h 4421563"/>
              <a:gd name="connsiteX112" fmla="*/ 1428000 w 1740780"/>
              <a:gd name="connsiteY112" fmla="*/ 738331 h 4421563"/>
              <a:gd name="connsiteX113" fmla="*/ 1550498 w 1740780"/>
              <a:gd name="connsiteY113" fmla="*/ 780401 h 4421563"/>
              <a:gd name="connsiteX114" fmla="*/ 1629689 w 1740780"/>
              <a:gd name="connsiteY114" fmla="*/ 833607 h 4421563"/>
              <a:gd name="connsiteX115" fmla="*/ 1642062 w 1740780"/>
              <a:gd name="connsiteY115" fmla="*/ 852167 h 4421563"/>
              <a:gd name="connsiteX116" fmla="*/ 1612366 w 1740780"/>
              <a:gd name="connsiteY116" fmla="*/ 915272 h 4421563"/>
              <a:gd name="connsiteX117" fmla="*/ 1634638 w 1740780"/>
              <a:gd name="connsiteY117" fmla="*/ 927646 h 4421563"/>
              <a:gd name="connsiteX118" fmla="*/ 1649486 w 1740780"/>
              <a:gd name="connsiteY118" fmla="*/ 949918 h 4421563"/>
              <a:gd name="connsiteX119" fmla="*/ 1637113 w 1740780"/>
              <a:gd name="connsiteY119" fmla="*/ 1010548 h 4421563"/>
              <a:gd name="connsiteX120" fmla="*/ 1603704 w 1740780"/>
              <a:gd name="connsiteY120" fmla="*/ 1069941 h 4421563"/>
              <a:gd name="connsiteX121" fmla="*/ 1637113 w 1740780"/>
              <a:gd name="connsiteY121" fmla="*/ 1227085 h 4421563"/>
              <a:gd name="connsiteX122" fmla="*/ 1674233 w 1740780"/>
              <a:gd name="connsiteY122" fmla="*/ 1426300 h 4421563"/>
              <a:gd name="connsiteX123" fmla="*/ 1697743 w 1740780"/>
              <a:gd name="connsiteY123" fmla="*/ 1543849 h 4421563"/>
              <a:gd name="connsiteX124" fmla="*/ 1681657 w 1740780"/>
              <a:gd name="connsiteY124" fmla="*/ 1595818 h 4421563"/>
              <a:gd name="connsiteX125" fmla="*/ 1644537 w 1740780"/>
              <a:gd name="connsiteY125" fmla="*/ 1629226 h 4421563"/>
              <a:gd name="connsiteX126" fmla="*/ 1618552 w 1740780"/>
              <a:gd name="connsiteY126" fmla="*/ 1630463 h 4421563"/>
              <a:gd name="connsiteX127" fmla="*/ 1586381 w 1740780"/>
              <a:gd name="connsiteY127" fmla="*/ 1639125 h 4421563"/>
              <a:gd name="connsiteX128" fmla="*/ 1560397 w 1740780"/>
              <a:gd name="connsiteY128" fmla="*/ 1645312 h 4421563"/>
              <a:gd name="connsiteX129" fmla="*/ 1562872 w 1740780"/>
              <a:gd name="connsiteY129" fmla="*/ 1677483 h 4421563"/>
              <a:gd name="connsiteX130" fmla="*/ 1601229 w 1740780"/>
              <a:gd name="connsiteY130" fmla="*/ 1705942 h 4421563"/>
              <a:gd name="connsiteX131" fmla="*/ 1582669 w 1740780"/>
              <a:gd name="connsiteY131" fmla="*/ 1736876 h 4421563"/>
              <a:gd name="connsiteX132" fmla="*/ 1564109 w 1740780"/>
              <a:gd name="connsiteY132" fmla="*/ 1745537 h 4421563"/>
              <a:gd name="connsiteX133" fmla="*/ 1561634 w 1740780"/>
              <a:gd name="connsiteY133" fmla="*/ 1766572 h 4421563"/>
              <a:gd name="connsiteX134" fmla="*/ 1543074 w 1740780"/>
              <a:gd name="connsiteY134" fmla="*/ 1777708 h 4421563"/>
              <a:gd name="connsiteX135" fmla="*/ 1509665 w 1740780"/>
              <a:gd name="connsiteY135" fmla="*/ 1771522 h 4421563"/>
              <a:gd name="connsiteX136" fmla="*/ 1502241 w 1740780"/>
              <a:gd name="connsiteY136" fmla="*/ 1777708 h 4421563"/>
              <a:gd name="connsiteX137" fmla="*/ 1488630 w 1740780"/>
              <a:gd name="connsiteY137" fmla="*/ 1786370 h 4421563"/>
              <a:gd name="connsiteX138" fmla="*/ 1551735 w 1740780"/>
              <a:gd name="connsiteY138" fmla="*/ 1864323 h 4421563"/>
              <a:gd name="connsiteX139" fmla="*/ 1582669 w 1740780"/>
              <a:gd name="connsiteY139" fmla="*/ 1979397 h 4421563"/>
              <a:gd name="connsiteX140" fmla="*/ 1582669 w 1740780"/>
              <a:gd name="connsiteY140" fmla="*/ 2079622 h 4421563"/>
              <a:gd name="connsiteX141" fmla="*/ 1592568 w 1740780"/>
              <a:gd name="connsiteY141" fmla="*/ 2119218 h 4421563"/>
              <a:gd name="connsiteX142" fmla="*/ 1607416 w 1740780"/>
              <a:gd name="connsiteY142" fmla="*/ 2163763 h 4421563"/>
              <a:gd name="connsiteX143" fmla="*/ 1609891 w 1740780"/>
              <a:gd name="connsiteY143" fmla="*/ 2197171 h 4421563"/>
              <a:gd name="connsiteX144" fmla="*/ 1621027 w 1740780"/>
              <a:gd name="connsiteY144" fmla="*/ 2219443 h 4421563"/>
              <a:gd name="connsiteX145" fmla="*/ 1633401 w 1740780"/>
              <a:gd name="connsiteY145" fmla="*/ 2267700 h 4421563"/>
              <a:gd name="connsiteX146" fmla="*/ 1653198 w 1740780"/>
              <a:gd name="connsiteY146" fmla="*/ 2319669 h 4421563"/>
              <a:gd name="connsiteX147" fmla="*/ 1664334 w 1740780"/>
              <a:gd name="connsiteY147" fmla="*/ 2374113 h 4421563"/>
              <a:gd name="connsiteX148" fmla="*/ 1687844 w 1740780"/>
              <a:gd name="connsiteY148" fmla="*/ 2438455 h 4421563"/>
              <a:gd name="connsiteX149" fmla="*/ 1702692 w 1740780"/>
              <a:gd name="connsiteY149" fmla="*/ 2500323 h 4421563"/>
              <a:gd name="connsiteX150" fmla="*/ 1710116 w 1740780"/>
              <a:gd name="connsiteY150" fmla="*/ 2528782 h 4421563"/>
              <a:gd name="connsiteX151" fmla="*/ 1712591 w 1740780"/>
              <a:gd name="connsiteY151" fmla="*/ 2569614 h 4421563"/>
              <a:gd name="connsiteX152" fmla="*/ 1736101 w 1740780"/>
              <a:gd name="connsiteY152" fmla="*/ 2643856 h 4421563"/>
              <a:gd name="connsiteX153" fmla="*/ 1731151 w 1740780"/>
              <a:gd name="connsiteY153" fmla="*/ 2690875 h 4421563"/>
              <a:gd name="connsiteX154" fmla="*/ 1629689 w 1740780"/>
              <a:gd name="connsiteY154" fmla="*/ 2720571 h 4421563"/>
              <a:gd name="connsiteX155" fmla="*/ 1492342 w 1740780"/>
              <a:gd name="connsiteY155" fmla="*/ 2747793 h 4421563"/>
              <a:gd name="connsiteX156" fmla="*/ 1468833 w 1740780"/>
              <a:gd name="connsiteY156" fmla="*/ 2906174 h 4421563"/>
              <a:gd name="connsiteX157" fmla="*/ 1450272 w 1740780"/>
              <a:gd name="connsiteY157" fmla="*/ 3086828 h 4421563"/>
              <a:gd name="connsiteX158" fmla="*/ 1456459 w 1740780"/>
              <a:gd name="connsiteY158" fmla="*/ 3201902 h 4421563"/>
              <a:gd name="connsiteX159" fmla="*/ 1462646 w 1740780"/>
              <a:gd name="connsiteY159" fmla="*/ 3273668 h 4421563"/>
              <a:gd name="connsiteX160" fmla="*/ 1439136 w 1740780"/>
              <a:gd name="connsiteY160" fmla="*/ 3443186 h 4421563"/>
              <a:gd name="connsiteX161" fmla="*/ 1373556 w 1740780"/>
              <a:gd name="connsiteY161" fmla="*/ 3674571 h 4421563"/>
              <a:gd name="connsiteX162" fmla="*/ 1273331 w 1740780"/>
              <a:gd name="connsiteY162" fmla="*/ 3923279 h 4421563"/>
              <a:gd name="connsiteX163" fmla="*/ 1227549 w 1740780"/>
              <a:gd name="connsiteY163" fmla="*/ 4030928 h 4421563"/>
              <a:gd name="connsiteX164" fmla="*/ 1232498 w 1740780"/>
              <a:gd name="connsiteY164" fmla="*/ 4048251 h 4421563"/>
              <a:gd name="connsiteX165" fmla="*/ 1226311 w 1740780"/>
              <a:gd name="connsiteY165" fmla="*/ 4094033 h 4421563"/>
              <a:gd name="connsiteX166" fmla="*/ 1263432 w 1740780"/>
              <a:gd name="connsiteY166" fmla="*/ 4126205 h 4421563"/>
              <a:gd name="connsiteX167" fmla="*/ 1288179 w 1740780"/>
              <a:gd name="connsiteY167" fmla="*/ 4189310 h 4421563"/>
              <a:gd name="connsiteX168" fmla="*/ 1284467 w 1740780"/>
              <a:gd name="connsiteY168" fmla="*/ 4204158 h 4421563"/>
              <a:gd name="connsiteX169" fmla="*/ 1274568 w 1740780"/>
              <a:gd name="connsiteY169" fmla="*/ 4207870 h 4421563"/>
              <a:gd name="connsiteX170" fmla="*/ 1295603 w 1740780"/>
              <a:gd name="connsiteY170" fmla="*/ 4238804 h 4421563"/>
              <a:gd name="connsiteX171" fmla="*/ 1315401 w 1740780"/>
              <a:gd name="connsiteY171" fmla="*/ 4295722 h 4421563"/>
              <a:gd name="connsiteX172" fmla="*/ 1315401 w 1740780"/>
              <a:gd name="connsiteY172" fmla="*/ 4353878 h 4421563"/>
              <a:gd name="connsiteX173" fmla="*/ 1290654 w 1740780"/>
              <a:gd name="connsiteY173" fmla="*/ 4410796 h 4421563"/>
              <a:gd name="connsiteX174" fmla="*/ 1168156 w 1740780"/>
              <a:gd name="connsiteY174" fmla="*/ 4418220 h 4421563"/>
              <a:gd name="connsiteX175" fmla="*/ 1079066 w 1740780"/>
              <a:gd name="connsiteY175" fmla="*/ 4414508 h 4421563"/>
              <a:gd name="connsiteX176" fmla="*/ 1054319 w 1740780"/>
              <a:gd name="connsiteY176" fmla="*/ 4378625 h 4421563"/>
              <a:gd name="connsiteX177" fmla="*/ 1043183 w 1740780"/>
              <a:gd name="connsiteY177" fmla="*/ 4340267 h 4421563"/>
              <a:gd name="connsiteX178" fmla="*/ 1028335 w 1740780"/>
              <a:gd name="connsiteY178" fmla="*/ 4378625 h 4421563"/>
              <a:gd name="connsiteX179" fmla="*/ 987502 w 1740780"/>
              <a:gd name="connsiteY179" fmla="*/ 4410796 h 4421563"/>
              <a:gd name="connsiteX180" fmla="*/ 871191 w 1740780"/>
              <a:gd name="connsiteY180" fmla="*/ 4412033 h 4421563"/>
              <a:gd name="connsiteX181" fmla="*/ 792000 w 1740780"/>
              <a:gd name="connsiteY181" fmla="*/ 4374913 h 4421563"/>
              <a:gd name="connsiteX182" fmla="*/ 773440 w 1740780"/>
              <a:gd name="connsiteY182" fmla="*/ 4300672 h 4421563"/>
              <a:gd name="connsiteX183" fmla="*/ 788288 w 1740780"/>
              <a:gd name="connsiteY183" fmla="*/ 4242516 h 4421563"/>
              <a:gd name="connsiteX184" fmla="*/ 805611 w 1740780"/>
              <a:gd name="connsiteY184" fmla="*/ 4173224 h 4421563"/>
              <a:gd name="connsiteX185" fmla="*/ 799425 w 1740780"/>
              <a:gd name="connsiteY185" fmla="*/ 4141053 h 4421563"/>
              <a:gd name="connsiteX186" fmla="*/ 821697 w 1740780"/>
              <a:gd name="connsiteY186" fmla="*/ 4103932 h 4421563"/>
              <a:gd name="connsiteX187" fmla="*/ 820460 w 1740780"/>
              <a:gd name="connsiteY187" fmla="*/ 4069286 h 4421563"/>
              <a:gd name="connsiteX188" fmla="*/ 850156 w 1740780"/>
              <a:gd name="connsiteY188" fmla="*/ 4022267 h 4421563"/>
              <a:gd name="connsiteX189" fmla="*/ 866242 w 1740780"/>
              <a:gd name="connsiteY189" fmla="*/ 4002469 h 4421563"/>
              <a:gd name="connsiteX190" fmla="*/ 863767 w 1740780"/>
              <a:gd name="connsiteY190" fmla="*/ 3940602 h 4421563"/>
              <a:gd name="connsiteX191" fmla="*/ 879852 w 1740780"/>
              <a:gd name="connsiteY191" fmla="*/ 3904718 h 4421563"/>
              <a:gd name="connsiteX192" fmla="*/ 882327 w 1740780"/>
              <a:gd name="connsiteY192" fmla="*/ 3842851 h 4421563"/>
              <a:gd name="connsiteX193" fmla="*/ 869954 w 1740780"/>
              <a:gd name="connsiteY193" fmla="*/ 3647349 h 4421563"/>
              <a:gd name="connsiteX194" fmla="*/ 892226 w 1740780"/>
              <a:gd name="connsiteY194" fmla="*/ 3381318 h 4421563"/>
              <a:gd name="connsiteX195" fmla="*/ 950382 w 1740780"/>
              <a:gd name="connsiteY195" fmla="*/ 3235310 h 4421563"/>
              <a:gd name="connsiteX196" fmla="*/ 982553 w 1740780"/>
              <a:gd name="connsiteY196" fmla="*/ 3166019 h 4421563"/>
              <a:gd name="connsiteX197" fmla="*/ 961518 w 1740780"/>
              <a:gd name="connsiteY197" fmla="*/ 3049707 h 4421563"/>
              <a:gd name="connsiteX198" fmla="*/ 895938 w 1740780"/>
              <a:gd name="connsiteY198" fmla="*/ 2870291 h 4421563"/>
              <a:gd name="connsiteX199" fmla="*/ 857580 w 1740780"/>
              <a:gd name="connsiteY199" fmla="*/ 2773778 h 4421563"/>
              <a:gd name="connsiteX200" fmla="*/ 829121 w 1740780"/>
              <a:gd name="connsiteY200" fmla="*/ 2775015 h 4421563"/>
              <a:gd name="connsiteX201" fmla="*/ 816747 w 1740780"/>
              <a:gd name="connsiteY201" fmla="*/ 2766353 h 4421563"/>
              <a:gd name="connsiteX202" fmla="*/ 817985 w 1740780"/>
              <a:gd name="connsiteY202" fmla="*/ 2760167 h 4421563"/>
              <a:gd name="connsiteX203" fmla="*/ 810561 w 1740780"/>
              <a:gd name="connsiteY203" fmla="*/ 2750268 h 4421563"/>
              <a:gd name="connsiteX204" fmla="*/ 811798 w 1740780"/>
              <a:gd name="connsiteY204" fmla="*/ 2740369 h 4421563"/>
              <a:gd name="connsiteX205" fmla="*/ 808086 w 1740780"/>
              <a:gd name="connsiteY205" fmla="*/ 2731708 h 4421563"/>
              <a:gd name="connsiteX206" fmla="*/ 788288 w 1740780"/>
              <a:gd name="connsiteY206" fmla="*/ 2734182 h 4421563"/>
              <a:gd name="connsiteX207" fmla="*/ 772203 w 1740780"/>
              <a:gd name="connsiteY207" fmla="*/ 2740369 h 4421563"/>
              <a:gd name="connsiteX208" fmla="*/ 759829 w 1740780"/>
              <a:gd name="connsiteY208" fmla="*/ 2766353 h 4421563"/>
              <a:gd name="connsiteX209" fmla="*/ 748693 w 1740780"/>
              <a:gd name="connsiteY209" fmla="*/ 2783677 h 4421563"/>
              <a:gd name="connsiteX210" fmla="*/ 736320 w 1740780"/>
              <a:gd name="connsiteY210" fmla="*/ 2814610 h 4421563"/>
              <a:gd name="connsiteX211" fmla="*/ 715285 w 1740780"/>
              <a:gd name="connsiteY211" fmla="*/ 2867816 h 4421563"/>
              <a:gd name="connsiteX212" fmla="*/ 712810 w 1740780"/>
              <a:gd name="connsiteY212" fmla="*/ 2885139 h 4421563"/>
              <a:gd name="connsiteX213" fmla="*/ 707860 w 1740780"/>
              <a:gd name="connsiteY213" fmla="*/ 2893801 h 4421563"/>
              <a:gd name="connsiteX214" fmla="*/ 706623 w 1740780"/>
              <a:gd name="connsiteY214" fmla="*/ 2911124 h 4421563"/>
              <a:gd name="connsiteX215" fmla="*/ 696724 w 1740780"/>
              <a:gd name="connsiteY215" fmla="*/ 2917310 h 4421563"/>
              <a:gd name="connsiteX216" fmla="*/ 558140 w 1740780"/>
              <a:gd name="connsiteY216" fmla="*/ 2907412 h 4421563"/>
              <a:gd name="connsiteX217" fmla="*/ 419556 w 1740780"/>
              <a:gd name="connsiteY217" fmla="*/ 2888852 h 4421563"/>
              <a:gd name="connsiteX218" fmla="*/ 392334 w 1740780"/>
              <a:gd name="connsiteY218" fmla="*/ 2883902 h 4421563"/>
              <a:gd name="connsiteX219" fmla="*/ 361401 w 1740780"/>
              <a:gd name="connsiteY219" fmla="*/ 2860392 h 4421563"/>
              <a:gd name="connsiteX220" fmla="*/ 320568 w 1740780"/>
              <a:gd name="connsiteY220" fmla="*/ 2838120 h 4421563"/>
              <a:gd name="connsiteX221" fmla="*/ 264887 w 1740780"/>
              <a:gd name="connsiteY221" fmla="*/ 2755217 h 4421563"/>
              <a:gd name="connsiteX222" fmla="*/ 153525 w 1740780"/>
              <a:gd name="connsiteY222" fmla="*/ 2584463 h 4421563"/>
              <a:gd name="connsiteX223" fmla="*/ 58249 w 1740780"/>
              <a:gd name="connsiteY223" fmla="*/ 2433506 h 4421563"/>
              <a:gd name="connsiteX224" fmla="*/ 14942 w 1740780"/>
              <a:gd name="connsiteY224" fmla="*/ 2353078 h 4421563"/>
              <a:gd name="connsiteX225" fmla="*/ 93 w 1740780"/>
              <a:gd name="connsiteY225" fmla="*/ 2280074 h 4421563"/>
              <a:gd name="connsiteX226" fmla="*/ 24840 w 1740780"/>
              <a:gd name="connsiteY226" fmla="*/ 2229342 h 4421563"/>
              <a:gd name="connsiteX227" fmla="*/ 55774 w 1740780"/>
              <a:gd name="connsiteY227" fmla="*/ 2215731 h 4421563"/>
              <a:gd name="connsiteX228" fmla="*/ 80521 w 1740780"/>
              <a:gd name="connsiteY228" fmla="*/ 2189747 h 4421563"/>
              <a:gd name="connsiteX229" fmla="*/ 102794 w 1740780"/>
              <a:gd name="connsiteY229" fmla="*/ 2174899 h 4421563"/>
              <a:gd name="connsiteX230" fmla="*/ 183222 w 1740780"/>
              <a:gd name="connsiteY230" fmla="*/ 2101895 h 4421563"/>
              <a:gd name="connsiteX231" fmla="*/ 272311 w 1740780"/>
              <a:gd name="connsiteY231" fmla="*/ 2028891 h 4421563"/>
              <a:gd name="connsiteX232" fmla="*/ 266124 w 1740780"/>
              <a:gd name="connsiteY232" fmla="*/ 1991770 h 4421563"/>
              <a:gd name="connsiteX233" fmla="*/ 350264 w 1740780"/>
              <a:gd name="connsiteY233" fmla="*/ 1844525 h 4421563"/>
              <a:gd name="connsiteX234" fmla="*/ 450490 w 1740780"/>
              <a:gd name="connsiteY234" fmla="*/ 1714603 h 4421563"/>
              <a:gd name="connsiteX235" fmla="*/ 457914 w 1740780"/>
              <a:gd name="connsiteY235" fmla="*/ 1702230 h 4421563"/>
              <a:gd name="connsiteX236" fmla="*/ 462863 w 1740780"/>
              <a:gd name="connsiteY236" fmla="*/ 1670059 h 4421563"/>
              <a:gd name="connsiteX237" fmla="*/ 456677 w 1740780"/>
              <a:gd name="connsiteY237" fmla="*/ 1571070 h 4421563"/>
              <a:gd name="connsiteX238" fmla="*/ 456677 w 1740780"/>
              <a:gd name="connsiteY238" fmla="*/ 1385467 h 4421563"/>
              <a:gd name="connsiteX239" fmla="*/ 461626 w 1740780"/>
              <a:gd name="connsiteY239" fmla="*/ 1314937 h 4421563"/>
              <a:gd name="connsiteX240" fmla="*/ 426980 w 1740780"/>
              <a:gd name="connsiteY240" fmla="*/ 1277817 h 4421563"/>
              <a:gd name="connsiteX241" fmla="*/ 386148 w 1740780"/>
              <a:gd name="connsiteY241" fmla="*/ 1241933 h 4421563"/>
              <a:gd name="connsiteX242" fmla="*/ 377486 w 1740780"/>
              <a:gd name="connsiteY242" fmla="*/ 1224610 h 4421563"/>
              <a:gd name="connsiteX243" fmla="*/ 407183 w 1740780"/>
              <a:gd name="connsiteY243" fmla="*/ 1139233 h 4421563"/>
              <a:gd name="connsiteX244" fmla="*/ 435642 w 1740780"/>
              <a:gd name="connsiteY244" fmla="*/ 1074891 h 4421563"/>
              <a:gd name="connsiteX245" fmla="*/ 445541 w 1740780"/>
              <a:gd name="connsiteY245" fmla="*/ 1016735 h 4421563"/>
              <a:gd name="connsiteX246" fmla="*/ 471525 w 1740780"/>
              <a:gd name="connsiteY246" fmla="*/ 962292 h 4421563"/>
              <a:gd name="connsiteX247" fmla="*/ 482661 w 1740780"/>
              <a:gd name="connsiteY247" fmla="*/ 940019 h 4421563"/>
              <a:gd name="connsiteX248" fmla="*/ 497509 w 1740780"/>
              <a:gd name="connsiteY248" fmla="*/ 926408 h 4421563"/>
              <a:gd name="connsiteX249" fmla="*/ 517307 w 1740780"/>
              <a:gd name="connsiteY249" fmla="*/ 906611 h 4421563"/>
              <a:gd name="connsiteX250" fmla="*/ 537105 w 1740780"/>
              <a:gd name="connsiteY250" fmla="*/ 899187 h 4421563"/>
              <a:gd name="connsiteX251" fmla="*/ 544529 w 1740780"/>
              <a:gd name="connsiteY251" fmla="*/ 889288 h 4421563"/>
              <a:gd name="connsiteX252" fmla="*/ 569276 w 1740780"/>
              <a:gd name="connsiteY252" fmla="*/ 883101 h 4421563"/>
              <a:gd name="connsiteX253" fmla="*/ 590311 w 1740780"/>
              <a:gd name="connsiteY253" fmla="*/ 863303 h 4421563"/>
              <a:gd name="connsiteX254" fmla="*/ 636094 w 1740780"/>
              <a:gd name="connsiteY254" fmla="*/ 863303 h 4421563"/>
              <a:gd name="connsiteX255" fmla="*/ 652180 w 1740780"/>
              <a:gd name="connsiteY255" fmla="*/ 867015 h 4421563"/>
              <a:gd name="connsiteX256" fmla="*/ 658366 w 1740780"/>
              <a:gd name="connsiteY256" fmla="*/ 862066 h 4421563"/>
              <a:gd name="connsiteX257" fmla="*/ 668265 w 1740780"/>
              <a:gd name="connsiteY257" fmla="*/ 854642 h 4421563"/>
              <a:gd name="connsiteX258" fmla="*/ 667028 w 1740780"/>
              <a:gd name="connsiteY258" fmla="*/ 724720 h 4421563"/>
              <a:gd name="connsiteX259" fmla="*/ 683113 w 1740780"/>
              <a:gd name="connsiteY259" fmla="*/ 566339 h 4421563"/>
              <a:gd name="connsiteX260" fmla="*/ 681876 w 1740780"/>
              <a:gd name="connsiteY260" fmla="*/ 480961 h 4421563"/>
              <a:gd name="connsiteX261" fmla="*/ 669502 w 1740780"/>
              <a:gd name="connsiteY261" fmla="*/ 525506 h 4421563"/>
              <a:gd name="connsiteX262" fmla="*/ 684351 w 1740780"/>
              <a:gd name="connsiteY262" fmla="*/ 453739 h 4421563"/>
              <a:gd name="connsiteX263" fmla="*/ 673215 w 1740780"/>
              <a:gd name="connsiteY263" fmla="*/ 420331 h 4421563"/>
              <a:gd name="connsiteX264" fmla="*/ 667028 w 1740780"/>
              <a:gd name="connsiteY264" fmla="*/ 373312 h 4421563"/>
              <a:gd name="connsiteX265" fmla="*/ 648467 w 1740780"/>
              <a:gd name="connsiteY265" fmla="*/ 188946 h 4421563"/>
              <a:gd name="connsiteX266" fmla="*/ 680639 w 1740780"/>
              <a:gd name="connsiteY266" fmla="*/ 89958 h 4421563"/>
              <a:gd name="connsiteX267" fmla="*/ 737557 w 1740780"/>
              <a:gd name="connsiteY267" fmla="*/ 39226 h 4421563"/>
              <a:gd name="connsiteX268" fmla="*/ 808086 w 1740780"/>
              <a:gd name="connsiteY268" fmla="*/ 24378 h 4421563"/>
              <a:gd name="connsiteX269" fmla="*/ 871191 w 1740780"/>
              <a:gd name="connsiteY269"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8131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31104 w 1740780"/>
              <a:gd name="connsiteY62" fmla="*/ 1464304 h 4421563"/>
              <a:gd name="connsiteX63" fmla="*/ 1207304 w 1740780"/>
              <a:gd name="connsiteY63" fmla="*/ 1478592 h 4421563"/>
              <a:gd name="connsiteX64" fmla="*/ 1208131 w 1740780"/>
              <a:gd name="connsiteY64" fmla="*/ 1418905 h 4421563"/>
              <a:gd name="connsiteX65" fmla="*/ 1462646 w 1740780"/>
              <a:gd name="connsiteY65" fmla="*/ 1309988 h 4421563"/>
              <a:gd name="connsiteX66" fmla="*/ 1460171 w 1740780"/>
              <a:gd name="connsiteY66" fmla="*/ 1360719 h 4421563"/>
              <a:gd name="connsiteX67" fmla="*/ 1484918 w 1740780"/>
              <a:gd name="connsiteY67" fmla="*/ 1404028 h 4421563"/>
              <a:gd name="connsiteX68" fmla="*/ 1497292 w 1740780"/>
              <a:gd name="connsiteY68" fmla="*/ 1422588 h 4421563"/>
              <a:gd name="connsiteX69" fmla="*/ 1484918 w 1740780"/>
              <a:gd name="connsiteY69" fmla="*/ 1365669 h 4421563"/>
              <a:gd name="connsiteX70" fmla="*/ 1462646 w 1740780"/>
              <a:gd name="connsiteY70" fmla="*/ 1309988 h 4421563"/>
              <a:gd name="connsiteX71" fmla="*/ 1138247 w 1740780"/>
              <a:gd name="connsiteY71" fmla="*/ 826131 h 4421563"/>
              <a:gd name="connsiteX72" fmla="*/ 764392 w 1740780"/>
              <a:gd name="connsiteY72" fmla="*/ 885661 h 4421563"/>
              <a:gd name="connsiteX73" fmla="*/ 623896 w 1740780"/>
              <a:gd name="connsiteY73" fmla="*/ 933286 h 4421563"/>
              <a:gd name="connsiteX74" fmla="*/ 785821 w 1740780"/>
              <a:gd name="connsiteY74" fmla="*/ 1566699 h 4421563"/>
              <a:gd name="connsiteX75" fmla="*/ 942986 w 1740780"/>
              <a:gd name="connsiteY75" fmla="*/ 1500023 h 4421563"/>
              <a:gd name="connsiteX76" fmla="*/ 984048 w 1740780"/>
              <a:gd name="connsiteY76" fmla="*/ 1447123 h 4421563"/>
              <a:gd name="connsiteX77" fmla="*/ 1041688 w 1740780"/>
              <a:gd name="connsiteY77" fmla="*/ 1439665 h 4421563"/>
              <a:gd name="connsiteX78" fmla="*/ 1038606 w 1740780"/>
              <a:gd name="connsiteY78" fmla="*/ 1438110 h 4421563"/>
              <a:gd name="connsiteX79" fmla="*/ 1076707 w 1740780"/>
              <a:gd name="connsiteY79" fmla="*/ 1390486 h 4421563"/>
              <a:gd name="connsiteX80" fmla="*/ 1107662 w 1740780"/>
              <a:gd name="connsiteY80" fmla="*/ 1390486 h 4421563"/>
              <a:gd name="connsiteX81" fmla="*/ 1148143 w 1740780"/>
              <a:gd name="connsiteY81" fmla="*/ 1354768 h 4421563"/>
              <a:gd name="connsiteX82" fmla="*/ 1181516 w 1740780"/>
              <a:gd name="connsiteY82" fmla="*/ 1360497 h 4421563"/>
              <a:gd name="connsiteX83" fmla="*/ 1194574 w 1740780"/>
              <a:gd name="connsiteY83" fmla="*/ 1358311 h 4421563"/>
              <a:gd name="connsiteX84" fmla="*/ 1138247 w 1740780"/>
              <a:gd name="connsiteY84" fmla="*/ 826131 h 4421563"/>
              <a:gd name="connsiteX85" fmla="*/ 1112475 w 1740780"/>
              <a:gd name="connsiteY85" fmla="*/ 290409 h 4421563"/>
              <a:gd name="connsiteX86" fmla="*/ 1116187 w 1740780"/>
              <a:gd name="connsiteY86" fmla="*/ 305257 h 4421563"/>
              <a:gd name="connsiteX87" fmla="*/ 1116187 w 1740780"/>
              <a:gd name="connsiteY87" fmla="*/ 295358 h 4421563"/>
              <a:gd name="connsiteX88" fmla="*/ 1112475 w 1740780"/>
              <a:gd name="connsiteY88" fmla="*/ 290409 h 4421563"/>
              <a:gd name="connsiteX89" fmla="*/ 871191 w 1740780"/>
              <a:gd name="connsiteY89" fmla="*/ 868 h 4421563"/>
              <a:gd name="connsiteX90" fmla="*/ 949144 w 1740780"/>
              <a:gd name="connsiteY90" fmla="*/ 24378 h 4421563"/>
              <a:gd name="connsiteX91" fmla="*/ 999876 w 1740780"/>
              <a:gd name="connsiteY91" fmla="*/ 62736 h 4421563"/>
              <a:gd name="connsiteX92" fmla="*/ 1035759 w 1740780"/>
              <a:gd name="connsiteY92" fmla="*/ 99857 h 4421563"/>
              <a:gd name="connsiteX93" fmla="*/ 1045658 w 1740780"/>
              <a:gd name="connsiteY93" fmla="*/ 120892 h 4421563"/>
              <a:gd name="connsiteX94" fmla="*/ 1095152 w 1740780"/>
              <a:gd name="connsiteY94" fmla="*/ 185234 h 4421563"/>
              <a:gd name="connsiteX95" fmla="*/ 1106288 w 1740780"/>
              <a:gd name="connsiteY95" fmla="*/ 218642 h 4421563"/>
              <a:gd name="connsiteX96" fmla="*/ 1093915 w 1740780"/>
              <a:gd name="connsiteY96" fmla="*/ 187709 h 4421563"/>
              <a:gd name="connsiteX97" fmla="*/ 1107526 w 1740780"/>
              <a:gd name="connsiteY97" fmla="*/ 248339 h 4421563"/>
              <a:gd name="connsiteX98" fmla="*/ 1093915 w 1740780"/>
              <a:gd name="connsiteY98" fmla="*/ 198845 h 4421563"/>
              <a:gd name="connsiteX99" fmla="*/ 1076592 w 1740780"/>
              <a:gd name="connsiteY99" fmla="*/ 183997 h 4421563"/>
              <a:gd name="connsiteX100" fmla="*/ 1097627 w 1740780"/>
              <a:gd name="connsiteY100" fmla="*/ 228541 h 4421563"/>
              <a:gd name="connsiteX101" fmla="*/ 1110000 w 1740780"/>
              <a:gd name="connsiteY101" fmla="*/ 273086 h 4421563"/>
              <a:gd name="connsiteX102" fmla="*/ 1127323 w 1740780"/>
              <a:gd name="connsiteY102" fmla="*/ 306494 h 4421563"/>
              <a:gd name="connsiteX103" fmla="*/ 1117424 w 1740780"/>
              <a:gd name="connsiteY103" fmla="*/ 316393 h 4421563"/>
              <a:gd name="connsiteX104" fmla="*/ 1117424 w 1740780"/>
              <a:gd name="connsiteY104" fmla="*/ 333716 h 4421563"/>
              <a:gd name="connsiteX105" fmla="*/ 1117424 w 1740780"/>
              <a:gd name="connsiteY105" fmla="*/ 354751 h 4421563"/>
              <a:gd name="connsiteX106" fmla="*/ 1134747 w 1740780"/>
              <a:gd name="connsiteY106" fmla="*/ 438891 h 4421563"/>
              <a:gd name="connsiteX107" fmla="*/ 1158257 w 1740780"/>
              <a:gd name="connsiteY107" fmla="*/ 579950 h 4421563"/>
              <a:gd name="connsiteX108" fmla="*/ 1237448 w 1740780"/>
              <a:gd name="connsiteY108" fmla="*/ 692549 h 4421563"/>
              <a:gd name="connsiteX109" fmla="*/ 1299315 w 1740780"/>
              <a:gd name="connsiteY109" fmla="*/ 737093 h 4421563"/>
              <a:gd name="connsiteX110" fmla="*/ 1337673 w 1740780"/>
              <a:gd name="connsiteY110" fmla="*/ 737093 h 4421563"/>
              <a:gd name="connsiteX111" fmla="*/ 1379743 w 1740780"/>
              <a:gd name="connsiteY111" fmla="*/ 749467 h 4421563"/>
              <a:gd name="connsiteX112" fmla="*/ 1428000 w 1740780"/>
              <a:gd name="connsiteY112" fmla="*/ 738331 h 4421563"/>
              <a:gd name="connsiteX113" fmla="*/ 1550498 w 1740780"/>
              <a:gd name="connsiteY113" fmla="*/ 780401 h 4421563"/>
              <a:gd name="connsiteX114" fmla="*/ 1629689 w 1740780"/>
              <a:gd name="connsiteY114" fmla="*/ 833607 h 4421563"/>
              <a:gd name="connsiteX115" fmla="*/ 1642062 w 1740780"/>
              <a:gd name="connsiteY115" fmla="*/ 852167 h 4421563"/>
              <a:gd name="connsiteX116" fmla="*/ 1612366 w 1740780"/>
              <a:gd name="connsiteY116" fmla="*/ 915272 h 4421563"/>
              <a:gd name="connsiteX117" fmla="*/ 1634638 w 1740780"/>
              <a:gd name="connsiteY117" fmla="*/ 927646 h 4421563"/>
              <a:gd name="connsiteX118" fmla="*/ 1649486 w 1740780"/>
              <a:gd name="connsiteY118" fmla="*/ 949918 h 4421563"/>
              <a:gd name="connsiteX119" fmla="*/ 1637113 w 1740780"/>
              <a:gd name="connsiteY119" fmla="*/ 1010548 h 4421563"/>
              <a:gd name="connsiteX120" fmla="*/ 1603704 w 1740780"/>
              <a:gd name="connsiteY120" fmla="*/ 1069941 h 4421563"/>
              <a:gd name="connsiteX121" fmla="*/ 1637113 w 1740780"/>
              <a:gd name="connsiteY121" fmla="*/ 1227085 h 4421563"/>
              <a:gd name="connsiteX122" fmla="*/ 1674233 w 1740780"/>
              <a:gd name="connsiteY122" fmla="*/ 1426300 h 4421563"/>
              <a:gd name="connsiteX123" fmla="*/ 1697743 w 1740780"/>
              <a:gd name="connsiteY123" fmla="*/ 1543849 h 4421563"/>
              <a:gd name="connsiteX124" fmla="*/ 1681657 w 1740780"/>
              <a:gd name="connsiteY124" fmla="*/ 1595818 h 4421563"/>
              <a:gd name="connsiteX125" fmla="*/ 1644537 w 1740780"/>
              <a:gd name="connsiteY125" fmla="*/ 1629226 h 4421563"/>
              <a:gd name="connsiteX126" fmla="*/ 1618552 w 1740780"/>
              <a:gd name="connsiteY126" fmla="*/ 1630463 h 4421563"/>
              <a:gd name="connsiteX127" fmla="*/ 1586381 w 1740780"/>
              <a:gd name="connsiteY127" fmla="*/ 1639125 h 4421563"/>
              <a:gd name="connsiteX128" fmla="*/ 1560397 w 1740780"/>
              <a:gd name="connsiteY128" fmla="*/ 1645312 h 4421563"/>
              <a:gd name="connsiteX129" fmla="*/ 1562872 w 1740780"/>
              <a:gd name="connsiteY129" fmla="*/ 1677483 h 4421563"/>
              <a:gd name="connsiteX130" fmla="*/ 1601229 w 1740780"/>
              <a:gd name="connsiteY130" fmla="*/ 1705942 h 4421563"/>
              <a:gd name="connsiteX131" fmla="*/ 1582669 w 1740780"/>
              <a:gd name="connsiteY131" fmla="*/ 1736876 h 4421563"/>
              <a:gd name="connsiteX132" fmla="*/ 1564109 w 1740780"/>
              <a:gd name="connsiteY132" fmla="*/ 1745537 h 4421563"/>
              <a:gd name="connsiteX133" fmla="*/ 1561634 w 1740780"/>
              <a:gd name="connsiteY133" fmla="*/ 1766572 h 4421563"/>
              <a:gd name="connsiteX134" fmla="*/ 1543074 w 1740780"/>
              <a:gd name="connsiteY134" fmla="*/ 1777708 h 4421563"/>
              <a:gd name="connsiteX135" fmla="*/ 1509665 w 1740780"/>
              <a:gd name="connsiteY135" fmla="*/ 1771522 h 4421563"/>
              <a:gd name="connsiteX136" fmla="*/ 1502241 w 1740780"/>
              <a:gd name="connsiteY136" fmla="*/ 1777708 h 4421563"/>
              <a:gd name="connsiteX137" fmla="*/ 1488630 w 1740780"/>
              <a:gd name="connsiteY137" fmla="*/ 1786370 h 4421563"/>
              <a:gd name="connsiteX138" fmla="*/ 1551735 w 1740780"/>
              <a:gd name="connsiteY138" fmla="*/ 1864323 h 4421563"/>
              <a:gd name="connsiteX139" fmla="*/ 1582669 w 1740780"/>
              <a:gd name="connsiteY139" fmla="*/ 1979397 h 4421563"/>
              <a:gd name="connsiteX140" fmla="*/ 1582669 w 1740780"/>
              <a:gd name="connsiteY140" fmla="*/ 2079622 h 4421563"/>
              <a:gd name="connsiteX141" fmla="*/ 1592568 w 1740780"/>
              <a:gd name="connsiteY141" fmla="*/ 2119218 h 4421563"/>
              <a:gd name="connsiteX142" fmla="*/ 1607416 w 1740780"/>
              <a:gd name="connsiteY142" fmla="*/ 2163763 h 4421563"/>
              <a:gd name="connsiteX143" fmla="*/ 1609891 w 1740780"/>
              <a:gd name="connsiteY143" fmla="*/ 2197171 h 4421563"/>
              <a:gd name="connsiteX144" fmla="*/ 1621027 w 1740780"/>
              <a:gd name="connsiteY144" fmla="*/ 2219443 h 4421563"/>
              <a:gd name="connsiteX145" fmla="*/ 1633401 w 1740780"/>
              <a:gd name="connsiteY145" fmla="*/ 2267700 h 4421563"/>
              <a:gd name="connsiteX146" fmla="*/ 1653198 w 1740780"/>
              <a:gd name="connsiteY146" fmla="*/ 2319669 h 4421563"/>
              <a:gd name="connsiteX147" fmla="*/ 1664334 w 1740780"/>
              <a:gd name="connsiteY147" fmla="*/ 2374113 h 4421563"/>
              <a:gd name="connsiteX148" fmla="*/ 1687844 w 1740780"/>
              <a:gd name="connsiteY148" fmla="*/ 2438455 h 4421563"/>
              <a:gd name="connsiteX149" fmla="*/ 1702692 w 1740780"/>
              <a:gd name="connsiteY149" fmla="*/ 2500323 h 4421563"/>
              <a:gd name="connsiteX150" fmla="*/ 1710116 w 1740780"/>
              <a:gd name="connsiteY150" fmla="*/ 2528782 h 4421563"/>
              <a:gd name="connsiteX151" fmla="*/ 1712591 w 1740780"/>
              <a:gd name="connsiteY151" fmla="*/ 2569614 h 4421563"/>
              <a:gd name="connsiteX152" fmla="*/ 1736101 w 1740780"/>
              <a:gd name="connsiteY152" fmla="*/ 2643856 h 4421563"/>
              <a:gd name="connsiteX153" fmla="*/ 1731151 w 1740780"/>
              <a:gd name="connsiteY153" fmla="*/ 2690875 h 4421563"/>
              <a:gd name="connsiteX154" fmla="*/ 1629689 w 1740780"/>
              <a:gd name="connsiteY154" fmla="*/ 2720571 h 4421563"/>
              <a:gd name="connsiteX155" fmla="*/ 1492342 w 1740780"/>
              <a:gd name="connsiteY155" fmla="*/ 2747793 h 4421563"/>
              <a:gd name="connsiteX156" fmla="*/ 1468833 w 1740780"/>
              <a:gd name="connsiteY156" fmla="*/ 2906174 h 4421563"/>
              <a:gd name="connsiteX157" fmla="*/ 1450272 w 1740780"/>
              <a:gd name="connsiteY157" fmla="*/ 3086828 h 4421563"/>
              <a:gd name="connsiteX158" fmla="*/ 1456459 w 1740780"/>
              <a:gd name="connsiteY158" fmla="*/ 3201902 h 4421563"/>
              <a:gd name="connsiteX159" fmla="*/ 1462646 w 1740780"/>
              <a:gd name="connsiteY159" fmla="*/ 3273668 h 4421563"/>
              <a:gd name="connsiteX160" fmla="*/ 1439136 w 1740780"/>
              <a:gd name="connsiteY160" fmla="*/ 3443186 h 4421563"/>
              <a:gd name="connsiteX161" fmla="*/ 1373556 w 1740780"/>
              <a:gd name="connsiteY161" fmla="*/ 3674571 h 4421563"/>
              <a:gd name="connsiteX162" fmla="*/ 1273331 w 1740780"/>
              <a:gd name="connsiteY162" fmla="*/ 3923279 h 4421563"/>
              <a:gd name="connsiteX163" fmla="*/ 1227549 w 1740780"/>
              <a:gd name="connsiteY163" fmla="*/ 4030928 h 4421563"/>
              <a:gd name="connsiteX164" fmla="*/ 1232498 w 1740780"/>
              <a:gd name="connsiteY164" fmla="*/ 4048251 h 4421563"/>
              <a:gd name="connsiteX165" fmla="*/ 1226311 w 1740780"/>
              <a:gd name="connsiteY165" fmla="*/ 4094033 h 4421563"/>
              <a:gd name="connsiteX166" fmla="*/ 1263432 w 1740780"/>
              <a:gd name="connsiteY166" fmla="*/ 4126205 h 4421563"/>
              <a:gd name="connsiteX167" fmla="*/ 1288179 w 1740780"/>
              <a:gd name="connsiteY167" fmla="*/ 4189310 h 4421563"/>
              <a:gd name="connsiteX168" fmla="*/ 1284467 w 1740780"/>
              <a:gd name="connsiteY168" fmla="*/ 4204158 h 4421563"/>
              <a:gd name="connsiteX169" fmla="*/ 1274568 w 1740780"/>
              <a:gd name="connsiteY169" fmla="*/ 4207870 h 4421563"/>
              <a:gd name="connsiteX170" fmla="*/ 1295603 w 1740780"/>
              <a:gd name="connsiteY170" fmla="*/ 4238804 h 4421563"/>
              <a:gd name="connsiteX171" fmla="*/ 1315401 w 1740780"/>
              <a:gd name="connsiteY171" fmla="*/ 4295722 h 4421563"/>
              <a:gd name="connsiteX172" fmla="*/ 1315401 w 1740780"/>
              <a:gd name="connsiteY172" fmla="*/ 4353878 h 4421563"/>
              <a:gd name="connsiteX173" fmla="*/ 1290654 w 1740780"/>
              <a:gd name="connsiteY173" fmla="*/ 4410796 h 4421563"/>
              <a:gd name="connsiteX174" fmla="*/ 1168156 w 1740780"/>
              <a:gd name="connsiteY174" fmla="*/ 4418220 h 4421563"/>
              <a:gd name="connsiteX175" fmla="*/ 1079066 w 1740780"/>
              <a:gd name="connsiteY175" fmla="*/ 4414508 h 4421563"/>
              <a:gd name="connsiteX176" fmla="*/ 1054319 w 1740780"/>
              <a:gd name="connsiteY176" fmla="*/ 4378625 h 4421563"/>
              <a:gd name="connsiteX177" fmla="*/ 1043183 w 1740780"/>
              <a:gd name="connsiteY177" fmla="*/ 4340267 h 4421563"/>
              <a:gd name="connsiteX178" fmla="*/ 1028335 w 1740780"/>
              <a:gd name="connsiteY178" fmla="*/ 4378625 h 4421563"/>
              <a:gd name="connsiteX179" fmla="*/ 987502 w 1740780"/>
              <a:gd name="connsiteY179" fmla="*/ 4410796 h 4421563"/>
              <a:gd name="connsiteX180" fmla="*/ 871191 w 1740780"/>
              <a:gd name="connsiteY180" fmla="*/ 4412033 h 4421563"/>
              <a:gd name="connsiteX181" fmla="*/ 792000 w 1740780"/>
              <a:gd name="connsiteY181" fmla="*/ 4374913 h 4421563"/>
              <a:gd name="connsiteX182" fmla="*/ 773440 w 1740780"/>
              <a:gd name="connsiteY182" fmla="*/ 4300672 h 4421563"/>
              <a:gd name="connsiteX183" fmla="*/ 788288 w 1740780"/>
              <a:gd name="connsiteY183" fmla="*/ 4242516 h 4421563"/>
              <a:gd name="connsiteX184" fmla="*/ 805611 w 1740780"/>
              <a:gd name="connsiteY184" fmla="*/ 4173224 h 4421563"/>
              <a:gd name="connsiteX185" fmla="*/ 799425 w 1740780"/>
              <a:gd name="connsiteY185" fmla="*/ 4141053 h 4421563"/>
              <a:gd name="connsiteX186" fmla="*/ 821697 w 1740780"/>
              <a:gd name="connsiteY186" fmla="*/ 4103932 h 4421563"/>
              <a:gd name="connsiteX187" fmla="*/ 820460 w 1740780"/>
              <a:gd name="connsiteY187" fmla="*/ 4069286 h 4421563"/>
              <a:gd name="connsiteX188" fmla="*/ 850156 w 1740780"/>
              <a:gd name="connsiteY188" fmla="*/ 4022267 h 4421563"/>
              <a:gd name="connsiteX189" fmla="*/ 866242 w 1740780"/>
              <a:gd name="connsiteY189" fmla="*/ 4002469 h 4421563"/>
              <a:gd name="connsiteX190" fmla="*/ 863767 w 1740780"/>
              <a:gd name="connsiteY190" fmla="*/ 3940602 h 4421563"/>
              <a:gd name="connsiteX191" fmla="*/ 879852 w 1740780"/>
              <a:gd name="connsiteY191" fmla="*/ 3904718 h 4421563"/>
              <a:gd name="connsiteX192" fmla="*/ 882327 w 1740780"/>
              <a:gd name="connsiteY192" fmla="*/ 3842851 h 4421563"/>
              <a:gd name="connsiteX193" fmla="*/ 869954 w 1740780"/>
              <a:gd name="connsiteY193" fmla="*/ 3647349 h 4421563"/>
              <a:gd name="connsiteX194" fmla="*/ 892226 w 1740780"/>
              <a:gd name="connsiteY194" fmla="*/ 3381318 h 4421563"/>
              <a:gd name="connsiteX195" fmla="*/ 950382 w 1740780"/>
              <a:gd name="connsiteY195" fmla="*/ 3235310 h 4421563"/>
              <a:gd name="connsiteX196" fmla="*/ 982553 w 1740780"/>
              <a:gd name="connsiteY196" fmla="*/ 3166019 h 4421563"/>
              <a:gd name="connsiteX197" fmla="*/ 961518 w 1740780"/>
              <a:gd name="connsiteY197" fmla="*/ 3049707 h 4421563"/>
              <a:gd name="connsiteX198" fmla="*/ 895938 w 1740780"/>
              <a:gd name="connsiteY198" fmla="*/ 2870291 h 4421563"/>
              <a:gd name="connsiteX199" fmla="*/ 857580 w 1740780"/>
              <a:gd name="connsiteY199" fmla="*/ 2773778 h 4421563"/>
              <a:gd name="connsiteX200" fmla="*/ 829121 w 1740780"/>
              <a:gd name="connsiteY200" fmla="*/ 2775015 h 4421563"/>
              <a:gd name="connsiteX201" fmla="*/ 816747 w 1740780"/>
              <a:gd name="connsiteY201" fmla="*/ 2766353 h 4421563"/>
              <a:gd name="connsiteX202" fmla="*/ 817985 w 1740780"/>
              <a:gd name="connsiteY202" fmla="*/ 2760167 h 4421563"/>
              <a:gd name="connsiteX203" fmla="*/ 810561 w 1740780"/>
              <a:gd name="connsiteY203" fmla="*/ 2750268 h 4421563"/>
              <a:gd name="connsiteX204" fmla="*/ 811798 w 1740780"/>
              <a:gd name="connsiteY204" fmla="*/ 2740369 h 4421563"/>
              <a:gd name="connsiteX205" fmla="*/ 808086 w 1740780"/>
              <a:gd name="connsiteY205" fmla="*/ 2731708 h 4421563"/>
              <a:gd name="connsiteX206" fmla="*/ 788288 w 1740780"/>
              <a:gd name="connsiteY206" fmla="*/ 2734182 h 4421563"/>
              <a:gd name="connsiteX207" fmla="*/ 772203 w 1740780"/>
              <a:gd name="connsiteY207" fmla="*/ 2740369 h 4421563"/>
              <a:gd name="connsiteX208" fmla="*/ 759829 w 1740780"/>
              <a:gd name="connsiteY208" fmla="*/ 2766353 h 4421563"/>
              <a:gd name="connsiteX209" fmla="*/ 748693 w 1740780"/>
              <a:gd name="connsiteY209" fmla="*/ 2783677 h 4421563"/>
              <a:gd name="connsiteX210" fmla="*/ 736320 w 1740780"/>
              <a:gd name="connsiteY210" fmla="*/ 2814610 h 4421563"/>
              <a:gd name="connsiteX211" fmla="*/ 715285 w 1740780"/>
              <a:gd name="connsiteY211" fmla="*/ 2867816 h 4421563"/>
              <a:gd name="connsiteX212" fmla="*/ 712810 w 1740780"/>
              <a:gd name="connsiteY212" fmla="*/ 2885139 h 4421563"/>
              <a:gd name="connsiteX213" fmla="*/ 707860 w 1740780"/>
              <a:gd name="connsiteY213" fmla="*/ 2893801 h 4421563"/>
              <a:gd name="connsiteX214" fmla="*/ 706623 w 1740780"/>
              <a:gd name="connsiteY214" fmla="*/ 2911124 h 4421563"/>
              <a:gd name="connsiteX215" fmla="*/ 696724 w 1740780"/>
              <a:gd name="connsiteY215" fmla="*/ 2917310 h 4421563"/>
              <a:gd name="connsiteX216" fmla="*/ 558140 w 1740780"/>
              <a:gd name="connsiteY216" fmla="*/ 2907412 h 4421563"/>
              <a:gd name="connsiteX217" fmla="*/ 419556 w 1740780"/>
              <a:gd name="connsiteY217" fmla="*/ 2888852 h 4421563"/>
              <a:gd name="connsiteX218" fmla="*/ 392334 w 1740780"/>
              <a:gd name="connsiteY218" fmla="*/ 2883902 h 4421563"/>
              <a:gd name="connsiteX219" fmla="*/ 361401 w 1740780"/>
              <a:gd name="connsiteY219" fmla="*/ 2860392 h 4421563"/>
              <a:gd name="connsiteX220" fmla="*/ 320568 w 1740780"/>
              <a:gd name="connsiteY220" fmla="*/ 2838120 h 4421563"/>
              <a:gd name="connsiteX221" fmla="*/ 264887 w 1740780"/>
              <a:gd name="connsiteY221" fmla="*/ 2755217 h 4421563"/>
              <a:gd name="connsiteX222" fmla="*/ 153525 w 1740780"/>
              <a:gd name="connsiteY222" fmla="*/ 2584463 h 4421563"/>
              <a:gd name="connsiteX223" fmla="*/ 58249 w 1740780"/>
              <a:gd name="connsiteY223" fmla="*/ 2433506 h 4421563"/>
              <a:gd name="connsiteX224" fmla="*/ 14942 w 1740780"/>
              <a:gd name="connsiteY224" fmla="*/ 2353078 h 4421563"/>
              <a:gd name="connsiteX225" fmla="*/ 93 w 1740780"/>
              <a:gd name="connsiteY225" fmla="*/ 2280074 h 4421563"/>
              <a:gd name="connsiteX226" fmla="*/ 24840 w 1740780"/>
              <a:gd name="connsiteY226" fmla="*/ 2229342 h 4421563"/>
              <a:gd name="connsiteX227" fmla="*/ 55774 w 1740780"/>
              <a:gd name="connsiteY227" fmla="*/ 2215731 h 4421563"/>
              <a:gd name="connsiteX228" fmla="*/ 80521 w 1740780"/>
              <a:gd name="connsiteY228" fmla="*/ 2189747 h 4421563"/>
              <a:gd name="connsiteX229" fmla="*/ 102794 w 1740780"/>
              <a:gd name="connsiteY229" fmla="*/ 2174899 h 4421563"/>
              <a:gd name="connsiteX230" fmla="*/ 183222 w 1740780"/>
              <a:gd name="connsiteY230" fmla="*/ 2101895 h 4421563"/>
              <a:gd name="connsiteX231" fmla="*/ 272311 w 1740780"/>
              <a:gd name="connsiteY231" fmla="*/ 2028891 h 4421563"/>
              <a:gd name="connsiteX232" fmla="*/ 266124 w 1740780"/>
              <a:gd name="connsiteY232" fmla="*/ 1991770 h 4421563"/>
              <a:gd name="connsiteX233" fmla="*/ 350264 w 1740780"/>
              <a:gd name="connsiteY233" fmla="*/ 1844525 h 4421563"/>
              <a:gd name="connsiteX234" fmla="*/ 450490 w 1740780"/>
              <a:gd name="connsiteY234" fmla="*/ 1714603 h 4421563"/>
              <a:gd name="connsiteX235" fmla="*/ 457914 w 1740780"/>
              <a:gd name="connsiteY235" fmla="*/ 1702230 h 4421563"/>
              <a:gd name="connsiteX236" fmla="*/ 462863 w 1740780"/>
              <a:gd name="connsiteY236" fmla="*/ 1670059 h 4421563"/>
              <a:gd name="connsiteX237" fmla="*/ 456677 w 1740780"/>
              <a:gd name="connsiteY237" fmla="*/ 1571070 h 4421563"/>
              <a:gd name="connsiteX238" fmla="*/ 456677 w 1740780"/>
              <a:gd name="connsiteY238" fmla="*/ 1385467 h 4421563"/>
              <a:gd name="connsiteX239" fmla="*/ 461626 w 1740780"/>
              <a:gd name="connsiteY239" fmla="*/ 1314937 h 4421563"/>
              <a:gd name="connsiteX240" fmla="*/ 426980 w 1740780"/>
              <a:gd name="connsiteY240" fmla="*/ 1277817 h 4421563"/>
              <a:gd name="connsiteX241" fmla="*/ 386148 w 1740780"/>
              <a:gd name="connsiteY241" fmla="*/ 1241933 h 4421563"/>
              <a:gd name="connsiteX242" fmla="*/ 377486 w 1740780"/>
              <a:gd name="connsiteY242" fmla="*/ 1224610 h 4421563"/>
              <a:gd name="connsiteX243" fmla="*/ 407183 w 1740780"/>
              <a:gd name="connsiteY243" fmla="*/ 1139233 h 4421563"/>
              <a:gd name="connsiteX244" fmla="*/ 435642 w 1740780"/>
              <a:gd name="connsiteY244" fmla="*/ 1074891 h 4421563"/>
              <a:gd name="connsiteX245" fmla="*/ 445541 w 1740780"/>
              <a:gd name="connsiteY245" fmla="*/ 1016735 h 4421563"/>
              <a:gd name="connsiteX246" fmla="*/ 471525 w 1740780"/>
              <a:gd name="connsiteY246" fmla="*/ 962292 h 4421563"/>
              <a:gd name="connsiteX247" fmla="*/ 482661 w 1740780"/>
              <a:gd name="connsiteY247" fmla="*/ 940019 h 4421563"/>
              <a:gd name="connsiteX248" fmla="*/ 497509 w 1740780"/>
              <a:gd name="connsiteY248" fmla="*/ 926408 h 4421563"/>
              <a:gd name="connsiteX249" fmla="*/ 517307 w 1740780"/>
              <a:gd name="connsiteY249" fmla="*/ 906611 h 4421563"/>
              <a:gd name="connsiteX250" fmla="*/ 537105 w 1740780"/>
              <a:gd name="connsiteY250" fmla="*/ 899187 h 4421563"/>
              <a:gd name="connsiteX251" fmla="*/ 544529 w 1740780"/>
              <a:gd name="connsiteY251" fmla="*/ 889288 h 4421563"/>
              <a:gd name="connsiteX252" fmla="*/ 569276 w 1740780"/>
              <a:gd name="connsiteY252" fmla="*/ 883101 h 4421563"/>
              <a:gd name="connsiteX253" fmla="*/ 590311 w 1740780"/>
              <a:gd name="connsiteY253" fmla="*/ 863303 h 4421563"/>
              <a:gd name="connsiteX254" fmla="*/ 636094 w 1740780"/>
              <a:gd name="connsiteY254" fmla="*/ 863303 h 4421563"/>
              <a:gd name="connsiteX255" fmla="*/ 652180 w 1740780"/>
              <a:gd name="connsiteY255" fmla="*/ 867015 h 4421563"/>
              <a:gd name="connsiteX256" fmla="*/ 658366 w 1740780"/>
              <a:gd name="connsiteY256" fmla="*/ 862066 h 4421563"/>
              <a:gd name="connsiteX257" fmla="*/ 668265 w 1740780"/>
              <a:gd name="connsiteY257" fmla="*/ 854642 h 4421563"/>
              <a:gd name="connsiteX258" fmla="*/ 667028 w 1740780"/>
              <a:gd name="connsiteY258" fmla="*/ 724720 h 4421563"/>
              <a:gd name="connsiteX259" fmla="*/ 683113 w 1740780"/>
              <a:gd name="connsiteY259" fmla="*/ 566339 h 4421563"/>
              <a:gd name="connsiteX260" fmla="*/ 681876 w 1740780"/>
              <a:gd name="connsiteY260" fmla="*/ 480961 h 4421563"/>
              <a:gd name="connsiteX261" fmla="*/ 669502 w 1740780"/>
              <a:gd name="connsiteY261" fmla="*/ 525506 h 4421563"/>
              <a:gd name="connsiteX262" fmla="*/ 684351 w 1740780"/>
              <a:gd name="connsiteY262" fmla="*/ 453739 h 4421563"/>
              <a:gd name="connsiteX263" fmla="*/ 673215 w 1740780"/>
              <a:gd name="connsiteY263" fmla="*/ 420331 h 4421563"/>
              <a:gd name="connsiteX264" fmla="*/ 667028 w 1740780"/>
              <a:gd name="connsiteY264" fmla="*/ 373312 h 4421563"/>
              <a:gd name="connsiteX265" fmla="*/ 648467 w 1740780"/>
              <a:gd name="connsiteY265" fmla="*/ 188946 h 4421563"/>
              <a:gd name="connsiteX266" fmla="*/ 680639 w 1740780"/>
              <a:gd name="connsiteY266" fmla="*/ 89958 h 4421563"/>
              <a:gd name="connsiteX267" fmla="*/ 737557 w 1740780"/>
              <a:gd name="connsiteY267" fmla="*/ 39226 h 4421563"/>
              <a:gd name="connsiteX268" fmla="*/ 808086 w 1740780"/>
              <a:gd name="connsiteY268" fmla="*/ 24378 h 4421563"/>
              <a:gd name="connsiteX269" fmla="*/ 871191 w 1740780"/>
              <a:gd name="connsiteY269"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8131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31104 w 1740780"/>
              <a:gd name="connsiteY62" fmla="*/ 1464304 h 4421563"/>
              <a:gd name="connsiteX63" fmla="*/ 1207304 w 1740780"/>
              <a:gd name="connsiteY63" fmla="*/ 1478592 h 4421563"/>
              <a:gd name="connsiteX64" fmla="*/ 1208131 w 1740780"/>
              <a:gd name="connsiteY64" fmla="*/ 1418905 h 4421563"/>
              <a:gd name="connsiteX65" fmla="*/ 1462646 w 1740780"/>
              <a:gd name="connsiteY65" fmla="*/ 1309988 h 4421563"/>
              <a:gd name="connsiteX66" fmla="*/ 1460171 w 1740780"/>
              <a:gd name="connsiteY66" fmla="*/ 1360719 h 4421563"/>
              <a:gd name="connsiteX67" fmla="*/ 1484918 w 1740780"/>
              <a:gd name="connsiteY67" fmla="*/ 1404028 h 4421563"/>
              <a:gd name="connsiteX68" fmla="*/ 1497292 w 1740780"/>
              <a:gd name="connsiteY68" fmla="*/ 1422588 h 4421563"/>
              <a:gd name="connsiteX69" fmla="*/ 1484918 w 1740780"/>
              <a:gd name="connsiteY69" fmla="*/ 1365669 h 4421563"/>
              <a:gd name="connsiteX70" fmla="*/ 1462646 w 1740780"/>
              <a:gd name="connsiteY70" fmla="*/ 1309988 h 4421563"/>
              <a:gd name="connsiteX71" fmla="*/ 1138247 w 1740780"/>
              <a:gd name="connsiteY71" fmla="*/ 826131 h 4421563"/>
              <a:gd name="connsiteX72" fmla="*/ 764392 w 1740780"/>
              <a:gd name="connsiteY72" fmla="*/ 885661 h 4421563"/>
              <a:gd name="connsiteX73" fmla="*/ 623896 w 1740780"/>
              <a:gd name="connsiteY73" fmla="*/ 933286 h 4421563"/>
              <a:gd name="connsiteX74" fmla="*/ 785821 w 1740780"/>
              <a:gd name="connsiteY74" fmla="*/ 1566699 h 4421563"/>
              <a:gd name="connsiteX75" fmla="*/ 942986 w 1740780"/>
              <a:gd name="connsiteY75" fmla="*/ 1500023 h 4421563"/>
              <a:gd name="connsiteX76" fmla="*/ 984048 w 1740780"/>
              <a:gd name="connsiteY76" fmla="*/ 1447123 h 4421563"/>
              <a:gd name="connsiteX77" fmla="*/ 1041688 w 1740780"/>
              <a:gd name="connsiteY77" fmla="*/ 1439665 h 4421563"/>
              <a:gd name="connsiteX78" fmla="*/ 1038606 w 1740780"/>
              <a:gd name="connsiteY78" fmla="*/ 1438110 h 4421563"/>
              <a:gd name="connsiteX79" fmla="*/ 1076707 w 1740780"/>
              <a:gd name="connsiteY79" fmla="*/ 1390486 h 4421563"/>
              <a:gd name="connsiteX80" fmla="*/ 1110044 w 1740780"/>
              <a:gd name="connsiteY80" fmla="*/ 1371436 h 4421563"/>
              <a:gd name="connsiteX81" fmla="*/ 1148143 w 1740780"/>
              <a:gd name="connsiteY81" fmla="*/ 1354768 h 4421563"/>
              <a:gd name="connsiteX82" fmla="*/ 1181516 w 1740780"/>
              <a:gd name="connsiteY82" fmla="*/ 1360497 h 4421563"/>
              <a:gd name="connsiteX83" fmla="*/ 1194574 w 1740780"/>
              <a:gd name="connsiteY83" fmla="*/ 1358311 h 4421563"/>
              <a:gd name="connsiteX84" fmla="*/ 1138247 w 1740780"/>
              <a:gd name="connsiteY84" fmla="*/ 826131 h 4421563"/>
              <a:gd name="connsiteX85" fmla="*/ 1112475 w 1740780"/>
              <a:gd name="connsiteY85" fmla="*/ 290409 h 4421563"/>
              <a:gd name="connsiteX86" fmla="*/ 1116187 w 1740780"/>
              <a:gd name="connsiteY86" fmla="*/ 305257 h 4421563"/>
              <a:gd name="connsiteX87" fmla="*/ 1116187 w 1740780"/>
              <a:gd name="connsiteY87" fmla="*/ 295358 h 4421563"/>
              <a:gd name="connsiteX88" fmla="*/ 1112475 w 1740780"/>
              <a:gd name="connsiteY88" fmla="*/ 290409 h 4421563"/>
              <a:gd name="connsiteX89" fmla="*/ 871191 w 1740780"/>
              <a:gd name="connsiteY89" fmla="*/ 868 h 4421563"/>
              <a:gd name="connsiteX90" fmla="*/ 949144 w 1740780"/>
              <a:gd name="connsiteY90" fmla="*/ 24378 h 4421563"/>
              <a:gd name="connsiteX91" fmla="*/ 999876 w 1740780"/>
              <a:gd name="connsiteY91" fmla="*/ 62736 h 4421563"/>
              <a:gd name="connsiteX92" fmla="*/ 1035759 w 1740780"/>
              <a:gd name="connsiteY92" fmla="*/ 99857 h 4421563"/>
              <a:gd name="connsiteX93" fmla="*/ 1045658 w 1740780"/>
              <a:gd name="connsiteY93" fmla="*/ 120892 h 4421563"/>
              <a:gd name="connsiteX94" fmla="*/ 1095152 w 1740780"/>
              <a:gd name="connsiteY94" fmla="*/ 185234 h 4421563"/>
              <a:gd name="connsiteX95" fmla="*/ 1106288 w 1740780"/>
              <a:gd name="connsiteY95" fmla="*/ 218642 h 4421563"/>
              <a:gd name="connsiteX96" fmla="*/ 1093915 w 1740780"/>
              <a:gd name="connsiteY96" fmla="*/ 187709 h 4421563"/>
              <a:gd name="connsiteX97" fmla="*/ 1107526 w 1740780"/>
              <a:gd name="connsiteY97" fmla="*/ 248339 h 4421563"/>
              <a:gd name="connsiteX98" fmla="*/ 1093915 w 1740780"/>
              <a:gd name="connsiteY98" fmla="*/ 198845 h 4421563"/>
              <a:gd name="connsiteX99" fmla="*/ 1076592 w 1740780"/>
              <a:gd name="connsiteY99" fmla="*/ 183997 h 4421563"/>
              <a:gd name="connsiteX100" fmla="*/ 1097627 w 1740780"/>
              <a:gd name="connsiteY100" fmla="*/ 228541 h 4421563"/>
              <a:gd name="connsiteX101" fmla="*/ 1110000 w 1740780"/>
              <a:gd name="connsiteY101" fmla="*/ 273086 h 4421563"/>
              <a:gd name="connsiteX102" fmla="*/ 1127323 w 1740780"/>
              <a:gd name="connsiteY102" fmla="*/ 306494 h 4421563"/>
              <a:gd name="connsiteX103" fmla="*/ 1117424 w 1740780"/>
              <a:gd name="connsiteY103" fmla="*/ 316393 h 4421563"/>
              <a:gd name="connsiteX104" fmla="*/ 1117424 w 1740780"/>
              <a:gd name="connsiteY104" fmla="*/ 333716 h 4421563"/>
              <a:gd name="connsiteX105" fmla="*/ 1117424 w 1740780"/>
              <a:gd name="connsiteY105" fmla="*/ 354751 h 4421563"/>
              <a:gd name="connsiteX106" fmla="*/ 1134747 w 1740780"/>
              <a:gd name="connsiteY106" fmla="*/ 438891 h 4421563"/>
              <a:gd name="connsiteX107" fmla="*/ 1158257 w 1740780"/>
              <a:gd name="connsiteY107" fmla="*/ 579950 h 4421563"/>
              <a:gd name="connsiteX108" fmla="*/ 1237448 w 1740780"/>
              <a:gd name="connsiteY108" fmla="*/ 692549 h 4421563"/>
              <a:gd name="connsiteX109" fmla="*/ 1299315 w 1740780"/>
              <a:gd name="connsiteY109" fmla="*/ 737093 h 4421563"/>
              <a:gd name="connsiteX110" fmla="*/ 1337673 w 1740780"/>
              <a:gd name="connsiteY110" fmla="*/ 737093 h 4421563"/>
              <a:gd name="connsiteX111" fmla="*/ 1379743 w 1740780"/>
              <a:gd name="connsiteY111" fmla="*/ 749467 h 4421563"/>
              <a:gd name="connsiteX112" fmla="*/ 1428000 w 1740780"/>
              <a:gd name="connsiteY112" fmla="*/ 738331 h 4421563"/>
              <a:gd name="connsiteX113" fmla="*/ 1550498 w 1740780"/>
              <a:gd name="connsiteY113" fmla="*/ 780401 h 4421563"/>
              <a:gd name="connsiteX114" fmla="*/ 1629689 w 1740780"/>
              <a:gd name="connsiteY114" fmla="*/ 833607 h 4421563"/>
              <a:gd name="connsiteX115" fmla="*/ 1642062 w 1740780"/>
              <a:gd name="connsiteY115" fmla="*/ 852167 h 4421563"/>
              <a:gd name="connsiteX116" fmla="*/ 1612366 w 1740780"/>
              <a:gd name="connsiteY116" fmla="*/ 915272 h 4421563"/>
              <a:gd name="connsiteX117" fmla="*/ 1634638 w 1740780"/>
              <a:gd name="connsiteY117" fmla="*/ 927646 h 4421563"/>
              <a:gd name="connsiteX118" fmla="*/ 1649486 w 1740780"/>
              <a:gd name="connsiteY118" fmla="*/ 949918 h 4421563"/>
              <a:gd name="connsiteX119" fmla="*/ 1637113 w 1740780"/>
              <a:gd name="connsiteY119" fmla="*/ 1010548 h 4421563"/>
              <a:gd name="connsiteX120" fmla="*/ 1603704 w 1740780"/>
              <a:gd name="connsiteY120" fmla="*/ 1069941 h 4421563"/>
              <a:gd name="connsiteX121" fmla="*/ 1637113 w 1740780"/>
              <a:gd name="connsiteY121" fmla="*/ 1227085 h 4421563"/>
              <a:gd name="connsiteX122" fmla="*/ 1674233 w 1740780"/>
              <a:gd name="connsiteY122" fmla="*/ 1426300 h 4421563"/>
              <a:gd name="connsiteX123" fmla="*/ 1697743 w 1740780"/>
              <a:gd name="connsiteY123" fmla="*/ 1543849 h 4421563"/>
              <a:gd name="connsiteX124" fmla="*/ 1681657 w 1740780"/>
              <a:gd name="connsiteY124" fmla="*/ 1595818 h 4421563"/>
              <a:gd name="connsiteX125" fmla="*/ 1644537 w 1740780"/>
              <a:gd name="connsiteY125" fmla="*/ 1629226 h 4421563"/>
              <a:gd name="connsiteX126" fmla="*/ 1618552 w 1740780"/>
              <a:gd name="connsiteY126" fmla="*/ 1630463 h 4421563"/>
              <a:gd name="connsiteX127" fmla="*/ 1586381 w 1740780"/>
              <a:gd name="connsiteY127" fmla="*/ 1639125 h 4421563"/>
              <a:gd name="connsiteX128" fmla="*/ 1560397 w 1740780"/>
              <a:gd name="connsiteY128" fmla="*/ 1645312 h 4421563"/>
              <a:gd name="connsiteX129" fmla="*/ 1562872 w 1740780"/>
              <a:gd name="connsiteY129" fmla="*/ 1677483 h 4421563"/>
              <a:gd name="connsiteX130" fmla="*/ 1601229 w 1740780"/>
              <a:gd name="connsiteY130" fmla="*/ 1705942 h 4421563"/>
              <a:gd name="connsiteX131" fmla="*/ 1582669 w 1740780"/>
              <a:gd name="connsiteY131" fmla="*/ 1736876 h 4421563"/>
              <a:gd name="connsiteX132" fmla="*/ 1564109 w 1740780"/>
              <a:gd name="connsiteY132" fmla="*/ 1745537 h 4421563"/>
              <a:gd name="connsiteX133" fmla="*/ 1561634 w 1740780"/>
              <a:gd name="connsiteY133" fmla="*/ 1766572 h 4421563"/>
              <a:gd name="connsiteX134" fmla="*/ 1543074 w 1740780"/>
              <a:gd name="connsiteY134" fmla="*/ 1777708 h 4421563"/>
              <a:gd name="connsiteX135" fmla="*/ 1509665 w 1740780"/>
              <a:gd name="connsiteY135" fmla="*/ 1771522 h 4421563"/>
              <a:gd name="connsiteX136" fmla="*/ 1502241 w 1740780"/>
              <a:gd name="connsiteY136" fmla="*/ 1777708 h 4421563"/>
              <a:gd name="connsiteX137" fmla="*/ 1488630 w 1740780"/>
              <a:gd name="connsiteY137" fmla="*/ 1786370 h 4421563"/>
              <a:gd name="connsiteX138" fmla="*/ 1551735 w 1740780"/>
              <a:gd name="connsiteY138" fmla="*/ 1864323 h 4421563"/>
              <a:gd name="connsiteX139" fmla="*/ 1582669 w 1740780"/>
              <a:gd name="connsiteY139" fmla="*/ 1979397 h 4421563"/>
              <a:gd name="connsiteX140" fmla="*/ 1582669 w 1740780"/>
              <a:gd name="connsiteY140" fmla="*/ 2079622 h 4421563"/>
              <a:gd name="connsiteX141" fmla="*/ 1592568 w 1740780"/>
              <a:gd name="connsiteY141" fmla="*/ 2119218 h 4421563"/>
              <a:gd name="connsiteX142" fmla="*/ 1607416 w 1740780"/>
              <a:gd name="connsiteY142" fmla="*/ 2163763 h 4421563"/>
              <a:gd name="connsiteX143" fmla="*/ 1609891 w 1740780"/>
              <a:gd name="connsiteY143" fmla="*/ 2197171 h 4421563"/>
              <a:gd name="connsiteX144" fmla="*/ 1621027 w 1740780"/>
              <a:gd name="connsiteY144" fmla="*/ 2219443 h 4421563"/>
              <a:gd name="connsiteX145" fmla="*/ 1633401 w 1740780"/>
              <a:gd name="connsiteY145" fmla="*/ 2267700 h 4421563"/>
              <a:gd name="connsiteX146" fmla="*/ 1653198 w 1740780"/>
              <a:gd name="connsiteY146" fmla="*/ 2319669 h 4421563"/>
              <a:gd name="connsiteX147" fmla="*/ 1664334 w 1740780"/>
              <a:gd name="connsiteY147" fmla="*/ 2374113 h 4421563"/>
              <a:gd name="connsiteX148" fmla="*/ 1687844 w 1740780"/>
              <a:gd name="connsiteY148" fmla="*/ 2438455 h 4421563"/>
              <a:gd name="connsiteX149" fmla="*/ 1702692 w 1740780"/>
              <a:gd name="connsiteY149" fmla="*/ 2500323 h 4421563"/>
              <a:gd name="connsiteX150" fmla="*/ 1710116 w 1740780"/>
              <a:gd name="connsiteY150" fmla="*/ 2528782 h 4421563"/>
              <a:gd name="connsiteX151" fmla="*/ 1712591 w 1740780"/>
              <a:gd name="connsiteY151" fmla="*/ 2569614 h 4421563"/>
              <a:gd name="connsiteX152" fmla="*/ 1736101 w 1740780"/>
              <a:gd name="connsiteY152" fmla="*/ 2643856 h 4421563"/>
              <a:gd name="connsiteX153" fmla="*/ 1731151 w 1740780"/>
              <a:gd name="connsiteY153" fmla="*/ 2690875 h 4421563"/>
              <a:gd name="connsiteX154" fmla="*/ 1629689 w 1740780"/>
              <a:gd name="connsiteY154" fmla="*/ 2720571 h 4421563"/>
              <a:gd name="connsiteX155" fmla="*/ 1492342 w 1740780"/>
              <a:gd name="connsiteY155" fmla="*/ 2747793 h 4421563"/>
              <a:gd name="connsiteX156" fmla="*/ 1468833 w 1740780"/>
              <a:gd name="connsiteY156" fmla="*/ 2906174 h 4421563"/>
              <a:gd name="connsiteX157" fmla="*/ 1450272 w 1740780"/>
              <a:gd name="connsiteY157" fmla="*/ 3086828 h 4421563"/>
              <a:gd name="connsiteX158" fmla="*/ 1456459 w 1740780"/>
              <a:gd name="connsiteY158" fmla="*/ 3201902 h 4421563"/>
              <a:gd name="connsiteX159" fmla="*/ 1462646 w 1740780"/>
              <a:gd name="connsiteY159" fmla="*/ 3273668 h 4421563"/>
              <a:gd name="connsiteX160" fmla="*/ 1439136 w 1740780"/>
              <a:gd name="connsiteY160" fmla="*/ 3443186 h 4421563"/>
              <a:gd name="connsiteX161" fmla="*/ 1373556 w 1740780"/>
              <a:gd name="connsiteY161" fmla="*/ 3674571 h 4421563"/>
              <a:gd name="connsiteX162" fmla="*/ 1273331 w 1740780"/>
              <a:gd name="connsiteY162" fmla="*/ 3923279 h 4421563"/>
              <a:gd name="connsiteX163" fmla="*/ 1227549 w 1740780"/>
              <a:gd name="connsiteY163" fmla="*/ 4030928 h 4421563"/>
              <a:gd name="connsiteX164" fmla="*/ 1232498 w 1740780"/>
              <a:gd name="connsiteY164" fmla="*/ 4048251 h 4421563"/>
              <a:gd name="connsiteX165" fmla="*/ 1226311 w 1740780"/>
              <a:gd name="connsiteY165" fmla="*/ 4094033 h 4421563"/>
              <a:gd name="connsiteX166" fmla="*/ 1263432 w 1740780"/>
              <a:gd name="connsiteY166" fmla="*/ 4126205 h 4421563"/>
              <a:gd name="connsiteX167" fmla="*/ 1288179 w 1740780"/>
              <a:gd name="connsiteY167" fmla="*/ 4189310 h 4421563"/>
              <a:gd name="connsiteX168" fmla="*/ 1284467 w 1740780"/>
              <a:gd name="connsiteY168" fmla="*/ 4204158 h 4421563"/>
              <a:gd name="connsiteX169" fmla="*/ 1274568 w 1740780"/>
              <a:gd name="connsiteY169" fmla="*/ 4207870 h 4421563"/>
              <a:gd name="connsiteX170" fmla="*/ 1295603 w 1740780"/>
              <a:gd name="connsiteY170" fmla="*/ 4238804 h 4421563"/>
              <a:gd name="connsiteX171" fmla="*/ 1315401 w 1740780"/>
              <a:gd name="connsiteY171" fmla="*/ 4295722 h 4421563"/>
              <a:gd name="connsiteX172" fmla="*/ 1315401 w 1740780"/>
              <a:gd name="connsiteY172" fmla="*/ 4353878 h 4421563"/>
              <a:gd name="connsiteX173" fmla="*/ 1290654 w 1740780"/>
              <a:gd name="connsiteY173" fmla="*/ 4410796 h 4421563"/>
              <a:gd name="connsiteX174" fmla="*/ 1168156 w 1740780"/>
              <a:gd name="connsiteY174" fmla="*/ 4418220 h 4421563"/>
              <a:gd name="connsiteX175" fmla="*/ 1079066 w 1740780"/>
              <a:gd name="connsiteY175" fmla="*/ 4414508 h 4421563"/>
              <a:gd name="connsiteX176" fmla="*/ 1054319 w 1740780"/>
              <a:gd name="connsiteY176" fmla="*/ 4378625 h 4421563"/>
              <a:gd name="connsiteX177" fmla="*/ 1043183 w 1740780"/>
              <a:gd name="connsiteY177" fmla="*/ 4340267 h 4421563"/>
              <a:gd name="connsiteX178" fmla="*/ 1028335 w 1740780"/>
              <a:gd name="connsiteY178" fmla="*/ 4378625 h 4421563"/>
              <a:gd name="connsiteX179" fmla="*/ 987502 w 1740780"/>
              <a:gd name="connsiteY179" fmla="*/ 4410796 h 4421563"/>
              <a:gd name="connsiteX180" fmla="*/ 871191 w 1740780"/>
              <a:gd name="connsiteY180" fmla="*/ 4412033 h 4421563"/>
              <a:gd name="connsiteX181" fmla="*/ 792000 w 1740780"/>
              <a:gd name="connsiteY181" fmla="*/ 4374913 h 4421563"/>
              <a:gd name="connsiteX182" fmla="*/ 773440 w 1740780"/>
              <a:gd name="connsiteY182" fmla="*/ 4300672 h 4421563"/>
              <a:gd name="connsiteX183" fmla="*/ 788288 w 1740780"/>
              <a:gd name="connsiteY183" fmla="*/ 4242516 h 4421563"/>
              <a:gd name="connsiteX184" fmla="*/ 805611 w 1740780"/>
              <a:gd name="connsiteY184" fmla="*/ 4173224 h 4421563"/>
              <a:gd name="connsiteX185" fmla="*/ 799425 w 1740780"/>
              <a:gd name="connsiteY185" fmla="*/ 4141053 h 4421563"/>
              <a:gd name="connsiteX186" fmla="*/ 821697 w 1740780"/>
              <a:gd name="connsiteY186" fmla="*/ 4103932 h 4421563"/>
              <a:gd name="connsiteX187" fmla="*/ 820460 w 1740780"/>
              <a:gd name="connsiteY187" fmla="*/ 4069286 h 4421563"/>
              <a:gd name="connsiteX188" fmla="*/ 850156 w 1740780"/>
              <a:gd name="connsiteY188" fmla="*/ 4022267 h 4421563"/>
              <a:gd name="connsiteX189" fmla="*/ 866242 w 1740780"/>
              <a:gd name="connsiteY189" fmla="*/ 4002469 h 4421563"/>
              <a:gd name="connsiteX190" fmla="*/ 863767 w 1740780"/>
              <a:gd name="connsiteY190" fmla="*/ 3940602 h 4421563"/>
              <a:gd name="connsiteX191" fmla="*/ 879852 w 1740780"/>
              <a:gd name="connsiteY191" fmla="*/ 3904718 h 4421563"/>
              <a:gd name="connsiteX192" fmla="*/ 882327 w 1740780"/>
              <a:gd name="connsiteY192" fmla="*/ 3842851 h 4421563"/>
              <a:gd name="connsiteX193" fmla="*/ 869954 w 1740780"/>
              <a:gd name="connsiteY193" fmla="*/ 3647349 h 4421563"/>
              <a:gd name="connsiteX194" fmla="*/ 892226 w 1740780"/>
              <a:gd name="connsiteY194" fmla="*/ 3381318 h 4421563"/>
              <a:gd name="connsiteX195" fmla="*/ 950382 w 1740780"/>
              <a:gd name="connsiteY195" fmla="*/ 3235310 h 4421563"/>
              <a:gd name="connsiteX196" fmla="*/ 982553 w 1740780"/>
              <a:gd name="connsiteY196" fmla="*/ 3166019 h 4421563"/>
              <a:gd name="connsiteX197" fmla="*/ 961518 w 1740780"/>
              <a:gd name="connsiteY197" fmla="*/ 3049707 h 4421563"/>
              <a:gd name="connsiteX198" fmla="*/ 895938 w 1740780"/>
              <a:gd name="connsiteY198" fmla="*/ 2870291 h 4421563"/>
              <a:gd name="connsiteX199" fmla="*/ 857580 w 1740780"/>
              <a:gd name="connsiteY199" fmla="*/ 2773778 h 4421563"/>
              <a:gd name="connsiteX200" fmla="*/ 829121 w 1740780"/>
              <a:gd name="connsiteY200" fmla="*/ 2775015 h 4421563"/>
              <a:gd name="connsiteX201" fmla="*/ 816747 w 1740780"/>
              <a:gd name="connsiteY201" fmla="*/ 2766353 h 4421563"/>
              <a:gd name="connsiteX202" fmla="*/ 817985 w 1740780"/>
              <a:gd name="connsiteY202" fmla="*/ 2760167 h 4421563"/>
              <a:gd name="connsiteX203" fmla="*/ 810561 w 1740780"/>
              <a:gd name="connsiteY203" fmla="*/ 2750268 h 4421563"/>
              <a:gd name="connsiteX204" fmla="*/ 811798 w 1740780"/>
              <a:gd name="connsiteY204" fmla="*/ 2740369 h 4421563"/>
              <a:gd name="connsiteX205" fmla="*/ 808086 w 1740780"/>
              <a:gd name="connsiteY205" fmla="*/ 2731708 h 4421563"/>
              <a:gd name="connsiteX206" fmla="*/ 788288 w 1740780"/>
              <a:gd name="connsiteY206" fmla="*/ 2734182 h 4421563"/>
              <a:gd name="connsiteX207" fmla="*/ 772203 w 1740780"/>
              <a:gd name="connsiteY207" fmla="*/ 2740369 h 4421563"/>
              <a:gd name="connsiteX208" fmla="*/ 759829 w 1740780"/>
              <a:gd name="connsiteY208" fmla="*/ 2766353 h 4421563"/>
              <a:gd name="connsiteX209" fmla="*/ 748693 w 1740780"/>
              <a:gd name="connsiteY209" fmla="*/ 2783677 h 4421563"/>
              <a:gd name="connsiteX210" fmla="*/ 736320 w 1740780"/>
              <a:gd name="connsiteY210" fmla="*/ 2814610 h 4421563"/>
              <a:gd name="connsiteX211" fmla="*/ 715285 w 1740780"/>
              <a:gd name="connsiteY211" fmla="*/ 2867816 h 4421563"/>
              <a:gd name="connsiteX212" fmla="*/ 712810 w 1740780"/>
              <a:gd name="connsiteY212" fmla="*/ 2885139 h 4421563"/>
              <a:gd name="connsiteX213" fmla="*/ 707860 w 1740780"/>
              <a:gd name="connsiteY213" fmla="*/ 2893801 h 4421563"/>
              <a:gd name="connsiteX214" fmla="*/ 706623 w 1740780"/>
              <a:gd name="connsiteY214" fmla="*/ 2911124 h 4421563"/>
              <a:gd name="connsiteX215" fmla="*/ 696724 w 1740780"/>
              <a:gd name="connsiteY215" fmla="*/ 2917310 h 4421563"/>
              <a:gd name="connsiteX216" fmla="*/ 558140 w 1740780"/>
              <a:gd name="connsiteY216" fmla="*/ 2907412 h 4421563"/>
              <a:gd name="connsiteX217" fmla="*/ 419556 w 1740780"/>
              <a:gd name="connsiteY217" fmla="*/ 2888852 h 4421563"/>
              <a:gd name="connsiteX218" fmla="*/ 392334 w 1740780"/>
              <a:gd name="connsiteY218" fmla="*/ 2883902 h 4421563"/>
              <a:gd name="connsiteX219" fmla="*/ 361401 w 1740780"/>
              <a:gd name="connsiteY219" fmla="*/ 2860392 h 4421563"/>
              <a:gd name="connsiteX220" fmla="*/ 320568 w 1740780"/>
              <a:gd name="connsiteY220" fmla="*/ 2838120 h 4421563"/>
              <a:gd name="connsiteX221" fmla="*/ 264887 w 1740780"/>
              <a:gd name="connsiteY221" fmla="*/ 2755217 h 4421563"/>
              <a:gd name="connsiteX222" fmla="*/ 153525 w 1740780"/>
              <a:gd name="connsiteY222" fmla="*/ 2584463 h 4421563"/>
              <a:gd name="connsiteX223" fmla="*/ 58249 w 1740780"/>
              <a:gd name="connsiteY223" fmla="*/ 2433506 h 4421563"/>
              <a:gd name="connsiteX224" fmla="*/ 14942 w 1740780"/>
              <a:gd name="connsiteY224" fmla="*/ 2353078 h 4421563"/>
              <a:gd name="connsiteX225" fmla="*/ 93 w 1740780"/>
              <a:gd name="connsiteY225" fmla="*/ 2280074 h 4421563"/>
              <a:gd name="connsiteX226" fmla="*/ 24840 w 1740780"/>
              <a:gd name="connsiteY226" fmla="*/ 2229342 h 4421563"/>
              <a:gd name="connsiteX227" fmla="*/ 55774 w 1740780"/>
              <a:gd name="connsiteY227" fmla="*/ 2215731 h 4421563"/>
              <a:gd name="connsiteX228" fmla="*/ 80521 w 1740780"/>
              <a:gd name="connsiteY228" fmla="*/ 2189747 h 4421563"/>
              <a:gd name="connsiteX229" fmla="*/ 102794 w 1740780"/>
              <a:gd name="connsiteY229" fmla="*/ 2174899 h 4421563"/>
              <a:gd name="connsiteX230" fmla="*/ 183222 w 1740780"/>
              <a:gd name="connsiteY230" fmla="*/ 2101895 h 4421563"/>
              <a:gd name="connsiteX231" fmla="*/ 272311 w 1740780"/>
              <a:gd name="connsiteY231" fmla="*/ 2028891 h 4421563"/>
              <a:gd name="connsiteX232" fmla="*/ 266124 w 1740780"/>
              <a:gd name="connsiteY232" fmla="*/ 1991770 h 4421563"/>
              <a:gd name="connsiteX233" fmla="*/ 350264 w 1740780"/>
              <a:gd name="connsiteY233" fmla="*/ 1844525 h 4421563"/>
              <a:gd name="connsiteX234" fmla="*/ 450490 w 1740780"/>
              <a:gd name="connsiteY234" fmla="*/ 1714603 h 4421563"/>
              <a:gd name="connsiteX235" fmla="*/ 457914 w 1740780"/>
              <a:gd name="connsiteY235" fmla="*/ 1702230 h 4421563"/>
              <a:gd name="connsiteX236" fmla="*/ 462863 w 1740780"/>
              <a:gd name="connsiteY236" fmla="*/ 1670059 h 4421563"/>
              <a:gd name="connsiteX237" fmla="*/ 456677 w 1740780"/>
              <a:gd name="connsiteY237" fmla="*/ 1571070 h 4421563"/>
              <a:gd name="connsiteX238" fmla="*/ 456677 w 1740780"/>
              <a:gd name="connsiteY238" fmla="*/ 1385467 h 4421563"/>
              <a:gd name="connsiteX239" fmla="*/ 461626 w 1740780"/>
              <a:gd name="connsiteY239" fmla="*/ 1314937 h 4421563"/>
              <a:gd name="connsiteX240" fmla="*/ 426980 w 1740780"/>
              <a:gd name="connsiteY240" fmla="*/ 1277817 h 4421563"/>
              <a:gd name="connsiteX241" fmla="*/ 386148 w 1740780"/>
              <a:gd name="connsiteY241" fmla="*/ 1241933 h 4421563"/>
              <a:gd name="connsiteX242" fmla="*/ 377486 w 1740780"/>
              <a:gd name="connsiteY242" fmla="*/ 1224610 h 4421563"/>
              <a:gd name="connsiteX243" fmla="*/ 407183 w 1740780"/>
              <a:gd name="connsiteY243" fmla="*/ 1139233 h 4421563"/>
              <a:gd name="connsiteX244" fmla="*/ 435642 w 1740780"/>
              <a:gd name="connsiteY244" fmla="*/ 1074891 h 4421563"/>
              <a:gd name="connsiteX245" fmla="*/ 445541 w 1740780"/>
              <a:gd name="connsiteY245" fmla="*/ 1016735 h 4421563"/>
              <a:gd name="connsiteX246" fmla="*/ 471525 w 1740780"/>
              <a:gd name="connsiteY246" fmla="*/ 962292 h 4421563"/>
              <a:gd name="connsiteX247" fmla="*/ 482661 w 1740780"/>
              <a:gd name="connsiteY247" fmla="*/ 940019 h 4421563"/>
              <a:gd name="connsiteX248" fmla="*/ 497509 w 1740780"/>
              <a:gd name="connsiteY248" fmla="*/ 926408 h 4421563"/>
              <a:gd name="connsiteX249" fmla="*/ 517307 w 1740780"/>
              <a:gd name="connsiteY249" fmla="*/ 906611 h 4421563"/>
              <a:gd name="connsiteX250" fmla="*/ 537105 w 1740780"/>
              <a:gd name="connsiteY250" fmla="*/ 899187 h 4421563"/>
              <a:gd name="connsiteX251" fmla="*/ 544529 w 1740780"/>
              <a:gd name="connsiteY251" fmla="*/ 889288 h 4421563"/>
              <a:gd name="connsiteX252" fmla="*/ 569276 w 1740780"/>
              <a:gd name="connsiteY252" fmla="*/ 883101 h 4421563"/>
              <a:gd name="connsiteX253" fmla="*/ 590311 w 1740780"/>
              <a:gd name="connsiteY253" fmla="*/ 863303 h 4421563"/>
              <a:gd name="connsiteX254" fmla="*/ 636094 w 1740780"/>
              <a:gd name="connsiteY254" fmla="*/ 863303 h 4421563"/>
              <a:gd name="connsiteX255" fmla="*/ 652180 w 1740780"/>
              <a:gd name="connsiteY255" fmla="*/ 867015 h 4421563"/>
              <a:gd name="connsiteX256" fmla="*/ 658366 w 1740780"/>
              <a:gd name="connsiteY256" fmla="*/ 862066 h 4421563"/>
              <a:gd name="connsiteX257" fmla="*/ 668265 w 1740780"/>
              <a:gd name="connsiteY257" fmla="*/ 854642 h 4421563"/>
              <a:gd name="connsiteX258" fmla="*/ 667028 w 1740780"/>
              <a:gd name="connsiteY258" fmla="*/ 724720 h 4421563"/>
              <a:gd name="connsiteX259" fmla="*/ 683113 w 1740780"/>
              <a:gd name="connsiteY259" fmla="*/ 566339 h 4421563"/>
              <a:gd name="connsiteX260" fmla="*/ 681876 w 1740780"/>
              <a:gd name="connsiteY260" fmla="*/ 480961 h 4421563"/>
              <a:gd name="connsiteX261" fmla="*/ 669502 w 1740780"/>
              <a:gd name="connsiteY261" fmla="*/ 525506 h 4421563"/>
              <a:gd name="connsiteX262" fmla="*/ 684351 w 1740780"/>
              <a:gd name="connsiteY262" fmla="*/ 453739 h 4421563"/>
              <a:gd name="connsiteX263" fmla="*/ 673215 w 1740780"/>
              <a:gd name="connsiteY263" fmla="*/ 420331 h 4421563"/>
              <a:gd name="connsiteX264" fmla="*/ 667028 w 1740780"/>
              <a:gd name="connsiteY264" fmla="*/ 373312 h 4421563"/>
              <a:gd name="connsiteX265" fmla="*/ 648467 w 1740780"/>
              <a:gd name="connsiteY265" fmla="*/ 188946 h 4421563"/>
              <a:gd name="connsiteX266" fmla="*/ 680639 w 1740780"/>
              <a:gd name="connsiteY266" fmla="*/ 89958 h 4421563"/>
              <a:gd name="connsiteX267" fmla="*/ 737557 w 1740780"/>
              <a:gd name="connsiteY267" fmla="*/ 39226 h 4421563"/>
              <a:gd name="connsiteX268" fmla="*/ 808086 w 1740780"/>
              <a:gd name="connsiteY268" fmla="*/ 24378 h 4421563"/>
              <a:gd name="connsiteX269" fmla="*/ 871191 w 1740780"/>
              <a:gd name="connsiteY269"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8131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31104 w 1740780"/>
              <a:gd name="connsiteY62" fmla="*/ 1464304 h 4421563"/>
              <a:gd name="connsiteX63" fmla="*/ 1207304 w 1740780"/>
              <a:gd name="connsiteY63" fmla="*/ 1478592 h 4421563"/>
              <a:gd name="connsiteX64" fmla="*/ 1208131 w 1740780"/>
              <a:gd name="connsiteY64" fmla="*/ 1418905 h 4421563"/>
              <a:gd name="connsiteX65" fmla="*/ 1462646 w 1740780"/>
              <a:gd name="connsiteY65" fmla="*/ 1309988 h 4421563"/>
              <a:gd name="connsiteX66" fmla="*/ 1460171 w 1740780"/>
              <a:gd name="connsiteY66" fmla="*/ 1360719 h 4421563"/>
              <a:gd name="connsiteX67" fmla="*/ 1484918 w 1740780"/>
              <a:gd name="connsiteY67" fmla="*/ 1404028 h 4421563"/>
              <a:gd name="connsiteX68" fmla="*/ 1497292 w 1740780"/>
              <a:gd name="connsiteY68" fmla="*/ 1422588 h 4421563"/>
              <a:gd name="connsiteX69" fmla="*/ 1484918 w 1740780"/>
              <a:gd name="connsiteY69" fmla="*/ 1365669 h 4421563"/>
              <a:gd name="connsiteX70" fmla="*/ 1462646 w 1740780"/>
              <a:gd name="connsiteY70" fmla="*/ 1309988 h 4421563"/>
              <a:gd name="connsiteX71" fmla="*/ 1138247 w 1740780"/>
              <a:gd name="connsiteY71" fmla="*/ 826131 h 4421563"/>
              <a:gd name="connsiteX72" fmla="*/ 764392 w 1740780"/>
              <a:gd name="connsiteY72" fmla="*/ 885661 h 4421563"/>
              <a:gd name="connsiteX73" fmla="*/ 623896 w 1740780"/>
              <a:gd name="connsiteY73" fmla="*/ 933286 h 4421563"/>
              <a:gd name="connsiteX74" fmla="*/ 785821 w 1740780"/>
              <a:gd name="connsiteY74" fmla="*/ 1566699 h 4421563"/>
              <a:gd name="connsiteX75" fmla="*/ 942986 w 1740780"/>
              <a:gd name="connsiteY75" fmla="*/ 1500023 h 4421563"/>
              <a:gd name="connsiteX76" fmla="*/ 984048 w 1740780"/>
              <a:gd name="connsiteY76" fmla="*/ 1447123 h 4421563"/>
              <a:gd name="connsiteX77" fmla="*/ 1041688 w 1740780"/>
              <a:gd name="connsiteY77" fmla="*/ 1439665 h 4421563"/>
              <a:gd name="connsiteX78" fmla="*/ 1038606 w 1740780"/>
              <a:gd name="connsiteY78" fmla="*/ 1438110 h 4421563"/>
              <a:gd name="connsiteX79" fmla="*/ 1076707 w 1740780"/>
              <a:gd name="connsiteY79" fmla="*/ 1390486 h 4421563"/>
              <a:gd name="connsiteX80" fmla="*/ 1040988 w 1740780"/>
              <a:gd name="connsiteY80" fmla="*/ 1390486 h 4421563"/>
              <a:gd name="connsiteX81" fmla="*/ 1148143 w 1740780"/>
              <a:gd name="connsiteY81" fmla="*/ 1354768 h 4421563"/>
              <a:gd name="connsiteX82" fmla="*/ 1181516 w 1740780"/>
              <a:gd name="connsiteY82" fmla="*/ 1360497 h 4421563"/>
              <a:gd name="connsiteX83" fmla="*/ 1194574 w 1740780"/>
              <a:gd name="connsiteY83" fmla="*/ 1358311 h 4421563"/>
              <a:gd name="connsiteX84" fmla="*/ 1138247 w 1740780"/>
              <a:gd name="connsiteY84" fmla="*/ 826131 h 4421563"/>
              <a:gd name="connsiteX85" fmla="*/ 1112475 w 1740780"/>
              <a:gd name="connsiteY85" fmla="*/ 290409 h 4421563"/>
              <a:gd name="connsiteX86" fmla="*/ 1116187 w 1740780"/>
              <a:gd name="connsiteY86" fmla="*/ 305257 h 4421563"/>
              <a:gd name="connsiteX87" fmla="*/ 1116187 w 1740780"/>
              <a:gd name="connsiteY87" fmla="*/ 295358 h 4421563"/>
              <a:gd name="connsiteX88" fmla="*/ 1112475 w 1740780"/>
              <a:gd name="connsiteY88" fmla="*/ 290409 h 4421563"/>
              <a:gd name="connsiteX89" fmla="*/ 871191 w 1740780"/>
              <a:gd name="connsiteY89" fmla="*/ 868 h 4421563"/>
              <a:gd name="connsiteX90" fmla="*/ 949144 w 1740780"/>
              <a:gd name="connsiteY90" fmla="*/ 24378 h 4421563"/>
              <a:gd name="connsiteX91" fmla="*/ 999876 w 1740780"/>
              <a:gd name="connsiteY91" fmla="*/ 62736 h 4421563"/>
              <a:gd name="connsiteX92" fmla="*/ 1035759 w 1740780"/>
              <a:gd name="connsiteY92" fmla="*/ 99857 h 4421563"/>
              <a:gd name="connsiteX93" fmla="*/ 1045658 w 1740780"/>
              <a:gd name="connsiteY93" fmla="*/ 120892 h 4421563"/>
              <a:gd name="connsiteX94" fmla="*/ 1095152 w 1740780"/>
              <a:gd name="connsiteY94" fmla="*/ 185234 h 4421563"/>
              <a:gd name="connsiteX95" fmla="*/ 1106288 w 1740780"/>
              <a:gd name="connsiteY95" fmla="*/ 218642 h 4421563"/>
              <a:gd name="connsiteX96" fmla="*/ 1093915 w 1740780"/>
              <a:gd name="connsiteY96" fmla="*/ 187709 h 4421563"/>
              <a:gd name="connsiteX97" fmla="*/ 1107526 w 1740780"/>
              <a:gd name="connsiteY97" fmla="*/ 248339 h 4421563"/>
              <a:gd name="connsiteX98" fmla="*/ 1093915 w 1740780"/>
              <a:gd name="connsiteY98" fmla="*/ 198845 h 4421563"/>
              <a:gd name="connsiteX99" fmla="*/ 1076592 w 1740780"/>
              <a:gd name="connsiteY99" fmla="*/ 183997 h 4421563"/>
              <a:gd name="connsiteX100" fmla="*/ 1097627 w 1740780"/>
              <a:gd name="connsiteY100" fmla="*/ 228541 h 4421563"/>
              <a:gd name="connsiteX101" fmla="*/ 1110000 w 1740780"/>
              <a:gd name="connsiteY101" fmla="*/ 273086 h 4421563"/>
              <a:gd name="connsiteX102" fmla="*/ 1127323 w 1740780"/>
              <a:gd name="connsiteY102" fmla="*/ 306494 h 4421563"/>
              <a:gd name="connsiteX103" fmla="*/ 1117424 w 1740780"/>
              <a:gd name="connsiteY103" fmla="*/ 316393 h 4421563"/>
              <a:gd name="connsiteX104" fmla="*/ 1117424 w 1740780"/>
              <a:gd name="connsiteY104" fmla="*/ 333716 h 4421563"/>
              <a:gd name="connsiteX105" fmla="*/ 1117424 w 1740780"/>
              <a:gd name="connsiteY105" fmla="*/ 354751 h 4421563"/>
              <a:gd name="connsiteX106" fmla="*/ 1134747 w 1740780"/>
              <a:gd name="connsiteY106" fmla="*/ 438891 h 4421563"/>
              <a:gd name="connsiteX107" fmla="*/ 1158257 w 1740780"/>
              <a:gd name="connsiteY107" fmla="*/ 579950 h 4421563"/>
              <a:gd name="connsiteX108" fmla="*/ 1237448 w 1740780"/>
              <a:gd name="connsiteY108" fmla="*/ 692549 h 4421563"/>
              <a:gd name="connsiteX109" fmla="*/ 1299315 w 1740780"/>
              <a:gd name="connsiteY109" fmla="*/ 737093 h 4421563"/>
              <a:gd name="connsiteX110" fmla="*/ 1337673 w 1740780"/>
              <a:gd name="connsiteY110" fmla="*/ 737093 h 4421563"/>
              <a:gd name="connsiteX111" fmla="*/ 1379743 w 1740780"/>
              <a:gd name="connsiteY111" fmla="*/ 749467 h 4421563"/>
              <a:gd name="connsiteX112" fmla="*/ 1428000 w 1740780"/>
              <a:gd name="connsiteY112" fmla="*/ 738331 h 4421563"/>
              <a:gd name="connsiteX113" fmla="*/ 1550498 w 1740780"/>
              <a:gd name="connsiteY113" fmla="*/ 780401 h 4421563"/>
              <a:gd name="connsiteX114" fmla="*/ 1629689 w 1740780"/>
              <a:gd name="connsiteY114" fmla="*/ 833607 h 4421563"/>
              <a:gd name="connsiteX115" fmla="*/ 1642062 w 1740780"/>
              <a:gd name="connsiteY115" fmla="*/ 852167 h 4421563"/>
              <a:gd name="connsiteX116" fmla="*/ 1612366 w 1740780"/>
              <a:gd name="connsiteY116" fmla="*/ 915272 h 4421563"/>
              <a:gd name="connsiteX117" fmla="*/ 1634638 w 1740780"/>
              <a:gd name="connsiteY117" fmla="*/ 927646 h 4421563"/>
              <a:gd name="connsiteX118" fmla="*/ 1649486 w 1740780"/>
              <a:gd name="connsiteY118" fmla="*/ 949918 h 4421563"/>
              <a:gd name="connsiteX119" fmla="*/ 1637113 w 1740780"/>
              <a:gd name="connsiteY119" fmla="*/ 1010548 h 4421563"/>
              <a:gd name="connsiteX120" fmla="*/ 1603704 w 1740780"/>
              <a:gd name="connsiteY120" fmla="*/ 1069941 h 4421563"/>
              <a:gd name="connsiteX121" fmla="*/ 1637113 w 1740780"/>
              <a:gd name="connsiteY121" fmla="*/ 1227085 h 4421563"/>
              <a:gd name="connsiteX122" fmla="*/ 1674233 w 1740780"/>
              <a:gd name="connsiteY122" fmla="*/ 1426300 h 4421563"/>
              <a:gd name="connsiteX123" fmla="*/ 1697743 w 1740780"/>
              <a:gd name="connsiteY123" fmla="*/ 1543849 h 4421563"/>
              <a:gd name="connsiteX124" fmla="*/ 1681657 w 1740780"/>
              <a:gd name="connsiteY124" fmla="*/ 1595818 h 4421563"/>
              <a:gd name="connsiteX125" fmla="*/ 1644537 w 1740780"/>
              <a:gd name="connsiteY125" fmla="*/ 1629226 h 4421563"/>
              <a:gd name="connsiteX126" fmla="*/ 1618552 w 1740780"/>
              <a:gd name="connsiteY126" fmla="*/ 1630463 h 4421563"/>
              <a:gd name="connsiteX127" fmla="*/ 1586381 w 1740780"/>
              <a:gd name="connsiteY127" fmla="*/ 1639125 h 4421563"/>
              <a:gd name="connsiteX128" fmla="*/ 1560397 w 1740780"/>
              <a:gd name="connsiteY128" fmla="*/ 1645312 h 4421563"/>
              <a:gd name="connsiteX129" fmla="*/ 1562872 w 1740780"/>
              <a:gd name="connsiteY129" fmla="*/ 1677483 h 4421563"/>
              <a:gd name="connsiteX130" fmla="*/ 1601229 w 1740780"/>
              <a:gd name="connsiteY130" fmla="*/ 1705942 h 4421563"/>
              <a:gd name="connsiteX131" fmla="*/ 1582669 w 1740780"/>
              <a:gd name="connsiteY131" fmla="*/ 1736876 h 4421563"/>
              <a:gd name="connsiteX132" fmla="*/ 1564109 w 1740780"/>
              <a:gd name="connsiteY132" fmla="*/ 1745537 h 4421563"/>
              <a:gd name="connsiteX133" fmla="*/ 1561634 w 1740780"/>
              <a:gd name="connsiteY133" fmla="*/ 1766572 h 4421563"/>
              <a:gd name="connsiteX134" fmla="*/ 1543074 w 1740780"/>
              <a:gd name="connsiteY134" fmla="*/ 1777708 h 4421563"/>
              <a:gd name="connsiteX135" fmla="*/ 1509665 w 1740780"/>
              <a:gd name="connsiteY135" fmla="*/ 1771522 h 4421563"/>
              <a:gd name="connsiteX136" fmla="*/ 1502241 w 1740780"/>
              <a:gd name="connsiteY136" fmla="*/ 1777708 h 4421563"/>
              <a:gd name="connsiteX137" fmla="*/ 1488630 w 1740780"/>
              <a:gd name="connsiteY137" fmla="*/ 1786370 h 4421563"/>
              <a:gd name="connsiteX138" fmla="*/ 1551735 w 1740780"/>
              <a:gd name="connsiteY138" fmla="*/ 1864323 h 4421563"/>
              <a:gd name="connsiteX139" fmla="*/ 1582669 w 1740780"/>
              <a:gd name="connsiteY139" fmla="*/ 1979397 h 4421563"/>
              <a:gd name="connsiteX140" fmla="*/ 1582669 w 1740780"/>
              <a:gd name="connsiteY140" fmla="*/ 2079622 h 4421563"/>
              <a:gd name="connsiteX141" fmla="*/ 1592568 w 1740780"/>
              <a:gd name="connsiteY141" fmla="*/ 2119218 h 4421563"/>
              <a:gd name="connsiteX142" fmla="*/ 1607416 w 1740780"/>
              <a:gd name="connsiteY142" fmla="*/ 2163763 h 4421563"/>
              <a:gd name="connsiteX143" fmla="*/ 1609891 w 1740780"/>
              <a:gd name="connsiteY143" fmla="*/ 2197171 h 4421563"/>
              <a:gd name="connsiteX144" fmla="*/ 1621027 w 1740780"/>
              <a:gd name="connsiteY144" fmla="*/ 2219443 h 4421563"/>
              <a:gd name="connsiteX145" fmla="*/ 1633401 w 1740780"/>
              <a:gd name="connsiteY145" fmla="*/ 2267700 h 4421563"/>
              <a:gd name="connsiteX146" fmla="*/ 1653198 w 1740780"/>
              <a:gd name="connsiteY146" fmla="*/ 2319669 h 4421563"/>
              <a:gd name="connsiteX147" fmla="*/ 1664334 w 1740780"/>
              <a:gd name="connsiteY147" fmla="*/ 2374113 h 4421563"/>
              <a:gd name="connsiteX148" fmla="*/ 1687844 w 1740780"/>
              <a:gd name="connsiteY148" fmla="*/ 2438455 h 4421563"/>
              <a:gd name="connsiteX149" fmla="*/ 1702692 w 1740780"/>
              <a:gd name="connsiteY149" fmla="*/ 2500323 h 4421563"/>
              <a:gd name="connsiteX150" fmla="*/ 1710116 w 1740780"/>
              <a:gd name="connsiteY150" fmla="*/ 2528782 h 4421563"/>
              <a:gd name="connsiteX151" fmla="*/ 1712591 w 1740780"/>
              <a:gd name="connsiteY151" fmla="*/ 2569614 h 4421563"/>
              <a:gd name="connsiteX152" fmla="*/ 1736101 w 1740780"/>
              <a:gd name="connsiteY152" fmla="*/ 2643856 h 4421563"/>
              <a:gd name="connsiteX153" fmla="*/ 1731151 w 1740780"/>
              <a:gd name="connsiteY153" fmla="*/ 2690875 h 4421563"/>
              <a:gd name="connsiteX154" fmla="*/ 1629689 w 1740780"/>
              <a:gd name="connsiteY154" fmla="*/ 2720571 h 4421563"/>
              <a:gd name="connsiteX155" fmla="*/ 1492342 w 1740780"/>
              <a:gd name="connsiteY155" fmla="*/ 2747793 h 4421563"/>
              <a:gd name="connsiteX156" fmla="*/ 1468833 w 1740780"/>
              <a:gd name="connsiteY156" fmla="*/ 2906174 h 4421563"/>
              <a:gd name="connsiteX157" fmla="*/ 1450272 w 1740780"/>
              <a:gd name="connsiteY157" fmla="*/ 3086828 h 4421563"/>
              <a:gd name="connsiteX158" fmla="*/ 1456459 w 1740780"/>
              <a:gd name="connsiteY158" fmla="*/ 3201902 h 4421563"/>
              <a:gd name="connsiteX159" fmla="*/ 1462646 w 1740780"/>
              <a:gd name="connsiteY159" fmla="*/ 3273668 h 4421563"/>
              <a:gd name="connsiteX160" fmla="*/ 1439136 w 1740780"/>
              <a:gd name="connsiteY160" fmla="*/ 3443186 h 4421563"/>
              <a:gd name="connsiteX161" fmla="*/ 1373556 w 1740780"/>
              <a:gd name="connsiteY161" fmla="*/ 3674571 h 4421563"/>
              <a:gd name="connsiteX162" fmla="*/ 1273331 w 1740780"/>
              <a:gd name="connsiteY162" fmla="*/ 3923279 h 4421563"/>
              <a:gd name="connsiteX163" fmla="*/ 1227549 w 1740780"/>
              <a:gd name="connsiteY163" fmla="*/ 4030928 h 4421563"/>
              <a:gd name="connsiteX164" fmla="*/ 1232498 w 1740780"/>
              <a:gd name="connsiteY164" fmla="*/ 4048251 h 4421563"/>
              <a:gd name="connsiteX165" fmla="*/ 1226311 w 1740780"/>
              <a:gd name="connsiteY165" fmla="*/ 4094033 h 4421563"/>
              <a:gd name="connsiteX166" fmla="*/ 1263432 w 1740780"/>
              <a:gd name="connsiteY166" fmla="*/ 4126205 h 4421563"/>
              <a:gd name="connsiteX167" fmla="*/ 1288179 w 1740780"/>
              <a:gd name="connsiteY167" fmla="*/ 4189310 h 4421563"/>
              <a:gd name="connsiteX168" fmla="*/ 1284467 w 1740780"/>
              <a:gd name="connsiteY168" fmla="*/ 4204158 h 4421563"/>
              <a:gd name="connsiteX169" fmla="*/ 1274568 w 1740780"/>
              <a:gd name="connsiteY169" fmla="*/ 4207870 h 4421563"/>
              <a:gd name="connsiteX170" fmla="*/ 1295603 w 1740780"/>
              <a:gd name="connsiteY170" fmla="*/ 4238804 h 4421563"/>
              <a:gd name="connsiteX171" fmla="*/ 1315401 w 1740780"/>
              <a:gd name="connsiteY171" fmla="*/ 4295722 h 4421563"/>
              <a:gd name="connsiteX172" fmla="*/ 1315401 w 1740780"/>
              <a:gd name="connsiteY172" fmla="*/ 4353878 h 4421563"/>
              <a:gd name="connsiteX173" fmla="*/ 1290654 w 1740780"/>
              <a:gd name="connsiteY173" fmla="*/ 4410796 h 4421563"/>
              <a:gd name="connsiteX174" fmla="*/ 1168156 w 1740780"/>
              <a:gd name="connsiteY174" fmla="*/ 4418220 h 4421563"/>
              <a:gd name="connsiteX175" fmla="*/ 1079066 w 1740780"/>
              <a:gd name="connsiteY175" fmla="*/ 4414508 h 4421563"/>
              <a:gd name="connsiteX176" fmla="*/ 1054319 w 1740780"/>
              <a:gd name="connsiteY176" fmla="*/ 4378625 h 4421563"/>
              <a:gd name="connsiteX177" fmla="*/ 1043183 w 1740780"/>
              <a:gd name="connsiteY177" fmla="*/ 4340267 h 4421563"/>
              <a:gd name="connsiteX178" fmla="*/ 1028335 w 1740780"/>
              <a:gd name="connsiteY178" fmla="*/ 4378625 h 4421563"/>
              <a:gd name="connsiteX179" fmla="*/ 987502 w 1740780"/>
              <a:gd name="connsiteY179" fmla="*/ 4410796 h 4421563"/>
              <a:gd name="connsiteX180" fmla="*/ 871191 w 1740780"/>
              <a:gd name="connsiteY180" fmla="*/ 4412033 h 4421563"/>
              <a:gd name="connsiteX181" fmla="*/ 792000 w 1740780"/>
              <a:gd name="connsiteY181" fmla="*/ 4374913 h 4421563"/>
              <a:gd name="connsiteX182" fmla="*/ 773440 w 1740780"/>
              <a:gd name="connsiteY182" fmla="*/ 4300672 h 4421563"/>
              <a:gd name="connsiteX183" fmla="*/ 788288 w 1740780"/>
              <a:gd name="connsiteY183" fmla="*/ 4242516 h 4421563"/>
              <a:gd name="connsiteX184" fmla="*/ 805611 w 1740780"/>
              <a:gd name="connsiteY184" fmla="*/ 4173224 h 4421563"/>
              <a:gd name="connsiteX185" fmla="*/ 799425 w 1740780"/>
              <a:gd name="connsiteY185" fmla="*/ 4141053 h 4421563"/>
              <a:gd name="connsiteX186" fmla="*/ 821697 w 1740780"/>
              <a:gd name="connsiteY186" fmla="*/ 4103932 h 4421563"/>
              <a:gd name="connsiteX187" fmla="*/ 820460 w 1740780"/>
              <a:gd name="connsiteY187" fmla="*/ 4069286 h 4421563"/>
              <a:gd name="connsiteX188" fmla="*/ 850156 w 1740780"/>
              <a:gd name="connsiteY188" fmla="*/ 4022267 h 4421563"/>
              <a:gd name="connsiteX189" fmla="*/ 866242 w 1740780"/>
              <a:gd name="connsiteY189" fmla="*/ 4002469 h 4421563"/>
              <a:gd name="connsiteX190" fmla="*/ 863767 w 1740780"/>
              <a:gd name="connsiteY190" fmla="*/ 3940602 h 4421563"/>
              <a:gd name="connsiteX191" fmla="*/ 879852 w 1740780"/>
              <a:gd name="connsiteY191" fmla="*/ 3904718 h 4421563"/>
              <a:gd name="connsiteX192" fmla="*/ 882327 w 1740780"/>
              <a:gd name="connsiteY192" fmla="*/ 3842851 h 4421563"/>
              <a:gd name="connsiteX193" fmla="*/ 869954 w 1740780"/>
              <a:gd name="connsiteY193" fmla="*/ 3647349 h 4421563"/>
              <a:gd name="connsiteX194" fmla="*/ 892226 w 1740780"/>
              <a:gd name="connsiteY194" fmla="*/ 3381318 h 4421563"/>
              <a:gd name="connsiteX195" fmla="*/ 950382 w 1740780"/>
              <a:gd name="connsiteY195" fmla="*/ 3235310 h 4421563"/>
              <a:gd name="connsiteX196" fmla="*/ 982553 w 1740780"/>
              <a:gd name="connsiteY196" fmla="*/ 3166019 h 4421563"/>
              <a:gd name="connsiteX197" fmla="*/ 961518 w 1740780"/>
              <a:gd name="connsiteY197" fmla="*/ 3049707 h 4421563"/>
              <a:gd name="connsiteX198" fmla="*/ 895938 w 1740780"/>
              <a:gd name="connsiteY198" fmla="*/ 2870291 h 4421563"/>
              <a:gd name="connsiteX199" fmla="*/ 857580 w 1740780"/>
              <a:gd name="connsiteY199" fmla="*/ 2773778 h 4421563"/>
              <a:gd name="connsiteX200" fmla="*/ 829121 w 1740780"/>
              <a:gd name="connsiteY200" fmla="*/ 2775015 h 4421563"/>
              <a:gd name="connsiteX201" fmla="*/ 816747 w 1740780"/>
              <a:gd name="connsiteY201" fmla="*/ 2766353 h 4421563"/>
              <a:gd name="connsiteX202" fmla="*/ 817985 w 1740780"/>
              <a:gd name="connsiteY202" fmla="*/ 2760167 h 4421563"/>
              <a:gd name="connsiteX203" fmla="*/ 810561 w 1740780"/>
              <a:gd name="connsiteY203" fmla="*/ 2750268 h 4421563"/>
              <a:gd name="connsiteX204" fmla="*/ 811798 w 1740780"/>
              <a:gd name="connsiteY204" fmla="*/ 2740369 h 4421563"/>
              <a:gd name="connsiteX205" fmla="*/ 808086 w 1740780"/>
              <a:gd name="connsiteY205" fmla="*/ 2731708 h 4421563"/>
              <a:gd name="connsiteX206" fmla="*/ 788288 w 1740780"/>
              <a:gd name="connsiteY206" fmla="*/ 2734182 h 4421563"/>
              <a:gd name="connsiteX207" fmla="*/ 772203 w 1740780"/>
              <a:gd name="connsiteY207" fmla="*/ 2740369 h 4421563"/>
              <a:gd name="connsiteX208" fmla="*/ 759829 w 1740780"/>
              <a:gd name="connsiteY208" fmla="*/ 2766353 h 4421563"/>
              <a:gd name="connsiteX209" fmla="*/ 748693 w 1740780"/>
              <a:gd name="connsiteY209" fmla="*/ 2783677 h 4421563"/>
              <a:gd name="connsiteX210" fmla="*/ 736320 w 1740780"/>
              <a:gd name="connsiteY210" fmla="*/ 2814610 h 4421563"/>
              <a:gd name="connsiteX211" fmla="*/ 715285 w 1740780"/>
              <a:gd name="connsiteY211" fmla="*/ 2867816 h 4421563"/>
              <a:gd name="connsiteX212" fmla="*/ 712810 w 1740780"/>
              <a:gd name="connsiteY212" fmla="*/ 2885139 h 4421563"/>
              <a:gd name="connsiteX213" fmla="*/ 707860 w 1740780"/>
              <a:gd name="connsiteY213" fmla="*/ 2893801 h 4421563"/>
              <a:gd name="connsiteX214" fmla="*/ 706623 w 1740780"/>
              <a:gd name="connsiteY214" fmla="*/ 2911124 h 4421563"/>
              <a:gd name="connsiteX215" fmla="*/ 696724 w 1740780"/>
              <a:gd name="connsiteY215" fmla="*/ 2917310 h 4421563"/>
              <a:gd name="connsiteX216" fmla="*/ 558140 w 1740780"/>
              <a:gd name="connsiteY216" fmla="*/ 2907412 h 4421563"/>
              <a:gd name="connsiteX217" fmla="*/ 419556 w 1740780"/>
              <a:gd name="connsiteY217" fmla="*/ 2888852 h 4421563"/>
              <a:gd name="connsiteX218" fmla="*/ 392334 w 1740780"/>
              <a:gd name="connsiteY218" fmla="*/ 2883902 h 4421563"/>
              <a:gd name="connsiteX219" fmla="*/ 361401 w 1740780"/>
              <a:gd name="connsiteY219" fmla="*/ 2860392 h 4421563"/>
              <a:gd name="connsiteX220" fmla="*/ 320568 w 1740780"/>
              <a:gd name="connsiteY220" fmla="*/ 2838120 h 4421563"/>
              <a:gd name="connsiteX221" fmla="*/ 264887 w 1740780"/>
              <a:gd name="connsiteY221" fmla="*/ 2755217 h 4421563"/>
              <a:gd name="connsiteX222" fmla="*/ 153525 w 1740780"/>
              <a:gd name="connsiteY222" fmla="*/ 2584463 h 4421563"/>
              <a:gd name="connsiteX223" fmla="*/ 58249 w 1740780"/>
              <a:gd name="connsiteY223" fmla="*/ 2433506 h 4421563"/>
              <a:gd name="connsiteX224" fmla="*/ 14942 w 1740780"/>
              <a:gd name="connsiteY224" fmla="*/ 2353078 h 4421563"/>
              <a:gd name="connsiteX225" fmla="*/ 93 w 1740780"/>
              <a:gd name="connsiteY225" fmla="*/ 2280074 h 4421563"/>
              <a:gd name="connsiteX226" fmla="*/ 24840 w 1740780"/>
              <a:gd name="connsiteY226" fmla="*/ 2229342 h 4421563"/>
              <a:gd name="connsiteX227" fmla="*/ 55774 w 1740780"/>
              <a:gd name="connsiteY227" fmla="*/ 2215731 h 4421563"/>
              <a:gd name="connsiteX228" fmla="*/ 80521 w 1740780"/>
              <a:gd name="connsiteY228" fmla="*/ 2189747 h 4421563"/>
              <a:gd name="connsiteX229" fmla="*/ 102794 w 1740780"/>
              <a:gd name="connsiteY229" fmla="*/ 2174899 h 4421563"/>
              <a:gd name="connsiteX230" fmla="*/ 183222 w 1740780"/>
              <a:gd name="connsiteY230" fmla="*/ 2101895 h 4421563"/>
              <a:gd name="connsiteX231" fmla="*/ 272311 w 1740780"/>
              <a:gd name="connsiteY231" fmla="*/ 2028891 h 4421563"/>
              <a:gd name="connsiteX232" fmla="*/ 266124 w 1740780"/>
              <a:gd name="connsiteY232" fmla="*/ 1991770 h 4421563"/>
              <a:gd name="connsiteX233" fmla="*/ 350264 w 1740780"/>
              <a:gd name="connsiteY233" fmla="*/ 1844525 h 4421563"/>
              <a:gd name="connsiteX234" fmla="*/ 450490 w 1740780"/>
              <a:gd name="connsiteY234" fmla="*/ 1714603 h 4421563"/>
              <a:gd name="connsiteX235" fmla="*/ 457914 w 1740780"/>
              <a:gd name="connsiteY235" fmla="*/ 1702230 h 4421563"/>
              <a:gd name="connsiteX236" fmla="*/ 462863 w 1740780"/>
              <a:gd name="connsiteY236" fmla="*/ 1670059 h 4421563"/>
              <a:gd name="connsiteX237" fmla="*/ 456677 w 1740780"/>
              <a:gd name="connsiteY237" fmla="*/ 1571070 h 4421563"/>
              <a:gd name="connsiteX238" fmla="*/ 456677 w 1740780"/>
              <a:gd name="connsiteY238" fmla="*/ 1385467 h 4421563"/>
              <a:gd name="connsiteX239" fmla="*/ 461626 w 1740780"/>
              <a:gd name="connsiteY239" fmla="*/ 1314937 h 4421563"/>
              <a:gd name="connsiteX240" fmla="*/ 426980 w 1740780"/>
              <a:gd name="connsiteY240" fmla="*/ 1277817 h 4421563"/>
              <a:gd name="connsiteX241" fmla="*/ 386148 w 1740780"/>
              <a:gd name="connsiteY241" fmla="*/ 1241933 h 4421563"/>
              <a:gd name="connsiteX242" fmla="*/ 377486 w 1740780"/>
              <a:gd name="connsiteY242" fmla="*/ 1224610 h 4421563"/>
              <a:gd name="connsiteX243" fmla="*/ 407183 w 1740780"/>
              <a:gd name="connsiteY243" fmla="*/ 1139233 h 4421563"/>
              <a:gd name="connsiteX244" fmla="*/ 435642 w 1740780"/>
              <a:gd name="connsiteY244" fmla="*/ 1074891 h 4421563"/>
              <a:gd name="connsiteX245" fmla="*/ 445541 w 1740780"/>
              <a:gd name="connsiteY245" fmla="*/ 1016735 h 4421563"/>
              <a:gd name="connsiteX246" fmla="*/ 471525 w 1740780"/>
              <a:gd name="connsiteY246" fmla="*/ 962292 h 4421563"/>
              <a:gd name="connsiteX247" fmla="*/ 482661 w 1740780"/>
              <a:gd name="connsiteY247" fmla="*/ 940019 h 4421563"/>
              <a:gd name="connsiteX248" fmla="*/ 497509 w 1740780"/>
              <a:gd name="connsiteY248" fmla="*/ 926408 h 4421563"/>
              <a:gd name="connsiteX249" fmla="*/ 517307 w 1740780"/>
              <a:gd name="connsiteY249" fmla="*/ 906611 h 4421563"/>
              <a:gd name="connsiteX250" fmla="*/ 537105 w 1740780"/>
              <a:gd name="connsiteY250" fmla="*/ 899187 h 4421563"/>
              <a:gd name="connsiteX251" fmla="*/ 544529 w 1740780"/>
              <a:gd name="connsiteY251" fmla="*/ 889288 h 4421563"/>
              <a:gd name="connsiteX252" fmla="*/ 569276 w 1740780"/>
              <a:gd name="connsiteY252" fmla="*/ 883101 h 4421563"/>
              <a:gd name="connsiteX253" fmla="*/ 590311 w 1740780"/>
              <a:gd name="connsiteY253" fmla="*/ 863303 h 4421563"/>
              <a:gd name="connsiteX254" fmla="*/ 636094 w 1740780"/>
              <a:gd name="connsiteY254" fmla="*/ 863303 h 4421563"/>
              <a:gd name="connsiteX255" fmla="*/ 652180 w 1740780"/>
              <a:gd name="connsiteY255" fmla="*/ 867015 h 4421563"/>
              <a:gd name="connsiteX256" fmla="*/ 658366 w 1740780"/>
              <a:gd name="connsiteY256" fmla="*/ 862066 h 4421563"/>
              <a:gd name="connsiteX257" fmla="*/ 668265 w 1740780"/>
              <a:gd name="connsiteY257" fmla="*/ 854642 h 4421563"/>
              <a:gd name="connsiteX258" fmla="*/ 667028 w 1740780"/>
              <a:gd name="connsiteY258" fmla="*/ 724720 h 4421563"/>
              <a:gd name="connsiteX259" fmla="*/ 683113 w 1740780"/>
              <a:gd name="connsiteY259" fmla="*/ 566339 h 4421563"/>
              <a:gd name="connsiteX260" fmla="*/ 681876 w 1740780"/>
              <a:gd name="connsiteY260" fmla="*/ 480961 h 4421563"/>
              <a:gd name="connsiteX261" fmla="*/ 669502 w 1740780"/>
              <a:gd name="connsiteY261" fmla="*/ 525506 h 4421563"/>
              <a:gd name="connsiteX262" fmla="*/ 684351 w 1740780"/>
              <a:gd name="connsiteY262" fmla="*/ 453739 h 4421563"/>
              <a:gd name="connsiteX263" fmla="*/ 673215 w 1740780"/>
              <a:gd name="connsiteY263" fmla="*/ 420331 h 4421563"/>
              <a:gd name="connsiteX264" fmla="*/ 667028 w 1740780"/>
              <a:gd name="connsiteY264" fmla="*/ 373312 h 4421563"/>
              <a:gd name="connsiteX265" fmla="*/ 648467 w 1740780"/>
              <a:gd name="connsiteY265" fmla="*/ 188946 h 4421563"/>
              <a:gd name="connsiteX266" fmla="*/ 680639 w 1740780"/>
              <a:gd name="connsiteY266" fmla="*/ 89958 h 4421563"/>
              <a:gd name="connsiteX267" fmla="*/ 737557 w 1740780"/>
              <a:gd name="connsiteY267" fmla="*/ 39226 h 4421563"/>
              <a:gd name="connsiteX268" fmla="*/ 808086 w 1740780"/>
              <a:gd name="connsiteY268" fmla="*/ 24378 h 4421563"/>
              <a:gd name="connsiteX269" fmla="*/ 871191 w 1740780"/>
              <a:gd name="connsiteY269"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8131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31104 w 1740780"/>
              <a:gd name="connsiteY62" fmla="*/ 1464304 h 4421563"/>
              <a:gd name="connsiteX63" fmla="*/ 1207304 w 1740780"/>
              <a:gd name="connsiteY63" fmla="*/ 1478592 h 4421563"/>
              <a:gd name="connsiteX64" fmla="*/ 1208131 w 1740780"/>
              <a:gd name="connsiteY64" fmla="*/ 1418905 h 4421563"/>
              <a:gd name="connsiteX65" fmla="*/ 1462646 w 1740780"/>
              <a:gd name="connsiteY65" fmla="*/ 1309988 h 4421563"/>
              <a:gd name="connsiteX66" fmla="*/ 1460171 w 1740780"/>
              <a:gd name="connsiteY66" fmla="*/ 1360719 h 4421563"/>
              <a:gd name="connsiteX67" fmla="*/ 1484918 w 1740780"/>
              <a:gd name="connsiteY67" fmla="*/ 1404028 h 4421563"/>
              <a:gd name="connsiteX68" fmla="*/ 1497292 w 1740780"/>
              <a:gd name="connsiteY68" fmla="*/ 1422588 h 4421563"/>
              <a:gd name="connsiteX69" fmla="*/ 1484918 w 1740780"/>
              <a:gd name="connsiteY69" fmla="*/ 1365669 h 4421563"/>
              <a:gd name="connsiteX70" fmla="*/ 1462646 w 1740780"/>
              <a:gd name="connsiteY70" fmla="*/ 1309988 h 4421563"/>
              <a:gd name="connsiteX71" fmla="*/ 1138247 w 1740780"/>
              <a:gd name="connsiteY71" fmla="*/ 826131 h 4421563"/>
              <a:gd name="connsiteX72" fmla="*/ 764392 w 1740780"/>
              <a:gd name="connsiteY72" fmla="*/ 885661 h 4421563"/>
              <a:gd name="connsiteX73" fmla="*/ 623896 w 1740780"/>
              <a:gd name="connsiteY73" fmla="*/ 933286 h 4421563"/>
              <a:gd name="connsiteX74" fmla="*/ 785821 w 1740780"/>
              <a:gd name="connsiteY74" fmla="*/ 1566699 h 4421563"/>
              <a:gd name="connsiteX75" fmla="*/ 942986 w 1740780"/>
              <a:gd name="connsiteY75" fmla="*/ 1500023 h 4421563"/>
              <a:gd name="connsiteX76" fmla="*/ 984048 w 1740780"/>
              <a:gd name="connsiteY76" fmla="*/ 1447123 h 4421563"/>
              <a:gd name="connsiteX77" fmla="*/ 1041688 w 1740780"/>
              <a:gd name="connsiteY77" fmla="*/ 1439665 h 4421563"/>
              <a:gd name="connsiteX78" fmla="*/ 1038606 w 1740780"/>
              <a:gd name="connsiteY78" fmla="*/ 1438110 h 4421563"/>
              <a:gd name="connsiteX79" fmla="*/ 1076707 w 1740780"/>
              <a:gd name="connsiteY79" fmla="*/ 1390486 h 4421563"/>
              <a:gd name="connsiteX80" fmla="*/ 1148143 w 1740780"/>
              <a:gd name="connsiteY80" fmla="*/ 1354768 h 4421563"/>
              <a:gd name="connsiteX81" fmla="*/ 1181516 w 1740780"/>
              <a:gd name="connsiteY81" fmla="*/ 1360497 h 4421563"/>
              <a:gd name="connsiteX82" fmla="*/ 1194574 w 1740780"/>
              <a:gd name="connsiteY82" fmla="*/ 1358311 h 4421563"/>
              <a:gd name="connsiteX83" fmla="*/ 1138247 w 1740780"/>
              <a:gd name="connsiteY83" fmla="*/ 826131 h 4421563"/>
              <a:gd name="connsiteX84" fmla="*/ 1112475 w 1740780"/>
              <a:gd name="connsiteY84" fmla="*/ 290409 h 4421563"/>
              <a:gd name="connsiteX85" fmla="*/ 1116187 w 1740780"/>
              <a:gd name="connsiteY85" fmla="*/ 305257 h 4421563"/>
              <a:gd name="connsiteX86" fmla="*/ 1116187 w 1740780"/>
              <a:gd name="connsiteY86" fmla="*/ 295358 h 4421563"/>
              <a:gd name="connsiteX87" fmla="*/ 1112475 w 1740780"/>
              <a:gd name="connsiteY87" fmla="*/ 290409 h 4421563"/>
              <a:gd name="connsiteX88" fmla="*/ 871191 w 1740780"/>
              <a:gd name="connsiteY88" fmla="*/ 868 h 4421563"/>
              <a:gd name="connsiteX89" fmla="*/ 949144 w 1740780"/>
              <a:gd name="connsiteY89" fmla="*/ 24378 h 4421563"/>
              <a:gd name="connsiteX90" fmla="*/ 999876 w 1740780"/>
              <a:gd name="connsiteY90" fmla="*/ 62736 h 4421563"/>
              <a:gd name="connsiteX91" fmla="*/ 1035759 w 1740780"/>
              <a:gd name="connsiteY91" fmla="*/ 99857 h 4421563"/>
              <a:gd name="connsiteX92" fmla="*/ 1045658 w 1740780"/>
              <a:gd name="connsiteY92" fmla="*/ 120892 h 4421563"/>
              <a:gd name="connsiteX93" fmla="*/ 1095152 w 1740780"/>
              <a:gd name="connsiteY93" fmla="*/ 185234 h 4421563"/>
              <a:gd name="connsiteX94" fmla="*/ 1106288 w 1740780"/>
              <a:gd name="connsiteY94" fmla="*/ 218642 h 4421563"/>
              <a:gd name="connsiteX95" fmla="*/ 1093915 w 1740780"/>
              <a:gd name="connsiteY95" fmla="*/ 187709 h 4421563"/>
              <a:gd name="connsiteX96" fmla="*/ 1107526 w 1740780"/>
              <a:gd name="connsiteY96" fmla="*/ 248339 h 4421563"/>
              <a:gd name="connsiteX97" fmla="*/ 1093915 w 1740780"/>
              <a:gd name="connsiteY97" fmla="*/ 198845 h 4421563"/>
              <a:gd name="connsiteX98" fmla="*/ 1076592 w 1740780"/>
              <a:gd name="connsiteY98" fmla="*/ 183997 h 4421563"/>
              <a:gd name="connsiteX99" fmla="*/ 1097627 w 1740780"/>
              <a:gd name="connsiteY99" fmla="*/ 228541 h 4421563"/>
              <a:gd name="connsiteX100" fmla="*/ 1110000 w 1740780"/>
              <a:gd name="connsiteY100" fmla="*/ 273086 h 4421563"/>
              <a:gd name="connsiteX101" fmla="*/ 1127323 w 1740780"/>
              <a:gd name="connsiteY101" fmla="*/ 306494 h 4421563"/>
              <a:gd name="connsiteX102" fmla="*/ 1117424 w 1740780"/>
              <a:gd name="connsiteY102" fmla="*/ 316393 h 4421563"/>
              <a:gd name="connsiteX103" fmla="*/ 1117424 w 1740780"/>
              <a:gd name="connsiteY103" fmla="*/ 333716 h 4421563"/>
              <a:gd name="connsiteX104" fmla="*/ 1117424 w 1740780"/>
              <a:gd name="connsiteY104" fmla="*/ 354751 h 4421563"/>
              <a:gd name="connsiteX105" fmla="*/ 1134747 w 1740780"/>
              <a:gd name="connsiteY105" fmla="*/ 438891 h 4421563"/>
              <a:gd name="connsiteX106" fmla="*/ 1158257 w 1740780"/>
              <a:gd name="connsiteY106" fmla="*/ 579950 h 4421563"/>
              <a:gd name="connsiteX107" fmla="*/ 1237448 w 1740780"/>
              <a:gd name="connsiteY107" fmla="*/ 692549 h 4421563"/>
              <a:gd name="connsiteX108" fmla="*/ 1299315 w 1740780"/>
              <a:gd name="connsiteY108" fmla="*/ 737093 h 4421563"/>
              <a:gd name="connsiteX109" fmla="*/ 1337673 w 1740780"/>
              <a:gd name="connsiteY109" fmla="*/ 737093 h 4421563"/>
              <a:gd name="connsiteX110" fmla="*/ 1379743 w 1740780"/>
              <a:gd name="connsiteY110" fmla="*/ 749467 h 4421563"/>
              <a:gd name="connsiteX111" fmla="*/ 1428000 w 1740780"/>
              <a:gd name="connsiteY111" fmla="*/ 738331 h 4421563"/>
              <a:gd name="connsiteX112" fmla="*/ 1550498 w 1740780"/>
              <a:gd name="connsiteY112" fmla="*/ 780401 h 4421563"/>
              <a:gd name="connsiteX113" fmla="*/ 1629689 w 1740780"/>
              <a:gd name="connsiteY113" fmla="*/ 833607 h 4421563"/>
              <a:gd name="connsiteX114" fmla="*/ 1642062 w 1740780"/>
              <a:gd name="connsiteY114" fmla="*/ 852167 h 4421563"/>
              <a:gd name="connsiteX115" fmla="*/ 1612366 w 1740780"/>
              <a:gd name="connsiteY115" fmla="*/ 915272 h 4421563"/>
              <a:gd name="connsiteX116" fmla="*/ 1634638 w 1740780"/>
              <a:gd name="connsiteY116" fmla="*/ 927646 h 4421563"/>
              <a:gd name="connsiteX117" fmla="*/ 1649486 w 1740780"/>
              <a:gd name="connsiteY117" fmla="*/ 949918 h 4421563"/>
              <a:gd name="connsiteX118" fmla="*/ 1637113 w 1740780"/>
              <a:gd name="connsiteY118" fmla="*/ 1010548 h 4421563"/>
              <a:gd name="connsiteX119" fmla="*/ 1603704 w 1740780"/>
              <a:gd name="connsiteY119" fmla="*/ 1069941 h 4421563"/>
              <a:gd name="connsiteX120" fmla="*/ 1637113 w 1740780"/>
              <a:gd name="connsiteY120" fmla="*/ 1227085 h 4421563"/>
              <a:gd name="connsiteX121" fmla="*/ 1674233 w 1740780"/>
              <a:gd name="connsiteY121" fmla="*/ 1426300 h 4421563"/>
              <a:gd name="connsiteX122" fmla="*/ 1697743 w 1740780"/>
              <a:gd name="connsiteY122" fmla="*/ 1543849 h 4421563"/>
              <a:gd name="connsiteX123" fmla="*/ 1681657 w 1740780"/>
              <a:gd name="connsiteY123" fmla="*/ 1595818 h 4421563"/>
              <a:gd name="connsiteX124" fmla="*/ 1644537 w 1740780"/>
              <a:gd name="connsiteY124" fmla="*/ 1629226 h 4421563"/>
              <a:gd name="connsiteX125" fmla="*/ 1618552 w 1740780"/>
              <a:gd name="connsiteY125" fmla="*/ 1630463 h 4421563"/>
              <a:gd name="connsiteX126" fmla="*/ 1586381 w 1740780"/>
              <a:gd name="connsiteY126" fmla="*/ 1639125 h 4421563"/>
              <a:gd name="connsiteX127" fmla="*/ 1560397 w 1740780"/>
              <a:gd name="connsiteY127" fmla="*/ 1645312 h 4421563"/>
              <a:gd name="connsiteX128" fmla="*/ 1562872 w 1740780"/>
              <a:gd name="connsiteY128" fmla="*/ 1677483 h 4421563"/>
              <a:gd name="connsiteX129" fmla="*/ 1601229 w 1740780"/>
              <a:gd name="connsiteY129" fmla="*/ 1705942 h 4421563"/>
              <a:gd name="connsiteX130" fmla="*/ 1582669 w 1740780"/>
              <a:gd name="connsiteY130" fmla="*/ 1736876 h 4421563"/>
              <a:gd name="connsiteX131" fmla="*/ 1564109 w 1740780"/>
              <a:gd name="connsiteY131" fmla="*/ 1745537 h 4421563"/>
              <a:gd name="connsiteX132" fmla="*/ 1561634 w 1740780"/>
              <a:gd name="connsiteY132" fmla="*/ 1766572 h 4421563"/>
              <a:gd name="connsiteX133" fmla="*/ 1543074 w 1740780"/>
              <a:gd name="connsiteY133" fmla="*/ 1777708 h 4421563"/>
              <a:gd name="connsiteX134" fmla="*/ 1509665 w 1740780"/>
              <a:gd name="connsiteY134" fmla="*/ 1771522 h 4421563"/>
              <a:gd name="connsiteX135" fmla="*/ 1502241 w 1740780"/>
              <a:gd name="connsiteY135" fmla="*/ 1777708 h 4421563"/>
              <a:gd name="connsiteX136" fmla="*/ 1488630 w 1740780"/>
              <a:gd name="connsiteY136" fmla="*/ 1786370 h 4421563"/>
              <a:gd name="connsiteX137" fmla="*/ 1551735 w 1740780"/>
              <a:gd name="connsiteY137" fmla="*/ 1864323 h 4421563"/>
              <a:gd name="connsiteX138" fmla="*/ 1582669 w 1740780"/>
              <a:gd name="connsiteY138" fmla="*/ 1979397 h 4421563"/>
              <a:gd name="connsiteX139" fmla="*/ 1582669 w 1740780"/>
              <a:gd name="connsiteY139" fmla="*/ 2079622 h 4421563"/>
              <a:gd name="connsiteX140" fmla="*/ 1592568 w 1740780"/>
              <a:gd name="connsiteY140" fmla="*/ 2119218 h 4421563"/>
              <a:gd name="connsiteX141" fmla="*/ 1607416 w 1740780"/>
              <a:gd name="connsiteY141" fmla="*/ 2163763 h 4421563"/>
              <a:gd name="connsiteX142" fmla="*/ 1609891 w 1740780"/>
              <a:gd name="connsiteY142" fmla="*/ 2197171 h 4421563"/>
              <a:gd name="connsiteX143" fmla="*/ 1621027 w 1740780"/>
              <a:gd name="connsiteY143" fmla="*/ 2219443 h 4421563"/>
              <a:gd name="connsiteX144" fmla="*/ 1633401 w 1740780"/>
              <a:gd name="connsiteY144" fmla="*/ 2267700 h 4421563"/>
              <a:gd name="connsiteX145" fmla="*/ 1653198 w 1740780"/>
              <a:gd name="connsiteY145" fmla="*/ 2319669 h 4421563"/>
              <a:gd name="connsiteX146" fmla="*/ 1664334 w 1740780"/>
              <a:gd name="connsiteY146" fmla="*/ 2374113 h 4421563"/>
              <a:gd name="connsiteX147" fmla="*/ 1687844 w 1740780"/>
              <a:gd name="connsiteY147" fmla="*/ 2438455 h 4421563"/>
              <a:gd name="connsiteX148" fmla="*/ 1702692 w 1740780"/>
              <a:gd name="connsiteY148" fmla="*/ 2500323 h 4421563"/>
              <a:gd name="connsiteX149" fmla="*/ 1710116 w 1740780"/>
              <a:gd name="connsiteY149" fmla="*/ 2528782 h 4421563"/>
              <a:gd name="connsiteX150" fmla="*/ 1712591 w 1740780"/>
              <a:gd name="connsiteY150" fmla="*/ 2569614 h 4421563"/>
              <a:gd name="connsiteX151" fmla="*/ 1736101 w 1740780"/>
              <a:gd name="connsiteY151" fmla="*/ 2643856 h 4421563"/>
              <a:gd name="connsiteX152" fmla="*/ 1731151 w 1740780"/>
              <a:gd name="connsiteY152" fmla="*/ 2690875 h 4421563"/>
              <a:gd name="connsiteX153" fmla="*/ 1629689 w 1740780"/>
              <a:gd name="connsiteY153" fmla="*/ 2720571 h 4421563"/>
              <a:gd name="connsiteX154" fmla="*/ 1492342 w 1740780"/>
              <a:gd name="connsiteY154" fmla="*/ 2747793 h 4421563"/>
              <a:gd name="connsiteX155" fmla="*/ 1468833 w 1740780"/>
              <a:gd name="connsiteY155" fmla="*/ 2906174 h 4421563"/>
              <a:gd name="connsiteX156" fmla="*/ 1450272 w 1740780"/>
              <a:gd name="connsiteY156" fmla="*/ 3086828 h 4421563"/>
              <a:gd name="connsiteX157" fmla="*/ 1456459 w 1740780"/>
              <a:gd name="connsiteY157" fmla="*/ 3201902 h 4421563"/>
              <a:gd name="connsiteX158" fmla="*/ 1462646 w 1740780"/>
              <a:gd name="connsiteY158" fmla="*/ 3273668 h 4421563"/>
              <a:gd name="connsiteX159" fmla="*/ 1439136 w 1740780"/>
              <a:gd name="connsiteY159" fmla="*/ 3443186 h 4421563"/>
              <a:gd name="connsiteX160" fmla="*/ 1373556 w 1740780"/>
              <a:gd name="connsiteY160" fmla="*/ 3674571 h 4421563"/>
              <a:gd name="connsiteX161" fmla="*/ 1273331 w 1740780"/>
              <a:gd name="connsiteY161" fmla="*/ 3923279 h 4421563"/>
              <a:gd name="connsiteX162" fmla="*/ 1227549 w 1740780"/>
              <a:gd name="connsiteY162" fmla="*/ 4030928 h 4421563"/>
              <a:gd name="connsiteX163" fmla="*/ 1232498 w 1740780"/>
              <a:gd name="connsiteY163" fmla="*/ 4048251 h 4421563"/>
              <a:gd name="connsiteX164" fmla="*/ 1226311 w 1740780"/>
              <a:gd name="connsiteY164" fmla="*/ 4094033 h 4421563"/>
              <a:gd name="connsiteX165" fmla="*/ 1263432 w 1740780"/>
              <a:gd name="connsiteY165" fmla="*/ 4126205 h 4421563"/>
              <a:gd name="connsiteX166" fmla="*/ 1288179 w 1740780"/>
              <a:gd name="connsiteY166" fmla="*/ 4189310 h 4421563"/>
              <a:gd name="connsiteX167" fmla="*/ 1284467 w 1740780"/>
              <a:gd name="connsiteY167" fmla="*/ 4204158 h 4421563"/>
              <a:gd name="connsiteX168" fmla="*/ 1274568 w 1740780"/>
              <a:gd name="connsiteY168" fmla="*/ 4207870 h 4421563"/>
              <a:gd name="connsiteX169" fmla="*/ 1295603 w 1740780"/>
              <a:gd name="connsiteY169" fmla="*/ 4238804 h 4421563"/>
              <a:gd name="connsiteX170" fmla="*/ 1315401 w 1740780"/>
              <a:gd name="connsiteY170" fmla="*/ 4295722 h 4421563"/>
              <a:gd name="connsiteX171" fmla="*/ 1315401 w 1740780"/>
              <a:gd name="connsiteY171" fmla="*/ 4353878 h 4421563"/>
              <a:gd name="connsiteX172" fmla="*/ 1290654 w 1740780"/>
              <a:gd name="connsiteY172" fmla="*/ 4410796 h 4421563"/>
              <a:gd name="connsiteX173" fmla="*/ 1168156 w 1740780"/>
              <a:gd name="connsiteY173" fmla="*/ 4418220 h 4421563"/>
              <a:gd name="connsiteX174" fmla="*/ 1079066 w 1740780"/>
              <a:gd name="connsiteY174" fmla="*/ 4414508 h 4421563"/>
              <a:gd name="connsiteX175" fmla="*/ 1054319 w 1740780"/>
              <a:gd name="connsiteY175" fmla="*/ 4378625 h 4421563"/>
              <a:gd name="connsiteX176" fmla="*/ 1043183 w 1740780"/>
              <a:gd name="connsiteY176" fmla="*/ 4340267 h 4421563"/>
              <a:gd name="connsiteX177" fmla="*/ 1028335 w 1740780"/>
              <a:gd name="connsiteY177" fmla="*/ 4378625 h 4421563"/>
              <a:gd name="connsiteX178" fmla="*/ 987502 w 1740780"/>
              <a:gd name="connsiteY178" fmla="*/ 4410796 h 4421563"/>
              <a:gd name="connsiteX179" fmla="*/ 871191 w 1740780"/>
              <a:gd name="connsiteY179" fmla="*/ 4412033 h 4421563"/>
              <a:gd name="connsiteX180" fmla="*/ 792000 w 1740780"/>
              <a:gd name="connsiteY180" fmla="*/ 4374913 h 4421563"/>
              <a:gd name="connsiteX181" fmla="*/ 773440 w 1740780"/>
              <a:gd name="connsiteY181" fmla="*/ 4300672 h 4421563"/>
              <a:gd name="connsiteX182" fmla="*/ 788288 w 1740780"/>
              <a:gd name="connsiteY182" fmla="*/ 4242516 h 4421563"/>
              <a:gd name="connsiteX183" fmla="*/ 805611 w 1740780"/>
              <a:gd name="connsiteY183" fmla="*/ 4173224 h 4421563"/>
              <a:gd name="connsiteX184" fmla="*/ 799425 w 1740780"/>
              <a:gd name="connsiteY184" fmla="*/ 4141053 h 4421563"/>
              <a:gd name="connsiteX185" fmla="*/ 821697 w 1740780"/>
              <a:gd name="connsiteY185" fmla="*/ 4103932 h 4421563"/>
              <a:gd name="connsiteX186" fmla="*/ 820460 w 1740780"/>
              <a:gd name="connsiteY186" fmla="*/ 4069286 h 4421563"/>
              <a:gd name="connsiteX187" fmla="*/ 850156 w 1740780"/>
              <a:gd name="connsiteY187" fmla="*/ 4022267 h 4421563"/>
              <a:gd name="connsiteX188" fmla="*/ 866242 w 1740780"/>
              <a:gd name="connsiteY188" fmla="*/ 4002469 h 4421563"/>
              <a:gd name="connsiteX189" fmla="*/ 863767 w 1740780"/>
              <a:gd name="connsiteY189" fmla="*/ 3940602 h 4421563"/>
              <a:gd name="connsiteX190" fmla="*/ 879852 w 1740780"/>
              <a:gd name="connsiteY190" fmla="*/ 3904718 h 4421563"/>
              <a:gd name="connsiteX191" fmla="*/ 882327 w 1740780"/>
              <a:gd name="connsiteY191" fmla="*/ 3842851 h 4421563"/>
              <a:gd name="connsiteX192" fmla="*/ 869954 w 1740780"/>
              <a:gd name="connsiteY192" fmla="*/ 3647349 h 4421563"/>
              <a:gd name="connsiteX193" fmla="*/ 892226 w 1740780"/>
              <a:gd name="connsiteY193" fmla="*/ 3381318 h 4421563"/>
              <a:gd name="connsiteX194" fmla="*/ 950382 w 1740780"/>
              <a:gd name="connsiteY194" fmla="*/ 3235310 h 4421563"/>
              <a:gd name="connsiteX195" fmla="*/ 982553 w 1740780"/>
              <a:gd name="connsiteY195" fmla="*/ 3166019 h 4421563"/>
              <a:gd name="connsiteX196" fmla="*/ 961518 w 1740780"/>
              <a:gd name="connsiteY196" fmla="*/ 3049707 h 4421563"/>
              <a:gd name="connsiteX197" fmla="*/ 895938 w 1740780"/>
              <a:gd name="connsiteY197" fmla="*/ 2870291 h 4421563"/>
              <a:gd name="connsiteX198" fmla="*/ 857580 w 1740780"/>
              <a:gd name="connsiteY198" fmla="*/ 2773778 h 4421563"/>
              <a:gd name="connsiteX199" fmla="*/ 829121 w 1740780"/>
              <a:gd name="connsiteY199" fmla="*/ 2775015 h 4421563"/>
              <a:gd name="connsiteX200" fmla="*/ 816747 w 1740780"/>
              <a:gd name="connsiteY200" fmla="*/ 2766353 h 4421563"/>
              <a:gd name="connsiteX201" fmla="*/ 817985 w 1740780"/>
              <a:gd name="connsiteY201" fmla="*/ 2760167 h 4421563"/>
              <a:gd name="connsiteX202" fmla="*/ 810561 w 1740780"/>
              <a:gd name="connsiteY202" fmla="*/ 2750268 h 4421563"/>
              <a:gd name="connsiteX203" fmla="*/ 811798 w 1740780"/>
              <a:gd name="connsiteY203" fmla="*/ 2740369 h 4421563"/>
              <a:gd name="connsiteX204" fmla="*/ 808086 w 1740780"/>
              <a:gd name="connsiteY204" fmla="*/ 2731708 h 4421563"/>
              <a:gd name="connsiteX205" fmla="*/ 788288 w 1740780"/>
              <a:gd name="connsiteY205" fmla="*/ 2734182 h 4421563"/>
              <a:gd name="connsiteX206" fmla="*/ 772203 w 1740780"/>
              <a:gd name="connsiteY206" fmla="*/ 2740369 h 4421563"/>
              <a:gd name="connsiteX207" fmla="*/ 759829 w 1740780"/>
              <a:gd name="connsiteY207" fmla="*/ 2766353 h 4421563"/>
              <a:gd name="connsiteX208" fmla="*/ 748693 w 1740780"/>
              <a:gd name="connsiteY208" fmla="*/ 2783677 h 4421563"/>
              <a:gd name="connsiteX209" fmla="*/ 736320 w 1740780"/>
              <a:gd name="connsiteY209" fmla="*/ 2814610 h 4421563"/>
              <a:gd name="connsiteX210" fmla="*/ 715285 w 1740780"/>
              <a:gd name="connsiteY210" fmla="*/ 2867816 h 4421563"/>
              <a:gd name="connsiteX211" fmla="*/ 712810 w 1740780"/>
              <a:gd name="connsiteY211" fmla="*/ 2885139 h 4421563"/>
              <a:gd name="connsiteX212" fmla="*/ 707860 w 1740780"/>
              <a:gd name="connsiteY212" fmla="*/ 2893801 h 4421563"/>
              <a:gd name="connsiteX213" fmla="*/ 706623 w 1740780"/>
              <a:gd name="connsiteY213" fmla="*/ 2911124 h 4421563"/>
              <a:gd name="connsiteX214" fmla="*/ 696724 w 1740780"/>
              <a:gd name="connsiteY214" fmla="*/ 2917310 h 4421563"/>
              <a:gd name="connsiteX215" fmla="*/ 558140 w 1740780"/>
              <a:gd name="connsiteY215" fmla="*/ 2907412 h 4421563"/>
              <a:gd name="connsiteX216" fmla="*/ 419556 w 1740780"/>
              <a:gd name="connsiteY216" fmla="*/ 2888852 h 4421563"/>
              <a:gd name="connsiteX217" fmla="*/ 392334 w 1740780"/>
              <a:gd name="connsiteY217" fmla="*/ 2883902 h 4421563"/>
              <a:gd name="connsiteX218" fmla="*/ 361401 w 1740780"/>
              <a:gd name="connsiteY218" fmla="*/ 2860392 h 4421563"/>
              <a:gd name="connsiteX219" fmla="*/ 320568 w 1740780"/>
              <a:gd name="connsiteY219" fmla="*/ 2838120 h 4421563"/>
              <a:gd name="connsiteX220" fmla="*/ 264887 w 1740780"/>
              <a:gd name="connsiteY220" fmla="*/ 2755217 h 4421563"/>
              <a:gd name="connsiteX221" fmla="*/ 153525 w 1740780"/>
              <a:gd name="connsiteY221" fmla="*/ 2584463 h 4421563"/>
              <a:gd name="connsiteX222" fmla="*/ 58249 w 1740780"/>
              <a:gd name="connsiteY222" fmla="*/ 2433506 h 4421563"/>
              <a:gd name="connsiteX223" fmla="*/ 14942 w 1740780"/>
              <a:gd name="connsiteY223" fmla="*/ 2353078 h 4421563"/>
              <a:gd name="connsiteX224" fmla="*/ 93 w 1740780"/>
              <a:gd name="connsiteY224" fmla="*/ 2280074 h 4421563"/>
              <a:gd name="connsiteX225" fmla="*/ 24840 w 1740780"/>
              <a:gd name="connsiteY225" fmla="*/ 2229342 h 4421563"/>
              <a:gd name="connsiteX226" fmla="*/ 55774 w 1740780"/>
              <a:gd name="connsiteY226" fmla="*/ 2215731 h 4421563"/>
              <a:gd name="connsiteX227" fmla="*/ 80521 w 1740780"/>
              <a:gd name="connsiteY227" fmla="*/ 2189747 h 4421563"/>
              <a:gd name="connsiteX228" fmla="*/ 102794 w 1740780"/>
              <a:gd name="connsiteY228" fmla="*/ 2174899 h 4421563"/>
              <a:gd name="connsiteX229" fmla="*/ 183222 w 1740780"/>
              <a:gd name="connsiteY229" fmla="*/ 2101895 h 4421563"/>
              <a:gd name="connsiteX230" fmla="*/ 272311 w 1740780"/>
              <a:gd name="connsiteY230" fmla="*/ 2028891 h 4421563"/>
              <a:gd name="connsiteX231" fmla="*/ 266124 w 1740780"/>
              <a:gd name="connsiteY231" fmla="*/ 1991770 h 4421563"/>
              <a:gd name="connsiteX232" fmla="*/ 350264 w 1740780"/>
              <a:gd name="connsiteY232" fmla="*/ 1844525 h 4421563"/>
              <a:gd name="connsiteX233" fmla="*/ 450490 w 1740780"/>
              <a:gd name="connsiteY233" fmla="*/ 1714603 h 4421563"/>
              <a:gd name="connsiteX234" fmla="*/ 457914 w 1740780"/>
              <a:gd name="connsiteY234" fmla="*/ 1702230 h 4421563"/>
              <a:gd name="connsiteX235" fmla="*/ 462863 w 1740780"/>
              <a:gd name="connsiteY235" fmla="*/ 1670059 h 4421563"/>
              <a:gd name="connsiteX236" fmla="*/ 456677 w 1740780"/>
              <a:gd name="connsiteY236" fmla="*/ 1571070 h 4421563"/>
              <a:gd name="connsiteX237" fmla="*/ 456677 w 1740780"/>
              <a:gd name="connsiteY237" fmla="*/ 1385467 h 4421563"/>
              <a:gd name="connsiteX238" fmla="*/ 461626 w 1740780"/>
              <a:gd name="connsiteY238" fmla="*/ 1314937 h 4421563"/>
              <a:gd name="connsiteX239" fmla="*/ 426980 w 1740780"/>
              <a:gd name="connsiteY239" fmla="*/ 1277817 h 4421563"/>
              <a:gd name="connsiteX240" fmla="*/ 386148 w 1740780"/>
              <a:gd name="connsiteY240" fmla="*/ 1241933 h 4421563"/>
              <a:gd name="connsiteX241" fmla="*/ 377486 w 1740780"/>
              <a:gd name="connsiteY241" fmla="*/ 1224610 h 4421563"/>
              <a:gd name="connsiteX242" fmla="*/ 407183 w 1740780"/>
              <a:gd name="connsiteY242" fmla="*/ 1139233 h 4421563"/>
              <a:gd name="connsiteX243" fmla="*/ 435642 w 1740780"/>
              <a:gd name="connsiteY243" fmla="*/ 1074891 h 4421563"/>
              <a:gd name="connsiteX244" fmla="*/ 445541 w 1740780"/>
              <a:gd name="connsiteY244" fmla="*/ 1016735 h 4421563"/>
              <a:gd name="connsiteX245" fmla="*/ 471525 w 1740780"/>
              <a:gd name="connsiteY245" fmla="*/ 962292 h 4421563"/>
              <a:gd name="connsiteX246" fmla="*/ 482661 w 1740780"/>
              <a:gd name="connsiteY246" fmla="*/ 940019 h 4421563"/>
              <a:gd name="connsiteX247" fmla="*/ 497509 w 1740780"/>
              <a:gd name="connsiteY247" fmla="*/ 926408 h 4421563"/>
              <a:gd name="connsiteX248" fmla="*/ 517307 w 1740780"/>
              <a:gd name="connsiteY248" fmla="*/ 906611 h 4421563"/>
              <a:gd name="connsiteX249" fmla="*/ 537105 w 1740780"/>
              <a:gd name="connsiteY249" fmla="*/ 899187 h 4421563"/>
              <a:gd name="connsiteX250" fmla="*/ 544529 w 1740780"/>
              <a:gd name="connsiteY250" fmla="*/ 889288 h 4421563"/>
              <a:gd name="connsiteX251" fmla="*/ 569276 w 1740780"/>
              <a:gd name="connsiteY251" fmla="*/ 883101 h 4421563"/>
              <a:gd name="connsiteX252" fmla="*/ 590311 w 1740780"/>
              <a:gd name="connsiteY252" fmla="*/ 863303 h 4421563"/>
              <a:gd name="connsiteX253" fmla="*/ 636094 w 1740780"/>
              <a:gd name="connsiteY253" fmla="*/ 863303 h 4421563"/>
              <a:gd name="connsiteX254" fmla="*/ 652180 w 1740780"/>
              <a:gd name="connsiteY254" fmla="*/ 867015 h 4421563"/>
              <a:gd name="connsiteX255" fmla="*/ 658366 w 1740780"/>
              <a:gd name="connsiteY255" fmla="*/ 862066 h 4421563"/>
              <a:gd name="connsiteX256" fmla="*/ 668265 w 1740780"/>
              <a:gd name="connsiteY256" fmla="*/ 854642 h 4421563"/>
              <a:gd name="connsiteX257" fmla="*/ 667028 w 1740780"/>
              <a:gd name="connsiteY257" fmla="*/ 724720 h 4421563"/>
              <a:gd name="connsiteX258" fmla="*/ 683113 w 1740780"/>
              <a:gd name="connsiteY258" fmla="*/ 566339 h 4421563"/>
              <a:gd name="connsiteX259" fmla="*/ 681876 w 1740780"/>
              <a:gd name="connsiteY259" fmla="*/ 480961 h 4421563"/>
              <a:gd name="connsiteX260" fmla="*/ 669502 w 1740780"/>
              <a:gd name="connsiteY260" fmla="*/ 525506 h 4421563"/>
              <a:gd name="connsiteX261" fmla="*/ 684351 w 1740780"/>
              <a:gd name="connsiteY261" fmla="*/ 453739 h 4421563"/>
              <a:gd name="connsiteX262" fmla="*/ 673215 w 1740780"/>
              <a:gd name="connsiteY262" fmla="*/ 420331 h 4421563"/>
              <a:gd name="connsiteX263" fmla="*/ 667028 w 1740780"/>
              <a:gd name="connsiteY263" fmla="*/ 373312 h 4421563"/>
              <a:gd name="connsiteX264" fmla="*/ 648467 w 1740780"/>
              <a:gd name="connsiteY264" fmla="*/ 188946 h 4421563"/>
              <a:gd name="connsiteX265" fmla="*/ 680639 w 1740780"/>
              <a:gd name="connsiteY265" fmla="*/ 89958 h 4421563"/>
              <a:gd name="connsiteX266" fmla="*/ 737557 w 1740780"/>
              <a:gd name="connsiteY266" fmla="*/ 39226 h 4421563"/>
              <a:gd name="connsiteX267" fmla="*/ 808086 w 1740780"/>
              <a:gd name="connsiteY267" fmla="*/ 24378 h 4421563"/>
              <a:gd name="connsiteX268" fmla="*/ 871191 w 1740780"/>
              <a:gd name="connsiteY268"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8131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31104 w 1740780"/>
              <a:gd name="connsiteY62" fmla="*/ 1464304 h 4421563"/>
              <a:gd name="connsiteX63" fmla="*/ 1207304 w 1740780"/>
              <a:gd name="connsiteY63" fmla="*/ 1478592 h 4421563"/>
              <a:gd name="connsiteX64" fmla="*/ 1208131 w 1740780"/>
              <a:gd name="connsiteY64" fmla="*/ 1418905 h 4421563"/>
              <a:gd name="connsiteX65" fmla="*/ 1462646 w 1740780"/>
              <a:gd name="connsiteY65" fmla="*/ 1309988 h 4421563"/>
              <a:gd name="connsiteX66" fmla="*/ 1460171 w 1740780"/>
              <a:gd name="connsiteY66" fmla="*/ 1360719 h 4421563"/>
              <a:gd name="connsiteX67" fmla="*/ 1484918 w 1740780"/>
              <a:gd name="connsiteY67" fmla="*/ 1404028 h 4421563"/>
              <a:gd name="connsiteX68" fmla="*/ 1497292 w 1740780"/>
              <a:gd name="connsiteY68" fmla="*/ 1422588 h 4421563"/>
              <a:gd name="connsiteX69" fmla="*/ 1484918 w 1740780"/>
              <a:gd name="connsiteY69" fmla="*/ 1365669 h 4421563"/>
              <a:gd name="connsiteX70" fmla="*/ 1462646 w 1740780"/>
              <a:gd name="connsiteY70" fmla="*/ 1309988 h 4421563"/>
              <a:gd name="connsiteX71" fmla="*/ 1138247 w 1740780"/>
              <a:gd name="connsiteY71" fmla="*/ 826131 h 4421563"/>
              <a:gd name="connsiteX72" fmla="*/ 764392 w 1740780"/>
              <a:gd name="connsiteY72" fmla="*/ 885661 h 4421563"/>
              <a:gd name="connsiteX73" fmla="*/ 623896 w 1740780"/>
              <a:gd name="connsiteY73" fmla="*/ 933286 h 4421563"/>
              <a:gd name="connsiteX74" fmla="*/ 785821 w 1740780"/>
              <a:gd name="connsiteY74" fmla="*/ 1566699 h 4421563"/>
              <a:gd name="connsiteX75" fmla="*/ 942986 w 1740780"/>
              <a:gd name="connsiteY75" fmla="*/ 1500023 h 4421563"/>
              <a:gd name="connsiteX76" fmla="*/ 984048 w 1740780"/>
              <a:gd name="connsiteY76" fmla="*/ 1447123 h 4421563"/>
              <a:gd name="connsiteX77" fmla="*/ 1041688 w 1740780"/>
              <a:gd name="connsiteY77" fmla="*/ 1439665 h 4421563"/>
              <a:gd name="connsiteX78" fmla="*/ 1038606 w 1740780"/>
              <a:gd name="connsiteY78" fmla="*/ 1438110 h 4421563"/>
              <a:gd name="connsiteX79" fmla="*/ 1076707 w 1740780"/>
              <a:gd name="connsiteY79" fmla="*/ 1390486 h 4421563"/>
              <a:gd name="connsiteX80" fmla="*/ 1148143 w 1740780"/>
              <a:gd name="connsiteY80" fmla="*/ 1354768 h 4421563"/>
              <a:gd name="connsiteX81" fmla="*/ 1181516 w 1740780"/>
              <a:gd name="connsiteY81" fmla="*/ 1360497 h 4421563"/>
              <a:gd name="connsiteX82" fmla="*/ 1138247 w 1740780"/>
              <a:gd name="connsiteY82" fmla="*/ 826131 h 4421563"/>
              <a:gd name="connsiteX83" fmla="*/ 1112475 w 1740780"/>
              <a:gd name="connsiteY83" fmla="*/ 290409 h 4421563"/>
              <a:gd name="connsiteX84" fmla="*/ 1116187 w 1740780"/>
              <a:gd name="connsiteY84" fmla="*/ 305257 h 4421563"/>
              <a:gd name="connsiteX85" fmla="*/ 1116187 w 1740780"/>
              <a:gd name="connsiteY85" fmla="*/ 295358 h 4421563"/>
              <a:gd name="connsiteX86" fmla="*/ 1112475 w 1740780"/>
              <a:gd name="connsiteY86" fmla="*/ 290409 h 4421563"/>
              <a:gd name="connsiteX87" fmla="*/ 871191 w 1740780"/>
              <a:gd name="connsiteY87" fmla="*/ 868 h 4421563"/>
              <a:gd name="connsiteX88" fmla="*/ 949144 w 1740780"/>
              <a:gd name="connsiteY88" fmla="*/ 24378 h 4421563"/>
              <a:gd name="connsiteX89" fmla="*/ 999876 w 1740780"/>
              <a:gd name="connsiteY89" fmla="*/ 62736 h 4421563"/>
              <a:gd name="connsiteX90" fmla="*/ 1035759 w 1740780"/>
              <a:gd name="connsiteY90" fmla="*/ 99857 h 4421563"/>
              <a:gd name="connsiteX91" fmla="*/ 1045658 w 1740780"/>
              <a:gd name="connsiteY91" fmla="*/ 120892 h 4421563"/>
              <a:gd name="connsiteX92" fmla="*/ 1095152 w 1740780"/>
              <a:gd name="connsiteY92" fmla="*/ 185234 h 4421563"/>
              <a:gd name="connsiteX93" fmla="*/ 1106288 w 1740780"/>
              <a:gd name="connsiteY93" fmla="*/ 218642 h 4421563"/>
              <a:gd name="connsiteX94" fmla="*/ 1093915 w 1740780"/>
              <a:gd name="connsiteY94" fmla="*/ 187709 h 4421563"/>
              <a:gd name="connsiteX95" fmla="*/ 1107526 w 1740780"/>
              <a:gd name="connsiteY95" fmla="*/ 248339 h 4421563"/>
              <a:gd name="connsiteX96" fmla="*/ 1093915 w 1740780"/>
              <a:gd name="connsiteY96" fmla="*/ 198845 h 4421563"/>
              <a:gd name="connsiteX97" fmla="*/ 1076592 w 1740780"/>
              <a:gd name="connsiteY97" fmla="*/ 183997 h 4421563"/>
              <a:gd name="connsiteX98" fmla="*/ 1097627 w 1740780"/>
              <a:gd name="connsiteY98" fmla="*/ 228541 h 4421563"/>
              <a:gd name="connsiteX99" fmla="*/ 1110000 w 1740780"/>
              <a:gd name="connsiteY99" fmla="*/ 273086 h 4421563"/>
              <a:gd name="connsiteX100" fmla="*/ 1127323 w 1740780"/>
              <a:gd name="connsiteY100" fmla="*/ 306494 h 4421563"/>
              <a:gd name="connsiteX101" fmla="*/ 1117424 w 1740780"/>
              <a:gd name="connsiteY101" fmla="*/ 316393 h 4421563"/>
              <a:gd name="connsiteX102" fmla="*/ 1117424 w 1740780"/>
              <a:gd name="connsiteY102" fmla="*/ 333716 h 4421563"/>
              <a:gd name="connsiteX103" fmla="*/ 1117424 w 1740780"/>
              <a:gd name="connsiteY103" fmla="*/ 354751 h 4421563"/>
              <a:gd name="connsiteX104" fmla="*/ 1134747 w 1740780"/>
              <a:gd name="connsiteY104" fmla="*/ 438891 h 4421563"/>
              <a:gd name="connsiteX105" fmla="*/ 1158257 w 1740780"/>
              <a:gd name="connsiteY105" fmla="*/ 579950 h 4421563"/>
              <a:gd name="connsiteX106" fmla="*/ 1237448 w 1740780"/>
              <a:gd name="connsiteY106" fmla="*/ 692549 h 4421563"/>
              <a:gd name="connsiteX107" fmla="*/ 1299315 w 1740780"/>
              <a:gd name="connsiteY107" fmla="*/ 737093 h 4421563"/>
              <a:gd name="connsiteX108" fmla="*/ 1337673 w 1740780"/>
              <a:gd name="connsiteY108" fmla="*/ 737093 h 4421563"/>
              <a:gd name="connsiteX109" fmla="*/ 1379743 w 1740780"/>
              <a:gd name="connsiteY109" fmla="*/ 749467 h 4421563"/>
              <a:gd name="connsiteX110" fmla="*/ 1428000 w 1740780"/>
              <a:gd name="connsiteY110" fmla="*/ 738331 h 4421563"/>
              <a:gd name="connsiteX111" fmla="*/ 1550498 w 1740780"/>
              <a:gd name="connsiteY111" fmla="*/ 780401 h 4421563"/>
              <a:gd name="connsiteX112" fmla="*/ 1629689 w 1740780"/>
              <a:gd name="connsiteY112" fmla="*/ 833607 h 4421563"/>
              <a:gd name="connsiteX113" fmla="*/ 1642062 w 1740780"/>
              <a:gd name="connsiteY113" fmla="*/ 852167 h 4421563"/>
              <a:gd name="connsiteX114" fmla="*/ 1612366 w 1740780"/>
              <a:gd name="connsiteY114" fmla="*/ 915272 h 4421563"/>
              <a:gd name="connsiteX115" fmla="*/ 1634638 w 1740780"/>
              <a:gd name="connsiteY115" fmla="*/ 927646 h 4421563"/>
              <a:gd name="connsiteX116" fmla="*/ 1649486 w 1740780"/>
              <a:gd name="connsiteY116" fmla="*/ 949918 h 4421563"/>
              <a:gd name="connsiteX117" fmla="*/ 1637113 w 1740780"/>
              <a:gd name="connsiteY117" fmla="*/ 1010548 h 4421563"/>
              <a:gd name="connsiteX118" fmla="*/ 1603704 w 1740780"/>
              <a:gd name="connsiteY118" fmla="*/ 1069941 h 4421563"/>
              <a:gd name="connsiteX119" fmla="*/ 1637113 w 1740780"/>
              <a:gd name="connsiteY119" fmla="*/ 1227085 h 4421563"/>
              <a:gd name="connsiteX120" fmla="*/ 1674233 w 1740780"/>
              <a:gd name="connsiteY120" fmla="*/ 1426300 h 4421563"/>
              <a:gd name="connsiteX121" fmla="*/ 1697743 w 1740780"/>
              <a:gd name="connsiteY121" fmla="*/ 1543849 h 4421563"/>
              <a:gd name="connsiteX122" fmla="*/ 1681657 w 1740780"/>
              <a:gd name="connsiteY122" fmla="*/ 1595818 h 4421563"/>
              <a:gd name="connsiteX123" fmla="*/ 1644537 w 1740780"/>
              <a:gd name="connsiteY123" fmla="*/ 1629226 h 4421563"/>
              <a:gd name="connsiteX124" fmla="*/ 1618552 w 1740780"/>
              <a:gd name="connsiteY124" fmla="*/ 1630463 h 4421563"/>
              <a:gd name="connsiteX125" fmla="*/ 1586381 w 1740780"/>
              <a:gd name="connsiteY125" fmla="*/ 1639125 h 4421563"/>
              <a:gd name="connsiteX126" fmla="*/ 1560397 w 1740780"/>
              <a:gd name="connsiteY126" fmla="*/ 1645312 h 4421563"/>
              <a:gd name="connsiteX127" fmla="*/ 1562872 w 1740780"/>
              <a:gd name="connsiteY127" fmla="*/ 1677483 h 4421563"/>
              <a:gd name="connsiteX128" fmla="*/ 1601229 w 1740780"/>
              <a:gd name="connsiteY128" fmla="*/ 1705942 h 4421563"/>
              <a:gd name="connsiteX129" fmla="*/ 1582669 w 1740780"/>
              <a:gd name="connsiteY129" fmla="*/ 1736876 h 4421563"/>
              <a:gd name="connsiteX130" fmla="*/ 1564109 w 1740780"/>
              <a:gd name="connsiteY130" fmla="*/ 1745537 h 4421563"/>
              <a:gd name="connsiteX131" fmla="*/ 1561634 w 1740780"/>
              <a:gd name="connsiteY131" fmla="*/ 1766572 h 4421563"/>
              <a:gd name="connsiteX132" fmla="*/ 1543074 w 1740780"/>
              <a:gd name="connsiteY132" fmla="*/ 1777708 h 4421563"/>
              <a:gd name="connsiteX133" fmla="*/ 1509665 w 1740780"/>
              <a:gd name="connsiteY133" fmla="*/ 1771522 h 4421563"/>
              <a:gd name="connsiteX134" fmla="*/ 1502241 w 1740780"/>
              <a:gd name="connsiteY134" fmla="*/ 1777708 h 4421563"/>
              <a:gd name="connsiteX135" fmla="*/ 1488630 w 1740780"/>
              <a:gd name="connsiteY135" fmla="*/ 1786370 h 4421563"/>
              <a:gd name="connsiteX136" fmla="*/ 1551735 w 1740780"/>
              <a:gd name="connsiteY136" fmla="*/ 1864323 h 4421563"/>
              <a:gd name="connsiteX137" fmla="*/ 1582669 w 1740780"/>
              <a:gd name="connsiteY137" fmla="*/ 1979397 h 4421563"/>
              <a:gd name="connsiteX138" fmla="*/ 1582669 w 1740780"/>
              <a:gd name="connsiteY138" fmla="*/ 2079622 h 4421563"/>
              <a:gd name="connsiteX139" fmla="*/ 1592568 w 1740780"/>
              <a:gd name="connsiteY139" fmla="*/ 2119218 h 4421563"/>
              <a:gd name="connsiteX140" fmla="*/ 1607416 w 1740780"/>
              <a:gd name="connsiteY140" fmla="*/ 2163763 h 4421563"/>
              <a:gd name="connsiteX141" fmla="*/ 1609891 w 1740780"/>
              <a:gd name="connsiteY141" fmla="*/ 2197171 h 4421563"/>
              <a:gd name="connsiteX142" fmla="*/ 1621027 w 1740780"/>
              <a:gd name="connsiteY142" fmla="*/ 2219443 h 4421563"/>
              <a:gd name="connsiteX143" fmla="*/ 1633401 w 1740780"/>
              <a:gd name="connsiteY143" fmla="*/ 2267700 h 4421563"/>
              <a:gd name="connsiteX144" fmla="*/ 1653198 w 1740780"/>
              <a:gd name="connsiteY144" fmla="*/ 2319669 h 4421563"/>
              <a:gd name="connsiteX145" fmla="*/ 1664334 w 1740780"/>
              <a:gd name="connsiteY145" fmla="*/ 2374113 h 4421563"/>
              <a:gd name="connsiteX146" fmla="*/ 1687844 w 1740780"/>
              <a:gd name="connsiteY146" fmla="*/ 2438455 h 4421563"/>
              <a:gd name="connsiteX147" fmla="*/ 1702692 w 1740780"/>
              <a:gd name="connsiteY147" fmla="*/ 2500323 h 4421563"/>
              <a:gd name="connsiteX148" fmla="*/ 1710116 w 1740780"/>
              <a:gd name="connsiteY148" fmla="*/ 2528782 h 4421563"/>
              <a:gd name="connsiteX149" fmla="*/ 1712591 w 1740780"/>
              <a:gd name="connsiteY149" fmla="*/ 2569614 h 4421563"/>
              <a:gd name="connsiteX150" fmla="*/ 1736101 w 1740780"/>
              <a:gd name="connsiteY150" fmla="*/ 2643856 h 4421563"/>
              <a:gd name="connsiteX151" fmla="*/ 1731151 w 1740780"/>
              <a:gd name="connsiteY151" fmla="*/ 2690875 h 4421563"/>
              <a:gd name="connsiteX152" fmla="*/ 1629689 w 1740780"/>
              <a:gd name="connsiteY152" fmla="*/ 2720571 h 4421563"/>
              <a:gd name="connsiteX153" fmla="*/ 1492342 w 1740780"/>
              <a:gd name="connsiteY153" fmla="*/ 2747793 h 4421563"/>
              <a:gd name="connsiteX154" fmla="*/ 1468833 w 1740780"/>
              <a:gd name="connsiteY154" fmla="*/ 2906174 h 4421563"/>
              <a:gd name="connsiteX155" fmla="*/ 1450272 w 1740780"/>
              <a:gd name="connsiteY155" fmla="*/ 3086828 h 4421563"/>
              <a:gd name="connsiteX156" fmla="*/ 1456459 w 1740780"/>
              <a:gd name="connsiteY156" fmla="*/ 3201902 h 4421563"/>
              <a:gd name="connsiteX157" fmla="*/ 1462646 w 1740780"/>
              <a:gd name="connsiteY157" fmla="*/ 3273668 h 4421563"/>
              <a:gd name="connsiteX158" fmla="*/ 1439136 w 1740780"/>
              <a:gd name="connsiteY158" fmla="*/ 3443186 h 4421563"/>
              <a:gd name="connsiteX159" fmla="*/ 1373556 w 1740780"/>
              <a:gd name="connsiteY159" fmla="*/ 3674571 h 4421563"/>
              <a:gd name="connsiteX160" fmla="*/ 1273331 w 1740780"/>
              <a:gd name="connsiteY160" fmla="*/ 3923279 h 4421563"/>
              <a:gd name="connsiteX161" fmla="*/ 1227549 w 1740780"/>
              <a:gd name="connsiteY161" fmla="*/ 4030928 h 4421563"/>
              <a:gd name="connsiteX162" fmla="*/ 1232498 w 1740780"/>
              <a:gd name="connsiteY162" fmla="*/ 4048251 h 4421563"/>
              <a:gd name="connsiteX163" fmla="*/ 1226311 w 1740780"/>
              <a:gd name="connsiteY163" fmla="*/ 4094033 h 4421563"/>
              <a:gd name="connsiteX164" fmla="*/ 1263432 w 1740780"/>
              <a:gd name="connsiteY164" fmla="*/ 4126205 h 4421563"/>
              <a:gd name="connsiteX165" fmla="*/ 1288179 w 1740780"/>
              <a:gd name="connsiteY165" fmla="*/ 4189310 h 4421563"/>
              <a:gd name="connsiteX166" fmla="*/ 1284467 w 1740780"/>
              <a:gd name="connsiteY166" fmla="*/ 4204158 h 4421563"/>
              <a:gd name="connsiteX167" fmla="*/ 1274568 w 1740780"/>
              <a:gd name="connsiteY167" fmla="*/ 4207870 h 4421563"/>
              <a:gd name="connsiteX168" fmla="*/ 1295603 w 1740780"/>
              <a:gd name="connsiteY168" fmla="*/ 4238804 h 4421563"/>
              <a:gd name="connsiteX169" fmla="*/ 1315401 w 1740780"/>
              <a:gd name="connsiteY169" fmla="*/ 4295722 h 4421563"/>
              <a:gd name="connsiteX170" fmla="*/ 1315401 w 1740780"/>
              <a:gd name="connsiteY170" fmla="*/ 4353878 h 4421563"/>
              <a:gd name="connsiteX171" fmla="*/ 1290654 w 1740780"/>
              <a:gd name="connsiteY171" fmla="*/ 4410796 h 4421563"/>
              <a:gd name="connsiteX172" fmla="*/ 1168156 w 1740780"/>
              <a:gd name="connsiteY172" fmla="*/ 4418220 h 4421563"/>
              <a:gd name="connsiteX173" fmla="*/ 1079066 w 1740780"/>
              <a:gd name="connsiteY173" fmla="*/ 4414508 h 4421563"/>
              <a:gd name="connsiteX174" fmla="*/ 1054319 w 1740780"/>
              <a:gd name="connsiteY174" fmla="*/ 4378625 h 4421563"/>
              <a:gd name="connsiteX175" fmla="*/ 1043183 w 1740780"/>
              <a:gd name="connsiteY175" fmla="*/ 4340267 h 4421563"/>
              <a:gd name="connsiteX176" fmla="*/ 1028335 w 1740780"/>
              <a:gd name="connsiteY176" fmla="*/ 4378625 h 4421563"/>
              <a:gd name="connsiteX177" fmla="*/ 987502 w 1740780"/>
              <a:gd name="connsiteY177" fmla="*/ 4410796 h 4421563"/>
              <a:gd name="connsiteX178" fmla="*/ 871191 w 1740780"/>
              <a:gd name="connsiteY178" fmla="*/ 4412033 h 4421563"/>
              <a:gd name="connsiteX179" fmla="*/ 792000 w 1740780"/>
              <a:gd name="connsiteY179" fmla="*/ 4374913 h 4421563"/>
              <a:gd name="connsiteX180" fmla="*/ 773440 w 1740780"/>
              <a:gd name="connsiteY180" fmla="*/ 4300672 h 4421563"/>
              <a:gd name="connsiteX181" fmla="*/ 788288 w 1740780"/>
              <a:gd name="connsiteY181" fmla="*/ 4242516 h 4421563"/>
              <a:gd name="connsiteX182" fmla="*/ 805611 w 1740780"/>
              <a:gd name="connsiteY182" fmla="*/ 4173224 h 4421563"/>
              <a:gd name="connsiteX183" fmla="*/ 799425 w 1740780"/>
              <a:gd name="connsiteY183" fmla="*/ 4141053 h 4421563"/>
              <a:gd name="connsiteX184" fmla="*/ 821697 w 1740780"/>
              <a:gd name="connsiteY184" fmla="*/ 4103932 h 4421563"/>
              <a:gd name="connsiteX185" fmla="*/ 820460 w 1740780"/>
              <a:gd name="connsiteY185" fmla="*/ 4069286 h 4421563"/>
              <a:gd name="connsiteX186" fmla="*/ 850156 w 1740780"/>
              <a:gd name="connsiteY186" fmla="*/ 4022267 h 4421563"/>
              <a:gd name="connsiteX187" fmla="*/ 866242 w 1740780"/>
              <a:gd name="connsiteY187" fmla="*/ 4002469 h 4421563"/>
              <a:gd name="connsiteX188" fmla="*/ 863767 w 1740780"/>
              <a:gd name="connsiteY188" fmla="*/ 3940602 h 4421563"/>
              <a:gd name="connsiteX189" fmla="*/ 879852 w 1740780"/>
              <a:gd name="connsiteY189" fmla="*/ 3904718 h 4421563"/>
              <a:gd name="connsiteX190" fmla="*/ 882327 w 1740780"/>
              <a:gd name="connsiteY190" fmla="*/ 3842851 h 4421563"/>
              <a:gd name="connsiteX191" fmla="*/ 869954 w 1740780"/>
              <a:gd name="connsiteY191" fmla="*/ 3647349 h 4421563"/>
              <a:gd name="connsiteX192" fmla="*/ 892226 w 1740780"/>
              <a:gd name="connsiteY192" fmla="*/ 3381318 h 4421563"/>
              <a:gd name="connsiteX193" fmla="*/ 950382 w 1740780"/>
              <a:gd name="connsiteY193" fmla="*/ 3235310 h 4421563"/>
              <a:gd name="connsiteX194" fmla="*/ 982553 w 1740780"/>
              <a:gd name="connsiteY194" fmla="*/ 3166019 h 4421563"/>
              <a:gd name="connsiteX195" fmla="*/ 961518 w 1740780"/>
              <a:gd name="connsiteY195" fmla="*/ 3049707 h 4421563"/>
              <a:gd name="connsiteX196" fmla="*/ 895938 w 1740780"/>
              <a:gd name="connsiteY196" fmla="*/ 2870291 h 4421563"/>
              <a:gd name="connsiteX197" fmla="*/ 857580 w 1740780"/>
              <a:gd name="connsiteY197" fmla="*/ 2773778 h 4421563"/>
              <a:gd name="connsiteX198" fmla="*/ 829121 w 1740780"/>
              <a:gd name="connsiteY198" fmla="*/ 2775015 h 4421563"/>
              <a:gd name="connsiteX199" fmla="*/ 816747 w 1740780"/>
              <a:gd name="connsiteY199" fmla="*/ 2766353 h 4421563"/>
              <a:gd name="connsiteX200" fmla="*/ 817985 w 1740780"/>
              <a:gd name="connsiteY200" fmla="*/ 2760167 h 4421563"/>
              <a:gd name="connsiteX201" fmla="*/ 810561 w 1740780"/>
              <a:gd name="connsiteY201" fmla="*/ 2750268 h 4421563"/>
              <a:gd name="connsiteX202" fmla="*/ 811798 w 1740780"/>
              <a:gd name="connsiteY202" fmla="*/ 2740369 h 4421563"/>
              <a:gd name="connsiteX203" fmla="*/ 808086 w 1740780"/>
              <a:gd name="connsiteY203" fmla="*/ 2731708 h 4421563"/>
              <a:gd name="connsiteX204" fmla="*/ 788288 w 1740780"/>
              <a:gd name="connsiteY204" fmla="*/ 2734182 h 4421563"/>
              <a:gd name="connsiteX205" fmla="*/ 772203 w 1740780"/>
              <a:gd name="connsiteY205" fmla="*/ 2740369 h 4421563"/>
              <a:gd name="connsiteX206" fmla="*/ 759829 w 1740780"/>
              <a:gd name="connsiteY206" fmla="*/ 2766353 h 4421563"/>
              <a:gd name="connsiteX207" fmla="*/ 748693 w 1740780"/>
              <a:gd name="connsiteY207" fmla="*/ 2783677 h 4421563"/>
              <a:gd name="connsiteX208" fmla="*/ 736320 w 1740780"/>
              <a:gd name="connsiteY208" fmla="*/ 2814610 h 4421563"/>
              <a:gd name="connsiteX209" fmla="*/ 715285 w 1740780"/>
              <a:gd name="connsiteY209" fmla="*/ 2867816 h 4421563"/>
              <a:gd name="connsiteX210" fmla="*/ 712810 w 1740780"/>
              <a:gd name="connsiteY210" fmla="*/ 2885139 h 4421563"/>
              <a:gd name="connsiteX211" fmla="*/ 707860 w 1740780"/>
              <a:gd name="connsiteY211" fmla="*/ 2893801 h 4421563"/>
              <a:gd name="connsiteX212" fmla="*/ 706623 w 1740780"/>
              <a:gd name="connsiteY212" fmla="*/ 2911124 h 4421563"/>
              <a:gd name="connsiteX213" fmla="*/ 696724 w 1740780"/>
              <a:gd name="connsiteY213" fmla="*/ 2917310 h 4421563"/>
              <a:gd name="connsiteX214" fmla="*/ 558140 w 1740780"/>
              <a:gd name="connsiteY214" fmla="*/ 2907412 h 4421563"/>
              <a:gd name="connsiteX215" fmla="*/ 419556 w 1740780"/>
              <a:gd name="connsiteY215" fmla="*/ 2888852 h 4421563"/>
              <a:gd name="connsiteX216" fmla="*/ 392334 w 1740780"/>
              <a:gd name="connsiteY216" fmla="*/ 2883902 h 4421563"/>
              <a:gd name="connsiteX217" fmla="*/ 361401 w 1740780"/>
              <a:gd name="connsiteY217" fmla="*/ 2860392 h 4421563"/>
              <a:gd name="connsiteX218" fmla="*/ 320568 w 1740780"/>
              <a:gd name="connsiteY218" fmla="*/ 2838120 h 4421563"/>
              <a:gd name="connsiteX219" fmla="*/ 264887 w 1740780"/>
              <a:gd name="connsiteY219" fmla="*/ 2755217 h 4421563"/>
              <a:gd name="connsiteX220" fmla="*/ 153525 w 1740780"/>
              <a:gd name="connsiteY220" fmla="*/ 2584463 h 4421563"/>
              <a:gd name="connsiteX221" fmla="*/ 58249 w 1740780"/>
              <a:gd name="connsiteY221" fmla="*/ 2433506 h 4421563"/>
              <a:gd name="connsiteX222" fmla="*/ 14942 w 1740780"/>
              <a:gd name="connsiteY222" fmla="*/ 2353078 h 4421563"/>
              <a:gd name="connsiteX223" fmla="*/ 93 w 1740780"/>
              <a:gd name="connsiteY223" fmla="*/ 2280074 h 4421563"/>
              <a:gd name="connsiteX224" fmla="*/ 24840 w 1740780"/>
              <a:gd name="connsiteY224" fmla="*/ 2229342 h 4421563"/>
              <a:gd name="connsiteX225" fmla="*/ 55774 w 1740780"/>
              <a:gd name="connsiteY225" fmla="*/ 2215731 h 4421563"/>
              <a:gd name="connsiteX226" fmla="*/ 80521 w 1740780"/>
              <a:gd name="connsiteY226" fmla="*/ 2189747 h 4421563"/>
              <a:gd name="connsiteX227" fmla="*/ 102794 w 1740780"/>
              <a:gd name="connsiteY227" fmla="*/ 2174899 h 4421563"/>
              <a:gd name="connsiteX228" fmla="*/ 183222 w 1740780"/>
              <a:gd name="connsiteY228" fmla="*/ 2101895 h 4421563"/>
              <a:gd name="connsiteX229" fmla="*/ 272311 w 1740780"/>
              <a:gd name="connsiteY229" fmla="*/ 2028891 h 4421563"/>
              <a:gd name="connsiteX230" fmla="*/ 266124 w 1740780"/>
              <a:gd name="connsiteY230" fmla="*/ 1991770 h 4421563"/>
              <a:gd name="connsiteX231" fmla="*/ 350264 w 1740780"/>
              <a:gd name="connsiteY231" fmla="*/ 1844525 h 4421563"/>
              <a:gd name="connsiteX232" fmla="*/ 450490 w 1740780"/>
              <a:gd name="connsiteY232" fmla="*/ 1714603 h 4421563"/>
              <a:gd name="connsiteX233" fmla="*/ 457914 w 1740780"/>
              <a:gd name="connsiteY233" fmla="*/ 1702230 h 4421563"/>
              <a:gd name="connsiteX234" fmla="*/ 462863 w 1740780"/>
              <a:gd name="connsiteY234" fmla="*/ 1670059 h 4421563"/>
              <a:gd name="connsiteX235" fmla="*/ 456677 w 1740780"/>
              <a:gd name="connsiteY235" fmla="*/ 1571070 h 4421563"/>
              <a:gd name="connsiteX236" fmla="*/ 456677 w 1740780"/>
              <a:gd name="connsiteY236" fmla="*/ 1385467 h 4421563"/>
              <a:gd name="connsiteX237" fmla="*/ 461626 w 1740780"/>
              <a:gd name="connsiteY237" fmla="*/ 1314937 h 4421563"/>
              <a:gd name="connsiteX238" fmla="*/ 426980 w 1740780"/>
              <a:gd name="connsiteY238" fmla="*/ 1277817 h 4421563"/>
              <a:gd name="connsiteX239" fmla="*/ 386148 w 1740780"/>
              <a:gd name="connsiteY239" fmla="*/ 1241933 h 4421563"/>
              <a:gd name="connsiteX240" fmla="*/ 377486 w 1740780"/>
              <a:gd name="connsiteY240" fmla="*/ 1224610 h 4421563"/>
              <a:gd name="connsiteX241" fmla="*/ 407183 w 1740780"/>
              <a:gd name="connsiteY241" fmla="*/ 1139233 h 4421563"/>
              <a:gd name="connsiteX242" fmla="*/ 435642 w 1740780"/>
              <a:gd name="connsiteY242" fmla="*/ 1074891 h 4421563"/>
              <a:gd name="connsiteX243" fmla="*/ 445541 w 1740780"/>
              <a:gd name="connsiteY243" fmla="*/ 1016735 h 4421563"/>
              <a:gd name="connsiteX244" fmla="*/ 471525 w 1740780"/>
              <a:gd name="connsiteY244" fmla="*/ 962292 h 4421563"/>
              <a:gd name="connsiteX245" fmla="*/ 482661 w 1740780"/>
              <a:gd name="connsiteY245" fmla="*/ 940019 h 4421563"/>
              <a:gd name="connsiteX246" fmla="*/ 497509 w 1740780"/>
              <a:gd name="connsiteY246" fmla="*/ 926408 h 4421563"/>
              <a:gd name="connsiteX247" fmla="*/ 517307 w 1740780"/>
              <a:gd name="connsiteY247" fmla="*/ 906611 h 4421563"/>
              <a:gd name="connsiteX248" fmla="*/ 537105 w 1740780"/>
              <a:gd name="connsiteY248" fmla="*/ 899187 h 4421563"/>
              <a:gd name="connsiteX249" fmla="*/ 544529 w 1740780"/>
              <a:gd name="connsiteY249" fmla="*/ 889288 h 4421563"/>
              <a:gd name="connsiteX250" fmla="*/ 569276 w 1740780"/>
              <a:gd name="connsiteY250" fmla="*/ 883101 h 4421563"/>
              <a:gd name="connsiteX251" fmla="*/ 590311 w 1740780"/>
              <a:gd name="connsiteY251" fmla="*/ 863303 h 4421563"/>
              <a:gd name="connsiteX252" fmla="*/ 636094 w 1740780"/>
              <a:gd name="connsiteY252" fmla="*/ 863303 h 4421563"/>
              <a:gd name="connsiteX253" fmla="*/ 652180 w 1740780"/>
              <a:gd name="connsiteY253" fmla="*/ 867015 h 4421563"/>
              <a:gd name="connsiteX254" fmla="*/ 658366 w 1740780"/>
              <a:gd name="connsiteY254" fmla="*/ 862066 h 4421563"/>
              <a:gd name="connsiteX255" fmla="*/ 668265 w 1740780"/>
              <a:gd name="connsiteY255" fmla="*/ 854642 h 4421563"/>
              <a:gd name="connsiteX256" fmla="*/ 667028 w 1740780"/>
              <a:gd name="connsiteY256" fmla="*/ 724720 h 4421563"/>
              <a:gd name="connsiteX257" fmla="*/ 683113 w 1740780"/>
              <a:gd name="connsiteY257" fmla="*/ 566339 h 4421563"/>
              <a:gd name="connsiteX258" fmla="*/ 681876 w 1740780"/>
              <a:gd name="connsiteY258" fmla="*/ 480961 h 4421563"/>
              <a:gd name="connsiteX259" fmla="*/ 669502 w 1740780"/>
              <a:gd name="connsiteY259" fmla="*/ 525506 h 4421563"/>
              <a:gd name="connsiteX260" fmla="*/ 684351 w 1740780"/>
              <a:gd name="connsiteY260" fmla="*/ 453739 h 4421563"/>
              <a:gd name="connsiteX261" fmla="*/ 673215 w 1740780"/>
              <a:gd name="connsiteY261" fmla="*/ 420331 h 4421563"/>
              <a:gd name="connsiteX262" fmla="*/ 667028 w 1740780"/>
              <a:gd name="connsiteY262" fmla="*/ 373312 h 4421563"/>
              <a:gd name="connsiteX263" fmla="*/ 648467 w 1740780"/>
              <a:gd name="connsiteY263" fmla="*/ 188946 h 4421563"/>
              <a:gd name="connsiteX264" fmla="*/ 680639 w 1740780"/>
              <a:gd name="connsiteY264" fmla="*/ 89958 h 4421563"/>
              <a:gd name="connsiteX265" fmla="*/ 737557 w 1740780"/>
              <a:gd name="connsiteY265" fmla="*/ 39226 h 4421563"/>
              <a:gd name="connsiteX266" fmla="*/ 808086 w 1740780"/>
              <a:gd name="connsiteY266" fmla="*/ 24378 h 4421563"/>
              <a:gd name="connsiteX267" fmla="*/ 871191 w 1740780"/>
              <a:gd name="connsiteY267"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8131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31104 w 1740780"/>
              <a:gd name="connsiteY62" fmla="*/ 1464304 h 4421563"/>
              <a:gd name="connsiteX63" fmla="*/ 1207304 w 1740780"/>
              <a:gd name="connsiteY63" fmla="*/ 1478592 h 4421563"/>
              <a:gd name="connsiteX64" fmla="*/ 1208131 w 1740780"/>
              <a:gd name="connsiteY64" fmla="*/ 1418905 h 4421563"/>
              <a:gd name="connsiteX65" fmla="*/ 1462646 w 1740780"/>
              <a:gd name="connsiteY65" fmla="*/ 1309988 h 4421563"/>
              <a:gd name="connsiteX66" fmla="*/ 1460171 w 1740780"/>
              <a:gd name="connsiteY66" fmla="*/ 1360719 h 4421563"/>
              <a:gd name="connsiteX67" fmla="*/ 1484918 w 1740780"/>
              <a:gd name="connsiteY67" fmla="*/ 1404028 h 4421563"/>
              <a:gd name="connsiteX68" fmla="*/ 1497292 w 1740780"/>
              <a:gd name="connsiteY68" fmla="*/ 1422588 h 4421563"/>
              <a:gd name="connsiteX69" fmla="*/ 1484918 w 1740780"/>
              <a:gd name="connsiteY69" fmla="*/ 1365669 h 4421563"/>
              <a:gd name="connsiteX70" fmla="*/ 1462646 w 1740780"/>
              <a:gd name="connsiteY70" fmla="*/ 1309988 h 4421563"/>
              <a:gd name="connsiteX71" fmla="*/ 1138247 w 1740780"/>
              <a:gd name="connsiteY71" fmla="*/ 826131 h 4421563"/>
              <a:gd name="connsiteX72" fmla="*/ 764392 w 1740780"/>
              <a:gd name="connsiteY72" fmla="*/ 885661 h 4421563"/>
              <a:gd name="connsiteX73" fmla="*/ 623896 w 1740780"/>
              <a:gd name="connsiteY73" fmla="*/ 933286 h 4421563"/>
              <a:gd name="connsiteX74" fmla="*/ 785821 w 1740780"/>
              <a:gd name="connsiteY74" fmla="*/ 1566699 h 4421563"/>
              <a:gd name="connsiteX75" fmla="*/ 942986 w 1740780"/>
              <a:gd name="connsiteY75" fmla="*/ 1500023 h 4421563"/>
              <a:gd name="connsiteX76" fmla="*/ 984048 w 1740780"/>
              <a:gd name="connsiteY76" fmla="*/ 1447123 h 4421563"/>
              <a:gd name="connsiteX77" fmla="*/ 1041688 w 1740780"/>
              <a:gd name="connsiteY77" fmla="*/ 1439665 h 4421563"/>
              <a:gd name="connsiteX78" fmla="*/ 1038606 w 1740780"/>
              <a:gd name="connsiteY78" fmla="*/ 1438110 h 4421563"/>
              <a:gd name="connsiteX79" fmla="*/ 1076707 w 1740780"/>
              <a:gd name="connsiteY79" fmla="*/ 1390486 h 4421563"/>
              <a:gd name="connsiteX80" fmla="*/ 1148143 w 1740780"/>
              <a:gd name="connsiteY80" fmla="*/ 1354768 h 4421563"/>
              <a:gd name="connsiteX81" fmla="*/ 1186278 w 1740780"/>
              <a:gd name="connsiteY81" fmla="*/ 1355734 h 4421563"/>
              <a:gd name="connsiteX82" fmla="*/ 1138247 w 1740780"/>
              <a:gd name="connsiteY82" fmla="*/ 826131 h 4421563"/>
              <a:gd name="connsiteX83" fmla="*/ 1112475 w 1740780"/>
              <a:gd name="connsiteY83" fmla="*/ 290409 h 4421563"/>
              <a:gd name="connsiteX84" fmla="*/ 1116187 w 1740780"/>
              <a:gd name="connsiteY84" fmla="*/ 305257 h 4421563"/>
              <a:gd name="connsiteX85" fmla="*/ 1116187 w 1740780"/>
              <a:gd name="connsiteY85" fmla="*/ 295358 h 4421563"/>
              <a:gd name="connsiteX86" fmla="*/ 1112475 w 1740780"/>
              <a:gd name="connsiteY86" fmla="*/ 290409 h 4421563"/>
              <a:gd name="connsiteX87" fmla="*/ 871191 w 1740780"/>
              <a:gd name="connsiteY87" fmla="*/ 868 h 4421563"/>
              <a:gd name="connsiteX88" fmla="*/ 949144 w 1740780"/>
              <a:gd name="connsiteY88" fmla="*/ 24378 h 4421563"/>
              <a:gd name="connsiteX89" fmla="*/ 999876 w 1740780"/>
              <a:gd name="connsiteY89" fmla="*/ 62736 h 4421563"/>
              <a:gd name="connsiteX90" fmla="*/ 1035759 w 1740780"/>
              <a:gd name="connsiteY90" fmla="*/ 99857 h 4421563"/>
              <a:gd name="connsiteX91" fmla="*/ 1045658 w 1740780"/>
              <a:gd name="connsiteY91" fmla="*/ 120892 h 4421563"/>
              <a:gd name="connsiteX92" fmla="*/ 1095152 w 1740780"/>
              <a:gd name="connsiteY92" fmla="*/ 185234 h 4421563"/>
              <a:gd name="connsiteX93" fmla="*/ 1106288 w 1740780"/>
              <a:gd name="connsiteY93" fmla="*/ 218642 h 4421563"/>
              <a:gd name="connsiteX94" fmla="*/ 1093915 w 1740780"/>
              <a:gd name="connsiteY94" fmla="*/ 187709 h 4421563"/>
              <a:gd name="connsiteX95" fmla="*/ 1107526 w 1740780"/>
              <a:gd name="connsiteY95" fmla="*/ 248339 h 4421563"/>
              <a:gd name="connsiteX96" fmla="*/ 1093915 w 1740780"/>
              <a:gd name="connsiteY96" fmla="*/ 198845 h 4421563"/>
              <a:gd name="connsiteX97" fmla="*/ 1076592 w 1740780"/>
              <a:gd name="connsiteY97" fmla="*/ 183997 h 4421563"/>
              <a:gd name="connsiteX98" fmla="*/ 1097627 w 1740780"/>
              <a:gd name="connsiteY98" fmla="*/ 228541 h 4421563"/>
              <a:gd name="connsiteX99" fmla="*/ 1110000 w 1740780"/>
              <a:gd name="connsiteY99" fmla="*/ 273086 h 4421563"/>
              <a:gd name="connsiteX100" fmla="*/ 1127323 w 1740780"/>
              <a:gd name="connsiteY100" fmla="*/ 306494 h 4421563"/>
              <a:gd name="connsiteX101" fmla="*/ 1117424 w 1740780"/>
              <a:gd name="connsiteY101" fmla="*/ 316393 h 4421563"/>
              <a:gd name="connsiteX102" fmla="*/ 1117424 w 1740780"/>
              <a:gd name="connsiteY102" fmla="*/ 333716 h 4421563"/>
              <a:gd name="connsiteX103" fmla="*/ 1117424 w 1740780"/>
              <a:gd name="connsiteY103" fmla="*/ 354751 h 4421563"/>
              <a:gd name="connsiteX104" fmla="*/ 1134747 w 1740780"/>
              <a:gd name="connsiteY104" fmla="*/ 438891 h 4421563"/>
              <a:gd name="connsiteX105" fmla="*/ 1158257 w 1740780"/>
              <a:gd name="connsiteY105" fmla="*/ 579950 h 4421563"/>
              <a:gd name="connsiteX106" fmla="*/ 1237448 w 1740780"/>
              <a:gd name="connsiteY106" fmla="*/ 692549 h 4421563"/>
              <a:gd name="connsiteX107" fmla="*/ 1299315 w 1740780"/>
              <a:gd name="connsiteY107" fmla="*/ 737093 h 4421563"/>
              <a:gd name="connsiteX108" fmla="*/ 1337673 w 1740780"/>
              <a:gd name="connsiteY108" fmla="*/ 737093 h 4421563"/>
              <a:gd name="connsiteX109" fmla="*/ 1379743 w 1740780"/>
              <a:gd name="connsiteY109" fmla="*/ 749467 h 4421563"/>
              <a:gd name="connsiteX110" fmla="*/ 1428000 w 1740780"/>
              <a:gd name="connsiteY110" fmla="*/ 738331 h 4421563"/>
              <a:gd name="connsiteX111" fmla="*/ 1550498 w 1740780"/>
              <a:gd name="connsiteY111" fmla="*/ 780401 h 4421563"/>
              <a:gd name="connsiteX112" fmla="*/ 1629689 w 1740780"/>
              <a:gd name="connsiteY112" fmla="*/ 833607 h 4421563"/>
              <a:gd name="connsiteX113" fmla="*/ 1642062 w 1740780"/>
              <a:gd name="connsiteY113" fmla="*/ 852167 h 4421563"/>
              <a:gd name="connsiteX114" fmla="*/ 1612366 w 1740780"/>
              <a:gd name="connsiteY114" fmla="*/ 915272 h 4421563"/>
              <a:gd name="connsiteX115" fmla="*/ 1634638 w 1740780"/>
              <a:gd name="connsiteY115" fmla="*/ 927646 h 4421563"/>
              <a:gd name="connsiteX116" fmla="*/ 1649486 w 1740780"/>
              <a:gd name="connsiteY116" fmla="*/ 949918 h 4421563"/>
              <a:gd name="connsiteX117" fmla="*/ 1637113 w 1740780"/>
              <a:gd name="connsiteY117" fmla="*/ 1010548 h 4421563"/>
              <a:gd name="connsiteX118" fmla="*/ 1603704 w 1740780"/>
              <a:gd name="connsiteY118" fmla="*/ 1069941 h 4421563"/>
              <a:gd name="connsiteX119" fmla="*/ 1637113 w 1740780"/>
              <a:gd name="connsiteY119" fmla="*/ 1227085 h 4421563"/>
              <a:gd name="connsiteX120" fmla="*/ 1674233 w 1740780"/>
              <a:gd name="connsiteY120" fmla="*/ 1426300 h 4421563"/>
              <a:gd name="connsiteX121" fmla="*/ 1697743 w 1740780"/>
              <a:gd name="connsiteY121" fmla="*/ 1543849 h 4421563"/>
              <a:gd name="connsiteX122" fmla="*/ 1681657 w 1740780"/>
              <a:gd name="connsiteY122" fmla="*/ 1595818 h 4421563"/>
              <a:gd name="connsiteX123" fmla="*/ 1644537 w 1740780"/>
              <a:gd name="connsiteY123" fmla="*/ 1629226 h 4421563"/>
              <a:gd name="connsiteX124" fmla="*/ 1618552 w 1740780"/>
              <a:gd name="connsiteY124" fmla="*/ 1630463 h 4421563"/>
              <a:gd name="connsiteX125" fmla="*/ 1586381 w 1740780"/>
              <a:gd name="connsiteY125" fmla="*/ 1639125 h 4421563"/>
              <a:gd name="connsiteX126" fmla="*/ 1560397 w 1740780"/>
              <a:gd name="connsiteY126" fmla="*/ 1645312 h 4421563"/>
              <a:gd name="connsiteX127" fmla="*/ 1562872 w 1740780"/>
              <a:gd name="connsiteY127" fmla="*/ 1677483 h 4421563"/>
              <a:gd name="connsiteX128" fmla="*/ 1601229 w 1740780"/>
              <a:gd name="connsiteY128" fmla="*/ 1705942 h 4421563"/>
              <a:gd name="connsiteX129" fmla="*/ 1582669 w 1740780"/>
              <a:gd name="connsiteY129" fmla="*/ 1736876 h 4421563"/>
              <a:gd name="connsiteX130" fmla="*/ 1564109 w 1740780"/>
              <a:gd name="connsiteY130" fmla="*/ 1745537 h 4421563"/>
              <a:gd name="connsiteX131" fmla="*/ 1561634 w 1740780"/>
              <a:gd name="connsiteY131" fmla="*/ 1766572 h 4421563"/>
              <a:gd name="connsiteX132" fmla="*/ 1543074 w 1740780"/>
              <a:gd name="connsiteY132" fmla="*/ 1777708 h 4421563"/>
              <a:gd name="connsiteX133" fmla="*/ 1509665 w 1740780"/>
              <a:gd name="connsiteY133" fmla="*/ 1771522 h 4421563"/>
              <a:gd name="connsiteX134" fmla="*/ 1502241 w 1740780"/>
              <a:gd name="connsiteY134" fmla="*/ 1777708 h 4421563"/>
              <a:gd name="connsiteX135" fmla="*/ 1488630 w 1740780"/>
              <a:gd name="connsiteY135" fmla="*/ 1786370 h 4421563"/>
              <a:gd name="connsiteX136" fmla="*/ 1551735 w 1740780"/>
              <a:gd name="connsiteY136" fmla="*/ 1864323 h 4421563"/>
              <a:gd name="connsiteX137" fmla="*/ 1582669 w 1740780"/>
              <a:gd name="connsiteY137" fmla="*/ 1979397 h 4421563"/>
              <a:gd name="connsiteX138" fmla="*/ 1582669 w 1740780"/>
              <a:gd name="connsiteY138" fmla="*/ 2079622 h 4421563"/>
              <a:gd name="connsiteX139" fmla="*/ 1592568 w 1740780"/>
              <a:gd name="connsiteY139" fmla="*/ 2119218 h 4421563"/>
              <a:gd name="connsiteX140" fmla="*/ 1607416 w 1740780"/>
              <a:gd name="connsiteY140" fmla="*/ 2163763 h 4421563"/>
              <a:gd name="connsiteX141" fmla="*/ 1609891 w 1740780"/>
              <a:gd name="connsiteY141" fmla="*/ 2197171 h 4421563"/>
              <a:gd name="connsiteX142" fmla="*/ 1621027 w 1740780"/>
              <a:gd name="connsiteY142" fmla="*/ 2219443 h 4421563"/>
              <a:gd name="connsiteX143" fmla="*/ 1633401 w 1740780"/>
              <a:gd name="connsiteY143" fmla="*/ 2267700 h 4421563"/>
              <a:gd name="connsiteX144" fmla="*/ 1653198 w 1740780"/>
              <a:gd name="connsiteY144" fmla="*/ 2319669 h 4421563"/>
              <a:gd name="connsiteX145" fmla="*/ 1664334 w 1740780"/>
              <a:gd name="connsiteY145" fmla="*/ 2374113 h 4421563"/>
              <a:gd name="connsiteX146" fmla="*/ 1687844 w 1740780"/>
              <a:gd name="connsiteY146" fmla="*/ 2438455 h 4421563"/>
              <a:gd name="connsiteX147" fmla="*/ 1702692 w 1740780"/>
              <a:gd name="connsiteY147" fmla="*/ 2500323 h 4421563"/>
              <a:gd name="connsiteX148" fmla="*/ 1710116 w 1740780"/>
              <a:gd name="connsiteY148" fmla="*/ 2528782 h 4421563"/>
              <a:gd name="connsiteX149" fmla="*/ 1712591 w 1740780"/>
              <a:gd name="connsiteY149" fmla="*/ 2569614 h 4421563"/>
              <a:gd name="connsiteX150" fmla="*/ 1736101 w 1740780"/>
              <a:gd name="connsiteY150" fmla="*/ 2643856 h 4421563"/>
              <a:gd name="connsiteX151" fmla="*/ 1731151 w 1740780"/>
              <a:gd name="connsiteY151" fmla="*/ 2690875 h 4421563"/>
              <a:gd name="connsiteX152" fmla="*/ 1629689 w 1740780"/>
              <a:gd name="connsiteY152" fmla="*/ 2720571 h 4421563"/>
              <a:gd name="connsiteX153" fmla="*/ 1492342 w 1740780"/>
              <a:gd name="connsiteY153" fmla="*/ 2747793 h 4421563"/>
              <a:gd name="connsiteX154" fmla="*/ 1468833 w 1740780"/>
              <a:gd name="connsiteY154" fmla="*/ 2906174 h 4421563"/>
              <a:gd name="connsiteX155" fmla="*/ 1450272 w 1740780"/>
              <a:gd name="connsiteY155" fmla="*/ 3086828 h 4421563"/>
              <a:gd name="connsiteX156" fmla="*/ 1456459 w 1740780"/>
              <a:gd name="connsiteY156" fmla="*/ 3201902 h 4421563"/>
              <a:gd name="connsiteX157" fmla="*/ 1462646 w 1740780"/>
              <a:gd name="connsiteY157" fmla="*/ 3273668 h 4421563"/>
              <a:gd name="connsiteX158" fmla="*/ 1439136 w 1740780"/>
              <a:gd name="connsiteY158" fmla="*/ 3443186 h 4421563"/>
              <a:gd name="connsiteX159" fmla="*/ 1373556 w 1740780"/>
              <a:gd name="connsiteY159" fmla="*/ 3674571 h 4421563"/>
              <a:gd name="connsiteX160" fmla="*/ 1273331 w 1740780"/>
              <a:gd name="connsiteY160" fmla="*/ 3923279 h 4421563"/>
              <a:gd name="connsiteX161" fmla="*/ 1227549 w 1740780"/>
              <a:gd name="connsiteY161" fmla="*/ 4030928 h 4421563"/>
              <a:gd name="connsiteX162" fmla="*/ 1232498 w 1740780"/>
              <a:gd name="connsiteY162" fmla="*/ 4048251 h 4421563"/>
              <a:gd name="connsiteX163" fmla="*/ 1226311 w 1740780"/>
              <a:gd name="connsiteY163" fmla="*/ 4094033 h 4421563"/>
              <a:gd name="connsiteX164" fmla="*/ 1263432 w 1740780"/>
              <a:gd name="connsiteY164" fmla="*/ 4126205 h 4421563"/>
              <a:gd name="connsiteX165" fmla="*/ 1288179 w 1740780"/>
              <a:gd name="connsiteY165" fmla="*/ 4189310 h 4421563"/>
              <a:gd name="connsiteX166" fmla="*/ 1284467 w 1740780"/>
              <a:gd name="connsiteY166" fmla="*/ 4204158 h 4421563"/>
              <a:gd name="connsiteX167" fmla="*/ 1274568 w 1740780"/>
              <a:gd name="connsiteY167" fmla="*/ 4207870 h 4421563"/>
              <a:gd name="connsiteX168" fmla="*/ 1295603 w 1740780"/>
              <a:gd name="connsiteY168" fmla="*/ 4238804 h 4421563"/>
              <a:gd name="connsiteX169" fmla="*/ 1315401 w 1740780"/>
              <a:gd name="connsiteY169" fmla="*/ 4295722 h 4421563"/>
              <a:gd name="connsiteX170" fmla="*/ 1315401 w 1740780"/>
              <a:gd name="connsiteY170" fmla="*/ 4353878 h 4421563"/>
              <a:gd name="connsiteX171" fmla="*/ 1290654 w 1740780"/>
              <a:gd name="connsiteY171" fmla="*/ 4410796 h 4421563"/>
              <a:gd name="connsiteX172" fmla="*/ 1168156 w 1740780"/>
              <a:gd name="connsiteY172" fmla="*/ 4418220 h 4421563"/>
              <a:gd name="connsiteX173" fmla="*/ 1079066 w 1740780"/>
              <a:gd name="connsiteY173" fmla="*/ 4414508 h 4421563"/>
              <a:gd name="connsiteX174" fmla="*/ 1054319 w 1740780"/>
              <a:gd name="connsiteY174" fmla="*/ 4378625 h 4421563"/>
              <a:gd name="connsiteX175" fmla="*/ 1043183 w 1740780"/>
              <a:gd name="connsiteY175" fmla="*/ 4340267 h 4421563"/>
              <a:gd name="connsiteX176" fmla="*/ 1028335 w 1740780"/>
              <a:gd name="connsiteY176" fmla="*/ 4378625 h 4421563"/>
              <a:gd name="connsiteX177" fmla="*/ 987502 w 1740780"/>
              <a:gd name="connsiteY177" fmla="*/ 4410796 h 4421563"/>
              <a:gd name="connsiteX178" fmla="*/ 871191 w 1740780"/>
              <a:gd name="connsiteY178" fmla="*/ 4412033 h 4421563"/>
              <a:gd name="connsiteX179" fmla="*/ 792000 w 1740780"/>
              <a:gd name="connsiteY179" fmla="*/ 4374913 h 4421563"/>
              <a:gd name="connsiteX180" fmla="*/ 773440 w 1740780"/>
              <a:gd name="connsiteY180" fmla="*/ 4300672 h 4421563"/>
              <a:gd name="connsiteX181" fmla="*/ 788288 w 1740780"/>
              <a:gd name="connsiteY181" fmla="*/ 4242516 h 4421563"/>
              <a:gd name="connsiteX182" fmla="*/ 805611 w 1740780"/>
              <a:gd name="connsiteY182" fmla="*/ 4173224 h 4421563"/>
              <a:gd name="connsiteX183" fmla="*/ 799425 w 1740780"/>
              <a:gd name="connsiteY183" fmla="*/ 4141053 h 4421563"/>
              <a:gd name="connsiteX184" fmla="*/ 821697 w 1740780"/>
              <a:gd name="connsiteY184" fmla="*/ 4103932 h 4421563"/>
              <a:gd name="connsiteX185" fmla="*/ 820460 w 1740780"/>
              <a:gd name="connsiteY185" fmla="*/ 4069286 h 4421563"/>
              <a:gd name="connsiteX186" fmla="*/ 850156 w 1740780"/>
              <a:gd name="connsiteY186" fmla="*/ 4022267 h 4421563"/>
              <a:gd name="connsiteX187" fmla="*/ 866242 w 1740780"/>
              <a:gd name="connsiteY187" fmla="*/ 4002469 h 4421563"/>
              <a:gd name="connsiteX188" fmla="*/ 863767 w 1740780"/>
              <a:gd name="connsiteY188" fmla="*/ 3940602 h 4421563"/>
              <a:gd name="connsiteX189" fmla="*/ 879852 w 1740780"/>
              <a:gd name="connsiteY189" fmla="*/ 3904718 h 4421563"/>
              <a:gd name="connsiteX190" fmla="*/ 882327 w 1740780"/>
              <a:gd name="connsiteY190" fmla="*/ 3842851 h 4421563"/>
              <a:gd name="connsiteX191" fmla="*/ 869954 w 1740780"/>
              <a:gd name="connsiteY191" fmla="*/ 3647349 h 4421563"/>
              <a:gd name="connsiteX192" fmla="*/ 892226 w 1740780"/>
              <a:gd name="connsiteY192" fmla="*/ 3381318 h 4421563"/>
              <a:gd name="connsiteX193" fmla="*/ 950382 w 1740780"/>
              <a:gd name="connsiteY193" fmla="*/ 3235310 h 4421563"/>
              <a:gd name="connsiteX194" fmla="*/ 982553 w 1740780"/>
              <a:gd name="connsiteY194" fmla="*/ 3166019 h 4421563"/>
              <a:gd name="connsiteX195" fmla="*/ 961518 w 1740780"/>
              <a:gd name="connsiteY195" fmla="*/ 3049707 h 4421563"/>
              <a:gd name="connsiteX196" fmla="*/ 895938 w 1740780"/>
              <a:gd name="connsiteY196" fmla="*/ 2870291 h 4421563"/>
              <a:gd name="connsiteX197" fmla="*/ 857580 w 1740780"/>
              <a:gd name="connsiteY197" fmla="*/ 2773778 h 4421563"/>
              <a:gd name="connsiteX198" fmla="*/ 829121 w 1740780"/>
              <a:gd name="connsiteY198" fmla="*/ 2775015 h 4421563"/>
              <a:gd name="connsiteX199" fmla="*/ 816747 w 1740780"/>
              <a:gd name="connsiteY199" fmla="*/ 2766353 h 4421563"/>
              <a:gd name="connsiteX200" fmla="*/ 817985 w 1740780"/>
              <a:gd name="connsiteY200" fmla="*/ 2760167 h 4421563"/>
              <a:gd name="connsiteX201" fmla="*/ 810561 w 1740780"/>
              <a:gd name="connsiteY201" fmla="*/ 2750268 h 4421563"/>
              <a:gd name="connsiteX202" fmla="*/ 811798 w 1740780"/>
              <a:gd name="connsiteY202" fmla="*/ 2740369 h 4421563"/>
              <a:gd name="connsiteX203" fmla="*/ 808086 w 1740780"/>
              <a:gd name="connsiteY203" fmla="*/ 2731708 h 4421563"/>
              <a:gd name="connsiteX204" fmla="*/ 788288 w 1740780"/>
              <a:gd name="connsiteY204" fmla="*/ 2734182 h 4421563"/>
              <a:gd name="connsiteX205" fmla="*/ 772203 w 1740780"/>
              <a:gd name="connsiteY205" fmla="*/ 2740369 h 4421563"/>
              <a:gd name="connsiteX206" fmla="*/ 759829 w 1740780"/>
              <a:gd name="connsiteY206" fmla="*/ 2766353 h 4421563"/>
              <a:gd name="connsiteX207" fmla="*/ 748693 w 1740780"/>
              <a:gd name="connsiteY207" fmla="*/ 2783677 h 4421563"/>
              <a:gd name="connsiteX208" fmla="*/ 736320 w 1740780"/>
              <a:gd name="connsiteY208" fmla="*/ 2814610 h 4421563"/>
              <a:gd name="connsiteX209" fmla="*/ 715285 w 1740780"/>
              <a:gd name="connsiteY209" fmla="*/ 2867816 h 4421563"/>
              <a:gd name="connsiteX210" fmla="*/ 712810 w 1740780"/>
              <a:gd name="connsiteY210" fmla="*/ 2885139 h 4421563"/>
              <a:gd name="connsiteX211" fmla="*/ 707860 w 1740780"/>
              <a:gd name="connsiteY211" fmla="*/ 2893801 h 4421563"/>
              <a:gd name="connsiteX212" fmla="*/ 706623 w 1740780"/>
              <a:gd name="connsiteY212" fmla="*/ 2911124 h 4421563"/>
              <a:gd name="connsiteX213" fmla="*/ 696724 w 1740780"/>
              <a:gd name="connsiteY213" fmla="*/ 2917310 h 4421563"/>
              <a:gd name="connsiteX214" fmla="*/ 558140 w 1740780"/>
              <a:gd name="connsiteY214" fmla="*/ 2907412 h 4421563"/>
              <a:gd name="connsiteX215" fmla="*/ 419556 w 1740780"/>
              <a:gd name="connsiteY215" fmla="*/ 2888852 h 4421563"/>
              <a:gd name="connsiteX216" fmla="*/ 392334 w 1740780"/>
              <a:gd name="connsiteY216" fmla="*/ 2883902 h 4421563"/>
              <a:gd name="connsiteX217" fmla="*/ 361401 w 1740780"/>
              <a:gd name="connsiteY217" fmla="*/ 2860392 h 4421563"/>
              <a:gd name="connsiteX218" fmla="*/ 320568 w 1740780"/>
              <a:gd name="connsiteY218" fmla="*/ 2838120 h 4421563"/>
              <a:gd name="connsiteX219" fmla="*/ 264887 w 1740780"/>
              <a:gd name="connsiteY219" fmla="*/ 2755217 h 4421563"/>
              <a:gd name="connsiteX220" fmla="*/ 153525 w 1740780"/>
              <a:gd name="connsiteY220" fmla="*/ 2584463 h 4421563"/>
              <a:gd name="connsiteX221" fmla="*/ 58249 w 1740780"/>
              <a:gd name="connsiteY221" fmla="*/ 2433506 h 4421563"/>
              <a:gd name="connsiteX222" fmla="*/ 14942 w 1740780"/>
              <a:gd name="connsiteY222" fmla="*/ 2353078 h 4421563"/>
              <a:gd name="connsiteX223" fmla="*/ 93 w 1740780"/>
              <a:gd name="connsiteY223" fmla="*/ 2280074 h 4421563"/>
              <a:gd name="connsiteX224" fmla="*/ 24840 w 1740780"/>
              <a:gd name="connsiteY224" fmla="*/ 2229342 h 4421563"/>
              <a:gd name="connsiteX225" fmla="*/ 55774 w 1740780"/>
              <a:gd name="connsiteY225" fmla="*/ 2215731 h 4421563"/>
              <a:gd name="connsiteX226" fmla="*/ 80521 w 1740780"/>
              <a:gd name="connsiteY226" fmla="*/ 2189747 h 4421563"/>
              <a:gd name="connsiteX227" fmla="*/ 102794 w 1740780"/>
              <a:gd name="connsiteY227" fmla="*/ 2174899 h 4421563"/>
              <a:gd name="connsiteX228" fmla="*/ 183222 w 1740780"/>
              <a:gd name="connsiteY228" fmla="*/ 2101895 h 4421563"/>
              <a:gd name="connsiteX229" fmla="*/ 272311 w 1740780"/>
              <a:gd name="connsiteY229" fmla="*/ 2028891 h 4421563"/>
              <a:gd name="connsiteX230" fmla="*/ 266124 w 1740780"/>
              <a:gd name="connsiteY230" fmla="*/ 1991770 h 4421563"/>
              <a:gd name="connsiteX231" fmla="*/ 350264 w 1740780"/>
              <a:gd name="connsiteY231" fmla="*/ 1844525 h 4421563"/>
              <a:gd name="connsiteX232" fmla="*/ 450490 w 1740780"/>
              <a:gd name="connsiteY232" fmla="*/ 1714603 h 4421563"/>
              <a:gd name="connsiteX233" fmla="*/ 457914 w 1740780"/>
              <a:gd name="connsiteY233" fmla="*/ 1702230 h 4421563"/>
              <a:gd name="connsiteX234" fmla="*/ 462863 w 1740780"/>
              <a:gd name="connsiteY234" fmla="*/ 1670059 h 4421563"/>
              <a:gd name="connsiteX235" fmla="*/ 456677 w 1740780"/>
              <a:gd name="connsiteY235" fmla="*/ 1571070 h 4421563"/>
              <a:gd name="connsiteX236" fmla="*/ 456677 w 1740780"/>
              <a:gd name="connsiteY236" fmla="*/ 1385467 h 4421563"/>
              <a:gd name="connsiteX237" fmla="*/ 461626 w 1740780"/>
              <a:gd name="connsiteY237" fmla="*/ 1314937 h 4421563"/>
              <a:gd name="connsiteX238" fmla="*/ 426980 w 1740780"/>
              <a:gd name="connsiteY238" fmla="*/ 1277817 h 4421563"/>
              <a:gd name="connsiteX239" fmla="*/ 386148 w 1740780"/>
              <a:gd name="connsiteY239" fmla="*/ 1241933 h 4421563"/>
              <a:gd name="connsiteX240" fmla="*/ 377486 w 1740780"/>
              <a:gd name="connsiteY240" fmla="*/ 1224610 h 4421563"/>
              <a:gd name="connsiteX241" fmla="*/ 407183 w 1740780"/>
              <a:gd name="connsiteY241" fmla="*/ 1139233 h 4421563"/>
              <a:gd name="connsiteX242" fmla="*/ 435642 w 1740780"/>
              <a:gd name="connsiteY242" fmla="*/ 1074891 h 4421563"/>
              <a:gd name="connsiteX243" fmla="*/ 445541 w 1740780"/>
              <a:gd name="connsiteY243" fmla="*/ 1016735 h 4421563"/>
              <a:gd name="connsiteX244" fmla="*/ 471525 w 1740780"/>
              <a:gd name="connsiteY244" fmla="*/ 962292 h 4421563"/>
              <a:gd name="connsiteX245" fmla="*/ 482661 w 1740780"/>
              <a:gd name="connsiteY245" fmla="*/ 940019 h 4421563"/>
              <a:gd name="connsiteX246" fmla="*/ 497509 w 1740780"/>
              <a:gd name="connsiteY246" fmla="*/ 926408 h 4421563"/>
              <a:gd name="connsiteX247" fmla="*/ 517307 w 1740780"/>
              <a:gd name="connsiteY247" fmla="*/ 906611 h 4421563"/>
              <a:gd name="connsiteX248" fmla="*/ 537105 w 1740780"/>
              <a:gd name="connsiteY248" fmla="*/ 899187 h 4421563"/>
              <a:gd name="connsiteX249" fmla="*/ 544529 w 1740780"/>
              <a:gd name="connsiteY249" fmla="*/ 889288 h 4421563"/>
              <a:gd name="connsiteX250" fmla="*/ 569276 w 1740780"/>
              <a:gd name="connsiteY250" fmla="*/ 883101 h 4421563"/>
              <a:gd name="connsiteX251" fmla="*/ 590311 w 1740780"/>
              <a:gd name="connsiteY251" fmla="*/ 863303 h 4421563"/>
              <a:gd name="connsiteX252" fmla="*/ 636094 w 1740780"/>
              <a:gd name="connsiteY252" fmla="*/ 863303 h 4421563"/>
              <a:gd name="connsiteX253" fmla="*/ 652180 w 1740780"/>
              <a:gd name="connsiteY253" fmla="*/ 867015 h 4421563"/>
              <a:gd name="connsiteX254" fmla="*/ 658366 w 1740780"/>
              <a:gd name="connsiteY254" fmla="*/ 862066 h 4421563"/>
              <a:gd name="connsiteX255" fmla="*/ 668265 w 1740780"/>
              <a:gd name="connsiteY255" fmla="*/ 854642 h 4421563"/>
              <a:gd name="connsiteX256" fmla="*/ 667028 w 1740780"/>
              <a:gd name="connsiteY256" fmla="*/ 724720 h 4421563"/>
              <a:gd name="connsiteX257" fmla="*/ 683113 w 1740780"/>
              <a:gd name="connsiteY257" fmla="*/ 566339 h 4421563"/>
              <a:gd name="connsiteX258" fmla="*/ 681876 w 1740780"/>
              <a:gd name="connsiteY258" fmla="*/ 480961 h 4421563"/>
              <a:gd name="connsiteX259" fmla="*/ 669502 w 1740780"/>
              <a:gd name="connsiteY259" fmla="*/ 525506 h 4421563"/>
              <a:gd name="connsiteX260" fmla="*/ 684351 w 1740780"/>
              <a:gd name="connsiteY260" fmla="*/ 453739 h 4421563"/>
              <a:gd name="connsiteX261" fmla="*/ 673215 w 1740780"/>
              <a:gd name="connsiteY261" fmla="*/ 420331 h 4421563"/>
              <a:gd name="connsiteX262" fmla="*/ 667028 w 1740780"/>
              <a:gd name="connsiteY262" fmla="*/ 373312 h 4421563"/>
              <a:gd name="connsiteX263" fmla="*/ 648467 w 1740780"/>
              <a:gd name="connsiteY263" fmla="*/ 188946 h 4421563"/>
              <a:gd name="connsiteX264" fmla="*/ 680639 w 1740780"/>
              <a:gd name="connsiteY264" fmla="*/ 89958 h 4421563"/>
              <a:gd name="connsiteX265" fmla="*/ 737557 w 1740780"/>
              <a:gd name="connsiteY265" fmla="*/ 39226 h 4421563"/>
              <a:gd name="connsiteX266" fmla="*/ 808086 w 1740780"/>
              <a:gd name="connsiteY266" fmla="*/ 24378 h 4421563"/>
              <a:gd name="connsiteX267" fmla="*/ 871191 w 1740780"/>
              <a:gd name="connsiteY267"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8131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31104 w 1740780"/>
              <a:gd name="connsiteY62" fmla="*/ 1464304 h 4421563"/>
              <a:gd name="connsiteX63" fmla="*/ 1207304 w 1740780"/>
              <a:gd name="connsiteY63" fmla="*/ 1478592 h 4421563"/>
              <a:gd name="connsiteX64" fmla="*/ 1208131 w 1740780"/>
              <a:gd name="connsiteY64" fmla="*/ 1418905 h 4421563"/>
              <a:gd name="connsiteX65" fmla="*/ 1462646 w 1740780"/>
              <a:gd name="connsiteY65" fmla="*/ 1309988 h 4421563"/>
              <a:gd name="connsiteX66" fmla="*/ 1460171 w 1740780"/>
              <a:gd name="connsiteY66" fmla="*/ 1360719 h 4421563"/>
              <a:gd name="connsiteX67" fmla="*/ 1484918 w 1740780"/>
              <a:gd name="connsiteY67" fmla="*/ 1404028 h 4421563"/>
              <a:gd name="connsiteX68" fmla="*/ 1497292 w 1740780"/>
              <a:gd name="connsiteY68" fmla="*/ 1422588 h 4421563"/>
              <a:gd name="connsiteX69" fmla="*/ 1484918 w 1740780"/>
              <a:gd name="connsiteY69" fmla="*/ 1365669 h 4421563"/>
              <a:gd name="connsiteX70" fmla="*/ 1462646 w 1740780"/>
              <a:gd name="connsiteY70" fmla="*/ 1309988 h 4421563"/>
              <a:gd name="connsiteX71" fmla="*/ 1138247 w 1740780"/>
              <a:gd name="connsiteY71" fmla="*/ 826131 h 4421563"/>
              <a:gd name="connsiteX72" fmla="*/ 764392 w 1740780"/>
              <a:gd name="connsiteY72" fmla="*/ 885661 h 4421563"/>
              <a:gd name="connsiteX73" fmla="*/ 623896 w 1740780"/>
              <a:gd name="connsiteY73" fmla="*/ 933286 h 4421563"/>
              <a:gd name="connsiteX74" fmla="*/ 785821 w 1740780"/>
              <a:gd name="connsiteY74" fmla="*/ 1566699 h 4421563"/>
              <a:gd name="connsiteX75" fmla="*/ 942986 w 1740780"/>
              <a:gd name="connsiteY75" fmla="*/ 1500023 h 4421563"/>
              <a:gd name="connsiteX76" fmla="*/ 984048 w 1740780"/>
              <a:gd name="connsiteY76" fmla="*/ 1447123 h 4421563"/>
              <a:gd name="connsiteX77" fmla="*/ 1041688 w 1740780"/>
              <a:gd name="connsiteY77" fmla="*/ 1439665 h 4421563"/>
              <a:gd name="connsiteX78" fmla="*/ 1038606 w 1740780"/>
              <a:gd name="connsiteY78" fmla="*/ 1438110 h 4421563"/>
              <a:gd name="connsiteX79" fmla="*/ 1076707 w 1740780"/>
              <a:gd name="connsiteY79" fmla="*/ 1390486 h 4421563"/>
              <a:gd name="connsiteX80" fmla="*/ 1148143 w 1740780"/>
              <a:gd name="connsiteY80" fmla="*/ 1354768 h 4421563"/>
              <a:gd name="connsiteX81" fmla="*/ 1214853 w 1740780"/>
              <a:gd name="connsiteY81" fmla="*/ 1346209 h 4421563"/>
              <a:gd name="connsiteX82" fmla="*/ 1138247 w 1740780"/>
              <a:gd name="connsiteY82" fmla="*/ 826131 h 4421563"/>
              <a:gd name="connsiteX83" fmla="*/ 1112475 w 1740780"/>
              <a:gd name="connsiteY83" fmla="*/ 290409 h 4421563"/>
              <a:gd name="connsiteX84" fmla="*/ 1116187 w 1740780"/>
              <a:gd name="connsiteY84" fmla="*/ 305257 h 4421563"/>
              <a:gd name="connsiteX85" fmla="*/ 1116187 w 1740780"/>
              <a:gd name="connsiteY85" fmla="*/ 295358 h 4421563"/>
              <a:gd name="connsiteX86" fmla="*/ 1112475 w 1740780"/>
              <a:gd name="connsiteY86" fmla="*/ 290409 h 4421563"/>
              <a:gd name="connsiteX87" fmla="*/ 871191 w 1740780"/>
              <a:gd name="connsiteY87" fmla="*/ 868 h 4421563"/>
              <a:gd name="connsiteX88" fmla="*/ 949144 w 1740780"/>
              <a:gd name="connsiteY88" fmla="*/ 24378 h 4421563"/>
              <a:gd name="connsiteX89" fmla="*/ 999876 w 1740780"/>
              <a:gd name="connsiteY89" fmla="*/ 62736 h 4421563"/>
              <a:gd name="connsiteX90" fmla="*/ 1035759 w 1740780"/>
              <a:gd name="connsiteY90" fmla="*/ 99857 h 4421563"/>
              <a:gd name="connsiteX91" fmla="*/ 1045658 w 1740780"/>
              <a:gd name="connsiteY91" fmla="*/ 120892 h 4421563"/>
              <a:gd name="connsiteX92" fmla="*/ 1095152 w 1740780"/>
              <a:gd name="connsiteY92" fmla="*/ 185234 h 4421563"/>
              <a:gd name="connsiteX93" fmla="*/ 1106288 w 1740780"/>
              <a:gd name="connsiteY93" fmla="*/ 218642 h 4421563"/>
              <a:gd name="connsiteX94" fmla="*/ 1093915 w 1740780"/>
              <a:gd name="connsiteY94" fmla="*/ 187709 h 4421563"/>
              <a:gd name="connsiteX95" fmla="*/ 1107526 w 1740780"/>
              <a:gd name="connsiteY95" fmla="*/ 248339 h 4421563"/>
              <a:gd name="connsiteX96" fmla="*/ 1093915 w 1740780"/>
              <a:gd name="connsiteY96" fmla="*/ 198845 h 4421563"/>
              <a:gd name="connsiteX97" fmla="*/ 1076592 w 1740780"/>
              <a:gd name="connsiteY97" fmla="*/ 183997 h 4421563"/>
              <a:gd name="connsiteX98" fmla="*/ 1097627 w 1740780"/>
              <a:gd name="connsiteY98" fmla="*/ 228541 h 4421563"/>
              <a:gd name="connsiteX99" fmla="*/ 1110000 w 1740780"/>
              <a:gd name="connsiteY99" fmla="*/ 273086 h 4421563"/>
              <a:gd name="connsiteX100" fmla="*/ 1127323 w 1740780"/>
              <a:gd name="connsiteY100" fmla="*/ 306494 h 4421563"/>
              <a:gd name="connsiteX101" fmla="*/ 1117424 w 1740780"/>
              <a:gd name="connsiteY101" fmla="*/ 316393 h 4421563"/>
              <a:gd name="connsiteX102" fmla="*/ 1117424 w 1740780"/>
              <a:gd name="connsiteY102" fmla="*/ 333716 h 4421563"/>
              <a:gd name="connsiteX103" fmla="*/ 1117424 w 1740780"/>
              <a:gd name="connsiteY103" fmla="*/ 354751 h 4421563"/>
              <a:gd name="connsiteX104" fmla="*/ 1134747 w 1740780"/>
              <a:gd name="connsiteY104" fmla="*/ 438891 h 4421563"/>
              <a:gd name="connsiteX105" fmla="*/ 1158257 w 1740780"/>
              <a:gd name="connsiteY105" fmla="*/ 579950 h 4421563"/>
              <a:gd name="connsiteX106" fmla="*/ 1237448 w 1740780"/>
              <a:gd name="connsiteY106" fmla="*/ 692549 h 4421563"/>
              <a:gd name="connsiteX107" fmla="*/ 1299315 w 1740780"/>
              <a:gd name="connsiteY107" fmla="*/ 737093 h 4421563"/>
              <a:gd name="connsiteX108" fmla="*/ 1337673 w 1740780"/>
              <a:gd name="connsiteY108" fmla="*/ 737093 h 4421563"/>
              <a:gd name="connsiteX109" fmla="*/ 1379743 w 1740780"/>
              <a:gd name="connsiteY109" fmla="*/ 749467 h 4421563"/>
              <a:gd name="connsiteX110" fmla="*/ 1428000 w 1740780"/>
              <a:gd name="connsiteY110" fmla="*/ 738331 h 4421563"/>
              <a:gd name="connsiteX111" fmla="*/ 1550498 w 1740780"/>
              <a:gd name="connsiteY111" fmla="*/ 780401 h 4421563"/>
              <a:gd name="connsiteX112" fmla="*/ 1629689 w 1740780"/>
              <a:gd name="connsiteY112" fmla="*/ 833607 h 4421563"/>
              <a:gd name="connsiteX113" fmla="*/ 1642062 w 1740780"/>
              <a:gd name="connsiteY113" fmla="*/ 852167 h 4421563"/>
              <a:gd name="connsiteX114" fmla="*/ 1612366 w 1740780"/>
              <a:gd name="connsiteY114" fmla="*/ 915272 h 4421563"/>
              <a:gd name="connsiteX115" fmla="*/ 1634638 w 1740780"/>
              <a:gd name="connsiteY115" fmla="*/ 927646 h 4421563"/>
              <a:gd name="connsiteX116" fmla="*/ 1649486 w 1740780"/>
              <a:gd name="connsiteY116" fmla="*/ 949918 h 4421563"/>
              <a:gd name="connsiteX117" fmla="*/ 1637113 w 1740780"/>
              <a:gd name="connsiteY117" fmla="*/ 1010548 h 4421563"/>
              <a:gd name="connsiteX118" fmla="*/ 1603704 w 1740780"/>
              <a:gd name="connsiteY118" fmla="*/ 1069941 h 4421563"/>
              <a:gd name="connsiteX119" fmla="*/ 1637113 w 1740780"/>
              <a:gd name="connsiteY119" fmla="*/ 1227085 h 4421563"/>
              <a:gd name="connsiteX120" fmla="*/ 1674233 w 1740780"/>
              <a:gd name="connsiteY120" fmla="*/ 1426300 h 4421563"/>
              <a:gd name="connsiteX121" fmla="*/ 1697743 w 1740780"/>
              <a:gd name="connsiteY121" fmla="*/ 1543849 h 4421563"/>
              <a:gd name="connsiteX122" fmla="*/ 1681657 w 1740780"/>
              <a:gd name="connsiteY122" fmla="*/ 1595818 h 4421563"/>
              <a:gd name="connsiteX123" fmla="*/ 1644537 w 1740780"/>
              <a:gd name="connsiteY123" fmla="*/ 1629226 h 4421563"/>
              <a:gd name="connsiteX124" fmla="*/ 1618552 w 1740780"/>
              <a:gd name="connsiteY124" fmla="*/ 1630463 h 4421563"/>
              <a:gd name="connsiteX125" fmla="*/ 1586381 w 1740780"/>
              <a:gd name="connsiteY125" fmla="*/ 1639125 h 4421563"/>
              <a:gd name="connsiteX126" fmla="*/ 1560397 w 1740780"/>
              <a:gd name="connsiteY126" fmla="*/ 1645312 h 4421563"/>
              <a:gd name="connsiteX127" fmla="*/ 1562872 w 1740780"/>
              <a:gd name="connsiteY127" fmla="*/ 1677483 h 4421563"/>
              <a:gd name="connsiteX128" fmla="*/ 1601229 w 1740780"/>
              <a:gd name="connsiteY128" fmla="*/ 1705942 h 4421563"/>
              <a:gd name="connsiteX129" fmla="*/ 1582669 w 1740780"/>
              <a:gd name="connsiteY129" fmla="*/ 1736876 h 4421563"/>
              <a:gd name="connsiteX130" fmla="*/ 1564109 w 1740780"/>
              <a:gd name="connsiteY130" fmla="*/ 1745537 h 4421563"/>
              <a:gd name="connsiteX131" fmla="*/ 1561634 w 1740780"/>
              <a:gd name="connsiteY131" fmla="*/ 1766572 h 4421563"/>
              <a:gd name="connsiteX132" fmla="*/ 1543074 w 1740780"/>
              <a:gd name="connsiteY132" fmla="*/ 1777708 h 4421563"/>
              <a:gd name="connsiteX133" fmla="*/ 1509665 w 1740780"/>
              <a:gd name="connsiteY133" fmla="*/ 1771522 h 4421563"/>
              <a:gd name="connsiteX134" fmla="*/ 1502241 w 1740780"/>
              <a:gd name="connsiteY134" fmla="*/ 1777708 h 4421563"/>
              <a:gd name="connsiteX135" fmla="*/ 1488630 w 1740780"/>
              <a:gd name="connsiteY135" fmla="*/ 1786370 h 4421563"/>
              <a:gd name="connsiteX136" fmla="*/ 1551735 w 1740780"/>
              <a:gd name="connsiteY136" fmla="*/ 1864323 h 4421563"/>
              <a:gd name="connsiteX137" fmla="*/ 1582669 w 1740780"/>
              <a:gd name="connsiteY137" fmla="*/ 1979397 h 4421563"/>
              <a:gd name="connsiteX138" fmla="*/ 1582669 w 1740780"/>
              <a:gd name="connsiteY138" fmla="*/ 2079622 h 4421563"/>
              <a:gd name="connsiteX139" fmla="*/ 1592568 w 1740780"/>
              <a:gd name="connsiteY139" fmla="*/ 2119218 h 4421563"/>
              <a:gd name="connsiteX140" fmla="*/ 1607416 w 1740780"/>
              <a:gd name="connsiteY140" fmla="*/ 2163763 h 4421563"/>
              <a:gd name="connsiteX141" fmla="*/ 1609891 w 1740780"/>
              <a:gd name="connsiteY141" fmla="*/ 2197171 h 4421563"/>
              <a:gd name="connsiteX142" fmla="*/ 1621027 w 1740780"/>
              <a:gd name="connsiteY142" fmla="*/ 2219443 h 4421563"/>
              <a:gd name="connsiteX143" fmla="*/ 1633401 w 1740780"/>
              <a:gd name="connsiteY143" fmla="*/ 2267700 h 4421563"/>
              <a:gd name="connsiteX144" fmla="*/ 1653198 w 1740780"/>
              <a:gd name="connsiteY144" fmla="*/ 2319669 h 4421563"/>
              <a:gd name="connsiteX145" fmla="*/ 1664334 w 1740780"/>
              <a:gd name="connsiteY145" fmla="*/ 2374113 h 4421563"/>
              <a:gd name="connsiteX146" fmla="*/ 1687844 w 1740780"/>
              <a:gd name="connsiteY146" fmla="*/ 2438455 h 4421563"/>
              <a:gd name="connsiteX147" fmla="*/ 1702692 w 1740780"/>
              <a:gd name="connsiteY147" fmla="*/ 2500323 h 4421563"/>
              <a:gd name="connsiteX148" fmla="*/ 1710116 w 1740780"/>
              <a:gd name="connsiteY148" fmla="*/ 2528782 h 4421563"/>
              <a:gd name="connsiteX149" fmla="*/ 1712591 w 1740780"/>
              <a:gd name="connsiteY149" fmla="*/ 2569614 h 4421563"/>
              <a:gd name="connsiteX150" fmla="*/ 1736101 w 1740780"/>
              <a:gd name="connsiteY150" fmla="*/ 2643856 h 4421563"/>
              <a:gd name="connsiteX151" fmla="*/ 1731151 w 1740780"/>
              <a:gd name="connsiteY151" fmla="*/ 2690875 h 4421563"/>
              <a:gd name="connsiteX152" fmla="*/ 1629689 w 1740780"/>
              <a:gd name="connsiteY152" fmla="*/ 2720571 h 4421563"/>
              <a:gd name="connsiteX153" fmla="*/ 1492342 w 1740780"/>
              <a:gd name="connsiteY153" fmla="*/ 2747793 h 4421563"/>
              <a:gd name="connsiteX154" fmla="*/ 1468833 w 1740780"/>
              <a:gd name="connsiteY154" fmla="*/ 2906174 h 4421563"/>
              <a:gd name="connsiteX155" fmla="*/ 1450272 w 1740780"/>
              <a:gd name="connsiteY155" fmla="*/ 3086828 h 4421563"/>
              <a:gd name="connsiteX156" fmla="*/ 1456459 w 1740780"/>
              <a:gd name="connsiteY156" fmla="*/ 3201902 h 4421563"/>
              <a:gd name="connsiteX157" fmla="*/ 1462646 w 1740780"/>
              <a:gd name="connsiteY157" fmla="*/ 3273668 h 4421563"/>
              <a:gd name="connsiteX158" fmla="*/ 1439136 w 1740780"/>
              <a:gd name="connsiteY158" fmla="*/ 3443186 h 4421563"/>
              <a:gd name="connsiteX159" fmla="*/ 1373556 w 1740780"/>
              <a:gd name="connsiteY159" fmla="*/ 3674571 h 4421563"/>
              <a:gd name="connsiteX160" fmla="*/ 1273331 w 1740780"/>
              <a:gd name="connsiteY160" fmla="*/ 3923279 h 4421563"/>
              <a:gd name="connsiteX161" fmla="*/ 1227549 w 1740780"/>
              <a:gd name="connsiteY161" fmla="*/ 4030928 h 4421563"/>
              <a:gd name="connsiteX162" fmla="*/ 1232498 w 1740780"/>
              <a:gd name="connsiteY162" fmla="*/ 4048251 h 4421563"/>
              <a:gd name="connsiteX163" fmla="*/ 1226311 w 1740780"/>
              <a:gd name="connsiteY163" fmla="*/ 4094033 h 4421563"/>
              <a:gd name="connsiteX164" fmla="*/ 1263432 w 1740780"/>
              <a:gd name="connsiteY164" fmla="*/ 4126205 h 4421563"/>
              <a:gd name="connsiteX165" fmla="*/ 1288179 w 1740780"/>
              <a:gd name="connsiteY165" fmla="*/ 4189310 h 4421563"/>
              <a:gd name="connsiteX166" fmla="*/ 1284467 w 1740780"/>
              <a:gd name="connsiteY166" fmla="*/ 4204158 h 4421563"/>
              <a:gd name="connsiteX167" fmla="*/ 1274568 w 1740780"/>
              <a:gd name="connsiteY167" fmla="*/ 4207870 h 4421563"/>
              <a:gd name="connsiteX168" fmla="*/ 1295603 w 1740780"/>
              <a:gd name="connsiteY168" fmla="*/ 4238804 h 4421563"/>
              <a:gd name="connsiteX169" fmla="*/ 1315401 w 1740780"/>
              <a:gd name="connsiteY169" fmla="*/ 4295722 h 4421563"/>
              <a:gd name="connsiteX170" fmla="*/ 1315401 w 1740780"/>
              <a:gd name="connsiteY170" fmla="*/ 4353878 h 4421563"/>
              <a:gd name="connsiteX171" fmla="*/ 1290654 w 1740780"/>
              <a:gd name="connsiteY171" fmla="*/ 4410796 h 4421563"/>
              <a:gd name="connsiteX172" fmla="*/ 1168156 w 1740780"/>
              <a:gd name="connsiteY172" fmla="*/ 4418220 h 4421563"/>
              <a:gd name="connsiteX173" fmla="*/ 1079066 w 1740780"/>
              <a:gd name="connsiteY173" fmla="*/ 4414508 h 4421563"/>
              <a:gd name="connsiteX174" fmla="*/ 1054319 w 1740780"/>
              <a:gd name="connsiteY174" fmla="*/ 4378625 h 4421563"/>
              <a:gd name="connsiteX175" fmla="*/ 1043183 w 1740780"/>
              <a:gd name="connsiteY175" fmla="*/ 4340267 h 4421563"/>
              <a:gd name="connsiteX176" fmla="*/ 1028335 w 1740780"/>
              <a:gd name="connsiteY176" fmla="*/ 4378625 h 4421563"/>
              <a:gd name="connsiteX177" fmla="*/ 987502 w 1740780"/>
              <a:gd name="connsiteY177" fmla="*/ 4410796 h 4421563"/>
              <a:gd name="connsiteX178" fmla="*/ 871191 w 1740780"/>
              <a:gd name="connsiteY178" fmla="*/ 4412033 h 4421563"/>
              <a:gd name="connsiteX179" fmla="*/ 792000 w 1740780"/>
              <a:gd name="connsiteY179" fmla="*/ 4374913 h 4421563"/>
              <a:gd name="connsiteX180" fmla="*/ 773440 w 1740780"/>
              <a:gd name="connsiteY180" fmla="*/ 4300672 h 4421563"/>
              <a:gd name="connsiteX181" fmla="*/ 788288 w 1740780"/>
              <a:gd name="connsiteY181" fmla="*/ 4242516 h 4421563"/>
              <a:gd name="connsiteX182" fmla="*/ 805611 w 1740780"/>
              <a:gd name="connsiteY182" fmla="*/ 4173224 h 4421563"/>
              <a:gd name="connsiteX183" fmla="*/ 799425 w 1740780"/>
              <a:gd name="connsiteY183" fmla="*/ 4141053 h 4421563"/>
              <a:gd name="connsiteX184" fmla="*/ 821697 w 1740780"/>
              <a:gd name="connsiteY184" fmla="*/ 4103932 h 4421563"/>
              <a:gd name="connsiteX185" fmla="*/ 820460 w 1740780"/>
              <a:gd name="connsiteY185" fmla="*/ 4069286 h 4421563"/>
              <a:gd name="connsiteX186" fmla="*/ 850156 w 1740780"/>
              <a:gd name="connsiteY186" fmla="*/ 4022267 h 4421563"/>
              <a:gd name="connsiteX187" fmla="*/ 866242 w 1740780"/>
              <a:gd name="connsiteY187" fmla="*/ 4002469 h 4421563"/>
              <a:gd name="connsiteX188" fmla="*/ 863767 w 1740780"/>
              <a:gd name="connsiteY188" fmla="*/ 3940602 h 4421563"/>
              <a:gd name="connsiteX189" fmla="*/ 879852 w 1740780"/>
              <a:gd name="connsiteY189" fmla="*/ 3904718 h 4421563"/>
              <a:gd name="connsiteX190" fmla="*/ 882327 w 1740780"/>
              <a:gd name="connsiteY190" fmla="*/ 3842851 h 4421563"/>
              <a:gd name="connsiteX191" fmla="*/ 869954 w 1740780"/>
              <a:gd name="connsiteY191" fmla="*/ 3647349 h 4421563"/>
              <a:gd name="connsiteX192" fmla="*/ 892226 w 1740780"/>
              <a:gd name="connsiteY192" fmla="*/ 3381318 h 4421563"/>
              <a:gd name="connsiteX193" fmla="*/ 950382 w 1740780"/>
              <a:gd name="connsiteY193" fmla="*/ 3235310 h 4421563"/>
              <a:gd name="connsiteX194" fmla="*/ 982553 w 1740780"/>
              <a:gd name="connsiteY194" fmla="*/ 3166019 h 4421563"/>
              <a:gd name="connsiteX195" fmla="*/ 961518 w 1740780"/>
              <a:gd name="connsiteY195" fmla="*/ 3049707 h 4421563"/>
              <a:gd name="connsiteX196" fmla="*/ 895938 w 1740780"/>
              <a:gd name="connsiteY196" fmla="*/ 2870291 h 4421563"/>
              <a:gd name="connsiteX197" fmla="*/ 857580 w 1740780"/>
              <a:gd name="connsiteY197" fmla="*/ 2773778 h 4421563"/>
              <a:gd name="connsiteX198" fmla="*/ 829121 w 1740780"/>
              <a:gd name="connsiteY198" fmla="*/ 2775015 h 4421563"/>
              <a:gd name="connsiteX199" fmla="*/ 816747 w 1740780"/>
              <a:gd name="connsiteY199" fmla="*/ 2766353 h 4421563"/>
              <a:gd name="connsiteX200" fmla="*/ 817985 w 1740780"/>
              <a:gd name="connsiteY200" fmla="*/ 2760167 h 4421563"/>
              <a:gd name="connsiteX201" fmla="*/ 810561 w 1740780"/>
              <a:gd name="connsiteY201" fmla="*/ 2750268 h 4421563"/>
              <a:gd name="connsiteX202" fmla="*/ 811798 w 1740780"/>
              <a:gd name="connsiteY202" fmla="*/ 2740369 h 4421563"/>
              <a:gd name="connsiteX203" fmla="*/ 808086 w 1740780"/>
              <a:gd name="connsiteY203" fmla="*/ 2731708 h 4421563"/>
              <a:gd name="connsiteX204" fmla="*/ 788288 w 1740780"/>
              <a:gd name="connsiteY204" fmla="*/ 2734182 h 4421563"/>
              <a:gd name="connsiteX205" fmla="*/ 772203 w 1740780"/>
              <a:gd name="connsiteY205" fmla="*/ 2740369 h 4421563"/>
              <a:gd name="connsiteX206" fmla="*/ 759829 w 1740780"/>
              <a:gd name="connsiteY206" fmla="*/ 2766353 h 4421563"/>
              <a:gd name="connsiteX207" fmla="*/ 748693 w 1740780"/>
              <a:gd name="connsiteY207" fmla="*/ 2783677 h 4421563"/>
              <a:gd name="connsiteX208" fmla="*/ 736320 w 1740780"/>
              <a:gd name="connsiteY208" fmla="*/ 2814610 h 4421563"/>
              <a:gd name="connsiteX209" fmla="*/ 715285 w 1740780"/>
              <a:gd name="connsiteY209" fmla="*/ 2867816 h 4421563"/>
              <a:gd name="connsiteX210" fmla="*/ 712810 w 1740780"/>
              <a:gd name="connsiteY210" fmla="*/ 2885139 h 4421563"/>
              <a:gd name="connsiteX211" fmla="*/ 707860 w 1740780"/>
              <a:gd name="connsiteY211" fmla="*/ 2893801 h 4421563"/>
              <a:gd name="connsiteX212" fmla="*/ 706623 w 1740780"/>
              <a:gd name="connsiteY212" fmla="*/ 2911124 h 4421563"/>
              <a:gd name="connsiteX213" fmla="*/ 696724 w 1740780"/>
              <a:gd name="connsiteY213" fmla="*/ 2917310 h 4421563"/>
              <a:gd name="connsiteX214" fmla="*/ 558140 w 1740780"/>
              <a:gd name="connsiteY214" fmla="*/ 2907412 h 4421563"/>
              <a:gd name="connsiteX215" fmla="*/ 419556 w 1740780"/>
              <a:gd name="connsiteY215" fmla="*/ 2888852 h 4421563"/>
              <a:gd name="connsiteX216" fmla="*/ 392334 w 1740780"/>
              <a:gd name="connsiteY216" fmla="*/ 2883902 h 4421563"/>
              <a:gd name="connsiteX217" fmla="*/ 361401 w 1740780"/>
              <a:gd name="connsiteY217" fmla="*/ 2860392 h 4421563"/>
              <a:gd name="connsiteX218" fmla="*/ 320568 w 1740780"/>
              <a:gd name="connsiteY218" fmla="*/ 2838120 h 4421563"/>
              <a:gd name="connsiteX219" fmla="*/ 264887 w 1740780"/>
              <a:gd name="connsiteY219" fmla="*/ 2755217 h 4421563"/>
              <a:gd name="connsiteX220" fmla="*/ 153525 w 1740780"/>
              <a:gd name="connsiteY220" fmla="*/ 2584463 h 4421563"/>
              <a:gd name="connsiteX221" fmla="*/ 58249 w 1740780"/>
              <a:gd name="connsiteY221" fmla="*/ 2433506 h 4421563"/>
              <a:gd name="connsiteX222" fmla="*/ 14942 w 1740780"/>
              <a:gd name="connsiteY222" fmla="*/ 2353078 h 4421563"/>
              <a:gd name="connsiteX223" fmla="*/ 93 w 1740780"/>
              <a:gd name="connsiteY223" fmla="*/ 2280074 h 4421563"/>
              <a:gd name="connsiteX224" fmla="*/ 24840 w 1740780"/>
              <a:gd name="connsiteY224" fmla="*/ 2229342 h 4421563"/>
              <a:gd name="connsiteX225" fmla="*/ 55774 w 1740780"/>
              <a:gd name="connsiteY225" fmla="*/ 2215731 h 4421563"/>
              <a:gd name="connsiteX226" fmla="*/ 80521 w 1740780"/>
              <a:gd name="connsiteY226" fmla="*/ 2189747 h 4421563"/>
              <a:gd name="connsiteX227" fmla="*/ 102794 w 1740780"/>
              <a:gd name="connsiteY227" fmla="*/ 2174899 h 4421563"/>
              <a:gd name="connsiteX228" fmla="*/ 183222 w 1740780"/>
              <a:gd name="connsiteY228" fmla="*/ 2101895 h 4421563"/>
              <a:gd name="connsiteX229" fmla="*/ 272311 w 1740780"/>
              <a:gd name="connsiteY229" fmla="*/ 2028891 h 4421563"/>
              <a:gd name="connsiteX230" fmla="*/ 266124 w 1740780"/>
              <a:gd name="connsiteY230" fmla="*/ 1991770 h 4421563"/>
              <a:gd name="connsiteX231" fmla="*/ 350264 w 1740780"/>
              <a:gd name="connsiteY231" fmla="*/ 1844525 h 4421563"/>
              <a:gd name="connsiteX232" fmla="*/ 450490 w 1740780"/>
              <a:gd name="connsiteY232" fmla="*/ 1714603 h 4421563"/>
              <a:gd name="connsiteX233" fmla="*/ 457914 w 1740780"/>
              <a:gd name="connsiteY233" fmla="*/ 1702230 h 4421563"/>
              <a:gd name="connsiteX234" fmla="*/ 462863 w 1740780"/>
              <a:gd name="connsiteY234" fmla="*/ 1670059 h 4421563"/>
              <a:gd name="connsiteX235" fmla="*/ 456677 w 1740780"/>
              <a:gd name="connsiteY235" fmla="*/ 1571070 h 4421563"/>
              <a:gd name="connsiteX236" fmla="*/ 456677 w 1740780"/>
              <a:gd name="connsiteY236" fmla="*/ 1385467 h 4421563"/>
              <a:gd name="connsiteX237" fmla="*/ 461626 w 1740780"/>
              <a:gd name="connsiteY237" fmla="*/ 1314937 h 4421563"/>
              <a:gd name="connsiteX238" fmla="*/ 426980 w 1740780"/>
              <a:gd name="connsiteY238" fmla="*/ 1277817 h 4421563"/>
              <a:gd name="connsiteX239" fmla="*/ 386148 w 1740780"/>
              <a:gd name="connsiteY239" fmla="*/ 1241933 h 4421563"/>
              <a:gd name="connsiteX240" fmla="*/ 377486 w 1740780"/>
              <a:gd name="connsiteY240" fmla="*/ 1224610 h 4421563"/>
              <a:gd name="connsiteX241" fmla="*/ 407183 w 1740780"/>
              <a:gd name="connsiteY241" fmla="*/ 1139233 h 4421563"/>
              <a:gd name="connsiteX242" fmla="*/ 435642 w 1740780"/>
              <a:gd name="connsiteY242" fmla="*/ 1074891 h 4421563"/>
              <a:gd name="connsiteX243" fmla="*/ 445541 w 1740780"/>
              <a:gd name="connsiteY243" fmla="*/ 1016735 h 4421563"/>
              <a:gd name="connsiteX244" fmla="*/ 471525 w 1740780"/>
              <a:gd name="connsiteY244" fmla="*/ 962292 h 4421563"/>
              <a:gd name="connsiteX245" fmla="*/ 482661 w 1740780"/>
              <a:gd name="connsiteY245" fmla="*/ 940019 h 4421563"/>
              <a:gd name="connsiteX246" fmla="*/ 497509 w 1740780"/>
              <a:gd name="connsiteY246" fmla="*/ 926408 h 4421563"/>
              <a:gd name="connsiteX247" fmla="*/ 517307 w 1740780"/>
              <a:gd name="connsiteY247" fmla="*/ 906611 h 4421563"/>
              <a:gd name="connsiteX248" fmla="*/ 537105 w 1740780"/>
              <a:gd name="connsiteY248" fmla="*/ 899187 h 4421563"/>
              <a:gd name="connsiteX249" fmla="*/ 544529 w 1740780"/>
              <a:gd name="connsiteY249" fmla="*/ 889288 h 4421563"/>
              <a:gd name="connsiteX250" fmla="*/ 569276 w 1740780"/>
              <a:gd name="connsiteY250" fmla="*/ 883101 h 4421563"/>
              <a:gd name="connsiteX251" fmla="*/ 590311 w 1740780"/>
              <a:gd name="connsiteY251" fmla="*/ 863303 h 4421563"/>
              <a:gd name="connsiteX252" fmla="*/ 636094 w 1740780"/>
              <a:gd name="connsiteY252" fmla="*/ 863303 h 4421563"/>
              <a:gd name="connsiteX253" fmla="*/ 652180 w 1740780"/>
              <a:gd name="connsiteY253" fmla="*/ 867015 h 4421563"/>
              <a:gd name="connsiteX254" fmla="*/ 658366 w 1740780"/>
              <a:gd name="connsiteY254" fmla="*/ 862066 h 4421563"/>
              <a:gd name="connsiteX255" fmla="*/ 668265 w 1740780"/>
              <a:gd name="connsiteY255" fmla="*/ 854642 h 4421563"/>
              <a:gd name="connsiteX256" fmla="*/ 667028 w 1740780"/>
              <a:gd name="connsiteY256" fmla="*/ 724720 h 4421563"/>
              <a:gd name="connsiteX257" fmla="*/ 683113 w 1740780"/>
              <a:gd name="connsiteY257" fmla="*/ 566339 h 4421563"/>
              <a:gd name="connsiteX258" fmla="*/ 681876 w 1740780"/>
              <a:gd name="connsiteY258" fmla="*/ 480961 h 4421563"/>
              <a:gd name="connsiteX259" fmla="*/ 669502 w 1740780"/>
              <a:gd name="connsiteY259" fmla="*/ 525506 h 4421563"/>
              <a:gd name="connsiteX260" fmla="*/ 684351 w 1740780"/>
              <a:gd name="connsiteY260" fmla="*/ 453739 h 4421563"/>
              <a:gd name="connsiteX261" fmla="*/ 673215 w 1740780"/>
              <a:gd name="connsiteY261" fmla="*/ 420331 h 4421563"/>
              <a:gd name="connsiteX262" fmla="*/ 667028 w 1740780"/>
              <a:gd name="connsiteY262" fmla="*/ 373312 h 4421563"/>
              <a:gd name="connsiteX263" fmla="*/ 648467 w 1740780"/>
              <a:gd name="connsiteY263" fmla="*/ 188946 h 4421563"/>
              <a:gd name="connsiteX264" fmla="*/ 680639 w 1740780"/>
              <a:gd name="connsiteY264" fmla="*/ 89958 h 4421563"/>
              <a:gd name="connsiteX265" fmla="*/ 737557 w 1740780"/>
              <a:gd name="connsiteY265" fmla="*/ 39226 h 4421563"/>
              <a:gd name="connsiteX266" fmla="*/ 808086 w 1740780"/>
              <a:gd name="connsiteY266" fmla="*/ 24378 h 4421563"/>
              <a:gd name="connsiteX267" fmla="*/ 871191 w 1740780"/>
              <a:gd name="connsiteY267"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8131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64812 w 1740780"/>
              <a:gd name="connsiteY60" fmla="*/ 1430967 h 4421563"/>
              <a:gd name="connsiteX61" fmla="*/ 1133856 w 1740780"/>
              <a:gd name="connsiteY61" fmla="*/ 1435730 h 4421563"/>
              <a:gd name="connsiteX62" fmla="*/ 1131104 w 1740780"/>
              <a:gd name="connsiteY62" fmla="*/ 1464304 h 4421563"/>
              <a:gd name="connsiteX63" fmla="*/ 1207304 w 1740780"/>
              <a:gd name="connsiteY63" fmla="*/ 1478592 h 4421563"/>
              <a:gd name="connsiteX64" fmla="*/ 1208131 w 1740780"/>
              <a:gd name="connsiteY64" fmla="*/ 1418905 h 4421563"/>
              <a:gd name="connsiteX65" fmla="*/ 1462646 w 1740780"/>
              <a:gd name="connsiteY65" fmla="*/ 1309988 h 4421563"/>
              <a:gd name="connsiteX66" fmla="*/ 1460171 w 1740780"/>
              <a:gd name="connsiteY66" fmla="*/ 1360719 h 4421563"/>
              <a:gd name="connsiteX67" fmla="*/ 1484918 w 1740780"/>
              <a:gd name="connsiteY67" fmla="*/ 1404028 h 4421563"/>
              <a:gd name="connsiteX68" fmla="*/ 1497292 w 1740780"/>
              <a:gd name="connsiteY68" fmla="*/ 1422588 h 4421563"/>
              <a:gd name="connsiteX69" fmla="*/ 1484918 w 1740780"/>
              <a:gd name="connsiteY69" fmla="*/ 1365669 h 4421563"/>
              <a:gd name="connsiteX70" fmla="*/ 1462646 w 1740780"/>
              <a:gd name="connsiteY70" fmla="*/ 1309988 h 4421563"/>
              <a:gd name="connsiteX71" fmla="*/ 1138247 w 1740780"/>
              <a:gd name="connsiteY71" fmla="*/ 826131 h 4421563"/>
              <a:gd name="connsiteX72" fmla="*/ 764392 w 1740780"/>
              <a:gd name="connsiteY72" fmla="*/ 885661 h 4421563"/>
              <a:gd name="connsiteX73" fmla="*/ 623896 w 1740780"/>
              <a:gd name="connsiteY73" fmla="*/ 933286 h 4421563"/>
              <a:gd name="connsiteX74" fmla="*/ 785821 w 1740780"/>
              <a:gd name="connsiteY74" fmla="*/ 1566699 h 4421563"/>
              <a:gd name="connsiteX75" fmla="*/ 942986 w 1740780"/>
              <a:gd name="connsiteY75" fmla="*/ 1500023 h 4421563"/>
              <a:gd name="connsiteX76" fmla="*/ 984048 w 1740780"/>
              <a:gd name="connsiteY76" fmla="*/ 1447123 h 4421563"/>
              <a:gd name="connsiteX77" fmla="*/ 1041688 w 1740780"/>
              <a:gd name="connsiteY77" fmla="*/ 1439665 h 4421563"/>
              <a:gd name="connsiteX78" fmla="*/ 1038606 w 1740780"/>
              <a:gd name="connsiteY78" fmla="*/ 1438110 h 4421563"/>
              <a:gd name="connsiteX79" fmla="*/ 1076707 w 1740780"/>
              <a:gd name="connsiteY79" fmla="*/ 1390486 h 4421563"/>
              <a:gd name="connsiteX80" fmla="*/ 1148143 w 1740780"/>
              <a:gd name="connsiteY80" fmla="*/ 1354768 h 4421563"/>
              <a:gd name="connsiteX81" fmla="*/ 1226759 w 1740780"/>
              <a:gd name="connsiteY81" fmla="*/ 1341446 h 4421563"/>
              <a:gd name="connsiteX82" fmla="*/ 1138247 w 1740780"/>
              <a:gd name="connsiteY82" fmla="*/ 826131 h 4421563"/>
              <a:gd name="connsiteX83" fmla="*/ 1112475 w 1740780"/>
              <a:gd name="connsiteY83" fmla="*/ 290409 h 4421563"/>
              <a:gd name="connsiteX84" fmla="*/ 1116187 w 1740780"/>
              <a:gd name="connsiteY84" fmla="*/ 305257 h 4421563"/>
              <a:gd name="connsiteX85" fmla="*/ 1116187 w 1740780"/>
              <a:gd name="connsiteY85" fmla="*/ 295358 h 4421563"/>
              <a:gd name="connsiteX86" fmla="*/ 1112475 w 1740780"/>
              <a:gd name="connsiteY86" fmla="*/ 290409 h 4421563"/>
              <a:gd name="connsiteX87" fmla="*/ 871191 w 1740780"/>
              <a:gd name="connsiteY87" fmla="*/ 868 h 4421563"/>
              <a:gd name="connsiteX88" fmla="*/ 949144 w 1740780"/>
              <a:gd name="connsiteY88" fmla="*/ 24378 h 4421563"/>
              <a:gd name="connsiteX89" fmla="*/ 999876 w 1740780"/>
              <a:gd name="connsiteY89" fmla="*/ 62736 h 4421563"/>
              <a:gd name="connsiteX90" fmla="*/ 1035759 w 1740780"/>
              <a:gd name="connsiteY90" fmla="*/ 99857 h 4421563"/>
              <a:gd name="connsiteX91" fmla="*/ 1045658 w 1740780"/>
              <a:gd name="connsiteY91" fmla="*/ 120892 h 4421563"/>
              <a:gd name="connsiteX92" fmla="*/ 1095152 w 1740780"/>
              <a:gd name="connsiteY92" fmla="*/ 185234 h 4421563"/>
              <a:gd name="connsiteX93" fmla="*/ 1106288 w 1740780"/>
              <a:gd name="connsiteY93" fmla="*/ 218642 h 4421563"/>
              <a:gd name="connsiteX94" fmla="*/ 1093915 w 1740780"/>
              <a:gd name="connsiteY94" fmla="*/ 187709 h 4421563"/>
              <a:gd name="connsiteX95" fmla="*/ 1107526 w 1740780"/>
              <a:gd name="connsiteY95" fmla="*/ 248339 h 4421563"/>
              <a:gd name="connsiteX96" fmla="*/ 1093915 w 1740780"/>
              <a:gd name="connsiteY96" fmla="*/ 198845 h 4421563"/>
              <a:gd name="connsiteX97" fmla="*/ 1076592 w 1740780"/>
              <a:gd name="connsiteY97" fmla="*/ 183997 h 4421563"/>
              <a:gd name="connsiteX98" fmla="*/ 1097627 w 1740780"/>
              <a:gd name="connsiteY98" fmla="*/ 228541 h 4421563"/>
              <a:gd name="connsiteX99" fmla="*/ 1110000 w 1740780"/>
              <a:gd name="connsiteY99" fmla="*/ 273086 h 4421563"/>
              <a:gd name="connsiteX100" fmla="*/ 1127323 w 1740780"/>
              <a:gd name="connsiteY100" fmla="*/ 306494 h 4421563"/>
              <a:gd name="connsiteX101" fmla="*/ 1117424 w 1740780"/>
              <a:gd name="connsiteY101" fmla="*/ 316393 h 4421563"/>
              <a:gd name="connsiteX102" fmla="*/ 1117424 w 1740780"/>
              <a:gd name="connsiteY102" fmla="*/ 333716 h 4421563"/>
              <a:gd name="connsiteX103" fmla="*/ 1117424 w 1740780"/>
              <a:gd name="connsiteY103" fmla="*/ 354751 h 4421563"/>
              <a:gd name="connsiteX104" fmla="*/ 1134747 w 1740780"/>
              <a:gd name="connsiteY104" fmla="*/ 438891 h 4421563"/>
              <a:gd name="connsiteX105" fmla="*/ 1158257 w 1740780"/>
              <a:gd name="connsiteY105" fmla="*/ 579950 h 4421563"/>
              <a:gd name="connsiteX106" fmla="*/ 1237448 w 1740780"/>
              <a:gd name="connsiteY106" fmla="*/ 692549 h 4421563"/>
              <a:gd name="connsiteX107" fmla="*/ 1299315 w 1740780"/>
              <a:gd name="connsiteY107" fmla="*/ 737093 h 4421563"/>
              <a:gd name="connsiteX108" fmla="*/ 1337673 w 1740780"/>
              <a:gd name="connsiteY108" fmla="*/ 737093 h 4421563"/>
              <a:gd name="connsiteX109" fmla="*/ 1379743 w 1740780"/>
              <a:gd name="connsiteY109" fmla="*/ 749467 h 4421563"/>
              <a:gd name="connsiteX110" fmla="*/ 1428000 w 1740780"/>
              <a:gd name="connsiteY110" fmla="*/ 738331 h 4421563"/>
              <a:gd name="connsiteX111" fmla="*/ 1550498 w 1740780"/>
              <a:gd name="connsiteY111" fmla="*/ 780401 h 4421563"/>
              <a:gd name="connsiteX112" fmla="*/ 1629689 w 1740780"/>
              <a:gd name="connsiteY112" fmla="*/ 833607 h 4421563"/>
              <a:gd name="connsiteX113" fmla="*/ 1642062 w 1740780"/>
              <a:gd name="connsiteY113" fmla="*/ 852167 h 4421563"/>
              <a:gd name="connsiteX114" fmla="*/ 1612366 w 1740780"/>
              <a:gd name="connsiteY114" fmla="*/ 915272 h 4421563"/>
              <a:gd name="connsiteX115" fmla="*/ 1634638 w 1740780"/>
              <a:gd name="connsiteY115" fmla="*/ 927646 h 4421563"/>
              <a:gd name="connsiteX116" fmla="*/ 1649486 w 1740780"/>
              <a:gd name="connsiteY116" fmla="*/ 949918 h 4421563"/>
              <a:gd name="connsiteX117" fmla="*/ 1637113 w 1740780"/>
              <a:gd name="connsiteY117" fmla="*/ 1010548 h 4421563"/>
              <a:gd name="connsiteX118" fmla="*/ 1603704 w 1740780"/>
              <a:gd name="connsiteY118" fmla="*/ 1069941 h 4421563"/>
              <a:gd name="connsiteX119" fmla="*/ 1637113 w 1740780"/>
              <a:gd name="connsiteY119" fmla="*/ 1227085 h 4421563"/>
              <a:gd name="connsiteX120" fmla="*/ 1674233 w 1740780"/>
              <a:gd name="connsiteY120" fmla="*/ 1426300 h 4421563"/>
              <a:gd name="connsiteX121" fmla="*/ 1697743 w 1740780"/>
              <a:gd name="connsiteY121" fmla="*/ 1543849 h 4421563"/>
              <a:gd name="connsiteX122" fmla="*/ 1681657 w 1740780"/>
              <a:gd name="connsiteY122" fmla="*/ 1595818 h 4421563"/>
              <a:gd name="connsiteX123" fmla="*/ 1644537 w 1740780"/>
              <a:gd name="connsiteY123" fmla="*/ 1629226 h 4421563"/>
              <a:gd name="connsiteX124" fmla="*/ 1618552 w 1740780"/>
              <a:gd name="connsiteY124" fmla="*/ 1630463 h 4421563"/>
              <a:gd name="connsiteX125" fmla="*/ 1586381 w 1740780"/>
              <a:gd name="connsiteY125" fmla="*/ 1639125 h 4421563"/>
              <a:gd name="connsiteX126" fmla="*/ 1560397 w 1740780"/>
              <a:gd name="connsiteY126" fmla="*/ 1645312 h 4421563"/>
              <a:gd name="connsiteX127" fmla="*/ 1562872 w 1740780"/>
              <a:gd name="connsiteY127" fmla="*/ 1677483 h 4421563"/>
              <a:gd name="connsiteX128" fmla="*/ 1601229 w 1740780"/>
              <a:gd name="connsiteY128" fmla="*/ 1705942 h 4421563"/>
              <a:gd name="connsiteX129" fmla="*/ 1582669 w 1740780"/>
              <a:gd name="connsiteY129" fmla="*/ 1736876 h 4421563"/>
              <a:gd name="connsiteX130" fmla="*/ 1564109 w 1740780"/>
              <a:gd name="connsiteY130" fmla="*/ 1745537 h 4421563"/>
              <a:gd name="connsiteX131" fmla="*/ 1561634 w 1740780"/>
              <a:gd name="connsiteY131" fmla="*/ 1766572 h 4421563"/>
              <a:gd name="connsiteX132" fmla="*/ 1543074 w 1740780"/>
              <a:gd name="connsiteY132" fmla="*/ 1777708 h 4421563"/>
              <a:gd name="connsiteX133" fmla="*/ 1509665 w 1740780"/>
              <a:gd name="connsiteY133" fmla="*/ 1771522 h 4421563"/>
              <a:gd name="connsiteX134" fmla="*/ 1502241 w 1740780"/>
              <a:gd name="connsiteY134" fmla="*/ 1777708 h 4421563"/>
              <a:gd name="connsiteX135" fmla="*/ 1488630 w 1740780"/>
              <a:gd name="connsiteY135" fmla="*/ 1786370 h 4421563"/>
              <a:gd name="connsiteX136" fmla="*/ 1551735 w 1740780"/>
              <a:gd name="connsiteY136" fmla="*/ 1864323 h 4421563"/>
              <a:gd name="connsiteX137" fmla="*/ 1582669 w 1740780"/>
              <a:gd name="connsiteY137" fmla="*/ 1979397 h 4421563"/>
              <a:gd name="connsiteX138" fmla="*/ 1582669 w 1740780"/>
              <a:gd name="connsiteY138" fmla="*/ 2079622 h 4421563"/>
              <a:gd name="connsiteX139" fmla="*/ 1592568 w 1740780"/>
              <a:gd name="connsiteY139" fmla="*/ 2119218 h 4421563"/>
              <a:gd name="connsiteX140" fmla="*/ 1607416 w 1740780"/>
              <a:gd name="connsiteY140" fmla="*/ 2163763 h 4421563"/>
              <a:gd name="connsiteX141" fmla="*/ 1609891 w 1740780"/>
              <a:gd name="connsiteY141" fmla="*/ 2197171 h 4421563"/>
              <a:gd name="connsiteX142" fmla="*/ 1621027 w 1740780"/>
              <a:gd name="connsiteY142" fmla="*/ 2219443 h 4421563"/>
              <a:gd name="connsiteX143" fmla="*/ 1633401 w 1740780"/>
              <a:gd name="connsiteY143" fmla="*/ 2267700 h 4421563"/>
              <a:gd name="connsiteX144" fmla="*/ 1653198 w 1740780"/>
              <a:gd name="connsiteY144" fmla="*/ 2319669 h 4421563"/>
              <a:gd name="connsiteX145" fmla="*/ 1664334 w 1740780"/>
              <a:gd name="connsiteY145" fmla="*/ 2374113 h 4421563"/>
              <a:gd name="connsiteX146" fmla="*/ 1687844 w 1740780"/>
              <a:gd name="connsiteY146" fmla="*/ 2438455 h 4421563"/>
              <a:gd name="connsiteX147" fmla="*/ 1702692 w 1740780"/>
              <a:gd name="connsiteY147" fmla="*/ 2500323 h 4421563"/>
              <a:gd name="connsiteX148" fmla="*/ 1710116 w 1740780"/>
              <a:gd name="connsiteY148" fmla="*/ 2528782 h 4421563"/>
              <a:gd name="connsiteX149" fmla="*/ 1712591 w 1740780"/>
              <a:gd name="connsiteY149" fmla="*/ 2569614 h 4421563"/>
              <a:gd name="connsiteX150" fmla="*/ 1736101 w 1740780"/>
              <a:gd name="connsiteY150" fmla="*/ 2643856 h 4421563"/>
              <a:gd name="connsiteX151" fmla="*/ 1731151 w 1740780"/>
              <a:gd name="connsiteY151" fmla="*/ 2690875 h 4421563"/>
              <a:gd name="connsiteX152" fmla="*/ 1629689 w 1740780"/>
              <a:gd name="connsiteY152" fmla="*/ 2720571 h 4421563"/>
              <a:gd name="connsiteX153" fmla="*/ 1492342 w 1740780"/>
              <a:gd name="connsiteY153" fmla="*/ 2747793 h 4421563"/>
              <a:gd name="connsiteX154" fmla="*/ 1468833 w 1740780"/>
              <a:gd name="connsiteY154" fmla="*/ 2906174 h 4421563"/>
              <a:gd name="connsiteX155" fmla="*/ 1450272 w 1740780"/>
              <a:gd name="connsiteY155" fmla="*/ 3086828 h 4421563"/>
              <a:gd name="connsiteX156" fmla="*/ 1456459 w 1740780"/>
              <a:gd name="connsiteY156" fmla="*/ 3201902 h 4421563"/>
              <a:gd name="connsiteX157" fmla="*/ 1462646 w 1740780"/>
              <a:gd name="connsiteY157" fmla="*/ 3273668 h 4421563"/>
              <a:gd name="connsiteX158" fmla="*/ 1439136 w 1740780"/>
              <a:gd name="connsiteY158" fmla="*/ 3443186 h 4421563"/>
              <a:gd name="connsiteX159" fmla="*/ 1373556 w 1740780"/>
              <a:gd name="connsiteY159" fmla="*/ 3674571 h 4421563"/>
              <a:gd name="connsiteX160" fmla="*/ 1273331 w 1740780"/>
              <a:gd name="connsiteY160" fmla="*/ 3923279 h 4421563"/>
              <a:gd name="connsiteX161" fmla="*/ 1227549 w 1740780"/>
              <a:gd name="connsiteY161" fmla="*/ 4030928 h 4421563"/>
              <a:gd name="connsiteX162" fmla="*/ 1232498 w 1740780"/>
              <a:gd name="connsiteY162" fmla="*/ 4048251 h 4421563"/>
              <a:gd name="connsiteX163" fmla="*/ 1226311 w 1740780"/>
              <a:gd name="connsiteY163" fmla="*/ 4094033 h 4421563"/>
              <a:gd name="connsiteX164" fmla="*/ 1263432 w 1740780"/>
              <a:gd name="connsiteY164" fmla="*/ 4126205 h 4421563"/>
              <a:gd name="connsiteX165" fmla="*/ 1288179 w 1740780"/>
              <a:gd name="connsiteY165" fmla="*/ 4189310 h 4421563"/>
              <a:gd name="connsiteX166" fmla="*/ 1284467 w 1740780"/>
              <a:gd name="connsiteY166" fmla="*/ 4204158 h 4421563"/>
              <a:gd name="connsiteX167" fmla="*/ 1274568 w 1740780"/>
              <a:gd name="connsiteY167" fmla="*/ 4207870 h 4421563"/>
              <a:gd name="connsiteX168" fmla="*/ 1295603 w 1740780"/>
              <a:gd name="connsiteY168" fmla="*/ 4238804 h 4421563"/>
              <a:gd name="connsiteX169" fmla="*/ 1315401 w 1740780"/>
              <a:gd name="connsiteY169" fmla="*/ 4295722 h 4421563"/>
              <a:gd name="connsiteX170" fmla="*/ 1315401 w 1740780"/>
              <a:gd name="connsiteY170" fmla="*/ 4353878 h 4421563"/>
              <a:gd name="connsiteX171" fmla="*/ 1290654 w 1740780"/>
              <a:gd name="connsiteY171" fmla="*/ 4410796 h 4421563"/>
              <a:gd name="connsiteX172" fmla="*/ 1168156 w 1740780"/>
              <a:gd name="connsiteY172" fmla="*/ 4418220 h 4421563"/>
              <a:gd name="connsiteX173" fmla="*/ 1079066 w 1740780"/>
              <a:gd name="connsiteY173" fmla="*/ 4414508 h 4421563"/>
              <a:gd name="connsiteX174" fmla="*/ 1054319 w 1740780"/>
              <a:gd name="connsiteY174" fmla="*/ 4378625 h 4421563"/>
              <a:gd name="connsiteX175" fmla="*/ 1043183 w 1740780"/>
              <a:gd name="connsiteY175" fmla="*/ 4340267 h 4421563"/>
              <a:gd name="connsiteX176" fmla="*/ 1028335 w 1740780"/>
              <a:gd name="connsiteY176" fmla="*/ 4378625 h 4421563"/>
              <a:gd name="connsiteX177" fmla="*/ 987502 w 1740780"/>
              <a:gd name="connsiteY177" fmla="*/ 4410796 h 4421563"/>
              <a:gd name="connsiteX178" fmla="*/ 871191 w 1740780"/>
              <a:gd name="connsiteY178" fmla="*/ 4412033 h 4421563"/>
              <a:gd name="connsiteX179" fmla="*/ 792000 w 1740780"/>
              <a:gd name="connsiteY179" fmla="*/ 4374913 h 4421563"/>
              <a:gd name="connsiteX180" fmla="*/ 773440 w 1740780"/>
              <a:gd name="connsiteY180" fmla="*/ 4300672 h 4421563"/>
              <a:gd name="connsiteX181" fmla="*/ 788288 w 1740780"/>
              <a:gd name="connsiteY181" fmla="*/ 4242516 h 4421563"/>
              <a:gd name="connsiteX182" fmla="*/ 805611 w 1740780"/>
              <a:gd name="connsiteY182" fmla="*/ 4173224 h 4421563"/>
              <a:gd name="connsiteX183" fmla="*/ 799425 w 1740780"/>
              <a:gd name="connsiteY183" fmla="*/ 4141053 h 4421563"/>
              <a:gd name="connsiteX184" fmla="*/ 821697 w 1740780"/>
              <a:gd name="connsiteY184" fmla="*/ 4103932 h 4421563"/>
              <a:gd name="connsiteX185" fmla="*/ 820460 w 1740780"/>
              <a:gd name="connsiteY185" fmla="*/ 4069286 h 4421563"/>
              <a:gd name="connsiteX186" fmla="*/ 850156 w 1740780"/>
              <a:gd name="connsiteY186" fmla="*/ 4022267 h 4421563"/>
              <a:gd name="connsiteX187" fmla="*/ 866242 w 1740780"/>
              <a:gd name="connsiteY187" fmla="*/ 4002469 h 4421563"/>
              <a:gd name="connsiteX188" fmla="*/ 863767 w 1740780"/>
              <a:gd name="connsiteY188" fmla="*/ 3940602 h 4421563"/>
              <a:gd name="connsiteX189" fmla="*/ 879852 w 1740780"/>
              <a:gd name="connsiteY189" fmla="*/ 3904718 h 4421563"/>
              <a:gd name="connsiteX190" fmla="*/ 882327 w 1740780"/>
              <a:gd name="connsiteY190" fmla="*/ 3842851 h 4421563"/>
              <a:gd name="connsiteX191" fmla="*/ 869954 w 1740780"/>
              <a:gd name="connsiteY191" fmla="*/ 3647349 h 4421563"/>
              <a:gd name="connsiteX192" fmla="*/ 892226 w 1740780"/>
              <a:gd name="connsiteY192" fmla="*/ 3381318 h 4421563"/>
              <a:gd name="connsiteX193" fmla="*/ 950382 w 1740780"/>
              <a:gd name="connsiteY193" fmla="*/ 3235310 h 4421563"/>
              <a:gd name="connsiteX194" fmla="*/ 982553 w 1740780"/>
              <a:gd name="connsiteY194" fmla="*/ 3166019 h 4421563"/>
              <a:gd name="connsiteX195" fmla="*/ 961518 w 1740780"/>
              <a:gd name="connsiteY195" fmla="*/ 3049707 h 4421563"/>
              <a:gd name="connsiteX196" fmla="*/ 895938 w 1740780"/>
              <a:gd name="connsiteY196" fmla="*/ 2870291 h 4421563"/>
              <a:gd name="connsiteX197" fmla="*/ 857580 w 1740780"/>
              <a:gd name="connsiteY197" fmla="*/ 2773778 h 4421563"/>
              <a:gd name="connsiteX198" fmla="*/ 829121 w 1740780"/>
              <a:gd name="connsiteY198" fmla="*/ 2775015 h 4421563"/>
              <a:gd name="connsiteX199" fmla="*/ 816747 w 1740780"/>
              <a:gd name="connsiteY199" fmla="*/ 2766353 h 4421563"/>
              <a:gd name="connsiteX200" fmla="*/ 817985 w 1740780"/>
              <a:gd name="connsiteY200" fmla="*/ 2760167 h 4421563"/>
              <a:gd name="connsiteX201" fmla="*/ 810561 w 1740780"/>
              <a:gd name="connsiteY201" fmla="*/ 2750268 h 4421563"/>
              <a:gd name="connsiteX202" fmla="*/ 811798 w 1740780"/>
              <a:gd name="connsiteY202" fmla="*/ 2740369 h 4421563"/>
              <a:gd name="connsiteX203" fmla="*/ 808086 w 1740780"/>
              <a:gd name="connsiteY203" fmla="*/ 2731708 h 4421563"/>
              <a:gd name="connsiteX204" fmla="*/ 788288 w 1740780"/>
              <a:gd name="connsiteY204" fmla="*/ 2734182 h 4421563"/>
              <a:gd name="connsiteX205" fmla="*/ 772203 w 1740780"/>
              <a:gd name="connsiteY205" fmla="*/ 2740369 h 4421563"/>
              <a:gd name="connsiteX206" fmla="*/ 759829 w 1740780"/>
              <a:gd name="connsiteY206" fmla="*/ 2766353 h 4421563"/>
              <a:gd name="connsiteX207" fmla="*/ 748693 w 1740780"/>
              <a:gd name="connsiteY207" fmla="*/ 2783677 h 4421563"/>
              <a:gd name="connsiteX208" fmla="*/ 736320 w 1740780"/>
              <a:gd name="connsiteY208" fmla="*/ 2814610 h 4421563"/>
              <a:gd name="connsiteX209" fmla="*/ 715285 w 1740780"/>
              <a:gd name="connsiteY209" fmla="*/ 2867816 h 4421563"/>
              <a:gd name="connsiteX210" fmla="*/ 712810 w 1740780"/>
              <a:gd name="connsiteY210" fmla="*/ 2885139 h 4421563"/>
              <a:gd name="connsiteX211" fmla="*/ 707860 w 1740780"/>
              <a:gd name="connsiteY211" fmla="*/ 2893801 h 4421563"/>
              <a:gd name="connsiteX212" fmla="*/ 706623 w 1740780"/>
              <a:gd name="connsiteY212" fmla="*/ 2911124 h 4421563"/>
              <a:gd name="connsiteX213" fmla="*/ 696724 w 1740780"/>
              <a:gd name="connsiteY213" fmla="*/ 2917310 h 4421563"/>
              <a:gd name="connsiteX214" fmla="*/ 558140 w 1740780"/>
              <a:gd name="connsiteY214" fmla="*/ 2907412 h 4421563"/>
              <a:gd name="connsiteX215" fmla="*/ 419556 w 1740780"/>
              <a:gd name="connsiteY215" fmla="*/ 2888852 h 4421563"/>
              <a:gd name="connsiteX216" fmla="*/ 392334 w 1740780"/>
              <a:gd name="connsiteY216" fmla="*/ 2883902 h 4421563"/>
              <a:gd name="connsiteX217" fmla="*/ 361401 w 1740780"/>
              <a:gd name="connsiteY217" fmla="*/ 2860392 h 4421563"/>
              <a:gd name="connsiteX218" fmla="*/ 320568 w 1740780"/>
              <a:gd name="connsiteY218" fmla="*/ 2838120 h 4421563"/>
              <a:gd name="connsiteX219" fmla="*/ 264887 w 1740780"/>
              <a:gd name="connsiteY219" fmla="*/ 2755217 h 4421563"/>
              <a:gd name="connsiteX220" fmla="*/ 153525 w 1740780"/>
              <a:gd name="connsiteY220" fmla="*/ 2584463 h 4421563"/>
              <a:gd name="connsiteX221" fmla="*/ 58249 w 1740780"/>
              <a:gd name="connsiteY221" fmla="*/ 2433506 h 4421563"/>
              <a:gd name="connsiteX222" fmla="*/ 14942 w 1740780"/>
              <a:gd name="connsiteY222" fmla="*/ 2353078 h 4421563"/>
              <a:gd name="connsiteX223" fmla="*/ 93 w 1740780"/>
              <a:gd name="connsiteY223" fmla="*/ 2280074 h 4421563"/>
              <a:gd name="connsiteX224" fmla="*/ 24840 w 1740780"/>
              <a:gd name="connsiteY224" fmla="*/ 2229342 h 4421563"/>
              <a:gd name="connsiteX225" fmla="*/ 55774 w 1740780"/>
              <a:gd name="connsiteY225" fmla="*/ 2215731 h 4421563"/>
              <a:gd name="connsiteX226" fmla="*/ 80521 w 1740780"/>
              <a:gd name="connsiteY226" fmla="*/ 2189747 h 4421563"/>
              <a:gd name="connsiteX227" fmla="*/ 102794 w 1740780"/>
              <a:gd name="connsiteY227" fmla="*/ 2174899 h 4421563"/>
              <a:gd name="connsiteX228" fmla="*/ 183222 w 1740780"/>
              <a:gd name="connsiteY228" fmla="*/ 2101895 h 4421563"/>
              <a:gd name="connsiteX229" fmla="*/ 272311 w 1740780"/>
              <a:gd name="connsiteY229" fmla="*/ 2028891 h 4421563"/>
              <a:gd name="connsiteX230" fmla="*/ 266124 w 1740780"/>
              <a:gd name="connsiteY230" fmla="*/ 1991770 h 4421563"/>
              <a:gd name="connsiteX231" fmla="*/ 350264 w 1740780"/>
              <a:gd name="connsiteY231" fmla="*/ 1844525 h 4421563"/>
              <a:gd name="connsiteX232" fmla="*/ 450490 w 1740780"/>
              <a:gd name="connsiteY232" fmla="*/ 1714603 h 4421563"/>
              <a:gd name="connsiteX233" fmla="*/ 457914 w 1740780"/>
              <a:gd name="connsiteY233" fmla="*/ 1702230 h 4421563"/>
              <a:gd name="connsiteX234" fmla="*/ 462863 w 1740780"/>
              <a:gd name="connsiteY234" fmla="*/ 1670059 h 4421563"/>
              <a:gd name="connsiteX235" fmla="*/ 456677 w 1740780"/>
              <a:gd name="connsiteY235" fmla="*/ 1571070 h 4421563"/>
              <a:gd name="connsiteX236" fmla="*/ 456677 w 1740780"/>
              <a:gd name="connsiteY236" fmla="*/ 1385467 h 4421563"/>
              <a:gd name="connsiteX237" fmla="*/ 461626 w 1740780"/>
              <a:gd name="connsiteY237" fmla="*/ 1314937 h 4421563"/>
              <a:gd name="connsiteX238" fmla="*/ 426980 w 1740780"/>
              <a:gd name="connsiteY238" fmla="*/ 1277817 h 4421563"/>
              <a:gd name="connsiteX239" fmla="*/ 386148 w 1740780"/>
              <a:gd name="connsiteY239" fmla="*/ 1241933 h 4421563"/>
              <a:gd name="connsiteX240" fmla="*/ 377486 w 1740780"/>
              <a:gd name="connsiteY240" fmla="*/ 1224610 h 4421563"/>
              <a:gd name="connsiteX241" fmla="*/ 407183 w 1740780"/>
              <a:gd name="connsiteY241" fmla="*/ 1139233 h 4421563"/>
              <a:gd name="connsiteX242" fmla="*/ 435642 w 1740780"/>
              <a:gd name="connsiteY242" fmla="*/ 1074891 h 4421563"/>
              <a:gd name="connsiteX243" fmla="*/ 445541 w 1740780"/>
              <a:gd name="connsiteY243" fmla="*/ 1016735 h 4421563"/>
              <a:gd name="connsiteX244" fmla="*/ 471525 w 1740780"/>
              <a:gd name="connsiteY244" fmla="*/ 962292 h 4421563"/>
              <a:gd name="connsiteX245" fmla="*/ 482661 w 1740780"/>
              <a:gd name="connsiteY245" fmla="*/ 940019 h 4421563"/>
              <a:gd name="connsiteX246" fmla="*/ 497509 w 1740780"/>
              <a:gd name="connsiteY246" fmla="*/ 926408 h 4421563"/>
              <a:gd name="connsiteX247" fmla="*/ 517307 w 1740780"/>
              <a:gd name="connsiteY247" fmla="*/ 906611 h 4421563"/>
              <a:gd name="connsiteX248" fmla="*/ 537105 w 1740780"/>
              <a:gd name="connsiteY248" fmla="*/ 899187 h 4421563"/>
              <a:gd name="connsiteX249" fmla="*/ 544529 w 1740780"/>
              <a:gd name="connsiteY249" fmla="*/ 889288 h 4421563"/>
              <a:gd name="connsiteX250" fmla="*/ 569276 w 1740780"/>
              <a:gd name="connsiteY250" fmla="*/ 883101 h 4421563"/>
              <a:gd name="connsiteX251" fmla="*/ 590311 w 1740780"/>
              <a:gd name="connsiteY251" fmla="*/ 863303 h 4421563"/>
              <a:gd name="connsiteX252" fmla="*/ 636094 w 1740780"/>
              <a:gd name="connsiteY252" fmla="*/ 863303 h 4421563"/>
              <a:gd name="connsiteX253" fmla="*/ 652180 w 1740780"/>
              <a:gd name="connsiteY253" fmla="*/ 867015 h 4421563"/>
              <a:gd name="connsiteX254" fmla="*/ 658366 w 1740780"/>
              <a:gd name="connsiteY254" fmla="*/ 862066 h 4421563"/>
              <a:gd name="connsiteX255" fmla="*/ 668265 w 1740780"/>
              <a:gd name="connsiteY255" fmla="*/ 854642 h 4421563"/>
              <a:gd name="connsiteX256" fmla="*/ 667028 w 1740780"/>
              <a:gd name="connsiteY256" fmla="*/ 724720 h 4421563"/>
              <a:gd name="connsiteX257" fmla="*/ 683113 w 1740780"/>
              <a:gd name="connsiteY257" fmla="*/ 566339 h 4421563"/>
              <a:gd name="connsiteX258" fmla="*/ 681876 w 1740780"/>
              <a:gd name="connsiteY258" fmla="*/ 480961 h 4421563"/>
              <a:gd name="connsiteX259" fmla="*/ 669502 w 1740780"/>
              <a:gd name="connsiteY259" fmla="*/ 525506 h 4421563"/>
              <a:gd name="connsiteX260" fmla="*/ 684351 w 1740780"/>
              <a:gd name="connsiteY260" fmla="*/ 453739 h 4421563"/>
              <a:gd name="connsiteX261" fmla="*/ 673215 w 1740780"/>
              <a:gd name="connsiteY261" fmla="*/ 420331 h 4421563"/>
              <a:gd name="connsiteX262" fmla="*/ 667028 w 1740780"/>
              <a:gd name="connsiteY262" fmla="*/ 373312 h 4421563"/>
              <a:gd name="connsiteX263" fmla="*/ 648467 w 1740780"/>
              <a:gd name="connsiteY263" fmla="*/ 188946 h 4421563"/>
              <a:gd name="connsiteX264" fmla="*/ 680639 w 1740780"/>
              <a:gd name="connsiteY264" fmla="*/ 89958 h 4421563"/>
              <a:gd name="connsiteX265" fmla="*/ 737557 w 1740780"/>
              <a:gd name="connsiteY265" fmla="*/ 39226 h 4421563"/>
              <a:gd name="connsiteX266" fmla="*/ 808086 w 1740780"/>
              <a:gd name="connsiteY266" fmla="*/ 24378 h 4421563"/>
              <a:gd name="connsiteX267" fmla="*/ 871191 w 1740780"/>
              <a:gd name="connsiteY267"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8131 w 1740780"/>
              <a:gd name="connsiteY56" fmla="*/ 1418905 h 4421563"/>
              <a:gd name="connsiteX57" fmla="*/ 1200531 w 1740780"/>
              <a:gd name="connsiteY57" fmla="*/ 1419061 h 4421563"/>
              <a:gd name="connsiteX58" fmla="*/ 1193387 w 1740780"/>
              <a:gd name="connsiteY58" fmla="*/ 1423824 h 4421563"/>
              <a:gd name="connsiteX59" fmla="*/ 1179100 w 1740780"/>
              <a:gd name="connsiteY59" fmla="*/ 1428586 h 4421563"/>
              <a:gd name="connsiteX60" fmla="*/ 1133856 w 1740780"/>
              <a:gd name="connsiteY60" fmla="*/ 1435730 h 4421563"/>
              <a:gd name="connsiteX61" fmla="*/ 1131104 w 1740780"/>
              <a:gd name="connsiteY61" fmla="*/ 1464304 h 4421563"/>
              <a:gd name="connsiteX62" fmla="*/ 1207304 w 1740780"/>
              <a:gd name="connsiteY62" fmla="*/ 1478592 h 4421563"/>
              <a:gd name="connsiteX63" fmla="*/ 1208131 w 1740780"/>
              <a:gd name="connsiteY63" fmla="*/ 1418905 h 4421563"/>
              <a:gd name="connsiteX64" fmla="*/ 1462646 w 1740780"/>
              <a:gd name="connsiteY64" fmla="*/ 1309988 h 4421563"/>
              <a:gd name="connsiteX65" fmla="*/ 1460171 w 1740780"/>
              <a:gd name="connsiteY65" fmla="*/ 1360719 h 4421563"/>
              <a:gd name="connsiteX66" fmla="*/ 1484918 w 1740780"/>
              <a:gd name="connsiteY66" fmla="*/ 1404028 h 4421563"/>
              <a:gd name="connsiteX67" fmla="*/ 1497292 w 1740780"/>
              <a:gd name="connsiteY67" fmla="*/ 1422588 h 4421563"/>
              <a:gd name="connsiteX68" fmla="*/ 1484918 w 1740780"/>
              <a:gd name="connsiteY68" fmla="*/ 1365669 h 4421563"/>
              <a:gd name="connsiteX69" fmla="*/ 1462646 w 1740780"/>
              <a:gd name="connsiteY69" fmla="*/ 1309988 h 4421563"/>
              <a:gd name="connsiteX70" fmla="*/ 1138247 w 1740780"/>
              <a:gd name="connsiteY70" fmla="*/ 826131 h 4421563"/>
              <a:gd name="connsiteX71" fmla="*/ 764392 w 1740780"/>
              <a:gd name="connsiteY71" fmla="*/ 885661 h 4421563"/>
              <a:gd name="connsiteX72" fmla="*/ 623896 w 1740780"/>
              <a:gd name="connsiteY72" fmla="*/ 933286 h 4421563"/>
              <a:gd name="connsiteX73" fmla="*/ 785821 w 1740780"/>
              <a:gd name="connsiteY73" fmla="*/ 1566699 h 4421563"/>
              <a:gd name="connsiteX74" fmla="*/ 942986 w 1740780"/>
              <a:gd name="connsiteY74" fmla="*/ 1500023 h 4421563"/>
              <a:gd name="connsiteX75" fmla="*/ 984048 w 1740780"/>
              <a:gd name="connsiteY75" fmla="*/ 1447123 h 4421563"/>
              <a:gd name="connsiteX76" fmla="*/ 1041688 w 1740780"/>
              <a:gd name="connsiteY76" fmla="*/ 1439665 h 4421563"/>
              <a:gd name="connsiteX77" fmla="*/ 1038606 w 1740780"/>
              <a:gd name="connsiteY77" fmla="*/ 1438110 h 4421563"/>
              <a:gd name="connsiteX78" fmla="*/ 1076707 w 1740780"/>
              <a:gd name="connsiteY78" fmla="*/ 1390486 h 4421563"/>
              <a:gd name="connsiteX79" fmla="*/ 1148143 w 1740780"/>
              <a:gd name="connsiteY79" fmla="*/ 1354768 h 4421563"/>
              <a:gd name="connsiteX80" fmla="*/ 1226759 w 1740780"/>
              <a:gd name="connsiteY80" fmla="*/ 1341446 h 4421563"/>
              <a:gd name="connsiteX81" fmla="*/ 1138247 w 1740780"/>
              <a:gd name="connsiteY81" fmla="*/ 826131 h 4421563"/>
              <a:gd name="connsiteX82" fmla="*/ 1112475 w 1740780"/>
              <a:gd name="connsiteY82" fmla="*/ 290409 h 4421563"/>
              <a:gd name="connsiteX83" fmla="*/ 1116187 w 1740780"/>
              <a:gd name="connsiteY83" fmla="*/ 305257 h 4421563"/>
              <a:gd name="connsiteX84" fmla="*/ 1116187 w 1740780"/>
              <a:gd name="connsiteY84" fmla="*/ 295358 h 4421563"/>
              <a:gd name="connsiteX85" fmla="*/ 1112475 w 1740780"/>
              <a:gd name="connsiteY85" fmla="*/ 290409 h 4421563"/>
              <a:gd name="connsiteX86" fmla="*/ 871191 w 1740780"/>
              <a:gd name="connsiteY86" fmla="*/ 868 h 4421563"/>
              <a:gd name="connsiteX87" fmla="*/ 949144 w 1740780"/>
              <a:gd name="connsiteY87" fmla="*/ 24378 h 4421563"/>
              <a:gd name="connsiteX88" fmla="*/ 999876 w 1740780"/>
              <a:gd name="connsiteY88" fmla="*/ 62736 h 4421563"/>
              <a:gd name="connsiteX89" fmla="*/ 1035759 w 1740780"/>
              <a:gd name="connsiteY89" fmla="*/ 99857 h 4421563"/>
              <a:gd name="connsiteX90" fmla="*/ 1045658 w 1740780"/>
              <a:gd name="connsiteY90" fmla="*/ 120892 h 4421563"/>
              <a:gd name="connsiteX91" fmla="*/ 1095152 w 1740780"/>
              <a:gd name="connsiteY91" fmla="*/ 185234 h 4421563"/>
              <a:gd name="connsiteX92" fmla="*/ 1106288 w 1740780"/>
              <a:gd name="connsiteY92" fmla="*/ 218642 h 4421563"/>
              <a:gd name="connsiteX93" fmla="*/ 1093915 w 1740780"/>
              <a:gd name="connsiteY93" fmla="*/ 187709 h 4421563"/>
              <a:gd name="connsiteX94" fmla="*/ 1107526 w 1740780"/>
              <a:gd name="connsiteY94" fmla="*/ 248339 h 4421563"/>
              <a:gd name="connsiteX95" fmla="*/ 1093915 w 1740780"/>
              <a:gd name="connsiteY95" fmla="*/ 198845 h 4421563"/>
              <a:gd name="connsiteX96" fmla="*/ 1076592 w 1740780"/>
              <a:gd name="connsiteY96" fmla="*/ 183997 h 4421563"/>
              <a:gd name="connsiteX97" fmla="*/ 1097627 w 1740780"/>
              <a:gd name="connsiteY97" fmla="*/ 228541 h 4421563"/>
              <a:gd name="connsiteX98" fmla="*/ 1110000 w 1740780"/>
              <a:gd name="connsiteY98" fmla="*/ 273086 h 4421563"/>
              <a:gd name="connsiteX99" fmla="*/ 1127323 w 1740780"/>
              <a:gd name="connsiteY99" fmla="*/ 306494 h 4421563"/>
              <a:gd name="connsiteX100" fmla="*/ 1117424 w 1740780"/>
              <a:gd name="connsiteY100" fmla="*/ 316393 h 4421563"/>
              <a:gd name="connsiteX101" fmla="*/ 1117424 w 1740780"/>
              <a:gd name="connsiteY101" fmla="*/ 333716 h 4421563"/>
              <a:gd name="connsiteX102" fmla="*/ 1117424 w 1740780"/>
              <a:gd name="connsiteY102" fmla="*/ 354751 h 4421563"/>
              <a:gd name="connsiteX103" fmla="*/ 1134747 w 1740780"/>
              <a:gd name="connsiteY103" fmla="*/ 438891 h 4421563"/>
              <a:gd name="connsiteX104" fmla="*/ 1158257 w 1740780"/>
              <a:gd name="connsiteY104" fmla="*/ 579950 h 4421563"/>
              <a:gd name="connsiteX105" fmla="*/ 1237448 w 1740780"/>
              <a:gd name="connsiteY105" fmla="*/ 692549 h 4421563"/>
              <a:gd name="connsiteX106" fmla="*/ 1299315 w 1740780"/>
              <a:gd name="connsiteY106" fmla="*/ 737093 h 4421563"/>
              <a:gd name="connsiteX107" fmla="*/ 1337673 w 1740780"/>
              <a:gd name="connsiteY107" fmla="*/ 737093 h 4421563"/>
              <a:gd name="connsiteX108" fmla="*/ 1379743 w 1740780"/>
              <a:gd name="connsiteY108" fmla="*/ 749467 h 4421563"/>
              <a:gd name="connsiteX109" fmla="*/ 1428000 w 1740780"/>
              <a:gd name="connsiteY109" fmla="*/ 738331 h 4421563"/>
              <a:gd name="connsiteX110" fmla="*/ 1550498 w 1740780"/>
              <a:gd name="connsiteY110" fmla="*/ 780401 h 4421563"/>
              <a:gd name="connsiteX111" fmla="*/ 1629689 w 1740780"/>
              <a:gd name="connsiteY111" fmla="*/ 833607 h 4421563"/>
              <a:gd name="connsiteX112" fmla="*/ 1642062 w 1740780"/>
              <a:gd name="connsiteY112" fmla="*/ 852167 h 4421563"/>
              <a:gd name="connsiteX113" fmla="*/ 1612366 w 1740780"/>
              <a:gd name="connsiteY113" fmla="*/ 915272 h 4421563"/>
              <a:gd name="connsiteX114" fmla="*/ 1634638 w 1740780"/>
              <a:gd name="connsiteY114" fmla="*/ 927646 h 4421563"/>
              <a:gd name="connsiteX115" fmla="*/ 1649486 w 1740780"/>
              <a:gd name="connsiteY115" fmla="*/ 949918 h 4421563"/>
              <a:gd name="connsiteX116" fmla="*/ 1637113 w 1740780"/>
              <a:gd name="connsiteY116" fmla="*/ 1010548 h 4421563"/>
              <a:gd name="connsiteX117" fmla="*/ 1603704 w 1740780"/>
              <a:gd name="connsiteY117" fmla="*/ 1069941 h 4421563"/>
              <a:gd name="connsiteX118" fmla="*/ 1637113 w 1740780"/>
              <a:gd name="connsiteY118" fmla="*/ 1227085 h 4421563"/>
              <a:gd name="connsiteX119" fmla="*/ 1674233 w 1740780"/>
              <a:gd name="connsiteY119" fmla="*/ 1426300 h 4421563"/>
              <a:gd name="connsiteX120" fmla="*/ 1697743 w 1740780"/>
              <a:gd name="connsiteY120" fmla="*/ 1543849 h 4421563"/>
              <a:gd name="connsiteX121" fmla="*/ 1681657 w 1740780"/>
              <a:gd name="connsiteY121" fmla="*/ 1595818 h 4421563"/>
              <a:gd name="connsiteX122" fmla="*/ 1644537 w 1740780"/>
              <a:gd name="connsiteY122" fmla="*/ 1629226 h 4421563"/>
              <a:gd name="connsiteX123" fmla="*/ 1618552 w 1740780"/>
              <a:gd name="connsiteY123" fmla="*/ 1630463 h 4421563"/>
              <a:gd name="connsiteX124" fmla="*/ 1586381 w 1740780"/>
              <a:gd name="connsiteY124" fmla="*/ 1639125 h 4421563"/>
              <a:gd name="connsiteX125" fmla="*/ 1560397 w 1740780"/>
              <a:gd name="connsiteY125" fmla="*/ 1645312 h 4421563"/>
              <a:gd name="connsiteX126" fmla="*/ 1562872 w 1740780"/>
              <a:gd name="connsiteY126" fmla="*/ 1677483 h 4421563"/>
              <a:gd name="connsiteX127" fmla="*/ 1601229 w 1740780"/>
              <a:gd name="connsiteY127" fmla="*/ 1705942 h 4421563"/>
              <a:gd name="connsiteX128" fmla="*/ 1582669 w 1740780"/>
              <a:gd name="connsiteY128" fmla="*/ 1736876 h 4421563"/>
              <a:gd name="connsiteX129" fmla="*/ 1564109 w 1740780"/>
              <a:gd name="connsiteY129" fmla="*/ 1745537 h 4421563"/>
              <a:gd name="connsiteX130" fmla="*/ 1561634 w 1740780"/>
              <a:gd name="connsiteY130" fmla="*/ 1766572 h 4421563"/>
              <a:gd name="connsiteX131" fmla="*/ 1543074 w 1740780"/>
              <a:gd name="connsiteY131" fmla="*/ 1777708 h 4421563"/>
              <a:gd name="connsiteX132" fmla="*/ 1509665 w 1740780"/>
              <a:gd name="connsiteY132" fmla="*/ 1771522 h 4421563"/>
              <a:gd name="connsiteX133" fmla="*/ 1502241 w 1740780"/>
              <a:gd name="connsiteY133" fmla="*/ 1777708 h 4421563"/>
              <a:gd name="connsiteX134" fmla="*/ 1488630 w 1740780"/>
              <a:gd name="connsiteY134" fmla="*/ 1786370 h 4421563"/>
              <a:gd name="connsiteX135" fmla="*/ 1551735 w 1740780"/>
              <a:gd name="connsiteY135" fmla="*/ 1864323 h 4421563"/>
              <a:gd name="connsiteX136" fmla="*/ 1582669 w 1740780"/>
              <a:gd name="connsiteY136" fmla="*/ 1979397 h 4421563"/>
              <a:gd name="connsiteX137" fmla="*/ 1582669 w 1740780"/>
              <a:gd name="connsiteY137" fmla="*/ 2079622 h 4421563"/>
              <a:gd name="connsiteX138" fmla="*/ 1592568 w 1740780"/>
              <a:gd name="connsiteY138" fmla="*/ 2119218 h 4421563"/>
              <a:gd name="connsiteX139" fmla="*/ 1607416 w 1740780"/>
              <a:gd name="connsiteY139" fmla="*/ 2163763 h 4421563"/>
              <a:gd name="connsiteX140" fmla="*/ 1609891 w 1740780"/>
              <a:gd name="connsiteY140" fmla="*/ 2197171 h 4421563"/>
              <a:gd name="connsiteX141" fmla="*/ 1621027 w 1740780"/>
              <a:gd name="connsiteY141" fmla="*/ 2219443 h 4421563"/>
              <a:gd name="connsiteX142" fmla="*/ 1633401 w 1740780"/>
              <a:gd name="connsiteY142" fmla="*/ 2267700 h 4421563"/>
              <a:gd name="connsiteX143" fmla="*/ 1653198 w 1740780"/>
              <a:gd name="connsiteY143" fmla="*/ 2319669 h 4421563"/>
              <a:gd name="connsiteX144" fmla="*/ 1664334 w 1740780"/>
              <a:gd name="connsiteY144" fmla="*/ 2374113 h 4421563"/>
              <a:gd name="connsiteX145" fmla="*/ 1687844 w 1740780"/>
              <a:gd name="connsiteY145" fmla="*/ 2438455 h 4421563"/>
              <a:gd name="connsiteX146" fmla="*/ 1702692 w 1740780"/>
              <a:gd name="connsiteY146" fmla="*/ 2500323 h 4421563"/>
              <a:gd name="connsiteX147" fmla="*/ 1710116 w 1740780"/>
              <a:gd name="connsiteY147" fmla="*/ 2528782 h 4421563"/>
              <a:gd name="connsiteX148" fmla="*/ 1712591 w 1740780"/>
              <a:gd name="connsiteY148" fmla="*/ 2569614 h 4421563"/>
              <a:gd name="connsiteX149" fmla="*/ 1736101 w 1740780"/>
              <a:gd name="connsiteY149" fmla="*/ 2643856 h 4421563"/>
              <a:gd name="connsiteX150" fmla="*/ 1731151 w 1740780"/>
              <a:gd name="connsiteY150" fmla="*/ 2690875 h 4421563"/>
              <a:gd name="connsiteX151" fmla="*/ 1629689 w 1740780"/>
              <a:gd name="connsiteY151" fmla="*/ 2720571 h 4421563"/>
              <a:gd name="connsiteX152" fmla="*/ 1492342 w 1740780"/>
              <a:gd name="connsiteY152" fmla="*/ 2747793 h 4421563"/>
              <a:gd name="connsiteX153" fmla="*/ 1468833 w 1740780"/>
              <a:gd name="connsiteY153" fmla="*/ 2906174 h 4421563"/>
              <a:gd name="connsiteX154" fmla="*/ 1450272 w 1740780"/>
              <a:gd name="connsiteY154" fmla="*/ 3086828 h 4421563"/>
              <a:gd name="connsiteX155" fmla="*/ 1456459 w 1740780"/>
              <a:gd name="connsiteY155" fmla="*/ 3201902 h 4421563"/>
              <a:gd name="connsiteX156" fmla="*/ 1462646 w 1740780"/>
              <a:gd name="connsiteY156" fmla="*/ 3273668 h 4421563"/>
              <a:gd name="connsiteX157" fmla="*/ 1439136 w 1740780"/>
              <a:gd name="connsiteY157" fmla="*/ 3443186 h 4421563"/>
              <a:gd name="connsiteX158" fmla="*/ 1373556 w 1740780"/>
              <a:gd name="connsiteY158" fmla="*/ 3674571 h 4421563"/>
              <a:gd name="connsiteX159" fmla="*/ 1273331 w 1740780"/>
              <a:gd name="connsiteY159" fmla="*/ 3923279 h 4421563"/>
              <a:gd name="connsiteX160" fmla="*/ 1227549 w 1740780"/>
              <a:gd name="connsiteY160" fmla="*/ 4030928 h 4421563"/>
              <a:gd name="connsiteX161" fmla="*/ 1232498 w 1740780"/>
              <a:gd name="connsiteY161" fmla="*/ 4048251 h 4421563"/>
              <a:gd name="connsiteX162" fmla="*/ 1226311 w 1740780"/>
              <a:gd name="connsiteY162" fmla="*/ 4094033 h 4421563"/>
              <a:gd name="connsiteX163" fmla="*/ 1263432 w 1740780"/>
              <a:gd name="connsiteY163" fmla="*/ 4126205 h 4421563"/>
              <a:gd name="connsiteX164" fmla="*/ 1288179 w 1740780"/>
              <a:gd name="connsiteY164" fmla="*/ 4189310 h 4421563"/>
              <a:gd name="connsiteX165" fmla="*/ 1284467 w 1740780"/>
              <a:gd name="connsiteY165" fmla="*/ 4204158 h 4421563"/>
              <a:gd name="connsiteX166" fmla="*/ 1274568 w 1740780"/>
              <a:gd name="connsiteY166" fmla="*/ 4207870 h 4421563"/>
              <a:gd name="connsiteX167" fmla="*/ 1295603 w 1740780"/>
              <a:gd name="connsiteY167" fmla="*/ 4238804 h 4421563"/>
              <a:gd name="connsiteX168" fmla="*/ 1315401 w 1740780"/>
              <a:gd name="connsiteY168" fmla="*/ 4295722 h 4421563"/>
              <a:gd name="connsiteX169" fmla="*/ 1315401 w 1740780"/>
              <a:gd name="connsiteY169" fmla="*/ 4353878 h 4421563"/>
              <a:gd name="connsiteX170" fmla="*/ 1290654 w 1740780"/>
              <a:gd name="connsiteY170" fmla="*/ 4410796 h 4421563"/>
              <a:gd name="connsiteX171" fmla="*/ 1168156 w 1740780"/>
              <a:gd name="connsiteY171" fmla="*/ 4418220 h 4421563"/>
              <a:gd name="connsiteX172" fmla="*/ 1079066 w 1740780"/>
              <a:gd name="connsiteY172" fmla="*/ 4414508 h 4421563"/>
              <a:gd name="connsiteX173" fmla="*/ 1054319 w 1740780"/>
              <a:gd name="connsiteY173" fmla="*/ 4378625 h 4421563"/>
              <a:gd name="connsiteX174" fmla="*/ 1043183 w 1740780"/>
              <a:gd name="connsiteY174" fmla="*/ 4340267 h 4421563"/>
              <a:gd name="connsiteX175" fmla="*/ 1028335 w 1740780"/>
              <a:gd name="connsiteY175" fmla="*/ 4378625 h 4421563"/>
              <a:gd name="connsiteX176" fmla="*/ 987502 w 1740780"/>
              <a:gd name="connsiteY176" fmla="*/ 4410796 h 4421563"/>
              <a:gd name="connsiteX177" fmla="*/ 871191 w 1740780"/>
              <a:gd name="connsiteY177" fmla="*/ 4412033 h 4421563"/>
              <a:gd name="connsiteX178" fmla="*/ 792000 w 1740780"/>
              <a:gd name="connsiteY178" fmla="*/ 4374913 h 4421563"/>
              <a:gd name="connsiteX179" fmla="*/ 773440 w 1740780"/>
              <a:gd name="connsiteY179" fmla="*/ 4300672 h 4421563"/>
              <a:gd name="connsiteX180" fmla="*/ 788288 w 1740780"/>
              <a:gd name="connsiteY180" fmla="*/ 4242516 h 4421563"/>
              <a:gd name="connsiteX181" fmla="*/ 805611 w 1740780"/>
              <a:gd name="connsiteY181" fmla="*/ 4173224 h 4421563"/>
              <a:gd name="connsiteX182" fmla="*/ 799425 w 1740780"/>
              <a:gd name="connsiteY182" fmla="*/ 4141053 h 4421563"/>
              <a:gd name="connsiteX183" fmla="*/ 821697 w 1740780"/>
              <a:gd name="connsiteY183" fmla="*/ 4103932 h 4421563"/>
              <a:gd name="connsiteX184" fmla="*/ 820460 w 1740780"/>
              <a:gd name="connsiteY184" fmla="*/ 4069286 h 4421563"/>
              <a:gd name="connsiteX185" fmla="*/ 850156 w 1740780"/>
              <a:gd name="connsiteY185" fmla="*/ 4022267 h 4421563"/>
              <a:gd name="connsiteX186" fmla="*/ 866242 w 1740780"/>
              <a:gd name="connsiteY186" fmla="*/ 4002469 h 4421563"/>
              <a:gd name="connsiteX187" fmla="*/ 863767 w 1740780"/>
              <a:gd name="connsiteY187" fmla="*/ 3940602 h 4421563"/>
              <a:gd name="connsiteX188" fmla="*/ 879852 w 1740780"/>
              <a:gd name="connsiteY188" fmla="*/ 3904718 h 4421563"/>
              <a:gd name="connsiteX189" fmla="*/ 882327 w 1740780"/>
              <a:gd name="connsiteY189" fmla="*/ 3842851 h 4421563"/>
              <a:gd name="connsiteX190" fmla="*/ 869954 w 1740780"/>
              <a:gd name="connsiteY190" fmla="*/ 3647349 h 4421563"/>
              <a:gd name="connsiteX191" fmla="*/ 892226 w 1740780"/>
              <a:gd name="connsiteY191" fmla="*/ 3381318 h 4421563"/>
              <a:gd name="connsiteX192" fmla="*/ 950382 w 1740780"/>
              <a:gd name="connsiteY192" fmla="*/ 3235310 h 4421563"/>
              <a:gd name="connsiteX193" fmla="*/ 982553 w 1740780"/>
              <a:gd name="connsiteY193" fmla="*/ 3166019 h 4421563"/>
              <a:gd name="connsiteX194" fmla="*/ 961518 w 1740780"/>
              <a:gd name="connsiteY194" fmla="*/ 3049707 h 4421563"/>
              <a:gd name="connsiteX195" fmla="*/ 895938 w 1740780"/>
              <a:gd name="connsiteY195" fmla="*/ 2870291 h 4421563"/>
              <a:gd name="connsiteX196" fmla="*/ 857580 w 1740780"/>
              <a:gd name="connsiteY196" fmla="*/ 2773778 h 4421563"/>
              <a:gd name="connsiteX197" fmla="*/ 829121 w 1740780"/>
              <a:gd name="connsiteY197" fmla="*/ 2775015 h 4421563"/>
              <a:gd name="connsiteX198" fmla="*/ 816747 w 1740780"/>
              <a:gd name="connsiteY198" fmla="*/ 2766353 h 4421563"/>
              <a:gd name="connsiteX199" fmla="*/ 817985 w 1740780"/>
              <a:gd name="connsiteY199" fmla="*/ 2760167 h 4421563"/>
              <a:gd name="connsiteX200" fmla="*/ 810561 w 1740780"/>
              <a:gd name="connsiteY200" fmla="*/ 2750268 h 4421563"/>
              <a:gd name="connsiteX201" fmla="*/ 811798 w 1740780"/>
              <a:gd name="connsiteY201" fmla="*/ 2740369 h 4421563"/>
              <a:gd name="connsiteX202" fmla="*/ 808086 w 1740780"/>
              <a:gd name="connsiteY202" fmla="*/ 2731708 h 4421563"/>
              <a:gd name="connsiteX203" fmla="*/ 788288 w 1740780"/>
              <a:gd name="connsiteY203" fmla="*/ 2734182 h 4421563"/>
              <a:gd name="connsiteX204" fmla="*/ 772203 w 1740780"/>
              <a:gd name="connsiteY204" fmla="*/ 2740369 h 4421563"/>
              <a:gd name="connsiteX205" fmla="*/ 759829 w 1740780"/>
              <a:gd name="connsiteY205" fmla="*/ 2766353 h 4421563"/>
              <a:gd name="connsiteX206" fmla="*/ 748693 w 1740780"/>
              <a:gd name="connsiteY206" fmla="*/ 2783677 h 4421563"/>
              <a:gd name="connsiteX207" fmla="*/ 736320 w 1740780"/>
              <a:gd name="connsiteY207" fmla="*/ 2814610 h 4421563"/>
              <a:gd name="connsiteX208" fmla="*/ 715285 w 1740780"/>
              <a:gd name="connsiteY208" fmla="*/ 2867816 h 4421563"/>
              <a:gd name="connsiteX209" fmla="*/ 712810 w 1740780"/>
              <a:gd name="connsiteY209" fmla="*/ 2885139 h 4421563"/>
              <a:gd name="connsiteX210" fmla="*/ 707860 w 1740780"/>
              <a:gd name="connsiteY210" fmla="*/ 2893801 h 4421563"/>
              <a:gd name="connsiteX211" fmla="*/ 706623 w 1740780"/>
              <a:gd name="connsiteY211" fmla="*/ 2911124 h 4421563"/>
              <a:gd name="connsiteX212" fmla="*/ 696724 w 1740780"/>
              <a:gd name="connsiteY212" fmla="*/ 2917310 h 4421563"/>
              <a:gd name="connsiteX213" fmla="*/ 558140 w 1740780"/>
              <a:gd name="connsiteY213" fmla="*/ 2907412 h 4421563"/>
              <a:gd name="connsiteX214" fmla="*/ 419556 w 1740780"/>
              <a:gd name="connsiteY214" fmla="*/ 2888852 h 4421563"/>
              <a:gd name="connsiteX215" fmla="*/ 392334 w 1740780"/>
              <a:gd name="connsiteY215" fmla="*/ 2883902 h 4421563"/>
              <a:gd name="connsiteX216" fmla="*/ 361401 w 1740780"/>
              <a:gd name="connsiteY216" fmla="*/ 2860392 h 4421563"/>
              <a:gd name="connsiteX217" fmla="*/ 320568 w 1740780"/>
              <a:gd name="connsiteY217" fmla="*/ 2838120 h 4421563"/>
              <a:gd name="connsiteX218" fmla="*/ 264887 w 1740780"/>
              <a:gd name="connsiteY218" fmla="*/ 2755217 h 4421563"/>
              <a:gd name="connsiteX219" fmla="*/ 153525 w 1740780"/>
              <a:gd name="connsiteY219" fmla="*/ 2584463 h 4421563"/>
              <a:gd name="connsiteX220" fmla="*/ 58249 w 1740780"/>
              <a:gd name="connsiteY220" fmla="*/ 2433506 h 4421563"/>
              <a:gd name="connsiteX221" fmla="*/ 14942 w 1740780"/>
              <a:gd name="connsiteY221" fmla="*/ 2353078 h 4421563"/>
              <a:gd name="connsiteX222" fmla="*/ 93 w 1740780"/>
              <a:gd name="connsiteY222" fmla="*/ 2280074 h 4421563"/>
              <a:gd name="connsiteX223" fmla="*/ 24840 w 1740780"/>
              <a:gd name="connsiteY223" fmla="*/ 2229342 h 4421563"/>
              <a:gd name="connsiteX224" fmla="*/ 55774 w 1740780"/>
              <a:gd name="connsiteY224" fmla="*/ 2215731 h 4421563"/>
              <a:gd name="connsiteX225" fmla="*/ 80521 w 1740780"/>
              <a:gd name="connsiteY225" fmla="*/ 2189747 h 4421563"/>
              <a:gd name="connsiteX226" fmla="*/ 102794 w 1740780"/>
              <a:gd name="connsiteY226" fmla="*/ 2174899 h 4421563"/>
              <a:gd name="connsiteX227" fmla="*/ 183222 w 1740780"/>
              <a:gd name="connsiteY227" fmla="*/ 2101895 h 4421563"/>
              <a:gd name="connsiteX228" fmla="*/ 272311 w 1740780"/>
              <a:gd name="connsiteY228" fmla="*/ 2028891 h 4421563"/>
              <a:gd name="connsiteX229" fmla="*/ 266124 w 1740780"/>
              <a:gd name="connsiteY229" fmla="*/ 1991770 h 4421563"/>
              <a:gd name="connsiteX230" fmla="*/ 350264 w 1740780"/>
              <a:gd name="connsiteY230" fmla="*/ 1844525 h 4421563"/>
              <a:gd name="connsiteX231" fmla="*/ 450490 w 1740780"/>
              <a:gd name="connsiteY231" fmla="*/ 1714603 h 4421563"/>
              <a:gd name="connsiteX232" fmla="*/ 457914 w 1740780"/>
              <a:gd name="connsiteY232" fmla="*/ 1702230 h 4421563"/>
              <a:gd name="connsiteX233" fmla="*/ 462863 w 1740780"/>
              <a:gd name="connsiteY233" fmla="*/ 1670059 h 4421563"/>
              <a:gd name="connsiteX234" fmla="*/ 456677 w 1740780"/>
              <a:gd name="connsiteY234" fmla="*/ 1571070 h 4421563"/>
              <a:gd name="connsiteX235" fmla="*/ 456677 w 1740780"/>
              <a:gd name="connsiteY235" fmla="*/ 1385467 h 4421563"/>
              <a:gd name="connsiteX236" fmla="*/ 461626 w 1740780"/>
              <a:gd name="connsiteY236" fmla="*/ 1314937 h 4421563"/>
              <a:gd name="connsiteX237" fmla="*/ 426980 w 1740780"/>
              <a:gd name="connsiteY237" fmla="*/ 1277817 h 4421563"/>
              <a:gd name="connsiteX238" fmla="*/ 386148 w 1740780"/>
              <a:gd name="connsiteY238" fmla="*/ 1241933 h 4421563"/>
              <a:gd name="connsiteX239" fmla="*/ 377486 w 1740780"/>
              <a:gd name="connsiteY239" fmla="*/ 1224610 h 4421563"/>
              <a:gd name="connsiteX240" fmla="*/ 407183 w 1740780"/>
              <a:gd name="connsiteY240" fmla="*/ 1139233 h 4421563"/>
              <a:gd name="connsiteX241" fmla="*/ 435642 w 1740780"/>
              <a:gd name="connsiteY241" fmla="*/ 1074891 h 4421563"/>
              <a:gd name="connsiteX242" fmla="*/ 445541 w 1740780"/>
              <a:gd name="connsiteY242" fmla="*/ 1016735 h 4421563"/>
              <a:gd name="connsiteX243" fmla="*/ 471525 w 1740780"/>
              <a:gd name="connsiteY243" fmla="*/ 962292 h 4421563"/>
              <a:gd name="connsiteX244" fmla="*/ 482661 w 1740780"/>
              <a:gd name="connsiteY244" fmla="*/ 940019 h 4421563"/>
              <a:gd name="connsiteX245" fmla="*/ 497509 w 1740780"/>
              <a:gd name="connsiteY245" fmla="*/ 926408 h 4421563"/>
              <a:gd name="connsiteX246" fmla="*/ 517307 w 1740780"/>
              <a:gd name="connsiteY246" fmla="*/ 906611 h 4421563"/>
              <a:gd name="connsiteX247" fmla="*/ 537105 w 1740780"/>
              <a:gd name="connsiteY247" fmla="*/ 899187 h 4421563"/>
              <a:gd name="connsiteX248" fmla="*/ 544529 w 1740780"/>
              <a:gd name="connsiteY248" fmla="*/ 889288 h 4421563"/>
              <a:gd name="connsiteX249" fmla="*/ 569276 w 1740780"/>
              <a:gd name="connsiteY249" fmla="*/ 883101 h 4421563"/>
              <a:gd name="connsiteX250" fmla="*/ 590311 w 1740780"/>
              <a:gd name="connsiteY250" fmla="*/ 863303 h 4421563"/>
              <a:gd name="connsiteX251" fmla="*/ 636094 w 1740780"/>
              <a:gd name="connsiteY251" fmla="*/ 863303 h 4421563"/>
              <a:gd name="connsiteX252" fmla="*/ 652180 w 1740780"/>
              <a:gd name="connsiteY252" fmla="*/ 867015 h 4421563"/>
              <a:gd name="connsiteX253" fmla="*/ 658366 w 1740780"/>
              <a:gd name="connsiteY253" fmla="*/ 862066 h 4421563"/>
              <a:gd name="connsiteX254" fmla="*/ 668265 w 1740780"/>
              <a:gd name="connsiteY254" fmla="*/ 854642 h 4421563"/>
              <a:gd name="connsiteX255" fmla="*/ 667028 w 1740780"/>
              <a:gd name="connsiteY255" fmla="*/ 724720 h 4421563"/>
              <a:gd name="connsiteX256" fmla="*/ 683113 w 1740780"/>
              <a:gd name="connsiteY256" fmla="*/ 566339 h 4421563"/>
              <a:gd name="connsiteX257" fmla="*/ 681876 w 1740780"/>
              <a:gd name="connsiteY257" fmla="*/ 480961 h 4421563"/>
              <a:gd name="connsiteX258" fmla="*/ 669502 w 1740780"/>
              <a:gd name="connsiteY258" fmla="*/ 525506 h 4421563"/>
              <a:gd name="connsiteX259" fmla="*/ 684351 w 1740780"/>
              <a:gd name="connsiteY259" fmla="*/ 453739 h 4421563"/>
              <a:gd name="connsiteX260" fmla="*/ 673215 w 1740780"/>
              <a:gd name="connsiteY260" fmla="*/ 420331 h 4421563"/>
              <a:gd name="connsiteX261" fmla="*/ 667028 w 1740780"/>
              <a:gd name="connsiteY261" fmla="*/ 373312 h 4421563"/>
              <a:gd name="connsiteX262" fmla="*/ 648467 w 1740780"/>
              <a:gd name="connsiteY262" fmla="*/ 188946 h 4421563"/>
              <a:gd name="connsiteX263" fmla="*/ 680639 w 1740780"/>
              <a:gd name="connsiteY263" fmla="*/ 89958 h 4421563"/>
              <a:gd name="connsiteX264" fmla="*/ 737557 w 1740780"/>
              <a:gd name="connsiteY264" fmla="*/ 39226 h 4421563"/>
              <a:gd name="connsiteX265" fmla="*/ 808086 w 1740780"/>
              <a:gd name="connsiteY265" fmla="*/ 24378 h 4421563"/>
              <a:gd name="connsiteX266" fmla="*/ 871191 w 1740780"/>
              <a:gd name="connsiteY266"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8131 w 1740780"/>
              <a:gd name="connsiteY56" fmla="*/ 1418905 h 4421563"/>
              <a:gd name="connsiteX57" fmla="*/ 1200531 w 1740780"/>
              <a:gd name="connsiteY57" fmla="*/ 1419061 h 4421563"/>
              <a:gd name="connsiteX58" fmla="*/ 1193387 w 1740780"/>
              <a:gd name="connsiteY58" fmla="*/ 1423824 h 4421563"/>
              <a:gd name="connsiteX59" fmla="*/ 1133856 w 1740780"/>
              <a:gd name="connsiteY59" fmla="*/ 1435730 h 4421563"/>
              <a:gd name="connsiteX60" fmla="*/ 1131104 w 1740780"/>
              <a:gd name="connsiteY60" fmla="*/ 1464304 h 4421563"/>
              <a:gd name="connsiteX61" fmla="*/ 1207304 w 1740780"/>
              <a:gd name="connsiteY61" fmla="*/ 1478592 h 4421563"/>
              <a:gd name="connsiteX62" fmla="*/ 1208131 w 1740780"/>
              <a:gd name="connsiteY62" fmla="*/ 1418905 h 4421563"/>
              <a:gd name="connsiteX63" fmla="*/ 1462646 w 1740780"/>
              <a:gd name="connsiteY63" fmla="*/ 1309988 h 4421563"/>
              <a:gd name="connsiteX64" fmla="*/ 1460171 w 1740780"/>
              <a:gd name="connsiteY64" fmla="*/ 1360719 h 4421563"/>
              <a:gd name="connsiteX65" fmla="*/ 1484918 w 1740780"/>
              <a:gd name="connsiteY65" fmla="*/ 1404028 h 4421563"/>
              <a:gd name="connsiteX66" fmla="*/ 1497292 w 1740780"/>
              <a:gd name="connsiteY66" fmla="*/ 1422588 h 4421563"/>
              <a:gd name="connsiteX67" fmla="*/ 1484918 w 1740780"/>
              <a:gd name="connsiteY67" fmla="*/ 1365669 h 4421563"/>
              <a:gd name="connsiteX68" fmla="*/ 1462646 w 1740780"/>
              <a:gd name="connsiteY68" fmla="*/ 1309988 h 4421563"/>
              <a:gd name="connsiteX69" fmla="*/ 1138247 w 1740780"/>
              <a:gd name="connsiteY69" fmla="*/ 826131 h 4421563"/>
              <a:gd name="connsiteX70" fmla="*/ 764392 w 1740780"/>
              <a:gd name="connsiteY70" fmla="*/ 885661 h 4421563"/>
              <a:gd name="connsiteX71" fmla="*/ 623896 w 1740780"/>
              <a:gd name="connsiteY71" fmla="*/ 933286 h 4421563"/>
              <a:gd name="connsiteX72" fmla="*/ 785821 w 1740780"/>
              <a:gd name="connsiteY72" fmla="*/ 1566699 h 4421563"/>
              <a:gd name="connsiteX73" fmla="*/ 942986 w 1740780"/>
              <a:gd name="connsiteY73" fmla="*/ 1500023 h 4421563"/>
              <a:gd name="connsiteX74" fmla="*/ 984048 w 1740780"/>
              <a:gd name="connsiteY74" fmla="*/ 1447123 h 4421563"/>
              <a:gd name="connsiteX75" fmla="*/ 1041688 w 1740780"/>
              <a:gd name="connsiteY75" fmla="*/ 1439665 h 4421563"/>
              <a:gd name="connsiteX76" fmla="*/ 1038606 w 1740780"/>
              <a:gd name="connsiteY76" fmla="*/ 1438110 h 4421563"/>
              <a:gd name="connsiteX77" fmla="*/ 1076707 w 1740780"/>
              <a:gd name="connsiteY77" fmla="*/ 1390486 h 4421563"/>
              <a:gd name="connsiteX78" fmla="*/ 1148143 w 1740780"/>
              <a:gd name="connsiteY78" fmla="*/ 1354768 h 4421563"/>
              <a:gd name="connsiteX79" fmla="*/ 1226759 w 1740780"/>
              <a:gd name="connsiteY79" fmla="*/ 1341446 h 4421563"/>
              <a:gd name="connsiteX80" fmla="*/ 1138247 w 1740780"/>
              <a:gd name="connsiteY80" fmla="*/ 826131 h 4421563"/>
              <a:gd name="connsiteX81" fmla="*/ 1112475 w 1740780"/>
              <a:gd name="connsiteY81" fmla="*/ 290409 h 4421563"/>
              <a:gd name="connsiteX82" fmla="*/ 1116187 w 1740780"/>
              <a:gd name="connsiteY82" fmla="*/ 305257 h 4421563"/>
              <a:gd name="connsiteX83" fmla="*/ 1116187 w 1740780"/>
              <a:gd name="connsiteY83" fmla="*/ 295358 h 4421563"/>
              <a:gd name="connsiteX84" fmla="*/ 1112475 w 1740780"/>
              <a:gd name="connsiteY84" fmla="*/ 290409 h 4421563"/>
              <a:gd name="connsiteX85" fmla="*/ 871191 w 1740780"/>
              <a:gd name="connsiteY85" fmla="*/ 868 h 4421563"/>
              <a:gd name="connsiteX86" fmla="*/ 949144 w 1740780"/>
              <a:gd name="connsiteY86" fmla="*/ 24378 h 4421563"/>
              <a:gd name="connsiteX87" fmla="*/ 999876 w 1740780"/>
              <a:gd name="connsiteY87" fmla="*/ 62736 h 4421563"/>
              <a:gd name="connsiteX88" fmla="*/ 1035759 w 1740780"/>
              <a:gd name="connsiteY88" fmla="*/ 99857 h 4421563"/>
              <a:gd name="connsiteX89" fmla="*/ 1045658 w 1740780"/>
              <a:gd name="connsiteY89" fmla="*/ 120892 h 4421563"/>
              <a:gd name="connsiteX90" fmla="*/ 1095152 w 1740780"/>
              <a:gd name="connsiteY90" fmla="*/ 185234 h 4421563"/>
              <a:gd name="connsiteX91" fmla="*/ 1106288 w 1740780"/>
              <a:gd name="connsiteY91" fmla="*/ 218642 h 4421563"/>
              <a:gd name="connsiteX92" fmla="*/ 1093915 w 1740780"/>
              <a:gd name="connsiteY92" fmla="*/ 187709 h 4421563"/>
              <a:gd name="connsiteX93" fmla="*/ 1107526 w 1740780"/>
              <a:gd name="connsiteY93" fmla="*/ 248339 h 4421563"/>
              <a:gd name="connsiteX94" fmla="*/ 1093915 w 1740780"/>
              <a:gd name="connsiteY94" fmla="*/ 198845 h 4421563"/>
              <a:gd name="connsiteX95" fmla="*/ 1076592 w 1740780"/>
              <a:gd name="connsiteY95" fmla="*/ 183997 h 4421563"/>
              <a:gd name="connsiteX96" fmla="*/ 1097627 w 1740780"/>
              <a:gd name="connsiteY96" fmla="*/ 228541 h 4421563"/>
              <a:gd name="connsiteX97" fmla="*/ 1110000 w 1740780"/>
              <a:gd name="connsiteY97" fmla="*/ 273086 h 4421563"/>
              <a:gd name="connsiteX98" fmla="*/ 1127323 w 1740780"/>
              <a:gd name="connsiteY98" fmla="*/ 306494 h 4421563"/>
              <a:gd name="connsiteX99" fmla="*/ 1117424 w 1740780"/>
              <a:gd name="connsiteY99" fmla="*/ 316393 h 4421563"/>
              <a:gd name="connsiteX100" fmla="*/ 1117424 w 1740780"/>
              <a:gd name="connsiteY100" fmla="*/ 333716 h 4421563"/>
              <a:gd name="connsiteX101" fmla="*/ 1117424 w 1740780"/>
              <a:gd name="connsiteY101" fmla="*/ 354751 h 4421563"/>
              <a:gd name="connsiteX102" fmla="*/ 1134747 w 1740780"/>
              <a:gd name="connsiteY102" fmla="*/ 438891 h 4421563"/>
              <a:gd name="connsiteX103" fmla="*/ 1158257 w 1740780"/>
              <a:gd name="connsiteY103" fmla="*/ 579950 h 4421563"/>
              <a:gd name="connsiteX104" fmla="*/ 1237448 w 1740780"/>
              <a:gd name="connsiteY104" fmla="*/ 692549 h 4421563"/>
              <a:gd name="connsiteX105" fmla="*/ 1299315 w 1740780"/>
              <a:gd name="connsiteY105" fmla="*/ 737093 h 4421563"/>
              <a:gd name="connsiteX106" fmla="*/ 1337673 w 1740780"/>
              <a:gd name="connsiteY106" fmla="*/ 737093 h 4421563"/>
              <a:gd name="connsiteX107" fmla="*/ 1379743 w 1740780"/>
              <a:gd name="connsiteY107" fmla="*/ 749467 h 4421563"/>
              <a:gd name="connsiteX108" fmla="*/ 1428000 w 1740780"/>
              <a:gd name="connsiteY108" fmla="*/ 738331 h 4421563"/>
              <a:gd name="connsiteX109" fmla="*/ 1550498 w 1740780"/>
              <a:gd name="connsiteY109" fmla="*/ 780401 h 4421563"/>
              <a:gd name="connsiteX110" fmla="*/ 1629689 w 1740780"/>
              <a:gd name="connsiteY110" fmla="*/ 833607 h 4421563"/>
              <a:gd name="connsiteX111" fmla="*/ 1642062 w 1740780"/>
              <a:gd name="connsiteY111" fmla="*/ 852167 h 4421563"/>
              <a:gd name="connsiteX112" fmla="*/ 1612366 w 1740780"/>
              <a:gd name="connsiteY112" fmla="*/ 915272 h 4421563"/>
              <a:gd name="connsiteX113" fmla="*/ 1634638 w 1740780"/>
              <a:gd name="connsiteY113" fmla="*/ 927646 h 4421563"/>
              <a:gd name="connsiteX114" fmla="*/ 1649486 w 1740780"/>
              <a:gd name="connsiteY114" fmla="*/ 949918 h 4421563"/>
              <a:gd name="connsiteX115" fmla="*/ 1637113 w 1740780"/>
              <a:gd name="connsiteY115" fmla="*/ 1010548 h 4421563"/>
              <a:gd name="connsiteX116" fmla="*/ 1603704 w 1740780"/>
              <a:gd name="connsiteY116" fmla="*/ 1069941 h 4421563"/>
              <a:gd name="connsiteX117" fmla="*/ 1637113 w 1740780"/>
              <a:gd name="connsiteY117" fmla="*/ 1227085 h 4421563"/>
              <a:gd name="connsiteX118" fmla="*/ 1674233 w 1740780"/>
              <a:gd name="connsiteY118" fmla="*/ 1426300 h 4421563"/>
              <a:gd name="connsiteX119" fmla="*/ 1697743 w 1740780"/>
              <a:gd name="connsiteY119" fmla="*/ 1543849 h 4421563"/>
              <a:gd name="connsiteX120" fmla="*/ 1681657 w 1740780"/>
              <a:gd name="connsiteY120" fmla="*/ 1595818 h 4421563"/>
              <a:gd name="connsiteX121" fmla="*/ 1644537 w 1740780"/>
              <a:gd name="connsiteY121" fmla="*/ 1629226 h 4421563"/>
              <a:gd name="connsiteX122" fmla="*/ 1618552 w 1740780"/>
              <a:gd name="connsiteY122" fmla="*/ 1630463 h 4421563"/>
              <a:gd name="connsiteX123" fmla="*/ 1586381 w 1740780"/>
              <a:gd name="connsiteY123" fmla="*/ 1639125 h 4421563"/>
              <a:gd name="connsiteX124" fmla="*/ 1560397 w 1740780"/>
              <a:gd name="connsiteY124" fmla="*/ 1645312 h 4421563"/>
              <a:gd name="connsiteX125" fmla="*/ 1562872 w 1740780"/>
              <a:gd name="connsiteY125" fmla="*/ 1677483 h 4421563"/>
              <a:gd name="connsiteX126" fmla="*/ 1601229 w 1740780"/>
              <a:gd name="connsiteY126" fmla="*/ 1705942 h 4421563"/>
              <a:gd name="connsiteX127" fmla="*/ 1582669 w 1740780"/>
              <a:gd name="connsiteY127" fmla="*/ 1736876 h 4421563"/>
              <a:gd name="connsiteX128" fmla="*/ 1564109 w 1740780"/>
              <a:gd name="connsiteY128" fmla="*/ 1745537 h 4421563"/>
              <a:gd name="connsiteX129" fmla="*/ 1561634 w 1740780"/>
              <a:gd name="connsiteY129" fmla="*/ 1766572 h 4421563"/>
              <a:gd name="connsiteX130" fmla="*/ 1543074 w 1740780"/>
              <a:gd name="connsiteY130" fmla="*/ 1777708 h 4421563"/>
              <a:gd name="connsiteX131" fmla="*/ 1509665 w 1740780"/>
              <a:gd name="connsiteY131" fmla="*/ 1771522 h 4421563"/>
              <a:gd name="connsiteX132" fmla="*/ 1502241 w 1740780"/>
              <a:gd name="connsiteY132" fmla="*/ 1777708 h 4421563"/>
              <a:gd name="connsiteX133" fmla="*/ 1488630 w 1740780"/>
              <a:gd name="connsiteY133" fmla="*/ 1786370 h 4421563"/>
              <a:gd name="connsiteX134" fmla="*/ 1551735 w 1740780"/>
              <a:gd name="connsiteY134" fmla="*/ 1864323 h 4421563"/>
              <a:gd name="connsiteX135" fmla="*/ 1582669 w 1740780"/>
              <a:gd name="connsiteY135" fmla="*/ 1979397 h 4421563"/>
              <a:gd name="connsiteX136" fmla="*/ 1582669 w 1740780"/>
              <a:gd name="connsiteY136" fmla="*/ 2079622 h 4421563"/>
              <a:gd name="connsiteX137" fmla="*/ 1592568 w 1740780"/>
              <a:gd name="connsiteY137" fmla="*/ 2119218 h 4421563"/>
              <a:gd name="connsiteX138" fmla="*/ 1607416 w 1740780"/>
              <a:gd name="connsiteY138" fmla="*/ 2163763 h 4421563"/>
              <a:gd name="connsiteX139" fmla="*/ 1609891 w 1740780"/>
              <a:gd name="connsiteY139" fmla="*/ 2197171 h 4421563"/>
              <a:gd name="connsiteX140" fmla="*/ 1621027 w 1740780"/>
              <a:gd name="connsiteY140" fmla="*/ 2219443 h 4421563"/>
              <a:gd name="connsiteX141" fmla="*/ 1633401 w 1740780"/>
              <a:gd name="connsiteY141" fmla="*/ 2267700 h 4421563"/>
              <a:gd name="connsiteX142" fmla="*/ 1653198 w 1740780"/>
              <a:gd name="connsiteY142" fmla="*/ 2319669 h 4421563"/>
              <a:gd name="connsiteX143" fmla="*/ 1664334 w 1740780"/>
              <a:gd name="connsiteY143" fmla="*/ 2374113 h 4421563"/>
              <a:gd name="connsiteX144" fmla="*/ 1687844 w 1740780"/>
              <a:gd name="connsiteY144" fmla="*/ 2438455 h 4421563"/>
              <a:gd name="connsiteX145" fmla="*/ 1702692 w 1740780"/>
              <a:gd name="connsiteY145" fmla="*/ 2500323 h 4421563"/>
              <a:gd name="connsiteX146" fmla="*/ 1710116 w 1740780"/>
              <a:gd name="connsiteY146" fmla="*/ 2528782 h 4421563"/>
              <a:gd name="connsiteX147" fmla="*/ 1712591 w 1740780"/>
              <a:gd name="connsiteY147" fmla="*/ 2569614 h 4421563"/>
              <a:gd name="connsiteX148" fmla="*/ 1736101 w 1740780"/>
              <a:gd name="connsiteY148" fmla="*/ 2643856 h 4421563"/>
              <a:gd name="connsiteX149" fmla="*/ 1731151 w 1740780"/>
              <a:gd name="connsiteY149" fmla="*/ 2690875 h 4421563"/>
              <a:gd name="connsiteX150" fmla="*/ 1629689 w 1740780"/>
              <a:gd name="connsiteY150" fmla="*/ 2720571 h 4421563"/>
              <a:gd name="connsiteX151" fmla="*/ 1492342 w 1740780"/>
              <a:gd name="connsiteY151" fmla="*/ 2747793 h 4421563"/>
              <a:gd name="connsiteX152" fmla="*/ 1468833 w 1740780"/>
              <a:gd name="connsiteY152" fmla="*/ 2906174 h 4421563"/>
              <a:gd name="connsiteX153" fmla="*/ 1450272 w 1740780"/>
              <a:gd name="connsiteY153" fmla="*/ 3086828 h 4421563"/>
              <a:gd name="connsiteX154" fmla="*/ 1456459 w 1740780"/>
              <a:gd name="connsiteY154" fmla="*/ 3201902 h 4421563"/>
              <a:gd name="connsiteX155" fmla="*/ 1462646 w 1740780"/>
              <a:gd name="connsiteY155" fmla="*/ 3273668 h 4421563"/>
              <a:gd name="connsiteX156" fmla="*/ 1439136 w 1740780"/>
              <a:gd name="connsiteY156" fmla="*/ 3443186 h 4421563"/>
              <a:gd name="connsiteX157" fmla="*/ 1373556 w 1740780"/>
              <a:gd name="connsiteY157" fmla="*/ 3674571 h 4421563"/>
              <a:gd name="connsiteX158" fmla="*/ 1273331 w 1740780"/>
              <a:gd name="connsiteY158" fmla="*/ 3923279 h 4421563"/>
              <a:gd name="connsiteX159" fmla="*/ 1227549 w 1740780"/>
              <a:gd name="connsiteY159" fmla="*/ 4030928 h 4421563"/>
              <a:gd name="connsiteX160" fmla="*/ 1232498 w 1740780"/>
              <a:gd name="connsiteY160" fmla="*/ 4048251 h 4421563"/>
              <a:gd name="connsiteX161" fmla="*/ 1226311 w 1740780"/>
              <a:gd name="connsiteY161" fmla="*/ 4094033 h 4421563"/>
              <a:gd name="connsiteX162" fmla="*/ 1263432 w 1740780"/>
              <a:gd name="connsiteY162" fmla="*/ 4126205 h 4421563"/>
              <a:gd name="connsiteX163" fmla="*/ 1288179 w 1740780"/>
              <a:gd name="connsiteY163" fmla="*/ 4189310 h 4421563"/>
              <a:gd name="connsiteX164" fmla="*/ 1284467 w 1740780"/>
              <a:gd name="connsiteY164" fmla="*/ 4204158 h 4421563"/>
              <a:gd name="connsiteX165" fmla="*/ 1274568 w 1740780"/>
              <a:gd name="connsiteY165" fmla="*/ 4207870 h 4421563"/>
              <a:gd name="connsiteX166" fmla="*/ 1295603 w 1740780"/>
              <a:gd name="connsiteY166" fmla="*/ 4238804 h 4421563"/>
              <a:gd name="connsiteX167" fmla="*/ 1315401 w 1740780"/>
              <a:gd name="connsiteY167" fmla="*/ 4295722 h 4421563"/>
              <a:gd name="connsiteX168" fmla="*/ 1315401 w 1740780"/>
              <a:gd name="connsiteY168" fmla="*/ 4353878 h 4421563"/>
              <a:gd name="connsiteX169" fmla="*/ 1290654 w 1740780"/>
              <a:gd name="connsiteY169" fmla="*/ 4410796 h 4421563"/>
              <a:gd name="connsiteX170" fmla="*/ 1168156 w 1740780"/>
              <a:gd name="connsiteY170" fmla="*/ 4418220 h 4421563"/>
              <a:gd name="connsiteX171" fmla="*/ 1079066 w 1740780"/>
              <a:gd name="connsiteY171" fmla="*/ 4414508 h 4421563"/>
              <a:gd name="connsiteX172" fmla="*/ 1054319 w 1740780"/>
              <a:gd name="connsiteY172" fmla="*/ 4378625 h 4421563"/>
              <a:gd name="connsiteX173" fmla="*/ 1043183 w 1740780"/>
              <a:gd name="connsiteY173" fmla="*/ 4340267 h 4421563"/>
              <a:gd name="connsiteX174" fmla="*/ 1028335 w 1740780"/>
              <a:gd name="connsiteY174" fmla="*/ 4378625 h 4421563"/>
              <a:gd name="connsiteX175" fmla="*/ 987502 w 1740780"/>
              <a:gd name="connsiteY175" fmla="*/ 4410796 h 4421563"/>
              <a:gd name="connsiteX176" fmla="*/ 871191 w 1740780"/>
              <a:gd name="connsiteY176" fmla="*/ 4412033 h 4421563"/>
              <a:gd name="connsiteX177" fmla="*/ 792000 w 1740780"/>
              <a:gd name="connsiteY177" fmla="*/ 4374913 h 4421563"/>
              <a:gd name="connsiteX178" fmla="*/ 773440 w 1740780"/>
              <a:gd name="connsiteY178" fmla="*/ 4300672 h 4421563"/>
              <a:gd name="connsiteX179" fmla="*/ 788288 w 1740780"/>
              <a:gd name="connsiteY179" fmla="*/ 4242516 h 4421563"/>
              <a:gd name="connsiteX180" fmla="*/ 805611 w 1740780"/>
              <a:gd name="connsiteY180" fmla="*/ 4173224 h 4421563"/>
              <a:gd name="connsiteX181" fmla="*/ 799425 w 1740780"/>
              <a:gd name="connsiteY181" fmla="*/ 4141053 h 4421563"/>
              <a:gd name="connsiteX182" fmla="*/ 821697 w 1740780"/>
              <a:gd name="connsiteY182" fmla="*/ 4103932 h 4421563"/>
              <a:gd name="connsiteX183" fmla="*/ 820460 w 1740780"/>
              <a:gd name="connsiteY183" fmla="*/ 4069286 h 4421563"/>
              <a:gd name="connsiteX184" fmla="*/ 850156 w 1740780"/>
              <a:gd name="connsiteY184" fmla="*/ 4022267 h 4421563"/>
              <a:gd name="connsiteX185" fmla="*/ 866242 w 1740780"/>
              <a:gd name="connsiteY185" fmla="*/ 4002469 h 4421563"/>
              <a:gd name="connsiteX186" fmla="*/ 863767 w 1740780"/>
              <a:gd name="connsiteY186" fmla="*/ 3940602 h 4421563"/>
              <a:gd name="connsiteX187" fmla="*/ 879852 w 1740780"/>
              <a:gd name="connsiteY187" fmla="*/ 3904718 h 4421563"/>
              <a:gd name="connsiteX188" fmla="*/ 882327 w 1740780"/>
              <a:gd name="connsiteY188" fmla="*/ 3842851 h 4421563"/>
              <a:gd name="connsiteX189" fmla="*/ 869954 w 1740780"/>
              <a:gd name="connsiteY189" fmla="*/ 3647349 h 4421563"/>
              <a:gd name="connsiteX190" fmla="*/ 892226 w 1740780"/>
              <a:gd name="connsiteY190" fmla="*/ 3381318 h 4421563"/>
              <a:gd name="connsiteX191" fmla="*/ 950382 w 1740780"/>
              <a:gd name="connsiteY191" fmla="*/ 3235310 h 4421563"/>
              <a:gd name="connsiteX192" fmla="*/ 982553 w 1740780"/>
              <a:gd name="connsiteY192" fmla="*/ 3166019 h 4421563"/>
              <a:gd name="connsiteX193" fmla="*/ 961518 w 1740780"/>
              <a:gd name="connsiteY193" fmla="*/ 3049707 h 4421563"/>
              <a:gd name="connsiteX194" fmla="*/ 895938 w 1740780"/>
              <a:gd name="connsiteY194" fmla="*/ 2870291 h 4421563"/>
              <a:gd name="connsiteX195" fmla="*/ 857580 w 1740780"/>
              <a:gd name="connsiteY195" fmla="*/ 2773778 h 4421563"/>
              <a:gd name="connsiteX196" fmla="*/ 829121 w 1740780"/>
              <a:gd name="connsiteY196" fmla="*/ 2775015 h 4421563"/>
              <a:gd name="connsiteX197" fmla="*/ 816747 w 1740780"/>
              <a:gd name="connsiteY197" fmla="*/ 2766353 h 4421563"/>
              <a:gd name="connsiteX198" fmla="*/ 817985 w 1740780"/>
              <a:gd name="connsiteY198" fmla="*/ 2760167 h 4421563"/>
              <a:gd name="connsiteX199" fmla="*/ 810561 w 1740780"/>
              <a:gd name="connsiteY199" fmla="*/ 2750268 h 4421563"/>
              <a:gd name="connsiteX200" fmla="*/ 811798 w 1740780"/>
              <a:gd name="connsiteY200" fmla="*/ 2740369 h 4421563"/>
              <a:gd name="connsiteX201" fmla="*/ 808086 w 1740780"/>
              <a:gd name="connsiteY201" fmla="*/ 2731708 h 4421563"/>
              <a:gd name="connsiteX202" fmla="*/ 788288 w 1740780"/>
              <a:gd name="connsiteY202" fmla="*/ 2734182 h 4421563"/>
              <a:gd name="connsiteX203" fmla="*/ 772203 w 1740780"/>
              <a:gd name="connsiteY203" fmla="*/ 2740369 h 4421563"/>
              <a:gd name="connsiteX204" fmla="*/ 759829 w 1740780"/>
              <a:gd name="connsiteY204" fmla="*/ 2766353 h 4421563"/>
              <a:gd name="connsiteX205" fmla="*/ 748693 w 1740780"/>
              <a:gd name="connsiteY205" fmla="*/ 2783677 h 4421563"/>
              <a:gd name="connsiteX206" fmla="*/ 736320 w 1740780"/>
              <a:gd name="connsiteY206" fmla="*/ 2814610 h 4421563"/>
              <a:gd name="connsiteX207" fmla="*/ 715285 w 1740780"/>
              <a:gd name="connsiteY207" fmla="*/ 2867816 h 4421563"/>
              <a:gd name="connsiteX208" fmla="*/ 712810 w 1740780"/>
              <a:gd name="connsiteY208" fmla="*/ 2885139 h 4421563"/>
              <a:gd name="connsiteX209" fmla="*/ 707860 w 1740780"/>
              <a:gd name="connsiteY209" fmla="*/ 2893801 h 4421563"/>
              <a:gd name="connsiteX210" fmla="*/ 706623 w 1740780"/>
              <a:gd name="connsiteY210" fmla="*/ 2911124 h 4421563"/>
              <a:gd name="connsiteX211" fmla="*/ 696724 w 1740780"/>
              <a:gd name="connsiteY211" fmla="*/ 2917310 h 4421563"/>
              <a:gd name="connsiteX212" fmla="*/ 558140 w 1740780"/>
              <a:gd name="connsiteY212" fmla="*/ 2907412 h 4421563"/>
              <a:gd name="connsiteX213" fmla="*/ 419556 w 1740780"/>
              <a:gd name="connsiteY213" fmla="*/ 2888852 h 4421563"/>
              <a:gd name="connsiteX214" fmla="*/ 392334 w 1740780"/>
              <a:gd name="connsiteY214" fmla="*/ 2883902 h 4421563"/>
              <a:gd name="connsiteX215" fmla="*/ 361401 w 1740780"/>
              <a:gd name="connsiteY215" fmla="*/ 2860392 h 4421563"/>
              <a:gd name="connsiteX216" fmla="*/ 320568 w 1740780"/>
              <a:gd name="connsiteY216" fmla="*/ 2838120 h 4421563"/>
              <a:gd name="connsiteX217" fmla="*/ 264887 w 1740780"/>
              <a:gd name="connsiteY217" fmla="*/ 2755217 h 4421563"/>
              <a:gd name="connsiteX218" fmla="*/ 153525 w 1740780"/>
              <a:gd name="connsiteY218" fmla="*/ 2584463 h 4421563"/>
              <a:gd name="connsiteX219" fmla="*/ 58249 w 1740780"/>
              <a:gd name="connsiteY219" fmla="*/ 2433506 h 4421563"/>
              <a:gd name="connsiteX220" fmla="*/ 14942 w 1740780"/>
              <a:gd name="connsiteY220" fmla="*/ 2353078 h 4421563"/>
              <a:gd name="connsiteX221" fmla="*/ 93 w 1740780"/>
              <a:gd name="connsiteY221" fmla="*/ 2280074 h 4421563"/>
              <a:gd name="connsiteX222" fmla="*/ 24840 w 1740780"/>
              <a:gd name="connsiteY222" fmla="*/ 2229342 h 4421563"/>
              <a:gd name="connsiteX223" fmla="*/ 55774 w 1740780"/>
              <a:gd name="connsiteY223" fmla="*/ 2215731 h 4421563"/>
              <a:gd name="connsiteX224" fmla="*/ 80521 w 1740780"/>
              <a:gd name="connsiteY224" fmla="*/ 2189747 h 4421563"/>
              <a:gd name="connsiteX225" fmla="*/ 102794 w 1740780"/>
              <a:gd name="connsiteY225" fmla="*/ 2174899 h 4421563"/>
              <a:gd name="connsiteX226" fmla="*/ 183222 w 1740780"/>
              <a:gd name="connsiteY226" fmla="*/ 2101895 h 4421563"/>
              <a:gd name="connsiteX227" fmla="*/ 272311 w 1740780"/>
              <a:gd name="connsiteY227" fmla="*/ 2028891 h 4421563"/>
              <a:gd name="connsiteX228" fmla="*/ 266124 w 1740780"/>
              <a:gd name="connsiteY228" fmla="*/ 1991770 h 4421563"/>
              <a:gd name="connsiteX229" fmla="*/ 350264 w 1740780"/>
              <a:gd name="connsiteY229" fmla="*/ 1844525 h 4421563"/>
              <a:gd name="connsiteX230" fmla="*/ 450490 w 1740780"/>
              <a:gd name="connsiteY230" fmla="*/ 1714603 h 4421563"/>
              <a:gd name="connsiteX231" fmla="*/ 457914 w 1740780"/>
              <a:gd name="connsiteY231" fmla="*/ 1702230 h 4421563"/>
              <a:gd name="connsiteX232" fmla="*/ 462863 w 1740780"/>
              <a:gd name="connsiteY232" fmla="*/ 1670059 h 4421563"/>
              <a:gd name="connsiteX233" fmla="*/ 456677 w 1740780"/>
              <a:gd name="connsiteY233" fmla="*/ 1571070 h 4421563"/>
              <a:gd name="connsiteX234" fmla="*/ 456677 w 1740780"/>
              <a:gd name="connsiteY234" fmla="*/ 1385467 h 4421563"/>
              <a:gd name="connsiteX235" fmla="*/ 461626 w 1740780"/>
              <a:gd name="connsiteY235" fmla="*/ 1314937 h 4421563"/>
              <a:gd name="connsiteX236" fmla="*/ 426980 w 1740780"/>
              <a:gd name="connsiteY236" fmla="*/ 1277817 h 4421563"/>
              <a:gd name="connsiteX237" fmla="*/ 386148 w 1740780"/>
              <a:gd name="connsiteY237" fmla="*/ 1241933 h 4421563"/>
              <a:gd name="connsiteX238" fmla="*/ 377486 w 1740780"/>
              <a:gd name="connsiteY238" fmla="*/ 1224610 h 4421563"/>
              <a:gd name="connsiteX239" fmla="*/ 407183 w 1740780"/>
              <a:gd name="connsiteY239" fmla="*/ 1139233 h 4421563"/>
              <a:gd name="connsiteX240" fmla="*/ 435642 w 1740780"/>
              <a:gd name="connsiteY240" fmla="*/ 1074891 h 4421563"/>
              <a:gd name="connsiteX241" fmla="*/ 445541 w 1740780"/>
              <a:gd name="connsiteY241" fmla="*/ 1016735 h 4421563"/>
              <a:gd name="connsiteX242" fmla="*/ 471525 w 1740780"/>
              <a:gd name="connsiteY242" fmla="*/ 962292 h 4421563"/>
              <a:gd name="connsiteX243" fmla="*/ 482661 w 1740780"/>
              <a:gd name="connsiteY243" fmla="*/ 940019 h 4421563"/>
              <a:gd name="connsiteX244" fmla="*/ 497509 w 1740780"/>
              <a:gd name="connsiteY244" fmla="*/ 926408 h 4421563"/>
              <a:gd name="connsiteX245" fmla="*/ 517307 w 1740780"/>
              <a:gd name="connsiteY245" fmla="*/ 906611 h 4421563"/>
              <a:gd name="connsiteX246" fmla="*/ 537105 w 1740780"/>
              <a:gd name="connsiteY246" fmla="*/ 899187 h 4421563"/>
              <a:gd name="connsiteX247" fmla="*/ 544529 w 1740780"/>
              <a:gd name="connsiteY247" fmla="*/ 889288 h 4421563"/>
              <a:gd name="connsiteX248" fmla="*/ 569276 w 1740780"/>
              <a:gd name="connsiteY248" fmla="*/ 883101 h 4421563"/>
              <a:gd name="connsiteX249" fmla="*/ 590311 w 1740780"/>
              <a:gd name="connsiteY249" fmla="*/ 863303 h 4421563"/>
              <a:gd name="connsiteX250" fmla="*/ 636094 w 1740780"/>
              <a:gd name="connsiteY250" fmla="*/ 863303 h 4421563"/>
              <a:gd name="connsiteX251" fmla="*/ 652180 w 1740780"/>
              <a:gd name="connsiteY251" fmla="*/ 867015 h 4421563"/>
              <a:gd name="connsiteX252" fmla="*/ 658366 w 1740780"/>
              <a:gd name="connsiteY252" fmla="*/ 862066 h 4421563"/>
              <a:gd name="connsiteX253" fmla="*/ 668265 w 1740780"/>
              <a:gd name="connsiteY253" fmla="*/ 854642 h 4421563"/>
              <a:gd name="connsiteX254" fmla="*/ 667028 w 1740780"/>
              <a:gd name="connsiteY254" fmla="*/ 724720 h 4421563"/>
              <a:gd name="connsiteX255" fmla="*/ 683113 w 1740780"/>
              <a:gd name="connsiteY255" fmla="*/ 566339 h 4421563"/>
              <a:gd name="connsiteX256" fmla="*/ 681876 w 1740780"/>
              <a:gd name="connsiteY256" fmla="*/ 480961 h 4421563"/>
              <a:gd name="connsiteX257" fmla="*/ 669502 w 1740780"/>
              <a:gd name="connsiteY257" fmla="*/ 525506 h 4421563"/>
              <a:gd name="connsiteX258" fmla="*/ 684351 w 1740780"/>
              <a:gd name="connsiteY258" fmla="*/ 453739 h 4421563"/>
              <a:gd name="connsiteX259" fmla="*/ 673215 w 1740780"/>
              <a:gd name="connsiteY259" fmla="*/ 420331 h 4421563"/>
              <a:gd name="connsiteX260" fmla="*/ 667028 w 1740780"/>
              <a:gd name="connsiteY260" fmla="*/ 373312 h 4421563"/>
              <a:gd name="connsiteX261" fmla="*/ 648467 w 1740780"/>
              <a:gd name="connsiteY261" fmla="*/ 188946 h 4421563"/>
              <a:gd name="connsiteX262" fmla="*/ 680639 w 1740780"/>
              <a:gd name="connsiteY262" fmla="*/ 89958 h 4421563"/>
              <a:gd name="connsiteX263" fmla="*/ 737557 w 1740780"/>
              <a:gd name="connsiteY263" fmla="*/ 39226 h 4421563"/>
              <a:gd name="connsiteX264" fmla="*/ 808086 w 1740780"/>
              <a:gd name="connsiteY264" fmla="*/ 24378 h 4421563"/>
              <a:gd name="connsiteX265" fmla="*/ 871191 w 1740780"/>
              <a:gd name="connsiteY265"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8131 w 1740780"/>
              <a:gd name="connsiteY56" fmla="*/ 1418905 h 4421563"/>
              <a:gd name="connsiteX57" fmla="*/ 1200531 w 1740780"/>
              <a:gd name="connsiteY57" fmla="*/ 1419061 h 4421563"/>
              <a:gd name="connsiteX58" fmla="*/ 1133856 w 1740780"/>
              <a:gd name="connsiteY58" fmla="*/ 1435730 h 4421563"/>
              <a:gd name="connsiteX59" fmla="*/ 1131104 w 1740780"/>
              <a:gd name="connsiteY59" fmla="*/ 1464304 h 4421563"/>
              <a:gd name="connsiteX60" fmla="*/ 1207304 w 1740780"/>
              <a:gd name="connsiteY60" fmla="*/ 1478592 h 4421563"/>
              <a:gd name="connsiteX61" fmla="*/ 1208131 w 1740780"/>
              <a:gd name="connsiteY61" fmla="*/ 1418905 h 4421563"/>
              <a:gd name="connsiteX62" fmla="*/ 1462646 w 1740780"/>
              <a:gd name="connsiteY62" fmla="*/ 1309988 h 4421563"/>
              <a:gd name="connsiteX63" fmla="*/ 1460171 w 1740780"/>
              <a:gd name="connsiteY63" fmla="*/ 1360719 h 4421563"/>
              <a:gd name="connsiteX64" fmla="*/ 1484918 w 1740780"/>
              <a:gd name="connsiteY64" fmla="*/ 1404028 h 4421563"/>
              <a:gd name="connsiteX65" fmla="*/ 1497292 w 1740780"/>
              <a:gd name="connsiteY65" fmla="*/ 1422588 h 4421563"/>
              <a:gd name="connsiteX66" fmla="*/ 1484918 w 1740780"/>
              <a:gd name="connsiteY66" fmla="*/ 1365669 h 4421563"/>
              <a:gd name="connsiteX67" fmla="*/ 1462646 w 1740780"/>
              <a:gd name="connsiteY67" fmla="*/ 1309988 h 4421563"/>
              <a:gd name="connsiteX68" fmla="*/ 1138247 w 1740780"/>
              <a:gd name="connsiteY68" fmla="*/ 826131 h 4421563"/>
              <a:gd name="connsiteX69" fmla="*/ 764392 w 1740780"/>
              <a:gd name="connsiteY69" fmla="*/ 885661 h 4421563"/>
              <a:gd name="connsiteX70" fmla="*/ 623896 w 1740780"/>
              <a:gd name="connsiteY70" fmla="*/ 933286 h 4421563"/>
              <a:gd name="connsiteX71" fmla="*/ 785821 w 1740780"/>
              <a:gd name="connsiteY71" fmla="*/ 1566699 h 4421563"/>
              <a:gd name="connsiteX72" fmla="*/ 942986 w 1740780"/>
              <a:gd name="connsiteY72" fmla="*/ 1500023 h 4421563"/>
              <a:gd name="connsiteX73" fmla="*/ 984048 w 1740780"/>
              <a:gd name="connsiteY73" fmla="*/ 1447123 h 4421563"/>
              <a:gd name="connsiteX74" fmla="*/ 1041688 w 1740780"/>
              <a:gd name="connsiteY74" fmla="*/ 1439665 h 4421563"/>
              <a:gd name="connsiteX75" fmla="*/ 1038606 w 1740780"/>
              <a:gd name="connsiteY75" fmla="*/ 1438110 h 4421563"/>
              <a:gd name="connsiteX76" fmla="*/ 1076707 w 1740780"/>
              <a:gd name="connsiteY76" fmla="*/ 1390486 h 4421563"/>
              <a:gd name="connsiteX77" fmla="*/ 1148143 w 1740780"/>
              <a:gd name="connsiteY77" fmla="*/ 1354768 h 4421563"/>
              <a:gd name="connsiteX78" fmla="*/ 1226759 w 1740780"/>
              <a:gd name="connsiteY78" fmla="*/ 1341446 h 4421563"/>
              <a:gd name="connsiteX79" fmla="*/ 1138247 w 1740780"/>
              <a:gd name="connsiteY79" fmla="*/ 826131 h 4421563"/>
              <a:gd name="connsiteX80" fmla="*/ 1112475 w 1740780"/>
              <a:gd name="connsiteY80" fmla="*/ 290409 h 4421563"/>
              <a:gd name="connsiteX81" fmla="*/ 1116187 w 1740780"/>
              <a:gd name="connsiteY81" fmla="*/ 305257 h 4421563"/>
              <a:gd name="connsiteX82" fmla="*/ 1116187 w 1740780"/>
              <a:gd name="connsiteY82" fmla="*/ 295358 h 4421563"/>
              <a:gd name="connsiteX83" fmla="*/ 1112475 w 1740780"/>
              <a:gd name="connsiteY83" fmla="*/ 290409 h 4421563"/>
              <a:gd name="connsiteX84" fmla="*/ 871191 w 1740780"/>
              <a:gd name="connsiteY84" fmla="*/ 868 h 4421563"/>
              <a:gd name="connsiteX85" fmla="*/ 949144 w 1740780"/>
              <a:gd name="connsiteY85" fmla="*/ 24378 h 4421563"/>
              <a:gd name="connsiteX86" fmla="*/ 999876 w 1740780"/>
              <a:gd name="connsiteY86" fmla="*/ 62736 h 4421563"/>
              <a:gd name="connsiteX87" fmla="*/ 1035759 w 1740780"/>
              <a:gd name="connsiteY87" fmla="*/ 99857 h 4421563"/>
              <a:gd name="connsiteX88" fmla="*/ 1045658 w 1740780"/>
              <a:gd name="connsiteY88" fmla="*/ 120892 h 4421563"/>
              <a:gd name="connsiteX89" fmla="*/ 1095152 w 1740780"/>
              <a:gd name="connsiteY89" fmla="*/ 185234 h 4421563"/>
              <a:gd name="connsiteX90" fmla="*/ 1106288 w 1740780"/>
              <a:gd name="connsiteY90" fmla="*/ 218642 h 4421563"/>
              <a:gd name="connsiteX91" fmla="*/ 1093915 w 1740780"/>
              <a:gd name="connsiteY91" fmla="*/ 187709 h 4421563"/>
              <a:gd name="connsiteX92" fmla="*/ 1107526 w 1740780"/>
              <a:gd name="connsiteY92" fmla="*/ 248339 h 4421563"/>
              <a:gd name="connsiteX93" fmla="*/ 1093915 w 1740780"/>
              <a:gd name="connsiteY93" fmla="*/ 198845 h 4421563"/>
              <a:gd name="connsiteX94" fmla="*/ 1076592 w 1740780"/>
              <a:gd name="connsiteY94" fmla="*/ 183997 h 4421563"/>
              <a:gd name="connsiteX95" fmla="*/ 1097627 w 1740780"/>
              <a:gd name="connsiteY95" fmla="*/ 228541 h 4421563"/>
              <a:gd name="connsiteX96" fmla="*/ 1110000 w 1740780"/>
              <a:gd name="connsiteY96" fmla="*/ 273086 h 4421563"/>
              <a:gd name="connsiteX97" fmla="*/ 1127323 w 1740780"/>
              <a:gd name="connsiteY97" fmla="*/ 306494 h 4421563"/>
              <a:gd name="connsiteX98" fmla="*/ 1117424 w 1740780"/>
              <a:gd name="connsiteY98" fmla="*/ 316393 h 4421563"/>
              <a:gd name="connsiteX99" fmla="*/ 1117424 w 1740780"/>
              <a:gd name="connsiteY99" fmla="*/ 333716 h 4421563"/>
              <a:gd name="connsiteX100" fmla="*/ 1117424 w 1740780"/>
              <a:gd name="connsiteY100" fmla="*/ 354751 h 4421563"/>
              <a:gd name="connsiteX101" fmla="*/ 1134747 w 1740780"/>
              <a:gd name="connsiteY101" fmla="*/ 438891 h 4421563"/>
              <a:gd name="connsiteX102" fmla="*/ 1158257 w 1740780"/>
              <a:gd name="connsiteY102" fmla="*/ 579950 h 4421563"/>
              <a:gd name="connsiteX103" fmla="*/ 1237448 w 1740780"/>
              <a:gd name="connsiteY103" fmla="*/ 692549 h 4421563"/>
              <a:gd name="connsiteX104" fmla="*/ 1299315 w 1740780"/>
              <a:gd name="connsiteY104" fmla="*/ 737093 h 4421563"/>
              <a:gd name="connsiteX105" fmla="*/ 1337673 w 1740780"/>
              <a:gd name="connsiteY105" fmla="*/ 737093 h 4421563"/>
              <a:gd name="connsiteX106" fmla="*/ 1379743 w 1740780"/>
              <a:gd name="connsiteY106" fmla="*/ 749467 h 4421563"/>
              <a:gd name="connsiteX107" fmla="*/ 1428000 w 1740780"/>
              <a:gd name="connsiteY107" fmla="*/ 738331 h 4421563"/>
              <a:gd name="connsiteX108" fmla="*/ 1550498 w 1740780"/>
              <a:gd name="connsiteY108" fmla="*/ 780401 h 4421563"/>
              <a:gd name="connsiteX109" fmla="*/ 1629689 w 1740780"/>
              <a:gd name="connsiteY109" fmla="*/ 833607 h 4421563"/>
              <a:gd name="connsiteX110" fmla="*/ 1642062 w 1740780"/>
              <a:gd name="connsiteY110" fmla="*/ 852167 h 4421563"/>
              <a:gd name="connsiteX111" fmla="*/ 1612366 w 1740780"/>
              <a:gd name="connsiteY111" fmla="*/ 915272 h 4421563"/>
              <a:gd name="connsiteX112" fmla="*/ 1634638 w 1740780"/>
              <a:gd name="connsiteY112" fmla="*/ 927646 h 4421563"/>
              <a:gd name="connsiteX113" fmla="*/ 1649486 w 1740780"/>
              <a:gd name="connsiteY113" fmla="*/ 949918 h 4421563"/>
              <a:gd name="connsiteX114" fmla="*/ 1637113 w 1740780"/>
              <a:gd name="connsiteY114" fmla="*/ 1010548 h 4421563"/>
              <a:gd name="connsiteX115" fmla="*/ 1603704 w 1740780"/>
              <a:gd name="connsiteY115" fmla="*/ 1069941 h 4421563"/>
              <a:gd name="connsiteX116" fmla="*/ 1637113 w 1740780"/>
              <a:gd name="connsiteY116" fmla="*/ 1227085 h 4421563"/>
              <a:gd name="connsiteX117" fmla="*/ 1674233 w 1740780"/>
              <a:gd name="connsiteY117" fmla="*/ 1426300 h 4421563"/>
              <a:gd name="connsiteX118" fmla="*/ 1697743 w 1740780"/>
              <a:gd name="connsiteY118" fmla="*/ 1543849 h 4421563"/>
              <a:gd name="connsiteX119" fmla="*/ 1681657 w 1740780"/>
              <a:gd name="connsiteY119" fmla="*/ 1595818 h 4421563"/>
              <a:gd name="connsiteX120" fmla="*/ 1644537 w 1740780"/>
              <a:gd name="connsiteY120" fmla="*/ 1629226 h 4421563"/>
              <a:gd name="connsiteX121" fmla="*/ 1618552 w 1740780"/>
              <a:gd name="connsiteY121" fmla="*/ 1630463 h 4421563"/>
              <a:gd name="connsiteX122" fmla="*/ 1586381 w 1740780"/>
              <a:gd name="connsiteY122" fmla="*/ 1639125 h 4421563"/>
              <a:gd name="connsiteX123" fmla="*/ 1560397 w 1740780"/>
              <a:gd name="connsiteY123" fmla="*/ 1645312 h 4421563"/>
              <a:gd name="connsiteX124" fmla="*/ 1562872 w 1740780"/>
              <a:gd name="connsiteY124" fmla="*/ 1677483 h 4421563"/>
              <a:gd name="connsiteX125" fmla="*/ 1601229 w 1740780"/>
              <a:gd name="connsiteY125" fmla="*/ 1705942 h 4421563"/>
              <a:gd name="connsiteX126" fmla="*/ 1582669 w 1740780"/>
              <a:gd name="connsiteY126" fmla="*/ 1736876 h 4421563"/>
              <a:gd name="connsiteX127" fmla="*/ 1564109 w 1740780"/>
              <a:gd name="connsiteY127" fmla="*/ 1745537 h 4421563"/>
              <a:gd name="connsiteX128" fmla="*/ 1561634 w 1740780"/>
              <a:gd name="connsiteY128" fmla="*/ 1766572 h 4421563"/>
              <a:gd name="connsiteX129" fmla="*/ 1543074 w 1740780"/>
              <a:gd name="connsiteY129" fmla="*/ 1777708 h 4421563"/>
              <a:gd name="connsiteX130" fmla="*/ 1509665 w 1740780"/>
              <a:gd name="connsiteY130" fmla="*/ 1771522 h 4421563"/>
              <a:gd name="connsiteX131" fmla="*/ 1502241 w 1740780"/>
              <a:gd name="connsiteY131" fmla="*/ 1777708 h 4421563"/>
              <a:gd name="connsiteX132" fmla="*/ 1488630 w 1740780"/>
              <a:gd name="connsiteY132" fmla="*/ 1786370 h 4421563"/>
              <a:gd name="connsiteX133" fmla="*/ 1551735 w 1740780"/>
              <a:gd name="connsiteY133" fmla="*/ 1864323 h 4421563"/>
              <a:gd name="connsiteX134" fmla="*/ 1582669 w 1740780"/>
              <a:gd name="connsiteY134" fmla="*/ 1979397 h 4421563"/>
              <a:gd name="connsiteX135" fmla="*/ 1582669 w 1740780"/>
              <a:gd name="connsiteY135" fmla="*/ 2079622 h 4421563"/>
              <a:gd name="connsiteX136" fmla="*/ 1592568 w 1740780"/>
              <a:gd name="connsiteY136" fmla="*/ 2119218 h 4421563"/>
              <a:gd name="connsiteX137" fmla="*/ 1607416 w 1740780"/>
              <a:gd name="connsiteY137" fmla="*/ 2163763 h 4421563"/>
              <a:gd name="connsiteX138" fmla="*/ 1609891 w 1740780"/>
              <a:gd name="connsiteY138" fmla="*/ 2197171 h 4421563"/>
              <a:gd name="connsiteX139" fmla="*/ 1621027 w 1740780"/>
              <a:gd name="connsiteY139" fmla="*/ 2219443 h 4421563"/>
              <a:gd name="connsiteX140" fmla="*/ 1633401 w 1740780"/>
              <a:gd name="connsiteY140" fmla="*/ 2267700 h 4421563"/>
              <a:gd name="connsiteX141" fmla="*/ 1653198 w 1740780"/>
              <a:gd name="connsiteY141" fmla="*/ 2319669 h 4421563"/>
              <a:gd name="connsiteX142" fmla="*/ 1664334 w 1740780"/>
              <a:gd name="connsiteY142" fmla="*/ 2374113 h 4421563"/>
              <a:gd name="connsiteX143" fmla="*/ 1687844 w 1740780"/>
              <a:gd name="connsiteY143" fmla="*/ 2438455 h 4421563"/>
              <a:gd name="connsiteX144" fmla="*/ 1702692 w 1740780"/>
              <a:gd name="connsiteY144" fmla="*/ 2500323 h 4421563"/>
              <a:gd name="connsiteX145" fmla="*/ 1710116 w 1740780"/>
              <a:gd name="connsiteY145" fmla="*/ 2528782 h 4421563"/>
              <a:gd name="connsiteX146" fmla="*/ 1712591 w 1740780"/>
              <a:gd name="connsiteY146" fmla="*/ 2569614 h 4421563"/>
              <a:gd name="connsiteX147" fmla="*/ 1736101 w 1740780"/>
              <a:gd name="connsiteY147" fmla="*/ 2643856 h 4421563"/>
              <a:gd name="connsiteX148" fmla="*/ 1731151 w 1740780"/>
              <a:gd name="connsiteY148" fmla="*/ 2690875 h 4421563"/>
              <a:gd name="connsiteX149" fmla="*/ 1629689 w 1740780"/>
              <a:gd name="connsiteY149" fmla="*/ 2720571 h 4421563"/>
              <a:gd name="connsiteX150" fmla="*/ 1492342 w 1740780"/>
              <a:gd name="connsiteY150" fmla="*/ 2747793 h 4421563"/>
              <a:gd name="connsiteX151" fmla="*/ 1468833 w 1740780"/>
              <a:gd name="connsiteY151" fmla="*/ 2906174 h 4421563"/>
              <a:gd name="connsiteX152" fmla="*/ 1450272 w 1740780"/>
              <a:gd name="connsiteY152" fmla="*/ 3086828 h 4421563"/>
              <a:gd name="connsiteX153" fmla="*/ 1456459 w 1740780"/>
              <a:gd name="connsiteY153" fmla="*/ 3201902 h 4421563"/>
              <a:gd name="connsiteX154" fmla="*/ 1462646 w 1740780"/>
              <a:gd name="connsiteY154" fmla="*/ 3273668 h 4421563"/>
              <a:gd name="connsiteX155" fmla="*/ 1439136 w 1740780"/>
              <a:gd name="connsiteY155" fmla="*/ 3443186 h 4421563"/>
              <a:gd name="connsiteX156" fmla="*/ 1373556 w 1740780"/>
              <a:gd name="connsiteY156" fmla="*/ 3674571 h 4421563"/>
              <a:gd name="connsiteX157" fmla="*/ 1273331 w 1740780"/>
              <a:gd name="connsiteY157" fmla="*/ 3923279 h 4421563"/>
              <a:gd name="connsiteX158" fmla="*/ 1227549 w 1740780"/>
              <a:gd name="connsiteY158" fmla="*/ 4030928 h 4421563"/>
              <a:gd name="connsiteX159" fmla="*/ 1232498 w 1740780"/>
              <a:gd name="connsiteY159" fmla="*/ 4048251 h 4421563"/>
              <a:gd name="connsiteX160" fmla="*/ 1226311 w 1740780"/>
              <a:gd name="connsiteY160" fmla="*/ 4094033 h 4421563"/>
              <a:gd name="connsiteX161" fmla="*/ 1263432 w 1740780"/>
              <a:gd name="connsiteY161" fmla="*/ 4126205 h 4421563"/>
              <a:gd name="connsiteX162" fmla="*/ 1288179 w 1740780"/>
              <a:gd name="connsiteY162" fmla="*/ 4189310 h 4421563"/>
              <a:gd name="connsiteX163" fmla="*/ 1284467 w 1740780"/>
              <a:gd name="connsiteY163" fmla="*/ 4204158 h 4421563"/>
              <a:gd name="connsiteX164" fmla="*/ 1274568 w 1740780"/>
              <a:gd name="connsiteY164" fmla="*/ 4207870 h 4421563"/>
              <a:gd name="connsiteX165" fmla="*/ 1295603 w 1740780"/>
              <a:gd name="connsiteY165" fmla="*/ 4238804 h 4421563"/>
              <a:gd name="connsiteX166" fmla="*/ 1315401 w 1740780"/>
              <a:gd name="connsiteY166" fmla="*/ 4295722 h 4421563"/>
              <a:gd name="connsiteX167" fmla="*/ 1315401 w 1740780"/>
              <a:gd name="connsiteY167" fmla="*/ 4353878 h 4421563"/>
              <a:gd name="connsiteX168" fmla="*/ 1290654 w 1740780"/>
              <a:gd name="connsiteY168" fmla="*/ 4410796 h 4421563"/>
              <a:gd name="connsiteX169" fmla="*/ 1168156 w 1740780"/>
              <a:gd name="connsiteY169" fmla="*/ 4418220 h 4421563"/>
              <a:gd name="connsiteX170" fmla="*/ 1079066 w 1740780"/>
              <a:gd name="connsiteY170" fmla="*/ 4414508 h 4421563"/>
              <a:gd name="connsiteX171" fmla="*/ 1054319 w 1740780"/>
              <a:gd name="connsiteY171" fmla="*/ 4378625 h 4421563"/>
              <a:gd name="connsiteX172" fmla="*/ 1043183 w 1740780"/>
              <a:gd name="connsiteY172" fmla="*/ 4340267 h 4421563"/>
              <a:gd name="connsiteX173" fmla="*/ 1028335 w 1740780"/>
              <a:gd name="connsiteY173" fmla="*/ 4378625 h 4421563"/>
              <a:gd name="connsiteX174" fmla="*/ 987502 w 1740780"/>
              <a:gd name="connsiteY174" fmla="*/ 4410796 h 4421563"/>
              <a:gd name="connsiteX175" fmla="*/ 871191 w 1740780"/>
              <a:gd name="connsiteY175" fmla="*/ 4412033 h 4421563"/>
              <a:gd name="connsiteX176" fmla="*/ 792000 w 1740780"/>
              <a:gd name="connsiteY176" fmla="*/ 4374913 h 4421563"/>
              <a:gd name="connsiteX177" fmla="*/ 773440 w 1740780"/>
              <a:gd name="connsiteY177" fmla="*/ 4300672 h 4421563"/>
              <a:gd name="connsiteX178" fmla="*/ 788288 w 1740780"/>
              <a:gd name="connsiteY178" fmla="*/ 4242516 h 4421563"/>
              <a:gd name="connsiteX179" fmla="*/ 805611 w 1740780"/>
              <a:gd name="connsiteY179" fmla="*/ 4173224 h 4421563"/>
              <a:gd name="connsiteX180" fmla="*/ 799425 w 1740780"/>
              <a:gd name="connsiteY180" fmla="*/ 4141053 h 4421563"/>
              <a:gd name="connsiteX181" fmla="*/ 821697 w 1740780"/>
              <a:gd name="connsiteY181" fmla="*/ 4103932 h 4421563"/>
              <a:gd name="connsiteX182" fmla="*/ 820460 w 1740780"/>
              <a:gd name="connsiteY182" fmla="*/ 4069286 h 4421563"/>
              <a:gd name="connsiteX183" fmla="*/ 850156 w 1740780"/>
              <a:gd name="connsiteY183" fmla="*/ 4022267 h 4421563"/>
              <a:gd name="connsiteX184" fmla="*/ 866242 w 1740780"/>
              <a:gd name="connsiteY184" fmla="*/ 4002469 h 4421563"/>
              <a:gd name="connsiteX185" fmla="*/ 863767 w 1740780"/>
              <a:gd name="connsiteY185" fmla="*/ 3940602 h 4421563"/>
              <a:gd name="connsiteX186" fmla="*/ 879852 w 1740780"/>
              <a:gd name="connsiteY186" fmla="*/ 3904718 h 4421563"/>
              <a:gd name="connsiteX187" fmla="*/ 882327 w 1740780"/>
              <a:gd name="connsiteY187" fmla="*/ 3842851 h 4421563"/>
              <a:gd name="connsiteX188" fmla="*/ 869954 w 1740780"/>
              <a:gd name="connsiteY188" fmla="*/ 3647349 h 4421563"/>
              <a:gd name="connsiteX189" fmla="*/ 892226 w 1740780"/>
              <a:gd name="connsiteY189" fmla="*/ 3381318 h 4421563"/>
              <a:gd name="connsiteX190" fmla="*/ 950382 w 1740780"/>
              <a:gd name="connsiteY190" fmla="*/ 3235310 h 4421563"/>
              <a:gd name="connsiteX191" fmla="*/ 982553 w 1740780"/>
              <a:gd name="connsiteY191" fmla="*/ 3166019 h 4421563"/>
              <a:gd name="connsiteX192" fmla="*/ 961518 w 1740780"/>
              <a:gd name="connsiteY192" fmla="*/ 3049707 h 4421563"/>
              <a:gd name="connsiteX193" fmla="*/ 895938 w 1740780"/>
              <a:gd name="connsiteY193" fmla="*/ 2870291 h 4421563"/>
              <a:gd name="connsiteX194" fmla="*/ 857580 w 1740780"/>
              <a:gd name="connsiteY194" fmla="*/ 2773778 h 4421563"/>
              <a:gd name="connsiteX195" fmla="*/ 829121 w 1740780"/>
              <a:gd name="connsiteY195" fmla="*/ 2775015 h 4421563"/>
              <a:gd name="connsiteX196" fmla="*/ 816747 w 1740780"/>
              <a:gd name="connsiteY196" fmla="*/ 2766353 h 4421563"/>
              <a:gd name="connsiteX197" fmla="*/ 817985 w 1740780"/>
              <a:gd name="connsiteY197" fmla="*/ 2760167 h 4421563"/>
              <a:gd name="connsiteX198" fmla="*/ 810561 w 1740780"/>
              <a:gd name="connsiteY198" fmla="*/ 2750268 h 4421563"/>
              <a:gd name="connsiteX199" fmla="*/ 811798 w 1740780"/>
              <a:gd name="connsiteY199" fmla="*/ 2740369 h 4421563"/>
              <a:gd name="connsiteX200" fmla="*/ 808086 w 1740780"/>
              <a:gd name="connsiteY200" fmla="*/ 2731708 h 4421563"/>
              <a:gd name="connsiteX201" fmla="*/ 788288 w 1740780"/>
              <a:gd name="connsiteY201" fmla="*/ 2734182 h 4421563"/>
              <a:gd name="connsiteX202" fmla="*/ 772203 w 1740780"/>
              <a:gd name="connsiteY202" fmla="*/ 2740369 h 4421563"/>
              <a:gd name="connsiteX203" fmla="*/ 759829 w 1740780"/>
              <a:gd name="connsiteY203" fmla="*/ 2766353 h 4421563"/>
              <a:gd name="connsiteX204" fmla="*/ 748693 w 1740780"/>
              <a:gd name="connsiteY204" fmla="*/ 2783677 h 4421563"/>
              <a:gd name="connsiteX205" fmla="*/ 736320 w 1740780"/>
              <a:gd name="connsiteY205" fmla="*/ 2814610 h 4421563"/>
              <a:gd name="connsiteX206" fmla="*/ 715285 w 1740780"/>
              <a:gd name="connsiteY206" fmla="*/ 2867816 h 4421563"/>
              <a:gd name="connsiteX207" fmla="*/ 712810 w 1740780"/>
              <a:gd name="connsiteY207" fmla="*/ 2885139 h 4421563"/>
              <a:gd name="connsiteX208" fmla="*/ 707860 w 1740780"/>
              <a:gd name="connsiteY208" fmla="*/ 2893801 h 4421563"/>
              <a:gd name="connsiteX209" fmla="*/ 706623 w 1740780"/>
              <a:gd name="connsiteY209" fmla="*/ 2911124 h 4421563"/>
              <a:gd name="connsiteX210" fmla="*/ 696724 w 1740780"/>
              <a:gd name="connsiteY210" fmla="*/ 2917310 h 4421563"/>
              <a:gd name="connsiteX211" fmla="*/ 558140 w 1740780"/>
              <a:gd name="connsiteY211" fmla="*/ 2907412 h 4421563"/>
              <a:gd name="connsiteX212" fmla="*/ 419556 w 1740780"/>
              <a:gd name="connsiteY212" fmla="*/ 2888852 h 4421563"/>
              <a:gd name="connsiteX213" fmla="*/ 392334 w 1740780"/>
              <a:gd name="connsiteY213" fmla="*/ 2883902 h 4421563"/>
              <a:gd name="connsiteX214" fmla="*/ 361401 w 1740780"/>
              <a:gd name="connsiteY214" fmla="*/ 2860392 h 4421563"/>
              <a:gd name="connsiteX215" fmla="*/ 320568 w 1740780"/>
              <a:gd name="connsiteY215" fmla="*/ 2838120 h 4421563"/>
              <a:gd name="connsiteX216" fmla="*/ 264887 w 1740780"/>
              <a:gd name="connsiteY216" fmla="*/ 2755217 h 4421563"/>
              <a:gd name="connsiteX217" fmla="*/ 153525 w 1740780"/>
              <a:gd name="connsiteY217" fmla="*/ 2584463 h 4421563"/>
              <a:gd name="connsiteX218" fmla="*/ 58249 w 1740780"/>
              <a:gd name="connsiteY218" fmla="*/ 2433506 h 4421563"/>
              <a:gd name="connsiteX219" fmla="*/ 14942 w 1740780"/>
              <a:gd name="connsiteY219" fmla="*/ 2353078 h 4421563"/>
              <a:gd name="connsiteX220" fmla="*/ 93 w 1740780"/>
              <a:gd name="connsiteY220" fmla="*/ 2280074 h 4421563"/>
              <a:gd name="connsiteX221" fmla="*/ 24840 w 1740780"/>
              <a:gd name="connsiteY221" fmla="*/ 2229342 h 4421563"/>
              <a:gd name="connsiteX222" fmla="*/ 55774 w 1740780"/>
              <a:gd name="connsiteY222" fmla="*/ 2215731 h 4421563"/>
              <a:gd name="connsiteX223" fmla="*/ 80521 w 1740780"/>
              <a:gd name="connsiteY223" fmla="*/ 2189747 h 4421563"/>
              <a:gd name="connsiteX224" fmla="*/ 102794 w 1740780"/>
              <a:gd name="connsiteY224" fmla="*/ 2174899 h 4421563"/>
              <a:gd name="connsiteX225" fmla="*/ 183222 w 1740780"/>
              <a:gd name="connsiteY225" fmla="*/ 2101895 h 4421563"/>
              <a:gd name="connsiteX226" fmla="*/ 272311 w 1740780"/>
              <a:gd name="connsiteY226" fmla="*/ 2028891 h 4421563"/>
              <a:gd name="connsiteX227" fmla="*/ 266124 w 1740780"/>
              <a:gd name="connsiteY227" fmla="*/ 1991770 h 4421563"/>
              <a:gd name="connsiteX228" fmla="*/ 350264 w 1740780"/>
              <a:gd name="connsiteY228" fmla="*/ 1844525 h 4421563"/>
              <a:gd name="connsiteX229" fmla="*/ 450490 w 1740780"/>
              <a:gd name="connsiteY229" fmla="*/ 1714603 h 4421563"/>
              <a:gd name="connsiteX230" fmla="*/ 457914 w 1740780"/>
              <a:gd name="connsiteY230" fmla="*/ 1702230 h 4421563"/>
              <a:gd name="connsiteX231" fmla="*/ 462863 w 1740780"/>
              <a:gd name="connsiteY231" fmla="*/ 1670059 h 4421563"/>
              <a:gd name="connsiteX232" fmla="*/ 456677 w 1740780"/>
              <a:gd name="connsiteY232" fmla="*/ 1571070 h 4421563"/>
              <a:gd name="connsiteX233" fmla="*/ 456677 w 1740780"/>
              <a:gd name="connsiteY233" fmla="*/ 1385467 h 4421563"/>
              <a:gd name="connsiteX234" fmla="*/ 461626 w 1740780"/>
              <a:gd name="connsiteY234" fmla="*/ 1314937 h 4421563"/>
              <a:gd name="connsiteX235" fmla="*/ 426980 w 1740780"/>
              <a:gd name="connsiteY235" fmla="*/ 1277817 h 4421563"/>
              <a:gd name="connsiteX236" fmla="*/ 386148 w 1740780"/>
              <a:gd name="connsiteY236" fmla="*/ 1241933 h 4421563"/>
              <a:gd name="connsiteX237" fmla="*/ 377486 w 1740780"/>
              <a:gd name="connsiteY237" fmla="*/ 1224610 h 4421563"/>
              <a:gd name="connsiteX238" fmla="*/ 407183 w 1740780"/>
              <a:gd name="connsiteY238" fmla="*/ 1139233 h 4421563"/>
              <a:gd name="connsiteX239" fmla="*/ 435642 w 1740780"/>
              <a:gd name="connsiteY239" fmla="*/ 1074891 h 4421563"/>
              <a:gd name="connsiteX240" fmla="*/ 445541 w 1740780"/>
              <a:gd name="connsiteY240" fmla="*/ 1016735 h 4421563"/>
              <a:gd name="connsiteX241" fmla="*/ 471525 w 1740780"/>
              <a:gd name="connsiteY241" fmla="*/ 962292 h 4421563"/>
              <a:gd name="connsiteX242" fmla="*/ 482661 w 1740780"/>
              <a:gd name="connsiteY242" fmla="*/ 940019 h 4421563"/>
              <a:gd name="connsiteX243" fmla="*/ 497509 w 1740780"/>
              <a:gd name="connsiteY243" fmla="*/ 926408 h 4421563"/>
              <a:gd name="connsiteX244" fmla="*/ 517307 w 1740780"/>
              <a:gd name="connsiteY244" fmla="*/ 906611 h 4421563"/>
              <a:gd name="connsiteX245" fmla="*/ 537105 w 1740780"/>
              <a:gd name="connsiteY245" fmla="*/ 899187 h 4421563"/>
              <a:gd name="connsiteX246" fmla="*/ 544529 w 1740780"/>
              <a:gd name="connsiteY246" fmla="*/ 889288 h 4421563"/>
              <a:gd name="connsiteX247" fmla="*/ 569276 w 1740780"/>
              <a:gd name="connsiteY247" fmla="*/ 883101 h 4421563"/>
              <a:gd name="connsiteX248" fmla="*/ 590311 w 1740780"/>
              <a:gd name="connsiteY248" fmla="*/ 863303 h 4421563"/>
              <a:gd name="connsiteX249" fmla="*/ 636094 w 1740780"/>
              <a:gd name="connsiteY249" fmla="*/ 863303 h 4421563"/>
              <a:gd name="connsiteX250" fmla="*/ 652180 w 1740780"/>
              <a:gd name="connsiteY250" fmla="*/ 867015 h 4421563"/>
              <a:gd name="connsiteX251" fmla="*/ 658366 w 1740780"/>
              <a:gd name="connsiteY251" fmla="*/ 862066 h 4421563"/>
              <a:gd name="connsiteX252" fmla="*/ 668265 w 1740780"/>
              <a:gd name="connsiteY252" fmla="*/ 854642 h 4421563"/>
              <a:gd name="connsiteX253" fmla="*/ 667028 w 1740780"/>
              <a:gd name="connsiteY253" fmla="*/ 724720 h 4421563"/>
              <a:gd name="connsiteX254" fmla="*/ 683113 w 1740780"/>
              <a:gd name="connsiteY254" fmla="*/ 566339 h 4421563"/>
              <a:gd name="connsiteX255" fmla="*/ 681876 w 1740780"/>
              <a:gd name="connsiteY255" fmla="*/ 480961 h 4421563"/>
              <a:gd name="connsiteX256" fmla="*/ 669502 w 1740780"/>
              <a:gd name="connsiteY256" fmla="*/ 525506 h 4421563"/>
              <a:gd name="connsiteX257" fmla="*/ 684351 w 1740780"/>
              <a:gd name="connsiteY257" fmla="*/ 453739 h 4421563"/>
              <a:gd name="connsiteX258" fmla="*/ 673215 w 1740780"/>
              <a:gd name="connsiteY258" fmla="*/ 420331 h 4421563"/>
              <a:gd name="connsiteX259" fmla="*/ 667028 w 1740780"/>
              <a:gd name="connsiteY259" fmla="*/ 373312 h 4421563"/>
              <a:gd name="connsiteX260" fmla="*/ 648467 w 1740780"/>
              <a:gd name="connsiteY260" fmla="*/ 188946 h 4421563"/>
              <a:gd name="connsiteX261" fmla="*/ 680639 w 1740780"/>
              <a:gd name="connsiteY261" fmla="*/ 89958 h 4421563"/>
              <a:gd name="connsiteX262" fmla="*/ 737557 w 1740780"/>
              <a:gd name="connsiteY262" fmla="*/ 39226 h 4421563"/>
              <a:gd name="connsiteX263" fmla="*/ 808086 w 1740780"/>
              <a:gd name="connsiteY263" fmla="*/ 24378 h 4421563"/>
              <a:gd name="connsiteX264" fmla="*/ 871191 w 1740780"/>
              <a:gd name="connsiteY264"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7304 w 1740780"/>
              <a:gd name="connsiteY56" fmla="*/ 1478592 h 4421563"/>
              <a:gd name="connsiteX57" fmla="*/ 1200531 w 1740780"/>
              <a:gd name="connsiteY57" fmla="*/ 1419061 h 4421563"/>
              <a:gd name="connsiteX58" fmla="*/ 1133856 w 1740780"/>
              <a:gd name="connsiteY58" fmla="*/ 1435730 h 4421563"/>
              <a:gd name="connsiteX59" fmla="*/ 1131104 w 1740780"/>
              <a:gd name="connsiteY59" fmla="*/ 1464304 h 4421563"/>
              <a:gd name="connsiteX60" fmla="*/ 1207304 w 1740780"/>
              <a:gd name="connsiteY60" fmla="*/ 1478592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942986 w 1740780"/>
              <a:gd name="connsiteY71" fmla="*/ 1500023 h 4421563"/>
              <a:gd name="connsiteX72" fmla="*/ 984048 w 1740780"/>
              <a:gd name="connsiteY72" fmla="*/ 1447123 h 4421563"/>
              <a:gd name="connsiteX73" fmla="*/ 1041688 w 1740780"/>
              <a:gd name="connsiteY73" fmla="*/ 1439665 h 4421563"/>
              <a:gd name="connsiteX74" fmla="*/ 1038606 w 1740780"/>
              <a:gd name="connsiteY74" fmla="*/ 1438110 h 4421563"/>
              <a:gd name="connsiteX75" fmla="*/ 1076707 w 1740780"/>
              <a:gd name="connsiteY75" fmla="*/ 1390486 h 4421563"/>
              <a:gd name="connsiteX76" fmla="*/ 1148143 w 1740780"/>
              <a:gd name="connsiteY76" fmla="*/ 1354768 h 4421563"/>
              <a:gd name="connsiteX77" fmla="*/ 1226759 w 1740780"/>
              <a:gd name="connsiteY77" fmla="*/ 1341446 h 4421563"/>
              <a:gd name="connsiteX78" fmla="*/ 1138247 w 1740780"/>
              <a:gd name="connsiteY78" fmla="*/ 826131 h 4421563"/>
              <a:gd name="connsiteX79" fmla="*/ 1112475 w 1740780"/>
              <a:gd name="connsiteY79" fmla="*/ 290409 h 4421563"/>
              <a:gd name="connsiteX80" fmla="*/ 1116187 w 1740780"/>
              <a:gd name="connsiteY80" fmla="*/ 305257 h 4421563"/>
              <a:gd name="connsiteX81" fmla="*/ 1116187 w 1740780"/>
              <a:gd name="connsiteY81" fmla="*/ 295358 h 4421563"/>
              <a:gd name="connsiteX82" fmla="*/ 1112475 w 1740780"/>
              <a:gd name="connsiteY82" fmla="*/ 290409 h 4421563"/>
              <a:gd name="connsiteX83" fmla="*/ 871191 w 1740780"/>
              <a:gd name="connsiteY83" fmla="*/ 868 h 4421563"/>
              <a:gd name="connsiteX84" fmla="*/ 949144 w 1740780"/>
              <a:gd name="connsiteY84" fmla="*/ 24378 h 4421563"/>
              <a:gd name="connsiteX85" fmla="*/ 999876 w 1740780"/>
              <a:gd name="connsiteY85" fmla="*/ 62736 h 4421563"/>
              <a:gd name="connsiteX86" fmla="*/ 1035759 w 1740780"/>
              <a:gd name="connsiteY86" fmla="*/ 99857 h 4421563"/>
              <a:gd name="connsiteX87" fmla="*/ 1045658 w 1740780"/>
              <a:gd name="connsiteY87" fmla="*/ 120892 h 4421563"/>
              <a:gd name="connsiteX88" fmla="*/ 1095152 w 1740780"/>
              <a:gd name="connsiteY88" fmla="*/ 185234 h 4421563"/>
              <a:gd name="connsiteX89" fmla="*/ 1106288 w 1740780"/>
              <a:gd name="connsiteY89" fmla="*/ 218642 h 4421563"/>
              <a:gd name="connsiteX90" fmla="*/ 1093915 w 1740780"/>
              <a:gd name="connsiteY90" fmla="*/ 187709 h 4421563"/>
              <a:gd name="connsiteX91" fmla="*/ 1107526 w 1740780"/>
              <a:gd name="connsiteY91" fmla="*/ 248339 h 4421563"/>
              <a:gd name="connsiteX92" fmla="*/ 1093915 w 1740780"/>
              <a:gd name="connsiteY92" fmla="*/ 198845 h 4421563"/>
              <a:gd name="connsiteX93" fmla="*/ 1076592 w 1740780"/>
              <a:gd name="connsiteY93" fmla="*/ 183997 h 4421563"/>
              <a:gd name="connsiteX94" fmla="*/ 1097627 w 1740780"/>
              <a:gd name="connsiteY94" fmla="*/ 228541 h 4421563"/>
              <a:gd name="connsiteX95" fmla="*/ 1110000 w 1740780"/>
              <a:gd name="connsiteY95" fmla="*/ 273086 h 4421563"/>
              <a:gd name="connsiteX96" fmla="*/ 1127323 w 1740780"/>
              <a:gd name="connsiteY96" fmla="*/ 306494 h 4421563"/>
              <a:gd name="connsiteX97" fmla="*/ 1117424 w 1740780"/>
              <a:gd name="connsiteY97" fmla="*/ 316393 h 4421563"/>
              <a:gd name="connsiteX98" fmla="*/ 1117424 w 1740780"/>
              <a:gd name="connsiteY98" fmla="*/ 333716 h 4421563"/>
              <a:gd name="connsiteX99" fmla="*/ 1117424 w 1740780"/>
              <a:gd name="connsiteY99" fmla="*/ 354751 h 4421563"/>
              <a:gd name="connsiteX100" fmla="*/ 1134747 w 1740780"/>
              <a:gd name="connsiteY100" fmla="*/ 438891 h 4421563"/>
              <a:gd name="connsiteX101" fmla="*/ 1158257 w 1740780"/>
              <a:gd name="connsiteY101" fmla="*/ 579950 h 4421563"/>
              <a:gd name="connsiteX102" fmla="*/ 1237448 w 1740780"/>
              <a:gd name="connsiteY102" fmla="*/ 692549 h 4421563"/>
              <a:gd name="connsiteX103" fmla="*/ 1299315 w 1740780"/>
              <a:gd name="connsiteY103" fmla="*/ 737093 h 4421563"/>
              <a:gd name="connsiteX104" fmla="*/ 1337673 w 1740780"/>
              <a:gd name="connsiteY104" fmla="*/ 737093 h 4421563"/>
              <a:gd name="connsiteX105" fmla="*/ 1379743 w 1740780"/>
              <a:gd name="connsiteY105" fmla="*/ 749467 h 4421563"/>
              <a:gd name="connsiteX106" fmla="*/ 1428000 w 1740780"/>
              <a:gd name="connsiteY106" fmla="*/ 738331 h 4421563"/>
              <a:gd name="connsiteX107" fmla="*/ 1550498 w 1740780"/>
              <a:gd name="connsiteY107" fmla="*/ 780401 h 4421563"/>
              <a:gd name="connsiteX108" fmla="*/ 1629689 w 1740780"/>
              <a:gd name="connsiteY108" fmla="*/ 833607 h 4421563"/>
              <a:gd name="connsiteX109" fmla="*/ 1642062 w 1740780"/>
              <a:gd name="connsiteY109" fmla="*/ 852167 h 4421563"/>
              <a:gd name="connsiteX110" fmla="*/ 1612366 w 1740780"/>
              <a:gd name="connsiteY110" fmla="*/ 915272 h 4421563"/>
              <a:gd name="connsiteX111" fmla="*/ 1634638 w 1740780"/>
              <a:gd name="connsiteY111" fmla="*/ 927646 h 4421563"/>
              <a:gd name="connsiteX112" fmla="*/ 1649486 w 1740780"/>
              <a:gd name="connsiteY112" fmla="*/ 949918 h 4421563"/>
              <a:gd name="connsiteX113" fmla="*/ 1637113 w 1740780"/>
              <a:gd name="connsiteY113" fmla="*/ 1010548 h 4421563"/>
              <a:gd name="connsiteX114" fmla="*/ 1603704 w 1740780"/>
              <a:gd name="connsiteY114" fmla="*/ 1069941 h 4421563"/>
              <a:gd name="connsiteX115" fmla="*/ 1637113 w 1740780"/>
              <a:gd name="connsiteY115" fmla="*/ 1227085 h 4421563"/>
              <a:gd name="connsiteX116" fmla="*/ 1674233 w 1740780"/>
              <a:gd name="connsiteY116" fmla="*/ 1426300 h 4421563"/>
              <a:gd name="connsiteX117" fmla="*/ 1697743 w 1740780"/>
              <a:gd name="connsiteY117" fmla="*/ 1543849 h 4421563"/>
              <a:gd name="connsiteX118" fmla="*/ 1681657 w 1740780"/>
              <a:gd name="connsiteY118" fmla="*/ 1595818 h 4421563"/>
              <a:gd name="connsiteX119" fmla="*/ 1644537 w 1740780"/>
              <a:gd name="connsiteY119" fmla="*/ 1629226 h 4421563"/>
              <a:gd name="connsiteX120" fmla="*/ 1618552 w 1740780"/>
              <a:gd name="connsiteY120" fmla="*/ 1630463 h 4421563"/>
              <a:gd name="connsiteX121" fmla="*/ 1586381 w 1740780"/>
              <a:gd name="connsiteY121" fmla="*/ 1639125 h 4421563"/>
              <a:gd name="connsiteX122" fmla="*/ 1560397 w 1740780"/>
              <a:gd name="connsiteY122" fmla="*/ 1645312 h 4421563"/>
              <a:gd name="connsiteX123" fmla="*/ 1562872 w 1740780"/>
              <a:gd name="connsiteY123" fmla="*/ 1677483 h 4421563"/>
              <a:gd name="connsiteX124" fmla="*/ 1601229 w 1740780"/>
              <a:gd name="connsiteY124" fmla="*/ 1705942 h 4421563"/>
              <a:gd name="connsiteX125" fmla="*/ 1582669 w 1740780"/>
              <a:gd name="connsiteY125" fmla="*/ 1736876 h 4421563"/>
              <a:gd name="connsiteX126" fmla="*/ 1564109 w 1740780"/>
              <a:gd name="connsiteY126" fmla="*/ 1745537 h 4421563"/>
              <a:gd name="connsiteX127" fmla="*/ 1561634 w 1740780"/>
              <a:gd name="connsiteY127" fmla="*/ 1766572 h 4421563"/>
              <a:gd name="connsiteX128" fmla="*/ 1543074 w 1740780"/>
              <a:gd name="connsiteY128" fmla="*/ 1777708 h 4421563"/>
              <a:gd name="connsiteX129" fmla="*/ 1509665 w 1740780"/>
              <a:gd name="connsiteY129" fmla="*/ 1771522 h 4421563"/>
              <a:gd name="connsiteX130" fmla="*/ 1502241 w 1740780"/>
              <a:gd name="connsiteY130" fmla="*/ 1777708 h 4421563"/>
              <a:gd name="connsiteX131" fmla="*/ 1488630 w 1740780"/>
              <a:gd name="connsiteY131" fmla="*/ 1786370 h 4421563"/>
              <a:gd name="connsiteX132" fmla="*/ 1551735 w 1740780"/>
              <a:gd name="connsiteY132" fmla="*/ 1864323 h 4421563"/>
              <a:gd name="connsiteX133" fmla="*/ 1582669 w 1740780"/>
              <a:gd name="connsiteY133" fmla="*/ 1979397 h 4421563"/>
              <a:gd name="connsiteX134" fmla="*/ 1582669 w 1740780"/>
              <a:gd name="connsiteY134" fmla="*/ 2079622 h 4421563"/>
              <a:gd name="connsiteX135" fmla="*/ 1592568 w 1740780"/>
              <a:gd name="connsiteY135" fmla="*/ 2119218 h 4421563"/>
              <a:gd name="connsiteX136" fmla="*/ 1607416 w 1740780"/>
              <a:gd name="connsiteY136" fmla="*/ 2163763 h 4421563"/>
              <a:gd name="connsiteX137" fmla="*/ 1609891 w 1740780"/>
              <a:gd name="connsiteY137" fmla="*/ 2197171 h 4421563"/>
              <a:gd name="connsiteX138" fmla="*/ 1621027 w 1740780"/>
              <a:gd name="connsiteY138" fmla="*/ 2219443 h 4421563"/>
              <a:gd name="connsiteX139" fmla="*/ 1633401 w 1740780"/>
              <a:gd name="connsiteY139" fmla="*/ 2267700 h 4421563"/>
              <a:gd name="connsiteX140" fmla="*/ 1653198 w 1740780"/>
              <a:gd name="connsiteY140" fmla="*/ 2319669 h 4421563"/>
              <a:gd name="connsiteX141" fmla="*/ 1664334 w 1740780"/>
              <a:gd name="connsiteY141" fmla="*/ 2374113 h 4421563"/>
              <a:gd name="connsiteX142" fmla="*/ 1687844 w 1740780"/>
              <a:gd name="connsiteY142" fmla="*/ 2438455 h 4421563"/>
              <a:gd name="connsiteX143" fmla="*/ 1702692 w 1740780"/>
              <a:gd name="connsiteY143" fmla="*/ 2500323 h 4421563"/>
              <a:gd name="connsiteX144" fmla="*/ 1710116 w 1740780"/>
              <a:gd name="connsiteY144" fmla="*/ 2528782 h 4421563"/>
              <a:gd name="connsiteX145" fmla="*/ 1712591 w 1740780"/>
              <a:gd name="connsiteY145" fmla="*/ 2569614 h 4421563"/>
              <a:gd name="connsiteX146" fmla="*/ 1736101 w 1740780"/>
              <a:gd name="connsiteY146" fmla="*/ 2643856 h 4421563"/>
              <a:gd name="connsiteX147" fmla="*/ 1731151 w 1740780"/>
              <a:gd name="connsiteY147" fmla="*/ 2690875 h 4421563"/>
              <a:gd name="connsiteX148" fmla="*/ 1629689 w 1740780"/>
              <a:gd name="connsiteY148" fmla="*/ 2720571 h 4421563"/>
              <a:gd name="connsiteX149" fmla="*/ 1492342 w 1740780"/>
              <a:gd name="connsiteY149" fmla="*/ 2747793 h 4421563"/>
              <a:gd name="connsiteX150" fmla="*/ 1468833 w 1740780"/>
              <a:gd name="connsiteY150" fmla="*/ 2906174 h 4421563"/>
              <a:gd name="connsiteX151" fmla="*/ 1450272 w 1740780"/>
              <a:gd name="connsiteY151" fmla="*/ 3086828 h 4421563"/>
              <a:gd name="connsiteX152" fmla="*/ 1456459 w 1740780"/>
              <a:gd name="connsiteY152" fmla="*/ 3201902 h 4421563"/>
              <a:gd name="connsiteX153" fmla="*/ 1462646 w 1740780"/>
              <a:gd name="connsiteY153" fmla="*/ 3273668 h 4421563"/>
              <a:gd name="connsiteX154" fmla="*/ 1439136 w 1740780"/>
              <a:gd name="connsiteY154" fmla="*/ 3443186 h 4421563"/>
              <a:gd name="connsiteX155" fmla="*/ 1373556 w 1740780"/>
              <a:gd name="connsiteY155" fmla="*/ 3674571 h 4421563"/>
              <a:gd name="connsiteX156" fmla="*/ 1273331 w 1740780"/>
              <a:gd name="connsiteY156" fmla="*/ 3923279 h 4421563"/>
              <a:gd name="connsiteX157" fmla="*/ 1227549 w 1740780"/>
              <a:gd name="connsiteY157" fmla="*/ 4030928 h 4421563"/>
              <a:gd name="connsiteX158" fmla="*/ 1232498 w 1740780"/>
              <a:gd name="connsiteY158" fmla="*/ 4048251 h 4421563"/>
              <a:gd name="connsiteX159" fmla="*/ 1226311 w 1740780"/>
              <a:gd name="connsiteY159" fmla="*/ 4094033 h 4421563"/>
              <a:gd name="connsiteX160" fmla="*/ 1263432 w 1740780"/>
              <a:gd name="connsiteY160" fmla="*/ 4126205 h 4421563"/>
              <a:gd name="connsiteX161" fmla="*/ 1288179 w 1740780"/>
              <a:gd name="connsiteY161" fmla="*/ 4189310 h 4421563"/>
              <a:gd name="connsiteX162" fmla="*/ 1284467 w 1740780"/>
              <a:gd name="connsiteY162" fmla="*/ 4204158 h 4421563"/>
              <a:gd name="connsiteX163" fmla="*/ 1274568 w 1740780"/>
              <a:gd name="connsiteY163" fmla="*/ 4207870 h 4421563"/>
              <a:gd name="connsiteX164" fmla="*/ 1295603 w 1740780"/>
              <a:gd name="connsiteY164" fmla="*/ 4238804 h 4421563"/>
              <a:gd name="connsiteX165" fmla="*/ 1315401 w 1740780"/>
              <a:gd name="connsiteY165" fmla="*/ 4295722 h 4421563"/>
              <a:gd name="connsiteX166" fmla="*/ 1315401 w 1740780"/>
              <a:gd name="connsiteY166" fmla="*/ 4353878 h 4421563"/>
              <a:gd name="connsiteX167" fmla="*/ 1290654 w 1740780"/>
              <a:gd name="connsiteY167" fmla="*/ 4410796 h 4421563"/>
              <a:gd name="connsiteX168" fmla="*/ 1168156 w 1740780"/>
              <a:gd name="connsiteY168" fmla="*/ 4418220 h 4421563"/>
              <a:gd name="connsiteX169" fmla="*/ 1079066 w 1740780"/>
              <a:gd name="connsiteY169" fmla="*/ 4414508 h 4421563"/>
              <a:gd name="connsiteX170" fmla="*/ 1054319 w 1740780"/>
              <a:gd name="connsiteY170" fmla="*/ 4378625 h 4421563"/>
              <a:gd name="connsiteX171" fmla="*/ 1043183 w 1740780"/>
              <a:gd name="connsiteY171" fmla="*/ 4340267 h 4421563"/>
              <a:gd name="connsiteX172" fmla="*/ 1028335 w 1740780"/>
              <a:gd name="connsiteY172" fmla="*/ 4378625 h 4421563"/>
              <a:gd name="connsiteX173" fmla="*/ 987502 w 1740780"/>
              <a:gd name="connsiteY173" fmla="*/ 4410796 h 4421563"/>
              <a:gd name="connsiteX174" fmla="*/ 871191 w 1740780"/>
              <a:gd name="connsiteY174" fmla="*/ 4412033 h 4421563"/>
              <a:gd name="connsiteX175" fmla="*/ 792000 w 1740780"/>
              <a:gd name="connsiteY175" fmla="*/ 4374913 h 4421563"/>
              <a:gd name="connsiteX176" fmla="*/ 773440 w 1740780"/>
              <a:gd name="connsiteY176" fmla="*/ 4300672 h 4421563"/>
              <a:gd name="connsiteX177" fmla="*/ 788288 w 1740780"/>
              <a:gd name="connsiteY177" fmla="*/ 4242516 h 4421563"/>
              <a:gd name="connsiteX178" fmla="*/ 805611 w 1740780"/>
              <a:gd name="connsiteY178" fmla="*/ 4173224 h 4421563"/>
              <a:gd name="connsiteX179" fmla="*/ 799425 w 1740780"/>
              <a:gd name="connsiteY179" fmla="*/ 4141053 h 4421563"/>
              <a:gd name="connsiteX180" fmla="*/ 821697 w 1740780"/>
              <a:gd name="connsiteY180" fmla="*/ 4103932 h 4421563"/>
              <a:gd name="connsiteX181" fmla="*/ 820460 w 1740780"/>
              <a:gd name="connsiteY181" fmla="*/ 4069286 h 4421563"/>
              <a:gd name="connsiteX182" fmla="*/ 850156 w 1740780"/>
              <a:gd name="connsiteY182" fmla="*/ 4022267 h 4421563"/>
              <a:gd name="connsiteX183" fmla="*/ 866242 w 1740780"/>
              <a:gd name="connsiteY183" fmla="*/ 4002469 h 4421563"/>
              <a:gd name="connsiteX184" fmla="*/ 863767 w 1740780"/>
              <a:gd name="connsiteY184" fmla="*/ 3940602 h 4421563"/>
              <a:gd name="connsiteX185" fmla="*/ 879852 w 1740780"/>
              <a:gd name="connsiteY185" fmla="*/ 3904718 h 4421563"/>
              <a:gd name="connsiteX186" fmla="*/ 882327 w 1740780"/>
              <a:gd name="connsiteY186" fmla="*/ 3842851 h 4421563"/>
              <a:gd name="connsiteX187" fmla="*/ 869954 w 1740780"/>
              <a:gd name="connsiteY187" fmla="*/ 3647349 h 4421563"/>
              <a:gd name="connsiteX188" fmla="*/ 892226 w 1740780"/>
              <a:gd name="connsiteY188" fmla="*/ 3381318 h 4421563"/>
              <a:gd name="connsiteX189" fmla="*/ 950382 w 1740780"/>
              <a:gd name="connsiteY189" fmla="*/ 3235310 h 4421563"/>
              <a:gd name="connsiteX190" fmla="*/ 982553 w 1740780"/>
              <a:gd name="connsiteY190" fmla="*/ 3166019 h 4421563"/>
              <a:gd name="connsiteX191" fmla="*/ 961518 w 1740780"/>
              <a:gd name="connsiteY191" fmla="*/ 3049707 h 4421563"/>
              <a:gd name="connsiteX192" fmla="*/ 895938 w 1740780"/>
              <a:gd name="connsiteY192" fmla="*/ 2870291 h 4421563"/>
              <a:gd name="connsiteX193" fmla="*/ 857580 w 1740780"/>
              <a:gd name="connsiteY193" fmla="*/ 2773778 h 4421563"/>
              <a:gd name="connsiteX194" fmla="*/ 829121 w 1740780"/>
              <a:gd name="connsiteY194" fmla="*/ 2775015 h 4421563"/>
              <a:gd name="connsiteX195" fmla="*/ 816747 w 1740780"/>
              <a:gd name="connsiteY195" fmla="*/ 2766353 h 4421563"/>
              <a:gd name="connsiteX196" fmla="*/ 817985 w 1740780"/>
              <a:gd name="connsiteY196" fmla="*/ 2760167 h 4421563"/>
              <a:gd name="connsiteX197" fmla="*/ 810561 w 1740780"/>
              <a:gd name="connsiteY197" fmla="*/ 2750268 h 4421563"/>
              <a:gd name="connsiteX198" fmla="*/ 811798 w 1740780"/>
              <a:gd name="connsiteY198" fmla="*/ 2740369 h 4421563"/>
              <a:gd name="connsiteX199" fmla="*/ 808086 w 1740780"/>
              <a:gd name="connsiteY199" fmla="*/ 2731708 h 4421563"/>
              <a:gd name="connsiteX200" fmla="*/ 788288 w 1740780"/>
              <a:gd name="connsiteY200" fmla="*/ 2734182 h 4421563"/>
              <a:gd name="connsiteX201" fmla="*/ 772203 w 1740780"/>
              <a:gd name="connsiteY201" fmla="*/ 2740369 h 4421563"/>
              <a:gd name="connsiteX202" fmla="*/ 759829 w 1740780"/>
              <a:gd name="connsiteY202" fmla="*/ 2766353 h 4421563"/>
              <a:gd name="connsiteX203" fmla="*/ 748693 w 1740780"/>
              <a:gd name="connsiteY203" fmla="*/ 2783677 h 4421563"/>
              <a:gd name="connsiteX204" fmla="*/ 736320 w 1740780"/>
              <a:gd name="connsiteY204" fmla="*/ 2814610 h 4421563"/>
              <a:gd name="connsiteX205" fmla="*/ 715285 w 1740780"/>
              <a:gd name="connsiteY205" fmla="*/ 2867816 h 4421563"/>
              <a:gd name="connsiteX206" fmla="*/ 712810 w 1740780"/>
              <a:gd name="connsiteY206" fmla="*/ 2885139 h 4421563"/>
              <a:gd name="connsiteX207" fmla="*/ 707860 w 1740780"/>
              <a:gd name="connsiteY207" fmla="*/ 2893801 h 4421563"/>
              <a:gd name="connsiteX208" fmla="*/ 706623 w 1740780"/>
              <a:gd name="connsiteY208" fmla="*/ 2911124 h 4421563"/>
              <a:gd name="connsiteX209" fmla="*/ 696724 w 1740780"/>
              <a:gd name="connsiteY209" fmla="*/ 2917310 h 4421563"/>
              <a:gd name="connsiteX210" fmla="*/ 558140 w 1740780"/>
              <a:gd name="connsiteY210" fmla="*/ 2907412 h 4421563"/>
              <a:gd name="connsiteX211" fmla="*/ 419556 w 1740780"/>
              <a:gd name="connsiteY211" fmla="*/ 2888852 h 4421563"/>
              <a:gd name="connsiteX212" fmla="*/ 392334 w 1740780"/>
              <a:gd name="connsiteY212" fmla="*/ 2883902 h 4421563"/>
              <a:gd name="connsiteX213" fmla="*/ 361401 w 1740780"/>
              <a:gd name="connsiteY213" fmla="*/ 2860392 h 4421563"/>
              <a:gd name="connsiteX214" fmla="*/ 320568 w 1740780"/>
              <a:gd name="connsiteY214" fmla="*/ 2838120 h 4421563"/>
              <a:gd name="connsiteX215" fmla="*/ 264887 w 1740780"/>
              <a:gd name="connsiteY215" fmla="*/ 2755217 h 4421563"/>
              <a:gd name="connsiteX216" fmla="*/ 153525 w 1740780"/>
              <a:gd name="connsiteY216" fmla="*/ 2584463 h 4421563"/>
              <a:gd name="connsiteX217" fmla="*/ 58249 w 1740780"/>
              <a:gd name="connsiteY217" fmla="*/ 2433506 h 4421563"/>
              <a:gd name="connsiteX218" fmla="*/ 14942 w 1740780"/>
              <a:gd name="connsiteY218" fmla="*/ 2353078 h 4421563"/>
              <a:gd name="connsiteX219" fmla="*/ 93 w 1740780"/>
              <a:gd name="connsiteY219" fmla="*/ 2280074 h 4421563"/>
              <a:gd name="connsiteX220" fmla="*/ 24840 w 1740780"/>
              <a:gd name="connsiteY220" fmla="*/ 2229342 h 4421563"/>
              <a:gd name="connsiteX221" fmla="*/ 55774 w 1740780"/>
              <a:gd name="connsiteY221" fmla="*/ 2215731 h 4421563"/>
              <a:gd name="connsiteX222" fmla="*/ 80521 w 1740780"/>
              <a:gd name="connsiteY222" fmla="*/ 2189747 h 4421563"/>
              <a:gd name="connsiteX223" fmla="*/ 102794 w 1740780"/>
              <a:gd name="connsiteY223" fmla="*/ 2174899 h 4421563"/>
              <a:gd name="connsiteX224" fmla="*/ 183222 w 1740780"/>
              <a:gd name="connsiteY224" fmla="*/ 2101895 h 4421563"/>
              <a:gd name="connsiteX225" fmla="*/ 272311 w 1740780"/>
              <a:gd name="connsiteY225" fmla="*/ 2028891 h 4421563"/>
              <a:gd name="connsiteX226" fmla="*/ 266124 w 1740780"/>
              <a:gd name="connsiteY226" fmla="*/ 1991770 h 4421563"/>
              <a:gd name="connsiteX227" fmla="*/ 350264 w 1740780"/>
              <a:gd name="connsiteY227" fmla="*/ 1844525 h 4421563"/>
              <a:gd name="connsiteX228" fmla="*/ 450490 w 1740780"/>
              <a:gd name="connsiteY228" fmla="*/ 1714603 h 4421563"/>
              <a:gd name="connsiteX229" fmla="*/ 457914 w 1740780"/>
              <a:gd name="connsiteY229" fmla="*/ 1702230 h 4421563"/>
              <a:gd name="connsiteX230" fmla="*/ 462863 w 1740780"/>
              <a:gd name="connsiteY230" fmla="*/ 1670059 h 4421563"/>
              <a:gd name="connsiteX231" fmla="*/ 456677 w 1740780"/>
              <a:gd name="connsiteY231" fmla="*/ 1571070 h 4421563"/>
              <a:gd name="connsiteX232" fmla="*/ 456677 w 1740780"/>
              <a:gd name="connsiteY232" fmla="*/ 1385467 h 4421563"/>
              <a:gd name="connsiteX233" fmla="*/ 461626 w 1740780"/>
              <a:gd name="connsiteY233" fmla="*/ 1314937 h 4421563"/>
              <a:gd name="connsiteX234" fmla="*/ 426980 w 1740780"/>
              <a:gd name="connsiteY234" fmla="*/ 1277817 h 4421563"/>
              <a:gd name="connsiteX235" fmla="*/ 386148 w 1740780"/>
              <a:gd name="connsiteY235" fmla="*/ 1241933 h 4421563"/>
              <a:gd name="connsiteX236" fmla="*/ 377486 w 1740780"/>
              <a:gd name="connsiteY236" fmla="*/ 1224610 h 4421563"/>
              <a:gd name="connsiteX237" fmla="*/ 407183 w 1740780"/>
              <a:gd name="connsiteY237" fmla="*/ 1139233 h 4421563"/>
              <a:gd name="connsiteX238" fmla="*/ 435642 w 1740780"/>
              <a:gd name="connsiteY238" fmla="*/ 1074891 h 4421563"/>
              <a:gd name="connsiteX239" fmla="*/ 445541 w 1740780"/>
              <a:gd name="connsiteY239" fmla="*/ 1016735 h 4421563"/>
              <a:gd name="connsiteX240" fmla="*/ 471525 w 1740780"/>
              <a:gd name="connsiteY240" fmla="*/ 962292 h 4421563"/>
              <a:gd name="connsiteX241" fmla="*/ 482661 w 1740780"/>
              <a:gd name="connsiteY241" fmla="*/ 940019 h 4421563"/>
              <a:gd name="connsiteX242" fmla="*/ 497509 w 1740780"/>
              <a:gd name="connsiteY242" fmla="*/ 926408 h 4421563"/>
              <a:gd name="connsiteX243" fmla="*/ 517307 w 1740780"/>
              <a:gd name="connsiteY243" fmla="*/ 906611 h 4421563"/>
              <a:gd name="connsiteX244" fmla="*/ 537105 w 1740780"/>
              <a:gd name="connsiteY244" fmla="*/ 899187 h 4421563"/>
              <a:gd name="connsiteX245" fmla="*/ 544529 w 1740780"/>
              <a:gd name="connsiteY245" fmla="*/ 889288 h 4421563"/>
              <a:gd name="connsiteX246" fmla="*/ 569276 w 1740780"/>
              <a:gd name="connsiteY246" fmla="*/ 883101 h 4421563"/>
              <a:gd name="connsiteX247" fmla="*/ 590311 w 1740780"/>
              <a:gd name="connsiteY247" fmla="*/ 863303 h 4421563"/>
              <a:gd name="connsiteX248" fmla="*/ 636094 w 1740780"/>
              <a:gd name="connsiteY248" fmla="*/ 863303 h 4421563"/>
              <a:gd name="connsiteX249" fmla="*/ 652180 w 1740780"/>
              <a:gd name="connsiteY249" fmla="*/ 867015 h 4421563"/>
              <a:gd name="connsiteX250" fmla="*/ 658366 w 1740780"/>
              <a:gd name="connsiteY250" fmla="*/ 862066 h 4421563"/>
              <a:gd name="connsiteX251" fmla="*/ 668265 w 1740780"/>
              <a:gd name="connsiteY251" fmla="*/ 854642 h 4421563"/>
              <a:gd name="connsiteX252" fmla="*/ 667028 w 1740780"/>
              <a:gd name="connsiteY252" fmla="*/ 724720 h 4421563"/>
              <a:gd name="connsiteX253" fmla="*/ 683113 w 1740780"/>
              <a:gd name="connsiteY253" fmla="*/ 566339 h 4421563"/>
              <a:gd name="connsiteX254" fmla="*/ 681876 w 1740780"/>
              <a:gd name="connsiteY254" fmla="*/ 480961 h 4421563"/>
              <a:gd name="connsiteX255" fmla="*/ 669502 w 1740780"/>
              <a:gd name="connsiteY255" fmla="*/ 525506 h 4421563"/>
              <a:gd name="connsiteX256" fmla="*/ 684351 w 1740780"/>
              <a:gd name="connsiteY256" fmla="*/ 453739 h 4421563"/>
              <a:gd name="connsiteX257" fmla="*/ 673215 w 1740780"/>
              <a:gd name="connsiteY257" fmla="*/ 420331 h 4421563"/>
              <a:gd name="connsiteX258" fmla="*/ 667028 w 1740780"/>
              <a:gd name="connsiteY258" fmla="*/ 373312 h 4421563"/>
              <a:gd name="connsiteX259" fmla="*/ 648467 w 1740780"/>
              <a:gd name="connsiteY259" fmla="*/ 188946 h 4421563"/>
              <a:gd name="connsiteX260" fmla="*/ 680639 w 1740780"/>
              <a:gd name="connsiteY260" fmla="*/ 89958 h 4421563"/>
              <a:gd name="connsiteX261" fmla="*/ 737557 w 1740780"/>
              <a:gd name="connsiteY261" fmla="*/ 39226 h 4421563"/>
              <a:gd name="connsiteX262" fmla="*/ 808086 w 1740780"/>
              <a:gd name="connsiteY262" fmla="*/ 24378 h 4421563"/>
              <a:gd name="connsiteX263" fmla="*/ 871191 w 1740780"/>
              <a:gd name="connsiteY263"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07304 w 1740780"/>
              <a:gd name="connsiteY56" fmla="*/ 1478592 h 4421563"/>
              <a:gd name="connsiteX57" fmla="*/ 1226725 w 1740780"/>
              <a:gd name="connsiteY57" fmla="*/ 1411918 h 4421563"/>
              <a:gd name="connsiteX58" fmla="*/ 1133856 w 1740780"/>
              <a:gd name="connsiteY58" fmla="*/ 1435730 h 4421563"/>
              <a:gd name="connsiteX59" fmla="*/ 1131104 w 1740780"/>
              <a:gd name="connsiteY59" fmla="*/ 1464304 h 4421563"/>
              <a:gd name="connsiteX60" fmla="*/ 1207304 w 1740780"/>
              <a:gd name="connsiteY60" fmla="*/ 1478592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942986 w 1740780"/>
              <a:gd name="connsiteY71" fmla="*/ 1500023 h 4421563"/>
              <a:gd name="connsiteX72" fmla="*/ 984048 w 1740780"/>
              <a:gd name="connsiteY72" fmla="*/ 1447123 h 4421563"/>
              <a:gd name="connsiteX73" fmla="*/ 1041688 w 1740780"/>
              <a:gd name="connsiteY73" fmla="*/ 1439665 h 4421563"/>
              <a:gd name="connsiteX74" fmla="*/ 1038606 w 1740780"/>
              <a:gd name="connsiteY74" fmla="*/ 1438110 h 4421563"/>
              <a:gd name="connsiteX75" fmla="*/ 1076707 w 1740780"/>
              <a:gd name="connsiteY75" fmla="*/ 1390486 h 4421563"/>
              <a:gd name="connsiteX76" fmla="*/ 1148143 w 1740780"/>
              <a:gd name="connsiteY76" fmla="*/ 1354768 h 4421563"/>
              <a:gd name="connsiteX77" fmla="*/ 1226759 w 1740780"/>
              <a:gd name="connsiteY77" fmla="*/ 1341446 h 4421563"/>
              <a:gd name="connsiteX78" fmla="*/ 1138247 w 1740780"/>
              <a:gd name="connsiteY78" fmla="*/ 826131 h 4421563"/>
              <a:gd name="connsiteX79" fmla="*/ 1112475 w 1740780"/>
              <a:gd name="connsiteY79" fmla="*/ 290409 h 4421563"/>
              <a:gd name="connsiteX80" fmla="*/ 1116187 w 1740780"/>
              <a:gd name="connsiteY80" fmla="*/ 305257 h 4421563"/>
              <a:gd name="connsiteX81" fmla="*/ 1116187 w 1740780"/>
              <a:gd name="connsiteY81" fmla="*/ 295358 h 4421563"/>
              <a:gd name="connsiteX82" fmla="*/ 1112475 w 1740780"/>
              <a:gd name="connsiteY82" fmla="*/ 290409 h 4421563"/>
              <a:gd name="connsiteX83" fmla="*/ 871191 w 1740780"/>
              <a:gd name="connsiteY83" fmla="*/ 868 h 4421563"/>
              <a:gd name="connsiteX84" fmla="*/ 949144 w 1740780"/>
              <a:gd name="connsiteY84" fmla="*/ 24378 h 4421563"/>
              <a:gd name="connsiteX85" fmla="*/ 999876 w 1740780"/>
              <a:gd name="connsiteY85" fmla="*/ 62736 h 4421563"/>
              <a:gd name="connsiteX86" fmla="*/ 1035759 w 1740780"/>
              <a:gd name="connsiteY86" fmla="*/ 99857 h 4421563"/>
              <a:gd name="connsiteX87" fmla="*/ 1045658 w 1740780"/>
              <a:gd name="connsiteY87" fmla="*/ 120892 h 4421563"/>
              <a:gd name="connsiteX88" fmla="*/ 1095152 w 1740780"/>
              <a:gd name="connsiteY88" fmla="*/ 185234 h 4421563"/>
              <a:gd name="connsiteX89" fmla="*/ 1106288 w 1740780"/>
              <a:gd name="connsiteY89" fmla="*/ 218642 h 4421563"/>
              <a:gd name="connsiteX90" fmla="*/ 1093915 w 1740780"/>
              <a:gd name="connsiteY90" fmla="*/ 187709 h 4421563"/>
              <a:gd name="connsiteX91" fmla="*/ 1107526 w 1740780"/>
              <a:gd name="connsiteY91" fmla="*/ 248339 h 4421563"/>
              <a:gd name="connsiteX92" fmla="*/ 1093915 w 1740780"/>
              <a:gd name="connsiteY92" fmla="*/ 198845 h 4421563"/>
              <a:gd name="connsiteX93" fmla="*/ 1076592 w 1740780"/>
              <a:gd name="connsiteY93" fmla="*/ 183997 h 4421563"/>
              <a:gd name="connsiteX94" fmla="*/ 1097627 w 1740780"/>
              <a:gd name="connsiteY94" fmla="*/ 228541 h 4421563"/>
              <a:gd name="connsiteX95" fmla="*/ 1110000 w 1740780"/>
              <a:gd name="connsiteY95" fmla="*/ 273086 h 4421563"/>
              <a:gd name="connsiteX96" fmla="*/ 1127323 w 1740780"/>
              <a:gd name="connsiteY96" fmla="*/ 306494 h 4421563"/>
              <a:gd name="connsiteX97" fmla="*/ 1117424 w 1740780"/>
              <a:gd name="connsiteY97" fmla="*/ 316393 h 4421563"/>
              <a:gd name="connsiteX98" fmla="*/ 1117424 w 1740780"/>
              <a:gd name="connsiteY98" fmla="*/ 333716 h 4421563"/>
              <a:gd name="connsiteX99" fmla="*/ 1117424 w 1740780"/>
              <a:gd name="connsiteY99" fmla="*/ 354751 h 4421563"/>
              <a:gd name="connsiteX100" fmla="*/ 1134747 w 1740780"/>
              <a:gd name="connsiteY100" fmla="*/ 438891 h 4421563"/>
              <a:gd name="connsiteX101" fmla="*/ 1158257 w 1740780"/>
              <a:gd name="connsiteY101" fmla="*/ 579950 h 4421563"/>
              <a:gd name="connsiteX102" fmla="*/ 1237448 w 1740780"/>
              <a:gd name="connsiteY102" fmla="*/ 692549 h 4421563"/>
              <a:gd name="connsiteX103" fmla="*/ 1299315 w 1740780"/>
              <a:gd name="connsiteY103" fmla="*/ 737093 h 4421563"/>
              <a:gd name="connsiteX104" fmla="*/ 1337673 w 1740780"/>
              <a:gd name="connsiteY104" fmla="*/ 737093 h 4421563"/>
              <a:gd name="connsiteX105" fmla="*/ 1379743 w 1740780"/>
              <a:gd name="connsiteY105" fmla="*/ 749467 h 4421563"/>
              <a:gd name="connsiteX106" fmla="*/ 1428000 w 1740780"/>
              <a:gd name="connsiteY106" fmla="*/ 738331 h 4421563"/>
              <a:gd name="connsiteX107" fmla="*/ 1550498 w 1740780"/>
              <a:gd name="connsiteY107" fmla="*/ 780401 h 4421563"/>
              <a:gd name="connsiteX108" fmla="*/ 1629689 w 1740780"/>
              <a:gd name="connsiteY108" fmla="*/ 833607 h 4421563"/>
              <a:gd name="connsiteX109" fmla="*/ 1642062 w 1740780"/>
              <a:gd name="connsiteY109" fmla="*/ 852167 h 4421563"/>
              <a:gd name="connsiteX110" fmla="*/ 1612366 w 1740780"/>
              <a:gd name="connsiteY110" fmla="*/ 915272 h 4421563"/>
              <a:gd name="connsiteX111" fmla="*/ 1634638 w 1740780"/>
              <a:gd name="connsiteY111" fmla="*/ 927646 h 4421563"/>
              <a:gd name="connsiteX112" fmla="*/ 1649486 w 1740780"/>
              <a:gd name="connsiteY112" fmla="*/ 949918 h 4421563"/>
              <a:gd name="connsiteX113" fmla="*/ 1637113 w 1740780"/>
              <a:gd name="connsiteY113" fmla="*/ 1010548 h 4421563"/>
              <a:gd name="connsiteX114" fmla="*/ 1603704 w 1740780"/>
              <a:gd name="connsiteY114" fmla="*/ 1069941 h 4421563"/>
              <a:gd name="connsiteX115" fmla="*/ 1637113 w 1740780"/>
              <a:gd name="connsiteY115" fmla="*/ 1227085 h 4421563"/>
              <a:gd name="connsiteX116" fmla="*/ 1674233 w 1740780"/>
              <a:gd name="connsiteY116" fmla="*/ 1426300 h 4421563"/>
              <a:gd name="connsiteX117" fmla="*/ 1697743 w 1740780"/>
              <a:gd name="connsiteY117" fmla="*/ 1543849 h 4421563"/>
              <a:gd name="connsiteX118" fmla="*/ 1681657 w 1740780"/>
              <a:gd name="connsiteY118" fmla="*/ 1595818 h 4421563"/>
              <a:gd name="connsiteX119" fmla="*/ 1644537 w 1740780"/>
              <a:gd name="connsiteY119" fmla="*/ 1629226 h 4421563"/>
              <a:gd name="connsiteX120" fmla="*/ 1618552 w 1740780"/>
              <a:gd name="connsiteY120" fmla="*/ 1630463 h 4421563"/>
              <a:gd name="connsiteX121" fmla="*/ 1586381 w 1740780"/>
              <a:gd name="connsiteY121" fmla="*/ 1639125 h 4421563"/>
              <a:gd name="connsiteX122" fmla="*/ 1560397 w 1740780"/>
              <a:gd name="connsiteY122" fmla="*/ 1645312 h 4421563"/>
              <a:gd name="connsiteX123" fmla="*/ 1562872 w 1740780"/>
              <a:gd name="connsiteY123" fmla="*/ 1677483 h 4421563"/>
              <a:gd name="connsiteX124" fmla="*/ 1601229 w 1740780"/>
              <a:gd name="connsiteY124" fmla="*/ 1705942 h 4421563"/>
              <a:gd name="connsiteX125" fmla="*/ 1582669 w 1740780"/>
              <a:gd name="connsiteY125" fmla="*/ 1736876 h 4421563"/>
              <a:gd name="connsiteX126" fmla="*/ 1564109 w 1740780"/>
              <a:gd name="connsiteY126" fmla="*/ 1745537 h 4421563"/>
              <a:gd name="connsiteX127" fmla="*/ 1561634 w 1740780"/>
              <a:gd name="connsiteY127" fmla="*/ 1766572 h 4421563"/>
              <a:gd name="connsiteX128" fmla="*/ 1543074 w 1740780"/>
              <a:gd name="connsiteY128" fmla="*/ 1777708 h 4421563"/>
              <a:gd name="connsiteX129" fmla="*/ 1509665 w 1740780"/>
              <a:gd name="connsiteY129" fmla="*/ 1771522 h 4421563"/>
              <a:gd name="connsiteX130" fmla="*/ 1502241 w 1740780"/>
              <a:gd name="connsiteY130" fmla="*/ 1777708 h 4421563"/>
              <a:gd name="connsiteX131" fmla="*/ 1488630 w 1740780"/>
              <a:gd name="connsiteY131" fmla="*/ 1786370 h 4421563"/>
              <a:gd name="connsiteX132" fmla="*/ 1551735 w 1740780"/>
              <a:gd name="connsiteY132" fmla="*/ 1864323 h 4421563"/>
              <a:gd name="connsiteX133" fmla="*/ 1582669 w 1740780"/>
              <a:gd name="connsiteY133" fmla="*/ 1979397 h 4421563"/>
              <a:gd name="connsiteX134" fmla="*/ 1582669 w 1740780"/>
              <a:gd name="connsiteY134" fmla="*/ 2079622 h 4421563"/>
              <a:gd name="connsiteX135" fmla="*/ 1592568 w 1740780"/>
              <a:gd name="connsiteY135" fmla="*/ 2119218 h 4421563"/>
              <a:gd name="connsiteX136" fmla="*/ 1607416 w 1740780"/>
              <a:gd name="connsiteY136" fmla="*/ 2163763 h 4421563"/>
              <a:gd name="connsiteX137" fmla="*/ 1609891 w 1740780"/>
              <a:gd name="connsiteY137" fmla="*/ 2197171 h 4421563"/>
              <a:gd name="connsiteX138" fmla="*/ 1621027 w 1740780"/>
              <a:gd name="connsiteY138" fmla="*/ 2219443 h 4421563"/>
              <a:gd name="connsiteX139" fmla="*/ 1633401 w 1740780"/>
              <a:gd name="connsiteY139" fmla="*/ 2267700 h 4421563"/>
              <a:gd name="connsiteX140" fmla="*/ 1653198 w 1740780"/>
              <a:gd name="connsiteY140" fmla="*/ 2319669 h 4421563"/>
              <a:gd name="connsiteX141" fmla="*/ 1664334 w 1740780"/>
              <a:gd name="connsiteY141" fmla="*/ 2374113 h 4421563"/>
              <a:gd name="connsiteX142" fmla="*/ 1687844 w 1740780"/>
              <a:gd name="connsiteY142" fmla="*/ 2438455 h 4421563"/>
              <a:gd name="connsiteX143" fmla="*/ 1702692 w 1740780"/>
              <a:gd name="connsiteY143" fmla="*/ 2500323 h 4421563"/>
              <a:gd name="connsiteX144" fmla="*/ 1710116 w 1740780"/>
              <a:gd name="connsiteY144" fmla="*/ 2528782 h 4421563"/>
              <a:gd name="connsiteX145" fmla="*/ 1712591 w 1740780"/>
              <a:gd name="connsiteY145" fmla="*/ 2569614 h 4421563"/>
              <a:gd name="connsiteX146" fmla="*/ 1736101 w 1740780"/>
              <a:gd name="connsiteY146" fmla="*/ 2643856 h 4421563"/>
              <a:gd name="connsiteX147" fmla="*/ 1731151 w 1740780"/>
              <a:gd name="connsiteY147" fmla="*/ 2690875 h 4421563"/>
              <a:gd name="connsiteX148" fmla="*/ 1629689 w 1740780"/>
              <a:gd name="connsiteY148" fmla="*/ 2720571 h 4421563"/>
              <a:gd name="connsiteX149" fmla="*/ 1492342 w 1740780"/>
              <a:gd name="connsiteY149" fmla="*/ 2747793 h 4421563"/>
              <a:gd name="connsiteX150" fmla="*/ 1468833 w 1740780"/>
              <a:gd name="connsiteY150" fmla="*/ 2906174 h 4421563"/>
              <a:gd name="connsiteX151" fmla="*/ 1450272 w 1740780"/>
              <a:gd name="connsiteY151" fmla="*/ 3086828 h 4421563"/>
              <a:gd name="connsiteX152" fmla="*/ 1456459 w 1740780"/>
              <a:gd name="connsiteY152" fmla="*/ 3201902 h 4421563"/>
              <a:gd name="connsiteX153" fmla="*/ 1462646 w 1740780"/>
              <a:gd name="connsiteY153" fmla="*/ 3273668 h 4421563"/>
              <a:gd name="connsiteX154" fmla="*/ 1439136 w 1740780"/>
              <a:gd name="connsiteY154" fmla="*/ 3443186 h 4421563"/>
              <a:gd name="connsiteX155" fmla="*/ 1373556 w 1740780"/>
              <a:gd name="connsiteY155" fmla="*/ 3674571 h 4421563"/>
              <a:gd name="connsiteX156" fmla="*/ 1273331 w 1740780"/>
              <a:gd name="connsiteY156" fmla="*/ 3923279 h 4421563"/>
              <a:gd name="connsiteX157" fmla="*/ 1227549 w 1740780"/>
              <a:gd name="connsiteY157" fmla="*/ 4030928 h 4421563"/>
              <a:gd name="connsiteX158" fmla="*/ 1232498 w 1740780"/>
              <a:gd name="connsiteY158" fmla="*/ 4048251 h 4421563"/>
              <a:gd name="connsiteX159" fmla="*/ 1226311 w 1740780"/>
              <a:gd name="connsiteY159" fmla="*/ 4094033 h 4421563"/>
              <a:gd name="connsiteX160" fmla="*/ 1263432 w 1740780"/>
              <a:gd name="connsiteY160" fmla="*/ 4126205 h 4421563"/>
              <a:gd name="connsiteX161" fmla="*/ 1288179 w 1740780"/>
              <a:gd name="connsiteY161" fmla="*/ 4189310 h 4421563"/>
              <a:gd name="connsiteX162" fmla="*/ 1284467 w 1740780"/>
              <a:gd name="connsiteY162" fmla="*/ 4204158 h 4421563"/>
              <a:gd name="connsiteX163" fmla="*/ 1274568 w 1740780"/>
              <a:gd name="connsiteY163" fmla="*/ 4207870 h 4421563"/>
              <a:gd name="connsiteX164" fmla="*/ 1295603 w 1740780"/>
              <a:gd name="connsiteY164" fmla="*/ 4238804 h 4421563"/>
              <a:gd name="connsiteX165" fmla="*/ 1315401 w 1740780"/>
              <a:gd name="connsiteY165" fmla="*/ 4295722 h 4421563"/>
              <a:gd name="connsiteX166" fmla="*/ 1315401 w 1740780"/>
              <a:gd name="connsiteY166" fmla="*/ 4353878 h 4421563"/>
              <a:gd name="connsiteX167" fmla="*/ 1290654 w 1740780"/>
              <a:gd name="connsiteY167" fmla="*/ 4410796 h 4421563"/>
              <a:gd name="connsiteX168" fmla="*/ 1168156 w 1740780"/>
              <a:gd name="connsiteY168" fmla="*/ 4418220 h 4421563"/>
              <a:gd name="connsiteX169" fmla="*/ 1079066 w 1740780"/>
              <a:gd name="connsiteY169" fmla="*/ 4414508 h 4421563"/>
              <a:gd name="connsiteX170" fmla="*/ 1054319 w 1740780"/>
              <a:gd name="connsiteY170" fmla="*/ 4378625 h 4421563"/>
              <a:gd name="connsiteX171" fmla="*/ 1043183 w 1740780"/>
              <a:gd name="connsiteY171" fmla="*/ 4340267 h 4421563"/>
              <a:gd name="connsiteX172" fmla="*/ 1028335 w 1740780"/>
              <a:gd name="connsiteY172" fmla="*/ 4378625 h 4421563"/>
              <a:gd name="connsiteX173" fmla="*/ 987502 w 1740780"/>
              <a:gd name="connsiteY173" fmla="*/ 4410796 h 4421563"/>
              <a:gd name="connsiteX174" fmla="*/ 871191 w 1740780"/>
              <a:gd name="connsiteY174" fmla="*/ 4412033 h 4421563"/>
              <a:gd name="connsiteX175" fmla="*/ 792000 w 1740780"/>
              <a:gd name="connsiteY175" fmla="*/ 4374913 h 4421563"/>
              <a:gd name="connsiteX176" fmla="*/ 773440 w 1740780"/>
              <a:gd name="connsiteY176" fmla="*/ 4300672 h 4421563"/>
              <a:gd name="connsiteX177" fmla="*/ 788288 w 1740780"/>
              <a:gd name="connsiteY177" fmla="*/ 4242516 h 4421563"/>
              <a:gd name="connsiteX178" fmla="*/ 805611 w 1740780"/>
              <a:gd name="connsiteY178" fmla="*/ 4173224 h 4421563"/>
              <a:gd name="connsiteX179" fmla="*/ 799425 w 1740780"/>
              <a:gd name="connsiteY179" fmla="*/ 4141053 h 4421563"/>
              <a:gd name="connsiteX180" fmla="*/ 821697 w 1740780"/>
              <a:gd name="connsiteY180" fmla="*/ 4103932 h 4421563"/>
              <a:gd name="connsiteX181" fmla="*/ 820460 w 1740780"/>
              <a:gd name="connsiteY181" fmla="*/ 4069286 h 4421563"/>
              <a:gd name="connsiteX182" fmla="*/ 850156 w 1740780"/>
              <a:gd name="connsiteY182" fmla="*/ 4022267 h 4421563"/>
              <a:gd name="connsiteX183" fmla="*/ 866242 w 1740780"/>
              <a:gd name="connsiteY183" fmla="*/ 4002469 h 4421563"/>
              <a:gd name="connsiteX184" fmla="*/ 863767 w 1740780"/>
              <a:gd name="connsiteY184" fmla="*/ 3940602 h 4421563"/>
              <a:gd name="connsiteX185" fmla="*/ 879852 w 1740780"/>
              <a:gd name="connsiteY185" fmla="*/ 3904718 h 4421563"/>
              <a:gd name="connsiteX186" fmla="*/ 882327 w 1740780"/>
              <a:gd name="connsiteY186" fmla="*/ 3842851 h 4421563"/>
              <a:gd name="connsiteX187" fmla="*/ 869954 w 1740780"/>
              <a:gd name="connsiteY187" fmla="*/ 3647349 h 4421563"/>
              <a:gd name="connsiteX188" fmla="*/ 892226 w 1740780"/>
              <a:gd name="connsiteY188" fmla="*/ 3381318 h 4421563"/>
              <a:gd name="connsiteX189" fmla="*/ 950382 w 1740780"/>
              <a:gd name="connsiteY189" fmla="*/ 3235310 h 4421563"/>
              <a:gd name="connsiteX190" fmla="*/ 982553 w 1740780"/>
              <a:gd name="connsiteY190" fmla="*/ 3166019 h 4421563"/>
              <a:gd name="connsiteX191" fmla="*/ 961518 w 1740780"/>
              <a:gd name="connsiteY191" fmla="*/ 3049707 h 4421563"/>
              <a:gd name="connsiteX192" fmla="*/ 895938 w 1740780"/>
              <a:gd name="connsiteY192" fmla="*/ 2870291 h 4421563"/>
              <a:gd name="connsiteX193" fmla="*/ 857580 w 1740780"/>
              <a:gd name="connsiteY193" fmla="*/ 2773778 h 4421563"/>
              <a:gd name="connsiteX194" fmla="*/ 829121 w 1740780"/>
              <a:gd name="connsiteY194" fmla="*/ 2775015 h 4421563"/>
              <a:gd name="connsiteX195" fmla="*/ 816747 w 1740780"/>
              <a:gd name="connsiteY195" fmla="*/ 2766353 h 4421563"/>
              <a:gd name="connsiteX196" fmla="*/ 817985 w 1740780"/>
              <a:gd name="connsiteY196" fmla="*/ 2760167 h 4421563"/>
              <a:gd name="connsiteX197" fmla="*/ 810561 w 1740780"/>
              <a:gd name="connsiteY197" fmla="*/ 2750268 h 4421563"/>
              <a:gd name="connsiteX198" fmla="*/ 811798 w 1740780"/>
              <a:gd name="connsiteY198" fmla="*/ 2740369 h 4421563"/>
              <a:gd name="connsiteX199" fmla="*/ 808086 w 1740780"/>
              <a:gd name="connsiteY199" fmla="*/ 2731708 h 4421563"/>
              <a:gd name="connsiteX200" fmla="*/ 788288 w 1740780"/>
              <a:gd name="connsiteY200" fmla="*/ 2734182 h 4421563"/>
              <a:gd name="connsiteX201" fmla="*/ 772203 w 1740780"/>
              <a:gd name="connsiteY201" fmla="*/ 2740369 h 4421563"/>
              <a:gd name="connsiteX202" fmla="*/ 759829 w 1740780"/>
              <a:gd name="connsiteY202" fmla="*/ 2766353 h 4421563"/>
              <a:gd name="connsiteX203" fmla="*/ 748693 w 1740780"/>
              <a:gd name="connsiteY203" fmla="*/ 2783677 h 4421563"/>
              <a:gd name="connsiteX204" fmla="*/ 736320 w 1740780"/>
              <a:gd name="connsiteY204" fmla="*/ 2814610 h 4421563"/>
              <a:gd name="connsiteX205" fmla="*/ 715285 w 1740780"/>
              <a:gd name="connsiteY205" fmla="*/ 2867816 h 4421563"/>
              <a:gd name="connsiteX206" fmla="*/ 712810 w 1740780"/>
              <a:gd name="connsiteY206" fmla="*/ 2885139 h 4421563"/>
              <a:gd name="connsiteX207" fmla="*/ 707860 w 1740780"/>
              <a:gd name="connsiteY207" fmla="*/ 2893801 h 4421563"/>
              <a:gd name="connsiteX208" fmla="*/ 706623 w 1740780"/>
              <a:gd name="connsiteY208" fmla="*/ 2911124 h 4421563"/>
              <a:gd name="connsiteX209" fmla="*/ 696724 w 1740780"/>
              <a:gd name="connsiteY209" fmla="*/ 2917310 h 4421563"/>
              <a:gd name="connsiteX210" fmla="*/ 558140 w 1740780"/>
              <a:gd name="connsiteY210" fmla="*/ 2907412 h 4421563"/>
              <a:gd name="connsiteX211" fmla="*/ 419556 w 1740780"/>
              <a:gd name="connsiteY211" fmla="*/ 2888852 h 4421563"/>
              <a:gd name="connsiteX212" fmla="*/ 392334 w 1740780"/>
              <a:gd name="connsiteY212" fmla="*/ 2883902 h 4421563"/>
              <a:gd name="connsiteX213" fmla="*/ 361401 w 1740780"/>
              <a:gd name="connsiteY213" fmla="*/ 2860392 h 4421563"/>
              <a:gd name="connsiteX214" fmla="*/ 320568 w 1740780"/>
              <a:gd name="connsiteY214" fmla="*/ 2838120 h 4421563"/>
              <a:gd name="connsiteX215" fmla="*/ 264887 w 1740780"/>
              <a:gd name="connsiteY215" fmla="*/ 2755217 h 4421563"/>
              <a:gd name="connsiteX216" fmla="*/ 153525 w 1740780"/>
              <a:gd name="connsiteY216" fmla="*/ 2584463 h 4421563"/>
              <a:gd name="connsiteX217" fmla="*/ 58249 w 1740780"/>
              <a:gd name="connsiteY217" fmla="*/ 2433506 h 4421563"/>
              <a:gd name="connsiteX218" fmla="*/ 14942 w 1740780"/>
              <a:gd name="connsiteY218" fmla="*/ 2353078 h 4421563"/>
              <a:gd name="connsiteX219" fmla="*/ 93 w 1740780"/>
              <a:gd name="connsiteY219" fmla="*/ 2280074 h 4421563"/>
              <a:gd name="connsiteX220" fmla="*/ 24840 w 1740780"/>
              <a:gd name="connsiteY220" fmla="*/ 2229342 h 4421563"/>
              <a:gd name="connsiteX221" fmla="*/ 55774 w 1740780"/>
              <a:gd name="connsiteY221" fmla="*/ 2215731 h 4421563"/>
              <a:gd name="connsiteX222" fmla="*/ 80521 w 1740780"/>
              <a:gd name="connsiteY222" fmla="*/ 2189747 h 4421563"/>
              <a:gd name="connsiteX223" fmla="*/ 102794 w 1740780"/>
              <a:gd name="connsiteY223" fmla="*/ 2174899 h 4421563"/>
              <a:gd name="connsiteX224" fmla="*/ 183222 w 1740780"/>
              <a:gd name="connsiteY224" fmla="*/ 2101895 h 4421563"/>
              <a:gd name="connsiteX225" fmla="*/ 272311 w 1740780"/>
              <a:gd name="connsiteY225" fmla="*/ 2028891 h 4421563"/>
              <a:gd name="connsiteX226" fmla="*/ 266124 w 1740780"/>
              <a:gd name="connsiteY226" fmla="*/ 1991770 h 4421563"/>
              <a:gd name="connsiteX227" fmla="*/ 350264 w 1740780"/>
              <a:gd name="connsiteY227" fmla="*/ 1844525 h 4421563"/>
              <a:gd name="connsiteX228" fmla="*/ 450490 w 1740780"/>
              <a:gd name="connsiteY228" fmla="*/ 1714603 h 4421563"/>
              <a:gd name="connsiteX229" fmla="*/ 457914 w 1740780"/>
              <a:gd name="connsiteY229" fmla="*/ 1702230 h 4421563"/>
              <a:gd name="connsiteX230" fmla="*/ 462863 w 1740780"/>
              <a:gd name="connsiteY230" fmla="*/ 1670059 h 4421563"/>
              <a:gd name="connsiteX231" fmla="*/ 456677 w 1740780"/>
              <a:gd name="connsiteY231" fmla="*/ 1571070 h 4421563"/>
              <a:gd name="connsiteX232" fmla="*/ 456677 w 1740780"/>
              <a:gd name="connsiteY232" fmla="*/ 1385467 h 4421563"/>
              <a:gd name="connsiteX233" fmla="*/ 461626 w 1740780"/>
              <a:gd name="connsiteY233" fmla="*/ 1314937 h 4421563"/>
              <a:gd name="connsiteX234" fmla="*/ 426980 w 1740780"/>
              <a:gd name="connsiteY234" fmla="*/ 1277817 h 4421563"/>
              <a:gd name="connsiteX235" fmla="*/ 386148 w 1740780"/>
              <a:gd name="connsiteY235" fmla="*/ 1241933 h 4421563"/>
              <a:gd name="connsiteX236" fmla="*/ 377486 w 1740780"/>
              <a:gd name="connsiteY236" fmla="*/ 1224610 h 4421563"/>
              <a:gd name="connsiteX237" fmla="*/ 407183 w 1740780"/>
              <a:gd name="connsiteY237" fmla="*/ 1139233 h 4421563"/>
              <a:gd name="connsiteX238" fmla="*/ 435642 w 1740780"/>
              <a:gd name="connsiteY238" fmla="*/ 1074891 h 4421563"/>
              <a:gd name="connsiteX239" fmla="*/ 445541 w 1740780"/>
              <a:gd name="connsiteY239" fmla="*/ 1016735 h 4421563"/>
              <a:gd name="connsiteX240" fmla="*/ 471525 w 1740780"/>
              <a:gd name="connsiteY240" fmla="*/ 962292 h 4421563"/>
              <a:gd name="connsiteX241" fmla="*/ 482661 w 1740780"/>
              <a:gd name="connsiteY241" fmla="*/ 940019 h 4421563"/>
              <a:gd name="connsiteX242" fmla="*/ 497509 w 1740780"/>
              <a:gd name="connsiteY242" fmla="*/ 926408 h 4421563"/>
              <a:gd name="connsiteX243" fmla="*/ 517307 w 1740780"/>
              <a:gd name="connsiteY243" fmla="*/ 906611 h 4421563"/>
              <a:gd name="connsiteX244" fmla="*/ 537105 w 1740780"/>
              <a:gd name="connsiteY244" fmla="*/ 899187 h 4421563"/>
              <a:gd name="connsiteX245" fmla="*/ 544529 w 1740780"/>
              <a:gd name="connsiteY245" fmla="*/ 889288 h 4421563"/>
              <a:gd name="connsiteX246" fmla="*/ 569276 w 1740780"/>
              <a:gd name="connsiteY246" fmla="*/ 883101 h 4421563"/>
              <a:gd name="connsiteX247" fmla="*/ 590311 w 1740780"/>
              <a:gd name="connsiteY247" fmla="*/ 863303 h 4421563"/>
              <a:gd name="connsiteX248" fmla="*/ 636094 w 1740780"/>
              <a:gd name="connsiteY248" fmla="*/ 863303 h 4421563"/>
              <a:gd name="connsiteX249" fmla="*/ 652180 w 1740780"/>
              <a:gd name="connsiteY249" fmla="*/ 867015 h 4421563"/>
              <a:gd name="connsiteX250" fmla="*/ 658366 w 1740780"/>
              <a:gd name="connsiteY250" fmla="*/ 862066 h 4421563"/>
              <a:gd name="connsiteX251" fmla="*/ 668265 w 1740780"/>
              <a:gd name="connsiteY251" fmla="*/ 854642 h 4421563"/>
              <a:gd name="connsiteX252" fmla="*/ 667028 w 1740780"/>
              <a:gd name="connsiteY252" fmla="*/ 724720 h 4421563"/>
              <a:gd name="connsiteX253" fmla="*/ 683113 w 1740780"/>
              <a:gd name="connsiteY253" fmla="*/ 566339 h 4421563"/>
              <a:gd name="connsiteX254" fmla="*/ 681876 w 1740780"/>
              <a:gd name="connsiteY254" fmla="*/ 480961 h 4421563"/>
              <a:gd name="connsiteX255" fmla="*/ 669502 w 1740780"/>
              <a:gd name="connsiteY255" fmla="*/ 525506 h 4421563"/>
              <a:gd name="connsiteX256" fmla="*/ 684351 w 1740780"/>
              <a:gd name="connsiteY256" fmla="*/ 453739 h 4421563"/>
              <a:gd name="connsiteX257" fmla="*/ 673215 w 1740780"/>
              <a:gd name="connsiteY257" fmla="*/ 420331 h 4421563"/>
              <a:gd name="connsiteX258" fmla="*/ 667028 w 1740780"/>
              <a:gd name="connsiteY258" fmla="*/ 373312 h 4421563"/>
              <a:gd name="connsiteX259" fmla="*/ 648467 w 1740780"/>
              <a:gd name="connsiteY259" fmla="*/ 188946 h 4421563"/>
              <a:gd name="connsiteX260" fmla="*/ 680639 w 1740780"/>
              <a:gd name="connsiteY260" fmla="*/ 89958 h 4421563"/>
              <a:gd name="connsiteX261" fmla="*/ 737557 w 1740780"/>
              <a:gd name="connsiteY261" fmla="*/ 39226 h 4421563"/>
              <a:gd name="connsiteX262" fmla="*/ 808086 w 1740780"/>
              <a:gd name="connsiteY262" fmla="*/ 24378 h 4421563"/>
              <a:gd name="connsiteX263" fmla="*/ 871191 w 1740780"/>
              <a:gd name="connsiteY263"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33498 w 1740780"/>
              <a:gd name="connsiteY56" fmla="*/ 1476211 h 4421563"/>
              <a:gd name="connsiteX57" fmla="*/ 1226725 w 1740780"/>
              <a:gd name="connsiteY57" fmla="*/ 1411918 h 4421563"/>
              <a:gd name="connsiteX58" fmla="*/ 1133856 w 1740780"/>
              <a:gd name="connsiteY58" fmla="*/ 1435730 h 4421563"/>
              <a:gd name="connsiteX59" fmla="*/ 1131104 w 1740780"/>
              <a:gd name="connsiteY59" fmla="*/ 1464304 h 4421563"/>
              <a:gd name="connsiteX60" fmla="*/ 1233498 w 1740780"/>
              <a:gd name="connsiteY60" fmla="*/ 1476211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942986 w 1740780"/>
              <a:gd name="connsiteY71" fmla="*/ 1500023 h 4421563"/>
              <a:gd name="connsiteX72" fmla="*/ 984048 w 1740780"/>
              <a:gd name="connsiteY72" fmla="*/ 1447123 h 4421563"/>
              <a:gd name="connsiteX73" fmla="*/ 1041688 w 1740780"/>
              <a:gd name="connsiteY73" fmla="*/ 1439665 h 4421563"/>
              <a:gd name="connsiteX74" fmla="*/ 1038606 w 1740780"/>
              <a:gd name="connsiteY74" fmla="*/ 1438110 h 4421563"/>
              <a:gd name="connsiteX75" fmla="*/ 1076707 w 1740780"/>
              <a:gd name="connsiteY75" fmla="*/ 1390486 h 4421563"/>
              <a:gd name="connsiteX76" fmla="*/ 1148143 w 1740780"/>
              <a:gd name="connsiteY76" fmla="*/ 1354768 h 4421563"/>
              <a:gd name="connsiteX77" fmla="*/ 1226759 w 1740780"/>
              <a:gd name="connsiteY77" fmla="*/ 1341446 h 4421563"/>
              <a:gd name="connsiteX78" fmla="*/ 1138247 w 1740780"/>
              <a:gd name="connsiteY78" fmla="*/ 826131 h 4421563"/>
              <a:gd name="connsiteX79" fmla="*/ 1112475 w 1740780"/>
              <a:gd name="connsiteY79" fmla="*/ 290409 h 4421563"/>
              <a:gd name="connsiteX80" fmla="*/ 1116187 w 1740780"/>
              <a:gd name="connsiteY80" fmla="*/ 305257 h 4421563"/>
              <a:gd name="connsiteX81" fmla="*/ 1116187 w 1740780"/>
              <a:gd name="connsiteY81" fmla="*/ 295358 h 4421563"/>
              <a:gd name="connsiteX82" fmla="*/ 1112475 w 1740780"/>
              <a:gd name="connsiteY82" fmla="*/ 290409 h 4421563"/>
              <a:gd name="connsiteX83" fmla="*/ 871191 w 1740780"/>
              <a:gd name="connsiteY83" fmla="*/ 868 h 4421563"/>
              <a:gd name="connsiteX84" fmla="*/ 949144 w 1740780"/>
              <a:gd name="connsiteY84" fmla="*/ 24378 h 4421563"/>
              <a:gd name="connsiteX85" fmla="*/ 999876 w 1740780"/>
              <a:gd name="connsiteY85" fmla="*/ 62736 h 4421563"/>
              <a:gd name="connsiteX86" fmla="*/ 1035759 w 1740780"/>
              <a:gd name="connsiteY86" fmla="*/ 99857 h 4421563"/>
              <a:gd name="connsiteX87" fmla="*/ 1045658 w 1740780"/>
              <a:gd name="connsiteY87" fmla="*/ 120892 h 4421563"/>
              <a:gd name="connsiteX88" fmla="*/ 1095152 w 1740780"/>
              <a:gd name="connsiteY88" fmla="*/ 185234 h 4421563"/>
              <a:gd name="connsiteX89" fmla="*/ 1106288 w 1740780"/>
              <a:gd name="connsiteY89" fmla="*/ 218642 h 4421563"/>
              <a:gd name="connsiteX90" fmla="*/ 1093915 w 1740780"/>
              <a:gd name="connsiteY90" fmla="*/ 187709 h 4421563"/>
              <a:gd name="connsiteX91" fmla="*/ 1107526 w 1740780"/>
              <a:gd name="connsiteY91" fmla="*/ 248339 h 4421563"/>
              <a:gd name="connsiteX92" fmla="*/ 1093915 w 1740780"/>
              <a:gd name="connsiteY92" fmla="*/ 198845 h 4421563"/>
              <a:gd name="connsiteX93" fmla="*/ 1076592 w 1740780"/>
              <a:gd name="connsiteY93" fmla="*/ 183997 h 4421563"/>
              <a:gd name="connsiteX94" fmla="*/ 1097627 w 1740780"/>
              <a:gd name="connsiteY94" fmla="*/ 228541 h 4421563"/>
              <a:gd name="connsiteX95" fmla="*/ 1110000 w 1740780"/>
              <a:gd name="connsiteY95" fmla="*/ 273086 h 4421563"/>
              <a:gd name="connsiteX96" fmla="*/ 1127323 w 1740780"/>
              <a:gd name="connsiteY96" fmla="*/ 306494 h 4421563"/>
              <a:gd name="connsiteX97" fmla="*/ 1117424 w 1740780"/>
              <a:gd name="connsiteY97" fmla="*/ 316393 h 4421563"/>
              <a:gd name="connsiteX98" fmla="*/ 1117424 w 1740780"/>
              <a:gd name="connsiteY98" fmla="*/ 333716 h 4421563"/>
              <a:gd name="connsiteX99" fmla="*/ 1117424 w 1740780"/>
              <a:gd name="connsiteY99" fmla="*/ 354751 h 4421563"/>
              <a:gd name="connsiteX100" fmla="*/ 1134747 w 1740780"/>
              <a:gd name="connsiteY100" fmla="*/ 438891 h 4421563"/>
              <a:gd name="connsiteX101" fmla="*/ 1158257 w 1740780"/>
              <a:gd name="connsiteY101" fmla="*/ 579950 h 4421563"/>
              <a:gd name="connsiteX102" fmla="*/ 1237448 w 1740780"/>
              <a:gd name="connsiteY102" fmla="*/ 692549 h 4421563"/>
              <a:gd name="connsiteX103" fmla="*/ 1299315 w 1740780"/>
              <a:gd name="connsiteY103" fmla="*/ 737093 h 4421563"/>
              <a:gd name="connsiteX104" fmla="*/ 1337673 w 1740780"/>
              <a:gd name="connsiteY104" fmla="*/ 737093 h 4421563"/>
              <a:gd name="connsiteX105" fmla="*/ 1379743 w 1740780"/>
              <a:gd name="connsiteY105" fmla="*/ 749467 h 4421563"/>
              <a:gd name="connsiteX106" fmla="*/ 1428000 w 1740780"/>
              <a:gd name="connsiteY106" fmla="*/ 738331 h 4421563"/>
              <a:gd name="connsiteX107" fmla="*/ 1550498 w 1740780"/>
              <a:gd name="connsiteY107" fmla="*/ 780401 h 4421563"/>
              <a:gd name="connsiteX108" fmla="*/ 1629689 w 1740780"/>
              <a:gd name="connsiteY108" fmla="*/ 833607 h 4421563"/>
              <a:gd name="connsiteX109" fmla="*/ 1642062 w 1740780"/>
              <a:gd name="connsiteY109" fmla="*/ 852167 h 4421563"/>
              <a:gd name="connsiteX110" fmla="*/ 1612366 w 1740780"/>
              <a:gd name="connsiteY110" fmla="*/ 915272 h 4421563"/>
              <a:gd name="connsiteX111" fmla="*/ 1634638 w 1740780"/>
              <a:gd name="connsiteY111" fmla="*/ 927646 h 4421563"/>
              <a:gd name="connsiteX112" fmla="*/ 1649486 w 1740780"/>
              <a:gd name="connsiteY112" fmla="*/ 949918 h 4421563"/>
              <a:gd name="connsiteX113" fmla="*/ 1637113 w 1740780"/>
              <a:gd name="connsiteY113" fmla="*/ 1010548 h 4421563"/>
              <a:gd name="connsiteX114" fmla="*/ 1603704 w 1740780"/>
              <a:gd name="connsiteY114" fmla="*/ 1069941 h 4421563"/>
              <a:gd name="connsiteX115" fmla="*/ 1637113 w 1740780"/>
              <a:gd name="connsiteY115" fmla="*/ 1227085 h 4421563"/>
              <a:gd name="connsiteX116" fmla="*/ 1674233 w 1740780"/>
              <a:gd name="connsiteY116" fmla="*/ 1426300 h 4421563"/>
              <a:gd name="connsiteX117" fmla="*/ 1697743 w 1740780"/>
              <a:gd name="connsiteY117" fmla="*/ 1543849 h 4421563"/>
              <a:gd name="connsiteX118" fmla="*/ 1681657 w 1740780"/>
              <a:gd name="connsiteY118" fmla="*/ 1595818 h 4421563"/>
              <a:gd name="connsiteX119" fmla="*/ 1644537 w 1740780"/>
              <a:gd name="connsiteY119" fmla="*/ 1629226 h 4421563"/>
              <a:gd name="connsiteX120" fmla="*/ 1618552 w 1740780"/>
              <a:gd name="connsiteY120" fmla="*/ 1630463 h 4421563"/>
              <a:gd name="connsiteX121" fmla="*/ 1586381 w 1740780"/>
              <a:gd name="connsiteY121" fmla="*/ 1639125 h 4421563"/>
              <a:gd name="connsiteX122" fmla="*/ 1560397 w 1740780"/>
              <a:gd name="connsiteY122" fmla="*/ 1645312 h 4421563"/>
              <a:gd name="connsiteX123" fmla="*/ 1562872 w 1740780"/>
              <a:gd name="connsiteY123" fmla="*/ 1677483 h 4421563"/>
              <a:gd name="connsiteX124" fmla="*/ 1601229 w 1740780"/>
              <a:gd name="connsiteY124" fmla="*/ 1705942 h 4421563"/>
              <a:gd name="connsiteX125" fmla="*/ 1582669 w 1740780"/>
              <a:gd name="connsiteY125" fmla="*/ 1736876 h 4421563"/>
              <a:gd name="connsiteX126" fmla="*/ 1564109 w 1740780"/>
              <a:gd name="connsiteY126" fmla="*/ 1745537 h 4421563"/>
              <a:gd name="connsiteX127" fmla="*/ 1561634 w 1740780"/>
              <a:gd name="connsiteY127" fmla="*/ 1766572 h 4421563"/>
              <a:gd name="connsiteX128" fmla="*/ 1543074 w 1740780"/>
              <a:gd name="connsiteY128" fmla="*/ 1777708 h 4421563"/>
              <a:gd name="connsiteX129" fmla="*/ 1509665 w 1740780"/>
              <a:gd name="connsiteY129" fmla="*/ 1771522 h 4421563"/>
              <a:gd name="connsiteX130" fmla="*/ 1502241 w 1740780"/>
              <a:gd name="connsiteY130" fmla="*/ 1777708 h 4421563"/>
              <a:gd name="connsiteX131" fmla="*/ 1488630 w 1740780"/>
              <a:gd name="connsiteY131" fmla="*/ 1786370 h 4421563"/>
              <a:gd name="connsiteX132" fmla="*/ 1551735 w 1740780"/>
              <a:gd name="connsiteY132" fmla="*/ 1864323 h 4421563"/>
              <a:gd name="connsiteX133" fmla="*/ 1582669 w 1740780"/>
              <a:gd name="connsiteY133" fmla="*/ 1979397 h 4421563"/>
              <a:gd name="connsiteX134" fmla="*/ 1582669 w 1740780"/>
              <a:gd name="connsiteY134" fmla="*/ 2079622 h 4421563"/>
              <a:gd name="connsiteX135" fmla="*/ 1592568 w 1740780"/>
              <a:gd name="connsiteY135" fmla="*/ 2119218 h 4421563"/>
              <a:gd name="connsiteX136" fmla="*/ 1607416 w 1740780"/>
              <a:gd name="connsiteY136" fmla="*/ 2163763 h 4421563"/>
              <a:gd name="connsiteX137" fmla="*/ 1609891 w 1740780"/>
              <a:gd name="connsiteY137" fmla="*/ 2197171 h 4421563"/>
              <a:gd name="connsiteX138" fmla="*/ 1621027 w 1740780"/>
              <a:gd name="connsiteY138" fmla="*/ 2219443 h 4421563"/>
              <a:gd name="connsiteX139" fmla="*/ 1633401 w 1740780"/>
              <a:gd name="connsiteY139" fmla="*/ 2267700 h 4421563"/>
              <a:gd name="connsiteX140" fmla="*/ 1653198 w 1740780"/>
              <a:gd name="connsiteY140" fmla="*/ 2319669 h 4421563"/>
              <a:gd name="connsiteX141" fmla="*/ 1664334 w 1740780"/>
              <a:gd name="connsiteY141" fmla="*/ 2374113 h 4421563"/>
              <a:gd name="connsiteX142" fmla="*/ 1687844 w 1740780"/>
              <a:gd name="connsiteY142" fmla="*/ 2438455 h 4421563"/>
              <a:gd name="connsiteX143" fmla="*/ 1702692 w 1740780"/>
              <a:gd name="connsiteY143" fmla="*/ 2500323 h 4421563"/>
              <a:gd name="connsiteX144" fmla="*/ 1710116 w 1740780"/>
              <a:gd name="connsiteY144" fmla="*/ 2528782 h 4421563"/>
              <a:gd name="connsiteX145" fmla="*/ 1712591 w 1740780"/>
              <a:gd name="connsiteY145" fmla="*/ 2569614 h 4421563"/>
              <a:gd name="connsiteX146" fmla="*/ 1736101 w 1740780"/>
              <a:gd name="connsiteY146" fmla="*/ 2643856 h 4421563"/>
              <a:gd name="connsiteX147" fmla="*/ 1731151 w 1740780"/>
              <a:gd name="connsiteY147" fmla="*/ 2690875 h 4421563"/>
              <a:gd name="connsiteX148" fmla="*/ 1629689 w 1740780"/>
              <a:gd name="connsiteY148" fmla="*/ 2720571 h 4421563"/>
              <a:gd name="connsiteX149" fmla="*/ 1492342 w 1740780"/>
              <a:gd name="connsiteY149" fmla="*/ 2747793 h 4421563"/>
              <a:gd name="connsiteX150" fmla="*/ 1468833 w 1740780"/>
              <a:gd name="connsiteY150" fmla="*/ 2906174 h 4421563"/>
              <a:gd name="connsiteX151" fmla="*/ 1450272 w 1740780"/>
              <a:gd name="connsiteY151" fmla="*/ 3086828 h 4421563"/>
              <a:gd name="connsiteX152" fmla="*/ 1456459 w 1740780"/>
              <a:gd name="connsiteY152" fmla="*/ 3201902 h 4421563"/>
              <a:gd name="connsiteX153" fmla="*/ 1462646 w 1740780"/>
              <a:gd name="connsiteY153" fmla="*/ 3273668 h 4421563"/>
              <a:gd name="connsiteX154" fmla="*/ 1439136 w 1740780"/>
              <a:gd name="connsiteY154" fmla="*/ 3443186 h 4421563"/>
              <a:gd name="connsiteX155" fmla="*/ 1373556 w 1740780"/>
              <a:gd name="connsiteY155" fmla="*/ 3674571 h 4421563"/>
              <a:gd name="connsiteX156" fmla="*/ 1273331 w 1740780"/>
              <a:gd name="connsiteY156" fmla="*/ 3923279 h 4421563"/>
              <a:gd name="connsiteX157" fmla="*/ 1227549 w 1740780"/>
              <a:gd name="connsiteY157" fmla="*/ 4030928 h 4421563"/>
              <a:gd name="connsiteX158" fmla="*/ 1232498 w 1740780"/>
              <a:gd name="connsiteY158" fmla="*/ 4048251 h 4421563"/>
              <a:gd name="connsiteX159" fmla="*/ 1226311 w 1740780"/>
              <a:gd name="connsiteY159" fmla="*/ 4094033 h 4421563"/>
              <a:gd name="connsiteX160" fmla="*/ 1263432 w 1740780"/>
              <a:gd name="connsiteY160" fmla="*/ 4126205 h 4421563"/>
              <a:gd name="connsiteX161" fmla="*/ 1288179 w 1740780"/>
              <a:gd name="connsiteY161" fmla="*/ 4189310 h 4421563"/>
              <a:gd name="connsiteX162" fmla="*/ 1284467 w 1740780"/>
              <a:gd name="connsiteY162" fmla="*/ 4204158 h 4421563"/>
              <a:gd name="connsiteX163" fmla="*/ 1274568 w 1740780"/>
              <a:gd name="connsiteY163" fmla="*/ 4207870 h 4421563"/>
              <a:gd name="connsiteX164" fmla="*/ 1295603 w 1740780"/>
              <a:gd name="connsiteY164" fmla="*/ 4238804 h 4421563"/>
              <a:gd name="connsiteX165" fmla="*/ 1315401 w 1740780"/>
              <a:gd name="connsiteY165" fmla="*/ 4295722 h 4421563"/>
              <a:gd name="connsiteX166" fmla="*/ 1315401 w 1740780"/>
              <a:gd name="connsiteY166" fmla="*/ 4353878 h 4421563"/>
              <a:gd name="connsiteX167" fmla="*/ 1290654 w 1740780"/>
              <a:gd name="connsiteY167" fmla="*/ 4410796 h 4421563"/>
              <a:gd name="connsiteX168" fmla="*/ 1168156 w 1740780"/>
              <a:gd name="connsiteY168" fmla="*/ 4418220 h 4421563"/>
              <a:gd name="connsiteX169" fmla="*/ 1079066 w 1740780"/>
              <a:gd name="connsiteY169" fmla="*/ 4414508 h 4421563"/>
              <a:gd name="connsiteX170" fmla="*/ 1054319 w 1740780"/>
              <a:gd name="connsiteY170" fmla="*/ 4378625 h 4421563"/>
              <a:gd name="connsiteX171" fmla="*/ 1043183 w 1740780"/>
              <a:gd name="connsiteY171" fmla="*/ 4340267 h 4421563"/>
              <a:gd name="connsiteX172" fmla="*/ 1028335 w 1740780"/>
              <a:gd name="connsiteY172" fmla="*/ 4378625 h 4421563"/>
              <a:gd name="connsiteX173" fmla="*/ 987502 w 1740780"/>
              <a:gd name="connsiteY173" fmla="*/ 4410796 h 4421563"/>
              <a:gd name="connsiteX174" fmla="*/ 871191 w 1740780"/>
              <a:gd name="connsiteY174" fmla="*/ 4412033 h 4421563"/>
              <a:gd name="connsiteX175" fmla="*/ 792000 w 1740780"/>
              <a:gd name="connsiteY175" fmla="*/ 4374913 h 4421563"/>
              <a:gd name="connsiteX176" fmla="*/ 773440 w 1740780"/>
              <a:gd name="connsiteY176" fmla="*/ 4300672 h 4421563"/>
              <a:gd name="connsiteX177" fmla="*/ 788288 w 1740780"/>
              <a:gd name="connsiteY177" fmla="*/ 4242516 h 4421563"/>
              <a:gd name="connsiteX178" fmla="*/ 805611 w 1740780"/>
              <a:gd name="connsiteY178" fmla="*/ 4173224 h 4421563"/>
              <a:gd name="connsiteX179" fmla="*/ 799425 w 1740780"/>
              <a:gd name="connsiteY179" fmla="*/ 4141053 h 4421563"/>
              <a:gd name="connsiteX180" fmla="*/ 821697 w 1740780"/>
              <a:gd name="connsiteY180" fmla="*/ 4103932 h 4421563"/>
              <a:gd name="connsiteX181" fmla="*/ 820460 w 1740780"/>
              <a:gd name="connsiteY181" fmla="*/ 4069286 h 4421563"/>
              <a:gd name="connsiteX182" fmla="*/ 850156 w 1740780"/>
              <a:gd name="connsiteY182" fmla="*/ 4022267 h 4421563"/>
              <a:gd name="connsiteX183" fmla="*/ 866242 w 1740780"/>
              <a:gd name="connsiteY183" fmla="*/ 4002469 h 4421563"/>
              <a:gd name="connsiteX184" fmla="*/ 863767 w 1740780"/>
              <a:gd name="connsiteY184" fmla="*/ 3940602 h 4421563"/>
              <a:gd name="connsiteX185" fmla="*/ 879852 w 1740780"/>
              <a:gd name="connsiteY185" fmla="*/ 3904718 h 4421563"/>
              <a:gd name="connsiteX186" fmla="*/ 882327 w 1740780"/>
              <a:gd name="connsiteY186" fmla="*/ 3842851 h 4421563"/>
              <a:gd name="connsiteX187" fmla="*/ 869954 w 1740780"/>
              <a:gd name="connsiteY187" fmla="*/ 3647349 h 4421563"/>
              <a:gd name="connsiteX188" fmla="*/ 892226 w 1740780"/>
              <a:gd name="connsiteY188" fmla="*/ 3381318 h 4421563"/>
              <a:gd name="connsiteX189" fmla="*/ 950382 w 1740780"/>
              <a:gd name="connsiteY189" fmla="*/ 3235310 h 4421563"/>
              <a:gd name="connsiteX190" fmla="*/ 982553 w 1740780"/>
              <a:gd name="connsiteY190" fmla="*/ 3166019 h 4421563"/>
              <a:gd name="connsiteX191" fmla="*/ 961518 w 1740780"/>
              <a:gd name="connsiteY191" fmla="*/ 3049707 h 4421563"/>
              <a:gd name="connsiteX192" fmla="*/ 895938 w 1740780"/>
              <a:gd name="connsiteY192" fmla="*/ 2870291 h 4421563"/>
              <a:gd name="connsiteX193" fmla="*/ 857580 w 1740780"/>
              <a:gd name="connsiteY193" fmla="*/ 2773778 h 4421563"/>
              <a:gd name="connsiteX194" fmla="*/ 829121 w 1740780"/>
              <a:gd name="connsiteY194" fmla="*/ 2775015 h 4421563"/>
              <a:gd name="connsiteX195" fmla="*/ 816747 w 1740780"/>
              <a:gd name="connsiteY195" fmla="*/ 2766353 h 4421563"/>
              <a:gd name="connsiteX196" fmla="*/ 817985 w 1740780"/>
              <a:gd name="connsiteY196" fmla="*/ 2760167 h 4421563"/>
              <a:gd name="connsiteX197" fmla="*/ 810561 w 1740780"/>
              <a:gd name="connsiteY197" fmla="*/ 2750268 h 4421563"/>
              <a:gd name="connsiteX198" fmla="*/ 811798 w 1740780"/>
              <a:gd name="connsiteY198" fmla="*/ 2740369 h 4421563"/>
              <a:gd name="connsiteX199" fmla="*/ 808086 w 1740780"/>
              <a:gd name="connsiteY199" fmla="*/ 2731708 h 4421563"/>
              <a:gd name="connsiteX200" fmla="*/ 788288 w 1740780"/>
              <a:gd name="connsiteY200" fmla="*/ 2734182 h 4421563"/>
              <a:gd name="connsiteX201" fmla="*/ 772203 w 1740780"/>
              <a:gd name="connsiteY201" fmla="*/ 2740369 h 4421563"/>
              <a:gd name="connsiteX202" fmla="*/ 759829 w 1740780"/>
              <a:gd name="connsiteY202" fmla="*/ 2766353 h 4421563"/>
              <a:gd name="connsiteX203" fmla="*/ 748693 w 1740780"/>
              <a:gd name="connsiteY203" fmla="*/ 2783677 h 4421563"/>
              <a:gd name="connsiteX204" fmla="*/ 736320 w 1740780"/>
              <a:gd name="connsiteY204" fmla="*/ 2814610 h 4421563"/>
              <a:gd name="connsiteX205" fmla="*/ 715285 w 1740780"/>
              <a:gd name="connsiteY205" fmla="*/ 2867816 h 4421563"/>
              <a:gd name="connsiteX206" fmla="*/ 712810 w 1740780"/>
              <a:gd name="connsiteY206" fmla="*/ 2885139 h 4421563"/>
              <a:gd name="connsiteX207" fmla="*/ 707860 w 1740780"/>
              <a:gd name="connsiteY207" fmla="*/ 2893801 h 4421563"/>
              <a:gd name="connsiteX208" fmla="*/ 706623 w 1740780"/>
              <a:gd name="connsiteY208" fmla="*/ 2911124 h 4421563"/>
              <a:gd name="connsiteX209" fmla="*/ 696724 w 1740780"/>
              <a:gd name="connsiteY209" fmla="*/ 2917310 h 4421563"/>
              <a:gd name="connsiteX210" fmla="*/ 558140 w 1740780"/>
              <a:gd name="connsiteY210" fmla="*/ 2907412 h 4421563"/>
              <a:gd name="connsiteX211" fmla="*/ 419556 w 1740780"/>
              <a:gd name="connsiteY211" fmla="*/ 2888852 h 4421563"/>
              <a:gd name="connsiteX212" fmla="*/ 392334 w 1740780"/>
              <a:gd name="connsiteY212" fmla="*/ 2883902 h 4421563"/>
              <a:gd name="connsiteX213" fmla="*/ 361401 w 1740780"/>
              <a:gd name="connsiteY213" fmla="*/ 2860392 h 4421563"/>
              <a:gd name="connsiteX214" fmla="*/ 320568 w 1740780"/>
              <a:gd name="connsiteY214" fmla="*/ 2838120 h 4421563"/>
              <a:gd name="connsiteX215" fmla="*/ 264887 w 1740780"/>
              <a:gd name="connsiteY215" fmla="*/ 2755217 h 4421563"/>
              <a:gd name="connsiteX216" fmla="*/ 153525 w 1740780"/>
              <a:gd name="connsiteY216" fmla="*/ 2584463 h 4421563"/>
              <a:gd name="connsiteX217" fmla="*/ 58249 w 1740780"/>
              <a:gd name="connsiteY217" fmla="*/ 2433506 h 4421563"/>
              <a:gd name="connsiteX218" fmla="*/ 14942 w 1740780"/>
              <a:gd name="connsiteY218" fmla="*/ 2353078 h 4421563"/>
              <a:gd name="connsiteX219" fmla="*/ 93 w 1740780"/>
              <a:gd name="connsiteY219" fmla="*/ 2280074 h 4421563"/>
              <a:gd name="connsiteX220" fmla="*/ 24840 w 1740780"/>
              <a:gd name="connsiteY220" fmla="*/ 2229342 h 4421563"/>
              <a:gd name="connsiteX221" fmla="*/ 55774 w 1740780"/>
              <a:gd name="connsiteY221" fmla="*/ 2215731 h 4421563"/>
              <a:gd name="connsiteX222" fmla="*/ 80521 w 1740780"/>
              <a:gd name="connsiteY222" fmla="*/ 2189747 h 4421563"/>
              <a:gd name="connsiteX223" fmla="*/ 102794 w 1740780"/>
              <a:gd name="connsiteY223" fmla="*/ 2174899 h 4421563"/>
              <a:gd name="connsiteX224" fmla="*/ 183222 w 1740780"/>
              <a:gd name="connsiteY224" fmla="*/ 2101895 h 4421563"/>
              <a:gd name="connsiteX225" fmla="*/ 272311 w 1740780"/>
              <a:gd name="connsiteY225" fmla="*/ 2028891 h 4421563"/>
              <a:gd name="connsiteX226" fmla="*/ 266124 w 1740780"/>
              <a:gd name="connsiteY226" fmla="*/ 1991770 h 4421563"/>
              <a:gd name="connsiteX227" fmla="*/ 350264 w 1740780"/>
              <a:gd name="connsiteY227" fmla="*/ 1844525 h 4421563"/>
              <a:gd name="connsiteX228" fmla="*/ 450490 w 1740780"/>
              <a:gd name="connsiteY228" fmla="*/ 1714603 h 4421563"/>
              <a:gd name="connsiteX229" fmla="*/ 457914 w 1740780"/>
              <a:gd name="connsiteY229" fmla="*/ 1702230 h 4421563"/>
              <a:gd name="connsiteX230" fmla="*/ 462863 w 1740780"/>
              <a:gd name="connsiteY230" fmla="*/ 1670059 h 4421563"/>
              <a:gd name="connsiteX231" fmla="*/ 456677 w 1740780"/>
              <a:gd name="connsiteY231" fmla="*/ 1571070 h 4421563"/>
              <a:gd name="connsiteX232" fmla="*/ 456677 w 1740780"/>
              <a:gd name="connsiteY232" fmla="*/ 1385467 h 4421563"/>
              <a:gd name="connsiteX233" fmla="*/ 461626 w 1740780"/>
              <a:gd name="connsiteY233" fmla="*/ 1314937 h 4421563"/>
              <a:gd name="connsiteX234" fmla="*/ 426980 w 1740780"/>
              <a:gd name="connsiteY234" fmla="*/ 1277817 h 4421563"/>
              <a:gd name="connsiteX235" fmla="*/ 386148 w 1740780"/>
              <a:gd name="connsiteY235" fmla="*/ 1241933 h 4421563"/>
              <a:gd name="connsiteX236" fmla="*/ 377486 w 1740780"/>
              <a:gd name="connsiteY236" fmla="*/ 1224610 h 4421563"/>
              <a:gd name="connsiteX237" fmla="*/ 407183 w 1740780"/>
              <a:gd name="connsiteY237" fmla="*/ 1139233 h 4421563"/>
              <a:gd name="connsiteX238" fmla="*/ 435642 w 1740780"/>
              <a:gd name="connsiteY238" fmla="*/ 1074891 h 4421563"/>
              <a:gd name="connsiteX239" fmla="*/ 445541 w 1740780"/>
              <a:gd name="connsiteY239" fmla="*/ 1016735 h 4421563"/>
              <a:gd name="connsiteX240" fmla="*/ 471525 w 1740780"/>
              <a:gd name="connsiteY240" fmla="*/ 962292 h 4421563"/>
              <a:gd name="connsiteX241" fmla="*/ 482661 w 1740780"/>
              <a:gd name="connsiteY241" fmla="*/ 940019 h 4421563"/>
              <a:gd name="connsiteX242" fmla="*/ 497509 w 1740780"/>
              <a:gd name="connsiteY242" fmla="*/ 926408 h 4421563"/>
              <a:gd name="connsiteX243" fmla="*/ 517307 w 1740780"/>
              <a:gd name="connsiteY243" fmla="*/ 906611 h 4421563"/>
              <a:gd name="connsiteX244" fmla="*/ 537105 w 1740780"/>
              <a:gd name="connsiteY244" fmla="*/ 899187 h 4421563"/>
              <a:gd name="connsiteX245" fmla="*/ 544529 w 1740780"/>
              <a:gd name="connsiteY245" fmla="*/ 889288 h 4421563"/>
              <a:gd name="connsiteX246" fmla="*/ 569276 w 1740780"/>
              <a:gd name="connsiteY246" fmla="*/ 883101 h 4421563"/>
              <a:gd name="connsiteX247" fmla="*/ 590311 w 1740780"/>
              <a:gd name="connsiteY247" fmla="*/ 863303 h 4421563"/>
              <a:gd name="connsiteX248" fmla="*/ 636094 w 1740780"/>
              <a:gd name="connsiteY248" fmla="*/ 863303 h 4421563"/>
              <a:gd name="connsiteX249" fmla="*/ 652180 w 1740780"/>
              <a:gd name="connsiteY249" fmla="*/ 867015 h 4421563"/>
              <a:gd name="connsiteX250" fmla="*/ 658366 w 1740780"/>
              <a:gd name="connsiteY250" fmla="*/ 862066 h 4421563"/>
              <a:gd name="connsiteX251" fmla="*/ 668265 w 1740780"/>
              <a:gd name="connsiteY251" fmla="*/ 854642 h 4421563"/>
              <a:gd name="connsiteX252" fmla="*/ 667028 w 1740780"/>
              <a:gd name="connsiteY252" fmla="*/ 724720 h 4421563"/>
              <a:gd name="connsiteX253" fmla="*/ 683113 w 1740780"/>
              <a:gd name="connsiteY253" fmla="*/ 566339 h 4421563"/>
              <a:gd name="connsiteX254" fmla="*/ 681876 w 1740780"/>
              <a:gd name="connsiteY254" fmla="*/ 480961 h 4421563"/>
              <a:gd name="connsiteX255" fmla="*/ 669502 w 1740780"/>
              <a:gd name="connsiteY255" fmla="*/ 525506 h 4421563"/>
              <a:gd name="connsiteX256" fmla="*/ 684351 w 1740780"/>
              <a:gd name="connsiteY256" fmla="*/ 453739 h 4421563"/>
              <a:gd name="connsiteX257" fmla="*/ 673215 w 1740780"/>
              <a:gd name="connsiteY257" fmla="*/ 420331 h 4421563"/>
              <a:gd name="connsiteX258" fmla="*/ 667028 w 1740780"/>
              <a:gd name="connsiteY258" fmla="*/ 373312 h 4421563"/>
              <a:gd name="connsiteX259" fmla="*/ 648467 w 1740780"/>
              <a:gd name="connsiteY259" fmla="*/ 188946 h 4421563"/>
              <a:gd name="connsiteX260" fmla="*/ 680639 w 1740780"/>
              <a:gd name="connsiteY260" fmla="*/ 89958 h 4421563"/>
              <a:gd name="connsiteX261" fmla="*/ 737557 w 1740780"/>
              <a:gd name="connsiteY261" fmla="*/ 39226 h 4421563"/>
              <a:gd name="connsiteX262" fmla="*/ 808086 w 1740780"/>
              <a:gd name="connsiteY262" fmla="*/ 24378 h 4421563"/>
              <a:gd name="connsiteX263" fmla="*/ 871191 w 1740780"/>
              <a:gd name="connsiteY263"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33498 w 1740780"/>
              <a:gd name="connsiteY56" fmla="*/ 1476211 h 4421563"/>
              <a:gd name="connsiteX57" fmla="*/ 1226725 w 1740780"/>
              <a:gd name="connsiteY57" fmla="*/ 1411918 h 4421563"/>
              <a:gd name="connsiteX58" fmla="*/ 1133856 w 1740780"/>
              <a:gd name="connsiteY58" fmla="*/ 1435730 h 4421563"/>
              <a:gd name="connsiteX59" fmla="*/ 1131104 w 1740780"/>
              <a:gd name="connsiteY59" fmla="*/ 1464304 h 4421563"/>
              <a:gd name="connsiteX60" fmla="*/ 1233498 w 1740780"/>
              <a:gd name="connsiteY60" fmla="*/ 1476211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942986 w 1740780"/>
              <a:gd name="connsiteY71" fmla="*/ 1500023 h 4421563"/>
              <a:gd name="connsiteX72" fmla="*/ 984048 w 1740780"/>
              <a:gd name="connsiteY72" fmla="*/ 1447123 h 4421563"/>
              <a:gd name="connsiteX73" fmla="*/ 1041688 w 1740780"/>
              <a:gd name="connsiteY73" fmla="*/ 1439665 h 4421563"/>
              <a:gd name="connsiteX74" fmla="*/ 1038606 w 1740780"/>
              <a:gd name="connsiteY74" fmla="*/ 1438110 h 4421563"/>
              <a:gd name="connsiteX75" fmla="*/ 1064800 w 1740780"/>
              <a:gd name="connsiteY75" fmla="*/ 1397630 h 4421563"/>
              <a:gd name="connsiteX76" fmla="*/ 1148143 w 1740780"/>
              <a:gd name="connsiteY76" fmla="*/ 1354768 h 4421563"/>
              <a:gd name="connsiteX77" fmla="*/ 1226759 w 1740780"/>
              <a:gd name="connsiteY77" fmla="*/ 1341446 h 4421563"/>
              <a:gd name="connsiteX78" fmla="*/ 1138247 w 1740780"/>
              <a:gd name="connsiteY78" fmla="*/ 826131 h 4421563"/>
              <a:gd name="connsiteX79" fmla="*/ 1112475 w 1740780"/>
              <a:gd name="connsiteY79" fmla="*/ 290409 h 4421563"/>
              <a:gd name="connsiteX80" fmla="*/ 1116187 w 1740780"/>
              <a:gd name="connsiteY80" fmla="*/ 305257 h 4421563"/>
              <a:gd name="connsiteX81" fmla="*/ 1116187 w 1740780"/>
              <a:gd name="connsiteY81" fmla="*/ 295358 h 4421563"/>
              <a:gd name="connsiteX82" fmla="*/ 1112475 w 1740780"/>
              <a:gd name="connsiteY82" fmla="*/ 290409 h 4421563"/>
              <a:gd name="connsiteX83" fmla="*/ 871191 w 1740780"/>
              <a:gd name="connsiteY83" fmla="*/ 868 h 4421563"/>
              <a:gd name="connsiteX84" fmla="*/ 949144 w 1740780"/>
              <a:gd name="connsiteY84" fmla="*/ 24378 h 4421563"/>
              <a:gd name="connsiteX85" fmla="*/ 999876 w 1740780"/>
              <a:gd name="connsiteY85" fmla="*/ 62736 h 4421563"/>
              <a:gd name="connsiteX86" fmla="*/ 1035759 w 1740780"/>
              <a:gd name="connsiteY86" fmla="*/ 99857 h 4421563"/>
              <a:gd name="connsiteX87" fmla="*/ 1045658 w 1740780"/>
              <a:gd name="connsiteY87" fmla="*/ 120892 h 4421563"/>
              <a:gd name="connsiteX88" fmla="*/ 1095152 w 1740780"/>
              <a:gd name="connsiteY88" fmla="*/ 185234 h 4421563"/>
              <a:gd name="connsiteX89" fmla="*/ 1106288 w 1740780"/>
              <a:gd name="connsiteY89" fmla="*/ 218642 h 4421563"/>
              <a:gd name="connsiteX90" fmla="*/ 1093915 w 1740780"/>
              <a:gd name="connsiteY90" fmla="*/ 187709 h 4421563"/>
              <a:gd name="connsiteX91" fmla="*/ 1107526 w 1740780"/>
              <a:gd name="connsiteY91" fmla="*/ 248339 h 4421563"/>
              <a:gd name="connsiteX92" fmla="*/ 1093915 w 1740780"/>
              <a:gd name="connsiteY92" fmla="*/ 198845 h 4421563"/>
              <a:gd name="connsiteX93" fmla="*/ 1076592 w 1740780"/>
              <a:gd name="connsiteY93" fmla="*/ 183997 h 4421563"/>
              <a:gd name="connsiteX94" fmla="*/ 1097627 w 1740780"/>
              <a:gd name="connsiteY94" fmla="*/ 228541 h 4421563"/>
              <a:gd name="connsiteX95" fmla="*/ 1110000 w 1740780"/>
              <a:gd name="connsiteY95" fmla="*/ 273086 h 4421563"/>
              <a:gd name="connsiteX96" fmla="*/ 1127323 w 1740780"/>
              <a:gd name="connsiteY96" fmla="*/ 306494 h 4421563"/>
              <a:gd name="connsiteX97" fmla="*/ 1117424 w 1740780"/>
              <a:gd name="connsiteY97" fmla="*/ 316393 h 4421563"/>
              <a:gd name="connsiteX98" fmla="*/ 1117424 w 1740780"/>
              <a:gd name="connsiteY98" fmla="*/ 333716 h 4421563"/>
              <a:gd name="connsiteX99" fmla="*/ 1117424 w 1740780"/>
              <a:gd name="connsiteY99" fmla="*/ 354751 h 4421563"/>
              <a:gd name="connsiteX100" fmla="*/ 1134747 w 1740780"/>
              <a:gd name="connsiteY100" fmla="*/ 438891 h 4421563"/>
              <a:gd name="connsiteX101" fmla="*/ 1158257 w 1740780"/>
              <a:gd name="connsiteY101" fmla="*/ 579950 h 4421563"/>
              <a:gd name="connsiteX102" fmla="*/ 1237448 w 1740780"/>
              <a:gd name="connsiteY102" fmla="*/ 692549 h 4421563"/>
              <a:gd name="connsiteX103" fmla="*/ 1299315 w 1740780"/>
              <a:gd name="connsiteY103" fmla="*/ 737093 h 4421563"/>
              <a:gd name="connsiteX104" fmla="*/ 1337673 w 1740780"/>
              <a:gd name="connsiteY104" fmla="*/ 737093 h 4421563"/>
              <a:gd name="connsiteX105" fmla="*/ 1379743 w 1740780"/>
              <a:gd name="connsiteY105" fmla="*/ 749467 h 4421563"/>
              <a:gd name="connsiteX106" fmla="*/ 1428000 w 1740780"/>
              <a:gd name="connsiteY106" fmla="*/ 738331 h 4421563"/>
              <a:gd name="connsiteX107" fmla="*/ 1550498 w 1740780"/>
              <a:gd name="connsiteY107" fmla="*/ 780401 h 4421563"/>
              <a:gd name="connsiteX108" fmla="*/ 1629689 w 1740780"/>
              <a:gd name="connsiteY108" fmla="*/ 833607 h 4421563"/>
              <a:gd name="connsiteX109" fmla="*/ 1642062 w 1740780"/>
              <a:gd name="connsiteY109" fmla="*/ 852167 h 4421563"/>
              <a:gd name="connsiteX110" fmla="*/ 1612366 w 1740780"/>
              <a:gd name="connsiteY110" fmla="*/ 915272 h 4421563"/>
              <a:gd name="connsiteX111" fmla="*/ 1634638 w 1740780"/>
              <a:gd name="connsiteY111" fmla="*/ 927646 h 4421563"/>
              <a:gd name="connsiteX112" fmla="*/ 1649486 w 1740780"/>
              <a:gd name="connsiteY112" fmla="*/ 949918 h 4421563"/>
              <a:gd name="connsiteX113" fmla="*/ 1637113 w 1740780"/>
              <a:gd name="connsiteY113" fmla="*/ 1010548 h 4421563"/>
              <a:gd name="connsiteX114" fmla="*/ 1603704 w 1740780"/>
              <a:gd name="connsiteY114" fmla="*/ 1069941 h 4421563"/>
              <a:gd name="connsiteX115" fmla="*/ 1637113 w 1740780"/>
              <a:gd name="connsiteY115" fmla="*/ 1227085 h 4421563"/>
              <a:gd name="connsiteX116" fmla="*/ 1674233 w 1740780"/>
              <a:gd name="connsiteY116" fmla="*/ 1426300 h 4421563"/>
              <a:gd name="connsiteX117" fmla="*/ 1697743 w 1740780"/>
              <a:gd name="connsiteY117" fmla="*/ 1543849 h 4421563"/>
              <a:gd name="connsiteX118" fmla="*/ 1681657 w 1740780"/>
              <a:gd name="connsiteY118" fmla="*/ 1595818 h 4421563"/>
              <a:gd name="connsiteX119" fmla="*/ 1644537 w 1740780"/>
              <a:gd name="connsiteY119" fmla="*/ 1629226 h 4421563"/>
              <a:gd name="connsiteX120" fmla="*/ 1618552 w 1740780"/>
              <a:gd name="connsiteY120" fmla="*/ 1630463 h 4421563"/>
              <a:gd name="connsiteX121" fmla="*/ 1586381 w 1740780"/>
              <a:gd name="connsiteY121" fmla="*/ 1639125 h 4421563"/>
              <a:gd name="connsiteX122" fmla="*/ 1560397 w 1740780"/>
              <a:gd name="connsiteY122" fmla="*/ 1645312 h 4421563"/>
              <a:gd name="connsiteX123" fmla="*/ 1562872 w 1740780"/>
              <a:gd name="connsiteY123" fmla="*/ 1677483 h 4421563"/>
              <a:gd name="connsiteX124" fmla="*/ 1601229 w 1740780"/>
              <a:gd name="connsiteY124" fmla="*/ 1705942 h 4421563"/>
              <a:gd name="connsiteX125" fmla="*/ 1582669 w 1740780"/>
              <a:gd name="connsiteY125" fmla="*/ 1736876 h 4421563"/>
              <a:gd name="connsiteX126" fmla="*/ 1564109 w 1740780"/>
              <a:gd name="connsiteY126" fmla="*/ 1745537 h 4421563"/>
              <a:gd name="connsiteX127" fmla="*/ 1561634 w 1740780"/>
              <a:gd name="connsiteY127" fmla="*/ 1766572 h 4421563"/>
              <a:gd name="connsiteX128" fmla="*/ 1543074 w 1740780"/>
              <a:gd name="connsiteY128" fmla="*/ 1777708 h 4421563"/>
              <a:gd name="connsiteX129" fmla="*/ 1509665 w 1740780"/>
              <a:gd name="connsiteY129" fmla="*/ 1771522 h 4421563"/>
              <a:gd name="connsiteX130" fmla="*/ 1502241 w 1740780"/>
              <a:gd name="connsiteY130" fmla="*/ 1777708 h 4421563"/>
              <a:gd name="connsiteX131" fmla="*/ 1488630 w 1740780"/>
              <a:gd name="connsiteY131" fmla="*/ 1786370 h 4421563"/>
              <a:gd name="connsiteX132" fmla="*/ 1551735 w 1740780"/>
              <a:gd name="connsiteY132" fmla="*/ 1864323 h 4421563"/>
              <a:gd name="connsiteX133" fmla="*/ 1582669 w 1740780"/>
              <a:gd name="connsiteY133" fmla="*/ 1979397 h 4421563"/>
              <a:gd name="connsiteX134" fmla="*/ 1582669 w 1740780"/>
              <a:gd name="connsiteY134" fmla="*/ 2079622 h 4421563"/>
              <a:gd name="connsiteX135" fmla="*/ 1592568 w 1740780"/>
              <a:gd name="connsiteY135" fmla="*/ 2119218 h 4421563"/>
              <a:gd name="connsiteX136" fmla="*/ 1607416 w 1740780"/>
              <a:gd name="connsiteY136" fmla="*/ 2163763 h 4421563"/>
              <a:gd name="connsiteX137" fmla="*/ 1609891 w 1740780"/>
              <a:gd name="connsiteY137" fmla="*/ 2197171 h 4421563"/>
              <a:gd name="connsiteX138" fmla="*/ 1621027 w 1740780"/>
              <a:gd name="connsiteY138" fmla="*/ 2219443 h 4421563"/>
              <a:gd name="connsiteX139" fmla="*/ 1633401 w 1740780"/>
              <a:gd name="connsiteY139" fmla="*/ 2267700 h 4421563"/>
              <a:gd name="connsiteX140" fmla="*/ 1653198 w 1740780"/>
              <a:gd name="connsiteY140" fmla="*/ 2319669 h 4421563"/>
              <a:gd name="connsiteX141" fmla="*/ 1664334 w 1740780"/>
              <a:gd name="connsiteY141" fmla="*/ 2374113 h 4421563"/>
              <a:gd name="connsiteX142" fmla="*/ 1687844 w 1740780"/>
              <a:gd name="connsiteY142" fmla="*/ 2438455 h 4421563"/>
              <a:gd name="connsiteX143" fmla="*/ 1702692 w 1740780"/>
              <a:gd name="connsiteY143" fmla="*/ 2500323 h 4421563"/>
              <a:gd name="connsiteX144" fmla="*/ 1710116 w 1740780"/>
              <a:gd name="connsiteY144" fmla="*/ 2528782 h 4421563"/>
              <a:gd name="connsiteX145" fmla="*/ 1712591 w 1740780"/>
              <a:gd name="connsiteY145" fmla="*/ 2569614 h 4421563"/>
              <a:gd name="connsiteX146" fmla="*/ 1736101 w 1740780"/>
              <a:gd name="connsiteY146" fmla="*/ 2643856 h 4421563"/>
              <a:gd name="connsiteX147" fmla="*/ 1731151 w 1740780"/>
              <a:gd name="connsiteY147" fmla="*/ 2690875 h 4421563"/>
              <a:gd name="connsiteX148" fmla="*/ 1629689 w 1740780"/>
              <a:gd name="connsiteY148" fmla="*/ 2720571 h 4421563"/>
              <a:gd name="connsiteX149" fmla="*/ 1492342 w 1740780"/>
              <a:gd name="connsiteY149" fmla="*/ 2747793 h 4421563"/>
              <a:gd name="connsiteX150" fmla="*/ 1468833 w 1740780"/>
              <a:gd name="connsiteY150" fmla="*/ 2906174 h 4421563"/>
              <a:gd name="connsiteX151" fmla="*/ 1450272 w 1740780"/>
              <a:gd name="connsiteY151" fmla="*/ 3086828 h 4421563"/>
              <a:gd name="connsiteX152" fmla="*/ 1456459 w 1740780"/>
              <a:gd name="connsiteY152" fmla="*/ 3201902 h 4421563"/>
              <a:gd name="connsiteX153" fmla="*/ 1462646 w 1740780"/>
              <a:gd name="connsiteY153" fmla="*/ 3273668 h 4421563"/>
              <a:gd name="connsiteX154" fmla="*/ 1439136 w 1740780"/>
              <a:gd name="connsiteY154" fmla="*/ 3443186 h 4421563"/>
              <a:gd name="connsiteX155" fmla="*/ 1373556 w 1740780"/>
              <a:gd name="connsiteY155" fmla="*/ 3674571 h 4421563"/>
              <a:gd name="connsiteX156" fmla="*/ 1273331 w 1740780"/>
              <a:gd name="connsiteY156" fmla="*/ 3923279 h 4421563"/>
              <a:gd name="connsiteX157" fmla="*/ 1227549 w 1740780"/>
              <a:gd name="connsiteY157" fmla="*/ 4030928 h 4421563"/>
              <a:gd name="connsiteX158" fmla="*/ 1232498 w 1740780"/>
              <a:gd name="connsiteY158" fmla="*/ 4048251 h 4421563"/>
              <a:gd name="connsiteX159" fmla="*/ 1226311 w 1740780"/>
              <a:gd name="connsiteY159" fmla="*/ 4094033 h 4421563"/>
              <a:gd name="connsiteX160" fmla="*/ 1263432 w 1740780"/>
              <a:gd name="connsiteY160" fmla="*/ 4126205 h 4421563"/>
              <a:gd name="connsiteX161" fmla="*/ 1288179 w 1740780"/>
              <a:gd name="connsiteY161" fmla="*/ 4189310 h 4421563"/>
              <a:gd name="connsiteX162" fmla="*/ 1284467 w 1740780"/>
              <a:gd name="connsiteY162" fmla="*/ 4204158 h 4421563"/>
              <a:gd name="connsiteX163" fmla="*/ 1274568 w 1740780"/>
              <a:gd name="connsiteY163" fmla="*/ 4207870 h 4421563"/>
              <a:gd name="connsiteX164" fmla="*/ 1295603 w 1740780"/>
              <a:gd name="connsiteY164" fmla="*/ 4238804 h 4421563"/>
              <a:gd name="connsiteX165" fmla="*/ 1315401 w 1740780"/>
              <a:gd name="connsiteY165" fmla="*/ 4295722 h 4421563"/>
              <a:gd name="connsiteX166" fmla="*/ 1315401 w 1740780"/>
              <a:gd name="connsiteY166" fmla="*/ 4353878 h 4421563"/>
              <a:gd name="connsiteX167" fmla="*/ 1290654 w 1740780"/>
              <a:gd name="connsiteY167" fmla="*/ 4410796 h 4421563"/>
              <a:gd name="connsiteX168" fmla="*/ 1168156 w 1740780"/>
              <a:gd name="connsiteY168" fmla="*/ 4418220 h 4421563"/>
              <a:gd name="connsiteX169" fmla="*/ 1079066 w 1740780"/>
              <a:gd name="connsiteY169" fmla="*/ 4414508 h 4421563"/>
              <a:gd name="connsiteX170" fmla="*/ 1054319 w 1740780"/>
              <a:gd name="connsiteY170" fmla="*/ 4378625 h 4421563"/>
              <a:gd name="connsiteX171" fmla="*/ 1043183 w 1740780"/>
              <a:gd name="connsiteY171" fmla="*/ 4340267 h 4421563"/>
              <a:gd name="connsiteX172" fmla="*/ 1028335 w 1740780"/>
              <a:gd name="connsiteY172" fmla="*/ 4378625 h 4421563"/>
              <a:gd name="connsiteX173" fmla="*/ 987502 w 1740780"/>
              <a:gd name="connsiteY173" fmla="*/ 4410796 h 4421563"/>
              <a:gd name="connsiteX174" fmla="*/ 871191 w 1740780"/>
              <a:gd name="connsiteY174" fmla="*/ 4412033 h 4421563"/>
              <a:gd name="connsiteX175" fmla="*/ 792000 w 1740780"/>
              <a:gd name="connsiteY175" fmla="*/ 4374913 h 4421563"/>
              <a:gd name="connsiteX176" fmla="*/ 773440 w 1740780"/>
              <a:gd name="connsiteY176" fmla="*/ 4300672 h 4421563"/>
              <a:gd name="connsiteX177" fmla="*/ 788288 w 1740780"/>
              <a:gd name="connsiteY177" fmla="*/ 4242516 h 4421563"/>
              <a:gd name="connsiteX178" fmla="*/ 805611 w 1740780"/>
              <a:gd name="connsiteY178" fmla="*/ 4173224 h 4421563"/>
              <a:gd name="connsiteX179" fmla="*/ 799425 w 1740780"/>
              <a:gd name="connsiteY179" fmla="*/ 4141053 h 4421563"/>
              <a:gd name="connsiteX180" fmla="*/ 821697 w 1740780"/>
              <a:gd name="connsiteY180" fmla="*/ 4103932 h 4421563"/>
              <a:gd name="connsiteX181" fmla="*/ 820460 w 1740780"/>
              <a:gd name="connsiteY181" fmla="*/ 4069286 h 4421563"/>
              <a:gd name="connsiteX182" fmla="*/ 850156 w 1740780"/>
              <a:gd name="connsiteY182" fmla="*/ 4022267 h 4421563"/>
              <a:gd name="connsiteX183" fmla="*/ 866242 w 1740780"/>
              <a:gd name="connsiteY183" fmla="*/ 4002469 h 4421563"/>
              <a:gd name="connsiteX184" fmla="*/ 863767 w 1740780"/>
              <a:gd name="connsiteY184" fmla="*/ 3940602 h 4421563"/>
              <a:gd name="connsiteX185" fmla="*/ 879852 w 1740780"/>
              <a:gd name="connsiteY185" fmla="*/ 3904718 h 4421563"/>
              <a:gd name="connsiteX186" fmla="*/ 882327 w 1740780"/>
              <a:gd name="connsiteY186" fmla="*/ 3842851 h 4421563"/>
              <a:gd name="connsiteX187" fmla="*/ 869954 w 1740780"/>
              <a:gd name="connsiteY187" fmla="*/ 3647349 h 4421563"/>
              <a:gd name="connsiteX188" fmla="*/ 892226 w 1740780"/>
              <a:gd name="connsiteY188" fmla="*/ 3381318 h 4421563"/>
              <a:gd name="connsiteX189" fmla="*/ 950382 w 1740780"/>
              <a:gd name="connsiteY189" fmla="*/ 3235310 h 4421563"/>
              <a:gd name="connsiteX190" fmla="*/ 982553 w 1740780"/>
              <a:gd name="connsiteY190" fmla="*/ 3166019 h 4421563"/>
              <a:gd name="connsiteX191" fmla="*/ 961518 w 1740780"/>
              <a:gd name="connsiteY191" fmla="*/ 3049707 h 4421563"/>
              <a:gd name="connsiteX192" fmla="*/ 895938 w 1740780"/>
              <a:gd name="connsiteY192" fmla="*/ 2870291 h 4421563"/>
              <a:gd name="connsiteX193" fmla="*/ 857580 w 1740780"/>
              <a:gd name="connsiteY193" fmla="*/ 2773778 h 4421563"/>
              <a:gd name="connsiteX194" fmla="*/ 829121 w 1740780"/>
              <a:gd name="connsiteY194" fmla="*/ 2775015 h 4421563"/>
              <a:gd name="connsiteX195" fmla="*/ 816747 w 1740780"/>
              <a:gd name="connsiteY195" fmla="*/ 2766353 h 4421563"/>
              <a:gd name="connsiteX196" fmla="*/ 817985 w 1740780"/>
              <a:gd name="connsiteY196" fmla="*/ 2760167 h 4421563"/>
              <a:gd name="connsiteX197" fmla="*/ 810561 w 1740780"/>
              <a:gd name="connsiteY197" fmla="*/ 2750268 h 4421563"/>
              <a:gd name="connsiteX198" fmla="*/ 811798 w 1740780"/>
              <a:gd name="connsiteY198" fmla="*/ 2740369 h 4421563"/>
              <a:gd name="connsiteX199" fmla="*/ 808086 w 1740780"/>
              <a:gd name="connsiteY199" fmla="*/ 2731708 h 4421563"/>
              <a:gd name="connsiteX200" fmla="*/ 788288 w 1740780"/>
              <a:gd name="connsiteY200" fmla="*/ 2734182 h 4421563"/>
              <a:gd name="connsiteX201" fmla="*/ 772203 w 1740780"/>
              <a:gd name="connsiteY201" fmla="*/ 2740369 h 4421563"/>
              <a:gd name="connsiteX202" fmla="*/ 759829 w 1740780"/>
              <a:gd name="connsiteY202" fmla="*/ 2766353 h 4421563"/>
              <a:gd name="connsiteX203" fmla="*/ 748693 w 1740780"/>
              <a:gd name="connsiteY203" fmla="*/ 2783677 h 4421563"/>
              <a:gd name="connsiteX204" fmla="*/ 736320 w 1740780"/>
              <a:gd name="connsiteY204" fmla="*/ 2814610 h 4421563"/>
              <a:gd name="connsiteX205" fmla="*/ 715285 w 1740780"/>
              <a:gd name="connsiteY205" fmla="*/ 2867816 h 4421563"/>
              <a:gd name="connsiteX206" fmla="*/ 712810 w 1740780"/>
              <a:gd name="connsiteY206" fmla="*/ 2885139 h 4421563"/>
              <a:gd name="connsiteX207" fmla="*/ 707860 w 1740780"/>
              <a:gd name="connsiteY207" fmla="*/ 2893801 h 4421563"/>
              <a:gd name="connsiteX208" fmla="*/ 706623 w 1740780"/>
              <a:gd name="connsiteY208" fmla="*/ 2911124 h 4421563"/>
              <a:gd name="connsiteX209" fmla="*/ 696724 w 1740780"/>
              <a:gd name="connsiteY209" fmla="*/ 2917310 h 4421563"/>
              <a:gd name="connsiteX210" fmla="*/ 558140 w 1740780"/>
              <a:gd name="connsiteY210" fmla="*/ 2907412 h 4421563"/>
              <a:gd name="connsiteX211" fmla="*/ 419556 w 1740780"/>
              <a:gd name="connsiteY211" fmla="*/ 2888852 h 4421563"/>
              <a:gd name="connsiteX212" fmla="*/ 392334 w 1740780"/>
              <a:gd name="connsiteY212" fmla="*/ 2883902 h 4421563"/>
              <a:gd name="connsiteX213" fmla="*/ 361401 w 1740780"/>
              <a:gd name="connsiteY213" fmla="*/ 2860392 h 4421563"/>
              <a:gd name="connsiteX214" fmla="*/ 320568 w 1740780"/>
              <a:gd name="connsiteY214" fmla="*/ 2838120 h 4421563"/>
              <a:gd name="connsiteX215" fmla="*/ 264887 w 1740780"/>
              <a:gd name="connsiteY215" fmla="*/ 2755217 h 4421563"/>
              <a:gd name="connsiteX216" fmla="*/ 153525 w 1740780"/>
              <a:gd name="connsiteY216" fmla="*/ 2584463 h 4421563"/>
              <a:gd name="connsiteX217" fmla="*/ 58249 w 1740780"/>
              <a:gd name="connsiteY217" fmla="*/ 2433506 h 4421563"/>
              <a:gd name="connsiteX218" fmla="*/ 14942 w 1740780"/>
              <a:gd name="connsiteY218" fmla="*/ 2353078 h 4421563"/>
              <a:gd name="connsiteX219" fmla="*/ 93 w 1740780"/>
              <a:gd name="connsiteY219" fmla="*/ 2280074 h 4421563"/>
              <a:gd name="connsiteX220" fmla="*/ 24840 w 1740780"/>
              <a:gd name="connsiteY220" fmla="*/ 2229342 h 4421563"/>
              <a:gd name="connsiteX221" fmla="*/ 55774 w 1740780"/>
              <a:gd name="connsiteY221" fmla="*/ 2215731 h 4421563"/>
              <a:gd name="connsiteX222" fmla="*/ 80521 w 1740780"/>
              <a:gd name="connsiteY222" fmla="*/ 2189747 h 4421563"/>
              <a:gd name="connsiteX223" fmla="*/ 102794 w 1740780"/>
              <a:gd name="connsiteY223" fmla="*/ 2174899 h 4421563"/>
              <a:gd name="connsiteX224" fmla="*/ 183222 w 1740780"/>
              <a:gd name="connsiteY224" fmla="*/ 2101895 h 4421563"/>
              <a:gd name="connsiteX225" fmla="*/ 272311 w 1740780"/>
              <a:gd name="connsiteY225" fmla="*/ 2028891 h 4421563"/>
              <a:gd name="connsiteX226" fmla="*/ 266124 w 1740780"/>
              <a:gd name="connsiteY226" fmla="*/ 1991770 h 4421563"/>
              <a:gd name="connsiteX227" fmla="*/ 350264 w 1740780"/>
              <a:gd name="connsiteY227" fmla="*/ 1844525 h 4421563"/>
              <a:gd name="connsiteX228" fmla="*/ 450490 w 1740780"/>
              <a:gd name="connsiteY228" fmla="*/ 1714603 h 4421563"/>
              <a:gd name="connsiteX229" fmla="*/ 457914 w 1740780"/>
              <a:gd name="connsiteY229" fmla="*/ 1702230 h 4421563"/>
              <a:gd name="connsiteX230" fmla="*/ 462863 w 1740780"/>
              <a:gd name="connsiteY230" fmla="*/ 1670059 h 4421563"/>
              <a:gd name="connsiteX231" fmla="*/ 456677 w 1740780"/>
              <a:gd name="connsiteY231" fmla="*/ 1571070 h 4421563"/>
              <a:gd name="connsiteX232" fmla="*/ 456677 w 1740780"/>
              <a:gd name="connsiteY232" fmla="*/ 1385467 h 4421563"/>
              <a:gd name="connsiteX233" fmla="*/ 461626 w 1740780"/>
              <a:gd name="connsiteY233" fmla="*/ 1314937 h 4421563"/>
              <a:gd name="connsiteX234" fmla="*/ 426980 w 1740780"/>
              <a:gd name="connsiteY234" fmla="*/ 1277817 h 4421563"/>
              <a:gd name="connsiteX235" fmla="*/ 386148 w 1740780"/>
              <a:gd name="connsiteY235" fmla="*/ 1241933 h 4421563"/>
              <a:gd name="connsiteX236" fmla="*/ 377486 w 1740780"/>
              <a:gd name="connsiteY236" fmla="*/ 1224610 h 4421563"/>
              <a:gd name="connsiteX237" fmla="*/ 407183 w 1740780"/>
              <a:gd name="connsiteY237" fmla="*/ 1139233 h 4421563"/>
              <a:gd name="connsiteX238" fmla="*/ 435642 w 1740780"/>
              <a:gd name="connsiteY238" fmla="*/ 1074891 h 4421563"/>
              <a:gd name="connsiteX239" fmla="*/ 445541 w 1740780"/>
              <a:gd name="connsiteY239" fmla="*/ 1016735 h 4421563"/>
              <a:gd name="connsiteX240" fmla="*/ 471525 w 1740780"/>
              <a:gd name="connsiteY240" fmla="*/ 962292 h 4421563"/>
              <a:gd name="connsiteX241" fmla="*/ 482661 w 1740780"/>
              <a:gd name="connsiteY241" fmla="*/ 940019 h 4421563"/>
              <a:gd name="connsiteX242" fmla="*/ 497509 w 1740780"/>
              <a:gd name="connsiteY242" fmla="*/ 926408 h 4421563"/>
              <a:gd name="connsiteX243" fmla="*/ 517307 w 1740780"/>
              <a:gd name="connsiteY243" fmla="*/ 906611 h 4421563"/>
              <a:gd name="connsiteX244" fmla="*/ 537105 w 1740780"/>
              <a:gd name="connsiteY244" fmla="*/ 899187 h 4421563"/>
              <a:gd name="connsiteX245" fmla="*/ 544529 w 1740780"/>
              <a:gd name="connsiteY245" fmla="*/ 889288 h 4421563"/>
              <a:gd name="connsiteX246" fmla="*/ 569276 w 1740780"/>
              <a:gd name="connsiteY246" fmla="*/ 883101 h 4421563"/>
              <a:gd name="connsiteX247" fmla="*/ 590311 w 1740780"/>
              <a:gd name="connsiteY247" fmla="*/ 863303 h 4421563"/>
              <a:gd name="connsiteX248" fmla="*/ 636094 w 1740780"/>
              <a:gd name="connsiteY248" fmla="*/ 863303 h 4421563"/>
              <a:gd name="connsiteX249" fmla="*/ 652180 w 1740780"/>
              <a:gd name="connsiteY249" fmla="*/ 867015 h 4421563"/>
              <a:gd name="connsiteX250" fmla="*/ 658366 w 1740780"/>
              <a:gd name="connsiteY250" fmla="*/ 862066 h 4421563"/>
              <a:gd name="connsiteX251" fmla="*/ 668265 w 1740780"/>
              <a:gd name="connsiteY251" fmla="*/ 854642 h 4421563"/>
              <a:gd name="connsiteX252" fmla="*/ 667028 w 1740780"/>
              <a:gd name="connsiteY252" fmla="*/ 724720 h 4421563"/>
              <a:gd name="connsiteX253" fmla="*/ 683113 w 1740780"/>
              <a:gd name="connsiteY253" fmla="*/ 566339 h 4421563"/>
              <a:gd name="connsiteX254" fmla="*/ 681876 w 1740780"/>
              <a:gd name="connsiteY254" fmla="*/ 480961 h 4421563"/>
              <a:gd name="connsiteX255" fmla="*/ 669502 w 1740780"/>
              <a:gd name="connsiteY255" fmla="*/ 525506 h 4421563"/>
              <a:gd name="connsiteX256" fmla="*/ 684351 w 1740780"/>
              <a:gd name="connsiteY256" fmla="*/ 453739 h 4421563"/>
              <a:gd name="connsiteX257" fmla="*/ 673215 w 1740780"/>
              <a:gd name="connsiteY257" fmla="*/ 420331 h 4421563"/>
              <a:gd name="connsiteX258" fmla="*/ 667028 w 1740780"/>
              <a:gd name="connsiteY258" fmla="*/ 373312 h 4421563"/>
              <a:gd name="connsiteX259" fmla="*/ 648467 w 1740780"/>
              <a:gd name="connsiteY259" fmla="*/ 188946 h 4421563"/>
              <a:gd name="connsiteX260" fmla="*/ 680639 w 1740780"/>
              <a:gd name="connsiteY260" fmla="*/ 89958 h 4421563"/>
              <a:gd name="connsiteX261" fmla="*/ 737557 w 1740780"/>
              <a:gd name="connsiteY261" fmla="*/ 39226 h 4421563"/>
              <a:gd name="connsiteX262" fmla="*/ 808086 w 1740780"/>
              <a:gd name="connsiteY262" fmla="*/ 24378 h 4421563"/>
              <a:gd name="connsiteX263" fmla="*/ 871191 w 1740780"/>
              <a:gd name="connsiteY263"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33498 w 1740780"/>
              <a:gd name="connsiteY56" fmla="*/ 1476211 h 4421563"/>
              <a:gd name="connsiteX57" fmla="*/ 1226725 w 1740780"/>
              <a:gd name="connsiteY57" fmla="*/ 1411918 h 4421563"/>
              <a:gd name="connsiteX58" fmla="*/ 1133856 w 1740780"/>
              <a:gd name="connsiteY58" fmla="*/ 1435730 h 4421563"/>
              <a:gd name="connsiteX59" fmla="*/ 1131104 w 1740780"/>
              <a:gd name="connsiteY59" fmla="*/ 1464304 h 4421563"/>
              <a:gd name="connsiteX60" fmla="*/ 1233498 w 1740780"/>
              <a:gd name="connsiteY60" fmla="*/ 1476211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942986 w 1740780"/>
              <a:gd name="connsiteY71" fmla="*/ 1500023 h 4421563"/>
              <a:gd name="connsiteX72" fmla="*/ 984048 w 1740780"/>
              <a:gd name="connsiteY72" fmla="*/ 1447123 h 4421563"/>
              <a:gd name="connsiteX73" fmla="*/ 1041688 w 1740780"/>
              <a:gd name="connsiteY73" fmla="*/ 1439665 h 4421563"/>
              <a:gd name="connsiteX74" fmla="*/ 1038606 w 1740780"/>
              <a:gd name="connsiteY74" fmla="*/ 1438110 h 4421563"/>
              <a:gd name="connsiteX75" fmla="*/ 1062419 w 1740780"/>
              <a:gd name="connsiteY75" fmla="*/ 1392867 h 4421563"/>
              <a:gd name="connsiteX76" fmla="*/ 1148143 w 1740780"/>
              <a:gd name="connsiteY76" fmla="*/ 1354768 h 4421563"/>
              <a:gd name="connsiteX77" fmla="*/ 1226759 w 1740780"/>
              <a:gd name="connsiteY77" fmla="*/ 1341446 h 4421563"/>
              <a:gd name="connsiteX78" fmla="*/ 1138247 w 1740780"/>
              <a:gd name="connsiteY78" fmla="*/ 826131 h 4421563"/>
              <a:gd name="connsiteX79" fmla="*/ 1112475 w 1740780"/>
              <a:gd name="connsiteY79" fmla="*/ 290409 h 4421563"/>
              <a:gd name="connsiteX80" fmla="*/ 1116187 w 1740780"/>
              <a:gd name="connsiteY80" fmla="*/ 305257 h 4421563"/>
              <a:gd name="connsiteX81" fmla="*/ 1116187 w 1740780"/>
              <a:gd name="connsiteY81" fmla="*/ 295358 h 4421563"/>
              <a:gd name="connsiteX82" fmla="*/ 1112475 w 1740780"/>
              <a:gd name="connsiteY82" fmla="*/ 290409 h 4421563"/>
              <a:gd name="connsiteX83" fmla="*/ 871191 w 1740780"/>
              <a:gd name="connsiteY83" fmla="*/ 868 h 4421563"/>
              <a:gd name="connsiteX84" fmla="*/ 949144 w 1740780"/>
              <a:gd name="connsiteY84" fmla="*/ 24378 h 4421563"/>
              <a:gd name="connsiteX85" fmla="*/ 999876 w 1740780"/>
              <a:gd name="connsiteY85" fmla="*/ 62736 h 4421563"/>
              <a:gd name="connsiteX86" fmla="*/ 1035759 w 1740780"/>
              <a:gd name="connsiteY86" fmla="*/ 99857 h 4421563"/>
              <a:gd name="connsiteX87" fmla="*/ 1045658 w 1740780"/>
              <a:gd name="connsiteY87" fmla="*/ 120892 h 4421563"/>
              <a:gd name="connsiteX88" fmla="*/ 1095152 w 1740780"/>
              <a:gd name="connsiteY88" fmla="*/ 185234 h 4421563"/>
              <a:gd name="connsiteX89" fmla="*/ 1106288 w 1740780"/>
              <a:gd name="connsiteY89" fmla="*/ 218642 h 4421563"/>
              <a:gd name="connsiteX90" fmla="*/ 1093915 w 1740780"/>
              <a:gd name="connsiteY90" fmla="*/ 187709 h 4421563"/>
              <a:gd name="connsiteX91" fmla="*/ 1107526 w 1740780"/>
              <a:gd name="connsiteY91" fmla="*/ 248339 h 4421563"/>
              <a:gd name="connsiteX92" fmla="*/ 1093915 w 1740780"/>
              <a:gd name="connsiteY92" fmla="*/ 198845 h 4421563"/>
              <a:gd name="connsiteX93" fmla="*/ 1076592 w 1740780"/>
              <a:gd name="connsiteY93" fmla="*/ 183997 h 4421563"/>
              <a:gd name="connsiteX94" fmla="*/ 1097627 w 1740780"/>
              <a:gd name="connsiteY94" fmla="*/ 228541 h 4421563"/>
              <a:gd name="connsiteX95" fmla="*/ 1110000 w 1740780"/>
              <a:gd name="connsiteY95" fmla="*/ 273086 h 4421563"/>
              <a:gd name="connsiteX96" fmla="*/ 1127323 w 1740780"/>
              <a:gd name="connsiteY96" fmla="*/ 306494 h 4421563"/>
              <a:gd name="connsiteX97" fmla="*/ 1117424 w 1740780"/>
              <a:gd name="connsiteY97" fmla="*/ 316393 h 4421563"/>
              <a:gd name="connsiteX98" fmla="*/ 1117424 w 1740780"/>
              <a:gd name="connsiteY98" fmla="*/ 333716 h 4421563"/>
              <a:gd name="connsiteX99" fmla="*/ 1117424 w 1740780"/>
              <a:gd name="connsiteY99" fmla="*/ 354751 h 4421563"/>
              <a:gd name="connsiteX100" fmla="*/ 1134747 w 1740780"/>
              <a:gd name="connsiteY100" fmla="*/ 438891 h 4421563"/>
              <a:gd name="connsiteX101" fmla="*/ 1158257 w 1740780"/>
              <a:gd name="connsiteY101" fmla="*/ 579950 h 4421563"/>
              <a:gd name="connsiteX102" fmla="*/ 1237448 w 1740780"/>
              <a:gd name="connsiteY102" fmla="*/ 692549 h 4421563"/>
              <a:gd name="connsiteX103" fmla="*/ 1299315 w 1740780"/>
              <a:gd name="connsiteY103" fmla="*/ 737093 h 4421563"/>
              <a:gd name="connsiteX104" fmla="*/ 1337673 w 1740780"/>
              <a:gd name="connsiteY104" fmla="*/ 737093 h 4421563"/>
              <a:gd name="connsiteX105" fmla="*/ 1379743 w 1740780"/>
              <a:gd name="connsiteY105" fmla="*/ 749467 h 4421563"/>
              <a:gd name="connsiteX106" fmla="*/ 1428000 w 1740780"/>
              <a:gd name="connsiteY106" fmla="*/ 738331 h 4421563"/>
              <a:gd name="connsiteX107" fmla="*/ 1550498 w 1740780"/>
              <a:gd name="connsiteY107" fmla="*/ 780401 h 4421563"/>
              <a:gd name="connsiteX108" fmla="*/ 1629689 w 1740780"/>
              <a:gd name="connsiteY108" fmla="*/ 833607 h 4421563"/>
              <a:gd name="connsiteX109" fmla="*/ 1642062 w 1740780"/>
              <a:gd name="connsiteY109" fmla="*/ 852167 h 4421563"/>
              <a:gd name="connsiteX110" fmla="*/ 1612366 w 1740780"/>
              <a:gd name="connsiteY110" fmla="*/ 915272 h 4421563"/>
              <a:gd name="connsiteX111" fmla="*/ 1634638 w 1740780"/>
              <a:gd name="connsiteY111" fmla="*/ 927646 h 4421563"/>
              <a:gd name="connsiteX112" fmla="*/ 1649486 w 1740780"/>
              <a:gd name="connsiteY112" fmla="*/ 949918 h 4421563"/>
              <a:gd name="connsiteX113" fmla="*/ 1637113 w 1740780"/>
              <a:gd name="connsiteY113" fmla="*/ 1010548 h 4421563"/>
              <a:gd name="connsiteX114" fmla="*/ 1603704 w 1740780"/>
              <a:gd name="connsiteY114" fmla="*/ 1069941 h 4421563"/>
              <a:gd name="connsiteX115" fmla="*/ 1637113 w 1740780"/>
              <a:gd name="connsiteY115" fmla="*/ 1227085 h 4421563"/>
              <a:gd name="connsiteX116" fmla="*/ 1674233 w 1740780"/>
              <a:gd name="connsiteY116" fmla="*/ 1426300 h 4421563"/>
              <a:gd name="connsiteX117" fmla="*/ 1697743 w 1740780"/>
              <a:gd name="connsiteY117" fmla="*/ 1543849 h 4421563"/>
              <a:gd name="connsiteX118" fmla="*/ 1681657 w 1740780"/>
              <a:gd name="connsiteY118" fmla="*/ 1595818 h 4421563"/>
              <a:gd name="connsiteX119" fmla="*/ 1644537 w 1740780"/>
              <a:gd name="connsiteY119" fmla="*/ 1629226 h 4421563"/>
              <a:gd name="connsiteX120" fmla="*/ 1618552 w 1740780"/>
              <a:gd name="connsiteY120" fmla="*/ 1630463 h 4421563"/>
              <a:gd name="connsiteX121" fmla="*/ 1586381 w 1740780"/>
              <a:gd name="connsiteY121" fmla="*/ 1639125 h 4421563"/>
              <a:gd name="connsiteX122" fmla="*/ 1560397 w 1740780"/>
              <a:gd name="connsiteY122" fmla="*/ 1645312 h 4421563"/>
              <a:gd name="connsiteX123" fmla="*/ 1562872 w 1740780"/>
              <a:gd name="connsiteY123" fmla="*/ 1677483 h 4421563"/>
              <a:gd name="connsiteX124" fmla="*/ 1601229 w 1740780"/>
              <a:gd name="connsiteY124" fmla="*/ 1705942 h 4421563"/>
              <a:gd name="connsiteX125" fmla="*/ 1582669 w 1740780"/>
              <a:gd name="connsiteY125" fmla="*/ 1736876 h 4421563"/>
              <a:gd name="connsiteX126" fmla="*/ 1564109 w 1740780"/>
              <a:gd name="connsiteY126" fmla="*/ 1745537 h 4421563"/>
              <a:gd name="connsiteX127" fmla="*/ 1561634 w 1740780"/>
              <a:gd name="connsiteY127" fmla="*/ 1766572 h 4421563"/>
              <a:gd name="connsiteX128" fmla="*/ 1543074 w 1740780"/>
              <a:gd name="connsiteY128" fmla="*/ 1777708 h 4421563"/>
              <a:gd name="connsiteX129" fmla="*/ 1509665 w 1740780"/>
              <a:gd name="connsiteY129" fmla="*/ 1771522 h 4421563"/>
              <a:gd name="connsiteX130" fmla="*/ 1502241 w 1740780"/>
              <a:gd name="connsiteY130" fmla="*/ 1777708 h 4421563"/>
              <a:gd name="connsiteX131" fmla="*/ 1488630 w 1740780"/>
              <a:gd name="connsiteY131" fmla="*/ 1786370 h 4421563"/>
              <a:gd name="connsiteX132" fmla="*/ 1551735 w 1740780"/>
              <a:gd name="connsiteY132" fmla="*/ 1864323 h 4421563"/>
              <a:gd name="connsiteX133" fmla="*/ 1582669 w 1740780"/>
              <a:gd name="connsiteY133" fmla="*/ 1979397 h 4421563"/>
              <a:gd name="connsiteX134" fmla="*/ 1582669 w 1740780"/>
              <a:gd name="connsiteY134" fmla="*/ 2079622 h 4421563"/>
              <a:gd name="connsiteX135" fmla="*/ 1592568 w 1740780"/>
              <a:gd name="connsiteY135" fmla="*/ 2119218 h 4421563"/>
              <a:gd name="connsiteX136" fmla="*/ 1607416 w 1740780"/>
              <a:gd name="connsiteY136" fmla="*/ 2163763 h 4421563"/>
              <a:gd name="connsiteX137" fmla="*/ 1609891 w 1740780"/>
              <a:gd name="connsiteY137" fmla="*/ 2197171 h 4421563"/>
              <a:gd name="connsiteX138" fmla="*/ 1621027 w 1740780"/>
              <a:gd name="connsiteY138" fmla="*/ 2219443 h 4421563"/>
              <a:gd name="connsiteX139" fmla="*/ 1633401 w 1740780"/>
              <a:gd name="connsiteY139" fmla="*/ 2267700 h 4421563"/>
              <a:gd name="connsiteX140" fmla="*/ 1653198 w 1740780"/>
              <a:gd name="connsiteY140" fmla="*/ 2319669 h 4421563"/>
              <a:gd name="connsiteX141" fmla="*/ 1664334 w 1740780"/>
              <a:gd name="connsiteY141" fmla="*/ 2374113 h 4421563"/>
              <a:gd name="connsiteX142" fmla="*/ 1687844 w 1740780"/>
              <a:gd name="connsiteY142" fmla="*/ 2438455 h 4421563"/>
              <a:gd name="connsiteX143" fmla="*/ 1702692 w 1740780"/>
              <a:gd name="connsiteY143" fmla="*/ 2500323 h 4421563"/>
              <a:gd name="connsiteX144" fmla="*/ 1710116 w 1740780"/>
              <a:gd name="connsiteY144" fmla="*/ 2528782 h 4421563"/>
              <a:gd name="connsiteX145" fmla="*/ 1712591 w 1740780"/>
              <a:gd name="connsiteY145" fmla="*/ 2569614 h 4421563"/>
              <a:gd name="connsiteX146" fmla="*/ 1736101 w 1740780"/>
              <a:gd name="connsiteY146" fmla="*/ 2643856 h 4421563"/>
              <a:gd name="connsiteX147" fmla="*/ 1731151 w 1740780"/>
              <a:gd name="connsiteY147" fmla="*/ 2690875 h 4421563"/>
              <a:gd name="connsiteX148" fmla="*/ 1629689 w 1740780"/>
              <a:gd name="connsiteY148" fmla="*/ 2720571 h 4421563"/>
              <a:gd name="connsiteX149" fmla="*/ 1492342 w 1740780"/>
              <a:gd name="connsiteY149" fmla="*/ 2747793 h 4421563"/>
              <a:gd name="connsiteX150" fmla="*/ 1468833 w 1740780"/>
              <a:gd name="connsiteY150" fmla="*/ 2906174 h 4421563"/>
              <a:gd name="connsiteX151" fmla="*/ 1450272 w 1740780"/>
              <a:gd name="connsiteY151" fmla="*/ 3086828 h 4421563"/>
              <a:gd name="connsiteX152" fmla="*/ 1456459 w 1740780"/>
              <a:gd name="connsiteY152" fmla="*/ 3201902 h 4421563"/>
              <a:gd name="connsiteX153" fmla="*/ 1462646 w 1740780"/>
              <a:gd name="connsiteY153" fmla="*/ 3273668 h 4421563"/>
              <a:gd name="connsiteX154" fmla="*/ 1439136 w 1740780"/>
              <a:gd name="connsiteY154" fmla="*/ 3443186 h 4421563"/>
              <a:gd name="connsiteX155" fmla="*/ 1373556 w 1740780"/>
              <a:gd name="connsiteY155" fmla="*/ 3674571 h 4421563"/>
              <a:gd name="connsiteX156" fmla="*/ 1273331 w 1740780"/>
              <a:gd name="connsiteY156" fmla="*/ 3923279 h 4421563"/>
              <a:gd name="connsiteX157" fmla="*/ 1227549 w 1740780"/>
              <a:gd name="connsiteY157" fmla="*/ 4030928 h 4421563"/>
              <a:gd name="connsiteX158" fmla="*/ 1232498 w 1740780"/>
              <a:gd name="connsiteY158" fmla="*/ 4048251 h 4421563"/>
              <a:gd name="connsiteX159" fmla="*/ 1226311 w 1740780"/>
              <a:gd name="connsiteY159" fmla="*/ 4094033 h 4421563"/>
              <a:gd name="connsiteX160" fmla="*/ 1263432 w 1740780"/>
              <a:gd name="connsiteY160" fmla="*/ 4126205 h 4421563"/>
              <a:gd name="connsiteX161" fmla="*/ 1288179 w 1740780"/>
              <a:gd name="connsiteY161" fmla="*/ 4189310 h 4421563"/>
              <a:gd name="connsiteX162" fmla="*/ 1284467 w 1740780"/>
              <a:gd name="connsiteY162" fmla="*/ 4204158 h 4421563"/>
              <a:gd name="connsiteX163" fmla="*/ 1274568 w 1740780"/>
              <a:gd name="connsiteY163" fmla="*/ 4207870 h 4421563"/>
              <a:gd name="connsiteX164" fmla="*/ 1295603 w 1740780"/>
              <a:gd name="connsiteY164" fmla="*/ 4238804 h 4421563"/>
              <a:gd name="connsiteX165" fmla="*/ 1315401 w 1740780"/>
              <a:gd name="connsiteY165" fmla="*/ 4295722 h 4421563"/>
              <a:gd name="connsiteX166" fmla="*/ 1315401 w 1740780"/>
              <a:gd name="connsiteY166" fmla="*/ 4353878 h 4421563"/>
              <a:gd name="connsiteX167" fmla="*/ 1290654 w 1740780"/>
              <a:gd name="connsiteY167" fmla="*/ 4410796 h 4421563"/>
              <a:gd name="connsiteX168" fmla="*/ 1168156 w 1740780"/>
              <a:gd name="connsiteY168" fmla="*/ 4418220 h 4421563"/>
              <a:gd name="connsiteX169" fmla="*/ 1079066 w 1740780"/>
              <a:gd name="connsiteY169" fmla="*/ 4414508 h 4421563"/>
              <a:gd name="connsiteX170" fmla="*/ 1054319 w 1740780"/>
              <a:gd name="connsiteY170" fmla="*/ 4378625 h 4421563"/>
              <a:gd name="connsiteX171" fmla="*/ 1043183 w 1740780"/>
              <a:gd name="connsiteY171" fmla="*/ 4340267 h 4421563"/>
              <a:gd name="connsiteX172" fmla="*/ 1028335 w 1740780"/>
              <a:gd name="connsiteY172" fmla="*/ 4378625 h 4421563"/>
              <a:gd name="connsiteX173" fmla="*/ 987502 w 1740780"/>
              <a:gd name="connsiteY173" fmla="*/ 4410796 h 4421563"/>
              <a:gd name="connsiteX174" fmla="*/ 871191 w 1740780"/>
              <a:gd name="connsiteY174" fmla="*/ 4412033 h 4421563"/>
              <a:gd name="connsiteX175" fmla="*/ 792000 w 1740780"/>
              <a:gd name="connsiteY175" fmla="*/ 4374913 h 4421563"/>
              <a:gd name="connsiteX176" fmla="*/ 773440 w 1740780"/>
              <a:gd name="connsiteY176" fmla="*/ 4300672 h 4421563"/>
              <a:gd name="connsiteX177" fmla="*/ 788288 w 1740780"/>
              <a:gd name="connsiteY177" fmla="*/ 4242516 h 4421563"/>
              <a:gd name="connsiteX178" fmla="*/ 805611 w 1740780"/>
              <a:gd name="connsiteY178" fmla="*/ 4173224 h 4421563"/>
              <a:gd name="connsiteX179" fmla="*/ 799425 w 1740780"/>
              <a:gd name="connsiteY179" fmla="*/ 4141053 h 4421563"/>
              <a:gd name="connsiteX180" fmla="*/ 821697 w 1740780"/>
              <a:gd name="connsiteY180" fmla="*/ 4103932 h 4421563"/>
              <a:gd name="connsiteX181" fmla="*/ 820460 w 1740780"/>
              <a:gd name="connsiteY181" fmla="*/ 4069286 h 4421563"/>
              <a:gd name="connsiteX182" fmla="*/ 850156 w 1740780"/>
              <a:gd name="connsiteY182" fmla="*/ 4022267 h 4421563"/>
              <a:gd name="connsiteX183" fmla="*/ 866242 w 1740780"/>
              <a:gd name="connsiteY183" fmla="*/ 4002469 h 4421563"/>
              <a:gd name="connsiteX184" fmla="*/ 863767 w 1740780"/>
              <a:gd name="connsiteY184" fmla="*/ 3940602 h 4421563"/>
              <a:gd name="connsiteX185" fmla="*/ 879852 w 1740780"/>
              <a:gd name="connsiteY185" fmla="*/ 3904718 h 4421563"/>
              <a:gd name="connsiteX186" fmla="*/ 882327 w 1740780"/>
              <a:gd name="connsiteY186" fmla="*/ 3842851 h 4421563"/>
              <a:gd name="connsiteX187" fmla="*/ 869954 w 1740780"/>
              <a:gd name="connsiteY187" fmla="*/ 3647349 h 4421563"/>
              <a:gd name="connsiteX188" fmla="*/ 892226 w 1740780"/>
              <a:gd name="connsiteY188" fmla="*/ 3381318 h 4421563"/>
              <a:gd name="connsiteX189" fmla="*/ 950382 w 1740780"/>
              <a:gd name="connsiteY189" fmla="*/ 3235310 h 4421563"/>
              <a:gd name="connsiteX190" fmla="*/ 982553 w 1740780"/>
              <a:gd name="connsiteY190" fmla="*/ 3166019 h 4421563"/>
              <a:gd name="connsiteX191" fmla="*/ 961518 w 1740780"/>
              <a:gd name="connsiteY191" fmla="*/ 3049707 h 4421563"/>
              <a:gd name="connsiteX192" fmla="*/ 895938 w 1740780"/>
              <a:gd name="connsiteY192" fmla="*/ 2870291 h 4421563"/>
              <a:gd name="connsiteX193" fmla="*/ 857580 w 1740780"/>
              <a:gd name="connsiteY193" fmla="*/ 2773778 h 4421563"/>
              <a:gd name="connsiteX194" fmla="*/ 829121 w 1740780"/>
              <a:gd name="connsiteY194" fmla="*/ 2775015 h 4421563"/>
              <a:gd name="connsiteX195" fmla="*/ 816747 w 1740780"/>
              <a:gd name="connsiteY195" fmla="*/ 2766353 h 4421563"/>
              <a:gd name="connsiteX196" fmla="*/ 817985 w 1740780"/>
              <a:gd name="connsiteY196" fmla="*/ 2760167 h 4421563"/>
              <a:gd name="connsiteX197" fmla="*/ 810561 w 1740780"/>
              <a:gd name="connsiteY197" fmla="*/ 2750268 h 4421563"/>
              <a:gd name="connsiteX198" fmla="*/ 811798 w 1740780"/>
              <a:gd name="connsiteY198" fmla="*/ 2740369 h 4421563"/>
              <a:gd name="connsiteX199" fmla="*/ 808086 w 1740780"/>
              <a:gd name="connsiteY199" fmla="*/ 2731708 h 4421563"/>
              <a:gd name="connsiteX200" fmla="*/ 788288 w 1740780"/>
              <a:gd name="connsiteY200" fmla="*/ 2734182 h 4421563"/>
              <a:gd name="connsiteX201" fmla="*/ 772203 w 1740780"/>
              <a:gd name="connsiteY201" fmla="*/ 2740369 h 4421563"/>
              <a:gd name="connsiteX202" fmla="*/ 759829 w 1740780"/>
              <a:gd name="connsiteY202" fmla="*/ 2766353 h 4421563"/>
              <a:gd name="connsiteX203" fmla="*/ 748693 w 1740780"/>
              <a:gd name="connsiteY203" fmla="*/ 2783677 h 4421563"/>
              <a:gd name="connsiteX204" fmla="*/ 736320 w 1740780"/>
              <a:gd name="connsiteY204" fmla="*/ 2814610 h 4421563"/>
              <a:gd name="connsiteX205" fmla="*/ 715285 w 1740780"/>
              <a:gd name="connsiteY205" fmla="*/ 2867816 h 4421563"/>
              <a:gd name="connsiteX206" fmla="*/ 712810 w 1740780"/>
              <a:gd name="connsiteY206" fmla="*/ 2885139 h 4421563"/>
              <a:gd name="connsiteX207" fmla="*/ 707860 w 1740780"/>
              <a:gd name="connsiteY207" fmla="*/ 2893801 h 4421563"/>
              <a:gd name="connsiteX208" fmla="*/ 706623 w 1740780"/>
              <a:gd name="connsiteY208" fmla="*/ 2911124 h 4421563"/>
              <a:gd name="connsiteX209" fmla="*/ 696724 w 1740780"/>
              <a:gd name="connsiteY209" fmla="*/ 2917310 h 4421563"/>
              <a:gd name="connsiteX210" fmla="*/ 558140 w 1740780"/>
              <a:gd name="connsiteY210" fmla="*/ 2907412 h 4421563"/>
              <a:gd name="connsiteX211" fmla="*/ 419556 w 1740780"/>
              <a:gd name="connsiteY211" fmla="*/ 2888852 h 4421563"/>
              <a:gd name="connsiteX212" fmla="*/ 392334 w 1740780"/>
              <a:gd name="connsiteY212" fmla="*/ 2883902 h 4421563"/>
              <a:gd name="connsiteX213" fmla="*/ 361401 w 1740780"/>
              <a:gd name="connsiteY213" fmla="*/ 2860392 h 4421563"/>
              <a:gd name="connsiteX214" fmla="*/ 320568 w 1740780"/>
              <a:gd name="connsiteY214" fmla="*/ 2838120 h 4421563"/>
              <a:gd name="connsiteX215" fmla="*/ 264887 w 1740780"/>
              <a:gd name="connsiteY215" fmla="*/ 2755217 h 4421563"/>
              <a:gd name="connsiteX216" fmla="*/ 153525 w 1740780"/>
              <a:gd name="connsiteY216" fmla="*/ 2584463 h 4421563"/>
              <a:gd name="connsiteX217" fmla="*/ 58249 w 1740780"/>
              <a:gd name="connsiteY217" fmla="*/ 2433506 h 4421563"/>
              <a:gd name="connsiteX218" fmla="*/ 14942 w 1740780"/>
              <a:gd name="connsiteY218" fmla="*/ 2353078 h 4421563"/>
              <a:gd name="connsiteX219" fmla="*/ 93 w 1740780"/>
              <a:gd name="connsiteY219" fmla="*/ 2280074 h 4421563"/>
              <a:gd name="connsiteX220" fmla="*/ 24840 w 1740780"/>
              <a:gd name="connsiteY220" fmla="*/ 2229342 h 4421563"/>
              <a:gd name="connsiteX221" fmla="*/ 55774 w 1740780"/>
              <a:gd name="connsiteY221" fmla="*/ 2215731 h 4421563"/>
              <a:gd name="connsiteX222" fmla="*/ 80521 w 1740780"/>
              <a:gd name="connsiteY222" fmla="*/ 2189747 h 4421563"/>
              <a:gd name="connsiteX223" fmla="*/ 102794 w 1740780"/>
              <a:gd name="connsiteY223" fmla="*/ 2174899 h 4421563"/>
              <a:gd name="connsiteX224" fmla="*/ 183222 w 1740780"/>
              <a:gd name="connsiteY224" fmla="*/ 2101895 h 4421563"/>
              <a:gd name="connsiteX225" fmla="*/ 272311 w 1740780"/>
              <a:gd name="connsiteY225" fmla="*/ 2028891 h 4421563"/>
              <a:gd name="connsiteX226" fmla="*/ 266124 w 1740780"/>
              <a:gd name="connsiteY226" fmla="*/ 1991770 h 4421563"/>
              <a:gd name="connsiteX227" fmla="*/ 350264 w 1740780"/>
              <a:gd name="connsiteY227" fmla="*/ 1844525 h 4421563"/>
              <a:gd name="connsiteX228" fmla="*/ 450490 w 1740780"/>
              <a:gd name="connsiteY228" fmla="*/ 1714603 h 4421563"/>
              <a:gd name="connsiteX229" fmla="*/ 457914 w 1740780"/>
              <a:gd name="connsiteY229" fmla="*/ 1702230 h 4421563"/>
              <a:gd name="connsiteX230" fmla="*/ 462863 w 1740780"/>
              <a:gd name="connsiteY230" fmla="*/ 1670059 h 4421563"/>
              <a:gd name="connsiteX231" fmla="*/ 456677 w 1740780"/>
              <a:gd name="connsiteY231" fmla="*/ 1571070 h 4421563"/>
              <a:gd name="connsiteX232" fmla="*/ 456677 w 1740780"/>
              <a:gd name="connsiteY232" fmla="*/ 1385467 h 4421563"/>
              <a:gd name="connsiteX233" fmla="*/ 461626 w 1740780"/>
              <a:gd name="connsiteY233" fmla="*/ 1314937 h 4421563"/>
              <a:gd name="connsiteX234" fmla="*/ 426980 w 1740780"/>
              <a:gd name="connsiteY234" fmla="*/ 1277817 h 4421563"/>
              <a:gd name="connsiteX235" fmla="*/ 386148 w 1740780"/>
              <a:gd name="connsiteY235" fmla="*/ 1241933 h 4421563"/>
              <a:gd name="connsiteX236" fmla="*/ 377486 w 1740780"/>
              <a:gd name="connsiteY236" fmla="*/ 1224610 h 4421563"/>
              <a:gd name="connsiteX237" fmla="*/ 407183 w 1740780"/>
              <a:gd name="connsiteY237" fmla="*/ 1139233 h 4421563"/>
              <a:gd name="connsiteX238" fmla="*/ 435642 w 1740780"/>
              <a:gd name="connsiteY238" fmla="*/ 1074891 h 4421563"/>
              <a:gd name="connsiteX239" fmla="*/ 445541 w 1740780"/>
              <a:gd name="connsiteY239" fmla="*/ 1016735 h 4421563"/>
              <a:gd name="connsiteX240" fmla="*/ 471525 w 1740780"/>
              <a:gd name="connsiteY240" fmla="*/ 962292 h 4421563"/>
              <a:gd name="connsiteX241" fmla="*/ 482661 w 1740780"/>
              <a:gd name="connsiteY241" fmla="*/ 940019 h 4421563"/>
              <a:gd name="connsiteX242" fmla="*/ 497509 w 1740780"/>
              <a:gd name="connsiteY242" fmla="*/ 926408 h 4421563"/>
              <a:gd name="connsiteX243" fmla="*/ 517307 w 1740780"/>
              <a:gd name="connsiteY243" fmla="*/ 906611 h 4421563"/>
              <a:gd name="connsiteX244" fmla="*/ 537105 w 1740780"/>
              <a:gd name="connsiteY244" fmla="*/ 899187 h 4421563"/>
              <a:gd name="connsiteX245" fmla="*/ 544529 w 1740780"/>
              <a:gd name="connsiteY245" fmla="*/ 889288 h 4421563"/>
              <a:gd name="connsiteX246" fmla="*/ 569276 w 1740780"/>
              <a:gd name="connsiteY246" fmla="*/ 883101 h 4421563"/>
              <a:gd name="connsiteX247" fmla="*/ 590311 w 1740780"/>
              <a:gd name="connsiteY247" fmla="*/ 863303 h 4421563"/>
              <a:gd name="connsiteX248" fmla="*/ 636094 w 1740780"/>
              <a:gd name="connsiteY248" fmla="*/ 863303 h 4421563"/>
              <a:gd name="connsiteX249" fmla="*/ 652180 w 1740780"/>
              <a:gd name="connsiteY249" fmla="*/ 867015 h 4421563"/>
              <a:gd name="connsiteX250" fmla="*/ 658366 w 1740780"/>
              <a:gd name="connsiteY250" fmla="*/ 862066 h 4421563"/>
              <a:gd name="connsiteX251" fmla="*/ 668265 w 1740780"/>
              <a:gd name="connsiteY251" fmla="*/ 854642 h 4421563"/>
              <a:gd name="connsiteX252" fmla="*/ 667028 w 1740780"/>
              <a:gd name="connsiteY252" fmla="*/ 724720 h 4421563"/>
              <a:gd name="connsiteX253" fmla="*/ 683113 w 1740780"/>
              <a:gd name="connsiteY253" fmla="*/ 566339 h 4421563"/>
              <a:gd name="connsiteX254" fmla="*/ 681876 w 1740780"/>
              <a:gd name="connsiteY254" fmla="*/ 480961 h 4421563"/>
              <a:gd name="connsiteX255" fmla="*/ 669502 w 1740780"/>
              <a:gd name="connsiteY255" fmla="*/ 525506 h 4421563"/>
              <a:gd name="connsiteX256" fmla="*/ 684351 w 1740780"/>
              <a:gd name="connsiteY256" fmla="*/ 453739 h 4421563"/>
              <a:gd name="connsiteX257" fmla="*/ 673215 w 1740780"/>
              <a:gd name="connsiteY257" fmla="*/ 420331 h 4421563"/>
              <a:gd name="connsiteX258" fmla="*/ 667028 w 1740780"/>
              <a:gd name="connsiteY258" fmla="*/ 373312 h 4421563"/>
              <a:gd name="connsiteX259" fmla="*/ 648467 w 1740780"/>
              <a:gd name="connsiteY259" fmla="*/ 188946 h 4421563"/>
              <a:gd name="connsiteX260" fmla="*/ 680639 w 1740780"/>
              <a:gd name="connsiteY260" fmla="*/ 89958 h 4421563"/>
              <a:gd name="connsiteX261" fmla="*/ 737557 w 1740780"/>
              <a:gd name="connsiteY261" fmla="*/ 39226 h 4421563"/>
              <a:gd name="connsiteX262" fmla="*/ 808086 w 1740780"/>
              <a:gd name="connsiteY262" fmla="*/ 24378 h 4421563"/>
              <a:gd name="connsiteX263" fmla="*/ 871191 w 1740780"/>
              <a:gd name="connsiteY263"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33498 w 1740780"/>
              <a:gd name="connsiteY56" fmla="*/ 1464304 h 4421563"/>
              <a:gd name="connsiteX57" fmla="*/ 1226725 w 1740780"/>
              <a:gd name="connsiteY57" fmla="*/ 1411918 h 4421563"/>
              <a:gd name="connsiteX58" fmla="*/ 1133856 w 1740780"/>
              <a:gd name="connsiteY58" fmla="*/ 1435730 h 4421563"/>
              <a:gd name="connsiteX59" fmla="*/ 1131104 w 1740780"/>
              <a:gd name="connsiteY59" fmla="*/ 1464304 h 4421563"/>
              <a:gd name="connsiteX60" fmla="*/ 1233498 w 1740780"/>
              <a:gd name="connsiteY60" fmla="*/ 1464304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942986 w 1740780"/>
              <a:gd name="connsiteY71" fmla="*/ 1500023 h 4421563"/>
              <a:gd name="connsiteX72" fmla="*/ 984048 w 1740780"/>
              <a:gd name="connsiteY72" fmla="*/ 1447123 h 4421563"/>
              <a:gd name="connsiteX73" fmla="*/ 1041688 w 1740780"/>
              <a:gd name="connsiteY73" fmla="*/ 1439665 h 4421563"/>
              <a:gd name="connsiteX74" fmla="*/ 1038606 w 1740780"/>
              <a:gd name="connsiteY74" fmla="*/ 1438110 h 4421563"/>
              <a:gd name="connsiteX75" fmla="*/ 1062419 w 1740780"/>
              <a:gd name="connsiteY75" fmla="*/ 1392867 h 4421563"/>
              <a:gd name="connsiteX76" fmla="*/ 1148143 w 1740780"/>
              <a:gd name="connsiteY76" fmla="*/ 1354768 h 4421563"/>
              <a:gd name="connsiteX77" fmla="*/ 1226759 w 1740780"/>
              <a:gd name="connsiteY77" fmla="*/ 1341446 h 4421563"/>
              <a:gd name="connsiteX78" fmla="*/ 1138247 w 1740780"/>
              <a:gd name="connsiteY78" fmla="*/ 826131 h 4421563"/>
              <a:gd name="connsiteX79" fmla="*/ 1112475 w 1740780"/>
              <a:gd name="connsiteY79" fmla="*/ 290409 h 4421563"/>
              <a:gd name="connsiteX80" fmla="*/ 1116187 w 1740780"/>
              <a:gd name="connsiteY80" fmla="*/ 305257 h 4421563"/>
              <a:gd name="connsiteX81" fmla="*/ 1116187 w 1740780"/>
              <a:gd name="connsiteY81" fmla="*/ 295358 h 4421563"/>
              <a:gd name="connsiteX82" fmla="*/ 1112475 w 1740780"/>
              <a:gd name="connsiteY82" fmla="*/ 290409 h 4421563"/>
              <a:gd name="connsiteX83" fmla="*/ 871191 w 1740780"/>
              <a:gd name="connsiteY83" fmla="*/ 868 h 4421563"/>
              <a:gd name="connsiteX84" fmla="*/ 949144 w 1740780"/>
              <a:gd name="connsiteY84" fmla="*/ 24378 h 4421563"/>
              <a:gd name="connsiteX85" fmla="*/ 999876 w 1740780"/>
              <a:gd name="connsiteY85" fmla="*/ 62736 h 4421563"/>
              <a:gd name="connsiteX86" fmla="*/ 1035759 w 1740780"/>
              <a:gd name="connsiteY86" fmla="*/ 99857 h 4421563"/>
              <a:gd name="connsiteX87" fmla="*/ 1045658 w 1740780"/>
              <a:gd name="connsiteY87" fmla="*/ 120892 h 4421563"/>
              <a:gd name="connsiteX88" fmla="*/ 1095152 w 1740780"/>
              <a:gd name="connsiteY88" fmla="*/ 185234 h 4421563"/>
              <a:gd name="connsiteX89" fmla="*/ 1106288 w 1740780"/>
              <a:gd name="connsiteY89" fmla="*/ 218642 h 4421563"/>
              <a:gd name="connsiteX90" fmla="*/ 1093915 w 1740780"/>
              <a:gd name="connsiteY90" fmla="*/ 187709 h 4421563"/>
              <a:gd name="connsiteX91" fmla="*/ 1107526 w 1740780"/>
              <a:gd name="connsiteY91" fmla="*/ 248339 h 4421563"/>
              <a:gd name="connsiteX92" fmla="*/ 1093915 w 1740780"/>
              <a:gd name="connsiteY92" fmla="*/ 198845 h 4421563"/>
              <a:gd name="connsiteX93" fmla="*/ 1076592 w 1740780"/>
              <a:gd name="connsiteY93" fmla="*/ 183997 h 4421563"/>
              <a:gd name="connsiteX94" fmla="*/ 1097627 w 1740780"/>
              <a:gd name="connsiteY94" fmla="*/ 228541 h 4421563"/>
              <a:gd name="connsiteX95" fmla="*/ 1110000 w 1740780"/>
              <a:gd name="connsiteY95" fmla="*/ 273086 h 4421563"/>
              <a:gd name="connsiteX96" fmla="*/ 1127323 w 1740780"/>
              <a:gd name="connsiteY96" fmla="*/ 306494 h 4421563"/>
              <a:gd name="connsiteX97" fmla="*/ 1117424 w 1740780"/>
              <a:gd name="connsiteY97" fmla="*/ 316393 h 4421563"/>
              <a:gd name="connsiteX98" fmla="*/ 1117424 w 1740780"/>
              <a:gd name="connsiteY98" fmla="*/ 333716 h 4421563"/>
              <a:gd name="connsiteX99" fmla="*/ 1117424 w 1740780"/>
              <a:gd name="connsiteY99" fmla="*/ 354751 h 4421563"/>
              <a:gd name="connsiteX100" fmla="*/ 1134747 w 1740780"/>
              <a:gd name="connsiteY100" fmla="*/ 438891 h 4421563"/>
              <a:gd name="connsiteX101" fmla="*/ 1158257 w 1740780"/>
              <a:gd name="connsiteY101" fmla="*/ 579950 h 4421563"/>
              <a:gd name="connsiteX102" fmla="*/ 1237448 w 1740780"/>
              <a:gd name="connsiteY102" fmla="*/ 692549 h 4421563"/>
              <a:gd name="connsiteX103" fmla="*/ 1299315 w 1740780"/>
              <a:gd name="connsiteY103" fmla="*/ 737093 h 4421563"/>
              <a:gd name="connsiteX104" fmla="*/ 1337673 w 1740780"/>
              <a:gd name="connsiteY104" fmla="*/ 737093 h 4421563"/>
              <a:gd name="connsiteX105" fmla="*/ 1379743 w 1740780"/>
              <a:gd name="connsiteY105" fmla="*/ 749467 h 4421563"/>
              <a:gd name="connsiteX106" fmla="*/ 1428000 w 1740780"/>
              <a:gd name="connsiteY106" fmla="*/ 738331 h 4421563"/>
              <a:gd name="connsiteX107" fmla="*/ 1550498 w 1740780"/>
              <a:gd name="connsiteY107" fmla="*/ 780401 h 4421563"/>
              <a:gd name="connsiteX108" fmla="*/ 1629689 w 1740780"/>
              <a:gd name="connsiteY108" fmla="*/ 833607 h 4421563"/>
              <a:gd name="connsiteX109" fmla="*/ 1642062 w 1740780"/>
              <a:gd name="connsiteY109" fmla="*/ 852167 h 4421563"/>
              <a:gd name="connsiteX110" fmla="*/ 1612366 w 1740780"/>
              <a:gd name="connsiteY110" fmla="*/ 915272 h 4421563"/>
              <a:gd name="connsiteX111" fmla="*/ 1634638 w 1740780"/>
              <a:gd name="connsiteY111" fmla="*/ 927646 h 4421563"/>
              <a:gd name="connsiteX112" fmla="*/ 1649486 w 1740780"/>
              <a:gd name="connsiteY112" fmla="*/ 949918 h 4421563"/>
              <a:gd name="connsiteX113" fmla="*/ 1637113 w 1740780"/>
              <a:gd name="connsiteY113" fmla="*/ 1010548 h 4421563"/>
              <a:gd name="connsiteX114" fmla="*/ 1603704 w 1740780"/>
              <a:gd name="connsiteY114" fmla="*/ 1069941 h 4421563"/>
              <a:gd name="connsiteX115" fmla="*/ 1637113 w 1740780"/>
              <a:gd name="connsiteY115" fmla="*/ 1227085 h 4421563"/>
              <a:gd name="connsiteX116" fmla="*/ 1674233 w 1740780"/>
              <a:gd name="connsiteY116" fmla="*/ 1426300 h 4421563"/>
              <a:gd name="connsiteX117" fmla="*/ 1697743 w 1740780"/>
              <a:gd name="connsiteY117" fmla="*/ 1543849 h 4421563"/>
              <a:gd name="connsiteX118" fmla="*/ 1681657 w 1740780"/>
              <a:gd name="connsiteY118" fmla="*/ 1595818 h 4421563"/>
              <a:gd name="connsiteX119" fmla="*/ 1644537 w 1740780"/>
              <a:gd name="connsiteY119" fmla="*/ 1629226 h 4421563"/>
              <a:gd name="connsiteX120" fmla="*/ 1618552 w 1740780"/>
              <a:gd name="connsiteY120" fmla="*/ 1630463 h 4421563"/>
              <a:gd name="connsiteX121" fmla="*/ 1586381 w 1740780"/>
              <a:gd name="connsiteY121" fmla="*/ 1639125 h 4421563"/>
              <a:gd name="connsiteX122" fmla="*/ 1560397 w 1740780"/>
              <a:gd name="connsiteY122" fmla="*/ 1645312 h 4421563"/>
              <a:gd name="connsiteX123" fmla="*/ 1562872 w 1740780"/>
              <a:gd name="connsiteY123" fmla="*/ 1677483 h 4421563"/>
              <a:gd name="connsiteX124" fmla="*/ 1601229 w 1740780"/>
              <a:gd name="connsiteY124" fmla="*/ 1705942 h 4421563"/>
              <a:gd name="connsiteX125" fmla="*/ 1582669 w 1740780"/>
              <a:gd name="connsiteY125" fmla="*/ 1736876 h 4421563"/>
              <a:gd name="connsiteX126" fmla="*/ 1564109 w 1740780"/>
              <a:gd name="connsiteY126" fmla="*/ 1745537 h 4421563"/>
              <a:gd name="connsiteX127" fmla="*/ 1561634 w 1740780"/>
              <a:gd name="connsiteY127" fmla="*/ 1766572 h 4421563"/>
              <a:gd name="connsiteX128" fmla="*/ 1543074 w 1740780"/>
              <a:gd name="connsiteY128" fmla="*/ 1777708 h 4421563"/>
              <a:gd name="connsiteX129" fmla="*/ 1509665 w 1740780"/>
              <a:gd name="connsiteY129" fmla="*/ 1771522 h 4421563"/>
              <a:gd name="connsiteX130" fmla="*/ 1502241 w 1740780"/>
              <a:gd name="connsiteY130" fmla="*/ 1777708 h 4421563"/>
              <a:gd name="connsiteX131" fmla="*/ 1488630 w 1740780"/>
              <a:gd name="connsiteY131" fmla="*/ 1786370 h 4421563"/>
              <a:gd name="connsiteX132" fmla="*/ 1551735 w 1740780"/>
              <a:gd name="connsiteY132" fmla="*/ 1864323 h 4421563"/>
              <a:gd name="connsiteX133" fmla="*/ 1582669 w 1740780"/>
              <a:gd name="connsiteY133" fmla="*/ 1979397 h 4421563"/>
              <a:gd name="connsiteX134" fmla="*/ 1582669 w 1740780"/>
              <a:gd name="connsiteY134" fmla="*/ 2079622 h 4421563"/>
              <a:gd name="connsiteX135" fmla="*/ 1592568 w 1740780"/>
              <a:gd name="connsiteY135" fmla="*/ 2119218 h 4421563"/>
              <a:gd name="connsiteX136" fmla="*/ 1607416 w 1740780"/>
              <a:gd name="connsiteY136" fmla="*/ 2163763 h 4421563"/>
              <a:gd name="connsiteX137" fmla="*/ 1609891 w 1740780"/>
              <a:gd name="connsiteY137" fmla="*/ 2197171 h 4421563"/>
              <a:gd name="connsiteX138" fmla="*/ 1621027 w 1740780"/>
              <a:gd name="connsiteY138" fmla="*/ 2219443 h 4421563"/>
              <a:gd name="connsiteX139" fmla="*/ 1633401 w 1740780"/>
              <a:gd name="connsiteY139" fmla="*/ 2267700 h 4421563"/>
              <a:gd name="connsiteX140" fmla="*/ 1653198 w 1740780"/>
              <a:gd name="connsiteY140" fmla="*/ 2319669 h 4421563"/>
              <a:gd name="connsiteX141" fmla="*/ 1664334 w 1740780"/>
              <a:gd name="connsiteY141" fmla="*/ 2374113 h 4421563"/>
              <a:gd name="connsiteX142" fmla="*/ 1687844 w 1740780"/>
              <a:gd name="connsiteY142" fmla="*/ 2438455 h 4421563"/>
              <a:gd name="connsiteX143" fmla="*/ 1702692 w 1740780"/>
              <a:gd name="connsiteY143" fmla="*/ 2500323 h 4421563"/>
              <a:gd name="connsiteX144" fmla="*/ 1710116 w 1740780"/>
              <a:gd name="connsiteY144" fmla="*/ 2528782 h 4421563"/>
              <a:gd name="connsiteX145" fmla="*/ 1712591 w 1740780"/>
              <a:gd name="connsiteY145" fmla="*/ 2569614 h 4421563"/>
              <a:gd name="connsiteX146" fmla="*/ 1736101 w 1740780"/>
              <a:gd name="connsiteY146" fmla="*/ 2643856 h 4421563"/>
              <a:gd name="connsiteX147" fmla="*/ 1731151 w 1740780"/>
              <a:gd name="connsiteY147" fmla="*/ 2690875 h 4421563"/>
              <a:gd name="connsiteX148" fmla="*/ 1629689 w 1740780"/>
              <a:gd name="connsiteY148" fmla="*/ 2720571 h 4421563"/>
              <a:gd name="connsiteX149" fmla="*/ 1492342 w 1740780"/>
              <a:gd name="connsiteY149" fmla="*/ 2747793 h 4421563"/>
              <a:gd name="connsiteX150" fmla="*/ 1468833 w 1740780"/>
              <a:gd name="connsiteY150" fmla="*/ 2906174 h 4421563"/>
              <a:gd name="connsiteX151" fmla="*/ 1450272 w 1740780"/>
              <a:gd name="connsiteY151" fmla="*/ 3086828 h 4421563"/>
              <a:gd name="connsiteX152" fmla="*/ 1456459 w 1740780"/>
              <a:gd name="connsiteY152" fmla="*/ 3201902 h 4421563"/>
              <a:gd name="connsiteX153" fmla="*/ 1462646 w 1740780"/>
              <a:gd name="connsiteY153" fmla="*/ 3273668 h 4421563"/>
              <a:gd name="connsiteX154" fmla="*/ 1439136 w 1740780"/>
              <a:gd name="connsiteY154" fmla="*/ 3443186 h 4421563"/>
              <a:gd name="connsiteX155" fmla="*/ 1373556 w 1740780"/>
              <a:gd name="connsiteY155" fmla="*/ 3674571 h 4421563"/>
              <a:gd name="connsiteX156" fmla="*/ 1273331 w 1740780"/>
              <a:gd name="connsiteY156" fmla="*/ 3923279 h 4421563"/>
              <a:gd name="connsiteX157" fmla="*/ 1227549 w 1740780"/>
              <a:gd name="connsiteY157" fmla="*/ 4030928 h 4421563"/>
              <a:gd name="connsiteX158" fmla="*/ 1232498 w 1740780"/>
              <a:gd name="connsiteY158" fmla="*/ 4048251 h 4421563"/>
              <a:gd name="connsiteX159" fmla="*/ 1226311 w 1740780"/>
              <a:gd name="connsiteY159" fmla="*/ 4094033 h 4421563"/>
              <a:gd name="connsiteX160" fmla="*/ 1263432 w 1740780"/>
              <a:gd name="connsiteY160" fmla="*/ 4126205 h 4421563"/>
              <a:gd name="connsiteX161" fmla="*/ 1288179 w 1740780"/>
              <a:gd name="connsiteY161" fmla="*/ 4189310 h 4421563"/>
              <a:gd name="connsiteX162" fmla="*/ 1284467 w 1740780"/>
              <a:gd name="connsiteY162" fmla="*/ 4204158 h 4421563"/>
              <a:gd name="connsiteX163" fmla="*/ 1274568 w 1740780"/>
              <a:gd name="connsiteY163" fmla="*/ 4207870 h 4421563"/>
              <a:gd name="connsiteX164" fmla="*/ 1295603 w 1740780"/>
              <a:gd name="connsiteY164" fmla="*/ 4238804 h 4421563"/>
              <a:gd name="connsiteX165" fmla="*/ 1315401 w 1740780"/>
              <a:gd name="connsiteY165" fmla="*/ 4295722 h 4421563"/>
              <a:gd name="connsiteX166" fmla="*/ 1315401 w 1740780"/>
              <a:gd name="connsiteY166" fmla="*/ 4353878 h 4421563"/>
              <a:gd name="connsiteX167" fmla="*/ 1290654 w 1740780"/>
              <a:gd name="connsiteY167" fmla="*/ 4410796 h 4421563"/>
              <a:gd name="connsiteX168" fmla="*/ 1168156 w 1740780"/>
              <a:gd name="connsiteY168" fmla="*/ 4418220 h 4421563"/>
              <a:gd name="connsiteX169" fmla="*/ 1079066 w 1740780"/>
              <a:gd name="connsiteY169" fmla="*/ 4414508 h 4421563"/>
              <a:gd name="connsiteX170" fmla="*/ 1054319 w 1740780"/>
              <a:gd name="connsiteY170" fmla="*/ 4378625 h 4421563"/>
              <a:gd name="connsiteX171" fmla="*/ 1043183 w 1740780"/>
              <a:gd name="connsiteY171" fmla="*/ 4340267 h 4421563"/>
              <a:gd name="connsiteX172" fmla="*/ 1028335 w 1740780"/>
              <a:gd name="connsiteY172" fmla="*/ 4378625 h 4421563"/>
              <a:gd name="connsiteX173" fmla="*/ 987502 w 1740780"/>
              <a:gd name="connsiteY173" fmla="*/ 4410796 h 4421563"/>
              <a:gd name="connsiteX174" fmla="*/ 871191 w 1740780"/>
              <a:gd name="connsiteY174" fmla="*/ 4412033 h 4421563"/>
              <a:gd name="connsiteX175" fmla="*/ 792000 w 1740780"/>
              <a:gd name="connsiteY175" fmla="*/ 4374913 h 4421563"/>
              <a:gd name="connsiteX176" fmla="*/ 773440 w 1740780"/>
              <a:gd name="connsiteY176" fmla="*/ 4300672 h 4421563"/>
              <a:gd name="connsiteX177" fmla="*/ 788288 w 1740780"/>
              <a:gd name="connsiteY177" fmla="*/ 4242516 h 4421563"/>
              <a:gd name="connsiteX178" fmla="*/ 805611 w 1740780"/>
              <a:gd name="connsiteY178" fmla="*/ 4173224 h 4421563"/>
              <a:gd name="connsiteX179" fmla="*/ 799425 w 1740780"/>
              <a:gd name="connsiteY179" fmla="*/ 4141053 h 4421563"/>
              <a:gd name="connsiteX180" fmla="*/ 821697 w 1740780"/>
              <a:gd name="connsiteY180" fmla="*/ 4103932 h 4421563"/>
              <a:gd name="connsiteX181" fmla="*/ 820460 w 1740780"/>
              <a:gd name="connsiteY181" fmla="*/ 4069286 h 4421563"/>
              <a:gd name="connsiteX182" fmla="*/ 850156 w 1740780"/>
              <a:gd name="connsiteY182" fmla="*/ 4022267 h 4421563"/>
              <a:gd name="connsiteX183" fmla="*/ 866242 w 1740780"/>
              <a:gd name="connsiteY183" fmla="*/ 4002469 h 4421563"/>
              <a:gd name="connsiteX184" fmla="*/ 863767 w 1740780"/>
              <a:gd name="connsiteY184" fmla="*/ 3940602 h 4421563"/>
              <a:gd name="connsiteX185" fmla="*/ 879852 w 1740780"/>
              <a:gd name="connsiteY185" fmla="*/ 3904718 h 4421563"/>
              <a:gd name="connsiteX186" fmla="*/ 882327 w 1740780"/>
              <a:gd name="connsiteY186" fmla="*/ 3842851 h 4421563"/>
              <a:gd name="connsiteX187" fmla="*/ 869954 w 1740780"/>
              <a:gd name="connsiteY187" fmla="*/ 3647349 h 4421563"/>
              <a:gd name="connsiteX188" fmla="*/ 892226 w 1740780"/>
              <a:gd name="connsiteY188" fmla="*/ 3381318 h 4421563"/>
              <a:gd name="connsiteX189" fmla="*/ 950382 w 1740780"/>
              <a:gd name="connsiteY189" fmla="*/ 3235310 h 4421563"/>
              <a:gd name="connsiteX190" fmla="*/ 982553 w 1740780"/>
              <a:gd name="connsiteY190" fmla="*/ 3166019 h 4421563"/>
              <a:gd name="connsiteX191" fmla="*/ 961518 w 1740780"/>
              <a:gd name="connsiteY191" fmla="*/ 3049707 h 4421563"/>
              <a:gd name="connsiteX192" fmla="*/ 895938 w 1740780"/>
              <a:gd name="connsiteY192" fmla="*/ 2870291 h 4421563"/>
              <a:gd name="connsiteX193" fmla="*/ 857580 w 1740780"/>
              <a:gd name="connsiteY193" fmla="*/ 2773778 h 4421563"/>
              <a:gd name="connsiteX194" fmla="*/ 829121 w 1740780"/>
              <a:gd name="connsiteY194" fmla="*/ 2775015 h 4421563"/>
              <a:gd name="connsiteX195" fmla="*/ 816747 w 1740780"/>
              <a:gd name="connsiteY195" fmla="*/ 2766353 h 4421563"/>
              <a:gd name="connsiteX196" fmla="*/ 817985 w 1740780"/>
              <a:gd name="connsiteY196" fmla="*/ 2760167 h 4421563"/>
              <a:gd name="connsiteX197" fmla="*/ 810561 w 1740780"/>
              <a:gd name="connsiteY197" fmla="*/ 2750268 h 4421563"/>
              <a:gd name="connsiteX198" fmla="*/ 811798 w 1740780"/>
              <a:gd name="connsiteY198" fmla="*/ 2740369 h 4421563"/>
              <a:gd name="connsiteX199" fmla="*/ 808086 w 1740780"/>
              <a:gd name="connsiteY199" fmla="*/ 2731708 h 4421563"/>
              <a:gd name="connsiteX200" fmla="*/ 788288 w 1740780"/>
              <a:gd name="connsiteY200" fmla="*/ 2734182 h 4421563"/>
              <a:gd name="connsiteX201" fmla="*/ 772203 w 1740780"/>
              <a:gd name="connsiteY201" fmla="*/ 2740369 h 4421563"/>
              <a:gd name="connsiteX202" fmla="*/ 759829 w 1740780"/>
              <a:gd name="connsiteY202" fmla="*/ 2766353 h 4421563"/>
              <a:gd name="connsiteX203" fmla="*/ 748693 w 1740780"/>
              <a:gd name="connsiteY203" fmla="*/ 2783677 h 4421563"/>
              <a:gd name="connsiteX204" fmla="*/ 736320 w 1740780"/>
              <a:gd name="connsiteY204" fmla="*/ 2814610 h 4421563"/>
              <a:gd name="connsiteX205" fmla="*/ 715285 w 1740780"/>
              <a:gd name="connsiteY205" fmla="*/ 2867816 h 4421563"/>
              <a:gd name="connsiteX206" fmla="*/ 712810 w 1740780"/>
              <a:gd name="connsiteY206" fmla="*/ 2885139 h 4421563"/>
              <a:gd name="connsiteX207" fmla="*/ 707860 w 1740780"/>
              <a:gd name="connsiteY207" fmla="*/ 2893801 h 4421563"/>
              <a:gd name="connsiteX208" fmla="*/ 706623 w 1740780"/>
              <a:gd name="connsiteY208" fmla="*/ 2911124 h 4421563"/>
              <a:gd name="connsiteX209" fmla="*/ 696724 w 1740780"/>
              <a:gd name="connsiteY209" fmla="*/ 2917310 h 4421563"/>
              <a:gd name="connsiteX210" fmla="*/ 558140 w 1740780"/>
              <a:gd name="connsiteY210" fmla="*/ 2907412 h 4421563"/>
              <a:gd name="connsiteX211" fmla="*/ 419556 w 1740780"/>
              <a:gd name="connsiteY211" fmla="*/ 2888852 h 4421563"/>
              <a:gd name="connsiteX212" fmla="*/ 392334 w 1740780"/>
              <a:gd name="connsiteY212" fmla="*/ 2883902 h 4421563"/>
              <a:gd name="connsiteX213" fmla="*/ 361401 w 1740780"/>
              <a:gd name="connsiteY213" fmla="*/ 2860392 h 4421563"/>
              <a:gd name="connsiteX214" fmla="*/ 320568 w 1740780"/>
              <a:gd name="connsiteY214" fmla="*/ 2838120 h 4421563"/>
              <a:gd name="connsiteX215" fmla="*/ 264887 w 1740780"/>
              <a:gd name="connsiteY215" fmla="*/ 2755217 h 4421563"/>
              <a:gd name="connsiteX216" fmla="*/ 153525 w 1740780"/>
              <a:gd name="connsiteY216" fmla="*/ 2584463 h 4421563"/>
              <a:gd name="connsiteX217" fmla="*/ 58249 w 1740780"/>
              <a:gd name="connsiteY217" fmla="*/ 2433506 h 4421563"/>
              <a:gd name="connsiteX218" fmla="*/ 14942 w 1740780"/>
              <a:gd name="connsiteY218" fmla="*/ 2353078 h 4421563"/>
              <a:gd name="connsiteX219" fmla="*/ 93 w 1740780"/>
              <a:gd name="connsiteY219" fmla="*/ 2280074 h 4421563"/>
              <a:gd name="connsiteX220" fmla="*/ 24840 w 1740780"/>
              <a:gd name="connsiteY220" fmla="*/ 2229342 h 4421563"/>
              <a:gd name="connsiteX221" fmla="*/ 55774 w 1740780"/>
              <a:gd name="connsiteY221" fmla="*/ 2215731 h 4421563"/>
              <a:gd name="connsiteX222" fmla="*/ 80521 w 1740780"/>
              <a:gd name="connsiteY222" fmla="*/ 2189747 h 4421563"/>
              <a:gd name="connsiteX223" fmla="*/ 102794 w 1740780"/>
              <a:gd name="connsiteY223" fmla="*/ 2174899 h 4421563"/>
              <a:gd name="connsiteX224" fmla="*/ 183222 w 1740780"/>
              <a:gd name="connsiteY224" fmla="*/ 2101895 h 4421563"/>
              <a:gd name="connsiteX225" fmla="*/ 272311 w 1740780"/>
              <a:gd name="connsiteY225" fmla="*/ 2028891 h 4421563"/>
              <a:gd name="connsiteX226" fmla="*/ 266124 w 1740780"/>
              <a:gd name="connsiteY226" fmla="*/ 1991770 h 4421563"/>
              <a:gd name="connsiteX227" fmla="*/ 350264 w 1740780"/>
              <a:gd name="connsiteY227" fmla="*/ 1844525 h 4421563"/>
              <a:gd name="connsiteX228" fmla="*/ 450490 w 1740780"/>
              <a:gd name="connsiteY228" fmla="*/ 1714603 h 4421563"/>
              <a:gd name="connsiteX229" fmla="*/ 457914 w 1740780"/>
              <a:gd name="connsiteY229" fmla="*/ 1702230 h 4421563"/>
              <a:gd name="connsiteX230" fmla="*/ 462863 w 1740780"/>
              <a:gd name="connsiteY230" fmla="*/ 1670059 h 4421563"/>
              <a:gd name="connsiteX231" fmla="*/ 456677 w 1740780"/>
              <a:gd name="connsiteY231" fmla="*/ 1571070 h 4421563"/>
              <a:gd name="connsiteX232" fmla="*/ 456677 w 1740780"/>
              <a:gd name="connsiteY232" fmla="*/ 1385467 h 4421563"/>
              <a:gd name="connsiteX233" fmla="*/ 461626 w 1740780"/>
              <a:gd name="connsiteY233" fmla="*/ 1314937 h 4421563"/>
              <a:gd name="connsiteX234" fmla="*/ 426980 w 1740780"/>
              <a:gd name="connsiteY234" fmla="*/ 1277817 h 4421563"/>
              <a:gd name="connsiteX235" fmla="*/ 386148 w 1740780"/>
              <a:gd name="connsiteY235" fmla="*/ 1241933 h 4421563"/>
              <a:gd name="connsiteX236" fmla="*/ 377486 w 1740780"/>
              <a:gd name="connsiteY236" fmla="*/ 1224610 h 4421563"/>
              <a:gd name="connsiteX237" fmla="*/ 407183 w 1740780"/>
              <a:gd name="connsiteY237" fmla="*/ 1139233 h 4421563"/>
              <a:gd name="connsiteX238" fmla="*/ 435642 w 1740780"/>
              <a:gd name="connsiteY238" fmla="*/ 1074891 h 4421563"/>
              <a:gd name="connsiteX239" fmla="*/ 445541 w 1740780"/>
              <a:gd name="connsiteY239" fmla="*/ 1016735 h 4421563"/>
              <a:gd name="connsiteX240" fmla="*/ 471525 w 1740780"/>
              <a:gd name="connsiteY240" fmla="*/ 962292 h 4421563"/>
              <a:gd name="connsiteX241" fmla="*/ 482661 w 1740780"/>
              <a:gd name="connsiteY241" fmla="*/ 940019 h 4421563"/>
              <a:gd name="connsiteX242" fmla="*/ 497509 w 1740780"/>
              <a:gd name="connsiteY242" fmla="*/ 926408 h 4421563"/>
              <a:gd name="connsiteX243" fmla="*/ 517307 w 1740780"/>
              <a:gd name="connsiteY243" fmla="*/ 906611 h 4421563"/>
              <a:gd name="connsiteX244" fmla="*/ 537105 w 1740780"/>
              <a:gd name="connsiteY244" fmla="*/ 899187 h 4421563"/>
              <a:gd name="connsiteX245" fmla="*/ 544529 w 1740780"/>
              <a:gd name="connsiteY245" fmla="*/ 889288 h 4421563"/>
              <a:gd name="connsiteX246" fmla="*/ 569276 w 1740780"/>
              <a:gd name="connsiteY246" fmla="*/ 883101 h 4421563"/>
              <a:gd name="connsiteX247" fmla="*/ 590311 w 1740780"/>
              <a:gd name="connsiteY247" fmla="*/ 863303 h 4421563"/>
              <a:gd name="connsiteX248" fmla="*/ 636094 w 1740780"/>
              <a:gd name="connsiteY248" fmla="*/ 863303 h 4421563"/>
              <a:gd name="connsiteX249" fmla="*/ 652180 w 1740780"/>
              <a:gd name="connsiteY249" fmla="*/ 867015 h 4421563"/>
              <a:gd name="connsiteX250" fmla="*/ 658366 w 1740780"/>
              <a:gd name="connsiteY250" fmla="*/ 862066 h 4421563"/>
              <a:gd name="connsiteX251" fmla="*/ 668265 w 1740780"/>
              <a:gd name="connsiteY251" fmla="*/ 854642 h 4421563"/>
              <a:gd name="connsiteX252" fmla="*/ 667028 w 1740780"/>
              <a:gd name="connsiteY252" fmla="*/ 724720 h 4421563"/>
              <a:gd name="connsiteX253" fmla="*/ 683113 w 1740780"/>
              <a:gd name="connsiteY253" fmla="*/ 566339 h 4421563"/>
              <a:gd name="connsiteX254" fmla="*/ 681876 w 1740780"/>
              <a:gd name="connsiteY254" fmla="*/ 480961 h 4421563"/>
              <a:gd name="connsiteX255" fmla="*/ 669502 w 1740780"/>
              <a:gd name="connsiteY255" fmla="*/ 525506 h 4421563"/>
              <a:gd name="connsiteX256" fmla="*/ 684351 w 1740780"/>
              <a:gd name="connsiteY256" fmla="*/ 453739 h 4421563"/>
              <a:gd name="connsiteX257" fmla="*/ 673215 w 1740780"/>
              <a:gd name="connsiteY257" fmla="*/ 420331 h 4421563"/>
              <a:gd name="connsiteX258" fmla="*/ 667028 w 1740780"/>
              <a:gd name="connsiteY258" fmla="*/ 373312 h 4421563"/>
              <a:gd name="connsiteX259" fmla="*/ 648467 w 1740780"/>
              <a:gd name="connsiteY259" fmla="*/ 188946 h 4421563"/>
              <a:gd name="connsiteX260" fmla="*/ 680639 w 1740780"/>
              <a:gd name="connsiteY260" fmla="*/ 89958 h 4421563"/>
              <a:gd name="connsiteX261" fmla="*/ 737557 w 1740780"/>
              <a:gd name="connsiteY261" fmla="*/ 39226 h 4421563"/>
              <a:gd name="connsiteX262" fmla="*/ 808086 w 1740780"/>
              <a:gd name="connsiteY262" fmla="*/ 24378 h 4421563"/>
              <a:gd name="connsiteX263" fmla="*/ 871191 w 1740780"/>
              <a:gd name="connsiteY263"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33498 w 1740780"/>
              <a:gd name="connsiteY56" fmla="*/ 1464304 h 4421563"/>
              <a:gd name="connsiteX57" fmla="*/ 1226725 w 1740780"/>
              <a:gd name="connsiteY57" fmla="*/ 1411918 h 4421563"/>
              <a:gd name="connsiteX58" fmla="*/ 1133856 w 1740780"/>
              <a:gd name="connsiteY58" fmla="*/ 1435730 h 4421563"/>
              <a:gd name="connsiteX59" fmla="*/ 1138248 w 1740780"/>
              <a:gd name="connsiteY59" fmla="*/ 1457160 h 4421563"/>
              <a:gd name="connsiteX60" fmla="*/ 1233498 w 1740780"/>
              <a:gd name="connsiteY60" fmla="*/ 1464304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942986 w 1740780"/>
              <a:gd name="connsiteY71" fmla="*/ 1500023 h 4421563"/>
              <a:gd name="connsiteX72" fmla="*/ 984048 w 1740780"/>
              <a:gd name="connsiteY72" fmla="*/ 1447123 h 4421563"/>
              <a:gd name="connsiteX73" fmla="*/ 1041688 w 1740780"/>
              <a:gd name="connsiteY73" fmla="*/ 1439665 h 4421563"/>
              <a:gd name="connsiteX74" fmla="*/ 1038606 w 1740780"/>
              <a:gd name="connsiteY74" fmla="*/ 1438110 h 4421563"/>
              <a:gd name="connsiteX75" fmla="*/ 1062419 w 1740780"/>
              <a:gd name="connsiteY75" fmla="*/ 1392867 h 4421563"/>
              <a:gd name="connsiteX76" fmla="*/ 1148143 w 1740780"/>
              <a:gd name="connsiteY76" fmla="*/ 1354768 h 4421563"/>
              <a:gd name="connsiteX77" fmla="*/ 1226759 w 1740780"/>
              <a:gd name="connsiteY77" fmla="*/ 1341446 h 4421563"/>
              <a:gd name="connsiteX78" fmla="*/ 1138247 w 1740780"/>
              <a:gd name="connsiteY78" fmla="*/ 826131 h 4421563"/>
              <a:gd name="connsiteX79" fmla="*/ 1112475 w 1740780"/>
              <a:gd name="connsiteY79" fmla="*/ 290409 h 4421563"/>
              <a:gd name="connsiteX80" fmla="*/ 1116187 w 1740780"/>
              <a:gd name="connsiteY80" fmla="*/ 305257 h 4421563"/>
              <a:gd name="connsiteX81" fmla="*/ 1116187 w 1740780"/>
              <a:gd name="connsiteY81" fmla="*/ 295358 h 4421563"/>
              <a:gd name="connsiteX82" fmla="*/ 1112475 w 1740780"/>
              <a:gd name="connsiteY82" fmla="*/ 290409 h 4421563"/>
              <a:gd name="connsiteX83" fmla="*/ 871191 w 1740780"/>
              <a:gd name="connsiteY83" fmla="*/ 868 h 4421563"/>
              <a:gd name="connsiteX84" fmla="*/ 949144 w 1740780"/>
              <a:gd name="connsiteY84" fmla="*/ 24378 h 4421563"/>
              <a:gd name="connsiteX85" fmla="*/ 999876 w 1740780"/>
              <a:gd name="connsiteY85" fmla="*/ 62736 h 4421563"/>
              <a:gd name="connsiteX86" fmla="*/ 1035759 w 1740780"/>
              <a:gd name="connsiteY86" fmla="*/ 99857 h 4421563"/>
              <a:gd name="connsiteX87" fmla="*/ 1045658 w 1740780"/>
              <a:gd name="connsiteY87" fmla="*/ 120892 h 4421563"/>
              <a:gd name="connsiteX88" fmla="*/ 1095152 w 1740780"/>
              <a:gd name="connsiteY88" fmla="*/ 185234 h 4421563"/>
              <a:gd name="connsiteX89" fmla="*/ 1106288 w 1740780"/>
              <a:gd name="connsiteY89" fmla="*/ 218642 h 4421563"/>
              <a:gd name="connsiteX90" fmla="*/ 1093915 w 1740780"/>
              <a:gd name="connsiteY90" fmla="*/ 187709 h 4421563"/>
              <a:gd name="connsiteX91" fmla="*/ 1107526 w 1740780"/>
              <a:gd name="connsiteY91" fmla="*/ 248339 h 4421563"/>
              <a:gd name="connsiteX92" fmla="*/ 1093915 w 1740780"/>
              <a:gd name="connsiteY92" fmla="*/ 198845 h 4421563"/>
              <a:gd name="connsiteX93" fmla="*/ 1076592 w 1740780"/>
              <a:gd name="connsiteY93" fmla="*/ 183997 h 4421563"/>
              <a:gd name="connsiteX94" fmla="*/ 1097627 w 1740780"/>
              <a:gd name="connsiteY94" fmla="*/ 228541 h 4421563"/>
              <a:gd name="connsiteX95" fmla="*/ 1110000 w 1740780"/>
              <a:gd name="connsiteY95" fmla="*/ 273086 h 4421563"/>
              <a:gd name="connsiteX96" fmla="*/ 1127323 w 1740780"/>
              <a:gd name="connsiteY96" fmla="*/ 306494 h 4421563"/>
              <a:gd name="connsiteX97" fmla="*/ 1117424 w 1740780"/>
              <a:gd name="connsiteY97" fmla="*/ 316393 h 4421563"/>
              <a:gd name="connsiteX98" fmla="*/ 1117424 w 1740780"/>
              <a:gd name="connsiteY98" fmla="*/ 333716 h 4421563"/>
              <a:gd name="connsiteX99" fmla="*/ 1117424 w 1740780"/>
              <a:gd name="connsiteY99" fmla="*/ 354751 h 4421563"/>
              <a:gd name="connsiteX100" fmla="*/ 1134747 w 1740780"/>
              <a:gd name="connsiteY100" fmla="*/ 438891 h 4421563"/>
              <a:gd name="connsiteX101" fmla="*/ 1158257 w 1740780"/>
              <a:gd name="connsiteY101" fmla="*/ 579950 h 4421563"/>
              <a:gd name="connsiteX102" fmla="*/ 1237448 w 1740780"/>
              <a:gd name="connsiteY102" fmla="*/ 692549 h 4421563"/>
              <a:gd name="connsiteX103" fmla="*/ 1299315 w 1740780"/>
              <a:gd name="connsiteY103" fmla="*/ 737093 h 4421563"/>
              <a:gd name="connsiteX104" fmla="*/ 1337673 w 1740780"/>
              <a:gd name="connsiteY104" fmla="*/ 737093 h 4421563"/>
              <a:gd name="connsiteX105" fmla="*/ 1379743 w 1740780"/>
              <a:gd name="connsiteY105" fmla="*/ 749467 h 4421563"/>
              <a:gd name="connsiteX106" fmla="*/ 1428000 w 1740780"/>
              <a:gd name="connsiteY106" fmla="*/ 738331 h 4421563"/>
              <a:gd name="connsiteX107" fmla="*/ 1550498 w 1740780"/>
              <a:gd name="connsiteY107" fmla="*/ 780401 h 4421563"/>
              <a:gd name="connsiteX108" fmla="*/ 1629689 w 1740780"/>
              <a:gd name="connsiteY108" fmla="*/ 833607 h 4421563"/>
              <a:gd name="connsiteX109" fmla="*/ 1642062 w 1740780"/>
              <a:gd name="connsiteY109" fmla="*/ 852167 h 4421563"/>
              <a:gd name="connsiteX110" fmla="*/ 1612366 w 1740780"/>
              <a:gd name="connsiteY110" fmla="*/ 915272 h 4421563"/>
              <a:gd name="connsiteX111" fmla="*/ 1634638 w 1740780"/>
              <a:gd name="connsiteY111" fmla="*/ 927646 h 4421563"/>
              <a:gd name="connsiteX112" fmla="*/ 1649486 w 1740780"/>
              <a:gd name="connsiteY112" fmla="*/ 949918 h 4421563"/>
              <a:gd name="connsiteX113" fmla="*/ 1637113 w 1740780"/>
              <a:gd name="connsiteY113" fmla="*/ 1010548 h 4421563"/>
              <a:gd name="connsiteX114" fmla="*/ 1603704 w 1740780"/>
              <a:gd name="connsiteY114" fmla="*/ 1069941 h 4421563"/>
              <a:gd name="connsiteX115" fmla="*/ 1637113 w 1740780"/>
              <a:gd name="connsiteY115" fmla="*/ 1227085 h 4421563"/>
              <a:gd name="connsiteX116" fmla="*/ 1674233 w 1740780"/>
              <a:gd name="connsiteY116" fmla="*/ 1426300 h 4421563"/>
              <a:gd name="connsiteX117" fmla="*/ 1697743 w 1740780"/>
              <a:gd name="connsiteY117" fmla="*/ 1543849 h 4421563"/>
              <a:gd name="connsiteX118" fmla="*/ 1681657 w 1740780"/>
              <a:gd name="connsiteY118" fmla="*/ 1595818 h 4421563"/>
              <a:gd name="connsiteX119" fmla="*/ 1644537 w 1740780"/>
              <a:gd name="connsiteY119" fmla="*/ 1629226 h 4421563"/>
              <a:gd name="connsiteX120" fmla="*/ 1618552 w 1740780"/>
              <a:gd name="connsiteY120" fmla="*/ 1630463 h 4421563"/>
              <a:gd name="connsiteX121" fmla="*/ 1586381 w 1740780"/>
              <a:gd name="connsiteY121" fmla="*/ 1639125 h 4421563"/>
              <a:gd name="connsiteX122" fmla="*/ 1560397 w 1740780"/>
              <a:gd name="connsiteY122" fmla="*/ 1645312 h 4421563"/>
              <a:gd name="connsiteX123" fmla="*/ 1562872 w 1740780"/>
              <a:gd name="connsiteY123" fmla="*/ 1677483 h 4421563"/>
              <a:gd name="connsiteX124" fmla="*/ 1601229 w 1740780"/>
              <a:gd name="connsiteY124" fmla="*/ 1705942 h 4421563"/>
              <a:gd name="connsiteX125" fmla="*/ 1582669 w 1740780"/>
              <a:gd name="connsiteY125" fmla="*/ 1736876 h 4421563"/>
              <a:gd name="connsiteX126" fmla="*/ 1564109 w 1740780"/>
              <a:gd name="connsiteY126" fmla="*/ 1745537 h 4421563"/>
              <a:gd name="connsiteX127" fmla="*/ 1561634 w 1740780"/>
              <a:gd name="connsiteY127" fmla="*/ 1766572 h 4421563"/>
              <a:gd name="connsiteX128" fmla="*/ 1543074 w 1740780"/>
              <a:gd name="connsiteY128" fmla="*/ 1777708 h 4421563"/>
              <a:gd name="connsiteX129" fmla="*/ 1509665 w 1740780"/>
              <a:gd name="connsiteY129" fmla="*/ 1771522 h 4421563"/>
              <a:gd name="connsiteX130" fmla="*/ 1502241 w 1740780"/>
              <a:gd name="connsiteY130" fmla="*/ 1777708 h 4421563"/>
              <a:gd name="connsiteX131" fmla="*/ 1488630 w 1740780"/>
              <a:gd name="connsiteY131" fmla="*/ 1786370 h 4421563"/>
              <a:gd name="connsiteX132" fmla="*/ 1551735 w 1740780"/>
              <a:gd name="connsiteY132" fmla="*/ 1864323 h 4421563"/>
              <a:gd name="connsiteX133" fmla="*/ 1582669 w 1740780"/>
              <a:gd name="connsiteY133" fmla="*/ 1979397 h 4421563"/>
              <a:gd name="connsiteX134" fmla="*/ 1582669 w 1740780"/>
              <a:gd name="connsiteY134" fmla="*/ 2079622 h 4421563"/>
              <a:gd name="connsiteX135" fmla="*/ 1592568 w 1740780"/>
              <a:gd name="connsiteY135" fmla="*/ 2119218 h 4421563"/>
              <a:gd name="connsiteX136" fmla="*/ 1607416 w 1740780"/>
              <a:gd name="connsiteY136" fmla="*/ 2163763 h 4421563"/>
              <a:gd name="connsiteX137" fmla="*/ 1609891 w 1740780"/>
              <a:gd name="connsiteY137" fmla="*/ 2197171 h 4421563"/>
              <a:gd name="connsiteX138" fmla="*/ 1621027 w 1740780"/>
              <a:gd name="connsiteY138" fmla="*/ 2219443 h 4421563"/>
              <a:gd name="connsiteX139" fmla="*/ 1633401 w 1740780"/>
              <a:gd name="connsiteY139" fmla="*/ 2267700 h 4421563"/>
              <a:gd name="connsiteX140" fmla="*/ 1653198 w 1740780"/>
              <a:gd name="connsiteY140" fmla="*/ 2319669 h 4421563"/>
              <a:gd name="connsiteX141" fmla="*/ 1664334 w 1740780"/>
              <a:gd name="connsiteY141" fmla="*/ 2374113 h 4421563"/>
              <a:gd name="connsiteX142" fmla="*/ 1687844 w 1740780"/>
              <a:gd name="connsiteY142" fmla="*/ 2438455 h 4421563"/>
              <a:gd name="connsiteX143" fmla="*/ 1702692 w 1740780"/>
              <a:gd name="connsiteY143" fmla="*/ 2500323 h 4421563"/>
              <a:gd name="connsiteX144" fmla="*/ 1710116 w 1740780"/>
              <a:gd name="connsiteY144" fmla="*/ 2528782 h 4421563"/>
              <a:gd name="connsiteX145" fmla="*/ 1712591 w 1740780"/>
              <a:gd name="connsiteY145" fmla="*/ 2569614 h 4421563"/>
              <a:gd name="connsiteX146" fmla="*/ 1736101 w 1740780"/>
              <a:gd name="connsiteY146" fmla="*/ 2643856 h 4421563"/>
              <a:gd name="connsiteX147" fmla="*/ 1731151 w 1740780"/>
              <a:gd name="connsiteY147" fmla="*/ 2690875 h 4421563"/>
              <a:gd name="connsiteX148" fmla="*/ 1629689 w 1740780"/>
              <a:gd name="connsiteY148" fmla="*/ 2720571 h 4421563"/>
              <a:gd name="connsiteX149" fmla="*/ 1492342 w 1740780"/>
              <a:gd name="connsiteY149" fmla="*/ 2747793 h 4421563"/>
              <a:gd name="connsiteX150" fmla="*/ 1468833 w 1740780"/>
              <a:gd name="connsiteY150" fmla="*/ 2906174 h 4421563"/>
              <a:gd name="connsiteX151" fmla="*/ 1450272 w 1740780"/>
              <a:gd name="connsiteY151" fmla="*/ 3086828 h 4421563"/>
              <a:gd name="connsiteX152" fmla="*/ 1456459 w 1740780"/>
              <a:gd name="connsiteY152" fmla="*/ 3201902 h 4421563"/>
              <a:gd name="connsiteX153" fmla="*/ 1462646 w 1740780"/>
              <a:gd name="connsiteY153" fmla="*/ 3273668 h 4421563"/>
              <a:gd name="connsiteX154" fmla="*/ 1439136 w 1740780"/>
              <a:gd name="connsiteY154" fmla="*/ 3443186 h 4421563"/>
              <a:gd name="connsiteX155" fmla="*/ 1373556 w 1740780"/>
              <a:gd name="connsiteY155" fmla="*/ 3674571 h 4421563"/>
              <a:gd name="connsiteX156" fmla="*/ 1273331 w 1740780"/>
              <a:gd name="connsiteY156" fmla="*/ 3923279 h 4421563"/>
              <a:gd name="connsiteX157" fmla="*/ 1227549 w 1740780"/>
              <a:gd name="connsiteY157" fmla="*/ 4030928 h 4421563"/>
              <a:gd name="connsiteX158" fmla="*/ 1232498 w 1740780"/>
              <a:gd name="connsiteY158" fmla="*/ 4048251 h 4421563"/>
              <a:gd name="connsiteX159" fmla="*/ 1226311 w 1740780"/>
              <a:gd name="connsiteY159" fmla="*/ 4094033 h 4421563"/>
              <a:gd name="connsiteX160" fmla="*/ 1263432 w 1740780"/>
              <a:gd name="connsiteY160" fmla="*/ 4126205 h 4421563"/>
              <a:gd name="connsiteX161" fmla="*/ 1288179 w 1740780"/>
              <a:gd name="connsiteY161" fmla="*/ 4189310 h 4421563"/>
              <a:gd name="connsiteX162" fmla="*/ 1284467 w 1740780"/>
              <a:gd name="connsiteY162" fmla="*/ 4204158 h 4421563"/>
              <a:gd name="connsiteX163" fmla="*/ 1274568 w 1740780"/>
              <a:gd name="connsiteY163" fmla="*/ 4207870 h 4421563"/>
              <a:gd name="connsiteX164" fmla="*/ 1295603 w 1740780"/>
              <a:gd name="connsiteY164" fmla="*/ 4238804 h 4421563"/>
              <a:gd name="connsiteX165" fmla="*/ 1315401 w 1740780"/>
              <a:gd name="connsiteY165" fmla="*/ 4295722 h 4421563"/>
              <a:gd name="connsiteX166" fmla="*/ 1315401 w 1740780"/>
              <a:gd name="connsiteY166" fmla="*/ 4353878 h 4421563"/>
              <a:gd name="connsiteX167" fmla="*/ 1290654 w 1740780"/>
              <a:gd name="connsiteY167" fmla="*/ 4410796 h 4421563"/>
              <a:gd name="connsiteX168" fmla="*/ 1168156 w 1740780"/>
              <a:gd name="connsiteY168" fmla="*/ 4418220 h 4421563"/>
              <a:gd name="connsiteX169" fmla="*/ 1079066 w 1740780"/>
              <a:gd name="connsiteY169" fmla="*/ 4414508 h 4421563"/>
              <a:gd name="connsiteX170" fmla="*/ 1054319 w 1740780"/>
              <a:gd name="connsiteY170" fmla="*/ 4378625 h 4421563"/>
              <a:gd name="connsiteX171" fmla="*/ 1043183 w 1740780"/>
              <a:gd name="connsiteY171" fmla="*/ 4340267 h 4421563"/>
              <a:gd name="connsiteX172" fmla="*/ 1028335 w 1740780"/>
              <a:gd name="connsiteY172" fmla="*/ 4378625 h 4421563"/>
              <a:gd name="connsiteX173" fmla="*/ 987502 w 1740780"/>
              <a:gd name="connsiteY173" fmla="*/ 4410796 h 4421563"/>
              <a:gd name="connsiteX174" fmla="*/ 871191 w 1740780"/>
              <a:gd name="connsiteY174" fmla="*/ 4412033 h 4421563"/>
              <a:gd name="connsiteX175" fmla="*/ 792000 w 1740780"/>
              <a:gd name="connsiteY175" fmla="*/ 4374913 h 4421563"/>
              <a:gd name="connsiteX176" fmla="*/ 773440 w 1740780"/>
              <a:gd name="connsiteY176" fmla="*/ 4300672 h 4421563"/>
              <a:gd name="connsiteX177" fmla="*/ 788288 w 1740780"/>
              <a:gd name="connsiteY177" fmla="*/ 4242516 h 4421563"/>
              <a:gd name="connsiteX178" fmla="*/ 805611 w 1740780"/>
              <a:gd name="connsiteY178" fmla="*/ 4173224 h 4421563"/>
              <a:gd name="connsiteX179" fmla="*/ 799425 w 1740780"/>
              <a:gd name="connsiteY179" fmla="*/ 4141053 h 4421563"/>
              <a:gd name="connsiteX180" fmla="*/ 821697 w 1740780"/>
              <a:gd name="connsiteY180" fmla="*/ 4103932 h 4421563"/>
              <a:gd name="connsiteX181" fmla="*/ 820460 w 1740780"/>
              <a:gd name="connsiteY181" fmla="*/ 4069286 h 4421563"/>
              <a:gd name="connsiteX182" fmla="*/ 850156 w 1740780"/>
              <a:gd name="connsiteY182" fmla="*/ 4022267 h 4421563"/>
              <a:gd name="connsiteX183" fmla="*/ 866242 w 1740780"/>
              <a:gd name="connsiteY183" fmla="*/ 4002469 h 4421563"/>
              <a:gd name="connsiteX184" fmla="*/ 863767 w 1740780"/>
              <a:gd name="connsiteY184" fmla="*/ 3940602 h 4421563"/>
              <a:gd name="connsiteX185" fmla="*/ 879852 w 1740780"/>
              <a:gd name="connsiteY185" fmla="*/ 3904718 h 4421563"/>
              <a:gd name="connsiteX186" fmla="*/ 882327 w 1740780"/>
              <a:gd name="connsiteY186" fmla="*/ 3842851 h 4421563"/>
              <a:gd name="connsiteX187" fmla="*/ 869954 w 1740780"/>
              <a:gd name="connsiteY187" fmla="*/ 3647349 h 4421563"/>
              <a:gd name="connsiteX188" fmla="*/ 892226 w 1740780"/>
              <a:gd name="connsiteY188" fmla="*/ 3381318 h 4421563"/>
              <a:gd name="connsiteX189" fmla="*/ 950382 w 1740780"/>
              <a:gd name="connsiteY189" fmla="*/ 3235310 h 4421563"/>
              <a:gd name="connsiteX190" fmla="*/ 982553 w 1740780"/>
              <a:gd name="connsiteY190" fmla="*/ 3166019 h 4421563"/>
              <a:gd name="connsiteX191" fmla="*/ 961518 w 1740780"/>
              <a:gd name="connsiteY191" fmla="*/ 3049707 h 4421563"/>
              <a:gd name="connsiteX192" fmla="*/ 895938 w 1740780"/>
              <a:gd name="connsiteY192" fmla="*/ 2870291 h 4421563"/>
              <a:gd name="connsiteX193" fmla="*/ 857580 w 1740780"/>
              <a:gd name="connsiteY193" fmla="*/ 2773778 h 4421563"/>
              <a:gd name="connsiteX194" fmla="*/ 829121 w 1740780"/>
              <a:gd name="connsiteY194" fmla="*/ 2775015 h 4421563"/>
              <a:gd name="connsiteX195" fmla="*/ 816747 w 1740780"/>
              <a:gd name="connsiteY195" fmla="*/ 2766353 h 4421563"/>
              <a:gd name="connsiteX196" fmla="*/ 817985 w 1740780"/>
              <a:gd name="connsiteY196" fmla="*/ 2760167 h 4421563"/>
              <a:gd name="connsiteX197" fmla="*/ 810561 w 1740780"/>
              <a:gd name="connsiteY197" fmla="*/ 2750268 h 4421563"/>
              <a:gd name="connsiteX198" fmla="*/ 811798 w 1740780"/>
              <a:gd name="connsiteY198" fmla="*/ 2740369 h 4421563"/>
              <a:gd name="connsiteX199" fmla="*/ 808086 w 1740780"/>
              <a:gd name="connsiteY199" fmla="*/ 2731708 h 4421563"/>
              <a:gd name="connsiteX200" fmla="*/ 788288 w 1740780"/>
              <a:gd name="connsiteY200" fmla="*/ 2734182 h 4421563"/>
              <a:gd name="connsiteX201" fmla="*/ 772203 w 1740780"/>
              <a:gd name="connsiteY201" fmla="*/ 2740369 h 4421563"/>
              <a:gd name="connsiteX202" fmla="*/ 759829 w 1740780"/>
              <a:gd name="connsiteY202" fmla="*/ 2766353 h 4421563"/>
              <a:gd name="connsiteX203" fmla="*/ 748693 w 1740780"/>
              <a:gd name="connsiteY203" fmla="*/ 2783677 h 4421563"/>
              <a:gd name="connsiteX204" fmla="*/ 736320 w 1740780"/>
              <a:gd name="connsiteY204" fmla="*/ 2814610 h 4421563"/>
              <a:gd name="connsiteX205" fmla="*/ 715285 w 1740780"/>
              <a:gd name="connsiteY205" fmla="*/ 2867816 h 4421563"/>
              <a:gd name="connsiteX206" fmla="*/ 712810 w 1740780"/>
              <a:gd name="connsiteY206" fmla="*/ 2885139 h 4421563"/>
              <a:gd name="connsiteX207" fmla="*/ 707860 w 1740780"/>
              <a:gd name="connsiteY207" fmla="*/ 2893801 h 4421563"/>
              <a:gd name="connsiteX208" fmla="*/ 706623 w 1740780"/>
              <a:gd name="connsiteY208" fmla="*/ 2911124 h 4421563"/>
              <a:gd name="connsiteX209" fmla="*/ 696724 w 1740780"/>
              <a:gd name="connsiteY209" fmla="*/ 2917310 h 4421563"/>
              <a:gd name="connsiteX210" fmla="*/ 558140 w 1740780"/>
              <a:gd name="connsiteY210" fmla="*/ 2907412 h 4421563"/>
              <a:gd name="connsiteX211" fmla="*/ 419556 w 1740780"/>
              <a:gd name="connsiteY211" fmla="*/ 2888852 h 4421563"/>
              <a:gd name="connsiteX212" fmla="*/ 392334 w 1740780"/>
              <a:gd name="connsiteY212" fmla="*/ 2883902 h 4421563"/>
              <a:gd name="connsiteX213" fmla="*/ 361401 w 1740780"/>
              <a:gd name="connsiteY213" fmla="*/ 2860392 h 4421563"/>
              <a:gd name="connsiteX214" fmla="*/ 320568 w 1740780"/>
              <a:gd name="connsiteY214" fmla="*/ 2838120 h 4421563"/>
              <a:gd name="connsiteX215" fmla="*/ 264887 w 1740780"/>
              <a:gd name="connsiteY215" fmla="*/ 2755217 h 4421563"/>
              <a:gd name="connsiteX216" fmla="*/ 153525 w 1740780"/>
              <a:gd name="connsiteY216" fmla="*/ 2584463 h 4421563"/>
              <a:gd name="connsiteX217" fmla="*/ 58249 w 1740780"/>
              <a:gd name="connsiteY217" fmla="*/ 2433506 h 4421563"/>
              <a:gd name="connsiteX218" fmla="*/ 14942 w 1740780"/>
              <a:gd name="connsiteY218" fmla="*/ 2353078 h 4421563"/>
              <a:gd name="connsiteX219" fmla="*/ 93 w 1740780"/>
              <a:gd name="connsiteY219" fmla="*/ 2280074 h 4421563"/>
              <a:gd name="connsiteX220" fmla="*/ 24840 w 1740780"/>
              <a:gd name="connsiteY220" fmla="*/ 2229342 h 4421563"/>
              <a:gd name="connsiteX221" fmla="*/ 55774 w 1740780"/>
              <a:gd name="connsiteY221" fmla="*/ 2215731 h 4421563"/>
              <a:gd name="connsiteX222" fmla="*/ 80521 w 1740780"/>
              <a:gd name="connsiteY222" fmla="*/ 2189747 h 4421563"/>
              <a:gd name="connsiteX223" fmla="*/ 102794 w 1740780"/>
              <a:gd name="connsiteY223" fmla="*/ 2174899 h 4421563"/>
              <a:gd name="connsiteX224" fmla="*/ 183222 w 1740780"/>
              <a:gd name="connsiteY224" fmla="*/ 2101895 h 4421563"/>
              <a:gd name="connsiteX225" fmla="*/ 272311 w 1740780"/>
              <a:gd name="connsiteY225" fmla="*/ 2028891 h 4421563"/>
              <a:gd name="connsiteX226" fmla="*/ 266124 w 1740780"/>
              <a:gd name="connsiteY226" fmla="*/ 1991770 h 4421563"/>
              <a:gd name="connsiteX227" fmla="*/ 350264 w 1740780"/>
              <a:gd name="connsiteY227" fmla="*/ 1844525 h 4421563"/>
              <a:gd name="connsiteX228" fmla="*/ 450490 w 1740780"/>
              <a:gd name="connsiteY228" fmla="*/ 1714603 h 4421563"/>
              <a:gd name="connsiteX229" fmla="*/ 457914 w 1740780"/>
              <a:gd name="connsiteY229" fmla="*/ 1702230 h 4421563"/>
              <a:gd name="connsiteX230" fmla="*/ 462863 w 1740780"/>
              <a:gd name="connsiteY230" fmla="*/ 1670059 h 4421563"/>
              <a:gd name="connsiteX231" fmla="*/ 456677 w 1740780"/>
              <a:gd name="connsiteY231" fmla="*/ 1571070 h 4421563"/>
              <a:gd name="connsiteX232" fmla="*/ 456677 w 1740780"/>
              <a:gd name="connsiteY232" fmla="*/ 1385467 h 4421563"/>
              <a:gd name="connsiteX233" fmla="*/ 461626 w 1740780"/>
              <a:gd name="connsiteY233" fmla="*/ 1314937 h 4421563"/>
              <a:gd name="connsiteX234" fmla="*/ 426980 w 1740780"/>
              <a:gd name="connsiteY234" fmla="*/ 1277817 h 4421563"/>
              <a:gd name="connsiteX235" fmla="*/ 386148 w 1740780"/>
              <a:gd name="connsiteY235" fmla="*/ 1241933 h 4421563"/>
              <a:gd name="connsiteX236" fmla="*/ 377486 w 1740780"/>
              <a:gd name="connsiteY236" fmla="*/ 1224610 h 4421563"/>
              <a:gd name="connsiteX237" fmla="*/ 407183 w 1740780"/>
              <a:gd name="connsiteY237" fmla="*/ 1139233 h 4421563"/>
              <a:gd name="connsiteX238" fmla="*/ 435642 w 1740780"/>
              <a:gd name="connsiteY238" fmla="*/ 1074891 h 4421563"/>
              <a:gd name="connsiteX239" fmla="*/ 445541 w 1740780"/>
              <a:gd name="connsiteY239" fmla="*/ 1016735 h 4421563"/>
              <a:gd name="connsiteX240" fmla="*/ 471525 w 1740780"/>
              <a:gd name="connsiteY240" fmla="*/ 962292 h 4421563"/>
              <a:gd name="connsiteX241" fmla="*/ 482661 w 1740780"/>
              <a:gd name="connsiteY241" fmla="*/ 940019 h 4421563"/>
              <a:gd name="connsiteX242" fmla="*/ 497509 w 1740780"/>
              <a:gd name="connsiteY242" fmla="*/ 926408 h 4421563"/>
              <a:gd name="connsiteX243" fmla="*/ 517307 w 1740780"/>
              <a:gd name="connsiteY243" fmla="*/ 906611 h 4421563"/>
              <a:gd name="connsiteX244" fmla="*/ 537105 w 1740780"/>
              <a:gd name="connsiteY244" fmla="*/ 899187 h 4421563"/>
              <a:gd name="connsiteX245" fmla="*/ 544529 w 1740780"/>
              <a:gd name="connsiteY245" fmla="*/ 889288 h 4421563"/>
              <a:gd name="connsiteX246" fmla="*/ 569276 w 1740780"/>
              <a:gd name="connsiteY246" fmla="*/ 883101 h 4421563"/>
              <a:gd name="connsiteX247" fmla="*/ 590311 w 1740780"/>
              <a:gd name="connsiteY247" fmla="*/ 863303 h 4421563"/>
              <a:gd name="connsiteX248" fmla="*/ 636094 w 1740780"/>
              <a:gd name="connsiteY248" fmla="*/ 863303 h 4421563"/>
              <a:gd name="connsiteX249" fmla="*/ 652180 w 1740780"/>
              <a:gd name="connsiteY249" fmla="*/ 867015 h 4421563"/>
              <a:gd name="connsiteX250" fmla="*/ 658366 w 1740780"/>
              <a:gd name="connsiteY250" fmla="*/ 862066 h 4421563"/>
              <a:gd name="connsiteX251" fmla="*/ 668265 w 1740780"/>
              <a:gd name="connsiteY251" fmla="*/ 854642 h 4421563"/>
              <a:gd name="connsiteX252" fmla="*/ 667028 w 1740780"/>
              <a:gd name="connsiteY252" fmla="*/ 724720 h 4421563"/>
              <a:gd name="connsiteX253" fmla="*/ 683113 w 1740780"/>
              <a:gd name="connsiteY253" fmla="*/ 566339 h 4421563"/>
              <a:gd name="connsiteX254" fmla="*/ 681876 w 1740780"/>
              <a:gd name="connsiteY254" fmla="*/ 480961 h 4421563"/>
              <a:gd name="connsiteX255" fmla="*/ 669502 w 1740780"/>
              <a:gd name="connsiteY255" fmla="*/ 525506 h 4421563"/>
              <a:gd name="connsiteX256" fmla="*/ 684351 w 1740780"/>
              <a:gd name="connsiteY256" fmla="*/ 453739 h 4421563"/>
              <a:gd name="connsiteX257" fmla="*/ 673215 w 1740780"/>
              <a:gd name="connsiteY257" fmla="*/ 420331 h 4421563"/>
              <a:gd name="connsiteX258" fmla="*/ 667028 w 1740780"/>
              <a:gd name="connsiteY258" fmla="*/ 373312 h 4421563"/>
              <a:gd name="connsiteX259" fmla="*/ 648467 w 1740780"/>
              <a:gd name="connsiteY259" fmla="*/ 188946 h 4421563"/>
              <a:gd name="connsiteX260" fmla="*/ 680639 w 1740780"/>
              <a:gd name="connsiteY260" fmla="*/ 89958 h 4421563"/>
              <a:gd name="connsiteX261" fmla="*/ 737557 w 1740780"/>
              <a:gd name="connsiteY261" fmla="*/ 39226 h 4421563"/>
              <a:gd name="connsiteX262" fmla="*/ 808086 w 1740780"/>
              <a:gd name="connsiteY262" fmla="*/ 24378 h 4421563"/>
              <a:gd name="connsiteX263" fmla="*/ 871191 w 1740780"/>
              <a:gd name="connsiteY263"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33498 w 1740780"/>
              <a:gd name="connsiteY56" fmla="*/ 1464304 h 4421563"/>
              <a:gd name="connsiteX57" fmla="*/ 1226725 w 1740780"/>
              <a:gd name="connsiteY57" fmla="*/ 1411918 h 4421563"/>
              <a:gd name="connsiteX58" fmla="*/ 1141000 w 1740780"/>
              <a:gd name="connsiteY58" fmla="*/ 1428586 h 4421563"/>
              <a:gd name="connsiteX59" fmla="*/ 1138248 w 1740780"/>
              <a:gd name="connsiteY59" fmla="*/ 1457160 h 4421563"/>
              <a:gd name="connsiteX60" fmla="*/ 1233498 w 1740780"/>
              <a:gd name="connsiteY60" fmla="*/ 1464304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942986 w 1740780"/>
              <a:gd name="connsiteY71" fmla="*/ 1500023 h 4421563"/>
              <a:gd name="connsiteX72" fmla="*/ 984048 w 1740780"/>
              <a:gd name="connsiteY72" fmla="*/ 1447123 h 4421563"/>
              <a:gd name="connsiteX73" fmla="*/ 1041688 w 1740780"/>
              <a:gd name="connsiteY73" fmla="*/ 1439665 h 4421563"/>
              <a:gd name="connsiteX74" fmla="*/ 1038606 w 1740780"/>
              <a:gd name="connsiteY74" fmla="*/ 1438110 h 4421563"/>
              <a:gd name="connsiteX75" fmla="*/ 1062419 w 1740780"/>
              <a:gd name="connsiteY75" fmla="*/ 1392867 h 4421563"/>
              <a:gd name="connsiteX76" fmla="*/ 1148143 w 1740780"/>
              <a:gd name="connsiteY76" fmla="*/ 1354768 h 4421563"/>
              <a:gd name="connsiteX77" fmla="*/ 1226759 w 1740780"/>
              <a:gd name="connsiteY77" fmla="*/ 1341446 h 4421563"/>
              <a:gd name="connsiteX78" fmla="*/ 1138247 w 1740780"/>
              <a:gd name="connsiteY78" fmla="*/ 826131 h 4421563"/>
              <a:gd name="connsiteX79" fmla="*/ 1112475 w 1740780"/>
              <a:gd name="connsiteY79" fmla="*/ 290409 h 4421563"/>
              <a:gd name="connsiteX80" fmla="*/ 1116187 w 1740780"/>
              <a:gd name="connsiteY80" fmla="*/ 305257 h 4421563"/>
              <a:gd name="connsiteX81" fmla="*/ 1116187 w 1740780"/>
              <a:gd name="connsiteY81" fmla="*/ 295358 h 4421563"/>
              <a:gd name="connsiteX82" fmla="*/ 1112475 w 1740780"/>
              <a:gd name="connsiteY82" fmla="*/ 290409 h 4421563"/>
              <a:gd name="connsiteX83" fmla="*/ 871191 w 1740780"/>
              <a:gd name="connsiteY83" fmla="*/ 868 h 4421563"/>
              <a:gd name="connsiteX84" fmla="*/ 949144 w 1740780"/>
              <a:gd name="connsiteY84" fmla="*/ 24378 h 4421563"/>
              <a:gd name="connsiteX85" fmla="*/ 999876 w 1740780"/>
              <a:gd name="connsiteY85" fmla="*/ 62736 h 4421563"/>
              <a:gd name="connsiteX86" fmla="*/ 1035759 w 1740780"/>
              <a:gd name="connsiteY86" fmla="*/ 99857 h 4421563"/>
              <a:gd name="connsiteX87" fmla="*/ 1045658 w 1740780"/>
              <a:gd name="connsiteY87" fmla="*/ 120892 h 4421563"/>
              <a:gd name="connsiteX88" fmla="*/ 1095152 w 1740780"/>
              <a:gd name="connsiteY88" fmla="*/ 185234 h 4421563"/>
              <a:gd name="connsiteX89" fmla="*/ 1106288 w 1740780"/>
              <a:gd name="connsiteY89" fmla="*/ 218642 h 4421563"/>
              <a:gd name="connsiteX90" fmla="*/ 1093915 w 1740780"/>
              <a:gd name="connsiteY90" fmla="*/ 187709 h 4421563"/>
              <a:gd name="connsiteX91" fmla="*/ 1107526 w 1740780"/>
              <a:gd name="connsiteY91" fmla="*/ 248339 h 4421563"/>
              <a:gd name="connsiteX92" fmla="*/ 1093915 w 1740780"/>
              <a:gd name="connsiteY92" fmla="*/ 198845 h 4421563"/>
              <a:gd name="connsiteX93" fmla="*/ 1076592 w 1740780"/>
              <a:gd name="connsiteY93" fmla="*/ 183997 h 4421563"/>
              <a:gd name="connsiteX94" fmla="*/ 1097627 w 1740780"/>
              <a:gd name="connsiteY94" fmla="*/ 228541 h 4421563"/>
              <a:gd name="connsiteX95" fmla="*/ 1110000 w 1740780"/>
              <a:gd name="connsiteY95" fmla="*/ 273086 h 4421563"/>
              <a:gd name="connsiteX96" fmla="*/ 1127323 w 1740780"/>
              <a:gd name="connsiteY96" fmla="*/ 306494 h 4421563"/>
              <a:gd name="connsiteX97" fmla="*/ 1117424 w 1740780"/>
              <a:gd name="connsiteY97" fmla="*/ 316393 h 4421563"/>
              <a:gd name="connsiteX98" fmla="*/ 1117424 w 1740780"/>
              <a:gd name="connsiteY98" fmla="*/ 333716 h 4421563"/>
              <a:gd name="connsiteX99" fmla="*/ 1117424 w 1740780"/>
              <a:gd name="connsiteY99" fmla="*/ 354751 h 4421563"/>
              <a:gd name="connsiteX100" fmla="*/ 1134747 w 1740780"/>
              <a:gd name="connsiteY100" fmla="*/ 438891 h 4421563"/>
              <a:gd name="connsiteX101" fmla="*/ 1158257 w 1740780"/>
              <a:gd name="connsiteY101" fmla="*/ 579950 h 4421563"/>
              <a:gd name="connsiteX102" fmla="*/ 1237448 w 1740780"/>
              <a:gd name="connsiteY102" fmla="*/ 692549 h 4421563"/>
              <a:gd name="connsiteX103" fmla="*/ 1299315 w 1740780"/>
              <a:gd name="connsiteY103" fmla="*/ 737093 h 4421563"/>
              <a:gd name="connsiteX104" fmla="*/ 1337673 w 1740780"/>
              <a:gd name="connsiteY104" fmla="*/ 737093 h 4421563"/>
              <a:gd name="connsiteX105" fmla="*/ 1379743 w 1740780"/>
              <a:gd name="connsiteY105" fmla="*/ 749467 h 4421563"/>
              <a:gd name="connsiteX106" fmla="*/ 1428000 w 1740780"/>
              <a:gd name="connsiteY106" fmla="*/ 738331 h 4421563"/>
              <a:gd name="connsiteX107" fmla="*/ 1550498 w 1740780"/>
              <a:gd name="connsiteY107" fmla="*/ 780401 h 4421563"/>
              <a:gd name="connsiteX108" fmla="*/ 1629689 w 1740780"/>
              <a:gd name="connsiteY108" fmla="*/ 833607 h 4421563"/>
              <a:gd name="connsiteX109" fmla="*/ 1642062 w 1740780"/>
              <a:gd name="connsiteY109" fmla="*/ 852167 h 4421563"/>
              <a:gd name="connsiteX110" fmla="*/ 1612366 w 1740780"/>
              <a:gd name="connsiteY110" fmla="*/ 915272 h 4421563"/>
              <a:gd name="connsiteX111" fmla="*/ 1634638 w 1740780"/>
              <a:gd name="connsiteY111" fmla="*/ 927646 h 4421563"/>
              <a:gd name="connsiteX112" fmla="*/ 1649486 w 1740780"/>
              <a:gd name="connsiteY112" fmla="*/ 949918 h 4421563"/>
              <a:gd name="connsiteX113" fmla="*/ 1637113 w 1740780"/>
              <a:gd name="connsiteY113" fmla="*/ 1010548 h 4421563"/>
              <a:gd name="connsiteX114" fmla="*/ 1603704 w 1740780"/>
              <a:gd name="connsiteY114" fmla="*/ 1069941 h 4421563"/>
              <a:gd name="connsiteX115" fmla="*/ 1637113 w 1740780"/>
              <a:gd name="connsiteY115" fmla="*/ 1227085 h 4421563"/>
              <a:gd name="connsiteX116" fmla="*/ 1674233 w 1740780"/>
              <a:gd name="connsiteY116" fmla="*/ 1426300 h 4421563"/>
              <a:gd name="connsiteX117" fmla="*/ 1697743 w 1740780"/>
              <a:gd name="connsiteY117" fmla="*/ 1543849 h 4421563"/>
              <a:gd name="connsiteX118" fmla="*/ 1681657 w 1740780"/>
              <a:gd name="connsiteY118" fmla="*/ 1595818 h 4421563"/>
              <a:gd name="connsiteX119" fmla="*/ 1644537 w 1740780"/>
              <a:gd name="connsiteY119" fmla="*/ 1629226 h 4421563"/>
              <a:gd name="connsiteX120" fmla="*/ 1618552 w 1740780"/>
              <a:gd name="connsiteY120" fmla="*/ 1630463 h 4421563"/>
              <a:gd name="connsiteX121" fmla="*/ 1586381 w 1740780"/>
              <a:gd name="connsiteY121" fmla="*/ 1639125 h 4421563"/>
              <a:gd name="connsiteX122" fmla="*/ 1560397 w 1740780"/>
              <a:gd name="connsiteY122" fmla="*/ 1645312 h 4421563"/>
              <a:gd name="connsiteX123" fmla="*/ 1562872 w 1740780"/>
              <a:gd name="connsiteY123" fmla="*/ 1677483 h 4421563"/>
              <a:gd name="connsiteX124" fmla="*/ 1601229 w 1740780"/>
              <a:gd name="connsiteY124" fmla="*/ 1705942 h 4421563"/>
              <a:gd name="connsiteX125" fmla="*/ 1582669 w 1740780"/>
              <a:gd name="connsiteY125" fmla="*/ 1736876 h 4421563"/>
              <a:gd name="connsiteX126" fmla="*/ 1564109 w 1740780"/>
              <a:gd name="connsiteY126" fmla="*/ 1745537 h 4421563"/>
              <a:gd name="connsiteX127" fmla="*/ 1561634 w 1740780"/>
              <a:gd name="connsiteY127" fmla="*/ 1766572 h 4421563"/>
              <a:gd name="connsiteX128" fmla="*/ 1543074 w 1740780"/>
              <a:gd name="connsiteY128" fmla="*/ 1777708 h 4421563"/>
              <a:gd name="connsiteX129" fmla="*/ 1509665 w 1740780"/>
              <a:gd name="connsiteY129" fmla="*/ 1771522 h 4421563"/>
              <a:gd name="connsiteX130" fmla="*/ 1502241 w 1740780"/>
              <a:gd name="connsiteY130" fmla="*/ 1777708 h 4421563"/>
              <a:gd name="connsiteX131" fmla="*/ 1488630 w 1740780"/>
              <a:gd name="connsiteY131" fmla="*/ 1786370 h 4421563"/>
              <a:gd name="connsiteX132" fmla="*/ 1551735 w 1740780"/>
              <a:gd name="connsiteY132" fmla="*/ 1864323 h 4421563"/>
              <a:gd name="connsiteX133" fmla="*/ 1582669 w 1740780"/>
              <a:gd name="connsiteY133" fmla="*/ 1979397 h 4421563"/>
              <a:gd name="connsiteX134" fmla="*/ 1582669 w 1740780"/>
              <a:gd name="connsiteY134" fmla="*/ 2079622 h 4421563"/>
              <a:gd name="connsiteX135" fmla="*/ 1592568 w 1740780"/>
              <a:gd name="connsiteY135" fmla="*/ 2119218 h 4421563"/>
              <a:gd name="connsiteX136" fmla="*/ 1607416 w 1740780"/>
              <a:gd name="connsiteY136" fmla="*/ 2163763 h 4421563"/>
              <a:gd name="connsiteX137" fmla="*/ 1609891 w 1740780"/>
              <a:gd name="connsiteY137" fmla="*/ 2197171 h 4421563"/>
              <a:gd name="connsiteX138" fmla="*/ 1621027 w 1740780"/>
              <a:gd name="connsiteY138" fmla="*/ 2219443 h 4421563"/>
              <a:gd name="connsiteX139" fmla="*/ 1633401 w 1740780"/>
              <a:gd name="connsiteY139" fmla="*/ 2267700 h 4421563"/>
              <a:gd name="connsiteX140" fmla="*/ 1653198 w 1740780"/>
              <a:gd name="connsiteY140" fmla="*/ 2319669 h 4421563"/>
              <a:gd name="connsiteX141" fmla="*/ 1664334 w 1740780"/>
              <a:gd name="connsiteY141" fmla="*/ 2374113 h 4421563"/>
              <a:gd name="connsiteX142" fmla="*/ 1687844 w 1740780"/>
              <a:gd name="connsiteY142" fmla="*/ 2438455 h 4421563"/>
              <a:gd name="connsiteX143" fmla="*/ 1702692 w 1740780"/>
              <a:gd name="connsiteY143" fmla="*/ 2500323 h 4421563"/>
              <a:gd name="connsiteX144" fmla="*/ 1710116 w 1740780"/>
              <a:gd name="connsiteY144" fmla="*/ 2528782 h 4421563"/>
              <a:gd name="connsiteX145" fmla="*/ 1712591 w 1740780"/>
              <a:gd name="connsiteY145" fmla="*/ 2569614 h 4421563"/>
              <a:gd name="connsiteX146" fmla="*/ 1736101 w 1740780"/>
              <a:gd name="connsiteY146" fmla="*/ 2643856 h 4421563"/>
              <a:gd name="connsiteX147" fmla="*/ 1731151 w 1740780"/>
              <a:gd name="connsiteY147" fmla="*/ 2690875 h 4421563"/>
              <a:gd name="connsiteX148" fmla="*/ 1629689 w 1740780"/>
              <a:gd name="connsiteY148" fmla="*/ 2720571 h 4421563"/>
              <a:gd name="connsiteX149" fmla="*/ 1492342 w 1740780"/>
              <a:gd name="connsiteY149" fmla="*/ 2747793 h 4421563"/>
              <a:gd name="connsiteX150" fmla="*/ 1468833 w 1740780"/>
              <a:gd name="connsiteY150" fmla="*/ 2906174 h 4421563"/>
              <a:gd name="connsiteX151" fmla="*/ 1450272 w 1740780"/>
              <a:gd name="connsiteY151" fmla="*/ 3086828 h 4421563"/>
              <a:gd name="connsiteX152" fmla="*/ 1456459 w 1740780"/>
              <a:gd name="connsiteY152" fmla="*/ 3201902 h 4421563"/>
              <a:gd name="connsiteX153" fmla="*/ 1462646 w 1740780"/>
              <a:gd name="connsiteY153" fmla="*/ 3273668 h 4421563"/>
              <a:gd name="connsiteX154" fmla="*/ 1439136 w 1740780"/>
              <a:gd name="connsiteY154" fmla="*/ 3443186 h 4421563"/>
              <a:gd name="connsiteX155" fmla="*/ 1373556 w 1740780"/>
              <a:gd name="connsiteY155" fmla="*/ 3674571 h 4421563"/>
              <a:gd name="connsiteX156" fmla="*/ 1273331 w 1740780"/>
              <a:gd name="connsiteY156" fmla="*/ 3923279 h 4421563"/>
              <a:gd name="connsiteX157" fmla="*/ 1227549 w 1740780"/>
              <a:gd name="connsiteY157" fmla="*/ 4030928 h 4421563"/>
              <a:gd name="connsiteX158" fmla="*/ 1232498 w 1740780"/>
              <a:gd name="connsiteY158" fmla="*/ 4048251 h 4421563"/>
              <a:gd name="connsiteX159" fmla="*/ 1226311 w 1740780"/>
              <a:gd name="connsiteY159" fmla="*/ 4094033 h 4421563"/>
              <a:gd name="connsiteX160" fmla="*/ 1263432 w 1740780"/>
              <a:gd name="connsiteY160" fmla="*/ 4126205 h 4421563"/>
              <a:gd name="connsiteX161" fmla="*/ 1288179 w 1740780"/>
              <a:gd name="connsiteY161" fmla="*/ 4189310 h 4421563"/>
              <a:gd name="connsiteX162" fmla="*/ 1284467 w 1740780"/>
              <a:gd name="connsiteY162" fmla="*/ 4204158 h 4421563"/>
              <a:gd name="connsiteX163" fmla="*/ 1274568 w 1740780"/>
              <a:gd name="connsiteY163" fmla="*/ 4207870 h 4421563"/>
              <a:gd name="connsiteX164" fmla="*/ 1295603 w 1740780"/>
              <a:gd name="connsiteY164" fmla="*/ 4238804 h 4421563"/>
              <a:gd name="connsiteX165" fmla="*/ 1315401 w 1740780"/>
              <a:gd name="connsiteY165" fmla="*/ 4295722 h 4421563"/>
              <a:gd name="connsiteX166" fmla="*/ 1315401 w 1740780"/>
              <a:gd name="connsiteY166" fmla="*/ 4353878 h 4421563"/>
              <a:gd name="connsiteX167" fmla="*/ 1290654 w 1740780"/>
              <a:gd name="connsiteY167" fmla="*/ 4410796 h 4421563"/>
              <a:gd name="connsiteX168" fmla="*/ 1168156 w 1740780"/>
              <a:gd name="connsiteY168" fmla="*/ 4418220 h 4421563"/>
              <a:gd name="connsiteX169" fmla="*/ 1079066 w 1740780"/>
              <a:gd name="connsiteY169" fmla="*/ 4414508 h 4421563"/>
              <a:gd name="connsiteX170" fmla="*/ 1054319 w 1740780"/>
              <a:gd name="connsiteY170" fmla="*/ 4378625 h 4421563"/>
              <a:gd name="connsiteX171" fmla="*/ 1043183 w 1740780"/>
              <a:gd name="connsiteY171" fmla="*/ 4340267 h 4421563"/>
              <a:gd name="connsiteX172" fmla="*/ 1028335 w 1740780"/>
              <a:gd name="connsiteY172" fmla="*/ 4378625 h 4421563"/>
              <a:gd name="connsiteX173" fmla="*/ 987502 w 1740780"/>
              <a:gd name="connsiteY173" fmla="*/ 4410796 h 4421563"/>
              <a:gd name="connsiteX174" fmla="*/ 871191 w 1740780"/>
              <a:gd name="connsiteY174" fmla="*/ 4412033 h 4421563"/>
              <a:gd name="connsiteX175" fmla="*/ 792000 w 1740780"/>
              <a:gd name="connsiteY175" fmla="*/ 4374913 h 4421563"/>
              <a:gd name="connsiteX176" fmla="*/ 773440 w 1740780"/>
              <a:gd name="connsiteY176" fmla="*/ 4300672 h 4421563"/>
              <a:gd name="connsiteX177" fmla="*/ 788288 w 1740780"/>
              <a:gd name="connsiteY177" fmla="*/ 4242516 h 4421563"/>
              <a:gd name="connsiteX178" fmla="*/ 805611 w 1740780"/>
              <a:gd name="connsiteY178" fmla="*/ 4173224 h 4421563"/>
              <a:gd name="connsiteX179" fmla="*/ 799425 w 1740780"/>
              <a:gd name="connsiteY179" fmla="*/ 4141053 h 4421563"/>
              <a:gd name="connsiteX180" fmla="*/ 821697 w 1740780"/>
              <a:gd name="connsiteY180" fmla="*/ 4103932 h 4421563"/>
              <a:gd name="connsiteX181" fmla="*/ 820460 w 1740780"/>
              <a:gd name="connsiteY181" fmla="*/ 4069286 h 4421563"/>
              <a:gd name="connsiteX182" fmla="*/ 850156 w 1740780"/>
              <a:gd name="connsiteY182" fmla="*/ 4022267 h 4421563"/>
              <a:gd name="connsiteX183" fmla="*/ 866242 w 1740780"/>
              <a:gd name="connsiteY183" fmla="*/ 4002469 h 4421563"/>
              <a:gd name="connsiteX184" fmla="*/ 863767 w 1740780"/>
              <a:gd name="connsiteY184" fmla="*/ 3940602 h 4421563"/>
              <a:gd name="connsiteX185" fmla="*/ 879852 w 1740780"/>
              <a:gd name="connsiteY185" fmla="*/ 3904718 h 4421563"/>
              <a:gd name="connsiteX186" fmla="*/ 882327 w 1740780"/>
              <a:gd name="connsiteY186" fmla="*/ 3842851 h 4421563"/>
              <a:gd name="connsiteX187" fmla="*/ 869954 w 1740780"/>
              <a:gd name="connsiteY187" fmla="*/ 3647349 h 4421563"/>
              <a:gd name="connsiteX188" fmla="*/ 892226 w 1740780"/>
              <a:gd name="connsiteY188" fmla="*/ 3381318 h 4421563"/>
              <a:gd name="connsiteX189" fmla="*/ 950382 w 1740780"/>
              <a:gd name="connsiteY189" fmla="*/ 3235310 h 4421563"/>
              <a:gd name="connsiteX190" fmla="*/ 982553 w 1740780"/>
              <a:gd name="connsiteY190" fmla="*/ 3166019 h 4421563"/>
              <a:gd name="connsiteX191" fmla="*/ 961518 w 1740780"/>
              <a:gd name="connsiteY191" fmla="*/ 3049707 h 4421563"/>
              <a:gd name="connsiteX192" fmla="*/ 895938 w 1740780"/>
              <a:gd name="connsiteY192" fmla="*/ 2870291 h 4421563"/>
              <a:gd name="connsiteX193" fmla="*/ 857580 w 1740780"/>
              <a:gd name="connsiteY193" fmla="*/ 2773778 h 4421563"/>
              <a:gd name="connsiteX194" fmla="*/ 829121 w 1740780"/>
              <a:gd name="connsiteY194" fmla="*/ 2775015 h 4421563"/>
              <a:gd name="connsiteX195" fmla="*/ 816747 w 1740780"/>
              <a:gd name="connsiteY195" fmla="*/ 2766353 h 4421563"/>
              <a:gd name="connsiteX196" fmla="*/ 817985 w 1740780"/>
              <a:gd name="connsiteY196" fmla="*/ 2760167 h 4421563"/>
              <a:gd name="connsiteX197" fmla="*/ 810561 w 1740780"/>
              <a:gd name="connsiteY197" fmla="*/ 2750268 h 4421563"/>
              <a:gd name="connsiteX198" fmla="*/ 811798 w 1740780"/>
              <a:gd name="connsiteY198" fmla="*/ 2740369 h 4421563"/>
              <a:gd name="connsiteX199" fmla="*/ 808086 w 1740780"/>
              <a:gd name="connsiteY199" fmla="*/ 2731708 h 4421563"/>
              <a:gd name="connsiteX200" fmla="*/ 788288 w 1740780"/>
              <a:gd name="connsiteY200" fmla="*/ 2734182 h 4421563"/>
              <a:gd name="connsiteX201" fmla="*/ 772203 w 1740780"/>
              <a:gd name="connsiteY201" fmla="*/ 2740369 h 4421563"/>
              <a:gd name="connsiteX202" fmla="*/ 759829 w 1740780"/>
              <a:gd name="connsiteY202" fmla="*/ 2766353 h 4421563"/>
              <a:gd name="connsiteX203" fmla="*/ 748693 w 1740780"/>
              <a:gd name="connsiteY203" fmla="*/ 2783677 h 4421563"/>
              <a:gd name="connsiteX204" fmla="*/ 736320 w 1740780"/>
              <a:gd name="connsiteY204" fmla="*/ 2814610 h 4421563"/>
              <a:gd name="connsiteX205" fmla="*/ 715285 w 1740780"/>
              <a:gd name="connsiteY205" fmla="*/ 2867816 h 4421563"/>
              <a:gd name="connsiteX206" fmla="*/ 712810 w 1740780"/>
              <a:gd name="connsiteY206" fmla="*/ 2885139 h 4421563"/>
              <a:gd name="connsiteX207" fmla="*/ 707860 w 1740780"/>
              <a:gd name="connsiteY207" fmla="*/ 2893801 h 4421563"/>
              <a:gd name="connsiteX208" fmla="*/ 706623 w 1740780"/>
              <a:gd name="connsiteY208" fmla="*/ 2911124 h 4421563"/>
              <a:gd name="connsiteX209" fmla="*/ 696724 w 1740780"/>
              <a:gd name="connsiteY209" fmla="*/ 2917310 h 4421563"/>
              <a:gd name="connsiteX210" fmla="*/ 558140 w 1740780"/>
              <a:gd name="connsiteY210" fmla="*/ 2907412 h 4421563"/>
              <a:gd name="connsiteX211" fmla="*/ 419556 w 1740780"/>
              <a:gd name="connsiteY211" fmla="*/ 2888852 h 4421563"/>
              <a:gd name="connsiteX212" fmla="*/ 392334 w 1740780"/>
              <a:gd name="connsiteY212" fmla="*/ 2883902 h 4421563"/>
              <a:gd name="connsiteX213" fmla="*/ 361401 w 1740780"/>
              <a:gd name="connsiteY213" fmla="*/ 2860392 h 4421563"/>
              <a:gd name="connsiteX214" fmla="*/ 320568 w 1740780"/>
              <a:gd name="connsiteY214" fmla="*/ 2838120 h 4421563"/>
              <a:gd name="connsiteX215" fmla="*/ 264887 w 1740780"/>
              <a:gd name="connsiteY215" fmla="*/ 2755217 h 4421563"/>
              <a:gd name="connsiteX216" fmla="*/ 153525 w 1740780"/>
              <a:gd name="connsiteY216" fmla="*/ 2584463 h 4421563"/>
              <a:gd name="connsiteX217" fmla="*/ 58249 w 1740780"/>
              <a:gd name="connsiteY217" fmla="*/ 2433506 h 4421563"/>
              <a:gd name="connsiteX218" fmla="*/ 14942 w 1740780"/>
              <a:gd name="connsiteY218" fmla="*/ 2353078 h 4421563"/>
              <a:gd name="connsiteX219" fmla="*/ 93 w 1740780"/>
              <a:gd name="connsiteY219" fmla="*/ 2280074 h 4421563"/>
              <a:gd name="connsiteX220" fmla="*/ 24840 w 1740780"/>
              <a:gd name="connsiteY220" fmla="*/ 2229342 h 4421563"/>
              <a:gd name="connsiteX221" fmla="*/ 55774 w 1740780"/>
              <a:gd name="connsiteY221" fmla="*/ 2215731 h 4421563"/>
              <a:gd name="connsiteX222" fmla="*/ 80521 w 1740780"/>
              <a:gd name="connsiteY222" fmla="*/ 2189747 h 4421563"/>
              <a:gd name="connsiteX223" fmla="*/ 102794 w 1740780"/>
              <a:gd name="connsiteY223" fmla="*/ 2174899 h 4421563"/>
              <a:gd name="connsiteX224" fmla="*/ 183222 w 1740780"/>
              <a:gd name="connsiteY224" fmla="*/ 2101895 h 4421563"/>
              <a:gd name="connsiteX225" fmla="*/ 272311 w 1740780"/>
              <a:gd name="connsiteY225" fmla="*/ 2028891 h 4421563"/>
              <a:gd name="connsiteX226" fmla="*/ 266124 w 1740780"/>
              <a:gd name="connsiteY226" fmla="*/ 1991770 h 4421563"/>
              <a:gd name="connsiteX227" fmla="*/ 350264 w 1740780"/>
              <a:gd name="connsiteY227" fmla="*/ 1844525 h 4421563"/>
              <a:gd name="connsiteX228" fmla="*/ 450490 w 1740780"/>
              <a:gd name="connsiteY228" fmla="*/ 1714603 h 4421563"/>
              <a:gd name="connsiteX229" fmla="*/ 457914 w 1740780"/>
              <a:gd name="connsiteY229" fmla="*/ 1702230 h 4421563"/>
              <a:gd name="connsiteX230" fmla="*/ 462863 w 1740780"/>
              <a:gd name="connsiteY230" fmla="*/ 1670059 h 4421563"/>
              <a:gd name="connsiteX231" fmla="*/ 456677 w 1740780"/>
              <a:gd name="connsiteY231" fmla="*/ 1571070 h 4421563"/>
              <a:gd name="connsiteX232" fmla="*/ 456677 w 1740780"/>
              <a:gd name="connsiteY232" fmla="*/ 1385467 h 4421563"/>
              <a:gd name="connsiteX233" fmla="*/ 461626 w 1740780"/>
              <a:gd name="connsiteY233" fmla="*/ 1314937 h 4421563"/>
              <a:gd name="connsiteX234" fmla="*/ 426980 w 1740780"/>
              <a:gd name="connsiteY234" fmla="*/ 1277817 h 4421563"/>
              <a:gd name="connsiteX235" fmla="*/ 386148 w 1740780"/>
              <a:gd name="connsiteY235" fmla="*/ 1241933 h 4421563"/>
              <a:gd name="connsiteX236" fmla="*/ 377486 w 1740780"/>
              <a:gd name="connsiteY236" fmla="*/ 1224610 h 4421563"/>
              <a:gd name="connsiteX237" fmla="*/ 407183 w 1740780"/>
              <a:gd name="connsiteY237" fmla="*/ 1139233 h 4421563"/>
              <a:gd name="connsiteX238" fmla="*/ 435642 w 1740780"/>
              <a:gd name="connsiteY238" fmla="*/ 1074891 h 4421563"/>
              <a:gd name="connsiteX239" fmla="*/ 445541 w 1740780"/>
              <a:gd name="connsiteY239" fmla="*/ 1016735 h 4421563"/>
              <a:gd name="connsiteX240" fmla="*/ 471525 w 1740780"/>
              <a:gd name="connsiteY240" fmla="*/ 962292 h 4421563"/>
              <a:gd name="connsiteX241" fmla="*/ 482661 w 1740780"/>
              <a:gd name="connsiteY241" fmla="*/ 940019 h 4421563"/>
              <a:gd name="connsiteX242" fmla="*/ 497509 w 1740780"/>
              <a:gd name="connsiteY242" fmla="*/ 926408 h 4421563"/>
              <a:gd name="connsiteX243" fmla="*/ 517307 w 1740780"/>
              <a:gd name="connsiteY243" fmla="*/ 906611 h 4421563"/>
              <a:gd name="connsiteX244" fmla="*/ 537105 w 1740780"/>
              <a:gd name="connsiteY244" fmla="*/ 899187 h 4421563"/>
              <a:gd name="connsiteX245" fmla="*/ 544529 w 1740780"/>
              <a:gd name="connsiteY245" fmla="*/ 889288 h 4421563"/>
              <a:gd name="connsiteX246" fmla="*/ 569276 w 1740780"/>
              <a:gd name="connsiteY246" fmla="*/ 883101 h 4421563"/>
              <a:gd name="connsiteX247" fmla="*/ 590311 w 1740780"/>
              <a:gd name="connsiteY247" fmla="*/ 863303 h 4421563"/>
              <a:gd name="connsiteX248" fmla="*/ 636094 w 1740780"/>
              <a:gd name="connsiteY248" fmla="*/ 863303 h 4421563"/>
              <a:gd name="connsiteX249" fmla="*/ 652180 w 1740780"/>
              <a:gd name="connsiteY249" fmla="*/ 867015 h 4421563"/>
              <a:gd name="connsiteX250" fmla="*/ 658366 w 1740780"/>
              <a:gd name="connsiteY250" fmla="*/ 862066 h 4421563"/>
              <a:gd name="connsiteX251" fmla="*/ 668265 w 1740780"/>
              <a:gd name="connsiteY251" fmla="*/ 854642 h 4421563"/>
              <a:gd name="connsiteX252" fmla="*/ 667028 w 1740780"/>
              <a:gd name="connsiteY252" fmla="*/ 724720 h 4421563"/>
              <a:gd name="connsiteX253" fmla="*/ 683113 w 1740780"/>
              <a:gd name="connsiteY253" fmla="*/ 566339 h 4421563"/>
              <a:gd name="connsiteX254" fmla="*/ 681876 w 1740780"/>
              <a:gd name="connsiteY254" fmla="*/ 480961 h 4421563"/>
              <a:gd name="connsiteX255" fmla="*/ 669502 w 1740780"/>
              <a:gd name="connsiteY255" fmla="*/ 525506 h 4421563"/>
              <a:gd name="connsiteX256" fmla="*/ 684351 w 1740780"/>
              <a:gd name="connsiteY256" fmla="*/ 453739 h 4421563"/>
              <a:gd name="connsiteX257" fmla="*/ 673215 w 1740780"/>
              <a:gd name="connsiteY257" fmla="*/ 420331 h 4421563"/>
              <a:gd name="connsiteX258" fmla="*/ 667028 w 1740780"/>
              <a:gd name="connsiteY258" fmla="*/ 373312 h 4421563"/>
              <a:gd name="connsiteX259" fmla="*/ 648467 w 1740780"/>
              <a:gd name="connsiteY259" fmla="*/ 188946 h 4421563"/>
              <a:gd name="connsiteX260" fmla="*/ 680639 w 1740780"/>
              <a:gd name="connsiteY260" fmla="*/ 89958 h 4421563"/>
              <a:gd name="connsiteX261" fmla="*/ 737557 w 1740780"/>
              <a:gd name="connsiteY261" fmla="*/ 39226 h 4421563"/>
              <a:gd name="connsiteX262" fmla="*/ 808086 w 1740780"/>
              <a:gd name="connsiteY262" fmla="*/ 24378 h 4421563"/>
              <a:gd name="connsiteX263" fmla="*/ 871191 w 1740780"/>
              <a:gd name="connsiteY263"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33498 w 1740780"/>
              <a:gd name="connsiteY56" fmla="*/ 1464304 h 4421563"/>
              <a:gd name="connsiteX57" fmla="*/ 1226725 w 1740780"/>
              <a:gd name="connsiteY57" fmla="*/ 1411918 h 4421563"/>
              <a:gd name="connsiteX58" fmla="*/ 1141000 w 1740780"/>
              <a:gd name="connsiteY58" fmla="*/ 1428586 h 4421563"/>
              <a:gd name="connsiteX59" fmla="*/ 1138248 w 1740780"/>
              <a:gd name="connsiteY59" fmla="*/ 1457160 h 4421563"/>
              <a:gd name="connsiteX60" fmla="*/ 1233498 w 1740780"/>
              <a:gd name="connsiteY60" fmla="*/ 1464304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942986 w 1740780"/>
              <a:gd name="connsiteY71" fmla="*/ 1500023 h 4421563"/>
              <a:gd name="connsiteX72" fmla="*/ 984048 w 1740780"/>
              <a:gd name="connsiteY72" fmla="*/ 1447123 h 4421563"/>
              <a:gd name="connsiteX73" fmla="*/ 1041688 w 1740780"/>
              <a:gd name="connsiteY73" fmla="*/ 1439665 h 4421563"/>
              <a:gd name="connsiteX74" fmla="*/ 1038606 w 1740780"/>
              <a:gd name="connsiteY74" fmla="*/ 1438110 h 4421563"/>
              <a:gd name="connsiteX75" fmla="*/ 1062419 w 1740780"/>
              <a:gd name="connsiteY75" fmla="*/ 1392867 h 4421563"/>
              <a:gd name="connsiteX76" fmla="*/ 1148143 w 1740780"/>
              <a:gd name="connsiteY76" fmla="*/ 1354768 h 4421563"/>
              <a:gd name="connsiteX77" fmla="*/ 1231522 w 1740780"/>
              <a:gd name="connsiteY77" fmla="*/ 1358115 h 4421563"/>
              <a:gd name="connsiteX78" fmla="*/ 1138247 w 1740780"/>
              <a:gd name="connsiteY78" fmla="*/ 826131 h 4421563"/>
              <a:gd name="connsiteX79" fmla="*/ 1112475 w 1740780"/>
              <a:gd name="connsiteY79" fmla="*/ 290409 h 4421563"/>
              <a:gd name="connsiteX80" fmla="*/ 1116187 w 1740780"/>
              <a:gd name="connsiteY80" fmla="*/ 305257 h 4421563"/>
              <a:gd name="connsiteX81" fmla="*/ 1116187 w 1740780"/>
              <a:gd name="connsiteY81" fmla="*/ 295358 h 4421563"/>
              <a:gd name="connsiteX82" fmla="*/ 1112475 w 1740780"/>
              <a:gd name="connsiteY82" fmla="*/ 290409 h 4421563"/>
              <a:gd name="connsiteX83" fmla="*/ 871191 w 1740780"/>
              <a:gd name="connsiteY83" fmla="*/ 868 h 4421563"/>
              <a:gd name="connsiteX84" fmla="*/ 949144 w 1740780"/>
              <a:gd name="connsiteY84" fmla="*/ 24378 h 4421563"/>
              <a:gd name="connsiteX85" fmla="*/ 999876 w 1740780"/>
              <a:gd name="connsiteY85" fmla="*/ 62736 h 4421563"/>
              <a:gd name="connsiteX86" fmla="*/ 1035759 w 1740780"/>
              <a:gd name="connsiteY86" fmla="*/ 99857 h 4421563"/>
              <a:gd name="connsiteX87" fmla="*/ 1045658 w 1740780"/>
              <a:gd name="connsiteY87" fmla="*/ 120892 h 4421563"/>
              <a:gd name="connsiteX88" fmla="*/ 1095152 w 1740780"/>
              <a:gd name="connsiteY88" fmla="*/ 185234 h 4421563"/>
              <a:gd name="connsiteX89" fmla="*/ 1106288 w 1740780"/>
              <a:gd name="connsiteY89" fmla="*/ 218642 h 4421563"/>
              <a:gd name="connsiteX90" fmla="*/ 1093915 w 1740780"/>
              <a:gd name="connsiteY90" fmla="*/ 187709 h 4421563"/>
              <a:gd name="connsiteX91" fmla="*/ 1107526 w 1740780"/>
              <a:gd name="connsiteY91" fmla="*/ 248339 h 4421563"/>
              <a:gd name="connsiteX92" fmla="*/ 1093915 w 1740780"/>
              <a:gd name="connsiteY92" fmla="*/ 198845 h 4421563"/>
              <a:gd name="connsiteX93" fmla="*/ 1076592 w 1740780"/>
              <a:gd name="connsiteY93" fmla="*/ 183997 h 4421563"/>
              <a:gd name="connsiteX94" fmla="*/ 1097627 w 1740780"/>
              <a:gd name="connsiteY94" fmla="*/ 228541 h 4421563"/>
              <a:gd name="connsiteX95" fmla="*/ 1110000 w 1740780"/>
              <a:gd name="connsiteY95" fmla="*/ 273086 h 4421563"/>
              <a:gd name="connsiteX96" fmla="*/ 1127323 w 1740780"/>
              <a:gd name="connsiteY96" fmla="*/ 306494 h 4421563"/>
              <a:gd name="connsiteX97" fmla="*/ 1117424 w 1740780"/>
              <a:gd name="connsiteY97" fmla="*/ 316393 h 4421563"/>
              <a:gd name="connsiteX98" fmla="*/ 1117424 w 1740780"/>
              <a:gd name="connsiteY98" fmla="*/ 333716 h 4421563"/>
              <a:gd name="connsiteX99" fmla="*/ 1117424 w 1740780"/>
              <a:gd name="connsiteY99" fmla="*/ 354751 h 4421563"/>
              <a:gd name="connsiteX100" fmla="*/ 1134747 w 1740780"/>
              <a:gd name="connsiteY100" fmla="*/ 438891 h 4421563"/>
              <a:gd name="connsiteX101" fmla="*/ 1158257 w 1740780"/>
              <a:gd name="connsiteY101" fmla="*/ 579950 h 4421563"/>
              <a:gd name="connsiteX102" fmla="*/ 1237448 w 1740780"/>
              <a:gd name="connsiteY102" fmla="*/ 692549 h 4421563"/>
              <a:gd name="connsiteX103" fmla="*/ 1299315 w 1740780"/>
              <a:gd name="connsiteY103" fmla="*/ 737093 h 4421563"/>
              <a:gd name="connsiteX104" fmla="*/ 1337673 w 1740780"/>
              <a:gd name="connsiteY104" fmla="*/ 737093 h 4421563"/>
              <a:gd name="connsiteX105" fmla="*/ 1379743 w 1740780"/>
              <a:gd name="connsiteY105" fmla="*/ 749467 h 4421563"/>
              <a:gd name="connsiteX106" fmla="*/ 1428000 w 1740780"/>
              <a:gd name="connsiteY106" fmla="*/ 738331 h 4421563"/>
              <a:gd name="connsiteX107" fmla="*/ 1550498 w 1740780"/>
              <a:gd name="connsiteY107" fmla="*/ 780401 h 4421563"/>
              <a:gd name="connsiteX108" fmla="*/ 1629689 w 1740780"/>
              <a:gd name="connsiteY108" fmla="*/ 833607 h 4421563"/>
              <a:gd name="connsiteX109" fmla="*/ 1642062 w 1740780"/>
              <a:gd name="connsiteY109" fmla="*/ 852167 h 4421563"/>
              <a:gd name="connsiteX110" fmla="*/ 1612366 w 1740780"/>
              <a:gd name="connsiteY110" fmla="*/ 915272 h 4421563"/>
              <a:gd name="connsiteX111" fmla="*/ 1634638 w 1740780"/>
              <a:gd name="connsiteY111" fmla="*/ 927646 h 4421563"/>
              <a:gd name="connsiteX112" fmla="*/ 1649486 w 1740780"/>
              <a:gd name="connsiteY112" fmla="*/ 949918 h 4421563"/>
              <a:gd name="connsiteX113" fmla="*/ 1637113 w 1740780"/>
              <a:gd name="connsiteY113" fmla="*/ 1010548 h 4421563"/>
              <a:gd name="connsiteX114" fmla="*/ 1603704 w 1740780"/>
              <a:gd name="connsiteY114" fmla="*/ 1069941 h 4421563"/>
              <a:gd name="connsiteX115" fmla="*/ 1637113 w 1740780"/>
              <a:gd name="connsiteY115" fmla="*/ 1227085 h 4421563"/>
              <a:gd name="connsiteX116" fmla="*/ 1674233 w 1740780"/>
              <a:gd name="connsiteY116" fmla="*/ 1426300 h 4421563"/>
              <a:gd name="connsiteX117" fmla="*/ 1697743 w 1740780"/>
              <a:gd name="connsiteY117" fmla="*/ 1543849 h 4421563"/>
              <a:gd name="connsiteX118" fmla="*/ 1681657 w 1740780"/>
              <a:gd name="connsiteY118" fmla="*/ 1595818 h 4421563"/>
              <a:gd name="connsiteX119" fmla="*/ 1644537 w 1740780"/>
              <a:gd name="connsiteY119" fmla="*/ 1629226 h 4421563"/>
              <a:gd name="connsiteX120" fmla="*/ 1618552 w 1740780"/>
              <a:gd name="connsiteY120" fmla="*/ 1630463 h 4421563"/>
              <a:gd name="connsiteX121" fmla="*/ 1586381 w 1740780"/>
              <a:gd name="connsiteY121" fmla="*/ 1639125 h 4421563"/>
              <a:gd name="connsiteX122" fmla="*/ 1560397 w 1740780"/>
              <a:gd name="connsiteY122" fmla="*/ 1645312 h 4421563"/>
              <a:gd name="connsiteX123" fmla="*/ 1562872 w 1740780"/>
              <a:gd name="connsiteY123" fmla="*/ 1677483 h 4421563"/>
              <a:gd name="connsiteX124" fmla="*/ 1601229 w 1740780"/>
              <a:gd name="connsiteY124" fmla="*/ 1705942 h 4421563"/>
              <a:gd name="connsiteX125" fmla="*/ 1582669 w 1740780"/>
              <a:gd name="connsiteY125" fmla="*/ 1736876 h 4421563"/>
              <a:gd name="connsiteX126" fmla="*/ 1564109 w 1740780"/>
              <a:gd name="connsiteY126" fmla="*/ 1745537 h 4421563"/>
              <a:gd name="connsiteX127" fmla="*/ 1561634 w 1740780"/>
              <a:gd name="connsiteY127" fmla="*/ 1766572 h 4421563"/>
              <a:gd name="connsiteX128" fmla="*/ 1543074 w 1740780"/>
              <a:gd name="connsiteY128" fmla="*/ 1777708 h 4421563"/>
              <a:gd name="connsiteX129" fmla="*/ 1509665 w 1740780"/>
              <a:gd name="connsiteY129" fmla="*/ 1771522 h 4421563"/>
              <a:gd name="connsiteX130" fmla="*/ 1502241 w 1740780"/>
              <a:gd name="connsiteY130" fmla="*/ 1777708 h 4421563"/>
              <a:gd name="connsiteX131" fmla="*/ 1488630 w 1740780"/>
              <a:gd name="connsiteY131" fmla="*/ 1786370 h 4421563"/>
              <a:gd name="connsiteX132" fmla="*/ 1551735 w 1740780"/>
              <a:gd name="connsiteY132" fmla="*/ 1864323 h 4421563"/>
              <a:gd name="connsiteX133" fmla="*/ 1582669 w 1740780"/>
              <a:gd name="connsiteY133" fmla="*/ 1979397 h 4421563"/>
              <a:gd name="connsiteX134" fmla="*/ 1582669 w 1740780"/>
              <a:gd name="connsiteY134" fmla="*/ 2079622 h 4421563"/>
              <a:gd name="connsiteX135" fmla="*/ 1592568 w 1740780"/>
              <a:gd name="connsiteY135" fmla="*/ 2119218 h 4421563"/>
              <a:gd name="connsiteX136" fmla="*/ 1607416 w 1740780"/>
              <a:gd name="connsiteY136" fmla="*/ 2163763 h 4421563"/>
              <a:gd name="connsiteX137" fmla="*/ 1609891 w 1740780"/>
              <a:gd name="connsiteY137" fmla="*/ 2197171 h 4421563"/>
              <a:gd name="connsiteX138" fmla="*/ 1621027 w 1740780"/>
              <a:gd name="connsiteY138" fmla="*/ 2219443 h 4421563"/>
              <a:gd name="connsiteX139" fmla="*/ 1633401 w 1740780"/>
              <a:gd name="connsiteY139" fmla="*/ 2267700 h 4421563"/>
              <a:gd name="connsiteX140" fmla="*/ 1653198 w 1740780"/>
              <a:gd name="connsiteY140" fmla="*/ 2319669 h 4421563"/>
              <a:gd name="connsiteX141" fmla="*/ 1664334 w 1740780"/>
              <a:gd name="connsiteY141" fmla="*/ 2374113 h 4421563"/>
              <a:gd name="connsiteX142" fmla="*/ 1687844 w 1740780"/>
              <a:gd name="connsiteY142" fmla="*/ 2438455 h 4421563"/>
              <a:gd name="connsiteX143" fmla="*/ 1702692 w 1740780"/>
              <a:gd name="connsiteY143" fmla="*/ 2500323 h 4421563"/>
              <a:gd name="connsiteX144" fmla="*/ 1710116 w 1740780"/>
              <a:gd name="connsiteY144" fmla="*/ 2528782 h 4421563"/>
              <a:gd name="connsiteX145" fmla="*/ 1712591 w 1740780"/>
              <a:gd name="connsiteY145" fmla="*/ 2569614 h 4421563"/>
              <a:gd name="connsiteX146" fmla="*/ 1736101 w 1740780"/>
              <a:gd name="connsiteY146" fmla="*/ 2643856 h 4421563"/>
              <a:gd name="connsiteX147" fmla="*/ 1731151 w 1740780"/>
              <a:gd name="connsiteY147" fmla="*/ 2690875 h 4421563"/>
              <a:gd name="connsiteX148" fmla="*/ 1629689 w 1740780"/>
              <a:gd name="connsiteY148" fmla="*/ 2720571 h 4421563"/>
              <a:gd name="connsiteX149" fmla="*/ 1492342 w 1740780"/>
              <a:gd name="connsiteY149" fmla="*/ 2747793 h 4421563"/>
              <a:gd name="connsiteX150" fmla="*/ 1468833 w 1740780"/>
              <a:gd name="connsiteY150" fmla="*/ 2906174 h 4421563"/>
              <a:gd name="connsiteX151" fmla="*/ 1450272 w 1740780"/>
              <a:gd name="connsiteY151" fmla="*/ 3086828 h 4421563"/>
              <a:gd name="connsiteX152" fmla="*/ 1456459 w 1740780"/>
              <a:gd name="connsiteY152" fmla="*/ 3201902 h 4421563"/>
              <a:gd name="connsiteX153" fmla="*/ 1462646 w 1740780"/>
              <a:gd name="connsiteY153" fmla="*/ 3273668 h 4421563"/>
              <a:gd name="connsiteX154" fmla="*/ 1439136 w 1740780"/>
              <a:gd name="connsiteY154" fmla="*/ 3443186 h 4421563"/>
              <a:gd name="connsiteX155" fmla="*/ 1373556 w 1740780"/>
              <a:gd name="connsiteY155" fmla="*/ 3674571 h 4421563"/>
              <a:gd name="connsiteX156" fmla="*/ 1273331 w 1740780"/>
              <a:gd name="connsiteY156" fmla="*/ 3923279 h 4421563"/>
              <a:gd name="connsiteX157" fmla="*/ 1227549 w 1740780"/>
              <a:gd name="connsiteY157" fmla="*/ 4030928 h 4421563"/>
              <a:gd name="connsiteX158" fmla="*/ 1232498 w 1740780"/>
              <a:gd name="connsiteY158" fmla="*/ 4048251 h 4421563"/>
              <a:gd name="connsiteX159" fmla="*/ 1226311 w 1740780"/>
              <a:gd name="connsiteY159" fmla="*/ 4094033 h 4421563"/>
              <a:gd name="connsiteX160" fmla="*/ 1263432 w 1740780"/>
              <a:gd name="connsiteY160" fmla="*/ 4126205 h 4421563"/>
              <a:gd name="connsiteX161" fmla="*/ 1288179 w 1740780"/>
              <a:gd name="connsiteY161" fmla="*/ 4189310 h 4421563"/>
              <a:gd name="connsiteX162" fmla="*/ 1284467 w 1740780"/>
              <a:gd name="connsiteY162" fmla="*/ 4204158 h 4421563"/>
              <a:gd name="connsiteX163" fmla="*/ 1274568 w 1740780"/>
              <a:gd name="connsiteY163" fmla="*/ 4207870 h 4421563"/>
              <a:gd name="connsiteX164" fmla="*/ 1295603 w 1740780"/>
              <a:gd name="connsiteY164" fmla="*/ 4238804 h 4421563"/>
              <a:gd name="connsiteX165" fmla="*/ 1315401 w 1740780"/>
              <a:gd name="connsiteY165" fmla="*/ 4295722 h 4421563"/>
              <a:gd name="connsiteX166" fmla="*/ 1315401 w 1740780"/>
              <a:gd name="connsiteY166" fmla="*/ 4353878 h 4421563"/>
              <a:gd name="connsiteX167" fmla="*/ 1290654 w 1740780"/>
              <a:gd name="connsiteY167" fmla="*/ 4410796 h 4421563"/>
              <a:gd name="connsiteX168" fmla="*/ 1168156 w 1740780"/>
              <a:gd name="connsiteY168" fmla="*/ 4418220 h 4421563"/>
              <a:gd name="connsiteX169" fmla="*/ 1079066 w 1740780"/>
              <a:gd name="connsiteY169" fmla="*/ 4414508 h 4421563"/>
              <a:gd name="connsiteX170" fmla="*/ 1054319 w 1740780"/>
              <a:gd name="connsiteY170" fmla="*/ 4378625 h 4421563"/>
              <a:gd name="connsiteX171" fmla="*/ 1043183 w 1740780"/>
              <a:gd name="connsiteY171" fmla="*/ 4340267 h 4421563"/>
              <a:gd name="connsiteX172" fmla="*/ 1028335 w 1740780"/>
              <a:gd name="connsiteY172" fmla="*/ 4378625 h 4421563"/>
              <a:gd name="connsiteX173" fmla="*/ 987502 w 1740780"/>
              <a:gd name="connsiteY173" fmla="*/ 4410796 h 4421563"/>
              <a:gd name="connsiteX174" fmla="*/ 871191 w 1740780"/>
              <a:gd name="connsiteY174" fmla="*/ 4412033 h 4421563"/>
              <a:gd name="connsiteX175" fmla="*/ 792000 w 1740780"/>
              <a:gd name="connsiteY175" fmla="*/ 4374913 h 4421563"/>
              <a:gd name="connsiteX176" fmla="*/ 773440 w 1740780"/>
              <a:gd name="connsiteY176" fmla="*/ 4300672 h 4421563"/>
              <a:gd name="connsiteX177" fmla="*/ 788288 w 1740780"/>
              <a:gd name="connsiteY177" fmla="*/ 4242516 h 4421563"/>
              <a:gd name="connsiteX178" fmla="*/ 805611 w 1740780"/>
              <a:gd name="connsiteY178" fmla="*/ 4173224 h 4421563"/>
              <a:gd name="connsiteX179" fmla="*/ 799425 w 1740780"/>
              <a:gd name="connsiteY179" fmla="*/ 4141053 h 4421563"/>
              <a:gd name="connsiteX180" fmla="*/ 821697 w 1740780"/>
              <a:gd name="connsiteY180" fmla="*/ 4103932 h 4421563"/>
              <a:gd name="connsiteX181" fmla="*/ 820460 w 1740780"/>
              <a:gd name="connsiteY181" fmla="*/ 4069286 h 4421563"/>
              <a:gd name="connsiteX182" fmla="*/ 850156 w 1740780"/>
              <a:gd name="connsiteY182" fmla="*/ 4022267 h 4421563"/>
              <a:gd name="connsiteX183" fmla="*/ 866242 w 1740780"/>
              <a:gd name="connsiteY183" fmla="*/ 4002469 h 4421563"/>
              <a:gd name="connsiteX184" fmla="*/ 863767 w 1740780"/>
              <a:gd name="connsiteY184" fmla="*/ 3940602 h 4421563"/>
              <a:gd name="connsiteX185" fmla="*/ 879852 w 1740780"/>
              <a:gd name="connsiteY185" fmla="*/ 3904718 h 4421563"/>
              <a:gd name="connsiteX186" fmla="*/ 882327 w 1740780"/>
              <a:gd name="connsiteY186" fmla="*/ 3842851 h 4421563"/>
              <a:gd name="connsiteX187" fmla="*/ 869954 w 1740780"/>
              <a:gd name="connsiteY187" fmla="*/ 3647349 h 4421563"/>
              <a:gd name="connsiteX188" fmla="*/ 892226 w 1740780"/>
              <a:gd name="connsiteY188" fmla="*/ 3381318 h 4421563"/>
              <a:gd name="connsiteX189" fmla="*/ 950382 w 1740780"/>
              <a:gd name="connsiteY189" fmla="*/ 3235310 h 4421563"/>
              <a:gd name="connsiteX190" fmla="*/ 982553 w 1740780"/>
              <a:gd name="connsiteY190" fmla="*/ 3166019 h 4421563"/>
              <a:gd name="connsiteX191" fmla="*/ 961518 w 1740780"/>
              <a:gd name="connsiteY191" fmla="*/ 3049707 h 4421563"/>
              <a:gd name="connsiteX192" fmla="*/ 895938 w 1740780"/>
              <a:gd name="connsiteY192" fmla="*/ 2870291 h 4421563"/>
              <a:gd name="connsiteX193" fmla="*/ 857580 w 1740780"/>
              <a:gd name="connsiteY193" fmla="*/ 2773778 h 4421563"/>
              <a:gd name="connsiteX194" fmla="*/ 829121 w 1740780"/>
              <a:gd name="connsiteY194" fmla="*/ 2775015 h 4421563"/>
              <a:gd name="connsiteX195" fmla="*/ 816747 w 1740780"/>
              <a:gd name="connsiteY195" fmla="*/ 2766353 h 4421563"/>
              <a:gd name="connsiteX196" fmla="*/ 817985 w 1740780"/>
              <a:gd name="connsiteY196" fmla="*/ 2760167 h 4421563"/>
              <a:gd name="connsiteX197" fmla="*/ 810561 w 1740780"/>
              <a:gd name="connsiteY197" fmla="*/ 2750268 h 4421563"/>
              <a:gd name="connsiteX198" fmla="*/ 811798 w 1740780"/>
              <a:gd name="connsiteY198" fmla="*/ 2740369 h 4421563"/>
              <a:gd name="connsiteX199" fmla="*/ 808086 w 1740780"/>
              <a:gd name="connsiteY199" fmla="*/ 2731708 h 4421563"/>
              <a:gd name="connsiteX200" fmla="*/ 788288 w 1740780"/>
              <a:gd name="connsiteY200" fmla="*/ 2734182 h 4421563"/>
              <a:gd name="connsiteX201" fmla="*/ 772203 w 1740780"/>
              <a:gd name="connsiteY201" fmla="*/ 2740369 h 4421563"/>
              <a:gd name="connsiteX202" fmla="*/ 759829 w 1740780"/>
              <a:gd name="connsiteY202" fmla="*/ 2766353 h 4421563"/>
              <a:gd name="connsiteX203" fmla="*/ 748693 w 1740780"/>
              <a:gd name="connsiteY203" fmla="*/ 2783677 h 4421563"/>
              <a:gd name="connsiteX204" fmla="*/ 736320 w 1740780"/>
              <a:gd name="connsiteY204" fmla="*/ 2814610 h 4421563"/>
              <a:gd name="connsiteX205" fmla="*/ 715285 w 1740780"/>
              <a:gd name="connsiteY205" fmla="*/ 2867816 h 4421563"/>
              <a:gd name="connsiteX206" fmla="*/ 712810 w 1740780"/>
              <a:gd name="connsiteY206" fmla="*/ 2885139 h 4421563"/>
              <a:gd name="connsiteX207" fmla="*/ 707860 w 1740780"/>
              <a:gd name="connsiteY207" fmla="*/ 2893801 h 4421563"/>
              <a:gd name="connsiteX208" fmla="*/ 706623 w 1740780"/>
              <a:gd name="connsiteY208" fmla="*/ 2911124 h 4421563"/>
              <a:gd name="connsiteX209" fmla="*/ 696724 w 1740780"/>
              <a:gd name="connsiteY209" fmla="*/ 2917310 h 4421563"/>
              <a:gd name="connsiteX210" fmla="*/ 558140 w 1740780"/>
              <a:gd name="connsiteY210" fmla="*/ 2907412 h 4421563"/>
              <a:gd name="connsiteX211" fmla="*/ 419556 w 1740780"/>
              <a:gd name="connsiteY211" fmla="*/ 2888852 h 4421563"/>
              <a:gd name="connsiteX212" fmla="*/ 392334 w 1740780"/>
              <a:gd name="connsiteY212" fmla="*/ 2883902 h 4421563"/>
              <a:gd name="connsiteX213" fmla="*/ 361401 w 1740780"/>
              <a:gd name="connsiteY213" fmla="*/ 2860392 h 4421563"/>
              <a:gd name="connsiteX214" fmla="*/ 320568 w 1740780"/>
              <a:gd name="connsiteY214" fmla="*/ 2838120 h 4421563"/>
              <a:gd name="connsiteX215" fmla="*/ 264887 w 1740780"/>
              <a:gd name="connsiteY215" fmla="*/ 2755217 h 4421563"/>
              <a:gd name="connsiteX216" fmla="*/ 153525 w 1740780"/>
              <a:gd name="connsiteY216" fmla="*/ 2584463 h 4421563"/>
              <a:gd name="connsiteX217" fmla="*/ 58249 w 1740780"/>
              <a:gd name="connsiteY217" fmla="*/ 2433506 h 4421563"/>
              <a:gd name="connsiteX218" fmla="*/ 14942 w 1740780"/>
              <a:gd name="connsiteY218" fmla="*/ 2353078 h 4421563"/>
              <a:gd name="connsiteX219" fmla="*/ 93 w 1740780"/>
              <a:gd name="connsiteY219" fmla="*/ 2280074 h 4421563"/>
              <a:gd name="connsiteX220" fmla="*/ 24840 w 1740780"/>
              <a:gd name="connsiteY220" fmla="*/ 2229342 h 4421563"/>
              <a:gd name="connsiteX221" fmla="*/ 55774 w 1740780"/>
              <a:gd name="connsiteY221" fmla="*/ 2215731 h 4421563"/>
              <a:gd name="connsiteX222" fmla="*/ 80521 w 1740780"/>
              <a:gd name="connsiteY222" fmla="*/ 2189747 h 4421563"/>
              <a:gd name="connsiteX223" fmla="*/ 102794 w 1740780"/>
              <a:gd name="connsiteY223" fmla="*/ 2174899 h 4421563"/>
              <a:gd name="connsiteX224" fmla="*/ 183222 w 1740780"/>
              <a:gd name="connsiteY224" fmla="*/ 2101895 h 4421563"/>
              <a:gd name="connsiteX225" fmla="*/ 272311 w 1740780"/>
              <a:gd name="connsiteY225" fmla="*/ 2028891 h 4421563"/>
              <a:gd name="connsiteX226" fmla="*/ 266124 w 1740780"/>
              <a:gd name="connsiteY226" fmla="*/ 1991770 h 4421563"/>
              <a:gd name="connsiteX227" fmla="*/ 350264 w 1740780"/>
              <a:gd name="connsiteY227" fmla="*/ 1844525 h 4421563"/>
              <a:gd name="connsiteX228" fmla="*/ 450490 w 1740780"/>
              <a:gd name="connsiteY228" fmla="*/ 1714603 h 4421563"/>
              <a:gd name="connsiteX229" fmla="*/ 457914 w 1740780"/>
              <a:gd name="connsiteY229" fmla="*/ 1702230 h 4421563"/>
              <a:gd name="connsiteX230" fmla="*/ 462863 w 1740780"/>
              <a:gd name="connsiteY230" fmla="*/ 1670059 h 4421563"/>
              <a:gd name="connsiteX231" fmla="*/ 456677 w 1740780"/>
              <a:gd name="connsiteY231" fmla="*/ 1571070 h 4421563"/>
              <a:gd name="connsiteX232" fmla="*/ 456677 w 1740780"/>
              <a:gd name="connsiteY232" fmla="*/ 1385467 h 4421563"/>
              <a:gd name="connsiteX233" fmla="*/ 461626 w 1740780"/>
              <a:gd name="connsiteY233" fmla="*/ 1314937 h 4421563"/>
              <a:gd name="connsiteX234" fmla="*/ 426980 w 1740780"/>
              <a:gd name="connsiteY234" fmla="*/ 1277817 h 4421563"/>
              <a:gd name="connsiteX235" fmla="*/ 386148 w 1740780"/>
              <a:gd name="connsiteY235" fmla="*/ 1241933 h 4421563"/>
              <a:gd name="connsiteX236" fmla="*/ 377486 w 1740780"/>
              <a:gd name="connsiteY236" fmla="*/ 1224610 h 4421563"/>
              <a:gd name="connsiteX237" fmla="*/ 407183 w 1740780"/>
              <a:gd name="connsiteY237" fmla="*/ 1139233 h 4421563"/>
              <a:gd name="connsiteX238" fmla="*/ 435642 w 1740780"/>
              <a:gd name="connsiteY238" fmla="*/ 1074891 h 4421563"/>
              <a:gd name="connsiteX239" fmla="*/ 445541 w 1740780"/>
              <a:gd name="connsiteY239" fmla="*/ 1016735 h 4421563"/>
              <a:gd name="connsiteX240" fmla="*/ 471525 w 1740780"/>
              <a:gd name="connsiteY240" fmla="*/ 962292 h 4421563"/>
              <a:gd name="connsiteX241" fmla="*/ 482661 w 1740780"/>
              <a:gd name="connsiteY241" fmla="*/ 940019 h 4421563"/>
              <a:gd name="connsiteX242" fmla="*/ 497509 w 1740780"/>
              <a:gd name="connsiteY242" fmla="*/ 926408 h 4421563"/>
              <a:gd name="connsiteX243" fmla="*/ 517307 w 1740780"/>
              <a:gd name="connsiteY243" fmla="*/ 906611 h 4421563"/>
              <a:gd name="connsiteX244" fmla="*/ 537105 w 1740780"/>
              <a:gd name="connsiteY244" fmla="*/ 899187 h 4421563"/>
              <a:gd name="connsiteX245" fmla="*/ 544529 w 1740780"/>
              <a:gd name="connsiteY245" fmla="*/ 889288 h 4421563"/>
              <a:gd name="connsiteX246" fmla="*/ 569276 w 1740780"/>
              <a:gd name="connsiteY246" fmla="*/ 883101 h 4421563"/>
              <a:gd name="connsiteX247" fmla="*/ 590311 w 1740780"/>
              <a:gd name="connsiteY247" fmla="*/ 863303 h 4421563"/>
              <a:gd name="connsiteX248" fmla="*/ 636094 w 1740780"/>
              <a:gd name="connsiteY248" fmla="*/ 863303 h 4421563"/>
              <a:gd name="connsiteX249" fmla="*/ 652180 w 1740780"/>
              <a:gd name="connsiteY249" fmla="*/ 867015 h 4421563"/>
              <a:gd name="connsiteX250" fmla="*/ 658366 w 1740780"/>
              <a:gd name="connsiteY250" fmla="*/ 862066 h 4421563"/>
              <a:gd name="connsiteX251" fmla="*/ 668265 w 1740780"/>
              <a:gd name="connsiteY251" fmla="*/ 854642 h 4421563"/>
              <a:gd name="connsiteX252" fmla="*/ 667028 w 1740780"/>
              <a:gd name="connsiteY252" fmla="*/ 724720 h 4421563"/>
              <a:gd name="connsiteX253" fmla="*/ 683113 w 1740780"/>
              <a:gd name="connsiteY253" fmla="*/ 566339 h 4421563"/>
              <a:gd name="connsiteX254" fmla="*/ 681876 w 1740780"/>
              <a:gd name="connsiteY254" fmla="*/ 480961 h 4421563"/>
              <a:gd name="connsiteX255" fmla="*/ 669502 w 1740780"/>
              <a:gd name="connsiteY255" fmla="*/ 525506 h 4421563"/>
              <a:gd name="connsiteX256" fmla="*/ 684351 w 1740780"/>
              <a:gd name="connsiteY256" fmla="*/ 453739 h 4421563"/>
              <a:gd name="connsiteX257" fmla="*/ 673215 w 1740780"/>
              <a:gd name="connsiteY257" fmla="*/ 420331 h 4421563"/>
              <a:gd name="connsiteX258" fmla="*/ 667028 w 1740780"/>
              <a:gd name="connsiteY258" fmla="*/ 373312 h 4421563"/>
              <a:gd name="connsiteX259" fmla="*/ 648467 w 1740780"/>
              <a:gd name="connsiteY259" fmla="*/ 188946 h 4421563"/>
              <a:gd name="connsiteX260" fmla="*/ 680639 w 1740780"/>
              <a:gd name="connsiteY260" fmla="*/ 89958 h 4421563"/>
              <a:gd name="connsiteX261" fmla="*/ 737557 w 1740780"/>
              <a:gd name="connsiteY261" fmla="*/ 39226 h 4421563"/>
              <a:gd name="connsiteX262" fmla="*/ 808086 w 1740780"/>
              <a:gd name="connsiteY262" fmla="*/ 24378 h 4421563"/>
              <a:gd name="connsiteX263" fmla="*/ 871191 w 1740780"/>
              <a:gd name="connsiteY263"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33498 w 1740780"/>
              <a:gd name="connsiteY56" fmla="*/ 1464304 h 4421563"/>
              <a:gd name="connsiteX57" fmla="*/ 1226725 w 1740780"/>
              <a:gd name="connsiteY57" fmla="*/ 1411918 h 4421563"/>
              <a:gd name="connsiteX58" fmla="*/ 1141000 w 1740780"/>
              <a:gd name="connsiteY58" fmla="*/ 1428586 h 4421563"/>
              <a:gd name="connsiteX59" fmla="*/ 1138248 w 1740780"/>
              <a:gd name="connsiteY59" fmla="*/ 1457160 h 4421563"/>
              <a:gd name="connsiteX60" fmla="*/ 1233498 w 1740780"/>
              <a:gd name="connsiteY60" fmla="*/ 1464304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942986 w 1740780"/>
              <a:gd name="connsiteY71" fmla="*/ 1500023 h 4421563"/>
              <a:gd name="connsiteX72" fmla="*/ 984048 w 1740780"/>
              <a:gd name="connsiteY72" fmla="*/ 1447123 h 4421563"/>
              <a:gd name="connsiteX73" fmla="*/ 1041688 w 1740780"/>
              <a:gd name="connsiteY73" fmla="*/ 1439665 h 4421563"/>
              <a:gd name="connsiteX74" fmla="*/ 1038606 w 1740780"/>
              <a:gd name="connsiteY74" fmla="*/ 1438110 h 4421563"/>
              <a:gd name="connsiteX75" fmla="*/ 1062419 w 1740780"/>
              <a:gd name="connsiteY75" fmla="*/ 1392867 h 4421563"/>
              <a:gd name="connsiteX76" fmla="*/ 1155287 w 1740780"/>
              <a:gd name="connsiteY76" fmla="*/ 1373818 h 4421563"/>
              <a:gd name="connsiteX77" fmla="*/ 1231522 w 1740780"/>
              <a:gd name="connsiteY77" fmla="*/ 1358115 h 4421563"/>
              <a:gd name="connsiteX78" fmla="*/ 1138247 w 1740780"/>
              <a:gd name="connsiteY78" fmla="*/ 826131 h 4421563"/>
              <a:gd name="connsiteX79" fmla="*/ 1112475 w 1740780"/>
              <a:gd name="connsiteY79" fmla="*/ 290409 h 4421563"/>
              <a:gd name="connsiteX80" fmla="*/ 1116187 w 1740780"/>
              <a:gd name="connsiteY80" fmla="*/ 305257 h 4421563"/>
              <a:gd name="connsiteX81" fmla="*/ 1116187 w 1740780"/>
              <a:gd name="connsiteY81" fmla="*/ 295358 h 4421563"/>
              <a:gd name="connsiteX82" fmla="*/ 1112475 w 1740780"/>
              <a:gd name="connsiteY82" fmla="*/ 290409 h 4421563"/>
              <a:gd name="connsiteX83" fmla="*/ 871191 w 1740780"/>
              <a:gd name="connsiteY83" fmla="*/ 868 h 4421563"/>
              <a:gd name="connsiteX84" fmla="*/ 949144 w 1740780"/>
              <a:gd name="connsiteY84" fmla="*/ 24378 h 4421563"/>
              <a:gd name="connsiteX85" fmla="*/ 999876 w 1740780"/>
              <a:gd name="connsiteY85" fmla="*/ 62736 h 4421563"/>
              <a:gd name="connsiteX86" fmla="*/ 1035759 w 1740780"/>
              <a:gd name="connsiteY86" fmla="*/ 99857 h 4421563"/>
              <a:gd name="connsiteX87" fmla="*/ 1045658 w 1740780"/>
              <a:gd name="connsiteY87" fmla="*/ 120892 h 4421563"/>
              <a:gd name="connsiteX88" fmla="*/ 1095152 w 1740780"/>
              <a:gd name="connsiteY88" fmla="*/ 185234 h 4421563"/>
              <a:gd name="connsiteX89" fmla="*/ 1106288 w 1740780"/>
              <a:gd name="connsiteY89" fmla="*/ 218642 h 4421563"/>
              <a:gd name="connsiteX90" fmla="*/ 1093915 w 1740780"/>
              <a:gd name="connsiteY90" fmla="*/ 187709 h 4421563"/>
              <a:gd name="connsiteX91" fmla="*/ 1107526 w 1740780"/>
              <a:gd name="connsiteY91" fmla="*/ 248339 h 4421563"/>
              <a:gd name="connsiteX92" fmla="*/ 1093915 w 1740780"/>
              <a:gd name="connsiteY92" fmla="*/ 198845 h 4421563"/>
              <a:gd name="connsiteX93" fmla="*/ 1076592 w 1740780"/>
              <a:gd name="connsiteY93" fmla="*/ 183997 h 4421563"/>
              <a:gd name="connsiteX94" fmla="*/ 1097627 w 1740780"/>
              <a:gd name="connsiteY94" fmla="*/ 228541 h 4421563"/>
              <a:gd name="connsiteX95" fmla="*/ 1110000 w 1740780"/>
              <a:gd name="connsiteY95" fmla="*/ 273086 h 4421563"/>
              <a:gd name="connsiteX96" fmla="*/ 1127323 w 1740780"/>
              <a:gd name="connsiteY96" fmla="*/ 306494 h 4421563"/>
              <a:gd name="connsiteX97" fmla="*/ 1117424 w 1740780"/>
              <a:gd name="connsiteY97" fmla="*/ 316393 h 4421563"/>
              <a:gd name="connsiteX98" fmla="*/ 1117424 w 1740780"/>
              <a:gd name="connsiteY98" fmla="*/ 333716 h 4421563"/>
              <a:gd name="connsiteX99" fmla="*/ 1117424 w 1740780"/>
              <a:gd name="connsiteY99" fmla="*/ 354751 h 4421563"/>
              <a:gd name="connsiteX100" fmla="*/ 1134747 w 1740780"/>
              <a:gd name="connsiteY100" fmla="*/ 438891 h 4421563"/>
              <a:gd name="connsiteX101" fmla="*/ 1158257 w 1740780"/>
              <a:gd name="connsiteY101" fmla="*/ 579950 h 4421563"/>
              <a:gd name="connsiteX102" fmla="*/ 1237448 w 1740780"/>
              <a:gd name="connsiteY102" fmla="*/ 692549 h 4421563"/>
              <a:gd name="connsiteX103" fmla="*/ 1299315 w 1740780"/>
              <a:gd name="connsiteY103" fmla="*/ 737093 h 4421563"/>
              <a:gd name="connsiteX104" fmla="*/ 1337673 w 1740780"/>
              <a:gd name="connsiteY104" fmla="*/ 737093 h 4421563"/>
              <a:gd name="connsiteX105" fmla="*/ 1379743 w 1740780"/>
              <a:gd name="connsiteY105" fmla="*/ 749467 h 4421563"/>
              <a:gd name="connsiteX106" fmla="*/ 1428000 w 1740780"/>
              <a:gd name="connsiteY106" fmla="*/ 738331 h 4421563"/>
              <a:gd name="connsiteX107" fmla="*/ 1550498 w 1740780"/>
              <a:gd name="connsiteY107" fmla="*/ 780401 h 4421563"/>
              <a:gd name="connsiteX108" fmla="*/ 1629689 w 1740780"/>
              <a:gd name="connsiteY108" fmla="*/ 833607 h 4421563"/>
              <a:gd name="connsiteX109" fmla="*/ 1642062 w 1740780"/>
              <a:gd name="connsiteY109" fmla="*/ 852167 h 4421563"/>
              <a:gd name="connsiteX110" fmla="*/ 1612366 w 1740780"/>
              <a:gd name="connsiteY110" fmla="*/ 915272 h 4421563"/>
              <a:gd name="connsiteX111" fmla="*/ 1634638 w 1740780"/>
              <a:gd name="connsiteY111" fmla="*/ 927646 h 4421563"/>
              <a:gd name="connsiteX112" fmla="*/ 1649486 w 1740780"/>
              <a:gd name="connsiteY112" fmla="*/ 949918 h 4421563"/>
              <a:gd name="connsiteX113" fmla="*/ 1637113 w 1740780"/>
              <a:gd name="connsiteY113" fmla="*/ 1010548 h 4421563"/>
              <a:gd name="connsiteX114" fmla="*/ 1603704 w 1740780"/>
              <a:gd name="connsiteY114" fmla="*/ 1069941 h 4421563"/>
              <a:gd name="connsiteX115" fmla="*/ 1637113 w 1740780"/>
              <a:gd name="connsiteY115" fmla="*/ 1227085 h 4421563"/>
              <a:gd name="connsiteX116" fmla="*/ 1674233 w 1740780"/>
              <a:gd name="connsiteY116" fmla="*/ 1426300 h 4421563"/>
              <a:gd name="connsiteX117" fmla="*/ 1697743 w 1740780"/>
              <a:gd name="connsiteY117" fmla="*/ 1543849 h 4421563"/>
              <a:gd name="connsiteX118" fmla="*/ 1681657 w 1740780"/>
              <a:gd name="connsiteY118" fmla="*/ 1595818 h 4421563"/>
              <a:gd name="connsiteX119" fmla="*/ 1644537 w 1740780"/>
              <a:gd name="connsiteY119" fmla="*/ 1629226 h 4421563"/>
              <a:gd name="connsiteX120" fmla="*/ 1618552 w 1740780"/>
              <a:gd name="connsiteY120" fmla="*/ 1630463 h 4421563"/>
              <a:gd name="connsiteX121" fmla="*/ 1586381 w 1740780"/>
              <a:gd name="connsiteY121" fmla="*/ 1639125 h 4421563"/>
              <a:gd name="connsiteX122" fmla="*/ 1560397 w 1740780"/>
              <a:gd name="connsiteY122" fmla="*/ 1645312 h 4421563"/>
              <a:gd name="connsiteX123" fmla="*/ 1562872 w 1740780"/>
              <a:gd name="connsiteY123" fmla="*/ 1677483 h 4421563"/>
              <a:gd name="connsiteX124" fmla="*/ 1601229 w 1740780"/>
              <a:gd name="connsiteY124" fmla="*/ 1705942 h 4421563"/>
              <a:gd name="connsiteX125" fmla="*/ 1582669 w 1740780"/>
              <a:gd name="connsiteY125" fmla="*/ 1736876 h 4421563"/>
              <a:gd name="connsiteX126" fmla="*/ 1564109 w 1740780"/>
              <a:gd name="connsiteY126" fmla="*/ 1745537 h 4421563"/>
              <a:gd name="connsiteX127" fmla="*/ 1561634 w 1740780"/>
              <a:gd name="connsiteY127" fmla="*/ 1766572 h 4421563"/>
              <a:gd name="connsiteX128" fmla="*/ 1543074 w 1740780"/>
              <a:gd name="connsiteY128" fmla="*/ 1777708 h 4421563"/>
              <a:gd name="connsiteX129" fmla="*/ 1509665 w 1740780"/>
              <a:gd name="connsiteY129" fmla="*/ 1771522 h 4421563"/>
              <a:gd name="connsiteX130" fmla="*/ 1502241 w 1740780"/>
              <a:gd name="connsiteY130" fmla="*/ 1777708 h 4421563"/>
              <a:gd name="connsiteX131" fmla="*/ 1488630 w 1740780"/>
              <a:gd name="connsiteY131" fmla="*/ 1786370 h 4421563"/>
              <a:gd name="connsiteX132" fmla="*/ 1551735 w 1740780"/>
              <a:gd name="connsiteY132" fmla="*/ 1864323 h 4421563"/>
              <a:gd name="connsiteX133" fmla="*/ 1582669 w 1740780"/>
              <a:gd name="connsiteY133" fmla="*/ 1979397 h 4421563"/>
              <a:gd name="connsiteX134" fmla="*/ 1582669 w 1740780"/>
              <a:gd name="connsiteY134" fmla="*/ 2079622 h 4421563"/>
              <a:gd name="connsiteX135" fmla="*/ 1592568 w 1740780"/>
              <a:gd name="connsiteY135" fmla="*/ 2119218 h 4421563"/>
              <a:gd name="connsiteX136" fmla="*/ 1607416 w 1740780"/>
              <a:gd name="connsiteY136" fmla="*/ 2163763 h 4421563"/>
              <a:gd name="connsiteX137" fmla="*/ 1609891 w 1740780"/>
              <a:gd name="connsiteY137" fmla="*/ 2197171 h 4421563"/>
              <a:gd name="connsiteX138" fmla="*/ 1621027 w 1740780"/>
              <a:gd name="connsiteY138" fmla="*/ 2219443 h 4421563"/>
              <a:gd name="connsiteX139" fmla="*/ 1633401 w 1740780"/>
              <a:gd name="connsiteY139" fmla="*/ 2267700 h 4421563"/>
              <a:gd name="connsiteX140" fmla="*/ 1653198 w 1740780"/>
              <a:gd name="connsiteY140" fmla="*/ 2319669 h 4421563"/>
              <a:gd name="connsiteX141" fmla="*/ 1664334 w 1740780"/>
              <a:gd name="connsiteY141" fmla="*/ 2374113 h 4421563"/>
              <a:gd name="connsiteX142" fmla="*/ 1687844 w 1740780"/>
              <a:gd name="connsiteY142" fmla="*/ 2438455 h 4421563"/>
              <a:gd name="connsiteX143" fmla="*/ 1702692 w 1740780"/>
              <a:gd name="connsiteY143" fmla="*/ 2500323 h 4421563"/>
              <a:gd name="connsiteX144" fmla="*/ 1710116 w 1740780"/>
              <a:gd name="connsiteY144" fmla="*/ 2528782 h 4421563"/>
              <a:gd name="connsiteX145" fmla="*/ 1712591 w 1740780"/>
              <a:gd name="connsiteY145" fmla="*/ 2569614 h 4421563"/>
              <a:gd name="connsiteX146" fmla="*/ 1736101 w 1740780"/>
              <a:gd name="connsiteY146" fmla="*/ 2643856 h 4421563"/>
              <a:gd name="connsiteX147" fmla="*/ 1731151 w 1740780"/>
              <a:gd name="connsiteY147" fmla="*/ 2690875 h 4421563"/>
              <a:gd name="connsiteX148" fmla="*/ 1629689 w 1740780"/>
              <a:gd name="connsiteY148" fmla="*/ 2720571 h 4421563"/>
              <a:gd name="connsiteX149" fmla="*/ 1492342 w 1740780"/>
              <a:gd name="connsiteY149" fmla="*/ 2747793 h 4421563"/>
              <a:gd name="connsiteX150" fmla="*/ 1468833 w 1740780"/>
              <a:gd name="connsiteY150" fmla="*/ 2906174 h 4421563"/>
              <a:gd name="connsiteX151" fmla="*/ 1450272 w 1740780"/>
              <a:gd name="connsiteY151" fmla="*/ 3086828 h 4421563"/>
              <a:gd name="connsiteX152" fmla="*/ 1456459 w 1740780"/>
              <a:gd name="connsiteY152" fmla="*/ 3201902 h 4421563"/>
              <a:gd name="connsiteX153" fmla="*/ 1462646 w 1740780"/>
              <a:gd name="connsiteY153" fmla="*/ 3273668 h 4421563"/>
              <a:gd name="connsiteX154" fmla="*/ 1439136 w 1740780"/>
              <a:gd name="connsiteY154" fmla="*/ 3443186 h 4421563"/>
              <a:gd name="connsiteX155" fmla="*/ 1373556 w 1740780"/>
              <a:gd name="connsiteY155" fmla="*/ 3674571 h 4421563"/>
              <a:gd name="connsiteX156" fmla="*/ 1273331 w 1740780"/>
              <a:gd name="connsiteY156" fmla="*/ 3923279 h 4421563"/>
              <a:gd name="connsiteX157" fmla="*/ 1227549 w 1740780"/>
              <a:gd name="connsiteY157" fmla="*/ 4030928 h 4421563"/>
              <a:gd name="connsiteX158" fmla="*/ 1232498 w 1740780"/>
              <a:gd name="connsiteY158" fmla="*/ 4048251 h 4421563"/>
              <a:gd name="connsiteX159" fmla="*/ 1226311 w 1740780"/>
              <a:gd name="connsiteY159" fmla="*/ 4094033 h 4421563"/>
              <a:gd name="connsiteX160" fmla="*/ 1263432 w 1740780"/>
              <a:gd name="connsiteY160" fmla="*/ 4126205 h 4421563"/>
              <a:gd name="connsiteX161" fmla="*/ 1288179 w 1740780"/>
              <a:gd name="connsiteY161" fmla="*/ 4189310 h 4421563"/>
              <a:gd name="connsiteX162" fmla="*/ 1284467 w 1740780"/>
              <a:gd name="connsiteY162" fmla="*/ 4204158 h 4421563"/>
              <a:gd name="connsiteX163" fmla="*/ 1274568 w 1740780"/>
              <a:gd name="connsiteY163" fmla="*/ 4207870 h 4421563"/>
              <a:gd name="connsiteX164" fmla="*/ 1295603 w 1740780"/>
              <a:gd name="connsiteY164" fmla="*/ 4238804 h 4421563"/>
              <a:gd name="connsiteX165" fmla="*/ 1315401 w 1740780"/>
              <a:gd name="connsiteY165" fmla="*/ 4295722 h 4421563"/>
              <a:gd name="connsiteX166" fmla="*/ 1315401 w 1740780"/>
              <a:gd name="connsiteY166" fmla="*/ 4353878 h 4421563"/>
              <a:gd name="connsiteX167" fmla="*/ 1290654 w 1740780"/>
              <a:gd name="connsiteY167" fmla="*/ 4410796 h 4421563"/>
              <a:gd name="connsiteX168" fmla="*/ 1168156 w 1740780"/>
              <a:gd name="connsiteY168" fmla="*/ 4418220 h 4421563"/>
              <a:gd name="connsiteX169" fmla="*/ 1079066 w 1740780"/>
              <a:gd name="connsiteY169" fmla="*/ 4414508 h 4421563"/>
              <a:gd name="connsiteX170" fmla="*/ 1054319 w 1740780"/>
              <a:gd name="connsiteY170" fmla="*/ 4378625 h 4421563"/>
              <a:gd name="connsiteX171" fmla="*/ 1043183 w 1740780"/>
              <a:gd name="connsiteY171" fmla="*/ 4340267 h 4421563"/>
              <a:gd name="connsiteX172" fmla="*/ 1028335 w 1740780"/>
              <a:gd name="connsiteY172" fmla="*/ 4378625 h 4421563"/>
              <a:gd name="connsiteX173" fmla="*/ 987502 w 1740780"/>
              <a:gd name="connsiteY173" fmla="*/ 4410796 h 4421563"/>
              <a:gd name="connsiteX174" fmla="*/ 871191 w 1740780"/>
              <a:gd name="connsiteY174" fmla="*/ 4412033 h 4421563"/>
              <a:gd name="connsiteX175" fmla="*/ 792000 w 1740780"/>
              <a:gd name="connsiteY175" fmla="*/ 4374913 h 4421563"/>
              <a:gd name="connsiteX176" fmla="*/ 773440 w 1740780"/>
              <a:gd name="connsiteY176" fmla="*/ 4300672 h 4421563"/>
              <a:gd name="connsiteX177" fmla="*/ 788288 w 1740780"/>
              <a:gd name="connsiteY177" fmla="*/ 4242516 h 4421563"/>
              <a:gd name="connsiteX178" fmla="*/ 805611 w 1740780"/>
              <a:gd name="connsiteY178" fmla="*/ 4173224 h 4421563"/>
              <a:gd name="connsiteX179" fmla="*/ 799425 w 1740780"/>
              <a:gd name="connsiteY179" fmla="*/ 4141053 h 4421563"/>
              <a:gd name="connsiteX180" fmla="*/ 821697 w 1740780"/>
              <a:gd name="connsiteY180" fmla="*/ 4103932 h 4421563"/>
              <a:gd name="connsiteX181" fmla="*/ 820460 w 1740780"/>
              <a:gd name="connsiteY181" fmla="*/ 4069286 h 4421563"/>
              <a:gd name="connsiteX182" fmla="*/ 850156 w 1740780"/>
              <a:gd name="connsiteY182" fmla="*/ 4022267 h 4421563"/>
              <a:gd name="connsiteX183" fmla="*/ 866242 w 1740780"/>
              <a:gd name="connsiteY183" fmla="*/ 4002469 h 4421563"/>
              <a:gd name="connsiteX184" fmla="*/ 863767 w 1740780"/>
              <a:gd name="connsiteY184" fmla="*/ 3940602 h 4421563"/>
              <a:gd name="connsiteX185" fmla="*/ 879852 w 1740780"/>
              <a:gd name="connsiteY185" fmla="*/ 3904718 h 4421563"/>
              <a:gd name="connsiteX186" fmla="*/ 882327 w 1740780"/>
              <a:gd name="connsiteY186" fmla="*/ 3842851 h 4421563"/>
              <a:gd name="connsiteX187" fmla="*/ 869954 w 1740780"/>
              <a:gd name="connsiteY187" fmla="*/ 3647349 h 4421563"/>
              <a:gd name="connsiteX188" fmla="*/ 892226 w 1740780"/>
              <a:gd name="connsiteY188" fmla="*/ 3381318 h 4421563"/>
              <a:gd name="connsiteX189" fmla="*/ 950382 w 1740780"/>
              <a:gd name="connsiteY189" fmla="*/ 3235310 h 4421563"/>
              <a:gd name="connsiteX190" fmla="*/ 982553 w 1740780"/>
              <a:gd name="connsiteY190" fmla="*/ 3166019 h 4421563"/>
              <a:gd name="connsiteX191" fmla="*/ 961518 w 1740780"/>
              <a:gd name="connsiteY191" fmla="*/ 3049707 h 4421563"/>
              <a:gd name="connsiteX192" fmla="*/ 895938 w 1740780"/>
              <a:gd name="connsiteY192" fmla="*/ 2870291 h 4421563"/>
              <a:gd name="connsiteX193" fmla="*/ 857580 w 1740780"/>
              <a:gd name="connsiteY193" fmla="*/ 2773778 h 4421563"/>
              <a:gd name="connsiteX194" fmla="*/ 829121 w 1740780"/>
              <a:gd name="connsiteY194" fmla="*/ 2775015 h 4421563"/>
              <a:gd name="connsiteX195" fmla="*/ 816747 w 1740780"/>
              <a:gd name="connsiteY195" fmla="*/ 2766353 h 4421563"/>
              <a:gd name="connsiteX196" fmla="*/ 817985 w 1740780"/>
              <a:gd name="connsiteY196" fmla="*/ 2760167 h 4421563"/>
              <a:gd name="connsiteX197" fmla="*/ 810561 w 1740780"/>
              <a:gd name="connsiteY197" fmla="*/ 2750268 h 4421563"/>
              <a:gd name="connsiteX198" fmla="*/ 811798 w 1740780"/>
              <a:gd name="connsiteY198" fmla="*/ 2740369 h 4421563"/>
              <a:gd name="connsiteX199" fmla="*/ 808086 w 1740780"/>
              <a:gd name="connsiteY199" fmla="*/ 2731708 h 4421563"/>
              <a:gd name="connsiteX200" fmla="*/ 788288 w 1740780"/>
              <a:gd name="connsiteY200" fmla="*/ 2734182 h 4421563"/>
              <a:gd name="connsiteX201" fmla="*/ 772203 w 1740780"/>
              <a:gd name="connsiteY201" fmla="*/ 2740369 h 4421563"/>
              <a:gd name="connsiteX202" fmla="*/ 759829 w 1740780"/>
              <a:gd name="connsiteY202" fmla="*/ 2766353 h 4421563"/>
              <a:gd name="connsiteX203" fmla="*/ 748693 w 1740780"/>
              <a:gd name="connsiteY203" fmla="*/ 2783677 h 4421563"/>
              <a:gd name="connsiteX204" fmla="*/ 736320 w 1740780"/>
              <a:gd name="connsiteY204" fmla="*/ 2814610 h 4421563"/>
              <a:gd name="connsiteX205" fmla="*/ 715285 w 1740780"/>
              <a:gd name="connsiteY205" fmla="*/ 2867816 h 4421563"/>
              <a:gd name="connsiteX206" fmla="*/ 712810 w 1740780"/>
              <a:gd name="connsiteY206" fmla="*/ 2885139 h 4421563"/>
              <a:gd name="connsiteX207" fmla="*/ 707860 w 1740780"/>
              <a:gd name="connsiteY207" fmla="*/ 2893801 h 4421563"/>
              <a:gd name="connsiteX208" fmla="*/ 706623 w 1740780"/>
              <a:gd name="connsiteY208" fmla="*/ 2911124 h 4421563"/>
              <a:gd name="connsiteX209" fmla="*/ 696724 w 1740780"/>
              <a:gd name="connsiteY209" fmla="*/ 2917310 h 4421563"/>
              <a:gd name="connsiteX210" fmla="*/ 558140 w 1740780"/>
              <a:gd name="connsiteY210" fmla="*/ 2907412 h 4421563"/>
              <a:gd name="connsiteX211" fmla="*/ 419556 w 1740780"/>
              <a:gd name="connsiteY211" fmla="*/ 2888852 h 4421563"/>
              <a:gd name="connsiteX212" fmla="*/ 392334 w 1740780"/>
              <a:gd name="connsiteY212" fmla="*/ 2883902 h 4421563"/>
              <a:gd name="connsiteX213" fmla="*/ 361401 w 1740780"/>
              <a:gd name="connsiteY213" fmla="*/ 2860392 h 4421563"/>
              <a:gd name="connsiteX214" fmla="*/ 320568 w 1740780"/>
              <a:gd name="connsiteY214" fmla="*/ 2838120 h 4421563"/>
              <a:gd name="connsiteX215" fmla="*/ 264887 w 1740780"/>
              <a:gd name="connsiteY215" fmla="*/ 2755217 h 4421563"/>
              <a:gd name="connsiteX216" fmla="*/ 153525 w 1740780"/>
              <a:gd name="connsiteY216" fmla="*/ 2584463 h 4421563"/>
              <a:gd name="connsiteX217" fmla="*/ 58249 w 1740780"/>
              <a:gd name="connsiteY217" fmla="*/ 2433506 h 4421563"/>
              <a:gd name="connsiteX218" fmla="*/ 14942 w 1740780"/>
              <a:gd name="connsiteY218" fmla="*/ 2353078 h 4421563"/>
              <a:gd name="connsiteX219" fmla="*/ 93 w 1740780"/>
              <a:gd name="connsiteY219" fmla="*/ 2280074 h 4421563"/>
              <a:gd name="connsiteX220" fmla="*/ 24840 w 1740780"/>
              <a:gd name="connsiteY220" fmla="*/ 2229342 h 4421563"/>
              <a:gd name="connsiteX221" fmla="*/ 55774 w 1740780"/>
              <a:gd name="connsiteY221" fmla="*/ 2215731 h 4421563"/>
              <a:gd name="connsiteX222" fmla="*/ 80521 w 1740780"/>
              <a:gd name="connsiteY222" fmla="*/ 2189747 h 4421563"/>
              <a:gd name="connsiteX223" fmla="*/ 102794 w 1740780"/>
              <a:gd name="connsiteY223" fmla="*/ 2174899 h 4421563"/>
              <a:gd name="connsiteX224" fmla="*/ 183222 w 1740780"/>
              <a:gd name="connsiteY224" fmla="*/ 2101895 h 4421563"/>
              <a:gd name="connsiteX225" fmla="*/ 272311 w 1740780"/>
              <a:gd name="connsiteY225" fmla="*/ 2028891 h 4421563"/>
              <a:gd name="connsiteX226" fmla="*/ 266124 w 1740780"/>
              <a:gd name="connsiteY226" fmla="*/ 1991770 h 4421563"/>
              <a:gd name="connsiteX227" fmla="*/ 350264 w 1740780"/>
              <a:gd name="connsiteY227" fmla="*/ 1844525 h 4421563"/>
              <a:gd name="connsiteX228" fmla="*/ 450490 w 1740780"/>
              <a:gd name="connsiteY228" fmla="*/ 1714603 h 4421563"/>
              <a:gd name="connsiteX229" fmla="*/ 457914 w 1740780"/>
              <a:gd name="connsiteY229" fmla="*/ 1702230 h 4421563"/>
              <a:gd name="connsiteX230" fmla="*/ 462863 w 1740780"/>
              <a:gd name="connsiteY230" fmla="*/ 1670059 h 4421563"/>
              <a:gd name="connsiteX231" fmla="*/ 456677 w 1740780"/>
              <a:gd name="connsiteY231" fmla="*/ 1571070 h 4421563"/>
              <a:gd name="connsiteX232" fmla="*/ 456677 w 1740780"/>
              <a:gd name="connsiteY232" fmla="*/ 1385467 h 4421563"/>
              <a:gd name="connsiteX233" fmla="*/ 461626 w 1740780"/>
              <a:gd name="connsiteY233" fmla="*/ 1314937 h 4421563"/>
              <a:gd name="connsiteX234" fmla="*/ 426980 w 1740780"/>
              <a:gd name="connsiteY234" fmla="*/ 1277817 h 4421563"/>
              <a:gd name="connsiteX235" fmla="*/ 386148 w 1740780"/>
              <a:gd name="connsiteY235" fmla="*/ 1241933 h 4421563"/>
              <a:gd name="connsiteX236" fmla="*/ 377486 w 1740780"/>
              <a:gd name="connsiteY236" fmla="*/ 1224610 h 4421563"/>
              <a:gd name="connsiteX237" fmla="*/ 407183 w 1740780"/>
              <a:gd name="connsiteY237" fmla="*/ 1139233 h 4421563"/>
              <a:gd name="connsiteX238" fmla="*/ 435642 w 1740780"/>
              <a:gd name="connsiteY238" fmla="*/ 1074891 h 4421563"/>
              <a:gd name="connsiteX239" fmla="*/ 445541 w 1740780"/>
              <a:gd name="connsiteY239" fmla="*/ 1016735 h 4421563"/>
              <a:gd name="connsiteX240" fmla="*/ 471525 w 1740780"/>
              <a:gd name="connsiteY240" fmla="*/ 962292 h 4421563"/>
              <a:gd name="connsiteX241" fmla="*/ 482661 w 1740780"/>
              <a:gd name="connsiteY241" fmla="*/ 940019 h 4421563"/>
              <a:gd name="connsiteX242" fmla="*/ 497509 w 1740780"/>
              <a:gd name="connsiteY242" fmla="*/ 926408 h 4421563"/>
              <a:gd name="connsiteX243" fmla="*/ 517307 w 1740780"/>
              <a:gd name="connsiteY243" fmla="*/ 906611 h 4421563"/>
              <a:gd name="connsiteX244" fmla="*/ 537105 w 1740780"/>
              <a:gd name="connsiteY244" fmla="*/ 899187 h 4421563"/>
              <a:gd name="connsiteX245" fmla="*/ 544529 w 1740780"/>
              <a:gd name="connsiteY245" fmla="*/ 889288 h 4421563"/>
              <a:gd name="connsiteX246" fmla="*/ 569276 w 1740780"/>
              <a:gd name="connsiteY246" fmla="*/ 883101 h 4421563"/>
              <a:gd name="connsiteX247" fmla="*/ 590311 w 1740780"/>
              <a:gd name="connsiteY247" fmla="*/ 863303 h 4421563"/>
              <a:gd name="connsiteX248" fmla="*/ 636094 w 1740780"/>
              <a:gd name="connsiteY248" fmla="*/ 863303 h 4421563"/>
              <a:gd name="connsiteX249" fmla="*/ 652180 w 1740780"/>
              <a:gd name="connsiteY249" fmla="*/ 867015 h 4421563"/>
              <a:gd name="connsiteX250" fmla="*/ 658366 w 1740780"/>
              <a:gd name="connsiteY250" fmla="*/ 862066 h 4421563"/>
              <a:gd name="connsiteX251" fmla="*/ 668265 w 1740780"/>
              <a:gd name="connsiteY251" fmla="*/ 854642 h 4421563"/>
              <a:gd name="connsiteX252" fmla="*/ 667028 w 1740780"/>
              <a:gd name="connsiteY252" fmla="*/ 724720 h 4421563"/>
              <a:gd name="connsiteX253" fmla="*/ 683113 w 1740780"/>
              <a:gd name="connsiteY253" fmla="*/ 566339 h 4421563"/>
              <a:gd name="connsiteX254" fmla="*/ 681876 w 1740780"/>
              <a:gd name="connsiteY254" fmla="*/ 480961 h 4421563"/>
              <a:gd name="connsiteX255" fmla="*/ 669502 w 1740780"/>
              <a:gd name="connsiteY255" fmla="*/ 525506 h 4421563"/>
              <a:gd name="connsiteX256" fmla="*/ 684351 w 1740780"/>
              <a:gd name="connsiteY256" fmla="*/ 453739 h 4421563"/>
              <a:gd name="connsiteX257" fmla="*/ 673215 w 1740780"/>
              <a:gd name="connsiteY257" fmla="*/ 420331 h 4421563"/>
              <a:gd name="connsiteX258" fmla="*/ 667028 w 1740780"/>
              <a:gd name="connsiteY258" fmla="*/ 373312 h 4421563"/>
              <a:gd name="connsiteX259" fmla="*/ 648467 w 1740780"/>
              <a:gd name="connsiteY259" fmla="*/ 188946 h 4421563"/>
              <a:gd name="connsiteX260" fmla="*/ 680639 w 1740780"/>
              <a:gd name="connsiteY260" fmla="*/ 89958 h 4421563"/>
              <a:gd name="connsiteX261" fmla="*/ 737557 w 1740780"/>
              <a:gd name="connsiteY261" fmla="*/ 39226 h 4421563"/>
              <a:gd name="connsiteX262" fmla="*/ 808086 w 1740780"/>
              <a:gd name="connsiteY262" fmla="*/ 24378 h 4421563"/>
              <a:gd name="connsiteX263" fmla="*/ 871191 w 1740780"/>
              <a:gd name="connsiteY263"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33498 w 1740780"/>
              <a:gd name="connsiteY56" fmla="*/ 1464304 h 4421563"/>
              <a:gd name="connsiteX57" fmla="*/ 1226725 w 1740780"/>
              <a:gd name="connsiteY57" fmla="*/ 1411918 h 4421563"/>
              <a:gd name="connsiteX58" fmla="*/ 1141000 w 1740780"/>
              <a:gd name="connsiteY58" fmla="*/ 1428586 h 4421563"/>
              <a:gd name="connsiteX59" fmla="*/ 1138248 w 1740780"/>
              <a:gd name="connsiteY59" fmla="*/ 1457160 h 4421563"/>
              <a:gd name="connsiteX60" fmla="*/ 1233498 w 1740780"/>
              <a:gd name="connsiteY60" fmla="*/ 1464304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942986 w 1740780"/>
              <a:gd name="connsiteY71" fmla="*/ 1500023 h 4421563"/>
              <a:gd name="connsiteX72" fmla="*/ 984048 w 1740780"/>
              <a:gd name="connsiteY72" fmla="*/ 1447123 h 4421563"/>
              <a:gd name="connsiteX73" fmla="*/ 1041688 w 1740780"/>
              <a:gd name="connsiteY73" fmla="*/ 1439665 h 4421563"/>
              <a:gd name="connsiteX74" fmla="*/ 1038606 w 1740780"/>
              <a:gd name="connsiteY74" fmla="*/ 1438110 h 4421563"/>
              <a:gd name="connsiteX75" fmla="*/ 1062419 w 1740780"/>
              <a:gd name="connsiteY75" fmla="*/ 1392867 h 4421563"/>
              <a:gd name="connsiteX76" fmla="*/ 1157668 w 1740780"/>
              <a:gd name="connsiteY76" fmla="*/ 1364293 h 4421563"/>
              <a:gd name="connsiteX77" fmla="*/ 1231522 w 1740780"/>
              <a:gd name="connsiteY77" fmla="*/ 1358115 h 4421563"/>
              <a:gd name="connsiteX78" fmla="*/ 1138247 w 1740780"/>
              <a:gd name="connsiteY78" fmla="*/ 826131 h 4421563"/>
              <a:gd name="connsiteX79" fmla="*/ 1112475 w 1740780"/>
              <a:gd name="connsiteY79" fmla="*/ 290409 h 4421563"/>
              <a:gd name="connsiteX80" fmla="*/ 1116187 w 1740780"/>
              <a:gd name="connsiteY80" fmla="*/ 305257 h 4421563"/>
              <a:gd name="connsiteX81" fmla="*/ 1116187 w 1740780"/>
              <a:gd name="connsiteY81" fmla="*/ 295358 h 4421563"/>
              <a:gd name="connsiteX82" fmla="*/ 1112475 w 1740780"/>
              <a:gd name="connsiteY82" fmla="*/ 290409 h 4421563"/>
              <a:gd name="connsiteX83" fmla="*/ 871191 w 1740780"/>
              <a:gd name="connsiteY83" fmla="*/ 868 h 4421563"/>
              <a:gd name="connsiteX84" fmla="*/ 949144 w 1740780"/>
              <a:gd name="connsiteY84" fmla="*/ 24378 h 4421563"/>
              <a:gd name="connsiteX85" fmla="*/ 999876 w 1740780"/>
              <a:gd name="connsiteY85" fmla="*/ 62736 h 4421563"/>
              <a:gd name="connsiteX86" fmla="*/ 1035759 w 1740780"/>
              <a:gd name="connsiteY86" fmla="*/ 99857 h 4421563"/>
              <a:gd name="connsiteX87" fmla="*/ 1045658 w 1740780"/>
              <a:gd name="connsiteY87" fmla="*/ 120892 h 4421563"/>
              <a:gd name="connsiteX88" fmla="*/ 1095152 w 1740780"/>
              <a:gd name="connsiteY88" fmla="*/ 185234 h 4421563"/>
              <a:gd name="connsiteX89" fmla="*/ 1106288 w 1740780"/>
              <a:gd name="connsiteY89" fmla="*/ 218642 h 4421563"/>
              <a:gd name="connsiteX90" fmla="*/ 1093915 w 1740780"/>
              <a:gd name="connsiteY90" fmla="*/ 187709 h 4421563"/>
              <a:gd name="connsiteX91" fmla="*/ 1107526 w 1740780"/>
              <a:gd name="connsiteY91" fmla="*/ 248339 h 4421563"/>
              <a:gd name="connsiteX92" fmla="*/ 1093915 w 1740780"/>
              <a:gd name="connsiteY92" fmla="*/ 198845 h 4421563"/>
              <a:gd name="connsiteX93" fmla="*/ 1076592 w 1740780"/>
              <a:gd name="connsiteY93" fmla="*/ 183997 h 4421563"/>
              <a:gd name="connsiteX94" fmla="*/ 1097627 w 1740780"/>
              <a:gd name="connsiteY94" fmla="*/ 228541 h 4421563"/>
              <a:gd name="connsiteX95" fmla="*/ 1110000 w 1740780"/>
              <a:gd name="connsiteY95" fmla="*/ 273086 h 4421563"/>
              <a:gd name="connsiteX96" fmla="*/ 1127323 w 1740780"/>
              <a:gd name="connsiteY96" fmla="*/ 306494 h 4421563"/>
              <a:gd name="connsiteX97" fmla="*/ 1117424 w 1740780"/>
              <a:gd name="connsiteY97" fmla="*/ 316393 h 4421563"/>
              <a:gd name="connsiteX98" fmla="*/ 1117424 w 1740780"/>
              <a:gd name="connsiteY98" fmla="*/ 333716 h 4421563"/>
              <a:gd name="connsiteX99" fmla="*/ 1117424 w 1740780"/>
              <a:gd name="connsiteY99" fmla="*/ 354751 h 4421563"/>
              <a:gd name="connsiteX100" fmla="*/ 1134747 w 1740780"/>
              <a:gd name="connsiteY100" fmla="*/ 438891 h 4421563"/>
              <a:gd name="connsiteX101" fmla="*/ 1158257 w 1740780"/>
              <a:gd name="connsiteY101" fmla="*/ 579950 h 4421563"/>
              <a:gd name="connsiteX102" fmla="*/ 1237448 w 1740780"/>
              <a:gd name="connsiteY102" fmla="*/ 692549 h 4421563"/>
              <a:gd name="connsiteX103" fmla="*/ 1299315 w 1740780"/>
              <a:gd name="connsiteY103" fmla="*/ 737093 h 4421563"/>
              <a:gd name="connsiteX104" fmla="*/ 1337673 w 1740780"/>
              <a:gd name="connsiteY104" fmla="*/ 737093 h 4421563"/>
              <a:gd name="connsiteX105" fmla="*/ 1379743 w 1740780"/>
              <a:gd name="connsiteY105" fmla="*/ 749467 h 4421563"/>
              <a:gd name="connsiteX106" fmla="*/ 1428000 w 1740780"/>
              <a:gd name="connsiteY106" fmla="*/ 738331 h 4421563"/>
              <a:gd name="connsiteX107" fmla="*/ 1550498 w 1740780"/>
              <a:gd name="connsiteY107" fmla="*/ 780401 h 4421563"/>
              <a:gd name="connsiteX108" fmla="*/ 1629689 w 1740780"/>
              <a:gd name="connsiteY108" fmla="*/ 833607 h 4421563"/>
              <a:gd name="connsiteX109" fmla="*/ 1642062 w 1740780"/>
              <a:gd name="connsiteY109" fmla="*/ 852167 h 4421563"/>
              <a:gd name="connsiteX110" fmla="*/ 1612366 w 1740780"/>
              <a:gd name="connsiteY110" fmla="*/ 915272 h 4421563"/>
              <a:gd name="connsiteX111" fmla="*/ 1634638 w 1740780"/>
              <a:gd name="connsiteY111" fmla="*/ 927646 h 4421563"/>
              <a:gd name="connsiteX112" fmla="*/ 1649486 w 1740780"/>
              <a:gd name="connsiteY112" fmla="*/ 949918 h 4421563"/>
              <a:gd name="connsiteX113" fmla="*/ 1637113 w 1740780"/>
              <a:gd name="connsiteY113" fmla="*/ 1010548 h 4421563"/>
              <a:gd name="connsiteX114" fmla="*/ 1603704 w 1740780"/>
              <a:gd name="connsiteY114" fmla="*/ 1069941 h 4421563"/>
              <a:gd name="connsiteX115" fmla="*/ 1637113 w 1740780"/>
              <a:gd name="connsiteY115" fmla="*/ 1227085 h 4421563"/>
              <a:gd name="connsiteX116" fmla="*/ 1674233 w 1740780"/>
              <a:gd name="connsiteY116" fmla="*/ 1426300 h 4421563"/>
              <a:gd name="connsiteX117" fmla="*/ 1697743 w 1740780"/>
              <a:gd name="connsiteY117" fmla="*/ 1543849 h 4421563"/>
              <a:gd name="connsiteX118" fmla="*/ 1681657 w 1740780"/>
              <a:gd name="connsiteY118" fmla="*/ 1595818 h 4421563"/>
              <a:gd name="connsiteX119" fmla="*/ 1644537 w 1740780"/>
              <a:gd name="connsiteY119" fmla="*/ 1629226 h 4421563"/>
              <a:gd name="connsiteX120" fmla="*/ 1618552 w 1740780"/>
              <a:gd name="connsiteY120" fmla="*/ 1630463 h 4421563"/>
              <a:gd name="connsiteX121" fmla="*/ 1586381 w 1740780"/>
              <a:gd name="connsiteY121" fmla="*/ 1639125 h 4421563"/>
              <a:gd name="connsiteX122" fmla="*/ 1560397 w 1740780"/>
              <a:gd name="connsiteY122" fmla="*/ 1645312 h 4421563"/>
              <a:gd name="connsiteX123" fmla="*/ 1562872 w 1740780"/>
              <a:gd name="connsiteY123" fmla="*/ 1677483 h 4421563"/>
              <a:gd name="connsiteX124" fmla="*/ 1601229 w 1740780"/>
              <a:gd name="connsiteY124" fmla="*/ 1705942 h 4421563"/>
              <a:gd name="connsiteX125" fmla="*/ 1582669 w 1740780"/>
              <a:gd name="connsiteY125" fmla="*/ 1736876 h 4421563"/>
              <a:gd name="connsiteX126" fmla="*/ 1564109 w 1740780"/>
              <a:gd name="connsiteY126" fmla="*/ 1745537 h 4421563"/>
              <a:gd name="connsiteX127" fmla="*/ 1561634 w 1740780"/>
              <a:gd name="connsiteY127" fmla="*/ 1766572 h 4421563"/>
              <a:gd name="connsiteX128" fmla="*/ 1543074 w 1740780"/>
              <a:gd name="connsiteY128" fmla="*/ 1777708 h 4421563"/>
              <a:gd name="connsiteX129" fmla="*/ 1509665 w 1740780"/>
              <a:gd name="connsiteY129" fmla="*/ 1771522 h 4421563"/>
              <a:gd name="connsiteX130" fmla="*/ 1502241 w 1740780"/>
              <a:gd name="connsiteY130" fmla="*/ 1777708 h 4421563"/>
              <a:gd name="connsiteX131" fmla="*/ 1488630 w 1740780"/>
              <a:gd name="connsiteY131" fmla="*/ 1786370 h 4421563"/>
              <a:gd name="connsiteX132" fmla="*/ 1551735 w 1740780"/>
              <a:gd name="connsiteY132" fmla="*/ 1864323 h 4421563"/>
              <a:gd name="connsiteX133" fmla="*/ 1582669 w 1740780"/>
              <a:gd name="connsiteY133" fmla="*/ 1979397 h 4421563"/>
              <a:gd name="connsiteX134" fmla="*/ 1582669 w 1740780"/>
              <a:gd name="connsiteY134" fmla="*/ 2079622 h 4421563"/>
              <a:gd name="connsiteX135" fmla="*/ 1592568 w 1740780"/>
              <a:gd name="connsiteY135" fmla="*/ 2119218 h 4421563"/>
              <a:gd name="connsiteX136" fmla="*/ 1607416 w 1740780"/>
              <a:gd name="connsiteY136" fmla="*/ 2163763 h 4421563"/>
              <a:gd name="connsiteX137" fmla="*/ 1609891 w 1740780"/>
              <a:gd name="connsiteY137" fmla="*/ 2197171 h 4421563"/>
              <a:gd name="connsiteX138" fmla="*/ 1621027 w 1740780"/>
              <a:gd name="connsiteY138" fmla="*/ 2219443 h 4421563"/>
              <a:gd name="connsiteX139" fmla="*/ 1633401 w 1740780"/>
              <a:gd name="connsiteY139" fmla="*/ 2267700 h 4421563"/>
              <a:gd name="connsiteX140" fmla="*/ 1653198 w 1740780"/>
              <a:gd name="connsiteY140" fmla="*/ 2319669 h 4421563"/>
              <a:gd name="connsiteX141" fmla="*/ 1664334 w 1740780"/>
              <a:gd name="connsiteY141" fmla="*/ 2374113 h 4421563"/>
              <a:gd name="connsiteX142" fmla="*/ 1687844 w 1740780"/>
              <a:gd name="connsiteY142" fmla="*/ 2438455 h 4421563"/>
              <a:gd name="connsiteX143" fmla="*/ 1702692 w 1740780"/>
              <a:gd name="connsiteY143" fmla="*/ 2500323 h 4421563"/>
              <a:gd name="connsiteX144" fmla="*/ 1710116 w 1740780"/>
              <a:gd name="connsiteY144" fmla="*/ 2528782 h 4421563"/>
              <a:gd name="connsiteX145" fmla="*/ 1712591 w 1740780"/>
              <a:gd name="connsiteY145" fmla="*/ 2569614 h 4421563"/>
              <a:gd name="connsiteX146" fmla="*/ 1736101 w 1740780"/>
              <a:gd name="connsiteY146" fmla="*/ 2643856 h 4421563"/>
              <a:gd name="connsiteX147" fmla="*/ 1731151 w 1740780"/>
              <a:gd name="connsiteY147" fmla="*/ 2690875 h 4421563"/>
              <a:gd name="connsiteX148" fmla="*/ 1629689 w 1740780"/>
              <a:gd name="connsiteY148" fmla="*/ 2720571 h 4421563"/>
              <a:gd name="connsiteX149" fmla="*/ 1492342 w 1740780"/>
              <a:gd name="connsiteY149" fmla="*/ 2747793 h 4421563"/>
              <a:gd name="connsiteX150" fmla="*/ 1468833 w 1740780"/>
              <a:gd name="connsiteY150" fmla="*/ 2906174 h 4421563"/>
              <a:gd name="connsiteX151" fmla="*/ 1450272 w 1740780"/>
              <a:gd name="connsiteY151" fmla="*/ 3086828 h 4421563"/>
              <a:gd name="connsiteX152" fmla="*/ 1456459 w 1740780"/>
              <a:gd name="connsiteY152" fmla="*/ 3201902 h 4421563"/>
              <a:gd name="connsiteX153" fmla="*/ 1462646 w 1740780"/>
              <a:gd name="connsiteY153" fmla="*/ 3273668 h 4421563"/>
              <a:gd name="connsiteX154" fmla="*/ 1439136 w 1740780"/>
              <a:gd name="connsiteY154" fmla="*/ 3443186 h 4421563"/>
              <a:gd name="connsiteX155" fmla="*/ 1373556 w 1740780"/>
              <a:gd name="connsiteY155" fmla="*/ 3674571 h 4421563"/>
              <a:gd name="connsiteX156" fmla="*/ 1273331 w 1740780"/>
              <a:gd name="connsiteY156" fmla="*/ 3923279 h 4421563"/>
              <a:gd name="connsiteX157" fmla="*/ 1227549 w 1740780"/>
              <a:gd name="connsiteY157" fmla="*/ 4030928 h 4421563"/>
              <a:gd name="connsiteX158" fmla="*/ 1232498 w 1740780"/>
              <a:gd name="connsiteY158" fmla="*/ 4048251 h 4421563"/>
              <a:gd name="connsiteX159" fmla="*/ 1226311 w 1740780"/>
              <a:gd name="connsiteY159" fmla="*/ 4094033 h 4421563"/>
              <a:gd name="connsiteX160" fmla="*/ 1263432 w 1740780"/>
              <a:gd name="connsiteY160" fmla="*/ 4126205 h 4421563"/>
              <a:gd name="connsiteX161" fmla="*/ 1288179 w 1740780"/>
              <a:gd name="connsiteY161" fmla="*/ 4189310 h 4421563"/>
              <a:gd name="connsiteX162" fmla="*/ 1284467 w 1740780"/>
              <a:gd name="connsiteY162" fmla="*/ 4204158 h 4421563"/>
              <a:gd name="connsiteX163" fmla="*/ 1274568 w 1740780"/>
              <a:gd name="connsiteY163" fmla="*/ 4207870 h 4421563"/>
              <a:gd name="connsiteX164" fmla="*/ 1295603 w 1740780"/>
              <a:gd name="connsiteY164" fmla="*/ 4238804 h 4421563"/>
              <a:gd name="connsiteX165" fmla="*/ 1315401 w 1740780"/>
              <a:gd name="connsiteY165" fmla="*/ 4295722 h 4421563"/>
              <a:gd name="connsiteX166" fmla="*/ 1315401 w 1740780"/>
              <a:gd name="connsiteY166" fmla="*/ 4353878 h 4421563"/>
              <a:gd name="connsiteX167" fmla="*/ 1290654 w 1740780"/>
              <a:gd name="connsiteY167" fmla="*/ 4410796 h 4421563"/>
              <a:gd name="connsiteX168" fmla="*/ 1168156 w 1740780"/>
              <a:gd name="connsiteY168" fmla="*/ 4418220 h 4421563"/>
              <a:gd name="connsiteX169" fmla="*/ 1079066 w 1740780"/>
              <a:gd name="connsiteY169" fmla="*/ 4414508 h 4421563"/>
              <a:gd name="connsiteX170" fmla="*/ 1054319 w 1740780"/>
              <a:gd name="connsiteY170" fmla="*/ 4378625 h 4421563"/>
              <a:gd name="connsiteX171" fmla="*/ 1043183 w 1740780"/>
              <a:gd name="connsiteY171" fmla="*/ 4340267 h 4421563"/>
              <a:gd name="connsiteX172" fmla="*/ 1028335 w 1740780"/>
              <a:gd name="connsiteY172" fmla="*/ 4378625 h 4421563"/>
              <a:gd name="connsiteX173" fmla="*/ 987502 w 1740780"/>
              <a:gd name="connsiteY173" fmla="*/ 4410796 h 4421563"/>
              <a:gd name="connsiteX174" fmla="*/ 871191 w 1740780"/>
              <a:gd name="connsiteY174" fmla="*/ 4412033 h 4421563"/>
              <a:gd name="connsiteX175" fmla="*/ 792000 w 1740780"/>
              <a:gd name="connsiteY175" fmla="*/ 4374913 h 4421563"/>
              <a:gd name="connsiteX176" fmla="*/ 773440 w 1740780"/>
              <a:gd name="connsiteY176" fmla="*/ 4300672 h 4421563"/>
              <a:gd name="connsiteX177" fmla="*/ 788288 w 1740780"/>
              <a:gd name="connsiteY177" fmla="*/ 4242516 h 4421563"/>
              <a:gd name="connsiteX178" fmla="*/ 805611 w 1740780"/>
              <a:gd name="connsiteY178" fmla="*/ 4173224 h 4421563"/>
              <a:gd name="connsiteX179" fmla="*/ 799425 w 1740780"/>
              <a:gd name="connsiteY179" fmla="*/ 4141053 h 4421563"/>
              <a:gd name="connsiteX180" fmla="*/ 821697 w 1740780"/>
              <a:gd name="connsiteY180" fmla="*/ 4103932 h 4421563"/>
              <a:gd name="connsiteX181" fmla="*/ 820460 w 1740780"/>
              <a:gd name="connsiteY181" fmla="*/ 4069286 h 4421563"/>
              <a:gd name="connsiteX182" fmla="*/ 850156 w 1740780"/>
              <a:gd name="connsiteY182" fmla="*/ 4022267 h 4421563"/>
              <a:gd name="connsiteX183" fmla="*/ 866242 w 1740780"/>
              <a:gd name="connsiteY183" fmla="*/ 4002469 h 4421563"/>
              <a:gd name="connsiteX184" fmla="*/ 863767 w 1740780"/>
              <a:gd name="connsiteY184" fmla="*/ 3940602 h 4421563"/>
              <a:gd name="connsiteX185" fmla="*/ 879852 w 1740780"/>
              <a:gd name="connsiteY185" fmla="*/ 3904718 h 4421563"/>
              <a:gd name="connsiteX186" fmla="*/ 882327 w 1740780"/>
              <a:gd name="connsiteY186" fmla="*/ 3842851 h 4421563"/>
              <a:gd name="connsiteX187" fmla="*/ 869954 w 1740780"/>
              <a:gd name="connsiteY187" fmla="*/ 3647349 h 4421563"/>
              <a:gd name="connsiteX188" fmla="*/ 892226 w 1740780"/>
              <a:gd name="connsiteY188" fmla="*/ 3381318 h 4421563"/>
              <a:gd name="connsiteX189" fmla="*/ 950382 w 1740780"/>
              <a:gd name="connsiteY189" fmla="*/ 3235310 h 4421563"/>
              <a:gd name="connsiteX190" fmla="*/ 982553 w 1740780"/>
              <a:gd name="connsiteY190" fmla="*/ 3166019 h 4421563"/>
              <a:gd name="connsiteX191" fmla="*/ 961518 w 1740780"/>
              <a:gd name="connsiteY191" fmla="*/ 3049707 h 4421563"/>
              <a:gd name="connsiteX192" fmla="*/ 895938 w 1740780"/>
              <a:gd name="connsiteY192" fmla="*/ 2870291 h 4421563"/>
              <a:gd name="connsiteX193" fmla="*/ 857580 w 1740780"/>
              <a:gd name="connsiteY193" fmla="*/ 2773778 h 4421563"/>
              <a:gd name="connsiteX194" fmla="*/ 829121 w 1740780"/>
              <a:gd name="connsiteY194" fmla="*/ 2775015 h 4421563"/>
              <a:gd name="connsiteX195" fmla="*/ 816747 w 1740780"/>
              <a:gd name="connsiteY195" fmla="*/ 2766353 h 4421563"/>
              <a:gd name="connsiteX196" fmla="*/ 817985 w 1740780"/>
              <a:gd name="connsiteY196" fmla="*/ 2760167 h 4421563"/>
              <a:gd name="connsiteX197" fmla="*/ 810561 w 1740780"/>
              <a:gd name="connsiteY197" fmla="*/ 2750268 h 4421563"/>
              <a:gd name="connsiteX198" fmla="*/ 811798 w 1740780"/>
              <a:gd name="connsiteY198" fmla="*/ 2740369 h 4421563"/>
              <a:gd name="connsiteX199" fmla="*/ 808086 w 1740780"/>
              <a:gd name="connsiteY199" fmla="*/ 2731708 h 4421563"/>
              <a:gd name="connsiteX200" fmla="*/ 788288 w 1740780"/>
              <a:gd name="connsiteY200" fmla="*/ 2734182 h 4421563"/>
              <a:gd name="connsiteX201" fmla="*/ 772203 w 1740780"/>
              <a:gd name="connsiteY201" fmla="*/ 2740369 h 4421563"/>
              <a:gd name="connsiteX202" fmla="*/ 759829 w 1740780"/>
              <a:gd name="connsiteY202" fmla="*/ 2766353 h 4421563"/>
              <a:gd name="connsiteX203" fmla="*/ 748693 w 1740780"/>
              <a:gd name="connsiteY203" fmla="*/ 2783677 h 4421563"/>
              <a:gd name="connsiteX204" fmla="*/ 736320 w 1740780"/>
              <a:gd name="connsiteY204" fmla="*/ 2814610 h 4421563"/>
              <a:gd name="connsiteX205" fmla="*/ 715285 w 1740780"/>
              <a:gd name="connsiteY205" fmla="*/ 2867816 h 4421563"/>
              <a:gd name="connsiteX206" fmla="*/ 712810 w 1740780"/>
              <a:gd name="connsiteY206" fmla="*/ 2885139 h 4421563"/>
              <a:gd name="connsiteX207" fmla="*/ 707860 w 1740780"/>
              <a:gd name="connsiteY207" fmla="*/ 2893801 h 4421563"/>
              <a:gd name="connsiteX208" fmla="*/ 706623 w 1740780"/>
              <a:gd name="connsiteY208" fmla="*/ 2911124 h 4421563"/>
              <a:gd name="connsiteX209" fmla="*/ 696724 w 1740780"/>
              <a:gd name="connsiteY209" fmla="*/ 2917310 h 4421563"/>
              <a:gd name="connsiteX210" fmla="*/ 558140 w 1740780"/>
              <a:gd name="connsiteY210" fmla="*/ 2907412 h 4421563"/>
              <a:gd name="connsiteX211" fmla="*/ 419556 w 1740780"/>
              <a:gd name="connsiteY211" fmla="*/ 2888852 h 4421563"/>
              <a:gd name="connsiteX212" fmla="*/ 392334 w 1740780"/>
              <a:gd name="connsiteY212" fmla="*/ 2883902 h 4421563"/>
              <a:gd name="connsiteX213" fmla="*/ 361401 w 1740780"/>
              <a:gd name="connsiteY213" fmla="*/ 2860392 h 4421563"/>
              <a:gd name="connsiteX214" fmla="*/ 320568 w 1740780"/>
              <a:gd name="connsiteY214" fmla="*/ 2838120 h 4421563"/>
              <a:gd name="connsiteX215" fmla="*/ 264887 w 1740780"/>
              <a:gd name="connsiteY215" fmla="*/ 2755217 h 4421563"/>
              <a:gd name="connsiteX216" fmla="*/ 153525 w 1740780"/>
              <a:gd name="connsiteY216" fmla="*/ 2584463 h 4421563"/>
              <a:gd name="connsiteX217" fmla="*/ 58249 w 1740780"/>
              <a:gd name="connsiteY217" fmla="*/ 2433506 h 4421563"/>
              <a:gd name="connsiteX218" fmla="*/ 14942 w 1740780"/>
              <a:gd name="connsiteY218" fmla="*/ 2353078 h 4421563"/>
              <a:gd name="connsiteX219" fmla="*/ 93 w 1740780"/>
              <a:gd name="connsiteY219" fmla="*/ 2280074 h 4421563"/>
              <a:gd name="connsiteX220" fmla="*/ 24840 w 1740780"/>
              <a:gd name="connsiteY220" fmla="*/ 2229342 h 4421563"/>
              <a:gd name="connsiteX221" fmla="*/ 55774 w 1740780"/>
              <a:gd name="connsiteY221" fmla="*/ 2215731 h 4421563"/>
              <a:gd name="connsiteX222" fmla="*/ 80521 w 1740780"/>
              <a:gd name="connsiteY222" fmla="*/ 2189747 h 4421563"/>
              <a:gd name="connsiteX223" fmla="*/ 102794 w 1740780"/>
              <a:gd name="connsiteY223" fmla="*/ 2174899 h 4421563"/>
              <a:gd name="connsiteX224" fmla="*/ 183222 w 1740780"/>
              <a:gd name="connsiteY224" fmla="*/ 2101895 h 4421563"/>
              <a:gd name="connsiteX225" fmla="*/ 272311 w 1740780"/>
              <a:gd name="connsiteY225" fmla="*/ 2028891 h 4421563"/>
              <a:gd name="connsiteX226" fmla="*/ 266124 w 1740780"/>
              <a:gd name="connsiteY226" fmla="*/ 1991770 h 4421563"/>
              <a:gd name="connsiteX227" fmla="*/ 350264 w 1740780"/>
              <a:gd name="connsiteY227" fmla="*/ 1844525 h 4421563"/>
              <a:gd name="connsiteX228" fmla="*/ 450490 w 1740780"/>
              <a:gd name="connsiteY228" fmla="*/ 1714603 h 4421563"/>
              <a:gd name="connsiteX229" fmla="*/ 457914 w 1740780"/>
              <a:gd name="connsiteY229" fmla="*/ 1702230 h 4421563"/>
              <a:gd name="connsiteX230" fmla="*/ 462863 w 1740780"/>
              <a:gd name="connsiteY230" fmla="*/ 1670059 h 4421563"/>
              <a:gd name="connsiteX231" fmla="*/ 456677 w 1740780"/>
              <a:gd name="connsiteY231" fmla="*/ 1571070 h 4421563"/>
              <a:gd name="connsiteX232" fmla="*/ 456677 w 1740780"/>
              <a:gd name="connsiteY232" fmla="*/ 1385467 h 4421563"/>
              <a:gd name="connsiteX233" fmla="*/ 461626 w 1740780"/>
              <a:gd name="connsiteY233" fmla="*/ 1314937 h 4421563"/>
              <a:gd name="connsiteX234" fmla="*/ 426980 w 1740780"/>
              <a:gd name="connsiteY234" fmla="*/ 1277817 h 4421563"/>
              <a:gd name="connsiteX235" fmla="*/ 386148 w 1740780"/>
              <a:gd name="connsiteY235" fmla="*/ 1241933 h 4421563"/>
              <a:gd name="connsiteX236" fmla="*/ 377486 w 1740780"/>
              <a:gd name="connsiteY236" fmla="*/ 1224610 h 4421563"/>
              <a:gd name="connsiteX237" fmla="*/ 407183 w 1740780"/>
              <a:gd name="connsiteY237" fmla="*/ 1139233 h 4421563"/>
              <a:gd name="connsiteX238" fmla="*/ 435642 w 1740780"/>
              <a:gd name="connsiteY238" fmla="*/ 1074891 h 4421563"/>
              <a:gd name="connsiteX239" fmla="*/ 445541 w 1740780"/>
              <a:gd name="connsiteY239" fmla="*/ 1016735 h 4421563"/>
              <a:gd name="connsiteX240" fmla="*/ 471525 w 1740780"/>
              <a:gd name="connsiteY240" fmla="*/ 962292 h 4421563"/>
              <a:gd name="connsiteX241" fmla="*/ 482661 w 1740780"/>
              <a:gd name="connsiteY241" fmla="*/ 940019 h 4421563"/>
              <a:gd name="connsiteX242" fmla="*/ 497509 w 1740780"/>
              <a:gd name="connsiteY242" fmla="*/ 926408 h 4421563"/>
              <a:gd name="connsiteX243" fmla="*/ 517307 w 1740780"/>
              <a:gd name="connsiteY243" fmla="*/ 906611 h 4421563"/>
              <a:gd name="connsiteX244" fmla="*/ 537105 w 1740780"/>
              <a:gd name="connsiteY244" fmla="*/ 899187 h 4421563"/>
              <a:gd name="connsiteX245" fmla="*/ 544529 w 1740780"/>
              <a:gd name="connsiteY245" fmla="*/ 889288 h 4421563"/>
              <a:gd name="connsiteX246" fmla="*/ 569276 w 1740780"/>
              <a:gd name="connsiteY246" fmla="*/ 883101 h 4421563"/>
              <a:gd name="connsiteX247" fmla="*/ 590311 w 1740780"/>
              <a:gd name="connsiteY247" fmla="*/ 863303 h 4421563"/>
              <a:gd name="connsiteX248" fmla="*/ 636094 w 1740780"/>
              <a:gd name="connsiteY248" fmla="*/ 863303 h 4421563"/>
              <a:gd name="connsiteX249" fmla="*/ 652180 w 1740780"/>
              <a:gd name="connsiteY249" fmla="*/ 867015 h 4421563"/>
              <a:gd name="connsiteX250" fmla="*/ 658366 w 1740780"/>
              <a:gd name="connsiteY250" fmla="*/ 862066 h 4421563"/>
              <a:gd name="connsiteX251" fmla="*/ 668265 w 1740780"/>
              <a:gd name="connsiteY251" fmla="*/ 854642 h 4421563"/>
              <a:gd name="connsiteX252" fmla="*/ 667028 w 1740780"/>
              <a:gd name="connsiteY252" fmla="*/ 724720 h 4421563"/>
              <a:gd name="connsiteX253" fmla="*/ 683113 w 1740780"/>
              <a:gd name="connsiteY253" fmla="*/ 566339 h 4421563"/>
              <a:gd name="connsiteX254" fmla="*/ 681876 w 1740780"/>
              <a:gd name="connsiteY254" fmla="*/ 480961 h 4421563"/>
              <a:gd name="connsiteX255" fmla="*/ 669502 w 1740780"/>
              <a:gd name="connsiteY255" fmla="*/ 525506 h 4421563"/>
              <a:gd name="connsiteX256" fmla="*/ 684351 w 1740780"/>
              <a:gd name="connsiteY256" fmla="*/ 453739 h 4421563"/>
              <a:gd name="connsiteX257" fmla="*/ 673215 w 1740780"/>
              <a:gd name="connsiteY257" fmla="*/ 420331 h 4421563"/>
              <a:gd name="connsiteX258" fmla="*/ 667028 w 1740780"/>
              <a:gd name="connsiteY258" fmla="*/ 373312 h 4421563"/>
              <a:gd name="connsiteX259" fmla="*/ 648467 w 1740780"/>
              <a:gd name="connsiteY259" fmla="*/ 188946 h 4421563"/>
              <a:gd name="connsiteX260" fmla="*/ 680639 w 1740780"/>
              <a:gd name="connsiteY260" fmla="*/ 89958 h 4421563"/>
              <a:gd name="connsiteX261" fmla="*/ 737557 w 1740780"/>
              <a:gd name="connsiteY261" fmla="*/ 39226 h 4421563"/>
              <a:gd name="connsiteX262" fmla="*/ 808086 w 1740780"/>
              <a:gd name="connsiteY262" fmla="*/ 24378 h 4421563"/>
              <a:gd name="connsiteX263" fmla="*/ 871191 w 1740780"/>
              <a:gd name="connsiteY263"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33498 w 1740780"/>
              <a:gd name="connsiteY56" fmla="*/ 1464304 h 4421563"/>
              <a:gd name="connsiteX57" fmla="*/ 1226725 w 1740780"/>
              <a:gd name="connsiteY57" fmla="*/ 1411918 h 4421563"/>
              <a:gd name="connsiteX58" fmla="*/ 1141000 w 1740780"/>
              <a:gd name="connsiteY58" fmla="*/ 1428586 h 4421563"/>
              <a:gd name="connsiteX59" fmla="*/ 1138248 w 1740780"/>
              <a:gd name="connsiteY59" fmla="*/ 1457160 h 4421563"/>
              <a:gd name="connsiteX60" fmla="*/ 1233498 w 1740780"/>
              <a:gd name="connsiteY60" fmla="*/ 1464304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976323 w 1740780"/>
              <a:gd name="connsiteY71" fmla="*/ 1497642 h 4421563"/>
              <a:gd name="connsiteX72" fmla="*/ 984048 w 1740780"/>
              <a:gd name="connsiteY72" fmla="*/ 1447123 h 4421563"/>
              <a:gd name="connsiteX73" fmla="*/ 1041688 w 1740780"/>
              <a:gd name="connsiteY73" fmla="*/ 1439665 h 4421563"/>
              <a:gd name="connsiteX74" fmla="*/ 1038606 w 1740780"/>
              <a:gd name="connsiteY74" fmla="*/ 1438110 h 4421563"/>
              <a:gd name="connsiteX75" fmla="*/ 1062419 w 1740780"/>
              <a:gd name="connsiteY75" fmla="*/ 1392867 h 4421563"/>
              <a:gd name="connsiteX76" fmla="*/ 1157668 w 1740780"/>
              <a:gd name="connsiteY76" fmla="*/ 1364293 h 4421563"/>
              <a:gd name="connsiteX77" fmla="*/ 1231522 w 1740780"/>
              <a:gd name="connsiteY77" fmla="*/ 1358115 h 4421563"/>
              <a:gd name="connsiteX78" fmla="*/ 1138247 w 1740780"/>
              <a:gd name="connsiteY78" fmla="*/ 826131 h 4421563"/>
              <a:gd name="connsiteX79" fmla="*/ 1112475 w 1740780"/>
              <a:gd name="connsiteY79" fmla="*/ 290409 h 4421563"/>
              <a:gd name="connsiteX80" fmla="*/ 1116187 w 1740780"/>
              <a:gd name="connsiteY80" fmla="*/ 305257 h 4421563"/>
              <a:gd name="connsiteX81" fmla="*/ 1116187 w 1740780"/>
              <a:gd name="connsiteY81" fmla="*/ 295358 h 4421563"/>
              <a:gd name="connsiteX82" fmla="*/ 1112475 w 1740780"/>
              <a:gd name="connsiteY82" fmla="*/ 290409 h 4421563"/>
              <a:gd name="connsiteX83" fmla="*/ 871191 w 1740780"/>
              <a:gd name="connsiteY83" fmla="*/ 868 h 4421563"/>
              <a:gd name="connsiteX84" fmla="*/ 949144 w 1740780"/>
              <a:gd name="connsiteY84" fmla="*/ 24378 h 4421563"/>
              <a:gd name="connsiteX85" fmla="*/ 999876 w 1740780"/>
              <a:gd name="connsiteY85" fmla="*/ 62736 h 4421563"/>
              <a:gd name="connsiteX86" fmla="*/ 1035759 w 1740780"/>
              <a:gd name="connsiteY86" fmla="*/ 99857 h 4421563"/>
              <a:gd name="connsiteX87" fmla="*/ 1045658 w 1740780"/>
              <a:gd name="connsiteY87" fmla="*/ 120892 h 4421563"/>
              <a:gd name="connsiteX88" fmla="*/ 1095152 w 1740780"/>
              <a:gd name="connsiteY88" fmla="*/ 185234 h 4421563"/>
              <a:gd name="connsiteX89" fmla="*/ 1106288 w 1740780"/>
              <a:gd name="connsiteY89" fmla="*/ 218642 h 4421563"/>
              <a:gd name="connsiteX90" fmla="*/ 1093915 w 1740780"/>
              <a:gd name="connsiteY90" fmla="*/ 187709 h 4421563"/>
              <a:gd name="connsiteX91" fmla="*/ 1107526 w 1740780"/>
              <a:gd name="connsiteY91" fmla="*/ 248339 h 4421563"/>
              <a:gd name="connsiteX92" fmla="*/ 1093915 w 1740780"/>
              <a:gd name="connsiteY92" fmla="*/ 198845 h 4421563"/>
              <a:gd name="connsiteX93" fmla="*/ 1076592 w 1740780"/>
              <a:gd name="connsiteY93" fmla="*/ 183997 h 4421563"/>
              <a:gd name="connsiteX94" fmla="*/ 1097627 w 1740780"/>
              <a:gd name="connsiteY94" fmla="*/ 228541 h 4421563"/>
              <a:gd name="connsiteX95" fmla="*/ 1110000 w 1740780"/>
              <a:gd name="connsiteY95" fmla="*/ 273086 h 4421563"/>
              <a:gd name="connsiteX96" fmla="*/ 1127323 w 1740780"/>
              <a:gd name="connsiteY96" fmla="*/ 306494 h 4421563"/>
              <a:gd name="connsiteX97" fmla="*/ 1117424 w 1740780"/>
              <a:gd name="connsiteY97" fmla="*/ 316393 h 4421563"/>
              <a:gd name="connsiteX98" fmla="*/ 1117424 w 1740780"/>
              <a:gd name="connsiteY98" fmla="*/ 333716 h 4421563"/>
              <a:gd name="connsiteX99" fmla="*/ 1117424 w 1740780"/>
              <a:gd name="connsiteY99" fmla="*/ 354751 h 4421563"/>
              <a:gd name="connsiteX100" fmla="*/ 1134747 w 1740780"/>
              <a:gd name="connsiteY100" fmla="*/ 438891 h 4421563"/>
              <a:gd name="connsiteX101" fmla="*/ 1158257 w 1740780"/>
              <a:gd name="connsiteY101" fmla="*/ 579950 h 4421563"/>
              <a:gd name="connsiteX102" fmla="*/ 1237448 w 1740780"/>
              <a:gd name="connsiteY102" fmla="*/ 692549 h 4421563"/>
              <a:gd name="connsiteX103" fmla="*/ 1299315 w 1740780"/>
              <a:gd name="connsiteY103" fmla="*/ 737093 h 4421563"/>
              <a:gd name="connsiteX104" fmla="*/ 1337673 w 1740780"/>
              <a:gd name="connsiteY104" fmla="*/ 737093 h 4421563"/>
              <a:gd name="connsiteX105" fmla="*/ 1379743 w 1740780"/>
              <a:gd name="connsiteY105" fmla="*/ 749467 h 4421563"/>
              <a:gd name="connsiteX106" fmla="*/ 1428000 w 1740780"/>
              <a:gd name="connsiteY106" fmla="*/ 738331 h 4421563"/>
              <a:gd name="connsiteX107" fmla="*/ 1550498 w 1740780"/>
              <a:gd name="connsiteY107" fmla="*/ 780401 h 4421563"/>
              <a:gd name="connsiteX108" fmla="*/ 1629689 w 1740780"/>
              <a:gd name="connsiteY108" fmla="*/ 833607 h 4421563"/>
              <a:gd name="connsiteX109" fmla="*/ 1642062 w 1740780"/>
              <a:gd name="connsiteY109" fmla="*/ 852167 h 4421563"/>
              <a:gd name="connsiteX110" fmla="*/ 1612366 w 1740780"/>
              <a:gd name="connsiteY110" fmla="*/ 915272 h 4421563"/>
              <a:gd name="connsiteX111" fmla="*/ 1634638 w 1740780"/>
              <a:gd name="connsiteY111" fmla="*/ 927646 h 4421563"/>
              <a:gd name="connsiteX112" fmla="*/ 1649486 w 1740780"/>
              <a:gd name="connsiteY112" fmla="*/ 949918 h 4421563"/>
              <a:gd name="connsiteX113" fmla="*/ 1637113 w 1740780"/>
              <a:gd name="connsiteY113" fmla="*/ 1010548 h 4421563"/>
              <a:gd name="connsiteX114" fmla="*/ 1603704 w 1740780"/>
              <a:gd name="connsiteY114" fmla="*/ 1069941 h 4421563"/>
              <a:gd name="connsiteX115" fmla="*/ 1637113 w 1740780"/>
              <a:gd name="connsiteY115" fmla="*/ 1227085 h 4421563"/>
              <a:gd name="connsiteX116" fmla="*/ 1674233 w 1740780"/>
              <a:gd name="connsiteY116" fmla="*/ 1426300 h 4421563"/>
              <a:gd name="connsiteX117" fmla="*/ 1697743 w 1740780"/>
              <a:gd name="connsiteY117" fmla="*/ 1543849 h 4421563"/>
              <a:gd name="connsiteX118" fmla="*/ 1681657 w 1740780"/>
              <a:gd name="connsiteY118" fmla="*/ 1595818 h 4421563"/>
              <a:gd name="connsiteX119" fmla="*/ 1644537 w 1740780"/>
              <a:gd name="connsiteY119" fmla="*/ 1629226 h 4421563"/>
              <a:gd name="connsiteX120" fmla="*/ 1618552 w 1740780"/>
              <a:gd name="connsiteY120" fmla="*/ 1630463 h 4421563"/>
              <a:gd name="connsiteX121" fmla="*/ 1586381 w 1740780"/>
              <a:gd name="connsiteY121" fmla="*/ 1639125 h 4421563"/>
              <a:gd name="connsiteX122" fmla="*/ 1560397 w 1740780"/>
              <a:gd name="connsiteY122" fmla="*/ 1645312 h 4421563"/>
              <a:gd name="connsiteX123" fmla="*/ 1562872 w 1740780"/>
              <a:gd name="connsiteY123" fmla="*/ 1677483 h 4421563"/>
              <a:gd name="connsiteX124" fmla="*/ 1601229 w 1740780"/>
              <a:gd name="connsiteY124" fmla="*/ 1705942 h 4421563"/>
              <a:gd name="connsiteX125" fmla="*/ 1582669 w 1740780"/>
              <a:gd name="connsiteY125" fmla="*/ 1736876 h 4421563"/>
              <a:gd name="connsiteX126" fmla="*/ 1564109 w 1740780"/>
              <a:gd name="connsiteY126" fmla="*/ 1745537 h 4421563"/>
              <a:gd name="connsiteX127" fmla="*/ 1561634 w 1740780"/>
              <a:gd name="connsiteY127" fmla="*/ 1766572 h 4421563"/>
              <a:gd name="connsiteX128" fmla="*/ 1543074 w 1740780"/>
              <a:gd name="connsiteY128" fmla="*/ 1777708 h 4421563"/>
              <a:gd name="connsiteX129" fmla="*/ 1509665 w 1740780"/>
              <a:gd name="connsiteY129" fmla="*/ 1771522 h 4421563"/>
              <a:gd name="connsiteX130" fmla="*/ 1502241 w 1740780"/>
              <a:gd name="connsiteY130" fmla="*/ 1777708 h 4421563"/>
              <a:gd name="connsiteX131" fmla="*/ 1488630 w 1740780"/>
              <a:gd name="connsiteY131" fmla="*/ 1786370 h 4421563"/>
              <a:gd name="connsiteX132" fmla="*/ 1551735 w 1740780"/>
              <a:gd name="connsiteY132" fmla="*/ 1864323 h 4421563"/>
              <a:gd name="connsiteX133" fmla="*/ 1582669 w 1740780"/>
              <a:gd name="connsiteY133" fmla="*/ 1979397 h 4421563"/>
              <a:gd name="connsiteX134" fmla="*/ 1582669 w 1740780"/>
              <a:gd name="connsiteY134" fmla="*/ 2079622 h 4421563"/>
              <a:gd name="connsiteX135" fmla="*/ 1592568 w 1740780"/>
              <a:gd name="connsiteY135" fmla="*/ 2119218 h 4421563"/>
              <a:gd name="connsiteX136" fmla="*/ 1607416 w 1740780"/>
              <a:gd name="connsiteY136" fmla="*/ 2163763 h 4421563"/>
              <a:gd name="connsiteX137" fmla="*/ 1609891 w 1740780"/>
              <a:gd name="connsiteY137" fmla="*/ 2197171 h 4421563"/>
              <a:gd name="connsiteX138" fmla="*/ 1621027 w 1740780"/>
              <a:gd name="connsiteY138" fmla="*/ 2219443 h 4421563"/>
              <a:gd name="connsiteX139" fmla="*/ 1633401 w 1740780"/>
              <a:gd name="connsiteY139" fmla="*/ 2267700 h 4421563"/>
              <a:gd name="connsiteX140" fmla="*/ 1653198 w 1740780"/>
              <a:gd name="connsiteY140" fmla="*/ 2319669 h 4421563"/>
              <a:gd name="connsiteX141" fmla="*/ 1664334 w 1740780"/>
              <a:gd name="connsiteY141" fmla="*/ 2374113 h 4421563"/>
              <a:gd name="connsiteX142" fmla="*/ 1687844 w 1740780"/>
              <a:gd name="connsiteY142" fmla="*/ 2438455 h 4421563"/>
              <a:gd name="connsiteX143" fmla="*/ 1702692 w 1740780"/>
              <a:gd name="connsiteY143" fmla="*/ 2500323 h 4421563"/>
              <a:gd name="connsiteX144" fmla="*/ 1710116 w 1740780"/>
              <a:gd name="connsiteY144" fmla="*/ 2528782 h 4421563"/>
              <a:gd name="connsiteX145" fmla="*/ 1712591 w 1740780"/>
              <a:gd name="connsiteY145" fmla="*/ 2569614 h 4421563"/>
              <a:gd name="connsiteX146" fmla="*/ 1736101 w 1740780"/>
              <a:gd name="connsiteY146" fmla="*/ 2643856 h 4421563"/>
              <a:gd name="connsiteX147" fmla="*/ 1731151 w 1740780"/>
              <a:gd name="connsiteY147" fmla="*/ 2690875 h 4421563"/>
              <a:gd name="connsiteX148" fmla="*/ 1629689 w 1740780"/>
              <a:gd name="connsiteY148" fmla="*/ 2720571 h 4421563"/>
              <a:gd name="connsiteX149" fmla="*/ 1492342 w 1740780"/>
              <a:gd name="connsiteY149" fmla="*/ 2747793 h 4421563"/>
              <a:gd name="connsiteX150" fmla="*/ 1468833 w 1740780"/>
              <a:gd name="connsiteY150" fmla="*/ 2906174 h 4421563"/>
              <a:gd name="connsiteX151" fmla="*/ 1450272 w 1740780"/>
              <a:gd name="connsiteY151" fmla="*/ 3086828 h 4421563"/>
              <a:gd name="connsiteX152" fmla="*/ 1456459 w 1740780"/>
              <a:gd name="connsiteY152" fmla="*/ 3201902 h 4421563"/>
              <a:gd name="connsiteX153" fmla="*/ 1462646 w 1740780"/>
              <a:gd name="connsiteY153" fmla="*/ 3273668 h 4421563"/>
              <a:gd name="connsiteX154" fmla="*/ 1439136 w 1740780"/>
              <a:gd name="connsiteY154" fmla="*/ 3443186 h 4421563"/>
              <a:gd name="connsiteX155" fmla="*/ 1373556 w 1740780"/>
              <a:gd name="connsiteY155" fmla="*/ 3674571 h 4421563"/>
              <a:gd name="connsiteX156" fmla="*/ 1273331 w 1740780"/>
              <a:gd name="connsiteY156" fmla="*/ 3923279 h 4421563"/>
              <a:gd name="connsiteX157" fmla="*/ 1227549 w 1740780"/>
              <a:gd name="connsiteY157" fmla="*/ 4030928 h 4421563"/>
              <a:gd name="connsiteX158" fmla="*/ 1232498 w 1740780"/>
              <a:gd name="connsiteY158" fmla="*/ 4048251 h 4421563"/>
              <a:gd name="connsiteX159" fmla="*/ 1226311 w 1740780"/>
              <a:gd name="connsiteY159" fmla="*/ 4094033 h 4421563"/>
              <a:gd name="connsiteX160" fmla="*/ 1263432 w 1740780"/>
              <a:gd name="connsiteY160" fmla="*/ 4126205 h 4421563"/>
              <a:gd name="connsiteX161" fmla="*/ 1288179 w 1740780"/>
              <a:gd name="connsiteY161" fmla="*/ 4189310 h 4421563"/>
              <a:gd name="connsiteX162" fmla="*/ 1284467 w 1740780"/>
              <a:gd name="connsiteY162" fmla="*/ 4204158 h 4421563"/>
              <a:gd name="connsiteX163" fmla="*/ 1274568 w 1740780"/>
              <a:gd name="connsiteY163" fmla="*/ 4207870 h 4421563"/>
              <a:gd name="connsiteX164" fmla="*/ 1295603 w 1740780"/>
              <a:gd name="connsiteY164" fmla="*/ 4238804 h 4421563"/>
              <a:gd name="connsiteX165" fmla="*/ 1315401 w 1740780"/>
              <a:gd name="connsiteY165" fmla="*/ 4295722 h 4421563"/>
              <a:gd name="connsiteX166" fmla="*/ 1315401 w 1740780"/>
              <a:gd name="connsiteY166" fmla="*/ 4353878 h 4421563"/>
              <a:gd name="connsiteX167" fmla="*/ 1290654 w 1740780"/>
              <a:gd name="connsiteY167" fmla="*/ 4410796 h 4421563"/>
              <a:gd name="connsiteX168" fmla="*/ 1168156 w 1740780"/>
              <a:gd name="connsiteY168" fmla="*/ 4418220 h 4421563"/>
              <a:gd name="connsiteX169" fmla="*/ 1079066 w 1740780"/>
              <a:gd name="connsiteY169" fmla="*/ 4414508 h 4421563"/>
              <a:gd name="connsiteX170" fmla="*/ 1054319 w 1740780"/>
              <a:gd name="connsiteY170" fmla="*/ 4378625 h 4421563"/>
              <a:gd name="connsiteX171" fmla="*/ 1043183 w 1740780"/>
              <a:gd name="connsiteY171" fmla="*/ 4340267 h 4421563"/>
              <a:gd name="connsiteX172" fmla="*/ 1028335 w 1740780"/>
              <a:gd name="connsiteY172" fmla="*/ 4378625 h 4421563"/>
              <a:gd name="connsiteX173" fmla="*/ 987502 w 1740780"/>
              <a:gd name="connsiteY173" fmla="*/ 4410796 h 4421563"/>
              <a:gd name="connsiteX174" fmla="*/ 871191 w 1740780"/>
              <a:gd name="connsiteY174" fmla="*/ 4412033 h 4421563"/>
              <a:gd name="connsiteX175" fmla="*/ 792000 w 1740780"/>
              <a:gd name="connsiteY175" fmla="*/ 4374913 h 4421563"/>
              <a:gd name="connsiteX176" fmla="*/ 773440 w 1740780"/>
              <a:gd name="connsiteY176" fmla="*/ 4300672 h 4421563"/>
              <a:gd name="connsiteX177" fmla="*/ 788288 w 1740780"/>
              <a:gd name="connsiteY177" fmla="*/ 4242516 h 4421563"/>
              <a:gd name="connsiteX178" fmla="*/ 805611 w 1740780"/>
              <a:gd name="connsiteY178" fmla="*/ 4173224 h 4421563"/>
              <a:gd name="connsiteX179" fmla="*/ 799425 w 1740780"/>
              <a:gd name="connsiteY179" fmla="*/ 4141053 h 4421563"/>
              <a:gd name="connsiteX180" fmla="*/ 821697 w 1740780"/>
              <a:gd name="connsiteY180" fmla="*/ 4103932 h 4421563"/>
              <a:gd name="connsiteX181" fmla="*/ 820460 w 1740780"/>
              <a:gd name="connsiteY181" fmla="*/ 4069286 h 4421563"/>
              <a:gd name="connsiteX182" fmla="*/ 850156 w 1740780"/>
              <a:gd name="connsiteY182" fmla="*/ 4022267 h 4421563"/>
              <a:gd name="connsiteX183" fmla="*/ 866242 w 1740780"/>
              <a:gd name="connsiteY183" fmla="*/ 4002469 h 4421563"/>
              <a:gd name="connsiteX184" fmla="*/ 863767 w 1740780"/>
              <a:gd name="connsiteY184" fmla="*/ 3940602 h 4421563"/>
              <a:gd name="connsiteX185" fmla="*/ 879852 w 1740780"/>
              <a:gd name="connsiteY185" fmla="*/ 3904718 h 4421563"/>
              <a:gd name="connsiteX186" fmla="*/ 882327 w 1740780"/>
              <a:gd name="connsiteY186" fmla="*/ 3842851 h 4421563"/>
              <a:gd name="connsiteX187" fmla="*/ 869954 w 1740780"/>
              <a:gd name="connsiteY187" fmla="*/ 3647349 h 4421563"/>
              <a:gd name="connsiteX188" fmla="*/ 892226 w 1740780"/>
              <a:gd name="connsiteY188" fmla="*/ 3381318 h 4421563"/>
              <a:gd name="connsiteX189" fmla="*/ 950382 w 1740780"/>
              <a:gd name="connsiteY189" fmla="*/ 3235310 h 4421563"/>
              <a:gd name="connsiteX190" fmla="*/ 982553 w 1740780"/>
              <a:gd name="connsiteY190" fmla="*/ 3166019 h 4421563"/>
              <a:gd name="connsiteX191" fmla="*/ 961518 w 1740780"/>
              <a:gd name="connsiteY191" fmla="*/ 3049707 h 4421563"/>
              <a:gd name="connsiteX192" fmla="*/ 895938 w 1740780"/>
              <a:gd name="connsiteY192" fmla="*/ 2870291 h 4421563"/>
              <a:gd name="connsiteX193" fmla="*/ 857580 w 1740780"/>
              <a:gd name="connsiteY193" fmla="*/ 2773778 h 4421563"/>
              <a:gd name="connsiteX194" fmla="*/ 829121 w 1740780"/>
              <a:gd name="connsiteY194" fmla="*/ 2775015 h 4421563"/>
              <a:gd name="connsiteX195" fmla="*/ 816747 w 1740780"/>
              <a:gd name="connsiteY195" fmla="*/ 2766353 h 4421563"/>
              <a:gd name="connsiteX196" fmla="*/ 817985 w 1740780"/>
              <a:gd name="connsiteY196" fmla="*/ 2760167 h 4421563"/>
              <a:gd name="connsiteX197" fmla="*/ 810561 w 1740780"/>
              <a:gd name="connsiteY197" fmla="*/ 2750268 h 4421563"/>
              <a:gd name="connsiteX198" fmla="*/ 811798 w 1740780"/>
              <a:gd name="connsiteY198" fmla="*/ 2740369 h 4421563"/>
              <a:gd name="connsiteX199" fmla="*/ 808086 w 1740780"/>
              <a:gd name="connsiteY199" fmla="*/ 2731708 h 4421563"/>
              <a:gd name="connsiteX200" fmla="*/ 788288 w 1740780"/>
              <a:gd name="connsiteY200" fmla="*/ 2734182 h 4421563"/>
              <a:gd name="connsiteX201" fmla="*/ 772203 w 1740780"/>
              <a:gd name="connsiteY201" fmla="*/ 2740369 h 4421563"/>
              <a:gd name="connsiteX202" fmla="*/ 759829 w 1740780"/>
              <a:gd name="connsiteY202" fmla="*/ 2766353 h 4421563"/>
              <a:gd name="connsiteX203" fmla="*/ 748693 w 1740780"/>
              <a:gd name="connsiteY203" fmla="*/ 2783677 h 4421563"/>
              <a:gd name="connsiteX204" fmla="*/ 736320 w 1740780"/>
              <a:gd name="connsiteY204" fmla="*/ 2814610 h 4421563"/>
              <a:gd name="connsiteX205" fmla="*/ 715285 w 1740780"/>
              <a:gd name="connsiteY205" fmla="*/ 2867816 h 4421563"/>
              <a:gd name="connsiteX206" fmla="*/ 712810 w 1740780"/>
              <a:gd name="connsiteY206" fmla="*/ 2885139 h 4421563"/>
              <a:gd name="connsiteX207" fmla="*/ 707860 w 1740780"/>
              <a:gd name="connsiteY207" fmla="*/ 2893801 h 4421563"/>
              <a:gd name="connsiteX208" fmla="*/ 706623 w 1740780"/>
              <a:gd name="connsiteY208" fmla="*/ 2911124 h 4421563"/>
              <a:gd name="connsiteX209" fmla="*/ 696724 w 1740780"/>
              <a:gd name="connsiteY209" fmla="*/ 2917310 h 4421563"/>
              <a:gd name="connsiteX210" fmla="*/ 558140 w 1740780"/>
              <a:gd name="connsiteY210" fmla="*/ 2907412 h 4421563"/>
              <a:gd name="connsiteX211" fmla="*/ 419556 w 1740780"/>
              <a:gd name="connsiteY211" fmla="*/ 2888852 h 4421563"/>
              <a:gd name="connsiteX212" fmla="*/ 392334 w 1740780"/>
              <a:gd name="connsiteY212" fmla="*/ 2883902 h 4421563"/>
              <a:gd name="connsiteX213" fmla="*/ 361401 w 1740780"/>
              <a:gd name="connsiteY213" fmla="*/ 2860392 h 4421563"/>
              <a:gd name="connsiteX214" fmla="*/ 320568 w 1740780"/>
              <a:gd name="connsiteY214" fmla="*/ 2838120 h 4421563"/>
              <a:gd name="connsiteX215" fmla="*/ 264887 w 1740780"/>
              <a:gd name="connsiteY215" fmla="*/ 2755217 h 4421563"/>
              <a:gd name="connsiteX216" fmla="*/ 153525 w 1740780"/>
              <a:gd name="connsiteY216" fmla="*/ 2584463 h 4421563"/>
              <a:gd name="connsiteX217" fmla="*/ 58249 w 1740780"/>
              <a:gd name="connsiteY217" fmla="*/ 2433506 h 4421563"/>
              <a:gd name="connsiteX218" fmla="*/ 14942 w 1740780"/>
              <a:gd name="connsiteY218" fmla="*/ 2353078 h 4421563"/>
              <a:gd name="connsiteX219" fmla="*/ 93 w 1740780"/>
              <a:gd name="connsiteY219" fmla="*/ 2280074 h 4421563"/>
              <a:gd name="connsiteX220" fmla="*/ 24840 w 1740780"/>
              <a:gd name="connsiteY220" fmla="*/ 2229342 h 4421563"/>
              <a:gd name="connsiteX221" fmla="*/ 55774 w 1740780"/>
              <a:gd name="connsiteY221" fmla="*/ 2215731 h 4421563"/>
              <a:gd name="connsiteX222" fmla="*/ 80521 w 1740780"/>
              <a:gd name="connsiteY222" fmla="*/ 2189747 h 4421563"/>
              <a:gd name="connsiteX223" fmla="*/ 102794 w 1740780"/>
              <a:gd name="connsiteY223" fmla="*/ 2174899 h 4421563"/>
              <a:gd name="connsiteX224" fmla="*/ 183222 w 1740780"/>
              <a:gd name="connsiteY224" fmla="*/ 2101895 h 4421563"/>
              <a:gd name="connsiteX225" fmla="*/ 272311 w 1740780"/>
              <a:gd name="connsiteY225" fmla="*/ 2028891 h 4421563"/>
              <a:gd name="connsiteX226" fmla="*/ 266124 w 1740780"/>
              <a:gd name="connsiteY226" fmla="*/ 1991770 h 4421563"/>
              <a:gd name="connsiteX227" fmla="*/ 350264 w 1740780"/>
              <a:gd name="connsiteY227" fmla="*/ 1844525 h 4421563"/>
              <a:gd name="connsiteX228" fmla="*/ 450490 w 1740780"/>
              <a:gd name="connsiteY228" fmla="*/ 1714603 h 4421563"/>
              <a:gd name="connsiteX229" fmla="*/ 457914 w 1740780"/>
              <a:gd name="connsiteY229" fmla="*/ 1702230 h 4421563"/>
              <a:gd name="connsiteX230" fmla="*/ 462863 w 1740780"/>
              <a:gd name="connsiteY230" fmla="*/ 1670059 h 4421563"/>
              <a:gd name="connsiteX231" fmla="*/ 456677 w 1740780"/>
              <a:gd name="connsiteY231" fmla="*/ 1571070 h 4421563"/>
              <a:gd name="connsiteX232" fmla="*/ 456677 w 1740780"/>
              <a:gd name="connsiteY232" fmla="*/ 1385467 h 4421563"/>
              <a:gd name="connsiteX233" fmla="*/ 461626 w 1740780"/>
              <a:gd name="connsiteY233" fmla="*/ 1314937 h 4421563"/>
              <a:gd name="connsiteX234" fmla="*/ 426980 w 1740780"/>
              <a:gd name="connsiteY234" fmla="*/ 1277817 h 4421563"/>
              <a:gd name="connsiteX235" fmla="*/ 386148 w 1740780"/>
              <a:gd name="connsiteY235" fmla="*/ 1241933 h 4421563"/>
              <a:gd name="connsiteX236" fmla="*/ 377486 w 1740780"/>
              <a:gd name="connsiteY236" fmla="*/ 1224610 h 4421563"/>
              <a:gd name="connsiteX237" fmla="*/ 407183 w 1740780"/>
              <a:gd name="connsiteY237" fmla="*/ 1139233 h 4421563"/>
              <a:gd name="connsiteX238" fmla="*/ 435642 w 1740780"/>
              <a:gd name="connsiteY238" fmla="*/ 1074891 h 4421563"/>
              <a:gd name="connsiteX239" fmla="*/ 445541 w 1740780"/>
              <a:gd name="connsiteY239" fmla="*/ 1016735 h 4421563"/>
              <a:gd name="connsiteX240" fmla="*/ 471525 w 1740780"/>
              <a:gd name="connsiteY240" fmla="*/ 962292 h 4421563"/>
              <a:gd name="connsiteX241" fmla="*/ 482661 w 1740780"/>
              <a:gd name="connsiteY241" fmla="*/ 940019 h 4421563"/>
              <a:gd name="connsiteX242" fmla="*/ 497509 w 1740780"/>
              <a:gd name="connsiteY242" fmla="*/ 926408 h 4421563"/>
              <a:gd name="connsiteX243" fmla="*/ 517307 w 1740780"/>
              <a:gd name="connsiteY243" fmla="*/ 906611 h 4421563"/>
              <a:gd name="connsiteX244" fmla="*/ 537105 w 1740780"/>
              <a:gd name="connsiteY244" fmla="*/ 899187 h 4421563"/>
              <a:gd name="connsiteX245" fmla="*/ 544529 w 1740780"/>
              <a:gd name="connsiteY245" fmla="*/ 889288 h 4421563"/>
              <a:gd name="connsiteX246" fmla="*/ 569276 w 1740780"/>
              <a:gd name="connsiteY246" fmla="*/ 883101 h 4421563"/>
              <a:gd name="connsiteX247" fmla="*/ 590311 w 1740780"/>
              <a:gd name="connsiteY247" fmla="*/ 863303 h 4421563"/>
              <a:gd name="connsiteX248" fmla="*/ 636094 w 1740780"/>
              <a:gd name="connsiteY248" fmla="*/ 863303 h 4421563"/>
              <a:gd name="connsiteX249" fmla="*/ 652180 w 1740780"/>
              <a:gd name="connsiteY249" fmla="*/ 867015 h 4421563"/>
              <a:gd name="connsiteX250" fmla="*/ 658366 w 1740780"/>
              <a:gd name="connsiteY250" fmla="*/ 862066 h 4421563"/>
              <a:gd name="connsiteX251" fmla="*/ 668265 w 1740780"/>
              <a:gd name="connsiteY251" fmla="*/ 854642 h 4421563"/>
              <a:gd name="connsiteX252" fmla="*/ 667028 w 1740780"/>
              <a:gd name="connsiteY252" fmla="*/ 724720 h 4421563"/>
              <a:gd name="connsiteX253" fmla="*/ 683113 w 1740780"/>
              <a:gd name="connsiteY253" fmla="*/ 566339 h 4421563"/>
              <a:gd name="connsiteX254" fmla="*/ 681876 w 1740780"/>
              <a:gd name="connsiteY254" fmla="*/ 480961 h 4421563"/>
              <a:gd name="connsiteX255" fmla="*/ 669502 w 1740780"/>
              <a:gd name="connsiteY255" fmla="*/ 525506 h 4421563"/>
              <a:gd name="connsiteX256" fmla="*/ 684351 w 1740780"/>
              <a:gd name="connsiteY256" fmla="*/ 453739 h 4421563"/>
              <a:gd name="connsiteX257" fmla="*/ 673215 w 1740780"/>
              <a:gd name="connsiteY257" fmla="*/ 420331 h 4421563"/>
              <a:gd name="connsiteX258" fmla="*/ 667028 w 1740780"/>
              <a:gd name="connsiteY258" fmla="*/ 373312 h 4421563"/>
              <a:gd name="connsiteX259" fmla="*/ 648467 w 1740780"/>
              <a:gd name="connsiteY259" fmla="*/ 188946 h 4421563"/>
              <a:gd name="connsiteX260" fmla="*/ 680639 w 1740780"/>
              <a:gd name="connsiteY260" fmla="*/ 89958 h 4421563"/>
              <a:gd name="connsiteX261" fmla="*/ 737557 w 1740780"/>
              <a:gd name="connsiteY261" fmla="*/ 39226 h 4421563"/>
              <a:gd name="connsiteX262" fmla="*/ 808086 w 1740780"/>
              <a:gd name="connsiteY262" fmla="*/ 24378 h 4421563"/>
              <a:gd name="connsiteX263" fmla="*/ 871191 w 1740780"/>
              <a:gd name="connsiteY263"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33498 w 1740780"/>
              <a:gd name="connsiteY56" fmla="*/ 1464304 h 4421563"/>
              <a:gd name="connsiteX57" fmla="*/ 1226725 w 1740780"/>
              <a:gd name="connsiteY57" fmla="*/ 1411918 h 4421563"/>
              <a:gd name="connsiteX58" fmla="*/ 1141000 w 1740780"/>
              <a:gd name="connsiteY58" fmla="*/ 1428586 h 4421563"/>
              <a:gd name="connsiteX59" fmla="*/ 1138248 w 1740780"/>
              <a:gd name="connsiteY59" fmla="*/ 1457160 h 4421563"/>
              <a:gd name="connsiteX60" fmla="*/ 1233498 w 1740780"/>
              <a:gd name="connsiteY60" fmla="*/ 1464304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976323 w 1740780"/>
              <a:gd name="connsiteY71" fmla="*/ 1497642 h 4421563"/>
              <a:gd name="connsiteX72" fmla="*/ 1010242 w 1740780"/>
              <a:gd name="connsiteY72" fmla="*/ 1459029 h 4421563"/>
              <a:gd name="connsiteX73" fmla="*/ 1041688 w 1740780"/>
              <a:gd name="connsiteY73" fmla="*/ 1439665 h 4421563"/>
              <a:gd name="connsiteX74" fmla="*/ 1038606 w 1740780"/>
              <a:gd name="connsiteY74" fmla="*/ 1438110 h 4421563"/>
              <a:gd name="connsiteX75" fmla="*/ 1062419 w 1740780"/>
              <a:gd name="connsiteY75" fmla="*/ 1392867 h 4421563"/>
              <a:gd name="connsiteX76" fmla="*/ 1157668 w 1740780"/>
              <a:gd name="connsiteY76" fmla="*/ 1364293 h 4421563"/>
              <a:gd name="connsiteX77" fmla="*/ 1231522 w 1740780"/>
              <a:gd name="connsiteY77" fmla="*/ 1358115 h 4421563"/>
              <a:gd name="connsiteX78" fmla="*/ 1138247 w 1740780"/>
              <a:gd name="connsiteY78" fmla="*/ 826131 h 4421563"/>
              <a:gd name="connsiteX79" fmla="*/ 1112475 w 1740780"/>
              <a:gd name="connsiteY79" fmla="*/ 290409 h 4421563"/>
              <a:gd name="connsiteX80" fmla="*/ 1116187 w 1740780"/>
              <a:gd name="connsiteY80" fmla="*/ 305257 h 4421563"/>
              <a:gd name="connsiteX81" fmla="*/ 1116187 w 1740780"/>
              <a:gd name="connsiteY81" fmla="*/ 295358 h 4421563"/>
              <a:gd name="connsiteX82" fmla="*/ 1112475 w 1740780"/>
              <a:gd name="connsiteY82" fmla="*/ 290409 h 4421563"/>
              <a:gd name="connsiteX83" fmla="*/ 871191 w 1740780"/>
              <a:gd name="connsiteY83" fmla="*/ 868 h 4421563"/>
              <a:gd name="connsiteX84" fmla="*/ 949144 w 1740780"/>
              <a:gd name="connsiteY84" fmla="*/ 24378 h 4421563"/>
              <a:gd name="connsiteX85" fmla="*/ 999876 w 1740780"/>
              <a:gd name="connsiteY85" fmla="*/ 62736 h 4421563"/>
              <a:gd name="connsiteX86" fmla="*/ 1035759 w 1740780"/>
              <a:gd name="connsiteY86" fmla="*/ 99857 h 4421563"/>
              <a:gd name="connsiteX87" fmla="*/ 1045658 w 1740780"/>
              <a:gd name="connsiteY87" fmla="*/ 120892 h 4421563"/>
              <a:gd name="connsiteX88" fmla="*/ 1095152 w 1740780"/>
              <a:gd name="connsiteY88" fmla="*/ 185234 h 4421563"/>
              <a:gd name="connsiteX89" fmla="*/ 1106288 w 1740780"/>
              <a:gd name="connsiteY89" fmla="*/ 218642 h 4421563"/>
              <a:gd name="connsiteX90" fmla="*/ 1093915 w 1740780"/>
              <a:gd name="connsiteY90" fmla="*/ 187709 h 4421563"/>
              <a:gd name="connsiteX91" fmla="*/ 1107526 w 1740780"/>
              <a:gd name="connsiteY91" fmla="*/ 248339 h 4421563"/>
              <a:gd name="connsiteX92" fmla="*/ 1093915 w 1740780"/>
              <a:gd name="connsiteY92" fmla="*/ 198845 h 4421563"/>
              <a:gd name="connsiteX93" fmla="*/ 1076592 w 1740780"/>
              <a:gd name="connsiteY93" fmla="*/ 183997 h 4421563"/>
              <a:gd name="connsiteX94" fmla="*/ 1097627 w 1740780"/>
              <a:gd name="connsiteY94" fmla="*/ 228541 h 4421563"/>
              <a:gd name="connsiteX95" fmla="*/ 1110000 w 1740780"/>
              <a:gd name="connsiteY95" fmla="*/ 273086 h 4421563"/>
              <a:gd name="connsiteX96" fmla="*/ 1127323 w 1740780"/>
              <a:gd name="connsiteY96" fmla="*/ 306494 h 4421563"/>
              <a:gd name="connsiteX97" fmla="*/ 1117424 w 1740780"/>
              <a:gd name="connsiteY97" fmla="*/ 316393 h 4421563"/>
              <a:gd name="connsiteX98" fmla="*/ 1117424 w 1740780"/>
              <a:gd name="connsiteY98" fmla="*/ 333716 h 4421563"/>
              <a:gd name="connsiteX99" fmla="*/ 1117424 w 1740780"/>
              <a:gd name="connsiteY99" fmla="*/ 354751 h 4421563"/>
              <a:gd name="connsiteX100" fmla="*/ 1134747 w 1740780"/>
              <a:gd name="connsiteY100" fmla="*/ 438891 h 4421563"/>
              <a:gd name="connsiteX101" fmla="*/ 1158257 w 1740780"/>
              <a:gd name="connsiteY101" fmla="*/ 579950 h 4421563"/>
              <a:gd name="connsiteX102" fmla="*/ 1237448 w 1740780"/>
              <a:gd name="connsiteY102" fmla="*/ 692549 h 4421563"/>
              <a:gd name="connsiteX103" fmla="*/ 1299315 w 1740780"/>
              <a:gd name="connsiteY103" fmla="*/ 737093 h 4421563"/>
              <a:gd name="connsiteX104" fmla="*/ 1337673 w 1740780"/>
              <a:gd name="connsiteY104" fmla="*/ 737093 h 4421563"/>
              <a:gd name="connsiteX105" fmla="*/ 1379743 w 1740780"/>
              <a:gd name="connsiteY105" fmla="*/ 749467 h 4421563"/>
              <a:gd name="connsiteX106" fmla="*/ 1428000 w 1740780"/>
              <a:gd name="connsiteY106" fmla="*/ 738331 h 4421563"/>
              <a:gd name="connsiteX107" fmla="*/ 1550498 w 1740780"/>
              <a:gd name="connsiteY107" fmla="*/ 780401 h 4421563"/>
              <a:gd name="connsiteX108" fmla="*/ 1629689 w 1740780"/>
              <a:gd name="connsiteY108" fmla="*/ 833607 h 4421563"/>
              <a:gd name="connsiteX109" fmla="*/ 1642062 w 1740780"/>
              <a:gd name="connsiteY109" fmla="*/ 852167 h 4421563"/>
              <a:gd name="connsiteX110" fmla="*/ 1612366 w 1740780"/>
              <a:gd name="connsiteY110" fmla="*/ 915272 h 4421563"/>
              <a:gd name="connsiteX111" fmla="*/ 1634638 w 1740780"/>
              <a:gd name="connsiteY111" fmla="*/ 927646 h 4421563"/>
              <a:gd name="connsiteX112" fmla="*/ 1649486 w 1740780"/>
              <a:gd name="connsiteY112" fmla="*/ 949918 h 4421563"/>
              <a:gd name="connsiteX113" fmla="*/ 1637113 w 1740780"/>
              <a:gd name="connsiteY113" fmla="*/ 1010548 h 4421563"/>
              <a:gd name="connsiteX114" fmla="*/ 1603704 w 1740780"/>
              <a:gd name="connsiteY114" fmla="*/ 1069941 h 4421563"/>
              <a:gd name="connsiteX115" fmla="*/ 1637113 w 1740780"/>
              <a:gd name="connsiteY115" fmla="*/ 1227085 h 4421563"/>
              <a:gd name="connsiteX116" fmla="*/ 1674233 w 1740780"/>
              <a:gd name="connsiteY116" fmla="*/ 1426300 h 4421563"/>
              <a:gd name="connsiteX117" fmla="*/ 1697743 w 1740780"/>
              <a:gd name="connsiteY117" fmla="*/ 1543849 h 4421563"/>
              <a:gd name="connsiteX118" fmla="*/ 1681657 w 1740780"/>
              <a:gd name="connsiteY118" fmla="*/ 1595818 h 4421563"/>
              <a:gd name="connsiteX119" fmla="*/ 1644537 w 1740780"/>
              <a:gd name="connsiteY119" fmla="*/ 1629226 h 4421563"/>
              <a:gd name="connsiteX120" fmla="*/ 1618552 w 1740780"/>
              <a:gd name="connsiteY120" fmla="*/ 1630463 h 4421563"/>
              <a:gd name="connsiteX121" fmla="*/ 1586381 w 1740780"/>
              <a:gd name="connsiteY121" fmla="*/ 1639125 h 4421563"/>
              <a:gd name="connsiteX122" fmla="*/ 1560397 w 1740780"/>
              <a:gd name="connsiteY122" fmla="*/ 1645312 h 4421563"/>
              <a:gd name="connsiteX123" fmla="*/ 1562872 w 1740780"/>
              <a:gd name="connsiteY123" fmla="*/ 1677483 h 4421563"/>
              <a:gd name="connsiteX124" fmla="*/ 1601229 w 1740780"/>
              <a:gd name="connsiteY124" fmla="*/ 1705942 h 4421563"/>
              <a:gd name="connsiteX125" fmla="*/ 1582669 w 1740780"/>
              <a:gd name="connsiteY125" fmla="*/ 1736876 h 4421563"/>
              <a:gd name="connsiteX126" fmla="*/ 1564109 w 1740780"/>
              <a:gd name="connsiteY126" fmla="*/ 1745537 h 4421563"/>
              <a:gd name="connsiteX127" fmla="*/ 1561634 w 1740780"/>
              <a:gd name="connsiteY127" fmla="*/ 1766572 h 4421563"/>
              <a:gd name="connsiteX128" fmla="*/ 1543074 w 1740780"/>
              <a:gd name="connsiteY128" fmla="*/ 1777708 h 4421563"/>
              <a:gd name="connsiteX129" fmla="*/ 1509665 w 1740780"/>
              <a:gd name="connsiteY129" fmla="*/ 1771522 h 4421563"/>
              <a:gd name="connsiteX130" fmla="*/ 1502241 w 1740780"/>
              <a:gd name="connsiteY130" fmla="*/ 1777708 h 4421563"/>
              <a:gd name="connsiteX131" fmla="*/ 1488630 w 1740780"/>
              <a:gd name="connsiteY131" fmla="*/ 1786370 h 4421563"/>
              <a:gd name="connsiteX132" fmla="*/ 1551735 w 1740780"/>
              <a:gd name="connsiteY132" fmla="*/ 1864323 h 4421563"/>
              <a:gd name="connsiteX133" fmla="*/ 1582669 w 1740780"/>
              <a:gd name="connsiteY133" fmla="*/ 1979397 h 4421563"/>
              <a:gd name="connsiteX134" fmla="*/ 1582669 w 1740780"/>
              <a:gd name="connsiteY134" fmla="*/ 2079622 h 4421563"/>
              <a:gd name="connsiteX135" fmla="*/ 1592568 w 1740780"/>
              <a:gd name="connsiteY135" fmla="*/ 2119218 h 4421563"/>
              <a:gd name="connsiteX136" fmla="*/ 1607416 w 1740780"/>
              <a:gd name="connsiteY136" fmla="*/ 2163763 h 4421563"/>
              <a:gd name="connsiteX137" fmla="*/ 1609891 w 1740780"/>
              <a:gd name="connsiteY137" fmla="*/ 2197171 h 4421563"/>
              <a:gd name="connsiteX138" fmla="*/ 1621027 w 1740780"/>
              <a:gd name="connsiteY138" fmla="*/ 2219443 h 4421563"/>
              <a:gd name="connsiteX139" fmla="*/ 1633401 w 1740780"/>
              <a:gd name="connsiteY139" fmla="*/ 2267700 h 4421563"/>
              <a:gd name="connsiteX140" fmla="*/ 1653198 w 1740780"/>
              <a:gd name="connsiteY140" fmla="*/ 2319669 h 4421563"/>
              <a:gd name="connsiteX141" fmla="*/ 1664334 w 1740780"/>
              <a:gd name="connsiteY141" fmla="*/ 2374113 h 4421563"/>
              <a:gd name="connsiteX142" fmla="*/ 1687844 w 1740780"/>
              <a:gd name="connsiteY142" fmla="*/ 2438455 h 4421563"/>
              <a:gd name="connsiteX143" fmla="*/ 1702692 w 1740780"/>
              <a:gd name="connsiteY143" fmla="*/ 2500323 h 4421563"/>
              <a:gd name="connsiteX144" fmla="*/ 1710116 w 1740780"/>
              <a:gd name="connsiteY144" fmla="*/ 2528782 h 4421563"/>
              <a:gd name="connsiteX145" fmla="*/ 1712591 w 1740780"/>
              <a:gd name="connsiteY145" fmla="*/ 2569614 h 4421563"/>
              <a:gd name="connsiteX146" fmla="*/ 1736101 w 1740780"/>
              <a:gd name="connsiteY146" fmla="*/ 2643856 h 4421563"/>
              <a:gd name="connsiteX147" fmla="*/ 1731151 w 1740780"/>
              <a:gd name="connsiteY147" fmla="*/ 2690875 h 4421563"/>
              <a:gd name="connsiteX148" fmla="*/ 1629689 w 1740780"/>
              <a:gd name="connsiteY148" fmla="*/ 2720571 h 4421563"/>
              <a:gd name="connsiteX149" fmla="*/ 1492342 w 1740780"/>
              <a:gd name="connsiteY149" fmla="*/ 2747793 h 4421563"/>
              <a:gd name="connsiteX150" fmla="*/ 1468833 w 1740780"/>
              <a:gd name="connsiteY150" fmla="*/ 2906174 h 4421563"/>
              <a:gd name="connsiteX151" fmla="*/ 1450272 w 1740780"/>
              <a:gd name="connsiteY151" fmla="*/ 3086828 h 4421563"/>
              <a:gd name="connsiteX152" fmla="*/ 1456459 w 1740780"/>
              <a:gd name="connsiteY152" fmla="*/ 3201902 h 4421563"/>
              <a:gd name="connsiteX153" fmla="*/ 1462646 w 1740780"/>
              <a:gd name="connsiteY153" fmla="*/ 3273668 h 4421563"/>
              <a:gd name="connsiteX154" fmla="*/ 1439136 w 1740780"/>
              <a:gd name="connsiteY154" fmla="*/ 3443186 h 4421563"/>
              <a:gd name="connsiteX155" fmla="*/ 1373556 w 1740780"/>
              <a:gd name="connsiteY155" fmla="*/ 3674571 h 4421563"/>
              <a:gd name="connsiteX156" fmla="*/ 1273331 w 1740780"/>
              <a:gd name="connsiteY156" fmla="*/ 3923279 h 4421563"/>
              <a:gd name="connsiteX157" fmla="*/ 1227549 w 1740780"/>
              <a:gd name="connsiteY157" fmla="*/ 4030928 h 4421563"/>
              <a:gd name="connsiteX158" fmla="*/ 1232498 w 1740780"/>
              <a:gd name="connsiteY158" fmla="*/ 4048251 h 4421563"/>
              <a:gd name="connsiteX159" fmla="*/ 1226311 w 1740780"/>
              <a:gd name="connsiteY159" fmla="*/ 4094033 h 4421563"/>
              <a:gd name="connsiteX160" fmla="*/ 1263432 w 1740780"/>
              <a:gd name="connsiteY160" fmla="*/ 4126205 h 4421563"/>
              <a:gd name="connsiteX161" fmla="*/ 1288179 w 1740780"/>
              <a:gd name="connsiteY161" fmla="*/ 4189310 h 4421563"/>
              <a:gd name="connsiteX162" fmla="*/ 1284467 w 1740780"/>
              <a:gd name="connsiteY162" fmla="*/ 4204158 h 4421563"/>
              <a:gd name="connsiteX163" fmla="*/ 1274568 w 1740780"/>
              <a:gd name="connsiteY163" fmla="*/ 4207870 h 4421563"/>
              <a:gd name="connsiteX164" fmla="*/ 1295603 w 1740780"/>
              <a:gd name="connsiteY164" fmla="*/ 4238804 h 4421563"/>
              <a:gd name="connsiteX165" fmla="*/ 1315401 w 1740780"/>
              <a:gd name="connsiteY165" fmla="*/ 4295722 h 4421563"/>
              <a:gd name="connsiteX166" fmla="*/ 1315401 w 1740780"/>
              <a:gd name="connsiteY166" fmla="*/ 4353878 h 4421563"/>
              <a:gd name="connsiteX167" fmla="*/ 1290654 w 1740780"/>
              <a:gd name="connsiteY167" fmla="*/ 4410796 h 4421563"/>
              <a:gd name="connsiteX168" fmla="*/ 1168156 w 1740780"/>
              <a:gd name="connsiteY168" fmla="*/ 4418220 h 4421563"/>
              <a:gd name="connsiteX169" fmla="*/ 1079066 w 1740780"/>
              <a:gd name="connsiteY169" fmla="*/ 4414508 h 4421563"/>
              <a:gd name="connsiteX170" fmla="*/ 1054319 w 1740780"/>
              <a:gd name="connsiteY170" fmla="*/ 4378625 h 4421563"/>
              <a:gd name="connsiteX171" fmla="*/ 1043183 w 1740780"/>
              <a:gd name="connsiteY171" fmla="*/ 4340267 h 4421563"/>
              <a:gd name="connsiteX172" fmla="*/ 1028335 w 1740780"/>
              <a:gd name="connsiteY172" fmla="*/ 4378625 h 4421563"/>
              <a:gd name="connsiteX173" fmla="*/ 987502 w 1740780"/>
              <a:gd name="connsiteY173" fmla="*/ 4410796 h 4421563"/>
              <a:gd name="connsiteX174" fmla="*/ 871191 w 1740780"/>
              <a:gd name="connsiteY174" fmla="*/ 4412033 h 4421563"/>
              <a:gd name="connsiteX175" fmla="*/ 792000 w 1740780"/>
              <a:gd name="connsiteY175" fmla="*/ 4374913 h 4421563"/>
              <a:gd name="connsiteX176" fmla="*/ 773440 w 1740780"/>
              <a:gd name="connsiteY176" fmla="*/ 4300672 h 4421563"/>
              <a:gd name="connsiteX177" fmla="*/ 788288 w 1740780"/>
              <a:gd name="connsiteY177" fmla="*/ 4242516 h 4421563"/>
              <a:gd name="connsiteX178" fmla="*/ 805611 w 1740780"/>
              <a:gd name="connsiteY178" fmla="*/ 4173224 h 4421563"/>
              <a:gd name="connsiteX179" fmla="*/ 799425 w 1740780"/>
              <a:gd name="connsiteY179" fmla="*/ 4141053 h 4421563"/>
              <a:gd name="connsiteX180" fmla="*/ 821697 w 1740780"/>
              <a:gd name="connsiteY180" fmla="*/ 4103932 h 4421563"/>
              <a:gd name="connsiteX181" fmla="*/ 820460 w 1740780"/>
              <a:gd name="connsiteY181" fmla="*/ 4069286 h 4421563"/>
              <a:gd name="connsiteX182" fmla="*/ 850156 w 1740780"/>
              <a:gd name="connsiteY182" fmla="*/ 4022267 h 4421563"/>
              <a:gd name="connsiteX183" fmla="*/ 866242 w 1740780"/>
              <a:gd name="connsiteY183" fmla="*/ 4002469 h 4421563"/>
              <a:gd name="connsiteX184" fmla="*/ 863767 w 1740780"/>
              <a:gd name="connsiteY184" fmla="*/ 3940602 h 4421563"/>
              <a:gd name="connsiteX185" fmla="*/ 879852 w 1740780"/>
              <a:gd name="connsiteY185" fmla="*/ 3904718 h 4421563"/>
              <a:gd name="connsiteX186" fmla="*/ 882327 w 1740780"/>
              <a:gd name="connsiteY186" fmla="*/ 3842851 h 4421563"/>
              <a:gd name="connsiteX187" fmla="*/ 869954 w 1740780"/>
              <a:gd name="connsiteY187" fmla="*/ 3647349 h 4421563"/>
              <a:gd name="connsiteX188" fmla="*/ 892226 w 1740780"/>
              <a:gd name="connsiteY188" fmla="*/ 3381318 h 4421563"/>
              <a:gd name="connsiteX189" fmla="*/ 950382 w 1740780"/>
              <a:gd name="connsiteY189" fmla="*/ 3235310 h 4421563"/>
              <a:gd name="connsiteX190" fmla="*/ 982553 w 1740780"/>
              <a:gd name="connsiteY190" fmla="*/ 3166019 h 4421563"/>
              <a:gd name="connsiteX191" fmla="*/ 961518 w 1740780"/>
              <a:gd name="connsiteY191" fmla="*/ 3049707 h 4421563"/>
              <a:gd name="connsiteX192" fmla="*/ 895938 w 1740780"/>
              <a:gd name="connsiteY192" fmla="*/ 2870291 h 4421563"/>
              <a:gd name="connsiteX193" fmla="*/ 857580 w 1740780"/>
              <a:gd name="connsiteY193" fmla="*/ 2773778 h 4421563"/>
              <a:gd name="connsiteX194" fmla="*/ 829121 w 1740780"/>
              <a:gd name="connsiteY194" fmla="*/ 2775015 h 4421563"/>
              <a:gd name="connsiteX195" fmla="*/ 816747 w 1740780"/>
              <a:gd name="connsiteY195" fmla="*/ 2766353 h 4421563"/>
              <a:gd name="connsiteX196" fmla="*/ 817985 w 1740780"/>
              <a:gd name="connsiteY196" fmla="*/ 2760167 h 4421563"/>
              <a:gd name="connsiteX197" fmla="*/ 810561 w 1740780"/>
              <a:gd name="connsiteY197" fmla="*/ 2750268 h 4421563"/>
              <a:gd name="connsiteX198" fmla="*/ 811798 w 1740780"/>
              <a:gd name="connsiteY198" fmla="*/ 2740369 h 4421563"/>
              <a:gd name="connsiteX199" fmla="*/ 808086 w 1740780"/>
              <a:gd name="connsiteY199" fmla="*/ 2731708 h 4421563"/>
              <a:gd name="connsiteX200" fmla="*/ 788288 w 1740780"/>
              <a:gd name="connsiteY200" fmla="*/ 2734182 h 4421563"/>
              <a:gd name="connsiteX201" fmla="*/ 772203 w 1740780"/>
              <a:gd name="connsiteY201" fmla="*/ 2740369 h 4421563"/>
              <a:gd name="connsiteX202" fmla="*/ 759829 w 1740780"/>
              <a:gd name="connsiteY202" fmla="*/ 2766353 h 4421563"/>
              <a:gd name="connsiteX203" fmla="*/ 748693 w 1740780"/>
              <a:gd name="connsiteY203" fmla="*/ 2783677 h 4421563"/>
              <a:gd name="connsiteX204" fmla="*/ 736320 w 1740780"/>
              <a:gd name="connsiteY204" fmla="*/ 2814610 h 4421563"/>
              <a:gd name="connsiteX205" fmla="*/ 715285 w 1740780"/>
              <a:gd name="connsiteY205" fmla="*/ 2867816 h 4421563"/>
              <a:gd name="connsiteX206" fmla="*/ 712810 w 1740780"/>
              <a:gd name="connsiteY206" fmla="*/ 2885139 h 4421563"/>
              <a:gd name="connsiteX207" fmla="*/ 707860 w 1740780"/>
              <a:gd name="connsiteY207" fmla="*/ 2893801 h 4421563"/>
              <a:gd name="connsiteX208" fmla="*/ 706623 w 1740780"/>
              <a:gd name="connsiteY208" fmla="*/ 2911124 h 4421563"/>
              <a:gd name="connsiteX209" fmla="*/ 696724 w 1740780"/>
              <a:gd name="connsiteY209" fmla="*/ 2917310 h 4421563"/>
              <a:gd name="connsiteX210" fmla="*/ 558140 w 1740780"/>
              <a:gd name="connsiteY210" fmla="*/ 2907412 h 4421563"/>
              <a:gd name="connsiteX211" fmla="*/ 419556 w 1740780"/>
              <a:gd name="connsiteY211" fmla="*/ 2888852 h 4421563"/>
              <a:gd name="connsiteX212" fmla="*/ 392334 w 1740780"/>
              <a:gd name="connsiteY212" fmla="*/ 2883902 h 4421563"/>
              <a:gd name="connsiteX213" fmla="*/ 361401 w 1740780"/>
              <a:gd name="connsiteY213" fmla="*/ 2860392 h 4421563"/>
              <a:gd name="connsiteX214" fmla="*/ 320568 w 1740780"/>
              <a:gd name="connsiteY214" fmla="*/ 2838120 h 4421563"/>
              <a:gd name="connsiteX215" fmla="*/ 264887 w 1740780"/>
              <a:gd name="connsiteY215" fmla="*/ 2755217 h 4421563"/>
              <a:gd name="connsiteX216" fmla="*/ 153525 w 1740780"/>
              <a:gd name="connsiteY216" fmla="*/ 2584463 h 4421563"/>
              <a:gd name="connsiteX217" fmla="*/ 58249 w 1740780"/>
              <a:gd name="connsiteY217" fmla="*/ 2433506 h 4421563"/>
              <a:gd name="connsiteX218" fmla="*/ 14942 w 1740780"/>
              <a:gd name="connsiteY218" fmla="*/ 2353078 h 4421563"/>
              <a:gd name="connsiteX219" fmla="*/ 93 w 1740780"/>
              <a:gd name="connsiteY219" fmla="*/ 2280074 h 4421563"/>
              <a:gd name="connsiteX220" fmla="*/ 24840 w 1740780"/>
              <a:gd name="connsiteY220" fmla="*/ 2229342 h 4421563"/>
              <a:gd name="connsiteX221" fmla="*/ 55774 w 1740780"/>
              <a:gd name="connsiteY221" fmla="*/ 2215731 h 4421563"/>
              <a:gd name="connsiteX222" fmla="*/ 80521 w 1740780"/>
              <a:gd name="connsiteY222" fmla="*/ 2189747 h 4421563"/>
              <a:gd name="connsiteX223" fmla="*/ 102794 w 1740780"/>
              <a:gd name="connsiteY223" fmla="*/ 2174899 h 4421563"/>
              <a:gd name="connsiteX224" fmla="*/ 183222 w 1740780"/>
              <a:gd name="connsiteY224" fmla="*/ 2101895 h 4421563"/>
              <a:gd name="connsiteX225" fmla="*/ 272311 w 1740780"/>
              <a:gd name="connsiteY225" fmla="*/ 2028891 h 4421563"/>
              <a:gd name="connsiteX226" fmla="*/ 266124 w 1740780"/>
              <a:gd name="connsiteY226" fmla="*/ 1991770 h 4421563"/>
              <a:gd name="connsiteX227" fmla="*/ 350264 w 1740780"/>
              <a:gd name="connsiteY227" fmla="*/ 1844525 h 4421563"/>
              <a:gd name="connsiteX228" fmla="*/ 450490 w 1740780"/>
              <a:gd name="connsiteY228" fmla="*/ 1714603 h 4421563"/>
              <a:gd name="connsiteX229" fmla="*/ 457914 w 1740780"/>
              <a:gd name="connsiteY229" fmla="*/ 1702230 h 4421563"/>
              <a:gd name="connsiteX230" fmla="*/ 462863 w 1740780"/>
              <a:gd name="connsiteY230" fmla="*/ 1670059 h 4421563"/>
              <a:gd name="connsiteX231" fmla="*/ 456677 w 1740780"/>
              <a:gd name="connsiteY231" fmla="*/ 1571070 h 4421563"/>
              <a:gd name="connsiteX232" fmla="*/ 456677 w 1740780"/>
              <a:gd name="connsiteY232" fmla="*/ 1385467 h 4421563"/>
              <a:gd name="connsiteX233" fmla="*/ 461626 w 1740780"/>
              <a:gd name="connsiteY233" fmla="*/ 1314937 h 4421563"/>
              <a:gd name="connsiteX234" fmla="*/ 426980 w 1740780"/>
              <a:gd name="connsiteY234" fmla="*/ 1277817 h 4421563"/>
              <a:gd name="connsiteX235" fmla="*/ 386148 w 1740780"/>
              <a:gd name="connsiteY235" fmla="*/ 1241933 h 4421563"/>
              <a:gd name="connsiteX236" fmla="*/ 377486 w 1740780"/>
              <a:gd name="connsiteY236" fmla="*/ 1224610 h 4421563"/>
              <a:gd name="connsiteX237" fmla="*/ 407183 w 1740780"/>
              <a:gd name="connsiteY237" fmla="*/ 1139233 h 4421563"/>
              <a:gd name="connsiteX238" fmla="*/ 435642 w 1740780"/>
              <a:gd name="connsiteY238" fmla="*/ 1074891 h 4421563"/>
              <a:gd name="connsiteX239" fmla="*/ 445541 w 1740780"/>
              <a:gd name="connsiteY239" fmla="*/ 1016735 h 4421563"/>
              <a:gd name="connsiteX240" fmla="*/ 471525 w 1740780"/>
              <a:gd name="connsiteY240" fmla="*/ 962292 h 4421563"/>
              <a:gd name="connsiteX241" fmla="*/ 482661 w 1740780"/>
              <a:gd name="connsiteY241" fmla="*/ 940019 h 4421563"/>
              <a:gd name="connsiteX242" fmla="*/ 497509 w 1740780"/>
              <a:gd name="connsiteY242" fmla="*/ 926408 h 4421563"/>
              <a:gd name="connsiteX243" fmla="*/ 517307 w 1740780"/>
              <a:gd name="connsiteY243" fmla="*/ 906611 h 4421563"/>
              <a:gd name="connsiteX244" fmla="*/ 537105 w 1740780"/>
              <a:gd name="connsiteY244" fmla="*/ 899187 h 4421563"/>
              <a:gd name="connsiteX245" fmla="*/ 544529 w 1740780"/>
              <a:gd name="connsiteY245" fmla="*/ 889288 h 4421563"/>
              <a:gd name="connsiteX246" fmla="*/ 569276 w 1740780"/>
              <a:gd name="connsiteY246" fmla="*/ 883101 h 4421563"/>
              <a:gd name="connsiteX247" fmla="*/ 590311 w 1740780"/>
              <a:gd name="connsiteY247" fmla="*/ 863303 h 4421563"/>
              <a:gd name="connsiteX248" fmla="*/ 636094 w 1740780"/>
              <a:gd name="connsiteY248" fmla="*/ 863303 h 4421563"/>
              <a:gd name="connsiteX249" fmla="*/ 652180 w 1740780"/>
              <a:gd name="connsiteY249" fmla="*/ 867015 h 4421563"/>
              <a:gd name="connsiteX250" fmla="*/ 658366 w 1740780"/>
              <a:gd name="connsiteY250" fmla="*/ 862066 h 4421563"/>
              <a:gd name="connsiteX251" fmla="*/ 668265 w 1740780"/>
              <a:gd name="connsiteY251" fmla="*/ 854642 h 4421563"/>
              <a:gd name="connsiteX252" fmla="*/ 667028 w 1740780"/>
              <a:gd name="connsiteY252" fmla="*/ 724720 h 4421563"/>
              <a:gd name="connsiteX253" fmla="*/ 683113 w 1740780"/>
              <a:gd name="connsiteY253" fmla="*/ 566339 h 4421563"/>
              <a:gd name="connsiteX254" fmla="*/ 681876 w 1740780"/>
              <a:gd name="connsiteY254" fmla="*/ 480961 h 4421563"/>
              <a:gd name="connsiteX255" fmla="*/ 669502 w 1740780"/>
              <a:gd name="connsiteY255" fmla="*/ 525506 h 4421563"/>
              <a:gd name="connsiteX256" fmla="*/ 684351 w 1740780"/>
              <a:gd name="connsiteY256" fmla="*/ 453739 h 4421563"/>
              <a:gd name="connsiteX257" fmla="*/ 673215 w 1740780"/>
              <a:gd name="connsiteY257" fmla="*/ 420331 h 4421563"/>
              <a:gd name="connsiteX258" fmla="*/ 667028 w 1740780"/>
              <a:gd name="connsiteY258" fmla="*/ 373312 h 4421563"/>
              <a:gd name="connsiteX259" fmla="*/ 648467 w 1740780"/>
              <a:gd name="connsiteY259" fmla="*/ 188946 h 4421563"/>
              <a:gd name="connsiteX260" fmla="*/ 680639 w 1740780"/>
              <a:gd name="connsiteY260" fmla="*/ 89958 h 4421563"/>
              <a:gd name="connsiteX261" fmla="*/ 737557 w 1740780"/>
              <a:gd name="connsiteY261" fmla="*/ 39226 h 4421563"/>
              <a:gd name="connsiteX262" fmla="*/ 808086 w 1740780"/>
              <a:gd name="connsiteY262" fmla="*/ 24378 h 4421563"/>
              <a:gd name="connsiteX263" fmla="*/ 871191 w 1740780"/>
              <a:gd name="connsiteY263"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33498 w 1740780"/>
              <a:gd name="connsiteY56" fmla="*/ 1464304 h 4421563"/>
              <a:gd name="connsiteX57" fmla="*/ 1226725 w 1740780"/>
              <a:gd name="connsiteY57" fmla="*/ 1411918 h 4421563"/>
              <a:gd name="connsiteX58" fmla="*/ 1141000 w 1740780"/>
              <a:gd name="connsiteY58" fmla="*/ 1428586 h 4421563"/>
              <a:gd name="connsiteX59" fmla="*/ 1138248 w 1740780"/>
              <a:gd name="connsiteY59" fmla="*/ 1457160 h 4421563"/>
              <a:gd name="connsiteX60" fmla="*/ 1233498 w 1740780"/>
              <a:gd name="connsiteY60" fmla="*/ 1464304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976323 w 1740780"/>
              <a:gd name="connsiteY71" fmla="*/ 1497642 h 4421563"/>
              <a:gd name="connsiteX72" fmla="*/ 1010242 w 1740780"/>
              <a:gd name="connsiteY72" fmla="*/ 1459029 h 4421563"/>
              <a:gd name="connsiteX73" fmla="*/ 1041688 w 1740780"/>
              <a:gd name="connsiteY73" fmla="*/ 1439665 h 4421563"/>
              <a:gd name="connsiteX74" fmla="*/ 1038606 w 1740780"/>
              <a:gd name="connsiteY74" fmla="*/ 1438110 h 4421563"/>
              <a:gd name="connsiteX75" fmla="*/ 1062419 w 1740780"/>
              <a:gd name="connsiteY75" fmla="*/ 1392867 h 4421563"/>
              <a:gd name="connsiteX76" fmla="*/ 1174336 w 1740780"/>
              <a:gd name="connsiteY76" fmla="*/ 1350005 h 4421563"/>
              <a:gd name="connsiteX77" fmla="*/ 1231522 w 1740780"/>
              <a:gd name="connsiteY77" fmla="*/ 1358115 h 4421563"/>
              <a:gd name="connsiteX78" fmla="*/ 1138247 w 1740780"/>
              <a:gd name="connsiteY78" fmla="*/ 826131 h 4421563"/>
              <a:gd name="connsiteX79" fmla="*/ 1112475 w 1740780"/>
              <a:gd name="connsiteY79" fmla="*/ 290409 h 4421563"/>
              <a:gd name="connsiteX80" fmla="*/ 1116187 w 1740780"/>
              <a:gd name="connsiteY80" fmla="*/ 305257 h 4421563"/>
              <a:gd name="connsiteX81" fmla="*/ 1116187 w 1740780"/>
              <a:gd name="connsiteY81" fmla="*/ 295358 h 4421563"/>
              <a:gd name="connsiteX82" fmla="*/ 1112475 w 1740780"/>
              <a:gd name="connsiteY82" fmla="*/ 290409 h 4421563"/>
              <a:gd name="connsiteX83" fmla="*/ 871191 w 1740780"/>
              <a:gd name="connsiteY83" fmla="*/ 868 h 4421563"/>
              <a:gd name="connsiteX84" fmla="*/ 949144 w 1740780"/>
              <a:gd name="connsiteY84" fmla="*/ 24378 h 4421563"/>
              <a:gd name="connsiteX85" fmla="*/ 999876 w 1740780"/>
              <a:gd name="connsiteY85" fmla="*/ 62736 h 4421563"/>
              <a:gd name="connsiteX86" fmla="*/ 1035759 w 1740780"/>
              <a:gd name="connsiteY86" fmla="*/ 99857 h 4421563"/>
              <a:gd name="connsiteX87" fmla="*/ 1045658 w 1740780"/>
              <a:gd name="connsiteY87" fmla="*/ 120892 h 4421563"/>
              <a:gd name="connsiteX88" fmla="*/ 1095152 w 1740780"/>
              <a:gd name="connsiteY88" fmla="*/ 185234 h 4421563"/>
              <a:gd name="connsiteX89" fmla="*/ 1106288 w 1740780"/>
              <a:gd name="connsiteY89" fmla="*/ 218642 h 4421563"/>
              <a:gd name="connsiteX90" fmla="*/ 1093915 w 1740780"/>
              <a:gd name="connsiteY90" fmla="*/ 187709 h 4421563"/>
              <a:gd name="connsiteX91" fmla="*/ 1107526 w 1740780"/>
              <a:gd name="connsiteY91" fmla="*/ 248339 h 4421563"/>
              <a:gd name="connsiteX92" fmla="*/ 1093915 w 1740780"/>
              <a:gd name="connsiteY92" fmla="*/ 198845 h 4421563"/>
              <a:gd name="connsiteX93" fmla="*/ 1076592 w 1740780"/>
              <a:gd name="connsiteY93" fmla="*/ 183997 h 4421563"/>
              <a:gd name="connsiteX94" fmla="*/ 1097627 w 1740780"/>
              <a:gd name="connsiteY94" fmla="*/ 228541 h 4421563"/>
              <a:gd name="connsiteX95" fmla="*/ 1110000 w 1740780"/>
              <a:gd name="connsiteY95" fmla="*/ 273086 h 4421563"/>
              <a:gd name="connsiteX96" fmla="*/ 1127323 w 1740780"/>
              <a:gd name="connsiteY96" fmla="*/ 306494 h 4421563"/>
              <a:gd name="connsiteX97" fmla="*/ 1117424 w 1740780"/>
              <a:gd name="connsiteY97" fmla="*/ 316393 h 4421563"/>
              <a:gd name="connsiteX98" fmla="*/ 1117424 w 1740780"/>
              <a:gd name="connsiteY98" fmla="*/ 333716 h 4421563"/>
              <a:gd name="connsiteX99" fmla="*/ 1117424 w 1740780"/>
              <a:gd name="connsiteY99" fmla="*/ 354751 h 4421563"/>
              <a:gd name="connsiteX100" fmla="*/ 1134747 w 1740780"/>
              <a:gd name="connsiteY100" fmla="*/ 438891 h 4421563"/>
              <a:gd name="connsiteX101" fmla="*/ 1158257 w 1740780"/>
              <a:gd name="connsiteY101" fmla="*/ 579950 h 4421563"/>
              <a:gd name="connsiteX102" fmla="*/ 1237448 w 1740780"/>
              <a:gd name="connsiteY102" fmla="*/ 692549 h 4421563"/>
              <a:gd name="connsiteX103" fmla="*/ 1299315 w 1740780"/>
              <a:gd name="connsiteY103" fmla="*/ 737093 h 4421563"/>
              <a:gd name="connsiteX104" fmla="*/ 1337673 w 1740780"/>
              <a:gd name="connsiteY104" fmla="*/ 737093 h 4421563"/>
              <a:gd name="connsiteX105" fmla="*/ 1379743 w 1740780"/>
              <a:gd name="connsiteY105" fmla="*/ 749467 h 4421563"/>
              <a:gd name="connsiteX106" fmla="*/ 1428000 w 1740780"/>
              <a:gd name="connsiteY106" fmla="*/ 738331 h 4421563"/>
              <a:gd name="connsiteX107" fmla="*/ 1550498 w 1740780"/>
              <a:gd name="connsiteY107" fmla="*/ 780401 h 4421563"/>
              <a:gd name="connsiteX108" fmla="*/ 1629689 w 1740780"/>
              <a:gd name="connsiteY108" fmla="*/ 833607 h 4421563"/>
              <a:gd name="connsiteX109" fmla="*/ 1642062 w 1740780"/>
              <a:gd name="connsiteY109" fmla="*/ 852167 h 4421563"/>
              <a:gd name="connsiteX110" fmla="*/ 1612366 w 1740780"/>
              <a:gd name="connsiteY110" fmla="*/ 915272 h 4421563"/>
              <a:gd name="connsiteX111" fmla="*/ 1634638 w 1740780"/>
              <a:gd name="connsiteY111" fmla="*/ 927646 h 4421563"/>
              <a:gd name="connsiteX112" fmla="*/ 1649486 w 1740780"/>
              <a:gd name="connsiteY112" fmla="*/ 949918 h 4421563"/>
              <a:gd name="connsiteX113" fmla="*/ 1637113 w 1740780"/>
              <a:gd name="connsiteY113" fmla="*/ 1010548 h 4421563"/>
              <a:gd name="connsiteX114" fmla="*/ 1603704 w 1740780"/>
              <a:gd name="connsiteY114" fmla="*/ 1069941 h 4421563"/>
              <a:gd name="connsiteX115" fmla="*/ 1637113 w 1740780"/>
              <a:gd name="connsiteY115" fmla="*/ 1227085 h 4421563"/>
              <a:gd name="connsiteX116" fmla="*/ 1674233 w 1740780"/>
              <a:gd name="connsiteY116" fmla="*/ 1426300 h 4421563"/>
              <a:gd name="connsiteX117" fmla="*/ 1697743 w 1740780"/>
              <a:gd name="connsiteY117" fmla="*/ 1543849 h 4421563"/>
              <a:gd name="connsiteX118" fmla="*/ 1681657 w 1740780"/>
              <a:gd name="connsiteY118" fmla="*/ 1595818 h 4421563"/>
              <a:gd name="connsiteX119" fmla="*/ 1644537 w 1740780"/>
              <a:gd name="connsiteY119" fmla="*/ 1629226 h 4421563"/>
              <a:gd name="connsiteX120" fmla="*/ 1618552 w 1740780"/>
              <a:gd name="connsiteY120" fmla="*/ 1630463 h 4421563"/>
              <a:gd name="connsiteX121" fmla="*/ 1586381 w 1740780"/>
              <a:gd name="connsiteY121" fmla="*/ 1639125 h 4421563"/>
              <a:gd name="connsiteX122" fmla="*/ 1560397 w 1740780"/>
              <a:gd name="connsiteY122" fmla="*/ 1645312 h 4421563"/>
              <a:gd name="connsiteX123" fmla="*/ 1562872 w 1740780"/>
              <a:gd name="connsiteY123" fmla="*/ 1677483 h 4421563"/>
              <a:gd name="connsiteX124" fmla="*/ 1601229 w 1740780"/>
              <a:gd name="connsiteY124" fmla="*/ 1705942 h 4421563"/>
              <a:gd name="connsiteX125" fmla="*/ 1582669 w 1740780"/>
              <a:gd name="connsiteY125" fmla="*/ 1736876 h 4421563"/>
              <a:gd name="connsiteX126" fmla="*/ 1564109 w 1740780"/>
              <a:gd name="connsiteY126" fmla="*/ 1745537 h 4421563"/>
              <a:gd name="connsiteX127" fmla="*/ 1561634 w 1740780"/>
              <a:gd name="connsiteY127" fmla="*/ 1766572 h 4421563"/>
              <a:gd name="connsiteX128" fmla="*/ 1543074 w 1740780"/>
              <a:gd name="connsiteY128" fmla="*/ 1777708 h 4421563"/>
              <a:gd name="connsiteX129" fmla="*/ 1509665 w 1740780"/>
              <a:gd name="connsiteY129" fmla="*/ 1771522 h 4421563"/>
              <a:gd name="connsiteX130" fmla="*/ 1502241 w 1740780"/>
              <a:gd name="connsiteY130" fmla="*/ 1777708 h 4421563"/>
              <a:gd name="connsiteX131" fmla="*/ 1488630 w 1740780"/>
              <a:gd name="connsiteY131" fmla="*/ 1786370 h 4421563"/>
              <a:gd name="connsiteX132" fmla="*/ 1551735 w 1740780"/>
              <a:gd name="connsiteY132" fmla="*/ 1864323 h 4421563"/>
              <a:gd name="connsiteX133" fmla="*/ 1582669 w 1740780"/>
              <a:gd name="connsiteY133" fmla="*/ 1979397 h 4421563"/>
              <a:gd name="connsiteX134" fmla="*/ 1582669 w 1740780"/>
              <a:gd name="connsiteY134" fmla="*/ 2079622 h 4421563"/>
              <a:gd name="connsiteX135" fmla="*/ 1592568 w 1740780"/>
              <a:gd name="connsiteY135" fmla="*/ 2119218 h 4421563"/>
              <a:gd name="connsiteX136" fmla="*/ 1607416 w 1740780"/>
              <a:gd name="connsiteY136" fmla="*/ 2163763 h 4421563"/>
              <a:gd name="connsiteX137" fmla="*/ 1609891 w 1740780"/>
              <a:gd name="connsiteY137" fmla="*/ 2197171 h 4421563"/>
              <a:gd name="connsiteX138" fmla="*/ 1621027 w 1740780"/>
              <a:gd name="connsiteY138" fmla="*/ 2219443 h 4421563"/>
              <a:gd name="connsiteX139" fmla="*/ 1633401 w 1740780"/>
              <a:gd name="connsiteY139" fmla="*/ 2267700 h 4421563"/>
              <a:gd name="connsiteX140" fmla="*/ 1653198 w 1740780"/>
              <a:gd name="connsiteY140" fmla="*/ 2319669 h 4421563"/>
              <a:gd name="connsiteX141" fmla="*/ 1664334 w 1740780"/>
              <a:gd name="connsiteY141" fmla="*/ 2374113 h 4421563"/>
              <a:gd name="connsiteX142" fmla="*/ 1687844 w 1740780"/>
              <a:gd name="connsiteY142" fmla="*/ 2438455 h 4421563"/>
              <a:gd name="connsiteX143" fmla="*/ 1702692 w 1740780"/>
              <a:gd name="connsiteY143" fmla="*/ 2500323 h 4421563"/>
              <a:gd name="connsiteX144" fmla="*/ 1710116 w 1740780"/>
              <a:gd name="connsiteY144" fmla="*/ 2528782 h 4421563"/>
              <a:gd name="connsiteX145" fmla="*/ 1712591 w 1740780"/>
              <a:gd name="connsiteY145" fmla="*/ 2569614 h 4421563"/>
              <a:gd name="connsiteX146" fmla="*/ 1736101 w 1740780"/>
              <a:gd name="connsiteY146" fmla="*/ 2643856 h 4421563"/>
              <a:gd name="connsiteX147" fmla="*/ 1731151 w 1740780"/>
              <a:gd name="connsiteY147" fmla="*/ 2690875 h 4421563"/>
              <a:gd name="connsiteX148" fmla="*/ 1629689 w 1740780"/>
              <a:gd name="connsiteY148" fmla="*/ 2720571 h 4421563"/>
              <a:gd name="connsiteX149" fmla="*/ 1492342 w 1740780"/>
              <a:gd name="connsiteY149" fmla="*/ 2747793 h 4421563"/>
              <a:gd name="connsiteX150" fmla="*/ 1468833 w 1740780"/>
              <a:gd name="connsiteY150" fmla="*/ 2906174 h 4421563"/>
              <a:gd name="connsiteX151" fmla="*/ 1450272 w 1740780"/>
              <a:gd name="connsiteY151" fmla="*/ 3086828 h 4421563"/>
              <a:gd name="connsiteX152" fmla="*/ 1456459 w 1740780"/>
              <a:gd name="connsiteY152" fmla="*/ 3201902 h 4421563"/>
              <a:gd name="connsiteX153" fmla="*/ 1462646 w 1740780"/>
              <a:gd name="connsiteY153" fmla="*/ 3273668 h 4421563"/>
              <a:gd name="connsiteX154" fmla="*/ 1439136 w 1740780"/>
              <a:gd name="connsiteY154" fmla="*/ 3443186 h 4421563"/>
              <a:gd name="connsiteX155" fmla="*/ 1373556 w 1740780"/>
              <a:gd name="connsiteY155" fmla="*/ 3674571 h 4421563"/>
              <a:gd name="connsiteX156" fmla="*/ 1273331 w 1740780"/>
              <a:gd name="connsiteY156" fmla="*/ 3923279 h 4421563"/>
              <a:gd name="connsiteX157" fmla="*/ 1227549 w 1740780"/>
              <a:gd name="connsiteY157" fmla="*/ 4030928 h 4421563"/>
              <a:gd name="connsiteX158" fmla="*/ 1232498 w 1740780"/>
              <a:gd name="connsiteY158" fmla="*/ 4048251 h 4421563"/>
              <a:gd name="connsiteX159" fmla="*/ 1226311 w 1740780"/>
              <a:gd name="connsiteY159" fmla="*/ 4094033 h 4421563"/>
              <a:gd name="connsiteX160" fmla="*/ 1263432 w 1740780"/>
              <a:gd name="connsiteY160" fmla="*/ 4126205 h 4421563"/>
              <a:gd name="connsiteX161" fmla="*/ 1288179 w 1740780"/>
              <a:gd name="connsiteY161" fmla="*/ 4189310 h 4421563"/>
              <a:gd name="connsiteX162" fmla="*/ 1284467 w 1740780"/>
              <a:gd name="connsiteY162" fmla="*/ 4204158 h 4421563"/>
              <a:gd name="connsiteX163" fmla="*/ 1274568 w 1740780"/>
              <a:gd name="connsiteY163" fmla="*/ 4207870 h 4421563"/>
              <a:gd name="connsiteX164" fmla="*/ 1295603 w 1740780"/>
              <a:gd name="connsiteY164" fmla="*/ 4238804 h 4421563"/>
              <a:gd name="connsiteX165" fmla="*/ 1315401 w 1740780"/>
              <a:gd name="connsiteY165" fmla="*/ 4295722 h 4421563"/>
              <a:gd name="connsiteX166" fmla="*/ 1315401 w 1740780"/>
              <a:gd name="connsiteY166" fmla="*/ 4353878 h 4421563"/>
              <a:gd name="connsiteX167" fmla="*/ 1290654 w 1740780"/>
              <a:gd name="connsiteY167" fmla="*/ 4410796 h 4421563"/>
              <a:gd name="connsiteX168" fmla="*/ 1168156 w 1740780"/>
              <a:gd name="connsiteY168" fmla="*/ 4418220 h 4421563"/>
              <a:gd name="connsiteX169" fmla="*/ 1079066 w 1740780"/>
              <a:gd name="connsiteY169" fmla="*/ 4414508 h 4421563"/>
              <a:gd name="connsiteX170" fmla="*/ 1054319 w 1740780"/>
              <a:gd name="connsiteY170" fmla="*/ 4378625 h 4421563"/>
              <a:gd name="connsiteX171" fmla="*/ 1043183 w 1740780"/>
              <a:gd name="connsiteY171" fmla="*/ 4340267 h 4421563"/>
              <a:gd name="connsiteX172" fmla="*/ 1028335 w 1740780"/>
              <a:gd name="connsiteY172" fmla="*/ 4378625 h 4421563"/>
              <a:gd name="connsiteX173" fmla="*/ 987502 w 1740780"/>
              <a:gd name="connsiteY173" fmla="*/ 4410796 h 4421563"/>
              <a:gd name="connsiteX174" fmla="*/ 871191 w 1740780"/>
              <a:gd name="connsiteY174" fmla="*/ 4412033 h 4421563"/>
              <a:gd name="connsiteX175" fmla="*/ 792000 w 1740780"/>
              <a:gd name="connsiteY175" fmla="*/ 4374913 h 4421563"/>
              <a:gd name="connsiteX176" fmla="*/ 773440 w 1740780"/>
              <a:gd name="connsiteY176" fmla="*/ 4300672 h 4421563"/>
              <a:gd name="connsiteX177" fmla="*/ 788288 w 1740780"/>
              <a:gd name="connsiteY177" fmla="*/ 4242516 h 4421563"/>
              <a:gd name="connsiteX178" fmla="*/ 805611 w 1740780"/>
              <a:gd name="connsiteY178" fmla="*/ 4173224 h 4421563"/>
              <a:gd name="connsiteX179" fmla="*/ 799425 w 1740780"/>
              <a:gd name="connsiteY179" fmla="*/ 4141053 h 4421563"/>
              <a:gd name="connsiteX180" fmla="*/ 821697 w 1740780"/>
              <a:gd name="connsiteY180" fmla="*/ 4103932 h 4421563"/>
              <a:gd name="connsiteX181" fmla="*/ 820460 w 1740780"/>
              <a:gd name="connsiteY181" fmla="*/ 4069286 h 4421563"/>
              <a:gd name="connsiteX182" fmla="*/ 850156 w 1740780"/>
              <a:gd name="connsiteY182" fmla="*/ 4022267 h 4421563"/>
              <a:gd name="connsiteX183" fmla="*/ 866242 w 1740780"/>
              <a:gd name="connsiteY183" fmla="*/ 4002469 h 4421563"/>
              <a:gd name="connsiteX184" fmla="*/ 863767 w 1740780"/>
              <a:gd name="connsiteY184" fmla="*/ 3940602 h 4421563"/>
              <a:gd name="connsiteX185" fmla="*/ 879852 w 1740780"/>
              <a:gd name="connsiteY185" fmla="*/ 3904718 h 4421563"/>
              <a:gd name="connsiteX186" fmla="*/ 882327 w 1740780"/>
              <a:gd name="connsiteY186" fmla="*/ 3842851 h 4421563"/>
              <a:gd name="connsiteX187" fmla="*/ 869954 w 1740780"/>
              <a:gd name="connsiteY187" fmla="*/ 3647349 h 4421563"/>
              <a:gd name="connsiteX188" fmla="*/ 892226 w 1740780"/>
              <a:gd name="connsiteY188" fmla="*/ 3381318 h 4421563"/>
              <a:gd name="connsiteX189" fmla="*/ 950382 w 1740780"/>
              <a:gd name="connsiteY189" fmla="*/ 3235310 h 4421563"/>
              <a:gd name="connsiteX190" fmla="*/ 982553 w 1740780"/>
              <a:gd name="connsiteY190" fmla="*/ 3166019 h 4421563"/>
              <a:gd name="connsiteX191" fmla="*/ 961518 w 1740780"/>
              <a:gd name="connsiteY191" fmla="*/ 3049707 h 4421563"/>
              <a:gd name="connsiteX192" fmla="*/ 895938 w 1740780"/>
              <a:gd name="connsiteY192" fmla="*/ 2870291 h 4421563"/>
              <a:gd name="connsiteX193" fmla="*/ 857580 w 1740780"/>
              <a:gd name="connsiteY193" fmla="*/ 2773778 h 4421563"/>
              <a:gd name="connsiteX194" fmla="*/ 829121 w 1740780"/>
              <a:gd name="connsiteY194" fmla="*/ 2775015 h 4421563"/>
              <a:gd name="connsiteX195" fmla="*/ 816747 w 1740780"/>
              <a:gd name="connsiteY195" fmla="*/ 2766353 h 4421563"/>
              <a:gd name="connsiteX196" fmla="*/ 817985 w 1740780"/>
              <a:gd name="connsiteY196" fmla="*/ 2760167 h 4421563"/>
              <a:gd name="connsiteX197" fmla="*/ 810561 w 1740780"/>
              <a:gd name="connsiteY197" fmla="*/ 2750268 h 4421563"/>
              <a:gd name="connsiteX198" fmla="*/ 811798 w 1740780"/>
              <a:gd name="connsiteY198" fmla="*/ 2740369 h 4421563"/>
              <a:gd name="connsiteX199" fmla="*/ 808086 w 1740780"/>
              <a:gd name="connsiteY199" fmla="*/ 2731708 h 4421563"/>
              <a:gd name="connsiteX200" fmla="*/ 788288 w 1740780"/>
              <a:gd name="connsiteY200" fmla="*/ 2734182 h 4421563"/>
              <a:gd name="connsiteX201" fmla="*/ 772203 w 1740780"/>
              <a:gd name="connsiteY201" fmla="*/ 2740369 h 4421563"/>
              <a:gd name="connsiteX202" fmla="*/ 759829 w 1740780"/>
              <a:gd name="connsiteY202" fmla="*/ 2766353 h 4421563"/>
              <a:gd name="connsiteX203" fmla="*/ 748693 w 1740780"/>
              <a:gd name="connsiteY203" fmla="*/ 2783677 h 4421563"/>
              <a:gd name="connsiteX204" fmla="*/ 736320 w 1740780"/>
              <a:gd name="connsiteY204" fmla="*/ 2814610 h 4421563"/>
              <a:gd name="connsiteX205" fmla="*/ 715285 w 1740780"/>
              <a:gd name="connsiteY205" fmla="*/ 2867816 h 4421563"/>
              <a:gd name="connsiteX206" fmla="*/ 712810 w 1740780"/>
              <a:gd name="connsiteY206" fmla="*/ 2885139 h 4421563"/>
              <a:gd name="connsiteX207" fmla="*/ 707860 w 1740780"/>
              <a:gd name="connsiteY207" fmla="*/ 2893801 h 4421563"/>
              <a:gd name="connsiteX208" fmla="*/ 706623 w 1740780"/>
              <a:gd name="connsiteY208" fmla="*/ 2911124 h 4421563"/>
              <a:gd name="connsiteX209" fmla="*/ 696724 w 1740780"/>
              <a:gd name="connsiteY209" fmla="*/ 2917310 h 4421563"/>
              <a:gd name="connsiteX210" fmla="*/ 558140 w 1740780"/>
              <a:gd name="connsiteY210" fmla="*/ 2907412 h 4421563"/>
              <a:gd name="connsiteX211" fmla="*/ 419556 w 1740780"/>
              <a:gd name="connsiteY211" fmla="*/ 2888852 h 4421563"/>
              <a:gd name="connsiteX212" fmla="*/ 392334 w 1740780"/>
              <a:gd name="connsiteY212" fmla="*/ 2883902 h 4421563"/>
              <a:gd name="connsiteX213" fmla="*/ 361401 w 1740780"/>
              <a:gd name="connsiteY213" fmla="*/ 2860392 h 4421563"/>
              <a:gd name="connsiteX214" fmla="*/ 320568 w 1740780"/>
              <a:gd name="connsiteY214" fmla="*/ 2838120 h 4421563"/>
              <a:gd name="connsiteX215" fmla="*/ 264887 w 1740780"/>
              <a:gd name="connsiteY215" fmla="*/ 2755217 h 4421563"/>
              <a:gd name="connsiteX216" fmla="*/ 153525 w 1740780"/>
              <a:gd name="connsiteY216" fmla="*/ 2584463 h 4421563"/>
              <a:gd name="connsiteX217" fmla="*/ 58249 w 1740780"/>
              <a:gd name="connsiteY217" fmla="*/ 2433506 h 4421563"/>
              <a:gd name="connsiteX218" fmla="*/ 14942 w 1740780"/>
              <a:gd name="connsiteY218" fmla="*/ 2353078 h 4421563"/>
              <a:gd name="connsiteX219" fmla="*/ 93 w 1740780"/>
              <a:gd name="connsiteY219" fmla="*/ 2280074 h 4421563"/>
              <a:gd name="connsiteX220" fmla="*/ 24840 w 1740780"/>
              <a:gd name="connsiteY220" fmla="*/ 2229342 h 4421563"/>
              <a:gd name="connsiteX221" fmla="*/ 55774 w 1740780"/>
              <a:gd name="connsiteY221" fmla="*/ 2215731 h 4421563"/>
              <a:gd name="connsiteX222" fmla="*/ 80521 w 1740780"/>
              <a:gd name="connsiteY222" fmla="*/ 2189747 h 4421563"/>
              <a:gd name="connsiteX223" fmla="*/ 102794 w 1740780"/>
              <a:gd name="connsiteY223" fmla="*/ 2174899 h 4421563"/>
              <a:gd name="connsiteX224" fmla="*/ 183222 w 1740780"/>
              <a:gd name="connsiteY224" fmla="*/ 2101895 h 4421563"/>
              <a:gd name="connsiteX225" fmla="*/ 272311 w 1740780"/>
              <a:gd name="connsiteY225" fmla="*/ 2028891 h 4421563"/>
              <a:gd name="connsiteX226" fmla="*/ 266124 w 1740780"/>
              <a:gd name="connsiteY226" fmla="*/ 1991770 h 4421563"/>
              <a:gd name="connsiteX227" fmla="*/ 350264 w 1740780"/>
              <a:gd name="connsiteY227" fmla="*/ 1844525 h 4421563"/>
              <a:gd name="connsiteX228" fmla="*/ 450490 w 1740780"/>
              <a:gd name="connsiteY228" fmla="*/ 1714603 h 4421563"/>
              <a:gd name="connsiteX229" fmla="*/ 457914 w 1740780"/>
              <a:gd name="connsiteY229" fmla="*/ 1702230 h 4421563"/>
              <a:gd name="connsiteX230" fmla="*/ 462863 w 1740780"/>
              <a:gd name="connsiteY230" fmla="*/ 1670059 h 4421563"/>
              <a:gd name="connsiteX231" fmla="*/ 456677 w 1740780"/>
              <a:gd name="connsiteY231" fmla="*/ 1571070 h 4421563"/>
              <a:gd name="connsiteX232" fmla="*/ 456677 w 1740780"/>
              <a:gd name="connsiteY232" fmla="*/ 1385467 h 4421563"/>
              <a:gd name="connsiteX233" fmla="*/ 461626 w 1740780"/>
              <a:gd name="connsiteY233" fmla="*/ 1314937 h 4421563"/>
              <a:gd name="connsiteX234" fmla="*/ 426980 w 1740780"/>
              <a:gd name="connsiteY234" fmla="*/ 1277817 h 4421563"/>
              <a:gd name="connsiteX235" fmla="*/ 386148 w 1740780"/>
              <a:gd name="connsiteY235" fmla="*/ 1241933 h 4421563"/>
              <a:gd name="connsiteX236" fmla="*/ 377486 w 1740780"/>
              <a:gd name="connsiteY236" fmla="*/ 1224610 h 4421563"/>
              <a:gd name="connsiteX237" fmla="*/ 407183 w 1740780"/>
              <a:gd name="connsiteY237" fmla="*/ 1139233 h 4421563"/>
              <a:gd name="connsiteX238" fmla="*/ 435642 w 1740780"/>
              <a:gd name="connsiteY238" fmla="*/ 1074891 h 4421563"/>
              <a:gd name="connsiteX239" fmla="*/ 445541 w 1740780"/>
              <a:gd name="connsiteY239" fmla="*/ 1016735 h 4421563"/>
              <a:gd name="connsiteX240" fmla="*/ 471525 w 1740780"/>
              <a:gd name="connsiteY240" fmla="*/ 962292 h 4421563"/>
              <a:gd name="connsiteX241" fmla="*/ 482661 w 1740780"/>
              <a:gd name="connsiteY241" fmla="*/ 940019 h 4421563"/>
              <a:gd name="connsiteX242" fmla="*/ 497509 w 1740780"/>
              <a:gd name="connsiteY242" fmla="*/ 926408 h 4421563"/>
              <a:gd name="connsiteX243" fmla="*/ 517307 w 1740780"/>
              <a:gd name="connsiteY243" fmla="*/ 906611 h 4421563"/>
              <a:gd name="connsiteX244" fmla="*/ 537105 w 1740780"/>
              <a:gd name="connsiteY244" fmla="*/ 899187 h 4421563"/>
              <a:gd name="connsiteX245" fmla="*/ 544529 w 1740780"/>
              <a:gd name="connsiteY245" fmla="*/ 889288 h 4421563"/>
              <a:gd name="connsiteX246" fmla="*/ 569276 w 1740780"/>
              <a:gd name="connsiteY246" fmla="*/ 883101 h 4421563"/>
              <a:gd name="connsiteX247" fmla="*/ 590311 w 1740780"/>
              <a:gd name="connsiteY247" fmla="*/ 863303 h 4421563"/>
              <a:gd name="connsiteX248" fmla="*/ 636094 w 1740780"/>
              <a:gd name="connsiteY248" fmla="*/ 863303 h 4421563"/>
              <a:gd name="connsiteX249" fmla="*/ 652180 w 1740780"/>
              <a:gd name="connsiteY249" fmla="*/ 867015 h 4421563"/>
              <a:gd name="connsiteX250" fmla="*/ 658366 w 1740780"/>
              <a:gd name="connsiteY250" fmla="*/ 862066 h 4421563"/>
              <a:gd name="connsiteX251" fmla="*/ 668265 w 1740780"/>
              <a:gd name="connsiteY251" fmla="*/ 854642 h 4421563"/>
              <a:gd name="connsiteX252" fmla="*/ 667028 w 1740780"/>
              <a:gd name="connsiteY252" fmla="*/ 724720 h 4421563"/>
              <a:gd name="connsiteX253" fmla="*/ 683113 w 1740780"/>
              <a:gd name="connsiteY253" fmla="*/ 566339 h 4421563"/>
              <a:gd name="connsiteX254" fmla="*/ 681876 w 1740780"/>
              <a:gd name="connsiteY254" fmla="*/ 480961 h 4421563"/>
              <a:gd name="connsiteX255" fmla="*/ 669502 w 1740780"/>
              <a:gd name="connsiteY255" fmla="*/ 525506 h 4421563"/>
              <a:gd name="connsiteX256" fmla="*/ 684351 w 1740780"/>
              <a:gd name="connsiteY256" fmla="*/ 453739 h 4421563"/>
              <a:gd name="connsiteX257" fmla="*/ 673215 w 1740780"/>
              <a:gd name="connsiteY257" fmla="*/ 420331 h 4421563"/>
              <a:gd name="connsiteX258" fmla="*/ 667028 w 1740780"/>
              <a:gd name="connsiteY258" fmla="*/ 373312 h 4421563"/>
              <a:gd name="connsiteX259" fmla="*/ 648467 w 1740780"/>
              <a:gd name="connsiteY259" fmla="*/ 188946 h 4421563"/>
              <a:gd name="connsiteX260" fmla="*/ 680639 w 1740780"/>
              <a:gd name="connsiteY260" fmla="*/ 89958 h 4421563"/>
              <a:gd name="connsiteX261" fmla="*/ 737557 w 1740780"/>
              <a:gd name="connsiteY261" fmla="*/ 39226 h 4421563"/>
              <a:gd name="connsiteX262" fmla="*/ 808086 w 1740780"/>
              <a:gd name="connsiteY262" fmla="*/ 24378 h 4421563"/>
              <a:gd name="connsiteX263" fmla="*/ 871191 w 1740780"/>
              <a:gd name="connsiteY263"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33498 w 1740780"/>
              <a:gd name="connsiteY56" fmla="*/ 1464304 h 4421563"/>
              <a:gd name="connsiteX57" fmla="*/ 1226725 w 1740780"/>
              <a:gd name="connsiteY57" fmla="*/ 1419062 h 4421563"/>
              <a:gd name="connsiteX58" fmla="*/ 1141000 w 1740780"/>
              <a:gd name="connsiteY58" fmla="*/ 1428586 h 4421563"/>
              <a:gd name="connsiteX59" fmla="*/ 1138248 w 1740780"/>
              <a:gd name="connsiteY59" fmla="*/ 1457160 h 4421563"/>
              <a:gd name="connsiteX60" fmla="*/ 1233498 w 1740780"/>
              <a:gd name="connsiteY60" fmla="*/ 1464304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976323 w 1740780"/>
              <a:gd name="connsiteY71" fmla="*/ 1497642 h 4421563"/>
              <a:gd name="connsiteX72" fmla="*/ 1010242 w 1740780"/>
              <a:gd name="connsiteY72" fmla="*/ 1459029 h 4421563"/>
              <a:gd name="connsiteX73" fmla="*/ 1041688 w 1740780"/>
              <a:gd name="connsiteY73" fmla="*/ 1439665 h 4421563"/>
              <a:gd name="connsiteX74" fmla="*/ 1038606 w 1740780"/>
              <a:gd name="connsiteY74" fmla="*/ 1438110 h 4421563"/>
              <a:gd name="connsiteX75" fmla="*/ 1062419 w 1740780"/>
              <a:gd name="connsiteY75" fmla="*/ 1392867 h 4421563"/>
              <a:gd name="connsiteX76" fmla="*/ 1174336 w 1740780"/>
              <a:gd name="connsiteY76" fmla="*/ 1350005 h 4421563"/>
              <a:gd name="connsiteX77" fmla="*/ 1231522 w 1740780"/>
              <a:gd name="connsiteY77" fmla="*/ 1358115 h 4421563"/>
              <a:gd name="connsiteX78" fmla="*/ 1138247 w 1740780"/>
              <a:gd name="connsiteY78" fmla="*/ 826131 h 4421563"/>
              <a:gd name="connsiteX79" fmla="*/ 1112475 w 1740780"/>
              <a:gd name="connsiteY79" fmla="*/ 290409 h 4421563"/>
              <a:gd name="connsiteX80" fmla="*/ 1116187 w 1740780"/>
              <a:gd name="connsiteY80" fmla="*/ 305257 h 4421563"/>
              <a:gd name="connsiteX81" fmla="*/ 1116187 w 1740780"/>
              <a:gd name="connsiteY81" fmla="*/ 295358 h 4421563"/>
              <a:gd name="connsiteX82" fmla="*/ 1112475 w 1740780"/>
              <a:gd name="connsiteY82" fmla="*/ 290409 h 4421563"/>
              <a:gd name="connsiteX83" fmla="*/ 871191 w 1740780"/>
              <a:gd name="connsiteY83" fmla="*/ 868 h 4421563"/>
              <a:gd name="connsiteX84" fmla="*/ 949144 w 1740780"/>
              <a:gd name="connsiteY84" fmla="*/ 24378 h 4421563"/>
              <a:gd name="connsiteX85" fmla="*/ 999876 w 1740780"/>
              <a:gd name="connsiteY85" fmla="*/ 62736 h 4421563"/>
              <a:gd name="connsiteX86" fmla="*/ 1035759 w 1740780"/>
              <a:gd name="connsiteY86" fmla="*/ 99857 h 4421563"/>
              <a:gd name="connsiteX87" fmla="*/ 1045658 w 1740780"/>
              <a:gd name="connsiteY87" fmla="*/ 120892 h 4421563"/>
              <a:gd name="connsiteX88" fmla="*/ 1095152 w 1740780"/>
              <a:gd name="connsiteY88" fmla="*/ 185234 h 4421563"/>
              <a:gd name="connsiteX89" fmla="*/ 1106288 w 1740780"/>
              <a:gd name="connsiteY89" fmla="*/ 218642 h 4421563"/>
              <a:gd name="connsiteX90" fmla="*/ 1093915 w 1740780"/>
              <a:gd name="connsiteY90" fmla="*/ 187709 h 4421563"/>
              <a:gd name="connsiteX91" fmla="*/ 1107526 w 1740780"/>
              <a:gd name="connsiteY91" fmla="*/ 248339 h 4421563"/>
              <a:gd name="connsiteX92" fmla="*/ 1093915 w 1740780"/>
              <a:gd name="connsiteY92" fmla="*/ 198845 h 4421563"/>
              <a:gd name="connsiteX93" fmla="*/ 1076592 w 1740780"/>
              <a:gd name="connsiteY93" fmla="*/ 183997 h 4421563"/>
              <a:gd name="connsiteX94" fmla="*/ 1097627 w 1740780"/>
              <a:gd name="connsiteY94" fmla="*/ 228541 h 4421563"/>
              <a:gd name="connsiteX95" fmla="*/ 1110000 w 1740780"/>
              <a:gd name="connsiteY95" fmla="*/ 273086 h 4421563"/>
              <a:gd name="connsiteX96" fmla="*/ 1127323 w 1740780"/>
              <a:gd name="connsiteY96" fmla="*/ 306494 h 4421563"/>
              <a:gd name="connsiteX97" fmla="*/ 1117424 w 1740780"/>
              <a:gd name="connsiteY97" fmla="*/ 316393 h 4421563"/>
              <a:gd name="connsiteX98" fmla="*/ 1117424 w 1740780"/>
              <a:gd name="connsiteY98" fmla="*/ 333716 h 4421563"/>
              <a:gd name="connsiteX99" fmla="*/ 1117424 w 1740780"/>
              <a:gd name="connsiteY99" fmla="*/ 354751 h 4421563"/>
              <a:gd name="connsiteX100" fmla="*/ 1134747 w 1740780"/>
              <a:gd name="connsiteY100" fmla="*/ 438891 h 4421563"/>
              <a:gd name="connsiteX101" fmla="*/ 1158257 w 1740780"/>
              <a:gd name="connsiteY101" fmla="*/ 579950 h 4421563"/>
              <a:gd name="connsiteX102" fmla="*/ 1237448 w 1740780"/>
              <a:gd name="connsiteY102" fmla="*/ 692549 h 4421563"/>
              <a:gd name="connsiteX103" fmla="*/ 1299315 w 1740780"/>
              <a:gd name="connsiteY103" fmla="*/ 737093 h 4421563"/>
              <a:gd name="connsiteX104" fmla="*/ 1337673 w 1740780"/>
              <a:gd name="connsiteY104" fmla="*/ 737093 h 4421563"/>
              <a:gd name="connsiteX105" fmla="*/ 1379743 w 1740780"/>
              <a:gd name="connsiteY105" fmla="*/ 749467 h 4421563"/>
              <a:gd name="connsiteX106" fmla="*/ 1428000 w 1740780"/>
              <a:gd name="connsiteY106" fmla="*/ 738331 h 4421563"/>
              <a:gd name="connsiteX107" fmla="*/ 1550498 w 1740780"/>
              <a:gd name="connsiteY107" fmla="*/ 780401 h 4421563"/>
              <a:gd name="connsiteX108" fmla="*/ 1629689 w 1740780"/>
              <a:gd name="connsiteY108" fmla="*/ 833607 h 4421563"/>
              <a:gd name="connsiteX109" fmla="*/ 1642062 w 1740780"/>
              <a:gd name="connsiteY109" fmla="*/ 852167 h 4421563"/>
              <a:gd name="connsiteX110" fmla="*/ 1612366 w 1740780"/>
              <a:gd name="connsiteY110" fmla="*/ 915272 h 4421563"/>
              <a:gd name="connsiteX111" fmla="*/ 1634638 w 1740780"/>
              <a:gd name="connsiteY111" fmla="*/ 927646 h 4421563"/>
              <a:gd name="connsiteX112" fmla="*/ 1649486 w 1740780"/>
              <a:gd name="connsiteY112" fmla="*/ 949918 h 4421563"/>
              <a:gd name="connsiteX113" fmla="*/ 1637113 w 1740780"/>
              <a:gd name="connsiteY113" fmla="*/ 1010548 h 4421563"/>
              <a:gd name="connsiteX114" fmla="*/ 1603704 w 1740780"/>
              <a:gd name="connsiteY114" fmla="*/ 1069941 h 4421563"/>
              <a:gd name="connsiteX115" fmla="*/ 1637113 w 1740780"/>
              <a:gd name="connsiteY115" fmla="*/ 1227085 h 4421563"/>
              <a:gd name="connsiteX116" fmla="*/ 1674233 w 1740780"/>
              <a:gd name="connsiteY116" fmla="*/ 1426300 h 4421563"/>
              <a:gd name="connsiteX117" fmla="*/ 1697743 w 1740780"/>
              <a:gd name="connsiteY117" fmla="*/ 1543849 h 4421563"/>
              <a:gd name="connsiteX118" fmla="*/ 1681657 w 1740780"/>
              <a:gd name="connsiteY118" fmla="*/ 1595818 h 4421563"/>
              <a:gd name="connsiteX119" fmla="*/ 1644537 w 1740780"/>
              <a:gd name="connsiteY119" fmla="*/ 1629226 h 4421563"/>
              <a:gd name="connsiteX120" fmla="*/ 1618552 w 1740780"/>
              <a:gd name="connsiteY120" fmla="*/ 1630463 h 4421563"/>
              <a:gd name="connsiteX121" fmla="*/ 1586381 w 1740780"/>
              <a:gd name="connsiteY121" fmla="*/ 1639125 h 4421563"/>
              <a:gd name="connsiteX122" fmla="*/ 1560397 w 1740780"/>
              <a:gd name="connsiteY122" fmla="*/ 1645312 h 4421563"/>
              <a:gd name="connsiteX123" fmla="*/ 1562872 w 1740780"/>
              <a:gd name="connsiteY123" fmla="*/ 1677483 h 4421563"/>
              <a:gd name="connsiteX124" fmla="*/ 1601229 w 1740780"/>
              <a:gd name="connsiteY124" fmla="*/ 1705942 h 4421563"/>
              <a:gd name="connsiteX125" fmla="*/ 1582669 w 1740780"/>
              <a:gd name="connsiteY125" fmla="*/ 1736876 h 4421563"/>
              <a:gd name="connsiteX126" fmla="*/ 1564109 w 1740780"/>
              <a:gd name="connsiteY126" fmla="*/ 1745537 h 4421563"/>
              <a:gd name="connsiteX127" fmla="*/ 1561634 w 1740780"/>
              <a:gd name="connsiteY127" fmla="*/ 1766572 h 4421563"/>
              <a:gd name="connsiteX128" fmla="*/ 1543074 w 1740780"/>
              <a:gd name="connsiteY128" fmla="*/ 1777708 h 4421563"/>
              <a:gd name="connsiteX129" fmla="*/ 1509665 w 1740780"/>
              <a:gd name="connsiteY129" fmla="*/ 1771522 h 4421563"/>
              <a:gd name="connsiteX130" fmla="*/ 1502241 w 1740780"/>
              <a:gd name="connsiteY130" fmla="*/ 1777708 h 4421563"/>
              <a:gd name="connsiteX131" fmla="*/ 1488630 w 1740780"/>
              <a:gd name="connsiteY131" fmla="*/ 1786370 h 4421563"/>
              <a:gd name="connsiteX132" fmla="*/ 1551735 w 1740780"/>
              <a:gd name="connsiteY132" fmla="*/ 1864323 h 4421563"/>
              <a:gd name="connsiteX133" fmla="*/ 1582669 w 1740780"/>
              <a:gd name="connsiteY133" fmla="*/ 1979397 h 4421563"/>
              <a:gd name="connsiteX134" fmla="*/ 1582669 w 1740780"/>
              <a:gd name="connsiteY134" fmla="*/ 2079622 h 4421563"/>
              <a:gd name="connsiteX135" fmla="*/ 1592568 w 1740780"/>
              <a:gd name="connsiteY135" fmla="*/ 2119218 h 4421563"/>
              <a:gd name="connsiteX136" fmla="*/ 1607416 w 1740780"/>
              <a:gd name="connsiteY136" fmla="*/ 2163763 h 4421563"/>
              <a:gd name="connsiteX137" fmla="*/ 1609891 w 1740780"/>
              <a:gd name="connsiteY137" fmla="*/ 2197171 h 4421563"/>
              <a:gd name="connsiteX138" fmla="*/ 1621027 w 1740780"/>
              <a:gd name="connsiteY138" fmla="*/ 2219443 h 4421563"/>
              <a:gd name="connsiteX139" fmla="*/ 1633401 w 1740780"/>
              <a:gd name="connsiteY139" fmla="*/ 2267700 h 4421563"/>
              <a:gd name="connsiteX140" fmla="*/ 1653198 w 1740780"/>
              <a:gd name="connsiteY140" fmla="*/ 2319669 h 4421563"/>
              <a:gd name="connsiteX141" fmla="*/ 1664334 w 1740780"/>
              <a:gd name="connsiteY141" fmla="*/ 2374113 h 4421563"/>
              <a:gd name="connsiteX142" fmla="*/ 1687844 w 1740780"/>
              <a:gd name="connsiteY142" fmla="*/ 2438455 h 4421563"/>
              <a:gd name="connsiteX143" fmla="*/ 1702692 w 1740780"/>
              <a:gd name="connsiteY143" fmla="*/ 2500323 h 4421563"/>
              <a:gd name="connsiteX144" fmla="*/ 1710116 w 1740780"/>
              <a:gd name="connsiteY144" fmla="*/ 2528782 h 4421563"/>
              <a:gd name="connsiteX145" fmla="*/ 1712591 w 1740780"/>
              <a:gd name="connsiteY145" fmla="*/ 2569614 h 4421563"/>
              <a:gd name="connsiteX146" fmla="*/ 1736101 w 1740780"/>
              <a:gd name="connsiteY146" fmla="*/ 2643856 h 4421563"/>
              <a:gd name="connsiteX147" fmla="*/ 1731151 w 1740780"/>
              <a:gd name="connsiteY147" fmla="*/ 2690875 h 4421563"/>
              <a:gd name="connsiteX148" fmla="*/ 1629689 w 1740780"/>
              <a:gd name="connsiteY148" fmla="*/ 2720571 h 4421563"/>
              <a:gd name="connsiteX149" fmla="*/ 1492342 w 1740780"/>
              <a:gd name="connsiteY149" fmla="*/ 2747793 h 4421563"/>
              <a:gd name="connsiteX150" fmla="*/ 1468833 w 1740780"/>
              <a:gd name="connsiteY150" fmla="*/ 2906174 h 4421563"/>
              <a:gd name="connsiteX151" fmla="*/ 1450272 w 1740780"/>
              <a:gd name="connsiteY151" fmla="*/ 3086828 h 4421563"/>
              <a:gd name="connsiteX152" fmla="*/ 1456459 w 1740780"/>
              <a:gd name="connsiteY152" fmla="*/ 3201902 h 4421563"/>
              <a:gd name="connsiteX153" fmla="*/ 1462646 w 1740780"/>
              <a:gd name="connsiteY153" fmla="*/ 3273668 h 4421563"/>
              <a:gd name="connsiteX154" fmla="*/ 1439136 w 1740780"/>
              <a:gd name="connsiteY154" fmla="*/ 3443186 h 4421563"/>
              <a:gd name="connsiteX155" fmla="*/ 1373556 w 1740780"/>
              <a:gd name="connsiteY155" fmla="*/ 3674571 h 4421563"/>
              <a:gd name="connsiteX156" fmla="*/ 1273331 w 1740780"/>
              <a:gd name="connsiteY156" fmla="*/ 3923279 h 4421563"/>
              <a:gd name="connsiteX157" fmla="*/ 1227549 w 1740780"/>
              <a:gd name="connsiteY157" fmla="*/ 4030928 h 4421563"/>
              <a:gd name="connsiteX158" fmla="*/ 1232498 w 1740780"/>
              <a:gd name="connsiteY158" fmla="*/ 4048251 h 4421563"/>
              <a:gd name="connsiteX159" fmla="*/ 1226311 w 1740780"/>
              <a:gd name="connsiteY159" fmla="*/ 4094033 h 4421563"/>
              <a:gd name="connsiteX160" fmla="*/ 1263432 w 1740780"/>
              <a:gd name="connsiteY160" fmla="*/ 4126205 h 4421563"/>
              <a:gd name="connsiteX161" fmla="*/ 1288179 w 1740780"/>
              <a:gd name="connsiteY161" fmla="*/ 4189310 h 4421563"/>
              <a:gd name="connsiteX162" fmla="*/ 1284467 w 1740780"/>
              <a:gd name="connsiteY162" fmla="*/ 4204158 h 4421563"/>
              <a:gd name="connsiteX163" fmla="*/ 1274568 w 1740780"/>
              <a:gd name="connsiteY163" fmla="*/ 4207870 h 4421563"/>
              <a:gd name="connsiteX164" fmla="*/ 1295603 w 1740780"/>
              <a:gd name="connsiteY164" fmla="*/ 4238804 h 4421563"/>
              <a:gd name="connsiteX165" fmla="*/ 1315401 w 1740780"/>
              <a:gd name="connsiteY165" fmla="*/ 4295722 h 4421563"/>
              <a:gd name="connsiteX166" fmla="*/ 1315401 w 1740780"/>
              <a:gd name="connsiteY166" fmla="*/ 4353878 h 4421563"/>
              <a:gd name="connsiteX167" fmla="*/ 1290654 w 1740780"/>
              <a:gd name="connsiteY167" fmla="*/ 4410796 h 4421563"/>
              <a:gd name="connsiteX168" fmla="*/ 1168156 w 1740780"/>
              <a:gd name="connsiteY168" fmla="*/ 4418220 h 4421563"/>
              <a:gd name="connsiteX169" fmla="*/ 1079066 w 1740780"/>
              <a:gd name="connsiteY169" fmla="*/ 4414508 h 4421563"/>
              <a:gd name="connsiteX170" fmla="*/ 1054319 w 1740780"/>
              <a:gd name="connsiteY170" fmla="*/ 4378625 h 4421563"/>
              <a:gd name="connsiteX171" fmla="*/ 1043183 w 1740780"/>
              <a:gd name="connsiteY171" fmla="*/ 4340267 h 4421563"/>
              <a:gd name="connsiteX172" fmla="*/ 1028335 w 1740780"/>
              <a:gd name="connsiteY172" fmla="*/ 4378625 h 4421563"/>
              <a:gd name="connsiteX173" fmla="*/ 987502 w 1740780"/>
              <a:gd name="connsiteY173" fmla="*/ 4410796 h 4421563"/>
              <a:gd name="connsiteX174" fmla="*/ 871191 w 1740780"/>
              <a:gd name="connsiteY174" fmla="*/ 4412033 h 4421563"/>
              <a:gd name="connsiteX175" fmla="*/ 792000 w 1740780"/>
              <a:gd name="connsiteY175" fmla="*/ 4374913 h 4421563"/>
              <a:gd name="connsiteX176" fmla="*/ 773440 w 1740780"/>
              <a:gd name="connsiteY176" fmla="*/ 4300672 h 4421563"/>
              <a:gd name="connsiteX177" fmla="*/ 788288 w 1740780"/>
              <a:gd name="connsiteY177" fmla="*/ 4242516 h 4421563"/>
              <a:gd name="connsiteX178" fmla="*/ 805611 w 1740780"/>
              <a:gd name="connsiteY178" fmla="*/ 4173224 h 4421563"/>
              <a:gd name="connsiteX179" fmla="*/ 799425 w 1740780"/>
              <a:gd name="connsiteY179" fmla="*/ 4141053 h 4421563"/>
              <a:gd name="connsiteX180" fmla="*/ 821697 w 1740780"/>
              <a:gd name="connsiteY180" fmla="*/ 4103932 h 4421563"/>
              <a:gd name="connsiteX181" fmla="*/ 820460 w 1740780"/>
              <a:gd name="connsiteY181" fmla="*/ 4069286 h 4421563"/>
              <a:gd name="connsiteX182" fmla="*/ 850156 w 1740780"/>
              <a:gd name="connsiteY182" fmla="*/ 4022267 h 4421563"/>
              <a:gd name="connsiteX183" fmla="*/ 866242 w 1740780"/>
              <a:gd name="connsiteY183" fmla="*/ 4002469 h 4421563"/>
              <a:gd name="connsiteX184" fmla="*/ 863767 w 1740780"/>
              <a:gd name="connsiteY184" fmla="*/ 3940602 h 4421563"/>
              <a:gd name="connsiteX185" fmla="*/ 879852 w 1740780"/>
              <a:gd name="connsiteY185" fmla="*/ 3904718 h 4421563"/>
              <a:gd name="connsiteX186" fmla="*/ 882327 w 1740780"/>
              <a:gd name="connsiteY186" fmla="*/ 3842851 h 4421563"/>
              <a:gd name="connsiteX187" fmla="*/ 869954 w 1740780"/>
              <a:gd name="connsiteY187" fmla="*/ 3647349 h 4421563"/>
              <a:gd name="connsiteX188" fmla="*/ 892226 w 1740780"/>
              <a:gd name="connsiteY188" fmla="*/ 3381318 h 4421563"/>
              <a:gd name="connsiteX189" fmla="*/ 950382 w 1740780"/>
              <a:gd name="connsiteY189" fmla="*/ 3235310 h 4421563"/>
              <a:gd name="connsiteX190" fmla="*/ 982553 w 1740780"/>
              <a:gd name="connsiteY190" fmla="*/ 3166019 h 4421563"/>
              <a:gd name="connsiteX191" fmla="*/ 961518 w 1740780"/>
              <a:gd name="connsiteY191" fmla="*/ 3049707 h 4421563"/>
              <a:gd name="connsiteX192" fmla="*/ 895938 w 1740780"/>
              <a:gd name="connsiteY192" fmla="*/ 2870291 h 4421563"/>
              <a:gd name="connsiteX193" fmla="*/ 857580 w 1740780"/>
              <a:gd name="connsiteY193" fmla="*/ 2773778 h 4421563"/>
              <a:gd name="connsiteX194" fmla="*/ 829121 w 1740780"/>
              <a:gd name="connsiteY194" fmla="*/ 2775015 h 4421563"/>
              <a:gd name="connsiteX195" fmla="*/ 816747 w 1740780"/>
              <a:gd name="connsiteY195" fmla="*/ 2766353 h 4421563"/>
              <a:gd name="connsiteX196" fmla="*/ 817985 w 1740780"/>
              <a:gd name="connsiteY196" fmla="*/ 2760167 h 4421563"/>
              <a:gd name="connsiteX197" fmla="*/ 810561 w 1740780"/>
              <a:gd name="connsiteY197" fmla="*/ 2750268 h 4421563"/>
              <a:gd name="connsiteX198" fmla="*/ 811798 w 1740780"/>
              <a:gd name="connsiteY198" fmla="*/ 2740369 h 4421563"/>
              <a:gd name="connsiteX199" fmla="*/ 808086 w 1740780"/>
              <a:gd name="connsiteY199" fmla="*/ 2731708 h 4421563"/>
              <a:gd name="connsiteX200" fmla="*/ 788288 w 1740780"/>
              <a:gd name="connsiteY200" fmla="*/ 2734182 h 4421563"/>
              <a:gd name="connsiteX201" fmla="*/ 772203 w 1740780"/>
              <a:gd name="connsiteY201" fmla="*/ 2740369 h 4421563"/>
              <a:gd name="connsiteX202" fmla="*/ 759829 w 1740780"/>
              <a:gd name="connsiteY202" fmla="*/ 2766353 h 4421563"/>
              <a:gd name="connsiteX203" fmla="*/ 748693 w 1740780"/>
              <a:gd name="connsiteY203" fmla="*/ 2783677 h 4421563"/>
              <a:gd name="connsiteX204" fmla="*/ 736320 w 1740780"/>
              <a:gd name="connsiteY204" fmla="*/ 2814610 h 4421563"/>
              <a:gd name="connsiteX205" fmla="*/ 715285 w 1740780"/>
              <a:gd name="connsiteY205" fmla="*/ 2867816 h 4421563"/>
              <a:gd name="connsiteX206" fmla="*/ 712810 w 1740780"/>
              <a:gd name="connsiteY206" fmla="*/ 2885139 h 4421563"/>
              <a:gd name="connsiteX207" fmla="*/ 707860 w 1740780"/>
              <a:gd name="connsiteY207" fmla="*/ 2893801 h 4421563"/>
              <a:gd name="connsiteX208" fmla="*/ 706623 w 1740780"/>
              <a:gd name="connsiteY208" fmla="*/ 2911124 h 4421563"/>
              <a:gd name="connsiteX209" fmla="*/ 696724 w 1740780"/>
              <a:gd name="connsiteY209" fmla="*/ 2917310 h 4421563"/>
              <a:gd name="connsiteX210" fmla="*/ 558140 w 1740780"/>
              <a:gd name="connsiteY210" fmla="*/ 2907412 h 4421563"/>
              <a:gd name="connsiteX211" fmla="*/ 419556 w 1740780"/>
              <a:gd name="connsiteY211" fmla="*/ 2888852 h 4421563"/>
              <a:gd name="connsiteX212" fmla="*/ 392334 w 1740780"/>
              <a:gd name="connsiteY212" fmla="*/ 2883902 h 4421563"/>
              <a:gd name="connsiteX213" fmla="*/ 361401 w 1740780"/>
              <a:gd name="connsiteY213" fmla="*/ 2860392 h 4421563"/>
              <a:gd name="connsiteX214" fmla="*/ 320568 w 1740780"/>
              <a:gd name="connsiteY214" fmla="*/ 2838120 h 4421563"/>
              <a:gd name="connsiteX215" fmla="*/ 264887 w 1740780"/>
              <a:gd name="connsiteY215" fmla="*/ 2755217 h 4421563"/>
              <a:gd name="connsiteX216" fmla="*/ 153525 w 1740780"/>
              <a:gd name="connsiteY216" fmla="*/ 2584463 h 4421563"/>
              <a:gd name="connsiteX217" fmla="*/ 58249 w 1740780"/>
              <a:gd name="connsiteY217" fmla="*/ 2433506 h 4421563"/>
              <a:gd name="connsiteX218" fmla="*/ 14942 w 1740780"/>
              <a:gd name="connsiteY218" fmla="*/ 2353078 h 4421563"/>
              <a:gd name="connsiteX219" fmla="*/ 93 w 1740780"/>
              <a:gd name="connsiteY219" fmla="*/ 2280074 h 4421563"/>
              <a:gd name="connsiteX220" fmla="*/ 24840 w 1740780"/>
              <a:gd name="connsiteY220" fmla="*/ 2229342 h 4421563"/>
              <a:gd name="connsiteX221" fmla="*/ 55774 w 1740780"/>
              <a:gd name="connsiteY221" fmla="*/ 2215731 h 4421563"/>
              <a:gd name="connsiteX222" fmla="*/ 80521 w 1740780"/>
              <a:gd name="connsiteY222" fmla="*/ 2189747 h 4421563"/>
              <a:gd name="connsiteX223" fmla="*/ 102794 w 1740780"/>
              <a:gd name="connsiteY223" fmla="*/ 2174899 h 4421563"/>
              <a:gd name="connsiteX224" fmla="*/ 183222 w 1740780"/>
              <a:gd name="connsiteY224" fmla="*/ 2101895 h 4421563"/>
              <a:gd name="connsiteX225" fmla="*/ 272311 w 1740780"/>
              <a:gd name="connsiteY225" fmla="*/ 2028891 h 4421563"/>
              <a:gd name="connsiteX226" fmla="*/ 266124 w 1740780"/>
              <a:gd name="connsiteY226" fmla="*/ 1991770 h 4421563"/>
              <a:gd name="connsiteX227" fmla="*/ 350264 w 1740780"/>
              <a:gd name="connsiteY227" fmla="*/ 1844525 h 4421563"/>
              <a:gd name="connsiteX228" fmla="*/ 450490 w 1740780"/>
              <a:gd name="connsiteY228" fmla="*/ 1714603 h 4421563"/>
              <a:gd name="connsiteX229" fmla="*/ 457914 w 1740780"/>
              <a:gd name="connsiteY229" fmla="*/ 1702230 h 4421563"/>
              <a:gd name="connsiteX230" fmla="*/ 462863 w 1740780"/>
              <a:gd name="connsiteY230" fmla="*/ 1670059 h 4421563"/>
              <a:gd name="connsiteX231" fmla="*/ 456677 w 1740780"/>
              <a:gd name="connsiteY231" fmla="*/ 1571070 h 4421563"/>
              <a:gd name="connsiteX232" fmla="*/ 456677 w 1740780"/>
              <a:gd name="connsiteY232" fmla="*/ 1385467 h 4421563"/>
              <a:gd name="connsiteX233" fmla="*/ 461626 w 1740780"/>
              <a:gd name="connsiteY233" fmla="*/ 1314937 h 4421563"/>
              <a:gd name="connsiteX234" fmla="*/ 426980 w 1740780"/>
              <a:gd name="connsiteY234" fmla="*/ 1277817 h 4421563"/>
              <a:gd name="connsiteX235" fmla="*/ 386148 w 1740780"/>
              <a:gd name="connsiteY235" fmla="*/ 1241933 h 4421563"/>
              <a:gd name="connsiteX236" fmla="*/ 377486 w 1740780"/>
              <a:gd name="connsiteY236" fmla="*/ 1224610 h 4421563"/>
              <a:gd name="connsiteX237" fmla="*/ 407183 w 1740780"/>
              <a:gd name="connsiteY237" fmla="*/ 1139233 h 4421563"/>
              <a:gd name="connsiteX238" fmla="*/ 435642 w 1740780"/>
              <a:gd name="connsiteY238" fmla="*/ 1074891 h 4421563"/>
              <a:gd name="connsiteX239" fmla="*/ 445541 w 1740780"/>
              <a:gd name="connsiteY239" fmla="*/ 1016735 h 4421563"/>
              <a:gd name="connsiteX240" fmla="*/ 471525 w 1740780"/>
              <a:gd name="connsiteY240" fmla="*/ 962292 h 4421563"/>
              <a:gd name="connsiteX241" fmla="*/ 482661 w 1740780"/>
              <a:gd name="connsiteY241" fmla="*/ 940019 h 4421563"/>
              <a:gd name="connsiteX242" fmla="*/ 497509 w 1740780"/>
              <a:gd name="connsiteY242" fmla="*/ 926408 h 4421563"/>
              <a:gd name="connsiteX243" fmla="*/ 517307 w 1740780"/>
              <a:gd name="connsiteY243" fmla="*/ 906611 h 4421563"/>
              <a:gd name="connsiteX244" fmla="*/ 537105 w 1740780"/>
              <a:gd name="connsiteY244" fmla="*/ 899187 h 4421563"/>
              <a:gd name="connsiteX245" fmla="*/ 544529 w 1740780"/>
              <a:gd name="connsiteY245" fmla="*/ 889288 h 4421563"/>
              <a:gd name="connsiteX246" fmla="*/ 569276 w 1740780"/>
              <a:gd name="connsiteY246" fmla="*/ 883101 h 4421563"/>
              <a:gd name="connsiteX247" fmla="*/ 590311 w 1740780"/>
              <a:gd name="connsiteY247" fmla="*/ 863303 h 4421563"/>
              <a:gd name="connsiteX248" fmla="*/ 636094 w 1740780"/>
              <a:gd name="connsiteY248" fmla="*/ 863303 h 4421563"/>
              <a:gd name="connsiteX249" fmla="*/ 652180 w 1740780"/>
              <a:gd name="connsiteY249" fmla="*/ 867015 h 4421563"/>
              <a:gd name="connsiteX250" fmla="*/ 658366 w 1740780"/>
              <a:gd name="connsiteY250" fmla="*/ 862066 h 4421563"/>
              <a:gd name="connsiteX251" fmla="*/ 668265 w 1740780"/>
              <a:gd name="connsiteY251" fmla="*/ 854642 h 4421563"/>
              <a:gd name="connsiteX252" fmla="*/ 667028 w 1740780"/>
              <a:gd name="connsiteY252" fmla="*/ 724720 h 4421563"/>
              <a:gd name="connsiteX253" fmla="*/ 683113 w 1740780"/>
              <a:gd name="connsiteY253" fmla="*/ 566339 h 4421563"/>
              <a:gd name="connsiteX254" fmla="*/ 681876 w 1740780"/>
              <a:gd name="connsiteY254" fmla="*/ 480961 h 4421563"/>
              <a:gd name="connsiteX255" fmla="*/ 669502 w 1740780"/>
              <a:gd name="connsiteY255" fmla="*/ 525506 h 4421563"/>
              <a:gd name="connsiteX256" fmla="*/ 684351 w 1740780"/>
              <a:gd name="connsiteY256" fmla="*/ 453739 h 4421563"/>
              <a:gd name="connsiteX257" fmla="*/ 673215 w 1740780"/>
              <a:gd name="connsiteY257" fmla="*/ 420331 h 4421563"/>
              <a:gd name="connsiteX258" fmla="*/ 667028 w 1740780"/>
              <a:gd name="connsiteY258" fmla="*/ 373312 h 4421563"/>
              <a:gd name="connsiteX259" fmla="*/ 648467 w 1740780"/>
              <a:gd name="connsiteY259" fmla="*/ 188946 h 4421563"/>
              <a:gd name="connsiteX260" fmla="*/ 680639 w 1740780"/>
              <a:gd name="connsiteY260" fmla="*/ 89958 h 4421563"/>
              <a:gd name="connsiteX261" fmla="*/ 737557 w 1740780"/>
              <a:gd name="connsiteY261" fmla="*/ 39226 h 4421563"/>
              <a:gd name="connsiteX262" fmla="*/ 808086 w 1740780"/>
              <a:gd name="connsiteY262" fmla="*/ 24378 h 4421563"/>
              <a:gd name="connsiteX263" fmla="*/ 871191 w 1740780"/>
              <a:gd name="connsiteY263"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28736 w 1740780"/>
              <a:gd name="connsiteY56" fmla="*/ 1454779 h 4421563"/>
              <a:gd name="connsiteX57" fmla="*/ 1226725 w 1740780"/>
              <a:gd name="connsiteY57" fmla="*/ 1419062 h 4421563"/>
              <a:gd name="connsiteX58" fmla="*/ 1141000 w 1740780"/>
              <a:gd name="connsiteY58" fmla="*/ 1428586 h 4421563"/>
              <a:gd name="connsiteX59" fmla="*/ 1138248 w 1740780"/>
              <a:gd name="connsiteY59" fmla="*/ 1457160 h 4421563"/>
              <a:gd name="connsiteX60" fmla="*/ 1228736 w 1740780"/>
              <a:gd name="connsiteY60" fmla="*/ 1454779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976323 w 1740780"/>
              <a:gd name="connsiteY71" fmla="*/ 1497642 h 4421563"/>
              <a:gd name="connsiteX72" fmla="*/ 1010242 w 1740780"/>
              <a:gd name="connsiteY72" fmla="*/ 1459029 h 4421563"/>
              <a:gd name="connsiteX73" fmla="*/ 1041688 w 1740780"/>
              <a:gd name="connsiteY73" fmla="*/ 1439665 h 4421563"/>
              <a:gd name="connsiteX74" fmla="*/ 1038606 w 1740780"/>
              <a:gd name="connsiteY74" fmla="*/ 1438110 h 4421563"/>
              <a:gd name="connsiteX75" fmla="*/ 1062419 w 1740780"/>
              <a:gd name="connsiteY75" fmla="*/ 1392867 h 4421563"/>
              <a:gd name="connsiteX76" fmla="*/ 1174336 w 1740780"/>
              <a:gd name="connsiteY76" fmla="*/ 1350005 h 4421563"/>
              <a:gd name="connsiteX77" fmla="*/ 1231522 w 1740780"/>
              <a:gd name="connsiteY77" fmla="*/ 1358115 h 4421563"/>
              <a:gd name="connsiteX78" fmla="*/ 1138247 w 1740780"/>
              <a:gd name="connsiteY78" fmla="*/ 826131 h 4421563"/>
              <a:gd name="connsiteX79" fmla="*/ 1112475 w 1740780"/>
              <a:gd name="connsiteY79" fmla="*/ 290409 h 4421563"/>
              <a:gd name="connsiteX80" fmla="*/ 1116187 w 1740780"/>
              <a:gd name="connsiteY80" fmla="*/ 305257 h 4421563"/>
              <a:gd name="connsiteX81" fmla="*/ 1116187 w 1740780"/>
              <a:gd name="connsiteY81" fmla="*/ 295358 h 4421563"/>
              <a:gd name="connsiteX82" fmla="*/ 1112475 w 1740780"/>
              <a:gd name="connsiteY82" fmla="*/ 290409 h 4421563"/>
              <a:gd name="connsiteX83" fmla="*/ 871191 w 1740780"/>
              <a:gd name="connsiteY83" fmla="*/ 868 h 4421563"/>
              <a:gd name="connsiteX84" fmla="*/ 949144 w 1740780"/>
              <a:gd name="connsiteY84" fmla="*/ 24378 h 4421563"/>
              <a:gd name="connsiteX85" fmla="*/ 999876 w 1740780"/>
              <a:gd name="connsiteY85" fmla="*/ 62736 h 4421563"/>
              <a:gd name="connsiteX86" fmla="*/ 1035759 w 1740780"/>
              <a:gd name="connsiteY86" fmla="*/ 99857 h 4421563"/>
              <a:gd name="connsiteX87" fmla="*/ 1045658 w 1740780"/>
              <a:gd name="connsiteY87" fmla="*/ 120892 h 4421563"/>
              <a:gd name="connsiteX88" fmla="*/ 1095152 w 1740780"/>
              <a:gd name="connsiteY88" fmla="*/ 185234 h 4421563"/>
              <a:gd name="connsiteX89" fmla="*/ 1106288 w 1740780"/>
              <a:gd name="connsiteY89" fmla="*/ 218642 h 4421563"/>
              <a:gd name="connsiteX90" fmla="*/ 1093915 w 1740780"/>
              <a:gd name="connsiteY90" fmla="*/ 187709 h 4421563"/>
              <a:gd name="connsiteX91" fmla="*/ 1107526 w 1740780"/>
              <a:gd name="connsiteY91" fmla="*/ 248339 h 4421563"/>
              <a:gd name="connsiteX92" fmla="*/ 1093915 w 1740780"/>
              <a:gd name="connsiteY92" fmla="*/ 198845 h 4421563"/>
              <a:gd name="connsiteX93" fmla="*/ 1076592 w 1740780"/>
              <a:gd name="connsiteY93" fmla="*/ 183997 h 4421563"/>
              <a:gd name="connsiteX94" fmla="*/ 1097627 w 1740780"/>
              <a:gd name="connsiteY94" fmla="*/ 228541 h 4421563"/>
              <a:gd name="connsiteX95" fmla="*/ 1110000 w 1740780"/>
              <a:gd name="connsiteY95" fmla="*/ 273086 h 4421563"/>
              <a:gd name="connsiteX96" fmla="*/ 1127323 w 1740780"/>
              <a:gd name="connsiteY96" fmla="*/ 306494 h 4421563"/>
              <a:gd name="connsiteX97" fmla="*/ 1117424 w 1740780"/>
              <a:gd name="connsiteY97" fmla="*/ 316393 h 4421563"/>
              <a:gd name="connsiteX98" fmla="*/ 1117424 w 1740780"/>
              <a:gd name="connsiteY98" fmla="*/ 333716 h 4421563"/>
              <a:gd name="connsiteX99" fmla="*/ 1117424 w 1740780"/>
              <a:gd name="connsiteY99" fmla="*/ 354751 h 4421563"/>
              <a:gd name="connsiteX100" fmla="*/ 1134747 w 1740780"/>
              <a:gd name="connsiteY100" fmla="*/ 438891 h 4421563"/>
              <a:gd name="connsiteX101" fmla="*/ 1158257 w 1740780"/>
              <a:gd name="connsiteY101" fmla="*/ 579950 h 4421563"/>
              <a:gd name="connsiteX102" fmla="*/ 1237448 w 1740780"/>
              <a:gd name="connsiteY102" fmla="*/ 692549 h 4421563"/>
              <a:gd name="connsiteX103" fmla="*/ 1299315 w 1740780"/>
              <a:gd name="connsiteY103" fmla="*/ 737093 h 4421563"/>
              <a:gd name="connsiteX104" fmla="*/ 1337673 w 1740780"/>
              <a:gd name="connsiteY104" fmla="*/ 737093 h 4421563"/>
              <a:gd name="connsiteX105" fmla="*/ 1379743 w 1740780"/>
              <a:gd name="connsiteY105" fmla="*/ 749467 h 4421563"/>
              <a:gd name="connsiteX106" fmla="*/ 1428000 w 1740780"/>
              <a:gd name="connsiteY106" fmla="*/ 738331 h 4421563"/>
              <a:gd name="connsiteX107" fmla="*/ 1550498 w 1740780"/>
              <a:gd name="connsiteY107" fmla="*/ 780401 h 4421563"/>
              <a:gd name="connsiteX108" fmla="*/ 1629689 w 1740780"/>
              <a:gd name="connsiteY108" fmla="*/ 833607 h 4421563"/>
              <a:gd name="connsiteX109" fmla="*/ 1642062 w 1740780"/>
              <a:gd name="connsiteY109" fmla="*/ 852167 h 4421563"/>
              <a:gd name="connsiteX110" fmla="*/ 1612366 w 1740780"/>
              <a:gd name="connsiteY110" fmla="*/ 915272 h 4421563"/>
              <a:gd name="connsiteX111" fmla="*/ 1634638 w 1740780"/>
              <a:gd name="connsiteY111" fmla="*/ 927646 h 4421563"/>
              <a:gd name="connsiteX112" fmla="*/ 1649486 w 1740780"/>
              <a:gd name="connsiteY112" fmla="*/ 949918 h 4421563"/>
              <a:gd name="connsiteX113" fmla="*/ 1637113 w 1740780"/>
              <a:gd name="connsiteY113" fmla="*/ 1010548 h 4421563"/>
              <a:gd name="connsiteX114" fmla="*/ 1603704 w 1740780"/>
              <a:gd name="connsiteY114" fmla="*/ 1069941 h 4421563"/>
              <a:gd name="connsiteX115" fmla="*/ 1637113 w 1740780"/>
              <a:gd name="connsiteY115" fmla="*/ 1227085 h 4421563"/>
              <a:gd name="connsiteX116" fmla="*/ 1674233 w 1740780"/>
              <a:gd name="connsiteY116" fmla="*/ 1426300 h 4421563"/>
              <a:gd name="connsiteX117" fmla="*/ 1697743 w 1740780"/>
              <a:gd name="connsiteY117" fmla="*/ 1543849 h 4421563"/>
              <a:gd name="connsiteX118" fmla="*/ 1681657 w 1740780"/>
              <a:gd name="connsiteY118" fmla="*/ 1595818 h 4421563"/>
              <a:gd name="connsiteX119" fmla="*/ 1644537 w 1740780"/>
              <a:gd name="connsiteY119" fmla="*/ 1629226 h 4421563"/>
              <a:gd name="connsiteX120" fmla="*/ 1618552 w 1740780"/>
              <a:gd name="connsiteY120" fmla="*/ 1630463 h 4421563"/>
              <a:gd name="connsiteX121" fmla="*/ 1586381 w 1740780"/>
              <a:gd name="connsiteY121" fmla="*/ 1639125 h 4421563"/>
              <a:gd name="connsiteX122" fmla="*/ 1560397 w 1740780"/>
              <a:gd name="connsiteY122" fmla="*/ 1645312 h 4421563"/>
              <a:gd name="connsiteX123" fmla="*/ 1562872 w 1740780"/>
              <a:gd name="connsiteY123" fmla="*/ 1677483 h 4421563"/>
              <a:gd name="connsiteX124" fmla="*/ 1601229 w 1740780"/>
              <a:gd name="connsiteY124" fmla="*/ 1705942 h 4421563"/>
              <a:gd name="connsiteX125" fmla="*/ 1582669 w 1740780"/>
              <a:gd name="connsiteY125" fmla="*/ 1736876 h 4421563"/>
              <a:gd name="connsiteX126" fmla="*/ 1564109 w 1740780"/>
              <a:gd name="connsiteY126" fmla="*/ 1745537 h 4421563"/>
              <a:gd name="connsiteX127" fmla="*/ 1561634 w 1740780"/>
              <a:gd name="connsiteY127" fmla="*/ 1766572 h 4421563"/>
              <a:gd name="connsiteX128" fmla="*/ 1543074 w 1740780"/>
              <a:gd name="connsiteY128" fmla="*/ 1777708 h 4421563"/>
              <a:gd name="connsiteX129" fmla="*/ 1509665 w 1740780"/>
              <a:gd name="connsiteY129" fmla="*/ 1771522 h 4421563"/>
              <a:gd name="connsiteX130" fmla="*/ 1502241 w 1740780"/>
              <a:gd name="connsiteY130" fmla="*/ 1777708 h 4421563"/>
              <a:gd name="connsiteX131" fmla="*/ 1488630 w 1740780"/>
              <a:gd name="connsiteY131" fmla="*/ 1786370 h 4421563"/>
              <a:gd name="connsiteX132" fmla="*/ 1551735 w 1740780"/>
              <a:gd name="connsiteY132" fmla="*/ 1864323 h 4421563"/>
              <a:gd name="connsiteX133" fmla="*/ 1582669 w 1740780"/>
              <a:gd name="connsiteY133" fmla="*/ 1979397 h 4421563"/>
              <a:gd name="connsiteX134" fmla="*/ 1582669 w 1740780"/>
              <a:gd name="connsiteY134" fmla="*/ 2079622 h 4421563"/>
              <a:gd name="connsiteX135" fmla="*/ 1592568 w 1740780"/>
              <a:gd name="connsiteY135" fmla="*/ 2119218 h 4421563"/>
              <a:gd name="connsiteX136" fmla="*/ 1607416 w 1740780"/>
              <a:gd name="connsiteY136" fmla="*/ 2163763 h 4421563"/>
              <a:gd name="connsiteX137" fmla="*/ 1609891 w 1740780"/>
              <a:gd name="connsiteY137" fmla="*/ 2197171 h 4421563"/>
              <a:gd name="connsiteX138" fmla="*/ 1621027 w 1740780"/>
              <a:gd name="connsiteY138" fmla="*/ 2219443 h 4421563"/>
              <a:gd name="connsiteX139" fmla="*/ 1633401 w 1740780"/>
              <a:gd name="connsiteY139" fmla="*/ 2267700 h 4421563"/>
              <a:gd name="connsiteX140" fmla="*/ 1653198 w 1740780"/>
              <a:gd name="connsiteY140" fmla="*/ 2319669 h 4421563"/>
              <a:gd name="connsiteX141" fmla="*/ 1664334 w 1740780"/>
              <a:gd name="connsiteY141" fmla="*/ 2374113 h 4421563"/>
              <a:gd name="connsiteX142" fmla="*/ 1687844 w 1740780"/>
              <a:gd name="connsiteY142" fmla="*/ 2438455 h 4421563"/>
              <a:gd name="connsiteX143" fmla="*/ 1702692 w 1740780"/>
              <a:gd name="connsiteY143" fmla="*/ 2500323 h 4421563"/>
              <a:gd name="connsiteX144" fmla="*/ 1710116 w 1740780"/>
              <a:gd name="connsiteY144" fmla="*/ 2528782 h 4421563"/>
              <a:gd name="connsiteX145" fmla="*/ 1712591 w 1740780"/>
              <a:gd name="connsiteY145" fmla="*/ 2569614 h 4421563"/>
              <a:gd name="connsiteX146" fmla="*/ 1736101 w 1740780"/>
              <a:gd name="connsiteY146" fmla="*/ 2643856 h 4421563"/>
              <a:gd name="connsiteX147" fmla="*/ 1731151 w 1740780"/>
              <a:gd name="connsiteY147" fmla="*/ 2690875 h 4421563"/>
              <a:gd name="connsiteX148" fmla="*/ 1629689 w 1740780"/>
              <a:gd name="connsiteY148" fmla="*/ 2720571 h 4421563"/>
              <a:gd name="connsiteX149" fmla="*/ 1492342 w 1740780"/>
              <a:gd name="connsiteY149" fmla="*/ 2747793 h 4421563"/>
              <a:gd name="connsiteX150" fmla="*/ 1468833 w 1740780"/>
              <a:gd name="connsiteY150" fmla="*/ 2906174 h 4421563"/>
              <a:gd name="connsiteX151" fmla="*/ 1450272 w 1740780"/>
              <a:gd name="connsiteY151" fmla="*/ 3086828 h 4421563"/>
              <a:gd name="connsiteX152" fmla="*/ 1456459 w 1740780"/>
              <a:gd name="connsiteY152" fmla="*/ 3201902 h 4421563"/>
              <a:gd name="connsiteX153" fmla="*/ 1462646 w 1740780"/>
              <a:gd name="connsiteY153" fmla="*/ 3273668 h 4421563"/>
              <a:gd name="connsiteX154" fmla="*/ 1439136 w 1740780"/>
              <a:gd name="connsiteY154" fmla="*/ 3443186 h 4421563"/>
              <a:gd name="connsiteX155" fmla="*/ 1373556 w 1740780"/>
              <a:gd name="connsiteY155" fmla="*/ 3674571 h 4421563"/>
              <a:gd name="connsiteX156" fmla="*/ 1273331 w 1740780"/>
              <a:gd name="connsiteY156" fmla="*/ 3923279 h 4421563"/>
              <a:gd name="connsiteX157" fmla="*/ 1227549 w 1740780"/>
              <a:gd name="connsiteY157" fmla="*/ 4030928 h 4421563"/>
              <a:gd name="connsiteX158" fmla="*/ 1232498 w 1740780"/>
              <a:gd name="connsiteY158" fmla="*/ 4048251 h 4421563"/>
              <a:gd name="connsiteX159" fmla="*/ 1226311 w 1740780"/>
              <a:gd name="connsiteY159" fmla="*/ 4094033 h 4421563"/>
              <a:gd name="connsiteX160" fmla="*/ 1263432 w 1740780"/>
              <a:gd name="connsiteY160" fmla="*/ 4126205 h 4421563"/>
              <a:gd name="connsiteX161" fmla="*/ 1288179 w 1740780"/>
              <a:gd name="connsiteY161" fmla="*/ 4189310 h 4421563"/>
              <a:gd name="connsiteX162" fmla="*/ 1284467 w 1740780"/>
              <a:gd name="connsiteY162" fmla="*/ 4204158 h 4421563"/>
              <a:gd name="connsiteX163" fmla="*/ 1274568 w 1740780"/>
              <a:gd name="connsiteY163" fmla="*/ 4207870 h 4421563"/>
              <a:gd name="connsiteX164" fmla="*/ 1295603 w 1740780"/>
              <a:gd name="connsiteY164" fmla="*/ 4238804 h 4421563"/>
              <a:gd name="connsiteX165" fmla="*/ 1315401 w 1740780"/>
              <a:gd name="connsiteY165" fmla="*/ 4295722 h 4421563"/>
              <a:gd name="connsiteX166" fmla="*/ 1315401 w 1740780"/>
              <a:gd name="connsiteY166" fmla="*/ 4353878 h 4421563"/>
              <a:gd name="connsiteX167" fmla="*/ 1290654 w 1740780"/>
              <a:gd name="connsiteY167" fmla="*/ 4410796 h 4421563"/>
              <a:gd name="connsiteX168" fmla="*/ 1168156 w 1740780"/>
              <a:gd name="connsiteY168" fmla="*/ 4418220 h 4421563"/>
              <a:gd name="connsiteX169" fmla="*/ 1079066 w 1740780"/>
              <a:gd name="connsiteY169" fmla="*/ 4414508 h 4421563"/>
              <a:gd name="connsiteX170" fmla="*/ 1054319 w 1740780"/>
              <a:gd name="connsiteY170" fmla="*/ 4378625 h 4421563"/>
              <a:gd name="connsiteX171" fmla="*/ 1043183 w 1740780"/>
              <a:gd name="connsiteY171" fmla="*/ 4340267 h 4421563"/>
              <a:gd name="connsiteX172" fmla="*/ 1028335 w 1740780"/>
              <a:gd name="connsiteY172" fmla="*/ 4378625 h 4421563"/>
              <a:gd name="connsiteX173" fmla="*/ 987502 w 1740780"/>
              <a:gd name="connsiteY173" fmla="*/ 4410796 h 4421563"/>
              <a:gd name="connsiteX174" fmla="*/ 871191 w 1740780"/>
              <a:gd name="connsiteY174" fmla="*/ 4412033 h 4421563"/>
              <a:gd name="connsiteX175" fmla="*/ 792000 w 1740780"/>
              <a:gd name="connsiteY175" fmla="*/ 4374913 h 4421563"/>
              <a:gd name="connsiteX176" fmla="*/ 773440 w 1740780"/>
              <a:gd name="connsiteY176" fmla="*/ 4300672 h 4421563"/>
              <a:gd name="connsiteX177" fmla="*/ 788288 w 1740780"/>
              <a:gd name="connsiteY177" fmla="*/ 4242516 h 4421563"/>
              <a:gd name="connsiteX178" fmla="*/ 805611 w 1740780"/>
              <a:gd name="connsiteY178" fmla="*/ 4173224 h 4421563"/>
              <a:gd name="connsiteX179" fmla="*/ 799425 w 1740780"/>
              <a:gd name="connsiteY179" fmla="*/ 4141053 h 4421563"/>
              <a:gd name="connsiteX180" fmla="*/ 821697 w 1740780"/>
              <a:gd name="connsiteY180" fmla="*/ 4103932 h 4421563"/>
              <a:gd name="connsiteX181" fmla="*/ 820460 w 1740780"/>
              <a:gd name="connsiteY181" fmla="*/ 4069286 h 4421563"/>
              <a:gd name="connsiteX182" fmla="*/ 850156 w 1740780"/>
              <a:gd name="connsiteY182" fmla="*/ 4022267 h 4421563"/>
              <a:gd name="connsiteX183" fmla="*/ 866242 w 1740780"/>
              <a:gd name="connsiteY183" fmla="*/ 4002469 h 4421563"/>
              <a:gd name="connsiteX184" fmla="*/ 863767 w 1740780"/>
              <a:gd name="connsiteY184" fmla="*/ 3940602 h 4421563"/>
              <a:gd name="connsiteX185" fmla="*/ 879852 w 1740780"/>
              <a:gd name="connsiteY185" fmla="*/ 3904718 h 4421563"/>
              <a:gd name="connsiteX186" fmla="*/ 882327 w 1740780"/>
              <a:gd name="connsiteY186" fmla="*/ 3842851 h 4421563"/>
              <a:gd name="connsiteX187" fmla="*/ 869954 w 1740780"/>
              <a:gd name="connsiteY187" fmla="*/ 3647349 h 4421563"/>
              <a:gd name="connsiteX188" fmla="*/ 892226 w 1740780"/>
              <a:gd name="connsiteY188" fmla="*/ 3381318 h 4421563"/>
              <a:gd name="connsiteX189" fmla="*/ 950382 w 1740780"/>
              <a:gd name="connsiteY189" fmla="*/ 3235310 h 4421563"/>
              <a:gd name="connsiteX190" fmla="*/ 982553 w 1740780"/>
              <a:gd name="connsiteY190" fmla="*/ 3166019 h 4421563"/>
              <a:gd name="connsiteX191" fmla="*/ 961518 w 1740780"/>
              <a:gd name="connsiteY191" fmla="*/ 3049707 h 4421563"/>
              <a:gd name="connsiteX192" fmla="*/ 895938 w 1740780"/>
              <a:gd name="connsiteY192" fmla="*/ 2870291 h 4421563"/>
              <a:gd name="connsiteX193" fmla="*/ 857580 w 1740780"/>
              <a:gd name="connsiteY193" fmla="*/ 2773778 h 4421563"/>
              <a:gd name="connsiteX194" fmla="*/ 829121 w 1740780"/>
              <a:gd name="connsiteY194" fmla="*/ 2775015 h 4421563"/>
              <a:gd name="connsiteX195" fmla="*/ 816747 w 1740780"/>
              <a:gd name="connsiteY195" fmla="*/ 2766353 h 4421563"/>
              <a:gd name="connsiteX196" fmla="*/ 817985 w 1740780"/>
              <a:gd name="connsiteY196" fmla="*/ 2760167 h 4421563"/>
              <a:gd name="connsiteX197" fmla="*/ 810561 w 1740780"/>
              <a:gd name="connsiteY197" fmla="*/ 2750268 h 4421563"/>
              <a:gd name="connsiteX198" fmla="*/ 811798 w 1740780"/>
              <a:gd name="connsiteY198" fmla="*/ 2740369 h 4421563"/>
              <a:gd name="connsiteX199" fmla="*/ 808086 w 1740780"/>
              <a:gd name="connsiteY199" fmla="*/ 2731708 h 4421563"/>
              <a:gd name="connsiteX200" fmla="*/ 788288 w 1740780"/>
              <a:gd name="connsiteY200" fmla="*/ 2734182 h 4421563"/>
              <a:gd name="connsiteX201" fmla="*/ 772203 w 1740780"/>
              <a:gd name="connsiteY201" fmla="*/ 2740369 h 4421563"/>
              <a:gd name="connsiteX202" fmla="*/ 759829 w 1740780"/>
              <a:gd name="connsiteY202" fmla="*/ 2766353 h 4421563"/>
              <a:gd name="connsiteX203" fmla="*/ 748693 w 1740780"/>
              <a:gd name="connsiteY203" fmla="*/ 2783677 h 4421563"/>
              <a:gd name="connsiteX204" fmla="*/ 736320 w 1740780"/>
              <a:gd name="connsiteY204" fmla="*/ 2814610 h 4421563"/>
              <a:gd name="connsiteX205" fmla="*/ 715285 w 1740780"/>
              <a:gd name="connsiteY205" fmla="*/ 2867816 h 4421563"/>
              <a:gd name="connsiteX206" fmla="*/ 712810 w 1740780"/>
              <a:gd name="connsiteY206" fmla="*/ 2885139 h 4421563"/>
              <a:gd name="connsiteX207" fmla="*/ 707860 w 1740780"/>
              <a:gd name="connsiteY207" fmla="*/ 2893801 h 4421563"/>
              <a:gd name="connsiteX208" fmla="*/ 706623 w 1740780"/>
              <a:gd name="connsiteY208" fmla="*/ 2911124 h 4421563"/>
              <a:gd name="connsiteX209" fmla="*/ 696724 w 1740780"/>
              <a:gd name="connsiteY209" fmla="*/ 2917310 h 4421563"/>
              <a:gd name="connsiteX210" fmla="*/ 558140 w 1740780"/>
              <a:gd name="connsiteY210" fmla="*/ 2907412 h 4421563"/>
              <a:gd name="connsiteX211" fmla="*/ 419556 w 1740780"/>
              <a:gd name="connsiteY211" fmla="*/ 2888852 h 4421563"/>
              <a:gd name="connsiteX212" fmla="*/ 392334 w 1740780"/>
              <a:gd name="connsiteY212" fmla="*/ 2883902 h 4421563"/>
              <a:gd name="connsiteX213" fmla="*/ 361401 w 1740780"/>
              <a:gd name="connsiteY213" fmla="*/ 2860392 h 4421563"/>
              <a:gd name="connsiteX214" fmla="*/ 320568 w 1740780"/>
              <a:gd name="connsiteY214" fmla="*/ 2838120 h 4421563"/>
              <a:gd name="connsiteX215" fmla="*/ 264887 w 1740780"/>
              <a:gd name="connsiteY215" fmla="*/ 2755217 h 4421563"/>
              <a:gd name="connsiteX216" fmla="*/ 153525 w 1740780"/>
              <a:gd name="connsiteY216" fmla="*/ 2584463 h 4421563"/>
              <a:gd name="connsiteX217" fmla="*/ 58249 w 1740780"/>
              <a:gd name="connsiteY217" fmla="*/ 2433506 h 4421563"/>
              <a:gd name="connsiteX218" fmla="*/ 14942 w 1740780"/>
              <a:gd name="connsiteY218" fmla="*/ 2353078 h 4421563"/>
              <a:gd name="connsiteX219" fmla="*/ 93 w 1740780"/>
              <a:gd name="connsiteY219" fmla="*/ 2280074 h 4421563"/>
              <a:gd name="connsiteX220" fmla="*/ 24840 w 1740780"/>
              <a:gd name="connsiteY220" fmla="*/ 2229342 h 4421563"/>
              <a:gd name="connsiteX221" fmla="*/ 55774 w 1740780"/>
              <a:gd name="connsiteY221" fmla="*/ 2215731 h 4421563"/>
              <a:gd name="connsiteX222" fmla="*/ 80521 w 1740780"/>
              <a:gd name="connsiteY222" fmla="*/ 2189747 h 4421563"/>
              <a:gd name="connsiteX223" fmla="*/ 102794 w 1740780"/>
              <a:gd name="connsiteY223" fmla="*/ 2174899 h 4421563"/>
              <a:gd name="connsiteX224" fmla="*/ 183222 w 1740780"/>
              <a:gd name="connsiteY224" fmla="*/ 2101895 h 4421563"/>
              <a:gd name="connsiteX225" fmla="*/ 272311 w 1740780"/>
              <a:gd name="connsiteY225" fmla="*/ 2028891 h 4421563"/>
              <a:gd name="connsiteX226" fmla="*/ 266124 w 1740780"/>
              <a:gd name="connsiteY226" fmla="*/ 1991770 h 4421563"/>
              <a:gd name="connsiteX227" fmla="*/ 350264 w 1740780"/>
              <a:gd name="connsiteY227" fmla="*/ 1844525 h 4421563"/>
              <a:gd name="connsiteX228" fmla="*/ 450490 w 1740780"/>
              <a:gd name="connsiteY228" fmla="*/ 1714603 h 4421563"/>
              <a:gd name="connsiteX229" fmla="*/ 457914 w 1740780"/>
              <a:gd name="connsiteY229" fmla="*/ 1702230 h 4421563"/>
              <a:gd name="connsiteX230" fmla="*/ 462863 w 1740780"/>
              <a:gd name="connsiteY230" fmla="*/ 1670059 h 4421563"/>
              <a:gd name="connsiteX231" fmla="*/ 456677 w 1740780"/>
              <a:gd name="connsiteY231" fmla="*/ 1571070 h 4421563"/>
              <a:gd name="connsiteX232" fmla="*/ 456677 w 1740780"/>
              <a:gd name="connsiteY232" fmla="*/ 1385467 h 4421563"/>
              <a:gd name="connsiteX233" fmla="*/ 461626 w 1740780"/>
              <a:gd name="connsiteY233" fmla="*/ 1314937 h 4421563"/>
              <a:gd name="connsiteX234" fmla="*/ 426980 w 1740780"/>
              <a:gd name="connsiteY234" fmla="*/ 1277817 h 4421563"/>
              <a:gd name="connsiteX235" fmla="*/ 386148 w 1740780"/>
              <a:gd name="connsiteY235" fmla="*/ 1241933 h 4421563"/>
              <a:gd name="connsiteX236" fmla="*/ 377486 w 1740780"/>
              <a:gd name="connsiteY236" fmla="*/ 1224610 h 4421563"/>
              <a:gd name="connsiteX237" fmla="*/ 407183 w 1740780"/>
              <a:gd name="connsiteY237" fmla="*/ 1139233 h 4421563"/>
              <a:gd name="connsiteX238" fmla="*/ 435642 w 1740780"/>
              <a:gd name="connsiteY238" fmla="*/ 1074891 h 4421563"/>
              <a:gd name="connsiteX239" fmla="*/ 445541 w 1740780"/>
              <a:gd name="connsiteY239" fmla="*/ 1016735 h 4421563"/>
              <a:gd name="connsiteX240" fmla="*/ 471525 w 1740780"/>
              <a:gd name="connsiteY240" fmla="*/ 962292 h 4421563"/>
              <a:gd name="connsiteX241" fmla="*/ 482661 w 1740780"/>
              <a:gd name="connsiteY241" fmla="*/ 940019 h 4421563"/>
              <a:gd name="connsiteX242" fmla="*/ 497509 w 1740780"/>
              <a:gd name="connsiteY242" fmla="*/ 926408 h 4421563"/>
              <a:gd name="connsiteX243" fmla="*/ 517307 w 1740780"/>
              <a:gd name="connsiteY243" fmla="*/ 906611 h 4421563"/>
              <a:gd name="connsiteX244" fmla="*/ 537105 w 1740780"/>
              <a:gd name="connsiteY244" fmla="*/ 899187 h 4421563"/>
              <a:gd name="connsiteX245" fmla="*/ 544529 w 1740780"/>
              <a:gd name="connsiteY245" fmla="*/ 889288 h 4421563"/>
              <a:gd name="connsiteX246" fmla="*/ 569276 w 1740780"/>
              <a:gd name="connsiteY246" fmla="*/ 883101 h 4421563"/>
              <a:gd name="connsiteX247" fmla="*/ 590311 w 1740780"/>
              <a:gd name="connsiteY247" fmla="*/ 863303 h 4421563"/>
              <a:gd name="connsiteX248" fmla="*/ 636094 w 1740780"/>
              <a:gd name="connsiteY248" fmla="*/ 863303 h 4421563"/>
              <a:gd name="connsiteX249" fmla="*/ 652180 w 1740780"/>
              <a:gd name="connsiteY249" fmla="*/ 867015 h 4421563"/>
              <a:gd name="connsiteX250" fmla="*/ 658366 w 1740780"/>
              <a:gd name="connsiteY250" fmla="*/ 862066 h 4421563"/>
              <a:gd name="connsiteX251" fmla="*/ 668265 w 1740780"/>
              <a:gd name="connsiteY251" fmla="*/ 854642 h 4421563"/>
              <a:gd name="connsiteX252" fmla="*/ 667028 w 1740780"/>
              <a:gd name="connsiteY252" fmla="*/ 724720 h 4421563"/>
              <a:gd name="connsiteX253" fmla="*/ 683113 w 1740780"/>
              <a:gd name="connsiteY253" fmla="*/ 566339 h 4421563"/>
              <a:gd name="connsiteX254" fmla="*/ 681876 w 1740780"/>
              <a:gd name="connsiteY254" fmla="*/ 480961 h 4421563"/>
              <a:gd name="connsiteX255" fmla="*/ 669502 w 1740780"/>
              <a:gd name="connsiteY255" fmla="*/ 525506 h 4421563"/>
              <a:gd name="connsiteX256" fmla="*/ 684351 w 1740780"/>
              <a:gd name="connsiteY256" fmla="*/ 453739 h 4421563"/>
              <a:gd name="connsiteX257" fmla="*/ 673215 w 1740780"/>
              <a:gd name="connsiteY257" fmla="*/ 420331 h 4421563"/>
              <a:gd name="connsiteX258" fmla="*/ 667028 w 1740780"/>
              <a:gd name="connsiteY258" fmla="*/ 373312 h 4421563"/>
              <a:gd name="connsiteX259" fmla="*/ 648467 w 1740780"/>
              <a:gd name="connsiteY259" fmla="*/ 188946 h 4421563"/>
              <a:gd name="connsiteX260" fmla="*/ 680639 w 1740780"/>
              <a:gd name="connsiteY260" fmla="*/ 89958 h 4421563"/>
              <a:gd name="connsiteX261" fmla="*/ 737557 w 1740780"/>
              <a:gd name="connsiteY261" fmla="*/ 39226 h 4421563"/>
              <a:gd name="connsiteX262" fmla="*/ 808086 w 1740780"/>
              <a:gd name="connsiteY262" fmla="*/ 24378 h 4421563"/>
              <a:gd name="connsiteX263" fmla="*/ 871191 w 1740780"/>
              <a:gd name="connsiteY263"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28736 w 1740780"/>
              <a:gd name="connsiteY56" fmla="*/ 1454779 h 4421563"/>
              <a:gd name="connsiteX57" fmla="*/ 1226725 w 1740780"/>
              <a:gd name="connsiteY57" fmla="*/ 1419062 h 4421563"/>
              <a:gd name="connsiteX58" fmla="*/ 1143381 w 1740780"/>
              <a:gd name="connsiteY58" fmla="*/ 1440493 h 4421563"/>
              <a:gd name="connsiteX59" fmla="*/ 1138248 w 1740780"/>
              <a:gd name="connsiteY59" fmla="*/ 1457160 h 4421563"/>
              <a:gd name="connsiteX60" fmla="*/ 1228736 w 1740780"/>
              <a:gd name="connsiteY60" fmla="*/ 1454779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976323 w 1740780"/>
              <a:gd name="connsiteY71" fmla="*/ 1497642 h 4421563"/>
              <a:gd name="connsiteX72" fmla="*/ 1010242 w 1740780"/>
              <a:gd name="connsiteY72" fmla="*/ 1459029 h 4421563"/>
              <a:gd name="connsiteX73" fmla="*/ 1041688 w 1740780"/>
              <a:gd name="connsiteY73" fmla="*/ 1439665 h 4421563"/>
              <a:gd name="connsiteX74" fmla="*/ 1038606 w 1740780"/>
              <a:gd name="connsiteY74" fmla="*/ 1438110 h 4421563"/>
              <a:gd name="connsiteX75" fmla="*/ 1062419 w 1740780"/>
              <a:gd name="connsiteY75" fmla="*/ 1392867 h 4421563"/>
              <a:gd name="connsiteX76" fmla="*/ 1174336 w 1740780"/>
              <a:gd name="connsiteY76" fmla="*/ 1350005 h 4421563"/>
              <a:gd name="connsiteX77" fmla="*/ 1231522 w 1740780"/>
              <a:gd name="connsiteY77" fmla="*/ 1358115 h 4421563"/>
              <a:gd name="connsiteX78" fmla="*/ 1138247 w 1740780"/>
              <a:gd name="connsiteY78" fmla="*/ 826131 h 4421563"/>
              <a:gd name="connsiteX79" fmla="*/ 1112475 w 1740780"/>
              <a:gd name="connsiteY79" fmla="*/ 290409 h 4421563"/>
              <a:gd name="connsiteX80" fmla="*/ 1116187 w 1740780"/>
              <a:gd name="connsiteY80" fmla="*/ 305257 h 4421563"/>
              <a:gd name="connsiteX81" fmla="*/ 1116187 w 1740780"/>
              <a:gd name="connsiteY81" fmla="*/ 295358 h 4421563"/>
              <a:gd name="connsiteX82" fmla="*/ 1112475 w 1740780"/>
              <a:gd name="connsiteY82" fmla="*/ 290409 h 4421563"/>
              <a:gd name="connsiteX83" fmla="*/ 871191 w 1740780"/>
              <a:gd name="connsiteY83" fmla="*/ 868 h 4421563"/>
              <a:gd name="connsiteX84" fmla="*/ 949144 w 1740780"/>
              <a:gd name="connsiteY84" fmla="*/ 24378 h 4421563"/>
              <a:gd name="connsiteX85" fmla="*/ 999876 w 1740780"/>
              <a:gd name="connsiteY85" fmla="*/ 62736 h 4421563"/>
              <a:gd name="connsiteX86" fmla="*/ 1035759 w 1740780"/>
              <a:gd name="connsiteY86" fmla="*/ 99857 h 4421563"/>
              <a:gd name="connsiteX87" fmla="*/ 1045658 w 1740780"/>
              <a:gd name="connsiteY87" fmla="*/ 120892 h 4421563"/>
              <a:gd name="connsiteX88" fmla="*/ 1095152 w 1740780"/>
              <a:gd name="connsiteY88" fmla="*/ 185234 h 4421563"/>
              <a:gd name="connsiteX89" fmla="*/ 1106288 w 1740780"/>
              <a:gd name="connsiteY89" fmla="*/ 218642 h 4421563"/>
              <a:gd name="connsiteX90" fmla="*/ 1093915 w 1740780"/>
              <a:gd name="connsiteY90" fmla="*/ 187709 h 4421563"/>
              <a:gd name="connsiteX91" fmla="*/ 1107526 w 1740780"/>
              <a:gd name="connsiteY91" fmla="*/ 248339 h 4421563"/>
              <a:gd name="connsiteX92" fmla="*/ 1093915 w 1740780"/>
              <a:gd name="connsiteY92" fmla="*/ 198845 h 4421563"/>
              <a:gd name="connsiteX93" fmla="*/ 1076592 w 1740780"/>
              <a:gd name="connsiteY93" fmla="*/ 183997 h 4421563"/>
              <a:gd name="connsiteX94" fmla="*/ 1097627 w 1740780"/>
              <a:gd name="connsiteY94" fmla="*/ 228541 h 4421563"/>
              <a:gd name="connsiteX95" fmla="*/ 1110000 w 1740780"/>
              <a:gd name="connsiteY95" fmla="*/ 273086 h 4421563"/>
              <a:gd name="connsiteX96" fmla="*/ 1127323 w 1740780"/>
              <a:gd name="connsiteY96" fmla="*/ 306494 h 4421563"/>
              <a:gd name="connsiteX97" fmla="*/ 1117424 w 1740780"/>
              <a:gd name="connsiteY97" fmla="*/ 316393 h 4421563"/>
              <a:gd name="connsiteX98" fmla="*/ 1117424 w 1740780"/>
              <a:gd name="connsiteY98" fmla="*/ 333716 h 4421563"/>
              <a:gd name="connsiteX99" fmla="*/ 1117424 w 1740780"/>
              <a:gd name="connsiteY99" fmla="*/ 354751 h 4421563"/>
              <a:gd name="connsiteX100" fmla="*/ 1134747 w 1740780"/>
              <a:gd name="connsiteY100" fmla="*/ 438891 h 4421563"/>
              <a:gd name="connsiteX101" fmla="*/ 1158257 w 1740780"/>
              <a:gd name="connsiteY101" fmla="*/ 579950 h 4421563"/>
              <a:gd name="connsiteX102" fmla="*/ 1237448 w 1740780"/>
              <a:gd name="connsiteY102" fmla="*/ 692549 h 4421563"/>
              <a:gd name="connsiteX103" fmla="*/ 1299315 w 1740780"/>
              <a:gd name="connsiteY103" fmla="*/ 737093 h 4421563"/>
              <a:gd name="connsiteX104" fmla="*/ 1337673 w 1740780"/>
              <a:gd name="connsiteY104" fmla="*/ 737093 h 4421563"/>
              <a:gd name="connsiteX105" fmla="*/ 1379743 w 1740780"/>
              <a:gd name="connsiteY105" fmla="*/ 749467 h 4421563"/>
              <a:gd name="connsiteX106" fmla="*/ 1428000 w 1740780"/>
              <a:gd name="connsiteY106" fmla="*/ 738331 h 4421563"/>
              <a:gd name="connsiteX107" fmla="*/ 1550498 w 1740780"/>
              <a:gd name="connsiteY107" fmla="*/ 780401 h 4421563"/>
              <a:gd name="connsiteX108" fmla="*/ 1629689 w 1740780"/>
              <a:gd name="connsiteY108" fmla="*/ 833607 h 4421563"/>
              <a:gd name="connsiteX109" fmla="*/ 1642062 w 1740780"/>
              <a:gd name="connsiteY109" fmla="*/ 852167 h 4421563"/>
              <a:gd name="connsiteX110" fmla="*/ 1612366 w 1740780"/>
              <a:gd name="connsiteY110" fmla="*/ 915272 h 4421563"/>
              <a:gd name="connsiteX111" fmla="*/ 1634638 w 1740780"/>
              <a:gd name="connsiteY111" fmla="*/ 927646 h 4421563"/>
              <a:gd name="connsiteX112" fmla="*/ 1649486 w 1740780"/>
              <a:gd name="connsiteY112" fmla="*/ 949918 h 4421563"/>
              <a:gd name="connsiteX113" fmla="*/ 1637113 w 1740780"/>
              <a:gd name="connsiteY113" fmla="*/ 1010548 h 4421563"/>
              <a:gd name="connsiteX114" fmla="*/ 1603704 w 1740780"/>
              <a:gd name="connsiteY114" fmla="*/ 1069941 h 4421563"/>
              <a:gd name="connsiteX115" fmla="*/ 1637113 w 1740780"/>
              <a:gd name="connsiteY115" fmla="*/ 1227085 h 4421563"/>
              <a:gd name="connsiteX116" fmla="*/ 1674233 w 1740780"/>
              <a:gd name="connsiteY116" fmla="*/ 1426300 h 4421563"/>
              <a:gd name="connsiteX117" fmla="*/ 1697743 w 1740780"/>
              <a:gd name="connsiteY117" fmla="*/ 1543849 h 4421563"/>
              <a:gd name="connsiteX118" fmla="*/ 1681657 w 1740780"/>
              <a:gd name="connsiteY118" fmla="*/ 1595818 h 4421563"/>
              <a:gd name="connsiteX119" fmla="*/ 1644537 w 1740780"/>
              <a:gd name="connsiteY119" fmla="*/ 1629226 h 4421563"/>
              <a:gd name="connsiteX120" fmla="*/ 1618552 w 1740780"/>
              <a:gd name="connsiteY120" fmla="*/ 1630463 h 4421563"/>
              <a:gd name="connsiteX121" fmla="*/ 1586381 w 1740780"/>
              <a:gd name="connsiteY121" fmla="*/ 1639125 h 4421563"/>
              <a:gd name="connsiteX122" fmla="*/ 1560397 w 1740780"/>
              <a:gd name="connsiteY122" fmla="*/ 1645312 h 4421563"/>
              <a:gd name="connsiteX123" fmla="*/ 1562872 w 1740780"/>
              <a:gd name="connsiteY123" fmla="*/ 1677483 h 4421563"/>
              <a:gd name="connsiteX124" fmla="*/ 1601229 w 1740780"/>
              <a:gd name="connsiteY124" fmla="*/ 1705942 h 4421563"/>
              <a:gd name="connsiteX125" fmla="*/ 1582669 w 1740780"/>
              <a:gd name="connsiteY125" fmla="*/ 1736876 h 4421563"/>
              <a:gd name="connsiteX126" fmla="*/ 1564109 w 1740780"/>
              <a:gd name="connsiteY126" fmla="*/ 1745537 h 4421563"/>
              <a:gd name="connsiteX127" fmla="*/ 1561634 w 1740780"/>
              <a:gd name="connsiteY127" fmla="*/ 1766572 h 4421563"/>
              <a:gd name="connsiteX128" fmla="*/ 1543074 w 1740780"/>
              <a:gd name="connsiteY128" fmla="*/ 1777708 h 4421563"/>
              <a:gd name="connsiteX129" fmla="*/ 1509665 w 1740780"/>
              <a:gd name="connsiteY129" fmla="*/ 1771522 h 4421563"/>
              <a:gd name="connsiteX130" fmla="*/ 1502241 w 1740780"/>
              <a:gd name="connsiteY130" fmla="*/ 1777708 h 4421563"/>
              <a:gd name="connsiteX131" fmla="*/ 1488630 w 1740780"/>
              <a:gd name="connsiteY131" fmla="*/ 1786370 h 4421563"/>
              <a:gd name="connsiteX132" fmla="*/ 1551735 w 1740780"/>
              <a:gd name="connsiteY132" fmla="*/ 1864323 h 4421563"/>
              <a:gd name="connsiteX133" fmla="*/ 1582669 w 1740780"/>
              <a:gd name="connsiteY133" fmla="*/ 1979397 h 4421563"/>
              <a:gd name="connsiteX134" fmla="*/ 1582669 w 1740780"/>
              <a:gd name="connsiteY134" fmla="*/ 2079622 h 4421563"/>
              <a:gd name="connsiteX135" fmla="*/ 1592568 w 1740780"/>
              <a:gd name="connsiteY135" fmla="*/ 2119218 h 4421563"/>
              <a:gd name="connsiteX136" fmla="*/ 1607416 w 1740780"/>
              <a:gd name="connsiteY136" fmla="*/ 2163763 h 4421563"/>
              <a:gd name="connsiteX137" fmla="*/ 1609891 w 1740780"/>
              <a:gd name="connsiteY137" fmla="*/ 2197171 h 4421563"/>
              <a:gd name="connsiteX138" fmla="*/ 1621027 w 1740780"/>
              <a:gd name="connsiteY138" fmla="*/ 2219443 h 4421563"/>
              <a:gd name="connsiteX139" fmla="*/ 1633401 w 1740780"/>
              <a:gd name="connsiteY139" fmla="*/ 2267700 h 4421563"/>
              <a:gd name="connsiteX140" fmla="*/ 1653198 w 1740780"/>
              <a:gd name="connsiteY140" fmla="*/ 2319669 h 4421563"/>
              <a:gd name="connsiteX141" fmla="*/ 1664334 w 1740780"/>
              <a:gd name="connsiteY141" fmla="*/ 2374113 h 4421563"/>
              <a:gd name="connsiteX142" fmla="*/ 1687844 w 1740780"/>
              <a:gd name="connsiteY142" fmla="*/ 2438455 h 4421563"/>
              <a:gd name="connsiteX143" fmla="*/ 1702692 w 1740780"/>
              <a:gd name="connsiteY143" fmla="*/ 2500323 h 4421563"/>
              <a:gd name="connsiteX144" fmla="*/ 1710116 w 1740780"/>
              <a:gd name="connsiteY144" fmla="*/ 2528782 h 4421563"/>
              <a:gd name="connsiteX145" fmla="*/ 1712591 w 1740780"/>
              <a:gd name="connsiteY145" fmla="*/ 2569614 h 4421563"/>
              <a:gd name="connsiteX146" fmla="*/ 1736101 w 1740780"/>
              <a:gd name="connsiteY146" fmla="*/ 2643856 h 4421563"/>
              <a:gd name="connsiteX147" fmla="*/ 1731151 w 1740780"/>
              <a:gd name="connsiteY147" fmla="*/ 2690875 h 4421563"/>
              <a:gd name="connsiteX148" fmla="*/ 1629689 w 1740780"/>
              <a:gd name="connsiteY148" fmla="*/ 2720571 h 4421563"/>
              <a:gd name="connsiteX149" fmla="*/ 1492342 w 1740780"/>
              <a:gd name="connsiteY149" fmla="*/ 2747793 h 4421563"/>
              <a:gd name="connsiteX150" fmla="*/ 1468833 w 1740780"/>
              <a:gd name="connsiteY150" fmla="*/ 2906174 h 4421563"/>
              <a:gd name="connsiteX151" fmla="*/ 1450272 w 1740780"/>
              <a:gd name="connsiteY151" fmla="*/ 3086828 h 4421563"/>
              <a:gd name="connsiteX152" fmla="*/ 1456459 w 1740780"/>
              <a:gd name="connsiteY152" fmla="*/ 3201902 h 4421563"/>
              <a:gd name="connsiteX153" fmla="*/ 1462646 w 1740780"/>
              <a:gd name="connsiteY153" fmla="*/ 3273668 h 4421563"/>
              <a:gd name="connsiteX154" fmla="*/ 1439136 w 1740780"/>
              <a:gd name="connsiteY154" fmla="*/ 3443186 h 4421563"/>
              <a:gd name="connsiteX155" fmla="*/ 1373556 w 1740780"/>
              <a:gd name="connsiteY155" fmla="*/ 3674571 h 4421563"/>
              <a:gd name="connsiteX156" fmla="*/ 1273331 w 1740780"/>
              <a:gd name="connsiteY156" fmla="*/ 3923279 h 4421563"/>
              <a:gd name="connsiteX157" fmla="*/ 1227549 w 1740780"/>
              <a:gd name="connsiteY157" fmla="*/ 4030928 h 4421563"/>
              <a:gd name="connsiteX158" fmla="*/ 1232498 w 1740780"/>
              <a:gd name="connsiteY158" fmla="*/ 4048251 h 4421563"/>
              <a:gd name="connsiteX159" fmla="*/ 1226311 w 1740780"/>
              <a:gd name="connsiteY159" fmla="*/ 4094033 h 4421563"/>
              <a:gd name="connsiteX160" fmla="*/ 1263432 w 1740780"/>
              <a:gd name="connsiteY160" fmla="*/ 4126205 h 4421563"/>
              <a:gd name="connsiteX161" fmla="*/ 1288179 w 1740780"/>
              <a:gd name="connsiteY161" fmla="*/ 4189310 h 4421563"/>
              <a:gd name="connsiteX162" fmla="*/ 1284467 w 1740780"/>
              <a:gd name="connsiteY162" fmla="*/ 4204158 h 4421563"/>
              <a:gd name="connsiteX163" fmla="*/ 1274568 w 1740780"/>
              <a:gd name="connsiteY163" fmla="*/ 4207870 h 4421563"/>
              <a:gd name="connsiteX164" fmla="*/ 1295603 w 1740780"/>
              <a:gd name="connsiteY164" fmla="*/ 4238804 h 4421563"/>
              <a:gd name="connsiteX165" fmla="*/ 1315401 w 1740780"/>
              <a:gd name="connsiteY165" fmla="*/ 4295722 h 4421563"/>
              <a:gd name="connsiteX166" fmla="*/ 1315401 w 1740780"/>
              <a:gd name="connsiteY166" fmla="*/ 4353878 h 4421563"/>
              <a:gd name="connsiteX167" fmla="*/ 1290654 w 1740780"/>
              <a:gd name="connsiteY167" fmla="*/ 4410796 h 4421563"/>
              <a:gd name="connsiteX168" fmla="*/ 1168156 w 1740780"/>
              <a:gd name="connsiteY168" fmla="*/ 4418220 h 4421563"/>
              <a:gd name="connsiteX169" fmla="*/ 1079066 w 1740780"/>
              <a:gd name="connsiteY169" fmla="*/ 4414508 h 4421563"/>
              <a:gd name="connsiteX170" fmla="*/ 1054319 w 1740780"/>
              <a:gd name="connsiteY170" fmla="*/ 4378625 h 4421563"/>
              <a:gd name="connsiteX171" fmla="*/ 1043183 w 1740780"/>
              <a:gd name="connsiteY171" fmla="*/ 4340267 h 4421563"/>
              <a:gd name="connsiteX172" fmla="*/ 1028335 w 1740780"/>
              <a:gd name="connsiteY172" fmla="*/ 4378625 h 4421563"/>
              <a:gd name="connsiteX173" fmla="*/ 987502 w 1740780"/>
              <a:gd name="connsiteY173" fmla="*/ 4410796 h 4421563"/>
              <a:gd name="connsiteX174" fmla="*/ 871191 w 1740780"/>
              <a:gd name="connsiteY174" fmla="*/ 4412033 h 4421563"/>
              <a:gd name="connsiteX175" fmla="*/ 792000 w 1740780"/>
              <a:gd name="connsiteY175" fmla="*/ 4374913 h 4421563"/>
              <a:gd name="connsiteX176" fmla="*/ 773440 w 1740780"/>
              <a:gd name="connsiteY176" fmla="*/ 4300672 h 4421563"/>
              <a:gd name="connsiteX177" fmla="*/ 788288 w 1740780"/>
              <a:gd name="connsiteY177" fmla="*/ 4242516 h 4421563"/>
              <a:gd name="connsiteX178" fmla="*/ 805611 w 1740780"/>
              <a:gd name="connsiteY178" fmla="*/ 4173224 h 4421563"/>
              <a:gd name="connsiteX179" fmla="*/ 799425 w 1740780"/>
              <a:gd name="connsiteY179" fmla="*/ 4141053 h 4421563"/>
              <a:gd name="connsiteX180" fmla="*/ 821697 w 1740780"/>
              <a:gd name="connsiteY180" fmla="*/ 4103932 h 4421563"/>
              <a:gd name="connsiteX181" fmla="*/ 820460 w 1740780"/>
              <a:gd name="connsiteY181" fmla="*/ 4069286 h 4421563"/>
              <a:gd name="connsiteX182" fmla="*/ 850156 w 1740780"/>
              <a:gd name="connsiteY182" fmla="*/ 4022267 h 4421563"/>
              <a:gd name="connsiteX183" fmla="*/ 866242 w 1740780"/>
              <a:gd name="connsiteY183" fmla="*/ 4002469 h 4421563"/>
              <a:gd name="connsiteX184" fmla="*/ 863767 w 1740780"/>
              <a:gd name="connsiteY184" fmla="*/ 3940602 h 4421563"/>
              <a:gd name="connsiteX185" fmla="*/ 879852 w 1740780"/>
              <a:gd name="connsiteY185" fmla="*/ 3904718 h 4421563"/>
              <a:gd name="connsiteX186" fmla="*/ 882327 w 1740780"/>
              <a:gd name="connsiteY186" fmla="*/ 3842851 h 4421563"/>
              <a:gd name="connsiteX187" fmla="*/ 869954 w 1740780"/>
              <a:gd name="connsiteY187" fmla="*/ 3647349 h 4421563"/>
              <a:gd name="connsiteX188" fmla="*/ 892226 w 1740780"/>
              <a:gd name="connsiteY188" fmla="*/ 3381318 h 4421563"/>
              <a:gd name="connsiteX189" fmla="*/ 950382 w 1740780"/>
              <a:gd name="connsiteY189" fmla="*/ 3235310 h 4421563"/>
              <a:gd name="connsiteX190" fmla="*/ 982553 w 1740780"/>
              <a:gd name="connsiteY190" fmla="*/ 3166019 h 4421563"/>
              <a:gd name="connsiteX191" fmla="*/ 961518 w 1740780"/>
              <a:gd name="connsiteY191" fmla="*/ 3049707 h 4421563"/>
              <a:gd name="connsiteX192" fmla="*/ 895938 w 1740780"/>
              <a:gd name="connsiteY192" fmla="*/ 2870291 h 4421563"/>
              <a:gd name="connsiteX193" fmla="*/ 857580 w 1740780"/>
              <a:gd name="connsiteY193" fmla="*/ 2773778 h 4421563"/>
              <a:gd name="connsiteX194" fmla="*/ 829121 w 1740780"/>
              <a:gd name="connsiteY194" fmla="*/ 2775015 h 4421563"/>
              <a:gd name="connsiteX195" fmla="*/ 816747 w 1740780"/>
              <a:gd name="connsiteY195" fmla="*/ 2766353 h 4421563"/>
              <a:gd name="connsiteX196" fmla="*/ 817985 w 1740780"/>
              <a:gd name="connsiteY196" fmla="*/ 2760167 h 4421563"/>
              <a:gd name="connsiteX197" fmla="*/ 810561 w 1740780"/>
              <a:gd name="connsiteY197" fmla="*/ 2750268 h 4421563"/>
              <a:gd name="connsiteX198" fmla="*/ 811798 w 1740780"/>
              <a:gd name="connsiteY198" fmla="*/ 2740369 h 4421563"/>
              <a:gd name="connsiteX199" fmla="*/ 808086 w 1740780"/>
              <a:gd name="connsiteY199" fmla="*/ 2731708 h 4421563"/>
              <a:gd name="connsiteX200" fmla="*/ 788288 w 1740780"/>
              <a:gd name="connsiteY200" fmla="*/ 2734182 h 4421563"/>
              <a:gd name="connsiteX201" fmla="*/ 772203 w 1740780"/>
              <a:gd name="connsiteY201" fmla="*/ 2740369 h 4421563"/>
              <a:gd name="connsiteX202" fmla="*/ 759829 w 1740780"/>
              <a:gd name="connsiteY202" fmla="*/ 2766353 h 4421563"/>
              <a:gd name="connsiteX203" fmla="*/ 748693 w 1740780"/>
              <a:gd name="connsiteY203" fmla="*/ 2783677 h 4421563"/>
              <a:gd name="connsiteX204" fmla="*/ 736320 w 1740780"/>
              <a:gd name="connsiteY204" fmla="*/ 2814610 h 4421563"/>
              <a:gd name="connsiteX205" fmla="*/ 715285 w 1740780"/>
              <a:gd name="connsiteY205" fmla="*/ 2867816 h 4421563"/>
              <a:gd name="connsiteX206" fmla="*/ 712810 w 1740780"/>
              <a:gd name="connsiteY206" fmla="*/ 2885139 h 4421563"/>
              <a:gd name="connsiteX207" fmla="*/ 707860 w 1740780"/>
              <a:gd name="connsiteY207" fmla="*/ 2893801 h 4421563"/>
              <a:gd name="connsiteX208" fmla="*/ 706623 w 1740780"/>
              <a:gd name="connsiteY208" fmla="*/ 2911124 h 4421563"/>
              <a:gd name="connsiteX209" fmla="*/ 696724 w 1740780"/>
              <a:gd name="connsiteY209" fmla="*/ 2917310 h 4421563"/>
              <a:gd name="connsiteX210" fmla="*/ 558140 w 1740780"/>
              <a:gd name="connsiteY210" fmla="*/ 2907412 h 4421563"/>
              <a:gd name="connsiteX211" fmla="*/ 419556 w 1740780"/>
              <a:gd name="connsiteY211" fmla="*/ 2888852 h 4421563"/>
              <a:gd name="connsiteX212" fmla="*/ 392334 w 1740780"/>
              <a:gd name="connsiteY212" fmla="*/ 2883902 h 4421563"/>
              <a:gd name="connsiteX213" fmla="*/ 361401 w 1740780"/>
              <a:gd name="connsiteY213" fmla="*/ 2860392 h 4421563"/>
              <a:gd name="connsiteX214" fmla="*/ 320568 w 1740780"/>
              <a:gd name="connsiteY214" fmla="*/ 2838120 h 4421563"/>
              <a:gd name="connsiteX215" fmla="*/ 264887 w 1740780"/>
              <a:gd name="connsiteY215" fmla="*/ 2755217 h 4421563"/>
              <a:gd name="connsiteX216" fmla="*/ 153525 w 1740780"/>
              <a:gd name="connsiteY216" fmla="*/ 2584463 h 4421563"/>
              <a:gd name="connsiteX217" fmla="*/ 58249 w 1740780"/>
              <a:gd name="connsiteY217" fmla="*/ 2433506 h 4421563"/>
              <a:gd name="connsiteX218" fmla="*/ 14942 w 1740780"/>
              <a:gd name="connsiteY218" fmla="*/ 2353078 h 4421563"/>
              <a:gd name="connsiteX219" fmla="*/ 93 w 1740780"/>
              <a:gd name="connsiteY219" fmla="*/ 2280074 h 4421563"/>
              <a:gd name="connsiteX220" fmla="*/ 24840 w 1740780"/>
              <a:gd name="connsiteY220" fmla="*/ 2229342 h 4421563"/>
              <a:gd name="connsiteX221" fmla="*/ 55774 w 1740780"/>
              <a:gd name="connsiteY221" fmla="*/ 2215731 h 4421563"/>
              <a:gd name="connsiteX222" fmla="*/ 80521 w 1740780"/>
              <a:gd name="connsiteY222" fmla="*/ 2189747 h 4421563"/>
              <a:gd name="connsiteX223" fmla="*/ 102794 w 1740780"/>
              <a:gd name="connsiteY223" fmla="*/ 2174899 h 4421563"/>
              <a:gd name="connsiteX224" fmla="*/ 183222 w 1740780"/>
              <a:gd name="connsiteY224" fmla="*/ 2101895 h 4421563"/>
              <a:gd name="connsiteX225" fmla="*/ 272311 w 1740780"/>
              <a:gd name="connsiteY225" fmla="*/ 2028891 h 4421563"/>
              <a:gd name="connsiteX226" fmla="*/ 266124 w 1740780"/>
              <a:gd name="connsiteY226" fmla="*/ 1991770 h 4421563"/>
              <a:gd name="connsiteX227" fmla="*/ 350264 w 1740780"/>
              <a:gd name="connsiteY227" fmla="*/ 1844525 h 4421563"/>
              <a:gd name="connsiteX228" fmla="*/ 450490 w 1740780"/>
              <a:gd name="connsiteY228" fmla="*/ 1714603 h 4421563"/>
              <a:gd name="connsiteX229" fmla="*/ 457914 w 1740780"/>
              <a:gd name="connsiteY229" fmla="*/ 1702230 h 4421563"/>
              <a:gd name="connsiteX230" fmla="*/ 462863 w 1740780"/>
              <a:gd name="connsiteY230" fmla="*/ 1670059 h 4421563"/>
              <a:gd name="connsiteX231" fmla="*/ 456677 w 1740780"/>
              <a:gd name="connsiteY231" fmla="*/ 1571070 h 4421563"/>
              <a:gd name="connsiteX232" fmla="*/ 456677 w 1740780"/>
              <a:gd name="connsiteY232" fmla="*/ 1385467 h 4421563"/>
              <a:gd name="connsiteX233" fmla="*/ 461626 w 1740780"/>
              <a:gd name="connsiteY233" fmla="*/ 1314937 h 4421563"/>
              <a:gd name="connsiteX234" fmla="*/ 426980 w 1740780"/>
              <a:gd name="connsiteY234" fmla="*/ 1277817 h 4421563"/>
              <a:gd name="connsiteX235" fmla="*/ 386148 w 1740780"/>
              <a:gd name="connsiteY235" fmla="*/ 1241933 h 4421563"/>
              <a:gd name="connsiteX236" fmla="*/ 377486 w 1740780"/>
              <a:gd name="connsiteY236" fmla="*/ 1224610 h 4421563"/>
              <a:gd name="connsiteX237" fmla="*/ 407183 w 1740780"/>
              <a:gd name="connsiteY237" fmla="*/ 1139233 h 4421563"/>
              <a:gd name="connsiteX238" fmla="*/ 435642 w 1740780"/>
              <a:gd name="connsiteY238" fmla="*/ 1074891 h 4421563"/>
              <a:gd name="connsiteX239" fmla="*/ 445541 w 1740780"/>
              <a:gd name="connsiteY239" fmla="*/ 1016735 h 4421563"/>
              <a:gd name="connsiteX240" fmla="*/ 471525 w 1740780"/>
              <a:gd name="connsiteY240" fmla="*/ 962292 h 4421563"/>
              <a:gd name="connsiteX241" fmla="*/ 482661 w 1740780"/>
              <a:gd name="connsiteY241" fmla="*/ 940019 h 4421563"/>
              <a:gd name="connsiteX242" fmla="*/ 497509 w 1740780"/>
              <a:gd name="connsiteY242" fmla="*/ 926408 h 4421563"/>
              <a:gd name="connsiteX243" fmla="*/ 517307 w 1740780"/>
              <a:gd name="connsiteY243" fmla="*/ 906611 h 4421563"/>
              <a:gd name="connsiteX244" fmla="*/ 537105 w 1740780"/>
              <a:gd name="connsiteY244" fmla="*/ 899187 h 4421563"/>
              <a:gd name="connsiteX245" fmla="*/ 544529 w 1740780"/>
              <a:gd name="connsiteY245" fmla="*/ 889288 h 4421563"/>
              <a:gd name="connsiteX246" fmla="*/ 569276 w 1740780"/>
              <a:gd name="connsiteY246" fmla="*/ 883101 h 4421563"/>
              <a:gd name="connsiteX247" fmla="*/ 590311 w 1740780"/>
              <a:gd name="connsiteY247" fmla="*/ 863303 h 4421563"/>
              <a:gd name="connsiteX248" fmla="*/ 636094 w 1740780"/>
              <a:gd name="connsiteY248" fmla="*/ 863303 h 4421563"/>
              <a:gd name="connsiteX249" fmla="*/ 652180 w 1740780"/>
              <a:gd name="connsiteY249" fmla="*/ 867015 h 4421563"/>
              <a:gd name="connsiteX250" fmla="*/ 658366 w 1740780"/>
              <a:gd name="connsiteY250" fmla="*/ 862066 h 4421563"/>
              <a:gd name="connsiteX251" fmla="*/ 668265 w 1740780"/>
              <a:gd name="connsiteY251" fmla="*/ 854642 h 4421563"/>
              <a:gd name="connsiteX252" fmla="*/ 667028 w 1740780"/>
              <a:gd name="connsiteY252" fmla="*/ 724720 h 4421563"/>
              <a:gd name="connsiteX253" fmla="*/ 683113 w 1740780"/>
              <a:gd name="connsiteY253" fmla="*/ 566339 h 4421563"/>
              <a:gd name="connsiteX254" fmla="*/ 681876 w 1740780"/>
              <a:gd name="connsiteY254" fmla="*/ 480961 h 4421563"/>
              <a:gd name="connsiteX255" fmla="*/ 669502 w 1740780"/>
              <a:gd name="connsiteY255" fmla="*/ 525506 h 4421563"/>
              <a:gd name="connsiteX256" fmla="*/ 684351 w 1740780"/>
              <a:gd name="connsiteY256" fmla="*/ 453739 h 4421563"/>
              <a:gd name="connsiteX257" fmla="*/ 673215 w 1740780"/>
              <a:gd name="connsiteY257" fmla="*/ 420331 h 4421563"/>
              <a:gd name="connsiteX258" fmla="*/ 667028 w 1740780"/>
              <a:gd name="connsiteY258" fmla="*/ 373312 h 4421563"/>
              <a:gd name="connsiteX259" fmla="*/ 648467 w 1740780"/>
              <a:gd name="connsiteY259" fmla="*/ 188946 h 4421563"/>
              <a:gd name="connsiteX260" fmla="*/ 680639 w 1740780"/>
              <a:gd name="connsiteY260" fmla="*/ 89958 h 4421563"/>
              <a:gd name="connsiteX261" fmla="*/ 737557 w 1740780"/>
              <a:gd name="connsiteY261" fmla="*/ 39226 h 4421563"/>
              <a:gd name="connsiteX262" fmla="*/ 808086 w 1740780"/>
              <a:gd name="connsiteY262" fmla="*/ 24378 h 4421563"/>
              <a:gd name="connsiteX263" fmla="*/ 871191 w 1740780"/>
              <a:gd name="connsiteY263"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28736 w 1740780"/>
              <a:gd name="connsiteY56" fmla="*/ 1454779 h 4421563"/>
              <a:gd name="connsiteX57" fmla="*/ 1226725 w 1740780"/>
              <a:gd name="connsiteY57" fmla="*/ 1419062 h 4421563"/>
              <a:gd name="connsiteX58" fmla="*/ 1143381 w 1740780"/>
              <a:gd name="connsiteY58" fmla="*/ 1440493 h 4421563"/>
              <a:gd name="connsiteX59" fmla="*/ 1138248 w 1740780"/>
              <a:gd name="connsiteY59" fmla="*/ 1457160 h 4421563"/>
              <a:gd name="connsiteX60" fmla="*/ 1228736 w 1740780"/>
              <a:gd name="connsiteY60" fmla="*/ 1454779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976323 w 1740780"/>
              <a:gd name="connsiteY71" fmla="*/ 1497642 h 4421563"/>
              <a:gd name="connsiteX72" fmla="*/ 1010242 w 1740780"/>
              <a:gd name="connsiteY72" fmla="*/ 1459029 h 4421563"/>
              <a:gd name="connsiteX73" fmla="*/ 1041688 w 1740780"/>
              <a:gd name="connsiteY73" fmla="*/ 1439665 h 4421563"/>
              <a:gd name="connsiteX74" fmla="*/ 1038606 w 1740780"/>
              <a:gd name="connsiteY74" fmla="*/ 1438110 h 4421563"/>
              <a:gd name="connsiteX75" fmla="*/ 1062419 w 1740780"/>
              <a:gd name="connsiteY75" fmla="*/ 1392867 h 4421563"/>
              <a:gd name="connsiteX76" fmla="*/ 1164811 w 1740780"/>
              <a:gd name="connsiteY76" fmla="*/ 1364293 h 4421563"/>
              <a:gd name="connsiteX77" fmla="*/ 1231522 w 1740780"/>
              <a:gd name="connsiteY77" fmla="*/ 1358115 h 4421563"/>
              <a:gd name="connsiteX78" fmla="*/ 1138247 w 1740780"/>
              <a:gd name="connsiteY78" fmla="*/ 826131 h 4421563"/>
              <a:gd name="connsiteX79" fmla="*/ 1112475 w 1740780"/>
              <a:gd name="connsiteY79" fmla="*/ 290409 h 4421563"/>
              <a:gd name="connsiteX80" fmla="*/ 1116187 w 1740780"/>
              <a:gd name="connsiteY80" fmla="*/ 305257 h 4421563"/>
              <a:gd name="connsiteX81" fmla="*/ 1116187 w 1740780"/>
              <a:gd name="connsiteY81" fmla="*/ 295358 h 4421563"/>
              <a:gd name="connsiteX82" fmla="*/ 1112475 w 1740780"/>
              <a:gd name="connsiteY82" fmla="*/ 290409 h 4421563"/>
              <a:gd name="connsiteX83" fmla="*/ 871191 w 1740780"/>
              <a:gd name="connsiteY83" fmla="*/ 868 h 4421563"/>
              <a:gd name="connsiteX84" fmla="*/ 949144 w 1740780"/>
              <a:gd name="connsiteY84" fmla="*/ 24378 h 4421563"/>
              <a:gd name="connsiteX85" fmla="*/ 999876 w 1740780"/>
              <a:gd name="connsiteY85" fmla="*/ 62736 h 4421563"/>
              <a:gd name="connsiteX86" fmla="*/ 1035759 w 1740780"/>
              <a:gd name="connsiteY86" fmla="*/ 99857 h 4421563"/>
              <a:gd name="connsiteX87" fmla="*/ 1045658 w 1740780"/>
              <a:gd name="connsiteY87" fmla="*/ 120892 h 4421563"/>
              <a:gd name="connsiteX88" fmla="*/ 1095152 w 1740780"/>
              <a:gd name="connsiteY88" fmla="*/ 185234 h 4421563"/>
              <a:gd name="connsiteX89" fmla="*/ 1106288 w 1740780"/>
              <a:gd name="connsiteY89" fmla="*/ 218642 h 4421563"/>
              <a:gd name="connsiteX90" fmla="*/ 1093915 w 1740780"/>
              <a:gd name="connsiteY90" fmla="*/ 187709 h 4421563"/>
              <a:gd name="connsiteX91" fmla="*/ 1107526 w 1740780"/>
              <a:gd name="connsiteY91" fmla="*/ 248339 h 4421563"/>
              <a:gd name="connsiteX92" fmla="*/ 1093915 w 1740780"/>
              <a:gd name="connsiteY92" fmla="*/ 198845 h 4421563"/>
              <a:gd name="connsiteX93" fmla="*/ 1076592 w 1740780"/>
              <a:gd name="connsiteY93" fmla="*/ 183997 h 4421563"/>
              <a:gd name="connsiteX94" fmla="*/ 1097627 w 1740780"/>
              <a:gd name="connsiteY94" fmla="*/ 228541 h 4421563"/>
              <a:gd name="connsiteX95" fmla="*/ 1110000 w 1740780"/>
              <a:gd name="connsiteY95" fmla="*/ 273086 h 4421563"/>
              <a:gd name="connsiteX96" fmla="*/ 1127323 w 1740780"/>
              <a:gd name="connsiteY96" fmla="*/ 306494 h 4421563"/>
              <a:gd name="connsiteX97" fmla="*/ 1117424 w 1740780"/>
              <a:gd name="connsiteY97" fmla="*/ 316393 h 4421563"/>
              <a:gd name="connsiteX98" fmla="*/ 1117424 w 1740780"/>
              <a:gd name="connsiteY98" fmla="*/ 333716 h 4421563"/>
              <a:gd name="connsiteX99" fmla="*/ 1117424 w 1740780"/>
              <a:gd name="connsiteY99" fmla="*/ 354751 h 4421563"/>
              <a:gd name="connsiteX100" fmla="*/ 1134747 w 1740780"/>
              <a:gd name="connsiteY100" fmla="*/ 438891 h 4421563"/>
              <a:gd name="connsiteX101" fmla="*/ 1158257 w 1740780"/>
              <a:gd name="connsiteY101" fmla="*/ 579950 h 4421563"/>
              <a:gd name="connsiteX102" fmla="*/ 1237448 w 1740780"/>
              <a:gd name="connsiteY102" fmla="*/ 692549 h 4421563"/>
              <a:gd name="connsiteX103" fmla="*/ 1299315 w 1740780"/>
              <a:gd name="connsiteY103" fmla="*/ 737093 h 4421563"/>
              <a:gd name="connsiteX104" fmla="*/ 1337673 w 1740780"/>
              <a:gd name="connsiteY104" fmla="*/ 737093 h 4421563"/>
              <a:gd name="connsiteX105" fmla="*/ 1379743 w 1740780"/>
              <a:gd name="connsiteY105" fmla="*/ 749467 h 4421563"/>
              <a:gd name="connsiteX106" fmla="*/ 1428000 w 1740780"/>
              <a:gd name="connsiteY106" fmla="*/ 738331 h 4421563"/>
              <a:gd name="connsiteX107" fmla="*/ 1550498 w 1740780"/>
              <a:gd name="connsiteY107" fmla="*/ 780401 h 4421563"/>
              <a:gd name="connsiteX108" fmla="*/ 1629689 w 1740780"/>
              <a:gd name="connsiteY108" fmla="*/ 833607 h 4421563"/>
              <a:gd name="connsiteX109" fmla="*/ 1642062 w 1740780"/>
              <a:gd name="connsiteY109" fmla="*/ 852167 h 4421563"/>
              <a:gd name="connsiteX110" fmla="*/ 1612366 w 1740780"/>
              <a:gd name="connsiteY110" fmla="*/ 915272 h 4421563"/>
              <a:gd name="connsiteX111" fmla="*/ 1634638 w 1740780"/>
              <a:gd name="connsiteY111" fmla="*/ 927646 h 4421563"/>
              <a:gd name="connsiteX112" fmla="*/ 1649486 w 1740780"/>
              <a:gd name="connsiteY112" fmla="*/ 949918 h 4421563"/>
              <a:gd name="connsiteX113" fmla="*/ 1637113 w 1740780"/>
              <a:gd name="connsiteY113" fmla="*/ 1010548 h 4421563"/>
              <a:gd name="connsiteX114" fmla="*/ 1603704 w 1740780"/>
              <a:gd name="connsiteY114" fmla="*/ 1069941 h 4421563"/>
              <a:gd name="connsiteX115" fmla="*/ 1637113 w 1740780"/>
              <a:gd name="connsiteY115" fmla="*/ 1227085 h 4421563"/>
              <a:gd name="connsiteX116" fmla="*/ 1674233 w 1740780"/>
              <a:gd name="connsiteY116" fmla="*/ 1426300 h 4421563"/>
              <a:gd name="connsiteX117" fmla="*/ 1697743 w 1740780"/>
              <a:gd name="connsiteY117" fmla="*/ 1543849 h 4421563"/>
              <a:gd name="connsiteX118" fmla="*/ 1681657 w 1740780"/>
              <a:gd name="connsiteY118" fmla="*/ 1595818 h 4421563"/>
              <a:gd name="connsiteX119" fmla="*/ 1644537 w 1740780"/>
              <a:gd name="connsiteY119" fmla="*/ 1629226 h 4421563"/>
              <a:gd name="connsiteX120" fmla="*/ 1618552 w 1740780"/>
              <a:gd name="connsiteY120" fmla="*/ 1630463 h 4421563"/>
              <a:gd name="connsiteX121" fmla="*/ 1586381 w 1740780"/>
              <a:gd name="connsiteY121" fmla="*/ 1639125 h 4421563"/>
              <a:gd name="connsiteX122" fmla="*/ 1560397 w 1740780"/>
              <a:gd name="connsiteY122" fmla="*/ 1645312 h 4421563"/>
              <a:gd name="connsiteX123" fmla="*/ 1562872 w 1740780"/>
              <a:gd name="connsiteY123" fmla="*/ 1677483 h 4421563"/>
              <a:gd name="connsiteX124" fmla="*/ 1601229 w 1740780"/>
              <a:gd name="connsiteY124" fmla="*/ 1705942 h 4421563"/>
              <a:gd name="connsiteX125" fmla="*/ 1582669 w 1740780"/>
              <a:gd name="connsiteY125" fmla="*/ 1736876 h 4421563"/>
              <a:gd name="connsiteX126" fmla="*/ 1564109 w 1740780"/>
              <a:gd name="connsiteY126" fmla="*/ 1745537 h 4421563"/>
              <a:gd name="connsiteX127" fmla="*/ 1561634 w 1740780"/>
              <a:gd name="connsiteY127" fmla="*/ 1766572 h 4421563"/>
              <a:gd name="connsiteX128" fmla="*/ 1543074 w 1740780"/>
              <a:gd name="connsiteY128" fmla="*/ 1777708 h 4421563"/>
              <a:gd name="connsiteX129" fmla="*/ 1509665 w 1740780"/>
              <a:gd name="connsiteY129" fmla="*/ 1771522 h 4421563"/>
              <a:gd name="connsiteX130" fmla="*/ 1502241 w 1740780"/>
              <a:gd name="connsiteY130" fmla="*/ 1777708 h 4421563"/>
              <a:gd name="connsiteX131" fmla="*/ 1488630 w 1740780"/>
              <a:gd name="connsiteY131" fmla="*/ 1786370 h 4421563"/>
              <a:gd name="connsiteX132" fmla="*/ 1551735 w 1740780"/>
              <a:gd name="connsiteY132" fmla="*/ 1864323 h 4421563"/>
              <a:gd name="connsiteX133" fmla="*/ 1582669 w 1740780"/>
              <a:gd name="connsiteY133" fmla="*/ 1979397 h 4421563"/>
              <a:gd name="connsiteX134" fmla="*/ 1582669 w 1740780"/>
              <a:gd name="connsiteY134" fmla="*/ 2079622 h 4421563"/>
              <a:gd name="connsiteX135" fmla="*/ 1592568 w 1740780"/>
              <a:gd name="connsiteY135" fmla="*/ 2119218 h 4421563"/>
              <a:gd name="connsiteX136" fmla="*/ 1607416 w 1740780"/>
              <a:gd name="connsiteY136" fmla="*/ 2163763 h 4421563"/>
              <a:gd name="connsiteX137" fmla="*/ 1609891 w 1740780"/>
              <a:gd name="connsiteY137" fmla="*/ 2197171 h 4421563"/>
              <a:gd name="connsiteX138" fmla="*/ 1621027 w 1740780"/>
              <a:gd name="connsiteY138" fmla="*/ 2219443 h 4421563"/>
              <a:gd name="connsiteX139" fmla="*/ 1633401 w 1740780"/>
              <a:gd name="connsiteY139" fmla="*/ 2267700 h 4421563"/>
              <a:gd name="connsiteX140" fmla="*/ 1653198 w 1740780"/>
              <a:gd name="connsiteY140" fmla="*/ 2319669 h 4421563"/>
              <a:gd name="connsiteX141" fmla="*/ 1664334 w 1740780"/>
              <a:gd name="connsiteY141" fmla="*/ 2374113 h 4421563"/>
              <a:gd name="connsiteX142" fmla="*/ 1687844 w 1740780"/>
              <a:gd name="connsiteY142" fmla="*/ 2438455 h 4421563"/>
              <a:gd name="connsiteX143" fmla="*/ 1702692 w 1740780"/>
              <a:gd name="connsiteY143" fmla="*/ 2500323 h 4421563"/>
              <a:gd name="connsiteX144" fmla="*/ 1710116 w 1740780"/>
              <a:gd name="connsiteY144" fmla="*/ 2528782 h 4421563"/>
              <a:gd name="connsiteX145" fmla="*/ 1712591 w 1740780"/>
              <a:gd name="connsiteY145" fmla="*/ 2569614 h 4421563"/>
              <a:gd name="connsiteX146" fmla="*/ 1736101 w 1740780"/>
              <a:gd name="connsiteY146" fmla="*/ 2643856 h 4421563"/>
              <a:gd name="connsiteX147" fmla="*/ 1731151 w 1740780"/>
              <a:gd name="connsiteY147" fmla="*/ 2690875 h 4421563"/>
              <a:gd name="connsiteX148" fmla="*/ 1629689 w 1740780"/>
              <a:gd name="connsiteY148" fmla="*/ 2720571 h 4421563"/>
              <a:gd name="connsiteX149" fmla="*/ 1492342 w 1740780"/>
              <a:gd name="connsiteY149" fmla="*/ 2747793 h 4421563"/>
              <a:gd name="connsiteX150" fmla="*/ 1468833 w 1740780"/>
              <a:gd name="connsiteY150" fmla="*/ 2906174 h 4421563"/>
              <a:gd name="connsiteX151" fmla="*/ 1450272 w 1740780"/>
              <a:gd name="connsiteY151" fmla="*/ 3086828 h 4421563"/>
              <a:gd name="connsiteX152" fmla="*/ 1456459 w 1740780"/>
              <a:gd name="connsiteY152" fmla="*/ 3201902 h 4421563"/>
              <a:gd name="connsiteX153" fmla="*/ 1462646 w 1740780"/>
              <a:gd name="connsiteY153" fmla="*/ 3273668 h 4421563"/>
              <a:gd name="connsiteX154" fmla="*/ 1439136 w 1740780"/>
              <a:gd name="connsiteY154" fmla="*/ 3443186 h 4421563"/>
              <a:gd name="connsiteX155" fmla="*/ 1373556 w 1740780"/>
              <a:gd name="connsiteY155" fmla="*/ 3674571 h 4421563"/>
              <a:gd name="connsiteX156" fmla="*/ 1273331 w 1740780"/>
              <a:gd name="connsiteY156" fmla="*/ 3923279 h 4421563"/>
              <a:gd name="connsiteX157" fmla="*/ 1227549 w 1740780"/>
              <a:gd name="connsiteY157" fmla="*/ 4030928 h 4421563"/>
              <a:gd name="connsiteX158" fmla="*/ 1232498 w 1740780"/>
              <a:gd name="connsiteY158" fmla="*/ 4048251 h 4421563"/>
              <a:gd name="connsiteX159" fmla="*/ 1226311 w 1740780"/>
              <a:gd name="connsiteY159" fmla="*/ 4094033 h 4421563"/>
              <a:gd name="connsiteX160" fmla="*/ 1263432 w 1740780"/>
              <a:gd name="connsiteY160" fmla="*/ 4126205 h 4421563"/>
              <a:gd name="connsiteX161" fmla="*/ 1288179 w 1740780"/>
              <a:gd name="connsiteY161" fmla="*/ 4189310 h 4421563"/>
              <a:gd name="connsiteX162" fmla="*/ 1284467 w 1740780"/>
              <a:gd name="connsiteY162" fmla="*/ 4204158 h 4421563"/>
              <a:gd name="connsiteX163" fmla="*/ 1274568 w 1740780"/>
              <a:gd name="connsiteY163" fmla="*/ 4207870 h 4421563"/>
              <a:gd name="connsiteX164" fmla="*/ 1295603 w 1740780"/>
              <a:gd name="connsiteY164" fmla="*/ 4238804 h 4421563"/>
              <a:gd name="connsiteX165" fmla="*/ 1315401 w 1740780"/>
              <a:gd name="connsiteY165" fmla="*/ 4295722 h 4421563"/>
              <a:gd name="connsiteX166" fmla="*/ 1315401 w 1740780"/>
              <a:gd name="connsiteY166" fmla="*/ 4353878 h 4421563"/>
              <a:gd name="connsiteX167" fmla="*/ 1290654 w 1740780"/>
              <a:gd name="connsiteY167" fmla="*/ 4410796 h 4421563"/>
              <a:gd name="connsiteX168" fmla="*/ 1168156 w 1740780"/>
              <a:gd name="connsiteY168" fmla="*/ 4418220 h 4421563"/>
              <a:gd name="connsiteX169" fmla="*/ 1079066 w 1740780"/>
              <a:gd name="connsiteY169" fmla="*/ 4414508 h 4421563"/>
              <a:gd name="connsiteX170" fmla="*/ 1054319 w 1740780"/>
              <a:gd name="connsiteY170" fmla="*/ 4378625 h 4421563"/>
              <a:gd name="connsiteX171" fmla="*/ 1043183 w 1740780"/>
              <a:gd name="connsiteY171" fmla="*/ 4340267 h 4421563"/>
              <a:gd name="connsiteX172" fmla="*/ 1028335 w 1740780"/>
              <a:gd name="connsiteY172" fmla="*/ 4378625 h 4421563"/>
              <a:gd name="connsiteX173" fmla="*/ 987502 w 1740780"/>
              <a:gd name="connsiteY173" fmla="*/ 4410796 h 4421563"/>
              <a:gd name="connsiteX174" fmla="*/ 871191 w 1740780"/>
              <a:gd name="connsiteY174" fmla="*/ 4412033 h 4421563"/>
              <a:gd name="connsiteX175" fmla="*/ 792000 w 1740780"/>
              <a:gd name="connsiteY175" fmla="*/ 4374913 h 4421563"/>
              <a:gd name="connsiteX176" fmla="*/ 773440 w 1740780"/>
              <a:gd name="connsiteY176" fmla="*/ 4300672 h 4421563"/>
              <a:gd name="connsiteX177" fmla="*/ 788288 w 1740780"/>
              <a:gd name="connsiteY177" fmla="*/ 4242516 h 4421563"/>
              <a:gd name="connsiteX178" fmla="*/ 805611 w 1740780"/>
              <a:gd name="connsiteY178" fmla="*/ 4173224 h 4421563"/>
              <a:gd name="connsiteX179" fmla="*/ 799425 w 1740780"/>
              <a:gd name="connsiteY179" fmla="*/ 4141053 h 4421563"/>
              <a:gd name="connsiteX180" fmla="*/ 821697 w 1740780"/>
              <a:gd name="connsiteY180" fmla="*/ 4103932 h 4421563"/>
              <a:gd name="connsiteX181" fmla="*/ 820460 w 1740780"/>
              <a:gd name="connsiteY181" fmla="*/ 4069286 h 4421563"/>
              <a:gd name="connsiteX182" fmla="*/ 850156 w 1740780"/>
              <a:gd name="connsiteY182" fmla="*/ 4022267 h 4421563"/>
              <a:gd name="connsiteX183" fmla="*/ 866242 w 1740780"/>
              <a:gd name="connsiteY183" fmla="*/ 4002469 h 4421563"/>
              <a:gd name="connsiteX184" fmla="*/ 863767 w 1740780"/>
              <a:gd name="connsiteY184" fmla="*/ 3940602 h 4421563"/>
              <a:gd name="connsiteX185" fmla="*/ 879852 w 1740780"/>
              <a:gd name="connsiteY185" fmla="*/ 3904718 h 4421563"/>
              <a:gd name="connsiteX186" fmla="*/ 882327 w 1740780"/>
              <a:gd name="connsiteY186" fmla="*/ 3842851 h 4421563"/>
              <a:gd name="connsiteX187" fmla="*/ 869954 w 1740780"/>
              <a:gd name="connsiteY187" fmla="*/ 3647349 h 4421563"/>
              <a:gd name="connsiteX188" fmla="*/ 892226 w 1740780"/>
              <a:gd name="connsiteY188" fmla="*/ 3381318 h 4421563"/>
              <a:gd name="connsiteX189" fmla="*/ 950382 w 1740780"/>
              <a:gd name="connsiteY189" fmla="*/ 3235310 h 4421563"/>
              <a:gd name="connsiteX190" fmla="*/ 982553 w 1740780"/>
              <a:gd name="connsiteY190" fmla="*/ 3166019 h 4421563"/>
              <a:gd name="connsiteX191" fmla="*/ 961518 w 1740780"/>
              <a:gd name="connsiteY191" fmla="*/ 3049707 h 4421563"/>
              <a:gd name="connsiteX192" fmla="*/ 895938 w 1740780"/>
              <a:gd name="connsiteY192" fmla="*/ 2870291 h 4421563"/>
              <a:gd name="connsiteX193" fmla="*/ 857580 w 1740780"/>
              <a:gd name="connsiteY193" fmla="*/ 2773778 h 4421563"/>
              <a:gd name="connsiteX194" fmla="*/ 829121 w 1740780"/>
              <a:gd name="connsiteY194" fmla="*/ 2775015 h 4421563"/>
              <a:gd name="connsiteX195" fmla="*/ 816747 w 1740780"/>
              <a:gd name="connsiteY195" fmla="*/ 2766353 h 4421563"/>
              <a:gd name="connsiteX196" fmla="*/ 817985 w 1740780"/>
              <a:gd name="connsiteY196" fmla="*/ 2760167 h 4421563"/>
              <a:gd name="connsiteX197" fmla="*/ 810561 w 1740780"/>
              <a:gd name="connsiteY197" fmla="*/ 2750268 h 4421563"/>
              <a:gd name="connsiteX198" fmla="*/ 811798 w 1740780"/>
              <a:gd name="connsiteY198" fmla="*/ 2740369 h 4421563"/>
              <a:gd name="connsiteX199" fmla="*/ 808086 w 1740780"/>
              <a:gd name="connsiteY199" fmla="*/ 2731708 h 4421563"/>
              <a:gd name="connsiteX200" fmla="*/ 788288 w 1740780"/>
              <a:gd name="connsiteY200" fmla="*/ 2734182 h 4421563"/>
              <a:gd name="connsiteX201" fmla="*/ 772203 w 1740780"/>
              <a:gd name="connsiteY201" fmla="*/ 2740369 h 4421563"/>
              <a:gd name="connsiteX202" fmla="*/ 759829 w 1740780"/>
              <a:gd name="connsiteY202" fmla="*/ 2766353 h 4421563"/>
              <a:gd name="connsiteX203" fmla="*/ 748693 w 1740780"/>
              <a:gd name="connsiteY203" fmla="*/ 2783677 h 4421563"/>
              <a:gd name="connsiteX204" fmla="*/ 736320 w 1740780"/>
              <a:gd name="connsiteY204" fmla="*/ 2814610 h 4421563"/>
              <a:gd name="connsiteX205" fmla="*/ 715285 w 1740780"/>
              <a:gd name="connsiteY205" fmla="*/ 2867816 h 4421563"/>
              <a:gd name="connsiteX206" fmla="*/ 712810 w 1740780"/>
              <a:gd name="connsiteY206" fmla="*/ 2885139 h 4421563"/>
              <a:gd name="connsiteX207" fmla="*/ 707860 w 1740780"/>
              <a:gd name="connsiteY207" fmla="*/ 2893801 h 4421563"/>
              <a:gd name="connsiteX208" fmla="*/ 706623 w 1740780"/>
              <a:gd name="connsiteY208" fmla="*/ 2911124 h 4421563"/>
              <a:gd name="connsiteX209" fmla="*/ 696724 w 1740780"/>
              <a:gd name="connsiteY209" fmla="*/ 2917310 h 4421563"/>
              <a:gd name="connsiteX210" fmla="*/ 558140 w 1740780"/>
              <a:gd name="connsiteY210" fmla="*/ 2907412 h 4421563"/>
              <a:gd name="connsiteX211" fmla="*/ 419556 w 1740780"/>
              <a:gd name="connsiteY211" fmla="*/ 2888852 h 4421563"/>
              <a:gd name="connsiteX212" fmla="*/ 392334 w 1740780"/>
              <a:gd name="connsiteY212" fmla="*/ 2883902 h 4421563"/>
              <a:gd name="connsiteX213" fmla="*/ 361401 w 1740780"/>
              <a:gd name="connsiteY213" fmla="*/ 2860392 h 4421563"/>
              <a:gd name="connsiteX214" fmla="*/ 320568 w 1740780"/>
              <a:gd name="connsiteY214" fmla="*/ 2838120 h 4421563"/>
              <a:gd name="connsiteX215" fmla="*/ 264887 w 1740780"/>
              <a:gd name="connsiteY215" fmla="*/ 2755217 h 4421563"/>
              <a:gd name="connsiteX216" fmla="*/ 153525 w 1740780"/>
              <a:gd name="connsiteY216" fmla="*/ 2584463 h 4421563"/>
              <a:gd name="connsiteX217" fmla="*/ 58249 w 1740780"/>
              <a:gd name="connsiteY217" fmla="*/ 2433506 h 4421563"/>
              <a:gd name="connsiteX218" fmla="*/ 14942 w 1740780"/>
              <a:gd name="connsiteY218" fmla="*/ 2353078 h 4421563"/>
              <a:gd name="connsiteX219" fmla="*/ 93 w 1740780"/>
              <a:gd name="connsiteY219" fmla="*/ 2280074 h 4421563"/>
              <a:gd name="connsiteX220" fmla="*/ 24840 w 1740780"/>
              <a:gd name="connsiteY220" fmla="*/ 2229342 h 4421563"/>
              <a:gd name="connsiteX221" fmla="*/ 55774 w 1740780"/>
              <a:gd name="connsiteY221" fmla="*/ 2215731 h 4421563"/>
              <a:gd name="connsiteX222" fmla="*/ 80521 w 1740780"/>
              <a:gd name="connsiteY222" fmla="*/ 2189747 h 4421563"/>
              <a:gd name="connsiteX223" fmla="*/ 102794 w 1740780"/>
              <a:gd name="connsiteY223" fmla="*/ 2174899 h 4421563"/>
              <a:gd name="connsiteX224" fmla="*/ 183222 w 1740780"/>
              <a:gd name="connsiteY224" fmla="*/ 2101895 h 4421563"/>
              <a:gd name="connsiteX225" fmla="*/ 272311 w 1740780"/>
              <a:gd name="connsiteY225" fmla="*/ 2028891 h 4421563"/>
              <a:gd name="connsiteX226" fmla="*/ 266124 w 1740780"/>
              <a:gd name="connsiteY226" fmla="*/ 1991770 h 4421563"/>
              <a:gd name="connsiteX227" fmla="*/ 350264 w 1740780"/>
              <a:gd name="connsiteY227" fmla="*/ 1844525 h 4421563"/>
              <a:gd name="connsiteX228" fmla="*/ 450490 w 1740780"/>
              <a:gd name="connsiteY228" fmla="*/ 1714603 h 4421563"/>
              <a:gd name="connsiteX229" fmla="*/ 457914 w 1740780"/>
              <a:gd name="connsiteY229" fmla="*/ 1702230 h 4421563"/>
              <a:gd name="connsiteX230" fmla="*/ 462863 w 1740780"/>
              <a:gd name="connsiteY230" fmla="*/ 1670059 h 4421563"/>
              <a:gd name="connsiteX231" fmla="*/ 456677 w 1740780"/>
              <a:gd name="connsiteY231" fmla="*/ 1571070 h 4421563"/>
              <a:gd name="connsiteX232" fmla="*/ 456677 w 1740780"/>
              <a:gd name="connsiteY232" fmla="*/ 1385467 h 4421563"/>
              <a:gd name="connsiteX233" fmla="*/ 461626 w 1740780"/>
              <a:gd name="connsiteY233" fmla="*/ 1314937 h 4421563"/>
              <a:gd name="connsiteX234" fmla="*/ 426980 w 1740780"/>
              <a:gd name="connsiteY234" fmla="*/ 1277817 h 4421563"/>
              <a:gd name="connsiteX235" fmla="*/ 386148 w 1740780"/>
              <a:gd name="connsiteY235" fmla="*/ 1241933 h 4421563"/>
              <a:gd name="connsiteX236" fmla="*/ 377486 w 1740780"/>
              <a:gd name="connsiteY236" fmla="*/ 1224610 h 4421563"/>
              <a:gd name="connsiteX237" fmla="*/ 407183 w 1740780"/>
              <a:gd name="connsiteY237" fmla="*/ 1139233 h 4421563"/>
              <a:gd name="connsiteX238" fmla="*/ 435642 w 1740780"/>
              <a:gd name="connsiteY238" fmla="*/ 1074891 h 4421563"/>
              <a:gd name="connsiteX239" fmla="*/ 445541 w 1740780"/>
              <a:gd name="connsiteY239" fmla="*/ 1016735 h 4421563"/>
              <a:gd name="connsiteX240" fmla="*/ 471525 w 1740780"/>
              <a:gd name="connsiteY240" fmla="*/ 962292 h 4421563"/>
              <a:gd name="connsiteX241" fmla="*/ 482661 w 1740780"/>
              <a:gd name="connsiteY241" fmla="*/ 940019 h 4421563"/>
              <a:gd name="connsiteX242" fmla="*/ 497509 w 1740780"/>
              <a:gd name="connsiteY242" fmla="*/ 926408 h 4421563"/>
              <a:gd name="connsiteX243" fmla="*/ 517307 w 1740780"/>
              <a:gd name="connsiteY243" fmla="*/ 906611 h 4421563"/>
              <a:gd name="connsiteX244" fmla="*/ 537105 w 1740780"/>
              <a:gd name="connsiteY244" fmla="*/ 899187 h 4421563"/>
              <a:gd name="connsiteX245" fmla="*/ 544529 w 1740780"/>
              <a:gd name="connsiteY245" fmla="*/ 889288 h 4421563"/>
              <a:gd name="connsiteX246" fmla="*/ 569276 w 1740780"/>
              <a:gd name="connsiteY246" fmla="*/ 883101 h 4421563"/>
              <a:gd name="connsiteX247" fmla="*/ 590311 w 1740780"/>
              <a:gd name="connsiteY247" fmla="*/ 863303 h 4421563"/>
              <a:gd name="connsiteX248" fmla="*/ 636094 w 1740780"/>
              <a:gd name="connsiteY248" fmla="*/ 863303 h 4421563"/>
              <a:gd name="connsiteX249" fmla="*/ 652180 w 1740780"/>
              <a:gd name="connsiteY249" fmla="*/ 867015 h 4421563"/>
              <a:gd name="connsiteX250" fmla="*/ 658366 w 1740780"/>
              <a:gd name="connsiteY250" fmla="*/ 862066 h 4421563"/>
              <a:gd name="connsiteX251" fmla="*/ 668265 w 1740780"/>
              <a:gd name="connsiteY251" fmla="*/ 854642 h 4421563"/>
              <a:gd name="connsiteX252" fmla="*/ 667028 w 1740780"/>
              <a:gd name="connsiteY252" fmla="*/ 724720 h 4421563"/>
              <a:gd name="connsiteX253" fmla="*/ 683113 w 1740780"/>
              <a:gd name="connsiteY253" fmla="*/ 566339 h 4421563"/>
              <a:gd name="connsiteX254" fmla="*/ 681876 w 1740780"/>
              <a:gd name="connsiteY254" fmla="*/ 480961 h 4421563"/>
              <a:gd name="connsiteX255" fmla="*/ 669502 w 1740780"/>
              <a:gd name="connsiteY255" fmla="*/ 525506 h 4421563"/>
              <a:gd name="connsiteX256" fmla="*/ 684351 w 1740780"/>
              <a:gd name="connsiteY256" fmla="*/ 453739 h 4421563"/>
              <a:gd name="connsiteX257" fmla="*/ 673215 w 1740780"/>
              <a:gd name="connsiteY257" fmla="*/ 420331 h 4421563"/>
              <a:gd name="connsiteX258" fmla="*/ 667028 w 1740780"/>
              <a:gd name="connsiteY258" fmla="*/ 373312 h 4421563"/>
              <a:gd name="connsiteX259" fmla="*/ 648467 w 1740780"/>
              <a:gd name="connsiteY259" fmla="*/ 188946 h 4421563"/>
              <a:gd name="connsiteX260" fmla="*/ 680639 w 1740780"/>
              <a:gd name="connsiteY260" fmla="*/ 89958 h 4421563"/>
              <a:gd name="connsiteX261" fmla="*/ 737557 w 1740780"/>
              <a:gd name="connsiteY261" fmla="*/ 39226 h 4421563"/>
              <a:gd name="connsiteX262" fmla="*/ 808086 w 1740780"/>
              <a:gd name="connsiteY262" fmla="*/ 24378 h 4421563"/>
              <a:gd name="connsiteX263" fmla="*/ 871191 w 1740780"/>
              <a:gd name="connsiteY263"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28736 w 1740780"/>
              <a:gd name="connsiteY56" fmla="*/ 1454779 h 4421563"/>
              <a:gd name="connsiteX57" fmla="*/ 1226725 w 1740780"/>
              <a:gd name="connsiteY57" fmla="*/ 1419062 h 4421563"/>
              <a:gd name="connsiteX58" fmla="*/ 1143381 w 1740780"/>
              <a:gd name="connsiteY58" fmla="*/ 1440493 h 4421563"/>
              <a:gd name="connsiteX59" fmla="*/ 1138248 w 1740780"/>
              <a:gd name="connsiteY59" fmla="*/ 1457160 h 4421563"/>
              <a:gd name="connsiteX60" fmla="*/ 1228736 w 1740780"/>
              <a:gd name="connsiteY60" fmla="*/ 1454779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976323 w 1740780"/>
              <a:gd name="connsiteY71" fmla="*/ 1497642 h 4421563"/>
              <a:gd name="connsiteX72" fmla="*/ 1010242 w 1740780"/>
              <a:gd name="connsiteY72" fmla="*/ 1459029 h 4421563"/>
              <a:gd name="connsiteX73" fmla="*/ 1041688 w 1740780"/>
              <a:gd name="connsiteY73" fmla="*/ 1439665 h 4421563"/>
              <a:gd name="connsiteX74" fmla="*/ 1038606 w 1740780"/>
              <a:gd name="connsiteY74" fmla="*/ 1438110 h 4421563"/>
              <a:gd name="connsiteX75" fmla="*/ 1102900 w 1740780"/>
              <a:gd name="connsiteY75" fmla="*/ 1400011 h 4421563"/>
              <a:gd name="connsiteX76" fmla="*/ 1164811 w 1740780"/>
              <a:gd name="connsiteY76" fmla="*/ 1364293 h 4421563"/>
              <a:gd name="connsiteX77" fmla="*/ 1231522 w 1740780"/>
              <a:gd name="connsiteY77" fmla="*/ 1358115 h 4421563"/>
              <a:gd name="connsiteX78" fmla="*/ 1138247 w 1740780"/>
              <a:gd name="connsiteY78" fmla="*/ 826131 h 4421563"/>
              <a:gd name="connsiteX79" fmla="*/ 1112475 w 1740780"/>
              <a:gd name="connsiteY79" fmla="*/ 290409 h 4421563"/>
              <a:gd name="connsiteX80" fmla="*/ 1116187 w 1740780"/>
              <a:gd name="connsiteY80" fmla="*/ 305257 h 4421563"/>
              <a:gd name="connsiteX81" fmla="*/ 1116187 w 1740780"/>
              <a:gd name="connsiteY81" fmla="*/ 295358 h 4421563"/>
              <a:gd name="connsiteX82" fmla="*/ 1112475 w 1740780"/>
              <a:gd name="connsiteY82" fmla="*/ 290409 h 4421563"/>
              <a:gd name="connsiteX83" fmla="*/ 871191 w 1740780"/>
              <a:gd name="connsiteY83" fmla="*/ 868 h 4421563"/>
              <a:gd name="connsiteX84" fmla="*/ 949144 w 1740780"/>
              <a:gd name="connsiteY84" fmla="*/ 24378 h 4421563"/>
              <a:gd name="connsiteX85" fmla="*/ 999876 w 1740780"/>
              <a:gd name="connsiteY85" fmla="*/ 62736 h 4421563"/>
              <a:gd name="connsiteX86" fmla="*/ 1035759 w 1740780"/>
              <a:gd name="connsiteY86" fmla="*/ 99857 h 4421563"/>
              <a:gd name="connsiteX87" fmla="*/ 1045658 w 1740780"/>
              <a:gd name="connsiteY87" fmla="*/ 120892 h 4421563"/>
              <a:gd name="connsiteX88" fmla="*/ 1095152 w 1740780"/>
              <a:gd name="connsiteY88" fmla="*/ 185234 h 4421563"/>
              <a:gd name="connsiteX89" fmla="*/ 1106288 w 1740780"/>
              <a:gd name="connsiteY89" fmla="*/ 218642 h 4421563"/>
              <a:gd name="connsiteX90" fmla="*/ 1093915 w 1740780"/>
              <a:gd name="connsiteY90" fmla="*/ 187709 h 4421563"/>
              <a:gd name="connsiteX91" fmla="*/ 1107526 w 1740780"/>
              <a:gd name="connsiteY91" fmla="*/ 248339 h 4421563"/>
              <a:gd name="connsiteX92" fmla="*/ 1093915 w 1740780"/>
              <a:gd name="connsiteY92" fmla="*/ 198845 h 4421563"/>
              <a:gd name="connsiteX93" fmla="*/ 1076592 w 1740780"/>
              <a:gd name="connsiteY93" fmla="*/ 183997 h 4421563"/>
              <a:gd name="connsiteX94" fmla="*/ 1097627 w 1740780"/>
              <a:gd name="connsiteY94" fmla="*/ 228541 h 4421563"/>
              <a:gd name="connsiteX95" fmla="*/ 1110000 w 1740780"/>
              <a:gd name="connsiteY95" fmla="*/ 273086 h 4421563"/>
              <a:gd name="connsiteX96" fmla="*/ 1127323 w 1740780"/>
              <a:gd name="connsiteY96" fmla="*/ 306494 h 4421563"/>
              <a:gd name="connsiteX97" fmla="*/ 1117424 w 1740780"/>
              <a:gd name="connsiteY97" fmla="*/ 316393 h 4421563"/>
              <a:gd name="connsiteX98" fmla="*/ 1117424 w 1740780"/>
              <a:gd name="connsiteY98" fmla="*/ 333716 h 4421563"/>
              <a:gd name="connsiteX99" fmla="*/ 1117424 w 1740780"/>
              <a:gd name="connsiteY99" fmla="*/ 354751 h 4421563"/>
              <a:gd name="connsiteX100" fmla="*/ 1134747 w 1740780"/>
              <a:gd name="connsiteY100" fmla="*/ 438891 h 4421563"/>
              <a:gd name="connsiteX101" fmla="*/ 1158257 w 1740780"/>
              <a:gd name="connsiteY101" fmla="*/ 579950 h 4421563"/>
              <a:gd name="connsiteX102" fmla="*/ 1237448 w 1740780"/>
              <a:gd name="connsiteY102" fmla="*/ 692549 h 4421563"/>
              <a:gd name="connsiteX103" fmla="*/ 1299315 w 1740780"/>
              <a:gd name="connsiteY103" fmla="*/ 737093 h 4421563"/>
              <a:gd name="connsiteX104" fmla="*/ 1337673 w 1740780"/>
              <a:gd name="connsiteY104" fmla="*/ 737093 h 4421563"/>
              <a:gd name="connsiteX105" fmla="*/ 1379743 w 1740780"/>
              <a:gd name="connsiteY105" fmla="*/ 749467 h 4421563"/>
              <a:gd name="connsiteX106" fmla="*/ 1428000 w 1740780"/>
              <a:gd name="connsiteY106" fmla="*/ 738331 h 4421563"/>
              <a:gd name="connsiteX107" fmla="*/ 1550498 w 1740780"/>
              <a:gd name="connsiteY107" fmla="*/ 780401 h 4421563"/>
              <a:gd name="connsiteX108" fmla="*/ 1629689 w 1740780"/>
              <a:gd name="connsiteY108" fmla="*/ 833607 h 4421563"/>
              <a:gd name="connsiteX109" fmla="*/ 1642062 w 1740780"/>
              <a:gd name="connsiteY109" fmla="*/ 852167 h 4421563"/>
              <a:gd name="connsiteX110" fmla="*/ 1612366 w 1740780"/>
              <a:gd name="connsiteY110" fmla="*/ 915272 h 4421563"/>
              <a:gd name="connsiteX111" fmla="*/ 1634638 w 1740780"/>
              <a:gd name="connsiteY111" fmla="*/ 927646 h 4421563"/>
              <a:gd name="connsiteX112" fmla="*/ 1649486 w 1740780"/>
              <a:gd name="connsiteY112" fmla="*/ 949918 h 4421563"/>
              <a:gd name="connsiteX113" fmla="*/ 1637113 w 1740780"/>
              <a:gd name="connsiteY113" fmla="*/ 1010548 h 4421563"/>
              <a:gd name="connsiteX114" fmla="*/ 1603704 w 1740780"/>
              <a:gd name="connsiteY114" fmla="*/ 1069941 h 4421563"/>
              <a:gd name="connsiteX115" fmla="*/ 1637113 w 1740780"/>
              <a:gd name="connsiteY115" fmla="*/ 1227085 h 4421563"/>
              <a:gd name="connsiteX116" fmla="*/ 1674233 w 1740780"/>
              <a:gd name="connsiteY116" fmla="*/ 1426300 h 4421563"/>
              <a:gd name="connsiteX117" fmla="*/ 1697743 w 1740780"/>
              <a:gd name="connsiteY117" fmla="*/ 1543849 h 4421563"/>
              <a:gd name="connsiteX118" fmla="*/ 1681657 w 1740780"/>
              <a:gd name="connsiteY118" fmla="*/ 1595818 h 4421563"/>
              <a:gd name="connsiteX119" fmla="*/ 1644537 w 1740780"/>
              <a:gd name="connsiteY119" fmla="*/ 1629226 h 4421563"/>
              <a:gd name="connsiteX120" fmla="*/ 1618552 w 1740780"/>
              <a:gd name="connsiteY120" fmla="*/ 1630463 h 4421563"/>
              <a:gd name="connsiteX121" fmla="*/ 1586381 w 1740780"/>
              <a:gd name="connsiteY121" fmla="*/ 1639125 h 4421563"/>
              <a:gd name="connsiteX122" fmla="*/ 1560397 w 1740780"/>
              <a:gd name="connsiteY122" fmla="*/ 1645312 h 4421563"/>
              <a:gd name="connsiteX123" fmla="*/ 1562872 w 1740780"/>
              <a:gd name="connsiteY123" fmla="*/ 1677483 h 4421563"/>
              <a:gd name="connsiteX124" fmla="*/ 1601229 w 1740780"/>
              <a:gd name="connsiteY124" fmla="*/ 1705942 h 4421563"/>
              <a:gd name="connsiteX125" fmla="*/ 1582669 w 1740780"/>
              <a:gd name="connsiteY125" fmla="*/ 1736876 h 4421563"/>
              <a:gd name="connsiteX126" fmla="*/ 1564109 w 1740780"/>
              <a:gd name="connsiteY126" fmla="*/ 1745537 h 4421563"/>
              <a:gd name="connsiteX127" fmla="*/ 1561634 w 1740780"/>
              <a:gd name="connsiteY127" fmla="*/ 1766572 h 4421563"/>
              <a:gd name="connsiteX128" fmla="*/ 1543074 w 1740780"/>
              <a:gd name="connsiteY128" fmla="*/ 1777708 h 4421563"/>
              <a:gd name="connsiteX129" fmla="*/ 1509665 w 1740780"/>
              <a:gd name="connsiteY129" fmla="*/ 1771522 h 4421563"/>
              <a:gd name="connsiteX130" fmla="*/ 1502241 w 1740780"/>
              <a:gd name="connsiteY130" fmla="*/ 1777708 h 4421563"/>
              <a:gd name="connsiteX131" fmla="*/ 1488630 w 1740780"/>
              <a:gd name="connsiteY131" fmla="*/ 1786370 h 4421563"/>
              <a:gd name="connsiteX132" fmla="*/ 1551735 w 1740780"/>
              <a:gd name="connsiteY132" fmla="*/ 1864323 h 4421563"/>
              <a:gd name="connsiteX133" fmla="*/ 1582669 w 1740780"/>
              <a:gd name="connsiteY133" fmla="*/ 1979397 h 4421563"/>
              <a:gd name="connsiteX134" fmla="*/ 1582669 w 1740780"/>
              <a:gd name="connsiteY134" fmla="*/ 2079622 h 4421563"/>
              <a:gd name="connsiteX135" fmla="*/ 1592568 w 1740780"/>
              <a:gd name="connsiteY135" fmla="*/ 2119218 h 4421563"/>
              <a:gd name="connsiteX136" fmla="*/ 1607416 w 1740780"/>
              <a:gd name="connsiteY136" fmla="*/ 2163763 h 4421563"/>
              <a:gd name="connsiteX137" fmla="*/ 1609891 w 1740780"/>
              <a:gd name="connsiteY137" fmla="*/ 2197171 h 4421563"/>
              <a:gd name="connsiteX138" fmla="*/ 1621027 w 1740780"/>
              <a:gd name="connsiteY138" fmla="*/ 2219443 h 4421563"/>
              <a:gd name="connsiteX139" fmla="*/ 1633401 w 1740780"/>
              <a:gd name="connsiteY139" fmla="*/ 2267700 h 4421563"/>
              <a:gd name="connsiteX140" fmla="*/ 1653198 w 1740780"/>
              <a:gd name="connsiteY140" fmla="*/ 2319669 h 4421563"/>
              <a:gd name="connsiteX141" fmla="*/ 1664334 w 1740780"/>
              <a:gd name="connsiteY141" fmla="*/ 2374113 h 4421563"/>
              <a:gd name="connsiteX142" fmla="*/ 1687844 w 1740780"/>
              <a:gd name="connsiteY142" fmla="*/ 2438455 h 4421563"/>
              <a:gd name="connsiteX143" fmla="*/ 1702692 w 1740780"/>
              <a:gd name="connsiteY143" fmla="*/ 2500323 h 4421563"/>
              <a:gd name="connsiteX144" fmla="*/ 1710116 w 1740780"/>
              <a:gd name="connsiteY144" fmla="*/ 2528782 h 4421563"/>
              <a:gd name="connsiteX145" fmla="*/ 1712591 w 1740780"/>
              <a:gd name="connsiteY145" fmla="*/ 2569614 h 4421563"/>
              <a:gd name="connsiteX146" fmla="*/ 1736101 w 1740780"/>
              <a:gd name="connsiteY146" fmla="*/ 2643856 h 4421563"/>
              <a:gd name="connsiteX147" fmla="*/ 1731151 w 1740780"/>
              <a:gd name="connsiteY147" fmla="*/ 2690875 h 4421563"/>
              <a:gd name="connsiteX148" fmla="*/ 1629689 w 1740780"/>
              <a:gd name="connsiteY148" fmla="*/ 2720571 h 4421563"/>
              <a:gd name="connsiteX149" fmla="*/ 1492342 w 1740780"/>
              <a:gd name="connsiteY149" fmla="*/ 2747793 h 4421563"/>
              <a:gd name="connsiteX150" fmla="*/ 1468833 w 1740780"/>
              <a:gd name="connsiteY150" fmla="*/ 2906174 h 4421563"/>
              <a:gd name="connsiteX151" fmla="*/ 1450272 w 1740780"/>
              <a:gd name="connsiteY151" fmla="*/ 3086828 h 4421563"/>
              <a:gd name="connsiteX152" fmla="*/ 1456459 w 1740780"/>
              <a:gd name="connsiteY152" fmla="*/ 3201902 h 4421563"/>
              <a:gd name="connsiteX153" fmla="*/ 1462646 w 1740780"/>
              <a:gd name="connsiteY153" fmla="*/ 3273668 h 4421563"/>
              <a:gd name="connsiteX154" fmla="*/ 1439136 w 1740780"/>
              <a:gd name="connsiteY154" fmla="*/ 3443186 h 4421563"/>
              <a:gd name="connsiteX155" fmla="*/ 1373556 w 1740780"/>
              <a:gd name="connsiteY155" fmla="*/ 3674571 h 4421563"/>
              <a:gd name="connsiteX156" fmla="*/ 1273331 w 1740780"/>
              <a:gd name="connsiteY156" fmla="*/ 3923279 h 4421563"/>
              <a:gd name="connsiteX157" fmla="*/ 1227549 w 1740780"/>
              <a:gd name="connsiteY157" fmla="*/ 4030928 h 4421563"/>
              <a:gd name="connsiteX158" fmla="*/ 1232498 w 1740780"/>
              <a:gd name="connsiteY158" fmla="*/ 4048251 h 4421563"/>
              <a:gd name="connsiteX159" fmla="*/ 1226311 w 1740780"/>
              <a:gd name="connsiteY159" fmla="*/ 4094033 h 4421563"/>
              <a:gd name="connsiteX160" fmla="*/ 1263432 w 1740780"/>
              <a:gd name="connsiteY160" fmla="*/ 4126205 h 4421563"/>
              <a:gd name="connsiteX161" fmla="*/ 1288179 w 1740780"/>
              <a:gd name="connsiteY161" fmla="*/ 4189310 h 4421563"/>
              <a:gd name="connsiteX162" fmla="*/ 1284467 w 1740780"/>
              <a:gd name="connsiteY162" fmla="*/ 4204158 h 4421563"/>
              <a:gd name="connsiteX163" fmla="*/ 1274568 w 1740780"/>
              <a:gd name="connsiteY163" fmla="*/ 4207870 h 4421563"/>
              <a:gd name="connsiteX164" fmla="*/ 1295603 w 1740780"/>
              <a:gd name="connsiteY164" fmla="*/ 4238804 h 4421563"/>
              <a:gd name="connsiteX165" fmla="*/ 1315401 w 1740780"/>
              <a:gd name="connsiteY165" fmla="*/ 4295722 h 4421563"/>
              <a:gd name="connsiteX166" fmla="*/ 1315401 w 1740780"/>
              <a:gd name="connsiteY166" fmla="*/ 4353878 h 4421563"/>
              <a:gd name="connsiteX167" fmla="*/ 1290654 w 1740780"/>
              <a:gd name="connsiteY167" fmla="*/ 4410796 h 4421563"/>
              <a:gd name="connsiteX168" fmla="*/ 1168156 w 1740780"/>
              <a:gd name="connsiteY168" fmla="*/ 4418220 h 4421563"/>
              <a:gd name="connsiteX169" fmla="*/ 1079066 w 1740780"/>
              <a:gd name="connsiteY169" fmla="*/ 4414508 h 4421563"/>
              <a:gd name="connsiteX170" fmla="*/ 1054319 w 1740780"/>
              <a:gd name="connsiteY170" fmla="*/ 4378625 h 4421563"/>
              <a:gd name="connsiteX171" fmla="*/ 1043183 w 1740780"/>
              <a:gd name="connsiteY171" fmla="*/ 4340267 h 4421563"/>
              <a:gd name="connsiteX172" fmla="*/ 1028335 w 1740780"/>
              <a:gd name="connsiteY172" fmla="*/ 4378625 h 4421563"/>
              <a:gd name="connsiteX173" fmla="*/ 987502 w 1740780"/>
              <a:gd name="connsiteY173" fmla="*/ 4410796 h 4421563"/>
              <a:gd name="connsiteX174" fmla="*/ 871191 w 1740780"/>
              <a:gd name="connsiteY174" fmla="*/ 4412033 h 4421563"/>
              <a:gd name="connsiteX175" fmla="*/ 792000 w 1740780"/>
              <a:gd name="connsiteY175" fmla="*/ 4374913 h 4421563"/>
              <a:gd name="connsiteX176" fmla="*/ 773440 w 1740780"/>
              <a:gd name="connsiteY176" fmla="*/ 4300672 h 4421563"/>
              <a:gd name="connsiteX177" fmla="*/ 788288 w 1740780"/>
              <a:gd name="connsiteY177" fmla="*/ 4242516 h 4421563"/>
              <a:gd name="connsiteX178" fmla="*/ 805611 w 1740780"/>
              <a:gd name="connsiteY178" fmla="*/ 4173224 h 4421563"/>
              <a:gd name="connsiteX179" fmla="*/ 799425 w 1740780"/>
              <a:gd name="connsiteY179" fmla="*/ 4141053 h 4421563"/>
              <a:gd name="connsiteX180" fmla="*/ 821697 w 1740780"/>
              <a:gd name="connsiteY180" fmla="*/ 4103932 h 4421563"/>
              <a:gd name="connsiteX181" fmla="*/ 820460 w 1740780"/>
              <a:gd name="connsiteY181" fmla="*/ 4069286 h 4421563"/>
              <a:gd name="connsiteX182" fmla="*/ 850156 w 1740780"/>
              <a:gd name="connsiteY182" fmla="*/ 4022267 h 4421563"/>
              <a:gd name="connsiteX183" fmla="*/ 866242 w 1740780"/>
              <a:gd name="connsiteY183" fmla="*/ 4002469 h 4421563"/>
              <a:gd name="connsiteX184" fmla="*/ 863767 w 1740780"/>
              <a:gd name="connsiteY184" fmla="*/ 3940602 h 4421563"/>
              <a:gd name="connsiteX185" fmla="*/ 879852 w 1740780"/>
              <a:gd name="connsiteY185" fmla="*/ 3904718 h 4421563"/>
              <a:gd name="connsiteX186" fmla="*/ 882327 w 1740780"/>
              <a:gd name="connsiteY186" fmla="*/ 3842851 h 4421563"/>
              <a:gd name="connsiteX187" fmla="*/ 869954 w 1740780"/>
              <a:gd name="connsiteY187" fmla="*/ 3647349 h 4421563"/>
              <a:gd name="connsiteX188" fmla="*/ 892226 w 1740780"/>
              <a:gd name="connsiteY188" fmla="*/ 3381318 h 4421563"/>
              <a:gd name="connsiteX189" fmla="*/ 950382 w 1740780"/>
              <a:gd name="connsiteY189" fmla="*/ 3235310 h 4421563"/>
              <a:gd name="connsiteX190" fmla="*/ 982553 w 1740780"/>
              <a:gd name="connsiteY190" fmla="*/ 3166019 h 4421563"/>
              <a:gd name="connsiteX191" fmla="*/ 961518 w 1740780"/>
              <a:gd name="connsiteY191" fmla="*/ 3049707 h 4421563"/>
              <a:gd name="connsiteX192" fmla="*/ 895938 w 1740780"/>
              <a:gd name="connsiteY192" fmla="*/ 2870291 h 4421563"/>
              <a:gd name="connsiteX193" fmla="*/ 857580 w 1740780"/>
              <a:gd name="connsiteY193" fmla="*/ 2773778 h 4421563"/>
              <a:gd name="connsiteX194" fmla="*/ 829121 w 1740780"/>
              <a:gd name="connsiteY194" fmla="*/ 2775015 h 4421563"/>
              <a:gd name="connsiteX195" fmla="*/ 816747 w 1740780"/>
              <a:gd name="connsiteY195" fmla="*/ 2766353 h 4421563"/>
              <a:gd name="connsiteX196" fmla="*/ 817985 w 1740780"/>
              <a:gd name="connsiteY196" fmla="*/ 2760167 h 4421563"/>
              <a:gd name="connsiteX197" fmla="*/ 810561 w 1740780"/>
              <a:gd name="connsiteY197" fmla="*/ 2750268 h 4421563"/>
              <a:gd name="connsiteX198" fmla="*/ 811798 w 1740780"/>
              <a:gd name="connsiteY198" fmla="*/ 2740369 h 4421563"/>
              <a:gd name="connsiteX199" fmla="*/ 808086 w 1740780"/>
              <a:gd name="connsiteY199" fmla="*/ 2731708 h 4421563"/>
              <a:gd name="connsiteX200" fmla="*/ 788288 w 1740780"/>
              <a:gd name="connsiteY200" fmla="*/ 2734182 h 4421563"/>
              <a:gd name="connsiteX201" fmla="*/ 772203 w 1740780"/>
              <a:gd name="connsiteY201" fmla="*/ 2740369 h 4421563"/>
              <a:gd name="connsiteX202" fmla="*/ 759829 w 1740780"/>
              <a:gd name="connsiteY202" fmla="*/ 2766353 h 4421563"/>
              <a:gd name="connsiteX203" fmla="*/ 748693 w 1740780"/>
              <a:gd name="connsiteY203" fmla="*/ 2783677 h 4421563"/>
              <a:gd name="connsiteX204" fmla="*/ 736320 w 1740780"/>
              <a:gd name="connsiteY204" fmla="*/ 2814610 h 4421563"/>
              <a:gd name="connsiteX205" fmla="*/ 715285 w 1740780"/>
              <a:gd name="connsiteY205" fmla="*/ 2867816 h 4421563"/>
              <a:gd name="connsiteX206" fmla="*/ 712810 w 1740780"/>
              <a:gd name="connsiteY206" fmla="*/ 2885139 h 4421563"/>
              <a:gd name="connsiteX207" fmla="*/ 707860 w 1740780"/>
              <a:gd name="connsiteY207" fmla="*/ 2893801 h 4421563"/>
              <a:gd name="connsiteX208" fmla="*/ 706623 w 1740780"/>
              <a:gd name="connsiteY208" fmla="*/ 2911124 h 4421563"/>
              <a:gd name="connsiteX209" fmla="*/ 696724 w 1740780"/>
              <a:gd name="connsiteY209" fmla="*/ 2917310 h 4421563"/>
              <a:gd name="connsiteX210" fmla="*/ 558140 w 1740780"/>
              <a:gd name="connsiteY210" fmla="*/ 2907412 h 4421563"/>
              <a:gd name="connsiteX211" fmla="*/ 419556 w 1740780"/>
              <a:gd name="connsiteY211" fmla="*/ 2888852 h 4421563"/>
              <a:gd name="connsiteX212" fmla="*/ 392334 w 1740780"/>
              <a:gd name="connsiteY212" fmla="*/ 2883902 h 4421563"/>
              <a:gd name="connsiteX213" fmla="*/ 361401 w 1740780"/>
              <a:gd name="connsiteY213" fmla="*/ 2860392 h 4421563"/>
              <a:gd name="connsiteX214" fmla="*/ 320568 w 1740780"/>
              <a:gd name="connsiteY214" fmla="*/ 2838120 h 4421563"/>
              <a:gd name="connsiteX215" fmla="*/ 264887 w 1740780"/>
              <a:gd name="connsiteY215" fmla="*/ 2755217 h 4421563"/>
              <a:gd name="connsiteX216" fmla="*/ 153525 w 1740780"/>
              <a:gd name="connsiteY216" fmla="*/ 2584463 h 4421563"/>
              <a:gd name="connsiteX217" fmla="*/ 58249 w 1740780"/>
              <a:gd name="connsiteY217" fmla="*/ 2433506 h 4421563"/>
              <a:gd name="connsiteX218" fmla="*/ 14942 w 1740780"/>
              <a:gd name="connsiteY218" fmla="*/ 2353078 h 4421563"/>
              <a:gd name="connsiteX219" fmla="*/ 93 w 1740780"/>
              <a:gd name="connsiteY219" fmla="*/ 2280074 h 4421563"/>
              <a:gd name="connsiteX220" fmla="*/ 24840 w 1740780"/>
              <a:gd name="connsiteY220" fmla="*/ 2229342 h 4421563"/>
              <a:gd name="connsiteX221" fmla="*/ 55774 w 1740780"/>
              <a:gd name="connsiteY221" fmla="*/ 2215731 h 4421563"/>
              <a:gd name="connsiteX222" fmla="*/ 80521 w 1740780"/>
              <a:gd name="connsiteY222" fmla="*/ 2189747 h 4421563"/>
              <a:gd name="connsiteX223" fmla="*/ 102794 w 1740780"/>
              <a:gd name="connsiteY223" fmla="*/ 2174899 h 4421563"/>
              <a:gd name="connsiteX224" fmla="*/ 183222 w 1740780"/>
              <a:gd name="connsiteY224" fmla="*/ 2101895 h 4421563"/>
              <a:gd name="connsiteX225" fmla="*/ 272311 w 1740780"/>
              <a:gd name="connsiteY225" fmla="*/ 2028891 h 4421563"/>
              <a:gd name="connsiteX226" fmla="*/ 266124 w 1740780"/>
              <a:gd name="connsiteY226" fmla="*/ 1991770 h 4421563"/>
              <a:gd name="connsiteX227" fmla="*/ 350264 w 1740780"/>
              <a:gd name="connsiteY227" fmla="*/ 1844525 h 4421563"/>
              <a:gd name="connsiteX228" fmla="*/ 450490 w 1740780"/>
              <a:gd name="connsiteY228" fmla="*/ 1714603 h 4421563"/>
              <a:gd name="connsiteX229" fmla="*/ 457914 w 1740780"/>
              <a:gd name="connsiteY229" fmla="*/ 1702230 h 4421563"/>
              <a:gd name="connsiteX230" fmla="*/ 462863 w 1740780"/>
              <a:gd name="connsiteY230" fmla="*/ 1670059 h 4421563"/>
              <a:gd name="connsiteX231" fmla="*/ 456677 w 1740780"/>
              <a:gd name="connsiteY231" fmla="*/ 1571070 h 4421563"/>
              <a:gd name="connsiteX232" fmla="*/ 456677 w 1740780"/>
              <a:gd name="connsiteY232" fmla="*/ 1385467 h 4421563"/>
              <a:gd name="connsiteX233" fmla="*/ 461626 w 1740780"/>
              <a:gd name="connsiteY233" fmla="*/ 1314937 h 4421563"/>
              <a:gd name="connsiteX234" fmla="*/ 426980 w 1740780"/>
              <a:gd name="connsiteY234" fmla="*/ 1277817 h 4421563"/>
              <a:gd name="connsiteX235" fmla="*/ 386148 w 1740780"/>
              <a:gd name="connsiteY235" fmla="*/ 1241933 h 4421563"/>
              <a:gd name="connsiteX236" fmla="*/ 377486 w 1740780"/>
              <a:gd name="connsiteY236" fmla="*/ 1224610 h 4421563"/>
              <a:gd name="connsiteX237" fmla="*/ 407183 w 1740780"/>
              <a:gd name="connsiteY237" fmla="*/ 1139233 h 4421563"/>
              <a:gd name="connsiteX238" fmla="*/ 435642 w 1740780"/>
              <a:gd name="connsiteY238" fmla="*/ 1074891 h 4421563"/>
              <a:gd name="connsiteX239" fmla="*/ 445541 w 1740780"/>
              <a:gd name="connsiteY239" fmla="*/ 1016735 h 4421563"/>
              <a:gd name="connsiteX240" fmla="*/ 471525 w 1740780"/>
              <a:gd name="connsiteY240" fmla="*/ 962292 h 4421563"/>
              <a:gd name="connsiteX241" fmla="*/ 482661 w 1740780"/>
              <a:gd name="connsiteY241" fmla="*/ 940019 h 4421563"/>
              <a:gd name="connsiteX242" fmla="*/ 497509 w 1740780"/>
              <a:gd name="connsiteY242" fmla="*/ 926408 h 4421563"/>
              <a:gd name="connsiteX243" fmla="*/ 517307 w 1740780"/>
              <a:gd name="connsiteY243" fmla="*/ 906611 h 4421563"/>
              <a:gd name="connsiteX244" fmla="*/ 537105 w 1740780"/>
              <a:gd name="connsiteY244" fmla="*/ 899187 h 4421563"/>
              <a:gd name="connsiteX245" fmla="*/ 544529 w 1740780"/>
              <a:gd name="connsiteY245" fmla="*/ 889288 h 4421563"/>
              <a:gd name="connsiteX246" fmla="*/ 569276 w 1740780"/>
              <a:gd name="connsiteY246" fmla="*/ 883101 h 4421563"/>
              <a:gd name="connsiteX247" fmla="*/ 590311 w 1740780"/>
              <a:gd name="connsiteY247" fmla="*/ 863303 h 4421563"/>
              <a:gd name="connsiteX248" fmla="*/ 636094 w 1740780"/>
              <a:gd name="connsiteY248" fmla="*/ 863303 h 4421563"/>
              <a:gd name="connsiteX249" fmla="*/ 652180 w 1740780"/>
              <a:gd name="connsiteY249" fmla="*/ 867015 h 4421563"/>
              <a:gd name="connsiteX250" fmla="*/ 658366 w 1740780"/>
              <a:gd name="connsiteY250" fmla="*/ 862066 h 4421563"/>
              <a:gd name="connsiteX251" fmla="*/ 668265 w 1740780"/>
              <a:gd name="connsiteY251" fmla="*/ 854642 h 4421563"/>
              <a:gd name="connsiteX252" fmla="*/ 667028 w 1740780"/>
              <a:gd name="connsiteY252" fmla="*/ 724720 h 4421563"/>
              <a:gd name="connsiteX253" fmla="*/ 683113 w 1740780"/>
              <a:gd name="connsiteY253" fmla="*/ 566339 h 4421563"/>
              <a:gd name="connsiteX254" fmla="*/ 681876 w 1740780"/>
              <a:gd name="connsiteY254" fmla="*/ 480961 h 4421563"/>
              <a:gd name="connsiteX255" fmla="*/ 669502 w 1740780"/>
              <a:gd name="connsiteY255" fmla="*/ 525506 h 4421563"/>
              <a:gd name="connsiteX256" fmla="*/ 684351 w 1740780"/>
              <a:gd name="connsiteY256" fmla="*/ 453739 h 4421563"/>
              <a:gd name="connsiteX257" fmla="*/ 673215 w 1740780"/>
              <a:gd name="connsiteY257" fmla="*/ 420331 h 4421563"/>
              <a:gd name="connsiteX258" fmla="*/ 667028 w 1740780"/>
              <a:gd name="connsiteY258" fmla="*/ 373312 h 4421563"/>
              <a:gd name="connsiteX259" fmla="*/ 648467 w 1740780"/>
              <a:gd name="connsiteY259" fmla="*/ 188946 h 4421563"/>
              <a:gd name="connsiteX260" fmla="*/ 680639 w 1740780"/>
              <a:gd name="connsiteY260" fmla="*/ 89958 h 4421563"/>
              <a:gd name="connsiteX261" fmla="*/ 737557 w 1740780"/>
              <a:gd name="connsiteY261" fmla="*/ 39226 h 4421563"/>
              <a:gd name="connsiteX262" fmla="*/ 808086 w 1740780"/>
              <a:gd name="connsiteY262" fmla="*/ 24378 h 4421563"/>
              <a:gd name="connsiteX263" fmla="*/ 871191 w 1740780"/>
              <a:gd name="connsiteY263"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28736 w 1740780"/>
              <a:gd name="connsiteY56" fmla="*/ 1454779 h 4421563"/>
              <a:gd name="connsiteX57" fmla="*/ 1226725 w 1740780"/>
              <a:gd name="connsiteY57" fmla="*/ 1419062 h 4421563"/>
              <a:gd name="connsiteX58" fmla="*/ 1143381 w 1740780"/>
              <a:gd name="connsiteY58" fmla="*/ 1440493 h 4421563"/>
              <a:gd name="connsiteX59" fmla="*/ 1138248 w 1740780"/>
              <a:gd name="connsiteY59" fmla="*/ 1457160 h 4421563"/>
              <a:gd name="connsiteX60" fmla="*/ 1228736 w 1740780"/>
              <a:gd name="connsiteY60" fmla="*/ 1454779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976323 w 1740780"/>
              <a:gd name="connsiteY71" fmla="*/ 1497642 h 4421563"/>
              <a:gd name="connsiteX72" fmla="*/ 1010242 w 1740780"/>
              <a:gd name="connsiteY72" fmla="*/ 1459029 h 4421563"/>
              <a:gd name="connsiteX73" fmla="*/ 1041688 w 1740780"/>
              <a:gd name="connsiteY73" fmla="*/ 1439665 h 4421563"/>
              <a:gd name="connsiteX74" fmla="*/ 1038606 w 1740780"/>
              <a:gd name="connsiteY74" fmla="*/ 1423823 h 4421563"/>
              <a:gd name="connsiteX75" fmla="*/ 1102900 w 1740780"/>
              <a:gd name="connsiteY75" fmla="*/ 1400011 h 4421563"/>
              <a:gd name="connsiteX76" fmla="*/ 1164811 w 1740780"/>
              <a:gd name="connsiteY76" fmla="*/ 1364293 h 4421563"/>
              <a:gd name="connsiteX77" fmla="*/ 1231522 w 1740780"/>
              <a:gd name="connsiteY77" fmla="*/ 1358115 h 4421563"/>
              <a:gd name="connsiteX78" fmla="*/ 1138247 w 1740780"/>
              <a:gd name="connsiteY78" fmla="*/ 826131 h 4421563"/>
              <a:gd name="connsiteX79" fmla="*/ 1112475 w 1740780"/>
              <a:gd name="connsiteY79" fmla="*/ 290409 h 4421563"/>
              <a:gd name="connsiteX80" fmla="*/ 1116187 w 1740780"/>
              <a:gd name="connsiteY80" fmla="*/ 305257 h 4421563"/>
              <a:gd name="connsiteX81" fmla="*/ 1116187 w 1740780"/>
              <a:gd name="connsiteY81" fmla="*/ 295358 h 4421563"/>
              <a:gd name="connsiteX82" fmla="*/ 1112475 w 1740780"/>
              <a:gd name="connsiteY82" fmla="*/ 290409 h 4421563"/>
              <a:gd name="connsiteX83" fmla="*/ 871191 w 1740780"/>
              <a:gd name="connsiteY83" fmla="*/ 868 h 4421563"/>
              <a:gd name="connsiteX84" fmla="*/ 949144 w 1740780"/>
              <a:gd name="connsiteY84" fmla="*/ 24378 h 4421563"/>
              <a:gd name="connsiteX85" fmla="*/ 999876 w 1740780"/>
              <a:gd name="connsiteY85" fmla="*/ 62736 h 4421563"/>
              <a:gd name="connsiteX86" fmla="*/ 1035759 w 1740780"/>
              <a:gd name="connsiteY86" fmla="*/ 99857 h 4421563"/>
              <a:gd name="connsiteX87" fmla="*/ 1045658 w 1740780"/>
              <a:gd name="connsiteY87" fmla="*/ 120892 h 4421563"/>
              <a:gd name="connsiteX88" fmla="*/ 1095152 w 1740780"/>
              <a:gd name="connsiteY88" fmla="*/ 185234 h 4421563"/>
              <a:gd name="connsiteX89" fmla="*/ 1106288 w 1740780"/>
              <a:gd name="connsiteY89" fmla="*/ 218642 h 4421563"/>
              <a:gd name="connsiteX90" fmla="*/ 1093915 w 1740780"/>
              <a:gd name="connsiteY90" fmla="*/ 187709 h 4421563"/>
              <a:gd name="connsiteX91" fmla="*/ 1107526 w 1740780"/>
              <a:gd name="connsiteY91" fmla="*/ 248339 h 4421563"/>
              <a:gd name="connsiteX92" fmla="*/ 1093915 w 1740780"/>
              <a:gd name="connsiteY92" fmla="*/ 198845 h 4421563"/>
              <a:gd name="connsiteX93" fmla="*/ 1076592 w 1740780"/>
              <a:gd name="connsiteY93" fmla="*/ 183997 h 4421563"/>
              <a:gd name="connsiteX94" fmla="*/ 1097627 w 1740780"/>
              <a:gd name="connsiteY94" fmla="*/ 228541 h 4421563"/>
              <a:gd name="connsiteX95" fmla="*/ 1110000 w 1740780"/>
              <a:gd name="connsiteY95" fmla="*/ 273086 h 4421563"/>
              <a:gd name="connsiteX96" fmla="*/ 1127323 w 1740780"/>
              <a:gd name="connsiteY96" fmla="*/ 306494 h 4421563"/>
              <a:gd name="connsiteX97" fmla="*/ 1117424 w 1740780"/>
              <a:gd name="connsiteY97" fmla="*/ 316393 h 4421563"/>
              <a:gd name="connsiteX98" fmla="*/ 1117424 w 1740780"/>
              <a:gd name="connsiteY98" fmla="*/ 333716 h 4421563"/>
              <a:gd name="connsiteX99" fmla="*/ 1117424 w 1740780"/>
              <a:gd name="connsiteY99" fmla="*/ 354751 h 4421563"/>
              <a:gd name="connsiteX100" fmla="*/ 1134747 w 1740780"/>
              <a:gd name="connsiteY100" fmla="*/ 438891 h 4421563"/>
              <a:gd name="connsiteX101" fmla="*/ 1158257 w 1740780"/>
              <a:gd name="connsiteY101" fmla="*/ 579950 h 4421563"/>
              <a:gd name="connsiteX102" fmla="*/ 1237448 w 1740780"/>
              <a:gd name="connsiteY102" fmla="*/ 692549 h 4421563"/>
              <a:gd name="connsiteX103" fmla="*/ 1299315 w 1740780"/>
              <a:gd name="connsiteY103" fmla="*/ 737093 h 4421563"/>
              <a:gd name="connsiteX104" fmla="*/ 1337673 w 1740780"/>
              <a:gd name="connsiteY104" fmla="*/ 737093 h 4421563"/>
              <a:gd name="connsiteX105" fmla="*/ 1379743 w 1740780"/>
              <a:gd name="connsiteY105" fmla="*/ 749467 h 4421563"/>
              <a:gd name="connsiteX106" fmla="*/ 1428000 w 1740780"/>
              <a:gd name="connsiteY106" fmla="*/ 738331 h 4421563"/>
              <a:gd name="connsiteX107" fmla="*/ 1550498 w 1740780"/>
              <a:gd name="connsiteY107" fmla="*/ 780401 h 4421563"/>
              <a:gd name="connsiteX108" fmla="*/ 1629689 w 1740780"/>
              <a:gd name="connsiteY108" fmla="*/ 833607 h 4421563"/>
              <a:gd name="connsiteX109" fmla="*/ 1642062 w 1740780"/>
              <a:gd name="connsiteY109" fmla="*/ 852167 h 4421563"/>
              <a:gd name="connsiteX110" fmla="*/ 1612366 w 1740780"/>
              <a:gd name="connsiteY110" fmla="*/ 915272 h 4421563"/>
              <a:gd name="connsiteX111" fmla="*/ 1634638 w 1740780"/>
              <a:gd name="connsiteY111" fmla="*/ 927646 h 4421563"/>
              <a:gd name="connsiteX112" fmla="*/ 1649486 w 1740780"/>
              <a:gd name="connsiteY112" fmla="*/ 949918 h 4421563"/>
              <a:gd name="connsiteX113" fmla="*/ 1637113 w 1740780"/>
              <a:gd name="connsiteY113" fmla="*/ 1010548 h 4421563"/>
              <a:gd name="connsiteX114" fmla="*/ 1603704 w 1740780"/>
              <a:gd name="connsiteY114" fmla="*/ 1069941 h 4421563"/>
              <a:gd name="connsiteX115" fmla="*/ 1637113 w 1740780"/>
              <a:gd name="connsiteY115" fmla="*/ 1227085 h 4421563"/>
              <a:gd name="connsiteX116" fmla="*/ 1674233 w 1740780"/>
              <a:gd name="connsiteY116" fmla="*/ 1426300 h 4421563"/>
              <a:gd name="connsiteX117" fmla="*/ 1697743 w 1740780"/>
              <a:gd name="connsiteY117" fmla="*/ 1543849 h 4421563"/>
              <a:gd name="connsiteX118" fmla="*/ 1681657 w 1740780"/>
              <a:gd name="connsiteY118" fmla="*/ 1595818 h 4421563"/>
              <a:gd name="connsiteX119" fmla="*/ 1644537 w 1740780"/>
              <a:gd name="connsiteY119" fmla="*/ 1629226 h 4421563"/>
              <a:gd name="connsiteX120" fmla="*/ 1618552 w 1740780"/>
              <a:gd name="connsiteY120" fmla="*/ 1630463 h 4421563"/>
              <a:gd name="connsiteX121" fmla="*/ 1586381 w 1740780"/>
              <a:gd name="connsiteY121" fmla="*/ 1639125 h 4421563"/>
              <a:gd name="connsiteX122" fmla="*/ 1560397 w 1740780"/>
              <a:gd name="connsiteY122" fmla="*/ 1645312 h 4421563"/>
              <a:gd name="connsiteX123" fmla="*/ 1562872 w 1740780"/>
              <a:gd name="connsiteY123" fmla="*/ 1677483 h 4421563"/>
              <a:gd name="connsiteX124" fmla="*/ 1601229 w 1740780"/>
              <a:gd name="connsiteY124" fmla="*/ 1705942 h 4421563"/>
              <a:gd name="connsiteX125" fmla="*/ 1582669 w 1740780"/>
              <a:gd name="connsiteY125" fmla="*/ 1736876 h 4421563"/>
              <a:gd name="connsiteX126" fmla="*/ 1564109 w 1740780"/>
              <a:gd name="connsiteY126" fmla="*/ 1745537 h 4421563"/>
              <a:gd name="connsiteX127" fmla="*/ 1561634 w 1740780"/>
              <a:gd name="connsiteY127" fmla="*/ 1766572 h 4421563"/>
              <a:gd name="connsiteX128" fmla="*/ 1543074 w 1740780"/>
              <a:gd name="connsiteY128" fmla="*/ 1777708 h 4421563"/>
              <a:gd name="connsiteX129" fmla="*/ 1509665 w 1740780"/>
              <a:gd name="connsiteY129" fmla="*/ 1771522 h 4421563"/>
              <a:gd name="connsiteX130" fmla="*/ 1502241 w 1740780"/>
              <a:gd name="connsiteY130" fmla="*/ 1777708 h 4421563"/>
              <a:gd name="connsiteX131" fmla="*/ 1488630 w 1740780"/>
              <a:gd name="connsiteY131" fmla="*/ 1786370 h 4421563"/>
              <a:gd name="connsiteX132" fmla="*/ 1551735 w 1740780"/>
              <a:gd name="connsiteY132" fmla="*/ 1864323 h 4421563"/>
              <a:gd name="connsiteX133" fmla="*/ 1582669 w 1740780"/>
              <a:gd name="connsiteY133" fmla="*/ 1979397 h 4421563"/>
              <a:gd name="connsiteX134" fmla="*/ 1582669 w 1740780"/>
              <a:gd name="connsiteY134" fmla="*/ 2079622 h 4421563"/>
              <a:gd name="connsiteX135" fmla="*/ 1592568 w 1740780"/>
              <a:gd name="connsiteY135" fmla="*/ 2119218 h 4421563"/>
              <a:gd name="connsiteX136" fmla="*/ 1607416 w 1740780"/>
              <a:gd name="connsiteY136" fmla="*/ 2163763 h 4421563"/>
              <a:gd name="connsiteX137" fmla="*/ 1609891 w 1740780"/>
              <a:gd name="connsiteY137" fmla="*/ 2197171 h 4421563"/>
              <a:gd name="connsiteX138" fmla="*/ 1621027 w 1740780"/>
              <a:gd name="connsiteY138" fmla="*/ 2219443 h 4421563"/>
              <a:gd name="connsiteX139" fmla="*/ 1633401 w 1740780"/>
              <a:gd name="connsiteY139" fmla="*/ 2267700 h 4421563"/>
              <a:gd name="connsiteX140" fmla="*/ 1653198 w 1740780"/>
              <a:gd name="connsiteY140" fmla="*/ 2319669 h 4421563"/>
              <a:gd name="connsiteX141" fmla="*/ 1664334 w 1740780"/>
              <a:gd name="connsiteY141" fmla="*/ 2374113 h 4421563"/>
              <a:gd name="connsiteX142" fmla="*/ 1687844 w 1740780"/>
              <a:gd name="connsiteY142" fmla="*/ 2438455 h 4421563"/>
              <a:gd name="connsiteX143" fmla="*/ 1702692 w 1740780"/>
              <a:gd name="connsiteY143" fmla="*/ 2500323 h 4421563"/>
              <a:gd name="connsiteX144" fmla="*/ 1710116 w 1740780"/>
              <a:gd name="connsiteY144" fmla="*/ 2528782 h 4421563"/>
              <a:gd name="connsiteX145" fmla="*/ 1712591 w 1740780"/>
              <a:gd name="connsiteY145" fmla="*/ 2569614 h 4421563"/>
              <a:gd name="connsiteX146" fmla="*/ 1736101 w 1740780"/>
              <a:gd name="connsiteY146" fmla="*/ 2643856 h 4421563"/>
              <a:gd name="connsiteX147" fmla="*/ 1731151 w 1740780"/>
              <a:gd name="connsiteY147" fmla="*/ 2690875 h 4421563"/>
              <a:gd name="connsiteX148" fmla="*/ 1629689 w 1740780"/>
              <a:gd name="connsiteY148" fmla="*/ 2720571 h 4421563"/>
              <a:gd name="connsiteX149" fmla="*/ 1492342 w 1740780"/>
              <a:gd name="connsiteY149" fmla="*/ 2747793 h 4421563"/>
              <a:gd name="connsiteX150" fmla="*/ 1468833 w 1740780"/>
              <a:gd name="connsiteY150" fmla="*/ 2906174 h 4421563"/>
              <a:gd name="connsiteX151" fmla="*/ 1450272 w 1740780"/>
              <a:gd name="connsiteY151" fmla="*/ 3086828 h 4421563"/>
              <a:gd name="connsiteX152" fmla="*/ 1456459 w 1740780"/>
              <a:gd name="connsiteY152" fmla="*/ 3201902 h 4421563"/>
              <a:gd name="connsiteX153" fmla="*/ 1462646 w 1740780"/>
              <a:gd name="connsiteY153" fmla="*/ 3273668 h 4421563"/>
              <a:gd name="connsiteX154" fmla="*/ 1439136 w 1740780"/>
              <a:gd name="connsiteY154" fmla="*/ 3443186 h 4421563"/>
              <a:gd name="connsiteX155" fmla="*/ 1373556 w 1740780"/>
              <a:gd name="connsiteY155" fmla="*/ 3674571 h 4421563"/>
              <a:gd name="connsiteX156" fmla="*/ 1273331 w 1740780"/>
              <a:gd name="connsiteY156" fmla="*/ 3923279 h 4421563"/>
              <a:gd name="connsiteX157" fmla="*/ 1227549 w 1740780"/>
              <a:gd name="connsiteY157" fmla="*/ 4030928 h 4421563"/>
              <a:gd name="connsiteX158" fmla="*/ 1232498 w 1740780"/>
              <a:gd name="connsiteY158" fmla="*/ 4048251 h 4421563"/>
              <a:gd name="connsiteX159" fmla="*/ 1226311 w 1740780"/>
              <a:gd name="connsiteY159" fmla="*/ 4094033 h 4421563"/>
              <a:gd name="connsiteX160" fmla="*/ 1263432 w 1740780"/>
              <a:gd name="connsiteY160" fmla="*/ 4126205 h 4421563"/>
              <a:gd name="connsiteX161" fmla="*/ 1288179 w 1740780"/>
              <a:gd name="connsiteY161" fmla="*/ 4189310 h 4421563"/>
              <a:gd name="connsiteX162" fmla="*/ 1284467 w 1740780"/>
              <a:gd name="connsiteY162" fmla="*/ 4204158 h 4421563"/>
              <a:gd name="connsiteX163" fmla="*/ 1274568 w 1740780"/>
              <a:gd name="connsiteY163" fmla="*/ 4207870 h 4421563"/>
              <a:gd name="connsiteX164" fmla="*/ 1295603 w 1740780"/>
              <a:gd name="connsiteY164" fmla="*/ 4238804 h 4421563"/>
              <a:gd name="connsiteX165" fmla="*/ 1315401 w 1740780"/>
              <a:gd name="connsiteY165" fmla="*/ 4295722 h 4421563"/>
              <a:gd name="connsiteX166" fmla="*/ 1315401 w 1740780"/>
              <a:gd name="connsiteY166" fmla="*/ 4353878 h 4421563"/>
              <a:gd name="connsiteX167" fmla="*/ 1290654 w 1740780"/>
              <a:gd name="connsiteY167" fmla="*/ 4410796 h 4421563"/>
              <a:gd name="connsiteX168" fmla="*/ 1168156 w 1740780"/>
              <a:gd name="connsiteY168" fmla="*/ 4418220 h 4421563"/>
              <a:gd name="connsiteX169" fmla="*/ 1079066 w 1740780"/>
              <a:gd name="connsiteY169" fmla="*/ 4414508 h 4421563"/>
              <a:gd name="connsiteX170" fmla="*/ 1054319 w 1740780"/>
              <a:gd name="connsiteY170" fmla="*/ 4378625 h 4421563"/>
              <a:gd name="connsiteX171" fmla="*/ 1043183 w 1740780"/>
              <a:gd name="connsiteY171" fmla="*/ 4340267 h 4421563"/>
              <a:gd name="connsiteX172" fmla="*/ 1028335 w 1740780"/>
              <a:gd name="connsiteY172" fmla="*/ 4378625 h 4421563"/>
              <a:gd name="connsiteX173" fmla="*/ 987502 w 1740780"/>
              <a:gd name="connsiteY173" fmla="*/ 4410796 h 4421563"/>
              <a:gd name="connsiteX174" fmla="*/ 871191 w 1740780"/>
              <a:gd name="connsiteY174" fmla="*/ 4412033 h 4421563"/>
              <a:gd name="connsiteX175" fmla="*/ 792000 w 1740780"/>
              <a:gd name="connsiteY175" fmla="*/ 4374913 h 4421563"/>
              <a:gd name="connsiteX176" fmla="*/ 773440 w 1740780"/>
              <a:gd name="connsiteY176" fmla="*/ 4300672 h 4421563"/>
              <a:gd name="connsiteX177" fmla="*/ 788288 w 1740780"/>
              <a:gd name="connsiteY177" fmla="*/ 4242516 h 4421563"/>
              <a:gd name="connsiteX178" fmla="*/ 805611 w 1740780"/>
              <a:gd name="connsiteY178" fmla="*/ 4173224 h 4421563"/>
              <a:gd name="connsiteX179" fmla="*/ 799425 w 1740780"/>
              <a:gd name="connsiteY179" fmla="*/ 4141053 h 4421563"/>
              <a:gd name="connsiteX180" fmla="*/ 821697 w 1740780"/>
              <a:gd name="connsiteY180" fmla="*/ 4103932 h 4421563"/>
              <a:gd name="connsiteX181" fmla="*/ 820460 w 1740780"/>
              <a:gd name="connsiteY181" fmla="*/ 4069286 h 4421563"/>
              <a:gd name="connsiteX182" fmla="*/ 850156 w 1740780"/>
              <a:gd name="connsiteY182" fmla="*/ 4022267 h 4421563"/>
              <a:gd name="connsiteX183" fmla="*/ 866242 w 1740780"/>
              <a:gd name="connsiteY183" fmla="*/ 4002469 h 4421563"/>
              <a:gd name="connsiteX184" fmla="*/ 863767 w 1740780"/>
              <a:gd name="connsiteY184" fmla="*/ 3940602 h 4421563"/>
              <a:gd name="connsiteX185" fmla="*/ 879852 w 1740780"/>
              <a:gd name="connsiteY185" fmla="*/ 3904718 h 4421563"/>
              <a:gd name="connsiteX186" fmla="*/ 882327 w 1740780"/>
              <a:gd name="connsiteY186" fmla="*/ 3842851 h 4421563"/>
              <a:gd name="connsiteX187" fmla="*/ 869954 w 1740780"/>
              <a:gd name="connsiteY187" fmla="*/ 3647349 h 4421563"/>
              <a:gd name="connsiteX188" fmla="*/ 892226 w 1740780"/>
              <a:gd name="connsiteY188" fmla="*/ 3381318 h 4421563"/>
              <a:gd name="connsiteX189" fmla="*/ 950382 w 1740780"/>
              <a:gd name="connsiteY189" fmla="*/ 3235310 h 4421563"/>
              <a:gd name="connsiteX190" fmla="*/ 982553 w 1740780"/>
              <a:gd name="connsiteY190" fmla="*/ 3166019 h 4421563"/>
              <a:gd name="connsiteX191" fmla="*/ 961518 w 1740780"/>
              <a:gd name="connsiteY191" fmla="*/ 3049707 h 4421563"/>
              <a:gd name="connsiteX192" fmla="*/ 895938 w 1740780"/>
              <a:gd name="connsiteY192" fmla="*/ 2870291 h 4421563"/>
              <a:gd name="connsiteX193" fmla="*/ 857580 w 1740780"/>
              <a:gd name="connsiteY193" fmla="*/ 2773778 h 4421563"/>
              <a:gd name="connsiteX194" fmla="*/ 829121 w 1740780"/>
              <a:gd name="connsiteY194" fmla="*/ 2775015 h 4421563"/>
              <a:gd name="connsiteX195" fmla="*/ 816747 w 1740780"/>
              <a:gd name="connsiteY195" fmla="*/ 2766353 h 4421563"/>
              <a:gd name="connsiteX196" fmla="*/ 817985 w 1740780"/>
              <a:gd name="connsiteY196" fmla="*/ 2760167 h 4421563"/>
              <a:gd name="connsiteX197" fmla="*/ 810561 w 1740780"/>
              <a:gd name="connsiteY197" fmla="*/ 2750268 h 4421563"/>
              <a:gd name="connsiteX198" fmla="*/ 811798 w 1740780"/>
              <a:gd name="connsiteY198" fmla="*/ 2740369 h 4421563"/>
              <a:gd name="connsiteX199" fmla="*/ 808086 w 1740780"/>
              <a:gd name="connsiteY199" fmla="*/ 2731708 h 4421563"/>
              <a:gd name="connsiteX200" fmla="*/ 788288 w 1740780"/>
              <a:gd name="connsiteY200" fmla="*/ 2734182 h 4421563"/>
              <a:gd name="connsiteX201" fmla="*/ 772203 w 1740780"/>
              <a:gd name="connsiteY201" fmla="*/ 2740369 h 4421563"/>
              <a:gd name="connsiteX202" fmla="*/ 759829 w 1740780"/>
              <a:gd name="connsiteY202" fmla="*/ 2766353 h 4421563"/>
              <a:gd name="connsiteX203" fmla="*/ 748693 w 1740780"/>
              <a:gd name="connsiteY203" fmla="*/ 2783677 h 4421563"/>
              <a:gd name="connsiteX204" fmla="*/ 736320 w 1740780"/>
              <a:gd name="connsiteY204" fmla="*/ 2814610 h 4421563"/>
              <a:gd name="connsiteX205" fmla="*/ 715285 w 1740780"/>
              <a:gd name="connsiteY205" fmla="*/ 2867816 h 4421563"/>
              <a:gd name="connsiteX206" fmla="*/ 712810 w 1740780"/>
              <a:gd name="connsiteY206" fmla="*/ 2885139 h 4421563"/>
              <a:gd name="connsiteX207" fmla="*/ 707860 w 1740780"/>
              <a:gd name="connsiteY207" fmla="*/ 2893801 h 4421563"/>
              <a:gd name="connsiteX208" fmla="*/ 706623 w 1740780"/>
              <a:gd name="connsiteY208" fmla="*/ 2911124 h 4421563"/>
              <a:gd name="connsiteX209" fmla="*/ 696724 w 1740780"/>
              <a:gd name="connsiteY209" fmla="*/ 2917310 h 4421563"/>
              <a:gd name="connsiteX210" fmla="*/ 558140 w 1740780"/>
              <a:gd name="connsiteY210" fmla="*/ 2907412 h 4421563"/>
              <a:gd name="connsiteX211" fmla="*/ 419556 w 1740780"/>
              <a:gd name="connsiteY211" fmla="*/ 2888852 h 4421563"/>
              <a:gd name="connsiteX212" fmla="*/ 392334 w 1740780"/>
              <a:gd name="connsiteY212" fmla="*/ 2883902 h 4421563"/>
              <a:gd name="connsiteX213" fmla="*/ 361401 w 1740780"/>
              <a:gd name="connsiteY213" fmla="*/ 2860392 h 4421563"/>
              <a:gd name="connsiteX214" fmla="*/ 320568 w 1740780"/>
              <a:gd name="connsiteY214" fmla="*/ 2838120 h 4421563"/>
              <a:gd name="connsiteX215" fmla="*/ 264887 w 1740780"/>
              <a:gd name="connsiteY215" fmla="*/ 2755217 h 4421563"/>
              <a:gd name="connsiteX216" fmla="*/ 153525 w 1740780"/>
              <a:gd name="connsiteY216" fmla="*/ 2584463 h 4421563"/>
              <a:gd name="connsiteX217" fmla="*/ 58249 w 1740780"/>
              <a:gd name="connsiteY217" fmla="*/ 2433506 h 4421563"/>
              <a:gd name="connsiteX218" fmla="*/ 14942 w 1740780"/>
              <a:gd name="connsiteY218" fmla="*/ 2353078 h 4421563"/>
              <a:gd name="connsiteX219" fmla="*/ 93 w 1740780"/>
              <a:gd name="connsiteY219" fmla="*/ 2280074 h 4421563"/>
              <a:gd name="connsiteX220" fmla="*/ 24840 w 1740780"/>
              <a:gd name="connsiteY220" fmla="*/ 2229342 h 4421563"/>
              <a:gd name="connsiteX221" fmla="*/ 55774 w 1740780"/>
              <a:gd name="connsiteY221" fmla="*/ 2215731 h 4421563"/>
              <a:gd name="connsiteX222" fmla="*/ 80521 w 1740780"/>
              <a:gd name="connsiteY222" fmla="*/ 2189747 h 4421563"/>
              <a:gd name="connsiteX223" fmla="*/ 102794 w 1740780"/>
              <a:gd name="connsiteY223" fmla="*/ 2174899 h 4421563"/>
              <a:gd name="connsiteX224" fmla="*/ 183222 w 1740780"/>
              <a:gd name="connsiteY224" fmla="*/ 2101895 h 4421563"/>
              <a:gd name="connsiteX225" fmla="*/ 272311 w 1740780"/>
              <a:gd name="connsiteY225" fmla="*/ 2028891 h 4421563"/>
              <a:gd name="connsiteX226" fmla="*/ 266124 w 1740780"/>
              <a:gd name="connsiteY226" fmla="*/ 1991770 h 4421563"/>
              <a:gd name="connsiteX227" fmla="*/ 350264 w 1740780"/>
              <a:gd name="connsiteY227" fmla="*/ 1844525 h 4421563"/>
              <a:gd name="connsiteX228" fmla="*/ 450490 w 1740780"/>
              <a:gd name="connsiteY228" fmla="*/ 1714603 h 4421563"/>
              <a:gd name="connsiteX229" fmla="*/ 457914 w 1740780"/>
              <a:gd name="connsiteY229" fmla="*/ 1702230 h 4421563"/>
              <a:gd name="connsiteX230" fmla="*/ 462863 w 1740780"/>
              <a:gd name="connsiteY230" fmla="*/ 1670059 h 4421563"/>
              <a:gd name="connsiteX231" fmla="*/ 456677 w 1740780"/>
              <a:gd name="connsiteY231" fmla="*/ 1571070 h 4421563"/>
              <a:gd name="connsiteX232" fmla="*/ 456677 w 1740780"/>
              <a:gd name="connsiteY232" fmla="*/ 1385467 h 4421563"/>
              <a:gd name="connsiteX233" fmla="*/ 461626 w 1740780"/>
              <a:gd name="connsiteY233" fmla="*/ 1314937 h 4421563"/>
              <a:gd name="connsiteX234" fmla="*/ 426980 w 1740780"/>
              <a:gd name="connsiteY234" fmla="*/ 1277817 h 4421563"/>
              <a:gd name="connsiteX235" fmla="*/ 386148 w 1740780"/>
              <a:gd name="connsiteY235" fmla="*/ 1241933 h 4421563"/>
              <a:gd name="connsiteX236" fmla="*/ 377486 w 1740780"/>
              <a:gd name="connsiteY236" fmla="*/ 1224610 h 4421563"/>
              <a:gd name="connsiteX237" fmla="*/ 407183 w 1740780"/>
              <a:gd name="connsiteY237" fmla="*/ 1139233 h 4421563"/>
              <a:gd name="connsiteX238" fmla="*/ 435642 w 1740780"/>
              <a:gd name="connsiteY238" fmla="*/ 1074891 h 4421563"/>
              <a:gd name="connsiteX239" fmla="*/ 445541 w 1740780"/>
              <a:gd name="connsiteY239" fmla="*/ 1016735 h 4421563"/>
              <a:gd name="connsiteX240" fmla="*/ 471525 w 1740780"/>
              <a:gd name="connsiteY240" fmla="*/ 962292 h 4421563"/>
              <a:gd name="connsiteX241" fmla="*/ 482661 w 1740780"/>
              <a:gd name="connsiteY241" fmla="*/ 940019 h 4421563"/>
              <a:gd name="connsiteX242" fmla="*/ 497509 w 1740780"/>
              <a:gd name="connsiteY242" fmla="*/ 926408 h 4421563"/>
              <a:gd name="connsiteX243" fmla="*/ 517307 w 1740780"/>
              <a:gd name="connsiteY243" fmla="*/ 906611 h 4421563"/>
              <a:gd name="connsiteX244" fmla="*/ 537105 w 1740780"/>
              <a:gd name="connsiteY244" fmla="*/ 899187 h 4421563"/>
              <a:gd name="connsiteX245" fmla="*/ 544529 w 1740780"/>
              <a:gd name="connsiteY245" fmla="*/ 889288 h 4421563"/>
              <a:gd name="connsiteX246" fmla="*/ 569276 w 1740780"/>
              <a:gd name="connsiteY246" fmla="*/ 883101 h 4421563"/>
              <a:gd name="connsiteX247" fmla="*/ 590311 w 1740780"/>
              <a:gd name="connsiteY247" fmla="*/ 863303 h 4421563"/>
              <a:gd name="connsiteX248" fmla="*/ 636094 w 1740780"/>
              <a:gd name="connsiteY248" fmla="*/ 863303 h 4421563"/>
              <a:gd name="connsiteX249" fmla="*/ 652180 w 1740780"/>
              <a:gd name="connsiteY249" fmla="*/ 867015 h 4421563"/>
              <a:gd name="connsiteX250" fmla="*/ 658366 w 1740780"/>
              <a:gd name="connsiteY250" fmla="*/ 862066 h 4421563"/>
              <a:gd name="connsiteX251" fmla="*/ 668265 w 1740780"/>
              <a:gd name="connsiteY251" fmla="*/ 854642 h 4421563"/>
              <a:gd name="connsiteX252" fmla="*/ 667028 w 1740780"/>
              <a:gd name="connsiteY252" fmla="*/ 724720 h 4421563"/>
              <a:gd name="connsiteX253" fmla="*/ 683113 w 1740780"/>
              <a:gd name="connsiteY253" fmla="*/ 566339 h 4421563"/>
              <a:gd name="connsiteX254" fmla="*/ 681876 w 1740780"/>
              <a:gd name="connsiteY254" fmla="*/ 480961 h 4421563"/>
              <a:gd name="connsiteX255" fmla="*/ 669502 w 1740780"/>
              <a:gd name="connsiteY255" fmla="*/ 525506 h 4421563"/>
              <a:gd name="connsiteX256" fmla="*/ 684351 w 1740780"/>
              <a:gd name="connsiteY256" fmla="*/ 453739 h 4421563"/>
              <a:gd name="connsiteX257" fmla="*/ 673215 w 1740780"/>
              <a:gd name="connsiteY257" fmla="*/ 420331 h 4421563"/>
              <a:gd name="connsiteX258" fmla="*/ 667028 w 1740780"/>
              <a:gd name="connsiteY258" fmla="*/ 373312 h 4421563"/>
              <a:gd name="connsiteX259" fmla="*/ 648467 w 1740780"/>
              <a:gd name="connsiteY259" fmla="*/ 188946 h 4421563"/>
              <a:gd name="connsiteX260" fmla="*/ 680639 w 1740780"/>
              <a:gd name="connsiteY260" fmla="*/ 89958 h 4421563"/>
              <a:gd name="connsiteX261" fmla="*/ 737557 w 1740780"/>
              <a:gd name="connsiteY261" fmla="*/ 39226 h 4421563"/>
              <a:gd name="connsiteX262" fmla="*/ 808086 w 1740780"/>
              <a:gd name="connsiteY262" fmla="*/ 24378 h 4421563"/>
              <a:gd name="connsiteX263" fmla="*/ 871191 w 1740780"/>
              <a:gd name="connsiteY263"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28736 w 1740780"/>
              <a:gd name="connsiteY56" fmla="*/ 1454779 h 4421563"/>
              <a:gd name="connsiteX57" fmla="*/ 1226725 w 1740780"/>
              <a:gd name="connsiteY57" fmla="*/ 1419062 h 4421563"/>
              <a:gd name="connsiteX58" fmla="*/ 1143381 w 1740780"/>
              <a:gd name="connsiteY58" fmla="*/ 1440493 h 4421563"/>
              <a:gd name="connsiteX59" fmla="*/ 1138248 w 1740780"/>
              <a:gd name="connsiteY59" fmla="*/ 1457160 h 4421563"/>
              <a:gd name="connsiteX60" fmla="*/ 1228736 w 1740780"/>
              <a:gd name="connsiteY60" fmla="*/ 1454779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1007279 w 1740780"/>
              <a:gd name="connsiteY71" fmla="*/ 1490499 h 4421563"/>
              <a:gd name="connsiteX72" fmla="*/ 1010242 w 1740780"/>
              <a:gd name="connsiteY72" fmla="*/ 1459029 h 4421563"/>
              <a:gd name="connsiteX73" fmla="*/ 1041688 w 1740780"/>
              <a:gd name="connsiteY73" fmla="*/ 1439665 h 4421563"/>
              <a:gd name="connsiteX74" fmla="*/ 1038606 w 1740780"/>
              <a:gd name="connsiteY74" fmla="*/ 1423823 h 4421563"/>
              <a:gd name="connsiteX75" fmla="*/ 1102900 w 1740780"/>
              <a:gd name="connsiteY75" fmla="*/ 1400011 h 4421563"/>
              <a:gd name="connsiteX76" fmla="*/ 1164811 w 1740780"/>
              <a:gd name="connsiteY76" fmla="*/ 1364293 h 4421563"/>
              <a:gd name="connsiteX77" fmla="*/ 1231522 w 1740780"/>
              <a:gd name="connsiteY77" fmla="*/ 1358115 h 4421563"/>
              <a:gd name="connsiteX78" fmla="*/ 1138247 w 1740780"/>
              <a:gd name="connsiteY78" fmla="*/ 826131 h 4421563"/>
              <a:gd name="connsiteX79" fmla="*/ 1112475 w 1740780"/>
              <a:gd name="connsiteY79" fmla="*/ 290409 h 4421563"/>
              <a:gd name="connsiteX80" fmla="*/ 1116187 w 1740780"/>
              <a:gd name="connsiteY80" fmla="*/ 305257 h 4421563"/>
              <a:gd name="connsiteX81" fmla="*/ 1116187 w 1740780"/>
              <a:gd name="connsiteY81" fmla="*/ 295358 h 4421563"/>
              <a:gd name="connsiteX82" fmla="*/ 1112475 w 1740780"/>
              <a:gd name="connsiteY82" fmla="*/ 290409 h 4421563"/>
              <a:gd name="connsiteX83" fmla="*/ 871191 w 1740780"/>
              <a:gd name="connsiteY83" fmla="*/ 868 h 4421563"/>
              <a:gd name="connsiteX84" fmla="*/ 949144 w 1740780"/>
              <a:gd name="connsiteY84" fmla="*/ 24378 h 4421563"/>
              <a:gd name="connsiteX85" fmla="*/ 999876 w 1740780"/>
              <a:gd name="connsiteY85" fmla="*/ 62736 h 4421563"/>
              <a:gd name="connsiteX86" fmla="*/ 1035759 w 1740780"/>
              <a:gd name="connsiteY86" fmla="*/ 99857 h 4421563"/>
              <a:gd name="connsiteX87" fmla="*/ 1045658 w 1740780"/>
              <a:gd name="connsiteY87" fmla="*/ 120892 h 4421563"/>
              <a:gd name="connsiteX88" fmla="*/ 1095152 w 1740780"/>
              <a:gd name="connsiteY88" fmla="*/ 185234 h 4421563"/>
              <a:gd name="connsiteX89" fmla="*/ 1106288 w 1740780"/>
              <a:gd name="connsiteY89" fmla="*/ 218642 h 4421563"/>
              <a:gd name="connsiteX90" fmla="*/ 1093915 w 1740780"/>
              <a:gd name="connsiteY90" fmla="*/ 187709 h 4421563"/>
              <a:gd name="connsiteX91" fmla="*/ 1107526 w 1740780"/>
              <a:gd name="connsiteY91" fmla="*/ 248339 h 4421563"/>
              <a:gd name="connsiteX92" fmla="*/ 1093915 w 1740780"/>
              <a:gd name="connsiteY92" fmla="*/ 198845 h 4421563"/>
              <a:gd name="connsiteX93" fmla="*/ 1076592 w 1740780"/>
              <a:gd name="connsiteY93" fmla="*/ 183997 h 4421563"/>
              <a:gd name="connsiteX94" fmla="*/ 1097627 w 1740780"/>
              <a:gd name="connsiteY94" fmla="*/ 228541 h 4421563"/>
              <a:gd name="connsiteX95" fmla="*/ 1110000 w 1740780"/>
              <a:gd name="connsiteY95" fmla="*/ 273086 h 4421563"/>
              <a:gd name="connsiteX96" fmla="*/ 1127323 w 1740780"/>
              <a:gd name="connsiteY96" fmla="*/ 306494 h 4421563"/>
              <a:gd name="connsiteX97" fmla="*/ 1117424 w 1740780"/>
              <a:gd name="connsiteY97" fmla="*/ 316393 h 4421563"/>
              <a:gd name="connsiteX98" fmla="*/ 1117424 w 1740780"/>
              <a:gd name="connsiteY98" fmla="*/ 333716 h 4421563"/>
              <a:gd name="connsiteX99" fmla="*/ 1117424 w 1740780"/>
              <a:gd name="connsiteY99" fmla="*/ 354751 h 4421563"/>
              <a:gd name="connsiteX100" fmla="*/ 1134747 w 1740780"/>
              <a:gd name="connsiteY100" fmla="*/ 438891 h 4421563"/>
              <a:gd name="connsiteX101" fmla="*/ 1158257 w 1740780"/>
              <a:gd name="connsiteY101" fmla="*/ 579950 h 4421563"/>
              <a:gd name="connsiteX102" fmla="*/ 1237448 w 1740780"/>
              <a:gd name="connsiteY102" fmla="*/ 692549 h 4421563"/>
              <a:gd name="connsiteX103" fmla="*/ 1299315 w 1740780"/>
              <a:gd name="connsiteY103" fmla="*/ 737093 h 4421563"/>
              <a:gd name="connsiteX104" fmla="*/ 1337673 w 1740780"/>
              <a:gd name="connsiteY104" fmla="*/ 737093 h 4421563"/>
              <a:gd name="connsiteX105" fmla="*/ 1379743 w 1740780"/>
              <a:gd name="connsiteY105" fmla="*/ 749467 h 4421563"/>
              <a:gd name="connsiteX106" fmla="*/ 1428000 w 1740780"/>
              <a:gd name="connsiteY106" fmla="*/ 738331 h 4421563"/>
              <a:gd name="connsiteX107" fmla="*/ 1550498 w 1740780"/>
              <a:gd name="connsiteY107" fmla="*/ 780401 h 4421563"/>
              <a:gd name="connsiteX108" fmla="*/ 1629689 w 1740780"/>
              <a:gd name="connsiteY108" fmla="*/ 833607 h 4421563"/>
              <a:gd name="connsiteX109" fmla="*/ 1642062 w 1740780"/>
              <a:gd name="connsiteY109" fmla="*/ 852167 h 4421563"/>
              <a:gd name="connsiteX110" fmla="*/ 1612366 w 1740780"/>
              <a:gd name="connsiteY110" fmla="*/ 915272 h 4421563"/>
              <a:gd name="connsiteX111" fmla="*/ 1634638 w 1740780"/>
              <a:gd name="connsiteY111" fmla="*/ 927646 h 4421563"/>
              <a:gd name="connsiteX112" fmla="*/ 1649486 w 1740780"/>
              <a:gd name="connsiteY112" fmla="*/ 949918 h 4421563"/>
              <a:gd name="connsiteX113" fmla="*/ 1637113 w 1740780"/>
              <a:gd name="connsiteY113" fmla="*/ 1010548 h 4421563"/>
              <a:gd name="connsiteX114" fmla="*/ 1603704 w 1740780"/>
              <a:gd name="connsiteY114" fmla="*/ 1069941 h 4421563"/>
              <a:gd name="connsiteX115" fmla="*/ 1637113 w 1740780"/>
              <a:gd name="connsiteY115" fmla="*/ 1227085 h 4421563"/>
              <a:gd name="connsiteX116" fmla="*/ 1674233 w 1740780"/>
              <a:gd name="connsiteY116" fmla="*/ 1426300 h 4421563"/>
              <a:gd name="connsiteX117" fmla="*/ 1697743 w 1740780"/>
              <a:gd name="connsiteY117" fmla="*/ 1543849 h 4421563"/>
              <a:gd name="connsiteX118" fmla="*/ 1681657 w 1740780"/>
              <a:gd name="connsiteY118" fmla="*/ 1595818 h 4421563"/>
              <a:gd name="connsiteX119" fmla="*/ 1644537 w 1740780"/>
              <a:gd name="connsiteY119" fmla="*/ 1629226 h 4421563"/>
              <a:gd name="connsiteX120" fmla="*/ 1618552 w 1740780"/>
              <a:gd name="connsiteY120" fmla="*/ 1630463 h 4421563"/>
              <a:gd name="connsiteX121" fmla="*/ 1586381 w 1740780"/>
              <a:gd name="connsiteY121" fmla="*/ 1639125 h 4421563"/>
              <a:gd name="connsiteX122" fmla="*/ 1560397 w 1740780"/>
              <a:gd name="connsiteY122" fmla="*/ 1645312 h 4421563"/>
              <a:gd name="connsiteX123" fmla="*/ 1562872 w 1740780"/>
              <a:gd name="connsiteY123" fmla="*/ 1677483 h 4421563"/>
              <a:gd name="connsiteX124" fmla="*/ 1601229 w 1740780"/>
              <a:gd name="connsiteY124" fmla="*/ 1705942 h 4421563"/>
              <a:gd name="connsiteX125" fmla="*/ 1582669 w 1740780"/>
              <a:gd name="connsiteY125" fmla="*/ 1736876 h 4421563"/>
              <a:gd name="connsiteX126" fmla="*/ 1564109 w 1740780"/>
              <a:gd name="connsiteY126" fmla="*/ 1745537 h 4421563"/>
              <a:gd name="connsiteX127" fmla="*/ 1561634 w 1740780"/>
              <a:gd name="connsiteY127" fmla="*/ 1766572 h 4421563"/>
              <a:gd name="connsiteX128" fmla="*/ 1543074 w 1740780"/>
              <a:gd name="connsiteY128" fmla="*/ 1777708 h 4421563"/>
              <a:gd name="connsiteX129" fmla="*/ 1509665 w 1740780"/>
              <a:gd name="connsiteY129" fmla="*/ 1771522 h 4421563"/>
              <a:gd name="connsiteX130" fmla="*/ 1502241 w 1740780"/>
              <a:gd name="connsiteY130" fmla="*/ 1777708 h 4421563"/>
              <a:gd name="connsiteX131" fmla="*/ 1488630 w 1740780"/>
              <a:gd name="connsiteY131" fmla="*/ 1786370 h 4421563"/>
              <a:gd name="connsiteX132" fmla="*/ 1551735 w 1740780"/>
              <a:gd name="connsiteY132" fmla="*/ 1864323 h 4421563"/>
              <a:gd name="connsiteX133" fmla="*/ 1582669 w 1740780"/>
              <a:gd name="connsiteY133" fmla="*/ 1979397 h 4421563"/>
              <a:gd name="connsiteX134" fmla="*/ 1582669 w 1740780"/>
              <a:gd name="connsiteY134" fmla="*/ 2079622 h 4421563"/>
              <a:gd name="connsiteX135" fmla="*/ 1592568 w 1740780"/>
              <a:gd name="connsiteY135" fmla="*/ 2119218 h 4421563"/>
              <a:gd name="connsiteX136" fmla="*/ 1607416 w 1740780"/>
              <a:gd name="connsiteY136" fmla="*/ 2163763 h 4421563"/>
              <a:gd name="connsiteX137" fmla="*/ 1609891 w 1740780"/>
              <a:gd name="connsiteY137" fmla="*/ 2197171 h 4421563"/>
              <a:gd name="connsiteX138" fmla="*/ 1621027 w 1740780"/>
              <a:gd name="connsiteY138" fmla="*/ 2219443 h 4421563"/>
              <a:gd name="connsiteX139" fmla="*/ 1633401 w 1740780"/>
              <a:gd name="connsiteY139" fmla="*/ 2267700 h 4421563"/>
              <a:gd name="connsiteX140" fmla="*/ 1653198 w 1740780"/>
              <a:gd name="connsiteY140" fmla="*/ 2319669 h 4421563"/>
              <a:gd name="connsiteX141" fmla="*/ 1664334 w 1740780"/>
              <a:gd name="connsiteY141" fmla="*/ 2374113 h 4421563"/>
              <a:gd name="connsiteX142" fmla="*/ 1687844 w 1740780"/>
              <a:gd name="connsiteY142" fmla="*/ 2438455 h 4421563"/>
              <a:gd name="connsiteX143" fmla="*/ 1702692 w 1740780"/>
              <a:gd name="connsiteY143" fmla="*/ 2500323 h 4421563"/>
              <a:gd name="connsiteX144" fmla="*/ 1710116 w 1740780"/>
              <a:gd name="connsiteY144" fmla="*/ 2528782 h 4421563"/>
              <a:gd name="connsiteX145" fmla="*/ 1712591 w 1740780"/>
              <a:gd name="connsiteY145" fmla="*/ 2569614 h 4421563"/>
              <a:gd name="connsiteX146" fmla="*/ 1736101 w 1740780"/>
              <a:gd name="connsiteY146" fmla="*/ 2643856 h 4421563"/>
              <a:gd name="connsiteX147" fmla="*/ 1731151 w 1740780"/>
              <a:gd name="connsiteY147" fmla="*/ 2690875 h 4421563"/>
              <a:gd name="connsiteX148" fmla="*/ 1629689 w 1740780"/>
              <a:gd name="connsiteY148" fmla="*/ 2720571 h 4421563"/>
              <a:gd name="connsiteX149" fmla="*/ 1492342 w 1740780"/>
              <a:gd name="connsiteY149" fmla="*/ 2747793 h 4421563"/>
              <a:gd name="connsiteX150" fmla="*/ 1468833 w 1740780"/>
              <a:gd name="connsiteY150" fmla="*/ 2906174 h 4421563"/>
              <a:gd name="connsiteX151" fmla="*/ 1450272 w 1740780"/>
              <a:gd name="connsiteY151" fmla="*/ 3086828 h 4421563"/>
              <a:gd name="connsiteX152" fmla="*/ 1456459 w 1740780"/>
              <a:gd name="connsiteY152" fmla="*/ 3201902 h 4421563"/>
              <a:gd name="connsiteX153" fmla="*/ 1462646 w 1740780"/>
              <a:gd name="connsiteY153" fmla="*/ 3273668 h 4421563"/>
              <a:gd name="connsiteX154" fmla="*/ 1439136 w 1740780"/>
              <a:gd name="connsiteY154" fmla="*/ 3443186 h 4421563"/>
              <a:gd name="connsiteX155" fmla="*/ 1373556 w 1740780"/>
              <a:gd name="connsiteY155" fmla="*/ 3674571 h 4421563"/>
              <a:gd name="connsiteX156" fmla="*/ 1273331 w 1740780"/>
              <a:gd name="connsiteY156" fmla="*/ 3923279 h 4421563"/>
              <a:gd name="connsiteX157" fmla="*/ 1227549 w 1740780"/>
              <a:gd name="connsiteY157" fmla="*/ 4030928 h 4421563"/>
              <a:gd name="connsiteX158" fmla="*/ 1232498 w 1740780"/>
              <a:gd name="connsiteY158" fmla="*/ 4048251 h 4421563"/>
              <a:gd name="connsiteX159" fmla="*/ 1226311 w 1740780"/>
              <a:gd name="connsiteY159" fmla="*/ 4094033 h 4421563"/>
              <a:gd name="connsiteX160" fmla="*/ 1263432 w 1740780"/>
              <a:gd name="connsiteY160" fmla="*/ 4126205 h 4421563"/>
              <a:gd name="connsiteX161" fmla="*/ 1288179 w 1740780"/>
              <a:gd name="connsiteY161" fmla="*/ 4189310 h 4421563"/>
              <a:gd name="connsiteX162" fmla="*/ 1284467 w 1740780"/>
              <a:gd name="connsiteY162" fmla="*/ 4204158 h 4421563"/>
              <a:gd name="connsiteX163" fmla="*/ 1274568 w 1740780"/>
              <a:gd name="connsiteY163" fmla="*/ 4207870 h 4421563"/>
              <a:gd name="connsiteX164" fmla="*/ 1295603 w 1740780"/>
              <a:gd name="connsiteY164" fmla="*/ 4238804 h 4421563"/>
              <a:gd name="connsiteX165" fmla="*/ 1315401 w 1740780"/>
              <a:gd name="connsiteY165" fmla="*/ 4295722 h 4421563"/>
              <a:gd name="connsiteX166" fmla="*/ 1315401 w 1740780"/>
              <a:gd name="connsiteY166" fmla="*/ 4353878 h 4421563"/>
              <a:gd name="connsiteX167" fmla="*/ 1290654 w 1740780"/>
              <a:gd name="connsiteY167" fmla="*/ 4410796 h 4421563"/>
              <a:gd name="connsiteX168" fmla="*/ 1168156 w 1740780"/>
              <a:gd name="connsiteY168" fmla="*/ 4418220 h 4421563"/>
              <a:gd name="connsiteX169" fmla="*/ 1079066 w 1740780"/>
              <a:gd name="connsiteY169" fmla="*/ 4414508 h 4421563"/>
              <a:gd name="connsiteX170" fmla="*/ 1054319 w 1740780"/>
              <a:gd name="connsiteY170" fmla="*/ 4378625 h 4421563"/>
              <a:gd name="connsiteX171" fmla="*/ 1043183 w 1740780"/>
              <a:gd name="connsiteY171" fmla="*/ 4340267 h 4421563"/>
              <a:gd name="connsiteX172" fmla="*/ 1028335 w 1740780"/>
              <a:gd name="connsiteY172" fmla="*/ 4378625 h 4421563"/>
              <a:gd name="connsiteX173" fmla="*/ 987502 w 1740780"/>
              <a:gd name="connsiteY173" fmla="*/ 4410796 h 4421563"/>
              <a:gd name="connsiteX174" fmla="*/ 871191 w 1740780"/>
              <a:gd name="connsiteY174" fmla="*/ 4412033 h 4421563"/>
              <a:gd name="connsiteX175" fmla="*/ 792000 w 1740780"/>
              <a:gd name="connsiteY175" fmla="*/ 4374913 h 4421563"/>
              <a:gd name="connsiteX176" fmla="*/ 773440 w 1740780"/>
              <a:gd name="connsiteY176" fmla="*/ 4300672 h 4421563"/>
              <a:gd name="connsiteX177" fmla="*/ 788288 w 1740780"/>
              <a:gd name="connsiteY177" fmla="*/ 4242516 h 4421563"/>
              <a:gd name="connsiteX178" fmla="*/ 805611 w 1740780"/>
              <a:gd name="connsiteY178" fmla="*/ 4173224 h 4421563"/>
              <a:gd name="connsiteX179" fmla="*/ 799425 w 1740780"/>
              <a:gd name="connsiteY179" fmla="*/ 4141053 h 4421563"/>
              <a:gd name="connsiteX180" fmla="*/ 821697 w 1740780"/>
              <a:gd name="connsiteY180" fmla="*/ 4103932 h 4421563"/>
              <a:gd name="connsiteX181" fmla="*/ 820460 w 1740780"/>
              <a:gd name="connsiteY181" fmla="*/ 4069286 h 4421563"/>
              <a:gd name="connsiteX182" fmla="*/ 850156 w 1740780"/>
              <a:gd name="connsiteY182" fmla="*/ 4022267 h 4421563"/>
              <a:gd name="connsiteX183" fmla="*/ 866242 w 1740780"/>
              <a:gd name="connsiteY183" fmla="*/ 4002469 h 4421563"/>
              <a:gd name="connsiteX184" fmla="*/ 863767 w 1740780"/>
              <a:gd name="connsiteY184" fmla="*/ 3940602 h 4421563"/>
              <a:gd name="connsiteX185" fmla="*/ 879852 w 1740780"/>
              <a:gd name="connsiteY185" fmla="*/ 3904718 h 4421563"/>
              <a:gd name="connsiteX186" fmla="*/ 882327 w 1740780"/>
              <a:gd name="connsiteY186" fmla="*/ 3842851 h 4421563"/>
              <a:gd name="connsiteX187" fmla="*/ 869954 w 1740780"/>
              <a:gd name="connsiteY187" fmla="*/ 3647349 h 4421563"/>
              <a:gd name="connsiteX188" fmla="*/ 892226 w 1740780"/>
              <a:gd name="connsiteY188" fmla="*/ 3381318 h 4421563"/>
              <a:gd name="connsiteX189" fmla="*/ 950382 w 1740780"/>
              <a:gd name="connsiteY189" fmla="*/ 3235310 h 4421563"/>
              <a:gd name="connsiteX190" fmla="*/ 982553 w 1740780"/>
              <a:gd name="connsiteY190" fmla="*/ 3166019 h 4421563"/>
              <a:gd name="connsiteX191" fmla="*/ 961518 w 1740780"/>
              <a:gd name="connsiteY191" fmla="*/ 3049707 h 4421563"/>
              <a:gd name="connsiteX192" fmla="*/ 895938 w 1740780"/>
              <a:gd name="connsiteY192" fmla="*/ 2870291 h 4421563"/>
              <a:gd name="connsiteX193" fmla="*/ 857580 w 1740780"/>
              <a:gd name="connsiteY193" fmla="*/ 2773778 h 4421563"/>
              <a:gd name="connsiteX194" fmla="*/ 829121 w 1740780"/>
              <a:gd name="connsiteY194" fmla="*/ 2775015 h 4421563"/>
              <a:gd name="connsiteX195" fmla="*/ 816747 w 1740780"/>
              <a:gd name="connsiteY195" fmla="*/ 2766353 h 4421563"/>
              <a:gd name="connsiteX196" fmla="*/ 817985 w 1740780"/>
              <a:gd name="connsiteY196" fmla="*/ 2760167 h 4421563"/>
              <a:gd name="connsiteX197" fmla="*/ 810561 w 1740780"/>
              <a:gd name="connsiteY197" fmla="*/ 2750268 h 4421563"/>
              <a:gd name="connsiteX198" fmla="*/ 811798 w 1740780"/>
              <a:gd name="connsiteY198" fmla="*/ 2740369 h 4421563"/>
              <a:gd name="connsiteX199" fmla="*/ 808086 w 1740780"/>
              <a:gd name="connsiteY199" fmla="*/ 2731708 h 4421563"/>
              <a:gd name="connsiteX200" fmla="*/ 788288 w 1740780"/>
              <a:gd name="connsiteY200" fmla="*/ 2734182 h 4421563"/>
              <a:gd name="connsiteX201" fmla="*/ 772203 w 1740780"/>
              <a:gd name="connsiteY201" fmla="*/ 2740369 h 4421563"/>
              <a:gd name="connsiteX202" fmla="*/ 759829 w 1740780"/>
              <a:gd name="connsiteY202" fmla="*/ 2766353 h 4421563"/>
              <a:gd name="connsiteX203" fmla="*/ 748693 w 1740780"/>
              <a:gd name="connsiteY203" fmla="*/ 2783677 h 4421563"/>
              <a:gd name="connsiteX204" fmla="*/ 736320 w 1740780"/>
              <a:gd name="connsiteY204" fmla="*/ 2814610 h 4421563"/>
              <a:gd name="connsiteX205" fmla="*/ 715285 w 1740780"/>
              <a:gd name="connsiteY205" fmla="*/ 2867816 h 4421563"/>
              <a:gd name="connsiteX206" fmla="*/ 712810 w 1740780"/>
              <a:gd name="connsiteY206" fmla="*/ 2885139 h 4421563"/>
              <a:gd name="connsiteX207" fmla="*/ 707860 w 1740780"/>
              <a:gd name="connsiteY207" fmla="*/ 2893801 h 4421563"/>
              <a:gd name="connsiteX208" fmla="*/ 706623 w 1740780"/>
              <a:gd name="connsiteY208" fmla="*/ 2911124 h 4421563"/>
              <a:gd name="connsiteX209" fmla="*/ 696724 w 1740780"/>
              <a:gd name="connsiteY209" fmla="*/ 2917310 h 4421563"/>
              <a:gd name="connsiteX210" fmla="*/ 558140 w 1740780"/>
              <a:gd name="connsiteY210" fmla="*/ 2907412 h 4421563"/>
              <a:gd name="connsiteX211" fmla="*/ 419556 w 1740780"/>
              <a:gd name="connsiteY211" fmla="*/ 2888852 h 4421563"/>
              <a:gd name="connsiteX212" fmla="*/ 392334 w 1740780"/>
              <a:gd name="connsiteY212" fmla="*/ 2883902 h 4421563"/>
              <a:gd name="connsiteX213" fmla="*/ 361401 w 1740780"/>
              <a:gd name="connsiteY213" fmla="*/ 2860392 h 4421563"/>
              <a:gd name="connsiteX214" fmla="*/ 320568 w 1740780"/>
              <a:gd name="connsiteY214" fmla="*/ 2838120 h 4421563"/>
              <a:gd name="connsiteX215" fmla="*/ 264887 w 1740780"/>
              <a:gd name="connsiteY215" fmla="*/ 2755217 h 4421563"/>
              <a:gd name="connsiteX216" fmla="*/ 153525 w 1740780"/>
              <a:gd name="connsiteY216" fmla="*/ 2584463 h 4421563"/>
              <a:gd name="connsiteX217" fmla="*/ 58249 w 1740780"/>
              <a:gd name="connsiteY217" fmla="*/ 2433506 h 4421563"/>
              <a:gd name="connsiteX218" fmla="*/ 14942 w 1740780"/>
              <a:gd name="connsiteY218" fmla="*/ 2353078 h 4421563"/>
              <a:gd name="connsiteX219" fmla="*/ 93 w 1740780"/>
              <a:gd name="connsiteY219" fmla="*/ 2280074 h 4421563"/>
              <a:gd name="connsiteX220" fmla="*/ 24840 w 1740780"/>
              <a:gd name="connsiteY220" fmla="*/ 2229342 h 4421563"/>
              <a:gd name="connsiteX221" fmla="*/ 55774 w 1740780"/>
              <a:gd name="connsiteY221" fmla="*/ 2215731 h 4421563"/>
              <a:gd name="connsiteX222" fmla="*/ 80521 w 1740780"/>
              <a:gd name="connsiteY222" fmla="*/ 2189747 h 4421563"/>
              <a:gd name="connsiteX223" fmla="*/ 102794 w 1740780"/>
              <a:gd name="connsiteY223" fmla="*/ 2174899 h 4421563"/>
              <a:gd name="connsiteX224" fmla="*/ 183222 w 1740780"/>
              <a:gd name="connsiteY224" fmla="*/ 2101895 h 4421563"/>
              <a:gd name="connsiteX225" fmla="*/ 272311 w 1740780"/>
              <a:gd name="connsiteY225" fmla="*/ 2028891 h 4421563"/>
              <a:gd name="connsiteX226" fmla="*/ 266124 w 1740780"/>
              <a:gd name="connsiteY226" fmla="*/ 1991770 h 4421563"/>
              <a:gd name="connsiteX227" fmla="*/ 350264 w 1740780"/>
              <a:gd name="connsiteY227" fmla="*/ 1844525 h 4421563"/>
              <a:gd name="connsiteX228" fmla="*/ 450490 w 1740780"/>
              <a:gd name="connsiteY228" fmla="*/ 1714603 h 4421563"/>
              <a:gd name="connsiteX229" fmla="*/ 457914 w 1740780"/>
              <a:gd name="connsiteY229" fmla="*/ 1702230 h 4421563"/>
              <a:gd name="connsiteX230" fmla="*/ 462863 w 1740780"/>
              <a:gd name="connsiteY230" fmla="*/ 1670059 h 4421563"/>
              <a:gd name="connsiteX231" fmla="*/ 456677 w 1740780"/>
              <a:gd name="connsiteY231" fmla="*/ 1571070 h 4421563"/>
              <a:gd name="connsiteX232" fmla="*/ 456677 w 1740780"/>
              <a:gd name="connsiteY232" fmla="*/ 1385467 h 4421563"/>
              <a:gd name="connsiteX233" fmla="*/ 461626 w 1740780"/>
              <a:gd name="connsiteY233" fmla="*/ 1314937 h 4421563"/>
              <a:gd name="connsiteX234" fmla="*/ 426980 w 1740780"/>
              <a:gd name="connsiteY234" fmla="*/ 1277817 h 4421563"/>
              <a:gd name="connsiteX235" fmla="*/ 386148 w 1740780"/>
              <a:gd name="connsiteY235" fmla="*/ 1241933 h 4421563"/>
              <a:gd name="connsiteX236" fmla="*/ 377486 w 1740780"/>
              <a:gd name="connsiteY236" fmla="*/ 1224610 h 4421563"/>
              <a:gd name="connsiteX237" fmla="*/ 407183 w 1740780"/>
              <a:gd name="connsiteY237" fmla="*/ 1139233 h 4421563"/>
              <a:gd name="connsiteX238" fmla="*/ 435642 w 1740780"/>
              <a:gd name="connsiteY238" fmla="*/ 1074891 h 4421563"/>
              <a:gd name="connsiteX239" fmla="*/ 445541 w 1740780"/>
              <a:gd name="connsiteY239" fmla="*/ 1016735 h 4421563"/>
              <a:gd name="connsiteX240" fmla="*/ 471525 w 1740780"/>
              <a:gd name="connsiteY240" fmla="*/ 962292 h 4421563"/>
              <a:gd name="connsiteX241" fmla="*/ 482661 w 1740780"/>
              <a:gd name="connsiteY241" fmla="*/ 940019 h 4421563"/>
              <a:gd name="connsiteX242" fmla="*/ 497509 w 1740780"/>
              <a:gd name="connsiteY242" fmla="*/ 926408 h 4421563"/>
              <a:gd name="connsiteX243" fmla="*/ 517307 w 1740780"/>
              <a:gd name="connsiteY243" fmla="*/ 906611 h 4421563"/>
              <a:gd name="connsiteX244" fmla="*/ 537105 w 1740780"/>
              <a:gd name="connsiteY244" fmla="*/ 899187 h 4421563"/>
              <a:gd name="connsiteX245" fmla="*/ 544529 w 1740780"/>
              <a:gd name="connsiteY245" fmla="*/ 889288 h 4421563"/>
              <a:gd name="connsiteX246" fmla="*/ 569276 w 1740780"/>
              <a:gd name="connsiteY246" fmla="*/ 883101 h 4421563"/>
              <a:gd name="connsiteX247" fmla="*/ 590311 w 1740780"/>
              <a:gd name="connsiteY247" fmla="*/ 863303 h 4421563"/>
              <a:gd name="connsiteX248" fmla="*/ 636094 w 1740780"/>
              <a:gd name="connsiteY248" fmla="*/ 863303 h 4421563"/>
              <a:gd name="connsiteX249" fmla="*/ 652180 w 1740780"/>
              <a:gd name="connsiteY249" fmla="*/ 867015 h 4421563"/>
              <a:gd name="connsiteX250" fmla="*/ 658366 w 1740780"/>
              <a:gd name="connsiteY250" fmla="*/ 862066 h 4421563"/>
              <a:gd name="connsiteX251" fmla="*/ 668265 w 1740780"/>
              <a:gd name="connsiteY251" fmla="*/ 854642 h 4421563"/>
              <a:gd name="connsiteX252" fmla="*/ 667028 w 1740780"/>
              <a:gd name="connsiteY252" fmla="*/ 724720 h 4421563"/>
              <a:gd name="connsiteX253" fmla="*/ 683113 w 1740780"/>
              <a:gd name="connsiteY253" fmla="*/ 566339 h 4421563"/>
              <a:gd name="connsiteX254" fmla="*/ 681876 w 1740780"/>
              <a:gd name="connsiteY254" fmla="*/ 480961 h 4421563"/>
              <a:gd name="connsiteX255" fmla="*/ 669502 w 1740780"/>
              <a:gd name="connsiteY255" fmla="*/ 525506 h 4421563"/>
              <a:gd name="connsiteX256" fmla="*/ 684351 w 1740780"/>
              <a:gd name="connsiteY256" fmla="*/ 453739 h 4421563"/>
              <a:gd name="connsiteX257" fmla="*/ 673215 w 1740780"/>
              <a:gd name="connsiteY257" fmla="*/ 420331 h 4421563"/>
              <a:gd name="connsiteX258" fmla="*/ 667028 w 1740780"/>
              <a:gd name="connsiteY258" fmla="*/ 373312 h 4421563"/>
              <a:gd name="connsiteX259" fmla="*/ 648467 w 1740780"/>
              <a:gd name="connsiteY259" fmla="*/ 188946 h 4421563"/>
              <a:gd name="connsiteX260" fmla="*/ 680639 w 1740780"/>
              <a:gd name="connsiteY260" fmla="*/ 89958 h 4421563"/>
              <a:gd name="connsiteX261" fmla="*/ 737557 w 1740780"/>
              <a:gd name="connsiteY261" fmla="*/ 39226 h 4421563"/>
              <a:gd name="connsiteX262" fmla="*/ 808086 w 1740780"/>
              <a:gd name="connsiteY262" fmla="*/ 24378 h 4421563"/>
              <a:gd name="connsiteX263" fmla="*/ 871191 w 1740780"/>
              <a:gd name="connsiteY263"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28736 w 1740780"/>
              <a:gd name="connsiteY56" fmla="*/ 1454779 h 4421563"/>
              <a:gd name="connsiteX57" fmla="*/ 1226725 w 1740780"/>
              <a:gd name="connsiteY57" fmla="*/ 1419062 h 4421563"/>
              <a:gd name="connsiteX58" fmla="*/ 1143381 w 1740780"/>
              <a:gd name="connsiteY58" fmla="*/ 1440493 h 4421563"/>
              <a:gd name="connsiteX59" fmla="*/ 1138248 w 1740780"/>
              <a:gd name="connsiteY59" fmla="*/ 1457160 h 4421563"/>
              <a:gd name="connsiteX60" fmla="*/ 1228736 w 1740780"/>
              <a:gd name="connsiteY60" fmla="*/ 1454779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1007279 w 1740780"/>
              <a:gd name="connsiteY71" fmla="*/ 1490499 h 4421563"/>
              <a:gd name="connsiteX72" fmla="*/ 1010242 w 1740780"/>
              <a:gd name="connsiteY72" fmla="*/ 1459029 h 4421563"/>
              <a:gd name="connsiteX73" fmla="*/ 1038606 w 1740780"/>
              <a:gd name="connsiteY73" fmla="*/ 1423823 h 4421563"/>
              <a:gd name="connsiteX74" fmla="*/ 1102900 w 1740780"/>
              <a:gd name="connsiteY74" fmla="*/ 1400011 h 4421563"/>
              <a:gd name="connsiteX75" fmla="*/ 1164811 w 1740780"/>
              <a:gd name="connsiteY75" fmla="*/ 1364293 h 4421563"/>
              <a:gd name="connsiteX76" fmla="*/ 1231522 w 1740780"/>
              <a:gd name="connsiteY76" fmla="*/ 1358115 h 4421563"/>
              <a:gd name="connsiteX77" fmla="*/ 1138247 w 1740780"/>
              <a:gd name="connsiteY77" fmla="*/ 826131 h 4421563"/>
              <a:gd name="connsiteX78" fmla="*/ 1112475 w 1740780"/>
              <a:gd name="connsiteY78" fmla="*/ 290409 h 4421563"/>
              <a:gd name="connsiteX79" fmla="*/ 1116187 w 1740780"/>
              <a:gd name="connsiteY79" fmla="*/ 305257 h 4421563"/>
              <a:gd name="connsiteX80" fmla="*/ 1116187 w 1740780"/>
              <a:gd name="connsiteY80" fmla="*/ 295358 h 4421563"/>
              <a:gd name="connsiteX81" fmla="*/ 1112475 w 1740780"/>
              <a:gd name="connsiteY81" fmla="*/ 290409 h 4421563"/>
              <a:gd name="connsiteX82" fmla="*/ 871191 w 1740780"/>
              <a:gd name="connsiteY82" fmla="*/ 868 h 4421563"/>
              <a:gd name="connsiteX83" fmla="*/ 949144 w 1740780"/>
              <a:gd name="connsiteY83" fmla="*/ 24378 h 4421563"/>
              <a:gd name="connsiteX84" fmla="*/ 999876 w 1740780"/>
              <a:gd name="connsiteY84" fmla="*/ 62736 h 4421563"/>
              <a:gd name="connsiteX85" fmla="*/ 1035759 w 1740780"/>
              <a:gd name="connsiteY85" fmla="*/ 99857 h 4421563"/>
              <a:gd name="connsiteX86" fmla="*/ 1045658 w 1740780"/>
              <a:gd name="connsiteY86" fmla="*/ 120892 h 4421563"/>
              <a:gd name="connsiteX87" fmla="*/ 1095152 w 1740780"/>
              <a:gd name="connsiteY87" fmla="*/ 185234 h 4421563"/>
              <a:gd name="connsiteX88" fmla="*/ 1106288 w 1740780"/>
              <a:gd name="connsiteY88" fmla="*/ 218642 h 4421563"/>
              <a:gd name="connsiteX89" fmla="*/ 1093915 w 1740780"/>
              <a:gd name="connsiteY89" fmla="*/ 187709 h 4421563"/>
              <a:gd name="connsiteX90" fmla="*/ 1107526 w 1740780"/>
              <a:gd name="connsiteY90" fmla="*/ 248339 h 4421563"/>
              <a:gd name="connsiteX91" fmla="*/ 1093915 w 1740780"/>
              <a:gd name="connsiteY91" fmla="*/ 198845 h 4421563"/>
              <a:gd name="connsiteX92" fmla="*/ 1076592 w 1740780"/>
              <a:gd name="connsiteY92" fmla="*/ 183997 h 4421563"/>
              <a:gd name="connsiteX93" fmla="*/ 1097627 w 1740780"/>
              <a:gd name="connsiteY93" fmla="*/ 228541 h 4421563"/>
              <a:gd name="connsiteX94" fmla="*/ 1110000 w 1740780"/>
              <a:gd name="connsiteY94" fmla="*/ 273086 h 4421563"/>
              <a:gd name="connsiteX95" fmla="*/ 1127323 w 1740780"/>
              <a:gd name="connsiteY95" fmla="*/ 306494 h 4421563"/>
              <a:gd name="connsiteX96" fmla="*/ 1117424 w 1740780"/>
              <a:gd name="connsiteY96" fmla="*/ 316393 h 4421563"/>
              <a:gd name="connsiteX97" fmla="*/ 1117424 w 1740780"/>
              <a:gd name="connsiteY97" fmla="*/ 333716 h 4421563"/>
              <a:gd name="connsiteX98" fmla="*/ 1117424 w 1740780"/>
              <a:gd name="connsiteY98" fmla="*/ 354751 h 4421563"/>
              <a:gd name="connsiteX99" fmla="*/ 1134747 w 1740780"/>
              <a:gd name="connsiteY99" fmla="*/ 438891 h 4421563"/>
              <a:gd name="connsiteX100" fmla="*/ 1158257 w 1740780"/>
              <a:gd name="connsiteY100" fmla="*/ 579950 h 4421563"/>
              <a:gd name="connsiteX101" fmla="*/ 1237448 w 1740780"/>
              <a:gd name="connsiteY101" fmla="*/ 692549 h 4421563"/>
              <a:gd name="connsiteX102" fmla="*/ 1299315 w 1740780"/>
              <a:gd name="connsiteY102" fmla="*/ 737093 h 4421563"/>
              <a:gd name="connsiteX103" fmla="*/ 1337673 w 1740780"/>
              <a:gd name="connsiteY103" fmla="*/ 737093 h 4421563"/>
              <a:gd name="connsiteX104" fmla="*/ 1379743 w 1740780"/>
              <a:gd name="connsiteY104" fmla="*/ 749467 h 4421563"/>
              <a:gd name="connsiteX105" fmla="*/ 1428000 w 1740780"/>
              <a:gd name="connsiteY105" fmla="*/ 738331 h 4421563"/>
              <a:gd name="connsiteX106" fmla="*/ 1550498 w 1740780"/>
              <a:gd name="connsiteY106" fmla="*/ 780401 h 4421563"/>
              <a:gd name="connsiteX107" fmla="*/ 1629689 w 1740780"/>
              <a:gd name="connsiteY107" fmla="*/ 833607 h 4421563"/>
              <a:gd name="connsiteX108" fmla="*/ 1642062 w 1740780"/>
              <a:gd name="connsiteY108" fmla="*/ 852167 h 4421563"/>
              <a:gd name="connsiteX109" fmla="*/ 1612366 w 1740780"/>
              <a:gd name="connsiteY109" fmla="*/ 915272 h 4421563"/>
              <a:gd name="connsiteX110" fmla="*/ 1634638 w 1740780"/>
              <a:gd name="connsiteY110" fmla="*/ 927646 h 4421563"/>
              <a:gd name="connsiteX111" fmla="*/ 1649486 w 1740780"/>
              <a:gd name="connsiteY111" fmla="*/ 949918 h 4421563"/>
              <a:gd name="connsiteX112" fmla="*/ 1637113 w 1740780"/>
              <a:gd name="connsiteY112" fmla="*/ 1010548 h 4421563"/>
              <a:gd name="connsiteX113" fmla="*/ 1603704 w 1740780"/>
              <a:gd name="connsiteY113" fmla="*/ 1069941 h 4421563"/>
              <a:gd name="connsiteX114" fmla="*/ 1637113 w 1740780"/>
              <a:gd name="connsiteY114" fmla="*/ 1227085 h 4421563"/>
              <a:gd name="connsiteX115" fmla="*/ 1674233 w 1740780"/>
              <a:gd name="connsiteY115" fmla="*/ 1426300 h 4421563"/>
              <a:gd name="connsiteX116" fmla="*/ 1697743 w 1740780"/>
              <a:gd name="connsiteY116" fmla="*/ 1543849 h 4421563"/>
              <a:gd name="connsiteX117" fmla="*/ 1681657 w 1740780"/>
              <a:gd name="connsiteY117" fmla="*/ 1595818 h 4421563"/>
              <a:gd name="connsiteX118" fmla="*/ 1644537 w 1740780"/>
              <a:gd name="connsiteY118" fmla="*/ 1629226 h 4421563"/>
              <a:gd name="connsiteX119" fmla="*/ 1618552 w 1740780"/>
              <a:gd name="connsiteY119" fmla="*/ 1630463 h 4421563"/>
              <a:gd name="connsiteX120" fmla="*/ 1586381 w 1740780"/>
              <a:gd name="connsiteY120" fmla="*/ 1639125 h 4421563"/>
              <a:gd name="connsiteX121" fmla="*/ 1560397 w 1740780"/>
              <a:gd name="connsiteY121" fmla="*/ 1645312 h 4421563"/>
              <a:gd name="connsiteX122" fmla="*/ 1562872 w 1740780"/>
              <a:gd name="connsiteY122" fmla="*/ 1677483 h 4421563"/>
              <a:gd name="connsiteX123" fmla="*/ 1601229 w 1740780"/>
              <a:gd name="connsiteY123" fmla="*/ 1705942 h 4421563"/>
              <a:gd name="connsiteX124" fmla="*/ 1582669 w 1740780"/>
              <a:gd name="connsiteY124" fmla="*/ 1736876 h 4421563"/>
              <a:gd name="connsiteX125" fmla="*/ 1564109 w 1740780"/>
              <a:gd name="connsiteY125" fmla="*/ 1745537 h 4421563"/>
              <a:gd name="connsiteX126" fmla="*/ 1561634 w 1740780"/>
              <a:gd name="connsiteY126" fmla="*/ 1766572 h 4421563"/>
              <a:gd name="connsiteX127" fmla="*/ 1543074 w 1740780"/>
              <a:gd name="connsiteY127" fmla="*/ 1777708 h 4421563"/>
              <a:gd name="connsiteX128" fmla="*/ 1509665 w 1740780"/>
              <a:gd name="connsiteY128" fmla="*/ 1771522 h 4421563"/>
              <a:gd name="connsiteX129" fmla="*/ 1502241 w 1740780"/>
              <a:gd name="connsiteY129" fmla="*/ 1777708 h 4421563"/>
              <a:gd name="connsiteX130" fmla="*/ 1488630 w 1740780"/>
              <a:gd name="connsiteY130" fmla="*/ 1786370 h 4421563"/>
              <a:gd name="connsiteX131" fmla="*/ 1551735 w 1740780"/>
              <a:gd name="connsiteY131" fmla="*/ 1864323 h 4421563"/>
              <a:gd name="connsiteX132" fmla="*/ 1582669 w 1740780"/>
              <a:gd name="connsiteY132" fmla="*/ 1979397 h 4421563"/>
              <a:gd name="connsiteX133" fmla="*/ 1582669 w 1740780"/>
              <a:gd name="connsiteY133" fmla="*/ 2079622 h 4421563"/>
              <a:gd name="connsiteX134" fmla="*/ 1592568 w 1740780"/>
              <a:gd name="connsiteY134" fmla="*/ 2119218 h 4421563"/>
              <a:gd name="connsiteX135" fmla="*/ 1607416 w 1740780"/>
              <a:gd name="connsiteY135" fmla="*/ 2163763 h 4421563"/>
              <a:gd name="connsiteX136" fmla="*/ 1609891 w 1740780"/>
              <a:gd name="connsiteY136" fmla="*/ 2197171 h 4421563"/>
              <a:gd name="connsiteX137" fmla="*/ 1621027 w 1740780"/>
              <a:gd name="connsiteY137" fmla="*/ 2219443 h 4421563"/>
              <a:gd name="connsiteX138" fmla="*/ 1633401 w 1740780"/>
              <a:gd name="connsiteY138" fmla="*/ 2267700 h 4421563"/>
              <a:gd name="connsiteX139" fmla="*/ 1653198 w 1740780"/>
              <a:gd name="connsiteY139" fmla="*/ 2319669 h 4421563"/>
              <a:gd name="connsiteX140" fmla="*/ 1664334 w 1740780"/>
              <a:gd name="connsiteY140" fmla="*/ 2374113 h 4421563"/>
              <a:gd name="connsiteX141" fmla="*/ 1687844 w 1740780"/>
              <a:gd name="connsiteY141" fmla="*/ 2438455 h 4421563"/>
              <a:gd name="connsiteX142" fmla="*/ 1702692 w 1740780"/>
              <a:gd name="connsiteY142" fmla="*/ 2500323 h 4421563"/>
              <a:gd name="connsiteX143" fmla="*/ 1710116 w 1740780"/>
              <a:gd name="connsiteY143" fmla="*/ 2528782 h 4421563"/>
              <a:gd name="connsiteX144" fmla="*/ 1712591 w 1740780"/>
              <a:gd name="connsiteY144" fmla="*/ 2569614 h 4421563"/>
              <a:gd name="connsiteX145" fmla="*/ 1736101 w 1740780"/>
              <a:gd name="connsiteY145" fmla="*/ 2643856 h 4421563"/>
              <a:gd name="connsiteX146" fmla="*/ 1731151 w 1740780"/>
              <a:gd name="connsiteY146" fmla="*/ 2690875 h 4421563"/>
              <a:gd name="connsiteX147" fmla="*/ 1629689 w 1740780"/>
              <a:gd name="connsiteY147" fmla="*/ 2720571 h 4421563"/>
              <a:gd name="connsiteX148" fmla="*/ 1492342 w 1740780"/>
              <a:gd name="connsiteY148" fmla="*/ 2747793 h 4421563"/>
              <a:gd name="connsiteX149" fmla="*/ 1468833 w 1740780"/>
              <a:gd name="connsiteY149" fmla="*/ 2906174 h 4421563"/>
              <a:gd name="connsiteX150" fmla="*/ 1450272 w 1740780"/>
              <a:gd name="connsiteY150" fmla="*/ 3086828 h 4421563"/>
              <a:gd name="connsiteX151" fmla="*/ 1456459 w 1740780"/>
              <a:gd name="connsiteY151" fmla="*/ 3201902 h 4421563"/>
              <a:gd name="connsiteX152" fmla="*/ 1462646 w 1740780"/>
              <a:gd name="connsiteY152" fmla="*/ 3273668 h 4421563"/>
              <a:gd name="connsiteX153" fmla="*/ 1439136 w 1740780"/>
              <a:gd name="connsiteY153" fmla="*/ 3443186 h 4421563"/>
              <a:gd name="connsiteX154" fmla="*/ 1373556 w 1740780"/>
              <a:gd name="connsiteY154" fmla="*/ 3674571 h 4421563"/>
              <a:gd name="connsiteX155" fmla="*/ 1273331 w 1740780"/>
              <a:gd name="connsiteY155" fmla="*/ 3923279 h 4421563"/>
              <a:gd name="connsiteX156" fmla="*/ 1227549 w 1740780"/>
              <a:gd name="connsiteY156" fmla="*/ 4030928 h 4421563"/>
              <a:gd name="connsiteX157" fmla="*/ 1232498 w 1740780"/>
              <a:gd name="connsiteY157" fmla="*/ 4048251 h 4421563"/>
              <a:gd name="connsiteX158" fmla="*/ 1226311 w 1740780"/>
              <a:gd name="connsiteY158" fmla="*/ 4094033 h 4421563"/>
              <a:gd name="connsiteX159" fmla="*/ 1263432 w 1740780"/>
              <a:gd name="connsiteY159" fmla="*/ 4126205 h 4421563"/>
              <a:gd name="connsiteX160" fmla="*/ 1288179 w 1740780"/>
              <a:gd name="connsiteY160" fmla="*/ 4189310 h 4421563"/>
              <a:gd name="connsiteX161" fmla="*/ 1284467 w 1740780"/>
              <a:gd name="connsiteY161" fmla="*/ 4204158 h 4421563"/>
              <a:gd name="connsiteX162" fmla="*/ 1274568 w 1740780"/>
              <a:gd name="connsiteY162" fmla="*/ 4207870 h 4421563"/>
              <a:gd name="connsiteX163" fmla="*/ 1295603 w 1740780"/>
              <a:gd name="connsiteY163" fmla="*/ 4238804 h 4421563"/>
              <a:gd name="connsiteX164" fmla="*/ 1315401 w 1740780"/>
              <a:gd name="connsiteY164" fmla="*/ 4295722 h 4421563"/>
              <a:gd name="connsiteX165" fmla="*/ 1315401 w 1740780"/>
              <a:gd name="connsiteY165" fmla="*/ 4353878 h 4421563"/>
              <a:gd name="connsiteX166" fmla="*/ 1290654 w 1740780"/>
              <a:gd name="connsiteY166" fmla="*/ 4410796 h 4421563"/>
              <a:gd name="connsiteX167" fmla="*/ 1168156 w 1740780"/>
              <a:gd name="connsiteY167" fmla="*/ 4418220 h 4421563"/>
              <a:gd name="connsiteX168" fmla="*/ 1079066 w 1740780"/>
              <a:gd name="connsiteY168" fmla="*/ 4414508 h 4421563"/>
              <a:gd name="connsiteX169" fmla="*/ 1054319 w 1740780"/>
              <a:gd name="connsiteY169" fmla="*/ 4378625 h 4421563"/>
              <a:gd name="connsiteX170" fmla="*/ 1043183 w 1740780"/>
              <a:gd name="connsiteY170" fmla="*/ 4340267 h 4421563"/>
              <a:gd name="connsiteX171" fmla="*/ 1028335 w 1740780"/>
              <a:gd name="connsiteY171" fmla="*/ 4378625 h 4421563"/>
              <a:gd name="connsiteX172" fmla="*/ 987502 w 1740780"/>
              <a:gd name="connsiteY172" fmla="*/ 4410796 h 4421563"/>
              <a:gd name="connsiteX173" fmla="*/ 871191 w 1740780"/>
              <a:gd name="connsiteY173" fmla="*/ 4412033 h 4421563"/>
              <a:gd name="connsiteX174" fmla="*/ 792000 w 1740780"/>
              <a:gd name="connsiteY174" fmla="*/ 4374913 h 4421563"/>
              <a:gd name="connsiteX175" fmla="*/ 773440 w 1740780"/>
              <a:gd name="connsiteY175" fmla="*/ 4300672 h 4421563"/>
              <a:gd name="connsiteX176" fmla="*/ 788288 w 1740780"/>
              <a:gd name="connsiteY176" fmla="*/ 4242516 h 4421563"/>
              <a:gd name="connsiteX177" fmla="*/ 805611 w 1740780"/>
              <a:gd name="connsiteY177" fmla="*/ 4173224 h 4421563"/>
              <a:gd name="connsiteX178" fmla="*/ 799425 w 1740780"/>
              <a:gd name="connsiteY178" fmla="*/ 4141053 h 4421563"/>
              <a:gd name="connsiteX179" fmla="*/ 821697 w 1740780"/>
              <a:gd name="connsiteY179" fmla="*/ 4103932 h 4421563"/>
              <a:gd name="connsiteX180" fmla="*/ 820460 w 1740780"/>
              <a:gd name="connsiteY180" fmla="*/ 4069286 h 4421563"/>
              <a:gd name="connsiteX181" fmla="*/ 850156 w 1740780"/>
              <a:gd name="connsiteY181" fmla="*/ 4022267 h 4421563"/>
              <a:gd name="connsiteX182" fmla="*/ 866242 w 1740780"/>
              <a:gd name="connsiteY182" fmla="*/ 4002469 h 4421563"/>
              <a:gd name="connsiteX183" fmla="*/ 863767 w 1740780"/>
              <a:gd name="connsiteY183" fmla="*/ 3940602 h 4421563"/>
              <a:gd name="connsiteX184" fmla="*/ 879852 w 1740780"/>
              <a:gd name="connsiteY184" fmla="*/ 3904718 h 4421563"/>
              <a:gd name="connsiteX185" fmla="*/ 882327 w 1740780"/>
              <a:gd name="connsiteY185" fmla="*/ 3842851 h 4421563"/>
              <a:gd name="connsiteX186" fmla="*/ 869954 w 1740780"/>
              <a:gd name="connsiteY186" fmla="*/ 3647349 h 4421563"/>
              <a:gd name="connsiteX187" fmla="*/ 892226 w 1740780"/>
              <a:gd name="connsiteY187" fmla="*/ 3381318 h 4421563"/>
              <a:gd name="connsiteX188" fmla="*/ 950382 w 1740780"/>
              <a:gd name="connsiteY188" fmla="*/ 3235310 h 4421563"/>
              <a:gd name="connsiteX189" fmla="*/ 982553 w 1740780"/>
              <a:gd name="connsiteY189" fmla="*/ 3166019 h 4421563"/>
              <a:gd name="connsiteX190" fmla="*/ 961518 w 1740780"/>
              <a:gd name="connsiteY190" fmla="*/ 3049707 h 4421563"/>
              <a:gd name="connsiteX191" fmla="*/ 895938 w 1740780"/>
              <a:gd name="connsiteY191" fmla="*/ 2870291 h 4421563"/>
              <a:gd name="connsiteX192" fmla="*/ 857580 w 1740780"/>
              <a:gd name="connsiteY192" fmla="*/ 2773778 h 4421563"/>
              <a:gd name="connsiteX193" fmla="*/ 829121 w 1740780"/>
              <a:gd name="connsiteY193" fmla="*/ 2775015 h 4421563"/>
              <a:gd name="connsiteX194" fmla="*/ 816747 w 1740780"/>
              <a:gd name="connsiteY194" fmla="*/ 2766353 h 4421563"/>
              <a:gd name="connsiteX195" fmla="*/ 817985 w 1740780"/>
              <a:gd name="connsiteY195" fmla="*/ 2760167 h 4421563"/>
              <a:gd name="connsiteX196" fmla="*/ 810561 w 1740780"/>
              <a:gd name="connsiteY196" fmla="*/ 2750268 h 4421563"/>
              <a:gd name="connsiteX197" fmla="*/ 811798 w 1740780"/>
              <a:gd name="connsiteY197" fmla="*/ 2740369 h 4421563"/>
              <a:gd name="connsiteX198" fmla="*/ 808086 w 1740780"/>
              <a:gd name="connsiteY198" fmla="*/ 2731708 h 4421563"/>
              <a:gd name="connsiteX199" fmla="*/ 788288 w 1740780"/>
              <a:gd name="connsiteY199" fmla="*/ 2734182 h 4421563"/>
              <a:gd name="connsiteX200" fmla="*/ 772203 w 1740780"/>
              <a:gd name="connsiteY200" fmla="*/ 2740369 h 4421563"/>
              <a:gd name="connsiteX201" fmla="*/ 759829 w 1740780"/>
              <a:gd name="connsiteY201" fmla="*/ 2766353 h 4421563"/>
              <a:gd name="connsiteX202" fmla="*/ 748693 w 1740780"/>
              <a:gd name="connsiteY202" fmla="*/ 2783677 h 4421563"/>
              <a:gd name="connsiteX203" fmla="*/ 736320 w 1740780"/>
              <a:gd name="connsiteY203" fmla="*/ 2814610 h 4421563"/>
              <a:gd name="connsiteX204" fmla="*/ 715285 w 1740780"/>
              <a:gd name="connsiteY204" fmla="*/ 2867816 h 4421563"/>
              <a:gd name="connsiteX205" fmla="*/ 712810 w 1740780"/>
              <a:gd name="connsiteY205" fmla="*/ 2885139 h 4421563"/>
              <a:gd name="connsiteX206" fmla="*/ 707860 w 1740780"/>
              <a:gd name="connsiteY206" fmla="*/ 2893801 h 4421563"/>
              <a:gd name="connsiteX207" fmla="*/ 706623 w 1740780"/>
              <a:gd name="connsiteY207" fmla="*/ 2911124 h 4421563"/>
              <a:gd name="connsiteX208" fmla="*/ 696724 w 1740780"/>
              <a:gd name="connsiteY208" fmla="*/ 2917310 h 4421563"/>
              <a:gd name="connsiteX209" fmla="*/ 558140 w 1740780"/>
              <a:gd name="connsiteY209" fmla="*/ 2907412 h 4421563"/>
              <a:gd name="connsiteX210" fmla="*/ 419556 w 1740780"/>
              <a:gd name="connsiteY210" fmla="*/ 2888852 h 4421563"/>
              <a:gd name="connsiteX211" fmla="*/ 392334 w 1740780"/>
              <a:gd name="connsiteY211" fmla="*/ 2883902 h 4421563"/>
              <a:gd name="connsiteX212" fmla="*/ 361401 w 1740780"/>
              <a:gd name="connsiteY212" fmla="*/ 2860392 h 4421563"/>
              <a:gd name="connsiteX213" fmla="*/ 320568 w 1740780"/>
              <a:gd name="connsiteY213" fmla="*/ 2838120 h 4421563"/>
              <a:gd name="connsiteX214" fmla="*/ 264887 w 1740780"/>
              <a:gd name="connsiteY214" fmla="*/ 2755217 h 4421563"/>
              <a:gd name="connsiteX215" fmla="*/ 153525 w 1740780"/>
              <a:gd name="connsiteY215" fmla="*/ 2584463 h 4421563"/>
              <a:gd name="connsiteX216" fmla="*/ 58249 w 1740780"/>
              <a:gd name="connsiteY216" fmla="*/ 2433506 h 4421563"/>
              <a:gd name="connsiteX217" fmla="*/ 14942 w 1740780"/>
              <a:gd name="connsiteY217" fmla="*/ 2353078 h 4421563"/>
              <a:gd name="connsiteX218" fmla="*/ 93 w 1740780"/>
              <a:gd name="connsiteY218" fmla="*/ 2280074 h 4421563"/>
              <a:gd name="connsiteX219" fmla="*/ 24840 w 1740780"/>
              <a:gd name="connsiteY219" fmla="*/ 2229342 h 4421563"/>
              <a:gd name="connsiteX220" fmla="*/ 55774 w 1740780"/>
              <a:gd name="connsiteY220" fmla="*/ 2215731 h 4421563"/>
              <a:gd name="connsiteX221" fmla="*/ 80521 w 1740780"/>
              <a:gd name="connsiteY221" fmla="*/ 2189747 h 4421563"/>
              <a:gd name="connsiteX222" fmla="*/ 102794 w 1740780"/>
              <a:gd name="connsiteY222" fmla="*/ 2174899 h 4421563"/>
              <a:gd name="connsiteX223" fmla="*/ 183222 w 1740780"/>
              <a:gd name="connsiteY223" fmla="*/ 2101895 h 4421563"/>
              <a:gd name="connsiteX224" fmla="*/ 272311 w 1740780"/>
              <a:gd name="connsiteY224" fmla="*/ 2028891 h 4421563"/>
              <a:gd name="connsiteX225" fmla="*/ 266124 w 1740780"/>
              <a:gd name="connsiteY225" fmla="*/ 1991770 h 4421563"/>
              <a:gd name="connsiteX226" fmla="*/ 350264 w 1740780"/>
              <a:gd name="connsiteY226" fmla="*/ 1844525 h 4421563"/>
              <a:gd name="connsiteX227" fmla="*/ 450490 w 1740780"/>
              <a:gd name="connsiteY227" fmla="*/ 1714603 h 4421563"/>
              <a:gd name="connsiteX228" fmla="*/ 457914 w 1740780"/>
              <a:gd name="connsiteY228" fmla="*/ 1702230 h 4421563"/>
              <a:gd name="connsiteX229" fmla="*/ 462863 w 1740780"/>
              <a:gd name="connsiteY229" fmla="*/ 1670059 h 4421563"/>
              <a:gd name="connsiteX230" fmla="*/ 456677 w 1740780"/>
              <a:gd name="connsiteY230" fmla="*/ 1571070 h 4421563"/>
              <a:gd name="connsiteX231" fmla="*/ 456677 w 1740780"/>
              <a:gd name="connsiteY231" fmla="*/ 1385467 h 4421563"/>
              <a:gd name="connsiteX232" fmla="*/ 461626 w 1740780"/>
              <a:gd name="connsiteY232" fmla="*/ 1314937 h 4421563"/>
              <a:gd name="connsiteX233" fmla="*/ 426980 w 1740780"/>
              <a:gd name="connsiteY233" fmla="*/ 1277817 h 4421563"/>
              <a:gd name="connsiteX234" fmla="*/ 386148 w 1740780"/>
              <a:gd name="connsiteY234" fmla="*/ 1241933 h 4421563"/>
              <a:gd name="connsiteX235" fmla="*/ 377486 w 1740780"/>
              <a:gd name="connsiteY235" fmla="*/ 1224610 h 4421563"/>
              <a:gd name="connsiteX236" fmla="*/ 407183 w 1740780"/>
              <a:gd name="connsiteY236" fmla="*/ 1139233 h 4421563"/>
              <a:gd name="connsiteX237" fmla="*/ 435642 w 1740780"/>
              <a:gd name="connsiteY237" fmla="*/ 1074891 h 4421563"/>
              <a:gd name="connsiteX238" fmla="*/ 445541 w 1740780"/>
              <a:gd name="connsiteY238" fmla="*/ 1016735 h 4421563"/>
              <a:gd name="connsiteX239" fmla="*/ 471525 w 1740780"/>
              <a:gd name="connsiteY239" fmla="*/ 962292 h 4421563"/>
              <a:gd name="connsiteX240" fmla="*/ 482661 w 1740780"/>
              <a:gd name="connsiteY240" fmla="*/ 940019 h 4421563"/>
              <a:gd name="connsiteX241" fmla="*/ 497509 w 1740780"/>
              <a:gd name="connsiteY241" fmla="*/ 926408 h 4421563"/>
              <a:gd name="connsiteX242" fmla="*/ 517307 w 1740780"/>
              <a:gd name="connsiteY242" fmla="*/ 906611 h 4421563"/>
              <a:gd name="connsiteX243" fmla="*/ 537105 w 1740780"/>
              <a:gd name="connsiteY243" fmla="*/ 899187 h 4421563"/>
              <a:gd name="connsiteX244" fmla="*/ 544529 w 1740780"/>
              <a:gd name="connsiteY244" fmla="*/ 889288 h 4421563"/>
              <a:gd name="connsiteX245" fmla="*/ 569276 w 1740780"/>
              <a:gd name="connsiteY245" fmla="*/ 883101 h 4421563"/>
              <a:gd name="connsiteX246" fmla="*/ 590311 w 1740780"/>
              <a:gd name="connsiteY246" fmla="*/ 863303 h 4421563"/>
              <a:gd name="connsiteX247" fmla="*/ 636094 w 1740780"/>
              <a:gd name="connsiteY247" fmla="*/ 863303 h 4421563"/>
              <a:gd name="connsiteX248" fmla="*/ 652180 w 1740780"/>
              <a:gd name="connsiteY248" fmla="*/ 867015 h 4421563"/>
              <a:gd name="connsiteX249" fmla="*/ 658366 w 1740780"/>
              <a:gd name="connsiteY249" fmla="*/ 862066 h 4421563"/>
              <a:gd name="connsiteX250" fmla="*/ 668265 w 1740780"/>
              <a:gd name="connsiteY250" fmla="*/ 854642 h 4421563"/>
              <a:gd name="connsiteX251" fmla="*/ 667028 w 1740780"/>
              <a:gd name="connsiteY251" fmla="*/ 724720 h 4421563"/>
              <a:gd name="connsiteX252" fmla="*/ 683113 w 1740780"/>
              <a:gd name="connsiteY252" fmla="*/ 566339 h 4421563"/>
              <a:gd name="connsiteX253" fmla="*/ 681876 w 1740780"/>
              <a:gd name="connsiteY253" fmla="*/ 480961 h 4421563"/>
              <a:gd name="connsiteX254" fmla="*/ 669502 w 1740780"/>
              <a:gd name="connsiteY254" fmla="*/ 525506 h 4421563"/>
              <a:gd name="connsiteX255" fmla="*/ 684351 w 1740780"/>
              <a:gd name="connsiteY255" fmla="*/ 453739 h 4421563"/>
              <a:gd name="connsiteX256" fmla="*/ 673215 w 1740780"/>
              <a:gd name="connsiteY256" fmla="*/ 420331 h 4421563"/>
              <a:gd name="connsiteX257" fmla="*/ 667028 w 1740780"/>
              <a:gd name="connsiteY257" fmla="*/ 373312 h 4421563"/>
              <a:gd name="connsiteX258" fmla="*/ 648467 w 1740780"/>
              <a:gd name="connsiteY258" fmla="*/ 188946 h 4421563"/>
              <a:gd name="connsiteX259" fmla="*/ 680639 w 1740780"/>
              <a:gd name="connsiteY259" fmla="*/ 89958 h 4421563"/>
              <a:gd name="connsiteX260" fmla="*/ 737557 w 1740780"/>
              <a:gd name="connsiteY260" fmla="*/ 39226 h 4421563"/>
              <a:gd name="connsiteX261" fmla="*/ 808086 w 1740780"/>
              <a:gd name="connsiteY261" fmla="*/ 24378 h 4421563"/>
              <a:gd name="connsiteX262" fmla="*/ 871191 w 1740780"/>
              <a:gd name="connsiteY262"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28736 w 1740780"/>
              <a:gd name="connsiteY56" fmla="*/ 1454779 h 4421563"/>
              <a:gd name="connsiteX57" fmla="*/ 1226725 w 1740780"/>
              <a:gd name="connsiteY57" fmla="*/ 1419062 h 4421563"/>
              <a:gd name="connsiteX58" fmla="*/ 1143381 w 1740780"/>
              <a:gd name="connsiteY58" fmla="*/ 1440493 h 4421563"/>
              <a:gd name="connsiteX59" fmla="*/ 1138248 w 1740780"/>
              <a:gd name="connsiteY59" fmla="*/ 1457160 h 4421563"/>
              <a:gd name="connsiteX60" fmla="*/ 1228736 w 1740780"/>
              <a:gd name="connsiteY60" fmla="*/ 1454779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1007279 w 1740780"/>
              <a:gd name="connsiteY71" fmla="*/ 1490499 h 4421563"/>
              <a:gd name="connsiteX72" fmla="*/ 1010242 w 1740780"/>
              <a:gd name="connsiteY72" fmla="*/ 1459029 h 4421563"/>
              <a:gd name="connsiteX73" fmla="*/ 1038606 w 1740780"/>
              <a:gd name="connsiteY73" fmla="*/ 1423823 h 4421563"/>
              <a:gd name="connsiteX74" fmla="*/ 1102900 w 1740780"/>
              <a:gd name="connsiteY74" fmla="*/ 1400011 h 4421563"/>
              <a:gd name="connsiteX75" fmla="*/ 1164811 w 1740780"/>
              <a:gd name="connsiteY75" fmla="*/ 1364293 h 4421563"/>
              <a:gd name="connsiteX76" fmla="*/ 1231522 w 1740780"/>
              <a:gd name="connsiteY76" fmla="*/ 1358115 h 4421563"/>
              <a:gd name="connsiteX77" fmla="*/ 1138247 w 1740780"/>
              <a:gd name="connsiteY77" fmla="*/ 826131 h 4421563"/>
              <a:gd name="connsiteX78" fmla="*/ 1112475 w 1740780"/>
              <a:gd name="connsiteY78" fmla="*/ 290409 h 4421563"/>
              <a:gd name="connsiteX79" fmla="*/ 1116187 w 1740780"/>
              <a:gd name="connsiteY79" fmla="*/ 305257 h 4421563"/>
              <a:gd name="connsiteX80" fmla="*/ 1116187 w 1740780"/>
              <a:gd name="connsiteY80" fmla="*/ 295358 h 4421563"/>
              <a:gd name="connsiteX81" fmla="*/ 1112475 w 1740780"/>
              <a:gd name="connsiteY81" fmla="*/ 290409 h 4421563"/>
              <a:gd name="connsiteX82" fmla="*/ 871191 w 1740780"/>
              <a:gd name="connsiteY82" fmla="*/ 868 h 4421563"/>
              <a:gd name="connsiteX83" fmla="*/ 949144 w 1740780"/>
              <a:gd name="connsiteY83" fmla="*/ 24378 h 4421563"/>
              <a:gd name="connsiteX84" fmla="*/ 999876 w 1740780"/>
              <a:gd name="connsiteY84" fmla="*/ 62736 h 4421563"/>
              <a:gd name="connsiteX85" fmla="*/ 1035759 w 1740780"/>
              <a:gd name="connsiteY85" fmla="*/ 99857 h 4421563"/>
              <a:gd name="connsiteX86" fmla="*/ 1045658 w 1740780"/>
              <a:gd name="connsiteY86" fmla="*/ 120892 h 4421563"/>
              <a:gd name="connsiteX87" fmla="*/ 1095152 w 1740780"/>
              <a:gd name="connsiteY87" fmla="*/ 185234 h 4421563"/>
              <a:gd name="connsiteX88" fmla="*/ 1106288 w 1740780"/>
              <a:gd name="connsiteY88" fmla="*/ 218642 h 4421563"/>
              <a:gd name="connsiteX89" fmla="*/ 1093915 w 1740780"/>
              <a:gd name="connsiteY89" fmla="*/ 187709 h 4421563"/>
              <a:gd name="connsiteX90" fmla="*/ 1107526 w 1740780"/>
              <a:gd name="connsiteY90" fmla="*/ 248339 h 4421563"/>
              <a:gd name="connsiteX91" fmla="*/ 1093915 w 1740780"/>
              <a:gd name="connsiteY91" fmla="*/ 198845 h 4421563"/>
              <a:gd name="connsiteX92" fmla="*/ 1076592 w 1740780"/>
              <a:gd name="connsiteY92" fmla="*/ 183997 h 4421563"/>
              <a:gd name="connsiteX93" fmla="*/ 1097627 w 1740780"/>
              <a:gd name="connsiteY93" fmla="*/ 228541 h 4421563"/>
              <a:gd name="connsiteX94" fmla="*/ 1110000 w 1740780"/>
              <a:gd name="connsiteY94" fmla="*/ 273086 h 4421563"/>
              <a:gd name="connsiteX95" fmla="*/ 1127323 w 1740780"/>
              <a:gd name="connsiteY95" fmla="*/ 306494 h 4421563"/>
              <a:gd name="connsiteX96" fmla="*/ 1117424 w 1740780"/>
              <a:gd name="connsiteY96" fmla="*/ 316393 h 4421563"/>
              <a:gd name="connsiteX97" fmla="*/ 1117424 w 1740780"/>
              <a:gd name="connsiteY97" fmla="*/ 333716 h 4421563"/>
              <a:gd name="connsiteX98" fmla="*/ 1117424 w 1740780"/>
              <a:gd name="connsiteY98" fmla="*/ 354751 h 4421563"/>
              <a:gd name="connsiteX99" fmla="*/ 1134747 w 1740780"/>
              <a:gd name="connsiteY99" fmla="*/ 438891 h 4421563"/>
              <a:gd name="connsiteX100" fmla="*/ 1158257 w 1740780"/>
              <a:gd name="connsiteY100" fmla="*/ 579950 h 4421563"/>
              <a:gd name="connsiteX101" fmla="*/ 1237448 w 1740780"/>
              <a:gd name="connsiteY101" fmla="*/ 692549 h 4421563"/>
              <a:gd name="connsiteX102" fmla="*/ 1299315 w 1740780"/>
              <a:gd name="connsiteY102" fmla="*/ 737093 h 4421563"/>
              <a:gd name="connsiteX103" fmla="*/ 1337673 w 1740780"/>
              <a:gd name="connsiteY103" fmla="*/ 737093 h 4421563"/>
              <a:gd name="connsiteX104" fmla="*/ 1379743 w 1740780"/>
              <a:gd name="connsiteY104" fmla="*/ 749467 h 4421563"/>
              <a:gd name="connsiteX105" fmla="*/ 1428000 w 1740780"/>
              <a:gd name="connsiteY105" fmla="*/ 738331 h 4421563"/>
              <a:gd name="connsiteX106" fmla="*/ 1550498 w 1740780"/>
              <a:gd name="connsiteY106" fmla="*/ 780401 h 4421563"/>
              <a:gd name="connsiteX107" fmla="*/ 1629689 w 1740780"/>
              <a:gd name="connsiteY107" fmla="*/ 833607 h 4421563"/>
              <a:gd name="connsiteX108" fmla="*/ 1642062 w 1740780"/>
              <a:gd name="connsiteY108" fmla="*/ 852167 h 4421563"/>
              <a:gd name="connsiteX109" fmla="*/ 1612366 w 1740780"/>
              <a:gd name="connsiteY109" fmla="*/ 915272 h 4421563"/>
              <a:gd name="connsiteX110" fmla="*/ 1634638 w 1740780"/>
              <a:gd name="connsiteY110" fmla="*/ 927646 h 4421563"/>
              <a:gd name="connsiteX111" fmla="*/ 1649486 w 1740780"/>
              <a:gd name="connsiteY111" fmla="*/ 949918 h 4421563"/>
              <a:gd name="connsiteX112" fmla="*/ 1637113 w 1740780"/>
              <a:gd name="connsiteY112" fmla="*/ 1010548 h 4421563"/>
              <a:gd name="connsiteX113" fmla="*/ 1603704 w 1740780"/>
              <a:gd name="connsiteY113" fmla="*/ 1069941 h 4421563"/>
              <a:gd name="connsiteX114" fmla="*/ 1637113 w 1740780"/>
              <a:gd name="connsiteY114" fmla="*/ 1227085 h 4421563"/>
              <a:gd name="connsiteX115" fmla="*/ 1674233 w 1740780"/>
              <a:gd name="connsiteY115" fmla="*/ 1426300 h 4421563"/>
              <a:gd name="connsiteX116" fmla="*/ 1697743 w 1740780"/>
              <a:gd name="connsiteY116" fmla="*/ 1543849 h 4421563"/>
              <a:gd name="connsiteX117" fmla="*/ 1681657 w 1740780"/>
              <a:gd name="connsiteY117" fmla="*/ 1595818 h 4421563"/>
              <a:gd name="connsiteX118" fmla="*/ 1644537 w 1740780"/>
              <a:gd name="connsiteY118" fmla="*/ 1629226 h 4421563"/>
              <a:gd name="connsiteX119" fmla="*/ 1618552 w 1740780"/>
              <a:gd name="connsiteY119" fmla="*/ 1630463 h 4421563"/>
              <a:gd name="connsiteX120" fmla="*/ 1586381 w 1740780"/>
              <a:gd name="connsiteY120" fmla="*/ 1639125 h 4421563"/>
              <a:gd name="connsiteX121" fmla="*/ 1560397 w 1740780"/>
              <a:gd name="connsiteY121" fmla="*/ 1645312 h 4421563"/>
              <a:gd name="connsiteX122" fmla="*/ 1562872 w 1740780"/>
              <a:gd name="connsiteY122" fmla="*/ 1677483 h 4421563"/>
              <a:gd name="connsiteX123" fmla="*/ 1601229 w 1740780"/>
              <a:gd name="connsiteY123" fmla="*/ 1705942 h 4421563"/>
              <a:gd name="connsiteX124" fmla="*/ 1582669 w 1740780"/>
              <a:gd name="connsiteY124" fmla="*/ 1736876 h 4421563"/>
              <a:gd name="connsiteX125" fmla="*/ 1564109 w 1740780"/>
              <a:gd name="connsiteY125" fmla="*/ 1745537 h 4421563"/>
              <a:gd name="connsiteX126" fmla="*/ 1561634 w 1740780"/>
              <a:gd name="connsiteY126" fmla="*/ 1766572 h 4421563"/>
              <a:gd name="connsiteX127" fmla="*/ 1543074 w 1740780"/>
              <a:gd name="connsiteY127" fmla="*/ 1777708 h 4421563"/>
              <a:gd name="connsiteX128" fmla="*/ 1509665 w 1740780"/>
              <a:gd name="connsiteY128" fmla="*/ 1771522 h 4421563"/>
              <a:gd name="connsiteX129" fmla="*/ 1502241 w 1740780"/>
              <a:gd name="connsiteY129" fmla="*/ 1777708 h 4421563"/>
              <a:gd name="connsiteX130" fmla="*/ 1488630 w 1740780"/>
              <a:gd name="connsiteY130" fmla="*/ 1786370 h 4421563"/>
              <a:gd name="connsiteX131" fmla="*/ 1551735 w 1740780"/>
              <a:gd name="connsiteY131" fmla="*/ 1864323 h 4421563"/>
              <a:gd name="connsiteX132" fmla="*/ 1582669 w 1740780"/>
              <a:gd name="connsiteY132" fmla="*/ 1979397 h 4421563"/>
              <a:gd name="connsiteX133" fmla="*/ 1582669 w 1740780"/>
              <a:gd name="connsiteY133" fmla="*/ 2079622 h 4421563"/>
              <a:gd name="connsiteX134" fmla="*/ 1592568 w 1740780"/>
              <a:gd name="connsiteY134" fmla="*/ 2119218 h 4421563"/>
              <a:gd name="connsiteX135" fmla="*/ 1607416 w 1740780"/>
              <a:gd name="connsiteY135" fmla="*/ 2163763 h 4421563"/>
              <a:gd name="connsiteX136" fmla="*/ 1609891 w 1740780"/>
              <a:gd name="connsiteY136" fmla="*/ 2197171 h 4421563"/>
              <a:gd name="connsiteX137" fmla="*/ 1621027 w 1740780"/>
              <a:gd name="connsiteY137" fmla="*/ 2219443 h 4421563"/>
              <a:gd name="connsiteX138" fmla="*/ 1633401 w 1740780"/>
              <a:gd name="connsiteY138" fmla="*/ 2267700 h 4421563"/>
              <a:gd name="connsiteX139" fmla="*/ 1653198 w 1740780"/>
              <a:gd name="connsiteY139" fmla="*/ 2319669 h 4421563"/>
              <a:gd name="connsiteX140" fmla="*/ 1664334 w 1740780"/>
              <a:gd name="connsiteY140" fmla="*/ 2374113 h 4421563"/>
              <a:gd name="connsiteX141" fmla="*/ 1687844 w 1740780"/>
              <a:gd name="connsiteY141" fmla="*/ 2438455 h 4421563"/>
              <a:gd name="connsiteX142" fmla="*/ 1702692 w 1740780"/>
              <a:gd name="connsiteY142" fmla="*/ 2500323 h 4421563"/>
              <a:gd name="connsiteX143" fmla="*/ 1710116 w 1740780"/>
              <a:gd name="connsiteY143" fmla="*/ 2528782 h 4421563"/>
              <a:gd name="connsiteX144" fmla="*/ 1712591 w 1740780"/>
              <a:gd name="connsiteY144" fmla="*/ 2569614 h 4421563"/>
              <a:gd name="connsiteX145" fmla="*/ 1736101 w 1740780"/>
              <a:gd name="connsiteY145" fmla="*/ 2643856 h 4421563"/>
              <a:gd name="connsiteX146" fmla="*/ 1731151 w 1740780"/>
              <a:gd name="connsiteY146" fmla="*/ 2690875 h 4421563"/>
              <a:gd name="connsiteX147" fmla="*/ 1629689 w 1740780"/>
              <a:gd name="connsiteY147" fmla="*/ 2720571 h 4421563"/>
              <a:gd name="connsiteX148" fmla="*/ 1492342 w 1740780"/>
              <a:gd name="connsiteY148" fmla="*/ 2747793 h 4421563"/>
              <a:gd name="connsiteX149" fmla="*/ 1468833 w 1740780"/>
              <a:gd name="connsiteY149" fmla="*/ 2906174 h 4421563"/>
              <a:gd name="connsiteX150" fmla="*/ 1450272 w 1740780"/>
              <a:gd name="connsiteY150" fmla="*/ 3086828 h 4421563"/>
              <a:gd name="connsiteX151" fmla="*/ 1456459 w 1740780"/>
              <a:gd name="connsiteY151" fmla="*/ 3201902 h 4421563"/>
              <a:gd name="connsiteX152" fmla="*/ 1462646 w 1740780"/>
              <a:gd name="connsiteY152" fmla="*/ 3273668 h 4421563"/>
              <a:gd name="connsiteX153" fmla="*/ 1439136 w 1740780"/>
              <a:gd name="connsiteY153" fmla="*/ 3443186 h 4421563"/>
              <a:gd name="connsiteX154" fmla="*/ 1373556 w 1740780"/>
              <a:gd name="connsiteY154" fmla="*/ 3674571 h 4421563"/>
              <a:gd name="connsiteX155" fmla="*/ 1273331 w 1740780"/>
              <a:gd name="connsiteY155" fmla="*/ 3923279 h 4421563"/>
              <a:gd name="connsiteX156" fmla="*/ 1227549 w 1740780"/>
              <a:gd name="connsiteY156" fmla="*/ 4030928 h 4421563"/>
              <a:gd name="connsiteX157" fmla="*/ 1232498 w 1740780"/>
              <a:gd name="connsiteY157" fmla="*/ 4048251 h 4421563"/>
              <a:gd name="connsiteX158" fmla="*/ 1226311 w 1740780"/>
              <a:gd name="connsiteY158" fmla="*/ 4094033 h 4421563"/>
              <a:gd name="connsiteX159" fmla="*/ 1263432 w 1740780"/>
              <a:gd name="connsiteY159" fmla="*/ 4126205 h 4421563"/>
              <a:gd name="connsiteX160" fmla="*/ 1288179 w 1740780"/>
              <a:gd name="connsiteY160" fmla="*/ 4189310 h 4421563"/>
              <a:gd name="connsiteX161" fmla="*/ 1284467 w 1740780"/>
              <a:gd name="connsiteY161" fmla="*/ 4204158 h 4421563"/>
              <a:gd name="connsiteX162" fmla="*/ 1274568 w 1740780"/>
              <a:gd name="connsiteY162" fmla="*/ 4207870 h 4421563"/>
              <a:gd name="connsiteX163" fmla="*/ 1295603 w 1740780"/>
              <a:gd name="connsiteY163" fmla="*/ 4238804 h 4421563"/>
              <a:gd name="connsiteX164" fmla="*/ 1315401 w 1740780"/>
              <a:gd name="connsiteY164" fmla="*/ 4295722 h 4421563"/>
              <a:gd name="connsiteX165" fmla="*/ 1315401 w 1740780"/>
              <a:gd name="connsiteY165" fmla="*/ 4353878 h 4421563"/>
              <a:gd name="connsiteX166" fmla="*/ 1290654 w 1740780"/>
              <a:gd name="connsiteY166" fmla="*/ 4410796 h 4421563"/>
              <a:gd name="connsiteX167" fmla="*/ 1168156 w 1740780"/>
              <a:gd name="connsiteY167" fmla="*/ 4418220 h 4421563"/>
              <a:gd name="connsiteX168" fmla="*/ 1079066 w 1740780"/>
              <a:gd name="connsiteY168" fmla="*/ 4414508 h 4421563"/>
              <a:gd name="connsiteX169" fmla="*/ 1054319 w 1740780"/>
              <a:gd name="connsiteY169" fmla="*/ 4378625 h 4421563"/>
              <a:gd name="connsiteX170" fmla="*/ 1043183 w 1740780"/>
              <a:gd name="connsiteY170" fmla="*/ 4340267 h 4421563"/>
              <a:gd name="connsiteX171" fmla="*/ 1028335 w 1740780"/>
              <a:gd name="connsiteY171" fmla="*/ 4378625 h 4421563"/>
              <a:gd name="connsiteX172" fmla="*/ 987502 w 1740780"/>
              <a:gd name="connsiteY172" fmla="*/ 4410796 h 4421563"/>
              <a:gd name="connsiteX173" fmla="*/ 871191 w 1740780"/>
              <a:gd name="connsiteY173" fmla="*/ 4412033 h 4421563"/>
              <a:gd name="connsiteX174" fmla="*/ 792000 w 1740780"/>
              <a:gd name="connsiteY174" fmla="*/ 4374913 h 4421563"/>
              <a:gd name="connsiteX175" fmla="*/ 773440 w 1740780"/>
              <a:gd name="connsiteY175" fmla="*/ 4300672 h 4421563"/>
              <a:gd name="connsiteX176" fmla="*/ 788288 w 1740780"/>
              <a:gd name="connsiteY176" fmla="*/ 4242516 h 4421563"/>
              <a:gd name="connsiteX177" fmla="*/ 805611 w 1740780"/>
              <a:gd name="connsiteY177" fmla="*/ 4173224 h 4421563"/>
              <a:gd name="connsiteX178" fmla="*/ 799425 w 1740780"/>
              <a:gd name="connsiteY178" fmla="*/ 4141053 h 4421563"/>
              <a:gd name="connsiteX179" fmla="*/ 821697 w 1740780"/>
              <a:gd name="connsiteY179" fmla="*/ 4103932 h 4421563"/>
              <a:gd name="connsiteX180" fmla="*/ 820460 w 1740780"/>
              <a:gd name="connsiteY180" fmla="*/ 4069286 h 4421563"/>
              <a:gd name="connsiteX181" fmla="*/ 850156 w 1740780"/>
              <a:gd name="connsiteY181" fmla="*/ 4022267 h 4421563"/>
              <a:gd name="connsiteX182" fmla="*/ 866242 w 1740780"/>
              <a:gd name="connsiteY182" fmla="*/ 4002469 h 4421563"/>
              <a:gd name="connsiteX183" fmla="*/ 863767 w 1740780"/>
              <a:gd name="connsiteY183" fmla="*/ 3940602 h 4421563"/>
              <a:gd name="connsiteX184" fmla="*/ 879852 w 1740780"/>
              <a:gd name="connsiteY184" fmla="*/ 3904718 h 4421563"/>
              <a:gd name="connsiteX185" fmla="*/ 882327 w 1740780"/>
              <a:gd name="connsiteY185" fmla="*/ 3842851 h 4421563"/>
              <a:gd name="connsiteX186" fmla="*/ 869954 w 1740780"/>
              <a:gd name="connsiteY186" fmla="*/ 3647349 h 4421563"/>
              <a:gd name="connsiteX187" fmla="*/ 892226 w 1740780"/>
              <a:gd name="connsiteY187" fmla="*/ 3381318 h 4421563"/>
              <a:gd name="connsiteX188" fmla="*/ 950382 w 1740780"/>
              <a:gd name="connsiteY188" fmla="*/ 3235310 h 4421563"/>
              <a:gd name="connsiteX189" fmla="*/ 982553 w 1740780"/>
              <a:gd name="connsiteY189" fmla="*/ 3166019 h 4421563"/>
              <a:gd name="connsiteX190" fmla="*/ 961518 w 1740780"/>
              <a:gd name="connsiteY190" fmla="*/ 3049707 h 4421563"/>
              <a:gd name="connsiteX191" fmla="*/ 895938 w 1740780"/>
              <a:gd name="connsiteY191" fmla="*/ 2870291 h 4421563"/>
              <a:gd name="connsiteX192" fmla="*/ 857580 w 1740780"/>
              <a:gd name="connsiteY192" fmla="*/ 2773778 h 4421563"/>
              <a:gd name="connsiteX193" fmla="*/ 829121 w 1740780"/>
              <a:gd name="connsiteY193" fmla="*/ 2775015 h 4421563"/>
              <a:gd name="connsiteX194" fmla="*/ 816747 w 1740780"/>
              <a:gd name="connsiteY194" fmla="*/ 2766353 h 4421563"/>
              <a:gd name="connsiteX195" fmla="*/ 817985 w 1740780"/>
              <a:gd name="connsiteY195" fmla="*/ 2760167 h 4421563"/>
              <a:gd name="connsiteX196" fmla="*/ 810561 w 1740780"/>
              <a:gd name="connsiteY196" fmla="*/ 2750268 h 4421563"/>
              <a:gd name="connsiteX197" fmla="*/ 811798 w 1740780"/>
              <a:gd name="connsiteY197" fmla="*/ 2740369 h 4421563"/>
              <a:gd name="connsiteX198" fmla="*/ 808086 w 1740780"/>
              <a:gd name="connsiteY198" fmla="*/ 2731708 h 4421563"/>
              <a:gd name="connsiteX199" fmla="*/ 788288 w 1740780"/>
              <a:gd name="connsiteY199" fmla="*/ 2734182 h 4421563"/>
              <a:gd name="connsiteX200" fmla="*/ 772203 w 1740780"/>
              <a:gd name="connsiteY200" fmla="*/ 2740369 h 4421563"/>
              <a:gd name="connsiteX201" fmla="*/ 759829 w 1740780"/>
              <a:gd name="connsiteY201" fmla="*/ 2766353 h 4421563"/>
              <a:gd name="connsiteX202" fmla="*/ 748693 w 1740780"/>
              <a:gd name="connsiteY202" fmla="*/ 2783677 h 4421563"/>
              <a:gd name="connsiteX203" fmla="*/ 736320 w 1740780"/>
              <a:gd name="connsiteY203" fmla="*/ 2814610 h 4421563"/>
              <a:gd name="connsiteX204" fmla="*/ 715285 w 1740780"/>
              <a:gd name="connsiteY204" fmla="*/ 2867816 h 4421563"/>
              <a:gd name="connsiteX205" fmla="*/ 712810 w 1740780"/>
              <a:gd name="connsiteY205" fmla="*/ 2885139 h 4421563"/>
              <a:gd name="connsiteX206" fmla="*/ 707860 w 1740780"/>
              <a:gd name="connsiteY206" fmla="*/ 2893801 h 4421563"/>
              <a:gd name="connsiteX207" fmla="*/ 706623 w 1740780"/>
              <a:gd name="connsiteY207" fmla="*/ 2911124 h 4421563"/>
              <a:gd name="connsiteX208" fmla="*/ 696724 w 1740780"/>
              <a:gd name="connsiteY208" fmla="*/ 2917310 h 4421563"/>
              <a:gd name="connsiteX209" fmla="*/ 558140 w 1740780"/>
              <a:gd name="connsiteY209" fmla="*/ 2907412 h 4421563"/>
              <a:gd name="connsiteX210" fmla="*/ 419556 w 1740780"/>
              <a:gd name="connsiteY210" fmla="*/ 2888852 h 4421563"/>
              <a:gd name="connsiteX211" fmla="*/ 392334 w 1740780"/>
              <a:gd name="connsiteY211" fmla="*/ 2883902 h 4421563"/>
              <a:gd name="connsiteX212" fmla="*/ 361401 w 1740780"/>
              <a:gd name="connsiteY212" fmla="*/ 2860392 h 4421563"/>
              <a:gd name="connsiteX213" fmla="*/ 320568 w 1740780"/>
              <a:gd name="connsiteY213" fmla="*/ 2838120 h 4421563"/>
              <a:gd name="connsiteX214" fmla="*/ 264887 w 1740780"/>
              <a:gd name="connsiteY214" fmla="*/ 2755217 h 4421563"/>
              <a:gd name="connsiteX215" fmla="*/ 153525 w 1740780"/>
              <a:gd name="connsiteY215" fmla="*/ 2584463 h 4421563"/>
              <a:gd name="connsiteX216" fmla="*/ 58249 w 1740780"/>
              <a:gd name="connsiteY216" fmla="*/ 2433506 h 4421563"/>
              <a:gd name="connsiteX217" fmla="*/ 14942 w 1740780"/>
              <a:gd name="connsiteY217" fmla="*/ 2353078 h 4421563"/>
              <a:gd name="connsiteX218" fmla="*/ 93 w 1740780"/>
              <a:gd name="connsiteY218" fmla="*/ 2280074 h 4421563"/>
              <a:gd name="connsiteX219" fmla="*/ 24840 w 1740780"/>
              <a:gd name="connsiteY219" fmla="*/ 2229342 h 4421563"/>
              <a:gd name="connsiteX220" fmla="*/ 55774 w 1740780"/>
              <a:gd name="connsiteY220" fmla="*/ 2215731 h 4421563"/>
              <a:gd name="connsiteX221" fmla="*/ 80521 w 1740780"/>
              <a:gd name="connsiteY221" fmla="*/ 2189747 h 4421563"/>
              <a:gd name="connsiteX222" fmla="*/ 102794 w 1740780"/>
              <a:gd name="connsiteY222" fmla="*/ 2174899 h 4421563"/>
              <a:gd name="connsiteX223" fmla="*/ 183222 w 1740780"/>
              <a:gd name="connsiteY223" fmla="*/ 2101895 h 4421563"/>
              <a:gd name="connsiteX224" fmla="*/ 272311 w 1740780"/>
              <a:gd name="connsiteY224" fmla="*/ 2028891 h 4421563"/>
              <a:gd name="connsiteX225" fmla="*/ 266124 w 1740780"/>
              <a:gd name="connsiteY225" fmla="*/ 1991770 h 4421563"/>
              <a:gd name="connsiteX226" fmla="*/ 350264 w 1740780"/>
              <a:gd name="connsiteY226" fmla="*/ 1844525 h 4421563"/>
              <a:gd name="connsiteX227" fmla="*/ 450490 w 1740780"/>
              <a:gd name="connsiteY227" fmla="*/ 1714603 h 4421563"/>
              <a:gd name="connsiteX228" fmla="*/ 457914 w 1740780"/>
              <a:gd name="connsiteY228" fmla="*/ 1702230 h 4421563"/>
              <a:gd name="connsiteX229" fmla="*/ 462863 w 1740780"/>
              <a:gd name="connsiteY229" fmla="*/ 1670059 h 4421563"/>
              <a:gd name="connsiteX230" fmla="*/ 456677 w 1740780"/>
              <a:gd name="connsiteY230" fmla="*/ 1571070 h 4421563"/>
              <a:gd name="connsiteX231" fmla="*/ 456677 w 1740780"/>
              <a:gd name="connsiteY231" fmla="*/ 1385467 h 4421563"/>
              <a:gd name="connsiteX232" fmla="*/ 461626 w 1740780"/>
              <a:gd name="connsiteY232" fmla="*/ 1314937 h 4421563"/>
              <a:gd name="connsiteX233" fmla="*/ 426980 w 1740780"/>
              <a:gd name="connsiteY233" fmla="*/ 1277817 h 4421563"/>
              <a:gd name="connsiteX234" fmla="*/ 386148 w 1740780"/>
              <a:gd name="connsiteY234" fmla="*/ 1241933 h 4421563"/>
              <a:gd name="connsiteX235" fmla="*/ 377486 w 1740780"/>
              <a:gd name="connsiteY235" fmla="*/ 1224610 h 4421563"/>
              <a:gd name="connsiteX236" fmla="*/ 407183 w 1740780"/>
              <a:gd name="connsiteY236" fmla="*/ 1139233 h 4421563"/>
              <a:gd name="connsiteX237" fmla="*/ 435642 w 1740780"/>
              <a:gd name="connsiteY237" fmla="*/ 1074891 h 4421563"/>
              <a:gd name="connsiteX238" fmla="*/ 445541 w 1740780"/>
              <a:gd name="connsiteY238" fmla="*/ 1016735 h 4421563"/>
              <a:gd name="connsiteX239" fmla="*/ 471525 w 1740780"/>
              <a:gd name="connsiteY239" fmla="*/ 962292 h 4421563"/>
              <a:gd name="connsiteX240" fmla="*/ 482661 w 1740780"/>
              <a:gd name="connsiteY240" fmla="*/ 940019 h 4421563"/>
              <a:gd name="connsiteX241" fmla="*/ 497509 w 1740780"/>
              <a:gd name="connsiteY241" fmla="*/ 926408 h 4421563"/>
              <a:gd name="connsiteX242" fmla="*/ 517307 w 1740780"/>
              <a:gd name="connsiteY242" fmla="*/ 906611 h 4421563"/>
              <a:gd name="connsiteX243" fmla="*/ 537105 w 1740780"/>
              <a:gd name="connsiteY243" fmla="*/ 899187 h 4421563"/>
              <a:gd name="connsiteX244" fmla="*/ 544529 w 1740780"/>
              <a:gd name="connsiteY244" fmla="*/ 889288 h 4421563"/>
              <a:gd name="connsiteX245" fmla="*/ 569276 w 1740780"/>
              <a:gd name="connsiteY245" fmla="*/ 883101 h 4421563"/>
              <a:gd name="connsiteX246" fmla="*/ 590311 w 1740780"/>
              <a:gd name="connsiteY246" fmla="*/ 863303 h 4421563"/>
              <a:gd name="connsiteX247" fmla="*/ 636094 w 1740780"/>
              <a:gd name="connsiteY247" fmla="*/ 863303 h 4421563"/>
              <a:gd name="connsiteX248" fmla="*/ 652180 w 1740780"/>
              <a:gd name="connsiteY248" fmla="*/ 867015 h 4421563"/>
              <a:gd name="connsiteX249" fmla="*/ 658366 w 1740780"/>
              <a:gd name="connsiteY249" fmla="*/ 862066 h 4421563"/>
              <a:gd name="connsiteX250" fmla="*/ 668265 w 1740780"/>
              <a:gd name="connsiteY250" fmla="*/ 854642 h 4421563"/>
              <a:gd name="connsiteX251" fmla="*/ 667028 w 1740780"/>
              <a:gd name="connsiteY251" fmla="*/ 724720 h 4421563"/>
              <a:gd name="connsiteX252" fmla="*/ 683113 w 1740780"/>
              <a:gd name="connsiteY252" fmla="*/ 566339 h 4421563"/>
              <a:gd name="connsiteX253" fmla="*/ 681876 w 1740780"/>
              <a:gd name="connsiteY253" fmla="*/ 480961 h 4421563"/>
              <a:gd name="connsiteX254" fmla="*/ 669502 w 1740780"/>
              <a:gd name="connsiteY254" fmla="*/ 525506 h 4421563"/>
              <a:gd name="connsiteX255" fmla="*/ 684351 w 1740780"/>
              <a:gd name="connsiteY255" fmla="*/ 453739 h 4421563"/>
              <a:gd name="connsiteX256" fmla="*/ 673215 w 1740780"/>
              <a:gd name="connsiteY256" fmla="*/ 420331 h 4421563"/>
              <a:gd name="connsiteX257" fmla="*/ 667028 w 1740780"/>
              <a:gd name="connsiteY257" fmla="*/ 373312 h 4421563"/>
              <a:gd name="connsiteX258" fmla="*/ 648467 w 1740780"/>
              <a:gd name="connsiteY258" fmla="*/ 188946 h 4421563"/>
              <a:gd name="connsiteX259" fmla="*/ 680639 w 1740780"/>
              <a:gd name="connsiteY259" fmla="*/ 89958 h 4421563"/>
              <a:gd name="connsiteX260" fmla="*/ 737557 w 1740780"/>
              <a:gd name="connsiteY260" fmla="*/ 39226 h 4421563"/>
              <a:gd name="connsiteX261" fmla="*/ 808086 w 1740780"/>
              <a:gd name="connsiteY261" fmla="*/ 24378 h 4421563"/>
              <a:gd name="connsiteX262" fmla="*/ 871191 w 1740780"/>
              <a:gd name="connsiteY262"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28736 w 1740780"/>
              <a:gd name="connsiteY56" fmla="*/ 1454779 h 4421563"/>
              <a:gd name="connsiteX57" fmla="*/ 1226725 w 1740780"/>
              <a:gd name="connsiteY57" fmla="*/ 1419062 h 4421563"/>
              <a:gd name="connsiteX58" fmla="*/ 1143381 w 1740780"/>
              <a:gd name="connsiteY58" fmla="*/ 1440493 h 4421563"/>
              <a:gd name="connsiteX59" fmla="*/ 1138248 w 1740780"/>
              <a:gd name="connsiteY59" fmla="*/ 1457160 h 4421563"/>
              <a:gd name="connsiteX60" fmla="*/ 1228736 w 1740780"/>
              <a:gd name="connsiteY60" fmla="*/ 1454779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1007279 w 1740780"/>
              <a:gd name="connsiteY71" fmla="*/ 1490499 h 4421563"/>
              <a:gd name="connsiteX72" fmla="*/ 1010242 w 1740780"/>
              <a:gd name="connsiteY72" fmla="*/ 1459029 h 4421563"/>
              <a:gd name="connsiteX73" fmla="*/ 1038606 w 1740780"/>
              <a:gd name="connsiteY73" fmla="*/ 1423823 h 4421563"/>
              <a:gd name="connsiteX74" fmla="*/ 1102900 w 1740780"/>
              <a:gd name="connsiteY74" fmla="*/ 1400011 h 4421563"/>
              <a:gd name="connsiteX75" fmla="*/ 1164811 w 1740780"/>
              <a:gd name="connsiteY75" fmla="*/ 1364293 h 4421563"/>
              <a:gd name="connsiteX76" fmla="*/ 1231522 w 1740780"/>
              <a:gd name="connsiteY76" fmla="*/ 1358115 h 4421563"/>
              <a:gd name="connsiteX77" fmla="*/ 1138247 w 1740780"/>
              <a:gd name="connsiteY77" fmla="*/ 826131 h 4421563"/>
              <a:gd name="connsiteX78" fmla="*/ 1112475 w 1740780"/>
              <a:gd name="connsiteY78" fmla="*/ 290409 h 4421563"/>
              <a:gd name="connsiteX79" fmla="*/ 1116187 w 1740780"/>
              <a:gd name="connsiteY79" fmla="*/ 305257 h 4421563"/>
              <a:gd name="connsiteX80" fmla="*/ 1116187 w 1740780"/>
              <a:gd name="connsiteY80" fmla="*/ 295358 h 4421563"/>
              <a:gd name="connsiteX81" fmla="*/ 1112475 w 1740780"/>
              <a:gd name="connsiteY81" fmla="*/ 290409 h 4421563"/>
              <a:gd name="connsiteX82" fmla="*/ 871191 w 1740780"/>
              <a:gd name="connsiteY82" fmla="*/ 868 h 4421563"/>
              <a:gd name="connsiteX83" fmla="*/ 949144 w 1740780"/>
              <a:gd name="connsiteY83" fmla="*/ 24378 h 4421563"/>
              <a:gd name="connsiteX84" fmla="*/ 999876 w 1740780"/>
              <a:gd name="connsiteY84" fmla="*/ 62736 h 4421563"/>
              <a:gd name="connsiteX85" fmla="*/ 1035759 w 1740780"/>
              <a:gd name="connsiteY85" fmla="*/ 99857 h 4421563"/>
              <a:gd name="connsiteX86" fmla="*/ 1045658 w 1740780"/>
              <a:gd name="connsiteY86" fmla="*/ 120892 h 4421563"/>
              <a:gd name="connsiteX87" fmla="*/ 1095152 w 1740780"/>
              <a:gd name="connsiteY87" fmla="*/ 185234 h 4421563"/>
              <a:gd name="connsiteX88" fmla="*/ 1106288 w 1740780"/>
              <a:gd name="connsiteY88" fmla="*/ 218642 h 4421563"/>
              <a:gd name="connsiteX89" fmla="*/ 1093915 w 1740780"/>
              <a:gd name="connsiteY89" fmla="*/ 187709 h 4421563"/>
              <a:gd name="connsiteX90" fmla="*/ 1107526 w 1740780"/>
              <a:gd name="connsiteY90" fmla="*/ 248339 h 4421563"/>
              <a:gd name="connsiteX91" fmla="*/ 1093915 w 1740780"/>
              <a:gd name="connsiteY91" fmla="*/ 198845 h 4421563"/>
              <a:gd name="connsiteX92" fmla="*/ 1076592 w 1740780"/>
              <a:gd name="connsiteY92" fmla="*/ 183997 h 4421563"/>
              <a:gd name="connsiteX93" fmla="*/ 1097627 w 1740780"/>
              <a:gd name="connsiteY93" fmla="*/ 228541 h 4421563"/>
              <a:gd name="connsiteX94" fmla="*/ 1110000 w 1740780"/>
              <a:gd name="connsiteY94" fmla="*/ 273086 h 4421563"/>
              <a:gd name="connsiteX95" fmla="*/ 1127323 w 1740780"/>
              <a:gd name="connsiteY95" fmla="*/ 306494 h 4421563"/>
              <a:gd name="connsiteX96" fmla="*/ 1117424 w 1740780"/>
              <a:gd name="connsiteY96" fmla="*/ 316393 h 4421563"/>
              <a:gd name="connsiteX97" fmla="*/ 1117424 w 1740780"/>
              <a:gd name="connsiteY97" fmla="*/ 333716 h 4421563"/>
              <a:gd name="connsiteX98" fmla="*/ 1117424 w 1740780"/>
              <a:gd name="connsiteY98" fmla="*/ 354751 h 4421563"/>
              <a:gd name="connsiteX99" fmla="*/ 1134747 w 1740780"/>
              <a:gd name="connsiteY99" fmla="*/ 438891 h 4421563"/>
              <a:gd name="connsiteX100" fmla="*/ 1158257 w 1740780"/>
              <a:gd name="connsiteY100" fmla="*/ 579950 h 4421563"/>
              <a:gd name="connsiteX101" fmla="*/ 1237448 w 1740780"/>
              <a:gd name="connsiteY101" fmla="*/ 692549 h 4421563"/>
              <a:gd name="connsiteX102" fmla="*/ 1299315 w 1740780"/>
              <a:gd name="connsiteY102" fmla="*/ 737093 h 4421563"/>
              <a:gd name="connsiteX103" fmla="*/ 1337673 w 1740780"/>
              <a:gd name="connsiteY103" fmla="*/ 737093 h 4421563"/>
              <a:gd name="connsiteX104" fmla="*/ 1379743 w 1740780"/>
              <a:gd name="connsiteY104" fmla="*/ 749467 h 4421563"/>
              <a:gd name="connsiteX105" fmla="*/ 1428000 w 1740780"/>
              <a:gd name="connsiteY105" fmla="*/ 738331 h 4421563"/>
              <a:gd name="connsiteX106" fmla="*/ 1550498 w 1740780"/>
              <a:gd name="connsiteY106" fmla="*/ 780401 h 4421563"/>
              <a:gd name="connsiteX107" fmla="*/ 1629689 w 1740780"/>
              <a:gd name="connsiteY107" fmla="*/ 833607 h 4421563"/>
              <a:gd name="connsiteX108" fmla="*/ 1642062 w 1740780"/>
              <a:gd name="connsiteY108" fmla="*/ 852167 h 4421563"/>
              <a:gd name="connsiteX109" fmla="*/ 1612366 w 1740780"/>
              <a:gd name="connsiteY109" fmla="*/ 915272 h 4421563"/>
              <a:gd name="connsiteX110" fmla="*/ 1634638 w 1740780"/>
              <a:gd name="connsiteY110" fmla="*/ 927646 h 4421563"/>
              <a:gd name="connsiteX111" fmla="*/ 1649486 w 1740780"/>
              <a:gd name="connsiteY111" fmla="*/ 949918 h 4421563"/>
              <a:gd name="connsiteX112" fmla="*/ 1637113 w 1740780"/>
              <a:gd name="connsiteY112" fmla="*/ 1010548 h 4421563"/>
              <a:gd name="connsiteX113" fmla="*/ 1603704 w 1740780"/>
              <a:gd name="connsiteY113" fmla="*/ 1069941 h 4421563"/>
              <a:gd name="connsiteX114" fmla="*/ 1637113 w 1740780"/>
              <a:gd name="connsiteY114" fmla="*/ 1227085 h 4421563"/>
              <a:gd name="connsiteX115" fmla="*/ 1674233 w 1740780"/>
              <a:gd name="connsiteY115" fmla="*/ 1426300 h 4421563"/>
              <a:gd name="connsiteX116" fmla="*/ 1697743 w 1740780"/>
              <a:gd name="connsiteY116" fmla="*/ 1543849 h 4421563"/>
              <a:gd name="connsiteX117" fmla="*/ 1681657 w 1740780"/>
              <a:gd name="connsiteY117" fmla="*/ 1595818 h 4421563"/>
              <a:gd name="connsiteX118" fmla="*/ 1644537 w 1740780"/>
              <a:gd name="connsiteY118" fmla="*/ 1629226 h 4421563"/>
              <a:gd name="connsiteX119" fmla="*/ 1618552 w 1740780"/>
              <a:gd name="connsiteY119" fmla="*/ 1630463 h 4421563"/>
              <a:gd name="connsiteX120" fmla="*/ 1586381 w 1740780"/>
              <a:gd name="connsiteY120" fmla="*/ 1639125 h 4421563"/>
              <a:gd name="connsiteX121" fmla="*/ 1560397 w 1740780"/>
              <a:gd name="connsiteY121" fmla="*/ 1645312 h 4421563"/>
              <a:gd name="connsiteX122" fmla="*/ 1562872 w 1740780"/>
              <a:gd name="connsiteY122" fmla="*/ 1677483 h 4421563"/>
              <a:gd name="connsiteX123" fmla="*/ 1601229 w 1740780"/>
              <a:gd name="connsiteY123" fmla="*/ 1705942 h 4421563"/>
              <a:gd name="connsiteX124" fmla="*/ 1582669 w 1740780"/>
              <a:gd name="connsiteY124" fmla="*/ 1736876 h 4421563"/>
              <a:gd name="connsiteX125" fmla="*/ 1564109 w 1740780"/>
              <a:gd name="connsiteY125" fmla="*/ 1745537 h 4421563"/>
              <a:gd name="connsiteX126" fmla="*/ 1561634 w 1740780"/>
              <a:gd name="connsiteY126" fmla="*/ 1766572 h 4421563"/>
              <a:gd name="connsiteX127" fmla="*/ 1543074 w 1740780"/>
              <a:gd name="connsiteY127" fmla="*/ 1777708 h 4421563"/>
              <a:gd name="connsiteX128" fmla="*/ 1509665 w 1740780"/>
              <a:gd name="connsiteY128" fmla="*/ 1771522 h 4421563"/>
              <a:gd name="connsiteX129" fmla="*/ 1502241 w 1740780"/>
              <a:gd name="connsiteY129" fmla="*/ 1777708 h 4421563"/>
              <a:gd name="connsiteX130" fmla="*/ 1488630 w 1740780"/>
              <a:gd name="connsiteY130" fmla="*/ 1786370 h 4421563"/>
              <a:gd name="connsiteX131" fmla="*/ 1551735 w 1740780"/>
              <a:gd name="connsiteY131" fmla="*/ 1864323 h 4421563"/>
              <a:gd name="connsiteX132" fmla="*/ 1582669 w 1740780"/>
              <a:gd name="connsiteY132" fmla="*/ 1979397 h 4421563"/>
              <a:gd name="connsiteX133" fmla="*/ 1582669 w 1740780"/>
              <a:gd name="connsiteY133" fmla="*/ 2079622 h 4421563"/>
              <a:gd name="connsiteX134" fmla="*/ 1592568 w 1740780"/>
              <a:gd name="connsiteY134" fmla="*/ 2119218 h 4421563"/>
              <a:gd name="connsiteX135" fmla="*/ 1607416 w 1740780"/>
              <a:gd name="connsiteY135" fmla="*/ 2163763 h 4421563"/>
              <a:gd name="connsiteX136" fmla="*/ 1609891 w 1740780"/>
              <a:gd name="connsiteY136" fmla="*/ 2197171 h 4421563"/>
              <a:gd name="connsiteX137" fmla="*/ 1621027 w 1740780"/>
              <a:gd name="connsiteY137" fmla="*/ 2219443 h 4421563"/>
              <a:gd name="connsiteX138" fmla="*/ 1633401 w 1740780"/>
              <a:gd name="connsiteY138" fmla="*/ 2267700 h 4421563"/>
              <a:gd name="connsiteX139" fmla="*/ 1653198 w 1740780"/>
              <a:gd name="connsiteY139" fmla="*/ 2319669 h 4421563"/>
              <a:gd name="connsiteX140" fmla="*/ 1664334 w 1740780"/>
              <a:gd name="connsiteY140" fmla="*/ 2374113 h 4421563"/>
              <a:gd name="connsiteX141" fmla="*/ 1687844 w 1740780"/>
              <a:gd name="connsiteY141" fmla="*/ 2438455 h 4421563"/>
              <a:gd name="connsiteX142" fmla="*/ 1702692 w 1740780"/>
              <a:gd name="connsiteY142" fmla="*/ 2500323 h 4421563"/>
              <a:gd name="connsiteX143" fmla="*/ 1710116 w 1740780"/>
              <a:gd name="connsiteY143" fmla="*/ 2528782 h 4421563"/>
              <a:gd name="connsiteX144" fmla="*/ 1712591 w 1740780"/>
              <a:gd name="connsiteY144" fmla="*/ 2569614 h 4421563"/>
              <a:gd name="connsiteX145" fmla="*/ 1736101 w 1740780"/>
              <a:gd name="connsiteY145" fmla="*/ 2643856 h 4421563"/>
              <a:gd name="connsiteX146" fmla="*/ 1731151 w 1740780"/>
              <a:gd name="connsiteY146" fmla="*/ 2690875 h 4421563"/>
              <a:gd name="connsiteX147" fmla="*/ 1629689 w 1740780"/>
              <a:gd name="connsiteY147" fmla="*/ 2720571 h 4421563"/>
              <a:gd name="connsiteX148" fmla="*/ 1492342 w 1740780"/>
              <a:gd name="connsiteY148" fmla="*/ 2747793 h 4421563"/>
              <a:gd name="connsiteX149" fmla="*/ 1468833 w 1740780"/>
              <a:gd name="connsiteY149" fmla="*/ 2906174 h 4421563"/>
              <a:gd name="connsiteX150" fmla="*/ 1450272 w 1740780"/>
              <a:gd name="connsiteY150" fmla="*/ 3086828 h 4421563"/>
              <a:gd name="connsiteX151" fmla="*/ 1456459 w 1740780"/>
              <a:gd name="connsiteY151" fmla="*/ 3201902 h 4421563"/>
              <a:gd name="connsiteX152" fmla="*/ 1462646 w 1740780"/>
              <a:gd name="connsiteY152" fmla="*/ 3273668 h 4421563"/>
              <a:gd name="connsiteX153" fmla="*/ 1439136 w 1740780"/>
              <a:gd name="connsiteY153" fmla="*/ 3443186 h 4421563"/>
              <a:gd name="connsiteX154" fmla="*/ 1373556 w 1740780"/>
              <a:gd name="connsiteY154" fmla="*/ 3674571 h 4421563"/>
              <a:gd name="connsiteX155" fmla="*/ 1273331 w 1740780"/>
              <a:gd name="connsiteY155" fmla="*/ 3923279 h 4421563"/>
              <a:gd name="connsiteX156" fmla="*/ 1227549 w 1740780"/>
              <a:gd name="connsiteY156" fmla="*/ 4030928 h 4421563"/>
              <a:gd name="connsiteX157" fmla="*/ 1232498 w 1740780"/>
              <a:gd name="connsiteY157" fmla="*/ 4048251 h 4421563"/>
              <a:gd name="connsiteX158" fmla="*/ 1226311 w 1740780"/>
              <a:gd name="connsiteY158" fmla="*/ 4094033 h 4421563"/>
              <a:gd name="connsiteX159" fmla="*/ 1263432 w 1740780"/>
              <a:gd name="connsiteY159" fmla="*/ 4126205 h 4421563"/>
              <a:gd name="connsiteX160" fmla="*/ 1288179 w 1740780"/>
              <a:gd name="connsiteY160" fmla="*/ 4189310 h 4421563"/>
              <a:gd name="connsiteX161" fmla="*/ 1284467 w 1740780"/>
              <a:gd name="connsiteY161" fmla="*/ 4204158 h 4421563"/>
              <a:gd name="connsiteX162" fmla="*/ 1274568 w 1740780"/>
              <a:gd name="connsiteY162" fmla="*/ 4207870 h 4421563"/>
              <a:gd name="connsiteX163" fmla="*/ 1295603 w 1740780"/>
              <a:gd name="connsiteY163" fmla="*/ 4238804 h 4421563"/>
              <a:gd name="connsiteX164" fmla="*/ 1315401 w 1740780"/>
              <a:gd name="connsiteY164" fmla="*/ 4295722 h 4421563"/>
              <a:gd name="connsiteX165" fmla="*/ 1315401 w 1740780"/>
              <a:gd name="connsiteY165" fmla="*/ 4353878 h 4421563"/>
              <a:gd name="connsiteX166" fmla="*/ 1290654 w 1740780"/>
              <a:gd name="connsiteY166" fmla="*/ 4410796 h 4421563"/>
              <a:gd name="connsiteX167" fmla="*/ 1168156 w 1740780"/>
              <a:gd name="connsiteY167" fmla="*/ 4418220 h 4421563"/>
              <a:gd name="connsiteX168" fmla="*/ 1079066 w 1740780"/>
              <a:gd name="connsiteY168" fmla="*/ 4414508 h 4421563"/>
              <a:gd name="connsiteX169" fmla="*/ 1054319 w 1740780"/>
              <a:gd name="connsiteY169" fmla="*/ 4378625 h 4421563"/>
              <a:gd name="connsiteX170" fmla="*/ 1043183 w 1740780"/>
              <a:gd name="connsiteY170" fmla="*/ 4340267 h 4421563"/>
              <a:gd name="connsiteX171" fmla="*/ 1028335 w 1740780"/>
              <a:gd name="connsiteY171" fmla="*/ 4378625 h 4421563"/>
              <a:gd name="connsiteX172" fmla="*/ 987502 w 1740780"/>
              <a:gd name="connsiteY172" fmla="*/ 4410796 h 4421563"/>
              <a:gd name="connsiteX173" fmla="*/ 871191 w 1740780"/>
              <a:gd name="connsiteY173" fmla="*/ 4412033 h 4421563"/>
              <a:gd name="connsiteX174" fmla="*/ 792000 w 1740780"/>
              <a:gd name="connsiteY174" fmla="*/ 4374913 h 4421563"/>
              <a:gd name="connsiteX175" fmla="*/ 773440 w 1740780"/>
              <a:gd name="connsiteY175" fmla="*/ 4300672 h 4421563"/>
              <a:gd name="connsiteX176" fmla="*/ 788288 w 1740780"/>
              <a:gd name="connsiteY176" fmla="*/ 4242516 h 4421563"/>
              <a:gd name="connsiteX177" fmla="*/ 805611 w 1740780"/>
              <a:gd name="connsiteY177" fmla="*/ 4173224 h 4421563"/>
              <a:gd name="connsiteX178" fmla="*/ 799425 w 1740780"/>
              <a:gd name="connsiteY178" fmla="*/ 4141053 h 4421563"/>
              <a:gd name="connsiteX179" fmla="*/ 821697 w 1740780"/>
              <a:gd name="connsiteY179" fmla="*/ 4103932 h 4421563"/>
              <a:gd name="connsiteX180" fmla="*/ 820460 w 1740780"/>
              <a:gd name="connsiteY180" fmla="*/ 4069286 h 4421563"/>
              <a:gd name="connsiteX181" fmla="*/ 850156 w 1740780"/>
              <a:gd name="connsiteY181" fmla="*/ 4022267 h 4421563"/>
              <a:gd name="connsiteX182" fmla="*/ 866242 w 1740780"/>
              <a:gd name="connsiteY182" fmla="*/ 4002469 h 4421563"/>
              <a:gd name="connsiteX183" fmla="*/ 863767 w 1740780"/>
              <a:gd name="connsiteY183" fmla="*/ 3940602 h 4421563"/>
              <a:gd name="connsiteX184" fmla="*/ 879852 w 1740780"/>
              <a:gd name="connsiteY184" fmla="*/ 3904718 h 4421563"/>
              <a:gd name="connsiteX185" fmla="*/ 882327 w 1740780"/>
              <a:gd name="connsiteY185" fmla="*/ 3842851 h 4421563"/>
              <a:gd name="connsiteX186" fmla="*/ 869954 w 1740780"/>
              <a:gd name="connsiteY186" fmla="*/ 3647349 h 4421563"/>
              <a:gd name="connsiteX187" fmla="*/ 892226 w 1740780"/>
              <a:gd name="connsiteY187" fmla="*/ 3381318 h 4421563"/>
              <a:gd name="connsiteX188" fmla="*/ 950382 w 1740780"/>
              <a:gd name="connsiteY188" fmla="*/ 3235310 h 4421563"/>
              <a:gd name="connsiteX189" fmla="*/ 982553 w 1740780"/>
              <a:gd name="connsiteY189" fmla="*/ 3166019 h 4421563"/>
              <a:gd name="connsiteX190" fmla="*/ 961518 w 1740780"/>
              <a:gd name="connsiteY190" fmla="*/ 3049707 h 4421563"/>
              <a:gd name="connsiteX191" fmla="*/ 895938 w 1740780"/>
              <a:gd name="connsiteY191" fmla="*/ 2870291 h 4421563"/>
              <a:gd name="connsiteX192" fmla="*/ 857580 w 1740780"/>
              <a:gd name="connsiteY192" fmla="*/ 2773778 h 4421563"/>
              <a:gd name="connsiteX193" fmla="*/ 829121 w 1740780"/>
              <a:gd name="connsiteY193" fmla="*/ 2775015 h 4421563"/>
              <a:gd name="connsiteX194" fmla="*/ 816747 w 1740780"/>
              <a:gd name="connsiteY194" fmla="*/ 2766353 h 4421563"/>
              <a:gd name="connsiteX195" fmla="*/ 817985 w 1740780"/>
              <a:gd name="connsiteY195" fmla="*/ 2760167 h 4421563"/>
              <a:gd name="connsiteX196" fmla="*/ 810561 w 1740780"/>
              <a:gd name="connsiteY196" fmla="*/ 2750268 h 4421563"/>
              <a:gd name="connsiteX197" fmla="*/ 811798 w 1740780"/>
              <a:gd name="connsiteY197" fmla="*/ 2740369 h 4421563"/>
              <a:gd name="connsiteX198" fmla="*/ 808086 w 1740780"/>
              <a:gd name="connsiteY198" fmla="*/ 2731708 h 4421563"/>
              <a:gd name="connsiteX199" fmla="*/ 788288 w 1740780"/>
              <a:gd name="connsiteY199" fmla="*/ 2734182 h 4421563"/>
              <a:gd name="connsiteX200" fmla="*/ 772203 w 1740780"/>
              <a:gd name="connsiteY200" fmla="*/ 2740369 h 4421563"/>
              <a:gd name="connsiteX201" fmla="*/ 759829 w 1740780"/>
              <a:gd name="connsiteY201" fmla="*/ 2766353 h 4421563"/>
              <a:gd name="connsiteX202" fmla="*/ 748693 w 1740780"/>
              <a:gd name="connsiteY202" fmla="*/ 2783677 h 4421563"/>
              <a:gd name="connsiteX203" fmla="*/ 736320 w 1740780"/>
              <a:gd name="connsiteY203" fmla="*/ 2814610 h 4421563"/>
              <a:gd name="connsiteX204" fmla="*/ 715285 w 1740780"/>
              <a:gd name="connsiteY204" fmla="*/ 2867816 h 4421563"/>
              <a:gd name="connsiteX205" fmla="*/ 712810 w 1740780"/>
              <a:gd name="connsiteY205" fmla="*/ 2885139 h 4421563"/>
              <a:gd name="connsiteX206" fmla="*/ 707860 w 1740780"/>
              <a:gd name="connsiteY206" fmla="*/ 2893801 h 4421563"/>
              <a:gd name="connsiteX207" fmla="*/ 706623 w 1740780"/>
              <a:gd name="connsiteY207" fmla="*/ 2911124 h 4421563"/>
              <a:gd name="connsiteX208" fmla="*/ 696724 w 1740780"/>
              <a:gd name="connsiteY208" fmla="*/ 2917310 h 4421563"/>
              <a:gd name="connsiteX209" fmla="*/ 558140 w 1740780"/>
              <a:gd name="connsiteY209" fmla="*/ 2907412 h 4421563"/>
              <a:gd name="connsiteX210" fmla="*/ 419556 w 1740780"/>
              <a:gd name="connsiteY210" fmla="*/ 2888852 h 4421563"/>
              <a:gd name="connsiteX211" fmla="*/ 392334 w 1740780"/>
              <a:gd name="connsiteY211" fmla="*/ 2883902 h 4421563"/>
              <a:gd name="connsiteX212" fmla="*/ 361401 w 1740780"/>
              <a:gd name="connsiteY212" fmla="*/ 2860392 h 4421563"/>
              <a:gd name="connsiteX213" fmla="*/ 320568 w 1740780"/>
              <a:gd name="connsiteY213" fmla="*/ 2838120 h 4421563"/>
              <a:gd name="connsiteX214" fmla="*/ 264887 w 1740780"/>
              <a:gd name="connsiteY214" fmla="*/ 2755217 h 4421563"/>
              <a:gd name="connsiteX215" fmla="*/ 153525 w 1740780"/>
              <a:gd name="connsiteY215" fmla="*/ 2584463 h 4421563"/>
              <a:gd name="connsiteX216" fmla="*/ 58249 w 1740780"/>
              <a:gd name="connsiteY216" fmla="*/ 2433506 h 4421563"/>
              <a:gd name="connsiteX217" fmla="*/ 14942 w 1740780"/>
              <a:gd name="connsiteY217" fmla="*/ 2353078 h 4421563"/>
              <a:gd name="connsiteX218" fmla="*/ 93 w 1740780"/>
              <a:gd name="connsiteY218" fmla="*/ 2280074 h 4421563"/>
              <a:gd name="connsiteX219" fmla="*/ 24840 w 1740780"/>
              <a:gd name="connsiteY219" fmla="*/ 2229342 h 4421563"/>
              <a:gd name="connsiteX220" fmla="*/ 55774 w 1740780"/>
              <a:gd name="connsiteY220" fmla="*/ 2215731 h 4421563"/>
              <a:gd name="connsiteX221" fmla="*/ 80521 w 1740780"/>
              <a:gd name="connsiteY221" fmla="*/ 2189747 h 4421563"/>
              <a:gd name="connsiteX222" fmla="*/ 102794 w 1740780"/>
              <a:gd name="connsiteY222" fmla="*/ 2174899 h 4421563"/>
              <a:gd name="connsiteX223" fmla="*/ 183222 w 1740780"/>
              <a:gd name="connsiteY223" fmla="*/ 2101895 h 4421563"/>
              <a:gd name="connsiteX224" fmla="*/ 272311 w 1740780"/>
              <a:gd name="connsiteY224" fmla="*/ 2028891 h 4421563"/>
              <a:gd name="connsiteX225" fmla="*/ 266124 w 1740780"/>
              <a:gd name="connsiteY225" fmla="*/ 1991770 h 4421563"/>
              <a:gd name="connsiteX226" fmla="*/ 350264 w 1740780"/>
              <a:gd name="connsiteY226" fmla="*/ 1844525 h 4421563"/>
              <a:gd name="connsiteX227" fmla="*/ 450490 w 1740780"/>
              <a:gd name="connsiteY227" fmla="*/ 1714603 h 4421563"/>
              <a:gd name="connsiteX228" fmla="*/ 457914 w 1740780"/>
              <a:gd name="connsiteY228" fmla="*/ 1702230 h 4421563"/>
              <a:gd name="connsiteX229" fmla="*/ 462863 w 1740780"/>
              <a:gd name="connsiteY229" fmla="*/ 1670059 h 4421563"/>
              <a:gd name="connsiteX230" fmla="*/ 456677 w 1740780"/>
              <a:gd name="connsiteY230" fmla="*/ 1571070 h 4421563"/>
              <a:gd name="connsiteX231" fmla="*/ 456677 w 1740780"/>
              <a:gd name="connsiteY231" fmla="*/ 1385467 h 4421563"/>
              <a:gd name="connsiteX232" fmla="*/ 461626 w 1740780"/>
              <a:gd name="connsiteY232" fmla="*/ 1314937 h 4421563"/>
              <a:gd name="connsiteX233" fmla="*/ 426980 w 1740780"/>
              <a:gd name="connsiteY233" fmla="*/ 1277817 h 4421563"/>
              <a:gd name="connsiteX234" fmla="*/ 386148 w 1740780"/>
              <a:gd name="connsiteY234" fmla="*/ 1241933 h 4421563"/>
              <a:gd name="connsiteX235" fmla="*/ 377486 w 1740780"/>
              <a:gd name="connsiteY235" fmla="*/ 1224610 h 4421563"/>
              <a:gd name="connsiteX236" fmla="*/ 407183 w 1740780"/>
              <a:gd name="connsiteY236" fmla="*/ 1139233 h 4421563"/>
              <a:gd name="connsiteX237" fmla="*/ 435642 w 1740780"/>
              <a:gd name="connsiteY237" fmla="*/ 1074891 h 4421563"/>
              <a:gd name="connsiteX238" fmla="*/ 445541 w 1740780"/>
              <a:gd name="connsiteY238" fmla="*/ 1016735 h 4421563"/>
              <a:gd name="connsiteX239" fmla="*/ 471525 w 1740780"/>
              <a:gd name="connsiteY239" fmla="*/ 962292 h 4421563"/>
              <a:gd name="connsiteX240" fmla="*/ 482661 w 1740780"/>
              <a:gd name="connsiteY240" fmla="*/ 940019 h 4421563"/>
              <a:gd name="connsiteX241" fmla="*/ 497509 w 1740780"/>
              <a:gd name="connsiteY241" fmla="*/ 926408 h 4421563"/>
              <a:gd name="connsiteX242" fmla="*/ 517307 w 1740780"/>
              <a:gd name="connsiteY242" fmla="*/ 906611 h 4421563"/>
              <a:gd name="connsiteX243" fmla="*/ 537105 w 1740780"/>
              <a:gd name="connsiteY243" fmla="*/ 899187 h 4421563"/>
              <a:gd name="connsiteX244" fmla="*/ 544529 w 1740780"/>
              <a:gd name="connsiteY244" fmla="*/ 889288 h 4421563"/>
              <a:gd name="connsiteX245" fmla="*/ 569276 w 1740780"/>
              <a:gd name="connsiteY245" fmla="*/ 883101 h 4421563"/>
              <a:gd name="connsiteX246" fmla="*/ 590311 w 1740780"/>
              <a:gd name="connsiteY246" fmla="*/ 863303 h 4421563"/>
              <a:gd name="connsiteX247" fmla="*/ 636094 w 1740780"/>
              <a:gd name="connsiteY247" fmla="*/ 863303 h 4421563"/>
              <a:gd name="connsiteX248" fmla="*/ 652180 w 1740780"/>
              <a:gd name="connsiteY248" fmla="*/ 867015 h 4421563"/>
              <a:gd name="connsiteX249" fmla="*/ 658366 w 1740780"/>
              <a:gd name="connsiteY249" fmla="*/ 862066 h 4421563"/>
              <a:gd name="connsiteX250" fmla="*/ 668265 w 1740780"/>
              <a:gd name="connsiteY250" fmla="*/ 854642 h 4421563"/>
              <a:gd name="connsiteX251" fmla="*/ 667028 w 1740780"/>
              <a:gd name="connsiteY251" fmla="*/ 724720 h 4421563"/>
              <a:gd name="connsiteX252" fmla="*/ 683113 w 1740780"/>
              <a:gd name="connsiteY252" fmla="*/ 566339 h 4421563"/>
              <a:gd name="connsiteX253" fmla="*/ 681876 w 1740780"/>
              <a:gd name="connsiteY253" fmla="*/ 480961 h 4421563"/>
              <a:gd name="connsiteX254" fmla="*/ 669502 w 1740780"/>
              <a:gd name="connsiteY254" fmla="*/ 525506 h 4421563"/>
              <a:gd name="connsiteX255" fmla="*/ 684351 w 1740780"/>
              <a:gd name="connsiteY255" fmla="*/ 453739 h 4421563"/>
              <a:gd name="connsiteX256" fmla="*/ 673215 w 1740780"/>
              <a:gd name="connsiteY256" fmla="*/ 420331 h 4421563"/>
              <a:gd name="connsiteX257" fmla="*/ 667028 w 1740780"/>
              <a:gd name="connsiteY257" fmla="*/ 373312 h 4421563"/>
              <a:gd name="connsiteX258" fmla="*/ 648467 w 1740780"/>
              <a:gd name="connsiteY258" fmla="*/ 188946 h 4421563"/>
              <a:gd name="connsiteX259" fmla="*/ 680639 w 1740780"/>
              <a:gd name="connsiteY259" fmla="*/ 89958 h 4421563"/>
              <a:gd name="connsiteX260" fmla="*/ 737557 w 1740780"/>
              <a:gd name="connsiteY260" fmla="*/ 39226 h 4421563"/>
              <a:gd name="connsiteX261" fmla="*/ 808086 w 1740780"/>
              <a:gd name="connsiteY261" fmla="*/ 24378 h 4421563"/>
              <a:gd name="connsiteX262" fmla="*/ 871191 w 1740780"/>
              <a:gd name="connsiteY262"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28736 w 1740780"/>
              <a:gd name="connsiteY56" fmla="*/ 1454779 h 4421563"/>
              <a:gd name="connsiteX57" fmla="*/ 1226725 w 1740780"/>
              <a:gd name="connsiteY57" fmla="*/ 1419062 h 4421563"/>
              <a:gd name="connsiteX58" fmla="*/ 1143381 w 1740780"/>
              <a:gd name="connsiteY58" fmla="*/ 1440493 h 4421563"/>
              <a:gd name="connsiteX59" fmla="*/ 1138248 w 1740780"/>
              <a:gd name="connsiteY59" fmla="*/ 1457160 h 4421563"/>
              <a:gd name="connsiteX60" fmla="*/ 1228736 w 1740780"/>
              <a:gd name="connsiteY60" fmla="*/ 1454779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1007279 w 1740780"/>
              <a:gd name="connsiteY71" fmla="*/ 1490499 h 4421563"/>
              <a:gd name="connsiteX72" fmla="*/ 1010242 w 1740780"/>
              <a:gd name="connsiteY72" fmla="*/ 1459029 h 4421563"/>
              <a:gd name="connsiteX73" fmla="*/ 1038606 w 1740780"/>
              <a:gd name="connsiteY73" fmla="*/ 1423823 h 4421563"/>
              <a:gd name="connsiteX74" fmla="*/ 1102900 w 1740780"/>
              <a:gd name="connsiteY74" fmla="*/ 1400011 h 4421563"/>
              <a:gd name="connsiteX75" fmla="*/ 1164811 w 1740780"/>
              <a:gd name="connsiteY75" fmla="*/ 1364293 h 4421563"/>
              <a:gd name="connsiteX76" fmla="*/ 1231522 w 1740780"/>
              <a:gd name="connsiteY76" fmla="*/ 1358115 h 4421563"/>
              <a:gd name="connsiteX77" fmla="*/ 1138247 w 1740780"/>
              <a:gd name="connsiteY77" fmla="*/ 826131 h 4421563"/>
              <a:gd name="connsiteX78" fmla="*/ 1112475 w 1740780"/>
              <a:gd name="connsiteY78" fmla="*/ 290409 h 4421563"/>
              <a:gd name="connsiteX79" fmla="*/ 1116187 w 1740780"/>
              <a:gd name="connsiteY79" fmla="*/ 305257 h 4421563"/>
              <a:gd name="connsiteX80" fmla="*/ 1116187 w 1740780"/>
              <a:gd name="connsiteY80" fmla="*/ 295358 h 4421563"/>
              <a:gd name="connsiteX81" fmla="*/ 1112475 w 1740780"/>
              <a:gd name="connsiteY81" fmla="*/ 290409 h 4421563"/>
              <a:gd name="connsiteX82" fmla="*/ 871191 w 1740780"/>
              <a:gd name="connsiteY82" fmla="*/ 868 h 4421563"/>
              <a:gd name="connsiteX83" fmla="*/ 949144 w 1740780"/>
              <a:gd name="connsiteY83" fmla="*/ 24378 h 4421563"/>
              <a:gd name="connsiteX84" fmla="*/ 999876 w 1740780"/>
              <a:gd name="connsiteY84" fmla="*/ 62736 h 4421563"/>
              <a:gd name="connsiteX85" fmla="*/ 1035759 w 1740780"/>
              <a:gd name="connsiteY85" fmla="*/ 99857 h 4421563"/>
              <a:gd name="connsiteX86" fmla="*/ 1045658 w 1740780"/>
              <a:gd name="connsiteY86" fmla="*/ 120892 h 4421563"/>
              <a:gd name="connsiteX87" fmla="*/ 1095152 w 1740780"/>
              <a:gd name="connsiteY87" fmla="*/ 185234 h 4421563"/>
              <a:gd name="connsiteX88" fmla="*/ 1106288 w 1740780"/>
              <a:gd name="connsiteY88" fmla="*/ 218642 h 4421563"/>
              <a:gd name="connsiteX89" fmla="*/ 1093915 w 1740780"/>
              <a:gd name="connsiteY89" fmla="*/ 187709 h 4421563"/>
              <a:gd name="connsiteX90" fmla="*/ 1107526 w 1740780"/>
              <a:gd name="connsiteY90" fmla="*/ 248339 h 4421563"/>
              <a:gd name="connsiteX91" fmla="*/ 1093915 w 1740780"/>
              <a:gd name="connsiteY91" fmla="*/ 198845 h 4421563"/>
              <a:gd name="connsiteX92" fmla="*/ 1076592 w 1740780"/>
              <a:gd name="connsiteY92" fmla="*/ 183997 h 4421563"/>
              <a:gd name="connsiteX93" fmla="*/ 1097627 w 1740780"/>
              <a:gd name="connsiteY93" fmla="*/ 228541 h 4421563"/>
              <a:gd name="connsiteX94" fmla="*/ 1110000 w 1740780"/>
              <a:gd name="connsiteY94" fmla="*/ 273086 h 4421563"/>
              <a:gd name="connsiteX95" fmla="*/ 1127323 w 1740780"/>
              <a:gd name="connsiteY95" fmla="*/ 306494 h 4421563"/>
              <a:gd name="connsiteX96" fmla="*/ 1117424 w 1740780"/>
              <a:gd name="connsiteY96" fmla="*/ 316393 h 4421563"/>
              <a:gd name="connsiteX97" fmla="*/ 1117424 w 1740780"/>
              <a:gd name="connsiteY97" fmla="*/ 333716 h 4421563"/>
              <a:gd name="connsiteX98" fmla="*/ 1117424 w 1740780"/>
              <a:gd name="connsiteY98" fmla="*/ 354751 h 4421563"/>
              <a:gd name="connsiteX99" fmla="*/ 1134747 w 1740780"/>
              <a:gd name="connsiteY99" fmla="*/ 438891 h 4421563"/>
              <a:gd name="connsiteX100" fmla="*/ 1158257 w 1740780"/>
              <a:gd name="connsiteY100" fmla="*/ 579950 h 4421563"/>
              <a:gd name="connsiteX101" fmla="*/ 1237448 w 1740780"/>
              <a:gd name="connsiteY101" fmla="*/ 692549 h 4421563"/>
              <a:gd name="connsiteX102" fmla="*/ 1299315 w 1740780"/>
              <a:gd name="connsiteY102" fmla="*/ 737093 h 4421563"/>
              <a:gd name="connsiteX103" fmla="*/ 1337673 w 1740780"/>
              <a:gd name="connsiteY103" fmla="*/ 737093 h 4421563"/>
              <a:gd name="connsiteX104" fmla="*/ 1379743 w 1740780"/>
              <a:gd name="connsiteY104" fmla="*/ 749467 h 4421563"/>
              <a:gd name="connsiteX105" fmla="*/ 1428000 w 1740780"/>
              <a:gd name="connsiteY105" fmla="*/ 738331 h 4421563"/>
              <a:gd name="connsiteX106" fmla="*/ 1550498 w 1740780"/>
              <a:gd name="connsiteY106" fmla="*/ 780401 h 4421563"/>
              <a:gd name="connsiteX107" fmla="*/ 1629689 w 1740780"/>
              <a:gd name="connsiteY107" fmla="*/ 833607 h 4421563"/>
              <a:gd name="connsiteX108" fmla="*/ 1642062 w 1740780"/>
              <a:gd name="connsiteY108" fmla="*/ 852167 h 4421563"/>
              <a:gd name="connsiteX109" fmla="*/ 1612366 w 1740780"/>
              <a:gd name="connsiteY109" fmla="*/ 915272 h 4421563"/>
              <a:gd name="connsiteX110" fmla="*/ 1634638 w 1740780"/>
              <a:gd name="connsiteY110" fmla="*/ 927646 h 4421563"/>
              <a:gd name="connsiteX111" fmla="*/ 1649486 w 1740780"/>
              <a:gd name="connsiteY111" fmla="*/ 949918 h 4421563"/>
              <a:gd name="connsiteX112" fmla="*/ 1637113 w 1740780"/>
              <a:gd name="connsiteY112" fmla="*/ 1010548 h 4421563"/>
              <a:gd name="connsiteX113" fmla="*/ 1603704 w 1740780"/>
              <a:gd name="connsiteY113" fmla="*/ 1069941 h 4421563"/>
              <a:gd name="connsiteX114" fmla="*/ 1637113 w 1740780"/>
              <a:gd name="connsiteY114" fmla="*/ 1227085 h 4421563"/>
              <a:gd name="connsiteX115" fmla="*/ 1674233 w 1740780"/>
              <a:gd name="connsiteY115" fmla="*/ 1426300 h 4421563"/>
              <a:gd name="connsiteX116" fmla="*/ 1697743 w 1740780"/>
              <a:gd name="connsiteY116" fmla="*/ 1543849 h 4421563"/>
              <a:gd name="connsiteX117" fmla="*/ 1681657 w 1740780"/>
              <a:gd name="connsiteY117" fmla="*/ 1595818 h 4421563"/>
              <a:gd name="connsiteX118" fmla="*/ 1644537 w 1740780"/>
              <a:gd name="connsiteY118" fmla="*/ 1629226 h 4421563"/>
              <a:gd name="connsiteX119" fmla="*/ 1618552 w 1740780"/>
              <a:gd name="connsiteY119" fmla="*/ 1630463 h 4421563"/>
              <a:gd name="connsiteX120" fmla="*/ 1586381 w 1740780"/>
              <a:gd name="connsiteY120" fmla="*/ 1639125 h 4421563"/>
              <a:gd name="connsiteX121" fmla="*/ 1560397 w 1740780"/>
              <a:gd name="connsiteY121" fmla="*/ 1645312 h 4421563"/>
              <a:gd name="connsiteX122" fmla="*/ 1562872 w 1740780"/>
              <a:gd name="connsiteY122" fmla="*/ 1677483 h 4421563"/>
              <a:gd name="connsiteX123" fmla="*/ 1601229 w 1740780"/>
              <a:gd name="connsiteY123" fmla="*/ 1705942 h 4421563"/>
              <a:gd name="connsiteX124" fmla="*/ 1582669 w 1740780"/>
              <a:gd name="connsiteY124" fmla="*/ 1736876 h 4421563"/>
              <a:gd name="connsiteX125" fmla="*/ 1564109 w 1740780"/>
              <a:gd name="connsiteY125" fmla="*/ 1745537 h 4421563"/>
              <a:gd name="connsiteX126" fmla="*/ 1561634 w 1740780"/>
              <a:gd name="connsiteY126" fmla="*/ 1766572 h 4421563"/>
              <a:gd name="connsiteX127" fmla="*/ 1543074 w 1740780"/>
              <a:gd name="connsiteY127" fmla="*/ 1777708 h 4421563"/>
              <a:gd name="connsiteX128" fmla="*/ 1509665 w 1740780"/>
              <a:gd name="connsiteY128" fmla="*/ 1771522 h 4421563"/>
              <a:gd name="connsiteX129" fmla="*/ 1502241 w 1740780"/>
              <a:gd name="connsiteY129" fmla="*/ 1777708 h 4421563"/>
              <a:gd name="connsiteX130" fmla="*/ 1488630 w 1740780"/>
              <a:gd name="connsiteY130" fmla="*/ 1786370 h 4421563"/>
              <a:gd name="connsiteX131" fmla="*/ 1551735 w 1740780"/>
              <a:gd name="connsiteY131" fmla="*/ 1864323 h 4421563"/>
              <a:gd name="connsiteX132" fmla="*/ 1582669 w 1740780"/>
              <a:gd name="connsiteY132" fmla="*/ 1979397 h 4421563"/>
              <a:gd name="connsiteX133" fmla="*/ 1582669 w 1740780"/>
              <a:gd name="connsiteY133" fmla="*/ 2079622 h 4421563"/>
              <a:gd name="connsiteX134" fmla="*/ 1592568 w 1740780"/>
              <a:gd name="connsiteY134" fmla="*/ 2119218 h 4421563"/>
              <a:gd name="connsiteX135" fmla="*/ 1607416 w 1740780"/>
              <a:gd name="connsiteY135" fmla="*/ 2163763 h 4421563"/>
              <a:gd name="connsiteX136" fmla="*/ 1609891 w 1740780"/>
              <a:gd name="connsiteY136" fmla="*/ 2197171 h 4421563"/>
              <a:gd name="connsiteX137" fmla="*/ 1621027 w 1740780"/>
              <a:gd name="connsiteY137" fmla="*/ 2219443 h 4421563"/>
              <a:gd name="connsiteX138" fmla="*/ 1633401 w 1740780"/>
              <a:gd name="connsiteY138" fmla="*/ 2267700 h 4421563"/>
              <a:gd name="connsiteX139" fmla="*/ 1653198 w 1740780"/>
              <a:gd name="connsiteY139" fmla="*/ 2319669 h 4421563"/>
              <a:gd name="connsiteX140" fmla="*/ 1664334 w 1740780"/>
              <a:gd name="connsiteY140" fmla="*/ 2374113 h 4421563"/>
              <a:gd name="connsiteX141" fmla="*/ 1687844 w 1740780"/>
              <a:gd name="connsiteY141" fmla="*/ 2438455 h 4421563"/>
              <a:gd name="connsiteX142" fmla="*/ 1702692 w 1740780"/>
              <a:gd name="connsiteY142" fmla="*/ 2500323 h 4421563"/>
              <a:gd name="connsiteX143" fmla="*/ 1710116 w 1740780"/>
              <a:gd name="connsiteY143" fmla="*/ 2528782 h 4421563"/>
              <a:gd name="connsiteX144" fmla="*/ 1712591 w 1740780"/>
              <a:gd name="connsiteY144" fmla="*/ 2569614 h 4421563"/>
              <a:gd name="connsiteX145" fmla="*/ 1736101 w 1740780"/>
              <a:gd name="connsiteY145" fmla="*/ 2643856 h 4421563"/>
              <a:gd name="connsiteX146" fmla="*/ 1731151 w 1740780"/>
              <a:gd name="connsiteY146" fmla="*/ 2690875 h 4421563"/>
              <a:gd name="connsiteX147" fmla="*/ 1629689 w 1740780"/>
              <a:gd name="connsiteY147" fmla="*/ 2720571 h 4421563"/>
              <a:gd name="connsiteX148" fmla="*/ 1492342 w 1740780"/>
              <a:gd name="connsiteY148" fmla="*/ 2747793 h 4421563"/>
              <a:gd name="connsiteX149" fmla="*/ 1468833 w 1740780"/>
              <a:gd name="connsiteY149" fmla="*/ 2906174 h 4421563"/>
              <a:gd name="connsiteX150" fmla="*/ 1450272 w 1740780"/>
              <a:gd name="connsiteY150" fmla="*/ 3086828 h 4421563"/>
              <a:gd name="connsiteX151" fmla="*/ 1456459 w 1740780"/>
              <a:gd name="connsiteY151" fmla="*/ 3201902 h 4421563"/>
              <a:gd name="connsiteX152" fmla="*/ 1462646 w 1740780"/>
              <a:gd name="connsiteY152" fmla="*/ 3273668 h 4421563"/>
              <a:gd name="connsiteX153" fmla="*/ 1439136 w 1740780"/>
              <a:gd name="connsiteY153" fmla="*/ 3443186 h 4421563"/>
              <a:gd name="connsiteX154" fmla="*/ 1373556 w 1740780"/>
              <a:gd name="connsiteY154" fmla="*/ 3674571 h 4421563"/>
              <a:gd name="connsiteX155" fmla="*/ 1273331 w 1740780"/>
              <a:gd name="connsiteY155" fmla="*/ 3923279 h 4421563"/>
              <a:gd name="connsiteX156" fmla="*/ 1227549 w 1740780"/>
              <a:gd name="connsiteY156" fmla="*/ 4030928 h 4421563"/>
              <a:gd name="connsiteX157" fmla="*/ 1232498 w 1740780"/>
              <a:gd name="connsiteY157" fmla="*/ 4048251 h 4421563"/>
              <a:gd name="connsiteX158" fmla="*/ 1226311 w 1740780"/>
              <a:gd name="connsiteY158" fmla="*/ 4094033 h 4421563"/>
              <a:gd name="connsiteX159" fmla="*/ 1263432 w 1740780"/>
              <a:gd name="connsiteY159" fmla="*/ 4126205 h 4421563"/>
              <a:gd name="connsiteX160" fmla="*/ 1288179 w 1740780"/>
              <a:gd name="connsiteY160" fmla="*/ 4189310 h 4421563"/>
              <a:gd name="connsiteX161" fmla="*/ 1284467 w 1740780"/>
              <a:gd name="connsiteY161" fmla="*/ 4204158 h 4421563"/>
              <a:gd name="connsiteX162" fmla="*/ 1274568 w 1740780"/>
              <a:gd name="connsiteY162" fmla="*/ 4207870 h 4421563"/>
              <a:gd name="connsiteX163" fmla="*/ 1295603 w 1740780"/>
              <a:gd name="connsiteY163" fmla="*/ 4238804 h 4421563"/>
              <a:gd name="connsiteX164" fmla="*/ 1315401 w 1740780"/>
              <a:gd name="connsiteY164" fmla="*/ 4295722 h 4421563"/>
              <a:gd name="connsiteX165" fmla="*/ 1315401 w 1740780"/>
              <a:gd name="connsiteY165" fmla="*/ 4353878 h 4421563"/>
              <a:gd name="connsiteX166" fmla="*/ 1290654 w 1740780"/>
              <a:gd name="connsiteY166" fmla="*/ 4410796 h 4421563"/>
              <a:gd name="connsiteX167" fmla="*/ 1168156 w 1740780"/>
              <a:gd name="connsiteY167" fmla="*/ 4418220 h 4421563"/>
              <a:gd name="connsiteX168" fmla="*/ 1079066 w 1740780"/>
              <a:gd name="connsiteY168" fmla="*/ 4414508 h 4421563"/>
              <a:gd name="connsiteX169" fmla="*/ 1054319 w 1740780"/>
              <a:gd name="connsiteY169" fmla="*/ 4378625 h 4421563"/>
              <a:gd name="connsiteX170" fmla="*/ 1043183 w 1740780"/>
              <a:gd name="connsiteY170" fmla="*/ 4340267 h 4421563"/>
              <a:gd name="connsiteX171" fmla="*/ 1028335 w 1740780"/>
              <a:gd name="connsiteY171" fmla="*/ 4378625 h 4421563"/>
              <a:gd name="connsiteX172" fmla="*/ 987502 w 1740780"/>
              <a:gd name="connsiteY172" fmla="*/ 4410796 h 4421563"/>
              <a:gd name="connsiteX173" fmla="*/ 871191 w 1740780"/>
              <a:gd name="connsiteY173" fmla="*/ 4412033 h 4421563"/>
              <a:gd name="connsiteX174" fmla="*/ 792000 w 1740780"/>
              <a:gd name="connsiteY174" fmla="*/ 4374913 h 4421563"/>
              <a:gd name="connsiteX175" fmla="*/ 773440 w 1740780"/>
              <a:gd name="connsiteY175" fmla="*/ 4300672 h 4421563"/>
              <a:gd name="connsiteX176" fmla="*/ 788288 w 1740780"/>
              <a:gd name="connsiteY176" fmla="*/ 4242516 h 4421563"/>
              <a:gd name="connsiteX177" fmla="*/ 805611 w 1740780"/>
              <a:gd name="connsiteY177" fmla="*/ 4173224 h 4421563"/>
              <a:gd name="connsiteX178" fmla="*/ 799425 w 1740780"/>
              <a:gd name="connsiteY178" fmla="*/ 4141053 h 4421563"/>
              <a:gd name="connsiteX179" fmla="*/ 821697 w 1740780"/>
              <a:gd name="connsiteY179" fmla="*/ 4103932 h 4421563"/>
              <a:gd name="connsiteX180" fmla="*/ 820460 w 1740780"/>
              <a:gd name="connsiteY180" fmla="*/ 4069286 h 4421563"/>
              <a:gd name="connsiteX181" fmla="*/ 850156 w 1740780"/>
              <a:gd name="connsiteY181" fmla="*/ 4022267 h 4421563"/>
              <a:gd name="connsiteX182" fmla="*/ 866242 w 1740780"/>
              <a:gd name="connsiteY182" fmla="*/ 4002469 h 4421563"/>
              <a:gd name="connsiteX183" fmla="*/ 863767 w 1740780"/>
              <a:gd name="connsiteY183" fmla="*/ 3940602 h 4421563"/>
              <a:gd name="connsiteX184" fmla="*/ 879852 w 1740780"/>
              <a:gd name="connsiteY184" fmla="*/ 3904718 h 4421563"/>
              <a:gd name="connsiteX185" fmla="*/ 882327 w 1740780"/>
              <a:gd name="connsiteY185" fmla="*/ 3842851 h 4421563"/>
              <a:gd name="connsiteX186" fmla="*/ 869954 w 1740780"/>
              <a:gd name="connsiteY186" fmla="*/ 3647349 h 4421563"/>
              <a:gd name="connsiteX187" fmla="*/ 892226 w 1740780"/>
              <a:gd name="connsiteY187" fmla="*/ 3381318 h 4421563"/>
              <a:gd name="connsiteX188" fmla="*/ 950382 w 1740780"/>
              <a:gd name="connsiteY188" fmla="*/ 3235310 h 4421563"/>
              <a:gd name="connsiteX189" fmla="*/ 982553 w 1740780"/>
              <a:gd name="connsiteY189" fmla="*/ 3166019 h 4421563"/>
              <a:gd name="connsiteX190" fmla="*/ 961518 w 1740780"/>
              <a:gd name="connsiteY190" fmla="*/ 3049707 h 4421563"/>
              <a:gd name="connsiteX191" fmla="*/ 895938 w 1740780"/>
              <a:gd name="connsiteY191" fmla="*/ 2870291 h 4421563"/>
              <a:gd name="connsiteX192" fmla="*/ 857580 w 1740780"/>
              <a:gd name="connsiteY192" fmla="*/ 2773778 h 4421563"/>
              <a:gd name="connsiteX193" fmla="*/ 829121 w 1740780"/>
              <a:gd name="connsiteY193" fmla="*/ 2775015 h 4421563"/>
              <a:gd name="connsiteX194" fmla="*/ 816747 w 1740780"/>
              <a:gd name="connsiteY194" fmla="*/ 2766353 h 4421563"/>
              <a:gd name="connsiteX195" fmla="*/ 817985 w 1740780"/>
              <a:gd name="connsiteY195" fmla="*/ 2760167 h 4421563"/>
              <a:gd name="connsiteX196" fmla="*/ 810561 w 1740780"/>
              <a:gd name="connsiteY196" fmla="*/ 2750268 h 4421563"/>
              <a:gd name="connsiteX197" fmla="*/ 811798 w 1740780"/>
              <a:gd name="connsiteY197" fmla="*/ 2740369 h 4421563"/>
              <a:gd name="connsiteX198" fmla="*/ 808086 w 1740780"/>
              <a:gd name="connsiteY198" fmla="*/ 2731708 h 4421563"/>
              <a:gd name="connsiteX199" fmla="*/ 788288 w 1740780"/>
              <a:gd name="connsiteY199" fmla="*/ 2734182 h 4421563"/>
              <a:gd name="connsiteX200" fmla="*/ 772203 w 1740780"/>
              <a:gd name="connsiteY200" fmla="*/ 2740369 h 4421563"/>
              <a:gd name="connsiteX201" fmla="*/ 759829 w 1740780"/>
              <a:gd name="connsiteY201" fmla="*/ 2766353 h 4421563"/>
              <a:gd name="connsiteX202" fmla="*/ 748693 w 1740780"/>
              <a:gd name="connsiteY202" fmla="*/ 2783677 h 4421563"/>
              <a:gd name="connsiteX203" fmla="*/ 736320 w 1740780"/>
              <a:gd name="connsiteY203" fmla="*/ 2814610 h 4421563"/>
              <a:gd name="connsiteX204" fmla="*/ 715285 w 1740780"/>
              <a:gd name="connsiteY204" fmla="*/ 2867816 h 4421563"/>
              <a:gd name="connsiteX205" fmla="*/ 712810 w 1740780"/>
              <a:gd name="connsiteY205" fmla="*/ 2885139 h 4421563"/>
              <a:gd name="connsiteX206" fmla="*/ 707860 w 1740780"/>
              <a:gd name="connsiteY206" fmla="*/ 2893801 h 4421563"/>
              <a:gd name="connsiteX207" fmla="*/ 706623 w 1740780"/>
              <a:gd name="connsiteY207" fmla="*/ 2911124 h 4421563"/>
              <a:gd name="connsiteX208" fmla="*/ 696724 w 1740780"/>
              <a:gd name="connsiteY208" fmla="*/ 2917310 h 4421563"/>
              <a:gd name="connsiteX209" fmla="*/ 558140 w 1740780"/>
              <a:gd name="connsiteY209" fmla="*/ 2907412 h 4421563"/>
              <a:gd name="connsiteX210" fmla="*/ 419556 w 1740780"/>
              <a:gd name="connsiteY210" fmla="*/ 2888852 h 4421563"/>
              <a:gd name="connsiteX211" fmla="*/ 392334 w 1740780"/>
              <a:gd name="connsiteY211" fmla="*/ 2883902 h 4421563"/>
              <a:gd name="connsiteX212" fmla="*/ 361401 w 1740780"/>
              <a:gd name="connsiteY212" fmla="*/ 2860392 h 4421563"/>
              <a:gd name="connsiteX213" fmla="*/ 320568 w 1740780"/>
              <a:gd name="connsiteY213" fmla="*/ 2838120 h 4421563"/>
              <a:gd name="connsiteX214" fmla="*/ 264887 w 1740780"/>
              <a:gd name="connsiteY214" fmla="*/ 2755217 h 4421563"/>
              <a:gd name="connsiteX215" fmla="*/ 153525 w 1740780"/>
              <a:gd name="connsiteY215" fmla="*/ 2584463 h 4421563"/>
              <a:gd name="connsiteX216" fmla="*/ 58249 w 1740780"/>
              <a:gd name="connsiteY216" fmla="*/ 2433506 h 4421563"/>
              <a:gd name="connsiteX217" fmla="*/ 14942 w 1740780"/>
              <a:gd name="connsiteY217" fmla="*/ 2353078 h 4421563"/>
              <a:gd name="connsiteX218" fmla="*/ 93 w 1740780"/>
              <a:gd name="connsiteY218" fmla="*/ 2280074 h 4421563"/>
              <a:gd name="connsiteX219" fmla="*/ 24840 w 1740780"/>
              <a:gd name="connsiteY219" fmla="*/ 2229342 h 4421563"/>
              <a:gd name="connsiteX220" fmla="*/ 55774 w 1740780"/>
              <a:gd name="connsiteY220" fmla="*/ 2215731 h 4421563"/>
              <a:gd name="connsiteX221" fmla="*/ 80521 w 1740780"/>
              <a:gd name="connsiteY221" fmla="*/ 2189747 h 4421563"/>
              <a:gd name="connsiteX222" fmla="*/ 102794 w 1740780"/>
              <a:gd name="connsiteY222" fmla="*/ 2174899 h 4421563"/>
              <a:gd name="connsiteX223" fmla="*/ 183222 w 1740780"/>
              <a:gd name="connsiteY223" fmla="*/ 2101895 h 4421563"/>
              <a:gd name="connsiteX224" fmla="*/ 272311 w 1740780"/>
              <a:gd name="connsiteY224" fmla="*/ 2028891 h 4421563"/>
              <a:gd name="connsiteX225" fmla="*/ 266124 w 1740780"/>
              <a:gd name="connsiteY225" fmla="*/ 1991770 h 4421563"/>
              <a:gd name="connsiteX226" fmla="*/ 350264 w 1740780"/>
              <a:gd name="connsiteY226" fmla="*/ 1844525 h 4421563"/>
              <a:gd name="connsiteX227" fmla="*/ 450490 w 1740780"/>
              <a:gd name="connsiteY227" fmla="*/ 1714603 h 4421563"/>
              <a:gd name="connsiteX228" fmla="*/ 457914 w 1740780"/>
              <a:gd name="connsiteY228" fmla="*/ 1702230 h 4421563"/>
              <a:gd name="connsiteX229" fmla="*/ 462863 w 1740780"/>
              <a:gd name="connsiteY229" fmla="*/ 1670059 h 4421563"/>
              <a:gd name="connsiteX230" fmla="*/ 456677 w 1740780"/>
              <a:gd name="connsiteY230" fmla="*/ 1571070 h 4421563"/>
              <a:gd name="connsiteX231" fmla="*/ 456677 w 1740780"/>
              <a:gd name="connsiteY231" fmla="*/ 1385467 h 4421563"/>
              <a:gd name="connsiteX232" fmla="*/ 461626 w 1740780"/>
              <a:gd name="connsiteY232" fmla="*/ 1314937 h 4421563"/>
              <a:gd name="connsiteX233" fmla="*/ 426980 w 1740780"/>
              <a:gd name="connsiteY233" fmla="*/ 1277817 h 4421563"/>
              <a:gd name="connsiteX234" fmla="*/ 386148 w 1740780"/>
              <a:gd name="connsiteY234" fmla="*/ 1241933 h 4421563"/>
              <a:gd name="connsiteX235" fmla="*/ 377486 w 1740780"/>
              <a:gd name="connsiteY235" fmla="*/ 1224610 h 4421563"/>
              <a:gd name="connsiteX236" fmla="*/ 407183 w 1740780"/>
              <a:gd name="connsiteY236" fmla="*/ 1139233 h 4421563"/>
              <a:gd name="connsiteX237" fmla="*/ 435642 w 1740780"/>
              <a:gd name="connsiteY237" fmla="*/ 1074891 h 4421563"/>
              <a:gd name="connsiteX238" fmla="*/ 445541 w 1740780"/>
              <a:gd name="connsiteY238" fmla="*/ 1016735 h 4421563"/>
              <a:gd name="connsiteX239" fmla="*/ 471525 w 1740780"/>
              <a:gd name="connsiteY239" fmla="*/ 962292 h 4421563"/>
              <a:gd name="connsiteX240" fmla="*/ 482661 w 1740780"/>
              <a:gd name="connsiteY240" fmla="*/ 940019 h 4421563"/>
              <a:gd name="connsiteX241" fmla="*/ 497509 w 1740780"/>
              <a:gd name="connsiteY241" fmla="*/ 926408 h 4421563"/>
              <a:gd name="connsiteX242" fmla="*/ 517307 w 1740780"/>
              <a:gd name="connsiteY242" fmla="*/ 906611 h 4421563"/>
              <a:gd name="connsiteX243" fmla="*/ 537105 w 1740780"/>
              <a:gd name="connsiteY243" fmla="*/ 899187 h 4421563"/>
              <a:gd name="connsiteX244" fmla="*/ 544529 w 1740780"/>
              <a:gd name="connsiteY244" fmla="*/ 889288 h 4421563"/>
              <a:gd name="connsiteX245" fmla="*/ 569276 w 1740780"/>
              <a:gd name="connsiteY245" fmla="*/ 883101 h 4421563"/>
              <a:gd name="connsiteX246" fmla="*/ 590311 w 1740780"/>
              <a:gd name="connsiteY246" fmla="*/ 863303 h 4421563"/>
              <a:gd name="connsiteX247" fmla="*/ 636094 w 1740780"/>
              <a:gd name="connsiteY247" fmla="*/ 863303 h 4421563"/>
              <a:gd name="connsiteX248" fmla="*/ 652180 w 1740780"/>
              <a:gd name="connsiteY248" fmla="*/ 867015 h 4421563"/>
              <a:gd name="connsiteX249" fmla="*/ 658366 w 1740780"/>
              <a:gd name="connsiteY249" fmla="*/ 862066 h 4421563"/>
              <a:gd name="connsiteX250" fmla="*/ 668265 w 1740780"/>
              <a:gd name="connsiteY250" fmla="*/ 854642 h 4421563"/>
              <a:gd name="connsiteX251" fmla="*/ 667028 w 1740780"/>
              <a:gd name="connsiteY251" fmla="*/ 724720 h 4421563"/>
              <a:gd name="connsiteX252" fmla="*/ 683113 w 1740780"/>
              <a:gd name="connsiteY252" fmla="*/ 566339 h 4421563"/>
              <a:gd name="connsiteX253" fmla="*/ 681876 w 1740780"/>
              <a:gd name="connsiteY253" fmla="*/ 480961 h 4421563"/>
              <a:gd name="connsiteX254" fmla="*/ 669502 w 1740780"/>
              <a:gd name="connsiteY254" fmla="*/ 525506 h 4421563"/>
              <a:gd name="connsiteX255" fmla="*/ 684351 w 1740780"/>
              <a:gd name="connsiteY255" fmla="*/ 453739 h 4421563"/>
              <a:gd name="connsiteX256" fmla="*/ 673215 w 1740780"/>
              <a:gd name="connsiteY256" fmla="*/ 420331 h 4421563"/>
              <a:gd name="connsiteX257" fmla="*/ 667028 w 1740780"/>
              <a:gd name="connsiteY257" fmla="*/ 373312 h 4421563"/>
              <a:gd name="connsiteX258" fmla="*/ 648467 w 1740780"/>
              <a:gd name="connsiteY258" fmla="*/ 188946 h 4421563"/>
              <a:gd name="connsiteX259" fmla="*/ 680639 w 1740780"/>
              <a:gd name="connsiteY259" fmla="*/ 89958 h 4421563"/>
              <a:gd name="connsiteX260" fmla="*/ 737557 w 1740780"/>
              <a:gd name="connsiteY260" fmla="*/ 39226 h 4421563"/>
              <a:gd name="connsiteX261" fmla="*/ 808086 w 1740780"/>
              <a:gd name="connsiteY261" fmla="*/ 24378 h 4421563"/>
              <a:gd name="connsiteX262" fmla="*/ 871191 w 1740780"/>
              <a:gd name="connsiteY262"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28736 w 1740780"/>
              <a:gd name="connsiteY56" fmla="*/ 1454779 h 4421563"/>
              <a:gd name="connsiteX57" fmla="*/ 1226725 w 1740780"/>
              <a:gd name="connsiteY57" fmla="*/ 1419062 h 4421563"/>
              <a:gd name="connsiteX58" fmla="*/ 1143381 w 1740780"/>
              <a:gd name="connsiteY58" fmla="*/ 1440493 h 4421563"/>
              <a:gd name="connsiteX59" fmla="*/ 1138248 w 1740780"/>
              <a:gd name="connsiteY59" fmla="*/ 1457160 h 4421563"/>
              <a:gd name="connsiteX60" fmla="*/ 1228736 w 1740780"/>
              <a:gd name="connsiteY60" fmla="*/ 1454779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1007279 w 1740780"/>
              <a:gd name="connsiteY71" fmla="*/ 1490499 h 4421563"/>
              <a:gd name="connsiteX72" fmla="*/ 1010242 w 1740780"/>
              <a:gd name="connsiteY72" fmla="*/ 1459029 h 4421563"/>
              <a:gd name="connsiteX73" fmla="*/ 1038606 w 1740780"/>
              <a:gd name="connsiteY73" fmla="*/ 1423823 h 4421563"/>
              <a:gd name="connsiteX74" fmla="*/ 1102900 w 1740780"/>
              <a:gd name="connsiteY74" fmla="*/ 1400011 h 4421563"/>
              <a:gd name="connsiteX75" fmla="*/ 1164811 w 1740780"/>
              <a:gd name="connsiteY75" fmla="*/ 1364293 h 4421563"/>
              <a:gd name="connsiteX76" fmla="*/ 1231522 w 1740780"/>
              <a:gd name="connsiteY76" fmla="*/ 1358115 h 4421563"/>
              <a:gd name="connsiteX77" fmla="*/ 1138247 w 1740780"/>
              <a:gd name="connsiteY77" fmla="*/ 826131 h 4421563"/>
              <a:gd name="connsiteX78" fmla="*/ 1112475 w 1740780"/>
              <a:gd name="connsiteY78" fmla="*/ 290409 h 4421563"/>
              <a:gd name="connsiteX79" fmla="*/ 1116187 w 1740780"/>
              <a:gd name="connsiteY79" fmla="*/ 305257 h 4421563"/>
              <a:gd name="connsiteX80" fmla="*/ 1116187 w 1740780"/>
              <a:gd name="connsiteY80" fmla="*/ 295358 h 4421563"/>
              <a:gd name="connsiteX81" fmla="*/ 1112475 w 1740780"/>
              <a:gd name="connsiteY81" fmla="*/ 290409 h 4421563"/>
              <a:gd name="connsiteX82" fmla="*/ 871191 w 1740780"/>
              <a:gd name="connsiteY82" fmla="*/ 868 h 4421563"/>
              <a:gd name="connsiteX83" fmla="*/ 949144 w 1740780"/>
              <a:gd name="connsiteY83" fmla="*/ 24378 h 4421563"/>
              <a:gd name="connsiteX84" fmla="*/ 999876 w 1740780"/>
              <a:gd name="connsiteY84" fmla="*/ 62736 h 4421563"/>
              <a:gd name="connsiteX85" fmla="*/ 1035759 w 1740780"/>
              <a:gd name="connsiteY85" fmla="*/ 99857 h 4421563"/>
              <a:gd name="connsiteX86" fmla="*/ 1045658 w 1740780"/>
              <a:gd name="connsiteY86" fmla="*/ 120892 h 4421563"/>
              <a:gd name="connsiteX87" fmla="*/ 1095152 w 1740780"/>
              <a:gd name="connsiteY87" fmla="*/ 185234 h 4421563"/>
              <a:gd name="connsiteX88" fmla="*/ 1106288 w 1740780"/>
              <a:gd name="connsiteY88" fmla="*/ 218642 h 4421563"/>
              <a:gd name="connsiteX89" fmla="*/ 1093915 w 1740780"/>
              <a:gd name="connsiteY89" fmla="*/ 187709 h 4421563"/>
              <a:gd name="connsiteX90" fmla="*/ 1107526 w 1740780"/>
              <a:gd name="connsiteY90" fmla="*/ 248339 h 4421563"/>
              <a:gd name="connsiteX91" fmla="*/ 1093915 w 1740780"/>
              <a:gd name="connsiteY91" fmla="*/ 198845 h 4421563"/>
              <a:gd name="connsiteX92" fmla="*/ 1076592 w 1740780"/>
              <a:gd name="connsiteY92" fmla="*/ 183997 h 4421563"/>
              <a:gd name="connsiteX93" fmla="*/ 1097627 w 1740780"/>
              <a:gd name="connsiteY93" fmla="*/ 228541 h 4421563"/>
              <a:gd name="connsiteX94" fmla="*/ 1110000 w 1740780"/>
              <a:gd name="connsiteY94" fmla="*/ 273086 h 4421563"/>
              <a:gd name="connsiteX95" fmla="*/ 1127323 w 1740780"/>
              <a:gd name="connsiteY95" fmla="*/ 306494 h 4421563"/>
              <a:gd name="connsiteX96" fmla="*/ 1117424 w 1740780"/>
              <a:gd name="connsiteY96" fmla="*/ 316393 h 4421563"/>
              <a:gd name="connsiteX97" fmla="*/ 1117424 w 1740780"/>
              <a:gd name="connsiteY97" fmla="*/ 333716 h 4421563"/>
              <a:gd name="connsiteX98" fmla="*/ 1117424 w 1740780"/>
              <a:gd name="connsiteY98" fmla="*/ 354751 h 4421563"/>
              <a:gd name="connsiteX99" fmla="*/ 1134747 w 1740780"/>
              <a:gd name="connsiteY99" fmla="*/ 438891 h 4421563"/>
              <a:gd name="connsiteX100" fmla="*/ 1158257 w 1740780"/>
              <a:gd name="connsiteY100" fmla="*/ 579950 h 4421563"/>
              <a:gd name="connsiteX101" fmla="*/ 1237448 w 1740780"/>
              <a:gd name="connsiteY101" fmla="*/ 692549 h 4421563"/>
              <a:gd name="connsiteX102" fmla="*/ 1299315 w 1740780"/>
              <a:gd name="connsiteY102" fmla="*/ 737093 h 4421563"/>
              <a:gd name="connsiteX103" fmla="*/ 1337673 w 1740780"/>
              <a:gd name="connsiteY103" fmla="*/ 737093 h 4421563"/>
              <a:gd name="connsiteX104" fmla="*/ 1379743 w 1740780"/>
              <a:gd name="connsiteY104" fmla="*/ 749467 h 4421563"/>
              <a:gd name="connsiteX105" fmla="*/ 1428000 w 1740780"/>
              <a:gd name="connsiteY105" fmla="*/ 738331 h 4421563"/>
              <a:gd name="connsiteX106" fmla="*/ 1550498 w 1740780"/>
              <a:gd name="connsiteY106" fmla="*/ 780401 h 4421563"/>
              <a:gd name="connsiteX107" fmla="*/ 1629689 w 1740780"/>
              <a:gd name="connsiteY107" fmla="*/ 833607 h 4421563"/>
              <a:gd name="connsiteX108" fmla="*/ 1642062 w 1740780"/>
              <a:gd name="connsiteY108" fmla="*/ 852167 h 4421563"/>
              <a:gd name="connsiteX109" fmla="*/ 1612366 w 1740780"/>
              <a:gd name="connsiteY109" fmla="*/ 915272 h 4421563"/>
              <a:gd name="connsiteX110" fmla="*/ 1634638 w 1740780"/>
              <a:gd name="connsiteY110" fmla="*/ 927646 h 4421563"/>
              <a:gd name="connsiteX111" fmla="*/ 1649486 w 1740780"/>
              <a:gd name="connsiteY111" fmla="*/ 949918 h 4421563"/>
              <a:gd name="connsiteX112" fmla="*/ 1637113 w 1740780"/>
              <a:gd name="connsiteY112" fmla="*/ 1010548 h 4421563"/>
              <a:gd name="connsiteX113" fmla="*/ 1603704 w 1740780"/>
              <a:gd name="connsiteY113" fmla="*/ 1069941 h 4421563"/>
              <a:gd name="connsiteX114" fmla="*/ 1637113 w 1740780"/>
              <a:gd name="connsiteY114" fmla="*/ 1227085 h 4421563"/>
              <a:gd name="connsiteX115" fmla="*/ 1674233 w 1740780"/>
              <a:gd name="connsiteY115" fmla="*/ 1426300 h 4421563"/>
              <a:gd name="connsiteX116" fmla="*/ 1697743 w 1740780"/>
              <a:gd name="connsiteY116" fmla="*/ 1543849 h 4421563"/>
              <a:gd name="connsiteX117" fmla="*/ 1681657 w 1740780"/>
              <a:gd name="connsiteY117" fmla="*/ 1595818 h 4421563"/>
              <a:gd name="connsiteX118" fmla="*/ 1644537 w 1740780"/>
              <a:gd name="connsiteY118" fmla="*/ 1629226 h 4421563"/>
              <a:gd name="connsiteX119" fmla="*/ 1618552 w 1740780"/>
              <a:gd name="connsiteY119" fmla="*/ 1630463 h 4421563"/>
              <a:gd name="connsiteX120" fmla="*/ 1586381 w 1740780"/>
              <a:gd name="connsiteY120" fmla="*/ 1639125 h 4421563"/>
              <a:gd name="connsiteX121" fmla="*/ 1560397 w 1740780"/>
              <a:gd name="connsiteY121" fmla="*/ 1645312 h 4421563"/>
              <a:gd name="connsiteX122" fmla="*/ 1562872 w 1740780"/>
              <a:gd name="connsiteY122" fmla="*/ 1677483 h 4421563"/>
              <a:gd name="connsiteX123" fmla="*/ 1601229 w 1740780"/>
              <a:gd name="connsiteY123" fmla="*/ 1705942 h 4421563"/>
              <a:gd name="connsiteX124" fmla="*/ 1582669 w 1740780"/>
              <a:gd name="connsiteY124" fmla="*/ 1736876 h 4421563"/>
              <a:gd name="connsiteX125" fmla="*/ 1564109 w 1740780"/>
              <a:gd name="connsiteY125" fmla="*/ 1745537 h 4421563"/>
              <a:gd name="connsiteX126" fmla="*/ 1561634 w 1740780"/>
              <a:gd name="connsiteY126" fmla="*/ 1766572 h 4421563"/>
              <a:gd name="connsiteX127" fmla="*/ 1543074 w 1740780"/>
              <a:gd name="connsiteY127" fmla="*/ 1777708 h 4421563"/>
              <a:gd name="connsiteX128" fmla="*/ 1509665 w 1740780"/>
              <a:gd name="connsiteY128" fmla="*/ 1771522 h 4421563"/>
              <a:gd name="connsiteX129" fmla="*/ 1502241 w 1740780"/>
              <a:gd name="connsiteY129" fmla="*/ 1777708 h 4421563"/>
              <a:gd name="connsiteX130" fmla="*/ 1488630 w 1740780"/>
              <a:gd name="connsiteY130" fmla="*/ 1786370 h 4421563"/>
              <a:gd name="connsiteX131" fmla="*/ 1551735 w 1740780"/>
              <a:gd name="connsiteY131" fmla="*/ 1864323 h 4421563"/>
              <a:gd name="connsiteX132" fmla="*/ 1582669 w 1740780"/>
              <a:gd name="connsiteY132" fmla="*/ 1979397 h 4421563"/>
              <a:gd name="connsiteX133" fmla="*/ 1582669 w 1740780"/>
              <a:gd name="connsiteY133" fmla="*/ 2079622 h 4421563"/>
              <a:gd name="connsiteX134" fmla="*/ 1592568 w 1740780"/>
              <a:gd name="connsiteY134" fmla="*/ 2119218 h 4421563"/>
              <a:gd name="connsiteX135" fmla="*/ 1607416 w 1740780"/>
              <a:gd name="connsiteY135" fmla="*/ 2163763 h 4421563"/>
              <a:gd name="connsiteX136" fmla="*/ 1609891 w 1740780"/>
              <a:gd name="connsiteY136" fmla="*/ 2197171 h 4421563"/>
              <a:gd name="connsiteX137" fmla="*/ 1621027 w 1740780"/>
              <a:gd name="connsiteY137" fmla="*/ 2219443 h 4421563"/>
              <a:gd name="connsiteX138" fmla="*/ 1633401 w 1740780"/>
              <a:gd name="connsiteY138" fmla="*/ 2267700 h 4421563"/>
              <a:gd name="connsiteX139" fmla="*/ 1653198 w 1740780"/>
              <a:gd name="connsiteY139" fmla="*/ 2319669 h 4421563"/>
              <a:gd name="connsiteX140" fmla="*/ 1664334 w 1740780"/>
              <a:gd name="connsiteY140" fmla="*/ 2374113 h 4421563"/>
              <a:gd name="connsiteX141" fmla="*/ 1687844 w 1740780"/>
              <a:gd name="connsiteY141" fmla="*/ 2438455 h 4421563"/>
              <a:gd name="connsiteX142" fmla="*/ 1702692 w 1740780"/>
              <a:gd name="connsiteY142" fmla="*/ 2500323 h 4421563"/>
              <a:gd name="connsiteX143" fmla="*/ 1710116 w 1740780"/>
              <a:gd name="connsiteY143" fmla="*/ 2528782 h 4421563"/>
              <a:gd name="connsiteX144" fmla="*/ 1712591 w 1740780"/>
              <a:gd name="connsiteY144" fmla="*/ 2569614 h 4421563"/>
              <a:gd name="connsiteX145" fmla="*/ 1736101 w 1740780"/>
              <a:gd name="connsiteY145" fmla="*/ 2643856 h 4421563"/>
              <a:gd name="connsiteX146" fmla="*/ 1731151 w 1740780"/>
              <a:gd name="connsiteY146" fmla="*/ 2690875 h 4421563"/>
              <a:gd name="connsiteX147" fmla="*/ 1629689 w 1740780"/>
              <a:gd name="connsiteY147" fmla="*/ 2720571 h 4421563"/>
              <a:gd name="connsiteX148" fmla="*/ 1492342 w 1740780"/>
              <a:gd name="connsiteY148" fmla="*/ 2747793 h 4421563"/>
              <a:gd name="connsiteX149" fmla="*/ 1468833 w 1740780"/>
              <a:gd name="connsiteY149" fmla="*/ 2906174 h 4421563"/>
              <a:gd name="connsiteX150" fmla="*/ 1450272 w 1740780"/>
              <a:gd name="connsiteY150" fmla="*/ 3086828 h 4421563"/>
              <a:gd name="connsiteX151" fmla="*/ 1456459 w 1740780"/>
              <a:gd name="connsiteY151" fmla="*/ 3201902 h 4421563"/>
              <a:gd name="connsiteX152" fmla="*/ 1462646 w 1740780"/>
              <a:gd name="connsiteY152" fmla="*/ 3273668 h 4421563"/>
              <a:gd name="connsiteX153" fmla="*/ 1439136 w 1740780"/>
              <a:gd name="connsiteY153" fmla="*/ 3443186 h 4421563"/>
              <a:gd name="connsiteX154" fmla="*/ 1373556 w 1740780"/>
              <a:gd name="connsiteY154" fmla="*/ 3674571 h 4421563"/>
              <a:gd name="connsiteX155" fmla="*/ 1273331 w 1740780"/>
              <a:gd name="connsiteY155" fmla="*/ 3923279 h 4421563"/>
              <a:gd name="connsiteX156" fmla="*/ 1227549 w 1740780"/>
              <a:gd name="connsiteY156" fmla="*/ 4030928 h 4421563"/>
              <a:gd name="connsiteX157" fmla="*/ 1232498 w 1740780"/>
              <a:gd name="connsiteY157" fmla="*/ 4048251 h 4421563"/>
              <a:gd name="connsiteX158" fmla="*/ 1226311 w 1740780"/>
              <a:gd name="connsiteY158" fmla="*/ 4094033 h 4421563"/>
              <a:gd name="connsiteX159" fmla="*/ 1263432 w 1740780"/>
              <a:gd name="connsiteY159" fmla="*/ 4126205 h 4421563"/>
              <a:gd name="connsiteX160" fmla="*/ 1288179 w 1740780"/>
              <a:gd name="connsiteY160" fmla="*/ 4189310 h 4421563"/>
              <a:gd name="connsiteX161" fmla="*/ 1284467 w 1740780"/>
              <a:gd name="connsiteY161" fmla="*/ 4204158 h 4421563"/>
              <a:gd name="connsiteX162" fmla="*/ 1274568 w 1740780"/>
              <a:gd name="connsiteY162" fmla="*/ 4207870 h 4421563"/>
              <a:gd name="connsiteX163" fmla="*/ 1295603 w 1740780"/>
              <a:gd name="connsiteY163" fmla="*/ 4238804 h 4421563"/>
              <a:gd name="connsiteX164" fmla="*/ 1315401 w 1740780"/>
              <a:gd name="connsiteY164" fmla="*/ 4295722 h 4421563"/>
              <a:gd name="connsiteX165" fmla="*/ 1315401 w 1740780"/>
              <a:gd name="connsiteY165" fmla="*/ 4353878 h 4421563"/>
              <a:gd name="connsiteX166" fmla="*/ 1290654 w 1740780"/>
              <a:gd name="connsiteY166" fmla="*/ 4410796 h 4421563"/>
              <a:gd name="connsiteX167" fmla="*/ 1168156 w 1740780"/>
              <a:gd name="connsiteY167" fmla="*/ 4418220 h 4421563"/>
              <a:gd name="connsiteX168" fmla="*/ 1079066 w 1740780"/>
              <a:gd name="connsiteY168" fmla="*/ 4414508 h 4421563"/>
              <a:gd name="connsiteX169" fmla="*/ 1054319 w 1740780"/>
              <a:gd name="connsiteY169" fmla="*/ 4378625 h 4421563"/>
              <a:gd name="connsiteX170" fmla="*/ 1043183 w 1740780"/>
              <a:gd name="connsiteY170" fmla="*/ 4340267 h 4421563"/>
              <a:gd name="connsiteX171" fmla="*/ 1028335 w 1740780"/>
              <a:gd name="connsiteY171" fmla="*/ 4378625 h 4421563"/>
              <a:gd name="connsiteX172" fmla="*/ 987502 w 1740780"/>
              <a:gd name="connsiteY172" fmla="*/ 4410796 h 4421563"/>
              <a:gd name="connsiteX173" fmla="*/ 871191 w 1740780"/>
              <a:gd name="connsiteY173" fmla="*/ 4412033 h 4421563"/>
              <a:gd name="connsiteX174" fmla="*/ 792000 w 1740780"/>
              <a:gd name="connsiteY174" fmla="*/ 4374913 h 4421563"/>
              <a:gd name="connsiteX175" fmla="*/ 773440 w 1740780"/>
              <a:gd name="connsiteY175" fmla="*/ 4300672 h 4421563"/>
              <a:gd name="connsiteX176" fmla="*/ 788288 w 1740780"/>
              <a:gd name="connsiteY176" fmla="*/ 4242516 h 4421563"/>
              <a:gd name="connsiteX177" fmla="*/ 805611 w 1740780"/>
              <a:gd name="connsiteY177" fmla="*/ 4173224 h 4421563"/>
              <a:gd name="connsiteX178" fmla="*/ 799425 w 1740780"/>
              <a:gd name="connsiteY178" fmla="*/ 4141053 h 4421563"/>
              <a:gd name="connsiteX179" fmla="*/ 821697 w 1740780"/>
              <a:gd name="connsiteY179" fmla="*/ 4103932 h 4421563"/>
              <a:gd name="connsiteX180" fmla="*/ 820460 w 1740780"/>
              <a:gd name="connsiteY180" fmla="*/ 4069286 h 4421563"/>
              <a:gd name="connsiteX181" fmla="*/ 850156 w 1740780"/>
              <a:gd name="connsiteY181" fmla="*/ 4022267 h 4421563"/>
              <a:gd name="connsiteX182" fmla="*/ 866242 w 1740780"/>
              <a:gd name="connsiteY182" fmla="*/ 4002469 h 4421563"/>
              <a:gd name="connsiteX183" fmla="*/ 863767 w 1740780"/>
              <a:gd name="connsiteY183" fmla="*/ 3940602 h 4421563"/>
              <a:gd name="connsiteX184" fmla="*/ 879852 w 1740780"/>
              <a:gd name="connsiteY184" fmla="*/ 3904718 h 4421563"/>
              <a:gd name="connsiteX185" fmla="*/ 882327 w 1740780"/>
              <a:gd name="connsiteY185" fmla="*/ 3842851 h 4421563"/>
              <a:gd name="connsiteX186" fmla="*/ 869954 w 1740780"/>
              <a:gd name="connsiteY186" fmla="*/ 3647349 h 4421563"/>
              <a:gd name="connsiteX187" fmla="*/ 892226 w 1740780"/>
              <a:gd name="connsiteY187" fmla="*/ 3381318 h 4421563"/>
              <a:gd name="connsiteX188" fmla="*/ 950382 w 1740780"/>
              <a:gd name="connsiteY188" fmla="*/ 3235310 h 4421563"/>
              <a:gd name="connsiteX189" fmla="*/ 982553 w 1740780"/>
              <a:gd name="connsiteY189" fmla="*/ 3166019 h 4421563"/>
              <a:gd name="connsiteX190" fmla="*/ 961518 w 1740780"/>
              <a:gd name="connsiteY190" fmla="*/ 3049707 h 4421563"/>
              <a:gd name="connsiteX191" fmla="*/ 895938 w 1740780"/>
              <a:gd name="connsiteY191" fmla="*/ 2870291 h 4421563"/>
              <a:gd name="connsiteX192" fmla="*/ 857580 w 1740780"/>
              <a:gd name="connsiteY192" fmla="*/ 2773778 h 4421563"/>
              <a:gd name="connsiteX193" fmla="*/ 829121 w 1740780"/>
              <a:gd name="connsiteY193" fmla="*/ 2775015 h 4421563"/>
              <a:gd name="connsiteX194" fmla="*/ 816747 w 1740780"/>
              <a:gd name="connsiteY194" fmla="*/ 2766353 h 4421563"/>
              <a:gd name="connsiteX195" fmla="*/ 817985 w 1740780"/>
              <a:gd name="connsiteY195" fmla="*/ 2760167 h 4421563"/>
              <a:gd name="connsiteX196" fmla="*/ 810561 w 1740780"/>
              <a:gd name="connsiteY196" fmla="*/ 2750268 h 4421563"/>
              <a:gd name="connsiteX197" fmla="*/ 811798 w 1740780"/>
              <a:gd name="connsiteY197" fmla="*/ 2740369 h 4421563"/>
              <a:gd name="connsiteX198" fmla="*/ 808086 w 1740780"/>
              <a:gd name="connsiteY198" fmla="*/ 2731708 h 4421563"/>
              <a:gd name="connsiteX199" fmla="*/ 788288 w 1740780"/>
              <a:gd name="connsiteY199" fmla="*/ 2734182 h 4421563"/>
              <a:gd name="connsiteX200" fmla="*/ 772203 w 1740780"/>
              <a:gd name="connsiteY200" fmla="*/ 2740369 h 4421563"/>
              <a:gd name="connsiteX201" fmla="*/ 759829 w 1740780"/>
              <a:gd name="connsiteY201" fmla="*/ 2766353 h 4421563"/>
              <a:gd name="connsiteX202" fmla="*/ 748693 w 1740780"/>
              <a:gd name="connsiteY202" fmla="*/ 2783677 h 4421563"/>
              <a:gd name="connsiteX203" fmla="*/ 736320 w 1740780"/>
              <a:gd name="connsiteY203" fmla="*/ 2814610 h 4421563"/>
              <a:gd name="connsiteX204" fmla="*/ 715285 w 1740780"/>
              <a:gd name="connsiteY204" fmla="*/ 2867816 h 4421563"/>
              <a:gd name="connsiteX205" fmla="*/ 712810 w 1740780"/>
              <a:gd name="connsiteY205" fmla="*/ 2885139 h 4421563"/>
              <a:gd name="connsiteX206" fmla="*/ 707860 w 1740780"/>
              <a:gd name="connsiteY206" fmla="*/ 2893801 h 4421563"/>
              <a:gd name="connsiteX207" fmla="*/ 706623 w 1740780"/>
              <a:gd name="connsiteY207" fmla="*/ 2911124 h 4421563"/>
              <a:gd name="connsiteX208" fmla="*/ 696724 w 1740780"/>
              <a:gd name="connsiteY208" fmla="*/ 2917310 h 4421563"/>
              <a:gd name="connsiteX209" fmla="*/ 558140 w 1740780"/>
              <a:gd name="connsiteY209" fmla="*/ 2907412 h 4421563"/>
              <a:gd name="connsiteX210" fmla="*/ 419556 w 1740780"/>
              <a:gd name="connsiteY210" fmla="*/ 2888852 h 4421563"/>
              <a:gd name="connsiteX211" fmla="*/ 392334 w 1740780"/>
              <a:gd name="connsiteY211" fmla="*/ 2883902 h 4421563"/>
              <a:gd name="connsiteX212" fmla="*/ 361401 w 1740780"/>
              <a:gd name="connsiteY212" fmla="*/ 2860392 h 4421563"/>
              <a:gd name="connsiteX213" fmla="*/ 320568 w 1740780"/>
              <a:gd name="connsiteY213" fmla="*/ 2838120 h 4421563"/>
              <a:gd name="connsiteX214" fmla="*/ 264887 w 1740780"/>
              <a:gd name="connsiteY214" fmla="*/ 2755217 h 4421563"/>
              <a:gd name="connsiteX215" fmla="*/ 153525 w 1740780"/>
              <a:gd name="connsiteY215" fmla="*/ 2584463 h 4421563"/>
              <a:gd name="connsiteX216" fmla="*/ 58249 w 1740780"/>
              <a:gd name="connsiteY216" fmla="*/ 2433506 h 4421563"/>
              <a:gd name="connsiteX217" fmla="*/ 14942 w 1740780"/>
              <a:gd name="connsiteY217" fmla="*/ 2353078 h 4421563"/>
              <a:gd name="connsiteX218" fmla="*/ 93 w 1740780"/>
              <a:gd name="connsiteY218" fmla="*/ 2280074 h 4421563"/>
              <a:gd name="connsiteX219" fmla="*/ 24840 w 1740780"/>
              <a:gd name="connsiteY219" fmla="*/ 2229342 h 4421563"/>
              <a:gd name="connsiteX220" fmla="*/ 55774 w 1740780"/>
              <a:gd name="connsiteY220" fmla="*/ 2215731 h 4421563"/>
              <a:gd name="connsiteX221" fmla="*/ 80521 w 1740780"/>
              <a:gd name="connsiteY221" fmla="*/ 2189747 h 4421563"/>
              <a:gd name="connsiteX222" fmla="*/ 102794 w 1740780"/>
              <a:gd name="connsiteY222" fmla="*/ 2174899 h 4421563"/>
              <a:gd name="connsiteX223" fmla="*/ 183222 w 1740780"/>
              <a:gd name="connsiteY223" fmla="*/ 2101895 h 4421563"/>
              <a:gd name="connsiteX224" fmla="*/ 272311 w 1740780"/>
              <a:gd name="connsiteY224" fmla="*/ 2028891 h 4421563"/>
              <a:gd name="connsiteX225" fmla="*/ 266124 w 1740780"/>
              <a:gd name="connsiteY225" fmla="*/ 1991770 h 4421563"/>
              <a:gd name="connsiteX226" fmla="*/ 350264 w 1740780"/>
              <a:gd name="connsiteY226" fmla="*/ 1844525 h 4421563"/>
              <a:gd name="connsiteX227" fmla="*/ 450490 w 1740780"/>
              <a:gd name="connsiteY227" fmla="*/ 1714603 h 4421563"/>
              <a:gd name="connsiteX228" fmla="*/ 457914 w 1740780"/>
              <a:gd name="connsiteY228" fmla="*/ 1702230 h 4421563"/>
              <a:gd name="connsiteX229" fmla="*/ 462863 w 1740780"/>
              <a:gd name="connsiteY229" fmla="*/ 1670059 h 4421563"/>
              <a:gd name="connsiteX230" fmla="*/ 456677 w 1740780"/>
              <a:gd name="connsiteY230" fmla="*/ 1571070 h 4421563"/>
              <a:gd name="connsiteX231" fmla="*/ 456677 w 1740780"/>
              <a:gd name="connsiteY231" fmla="*/ 1385467 h 4421563"/>
              <a:gd name="connsiteX232" fmla="*/ 461626 w 1740780"/>
              <a:gd name="connsiteY232" fmla="*/ 1314937 h 4421563"/>
              <a:gd name="connsiteX233" fmla="*/ 426980 w 1740780"/>
              <a:gd name="connsiteY233" fmla="*/ 1277817 h 4421563"/>
              <a:gd name="connsiteX234" fmla="*/ 386148 w 1740780"/>
              <a:gd name="connsiteY234" fmla="*/ 1241933 h 4421563"/>
              <a:gd name="connsiteX235" fmla="*/ 377486 w 1740780"/>
              <a:gd name="connsiteY235" fmla="*/ 1224610 h 4421563"/>
              <a:gd name="connsiteX236" fmla="*/ 407183 w 1740780"/>
              <a:gd name="connsiteY236" fmla="*/ 1139233 h 4421563"/>
              <a:gd name="connsiteX237" fmla="*/ 435642 w 1740780"/>
              <a:gd name="connsiteY237" fmla="*/ 1074891 h 4421563"/>
              <a:gd name="connsiteX238" fmla="*/ 445541 w 1740780"/>
              <a:gd name="connsiteY238" fmla="*/ 1016735 h 4421563"/>
              <a:gd name="connsiteX239" fmla="*/ 471525 w 1740780"/>
              <a:gd name="connsiteY239" fmla="*/ 962292 h 4421563"/>
              <a:gd name="connsiteX240" fmla="*/ 482661 w 1740780"/>
              <a:gd name="connsiteY240" fmla="*/ 940019 h 4421563"/>
              <a:gd name="connsiteX241" fmla="*/ 497509 w 1740780"/>
              <a:gd name="connsiteY241" fmla="*/ 926408 h 4421563"/>
              <a:gd name="connsiteX242" fmla="*/ 517307 w 1740780"/>
              <a:gd name="connsiteY242" fmla="*/ 906611 h 4421563"/>
              <a:gd name="connsiteX243" fmla="*/ 537105 w 1740780"/>
              <a:gd name="connsiteY243" fmla="*/ 899187 h 4421563"/>
              <a:gd name="connsiteX244" fmla="*/ 544529 w 1740780"/>
              <a:gd name="connsiteY244" fmla="*/ 889288 h 4421563"/>
              <a:gd name="connsiteX245" fmla="*/ 569276 w 1740780"/>
              <a:gd name="connsiteY245" fmla="*/ 883101 h 4421563"/>
              <a:gd name="connsiteX246" fmla="*/ 590311 w 1740780"/>
              <a:gd name="connsiteY246" fmla="*/ 863303 h 4421563"/>
              <a:gd name="connsiteX247" fmla="*/ 636094 w 1740780"/>
              <a:gd name="connsiteY247" fmla="*/ 863303 h 4421563"/>
              <a:gd name="connsiteX248" fmla="*/ 652180 w 1740780"/>
              <a:gd name="connsiteY248" fmla="*/ 867015 h 4421563"/>
              <a:gd name="connsiteX249" fmla="*/ 658366 w 1740780"/>
              <a:gd name="connsiteY249" fmla="*/ 862066 h 4421563"/>
              <a:gd name="connsiteX250" fmla="*/ 668265 w 1740780"/>
              <a:gd name="connsiteY250" fmla="*/ 854642 h 4421563"/>
              <a:gd name="connsiteX251" fmla="*/ 667028 w 1740780"/>
              <a:gd name="connsiteY251" fmla="*/ 724720 h 4421563"/>
              <a:gd name="connsiteX252" fmla="*/ 683113 w 1740780"/>
              <a:gd name="connsiteY252" fmla="*/ 566339 h 4421563"/>
              <a:gd name="connsiteX253" fmla="*/ 681876 w 1740780"/>
              <a:gd name="connsiteY253" fmla="*/ 480961 h 4421563"/>
              <a:gd name="connsiteX254" fmla="*/ 669502 w 1740780"/>
              <a:gd name="connsiteY254" fmla="*/ 525506 h 4421563"/>
              <a:gd name="connsiteX255" fmla="*/ 684351 w 1740780"/>
              <a:gd name="connsiteY255" fmla="*/ 453739 h 4421563"/>
              <a:gd name="connsiteX256" fmla="*/ 673215 w 1740780"/>
              <a:gd name="connsiteY256" fmla="*/ 420331 h 4421563"/>
              <a:gd name="connsiteX257" fmla="*/ 667028 w 1740780"/>
              <a:gd name="connsiteY257" fmla="*/ 373312 h 4421563"/>
              <a:gd name="connsiteX258" fmla="*/ 648467 w 1740780"/>
              <a:gd name="connsiteY258" fmla="*/ 188946 h 4421563"/>
              <a:gd name="connsiteX259" fmla="*/ 680639 w 1740780"/>
              <a:gd name="connsiteY259" fmla="*/ 89958 h 4421563"/>
              <a:gd name="connsiteX260" fmla="*/ 737557 w 1740780"/>
              <a:gd name="connsiteY260" fmla="*/ 39226 h 4421563"/>
              <a:gd name="connsiteX261" fmla="*/ 808086 w 1740780"/>
              <a:gd name="connsiteY261" fmla="*/ 24378 h 4421563"/>
              <a:gd name="connsiteX262" fmla="*/ 871191 w 1740780"/>
              <a:gd name="connsiteY262"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28736 w 1740780"/>
              <a:gd name="connsiteY56" fmla="*/ 1454779 h 4421563"/>
              <a:gd name="connsiteX57" fmla="*/ 1226725 w 1740780"/>
              <a:gd name="connsiteY57" fmla="*/ 1419062 h 4421563"/>
              <a:gd name="connsiteX58" fmla="*/ 1143381 w 1740780"/>
              <a:gd name="connsiteY58" fmla="*/ 1440493 h 4421563"/>
              <a:gd name="connsiteX59" fmla="*/ 1138248 w 1740780"/>
              <a:gd name="connsiteY59" fmla="*/ 1457160 h 4421563"/>
              <a:gd name="connsiteX60" fmla="*/ 1228736 w 1740780"/>
              <a:gd name="connsiteY60" fmla="*/ 1454779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1007279 w 1740780"/>
              <a:gd name="connsiteY71" fmla="*/ 1490499 h 4421563"/>
              <a:gd name="connsiteX72" fmla="*/ 1010242 w 1740780"/>
              <a:gd name="connsiteY72" fmla="*/ 1459029 h 4421563"/>
              <a:gd name="connsiteX73" fmla="*/ 1038606 w 1740780"/>
              <a:gd name="connsiteY73" fmla="*/ 1423823 h 4421563"/>
              <a:gd name="connsiteX74" fmla="*/ 1102900 w 1740780"/>
              <a:gd name="connsiteY74" fmla="*/ 1400011 h 4421563"/>
              <a:gd name="connsiteX75" fmla="*/ 1164811 w 1740780"/>
              <a:gd name="connsiteY75" fmla="*/ 1364293 h 4421563"/>
              <a:gd name="connsiteX76" fmla="*/ 1231522 w 1740780"/>
              <a:gd name="connsiteY76" fmla="*/ 1358115 h 4421563"/>
              <a:gd name="connsiteX77" fmla="*/ 1138247 w 1740780"/>
              <a:gd name="connsiteY77" fmla="*/ 826131 h 4421563"/>
              <a:gd name="connsiteX78" fmla="*/ 1112475 w 1740780"/>
              <a:gd name="connsiteY78" fmla="*/ 290409 h 4421563"/>
              <a:gd name="connsiteX79" fmla="*/ 1116187 w 1740780"/>
              <a:gd name="connsiteY79" fmla="*/ 305257 h 4421563"/>
              <a:gd name="connsiteX80" fmla="*/ 1116187 w 1740780"/>
              <a:gd name="connsiteY80" fmla="*/ 295358 h 4421563"/>
              <a:gd name="connsiteX81" fmla="*/ 1112475 w 1740780"/>
              <a:gd name="connsiteY81" fmla="*/ 290409 h 4421563"/>
              <a:gd name="connsiteX82" fmla="*/ 871191 w 1740780"/>
              <a:gd name="connsiteY82" fmla="*/ 868 h 4421563"/>
              <a:gd name="connsiteX83" fmla="*/ 949144 w 1740780"/>
              <a:gd name="connsiteY83" fmla="*/ 24378 h 4421563"/>
              <a:gd name="connsiteX84" fmla="*/ 999876 w 1740780"/>
              <a:gd name="connsiteY84" fmla="*/ 62736 h 4421563"/>
              <a:gd name="connsiteX85" fmla="*/ 1035759 w 1740780"/>
              <a:gd name="connsiteY85" fmla="*/ 99857 h 4421563"/>
              <a:gd name="connsiteX86" fmla="*/ 1045658 w 1740780"/>
              <a:gd name="connsiteY86" fmla="*/ 120892 h 4421563"/>
              <a:gd name="connsiteX87" fmla="*/ 1095152 w 1740780"/>
              <a:gd name="connsiteY87" fmla="*/ 185234 h 4421563"/>
              <a:gd name="connsiteX88" fmla="*/ 1106288 w 1740780"/>
              <a:gd name="connsiteY88" fmla="*/ 218642 h 4421563"/>
              <a:gd name="connsiteX89" fmla="*/ 1093915 w 1740780"/>
              <a:gd name="connsiteY89" fmla="*/ 187709 h 4421563"/>
              <a:gd name="connsiteX90" fmla="*/ 1107526 w 1740780"/>
              <a:gd name="connsiteY90" fmla="*/ 248339 h 4421563"/>
              <a:gd name="connsiteX91" fmla="*/ 1093915 w 1740780"/>
              <a:gd name="connsiteY91" fmla="*/ 198845 h 4421563"/>
              <a:gd name="connsiteX92" fmla="*/ 1076592 w 1740780"/>
              <a:gd name="connsiteY92" fmla="*/ 183997 h 4421563"/>
              <a:gd name="connsiteX93" fmla="*/ 1097627 w 1740780"/>
              <a:gd name="connsiteY93" fmla="*/ 228541 h 4421563"/>
              <a:gd name="connsiteX94" fmla="*/ 1110000 w 1740780"/>
              <a:gd name="connsiteY94" fmla="*/ 273086 h 4421563"/>
              <a:gd name="connsiteX95" fmla="*/ 1127323 w 1740780"/>
              <a:gd name="connsiteY95" fmla="*/ 306494 h 4421563"/>
              <a:gd name="connsiteX96" fmla="*/ 1117424 w 1740780"/>
              <a:gd name="connsiteY96" fmla="*/ 316393 h 4421563"/>
              <a:gd name="connsiteX97" fmla="*/ 1117424 w 1740780"/>
              <a:gd name="connsiteY97" fmla="*/ 333716 h 4421563"/>
              <a:gd name="connsiteX98" fmla="*/ 1117424 w 1740780"/>
              <a:gd name="connsiteY98" fmla="*/ 354751 h 4421563"/>
              <a:gd name="connsiteX99" fmla="*/ 1134747 w 1740780"/>
              <a:gd name="connsiteY99" fmla="*/ 438891 h 4421563"/>
              <a:gd name="connsiteX100" fmla="*/ 1158257 w 1740780"/>
              <a:gd name="connsiteY100" fmla="*/ 579950 h 4421563"/>
              <a:gd name="connsiteX101" fmla="*/ 1237448 w 1740780"/>
              <a:gd name="connsiteY101" fmla="*/ 692549 h 4421563"/>
              <a:gd name="connsiteX102" fmla="*/ 1299315 w 1740780"/>
              <a:gd name="connsiteY102" fmla="*/ 737093 h 4421563"/>
              <a:gd name="connsiteX103" fmla="*/ 1337673 w 1740780"/>
              <a:gd name="connsiteY103" fmla="*/ 737093 h 4421563"/>
              <a:gd name="connsiteX104" fmla="*/ 1379743 w 1740780"/>
              <a:gd name="connsiteY104" fmla="*/ 749467 h 4421563"/>
              <a:gd name="connsiteX105" fmla="*/ 1428000 w 1740780"/>
              <a:gd name="connsiteY105" fmla="*/ 738331 h 4421563"/>
              <a:gd name="connsiteX106" fmla="*/ 1550498 w 1740780"/>
              <a:gd name="connsiteY106" fmla="*/ 780401 h 4421563"/>
              <a:gd name="connsiteX107" fmla="*/ 1629689 w 1740780"/>
              <a:gd name="connsiteY107" fmla="*/ 833607 h 4421563"/>
              <a:gd name="connsiteX108" fmla="*/ 1642062 w 1740780"/>
              <a:gd name="connsiteY108" fmla="*/ 852167 h 4421563"/>
              <a:gd name="connsiteX109" fmla="*/ 1612366 w 1740780"/>
              <a:gd name="connsiteY109" fmla="*/ 915272 h 4421563"/>
              <a:gd name="connsiteX110" fmla="*/ 1634638 w 1740780"/>
              <a:gd name="connsiteY110" fmla="*/ 927646 h 4421563"/>
              <a:gd name="connsiteX111" fmla="*/ 1649486 w 1740780"/>
              <a:gd name="connsiteY111" fmla="*/ 949918 h 4421563"/>
              <a:gd name="connsiteX112" fmla="*/ 1637113 w 1740780"/>
              <a:gd name="connsiteY112" fmla="*/ 1010548 h 4421563"/>
              <a:gd name="connsiteX113" fmla="*/ 1603704 w 1740780"/>
              <a:gd name="connsiteY113" fmla="*/ 1069941 h 4421563"/>
              <a:gd name="connsiteX114" fmla="*/ 1637113 w 1740780"/>
              <a:gd name="connsiteY114" fmla="*/ 1227085 h 4421563"/>
              <a:gd name="connsiteX115" fmla="*/ 1674233 w 1740780"/>
              <a:gd name="connsiteY115" fmla="*/ 1426300 h 4421563"/>
              <a:gd name="connsiteX116" fmla="*/ 1697743 w 1740780"/>
              <a:gd name="connsiteY116" fmla="*/ 1543849 h 4421563"/>
              <a:gd name="connsiteX117" fmla="*/ 1681657 w 1740780"/>
              <a:gd name="connsiteY117" fmla="*/ 1595818 h 4421563"/>
              <a:gd name="connsiteX118" fmla="*/ 1644537 w 1740780"/>
              <a:gd name="connsiteY118" fmla="*/ 1629226 h 4421563"/>
              <a:gd name="connsiteX119" fmla="*/ 1618552 w 1740780"/>
              <a:gd name="connsiteY119" fmla="*/ 1630463 h 4421563"/>
              <a:gd name="connsiteX120" fmla="*/ 1586381 w 1740780"/>
              <a:gd name="connsiteY120" fmla="*/ 1639125 h 4421563"/>
              <a:gd name="connsiteX121" fmla="*/ 1560397 w 1740780"/>
              <a:gd name="connsiteY121" fmla="*/ 1645312 h 4421563"/>
              <a:gd name="connsiteX122" fmla="*/ 1562872 w 1740780"/>
              <a:gd name="connsiteY122" fmla="*/ 1677483 h 4421563"/>
              <a:gd name="connsiteX123" fmla="*/ 1601229 w 1740780"/>
              <a:gd name="connsiteY123" fmla="*/ 1705942 h 4421563"/>
              <a:gd name="connsiteX124" fmla="*/ 1582669 w 1740780"/>
              <a:gd name="connsiteY124" fmla="*/ 1736876 h 4421563"/>
              <a:gd name="connsiteX125" fmla="*/ 1564109 w 1740780"/>
              <a:gd name="connsiteY125" fmla="*/ 1745537 h 4421563"/>
              <a:gd name="connsiteX126" fmla="*/ 1561634 w 1740780"/>
              <a:gd name="connsiteY126" fmla="*/ 1766572 h 4421563"/>
              <a:gd name="connsiteX127" fmla="*/ 1543074 w 1740780"/>
              <a:gd name="connsiteY127" fmla="*/ 1777708 h 4421563"/>
              <a:gd name="connsiteX128" fmla="*/ 1509665 w 1740780"/>
              <a:gd name="connsiteY128" fmla="*/ 1771522 h 4421563"/>
              <a:gd name="connsiteX129" fmla="*/ 1502241 w 1740780"/>
              <a:gd name="connsiteY129" fmla="*/ 1777708 h 4421563"/>
              <a:gd name="connsiteX130" fmla="*/ 1488630 w 1740780"/>
              <a:gd name="connsiteY130" fmla="*/ 1786370 h 4421563"/>
              <a:gd name="connsiteX131" fmla="*/ 1551735 w 1740780"/>
              <a:gd name="connsiteY131" fmla="*/ 1864323 h 4421563"/>
              <a:gd name="connsiteX132" fmla="*/ 1582669 w 1740780"/>
              <a:gd name="connsiteY132" fmla="*/ 1979397 h 4421563"/>
              <a:gd name="connsiteX133" fmla="*/ 1582669 w 1740780"/>
              <a:gd name="connsiteY133" fmla="*/ 2079622 h 4421563"/>
              <a:gd name="connsiteX134" fmla="*/ 1592568 w 1740780"/>
              <a:gd name="connsiteY134" fmla="*/ 2119218 h 4421563"/>
              <a:gd name="connsiteX135" fmla="*/ 1607416 w 1740780"/>
              <a:gd name="connsiteY135" fmla="*/ 2163763 h 4421563"/>
              <a:gd name="connsiteX136" fmla="*/ 1609891 w 1740780"/>
              <a:gd name="connsiteY136" fmla="*/ 2197171 h 4421563"/>
              <a:gd name="connsiteX137" fmla="*/ 1621027 w 1740780"/>
              <a:gd name="connsiteY137" fmla="*/ 2219443 h 4421563"/>
              <a:gd name="connsiteX138" fmla="*/ 1633401 w 1740780"/>
              <a:gd name="connsiteY138" fmla="*/ 2267700 h 4421563"/>
              <a:gd name="connsiteX139" fmla="*/ 1653198 w 1740780"/>
              <a:gd name="connsiteY139" fmla="*/ 2319669 h 4421563"/>
              <a:gd name="connsiteX140" fmla="*/ 1664334 w 1740780"/>
              <a:gd name="connsiteY140" fmla="*/ 2374113 h 4421563"/>
              <a:gd name="connsiteX141" fmla="*/ 1687844 w 1740780"/>
              <a:gd name="connsiteY141" fmla="*/ 2438455 h 4421563"/>
              <a:gd name="connsiteX142" fmla="*/ 1702692 w 1740780"/>
              <a:gd name="connsiteY142" fmla="*/ 2500323 h 4421563"/>
              <a:gd name="connsiteX143" fmla="*/ 1710116 w 1740780"/>
              <a:gd name="connsiteY143" fmla="*/ 2528782 h 4421563"/>
              <a:gd name="connsiteX144" fmla="*/ 1712591 w 1740780"/>
              <a:gd name="connsiteY144" fmla="*/ 2569614 h 4421563"/>
              <a:gd name="connsiteX145" fmla="*/ 1736101 w 1740780"/>
              <a:gd name="connsiteY145" fmla="*/ 2643856 h 4421563"/>
              <a:gd name="connsiteX146" fmla="*/ 1731151 w 1740780"/>
              <a:gd name="connsiteY146" fmla="*/ 2690875 h 4421563"/>
              <a:gd name="connsiteX147" fmla="*/ 1629689 w 1740780"/>
              <a:gd name="connsiteY147" fmla="*/ 2720571 h 4421563"/>
              <a:gd name="connsiteX148" fmla="*/ 1492342 w 1740780"/>
              <a:gd name="connsiteY148" fmla="*/ 2747793 h 4421563"/>
              <a:gd name="connsiteX149" fmla="*/ 1468833 w 1740780"/>
              <a:gd name="connsiteY149" fmla="*/ 2906174 h 4421563"/>
              <a:gd name="connsiteX150" fmla="*/ 1450272 w 1740780"/>
              <a:gd name="connsiteY150" fmla="*/ 3086828 h 4421563"/>
              <a:gd name="connsiteX151" fmla="*/ 1456459 w 1740780"/>
              <a:gd name="connsiteY151" fmla="*/ 3201902 h 4421563"/>
              <a:gd name="connsiteX152" fmla="*/ 1462646 w 1740780"/>
              <a:gd name="connsiteY152" fmla="*/ 3273668 h 4421563"/>
              <a:gd name="connsiteX153" fmla="*/ 1439136 w 1740780"/>
              <a:gd name="connsiteY153" fmla="*/ 3443186 h 4421563"/>
              <a:gd name="connsiteX154" fmla="*/ 1373556 w 1740780"/>
              <a:gd name="connsiteY154" fmla="*/ 3674571 h 4421563"/>
              <a:gd name="connsiteX155" fmla="*/ 1273331 w 1740780"/>
              <a:gd name="connsiteY155" fmla="*/ 3923279 h 4421563"/>
              <a:gd name="connsiteX156" fmla="*/ 1227549 w 1740780"/>
              <a:gd name="connsiteY156" fmla="*/ 4030928 h 4421563"/>
              <a:gd name="connsiteX157" fmla="*/ 1232498 w 1740780"/>
              <a:gd name="connsiteY157" fmla="*/ 4048251 h 4421563"/>
              <a:gd name="connsiteX158" fmla="*/ 1226311 w 1740780"/>
              <a:gd name="connsiteY158" fmla="*/ 4094033 h 4421563"/>
              <a:gd name="connsiteX159" fmla="*/ 1263432 w 1740780"/>
              <a:gd name="connsiteY159" fmla="*/ 4126205 h 4421563"/>
              <a:gd name="connsiteX160" fmla="*/ 1288179 w 1740780"/>
              <a:gd name="connsiteY160" fmla="*/ 4189310 h 4421563"/>
              <a:gd name="connsiteX161" fmla="*/ 1284467 w 1740780"/>
              <a:gd name="connsiteY161" fmla="*/ 4204158 h 4421563"/>
              <a:gd name="connsiteX162" fmla="*/ 1274568 w 1740780"/>
              <a:gd name="connsiteY162" fmla="*/ 4207870 h 4421563"/>
              <a:gd name="connsiteX163" fmla="*/ 1295603 w 1740780"/>
              <a:gd name="connsiteY163" fmla="*/ 4238804 h 4421563"/>
              <a:gd name="connsiteX164" fmla="*/ 1315401 w 1740780"/>
              <a:gd name="connsiteY164" fmla="*/ 4295722 h 4421563"/>
              <a:gd name="connsiteX165" fmla="*/ 1315401 w 1740780"/>
              <a:gd name="connsiteY165" fmla="*/ 4353878 h 4421563"/>
              <a:gd name="connsiteX166" fmla="*/ 1290654 w 1740780"/>
              <a:gd name="connsiteY166" fmla="*/ 4410796 h 4421563"/>
              <a:gd name="connsiteX167" fmla="*/ 1168156 w 1740780"/>
              <a:gd name="connsiteY167" fmla="*/ 4418220 h 4421563"/>
              <a:gd name="connsiteX168" fmla="*/ 1079066 w 1740780"/>
              <a:gd name="connsiteY168" fmla="*/ 4414508 h 4421563"/>
              <a:gd name="connsiteX169" fmla="*/ 1054319 w 1740780"/>
              <a:gd name="connsiteY169" fmla="*/ 4378625 h 4421563"/>
              <a:gd name="connsiteX170" fmla="*/ 1043183 w 1740780"/>
              <a:gd name="connsiteY170" fmla="*/ 4340267 h 4421563"/>
              <a:gd name="connsiteX171" fmla="*/ 1028335 w 1740780"/>
              <a:gd name="connsiteY171" fmla="*/ 4378625 h 4421563"/>
              <a:gd name="connsiteX172" fmla="*/ 987502 w 1740780"/>
              <a:gd name="connsiteY172" fmla="*/ 4410796 h 4421563"/>
              <a:gd name="connsiteX173" fmla="*/ 871191 w 1740780"/>
              <a:gd name="connsiteY173" fmla="*/ 4412033 h 4421563"/>
              <a:gd name="connsiteX174" fmla="*/ 792000 w 1740780"/>
              <a:gd name="connsiteY174" fmla="*/ 4374913 h 4421563"/>
              <a:gd name="connsiteX175" fmla="*/ 773440 w 1740780"/>
              <a:gd name="connsiteY175" fmla="*/ 4300672 h 4421563"/>
              <a:gd name="connsiteX176" fmla="*/ 788288 w 1740780"/>
              <a:gd name="connsiteY176" fmla="*/ 4242516 h 4421563"/>
              <a:gd name="connsiteX177" fmla="*/ 805611 w 1740780"/>
              <a:gd name="connsiteY177" fmla="*/ 4173224 h 4421563"/>
              <a:gd name="connsiteX178" fmla="*/ 799425 w 1740780"/>
              <a:gd name="connsiteY178" fmla="*/ 4141053 h 4421563"/>
              <a:gd name="connsiteX179" fmla="*/ 821697 w 1740780"/>
              <a:gd name="connsiteY179" fmla="*/ 4103932 h 4421563"/>
              <a:gd name="connsiteX180" fmla="*/ 820460 w 1740780"/>
              <a:gd name="connsiteY180" fmla="*/ 4069286 h 4421563"/>
              <a:gd name="connsiteX181" fmla="*/ 850156 w 1740780"/>
              <a:gd name="connsiteY181" fmla="*/ 4022267 h 4421563"/>
              <a:gd name="connsiteX182" fmla="*/ 866242 w 1740780"/>
              <a:gd name="connsiteY182" fmla="*/ 4002469 h 4421563"/>
              <a:gd name="connsiteX183" fmla="*/ 863767 w 1740780"/>
              <a:gd name="connsiteY183" fmla="*/ 3940602 h 4421563"/>
              <a:gd name="connsiteX184" fmla="*/ 879852 w 1740780"/>
              <a:gd name="connsiteY184" fmla="*/ 3904718 h 4421563"/>
              <a:gd name="connsiteX185" fmla="*/ 882327 w 1740780"/>
              <a:gd name="connsiteY185" fmla="*/ 3842851 h 4421563"/>
              <a:gd name="connsiteX186" fmla="*/ 869954 w 1740780"/>
              <a:gd name="connsiteY186" fmla="*/ 3647349 h 4421563"/>
              <a:gd name="connsiteX187" fmla="*/ 892226 w 1740780"/>
              <a:gd name="connsiteY187" fmla="*/ 3381318 h 4421563"/>
              <a:gd name="connsiteX188" fmla="*/ 950382 w 1740780"/>
              <a:gd name="connsiteY188" fmla="*/ 3235310 h 4421563"/>
              <a:gd name="connsiteX189" fmla="*/ 982553 w 1740780"/>
              <a:gd name="connsiteY189" fmla="*/ 3166019 h 4421563"/>
              <a:gd name="connsiteX190" fmla="*/ 961518 w 1740780"/>
              <a:gd name="connsiteY190" fmla="*/ 3049707 h 4421563"/>
              <a:gd name="connsiteX191" fmla="*/ 895938 w 1740780"/>
              <a:gd name="connsiteY191" fmla="*/ 2870291 h 4421563"/>
              <a:gd name="connsiteX192" fmla="*/ 857580 w 1740780"/>
              <a:gd name="connsiteY192" fmla="*/ 2773778 h 4421563"/>
              <a:gd name="connsiteX193" fmla="*/ 829121 w 1740780"/>
              <a:gd name="connsiteY193" fmla="*/ 2775015 h 4421563"/>
              <a:gd name="connsiteX194" fmla="*/ 816747 w 1740780"/>
              <a:gd name="connsiteY194" fmla="*/ 2766353 h 4421563"/>
              <a:gd name="connsiteX195" fmla="*/ 817985 w 1740780"/>
              <a:gd name="connsiteY195" fmla="*/ 2760167 h 4421563"/>
              <a:gd name="connsiteX196" fmla="*/ 810561 w 1740780"/>
              <a:gd name="connsiteY196" fmla="*/ 2750268 h 4421563"/>
              <a:gd name="connsiteX197" fmla="*/ 811798 w 1740780"/>
              <a:gd name="connsiteY197" fmla="*/ 2740369 h 4421563"/>
              <a:gd name="connsiteX198" fmla="*/ 808086 w 1740780"/>
              <a:gd name="connsiteY198" fmla="*/ 2731708 h 4421563"/>
              <a:gd name="connsiteX199" fmla="*/ 788288 w 1740780"/>
              <a:gd name="connsiteY199" fmla="*/ 2734182 h 4421563"/>
              <a:gd name="connsiteX200" fmla="*/ 772203 w 1740780"/>
              <a:gd name="connsiteY200" fmla="*/ 2740369 h 4421563"/>
              <a:gd name="connsiteX201" fmla="*/ 759829 w 1740780"/>
              <a:gd name="connsiteY201" fmla="*/ 2766353 h 4421563"/>
              <a:gd name="connsiteX202" fmla="*/ 748693 w 1740780"/>
              <a:gd name="connsiteY202" fmla="*/ 2783677 h 4421563"/>
              <a:gd name="connsiteX203" fmla="*/ 736320 w 1740780"/>
              <a:gd name="connsiteY203" fmla="*/ 2814610 h 4421563"/>
              <a:gd name="connsiteX204" fmla="*/ 715285 w 1740780"/>
              <a:gd name="connsiteY204" fmla="*/ 2867816 h 4421563"/>
              <a:gd name="connsiteX205" fmla="*/ 712810 w 1740780"/>
              <a:gd name="connsiteY205" fmla="*/ 2885139 h 4421563"/>
              <a:gd name="connsiteX206" fmla="*/ 707860 w 1740780"/>
              <a:gd name="connsiteY206" fmla="*/ 2893801 h 4421563"/>
              <a:gd name="connsiteX207" fmla="*/ 706623 w 1740780"/>
              <a:gd name="connsiteY207" fmla="*/ 2911124 h 4421563"/>
              <a:gd name="connsiteX208" fmla="*/ 696724 w 1740780"/>
              <a:gd name="connsiteY208" fmla="*/ 2917310 h 4421563"/>
              <a:gd name="connsiteX209" fmla="*/ 558140 w 1740780"/>
              <a:gd name="connsiteY209" fmla="*/ 2907412 h 4421563"/>
              <a:gd name="connsiteX210" fmla="*/ 419556 w 1740780"/>
              <a:gd name="connsiteY210" fmla="*/ 2888852 h 4421563"/>
              <a:gd name="connsiteX211" fmla="*/ 392334 w 1740780"/>
              <a:gd name="connsiteY211" fmla="*/ 2883902 h 4421563"/>
              <a:gd name="connsiteX212" fmla="*/ 361401 w 1740780"/>
              <a:gd name="connsiteY212" fmla="*/ 2860392 h 4421563"/>
              <a:gd name="connsiteX213" fmla="*/ 320568 w 1740780"/>
              <a:gd name="connsiteY213" fmla="*/ 2838120 h 4421563"/>
              <a:gd name="connsiteX214" fmla="*/ 264887 w 1740780"/>
              <a:gd name="connsiteY214" fmla="*/ 2755217 h 4421563"/>
              <a:gd name="connsiteX215" fmla="*/ 153525 w 1740780"/>
              <a:gd name="connsiteY215" fmla="*/ 2584463 h 4421563"/>
              <a:gd name="connsiteX216" fmla="*/ 58249 w 1740780"/>
              <a:gd name="connsiteY216" fmla="*/ 2433506 h 4421563"/>
              <a:gd name="connsiteX217" fmla="*/ 14942 w 1740780"/>
              <a:gd name="connsiteY217" fmla="*/ 2353078 h 4421563"/>
              <a:gd name="connsiteX218" fmla="*/ 93 w 1740780"/>
              <a:gd name="connsiteY218" fmla="*/ 2280074 h 4421563"/>
              <a:gd name="connsiteX219" fmla="*/ 24840 w 1740780"/>
              <a:gd name="connsiteY219" fmla="*/ 2229342 h 4421563"/>
              <a:gd name="connsiteX220" fmla="*/ 55774 w 1740780"/>
              <a:gd name="connsiteY220" fmla="*/ 2215731 h 4421563"/>
              <a:gd name="connsiteX221" fmla="*/ 80521 w 1740780"/>
              <a:gd name="connsiteY221" fmla="*/ 2189747 h 4421563"/>
              <a:gd name="connsiteX222" fmla="*/ 102794 w 1740780"/>
              <a:gd name="connsiteY222" fmla="*/ 2174899 h 4421563"/>
              <a:gd name="connsiteX223" fmla="*/ 183222 w 1740780"/>
              <a:gd name="connsiteY223" fmla="*/ 2101895 h 4421563"/>
              <a:gd name="connsiteX224" fmla="*/ 272311 w 1740780"/>
              <a:gd name="connsiteY224" fmla="*/ 2028891 h 4421563"/>
              <a:gd name="connsiteX225" fmla="*/ 266124 w 1740780"/>
              <a:gd name="connsiteY225" fmla="*/ 1991770 h 4421563"/>
              <a:gd name="connsiteX226" fmla="*/ 350264 w 1740780"/>
              <a:gd name="connsiteY226" fmla="*/ 1844525 h 4421563"/>
              <a:gd name="connsiteX227" fmla="*/ 450490 w 1740780"/>
              <a:gd name="connsiteY227" fmla="*/ 1714603 h 4421563"/>
              <a:gd name="connsiteX228" fmla="*/ 457914 w 1740780"/>
              <a:gd name="connsiteY228" fmla="*/ 1702230 h 4421563"/>
              <a:gd name="connsiteX229" fmla="*/ 462863 w 1740780"/>
              <a:gd name="connsiteY229" fmla="*/ 1670059 h 4421563"/>
              <a:gd name="connsiteX230" fmla="*/ 456677 w 1740780"/>
              <a:gd name="connsiteY230" fmla="*/ 1571070 h 4421563"/>
              <a:gd name="connsiteX231" fmla="*/ 456677 w 1740780"/>
              <a:gd name="connsiteY231" fmla="*/ 1385467 h 4421563"/>
              <a:gd name="connsiteX232" fmla="*/ 461626 w 1740780"/>
              <a:gd name="connsiteY232" fmla="*/ 1314937 h 4421563"/>
              <a:gd name="connsiteX233" fmla="*/ 426980 w 1740780"/>
              <a:gd name="connsiteY233" fmla="*/ 1277817 h 4421563"/>
              <a:gd name="connsiteX234" fmla="*/ 386148 w 1740780"/>
              <a:gd name="connsiteY234" fmla="*/ 1241933 h 4421563"/>
              <a:gd name="connsiteX235" fmla="*/ 377486 w 1740780"/>
              <a:gd name="connsiteY235" fmla="*/ 1224610 h 4421563"/>
              <a:gd name="connsiteX236" fmla="*/ 407183 w 1740780"/>
              <a:gd name="connsiteY236" fmla="*/ 1139233 h 4421563"/>
              <a:gd name="connsiteX237" fmla="*/ 435642 w 1740780"/>
              <a:gd name="connsiteY237" fmla="*/ 1074891 h 4421563"/>
              <a:gd name="connsiteX238" fmla="*/ 445541 w 1740780"/>
              <a:gd name="connsiteY238" fmla="*/ 1016735 h 4421563"/>
              <a:gd name="connsiteX239" fmla="*/ 471525 w 1740780"/>
              <a:gd name="connsiteY239" fmla="*/ 962292 h 4421563"/>
              <a:gd name="connsiteX240" fmla="*/ 482661 w 1740780"/>
              <a:gd name="connsiteY240" fmla="*/ 940019 h 4421563"/>
              <a:gd name="connsiteX241" fmla="*/ 497509 w 1740780"/>
              <a:gd name="connsiteY241" fmla="*/ 926408 h 4421563"/>
              <a:gd name="connsiteX242" fmla="*/ 517307 w 1740780"/>
              <a:gd name="connsiteY242" fmla="*/ 906611 h 4421563"/>
              <a:gd name="connsiteX243" fmla="*/ 537105 w 1740780"/>
              <a:gd name="connsiteY243" fmla="*/ 899187 h 4421563"/>
              <a:gd name="connsiteX244" fmla="*/ 544529 w 1740780"/>
              <a:gd name="connsiteY244" fmla="*/ 889288 h 4421563"/>
              <a:gd name="connsiteX245" fmla="*/ 569276 w 1740780"/>
              <a:gd name="connsiteY245" fmla="*/ 883101 h 4421563"/>
              <a:gd name="connsiteX246" fmla="*/ 590311 w 1740780"/>
              <a:gd name="connsiteY246" fmla="*/ 863303 h 4421563"/>
              <a:gd name="connsiteX247" fmla="*/ 636094 w 1740780"/>
              <a:gd name="connsiteY247" fmla="*/ 863303 h 4421563"/>
              <a:gd name="connsiteX248" fmla="*/ 652180 w 1740780"/>
              <a:gd name="connsiteY248" fmla="*/ 867015 h 4421563"/>
              <a:gd name="connsiteX249" fmla="*/ 658366 w 1740780"/>
              <a:gd name="connsiteY249" fmla="*/ 862066 h 4421563"/>
              <a:gd name="connsiteX250" fmla="*/ 668265 w 1740780"/>
              <a:gd name="connsiteY250" fmla="*/ 854642 h 4421563"/>
              <a:gd name="connsiteX251" fmla="*/ 667028 w 1740780"/>
              <a:gd name="connsiteY251" fmla="*/ 724720 h 4421563"/>
              <a:gd name="connsiteX252" fmla="*/ 683113 w 1740780"/>
              <a:gd name="connsiteY252" fmla="*/ 566339 h 4421563"/>
              <a:gd name="connsiteX253" fmla="*/ 681876 w 1740780"/>
              <a:gd name="connsiteY253" fmla="*/ 480961 h 4421563"/>
              <a:gd name="connsiteX254" fmla="*/ 669502 w 1740780"/>
              <a:gd name="connsiteY254" fmla="*/ 525506 h 4421563"/>
              <a:gd name="connsiteX255" fmla="*/ 684351 w 1740780"/>
              <a:gd name="connsiteY255" fmla="*/ 453739 h 4421563"/>
              <a:gd name="connsiteX256" fmla="*/ 673215 w 1740780"/>
              <a:gd name="connsiteY256" fmla="*/ 420331 h 4421563"/>
              <a:gd name="connsiteX257" fmla="*/ 667028 w 1740780"/>
              <a:gd name="connsiteY257" fmla="*/ 373312 h 4421563"/>
              <a:gd name="connsiteX258" fmla="*/ 648467 w 1740780"/>
              <a:gd name="connsiteY258" fmla="*/ 188946 h 4421563"/>
              <a:gd name="connsiteX259" fmla="*/ 680639 w 1740780"/>
              <a:gd name="connsiteY259" fmla="*/ 89958 h 4421563"/>
              <a:gd name="connsiteX260" fmla="*/ 737557 w 1740780"/>
              <a:gd name="connsiteY260" fmla="*/ 39226 h 4421563"/>
              <a:gd name="connsiteX261" fmla="*/ 808086 w 1740780"/>
              <a:gd name="connsiteY261" fmla="*/ 24378 h 4421563"/>
              <a:gd name="connsiteX262" fmla="*/ 871191 w 1740780"/>
              <a:gd name="connsiteY262"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28736 w 1740780"/>
              <a:gd name="connsiteY56" fmla="*/ 1454779 h 4421563"/>
              <a:gd name="connsiteX57" fmla="*/ 1226725 w 1740780"/>
              <a:gd name="connsiteY57" fmla="*/ 1419062 h 4421563"/>
              <a:gd name="connsiteX58" fmla="*/ 1143381 w 1740780"/>
              <a:gd name="connsiteY58" fmla="*/ 1440493 h 4421563"/>
              <a:gd name="connsiteX59" fmla="*/ 1138248 w 1740780"/>
              <a:gd name="connsiteY59" fmla="*/ 1457160 h 4421563"/>
              <a:gd name="connsiteX60" fmla="*/ 1228736 w 1740780"/>
              <a:gd name="connsiteY60" fmla="*/ 1454779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976322 w 1740780"/>
              <a:gd name="connsiteY71" fmla="*/ 1492880 h 4421563"/>
              <a:gd name="connsiteX72" fmla="*/ 1010242 w 1740780"/>
              <a:gd name="connsiteY72" fmla="*/ 1459029 h 4421563"/>
              <a:gd name="connsiteX73" fmla="*/ 1038606 w 1740780"/>
              <a:gd name="connsiteY73" fmla="*/ 1423823 h 4421563"/>
              <a:gd name="connsiteX74" fmla="*/ 1102900 w 1740780"/>
              <a:gd name="connsiteY74" fmla="*/ 1400011 h 4421563"/>
              <a:gd name="connsiteX75" fmla="*/ 1164811 w 1740780"/>
              <a:gd name="connsiteY75" fmla="*/ 1364293 h 4421563"/>
              <a:gd name="connsiteX76" fmla="*/ 1231522 w 1740780"/>
              <a:gd name="connsiteY76" fmla="*/ 1358115 h 4421563"/>
              <a:gd name="connsiteX77" fmla="*/ 1138247 w 1740780"/>
              <a:gd name="connsiteY77" fmla="*/ 826131 h 4421563"/>
              <a:gd name="connsiteX78" fmla="*/ 1112475 w 1740780"/>
              <a:gd name="connsiteY78" fmla="*/ 290409 h 4421563"/>
              <a:gd name="connsiteX79" fmla="*/ 1116187 w 1740780"/>
              <a:gd name="connsiteY79" fmla="*/ 305257 h 4421563"/>
              <a:gd name="connsiteX80" fmla="*/ 1116187 w 1740780"/>
              <a:gd name="connsiteY80" fmla="*/ 295358 h 4421563"/>
              <a:gd name="connsiteX81" fmla="*/ 1112475 w 1740780"/>
              <a:gd name="connsiteY81" fmla="*/ 290409 h 4421563"/>
              <a:gd name="connsiteX82" fmla="*/ 871191 w 1740780"/>
              <a:gd name="connsiteY82" fmla="*/ 868 h 4421563"/>
              <a:gd name="connsiteX83" fmla="*/ 949144 w 1740780"/>
              <a:gd name="connsiteY83" fmla="*/ 24378 h 4421563"/>
              <a:gd name="connsiteX84" fmla="*/ 999876 w 1740780"/>
              <a:gd name="connsiteY84" fmla="*/ 62736 h 4421563"/>
              <a:gd name="connsiteX85" fmla="*/ 1035759 w 1740780"/>
              <a:gd name="connsiteY85" fmla="*/ 99857 h 4421563"/>
              <a:gd name="connsiteX86" fmla="*/ 1045658 w 1740780"/>
              <a:gd name="connsiteY86" fmla="*/ 120892 h 4421563"/>
              <a:gd name="connsiteX87" fmla="*/ 1095152 w 1740780"/>
              <a:gd name="connsiteY87" fmla="*/ 185234 h 4421563"/>
              <a:gd name="connsiteX88" fmla="*/ 1106288 w 1740780"/>
              <a:gd name="connsiteY88" fmla="*/ 218642 h 4421563"/>
              <a:gd name="connsiteX89" fmla="*/ 1093915 w 1740780"/>
              <a:gd name="connsiteY89" fmla="*/ 187709 h 4421563"/>
              <a:gd name="connsiteX90" fmla="*/ 1107526 w 1740780"/>
              <a:gd name="connsiteY90" fmla="*/ 248339 h 4421563"/>
              <a:gd name="connsiteX91" fmla="*/ 1093915 w 1740780"/>
              <a:gd name="connsiteY91" fmla="*/ 198845 h 4421563"/>
              <a:gd name="connsiteX92" fmla="*/ 1076592 w 1740780"/>
              <a:gd name="connsiteY92" fmla="*/ 183997 h 4421563"/>
              <a:gd name="connsiteX93" fmla="*/ 1097627 w 1740780"/>
              <a:gd name="connsiteY93" fmla="*/ 228541 h 4421563"/>
              <a:gd name="connsiteX94" fmla="*/ 1110000 w 1740780"/>
              <a:gd name="connsiteY94" fmla="*/ 273086 h 4421563"/>
              <a:gd name="connsiteX95" fmla="*/ 1127323 w 1740780"/>
              <a:gd name="connsiteY95" fmla="*/ 306494 h 4421563"/>
              <a:gd name="connsiteX96" fmla="*/ 1117424 w 1740780"/>
              <a:gd name="connsiteY96" fmla="*/ 316393 h 4421563"/>
              <a:gd name="connsiteX97" fmla="*/ 1117424 w 1740780"/>
              <a:gd name="connsiteY97" fmla="*/ 333716 h 4421563"/>
              <a:gd name="connsiteX98" fmla="*/ 1117424 w 1740780"/>
              <a:gd name="connsiteY98" fmla="*/ 354751 h 4421563"/>
              <a:gd name="connsiteX99" fmla="*/ 1134747 w 1740780"/>
              <a:gd name="connsiteY99" fmla="*/ 438891 h 4421563"/>
              <a:gd name="connsiteX100" fmla="*/ 1158257 w 1740780"/>
              <a:gd name="connsiteY100" fmla="*/ 579950 h 4421563"/>
              <a:gd name="connsiteX101" fmla="*/ 1237448 w 1740780"/>
              <a:gd name="connsiteY101" fmla="*/ 692549 h 4421563"/>
              <a:gd name="connsiteX102" fmla="*/ 1299315 w 1740780"/>
              <a:gd name="connsiteY102" fmla="*/ 737093 h 4421563"/>
              <a:gd name="connsiteX103" fmla="*/ 1337673 w 1740780"/>
              <a:gd name="connsiteY103" fmla="*/ 737093 h 4421563"/>
              <a:gd name="connsiteX104" fmla="*/ 1379743 w 1740780"/>
              <a:gd name="connsiteY104" fmla="*/ 749467 h 4421563"/>
              <a:gd name="connsiteX105" fmla="*/ 1428000 w 1740780"/>
              <a:gd name="connsiteY105" fmla="*/ 738331 h 4421563"/>
              <a:gd name="connsiteX106" fmla="*/ 1550498 w 1740780"/>
              <a:gd name="connsiteY106" fmla="*/ 780401 h 4421563"/>
              <a:gd name="connsiteX107" fmla="*/ 1629689 w 1740780"/>
              <a:gd name="connsiteY107" fmla="*/ 833607 h 4421563"/>
              <a:gd name="connsiteX108" fmla="*/ 1642062 w 1740780"/>
              <a:gd name="connsiteY108" fmla="*/ 852167 h 4421563"/>
              <a:gd name="connsiteX109" fmla="*/ 1612366 w 1740780"/>
              <a:gd name="connsiteY109" fmla="*/ 915272 h 4421563"/>
              <a:gd name="connsiteX110" fmla="*/ 1634638 w 1740780"/>
              <a:gd name="connsiteY110" fmla="*/ 927646 h 4421563"/>
              <a:gd name="connsiteX111" fmla="*/ 1649486 w 1740780"/>
              <a:gd name="connsiteY111" fmla="*/ 949918 h 4421563"/>
              <a:gd name="connsiteX112" fmla="*/ 1637113 w 1740780"/>
              <a:gd name="connsiteY112" fmla="*/ 1010548 h 4421563"/>
              <a:gd name="connsiteX113" fmla="*/ 1603704 w 1740780"/>
              <a:gd name="connsiteY113" fmla="*/ 1069941 h 4421563"/>
              <a:gd name="connsiteX114" fmla="*/ 1637113 w 1740780"/>
              <a:gd name="connsiteY114" fmla="*/ 1227085 h 4421563"/>
              <a:gd name="connsiteX115" fmla="*/ 1674233 w 1740780"/>
              <a:gd name="connsiteY115" fmla="*/ 1426300 h 4421563"/>
              <a:gd name="connsiteX116" fmla="*/ 1697743 w 1740780"/>
              <a:gd name="connsiteY116" fmla="*/ 1543849 h 4421563"/>
              <a:gd name="connsiteX117" fmla="*/ 1681657 w 1740780"/>
              <a:gd name="connsiteY117" fmla="*/ 1595818 h 4421563"/>
              <a:gd name="connsiteX118" fmla="*/ 1644537 w 1740780"/>
              <a:gd name="connsiteY118" fmla="*/ 1629226 h 4421563"/>
              <a:gd name="connsiteX119" fmla="*/ 1618552 w 1740780"/>
              <a:gd name="connsiteY119" fmla="*/ 1630463 h 4421563"/>
              <a:gd name="connsiteX120" fmla="*/ 1586381 w 1740780"/>
              <a:gd name="connsiteY120" fmla="*/ 1639125 h 4421563"/>
              <a:gd name="connsiteX121" fmla="*/ 1560397 w 1740780"/>
              <a:gd name="connsiteY121" fmla="*/ 1645312 h 4421563"/>
              <a:gd name="connsiteX122" fmla="*/ 1562872 w 1740780"/>
              <a:gd name="connsiteY122" fmla="*/ 1677483 h 4421563"/>
              <a:gd name="connsiteX123" fmla="*/ 1601229 w 1740780"/>
              <a:gd name="connsiteY123" fmla="*/ 1705942 h 4421563"/>
              <a:gd name="connsiteX124" fmla="*/ 1582669 w 1740780"/>
              <a:gd name="connsiteY124" fmla="*/ 1736876 h 4421563"/>
              <a:gd name="connsiteX125" fmla="*/ 1564109 w 1740780"/>
              <a:gd name="connsiteY125" fmla="*/ 1745537 h 4421563"/>
              <a:gd name="connsiteX126" fmla="*/ 1561634 w 1740780"/>
              <a:gd name="connsiteY126" fmla="*/ 1766572 h 4421563"/>
              <a:gd name="connsiteX127" fmla="*/ 1543074 w 1740780"/>
              <a:gd name="connsiteY127" fmla="*/ 1777708 h 4421563"/>
              <a:gd name="connsiteX128" fmla="*/ 1509665 w 1740780"/>
              <a:gd name="connsiteY128" fmla="*/ 1771522 h 4421563"/>
              <a:gd name="connsiteX129" fmla="*/ 1502241 w 1740780"/>
              <a:gd name="connsiteY129" fmla="*/ 1777708 h 4421563"/>
              <a:gd name="connsiteX130" fmla="*/ 1488630 w 1740780"/>
              <a:gd name="connsiteY130" fmla="*/ 1786370 h 4421563"/>
              <a:gd name="connsiteX131" fmla="*/ 1551735 w 1740780"/>
              <a:gd name="connsiteY131" fmla="*/ 1864323 h 4421563"/>
              <a:gd name="connsiteX132" fmla="*/ 1582669 w 1740780"/>
              <a:gd name="connsiteY132" fmla="*/ 1979397 h 4421563"/>
              <a:gd name="connsiteX133" fmla="*/ 1582669 w 1740780"/>
              <a:gd name="connsiteY133" fmla="*/ 2079622 h 4421563"/>
              <a:gd name="connsiteX134" fmla="*/ 1592568 w 1740780"/>
              <a:gd name="connsiteY134" fmla="*/ 2119218 h 4421563"/>
              <a:gd name="connsiteX135" fmla="*/ 1607416 w 1740780"/>
              <a:gd name="connsiteY135" fmla="*/ 2163763 h 4421563"/>
              <a:gd name="connsiteX136" fmla="*/ 1609891 w 1740780"/>
              <a:gd name="connsiteY136" fmla="*/ 2197171 h 4421563"/>
              <a:gd name="connsiteX137" fmla="*/ 1621027 w 1740780"/>
              <a:gd name="connsiteY137" fmla="*/ 2219443 h 4421563"/>
              <a:gd name="connsiteX138" fmla="*/ 1633401 w 1740780"/>
              <a:gd name="connsiteY138" fmla="*/ 2267700 h 4421563"/>
              <a:gd name="connsiteX139" fmla="*/ 1653198 w 1740780"/>
              <a:gd name="connsiteY139" fmla="*/ 2319669 h 4421563"/>
              <a:gd name="connsiteX140" fmla="*/ 1664334 w 1740780"/>
              <a:gd name="connsiteY140" fmla="*/ 2374113 h 4421563"/>
              <a:gd name="connsiteX141" fmla="*/ 1687844 w 1740780"/>
              <a:gd name="connsiteY141" fmla="*/ 2438455 h 4421563"/>
              <a:gd name="connsiteX142" fmla="*/ 1702692 w 1740780"/>
              <a:gd name="connsiteY142" fmla="*/ 2500323 h 4421563"/>
              <a:gd name="connsiteX143" fmla="*/ 1710116 w 1740780"/>
              <a:gd name="connsiteY143" fmla="*/ 2528782 h 4421563"/>
              <a:gd name="connsiteX144" fmla="*/ 1712591 w 1740780"/>
              <a:gd name="connsiteY144" fmla="*/ 2569614 h 4421563"/>
              <a:gd name="connsiteX145" fmla="*/ 1736101 w 1740780"/>
              <a:gd name="connsiteY145" fmla="*/ 2643856 h 4421563"/>
              <a:gd name="connsiteX146" fmla="*/ 1731151 w 1740780"/>
              <a:gd name="connsiteY146" fmla="*/ 2690875 h 4421563"/>
              <a:gd name="connsiteX147" fmla="*/ 1629689 w 1740780"/>
              <a:gd name="connsiteY147" fmla="*/ 2720571 h 4421563"/>
              <a:gd name="connsiteX148" fmla="*/ 1492342 w 1740780"/>
              <a:gd name="connsiteY148" fmla="*/ 2747793 h 4421563"/>
              <a:gd name="connsiteX149" fmla="*/ 1468833 w 1740780"/>
              <a:gd name="connsiteY149" fmla="*/ 2906174 h 4421563"/>
              <a:gd name="connsiteX150" fmla="*/ 1450272 w 1740780"/>
              <a:gd name="connsiteY150" fmla="*/ 3086828 h 4421563"/>
              <a:gd name="connsiteX151" fmla="*/ 1456459 w 1740780"/>
              <a:gd name="connsiteY151" fmla="*/ 3201902 h 4421563"/>
              <a:gd name="connsiteX152" fmla="*/ 1462646 w 1740780"/>
              <a:gd name="connsiteY152" fmla="*/ 3273668 h 4421563"/>
              <a:gd name="connsiteX153" fmla="*/ 1439136 w 1740780"/>
              <a:gd name="connsiteY153" fmla="*/ 3443186 h 4421563"/>
              <a:gd name="connsiteX154" fmla="*/ 1373556 w 1740780"/>
              <a:gd name="connsiteY154" fmla="*/ 3674571 h 4421563"/>
              <a:gd name="connsiteX155" fmla="*/ 1273331 w 1740780"/>
              <a:gd name="connsiteY155" fmla="*/ 3923279 h 4421563"/>
              <a:gd name="connsiteX156" fmla="*/ 1227549 w 1740780"/>
              <a:gd name="connsiteY156" fmla="*/ 4030928 h 4421563"/>
              <a:gd name="connsiteX157" fmla="*/ 1232498 w 1740780"/>
              <a:gd name="connsiteY157" fmla="*/ 4048251 h 4421563"/>
              <a:gd name="connsiteX158" fmla="*/ 1226311 w 1740780"/>
              <a:gd name="connsiteY158" fmla="*/ 4094033 h 4421563"/>
              <a:gd name="connsiteX159" fmla="*/ 1263432 w 1740780"/>
              <a:gd name="connsiteY159" fmla="*/ 4126205 h 4421563"/>
              <a:gd name="connsiteX160" fmla="*/ 1288179 w 1740780"/>
              <a:gd name="connsiteY160" fmla="*/ 4189310 h 4421563"/>
              <a:gd name="connsiteX161" fmla="*/ 1284467 w 1740780"/>
              <a:gd name="connsiteY161" fmla="*/ 4204158 h 4421563"/>
              <a:gd name="connsiteX162" fmla="*/ 1274568 w 1740780"/>
              <a:gd name="connsiteY162" fmla="*/ 4207870 h 4421563"/>
              <a:gd name="connsiteX163" fmla="*/ 1295603 w 1740780"/>
              <a:gd name="connsiteY163" fmla="*/ 4238804 h 4421563"/>
              <a:gd name="connsiteX164" fmla="*/ 1315401 w 1740780"/>
              <a:gd name="connsiteY164" fmla="*/ 4295722 h 4421563"/>
              <a:gd name="connsiteX165" fmla="*/ 1315401 w 1740780"/>
              <a:gd name="connsiteY165" fmla="*/ 4353878 h 4421563"/>
              <a:gd name="connsiteX166" fmla="*/ 1290654 w 1740780"/>
              <a:gd name="connsiteY166" fmla="*/ 4410796 h 4421563"/>
              <a:gd name="connsiteX167" fmla="*/ 1168156 w 1740780"/>
              <a:gd name="connsiteY167" fmla="*/ 4418220 h 4421563"/>
              <a:gd name="connsiteX168" fmla="*/ 1079066 w 1740780"/>
              <a:gd name="connsiteY168" fmla="*/ 4414508 h 4421563"/>
              <a:gd name="connsiteX169" fmla="*/ 1054319 w 1740780"/>
              <a:gd name="connsiteY169" fmla="*/ 4378625 h 4421563"/>
              <a:gd name="connsiteX170" fmla="*/ 1043183 w 1740780"/>
              <a:gd name="connsiteY170" fmla="*/ 4340267 h 4421563"/>
              <a:gd name="connsiteX171" fmla="*/ 1028335 w 1740780"/>
              <a:gd name="connsiteY171" fmla="*/ 4378625 h 4421563"/>
              <a:gd name="connsiteX172" fmla="*/ 987502 w 1740780"/>
              <a:gd name="connsiteY172" fmla="*/ 4410796 h 4421563"/>
              <a:gd name="connsiteX173" fmla="*/ 871191 w 1740780"/>
              <a:gd name="connsiteY173" fmla="*/ 4412033 h 4421563"/>
              <a:gd name="connsiteX174" fmla="*/ 792000 w 1740780"/>
              <a:gd name="connsiteY174" fmla="*/ 4374913 h 4421563"/>
              <a:gd name="connsiteX175" fmla="*/ 773440 w 1740780"/>
              <a:gd name="connsiteY175" fmla="*/ 4300672 h 4421563"/>
              <a:gd name="connsiteX176" fmla="*/ 788288 w 1740780"/>
              <a:gd name="connsiteY176" fmla="*/ 4242516 h 4421563"/>
              <a:gd name="connsiteX177" fmla="*/ 805611 w 1740780"/>
              <a:gd name="connsiteY177" fmla="*/ 4173224 h 4421563"/>
              <a:gd name="connsiteX178" fmla="*/ 799425 w 1740780"/>
              <a:gd name="connsiteY178" fmla="*/ 4141053 h 4421563"/>
              <a:gd name="connsiteX179" fmla="*/ 821697 w 1740780"/>
              <a:gd name="connsiteY179" fmla="*/ 4103932 h 4421563"/>
              <a:gd name="connsiteX180" fmla="*/ 820460 w 1740780"/>
              <a:gd name="connsiteY180" fmla="*/ 4069286 h 4421563"/>
              <a:gd name="connsiteX181" fmla="*/ 850156 w 1740780"/>
              <a:gd name="connsiteY181" fmla="*/ 4022267 h 4421563"/>
              <a:gd name="connsiteX182" fmla="*/ 866242 w 1740780"/>
              <a:gd name="connsiteY182" fmla="*/ 4002469 h 4421563"/>
              <a:gd name="connsiteX183" fmla="*/ 863767 w 1740780"/>
              <a:gd name="connsiteY183" fmla="*/ 3940602 h 4421563"/>
              <a:gd name="connsiteX184" fmla="*/ 879852 w 1740780"/>
              <a:gd name="connsiteY184" fmla="*/ 3904718 h 4421563"/>
              <a:gd name="connsiteX185" fmla="*/ 882327 w 1740780"/>
              <a:gd name="connsiteY185" fmla="*/ 3842851 h 4421563"/>
              <a:gd name="connsiteX186" fmla="*/ 869954 w 1740780"/>
              <a:gd name="connsiteY186" fmla="*/ 3647349 h 4421563"/>
              <a:gd name="connsiteX187" fmla="*/ 892226 w 1740780"/>
              <a:gd name="connsiteY187" fmla="*/ 3381318 h 4421563"/>
              <a:gd name="connsiteX188" fmla="*/ 950382 w 1740780"/>
              <a:gd name="connsiteY188" fmla="*/ 3235310 h 4421563"/>
              <a:gd name="connsiteX189" fmla="*/ 982553 w 1740780"/>
              <a:gd name="connsiteY189" fmla="*/ 3166019 h 4421563"/>
              <a:gd name="connsiteX190" fmla="*/ 961518 w 1740780"/>
              <a:gd name="connsiteY190" fmla="*/ 3049707 h 4421563"/>
              <a:gd name="connsiteX191" fmla="*/ 895938 w 1740780"/>
              <a:gd name="connsiteY191" fmla="*/ 2870291 h 4421563"/>
              <a:gd name="connsiteX192" fmla="*/ 857580 w 1740780"/>
              <a:gd name="connsiteY192" fmla="*/ 2773778 h 4421563"/>
              <a:gd name="connsiteX193" fmla="*/ 829121 w 1740780"/>
              <a:gd name="connsiteY193" fmla="*/ 2775015 h 4421563"/>
              <a:gd name="connsiteX194" fmla="*/ 816747 w 1740780"/>
              <a:gd name="connsiteY194" fmla="*/ 2766353 h 4421563"/>
              <a:gd name="connsiteX195" fmla="*/ 817985 w 1740780"/>
              <a:gd name="connsiteY195" fmla="*/ 2760167 h 4421563"/>
              <a:gd name="connsiteX196" fmla="*/ 810561 w 1740780"/>
              <a:gd name="connsiteY196" fmla="*/ 2750268 h 4421563"/>
              <a:gd name="connsiteX197" fmla="*/ 811798 w 1740780"/>
              <a:gd name="connsiteY197" fmla="*/ 2740369 h 4421563"/>
              <a:gd name="connsiteX198" fmla="*/ 808086 w 1740780"/>
              <a:gd name="connsiteY198" fmla="*/ 2731708 h 4421563"/>
              <a:gd name="connsiteX199" fmla="*/ 788288 w 1740780"/>
              <a:gd name="connsiteY199" fmla="*/ 2734182 h 4421563"/>
              <a:gd name="connsiteX200" fmla="*/ 772203 w 1740780"/>
              <a:gd name="connsiteY200" fmla="*/ 2740369 h 4421563"/>
              <a:gd name="connsiteX201" fmla="*/ 759829 w 1740780"/>
              <a:gd name="connsiteY201" fmla="*/ 2766353 h 4421563"/>
              <a:gd name="connsiteX202" fmla="*/ 748693 w 1740780"/>
              <a:gd name="connsiteY202" fmla="*/ 2783677 h 4421563"/>
              <a:gd name="connsiteX203" fmla="*/ 736320 w 1740780"/>
              <a:gd name="connsiteY203" fmla="*/ 2814610 h 4421563"/>
              <a:gd name="connsiteX204" fmla="*/ 715285 w 1740780"/>
              <a:gd name="connsiteY204" fmla="*/ 2867816 h 4421563"/>
              <a:gd name="connsiteX205" fmla="*/ 712810 w 1740780"/>
              <a:gd name="connsiteY205" fmla="*/ 2885139 h 4421563"/>
              <a:gd name="connsiteX206" fmla="*/ 707860 w 1740780"/>
              <a:gd name="connsiteY206" fmla="*/ 2893801 h 4421563"/>
              <a:gd name="connsiteX207" fmla="*/ 706623 w 1740780"/>
              <a:gd name="connsiteY207" fmla="*/ 2911124 h 4421563"/>
              <a:gd name="connsiteX208" fmla="*/ 696724 w 1740780"/>
              <a:gd name="connsiteY208" fmla="*/ 2917310 h 4421563"/>
              <a:gd name="connsiteX209" fmla="*/ 558140 w 1740780"/>
              <a:gd name="connsiteY209" fmla="*/ 2907412 h 4421563"/>
              <a:gd name="connsiteX210" fmla="*/ 419556 w 1740780"/>
              <a:gd name="connsiteY210" fmla="*/ 2888852 h 4421563"/>
              <a:gd name="connsiteX211" fmla="*/ 392334 w 1740780"/>
              <a:gd name="connsiteY211" fmla="*/ 2883902 h 4421563"/>
              <a:gd name="connsiteX212" fmla="*/ 361401 w 1740780"/>
              <a:gd name="connsiteY212" fmla="*/ 2860392 h 4421563"/>
              <a:gd name="connsiteX213" fmla="*/ 320568 w 1740780"/>
              <a:gd name="connsiteY213" fmla="*/ 2838120 h 4421563"/>
              <a:gd name="connsiteX214" fmla="*/ 264887 w 1740780"/>
              <a:gd name="connsiteY214" fmla="*/ 2755217 h 4421563"/>
              <a:gd name="connsiteX215" fmla="*/ 153525 w 1740780"/>
              <a:gd name="connsiteY215" fmla="*/ 2584463 h 4421563"/>
              <a:gd name="connsiteX216" fmla="*/ 58249 w 1740780"/>
              <a:gd name="connsiteY216" fmla="*/ 2433506 h 4421563"/>
              <a:gd name="connsiteX217" fmla="*/ 14942 w 1740780"/>
              <a:gd name="connsiteY217" fmla="*/ 2353078 h 4421563"/>
              <a:gd name="connsiteX218" fmla="*/ 93 w 1740780"/>
              <a:gd name="connsiteY218" fmla="*/ 2280074 h 4421563"/>
              <a:gd name="connsiteX219" fmla="*/ 24840 w 1740780"/>
              <a:gd name="connsiteY219" fmla="*/ 2229342 h 4421563"/>
              <a:gd name="connsiteX220" fmla="*/ 55774 w 1740780"/>
              <a:gd name="connsiteY220" fmla="*/ 2215731 h 4421563"/>
              <a:gd name="connsiteX221" fmla="*/ 80521 w 1740780"/>
              <a:gd name="connsiteY221" fmla="*/ 2189747 h 4421563"/>
              <a:gd name="connsiteX222" fmla="*/ 102794 w 1740780"/>
              <a:gd name="connsiteY222" fmla="*/ 2174899 h 4421563"/>
              <a:gd name="connsiteX223" fmla="*/ 183222 w 1740780"/>
              <a:gd name="connsiteY223" fmla="*/ 2101895 h 4421563"/>
              <a:gd name="connsiteX224" fmla="*/ 272311 w 1740780"/>
              <a:gd name="connsiteY224" fmla="*/ 2028891 h 4421563"/>
              <a:gd name="connsiteX225" fmla="*/ 266124 w 1740780"/>
              <a:gd name="connsiteY225" fmla="*/ 1991770 h 4421563"/>
              <a:gd name="connsiteX226" fmla="*/ 350264 w 1740780"/>
              <a:gd name="connsiteY226" fmla="*/ 1844525 h 4421563"/>
              <a:gd name="connsiteX227" fmla="*/ 450490 w 1740780"/>
              <a:gd name="connsiteY227" fmla="*/ 1714603 h 4421563"/>
              <a:gd name="connsiteX228" fmla="*/ 457914 w 1740780"/>
              <a:gd name="connsiteY228" fmla="*/ 1702230 h 4421563"/>
              <a:gd name="connsiteX229" fmla="*/ 462863 w 1740780"/>
              <a:gd name="connsiteY229" fmla="*/ 1670059 h 4421563"/>
              <a:gd name="connsiteX230" fmla="*/ 456677 w 1740780"/>
              <a:gd name="connsiteY230" fmla="*/ 1571070 h 4421563"/>
              <a:gd name="connsiteX231" fmla="*/ 456677 w 1740780"/>
              <a:gd name="connsiteY231" fmla="*/ 1385467 h 4421563"/>
              <a:gd name="connsiteX232" fmla="*/ 461626 w 1740780"/>
              <a:gd name="connsiteY232" fmla="*/ 1314937 h 4421563"/>
              <a:gd name="connsiteX233" fmla="*/ 426980 w 1740780"/>
              <a:gd name="connsiteY233" fmla="*/ 1277817 h 4421563"/>
              <a:gd name="connsiteX234" fmla="*/ 386148 w 1740780"/>
              <a:gd name="connsiteY234" fmla="*/ 1241933 h 4421563"/>
              <a:gd name="connsiteX235" fmla="*/ 377486 w 1740780"/>
              <a:gd name="connsiteY235" fmla="*/ 1224610 h 4421563"/>
              <a:gd name="connsiteX236" fmla="*/ 407183 w 1740780"/>
              <a:gd name="connsiteY236" fmla="*/ 1139233 h 4421563"/>
              <a:gd name="connsiteX237" fmla="*/ 435642 w 1740780"/>
              <a:gd name="connsiteY237" fmla="*/ 1074891 h 4421563"/>
              <a:gd name="connsiteX238" fmla="*/ 445541 w 1740780"/>
              <a:gd name="connsiteY238" fmla="*/ 1016735 h 4421563"/>
              <a:gd name="connsiteX239" fmla="*/ 471525 w 1740780"/>
              <a:gd name="connsiteY239" fmla="*/ 962292 h 4421563"/>
              <a:gd name="connsiteX240" fmla="*/ 482661 w 1740780"/>
              <a:gd name="connsiteY240" fmla="*/ 940019 h 4421563"/>
              <a:gd name="connsiteX241" fmla="*/ 497509 w 1740780"/>
              <a:gd name="connsiteY241" fmla="*/ 926408 h 4421563"/>
              <a:gd name="connsiteX242" fmla="*/ 517307 w 1740780"/>
              <a:gd name="connsiteY242" fmla="*/ 906611 h 4421563"/>
              <a:gd name="connsiteX243" fmla="*/ 537105 w 1740780"/>
              <a:gd name="connsiteY243" fmla="*/ 899187 h 4421563"/>
              <a:gd name="connsiteX244" fmla="*/ 544529 w 1740780"/>
              <a:gd name="connsiteY244" fmla="*/ 889288 h 4421563"/>
              <a:gd name="connsiteX245" fmla="*/ 569276 w 1740780"/>
              <a:gd name="connsiteY245" fmla="*/ 883101 h 4421563"/>
              <a:gd name="connsiteX246" fmla="*/ 590311 w 1740780"/>
              <a:gd name="connsiteY246" fmla="*/ 863303 h 4421563"/>
              <a:gd name="connsiteX247" fmla="*/ 636094 w 1740780"/>
              <a:gd name="connsiteY247" fmla="*/ 863303 h 4421563"/>
              <a:gd name="connsiteX248" fmla="*/ 652180 w 1740780"/>
              <a:gd name="connsiteY248" fmla="*/ 867015 h 4421563"/>
              <a:gd name="connsiteX249" fmla="*/ 658366 w 1740780"/>
              <a:gd name="connsiteY249" fmla="*/ 862066 h 4421563"/>
              <a:gd name="connsiteX250" fmla="*/ 668265 w 1740780"/>
              <a:gd name="connsiteY250" fmla="*/ 854642 h 4421563"/>
              <a:gd name="connsiteX251" fmla="*/ 667028 w 1740780"/>
              <a:gd name="connsiteY251" fmla="*/ 724720 h 4421563"/>
              <a:gd name="connsiteX252" fmla="*/ 683113 w 1740780"/>
              <a:gd name="connsiteY252" fmla="*/ 566339 h 4421563"/>
              <a:gd name="connsiteX253" fmla="*/ 681876 w 1740780"/>
              <a:gd name="connsiteY253" fmla="*/ 480961 h 4421563"/>
              <a:gd name="connsiteX254" fmla="*/ 669502 w 1740780"/>
              <a:gd name="connsiteY254" fmla="*/ 525506 h 4421563"/>
              <a:gd name="connsiteX255" fmla="*/ 684351 w 1740780"/>
              <a:gd name="connsiteY255" fmla="*/ 453739 h 4421563"/>
              <a:gd name="connsiteX256" fmla="*/ 673215 w 1740780"/>
              <a:gd name="connsiteY256" fmla="*/ 420331 h 4421563"/>
              <a:gd name="connsiteX257" fmla="*/ 667028 w 1740780"/>
              <a:gd name="connsiteY257" fmla="*/ 373312 h 4421563"/>
              <a:gd name="connsiteX258" fmla="*/ 648467 w 1740780"/>
              <a:gd name="connsiteY258" fmla="*/ 188946 h 4421563"/>
              <a:gd name="connsiteX259" fmla="*/ 680639 w 1740780"/>
              <a:gd name="connsiteY259" fmla="*/ 89958 h 4421563"/>
              <a:gd name="connsiteX260" fmla="*/ 737557 w 1740780"/>
              <a:gd name="connsiteY260" fmla="*/ 39226 h 4421563"/>
              <a:gd name="connsiteX261" fmla="*/ 808086 w 1740780"/>
              <a:gd name="connsiteY261" fmla="*/ 24378 h 4421563"/>
              <a:gd name="connsiteX262" fmla="*/ 871191 w 1740780"/>
              <a:gd name="connsiteY262"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228736 w 1740780"/>
              <a:gd name="connsiteY56" fmla="*/ 1454779 h 4421563"/>
              <a:gd name="connsiteX57" fmla="*/ 1226725 w 1740780"/>
              <a:gd name="connsiteY57" fmla="*/ 1419062 h 4421563"/>
              <a:gd name="connsiteX58" fmla="*/ 1143381 w 1740780"/>
              <a:gd name="connsiteY58" fmla="*/ 1440493 h 4421563"/>
              <a:gd name="connsiteX59" fmla="*/ 1138248 w 1740780"/>
              <a:gd name="connsiteY59" fmla="*/ 1457160 h 4421563"/>
              <a:gd name="connsiteX60" fmla="*/ 1228736 w 1740780"/>
              <a:gd name="connsiteY60" fmla="*/ 1454779 h 4421563"/>
              <a:gd name="connsiteX61" fmla="*/ 1462646 w 1740780"/>
              <a:gd name="connsiteY61" fmla="*/ 1309988 h 4421563"/>
              <a:gd name="connsiteX62" fmla="*/ 1460171 w 1740780"/>
              <a:gd name="connsiteY62" fmla="*/ 1360719 h 4421563"/>
              <a:gd name="connsiteX63" fmla="*/ 1484918 w 1740780"/>
              <a:gd name="connsiteY63" fmla="*/ 1404028 h 4421563"/>
              <a:gd name="connsiteX64" fmla="*/ 1497292 w 1740780"/>
              <a:gd name="connsiteY64" fmla="*/ 1422588 h 4421563"/>
              <a:gd name="connsiteX65" fmla="*/ 1484918 w 1740780"/>
              <a:gd name="connsiteY65" fmla="*/ 1365669 h 4421563"/>
              <a:gd name="connsiteX66" fmla="*/ 1462646 w 1740780"/>
              <a:gd name="connsiteY66" fmla="*/ 1309988 h 4421563"/>
              <a:gd name="connsiteX67" fmla="*/ 1138247 w 1740780"/>
              <a:gd name="connsiteY67" fmla="*/ 826131 h 4421563"/>
              <a:gd name="connsiteX68" fmla="*/ 764392 w 1740780"/>
              <a:gd name="connsiteY68" fmla="*/ 885661 h 4421563"/>
              <a:gd name="connsiteX69" fmla="*/ 623896 w 1740780"/>
              <a:gd name="connsiteY69" fmla="*/ 933286 h 4421563"/>
              <a:gd name="connsiteX70" fmla="*/ 785821 w 1740780"/>
              <a:gd name="connsiteY70" fmla="*/ 1566699 h 4421563"/>
              <a:gd name="connsiteX71" fmla="*/ 976322 w 1740780"/>
              <a:gd name="connsiteY71" fmla="*/ 1492880 h 4421563"/>
              <a:gd name="connsiteX72" fmla="*/ 1003098 w 1740780"/>
              <a:gd name="connsiteY72" fmla="*/ 1444741 h 4421563"/>
              <a:gd name="connsiteX73" fmla="*/ 1038606 w 1740780"/>
              <a:gd name="connsiteY73" fmla="*/ 1423823 h 4421563"/>
              <a:gd name="connsiteX74" fmla="*/ 1102900 w 1740780"/>
              <a:gd name="connsiteY74" fmla="*/ 1400011 h 4421563"/>
              <a:gd name="connsiteX75" fmla="*/ 1164811 w 1740780"/>
              <a:gd name="connsiteY75" fmla="*/ 1364293 h 4421563"/>
              <a:gd name="connsiteX76" fmla="*/ 1231522 w 1740780"/>
              <a:gd name="connsiteY76" fmla="*/ 1358115 h 4421563"/>
              <a:gd name="connsiteX77" fmla="*/ 1138247 w 1740780"/>
              <a:gd name="connsiteY77" fmla="*/ 826131 h 4421563"/>
              <a:gd name="connsiteX78" fmla="*/ 1112475 w 1740780"/>
              <a:gd name="connsiteY78" fmla="*/ 290409 h 4421563"/>
              <a:gd name="connsiteX79" fmla="*/ 1116187 w 1740780"/>
              <a:gd name="connsiteY79" fmla="*/ 305257 h 4421563"/>
              <a:gd name="connsiteX80" fmla="*/ 1116187 w 1740780"/>
              <a:gd name="connsiteY80" fmla="*/ 295358 h 4421563"/>
              <a:gd name="connsiteX81" fmla="*/ 1112475 w 1740780"/>
              <a:gd name="connsiteY81" fmla="*/ 290409 h 4421563"/>
              <a:gd name="connsiteX82" fmla="*/ 871191 w 1740780"/>
              <a:gd name="connsiteY82" fmla="*/ 868 h 4421563"/>
              <a:gd name="connsiteX83" fmla="*/ 949144 w 1740780"/>
              <a:gd name="connsiteY83" fmla="*/ 24378 h 4421563"/>
              <a:gd name="connsiteX84" fmla="*/ 999876 w 1740780"/>
              <a:gd name="connsiteY84" fmla="*/ 62736 h 4421563"/>
              <a:gd name="connsiteX85" fmla="*/ 1035759 w 1740780"/>
              <a:gd name="connsiteY85" fmla="*/ 99857 h 4421563"/>
              <a:gd name="connsiteX86" fmla="*/ 1045658 w 1740780"/>
              <a:gd name="connsiteY86" fmla="*/ 120892 h 4421563"/>
              <a:gd name="connsiteX87" fmla="*/ 1095152 w 1740780"/>
              <a:gd name="connsiteY87" fmla="*/ 185234 h 4421563"/>
              <a:gd name="connsiteX88" fmla="*/ 1106288 w 1740780"/>
              <a:gd name="connsiteY88" fmla="*/ 218642 h 4421563"/>
              <a:gd name="connsiteX89" fmla="*/ 1093915 w 1740780"/>
              <a:gd name="connsiteY89" fmla="*/ 187709 h 4421563"/>
              <a:gd name="connsiteX90" fmla="*/ 1107526 w 1740780"/>
              <a:gd name="connsiteY90" fmla="*/ 248339 h 4421563"/>
              <a:gd name="connsiteX91" fmla="*/ 1093915 w 1740780"/>
              <a:gd name="connsiteY91" fmla="*/ 198845 h 4421563"/>
              <a:gd name="connsiteX92" fmla="*/ 1076592 w 1740780"/>
              <a:gd name="connsiteY92" fmla="*/ 183997 h 4421563"/>
              <a:gd name="connsiteX93" fmla="*/ 1097627 w 1740780"/>
              <a:gd name="connsiteY93" fmla="*/ 228541 h 4421563"/>
              <a:gd name="connsiteX94" fmla="*/ 1110000 w 1740780"/>
              <a:gd name="connsiteY94" fmla="*/ 273086 h 4421563"/>
              <a:gd name="connsiteX95" fmla="*/ 1127323 w 1740780"/>
              <a:gd name="connsiteY95" fmla="*/ 306494 h 4421563"/>
              <a:gd name="connsiteX96" fmla="*/ 1117424 w 1740780"/>
              <a:gd name="connsiteY96" fmla="*/ 316393 h 4421563"/>
              <a:gd name="connsiteX97" fmla="*/ 1117424 w 1740780"/>
              <a:gd name="connsiteY97" fmla="*/ 333716 h 4421563"/>
              <a:gd name="connsiteX98" fmla="*/ 1117424 w 1740780"/>
              <a:gd name="connsiteY98" fmla="*/ 354751 h 4421563"/>
              <a:gd name="connsiteX99" fmla="*/ 1134747 w 1740780"/>
              <a:gd name="connsiteY99" fmla="*/ 438891 h 4421563"/>
              <a:gd name="connsiteX100" fmla="*/ 1158257 w 1740780"/>
              <a:gd name="connsiteY100" fmla="*/ 579950 h 4421563"/>
              <a:gd name="connsiteX101" fmla="*/ 1237448 w 1740780"/>
              <a:gd name="connsiteY101" fmla="*/ 692549 h 4421563"/>
              <a:gd name="connsiteX102" fmla="*/ 1299315 w 1740780"/>
              <a:gd name="connsiteY102" fmla="*/ 737093 h 4421563"/>
              <a:gd name="connsiteX103" fmla="*/ 1337673 w 1740780"/>
              <a:gd name="connsiteY103" fmla="*/ 737093 h 4421563"/>
              <a:gd name="connsiteX104" fmla="*/ 1379743 w 1740780"/>
              <a:gd name="connsiteY104" fmla="*/ 749467 h 4421563"/>
              <a:gd name="connsiteX105" fmla="*/ 1428000 w 1740780"/>
              <a:gd name="connsiteY105" fmla="*/ 738331 h 4421563"/>
              <a:gd name="connsiteX106" fmla="*/ 1550498 w 1740780"/>
              <a:gd name="connsiteY106" fmla="*/ 780401 h 4421563"/>
              <a:gd name="connsiteX107" fmla="*/ 1629689 w 1740780"/>
              <a:gd name="connsiteY107" fmla="*/ 833607 h 4421563"/>
              <a:gd name="connsiteX108" fmla="*/ 1642062 w 1740780"/>
              <a:gd name="connsiteY108" fmla="*/ 852167 h 4421563"/>
              <a:gd name="connsiteX109" fmla="*/ 1612366 w 1740780"/>
              <a:gd name="connsiteY109" fmla="*/ 915272 h 4421563"/>
              <a:gd name="connsiteX110" fmla="*/ 1634638 w 1740780"/>
              <a:gd name="connsiteY110" fmla="*/ 927646 h 4421563"/>
              <a:gd name="connsiteX111" fmla="*/ 1649486 w 1740780"/>
              <a:gd name="connsiteY111" fmla="*/ 949918 h 4421563"/>
              <a:gd name="connsiteX112" fmla="*/ 1637113 w 1740780"/>
              <a:gd name="connsiteY112" fmla="*/ 1010548 h 4421563"/>
              <a:gd name="connsiteX113" fmla="*/ 1603704 w 1740780"/>
              <a:gd name="connsiteY113" fmla="*/ 1069941 h 4421563"/>
              <a:gd name="connsiteX114" fmla="*/ 1637113 w 1740780"/>
              <a:gd name="connsiteY114" fmla="*/ 1227085 h 4421563"/>
              <a:gd name="connsiteX115" fmla="*/ 1674233 w 1740780"/>
              <a:gd name="connsiteY115" fmla="*/ 1426300 h 4421563"/>
              <a:gd name="connsiteX116" fmla="*/ 1697743 w 1740780"/>
              <a:gd name="connsiteY116" fmla="*/ 1543849 h 4421563"/>
              <a:gd name="connsiteX117" fmla="*/ 1681657 w 1740780"/>
              <a:gd name="connsiteY117" fmla="*/ 1595818 h 4421563"/>
              <a:gd name="connsiteX118" fmla="*/ 1644537 w 1740780"/>
              <a:gd name="connsiteY118" fmla="*/ 1629226 h 4421563"/>
              <a:gd name="connsiteX119" fmla="*/ 1618552 w 1740780"/>
              <a:gd name="connsiteY119" fmla="*/ 1630463 h 4421563"/>
              <a:gd name="connsiteX120" fmla="*/ 1586381 w 1740780"/>
              <a:gd name="connsiteY120" fmla="*/ 1639125 h 4421563"/>
              <a:gd name="connsiteX121" fmla="*/ 1560397 w 1740780"/>
              <a:gd name="connsiteY121" fmla="*/ 1645312 h 4421563"/>
              <a:gd name="connsiteX122" fmla="*/ 1562872 w 1740780"/>
              <a:gd name="connsiteY122" fmla="*/ 1677483 h 4421563"/>
              <a:gd name="connsiteX123" fmla="*/ 1601229 w 1740780"/>
              <a:gd name="connsiteY123" fmla="*/ 1705942 h 4421563"/>
              <a:gd name="connsiteX124" fmla="*/ 1582669 w 1740780"/>
              <a:gd name="connsiteY124" fmla="*/ 1736876 h 4421563"/>
              <a:gd name="connsiteX125" fmla="*/ 1564109 w 1740780"/>
              <a:gd name="connsiteY125" fmla="*/ 1745537 h 4421563"/>
              <a:gd name="connsiteX126" fmla="*/ 1561634 w 1740780"/>
              <a:gd name="connsiteY126" fmla="*/ 1766572 h 4421563"/>
              <a:gd name="connsiteX127" fmla="*/ 1543074 w 1740780"/>
              <a:gd name="connsiteY127" fmla="*/ 1777708 h 4421563"/>
              <a:gd name="connsiteX128" fmla="*/ 1509665 w 1740780"/>
              <a:gd name="connsiteY128" fmla="*/ 1771522 h 4421563"/>
              <a:gd name="connsiteX129" fmla="*/ 1502241 w 1740780"/>
              <a:gd name="connsiteY129" fmla="*/ 1777708 h 4421563"/>
              <a:gd name="connsiteX130" fmla="*/ 1488630 w 1740780"/>
              <a:gd name="connsiteY130" fmla="*/ 1786370 h 4421563"/>
              <a:gd name="connsiteX131" fmla="*/ 1551735 w 1740780"/>
              <a:gd name="connsiteY131" fmla="*/ 1864323 h 4421563"/>
              <a:gd name="connsiteX132" fmla="*/ 1582669 w 1740780"/>
              <a:gd name="connsiteY132" fmla="*/ 1979397 h 4421563"/>
              <a:gd name="connsiteX133" fmla="*/ 1582669 w 1740780"/>
              <a:gd name="connsiteY133" fmla="*/ 2079622 h 4421563"/>
              <a:gd name="connsiteX134" fmla="*/ 1592568 w 1740780"/>
              <a:gd name="connsiteY134" fmla="*/ 2119218 h 4421563"/>
              <a:gd name="connsiteX135" fmla="*/ 1607416 w 1740780"/>
              <a:gd name="connsiteY135" fmla="*/ 2163763 h 4421563"/>
              <a:gd name="connsiteX136" fmla="*/ 1609891 w 1740780"/>
              <a:gd name="connsiteY136" fmla="*/ 2197171 h 4421563"/>
              <a:gd name="connsiteX137" fmla="*/ 1621027 w 1740780"/>
              <a:gd name="connsiteY137" fmla="*/ 2219443 h 4421563"/>
              <a:gd name="connsiteX138" fmla="*/ 1633401 w 1740780"/>
              <a:gd name="connsiteY138" fmla="*/ 2267700 h 4421563"/>
              <a:gd name="connsiteX139" fmla="*/ 1653198 w 1740780"/>
              <a:gd name="connsiteY139" fmla="*/ 2319669 h 4421563"/>
              <a:gd name="connsiteX140" fmla="*/ 1664334 w 1740780"/>
              <a:gd name="connsiteY140" fmla="*/ 2374113 h 4421563"/>
              <a:gd name="connsiteX141" fmla="*/ 1687844 w 1740780"/>
              <a:gd name="connsiteY141" fmla="*/ 2438455 h 4421563"/>
              <a:gd name="connsiteX142" fmla="*/ 1702692 w 1740780"/>
              <a:gd name="connsiteY142" fmla="*/ 2500323 h 4421563"/>
              <a:gd name="connsiteX143" fmla="*/ 1710116 w 1740780"/>
              <a:gd name="connsiteY143" fmla="*/ 2528782 h 4421563"/>
              <a:gd name="connsiteX144" fmla="*/ 1712591 w 1740780"/>
              <a:gd name="connsiteY144" fmla="*/ 2569614 h 4421563"/>
              <a:gd name="connsiteX145" fmla="*/ 1736101 w 1740780"/>
              <a:gd name="connsiteY145" fmla="*/ 2643856 h 4421563"/>
              <a:gd name="connsiteX146" fmla="*/ 1731151 w 1740780"/>
              <a:gd name="connsiteY146" fmla="*/ 2690875 h 4421563"/>
              <a:gd name="connsiteX147" fmla="*/ 1629689 w 1740780"/>
              <a:gd name="connsiteY147" fmla="*/ 2720571 h 4421563"/>
              <a:gd name="connsiteX148" fmla="*/ 1492342 w 1740780"/>
              <a:gd name="connsiteY148" fmla="*/ 2747793 h 4421563"/>
              <a:gd name="connsiteX149" fmla="*/ 1468833 w 1740780"/>
              <a:gd name="connsiteY149" fmla="*/ 2906174 h 4421563"/>
              <a:gd name="connsiteX150" fmla="*/ 1450272 w 1740780"/>
              <a:gd name="connsiteY150" fmla="*/ 3086828 h 4421563"/>
              <a:gd name="connsiteX151" fmla="*/ 1456459 w 1740780"/>
              <a:gd name="connsiteY151" fmla="*/ 3201902 h 4421563"/>
              <a:gd name="connsiteX152" fmla="*/ 1462646 w 1740780"/>
              <a:gd name="connsiteY152" fmla="*/ 3273668 h 4421563"/>
              <a:gd name="connsiteX153" fmla="*/ 1439136 w 1740780"/>
              <a:gd name="connsiteY153" fmla="*/ 3443186 h 4421563"/>
              <a:gd name="connsiteX154" fmla="*/ 1373556 w 1740780"/>
              <a:gd name="connsiteY154" fmla="*/ 3674571 h 4421563"/>
              <a:gd name="connsiteX155" fmla="*/ 1273331 w 1740780"/>
              <a:gd name="connsiteY155" fmla="*/ 3923279 h 4421563"/>
              <a:gd name="connsiteX156" fmla="*/ 1227549 w 1740780"/>
              <a:gd name="connsiteY156" fmla="*/ 4030928 h 4421563"/>
              <a:gd name="connsiteX157" fmla="*/ 1232498 w 1740780"/>
              <a:gd name="connsiteY157" fmla="*/ 4048251 h 4421563"/>
              <a:gd name="connsiteX158" fmla="*/ 1226311 w 1740780"/>
              <a:gd name="connsiteY158" fmla="*/ 4094033 h 4421563"/>
              <a:gd name="connsiteX159" fmla="*/ 1263432 w 1740780"/>
              <a:gd name="connsiteY159" fmla="*/ 4126205 h 4421563"/>
              <a:gd name="connsiteX160" fmla="*/ 1288179 w 1740780"/>
              <a:gd name="connsiteY160" fmla="*/ 4189310 h 4421563"/>
              <a:gd name="connsiteX161" fmla="*/ 1284467 w 1740780"/>
              <a:gd name="connsiteY161" fmla="*/ 4204158 h 4421563"/>
              <a:gd name="connsiteX162" fmla="*/ 1274568 w 1740780"/>
              <a:gd name="connsiteY162" fmla="*/ 4207870 h 4421563"/>
              <a:gd name="connsiteX163" fmla="*/ 1295603 w 1740780"/>
              <a:gd name="connsiteY163" fmla="*/ 4238804 h 4421563"/>
              <a:gd name="connsiteX164" fmla="*/ 1315401 w 1740780"/>
              <a:gd name="connsiteY164" fmla="*/ 4295722 h 4421563"/>
              <a:gd name="connsiteX165" fmla="*/ 1315401 w 1740780"/>
              <a:gd name="connsiteY165" fmla="*/ 4353878 h 4421563"/>
              <a:gd name="connsiteX166" fmla="*/ 1290654 w 1740780"/>
              <a:gd name="connsiteY166" fmla="*/ 4410796 h 4421563"/>
              <a:gd name="connsiteX167" fmla="*/ 1168156 w 1740780"/>
              <a:gd name="connsiteY167" fmla="*/ 4418220 h 4421563"/>
              <a:gd name="connsiteX168" fmla="*/ 1079066 w 1740780"/>
              <a:gd name="connsiteY168" fmla="*/ 4414508 h 4421563"/>
              <a:gd name="connsiteX169" fmla="*/ 1054319 w 1740780"/>
              <a:gd name="connsiteY169" fmla="*/ 4378625 h 4421563"/>
              <a:gd name="connsiteX170" fmla="*/ 1043183 w 1740780"/>
              <a:gd name="connsiteY170" fmla="*/ 4340267 h 4421563"/>
              <a:gd name="connsiteX171" fmla="*/ 1028335 w 1740780"/>
              <a:gd name="connsiteY171" fmla="*/ 4378625 h 4421563"/>
              <a:gd name="connsiteX172" fmla="*/ 987502 w 1740780"/>
              <a:gd name="connsiteY172" fmla="*/ 4410796 h 4421563"/>
              <a:gd name="connsiteX173" fmla="*/ 871191 w 1740780"/>
              <a:gd name="connsiteY173" fmla="*/ 4412033 h 4421563"/>
              <a:gd name="connsiteX174" fmla="*/ 792000 w 1740780"/>
              <a:gd name="connsiteY174" fmla="*/ 4374913 h 4421563"/>
              <a:gd name="connsiteX175" fmla="*/ 773440 w 1740780"/>
              <a:gd name="connsiteY175" fmla="*/ 4300672 h 4421563"/>
              <a:gd name="connsiteX176" fmla="*/ 788288 w 1740780"/>
              <a:gd name="connsiteY176" fmla="*/ 4242516 h 4421563"/>
              <a:gd name="connsiteX177" fmla="*/ 805611 w 1740780"/>
              <a:gd name="connsiteY177" fmla="*/ 4173224 h 4421563"/>
              <a:gd name="connsiteX178" fmla="*/ 799425 w 1740780"/>
              <a:gd name="connsiteY178" fmla="*/ 4141053 h 4421563"/>
              <a:gd name="connsiteX179" fmla="*/ 821697 w 1740780"/>
              <a:gd name="connsiteY179" fmla="*/ 4103932 h 4421563"/>
              <a:gd name="connsiteX180" fmla="*/ 820460 w 1740780"/>
              <a:gd name="connsiteY180" fmla="*/ 4069286 h 4421563"/>
              <a:gd name="connsiteX181" fmla="*/ 850156 w 1740780"/>
              <a:gd name="connsiteY181" fmla="*/ 4022267 h 4421563"/>
              <a:gd name="connsiteX182" fmla="*/ 866242 w 1740780"/>
              <a:gd name="connsiteY182" fmla="*/ 4002469 h 4421563"/>
              <a:gd name="connsiteX183" fmla="*/ 863767 w 1740780"/>
              <a:gd name="connsiteY183" fmla="*/ 3940602 h 4421563"/>
              <a:gd name="connsiteX184" fmla="*/ 879852 w 1740780"/>
              <a:gd name="connsiteY184" fmla="*/ 3904718 h 4421563"/>
              <a:gd name="connsiteX185" fmla="*/ 882327 w 1740780"/>
              <a:gd name="connsiteY185" fmla="*/ 3842851 h 4421563"/>
              <a:gd name="connsiteX186" fmla="*/ 869954 w 1740780"/>
              <a:gd name="connsiteY186" fmla="*/ 3647349 h 4421563"/>
              <a:gd name="connsiteX187" fmla="*/ 892226 w 1740780"/>
              <a:gd name="connsiteY187" fmla="*/ 3381318 h 4421563"/>
              <a:gd name="connsiteX188" fmla="*/ 950382 w 1740780"/>
              <a:gd name="connsiteY188" fmla="*/ 3235310 h 4421563"/>
              <a:gd name="connsiteX189" fmla="*/ 982553 w 1740780"/>
              <a:gd name="connsiteY189" fmla="*/ 3166019 h 4421563"/>
              <a:gd name="connsiteX190" fmla="*/ 961518 w 1740780"/>
              <a:gd name="connsiteY190" fmla="*/ 3049707 h 4421563"/>
              <a:gd name="connsiteX191" fmla="*/ 895938 w 1740780"/>
              <a:gd name="connsiteY191" fmla="*/ 2870291 h 4421563"/>
              <a:gd name="connsiteX192" fmla="*/ 857580 w 1740780"/>
              <a:gd name="connsiteY192" fmla="*/ 2773778 h 4421563"/>
              <a:gd name="connsiteX193" fmla="*/ 829121 w 1740780"/>
              <a:gd name="connsiteY193" fmla="*/ 2775015 h 4421563"/>
              <a:gd name="connsiteX194" fmla="*/ 816747 w 1740780"/>
              <a:gd name="connsiteY194" fmla="*/ 2766353 h 4421563"/>
              <a:gd name="connsiteX195" fmla="*/ 817985 w 1740780"/>
              <a:gd name="connsiteY195" fmla="*/ 2760167 h 4421563"/>
              <a:gd name="connsiteX196" fmla="*/ 810561 w 1740780"/>
              <a:gd name="connsiteY196" fmla="*/ 2750268 h 4421563"/>
              <a:gd name="connsiteX197" fmla="*/ 811798 w 1740780"/>
              <a:gd name="connsiteY197" fmla="*/ 2740369 h 4421563"/>
              <a:gd name="connsiteX198" fmla="*/ 808086 w 1740780"/>
              <a:gd name="connsiteY198" fmla="*/ 2731708 h 4421563"/>
              <a:gd name="connsiteX199" fmla="*/ 788288 w 1740780"/>
              <a:gd name="connsiteY199" fmla="*/ 2734182 h 4421563"/>
              <a:gd name="connsiteX200" fmla="*/ 772203 w 1740780"/>
              <a:gd name="connsiteY200" fmla="*/ 2740369 h 4421563"/>
              <a:gd name="connsiteX201" fmla="*/ 759829 w 1740780"/>
              <a:gd name="connsiteY201" fmla="*/ 2766353 h 4421563"/>
              <a:gd name="connsiteX202" fmla="*/ 748693 w 1740780"/>
              <a:gd name="connsiteY202" fmla="*/ 2783677 h 4421563"/>
              <a:gd name="connsiteX203" fmla="*/ 736320 w 1740780"/>
              <a:gd name="connsiteY203" fmla="*/ 2814610 h 4421563"/>
              <a:gd name="connsiteX204" fmla="*/ 715285 w 1740780"/>
              <a:gd name="connsiteY204" fmla="*/ 2867816 h 4421563"/>
              <a:gd name="connsiteX205" fmla="*/ 712810 w 1740780"/>
              <a:gd name="connsiteY205" fmla="*/ 2885139 h 4421563"/>
              <a:gd name="connsiteX206" fmla="*/ 707860 w 1740780"/>
              <a:gd name="connsiteY206" fmla="*/ 2893801 h 4421563"/>
              <a:gd name="connsiteX207" fmla="*/ 706623 w 1740780"/>
              <a:gd name="connsiteY207" fmla="*/ 2911124 h 4421563"/>
              <a:gd name="connsiteX208" fmla="*/ 696724 w 1740780"/>
              <a:gd name="connsiteY208" fmla="*/ 2917310 h 4421563"/>
              <a:gd name="connsiteX209" fmla="*/ 558140 w 1740780"/>
              <a:gd name="connsiteY209" fmla="*/ 2907412 h 4421563"/>
              <a:gd name="connsiteX210" fmla="*/ 419556 w 1740780"/>
              <a:gd name="connsiteY210" fmla="*/ 2888852 h 4421563"/>
              <a:gd name="connsiteX211" fmla="*/ 392334 w 1740780"/>
              <a:gd name="connsiteY211" fmla="*/ 2883902 h 4421563"/>
              <a:gd name="connsiteX212" fmla="*/ 361401 w 1740780"/>
              <a:gd name="connsiteY212" fmla="*/ 2860392 h 4421563"/>
              <a:gd name="connsiteX213" fmla="*/ 320568 w 1740780"/>
              <a:gd name="connsiteY213" fmla="*/ 2838120 h 4421563"/>
              <a:gd name="connsiteX214" fmla="*/ 264887 w 1740780"/>
              <a:gd name="connsiteY214" fmla="*/ 2755217 h 4421563"/>
              <a:gd name="connsiteX215" fmla="*/ 153525 w 1740780"/>
              <a:gd name="connsiteY215" fmla="*/ 2584463 h 4421563"/>
              <a:gd name="connsiteX216" fmla="*/ 58249 w 1740780"/>
              <a:gd name="connsiteY216" fmla="*/ 2433506 h 4421563"/>
              <a:gd name="connsiteX217" fmla="*/ 14942 w 1740780"/>
              <a:gd name="connsiteY217" fmla="*/ 2353078 h 4421563"/>
              <a:gd name="connsiteX218" fmla="*/ 93 w 1740780"/>
              <a:gd name="connsiteY218" fmla="*/ 2280074 h 4421563"/>
              <a:gd name="connsiteX219" fmla="*/ 24840 w 1740780"/>
              <a:gd name="connsiteY219" fmla="*/ 2229342 h 4421563"/>
              <a:gd name="connsiteX220" fmla="*/ 55774 w 1740780"/>
              <a:gd name="connsiteY220" fmla="*/ 2215731 h 4421563"/>
              <a:gd name="connsiteX221" fmla="*/ 80521 w 1740780"/>
              <a:gd name="connsiteY221" fmla="*/ 2189747 h 4421563"/>
              <a:gd name="connsiteX222" fmla="*/ 102794 w 1740780"/>
              <a:gd name="connsiteY222" fmla="*/ 2174899 h 4421563"/>
              <a:gd name="connsiteX223" fmla="*/ 183222 w 1740780"/>
              <a:gd name="connsiteY223" fmla="*/ 2101895 h 4421563"/>
              <a:gd name="connsiteX224" fmla="*/ 272311 w 1740780"/>
              <a:gd name="connsiteY224" fmla="*/ 2028891 h 4421563"/>
              <a:gd name="connsiteX225" fmla="*/ 266124 w 1740780"/>
              <a:gd name="connsiteY225" fmla="*/ 1991770 h 4421563"/>
              <a:gd name="connsiteX226" fmla="*/ 350264 w 1740780"/>
              <a:gd name="connsiteY226" fmla="*/ 1844525 h 4421563"/>
              <a:gd name="connsiteX227" fmla="*/ 450490 w 1740780"/>
              <a:gd name="connsiteY227" fmla="*/ 1714603 h 4421563"/>
              <a:gd name="connsiteX228" fmla="*/ 457914 w 1740780"/>
              <a:gd name="connsiteY228" fmla="*/ 1702230 h 4421563"/>
              <a:gd name="connsiteX229" fmla="*/ 462863 w 1740780"/>
              <a:gd name="connsiteY229" fmla="*/ 1670059 h 4421563"/>
              <a:gd name="connsiteX230" fmla="*/ 456677 w 1740780"/>
              <a:gd name="connsiteY230" fmla="*/ 1571070 h 4421563"/>
              <a:gd name="connsiteX231" fmla="*/ 456677 w 1740780"/>
              <a:gd name="connsiteY231" fmla="*/ 1385467 h 4421563"/>
              <a:gd name="connsiteX232" fmla="*/ 461626 w 1740780"/>
              <a:gd name="connsiteY232" fmla="*/ 1314937 h 4421563"/>
              <a:gd name="connsiteX233" fmla="*/ 426980 w 1740780"/>
              <a:gd name="connsiteY233" fmla="*/ 1277817 h 4421563"/>
              <a:gd name="connsiteX234" fmla="*/ 386148 w 1740780"/>
              <a:gd name="connsiteY234" fmla="*/ 1241933 h 4421563"/>
              <a:gd name="connsiteX235" fmla="*/ 377486 w 1740780"/>
              <a:gd name="connsiteY235" fmla="*/ 1224610 h 4421563"/>
              <a:gd name="connsiteX236" fmla="*/ 407183 w 1740780"/>
              <a:gd name="connsiteY236" fmla="*/ 1139233 h 4421563"/>
              <a:gd name="connsiteX237" fmla="*/ 435642 w 1740780"/>
              <a:gd name="connsiteY237" fmla="*/ 1074891 h 4421563"/>
              <a:gd name="connsiteX238" fmla="*/ 445541 w 1740780"/>
              <a:gd name="connsiteY238" fmla="*/ 1016735 h 4421563"/>
              <a:gd name="connsiteX239" fmla="*/ 471525 w 1740780"/>
              <a:gd name="connsiteY239" fmla="*/ 962292 h 4421563"/>
              <a:gd name="connsiteX240" fmla="*/ 482661 w 1740780"/>
              <a:gd name="connsiteY240" fmla="*/ 940019 h 4421563"/>
              <a:gd name="connsiteX241" fmla="*/ 497509 w 1740780"/>
              <a:gd name="connsiteY241" fmla="*/ 926408 h 4421563"/>
              <a:gd name="connsiteX242" fmla="*/ 517307 w 1740780"/>
              <a:gd name="connsiteY242" fmla="*/ 906611 h 4421563"/>
              <a:gd name="connsiteX243" fmla="*/ 537105 w 1740780"/>
              <a:gd name="connsiteY243" fmla="*/ 899187 h 4421563"/>
              <a:gd name="connsiteX244" fmla="*/ 544529 w 1740780"/>
              <a:gd name="connsiteY244" fmla="*/ 889288 h 4421563"/>
              <a:gd name="connsiteX245" fmla="*/ 569276 w 1740780"/>
              <a:gd name="connsiteY245" fmla="*/ 883101 h 4421563"/>
              <a:gd name="connsiteX246" fmla="*/ 590311 w 1740780"/>
              <a:gd name="connsiteY246" fmla="*/ 863303 h 4421563"/>
              <a:gd name="connsiteX247" fmla="*/ 636094 w 1740780"/>
              <a:gd name="connsiteY247" fmla="*/ 863303 h 4421563"/>
              <a:gd name="connsiteX248" fmla="*/ 652180 w 1740780"/>
              <a:gd name="connsiteY248" fmla="*/ 867015 h 4421563"/>
              <a:gd name="connsiteX249" fmla="*/ 658366 w 1740780"/>
              <a:gd name="connsiteY249" fmla="*/ 862066 h 4421563"/>
              <a:gd name="connsiteX250" fmla="*/ 668265 w 1740780"/>
              <a:gd name="connsiteY250" fmla="*/ 854642 h 4421563"/>
              <a:gd name="connsiteX251" fmla="*/ 667028 w 1740780"/>
              <a:gd name="connsiteY251" fmla="*/ 724720 h 4421563"/>
              <a:gd name="connsiteX252" fmla="*/ 683113 w 1740780"/>
              <a:gd name="connsiteY252" fmla="*/ 566339 h 4421563"/>
              <a:gd name="connsiteX253" fmla="*/ 681876 w 1740780"/>
              <a:gd name="connsiteY253" fmla="*/ 480961 h 4421563"/>
              <a:gd name="connsiteX254" fmla="*/ 669502 w 1740780"/>
              <a:gd name="connsiteY254" fmla="*/ 525506 h 4421563"/>
              <a:gd name="connsiteX255" fmla="*/ 684351 w 1740780"/>
              <a:gd name="connsiteY255" fmla="*/ 453739 h 4421563"/>
              <a:gd name="connsiteX256" fmla="*/ 673215 w 1740780"/>
              <a:gd name="connsiteY256" fmla="*/ 420331 h 4421563"/>
              <a:gd name="connsiteX257" fmla="*/ 667028 w 1740780"/>
              <a:gd name="connsiteY257" fmla="*/ 373312 h 4421563"/>
              <a:gd name="connsiteX258" fmla="*/ 648467 w 1740780"/>
              <a:gd name="connsiteY258" fmla="*/ 188946 h 4421563"/>
              <a:gd name="connsiteX259" fmla="*/ 680639 w 1740780"/>
              <a:gd name="connsiteY259" fmla="*/ 89958 h 4421563"/>
              <a:gd name="connsiteX260" fmla="*/ 737557 w 1740780"/>
              <a:gd name="connsiteY260" fmla="*/ 39226 h 4421563"/>
              <a:gd name="connsiteX261" fmla="*/ 808086 w 1740780"/>
              <a:gd name="connsiteY261" fmla="*/ 24378 h 4421563"/>
              <a:gd name="connsiteX262" fmla="*/ 871191 w 1740780"/>
              <a:gd name="connsiteY262"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138248 w 1740780"/>
              <a:gd name="connsiteY56" fmla="*/ 1457160 h 4421563"/>
              <a:gd name="connsiteX57" fmla="*/ 1226725 w 1740780"/>
              <a:gd name="connsiteY57" fmla="*/ 1419062 h 4421563"/>
              <a:gd name="connsiteX58" fmla="*/ 1143381 w 1740780"/>
              <a:gd name="connsiteY58" fmla="*/ 1440493 h 4421563"/>
              <a:gd name="connsiteX59" fmla="*/ 1138248 w 1740780"/>
              <a:gd name="connsiteY59" fmla="*/ 1457160 h 4421563"/>
              <a:gd name="connsiteX60" fmla="*/ 1462646 w 1740780"/>
              <a:gd name="connsiteY60" fmla="*/ 1309988 h 4421563"/>
              <a:gd name="connsiteX61" fmla="*/ 1460171 w 1740780"/>
              <a:gd name="connsiteY61" fmla="*/ 1360719 h 4421563"/>
              <a:gd name="connsiteX62" fmla="*/ 1484918 w 1740780"/>
              <a:gd name="connsiteY62" fmla="*/ 1404028 h 4421563"/>
              <a:gd name="connsiteX63" fmla="*/ 1497292 w 1740780"/>
              <a:gd name="connsiteY63" fmla="*/ 1422588 h 4421563"/>
              <a:gd name="connsiteX64" fmla="*/ 1484918 w 1740780"/>
              <a:gd name="connsiteY64" fmla="*/ 1365669 h 4421563"/>
              <a:gd name="connsiteX65" fmla="*/ 1462646 w 1740780"/>
              <a:gd name="connsiteY65" fmla="*/ 1309988 h 4421563"/>
              <a:gd name="connsiteX66" fmla="*/ 1138247 w 1740780"/>
              <a:gd name="connsiteY66" fmla="*/ 826131 h 4421563"/>
              <a:gd name="connsiteX67" fmla="*/ 764392 w 1740780"/>
              <a:gd name="connsiteY67" fmla="*/ 885661 h 4421563"/>
              <a:gd name="connsiteX68" fmla="*/ 623896 w 1740780"/>
              <a:gd name="connsiteY68" fmla="*/ 933286 h 4421563"/>
              <a:gd name="connsiteX69" fmla="*/ 785821 w 1740780"/>
              <a:gd name="connsiteY69" fmla="*/ 1566699 h 4421563"/>
              <a:gd name="connsiteX70" fmla="*/ 976322 w 1740780"/>
              <a:gd name="connsiteY70" fmla="*/ 1492880 h 4421563"/>
              <a:gd name="connsiteX71" fmla="*/ 1003098 w 1740780"/>
              <a:gd name="connsiteY71" fmla="*/ 1444741 h 4421563"/>
              <a:gd name="connsiteX72" fmla="*/ 1038606 w 1740780"/>
              <a:gd name="connsiteY72" fmla="*/ 1423823 h 4421563"/>
              <a:gd name="connsiteX73" fmla="*/ 1102900 w 1740780"/>
              <a:gd name="connsiteY73" fmla="*/ 1400011 h 4421563"/>
              <a:gd name="connsiteX74" fmla="*/ 1164811 w 1740780"/>
              <a:gd name="connsiteY74" fmla="*/ 1364293 h 4421563"/>
              <a:gd name="connsiteX75" fmla="*/ 1231522 w 1740780"/>
              <a:gd name="connsiteY75" fmla="*/ 1358115 h 4421563"/>
              <a:gd name="connsiteX76" fmla="*/ 1138247 w 1740780"/>
              <a:gd name="connsiteY76" fmla="*/ 826131 h 4421563"/>
              <a:gd name="connsiteX77" fmla="*/ 1112475 w 1740780"/>
              <a:gd name="connsiteY77" fmla="*/ 290409 h 4421563"/>
              <a:gd name="connsiteX78" fmla="*/ 1116187 w 1740780"/>
              <a:gd name="connsiteY78" fmla="*/ 305257 h 4421563"/>
              <a:gd name="connsiteX79" fmla="*/ 1116187 w 1740780"/>
              <a:gd name="connsiteY79" fmla="*/ 295358 h 4421563"/>
              <a:gd name="connsiteX80" fmla="*/ 1112475 w 1740780"/>
              <a:gd name="connsiteY80" fmla="*/ 290409 h 4421563"/>
              <a:gd name="connsiteX81" fmla="*/ 871191 w 1740780"/>
              <a:gd name="connsiteY81" fmla="*/ 868 h 4421563"/>
              <a:gd name="connsiteX82" fmla="*/ 949144 w 1740780"/>
              <a:gd name="connsiteY82" fmla="*/ 24378 h 4421563"/>
              <a:gd name="connsiteX83" fmla="*/ 999876 w 1740780"/>
              <a:gd name="connsiteY83" fmla="*/ 62736 h 4421563"/>
              <a:gd name="connsiteX84" fmla="*/ 1035759 w 1740780"/>
              <a:gd name="connsiteY84" fmla="*/ 99857 h 4421563"/>
              <a:gd name="connsiteX85" fmla="*/ 1045658 w 1740780"/>
              <a:gd name="connsiteY85" fmla="*/ 120892 h 4421563"/>
              <a:gd name="connsiteX86" fmla="*/ 1095152 w 1740780"/>
              <a:gd name="connsiteY86" fmla="*/ 185234 h 4421563"/>
              <a:gd name="connsiteX87" fmla="*/ 1106288 w 1740780"/>
              <a:gd name="connsiteY87" fmla="*/ 218642 h 4421563"/>
              <a:gd name="connsiteX88" fmla="*/ 1093915 w 1740780"/>
              <a:gd name="connsiteY88" fmla="*/ 187709 h 4421563"/>
              <a:gd name="connsiteX89" fmla="*/ 1107526 w 1740780"/>
              <a:gd name="connsiteY89" fmla="*/ 248339 h 4421563"/>
              <a:gd name="connsiteX90" fmla="*/ 1093915 w 1740780"/>
              <a:gd name="connsiteY90" fmla="*/ 198845 h 4421563"/>
              <a:gd name="connsiteX91" fmla="*/ 1076592 w 1740780"/>
              <a:gd name="connsiteY91" fmla="*/ 183997 h 4421563"/>
              <a:gd name="connsiteX92" fmla="*/ 1097627 w 1740780"/>
              <a:gd name="connsiteY92" fmla="*/ 228541 h 4421563"/>
              <a:gd name="connsiteX93" fmla="*/ 1110000 w 1740780"/>
              <a:gd name="connsiteY93" fmla="*/ 273086 h 4421563"/>
              <a:gd name="connsiteX94" fmla="*/ 1127323 w 1740780"/>
              <a:gd name="connsiteY94" fmla="*/ 306494 h 4421563"/>
              <a:gd name="connsiteX95" fmla="*/ 1117424 w 1740780"/>
              <a:gd name="connsiteY95" fmla="*/ 316393 h 4421563"/>
              <a:gd name="connsiteX96" fmla="*/ 1117424 w 1740780"/>
              <a:gd name="connsiteY96" fmla="*/ 333716 h 4421563"/>
              <a:gd name="connsiteX97" fmla="*/ 1117424 w 1740780"/>
              <a:gd name="connsiteY97" fmla="*/ 354751 h 4421563"/>
              <a:gd name="connsiteX98" fmla="*/ 1134747 w 1740780"/>
              <a:gd name="connsiteY98" fmla="*/ 438891 h 4421563"/>
              <a:gd name="connsiteX99" fmla="*/ 1158257 w 1740780"/>
              <a:gd name="connsiteY99" fmla="*/ 579950 h 4421563"/>
              <a:gd name="connsiteX100" fmla="*/ 1237448 w 1740780"/>
              <a:gd name="connsiteY100" fmla="*/ 692549 h 4421563"/>
              <a:gd name="connsiteX101" fmla="*/ 1299315 w 1740780"/>
              <a:gd name="connsiteY101" fmla="*/ 737093 h 4421563"/>
              <a:gd name="connsiteX102" fmla="*/ 1337673 w 1740780"/>
              <a:gd name="connsiteY102" fmla="*/ 737093 h 4421563"/>
              <a:gd name="connsiteX103" fmla="*/ 1379743 w 1740780"/>
              <a:gd name="connsiteY103" fmla="*/ 749467 h 4421563"/>
              <a:gd name="connsiteX104" fmla="*/ 1428000 w 1740780"/>
              <a:gd name="connsiteY104" fmla="*/ 738331 h 4421563"/>
              <a:gd name="connsiteX105" fmla="*/ 1550498 w 1740780"/>
              <a:gd name="connsiteY105" fmla="*/ 780401 h 4421563"/>
              <a:gd name="connsiteX106" fmla="*/ 1629689 w 1740780"/>
              <a:gd name="connsiteY106" fmla="*/ 833607 h 4421563"/>
              <a:gd name="connsiteX107" fmla="*/ 1642062 w 1740780"/>
              <a:gd name="connsiteY107" fmla="*/ 852167 h 4421563"/>
              <a:gd name="connsiteX108" fmla="*/ 1612366 w 1740780"/>
              <a:gd name="connsiteY108" fmla="*/ 915272 h 4421563"/>
              <a:gd name="connsiteX109" fmla="*/ 1634638 w 1740780"/>
              <a:gd name="connsiteY109" fmla="*/ 927646 h 4421563"/>
              <a:gd name="connsiteX110" fmla="*/ 1649486 w 1740780"/>
              <a:gd name="connsiteY110" fmla="*/ 949918 h 4421563"/>
              <a:gd name="connsiteX111" fmla="*/ 1637113 w 1740780"/>
              <a:gd name="connsiteY111" fmla="*/ 1010548 h 4421563"/>
              <a:gd name="connsiteX112" fmla="*/ 1603704 w 1740780"/>
              <a:gd name="connsiteY112" fmla="*/ 1069941 h 4421563"/>
              <a:gd name="connsiteX113" fmla="*/ 1637113 w 1740780"/>
              <a:gd name="connsiteY113" fmla="*/ 1227085 h 4421563"/>
              <a:gd name="connsiteX114" fmla="*/ 1674233 w 1740780"/>
              <a:gd name="connsiteY114" fmla="*/ 1426300 h 4421563"/>
              <a:gd name="connsiteX115" fmla="*/ 1697743 w 1740780"/>
              <a:gd name="connsiteY115" fmla="*/ 1543849 h 4421563"/>
              <a:gd name="connsiteX116" fmla="*/ 1681657 w 1740780"/>
              <a:gd name="connsiteY116" fmla="*/ 1595818 h 4421563"/>
              <a:gd name="connsiteX117" fmla="*/ 1644537 w 1740780"/>
              <a:gd name="connsiteY117" fmla="*/ 1629226 h 4421563"/>
              <a:gd name="connsiteX118" fmla="*/ 1618552 w 1740780"/>
              <a:gd name="connsiteY118" fmla="*/ 1630463 h 4421563"/>
              <a:gd name="connsiteX119" fmla="*/ 1586381 w 1740780"/>
              <a:gd name="connsiteY119" fmla="*/ 1639125 h 4421563"/>
              <a:gd name="connsiteX120" fmla="*/ 1560397 w 1740780"/>
              <a:gd name="connsiteY120" fmla="*/ 1645312 h 4421563"/>
              <a:gd name="connsiteX121" fmla="*/ 1562872 w 1740780"/>
              <a:gd name="connsiteY121" fmla="*/ 1677483 h 4421563"/>
              <a:gd name="connsiteX122" fmla="*/ 1601229 w 1740780"/>
              <a:gd name="connsiteY122" fmla="*/ 1705942 h 4421563"/>
              <a:gd name="connsiteX123" fmla="*/ 1582669 w 1740780"/>
              <a:gd name="connsiteY123" fmla="*/ 1736876 h 4421563"/>
              <a:gd name="connsiteX124" fmla="*/ 1564109 w 1740780"/>
              <a:gd name="connsiteY124" fmla="*/ 1745537 h 4421563"/>
              <a:gd name="connsiteX125" fmla="*/ 1561634 w 1740780"/>
              <a:gd name="connsiteY125" fmla="*/ 1766572 h 4421563"/>
              <a:gd name="connsiteX126" fmla="*/ 1543074 w 1740780"/>
              <a:gd name="connsiteY126" fmla="*/ 1777708 h 4421563"/>
              <a:gd name="connsiteX127" fmla="*/ 1509665 w 1740780"/>
              <a:gd name="connsiteY127" fmla="*/ 1771522 h 4421563"/>
              <a:gd name="connsiteX128" fmla="*/ 1502241 w 1740780"/>
              <a:gd name="connsiteY128" fmla="*/ 1777708 h 4421563"/>
              <a:gd name="connsiteX129" fmla="*/ 1488630 w 1740780"/>
              <a:gd name="connsiteY129" fmla="*/ 1786370 h 4421563"/>
              <a:gd name="connsiteX130" fmla="*/ 1551735 w 1740780"/>
              <a:gd name="connsiteY130" fmla="*/ 1864323 h 4421563"/>
              <a:gd name="connsiteX131" fmla="*/ 1582669 w 1740780"/>
              <a:gd name="connsiteY131" fmla="*/ 1979397 h 4421563"/>
              <a:gd name="connsiteX132" fmla="*/ 1582669 w 1740780"/>
              <a:gd name="connsiteY132" fmla="*/ 2079622 h 4421563"/>
              <a:gd name="connsiteX133" fmla="*/ 1592568 w 1740780"/>
              <a:gd name="connsiteY133" fmla="*/ 2119218 h 4421563"/>
              <a:gd name="connsiteX134" fmla="*/ 1607416 w 1740780"/>
              <a:gd name="connsiteY134" fmla="*/ 2163763 h 4421563"/>
              <a:gd name="connsiteX135" fmla="*/ 1609891 w 1740780"/>
              <a:gd name="connsiteY135" fmla="*/ 2197171 h 4421563"/>
              <a:gd name="connsiteX136" fmla="*/ 1621027 w 1740780"/>
              <a:gd name="connsiteY136" fmla="*/ 2219443 h 4421563"/>
              <a:gd name="connsiteX137" fmla="*/ 1633401 w 1740780"/>
              <a:gd name="connsiteY137" fmla="*/ 2267700 h 4421563"/>
              <a:gd name="connsiteX138" fmla="*/ 1653198 w 1740780"/>
              <a:gd name="connsiteY138" fmla="*/ 2319669 h 4421563"/>
              <a:gd name="connsiteX139" fmla="*/ 1664334 w 1740780"/>
              <a:gd name="connsiteY139" fmla="*/ 2374113 h 4421563"/>
              <a:gd name="connsiteX140" fmla="*/ 1687844 w 1740780"/>
              <a:gd name="connsiteY140" fmla="*/ 2438455 h 4421563"/>
              <a:gd name="connsiteX141" fmla="*/ 1702692 w 1740780"/>
              <a:gd name="connsiteY141" fmla="*/ 2500323 h 4421563"/>
              <a:gd name="connsiteX142" fmla="*/ 1710116 w 1740780"/>
              <a:gd name="connsiteY142" fmla="*/ 2528782 h 4421563"/>
              <a:gd name="connsiteX143" fmla="*/ 1712591 w 1740780"/>
              <a:gd name="connsiteY143" fmla="*/ 2569614 h 4421563"/>
              <a:gd name="connsiteX144" fmla="*/ 1736101 w 1740780"/>
              <a:gd name="connsiteY144" fmla="*/ 2643856 h 4421563"/>
              <a:gd name="connsiteX145" fmla="*/ 1731151 w 1740780"/>
              <a:gd name="connsiteY145" fmla="*/ 2690875 h 4421563"/>
              <a:gd name="connsiteX146" fmla="*/ 1629689 w 1740780"/>
              <a:gd name="connsiteY146" fmla="*/ 2720571 h 4421563"/>
              <a:gd name="connsiteX147" fmla="*/ 1492342 w 1740780"/>
              <a:gd name="connsiteY147" fmla="*/ 2747793 h 4421563"/>
              <a:gd name="connsiteX148" fmla="*/ 1468833 w 1740780"/>
              <a:gd name="connsiteY148" fmla="*/ 2906174 h 4421563"/>
              <a:gd name="connsiteX149" fmla="*/ 1450272 w 1740780"/>
              <a:gd name="connsiteY149" fmla="*/ 3086828 h 4421563"/>
              <a:gd name="connsiteX150" fmla="*/ 1456459 w 1740780"/>
              <a:gd name="connsiteY150" fmla="*/ 3201902 h 4421563"/>
              <a:gd name="connsiteX151" fmla="*/ 1462646 w 1740780"/>
              <a:gd name="connsiteY151" fmla="*/ 3273668 h 4421563"/>
              <a:gd name="connsiteX152" fmla="*/ 1439136 w 1740780"/>
              <a:gd name="connsiteY152" fmla="*/ 3443186 h 4421563"/>
              <a:gd name="connsiteX153" fmla="*/ 1373556 w 1740780"/>
              <a:gd name="connsiteY153" fmla="*/ 3674571 h 4421563"/>
              <a:gd name="connsiteX154" fmla="*/ 1273331 w 1740780"/>
              <a:gd name="connsiteY154" fmla="*/ 3923279 h 4421563"/>
              <a:gd name="connsiteX155" fmla="*/ 1227549 w 1740780"/>
              <a:gd name="connsiteY155" fmla="*/ 4030928 h 4421563"/>
              <a:gd name="connsiteX156" fmla="*/ 1232498 w 1740780"/>
              <a:gd name="connsiteY156" fmla="*/ 4048251 h 4421563"/>
              <a:gd name="connsiteX157" fmla="*/ 1226311 w 1740780"/>
              <a:gd name="connsiteY157" fmla="*/ 4094033 h 4421563"/>
              <a:gd name="connsiteX158" fmla="*/ 1263432 w 1740780"/>
              <a:gd name="connsiteY158" fmla="*/ 4126205 h 4421563"/>
              <a:gd name="connsiteX159" fmla="*/ 1288179 w 1740780"/>
              <a:gd name="connsiteY159" fmla="*/ 4189310 h 4421563"/>
              <a:gd name="connsiteX160" fmla="*/ 1284467 w 1740780"/>
              <a:gd name="connsiteY160" fmla="*/ 4204158 h 4421563"/>
              <a:gd name="connsiteX161" fmla="*/ 1274568 w 1740780"/>
              <a:gd name="connsiteY161" fmla="*/ 4207870 h 4421563"/>
              <a:gd name="connsiteX162" fmla="*/ 1295603 w 1740780"/>
              <a:gd name="connsiteY162" fmla="*/ 4238804 h 4421563"/>
              <a:gd name="connsiteX163" fmla="*/ 1315401 w 1740780"/>
              <a:gd name="connsiteY163" fmla="*/ 4295722 h 4421563"/>
              <a:gd name="connsiteX164" fmla="*/ 1315401 w 1740780"/>
              <a:gd name="connsiteY164" fmla="*/ 4353878 h 4421563"/>
              <a:gd name="connsiteX165" fmla="*/ 1290654 w 1740780"/>
              <a:gd name="connsiteY165" fmla="*/ 4410796 h 4421563"/>
              <a:gd name="connsiteX166" fmla="*/ 1168156 w 1740780"/>
              <a:gd name="connsiteY166" fmla="*/ 4418220 h 4421563"/>
              <a:gd name="connsiteX167" fmla="*/ 1079066 w 1740780"/>
              <a:gd name="connsiteY167" fmla="*/ 4414508 h 4421563"/>
              <a:gd name="connsiteX168" fmla="*/ 1054319 w 1740780"/>
              <a:gd name="connsiteY168" fmla="*/ 4378625 h 4421563"/>
              <a:gd name="connsiteX169" fmla="*/ 1043183 w 1740780"/>
              <a:gd name="connsiteY169" fmla="*/ 4340267 h 4421563"/>
              <a:gd name="connsiteX170" fmla="*/ 1028335 w 1740780"/>
              <a:gd name="connsiteY170" fmla="*/ 4378625 h 4421563"/>
              <a:gd name="connsiteX171" fmla="*/ 987502 w 1740780"/>
              <a:gd name="connsiteY171" fmla="*/ 4410796 h 4421563"/>
              <a:gd name="connsiteX172" fmla="*/ 871191 w 1740780"/>
              <a:gd name="connsiteY172" fmla="*/ 4412033 h 4421563"/>
              <a:gd name="connsiteX173" fmla="*/ 792000 w 1740780"/>
              <a:gd name="connsiteY173" fmla="*/ 4374913 h 4421563"/>
              <a:gd name="connsiteX174" fmla="*/ 773440 w 1740780"/>
              <a:gd name="connsiteY174" fmla="*/ 4300672 h 4421563"/>
              <a:gd name="connsiteX175" fmla="*/ 788288 w 1740780"/>
              <a:gd name="connsiteY175" fmla="*/ 4242516 h 4421563"/>
              <a:gd name="connsiteX176" fmla="*/ 805611 w 1740780"/>
              <a:gd name="connsiteY176" fmla="*/ 4173224 h 4421563"/>
              <a:gd name="connsiteX177" fmla="*/ 799425 w 1740780"/>
              <a:gd name="connsiteY177" fmla="*/ 4141053 h 4421563"/>
              <a:gd name="connsiteX178" fmla="*/ 821697 w 1740780"/>
              <a:gd name="connsiteY178" fmla="*/ 4103932 h 4421563"/>
              <a:gd name="connsiteX179" fmla="*/ 820460 w 1740780"/>
              <a:gd name="connsiteY179" fmla="*/ 4069286 h 4421563"/>
              <a:gd name="connsiteX180" fmla="*/ 850156 w 1740780"/>
              <a:gd name="connsiteY180" fmla="*/ 4022267 h 4421563"/>
              <a:gd name="connsiteX181" fmla="*/ 866242 w 1740780"/>
              <a:gd name="connsiteY181" fmla="*/ 4002469 h 4421563"/>
              <a:gd name="connsiteX182" fmla="*/ 863767 w 1740780"/>
              <a:gd name="connsiteY182" fmla="*/ 3940602 h 4421563"/>
              <a:gd name="connsiteX183" fmla="*/ 879852 w 1740780"/>
              <a:gd name="connsiteY183" fmla="*/ 3904718 h 4421563"/>
              <a:gd name="connsiteX184" fmla="*/ 882327 w 1740780"/>
              <a:gd name="connsiteY184" fmla="*/ 3842851 h 4421563"/>
              <a:gd name="connsiteX185" fmla="*/ 869954 w 1740780"/>
              <a:gd name="connsiteY185" fmla="*/ 3647349 h 4421563"/>
              <a:gd name="connsiteX186" fmla="*/ 892226 w 1740780"/>
              <a:gd name="connsiteY186" fmla="*/ 3381318 h 4421563"/>
              <a:gd name="connsiteX187" fmla="*/ 950382 w 1740780"/>
              <a:gd name="connsiteY187" fmla="*/ 3235310 h 4421563"/>
              <a:gd name="connsiteX188" fmla="*/ 982553 w 1740780"/>
              <a:gd name="connsiteY188" fmla="*/ 3166019 h 4421563"/>
              <a:gd name="connsiteX189" fmla="*/ 961518 w 1740780"/>
              <a:gd name="connsiteY189" fmla="*/ 3049707 h 4421563"/>
              <a:gd name="connsiteX190" fmla="*/ 895938 w 1740780"/>
              <a:gd name="connsiteY190" fmla="*/ 2870291 h 4421563"/>
              <a:gd name="connsiteX191" fmla="*/ 857580 w 1740780"/>
              <a:gd name="connsiteY191" fmla="*/ 2773778 h 4421563"/>
              <a:gd name="connsiteX192" fmla="*/ 829121 w 1740780"/>
              <a:gd name="connsiteY192" fmla="*/ 2775015 h 4421563"/>
              <a:gd name="connsiteX193" fmla="*/ 816747 w 1740780"/>
              <a:gd name="connsiteY193" fmla="*/ 2766353 h 4421563"/>
              <a:gd name="connsiteX194" fmla="*/ 817985 w 1740780"/>
              <a:gd name="connsiteY194" fmla="*/ 2760167 h 4421563"/>
              <a:gd name="connsiteX195" fmla="*/ 810561 w 1740780"/>
              <a:gd name="connsiteY195" fmla="*/ 2750268 h 4421563"/>
              <a:gd name="connsiteX196" fmla="*/ 811798 w 1740780"/>
              <a:gd name="connsiteY196" fmla="*/ 2740369 h 4421563"/>
              <a:gd name="connsiteX197" fmla="*/ 808086 w 1740780"/>
              <a:gd name="connsiteY197" fmla="*/ 2731708 h 4421563"/>
              <a:gd name="connsiteX198" fmla="*/ 788288 w 1740780"/>
              <a:gd name="connsiteY198" fmla="*/ 2734182 h 4421563"/>
              <a:gd name="connsiteX199" fmla="*/ 772203 w 1740780"/>
              <a:gd name="connsiteY199" fmla="*/ 2740369 h 4421563"/>
              <a:gd name="connsiteX200" fmla="*/ 759829 w 1740780"/>
              <a:gd name="connsiteY200" fmla="*/ 2766353 h 4421563"/>
              <a:gd name="connsiteX201" fmla="*/ 748693 w 1740780"/>
              <a:gd name="connsiteY201" fmla="*/ 2783677 h 4421563"/>
              <a:gd name="connsiteX202" fmla="*/ 736320 w 1740780"/>
              <a:gd name="connsiteY202" fmla="*/ 2814610 h 4421563"/>
              <a:gd name="connsiteX203" fmla="*/ 715285 w 1740780"/>
              <a:gd name="connsiteY203" fmla="*/ 2867816 h 4421563"/>
              <a:gd name="connsiteX204" fmla="*/ 712810 w 1740780"/>
              <a:gd name="connsiteY204" fmla="*/ 2885139 h 4421563"/>
              <a:gd name="connsiteX205" fmla="*/ 707860 w 1740780"/>
              <a:gd name="connsiteY205" fmla="*/ 2893801 h 4421563"/>
              <a:gd name="connsiteX206" fmla="*/ 706623 w 1740780"/>
              <a:gd name="connsiteY206" fmla="*/ 2911124 h 4421563"/>
              <a:gd name="connsiteX207" fmla="*/ 696724 w 1740780"/>
              <a:gd name="connsiteY207" fmla="*/ 2917310 h 4421563"/>
              <a:gd name="connsiteX208" fmla="*/ 558140 w 1740780"/>
              <a:gd name="connsiteY208" fmla="*/ 2907412 h 4421563"/>
              <a:gd name="connsiteX209" fmla="*/ 419556 w 1740780"/>
              <a:gd name="connsiteY209" fmla="*/ 2888852 h 4421563"/>
              <a:gd name="connsiteX210" fmla="*/ 392334 w 1740780"/>
              <a:gd name="connsiteY210" fmla="*/ 2883902 h 4421563"/>
              <a:gd name="connsiteX211" fmla="*/ 361401 w 1740780"/>
              <a:gd name="connsiteY211" fmla="*/ 2860392 h 4421563"/>
              <a:gd name="connsiteX212" fmla="*/ 320568 w 1740780"/>
              <a:gd name="connsiteY212" fmla="*/ 2838120 h 4421563"/>
              <a:gd name="connsiteX213" fmla="*/ 264887 w 1740780"/>
              <a:gd name="connsiteY213" fmla="*/ 2755217 h 4421563"/>
              <a:gd name="connsiteX214" fmla="*/ 153525 w 1740780"/>
              <a:gd name="connsiteY214" fmla="*/ 2584463 h 4421563"/>
              <a:gd name="connsiteX215" fmla="*/ 58249 w 1740780"/>
              <a:gd name="connsiteY215" fmla="*/ 2433506 h 4421563"/>
              <a:gd name="connsiteX216" fmla="*/ 14942 w 1740780"/>
              <a:gd name="connsiteY216" fmla="*/ 2353078 h 4421563"/>
              <a:gd name="connsiteX217" fmla="*/ 93 w 1740780"/>
              <a:gd name="connsiteY217" fmla="*/ 2280074 h 4421563"/>
              <a:gd name="connsiteX218" fmla="*/ 24840 w 1740780"/>
              <a:gd name="connsiteY218" fmla="*/ 2229342 h 4421563"/>
              <a:gd name="connsiteX219" fmla="*/ 55774 w 1740780"/>
              <a:gd name="connsiteY219" fmla="*/ 2215731 h 4421563"/>
              <a:gd name="connsiteX220" fmla="*/ 80521 w 1740780"/>
              <a:gd name="connsiteY220" fmla="*/ 2189747 h 4421563"/>
              <a:gd name="connsiteX221" fmla="*/ 102794 w 1740780"/>
              <a:gd name="connsiteY221" fmla="*/ 2174899 h 4421563"/>
              <a:gd name="connsiteX222" fmla="*/ 183222 w 1740780"/>
              <a:gd name="connsiteY222" fmla="*/ 2101895 h 4421563"/>
              <a:gd name="connsiteX223" fmla="*/ 272311 w 1740780"/>
              <a:gd name="connsiteY223" fmla="*/ 2028891 h 4421563"/>
              <a:gd name="connsiteX224" fmla="*/ 266124 w 1740780"/>
              <a:gd name="connsiteY224" fmla="*/ 1991770 h 4421563"/>
              <a:gd name="connsiteX225" fmla="*/ 350264 w 1740780"/>
              <a:gd name="connsiteY225" fmla="*/ 1844525 h 4421563"/>
              <a:gd name="connsiteX226" fmla="*/ 450490 w 1740780"/>
              <a:gd name="connsiteY226" fmla="*/ 1714603 h 4421563"/>
              <a:gd name="connsiteX227" fmla="*/ 457914 w 1740780"/>
              <a:gd name="connsiteY227" fmla="*/ 1702230 h 4421563"/>
              <a:gd name="connsiteX228" fmla="*/ 462863 w 1740780"/>
              <a:gd name="connsiteY228" fmla="*/ 1670059 h 4421563"/>
              <a:gd name="connsiteX229" fmla="*/ 456677 w 1740780"/>
              <a:gd name="connsiteY229" fmla="*/ 1571070 h 4421563"/>
              <a:gd name="connsiteX230" fmla="*/ 456677 w 1740780"/>
              <a:gd name="connsiteY230" fmla="*/ 1385467 h 4421563"/>
              <a:gd name="connsiteX231" fmla="*/ 461626 w 1740780"/>
              <a:gd name="connsiteY231" fmla="*/ 1314937 h 4421563"/>
              <a:gd name="connsiteX232" fmla="*/ 426980 w 1740780"/>
              <a:gd name="connsiteY232" fmla="*/ 1277817 h 4421563"/>
              <a:gd name="connsiteX233" fmla="*/ 386148 w 1740780"/>
              <a:gd name="connsiteY233" fmla="*/ 1241933 h 4421563"/>
              <a:gd name="connsiteX234" fmla="*/ 377486 w 1740780"/>
              <a:gd name="connsiteY234" fmla="*/ 1224610 h 4421563"/>
              <a:gd name="connsiteX235" fmla="*/ 407183 w 1740780"/>
              <a:gd name="connsiteY235" fmla="*/ 1139233 h 4421563"/>
              <a:gd name="connsiteX236" fmla="*/ 435642 w 1740780"/>
              <a:gd name="connsiteY236" fmla="*/ 1074891 h 4421563"/>
              <a:gd name="connsiteX237" fmla="*/ 445541 w 1740780"/>
              <a:gd name="connsiteY237" fmla="*/ 1016735 h 4421563"/>
              <a:gd name="connsiteX238" fmla="*/ 471525 w 1740780"/>
              <a:gd name="connsiteY238" fmla="*/ 962292 h 4421563"/>
              <a:gd name="connsiteX239" fmla="*/ 482661 w 1740780"/>
              <a:gd name="connsiteY239" fmla="*/ 940019 h 4421563"/>
              <a:gd name="connsiteX240" fmla="*/ 497509 w 1740780"/>
              <a:gd name="connsiteY240" fmla="*/ 926408 h 4421563"/>
              <a:gd name="connsiteX241" fmla="*/ 517307 w 1740780"/>
              <a:gd name="connsiteY241" fmla="*/ 906611 h 4421563"/>
              <a:gd name="connsiteX242" fmla="*/ 537105 w 1740780"/>
              <a:gd name="connsiteY242" fmla="*/ 899187 h 4421563"/>
              <a:gd name="connsiteX243" fmla="*/ 544529 w 1740780"/>
              <a:gd name="connsiteY243" fmla="*/ 889288 h 4421563"/>
              <a:gd name="connsiteX244" fmla="*/ 569276 w 1740780"/>
              <a:gd name="connsiteY244" fmla="*/ 883101 h 4421563"/>
              <a:gd name="connsiteX245" fmla="*/ 590311 w 1740780"/>
              <a:gd name="connsiteY245" fmla="*/ 863303 h 4421563"/>
              <a:gd name="connsiteX246" fmla="*/ 636094 w 1740780"/>
              <a:gd name="connsiteY246" fmla="*/ 863303 h 4421563"/>
              <a:gd name="connsiteX247" fmla="*/ 652180 w 1740780"/>
              <a:gd name="connsiteY247" fmla="*/ 867015 h 4421563"/>
              <a:gd name="connsiteX248" fmla="*/ 658366 w 1740780"/>
              <a:gd name="connsiteY248" fmla="*/ 862066 h 4421563"/>
              <a:gd name="connsiteX249" fmla="*/ 668265 w 1740780"/>
              <a:gd name="connsiteY249" fmla="*/ 854642 h 4421563"/>
              <a:gd name="connsiteX250" fmla="*/ 667028 w 1740780"/>
              <a:gd name="connsiteY250" fmla="*/ 724720 h 4421563"/>
              <a:gd name="connsiteX251" fmla="*/ 683113 w 1740780"/>
              <a:gd name="connsiteY251" fmla="*/ 566339 h 4421563"/>
              <a:gd name="connsiteX252" fmla="*/ 681876 w 1740780"/>
              <a:gd name="connsiteY252" fmla="*/ 480961 h 4421563"/>
              <a:gd name="connsiteX253" fmla="*/ 669502 w 1740780"/>
              <a:gd name="connsiteY253" fmla="*/ 525506 h 4421563"/>
              <a:gd name="connsiteX254" fmla="*/ 684351 w 1740780"/>
              <a:gd name="connsiteY254" fmla="*/ 453739 h 4421563"/>
              <a:gd name="connsiteX255" fmla="*/ 673215 w 1740780"/>
              <a:gd name="connsiteY255" fmla="*/ 420331 h 4421563"/>
              <a:gd name="connsiteX256" fmla="*/ 667028 w 1740780"/>
              <a:gd name="connsiteY256" fmla="*/ 373312 h 4421563"/>
              <a:gd name="connsiteX257" fmla="*/ 648467 w 1740780"/>
              <a:gd name="connsiteY257" fmla="*/ 188946 h 4421563"/>
              <a:gd name="connsiteX258" fmla="*/ 680639 w 1740780"/>
              <a:gd name="connsiteY258" fmla="*/ 89958 h 4421563"/>
              <a:gd name="connsiteX259" fmla="*/ 737557 w 1740780"/>
              <a:gd name="connsiteY259" fmla="*/ 39226 h 4421563"/>
              <a:gd name="connsiteX260" fmla="*/ 808086 w 1740780"/>
              <a:gd name="connsiteY260" fmla="*/ 24378 h 4421563"/>
              <a:gd name="connsiteX261" fmla="*/ 871191 w 1740780"/>
              <a:gd name="connsiteY261"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138248 w 1740780"/>
              <a:gd name="connsiteY56" fmla="*/ 1457160 h 4421563"/>
              <a:gd name="connsiteX57" fmla="*/ 1143381 w 1740780"/>
              <a:gd name="connsiteY57" fmla="*/ 1440493 h 4421563"/>
              <a:gd name="connsiteX58" fmla="*/ 1138248 w 1740780"/>
              <a:gd name="connsiteY58" fmla="*/ 1457160 h 4421563"/>
              <a:gd name="connsiteX59" fmla="*/ 1462646 w 1740780"/>
              <a:gd name="connsiteY59" fmla="*/ 1309988 h 4421563"/>
              <a:gd name="connsiteX60" fmla="*/ 1460171 w 1740780"/>
              <a:gd name="connsiteY60" fmla="*/ 1360719 h 4421563"/>
              <a:gd name="connsiteX61" fmla="*/ 1484918 w 1740780"/>
              <a:gd name="connsiteY61" fmla="*/ 1404028 h 4421563"/>
              <a:gd name="connsiteX62" fmla="*/ 1497292 w 1740780"/>
              <a:gd name="connsiteY62" fmla="*/ 1422588 h 4421563"/>
              <a:gd name="connsiteX63" fmla="*/ 1484918 w 1740780"/>
              <a:gd name="connsiteY63" fmla="*/ 1365669 h 4421563"/>
              <a:gd name="connsiteX64" fmla="*/ 1462646 w 1740780"/>
              <a:gd name="connsiteY64" fmla="*/ 1309988 h 4421563"/>
              <a:gd name="connsiteX65" fmla="*/ 1138247 w 1740780"/>
              <a:gd name="connsiteY65" fmla="*/ 826131 h 4421563"/>
              <a:gd name="connsiteX66" fmla="*/ 764392 w 1740780"/>
              <a:gd name="connsiteY66" fmla="*/ 885661 h 4421563"/>
              <a:gd name="connsiteX67" fmla="*/ 623896 w 1740780"/>
              <a:gd name="connsiteY67" fmla="*/ 933286 h 4421563"/>
              <a:gd name="connsiteX68" fmla="*/ 785821 w 1740780"/>
              <a:gd name="connsiteY68" fmla="*/ 1566699 h 4421563"/>
              <a:gd name="connsiteX69" fmla="*/ 976322 w 1740780"/>
              <a:gd name="connsiteY69" fmla="*/ 1492880 h 4421563"/>
              <a:gd name="connsiteX70" fmla="*/ 1003098 w 1740780"/>
              <a:gd name="connsiteY70" fmla="*/ 1444741 h 4421563"/>
              <a:gd name="connsiteX71" fmla="*/ 1038606 w 1740780"/>
              <a:gd name="connsiteY71" fmla="*/ 1423823 h 4421563"/>
              <a:gd name="connsiteX72" fmla="*/ 1102900 w 1740780"/>
              <a:gd name="connsiteY72" fmla="*/ 1400011 h 4421563"/>
              <a:gd name="connsiteX73" fmla="*/ 1164811 w 1740780"/>
              <a:gd name="connsiteY73" fmla="*/ 1364293 h 4421563"/>
              <a:gd name="connsiteX74" fmla="*/ 1231522 w 1740780"/>
              <a:gd name="connsiteY74" fmla="*/ 1358115 h 4421563"/>
              <a:gd name="connsiteX75" fmla="*/ 1138247 w 1740780"/>
              <a:gd name="connsiteY75" fmla="*/ 826131 h 4421563"/>
              <a:gd name="connsiteX76" fmla="*/ 1112475 w 1740780"/>
              <a:gd name="connsiteY76" fmla="*/ 290409 h 4421563"/>
              <a:gd name="connsiteX77" fmla="*/ 1116187 w 1740780"/>
              <a:gd name="connsiteY77" fmla="*/ 305257 h 4421563"/>
              <a:gd name="connsiteX78" fmla="*/ 1116187 w 1740780"/>
              <a:gd name="connsiteY78" fmla="*/ 295358 h 4421563"/>
              <a:gd name="connsiteX79" fmla="*/ 1112475 w 1740780"/>
              <a:gd name="connsiteY79" fmla="*/ 290409 h 4421563"/>
              <a:gd name="connsiteX80" fmla="*/ 871191 w 1740780"/>
              <a:gd name="connsiteY80" fmla="*/ 868 h 4421563"/>
              <a:gd name="connsiteX81" fmla="*/ 949144 w 1740780"/>
              <a:gd name="connsiteY81" fmla="*/ 24378 h 4421563"/>
              <a:gd name="connsiteX82" fmla="*/ 999876 w 1740780"/>
              <a:gd name="connsiteY82" fmla="*/ 62736 h 4421563"/>
              <a:gd name="connsiteX83" fmla="*/ 1035759 w 1740780"/>
              <a:gd name="connsiteY83" fmla="*/ 99857 h 4421563"/>
              <a:gd name="connsiteX84" fmla="*/ 1045658 w 1740780"/>
              <a:gd name="connsiteY84" fmla="*/ 120892 h 4421563"/>
              <a:gd name="connsiteX85" fmla="*/ 1095152 w 1740780"/>
              <a:gd name="connsiteY85" fmla="*/ 185234 h 4421563"/>
              <a:gd name="connsiteX86" fmla="*/ 1106288 w 1740780"/>
              <a:gd name="connsiteY86" fmla="*/ 218642 h 4421563"/>
              <a:gd name="connsiteX87" fmla="*/ 1093915 w 1740780"/>
              <a:gd name="connsiteY87" fmla="*/ 187709 h 4421563"/>
              <a:gd name="connsiteX88" fmla="*/ 1107526 w 1740780"/>
              <a:gd name="connsiteY88" fmla="*/ 248339 h 4421563"/>
              <a:gd name="connsiteX89" fmla="*/ 1093915 w 1740780"/>
              <a:gd name="connsiteY89" fmla="*/ 198845 h 4421563"/>
              <a:gd name="connsiteX90" fmla="*/ 1076592 w 1740780"/>
              <a:gd name="connsiteY90" fmla="*/ 183997 h 4421563"/>
              <a:gd name="connsiteX91" fmla="*/ 1097627 w 1740780"/>
              <a:gd name="connsiteY91" fmla="*/ 228541 h 4421563"/>
              <a:gd name="connsiteX92" fmla="*/ 1110000 w 1740780"/>
              <a:gd name="connsiteY92" fmla="*/ 273086 h 4421563"/>
              <a:gd name="connsiteX93" fmla="*/ 1127323 w 1740780"/>
              <a:gd name="connsiteY93" fmla="*/ 306494 h 4421563"/>
              <a:gd name="connsiteX94" fmla="*/ 1117424 w 1740780"/>
              <a:gd name="connsiteY94" fmla="*/ 316393 h 4421563"/>
              <a:gd name="connsiteX95" fmla="*/ 1117424 w 1740780"/>
              <a:gd name="connsiteY95" fmla="*/ 333716 h 4421563"/>
              <a:gd name="connsiteX96" fmla="*/ 1117424 w 1740780"/>
              <a:gd name="connsiteY96" fmla="*/ 354751 h 4421563"/>
              <a:gd name="connsiteX97" fmla="*/ 1134747 w 1740780"/>
              <a:gd name="connsiteY97" fmla="*/ 438891 h 4421563"/>
              <a:gd name="connsiteX98" fmla="*/ 1158257 w 1740780"/>
              <a:gd name="connsiteY98" fmla="*/ 579950 h 4421563"/>
              <a:gd name="connsiteX99" fmla="*/ 1237448 w 1740780"/>
              <a:gd name="connsiteY99" fmla="*/ 692549 h 4421563"/>
              <a:gd name="connsiteX100" fmla="*/ 1299315 w 1740780"/>
              <a:gd name="connsiteY100" fmla="*/ 737093 h 4421563"/>
              <a:gd name="connsiteX101" fmla="*/ 1337673 w 1740780"/>
              <a:gd name="connsiteY101" fmla="*/ 737093 h 4421563"/>
              <a:gd name="connsiteX102" fmla="*/ 1379743 w 1740780"/>
              <a:gd name="connsiteY102" fmla="*/ 749467 h 4421563"/>
              <a:gd name="connsiteX103" fmla="*/ 1428000 w 1740780"/>
              <a:gd name="connsiteY103" fmla="*/ 738331 h 4421563"/>
              <a:gd name="connsiteX104" fmla="*/ 1550498 w 1740780"/>
              <a:gd name="connsiteY104" fmla="*/ 780401 h 4421563"/>
              <a:gd name="connsiteX105" fmla="*/ 1629689 w 1740780"/>
              <a:gd name="connsiteY105" fmla="*/ 833607 h 4421563"/>
              <a:gd name="connsiteX106" fmla="*/ 1642062 w 1740780"/>
              <a:gd name="connsiteY106" fmla="*/ 852167 h 4421563"/>
              <a:gd name="connsiteX107" fmla="*/ 1612366 w 1740780"/>
              <a:gd name="connsiteY107" fmla="*/ 915272 h 4421563"/>
              <a:gd name="connsiteX108" fmla="*/ 1634638 w 1740780"/>
              <a:gd name="connsiteY108" fmla="*/ 927646 h 4421563"/>
              <a:gd name="connsiteX109" fmla="*/ 1649486 w 1740780"/>
              <a:gd name="connsiteY109" fmla="*/ 949918 h 4421563"/>
              <a:gd name="connsiteX110" fmla="*/ 1637113 w 1740780"/>
              <a:gd name="connsiteY110" fmla="*/ 1010548 h 4421563"/>
              <a:gd name="connsiteX111" fmla="*/ 1603704 w 1740780"/>
              <a:gd name="connsiteY111" fmla="*/ 1069941 h 4421563"/>
              <a:gd name="connsiteX112" fmla="*/ 1637113 w 1740780"/>
              <a:gd name="connsiteY112" fmla="*/ 1227085 h 4421563"/>
              <a:gd name="connsiteX113" fmla="*/ 1674233 w 1740780"/>
              <a:gd name="connsiteY113" fmla="*/ 1426300 h 4421563"/>
              <a:gd name="connsiteX114" fmla="*/ 1697743 w 1740780"/>
              <a:gd name="connsiteY114" fmla="*/ 1543849 h 4421563"/>
              <a:gd name="connsiteX115" fmla="*/ 1681657 w 1740780"/>
              <a:gd name="connsiteY115" fmla="*/ 1595818 h 4421563"/>
              <a:gd name="connsiteX116" fmla="*/ 1644537 w 1740780"/>
              <a:gd name="connsiteY116" fmla="*/ 1629226 h 4421563"/>
              <a:gd name="connsiteX117" fmla="*/ 1618552 w 1740780"/>
              <a:gd name="connsiteY117" fmla="*/ 1630463 h 4421563"/>
              <a:gd name="connsiteX118" fmla="*/ 1586381 w 1740780"/>
              <a:gd name="connsiteY118" fmla="*/ 1639125 h 4421563"/>
              <a:gd name="connsiteX119" fmla="*/ 1560397 w 1740780"/>
              <a:gd name="connsiteY119" fmla="*/ 1645312 h 4421563"/>
              <a:gd name="connsiteX120" fmla="*/ 1562872 w 1740780"/>
              <a:gd name="connsiteY120" fmla="*/ 1677483 h 4421563"/>
              <a:gd name="connsiteX121" fmla="*/ 1601229 w 1740780"/>
              <a:gd name="connsiteY121" fmla="*/ 1705942 h 4421563"/>
              <a:gd name="connsiteX122" fmla="*/ 1582669 w 1740780"/>
              <a:gd name="connsiteY122" fmla="*/ 1736876 h 4421563"/>
              <a:gd name="connsiteX123" fmla="*/ 1564109 w 1740780"/>
              <a:gd name="connsiteY123" fmla="*/ 1745537 h 4421563"/>
              <a:gd name="connsiteX124" fmla="*/ 1561634 w 1740780"/>
              <a:gd name="connsiteY124" fmla="*/ 1766572 h 4421563"/>
              <a:gd name="connsiteX125" fmla="*/ 1543074 w 1740780"/>
              <a:gd name="connsiteY125" fmla="*/ 1777708 h 4421563"/>
              <a:gd name="connsiteX126" fmla="*/ 1509665 w 1740780"/>
              <a:gd name="connsiteY126" fmla="*/ 1771522 h 4421563"/>
              <a:gd name="connsiteX127" fmla="*/ 1502241 w 1740780"/>
              <a:gd name="connsiteY127" fmla="*/ 1777708 h 4421563"/>
              <a:gd name="connsiteX128" fmla="*/ 1488630 w 1740780"/>
              <a:gd name="connsiteY128" fmla="*/ 1786370 h 4421563"/>
              <a:gd name="connsiteX129" fmla="*/ 1551735 w 1740780"/>
              <a:gd name="connsiteY129" fmla="*/ 1864323 h 4421563"/>
              <a:gd name="connsiteX130" fmla="*/ 1582669 w 1740780"/>
              <a:gd name="connsiteY130" fmla="*/ 1979397 h 4421563"/>
              <a:gd name="connsiteX131" fmla="*/ 1582669 w 1740780"/>
              <a:gd name="connsiteY131" fmla="*/ 2079622 h 4421563"/>
              <a:gd name="connsiteX132" fmla="*/ 1592568 w 1740780"/>
              <a:gd name="connsiteY132" fmla="*/ 2119218 h 4421563"/>
              <a:gd name="connsiteX133" fmla="*/ 1607416 w 1740780"/>
              <a:gd name="connsiteY133" fmla="*/ 2163763 h 4421563"/>
              <a:gd name="connsiteX134" fmla="*/ 1609891 w 1740780"/>
              <a:gd name="connsiteY134" fmla="*/ 2197171 h 4421563"/>
              <a:gd name="connsiteX135" fmla="*/ 1621027 w 1740780"/>
              <a:gd name="connsiteY135" fmla="*/ 2219443 h 4421563"/>
              <a:gd name="connsiteX136" fmla="*/ 1633401 w 1740780"/>
              <a:gd name="connsiteY136" fmla="*/ 2267700 h 4421563"/>
              <a:gd name="connsiteX137" fmla="*/ 1653198 w 1740780"/>
              <a:gd name="connsiteY137" fmla="*/ 2319669 h 4421563"/>
              <a:gd name="connsiteX138" fmla="*/ 1664334 w 1740780"/>
              <a:gd name="connsiteY138" fmla="*/ 2374113 h 4421563"/>
              <a:gd name="connsiteX139" fmla="*/ 1687844 w 1740780"/>
              <a:gd name="connsiteY139" fmla="*/ 2438455 h 4421563"/>
              <a:gd name="connsiteX140" fmla="*/ 1702692 w 1740780"/>
              <a:gd name="connsiteY140" fmla="*/ 2500323 h 4421563"/>
              <a:gd name="connsiteX141" fmla="*/ 1710116 w 1740780"/>
              <a:gd name="connsiteY141" fmla="*/ 2528782 h 4421563"/>
              <a:gd name="connsiteX142" fmla="*/ 1712591 w 1740780"/>
              <a:gd name="connsiteY142" fmla="*/ 2569614 h 4421563"/>
              <a:gd name="connsiteX143" fmla="*/ 1736101 w 1740780"/>
              <a:gd name="connsiteY143" fmla="*/ 2643856 h 4421563"/>
              <a:gd name="connsiteX144" fmla="*/ 1731151 w 1740780"/>
              <a:gd name="connsiteY144" fmla="*/ 2690875 h 4421563"/>
              <a:gd name="connsiteX145" fmla="*/ 1629689 w 1740780"/>
              <a:gd name="connsiteY145" fmla="*/ 2720571 h 4421563"/>
              <a:gd name="connsiteX146" fmla="*/ 1492342 w 1740780"/>
              <a:gd name="connsiteY146" fmla="*/ 2747793 h 4421563"/>
              <a:gd name="connsiteX147" fmla="*/ 1468833 w 1740780"/>
              <a:gd name="connsiteY147" fmla="*/ 2906174 h 4421563"/>
              <a:gd name="connsiteX148" fmla="*/ 1450272 w 1740780"/>
              <a:gd name="connsiteY148" fmla="*/ 3086828 h 4421563"/>
              <a:gd name="connsiteX149" fmla="*/ 1456459 w 1740780"/>
              <a:gd name="connsiteY149" fmla="*/ 3201902 h 4421563"/>
              <a:gd name="connsiteX150" fmla="*/ 1462646 w 1740780"/>
              <a:gd name="connsiteY150" fmla="*/ 3273668 h 4421563"/>
              <a:gd name="connsiteX151" fmla="*/ 1439136 w 1740780"/>
              <a:gd name="connsiteY151" fmla="*/ 3443186 h 4421563"/>
              <a:gd name="connsiteX152" fmla="*/ 1373556 w 1740780"/>
              <a:gd name="connsiteY152" fmla="*/ 3674571 h 4421563"/>
              <a:gd name="connsiteX153" fmla="*/ 1273331 w 1740780"/>
              <a:gd name="connsiteY153" fmla="*/ 3923279 h 4421563"/>
              <a:gd name="connsiteX154" fmla="*/ 1227549 w 1740780"/>
              <a:gd name="connsiteY154" fmla="*/ 4030928 h 4421563"/>
              <a:gd name="connsiteX155" fmla="*/ 1232498 w 1740780"/>
              <a:gd name="connsiteY155" fmla="*/ 4048251 h 4421563"/>
              <a:gd name="connsiteX156" fmla="*/ 1226311 w 1740780"/>
              <a:gd name="connsiteY156" fmla="*/ 4094033 h 4421563"/>
              <a:gd name="connsiteX157" fmla="*/ 1263432 w 1740780"/>
              <a:gd name="connsiteY157" fmla="*/ 4126205 h 4421563"/>
              <a:gd name="connsiteX158" fmla="*/ 1288179 w 1740780"/>
              <a:gd name="connsiteY158" fmla="*/ 4189310 h 4421563"/>
              <a:gd name="connsiteX159" fmla="*/ 1284467 w 1740780"/>
              <a:gd name="connsiteY159" fmla="*/ 4204158 h 4421563"/>
              <a:gd name="connsiteX160" fmla="*/ 1274568 w 1740780"/>
              <a:gd name="connsiteY160" fmla="*/ 4207870 h 4421563"/>
              <a:gd name="connsiteX161" fmla="*/ 1295603 w 1740780"/>
              <a:gd name="connsiteY161" fmla="*/ 4238804 h 4421563"/>
              <a:gd name="connsiteX162" fmla="*/ 1315401 w 1740780"/>
              <a:gd name="connsiteY162" fmla="*/ 4295722 h 4421563"/>
              <a:gd name="connsiteX163" fmla="*/ 1315401 w 1740780"/>
              <a:gd name="connsiteY163" fmla="*/ 4353878 h 4421563"/>
              <a:gd name="connsiteX164" fmla="*/ 1290654 w 1740780"/>
              <a:gd name="connsiteY164" fmla="*/ 4410796 h 4421563"/>
              <a:gd name="connsiteX165" fmla="*/ 1168156 w 1740780"/>
              <a:gd name="connsiteY165" fmla="*/ 4418220 h 4421563"/>
              <a:gd name="connsiteX166" fmla="*/ 1079066 w 1740780"/>
              <a:gd name="connsiteY166" fmla="*/ 4414508 h 4421563"/>
              <a:gd name="connsiteX167" fmla="*/ 1054319 w 1740780"/>
              <a:gd name="connsiteY167" fmla="*/ 4378625 h 4421563"/>
              <a:gd name="connsiteX168" fmla="*/ 1043183 w 1740780"/>
              <a:gd name="connsiteY168" fmla="*/ 4340267 h 4421563"/>
              <a:gd name="connsiteX169" fmla="*/ 1028335 w 1740780"/>
              <a:gd name="connsiteY169" fmla="*/ 4378625 h 4421563"/>
              <a:gd name="connsiteX170" fmla="*/ 987502 w 1740780"/>
              <a:gd name="connsiteY170" fmla="*/ 4410796 h 4421563"/>
              <a:gd name="connsiteX171" fmla="*/ 871191 w 1740780"/>
              <a:gd name="connsiteY171" fmla="*/ 4412033 h 4421563"/>
              <a:gd name="connsiteX172" fmla="*/ 792000 w 1740780"/>
              <a:gd name="connsiteY172" fmla="*/ 4374913 h 4421563"/>
              <a:gd name="connsiteX173" fmla="*/ 773440 w 1740780"/>
              <a:gd name="connsiteY173" fmla="*/ 4300672 h 4421563"/>
              <a:gd name="connsiteX174" fmla="*/ 788288 w 1740780"/>
              <a:gd name="connsiteY174" fmla="*/ 4242516 h 4421563"/>
              <a:gd name="connsiteX175" fmla="*/ 805611 w 1740780"/>
              <a:gd name="connsiteY175" fmla="*/ 4173224 h 4421563"/>
              <a:gd name="connsiteX176" fmla="*/ 799425 w 1740780"/>
              <a:gd name="connsiteY176" fmla="*/ 4141053 h 4421563"/>
              <a:gd name="connsiteX177" fmla="*/ 821697 w 1740780"/>
              <a:gd name="connsiteY177" fmla="*/ 4103932 h 4421563"/>
              <a:gd name="connsiteX178" fmla="*/ 820460 w 1740780"/>
              <a:gd name="connsiteY178" fmla="*/ 4069286 h 4421563"/>
              <a:gd name="connsiteX179" fmla="*/ 850156 w 1740780"/>
              <a:gd name="connsiteY179" fmla="*/ 4022267 h 4421563"/>
              <a:gd name="connsiteX180" fmla="*/ 866242 w 1740780"/>
              <a:gd name="connsiteY180" fmla="*/ 4002469 h 4421563"/>
              <a:gd name="connsiteX181" fmla="*/ 863767 w 1740780"/>
              <a:gd name="connsiteY181" fmla="*/ 3940602 h 4421563"/>
              <a:gd name="connsiteX182" fmla="*/ 879852 w 1740780"/>
              <a:gd name="connsiteY182" fmla="*/ 3904718 h 4421563"/>
              <a:gd name="connsiteX183" fmla="*/ 882327 w 1740780"/>
              <a:gd name="connsiteY183" fmla="*/ 3842851 h 4421563"/>
              <a:gd name="connsiteX184" fmla="*/ 869954 w 1740780"/>
              <a:gd name="connsiteY184" fmla="*/ 3647349 h 4421563"/>
              <a:gd name="connsiteX185" fmla="*/ 892226 w 1740780"/>
              <a:gd name="connsiteY185" fmla="*/ 3381318 h 4421563"/>
              <a:gd name="connsiteX186" fmla="*/ 950382 w 1740780"/>
              <a:gd name="connsiteY186" fmla="*/ 3235310 h 4421563"/>
              <a:gd name="connsiteX187" fmla="*/ 982553 w 1740780"/>
              <a:gd name="connsiteY187" fmla="*/ 3166019 h 4421563"/>
              <a:gd name="connsiteX188" fmla="*/ 961518 w 1740780"/>
              <a:gd name="connsiteY188" fmla="*/ 3049707 h 4421563"/>
              <a:gd name="connsiteX189" fmla="*/ 895938 w 1740780"/>
              <a:gd name="connsiteY189" fmla="*/ 2870291 h 4421563"/>
              <a:gd name="connsiteX190" fmla="*/ 857580 w 1740780"/>
              <a:gd name="connsiteY190" fmla="*/ 2773778 h 4421563"/>
              <a:gd name="connsiteX191" fmla="*/ 829121 w 1740780"/>
              <a:gd name="connsiteY191" fmla="*/ 2775015 h 4421563"/>
              <a:gd name="connsiteX192" fmla="*/ 816747 w 1740780"/>
              <a:gd name="connsiteY192" fmla="*/ 2766353 h 4421563"/>
              <a:gd name="connsiteX193" fmla="*/ 817985 w 1740780"/>
              <a:gd name="connsiteY193" fmla="*/ 2760167 h 4421563"/>
              <a:gd name="connsiteX194" fmla="*/ 810561 w 1740780"/>
              <a:gd name="connsiteY194" fmla="*/ 2750268 h 4421563"/>
              <a:gd name="connsiteX195" fmla="*/ 811798 w 1740780"/>
              <a:gd name="connsiteY195" fmla="*/ 2740369 h 4421563"/>
              <a:gd name="connsiteX196" fmla="*/ 808086 w 1740780"/>
              <a:gd name="connsiteY196" fmla="*/ 2731708 h 4421563"/>
              <a:gd name="connsiteX197" fmla="*/ 788288 w 1740780"/>
              <a:gd name="connsiteY197" fmla="*/ 2734182 h 4421563"/>
              <a:gd name="connsiteX198" fmla="*/ 772203 w 1740780"/>
              <a:gd name="connsiteY198" fmla="*/ 2740369 h 4421563"/>
              <a:gd name="connsiteX199" fmla="*/ 759829 w 1740780"/>
              <a:gd name="connsiteY199" fmla="*/ 2766353 h 4421563"/>
              <a:gd name="connsiteX200" fmla="*/ 748693 w 1740780"/>
              <a:gd name="connsiteY200" fmla="*/ 2783677 h 4421563"/>
              <a:gd name="connsiteX201" fmla="*/ 736320 w 1740780"/>
              <a:gd name="connsiteY201" fmla="*/ 2814610 h 4421563"/>
              <a:gd name="connsiteX202" fmla="*/ 715285 w 1740780"/>
              <a:gd name="connsiteY202" fmla="*/ 2867816 h 4421563"/>
              <a:gd name="connsiteX203" fmla="*/ 712810 w 1740780"/>
              <a:gd name="connsiteY203" fmla="*/ 2885139 h 4421563"/>
              <a:gd name="connsiteX204" fmla="*/ 707860 w 1740780"/>
              <a:gd name="connsiteY204" fmla="*/ 2893801 h 4421563"/>
              <a:gd name="connsiteX205" fmla="*/ 706623 w 1740780"/>
              <a:gd name="connsiteY205" fmla="*/ 2911124 h 4421563"/>
              <a:gd name="connsiteX206" fmla="*/ 696724 w 1740780"/>
              <a:gd name="connsiteY206" fmla="*/ 2917310 h 4421563"/>
              <a:gd name="connsiteX207" fmla="*/ 558140 w 1740780"/>
              <a:gd name="connsiteY207" fmla="*/ 2907412 h 4421563"/>
              <a:gd name="connsiteX208" fmla="*/ 419556 w 1740780"/>
              <a:gd name="connsiteY208" fmla="*/ 2888852 h 4421563"/>
              <a:gd name="connsiteX209" fmla="*/ 392334 w 1740780"/>
              <a:gd name="connsiteY209" fmla="*/ 2883902 h 4421563"/>
              <a:gd name="connsiteX210" fmla="*/ 361401 w 1740780"/>
              <a:gd name="connsiteY210" fmla="*/ 2860392 h 4421563"/>
              <a:gd name="connsiteX211" fmla="*/ 320568 w 1740780"/>
              <a:gd name="connsiteY211" fmla="*/ 2838120 h 4421563"/>
              <a:gd name="connsiteX212" fmla="*/ 264887 w 1740780"/>
              <a:gd name="connsiteY212" fmla="*/ 2755217 h 4421563"/>
              <a:gd name="connsiteX213" fmla="*/ 153525 w 1740780"/>
              <a:gd name="connsiteY213" fmla="*/ 2584463 h 4421563"/>
              <a:gd name="connsiteX214" fmla="*/ 58249 w 1740780"/>
              <a:gd name="connsiteY214" fmla="*/ 2433506 h 4421563"/>
              <a:gd name="connsiteX215" fmla="*/ 14942 w 1740780"/>
              <a:gd name="connsiteY215" fmla="*/ 2353078 h 4421563"/>
              <a:gd name="connsiteX216" fmla="*/ 93 w 1740780"/>
              <a:gd name="connsiteY216" fmla="*/ 2280074 h 4421563"/>
              <a:gd name="connsiteX217" fmla="*/ 24840 w 1740780"/>
              <a:gd name="connsiteY217" fmla="*/ 2229342 h 4421563"/>
              <a:gd name="connsiteX218" fmla="*/ 55774 w 1740780"/>
              <a:gd name="connsiteY218" fmla="*/ 2215731 h 4421563"/>
              <a:gd name="connsiteX219" fmla="*/ 80521 w 1740780"/>
              <a:gd name="connsiteY219" fmla="*/ 2189747 h 4421563"/>
              <a:gd name="connsiteX220" fmla="*/ 102794 w 1740780"/>
              <a:gd name="connsiteY220" fmla="*/ 2174899 h 4421563"/>
              <a:gd name="connsiteX221" fmla="*/ 183222 w 1740780"/>
              <a:gd name="connsiteY221" fmla="*/ 2101895 h 4421563"/>
              <a:gd name="connsiteX222" fmla="*/ 272311 w 1740780"/>
              <a:gd name="connsiteY222" fmla="*/ 2028891 h 4421563"/>
              <a:gd name="connsiteX223" fmla="*/ 266124 w 1740780"/>
              <a:gd name="connsiteY223" fmla="*/ 1991770 h 4421563"/>
              <a:gd name="connsiteX224" fmla="*/ 350264 w 1740780"/>
              <a:gd name="connsiteY224" fmla="*/ 1844525 h 4421563"/>
              <a:gd name="connsiteX225" fmla="*/ 450490 w 1740780"/>
              <a:gd name="connsiteY225" fmla="*/ 1714603 h 4421563"/>
              <a:gd name="connsiteX226" fmla="*/ 457914 w 1740780"/>
              <a:gd name="connsiteY226" fmla="*/ 1702230 h 4421563"/>
              <a:gd name="connsiteX227" fmla="*/ 462863 w 1740780"/>
              <a:gd name="connsiteY227" fmla="*/ 1670059 h 4421563"/>
              <a:gd name="connsiteX228" fmla="*/ 456677 w 1740780"/>
              <a:gd name="connsiteY228" fmla="*/ 1571070 h 4421563"/>
              <a:gd name="connsiteX229" fmla="*/ 456677 w 1740780"/>
              <a:gd name="connsiteY229" fmla="*/ 1385467 h 4421563"/>
              <a:gd name="connsiteX230" fmla="*/ 461626 w 1740780"/>
              <a:gd name="connsiteY230" fmla="*/ 1314937 h 4421563"/>
              <a:gd name="connsiteX231" fmla="*/ 426980 w 1740780"/>
              <a:gd name="connsiteY231" fmla="*/ 1277817 h 4421563"/>
              <a:gd name="connsiteX232" fmla="*/ 386148 w 1740780"/>
              <a:gd name="connsiteY232" fmla="*/ 1241933 h 4421563"/>
              <a:gd name="connsiteX233" fmla="*/ 377486 w 1740780"/>
              <a:gd name="connsiteY233" fmla="*/ 1224610 h 4421563"/>
              <a:gd name="connsiteX234" fmla="*/ 407183 w 1740780"/>
              <a:gd name="connsiteY234" fmla="*/ 1139233 h 4421563"/>
              <a:gd name="connsiteX235" fmla="*/ 435642 w 1740780"/>
              <a:gd name="connsiteY235" fmla="*/ 1074891 h 4421563"/>
              <a:gd name="connsiteX236" fmla="*/ 445541 w 1740780"/>
              <a:gd name="connsiteY236" fmla="*/ 1016735 h 4421563"/>
              <a:gd name="connsiteX237" fmla="*/ 471525 w 1740780"/>
              <a:gd name="connsiteY237" fmla="*/ 962292 h 4421563"/>
              <a:gd name="connsiteX238" fmla="*/ 482661 w 1740780"/>
              <a:gd name="connsiteY238" fmla="*/ 940019 h 4421563"/>
              <a:gd name="connsiteX239" fmla="*/ 497509 w 1740780"/>
              <a:gd name="connsiteY239" fmla="*/ 926408 h 4421563"/>
              <a:gd name="connsiteX240" fmla="*/ 517307 w 1740780"/>
              <a:gd name="connsiteY240" fmla="*/ 906611 h 4421563"/>
              <a:gd name="connsiteX241" fmla="*/ 537105 w 1740780"/>
              <a:gd name="connsiteY241" fmla="*/ 899187 h 4421563"/>
              <a:gd name="connsiteX242" fmla="*/ 544529 w 1740780"/>
              <a:gd name="connsiteY242" fmla="*/ 889288 h 4421563"/>
              <a:gd name="connsiteX243" fmla="*/ 569276 w 1740780"/>
              <a:gd name="connsiteY243" fmla="*/ 883101 h 4421563"/>
              <a:gd name="connsiteX244" fmla="*/ 590311 w 1740780"/>
              <a:gd name="connsiteY244" fmla="*/ 863303 h 4421563"/>
              <a:gd name="connsiteX245" fmla="*/ 636094 w 1740780"/>
              <a:gd name="connsiteY245" fmla="*/ 863303 h 4421563"/>
              <a:gd name="connsiteX246" fmla="*/ 652180 w 1740780"/>
              <a:gd name="connsiteY246" fmla="*/ 867015 h 4421563"/>
              <a:gd name="connsiteX247" fmla="*/ 658366 w 1740780"/>
              <a:gd name="connsiteY247" fmla="*/ 862066 h 4421563"/>
              <a:gd name="connsiteX248" fmla="*/ 668265 w 1740780"/>
              <a:gd name="connsiteY248" fmla="*/ 854642 h 4421563"/>
              <a:gd name="connsiteX249" fmla="*/ 667028 w 1740780"/>
              <a:gd name="connsiteY249" fmla="*/ 724720 h 4421563"/>
              <a:gd name="connsiteX250" fmla="*/ 683113 w 1740780"/>
              <a:gd name="connsiteY250" fmla="*/ 566339 h 4421563"/>
              <a:gd name="connsiteX251" fmla="*/ 681876 w 1740780"/>
              <a:gd name="connsiteY251" fmla="*/ 480961 h 4421563"/>
              <a:gd name="connsiteX252" fmla="*/ 669502 w 1740780"/>
              <a:gd name="connsiteY252" fmla="*/ 525506 h 4421563"/>
              <a:gd name="connsiteX253" fmla="*/ 684351 w 1740780"/>
              <a:gd name="connsiteY253" fmla="*/ 453739 h 4421563"/>
              <a:gd name="connsiteX254" fmla="*/ 673215 w 1740780"/>
              <a:gd name="connsiteY254" fmla="*/ 420331 h 4421563"/>
              <a:gd name="connsiteX255" fmla="*/ 667028 w 1740780"/>
              <a:gd name="connsiteY255" fmla="*/ 373312 h 4421563"/>
              <a:gd name="connsiteX256" fmla="*/ 648467 w 1740780"/>
              <a:gd name="connsiteY256" fmla="*/ 188946 h 4421563"/>
              <a:gd name="connsiteX257" fmla="*/ 680639 w 1740780"/>
              <a:gd name="connsiteY257" fmla="*/ 89958 h 4421563"/>
              <a:gd name="connsiteX258" fmla="*/ 737557 w 1740780"/>
              <a:gd name="connsiteY258" fmla="*/ 39226 h 4421563"/>
              <a:gd name="connsiteX259" fmla="*/ 808086 w 1740780"/>
              <a:gd name="connsiteY259" fmla="*/ 24378 h 4421563"/>
              <a:gd name="connsiteX260" fmla="*/ 871191 w 1740780"/>
              <a:gd name="connsiteY260" fmla="*/ 868 h 4421563"/>
              <a:gd name="connsiteX0" fmla="*/ 1133510 w 1740780"/>
              <a:gd name="connsiteY0" fmla="*/ 3611466 h 4421563"/>
              <a:gd name="connsiteX1" fmla="*/ 1100101 w 1740780"/>
              <a:gd name="connsiteY1" fmla="*/ 3714166 h 4421563"/>
              <a:gd name="connsiteX2" fmla="*/ 1059269 w 1740780"/>
              <a:gd name="connsiteY2" fmla="*/ 3851512 h 4421563"/>
              <a:gd name="connsiteX3" fmla="*/ 1045658 w 1740780"/>
              <a:gd name="connsiteY3" fmla="*/ 3922041 h 4421563"/>
              <a:gd name="connsiteX4" fmla="*/ 1041946 w 1740780"/>
              <a:gd name="connsiteY4" fmla="*/ 3951738 h 4421563"/>
              <a:gd name="connsiteX5" fmla="*/ 1045658 w 1740780"/>
              <a:gd name="connsiteY5" fmla="*/ 3960399 h 4421563"/>
              <a:gd name="connsiteX6" fmla="*/ 1045658 w 1740780"/>
              <a:gd name="connsiteY6" fmla="*/ 3988858 h 4421563"/>
              <a:gd name="connsiteX7" fmla="*/ 1039471 w 1740780"/>
              <a:gd name="connsiteY7" fmla="*/ 4017317 h 4421563"/>
              <a:gd name="connsiteX8" fmla="*/ 1034522 w 1740780"/>
              <a:gd name="connsiteY8" fmla="*/ 4037115 h 4421563"/>
              <a:gd name="connsiteX9" fmla="*/ 1039471 w 1740780"/>
              <a:gd name="connsiteY9" fmla="*/ 4043302 h 4421563"/>
              <a:gd name="connsiteX10" fmla="*/ 1044421 w 1740780"/>
              <a:gd name="connsiteY10" fmla="*/ 4055675 h 4421563"/>
              <a:gd name="connsiteX11" fmla="*/ 1059269 w 1740780"/>
              <a:gd name="connsiteY11" fmla="*/ 4050726 h 4421563"/>
              <a:gd name="connsiteX12" fmla="*/ 1060506 w 1740780"/>
              <a:gd name="connsiteY12" fmla="*/ 4034641 h 4421563"/>
              <a:gd name="connsiteX13" fmla="*/ 1074117 w 1740780"/>
              <a:gd name="connsiteY13" fmla="*/ 4004944 h 4421563"/>
              <a:gd name="connsiteX14" fmla="*/ 1082778 w 1740780"/>
              <a:gd name="connsiteY14" fmla="*/ 3995045 h 4421563"/>
              <a:gd name="connsiteX15" fmla="*/ 1111238 w 1740780"/>
              <a:gd name="connsiteY15" fmla="*/ 3846563 h 4421563"/>
              <a:gd name="connsiteX16" fmla="*/ 1139697 w 1740780"/>
              <a:gd name="connsiteY16" fmla="*/ 3673333 h 4421563"/>
              <a:gd name="connsiteX17" fmla="*/ 1133510 w 1740780"/>
              <a:gd name="connsiteY17" fmla="*/ 3611466 h 4421563"/>
              <a:gd name="connsiteX18" fmla="*/ 662078 w 1740780"/>
              <a:gd name="connsiteY18" fmla="*/ 1989296 h 4421563"/>
              <a:gd name="connsiteX19" fmla="*/ 658366 w 1740780"/>
              <a:gd name="connsiteY19" fmla="*/ 2017755 h 4421563"/>
              <a:gd name="connsiteX20" fmla="*/ 655892 w 1740780"/>
              <a:gd name="connsiteY20" fmla="*/ 2027654 h 4421563"/>
              <a:gd name="connsiteX21" fmla="*/ 658366 w 1740780"/>
              <a:gd name="connsiteY21" fmla="*/ 2033840 h 4421563"/>
              <a:gd name="connsiteX22" fmla="*/ 658366 w 1740780"/>
              <a:gd name="connsiteY22" fmla="*/ 2047451 h 4421563"/>
              <a:gd name="connsiteX23" fmla="*/ 663316 w 1740780"/>
              <a:gd name="connsiteY23" fmla="*/ 2051163 h 4421563"/>
              <a:gd name="connsiteX24" fmla="*/ 665790 w 1740780"/>
              <a:gd name="connsiteY24" fmla="*/ 2057350 h 4421563"/>
              <a:gd name="connsiteX25" fmla="*/ 667028 w 1740780"/>
              <a:gd name="connsiteY25" fmla="*/ 2009093 h 4421563"/>
              <a:gd name="connsiteX26" fmla="*/ 662078 w 1740780"/>
              <a:gd name="connsiteY26" fmla="*/ 1989296 h 4421563"/>
              <a:gd name="connsiteX27" fmla="*/ 668265 w 1740780"/>
              <a:gd name="connsiteY27" fmla="*/ 1898969 h 4421563"/>
              <a:gd name="connsiteX28" fmla="*/ 648467 w 1740780"/>
              <a:gd name="connsiteY28" fmla="*/ 1902681 h 4421563"/>
              <a:gd name="connsiteX29" fmla="*/ 637331 w 1740780"/>
              <a:gd name="connsiteY29" fmla="*/ 1906393 h 4421563"/>
              <a:gd name="connsiteX30" fmla="*/ 641043 w 1740780"/>
              <a:gd name="connsiteY30" fmla="*/ 1922479 h 4421563"/>
              <a:gd name="connsiteX31" fmla="*/ 654654 w 1740780"/>
              <a:gd name="connsiteY31" fmla="*/ 1926191 h 4421563"/>
              <a:gd name="connsiteX32" fmla="*/ 664553 w 1740780"/>
              <a:gd name="connsiteY32" fmla="*/ 1917529 h 4421563"/>
              <a:gd name="connsiteX33" fmla="*/ 679401 w 1740780"/>
              <a:gd name="connsiteY33" fmla="*/ 1924953 h 4421563"/>
              <a:gd name="connsiteX34" fmla="*/ 693012 w 1740780"/>
              <a:gd name="connsiteY34" fmla="*/ 1922479 h 4421563"/>
              <a:gd name="connsiteX35" fmla="*/ 686825 w 1740780"/>
              <a:gd name="connsiteY35" fmla="*/ 1910105 h 4421563"/>
              <a:gd name="connsiteX36" fmla="*/ 668265 w 1740780"/>
              <a:gd name="connsiteY36" fmla="*/ 1898969 h 4421563"/>
              <a:gd name="connsiteX37" fmla="*/ 556902 w 1740780"/>
              <a:gd name="connsiteY37" fmla="*/ 1736876 h 4421563"/>
              <a:gd name="connsiteX38" fmla="*/ 519782 w 1740780"/>
              <a:gd name="connsiteY38" fmla="*/ 1744300 h 4421563"/>
              <a:gd name="connsiteX39" fmla="*/ 517307 w 1740780"/>
              <a:gd name="connsiteY39" fmla="*/ 1750487 h 4421563"/>
              <a:gd name="connsiteX40" fmla="*/ 568039 w 1740780"/>
              <a:gd name="connsiteY40" fmla="*/ 1872985 h 4421563"/>
              <a:gd name="connsiteX41" fmla="*/ 611346 w 1740780"/>
              <a:gd name="connsiteY41" fmla="*/ 2020229 h 4421563"/>
              <a:gd name="connsiteX42" fmla="*/ 641043 w 1740780"/>
              <a:gd name="connsiteY42" fmla="*/ 2106844 h 4421563"/>
              <a:gd name="connsiteX43" fmla="*/ 650942 w 1740780"/>
              <a:gd name="connsiteY43" fmla="*/ 2105607 h 4421563"/>
              <a:gd name="connsiteX44" fmla="*/ 645993 w 1740780"/>
              <a:gd name="connsiteY44" fmla="*/ 2066012 h 4421563"/>
              <a:gd name="connsiteX45" fmla="*/ 649705 w 1740780"/>
              <a:gd name="connsiteY45" fmla="*/ 2057350 h 4421563"/>
              <a:gd name="connsiteX46" fmla="*/ 654654 w 1740780"/>
              <a:gd name="connsiteY46" fmla="*/ 1973210 h 4421563"/>
              <a:gd name="connsiteX47" fmla="*/ 655892 w 1740780"/>
              <a:gd name="connsiteY47" fmla="*/ 1931140 h 4421563"/>
              <a:gd name="connsiteX48" fmla="*/ 633619 w 1740780"/>
              <a:gd name="connsiteY48" fmla="*/ 1917529 h 4421563"/>
              <a:gd name="connsiteX49" fmla="*/ 636094 w 1740780"/>
              <a:gd name="connsiteY49" fmla="*/ 1898969 h 4421563"/>
              <a:gd name="connsiteX50" fmla="*/ 637331 w 1740780"/>
              <a:gd name="connsiteY50" fmla="*/ 1881646 h 4421563"/>
              <a:gd name="connsiteX51" fmla="*/ 644755 w 1740780"/>
              <a:gd name="connsiteY51" fmla="*/ 1866798 h 4421563"/>
              <a:gd name="connsiteX52" fmla="*/ 636094 w 1740780"/>
              <a:gd name="connsiteY52" fmla="*/ 1797506 h 4421563"/>
              <a:gd name="connsiteX53" fmla="*/ 632382 w 1740780"/>
              <a:gd name="connsiteY53" fmla="*/ 1748012 h 4421563"/>
              <a:gd name="connsiteX54" fmla="*/ 595260 w 1740780"/>
              <a:gd name="connsiteY54" fmla="*/ 1744300 h 4421563"/>
              <a:gd name="connsiteX55" fmla="*/ 556902 w 1740780"/>
              <a:gd name="connsiteY55" fmla="*/ 1736876 h 4421563"/>
              <a:gd name="connsiteX56" fmla="*/ 1462646 w 1740780"/>
              <a:gd name="connsiteY56" fmla="*/ 1309988 h 4421563"/>
              <a:gd name="connsiteX57" fmla="*/ 1460171 w 1740780"/>
              <a:gd name="connsiteY57" fmla="*/ 1360719 h 4421563"/>
              <a:gd name="connsiteX58" fmla="*/ 1484918 w 1740780"/>
              <a:gd name="connsiteY58" fmla="*/ 1404028 h 4421563"/>
              <a:gd name="connsiteX59" fmla="*/ 1497292 w 1740780"/>
              <a:gd name="connsiteY59" fmla="*/ 1422588 h 4421563"/>
              <a:gd name="connsiteX60" fmla="*/ 1484918 w 1740780"/>
              <a:gd name="connsiteY60" fmla="*/ 1365669 h 4421563"/>
              <a:gd name="connsiteX61" fmla="*/ 1462646 w 1740780"/>
              <a:gd name="connsiteY61" fmla="*/ 1309988 h 4421563"/>
              <a:gd name="connsiteX62" fmla="*/ 1138247 w 1740780"/>
              <a:gd name="connsiteY62" fmla="*/ 826131 h 4421563"/>
              <a:gd name="connsiteX63" fmla="*/ 764392 w 1740780"/>
              <a:gd name="connsiteY63" fmla="*/ 885661 h 4421563"/>
              <a:gd name="connsiteX64" fmla="*/ 623896 w 1740780"/>
              <a:gd name="connsiteY64" fmla="*/ 933286 h 4421563"/>
              <a:gd name="connsiteX65" fmla="*/ 785821 w 1740780"/>
              <a:gd name="connsiteY65" fmla="*/ 1566699 h 4421563"/>
              <a:gd name="connsiteX66" fmla="*/ 976322 w 1740780"/>
              <a:gd name="connsiteY66" fmla="*/ 1492880 h 4421563"/>
              <a:gd name="connsiteX67" fmla="*/ 1003098 w 1740780"/>
              <a:gd name="connsiteY67" fmla="*/ 1444741 h 4421563"/>
              <a:gd name="connsiteX68" fmla="*/ 1038606 w 1740780"/>
              <a:gd name="connsiteY68" fmla="*/ 1423823 h 4421563"/>
              <a:gd name="connsiteX69" fmla="*/ 1102900 w 1740780"/>
              <a:gd name="connsiteY69" fmla="*/ 1400011 h 4421563"/>
              <a:gd name="connsiteX70" fmla="*/ 1164811 w 1740780"/>
              <a:gd name="connsiteY70" fmla="*/ 1364293 h 4421563"/>
              <a:gd name="connsiteX71" fmla="*/ 1231522 w 1740780"/>
              <a:gd name="connsiteY71" fmla="*/ 1358115 h 4421563"/>
              <a:gd name="connsiteX72" fmla="*/ 1138247 w 1740780"/>
              <a:gd name="connsiteY72" fmla="*/ 826131 h 4421563"/>
              <a:gd name="connsiteX73" fmla="*/ 1112475 w 1740780"/>
              <a:gd name="connsiteY73" fmla="*/ 290409 h 4421563"/>
              <a:gd name="connsiteX74" fmla="*/ 1116187 w 1740780"/>
              <a:gd name="connsiteY74" fmla="*/ 305257 h 4421563"/>
              <a:gd name="connsiteX75" fmla="*/ 1116187 w 1740780"/>
              <a:gd name="connsiteY75" fmla="*/ 295358 h 4421563"/>
              <a:gd name="connsiteX76" fmla="*/ 1112475 w 1740780"/>
              <a:gd name="connsiteY76" fmla="*/ 290409 h 4421563"/>
              <a:gd name="connsiteX77" fmla="*/ 871191 w 1740780"/>
              <a:gd name="connsiteY77" fmla="*/ 868 h 4421563"/>
              <a:gd name="connsiteX78" fmla="*/ 949144 w 1740780"/>
              <a:gd name="connsiteY78" fmla="*/ 24378 h 4421563"/>
              <a:gd name="connsiteX79" fmla="*/ 999876 w 1740780"/>
              <a:gd name="connsiteY79" fmla="*/ 62736 h 4421563"/>
              <a:gd name="connsiteX80" fmla="*/ 1035759 w 1740780"/>
              <a:gd name="connsiteY80" fmla="*/ 99857 h 4421563"/>
              <a:gd name="connsiteX81" fmla="*/ 1045658 w 1740780"/>
              <a:gd name="connsiteY81" fmla="*/ 120892 h 4421563"/>
              <a:gd name="connsiteX82" fmla="*/ 1095152 w 1740780"/>
              <a:gd name="connsiteY82" fmla="*/ 185234 h 4421563"/>
              <a:gd name="connsiteX83" fmla="*/ 1106288 w 1740780"/>
              <a:gd name="connsiteY83" fmla="*/ 218642 h 4421563"/>
              <a:gd name="connsiteX84" fmla="*/ 1093915 w 1740780"/>
              <a:gd name="connsiteY84" fmla="*/ 187709 h 4421563"/>
              <a:gd name="connsiteX85" fmla="*/ 1107526 w 1740780"/>
              <a:gd name="connsiteY85" fmla="*/ 248339 h 4421563"/>
              <a:gd name="connsiteX86" fmla="*/ 1093915 w 1740780"/>
              <a:gd name="connsiteY86" fmla="*/ 198845 h 4421563"/>
              <a:gd name="connsiteX87" fmla="*/ 1076592 w 1740780"/>
              <a:gd name="connsiteY87" fmla="*/ 183997 h 4421563"/>
              <a:gd name="connsiteX88" fmla="*/ 1097627 w 1740780"/>
              <a:gd name="connsiteY88" fmla="*/ 228541 h 4421563"/>
              <a:gd name="connsiteX89" fmla="*/ 1110000 w 1740780"/>
              <a:gd name="connsiteY89" fmla="*/ 273086 h 4421563"/>
              <a:gd name="connsiteX90" fmla="*/ 1127323 w 1740780"/>
              <a:gd name="connsiteY90" fmla="*/ 306494 h 4421563"/>
              <a:gd name="connsiteX91" fmla="*/ 1117424 w 1740780"/>
              <a:gd name="connsiteY91" fmla="*/ 316393 h 4421563"/>
              <a:gd name="connsiteX92" fmla="*/ 1117424 w 1740780"/>
              <a:gd name="connsiteY92" fmla="*/ 333716 h 4421563"/>
              <a:gd name="connsiteX93" fmla="*/ 1117424 w 1740780"/>
              <a:gd name="connsiteY93" fmla="*/ 354751 h 4421563"/>
              <a:gd name="connsiteX94" fmla="*/ 1134747 w 1740780"/>
              <a:gd name="connsiteY94" fmla="*/ 438891 h 4421563"/>
              <a:gd name="connsiteX95" fmla="*/ 1158257 w 1740780"/>
              <a:gd name="connsiteY95" fmla="*/ 579950 h 4421563"/>
              <a:gd name="connsiteX96" fmla="*/ 1237448 w 1740780"/>
              <a:gd name="connsiteY96" fmla="*/ 692549 h 4421563"/>
              <a:gd name="connsiteX97" fmla="*/ 1299315 w 1740780"/>
              <a:gd name="connsiteY97" fmla="*/ 737093 h 4421563"/>
              <a:gd name="connsiteX98" fmla="*/ 1337673 w 1740780"/>
              <a:gd name="connsiteY98" fmla="*/ 737093 h 4421563"/>
              <a:gd name="connsiteX99" fmla="*/ 1379743 w 1740780"/>
              <a:gd name="connsiteY99" fmla="*/ 749467 h 4421563"/>
              <a:gd name="connsiteX100" fmla="*/ 1428000 w 1740780"/>
              <a:gd name="connsiteY100" fmla="*/ 738331 h 4421563"/>
              <a:gd name="connsiteX101" fmla="*/ 1550498 w 1740780"/>
              <a:gd name="connsiteY101" fmla="*/ 780401 h 4421563"/>
              <a:gd name="connsiteX102" fmla="*/ 1629689 w 1740780"/>
              <a:gd name="connsiteY102" fmla="*/ 833607 h 4421563"/>
              <a:gd name="connsiteX103" fmla="*/ 1642062 w 1740780"/>
              <a:gd name="connsiteY103" fmla="*/ 852167 h 4421563"/>
              <a:gd name="connsiteX104" fmla="*/ 1612366 w 1740780"/>
              <a:gd name="connsiteY104" fmla="*/ 915272 h 4421563"/>
              <a:gd name="connsiteX105" fmla="*/ 1634638 w 1740780"/>
              <a:gd name="connsiteY105" fmla="*/ 927646 h 4421563"/>
              <a:gd name="connsiteX106" fmla="*/ 1649486 w 1740780"/>
              <a:gd name="connsiteY106" fmla="*/ 949918 h 4421563"/>
              <a:gd name="connsiteX107" fmla="*/ 1637113 w 1740780"/>
              <a:gd name="connsiteY107" fmla="*/ 1010548 h 4421563"/>
              <a:gd name="connsiteX108" fmla="*/ 1603704 w 1740780"/>
              <a:gd name="connsiteY108" fmla="*/ 1069941 h 4421563"/>
              <a:gd name="connsiteX109" fmla="*/ 1637113 w 1740780"/>
              <a:gd name="connsiteY109" fmla="*/ 1227085 h 4421563"/>
              <a:gd name="connsiteX110" fmla="*/ 1674233 w 1740780"/>
              <a:gd name="connsiteY110" fmla="*/ 1426300 h 4421563"/>
              <a:gd name="connsiteX111" fmla="*/ 1697743 w 1740780"/>
              <a:gd name="connsiteY111" fmla="*/ 1543849 h 4421563"/>
              <a:gd name="connsiteX112" fmla="*/ 1681657 w 1740780"/>
              <a:gd name="connsiteY112" fmla="*/ 1595818 h 4421563"/>
              <a:gd name="connsiteX113" fmla="*/ 1644537 w 1740780"/>
              <a:gd name="connsiteY113" fmla="*/ 1629226 h 4421563"/>
              <a:gd name="connsiteX114" fmla="*/ 1618552 w 1740780"/>
              <a:gd name="connsiteY114" fmla="*/ 1630463 h 4421563"/>
              <a:gd name="connsiteX115" fmla="*/ 1586381 w 1740780"/>
              <a:gd name="connsiteY115" fmla="*/ 1639125 h 4421563"/>
              <a:gd name="connsiteX116" fmla="*/ 1560397 w 1740780"/>
              <a:gd name="connsiteY116" fmla="*/ 1645312 h 4421563"/>
              <a:gd name="connsiteX117" fmla="*/ 1562872 w 1740780"/>
              <a:gd name="connsiteY117" fmla="*/ 1677483 h 4421563"/>
              <a:gd name="connsiteX118" fmla="*/ 1601229 w 1740780"/>
              <a:gd name="connsiteY118" fmla="*/ 1705942 h 4421563"/>
              <a:gd name="connsiteX119" fmla="*/ 1582669 w 1740780"/>
              <a:gd name="connsiteY119" fmla="*/ 1736876 h 4421563"/>
              <a:gd name="connsiteX120" fmla="*/ 1564109 w 1740780"/>
              <a:gd name="connsiteY120" fmla="*/ 1745537 h 4421563"/>
              <a:gd name="connsiteX121" fmla="*/ 1561634 w 1740780"/>
              <a:gd name="connsiteY121" fmla="*/ 1766572 h 4421563"/>
              <a:gd name="connsiteX122" fmla="*/ 1543074 w 1740780"/>
              <a:gd name="connsiteY122" fmla="*/ 1777708 h 4421563"/>
              <a:gd name="connsiteX123" fmla="*/ 1509665 w 1740780"/>
              <a:gd name="connsiteY123" fmla="*/ 1771522 h 4421563"/>
              <a:gd name="connsiteX124" fmla="*/ 1502241 w 1740780"/>
              <a:gd name="connsiteY124" fmla="*/ 1777708 h 4421563"/>
              <a:gd name="connsiteX125" fmla="*/ 1488630 w 1740780"/>
              <a:gd name="connsiteY125" fmla="*/ 1786370 h 4421563"/>
              <a:gd name="connsiteX126" fmla="*/ 1551735 w 1740780"/>
              <a:gd name="connsiteY126" fmla="*/ 1864323 h 4421563"/>
              <a:gd name="connsiteX127" fmla="*/ 1582669 w 1740780"/>
              <a:gd name="connsiteY127" fmla="*/ 1979397 h 4421563"/>
              <a:gd name="connsiteX128" fmla="*/ 1582669 w 1740780"/>
              <a:gd name="connsiteY128" fmla="*/ 2079622 h 4421563"/>
              <a:gd name="connsiteX129" fmla="*/ 1592568 w 1740780"/>
              <a:gd name="connsiteY129" fmla="*/ 2119218 h 4421563"/>
              <a:gd name="connsiteX130" fmla="*/ 1607416 w 1740780"/>
              <a:gd name="connsiteY130" fmla="*/ 2163763 h 4421563"/>
              <a:gd name="connsiteX131" fmla="*/ 1609891 w 1740780"/>
              <a:gd name="connsiteY131" fmla="*/ 2197171 h 4421563"/>
              <a:gd name="connsiteX132" fmla="*/ 1621027 w 1740780"/>
              <a:gd name="connsiteY132" fmla="*/ 2219443 h 4421563"/>
              <a:gd name="connsiteX133" fmla="*/ 1633401 w 1740780"/>
              <a:gd name="connsiteY133" fmla="*/ 2267700 h 4421563"/>
              <a:gd name="connsiteX134" fmla="*/ 1653198 w 1740780"/>
              <a:gd name="connsiteY134" fmla="*/ 2319669 h 4421563"/>
              <a:gd name="connsiteX135" fmla="*/ 1664334 w 1740780"/>
              <a:gd name="connsiteY135" fmla="*/ 2374113 h 4421563"/>
              <a:gd name="connsiteX136" fmla="*/ 1687844 w 1740780"/>
              <a:gd name="connsiteY136" fmla="*/ 2438455 h 4421563"/>
              <a:gd name="connsiteX137" fmla="*/ 1702692 w 1740780"/>
              <a:gd name="connsiteY137" fmla="*/ 2500323 h 4421563"/>
              <a:gd name="connsiteX138" fmla="*/ 1710116 w 1740780"/>
              <a:gd name="connsiteY138" fmla="*/ 2528782 h 4421563"/>
              <a:gd name="connsiteX139" fmla="*/ 1712591 w 1740780"/>
              <a:gd name="connsiteY139" fmla="*/ 2569614 h 4421563"/>
              <a:gd name="connsiteX140" fmla="*/ 1736101 w 1740780"/>
              <a:gd name="connsiteY140" fmla="*/ 2643856 h 4421563"/>
              <a:gd name="connsiteX141" fmla="*/ 1731151 w 1740780"/>
              <a:gd name="connsiteY141" fmla="*/ 2690875 h 4421563"/>
              <a:gd name="connsiteX142" fmla="*/ 1629689 w 1740780"/>
              <a:gd name="connsiteY142" fmla="*/ 2720571 h 4421563"/>
              <a:gd name="connsiteX143" fmla="*/ 1492342 w 1740780"/>
              <a:gd name="connsiteY143" fmla="*/ 2747793 h 4421563"/>
              <a:gd name="connsiteX144" fmla="*/ 1468833 w 1740780"/>
              <a:gd name="connsiteY144" fmla="*/ 2906174 h 4421563"/>
              <a:gd name="connsiteX145" fmla="*/ 1450272 w 1740780"/>
              <a:gd name="connsiteY145" fmla="*/ 3086828 h 4421563"/>
              <a:gd name="connsiteX146" fmla="*/ 1456459 w 1740780"/>
              <a:gd name="connsiteY146" fmla="*/ 3201902 h 4421563"/>
              <a:gd name="connsiteX147" fmla="*/ 1462646 w 1740780"/>
              <a:gd name="connsiteY147" fmla="*/ 3273668 h 4421563"/>
              <a:gd name="connsiteX148" fmla="*/ 1439136 w 1740780"/>
              <a:gd name="connsiteY148" fmla="*/ 3443186 h 4421563"/>
              <a:gd name="connsiteX149" fmla="*/ 1373556 w 1740780"/>
              <a:gd name="connsiteY149" fmla="*/ 3674571 h 4421563"/>
              <a:gd name="connsiteX150" fmla="*/ 1273331 w 1740780"/>
              <a:gd name="connsiteY150" fmla="*/ 3923279 h 4421563"/>
              <a:gd name="connsiteX151" fmla="*/ 1227549 w 1740780"/>
              <a:gd name="connsiteY151" fmla="*/ 4030928 h 4421563"/>
              <a:gd name="connsiteX152" fmla="*/ 1232498 w 1740780"/>
              <a:gd name="connsiteY152" fmla="*/ 4048251 h 4421563"/>
              <a:gd name="connsiteX153" fmla="*/ 1226311 w 1740780"/>
              <a:gd name="connsiteY153" fmla="*/ 4094033 h 4421563"/>
              <a:gd name="connsiteX154" fmla="*/ 1263432 w 1740780"/>
              <a:gd name="connsiteY154" fmla="*/ 4126205 h 4421563"/>
              <a:gd name="connsiteX155" fmla="*/ 1288179 w 1740780"/>
              <a:gd name="connsiteY155" fmla="*/ 4189310 h 4421563"/>
              <a:gd name="connsiteX156" fmla="*/ 1284467 w 1740780"/>
              <a:gd name="connsiteY156" fmla="*/ 4204158 h 4421563"/>
              <a:gd name="connsiteX157" fmla="*/ 1274568 w 1740780"/>
              <a:gd name="connsiteY157" fmla="*/ 4207870 h 4421563"/>
              <a:gd name="connsiteX158" fmla="*/ 1295603 w 1740780"/>
              <a:gd name="connsiteY158" fmla="*/ 4238804 h 4421563"/>
              <a:gd name="connsiteX159" fmla="*/ 1315401 w 1740780"/>
              <a:gd name="connsiteY159" fmla="*/ 4295722 h 4421563"/>
              <a:gd name="connsiteX160" fmla="*/ 1315401 w 1740780"/>
              <a:gd name="connsiteY160" fmla="*/ 4353878 h 4421563"/>
              <a:gd name="connsiteX161" fmla="*/ 1290654 w 1740780"/>
              <a:gd name="connsiteY161" fmla="*/ 4410796 h 4421563"/>
              <a:gd name="connsiteX162" fmla="*/ 1168156 w 1740780"/>
              <a:gd name="connsiteY162" fmla="*/ 4418220 h 4421563"/>
              <a:gd name="connsiteX163" fmla="*/ 1079066 w 1740780"/>
              <a:gd name="connsiteY163" fmla="*/ 4414508 h 4421563"/>
              <a:gd name="connsiteX164" fmla="*/ 1054319 w 1740780"/>
              <a:gd name="connsiteY164" fmla="*/ 4378625 h 4421563"/>
              <a:gd name="connsiteX165" fmla="*/ 1043183 w 1740780"/>
              <a:gd name="connsiteY165" fmla="*/ 4340267 h 4421563"/>
              <a:gd name="connsiteX166" fmla="*/ 1028335 w 1740780"/>
              <a:gd name="connsiteY166" fmla="*/ 4378625 h 4421563"/>
              <a:gd name="connsiteX167" fmla="*/ 987502 w 1740780"/>
              <a:gd name="connsiteY167" fmla="*/ 4410796 h 4421563"/>
              <a:gd name="connsiteX168" fmla="*/ 871191 w 1740780"/>
              <a:gd name="connsiteY168" fmla="*/ 4412033 h 4421563"/>
              <a:gd name="connsiteX169" fmla="*/ 792000 w 1740780"/>
              <a:gd name="connsiteY169" fmla="*/ 4374913 h 4421563"/>
              <a:gd name="connsiteX170" fmla="*/ 773440 w 1740780"/>
              <a:gd name="connsiteY170" fmla="*/ 4300672 h 4421563"/>
              <a:gd name="connsiteX171" fmla="*/ 788288 w 1740780"/>
              <a:gd name="connsiteY171" fmla="*/ 4242516 h 4421563"/>
              <a:gd name="connsiteX172" fmla="*/ 805611 w 1740780"/>
              <a:gd name="connsiteY172" fmla="*/ 4173224 h 4421563"/>
              <a:gd name="connsiteX173" fmla="*/ 799425 w 1740780"/>
              <a:gd name="connsiteY173" fmla="*/ 4141053 h 4421563"/>
              <a:gd name="connsiteX174" fmla="*/ 821697 w 1740780"/>
              <a:gd name="connsiteY174" fmla="*/ 4103932 h 4421563"/>
              <a:gd name="connsiteX175" fmla="*/ 820460 w 1740780"/>
              <a:gd name="connsiteY175" fmla="*/ 4069286 h 4421563"/>
              <a:gd name="connsiteX176" fmla="*/ 850156 w 1740780"/>
              <a:gd name="connsiteY176" fmla="*/ 4022267 h 4421563"/>
              <a:gd name="connsiteX177" fmla="*/ 866242 w 1740780"/>
              <a:gd name="connsiteY177" fmla="*/ 4002469 h 4421563"/>
              <a:gd name="connsiteX178" fmla="*/ 863767 w 1740780"/>
              <a:gd name="connsiteY178" fmla="*/ 3940602 h 4421563"/>
              <a:gd name="connsiteX179" fmla="*/ 879852 w 1740780"/>
              <a:gd name="connsiteY179" fmla="*/ 3904718 h 4421563"/>
              <a:gd name="connsiteX180" fmla="*/ 882327 w 1740780"/>
              <a:gd name="connsiteY180" fmla="*/ 3842851 h 4421563"/>
              <a:gd name="connsiteX181" fmla="*/ 869954 w 1740780"/>
              <a:gd name="connsiteY181" fmla="*/ 3647349 h 4421563"/>
              <a:gd name="connsiteX182" fmla="*/ 892226 w 1740780"/>
              <a:gd name="connsiteY182" fmla="*/ 3381318 h 4421563"/>
              <a:gd name="connsiteX183" fmla="*/ 950382 w 1740780"/>
              <a:gd name="connsiteY183" fmla="*/ 3235310 h 4421563"/>
              <a:gd name="connsiteX184" fmla="*/ 982553 w 1740780"/>
              <a:gd name="connsiteY184" fmla="*/ 3166019 h 4421563"/>
              <a:gd name="connsiteX185" fmla="*/ 961518 w 1740780"/>
              <a:gd name="connsiteY185" fmla="*/ 3049707 h 4421563"/>
              <a:gd name="connsiteX186" fmla="*/ 895938 w 1740780"/>
              <a:gd name="connsiteY186" fmla="*/ 2870291 h 4421563"/>
              <a:gd name="connsiteX187" fmla="*/ 857580 w 1740780"/>
              <a:gd name="connsiteY187" fmla="*/ 2773778 h 4421563"/>
              <a:gd name="connsiteX188" fmla="*/ 829121 w 1740780"/>
              <a:gd name="connsiteY188" fmla="*/ 2775015 h 4421563"/>
              <a:gd name="connsiteX189" fmla="*/ 816747 w 1740780"/>
              <a:gd name="connsiteY189" fmla="*/ 2766353 h 4421563"/>
              <a:gd name="connsiteX190" fmla="*/ 817985 w 1740780"/>
              <a:gd name="connsiteY190" fmla="*/ 2760167 h 4421563"/>
              <a:gd name="connsiteX191" fmla="*/ 810561 w 1740780"/>
              <a:gd name="connsiteY191" fmla="*/ 2750268 h 4421563"/>
              <a:gd name="connsiteX192" fmla="*/ 811798 w 1740780"/>
              <a:gd name="connsiteY192" fmla="*/ 2740369 h 4421563"/>
              <a:gd name="connsiteX193" fmla="*/ 808086 w 1740780"/>
              <a:gd name="connsiteY193" fmla="*/ 2731708 h 4421563"/>
              <a:gd name="connsiteX194" fmla="*/ 788288 w 1740780"/>
              <a:gd name="connsiteY194" fmla="*/ 2734182 h 4421563"/>
              <a:gd name="connsiteX195" fmla="*/ 772203 w 1740780"/>
              <a:gd name="connsiteY195" fmla="*/ 2740369 h 4421563"/>
              <a:gd name="connsiteX196" fmla="*/ 759829 w 1740780"/>
              <a:gd name="connsiteY196" fmla="*/ 2766353 h 4421563"/>
              <a:gd name="connsiteX197" fmla="*/ 748693 w 1740780"/>
              <a:gd name="connsiteY197" fmla="*/ 2783677 h 4421563"/>
              <a:gd name="connsiteX198" fmla="*/ 736320 w 1740780"/>
              <a:gd name="connsiteY198" fmla="*/ 2814610 h 4421563"/>
              <a:gd name="connsiteX199" fmla="*/ 715285 w 1740780"/>
              <a:gd name="connsiteY199" fmla="*/ 2867816 h 4421563"/>
              <a:gd name="connsiteX200" fmla="*/ 712810 w 1740780"/>
              <a:gd name="connsiteY200" fmla="*/ 2885139 h 4421563"/>
              <a:gd name="connsiteX201" fmla="*/ 707860 w 1740780"/>
              <a:gd name="connsiteY201" fmla="*/ 2893801 h 4421563"/>
              <a:gd name="connsiteX202" fmla="*/ 706623 w 1740780"/>
              <a:gd name="connsiteY202" fmla="*/ 2911124 h 4421563"/>
              <a:gd name="connsiteX203" fmla="*/ 696724 w 1740780"/>
              <a:gd name="connsiteY203" fmla="*/ 2917310 h 4421563"/>
              <a:gd name="connsiteX204" fmla="*/ 558140 w 1740780"/>
              <a:gd name="connsiteY204" fmla="*/ 2907412 h 4421563"/>
              <a:gd name="connsiteX205" fmla="*/ 419556 w 1740780"/>
              <a:gd name="connsiteY205" fmla="*/ 2888852 h 4421563"/>
              <a:gd name="connsiteX206" fmla="*/ 392334 w 1740780"/>
              <a:gd name="connsiteY206" fmla="*/ 2883902 h 4421563"/>
              <a:gd name="connsiteX207" fmla="*/ 361401 w 1740780"/>
              <a:gd name="connsiteY207" fmla="*/ 2860392 h 4421563"/>
              <a:gd name="connsiteX208" fmla="*/ 320568 w 1740780"/>
              <a:gd name="connsiteY208" fmla="*/ 2838120 h 4421563"/>
              <a:gd name="connsiteX209" fmla="*/ 264887 w 1740780"/>
              <a:gd name="connsiteY209" fmla="*/ 2755217 h 4421563"/>
              <a:gd name="connsiteX210" fmla="*/ 153525 w 1740780"/>
              <a:gd name="connsiteY210" fmla="*/ 2584463 h 4421563"/>
              <a:gd name="connsiteX211" fmla="*/ 58249 w 1740780"/>
              <a:gd name="connsiteY211" fmla="*/ 2433506 h 4421563"/>
              <a:gd name="connsiteX212" fmla="*/ 14942 w 1740780"/>
              <a:gd name="connsiteY212" fmla="*/ 2353078 h 4421563"/>
              <a:gd name="connsiteX213" fmla="*/ 93 w 1740780"/>
              <a:gd name="connsiteY213" fmla="*/ 2280074 h 4421563"/>
              <a:gd name="connsiteX214" fmla="*/ 24840 w 1740780"/>
              <a:gd name="connsiteY214" fmla="*/ 2229342 h 4421563"/>
              <a:gd name="connsiteX215" fmla="*/ 55774 w 1740780"/>
              <a:gd name="connsiteY215" fmla="*/ 2215731 h 4421563"/>
              <a:gd name="connsiteX216" fmla="*/ 80521 w 1740780"/>
              <a:gd name="connsiteY216" fmla="*/ 2189747 h 4421563"/>
              <a:gd name="connsiteX217" fmla="*/ 102794 w 1740780"/>
              <a:gd name="connsiteY217" fmla="*/ 2174899 h 4421563"/>
              <a:gd name="connsiteX218" fmla="*/ 183222 w 1740780"/>
              <a:gd name="connsiteY218" fmla="*/ 2101895 h 4421563"/>
              <a:gd name="connsiteX219" fmla="*/ 272311 w 1740780"/>
              <a:gd name="connsiteY219" fmla="*/ 2028891 h 4421563"/>
              <a:gd name="connsiteX220" fmla="*/ 266124 w 1740780"/>
              <a:gd name="connsiteY220" fmla="*/ 1991770 h 4421563"/>
              <a:gd name="connsiteX221" fmla="*/ 350264 w 1740780"/>
              <a:gd name="connsiteY221" fmla="*/ 1844525 h 4421563"/>
              <a:gd name="connsiteX222" fmla="*/ 450490 w 1740780"/>
              <a:gd name="connsiteY222" fmla="*/ 1714603 h 4421563"/>
              <a:gd name="connsiteX223" fmla="*/ 457914 w 1740780"/>
              <a:gd name="connsiteY223" fmla="*/ 1702230 h 4421563"/>
              <a:gd name="connsiteX224" fmla="*/ 462863 w 1740780"/>
              <a:gd name="connsiteY224" fmla="*/ 1670059 h 4421563"/>
              <a:gd name="connsiteX225" fmla="*/ 456677 w 1740780"/>
              <a:gd name="connsiteY225" fmla="*/ 1571070 h 4421563"/>
              <a:gd name="connsiteX226" fmla="*/ 456677 w 1740780"/>
              <a:gd name="connsiteY226" fmla="*/ 1385467 h 4421563"/>
              <a:gd name="connsiteX227" fmla="*/ 461626 w 1740780"/>
              <a:gd name="connsiteY227" fmla="*/ 1314937 h 4421563"/>
              <a:gd name="connsiteX228" fmla="*/ 426980 w 1740780"/>
              <a:gd name="connsiteY228" fmla="*/ 1277817 h 4421563"/>
              <a:gd name="connsiteX229" fmla="*/ 386148 w 1740780"/>
              <a:gd name="connsiteY229" fmla="*/ 1241933 h 4421563"/>
              <a:gd name="connsiteX230" fmla="*/ 377486 w 1740780"/>
              <a:gd name="connsiteY230" fmla="*/ 1224610 h 4421563"/>
              <a:gd name="connsiteX231" fmla="*/ 407183 w 1740780"/>
              <a:gd name="connsiteY231" fmla="*/ 1139233 h 4421563"/>
              <a:gd name="connsiteX232" fmla="*/ 435642 w 1740780"/>
              <a:gd name="connsiteY232" fmla="*/ 1074891 h 4421563"/>
              <a:gd name="connsiteX233" fmla="*/ 445541 w 1740780"/>
              <a:gd name="connsiteY233" fmla="*/ 1016735 h 4421563"/>
              <a:gd name="connsiteX234" fmla="*/ 471525 w 1740780"/>
              <a:gd name="connsiteY234" fmla="*/ 962292 h 4421563"/>
              <a:gd name="connsiteX235" fmla="*/ 482661 w 1740780"/>
              <a:gd name="connsiteY235" fmla="*/ 940019 h 4421563"/>
              <a:gd name="connsiteX236" fmla="*/ 497509 w 1740780"/>
              <a:gd name="connsiteY236" fmla="*/ 926408 h 4421563"/>
              <a:gd name="connsiteX237" fmla="*/ 517307 w 1740780"/>
              <a:gd name="connsiteY237" fmla="*/ 906611 h 4421563"/>
              <a:gd name="connsiteX238" fmla="*/ 537105 w 1740780"/>
              <a:gd name="connsiteY238" fmla="*/ 899187 h 4421563"/>
              <a:gd name="connsiteX239" fmla="*/ 544529 w 1740780"/>
              <a:gd name="connsiteY239" fmla="*/ 889288 h 4421563"/>
              <a:gd name="connsiteX240" fmla="*/ 569276 w 1740780"/>
              <a:gd name="connsiteY240" fmla="*/ 883101 h 4421563"/>
              <a:gd name="connsiteX241" fmla="*/ 590311 w 1740780"/>
              <a:gd name="connsiteY241" fmla="*/ 863303 h 4421563"/>
              <a:gd name="connsiteX242" fmla="*/ 636094 w 1740780"/>
              <a:gd name="connsiteY242" fmla="*/ 863303 h 4421563"/>
              <a:gd name="connsiteX243" fmla="*/ 652180 w 1740780"/>
              <a:gd name="connsiteY243" fmla="*/ 867015 h 4421563"/>
              <a:gd name="connsiteX244" fmla="*/ 658366 w 1740780"/>
              <a:gd name="connsiteY244" fmla="*/ 862066 h 4421563"/>
              <a:gd name="connsiteX245" fmla="*/ 668265 w 1740780"/>
              <a:gd name="connsiteY245" fmla="*/ 854642 h 4421563"/>
              <a:gd name="connsiteX246" fmla="*/ 667028 w 1740780"/>
              <a:gd name="connsiteY246" fmla="*/ 724720 h 4421563"/>
              <a:gd name="connsiteX247" fmla="*/ 683113 w 1740780"/>
              <a:gd name="connsiteY247" fmla="*/ 566339 h 4421563"/>
              <a:gd name="connsiteX248" fmla="*/ 681876 w 1740780"/>
              <a:gd name="connsiteY248" fmla="*/ 480961 h 4421563"/>
              <a:gd name="connsiteX249" fmla="*/ 669502 w 1740780"/>
              <a:gd name="connsiteY249" fmla="*/ 525506 h 4421563"/>
              <a:gd name="connsiteX250" fmla="*/ 684351 w 1740780"/>
              <a:gd name="connsiteY250" fmla="*/ 453739 h 4421563"/>
              <a:gd name="connsiteX251" fmla="*/ 673215 w 1740780"/>
              <a:gd name="connsiteY251" fmla="*/ 420331 h 4421563"/>
              <a:gd name="connsiteX252" fmla="*/ 667028 w 1740780"/>
              <a:gd name="connsiteY252" fmla="*/ 373312 h 4421563"/>
              <a:gd name="connsiteX253" fmla="*/ 648467 w 1740780"/>
              <a:gd name="connsiteY253" fmla="*/ 188946 h 4421563"/>
              <a:gd name="connsiteX254" fmla="*/ 680639 w 1740780"/>
              <a:gd name="connsiteY254" fmla="*/ 89958 h 4421563"/>
              <a:gd name="connsiteX255" fmla="*/ 737557 w 1740780"/>
              <a:gd name="connsiteY255" fmla="*/ 39226 h 4421563"/>
              <a:gd name="connsiteX256" fmla="*/ 808086 w 1740780"/>
              <a:gd name="connsiteY256" fmla="*/ 24378 h 4421563"/>
              <a:gd name="connsiteX257" fmla="*/ 871191 w 1740780"/>
              <a:gd name="connsiteY257" fmla="*/ 868 h 442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740780" h="4421563">
                <a:moveTo>
                  <a:pt x="1133510" y="3611466"/>
                </a:moveTo>
                <a:cubicBezTo>
                  <a:pt x="1133510" y="3611466"/>
                  <a:pt x="1113712" y="3667147"/>
                  <a:pt x="1100101" y="3714166"/>
                </a:cubicBezTo>
                <a:cubicBezTo>
                  <a:pt x="1086491" y="3762423"/>
                  <a:pt x="1065456" y="3826765"/>
                  <a:pt x="1059269" y="3851512"/>
                </a:cubicBezTo>
                <a:cubicBezTo>
                  <a:pt x="1053082" y="3876259"/>
                  <a:pt x="1045658" y="3908430"/>
                  <a:pt x="1045658" y="3922041"/>
                </a:cubicBezTo>
                <a:cubicBezTo>
                  <a:pt x="1045658" y="3935652"/>
                  <a:pt x="1041946" y="3951738"/>
                  <a:pt x="1041946" y="3951738"/>
                </a:cubicBezTo>
                <a:cubicBezTo>
                  <a:pt x="1041946" y="3951738"/>
                  <a:pt x="1045658" y="3951738"/>
                  <a:pt x="1045658" y="3960399"/>
                </a:cubicBezTo>
                <a:cubicBezTo>
                  <a:pt x="1045658" y="3967823"/>
                  <a:pt x="1046895" y="3980197"/>
                  <a:pt x="1045658" y="3988858"/>
                </a:cubicBezTo>
                <a:cubicBezTo>
                  <a:pt x="1044421" y="3997520"/>
                  <a:pt x="1040708" y="4008656"/>
                  <a:pt x="1039471" y="4017317"/>
                </a:cubicBezTo>
                <a:cubicBezTo>
                  <a:pt x="1038234" y="4025979"/>
                  <a:pt x="1034522" y="4037115"/>
                  <a:pt x="1034522" y="4037115"/>
                </a:cubicBezTo>
                <a:cubicBezTo>
                  <a:pt x="1034522" y="4037115"/>
                  <a:pt x="1036996" y="4038352"/>
                  <a:pt x="1039471" y="4043302"/>
                </a:cubicBezTo>
                <a:cubicBezTo>
                  <a:pt x="1041946" y="4048251"/>
                  <a:pt x="1044421" y="4055675"/>
                  <a:pt x="1044421" y="4055675"/>
                </a:cubicBezTo>
                <a:cubicBezTo>
                  <a:pt x="1044421" y="4055675"/>
                  <a:pt x="1050607" y="4049489"/>
                  <a:pt x="1059269" y="4050726"/>
                </a:cubicBezTo>
                <a:cubicBezTo>
                  <a:pt x="1059269" y="4050726"/>
                  <a:pt x="1055557" y="4044539"/>
                  <a:pt x="1060506" y="4034641"/>
                </a:cubicBezTo>
                <a:cubicBezTo>
                  <a:pt x="1065456" y="4024741"/>
                  <a:pt x="1070405" y="4009893"/>
                  <a:pt x="1074117" y="4004944"/>
                </a:cubicBezTo>
                <a:cubicBezTo>
                  <a:pt x="1077829" y="3999994"/>
                  <a:pt x="1082778" y="3995045"/>
                  <a:pt x="1082778" y="3995045"/>
                </a:cubicBezTo>
                <a:cubicBezTo>
                  <a:pt x="1082778" y="3995045"/>
                  <a:pt x="1097627" y="3924516"/>
                  <a:pt x="1111238" y="3846563"/>
                </a:cubicBezTo>
                <a:cubicBezTo>
                  <a:pt x="1124848" y="3768610"/>
                  <a:pt x="1137222" y="3715403"/>
                  <a:pt x="1139697" y="3673333"/>
                </a:cubicBezTo>
                <a:cubicBezTo>
                  <a:pt x="1142171" y="3630026"/>
                  <a:pt x="1133510" y="3611466"/>
                  <a:pt x="1133510" y="3611466"/>
                </a:cubicBezTo>
                <a:close/>
                <a:moveTo>
                  <a:pt x="662078" y="1989296"/>
                </a:moveTo>
                <a:cubicBezTo>
                  <a:pt x="662078" y="1989296"/>
                  <a:pt x="659604" y="2005381"/>
                  <a:pt x="658366" y="2017755"/>
                </a:cubicBezTo>
                <a:cubicBezTo>
                  <a:pt x="657129" y="2028891"/>
                  <a:pt x="655892" y="2027654"/>
                  <a:pt x="655892" y="2027654"/>
                </a:cubicBezTo>
                <a:cubicBezTo>
                  <a:pt x="655892" y="2027654"/>
                  <a:pt x="658366" y="2030128"/>
                  <a:pt x="658366" y="2033840"/>
                </a:cubicBezTo>
                <a:lnTo>
                  <a:pt x="658366" y="2047451"/>
                </a:lnTo>
                <a:cubicBezTo>
                  <a:pt x="658366" y="2047451"/>
                  <a:pt x="662078" y="2047451"/>
                  <a:pt x="663316" y="2051163"/>
                </a:cubicBezTo>
                <a:cubicBezTo>
                  <a:pt x="664553" y="2054875"/>
                  <a:pt x="665790" y="2057350"/>
                  <a:pt x="665790" y="2057350"/>
                </a:cubicBezTo>
                <a:cubicBezTo>
                  <a:pt x="665790" y="2057350"/>
                  <a:pt x="668265" y="2022704"/>
                  <a:pt x="667028" y="2009093"/>
                </a:cubicBezTo>
                <a:cubicBezTo>
                  <a:pt x="667028" y="1996720"/>
                  <a:pt x="662078" y="1989296"/>
                  <a:pt x="662078" y="1989296"/>
                </a:cubicBezTo>
                <a:close/>
                <a:moveTo>
                  <a:pt x="668265" y="1898969"/>
                </a:moveTo>
                <a:cubicBezTo>
                  <a:pt x="654654" y="1900206"/>
                  <a:pt x="654654" y="1900206"/>
                  <a:pt x="648467" y="1902681"/>
                </a:cubicBezTo>
                <a:cubicBezTo>
                  <a:pt x="643518" y="1905156"/>
                  <a:pt x="637331" y="1906393"/>
                  <a:pt x="637331" y="1906393"/>
                </a:cubicBezTo>
                <a:cubicBezTo>
                  <a:pt x="637331" y="1906393"/>
                  <a:pt x="637331" y="1918767"/>
                  <a:pt x="641043" y="1922479"/>
                </a:cubicBezTo>
                <a:cubicBezTo>
                  <a:pt x="644755" y="1926191"/>
                  <a:pt x="654654" y="1926191"/>
                  <a:pt x="654654" y="1926191"/>
                </a:cubicBezTo>
                <a:cubicBezTo>
                  <a:pt x="654654" y="1926191"/>
                  <a:pt x="654654" y="1917529"/>
                  <a:pt x="664553" y="1917529"/>
                </a:cubicBezTo>
                <a:cubicBezTo>
                  <a:pt x="673215" y="1917529"/>
                  <a:pt x="679401" y="1924953"/>
                  <a:pt x="679401" y="1924953"/>
                </a:cubicBezTo>
                <a:lnTo>
                  <a:pt x="693012" y="1922479"/>
                </a:lnTo>
                <a:cubicBezTo>
                  <a:pt x="693012" y="1922479"/>
                  <a:pt x="691775" y="1916292"/>
                  <a:pt x="686825" y="1910105"/>
                </a:cubicBezTo>
                <a:cubicBezTo>
                  <a:pt x="681876" y="1903918"/>
                  <a:pt x="681876" y="1898969"/>
                  <a:pt x="668265" y="1898969"/>
                </a:cubicBezTo>
                <a:close/>
                <a:moveTo>
                  <a:pt x="556902" y="1736876"/>
                </a:moveTo>
                <a:cubicBezTo>
                  <a:pt x="545766" y="1738113"/>
                  <a:pt x="522256" y="1741825"/>
                  <a:pt x="519782" y="1744300"/>
                </a:cubicBezTo>
                <a:cubicBezTo>
                  <a:pt x="517307" y="1746775"/>
                  <a:pt x="517307" y="1750487"/>
                  <a:pt x="517307" y="1750487"/>
                </a:cubicBezTo>
                <a:cubicBezTo>
                  <a:pt x="517307" y="1750487"/>
                  <a:pt x="549478" y="1816066"/>
                  <a:pt x="568039" y="1872985"/>
                </a:cubicBezTo>
                <a:cubicBezTo>
                  <a:pt x="586599" y="1929903"/>
                  <a:pt x="594023" y="1960837"/>
                  <a:pt x="611346" y="2020229"/>
                </a:cubicBezTo>
                <a:cubicBezTo>
                  <a:pt x="628670" y="2079622"/>
                  <a:pt x="641043" y="2106844"/>
                  <a:pt x="641043" y="2106844"/>
                </a:cubicBezTo>
                <a:lnTo>
                  <a:pt x="650942" y="2105607"/>
                </a:lnTo>
                <a:cubicBezTo>
                  <a:pt x="650942" y="2105607"/>
                  <a:pt x="644755" y="2070961"/>
                  <a:pt x="645993" y="2066012"/>
                </a:cubicBezTo>
                <a:cubicBezTo>
                  <a:pt x="647230" y="2059825"/>
                  <a:pt x="649705" y="2057350"/>
                  <a:pt x="649705" y="2057350"/>
                </a:cubicBezTo>
                <a:cubicBezTo>
                  <a:pt x="649705" y="2057350"/>
                  <a:pt x="653417" y="1999194"/>
                  <a:pt x="654654" y="1973210"/>
                </a:cubicBezTo>
                <a:cubicBezTo>
                  <a:pt x="655892" y="1947226"/>
                  <a:pt x="655892" y="1931140"/>
                  <a:pt x="655892" y="1931140"/>
                </a:cubicBezTo>
                <a:cubicBezTo>
                  <a:pt x="655892" y="1931140"/>
                  <a:pt x="637331" y="1931140"/>
                  <a:pt x="633619" y="1917529"/>
                </a:cubicBezTo>
                <a:cubicBezTo>
                  <a:pt x="629907" y="1902681"/>
                  <a:pt x="636094" y="1898969"/>
                  <a:pt x="636094" y="1898969"/>
                </a:cubicBezTo>
                <a:cubicBezTo>
                  <a:pt x="636094" y="1898969"/>
                  <a:pt x="638569" y="1890307"/>
                  <a:pt x="637331" y="1881646"/>
                </a:cubicBezTo>
                <a:cubicBezTo>
                  <a:pt x="636094" y="1872985"/>
                  <a:pt x="644755" y="1866798"/>
                  <a:pt x="644755" y="1866798"/>
                </a:cubicBezTo>
                <a:cubicBezTo>
                  <a:pt x="644755" y="1866798"/>
                  <a:pt x="639806" y="1819778"/>
                  <a:pt x="636094" y="1797506"/>
                </a:cubicBezTo>
                <a:cubicBezTo>
                  <a:pt x="632382" y="1775234"/>
                  <a:pt x="632382" y="1748012"/>
                  <a:pt x="632382" y="1748012"/>
                </a:cubicBezTo>
                <a:lnTo>
                  <a:pt x="595260" y="1744300"/>
                </a:lnTo>
                <a:cubicBezTo>
                  <a:pt x="584124" y="1743062"/>
                  <a:pt x="569276" y="1735638"/>
                  <a:pt x="556902" y="1736876"/>
                </a:cubicBezTo>
                <a:close/>
                <a:moveTo>
                  <a:pt x="1462646" y="1309988"/>
                </a:moveTo>
                <a:lnTo>
                  <a:pt x="1460171" y="1360719"/>
                </a:lnTo>
                <a:cubicBezTo>
                  <a:pt x="1460171" y="1360719"/>
                  <a:pt x="1477494" y="1391654"/>
                  <a:pt x="1484918" y="1404028"/>
                </a:cubicBezTo>
                <a:cubicBezTo>
                  <a:pt x="1493580" y="1416401"/>
                  <a:pt x="1497292" y="1422588"/>
                  <a:pt x="1497292" y="1422588"/>
                </a:cubicBezTo>
                <a:cubicBezTo>
                  <a:pt x="1497292" y="1422588"/>
                  <a:pt x="1498529" y="1404028"/>
                  <a:pt x="1484918" y="1365669"/>
                </a:cubicBezTo>
                <a:cubicBezTo>
                  <a:pt x="1471307" y="1327311"/>
                  <a:pt x="1462646" y="1309988"/>
                  <a:pt x="1462646" y="1309988"/>
                </a:cubicBezTo>
                <a:close/>
                <a:moveTo>
                  <a:pt x="1138247" y="826131"/>
                </a:moveTo>
                <a:cubicBezTo>
                  <a:pt x="993785" y="848753"/>
                  <a:pt x="850117" y="867802"/>
                  <a:pt x="764392" y="885661"/>
                </a:cubicBezTo>
                <a:cubicBezTo>
                  <a:pt x="678667" y="903520"/>
                  <a:pt x="690572" y="906298"/>
                  <a:pt x="623896" y="933286"/>
                </a:cubicBezTo>
                <a:lnTo>
                  <a:pt x="785821" y="1566699"/>
                </a:lnTo>
                <a:cubicBezTo>
                  <a:pt x="859640" y="1546061"/>
                  <a:pt x="947747" y="1534949"/>
                  <a:pt x="976322" y="1492880"/>
                </a:cubicBezTo>
                <a:cubicBezTo>
                  <a:pt x="982126" y="1463115"/>
                  <a:pt x="992717" y="1456250"/>
                  <a:pt x="1003098" y="1444741"/>
                </a:cubicBezTo>
                <a:cubicBezTo>
                  <a:pt x="1013479" y="1433232"/>
                  <a:pt x="1021972" y="1431278"/>
                  <a:pt x="1038606" y="1423823"/>
                </a:cubicBezTo>
                <a:cubicBezTo>
                  <a:pt x="1055240" y="1416368"/>
                  <a:pt x="1081866" y="1409933"/>
                  <a:pt x="1102900" y="1400011"/>
                </a:cubicBezTo>
                <a:cubicBezTo>
                  <a:pt x="1123934" y="1390089"/>
                  <a:pt x="1143374" y="1371276"/>
                  <a:pt x="1164811" y="1364293"/>
                </a:cubicBezTo>
                <a:cubicBezTo>
                  <a:pt x="1186248" y="1357310"/>
                  <a:pt x="1209285" y="1360174"/>
                  <a:pt x="1231522" y="1358115"/>
                </a:cubicBezTo>
                <a:lnTo>
                  <a:pt x="1138247" y="826131"/>
                </a:lnTo>
                <a:close/>
                <a:moveTo>
                  <a:pt x="1112475" y="290409"/>
                </a:moveTo>
                <a:lnTo>
                  <a:pt x="1116187" y="305257"/>
                </a:lnTo>
                <a:cubicBezTo>
                  <a:pt x="1116187" y="305257"/>
                  <a:pt x="1118662" y="301545"/>
                  <a:pt x="1116187" y="295358"/>
                </a:cubicBezTo>
                <a:cubicBezTo>
                  <a:pt x="1113712" y="289172"/>
                  <a:pt x="1112475" y="289172"/>
                  <a:pt x="1112475" y="290409"/>
                </a:cubicBezTo>
                <a:close/>
                <a:moveTo>
                  <a:pt x="871191" y="868"/>
                </a:moveTo>
                <a:cubicBezTo>
                  <a:pt x="903362" y="-4081"/>
                  <a:pt x="931821" y="13242"/>
                  <a:pt x="949144" y="24378"/>
                </a:cubicBezTo>
                <a:cubicBezTo>
                  <a:pt x="967705" y="35514"/>
                  <a:pt x="991214" y="56549"/>
                  <a:pt x="999876" y="62736"/>
                </a:cubicBezTo>
                <a:cubicBezTo>
                  <a:pt x="1009775" y="67685"/>
                  <a:pt x="1032047" y="89958"/>
                  <a:pt x="1035759" y="99857"/>
                </a:cubicBezTo>
                <a:cubicBezTo>
                  <a:pt x="1039471" y="109755"/>
                  <a:pt x="1045658" y="118417"/>
                  <a:pt x="1045658" y="120892"/>
                </a:cubicBezTo>
                <a:cubicBezTo>
                  <a:pt x="1045658" y="123366"/>
                  <a:pt x="1086491" y="166674"/>
                  <a:pt x="1095152" y="185234"/>
                </a:cubicBezTo>
                <a:cubicBezTo>
                  <a:pt x="1101339" y="197607"/>
                  <a:pt x="1105051" y="211218"/>
                  <a:pt x="1106288" y="218642"/>
                </a:cubicBezTo>
                <a:cubicBezTo>
                  <a:pt x="1105051" y="209981"/>
                  <a:pt x="1100101" y="196370"/>
                  <a:pt x="1093915" y="187709"/>
                </a:cubicBezTo>
                <a:cubicBezTo>
                  <a:pt x="1108763" y="228541"/>
                  <a:pt x="1107526" y="248339"/>
                  <a:pt x="1107526" y="248339"/>
                </a:cubicBezTo>
                <a:cubicBezTo>
                  <a:pt x="1107526" y="248339"/>
                  <a:pt x="1103813" y="211218"/>
                  <a:pt x="1093915" y="198845"/>
                </a:cubicBezTo>
                <a:cubicBezTo>
                  <a:pt x="1080304" y="183997"/>
                  <a:pt x="1076592" y="183997"/>
                  <a:pt x="1076592" y="183997"/>
                </a:cubicBezTo>
                <a:lnTo>
                  <a:pt x="1097627" y="228541"/>
                </a:lnTo>
                <a:cubicBezTo>
                  <a:pt x="1102576" y="248339"/>
                  <a:pt x="1106288" y="264424"/>
                  <a:pt x="1110000" y="273086"/>
                </a:cubicBezTo>
                <a:cubicBezTo>
                  <a:pt x="1113712" y="282985"/>
                  <a:pt x="1129798" y="299070"/>
                  <a:pt x="1127323" y="306494"/>
                </a:cubicBezTo>
                <a:cubicBezTo>
                  <a:pt x="1124848" y="312681"/>
                  <a:pt x="1117424" y="316393"/>
                  <a:pt x="1117424" y="316393"/>
                </a:cubicBezTo>
                <a:cubicBezTo>
                  <a:pt x="1117424" y="316393"/>
                  <a:pt x="1116187" y="322580"/>
                  <a:pt x="1117424" y="333716"/>
                </a:cubicBezTo>
                <a:cubicBezTo>
                  <a:pt x="1118662" y="344852"/>
                  <a:pt x="1117424" y="354751"/>
                  <a:pt x="1117424" y="354751"/>
                </a:cubicBezTo>
                <a:cubicBezTo>
                  <a:pt x="1117424" y="354751"/>
                  <a:pt x="1132273" y="399296"/>
                  <a:pt x="1134747" y="438891"/>
                </a:cubicBezTo>
                <a:cubicBezTo>
                  <a:pt x="1137222" y="478487"/>
                  <a:pt x="1137222" y="536642"/>
                  <a:pt x="1158257" y="579950"/>
                </a:cubicBezTo>
                <a:cubicBezTo>
                  <a:pt x="1179292" y="623257"/>
                  <a:pt x="1201564" y="660377"/>
                  <a:pt x="1237448" y="692549"/>
                </a:cubicBezTo>
                <a:cubicBezTo>
                  <a:pt x="1273331" y="724720"/>
                  <a:pt x="1299315" y="737093"/>
                  <a:pt x="1299315" y="737093"/>
                </a:cubicBezTo>
                <a:cubicBezTo>
                  <a:pt x="1299315" y="737093"/>
                  <a:pt x="1320350" y="734619"/>
                  <a:pt x="1337673" y="737093"/>
                </a:cubicBezTo>
                <a:cubicBezTo>
                  <a:pt x="1354996" y="738331"/>
                  <a:pt x="1379743" y="749467"/>
                  <a:pt x="1379743" y="749467"/>
                </a:cubicBezTo>
                <a:cubicBezTo>
                  <a:pt x="1379743" y="749467"/>
                  <a:pt x="1388405" y="733381"/>
                  <a:pt x="1428000" y="738331"/>
                </a:cubicBezTo>
                <a:cubicBezTo>
                  <a:pt x="1467595" y="743280"/>
                  <a:pt x="1503479" y="751942"/>
                  <a:pt x="1550498" y="780401"/>
                </a:cubicBezTo>
                <a:cubicBezTo>
                  <a:pt x="1597517" y="807623"/>
                  <a:pt x="1614840" y="826183"/>
                  <a:pt x="1629689" y="833607"/>
                </a:cubicBezTo>
                <a:cubicBezTo>
                  <a:pt x="1644537" y="841031"/>
                  <a:pt x="1645774" y="842268"/>
                  <a:pt x="1642062" y="852167"/>
                </a:cubicBezTo>
                <a:cubicBezTo>
                  <a:pt x="1638350" y="862066"/>
                  <a:pt x="1612366" y="915272"/>
                  <a:pt x="1612366" y="915272"/>
                </a:cubicBezTo>
                <a:cubicBezTo>
                  <a:pt x="1612366" y="915272"/>
                  <a:pt x="1624739" y="922696"/>
                  <a:pt x="1634638" y="927646"/>
                </a:cubicBezTo>
                <a:cubicBezTo>
                  <a:pt x="1644537" y="932595"/>
                  <a:pt x="1649486" y="937545"/>
                  <a:pt x="1649486" y="949918"/>
                </a:cubicBezTo>
                <a:cubicBezTo>
                  <a:pt x="1649486" y="962292"/>
                  <a:pt x="1654436" y="977140"/>
                  <a:pt x="1637113" y="1010548"/>
                </a:cubicBezTo>
                <a:cubicBezTo>
                  <a:pt x="1621027" y="1043957"/>
                  <a:pt x="1603704" y="1069941"/>
                  <a:pt x="1603704" y="1069941"/>
                </a:cubicBezTo>
                <a:cubicBezTo>
                  <a:pt x="1603704" y="1069941"/>
                  <a:pt x="1625976" y="1167692"/>
                  <a:pt x="1637113" y="1227085"/>
                </a:cubicBezTo>
                <a:cubicBezTo>
                  <a:pt x="1648249" y="1286478"/>
                  <a:pt x="1653198" y="1343396"/>
                  <a:pt x="1674233" y="1426300"/>
                </a:cubicBezTo>
                <a:cubicBezTo>
                  <a:pt x="1695268" y="1510440"/>
                  <a:pt x="1697743" y="1522814"/>
                  <a:pt x="1697743" y="1543849"/>
                </a:cubicBezTo>
                <a:cubicBezTo>
                  <a:pt x="1697743" y="1564884"/>
                  <a:pt x="1696506" y="1574782"/>
                  <a:pt x="1681657" y="1595818"/>
                </a:cubicBezTo>
                <a:cubicBezTo>
                  <a:pt x="1668047" y="1616852"/>
                  <a:pt x="1655673" y="1625514"/>
                  <a:pt x="1644537" y="1629226"/>
                </a:cubicBezTo>
                <a:cubicBezTo>
                  <a:pt x="1633401" y="1632938"/>
                  <a:pt x="1622265" y="1627989"/>
                  <a:pt x="1618552" y="1630463"/>
                </a:cubicBezTo>
                <a:cubicBezTo>
                  <a:pt x="1614840" y="1632938"/>
                  <a:pt x="1595043" y="1636650"/>
                  <a:pt x="1586381" y="1639125"/>
                </a:cubicBezTo>
                <a:cubicBezTo>
                  <a:pt x="1577720" y="1642837"/>
                  <a:pt x="1560397" y="1645312"/>
                  <a:pt x="1560397" y="1645312"/>
                </a:cubicBezTo>
                <a:lnTo>
                  <a:pt x="1562872" y="1677483"/>
                </a:lnTo>
                <a:cubicBezTo>
                  <a:pt x="1562872" y="1677483"/>
                  <a:pt x="1602467" y="1682432"/>
                  <a:pt x="1601229" y="1705942"/>
                </a:cubicBezTo>
                <a:cubicBezTo>
                  <a:pt x="1599992" y="1729451"/>
                  <a:pt x="1588856" y="1731926"/>
                  <a:pt x="1582669" y="1736876"/>
                </a:cubicBezTo>
                <a:cubicBezTo>
                  <a:pt x="1576482" y="1743062"/>
                  <a:pt x="1564109" y="1745537"/>
                  <a:pt x="1564109" y="1745537"/>
                </a:cubicBezTo>
                <a:cubicBezTo>
                  <a:pt x="1564109" y="1745537"/>
                  <a:pt x="1562872" y="1760385"/>
                  <a:pt x="1561634" y="1766572"/>
                </a:cubicBezTo>
                <a:cubicBezTo>
                  <a:pt x="1560397" y="1772759"/>
                  <a:pt x="1555447" y="1775234"/>
                  <a:pt x="1543074" y="1777708"/>
                </a:cubicBezTo>
                <a:lnTo>
                  <a:pt x="1509665" y="1771522"/>
                </a:lnTo>
                <a:cubicBezTo>
                  <a:pt x="1509665" y="1771522"/>
                  <a:pt x="1505953" y="1775234"/>
                  <a:pt x="1502241" y="1777708"/>
                </a:cubicBezTo>
                <a:cubicBezTo>
                  <a:pt x="1498529" y="1780183"/>
                  <a:pt x="1488630" y="1786370"/>
                  <a:pt x="1488630" y="1786370"/>
                </a:cubicBezTo>
                <a:cubicBezTo>
                  <a:pt x="1488630" y="1786370"/>
                  <a:pt x="1535650" y="1838339"/>
                  <a:pt x="1551735" y="1864323"/>
                </a:cubicBezTo>
                <a:cubicBezTo>
                  <a:pt x="1567821" y="1890307"/>
                  <a:pt x="1576482" y="1912580"/>
                  <a:pt x="1582669" y="1979397"/>
                </a:cubicBezTo>
                <a:cubicBezTo>
                  <a:pt x="1588856" y="2046214"/>
                  <a:pt x="1582669" y="2079622"/>
                  <a:pt x="1582669" y="2079622"/>
                </a:cubicBezTo>
                <a:cubicBezTo>
                  <a:pt x="1582669" y="2079622"/>
                  <a:pt x="1590093" y="2110556"/>
                  <a:pt x="1592568" y="2119218"/>
                </a:cubicBezTo>
                <a:cubicBezTo>
                  <a:pt x="1595043" y="2127879"/>
                  <a:pt x="1604941" y="2153864"/>
                  <a:pt x="1607416" y="2163763"/>
                </a:cubicBezTo>
                <a:cubicBezTo>
                  <a:pt x="1609891" y="2173661"/>
                  <a:pt x="1608654" y="2190984"/>
                  <a:pt x="1609891" y="2197171"/>
                </a:cubicBezTo>
                <a:cubicBezTo>
                  <a:pt x="1612366" y="2204595"/>
                  <a:pt x="1618552" y="2210782"/>
                  <a:pt x="1621027" y="2219443"/>
                </a:cubicBezTo>
                <a:cubicBezTo>
                  <a:pt x="1623502" y="2228105"/>
                  <a:pt x="1628451" y="2254089"/>
                  <a:pt x="1633401" y="2267700"/>
                </a:cubicBezTo>
                <a:cubicBezTo>
                  <a:pt x="1638350" y="2280074"/>
                  <a:pt x="1648249" y="2293685"/>
                  <a:pt x="1653198" y="2319669"/>
                </a:cubicBezTo>
                <a:cubicBezTo>
                  <a:pt x="1658148" y="2345653"/>
                  <a:pt x="1663097" y="2366688"/>
                  <a:pt x="1664334" y="2374113"/>
                </a:cubicBezTo>
                <a:cubicBezTo>
                  <a:pt x="1665572" y="2381537"/>
                  <a:pt x="1680420" y="2408758"/>
                  <a:pt x="1687844" y="2438455"/>
                </a:cubicBezTo>
                <a:cubicBezTo>
                  <a:pt x="1695268" y="2468151"/>
                  <a:pt x="1701455" y="2495373"/>
                  <a:pt x="1702692" y="2500323"/>
                </a:cubicBezTo>
                <a:cubicBezTo>
                  <a:pt x="1703930" y="2505272"/>
                  <a:pt x="1708879" y="2517646"/>
                  <a:pt x="1710116" y="2528782"/>
                </a:cubicBezTo>
                <a:cubicBezTo>
                  <a:pt x="1711354" y="2539918"/>
                  <a:pt x="1712591" y="2569614"/>
                  <a:pt x="1712591" y="2569614"/>
                </a:cubicBezTo>
                <a:cubicBezTo>
                  <a:pt x="1712591" y="2569614"/>
                  <a:pt x="1728677" y="2605498"/>
                  <a:pt x="1736101" y="2643856"/>
                </a:cubicBezTo>
                <a:cubicBezTo>
                  <a:pt x="1743525" y="2683451"/>
                  <a:pt x="1742288" y="2687163"/>
                  <a:pt x="1731151" y="2690875"/>
                </a:cubicBezTo>
                <a:cubicBezTo>
                  <a:pt x="1723727" y="2695824"/>
                  <a:pt x="1694031" y="2704486"/>
                  <a:pt x="1629689" y="2720571"/>
                </a:cubicBezTo>
                <a:cubicBezTo>
                  <a:pt x="1565346" y="2736657"/>
                  <a:pt x="1492342" y="2747793"/>
                  <a:pt x="1492342" y="2747793"/>
                </a:cubicBezTo>
                <a:cubicBezTo>
                  <a:pt x="1492342" y="2747793"/>
                  <a:pt x="1472545" y="2850494"/>
                  <a:pt x="1468833" y="2906174"/>
                </a:cubicBezTo>
                <a:cubicBezTo>
                  <a:pt x="1465121" y="2961855"/>
                  <a:pt x="1447798" y="3024960"/>
                  <a:pt x="1450272" y="3086828"/>
                </a:cubicBezTo>
                <a:cubicBezTo>
                  <a:pt x="1452747" y="3147458"/>
                  <a:pt x="1453984" y="3185816"/>
                  <a:pt x="1456459" y="3201902"/>
                </a:cubicBezTo>
                <a:cubicBezTo>
                  <a:pt x="1460171" y="3217988"/>
                  <a:pt x="1462646" y="3239022"/>
                  <a:pt x="1462646" y="3273668"/>
                </a:cubicBezTo>
                <a:cubicBezTo>
                  <a:pt x="1462646" y="3308314"/>
                  <a:pt x="1456459" y="3355333"/>
                  <a:pt x="1439136" y="3443186"/>
                </a:cubicBezTo>
                <a:cubicBezTo>
                  <a:pt x="1421813" y="3531038"/>
                  <a:pt x="1402016" y="3587956"/>
                  <a:pt x="1373556" y="3674571"/>
                </a:cubicBezTo>
                <a:cubicBezTo>
                  <a:pt x="1345097" y="3761185"/>
                  <a:pt x="1305502" y="3851512"/>
                  <a:pt x="1273331" y="3923279"/>
                </a:cubicBezTo>
                <a:cubicBezTo>
                  <a:pt x="1241160" y="3995045"/>
                  <a:pt x="1227549" y="4030928"/>
                  <a:pt x="1227549" y="4030928"/>
                </a:cubicBezTo>
                <a:cubicBezTo>
                  <a:pt x="1227549" y="4030928"/>
                  <a:pt x="1232498" y="4035878"/>
                  <a:pt x="1232498" y="4048251"/>
                </a:cubicBezTo>
                <a:cubicBezTo>
                  <a:pt x="1232498" y="4060625"/>
                  <a:pt x="1226311" y="4094033"/>
                  <a:pt x="1226311" y="4094033"/>
                </a:cubicBezTo>
                <a:cubicBezTo>
                  <a:pt x="1226311" y="4094033"/>
                  <a:pt x="1246109" y="4101458"/>
                  <a:pt x="1263432" y="4126205"/>
                </a:cubicBezTo>
                <a:cubicBezTo>
                  <a:pt x="1279518" y="4150952"/>
                  <a:pt x="1286942" y="4178173"/>
                  <a:pt x="1288179" y="4189310"/>
                </a:cubicBezTo>
                <a:cubicBezTo>
                  <a:pt x="1289416" y="4201683"/>
                  <a:pt x="1286942" y="4202920"/>
                  <a:pt x="1284467" y="4204158"/>
                </a:cubicBezTo>
                <a:cubicBezTo>
                  <a:pt x="1281992" y="4205395"/>
                  <a:pt x="1274568" y="4207870"/>
                  <a:pt x="1274568" y="4207870"/>
                </a:cubicBezTo>
                <a:cubicBezTo>
                  <a:pt x="1274568" y="4207870"/>
                  <a:pt x="1289416" y="4227667"/>
                  <a:pt x="1295603" y="4238804"/>
                </a:cubicBezTo>
                <a:cubicBezTo>
                  <a:pt x="1301790" y="4248703"/>
                  <a:pt x="1315401" y="4295722"/>
                  <a:pt x="1315401" y="4295722"/>
                </a:cubicBezTo>
                <a:cubicBezTo>
                  <a:pt x="1315401" y="4295722"/>
                  <a:pt x="1320350" y="4310570"/>
                  <a:pt x="1315401" y="4353878"/>
                </a:cubicBezTo>
                <a:cubicBezTo>
                  <a:pt x="1310451" y="4397185"/>
                  <a:pt x="1305502" y="4405847"/>
                  <a:pt x="1290654" y="4410796"/>
                </a:cubicBezTo>
                <a:cubicBezTo>
                  <a:pt x="1275806" y="4415745"/>
                  <a:pt x="1220125" y="4413270"/>
                  <a:pt x="1168156" y="4418220"/>
                </a:cubicBezTo>
                <a:cubicBezTo>
                  <a:pt x="1116187" y="4423169"/>
                  <a:pt x="1095152" y="4423169"/>
                  <a:pt x="1079066" y="4414508"/>
                </a:cubicBezTo>
                <a:cubicBezTo>
                  <a:pt x="1062981" y="4405847"/>
                  <a:pt x="1056794" y="4395948"/>
                  <a:pt x="1054319" y="4378625"/>
                </a:cubicBezTo>
                <a:cubicBezTo>
                  <a:pt x="1050607" y="4361302"/>
                  <a:pt x="1043183" y="4340267"/>
                  <a:pt x="1043183" y="4340267"/>
                </a:cubicBezTo>
                <a:cubicBezTo>
                  <a:pt x="1043183" y="4340267"/>
                  <a:pt x="1039471" y="4358827"/>
                  <a:pt x="1028335" y="4378625"/>
                </a:cubicBezTo>
                <a:cubicBezTo>
                  <a:pt x="1018436" y="4397185"/>
                  <a:pt x="1003588" y="4405847"/>
                  <a:pt x="987502" y="4410796"/>
                </a:cubicBezTo>
                <a:cubicBezTo>
                  <a:pt x="971417" y="4415745"/>
                  <a:pt x="923160" y="4419457"/>
                  <a:pt x="871191" y="4412033"/>
                </a:cubicBezTo>
                <a:cubicBezTo>
                  <a:pt x="819222" y="4404609"/>
                  <a:pt x="803137" y="4392236"/>
                  <a:pt x="792000" y="4374913"/>
                </a:cubicBezTo>
                <a:cubicBezTo>
                  <a:pt x="780864" y="4356352"/>
                  <a:pt x="772203" y="4334080"/>
                  <a:pt x="773440" y="4300672"/>
                </a:cubicBezTo>
                <a:cubicBezTo>
                  <a:pt x="775915" y="4267263"/>
                  <a:pt x="788288" y="4242516"/>
                  <a:pt x="788288" y="4242516"/>
                </a:cubicBezTo>
                <a:lnTo>
                  <a:pt x="805611" y="4173224"/>
                </a:lnTo>
                <a:cubicBezTo>
                  <a:pt x="805611" y="4173224"/>
                  <a:pt x="794475" y="4153426"/>
                  <a:pt x="799425" y="4141053"/>
                </a:cubicBezTo>
                <a:cubicBezTo>
                  <a:pt x="804374" y="4128679"/>
                  <a:pt x="821697" y="4103932"/>
                  <a:pt x="821697" y="4103932"/>
                </a:cubicBezTo>
                <a:cubicBezTo>
                  <a:pt x="821697" y="4103932"/>
                  <a:pt x="816747" y="4081660"/>
                  <a:pt x="820460" y="4069286"/>
                </a:cubicBezTo>
                <a:cubicBezTo>
                  <a:pt x="824172" y="4056913"/>
                  <a:pt x="842732" y="4030928"/>
                  <a:pt x="850156" y="4022267"/>
                </a:cubicBezTo>
                <a:cubicBezTo>
                  <a:pt x="857580" y="4013605"/>
                  <a:pt x="866242" y="4002469"/>
                  <a:pt x="866242" y="4002469"/>
                </a:cubicBezTo>
                <a:cubicBezTo>
                  <a:pt x="866242" y="4002469"/>
                  <a:pt x="857580" y="3961636"/>
                  <a:pt x="863767" y="3940602"/>
                </a:cubicBezTo>
                <a:cubicBezTo>
                  <a:pt x="869954" y="3919566"/>
                  <a:pt x="879852" y="3904718"/>
                  <a:pt x="879852" y="3904718"/>
                </a:cubicBezTo>
                <a:cubicBezTo>
                  <a:pt x="879852" y="3904718"/>
                  <a:pt x="886039" y="3878734"/>
                  <a:pt x="882327" y="3842851"/>
                </a:cubicBezTo>
                <a:cubicBezTo>
                  <a:pt x="878615" y="3806967"/>
                  <a:pt x="867479" y="3763660"/>
                  <a:pt x="869954" y="3647349"/>
                </a:cubicBezTo>
                <a:cubicBezTo>
                  <a:pt x="872428" y="3531038"/>
                  <a:pt x="874903" y="3454322"/>
                  <a:pt x="892226" y="3381318"/>
                </a:cubicBezTo>
                <a:cubicBezTo>
                  <a:pt x="909549" y="3308314"/>
                  <a:pt x="936771" y="3255108"/>
                  <a:pt x="950382" y="3235310"/>
                </a:cubicBezTo>
                <a:cubicBezTo>
                  <a:pt x="963993" y="3215513"/>
                  <a:pt x="983790" y="3194478"/>
                  <a:pt x="982553" y="3166019"/>
                </a:cubicBezTo>
                <a:cubicBezTo>
                  <a:pt x="981316" y="3137559"/>
                  <a:pt x="975129" y="3091777"/>
                  <a:pt x="961518" y="3049707"/>
                </a:cubicBezTo>
                <a:cubicBezTo>
                  <a:pt x="947907" y="3007637"/>
                  <a:pt x="920685" y="2935871"/>
                  <a:pt x="895938" y="2870291"/>
                </a:cubicBezTo>
                <a:cubicBezTo>
                  <a:pt x="871191" y="2804711"/>
                  <a:pt x="857580" y="2773778"/>
                  <a:pt x="857580" y="2773778"/>
                </a:cubicBezTo>
                <a:cubicBezTo>
                  <a:pt x="857580" y="2773778"/>
                  <a:pt x="840257" y="2773778"/>
                  <a:pt x="829121" y="2775015"/>
                </a:cubicBezTo>
                <a:cubicBezTo>
                  <a:pt x="817985" y="2775015"/>
                  <a:pt x="816747" y="2768828"/>
                  <a:pt x="816747" y="2766353"/>
                </a:cubicBezTo>
                <a:cubicBezTo>
                  <a:pt x="817985" y="2762641"/>
                  <a:pt x="817985" y="2760167"/>
                  <a:pt x="817985" y="2760167"/>
                </a:cubicBezTo>
                <a:cubicBezTo>
                  <a:pt x="817985" y="2760167"/>
                  <a:pt x="810561" y="2756455"/>
                  <a:pt x="810561" y="2750268"/>
                </a:cubicBezTo>
                <a:cubicBezTo>
                  <a:pt x="810561" y="2744081"/>
                  <a:pt x="811798" y="2740369"/>
                  <a:pt x="811798" y="2740369"/>
                </a:cubicBezTo>
                <a:lnTo>
                  <a:pt x="808086" y="2731708"/>
                </a:lnTo>
                <a:cubicBezTo>
                  <a:pt x="808086" y="2731708"/>
                  <a:pt x="794475" y="2731708"/>
                  <a:pt x="788288" y="2734182"/>
                </a:cubicBezTo>
                <a:cubicBezTo>
                  <a:pt x="782102" y="2736657"/>
                  <a:pt x="772203" y="2740369"/>
                  <a:pt x="772203" y="2740369"/>
                </a:cubicBezTo>
                <a:cubicBezTo>
                  <a:pt x="772203" y="2740369"/>
                  <a:pt x="764779" y="2757692"/>
                  <a:pt x="759829" y="2766353"/>
                </a:cubicBezTo>
                <a:cubicBezTo>
                  <a:pt x="754880" y="2773778"/>
                  <a:pt x="748693" y="2783677"/>
                  <a:pt x="748693" y="2783677"/>
                </a:cubicBezTo>
                <a:cubicBezTo>
                  <a:pt x="748693" y="2783677"/>
                  <a:pt x="742506" y="2797287"/>
                  <a:pt x="736320" y="2814610"/>
                </a:cubicBezTo>
                <a:cubicBezTo>
                  <a:pt x="730133" y="2833171"/>
                  <a:pt x="716522" y="2857918"/>
                  <a:pt x="715285" y="2867816"/>
                </a:cubicBezTo>
                <a:cubicBezTo>
                  <a:pt x="712810" y="2877715"/>
                  <a:pt x="715285" y="2881427"/>
                  <a:pt x="712810" y="2885139"/>
                </a:cubicBezTo>
                <a:cubicBezTo>
                  <a:pt x="711572" y="2890089"/>
                  <a:pt x="707860" y="2893801"/>
                  <a:pt x="707860" y="2893801"/>
                </a:cubicBezTo>
                <a:cubicBezTo>
                  <a:pt x="707860" y="2893801"/>
                  <a:pt x="707860" y="2904937"/>
                  <a:pt x="706623" y="2911124"/>
                </a:cubicBezTo>
                <a:cubicBezTo>
                  <a:pt x="705386" y="2917310"/>
                  <a:pt x="704148" y="2918548"/>
                  <a:pt x="696724" y="2917310"/>
                </a:cubicBezTo>
                <a:cubicBezTo>
                  <a:pt x="689300" y="2917310"/>
                  <a:pt x="631145" y="2913599"/>
                  <a:pt x="558140" y="2907412"/>
                </a:cubicBezTo>
                <a:cubicBezTo>
                  <a:pt x="486373" y="2902462"/>
                  <a:pt x="429455" y="2888852"/>
                  <a:pt x="419556" y="2888852"/>
                </a:cubicBezTo>
                <a:cubicBezTo>
                  <a:pt x="409657" y="2888852"/>
                  <a:pt x="403470" y="2890089"/>
                  <a:pt x="392334" y="2883902"/>
                </a:cubicBezTo>
                <a:cubicBezTo>
                  <a:pt x="381198" y="2877715"/>
                  <a:pt x="379961" y="2869054"/>
                  <a:pt x="361401" y="2860392"/>
                </a:cubicBezTo>
                <a:cubicBezTo>
                  <a:pt x="342840" y="2851731"/>
                  <a:pt x="326755" y="2844307"/>
                  <a:pt x="320568" y="2838120"/>
                </a:cubicBezTo>
                <a:cubicBezTo>
                  <a:pt x="314381" y="2831933"/>
                  <a:pt x="294583" y="2797287"/>
                  <a:pt x="264887" y="2755217"/>
                </a:cubicBezTo>
                <a:cubicBezTo>
                  <a:pt x="235190" y="2713147"/>
                  <a:pt x="189408" y="2645093"/>
                  <a:pt x="153525" y="2584463"/>
                </a:cubicBezTo>
                <a:cubicBezTo>
                  <a:pt x="117642" y="2523832"/>
                  <a:pt x="82996" y="2468151"/>
                  <a:pt x="58249" y="2433506"/>
                </a:cubicBezTo>
                <a:cubicBezTo>
                  <a:pt x="33502" y="2397622"/>
                  <a:pt x="19891" y="2369163"/>
                  <a:pt x="14942" y="2353078"/>
                </a:cubicBezTo>
                <a:cubicBezTo>
                  <a:pt x="9992" y="2338229"/>
                  <a:pt x="1331" y="2312245"/>
                  <a:pt x="93" y="2280074"/>
                </a:cubicBezTo>
                <a:cubicBezTo>
                  <a:pt x="-1144" y="2247903"/>
                  <a:pt x="9992" y="2239241"/>
                  <a:pt x="24840" y="2229342"/>
                </a:cubicBezTo>
                <a:cubicBezTo>
                  <a:pt x="39689" y="2219443"/>
                  <a:pt x="55774" y="2215731"/>
                  <a:pt x="55774" y="2215731"/>
                </a:cubicBezTo>
                <a:cubicBezTo>
                  <a:pt x="55774" y="2215731"/>
                  <a:pt x="68148" y="2199646"/>
                  <a:pt x="80521" y="2189747"/>
                </a:cubicBezTo>
                <a:cubicBezTo>
                  <a:pt x="92895" y="2179848"/>
                  <a:pt x="102794" y="2174899"/>
                  <a:pt x="102794" y="2174899"/>
                </a:cubicBezTo>
                <a:cubicBezTo>
                  <a:pt x="102794" y="2174899"/>
                  <a:pt x="132490" y="2145202"/>
                  <a:pt x="183222" y="2101895"/>
                </a:cubicBezTo>
                <a:cubicBezTo>
                  <a:pt x="235190" y="2058587"/>
                  <a:pt x="272311" y="2028891"/>
                  <a:pt x="272311" y="2028891"/>
                </a:cubicBezTo>
                <a:cubicBezTo>
                  <a:pt x="272311" y="2028891"/>
                  <a:pt x="261175" y="2017755"/>
                  <a:pt x="266124" y="1991770"/>
                </a:cubicBezTo>
                <a:cubicBezTo>
                  <a:pt x="271074" y="1965786"/>
                  <a:pt x="302008" y="1912580"/>
                  <a:pt x="350264" y="1844525"/>
                </a:cubicBezTo>
                <a:cubicBezTo>
                  <a:pt x="398521" y="1776471"/>
                  <a:pt x="449253" y="1718315"/>
                  <a:pt x="450490" y="1714603"/>
                </a:cubicBezTo>
                <a:cubicBezTo>
                  <a:pt x="451727" y="1710891"/>
                  <a:pt x="457914" y="1702230"/>
                  <a:pt x="457914" y="1702230"/>
                </a:cubicBezTo>
                <a:lnTo>
                  <a:pt x="462863" y="1670059"/>
                </a:lnTo>
                <a:cubicBezTo>
                  <a:pt x="462863" y="1670059"/>
                  <a:pt x="460389" y="1621802"/>
                  <a:pt x="456677" y="1571070"/>
                </a:cubicBezTo>
                <a:cubicBezTo>
                  <a:pt x="454202" y="1520339"/>
                  <a:pt x="456677" y="1425063"/>
                  <a:pt x="456677" y="1385467"/>
                </a:cubicBezTo>
                <a:cubicBezTo>
                  <a:pt x="456677" y="1345871"/>
                  <a:pt x="461626" y="1314937"/>
                  <a:pt x="461626" y="1314937"/>
                </a:cubicBezTo>
                <a:cubicBezTo>
                  <a:pt x="461626" y="1314937"/>
                  <a:pt x="436879" y="1287715"/>
                  <a:pt x="426980" y="1277817"/>
                </a:cubicBezTo>
                <a:cubicBezTo>
                  <a:pt x="417081" y="1267918"/>
                  <a:pt x="394809" y="1248120"/>
                  <a:pt x="386148" y="1241933"/>
                </a:cubicBezTo>
                <a:cubicBezTo>
                  <a:pt x="377486" y="1235747"/>
                  <a:pt x="375011" y="1229560"/>
                  <a:pt x="377486" y="1224610"/>
                </a:cubicBezTo>
                <a:cubicBezTo>
                  <a:pt x="378723" y="1218424"/>
                  <a:pt x="398521" y="1166455"/>
                  <a:pt x="407183" y="1139233"/>
                </a:cubicBezTo>
                <a:cubicBezTo>
                  <a:pt x="415844" y="1112011"/>
                  <a:pt x="435642" y="1077365"/>
                  <a:pt x="435642" y="1074891"/>
                </a:cubicBezTo>
                <a:cubicBezTo>
                  <a:pt x="435642" y="1072416"/>
                  <a:pt x="435642" y="1042720"/>
                  <a:pt x="445541" y="1016735"/>
                </a:cubicBezTo>
                <a:cubicBezTo>
                  <a:pt x="455439" y="990751"/>
                  <a:pt x="469050" y="966004"/>
                  <a:pt x="471525" y="962292"/>
                </a:cubicBezTo>
                <a:cubicBezTo>
                  <a:pt x="474000" y="958580"/>
                  <a:pt x="477712" y="946206"/>
                  <a:pt x="482661" y="940019"/>
                </a:cubicBezTo>
                <a:cubicBezTo>
                  <a:pt x="487611" y="933832"/>
                  <a:pt x="497509" y="926408"/>
                  <a:pt x="497509" y="926408"/>
                </a:cubicBezTo>
                <a:cubicBezTo>
                  <a:pt x="497509" y="926408"/>
                  <a:pt x="507408" y="910323"/>
                  <a:pt x="517307" y="906611"/>
                </a:cubicBezTo>
                <a:cubicBezTo>
                  <a:pt x="527206" y="901661"/>
                  <a:pt x="537105" y="899187"/>
                  <a:pt x="537105" y="899187"/>
                </a:cubicBezTo>
                <a:cubicBezTo>
                  <a:pt x="537105" y="899187"/>
                  <a:pt x="535867" y="891762"/>
                  <a:pt x="544529" y="889288"/>
                </a:cubicBezTo>
                <a:cubicBezTo>
                  <a:pt x="553190" y="885576"/>
                  <a:pt x="569276" y="883101"/>
                  <a:pt x="569276" y="883101"/>
                </a:cubicBezTo>
                <a:cubicBezTo>
                  <a:pt x="569276" y="883101"/>
                  <a:pt x="577937" y="863303"/>
                  <a:pt x="590311" y="863303"/>
                </a:cubicBezTo>
                <a:lnTo>
                  <a:pt x="636094" y="863303"/>
                </a:lnTo>
                <a:cubicBezTo>
                  <a:pt x="643518" y="863303"/>
                  <a:pt x="652180" y="867015"/>
                  <a:pt x="652180" y="867015"/>
                </a:cubicBezTo>
                <a:cubicBezTo>
                  <a:pt x="652180" y="867015"/>
                  <a:pt x="655892" y="863303"/>
                  <a:pt x="658366" y="862066"/>
                </a:cubicBezTo>
                <a:cubicBezTo>
                  <a:pt x="660841" y="860829"/>
                  <a:pt x="668265" y="854642"/>
                  <a:pt x="668265" y="854642"/>
                </a:cubicBezTo>
                <a:cubicBezTo>
                  <a:pt x="668265" y="854642"/>
                  <a:pt x="663316" y="806385"/>
                  <a:pt x="667028" y="724720"/>
                </a:cubicBezTo>
                <a:cubicBezTo>
                  <a:pt x="670740" y="641817"/>
                  <a:pt x="681876" y="600985"/>
                  <a:pt x="683113" y="566339"/>
                </a:cubicBezTo>
                <a:cubicBezTo>
                  <a:pt x="685588" y="530455"/>
                  <a:pt x="681876" y="480961"/>
                  <a:pt x="681876" y="480961"/>
                </a:cubicBezTo>
                <a:lnTo>
                  <a:pt x="669502" y="525506"/>
                </a:lnTo>
                <a:lnTo>
                  <a:pt x="684351" y="453739"/>
                </a:lnTo>
                <a:cubicBezTo>
                  <a:pt x="684351" y="453739"/>
                  <a:pt x="675689" y="440129"/>
                  <a:pt x="673215" y="420331"/>
                </a:cubicBezTo>
                <a:cubicBezTo>
                  <a:pt x="670740" y="399296"/>
                  <a:pt x="665790" y="377024"/>
                  <a:pt x="667028" y="373312"/>
                </a:cubicBezTo>
                <a:cubicBezTo>
                  <a:pt x="668265" y="369599"/>
                  <a:pt x="636094" y="276798"/>
                  <a:pt x="648467" y="188946"/>
                </a:cubicBezTo>
                <a:cubicBezTo>
                  <a:pt x="654654" y="143164"/>
                  <a:pt x="665790" y="114705"/>
                  <a:pt x="680639" y="89958"/>
                </a:cubicBezTo>
                <a:cubicBezTo>
                  <a:pt x="695487" y="67685"/>
                  <a:pt x="712810" y="47888"/>
                  <a:pt x="737557" y="39226"/>
                </a:cubicBezTo>
                <a:cubicBezTo>
                  <a:pt x="792000" y="16954"/>
                  <a:pt x="808086" y="24378"/>
                  <a:pt x="808086" y="24378"/>
                </a:cubicBezTo>
                <a:cubicBezTo>
                  <a:pt x="808086" y="24378"/>
                  <a:pt x="837782" y="4580"/>
                  <a:pt x="871191" y="86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5" name="フリーフォーム: 図形 20">
            <a:extLst>
              <a:ext uri="{FF2B5EF4-FFF2-40B4-BE49-F238E27FC236}">
                <a16:creationId xmlns:a16="http://schemas.microsoft.com/office/drawing/2014/main" id="{5BE466A4-FD38-407B-84AE-BAF90A665850}"/>
              </a:ext>
            </a:extLst>
          </p:cNvPr>
          <p:cNvSpPr/>
          <p:nvPr userDrawn="1"/>
        </p:nvSpPr>
        <p:spPr>
          <a:xfrm>
            <a:off x="459951" y="2778130"/>
            <a:ext cx="1569021" cy="831690"/>
          </a:xfrm>
          <a:custGeom>
            <a:avLst/>
            <a:gdLst>
              <a:gd name="connsiteX0" fmla="*/ 1729732 w 4781640"/>
              <a:gd name="connsiteY0" fmla="*/ 2325555 h 2534600"/>
              <a:gd name="connsiteX1" fmla="*/ 1730936 w 4781640"/>
              <a:gd name="connsiteY1" fmla="*/ 2333779 h 2534600"/>
              <a:gd name="connsiteX2" fmla="*/ 1743431 w 4781640"/>
              <a:gd name="connsiteY2" fmla="*/ 2340621 h 2534600"/>
              <a:gd name="connsiteX3" fmla="*/ 1752976 w 4781640"/>
              <a:gd name="connsiteY3" fmla="*/ 2338213 h 2534600"/>
              <a:gd name="connsiteX4" fmla="*/ 1747001 w 4781640"/>
              <a:gd name="connsiteY4" fmla="*/ 2341811 h 2534600"/>
              <a:gd name="connsiteX5" fmla="*/ 1725580 w 4781640"/>
              <a:gd name="connsiteY5" fmla="*/ 2337051 h 2534600"/>
              <a:gd name="connsiteX6" fmla="*/ 1726473 w 4781640"/>
              <a:gd name="connsiteY6" fmla="*/ 2327531 h 2534600"/>
              <a:gd name="connsiteX7" fmla="*/ 2704616 w 4781640"/>
              <a:gd name="connsiteY7" fmla="*/ 2323440 h 2534600"/>
              <a:gd name="connsiteX8" fmla="*/ 2707375 w 4781640"/>
              <a:gd name="connsiteY8" fmla="*/ 2332291 h 2534600"/>
              <a:gd name="connsiteX9" fmla="*/ 2719424 w 4781640"/>
              <a:gd name="connsiteY9" fmla="*/ 2340175 h 2534600"/>
              <a:gd name="connsiteX10" fmla="*/ 2725580 w 4781640"/>
              <a:gd name="connsiteY10" fmla="*/ 2341250 h 2534600"/>
              <a:gd name="connsiteX11" fmla="*/ 2725226 w 4781640"/>
              <a:gd name="connsiteY11" fmla="*/ 2341811 h 2534600"/>
              <a:gd name="connsiteX12" fmla="*/ 2703805 w 4781640"/>
              <a:gd name="connsiteY12" fmla="*/ 2325150 h 2534600"/>
              <a:gd name="connsiteX13" fmla="*/ 2347979 w 4781640"/>
              <a:gd name="connsiteY13" fmla="*/ 2295399 h 2534600"/>
              <a:gd name="connsiteX14" fmla="*/ 2347979 w 4781640"/>
              <a:gd name="connsiteY14" fmla="*/ 2316820 h 2534600"/>
              <a:gd name="connsiteX15" fmla="*/ 2352739 w 4781640"/>
              <a:gd name="connsiteY15" fmla="*/ 2341811 h 2534600"/>
              <a:gd name="connsiteX16" fmla="*/ 2365830 w 4781640"/>
              <a:gd name="connsiteY16" fmla="*/ 2350141 h 2534600"/>
              <a:gd name="connsiteX17" fmla="*/ 2364640 w 4781640"/>
              <a:gd name="connsiteY17" fmla="*/ 2370372 h 2534600"/>
              <a:gd name="connsiteX18" fmla="*/ 2375350 w 4781640"/>
              <a:gd name="connsiteY18" fmla="*/ 2364422 h 2534600"/>
              <a:gd name="connsiteX19" fmla="*/ 2376540 w 4781640"/>
              <a:gd name="connsiteY19" fmla="*/ 2328721 h 2534600"/>
              <a:gd name="connsiteX20" fmla="*/ 2362260 w 4781640"/>
              <a:gd name="connsiteY20" fmla="*/ 2323960 h 2534600"/>
              <a:gd name="connsiteX21" fmla="*/ 2351549 w 4781640"/>
              <a:gd name="connsiteY21" fmla="*/ 2295399 h 2534600"/>
              <a:gd name="connsiteX22" fmla="*/ 2674054 w 4781640"/>
              <a:gd name="connsiteY22" fmla="*/ 2287069 h 2534600"/>
              <a:gd name="connsiteX23" fmla="*/ 2671674 w 4781640"/>
              <a:gd name="connsiteY23" fmla="*/ 2314440 h 2534600"/>
              <a:gd name="connsiteX24" fmla="*/ 2694285 w 4781640"/>
              <a:gd name="connsiteY24" fmla="*/ 2312060 h 2534600"/>
              <a:gd name="connsiteX25" fmla="*/ 2674054 w 4781640"/>
              <a:gd name="connsiteY25" fmla="*/ 2287069 h 2534600"/>
              <a:gd name="connsiteX26" fmla="*/ 1330481 w 4781640"/>
              <a:gd name="connsiteY26" fmla="*/ 2265648 h 2534600"/>
              <a:gd name="connsiteX27" fmla="*/ 1326911 w 4781640"/>
              <a:gd name="connsiteY27" fmla="*/ 2272788 h 2534600"/>
              <a:gd name="connsiteX28" fmla="*/ 1337622 w 4781640"/>
              <a:gd name="connsiteY28" fmla="*/ 2278738 h 2534600"/>
              <a:gd name="connsiteX29" fmla="*/ 1330481 w 4781640"/>
              <a:gd name="connsiteY29" fmla="*/ 2265648 h 2534600"/>
              <a:gd name="connsiteX30" fmla="*/ 2703805 w 4781640"/>
              <a:gd name="connsiteY30" fmla="*/ 2181154 h 2534600"/>
              <a:gd name="connsiteX31" fmla="*/ 2689525 w 4781640"/>
              <a:gd name="connsiteY31" fmla="*/ 2209715 h 2534600"/>
              <a:gd name="connsiteX32" fmla="*/ 2678814 w 4781640"/>
              <a:gd name="connsiteY32" fmla="*/ 2246607 h 2534600"/>
              <a:gd name="connsiteX33" fmla="*/ 2681194 w 4781640"/>
              <a:gd name="connsiteY33" fmla="*/ 2263268 h 2534600"/>
              <a:gd name="connsiteX34" fmla="*/ 2674054 w 4781640"/>
              <a:gd name="connsiteY34" fmla="*/ 2271598 h 2534600"/>
              <a:gd name="connsiteX35" fmla="*/ 2672864 w 4781640"/>
              <a:gd name="connsiteY35" fmla="*/ 2282308 h 2534600"/>
              <a:gd name="connsiteX36" fmla="*/ 2690715 w 4781640"/>
              <a:gd name="connsiteY36" fmla="*/ 2289449 h 2534600"/>
              <a:gd name="connsiteX37" fmla="*/ 2701425 w 4781640"/>
              <a:gd name="connsiteY37" fmla="*/ 2307300 h 2534600"/>
              <a:gd name="connsiteX38" fmla="*/ 2712136 w 4781640"/>
              <a:gd name="connsiteY38" fmla="*/ 2297779 h 2534600"/>
              <a:gd name="connsiteX39" fmla="*/ 2725226 w 4781640"/>
              <a:gd name="connsiteY39" fmla="*/ 2289449 h 2534600"/>
              <a:gd name="connsiteX40" fmla="*/ 2726416 w 4781640"/>
              <a:gd name="connsiteY40" fmla="*/ 2282308 h 2534600"/>
              <a:gd name="connsiteX41" fmla="*/ 2728796 w 4781640"/>
              <a:gd name="connsiteY41" fmla="*/ 2270408 h 2534600"/>
              <a:gd name="connsiteX42" fmla="*/ 2727606 w 4781640"/>
              <a:gd name="connsiteY42" fmla="*/ 2260887 h 2534600"/>
              <a:gd name="connsiteX43" fmla="*/ 2725226 w 4781640"/>
              <a:gd name="connsiteY43" fmla="*/ 2246607 h 2534600"/>
              <a:gd name="connsiteX44" fmla="*/ 2729986 w 4781640"/>
              <a:gd name="connsiteY44" fmla="*/ 2237086 h 2534600"/>
              <a:gd name="connsiteX45" fmla="*/ 2703805 w 4781640"/>
              <a:gd name="connsiteY45" fmla="*/ 2181154 h 2534600"/>
              <a:gd name="connsiteX46" fmla="*/ 1835065 w 4781640"/>
              <a:gd name="connsiteY46" fmla="*/ 1966944 h 2534600"/>
              <a:gd name="connsiteX47" fmla="*/ 1824355 w 4781640"/>
              <a:gd name="connsiteY47" fmla="*/ 1995505 h 2534600"/>
              <a:gd name="connsiteX48" fmla="*/ 1823165 w 4781640"/>
              <a:gd name="connsiteY48" fmla="*/ 2034777 h 2534600"/>
              <a:gd name="connsiteX49" fmla="*/ 1836256 w 4781640"/>
              <a:gd name="connsiteY49" fmla="*/ 1996695 h 2534600"/>
              <a:gd name="connsiteX50" fmla="*/ 1831495 w 4781640"/>
              <a:gd name="connsiteY50" fmla="*/ 1985985 h 2534600"/>
              <a:gd name="connsiteX51" fmla="*/ 1835065 w 4781640"/>
              <a:gd name="connsiteY51" fmla="*/ 1966944 h 2534600"/>
              <a:gd name="connsiteX52" fmla="*/ 2324178 w 4781640"/>
              <a:gd name="connsiteY52" fmla="*/ 1816997 h 2534600"/>
              <a:gd name="connsiteX53" fmla="*/ 2320608 w 4781640"/>
              <a:gd name="connsiteY53" fmla="*/ 1864599 h 2534600"/>
              <a:gd name="connsiteX54" fmla="*/ 2326558 w 4781640"/>
              <a:gd name="connsiteY54" fmla="*/ 1903871 h 2534600"/>
              <a:gd name="connsiteX55" fmla="*/ 2342029 w 4781640"/>
              <a:gd name="connsiteY55" fmla="*/ 2084759 h 2534600"/>
              <a:gd name="connsiteX56" fmla="*/ 2347979 w 4781640"/>
              <a:gd name="connsiteY56" fmla="*/ 2231136 h 2534600"/>
              <a:gd name="connsiteX57" fmla="*/ 2358689 w 4781640"/>
              <a:gd name="connsiteY57" fmla="*/ 2245417 h 2534600"/>
              <a:gd name="connsiteX58" fmla="*/ 2359880 w 4781640"/>
              <a:gd name="connsiteY58" fmla="*/ 2282308 h 2534600"/>
              <a:gd name="connsiteX59" fmla="*/ 2368210 w 4781640"/>
              <a:gd name="connsiteY59" fmla="*/ 2282308 h 2534600"/>
              <a:gd name="connsiteX60" fmla="*/ 2367020 w 4781640"/>
              <a:gd name="connsiteY60" fmla="*/ 2248987 h 2534600"/>
              <a:gd name="connsiteX61" fmla="*/ 2363450 w 4781640"/>
              <a:gd name="connsiteY61" fmla="*/ 2177583 h 2534600"/>
              <a:gd name="connsiteX62" fmla="*/ 2365830 w 4781640"/>
              <a:gd name="connsiteY62" fmla="*/ 2106180 h 2534600"/>
              <a:gd name="connsiteX63" fmla="*/ 2358689 w 4781640"/>
              <a:gd name="connsiteY63" fmla="*/ 1982414 h 2534600"/>
              <a:gd name="connsiteX64" fmla="*/ 2365830 w 4781640"/>
              <a:gd name="connsiteY64" fmla="*/ 1920532 h 2534600"/>
              <a:gd name="connsiteX65" fmla="*/ 2352739 w 4781640"/>
              <a:gd name="connsiteY65" fmla="*/ 1906251 h 2534600"/>
              <a:gd name="connsiteX66" fmla="*/ 2346789 w 4781640"/>
              <a:gd name="connsiteY66" fmla="*/ 1886020 h 2534600"/>
              <a:gd name="connsiteX67" fmla="*/ 2332508 w 4781640"/>
              <a:gd name="connsiteY67" fmla="*/ 1868169 h 2534600"/>
              <a:gd name="connsiteX68" fmla="*/ 2331318 w 4781640"/>
              <a:gd name="connsiteY68" fmla="*/ 1816997 h 2534600"/>
              <a:gd name="connsiteX69" fmla="*/ 2324178 w 4781640"/>
              <a:gd name="connsiteY69" fmla="*/ 1816997 h 2534600"/>
              <a:gd name="connsiteX70" fmla="*/ 1307870 w 4781640"/>
              <a:gd name="connsiteY70" fmla="*/ 1778915 h 2534600"/>
              <a:gd name="connsiteX71" fmla="*/ 1293590 w 4781640"/>
              <a:gd name="connsiteY71" fmla="*/ 1905061 h 2534600"/>
              <a:gd name="connsiteX72" fmla="*/ 1297160 w 4781640"/>
              <a:gd name="connsiteY72" fmla="*/ 1972894 h 2534600"/>
              <a:gd name="connsiteX73" fmla="*/ 1305490 w 4781640"/>
              <a:gd name="connsiteY73" fmla="*/ 1938383 h 2534600"/>
              <a:gd name="connsiteX74" fmla="*/ 1323341 w 4781640"/>
              <a:gd name="connsiteY74" fmla="*/ 1916961 h 2534600"/>
              <a:gd name="connsiteX75" fmla="*/ 1309060 w 4781640"/>
              <a:gd name="connsiteY75" fmla="*/ 1890780 h 2534600"/>
              <a:gd name="connsiteX76" fmla="*/ 1315011 w 4781640"/>
              <a:gd name="connsiteY76" fmla="*/ 1851508 h 2534600"/>
              <a:gd name="connsiteX77" fmla="*/ 1310250 w 4781640"/>
              <a:gd name="connsiteY77" fmla="*/ 1818187 h 2534600"/>
              <a:gd name="connsiteX78" fmla="*/ 1307870 w 4781640"/>
              <a:gd name="connsiteY78" fmla="*/ 1778915 h 2534600"/>
              <a:gd name="connsiteX79" fmla="*/ 2328938 w 4781640"/>
              <a:gd name="connsiteY79" fmla="*/ 1768205 h 2534600"/>
              <a:gd name="connsiteX80" fmla="*/ 2327748 w 4781640"/>
              <a:gd name="connsiteY80" fmla="*/ 1786055 h 2534600"/>
              <a:gd name="connsiteX81" fmla="*/ 2332508 w 4781640"/>
              <a:gd name="connsiteY81" fmla="*/ 1777725 h 2534600"/>
              <a:gd name="connsiteX82" fmla="*/ 2328938 w 4781640"/>
              <a:gd name="connsiteY82" fmla="*/ 1768205 h 2534600"/>
              <a:gd name="connsiteX83" fmla="*/ 2509826 w 4781640"/>
              <a:gd name="connsiteY83" fmla="*/ 1624208 h 2534600"/>
              <a:gd name="connsiteX84" fmla="*/ 2512207 w 4781640"/>
              <a:gd name="connsiteY84" fmla="*/ 1728933 h 2534600"/>
              <a:gd name="connsiteX85" fmla="*/ 2520537 w 4781640"/>
              <a:gd name="connsiteY85" fmla="*/ 1788436 h 2534600"/>
              <a:gd name="connsiteX86" fmla="*/ 2506256 w 4781640"/>
              <a:gd name="connsiteY86" fmla="*/ 1990745 h 2534600"/>
              <a:gd name="connsiteX87" fmla="*/ 2489595 w 4781640"/>
              <a:gd name="connsiteY87" fmla="*/ 2213285 h 2534600"/>
              <a:gd name="connsiteX88" fmla="*/ 2484835 w 4781640"/>
              <a:gd name="connsiteY88" fmla="*/ 2266838 h 2534600"/>
              <a:gd name="connsiteX89" fmla="*/ 2493166 w 4781640"/>
              <a:gd name="connsiteY89" fmla="*/ 2266838 h 2534600"/>
              <a:gd name="connsiteX90" fmla="*/ 2502686 w 4781640"/>
              <a:gd name="connsiteY90" fmla="*/ 2277548 h 2534600"/>
              <a:gd name="connsiteX91" fmla="*/ 2501496 w 4781640"/>
              <a:gd name="connsiteY91" fmla="*/ 2310870 h 2534600"/>
              <a:gd name="connsiteX92" fmla="*/ 2499116 w 4781640"/>
              <a:gd name="connsiteY92" fmla="*/ 2319200 h 2534600"/>
              <a:gd name="connsiteX93" fmla="*/ 2457464 w 4781640"/>
              <a:gd name="connsiteY93" fmla="*/ 2323960 h 2534600"/>
              <a:gd name="connsiteX94" fmla="*/ 2461034 w 4781640"/>
              <a:gd name="connsiteY94" fmla="*/ 2343001 h 2534600"/>
              <a:gd name="connsiteX95" fmla="*/ 2476505 w 4781640"/>
              <a:gd name="connsiteY95" fmla="*/ 2369182 h 2534600"/>
              <a:gd name="connsiteX96" fmla="*/ 2489595 w 4781640"/>
              <a:gd name="connsiteY96" fmla="*/ 2381083 h 2534600"/>
              <a:gd name="connsiteX97" fmla="*/ 2490786 w 4781640"/>
              <a:gd name="connsiteY97" fmla="*/ 2394174 h 2534600"/>
              <a:gd name="connsiteX98" fmla="*/ 2505066 w 4781640"/>
              <a:gd name="connsiteY98" fmla="*/ 2412024 h 2534600"/>
              <a:gd name="connsiteX99" fmla="*/ 2522917 w 4781640"/>
              <a:gd name="connsiteY99" fmla="*/ 2387033 h 2534600"/>
              <a:gd name="connsiteX100" fmla="*/ 2532437 w 4781640"/>
              <a:gd name="connsiteY100" fmla="*/ 2369182 h 2534600"/>
              <a:gd name="connsiteX101" fmla="*/ 2544338 w 4781640"/>
              <a:gd name="connsiteY101" fmla="*/ 2331101 h 2534600"/>
              <a:gd name="connsiteX102" fmla="*/ 2538388 w 4781640"/>
              <a:gd name="connsiteY102" fmla="*/ 2328721 h 2534600"/>
              <a:gd name="connsiteX103" fmla="*/ 2539578 w 4781640"/>
              <a:gd name="connsiteY103" fmla="*/ 2322770 h 2534600"/>
              <a:gd name="connsiteX104" fmla="*/ 2547908 w 4781640"/>
              <a:gd name="connsiteY104" fmla="*/ 2321580 h 2534600"/>
              <a:gd name="connsiteX105" fmla="*/ 2551478 w 4781640"/>
              <a:gd name="connsiteY105" fmla="*/ 2293019 h 2534600"/>
              <a:gd name="connsiteX106" fmla="*/ 2563379 w 4781640"/>
              <a:gd name="connsiteY106" fmla="*/ 2271598 h 2534600"/>
              <a:gd name="connsiteX107" fmla="*/ 2566949 w 4781640"/>
              <a:gd name="connsiteY107" fmla="*/ 2256127 h 2534600"/>
              <a:gd name="connsiteX108" fmla="*/ 2575279 w 4781640"/>
              <a:gd name="connsiteY108" fmla="*/ 2245417 h 2534600"/>
              <a:gd name="connsiteX109" fmla="*/ 2578850 w 4781640"/>
              <a:gd name="connsiteY109" fmla="*/ 2228756 h 2534600"/>
              <a:gd name="connsiteX110" fmla="*/ 2599080 w 4781640"/>
              <a:gd name="connsiteY110" fmla="*/ 2216855 h 2534600"/>
              <a:gd name="connsiteX111" fmla="*/ 2621692 w 4781640"/>
              <a:gd name="connsiteY111" fmla="*/ 2121651 h 2534600"/>
              <a:gd name="connsiteX112" fmla="*/ 2625262 w 4781640"/>
              <a:gd name="connsiteY112" fmla="*/ 2103800 h 2534600"/>
              <a:gd name="connsiteX113" fmla="*/ 2637162 w 4781640"/>
              <a:gd name="connsiteY113" fmla="*/ 1997885 h 2534600"/>
              <a:gd name="connsiteX114" fmla="*/ 2620501 w 4781640"/>
              <a:gd name="connsiteY114" fmla="*/ 1924102 h 2534600"/>
              <a:gd name="connsiteX115" fmla="*/ 2615741 w 4781640"/>
              <a:gd name="connsiteY115" fmla="*/ 1783675 h 2534600"/>
              <a:gd name="connsiteX116" fmla="*/ 2576469 w 4781640"/>
              <a:gd name="connsiteY116" fmla="*/ 1625398 h 2534600"/>
              <a:gd name="connsiteX117" fmla="*/ 1827925 w 4781640"/>
              <a:gd name="connsiteY117" fmla="*/ 1559945 h 2534600"/>
              <a:gd name="connsiteX118" fmla="*/ 1819595 w 4781640"/>
              <a:gd name="connsiteY118" fmla="*/ 1561135 h 2534600"/>
              <a:gd name="connsiteX119" fmla="*/ 1821975 w 4781640"/>
              <a:gd name="connsiteY119" fmla="*/ 1603977 h 2534600"/>
              <a:gd name="connsiteX120" fmla="*/ 1824355 w 4781640"/>
              <a:gd name="connsiteY120" fmla="*/ 1714652 h 2534600"/>
              <a:gd name="connsiteX121" fmla="*/ 1830305 w 4781640"/>
              <a:gd name="connsiteY121" fmla="*/ 1761064 h 2534600"/>
              <a:gd name="connsiteX122" fmla="*/ 1832685 w 4781640"/>
              <a:gd name="connsiteY122" fmla="*/ 1665860 h 2534600"/>
              <a:gd name="connsiteX123" fmla="*/ 1827925 w 4781640"/>
              <a:gd name="connsiteY123" fmla="*/ 1559945 h 2534600"/>
              <a:gd name="connsiteX124" fmla="*/ 322505 w 4781640"/>
              <a:gd name="connsiteY124" fmla="*/ 1556375 h 2534600"/>
              <a:gd name="connsiteX125" fmla="*/ 314175 w 4781640"/>
              <a:gd name="connsiteY125" fmla="*/ 1617068 h 2534600"/>
              <a:gd name="connsiteX126" fmla="*/ 287994 w 4781640"/>
              <a:gd name="connsiteY126" fmla="*/ 1750354 h 2534600"/>
              <a:gd name="connsiteX127" fmla="*/ 265383 w 4781640"/>
              <a:gd name="connsiteY127" fmla="*/ 1861029 h 2534600"/>
              <a:gd name="connsiteX128" fmla="*/ 255862 w 4781640"/>
              <a:gd name="connsiteY128" fmla="*/ 1905061 h 2534600"/>
              <a:gd name="connsiteX129" fmla="*/ 258242 w 4781640"/>
              <a:gd name="connsiteY129" fmla="*/ 1972894 h 2534600"/>
              <a:gd name="connsiteX130" fmla="*/ 245152 w 4781640"/>
              <a:gd name="connsiteY130" fmla="*/ 2131171 h 2534600"/>
              <a:gd name="connsiteX131" fmla="*/ 246342 w 4781640"/>
              <a:gd name="connsiteY131" fmla="*/ 2154972 h 2534600"/>
              <a:gd name="connsiteX132" fmla="*/ 272523 w 4781640"/>
              <a:gd name="connsiteY132" fmla="*/ 2081189 h 2534600"/>
              <a:gd name="connsiteX133" fmla="*/ 315365 w 4781640"/>
              <a:gd name="connsiteY133" fmla="*/ 1982414 h 2534600"/>
              <a:gd name="connsiteX134" fmla="*/ 343926 w 4781640"/>
              <a:gd name="connsiteY134" fmla="*/ 1936002 h 2534600"/>
              <a:gd name="connsiteX135" fmla="*/ 349876 w 4781640"/>
              <a:gd name="connsiteY135" fmla="*/ 1919342 h 2534600"/>
              <a:gd name="connsiteX136" fmla="*/ 364157 w 4781640"/>
              <a:gd name="connsiteY136" fmla="*/ 1888400 h 2534600"/>
              <a:gd name="connsiteX137" fmla="*/ 366537 w 4781640"/>
              <a:gd name="connsiteY137" fmla="*/ 1869359 h 2534600"/>
              <a:gd name="connsiteX138" fmla="*/ 378438 w 4781640"/>
              <a:gd name="connsiteY138" fmla="*/ 1832468 h 2534600"/>
              <a:gd name="connsiteX139" fmla="*/ 374868 w 4781640"/>
              <a:gd name="connsiteY139" fmla="*/ 1813427 h 2534600"/>
              <a:gd name="connsiteX140" fmla="*/ 372487 w 4781640"/>
              <a:gd name="connsiteY140" fmla="*/ 1783675 h 2534600"/>
              <a:gd name="connsiteX141" fmla="*/ 348686 w 4781640"/>
              <a:gd name="connsiteY141" fmla="*/ 1693231 h 2534600"/>
              <a:gd name="connsiteX142" fmla="*/ 335596 w 4781640"/>
              <a:gd name="connsiteY142" fmla="*/ 1586126 h 2534600"/>
              <a:gd name="connsiteX143" fmla="*/ 322505 w 4781640"/>
              <a:gd name="connsiteY143" fmla="*/ 1556375 h 2534600"/>
              <a:gd name="connsiteX144" fmla="*/ 90445 w 4781640"/>
              <a:gd name="connsiteY144" fmla="*/ 1432609 h 2534600"/>
              <a:gd name="connsiteX145" fmla="*/ 82114 w 4781640"/>
              <a:gd name="connsiteY145" fmla="*/ 1433799 h 2534600"/>
              <a:gd name="connsiteX146" fmla="*/ 80924 w 4781640"/>
              <a:gd name="connsiteY146" fmla="*/ 1450460 h 2534600"/>
              <a:gd name="connsiteX147" fmla="*/ 91635 w 4781640"/>
              <a:gd name="connsiteY147" fmla="*/ 1456410 h 2534600"/>
              <a:gd name="connsiteX148" fmla="*/ 796147 w 4781640"/>
              <a:gd name="connsiteY148" fmla="*/ 1168417 h 2534600"/>
              <a:gd name="connsiteX149" fmla="*/ 785436 w 4781640"/>
              <a:gd name="connsiteY149" fmla="*/ 1186268 h 2534600"/>
              <a:gd name="connsiteX150" fmla="*/ 780676 w 4781640"/>
              <a:gd name="connsiteY150" fmla="*/ 1206499 h 2534600"/>
              <a:gd name="connsiteX151" fmla="*/ 793767 w 4781640"/>
              <a:gd name="connsiteY151" fmla="*/ 1194598 h 2534600"/>
              <a:gd name="connsiteX152" fmla="*/ 1123412 w 4781640"/>
              <a:gd name="connsiteY152" fmla="*/ 1077973 h 2534600"/>
              <a:gd name="connsiteX153" fmla="*/ 1115081 w 4781640"/>
              <a:gd name="connsiteY153" fmla="*/ 1095824 h 2534600"/>
              <a:gd name="connsiteX154" fmla="*/ 1109131 w 4781640"/>
              <a:gd name="connsiteY154" fmla="*/ 1110104 h 2534600"/>
              <a:gd name="connsiteX155" fmla="*/ 1119842 w 4781640"/>
              <a:gd name="connsiteY155" fmla="*/ 1131525 h 2534600"/>
              <a:gd name="connsiteX156" fmla="*/ 1107941 w 4781640"/>
              <a:gd name="connsiteY156" fmla="*/ 1138666 h 2534600"/>
              <a:gd name="connsiteX157" fmla="*/ 1101991 w 4781640"/>
              <a:gd name="connsiteY157" fmla="*/ 1148186 h 2534600"/>
              <a:gd name="connsiteX158" fmla="*/ 1096041 w 4781640"/>
              <a:gd name="connsiteY158" fmla="*/ 1158897 h 2534600"/>
              <a:gd name="connsiteX159" fmla="*/ 1100801 w 4781640"/>
              <a:gd name="connsiteY159" fmla="*/ 1173177 h 2534600"/>
              <a:gd name="connsiteX160" fmla="*/ 1107941 w 4781640"/>
              <a:gd name="connsiteY160" fmla="*/ 1186268 h 2534600"/>
              <a:gd name="connsiteX161" fmla="*/ 1115081 w 4781640"/>
              <a:gd name="connsiteY161" fmla="*/ 1198168 h 2534600"/>
              <a:gd name="connsiteX162" fmla="*/ 1136502 w 4781640"/>
              <a:gd name="connsiteY162" fmla="*/ 1082733 h 2534600"/>
              <a:gd name="connsiteX163" fmla="*/ 1155543 w 4781640"/>
              <a:gd name="connsiteY163" fmla="*/ 973248 h 2534600"/>
              <a:gd name="connsiteX164" fmla="*/ 1150783 w 4781640"/>
              <a:gd name="connsiteY164" fmla="*/ 982769 h 2534600"/>
              <a:gd name="connsiteX165" fmla="*/ 1155543 w 4781640"/>
              <a:gd name="connsiteY165" fmla="*/ 997049 h 2534600"/>
              <a:gd name="connsiteX166" fmla="*/ 1167444 w 4781640"/>
              <a:gd name="connsiteY166" fmla="*/ 978008 h 2534600"/>
              <a:gd name="connsiteX167" fmla="*/ 2989418 w 4781640"/>
              <a:gd name="connsiteY167" fmla="*/ 926836 h 2534600"/>
              <a:gd name="connsiteX168" fmla="*/ 2996559 w 4781640"/>
              <a:gd name="connsiteY168" fmla="*/ 1016090 h 2534600"/>
              <a:gd name="connsiteX169" fmla="*/ 3015600 w 4781640"/>
              <a:gd name="connsiteY169" fmla="*/ 983959 h 2534600"/>
              <a:gd name="connsiteX170" fmla="*/ 3016790 w 4781640"/>
              <a:gd name="connsiteY170" fmla="*/ 967298 h 2534600"/>
              <a:gd name="connsiteX171" fmla="*/ 2989418 w 4781640"/>
              <a:gd name="connsiteY171" fmla="*/ 926836 h 2534600"/>
              <a:gd name="connsiteX172" fmla="*/ 1981442 w 4781640"/>
              <a:gd name="connsiteY172" fmla="*/ 716196 h 2534600"/>
              <a:gd name="connsiteX173" fmla="*/ 1992153 w 4781640"/>
              <a:gd name="connsiteY173" fmla="*/ 773319 h 2534600"/>
              <a:gd name="connsiteX174" fmla="*/ 2005243 w 4781640"/>
              <a:gd name="connsiteY174" fmla="*/ 811401 h 2534600"/>
              <a:gd name="connsiteX175" fmla="*/ 2017144 w 4781640"/>
              <a:gd name="connsiteY175" fmla="*/ 795930 h 2534600"/>
              <a:gd name="connsiteX176" fmla="*/ 2007623 w 4781640"/>
              <a:gd name="connsiteY176" fmla="*/ 767369 h 2534600"/>
              <a:gd name="connsiteX177" fmla="*/ 1990963 w 4781640"/>
              <a:gd name="connsiteY177" fmla="*/ 736427 h 2534600"/>
              <a:gd name="connsiteX178" fmla="*/ 2005243 w 4781640"/>
              <a:gd name="connsiteY178" fmla="*/ 781649 h 2534600"/>
              <a:gd name="connsiteX179" fmla="*/ 1988583 w 4781640"/>
              <a:gd name="connsiteY179" fmla="*/ 736427 h 2534600"/>
              <a:gd name="connsiteX180" fmla="*/ 1981442 w 4781640"/>
              <a:gd name="connsiteY180" fmla="*/ 716196 h 2534600"/>
              <a:gd name="connsiteX181" fmla="*/ 2827571 w 4781640"/>
              <a:gd name="connsiteY181" fmla="*/ 616232 h 2534600"/>
              <a:gd name="connsiteX182" fmla="*/ 2829951 w 4781640"/>
              <a:gd name="connsiteY182" fmla="*/ 628132 h 2534600"/>
              <a:gd name="connsiteX183" fmla="*/ 2840662 w 4781640"/>
              <a:gd name="connsiteY183" fmla="*/ 623372 h 2534600"/>
              <a:gd name="connsiteX184" fmla="*/ 2840662 w 4781640"/>
              <a:gd name="connsiteY184" fmla="*/ 573390 h 2534600"/>
              <a:gd name="connsiteX185" fmla="*/ 2848992 w 4781640"/>
              <a:gd name="connsiteY185" fmla="*/ 596001 h 2534600"/>
              <a:gd name="connsiteX186" fmla="*/ 2863273 w 4781640"/>
              <a:gd name="connsiteY186" fmla="*/ 585290 h 2534600"/>
              <a:gd name="connsiteX187" fmla="*/ 2630022 w 4781640"/>
              <a:gd name="connsiteY187" fmla="*/ 569820 h 2534600"/>
              <a:gd name="connsiteX188" fmla="*/ 2632402 w 4781640"/>
              <a:gd name="connsiteY188" fmla="*/ 640033 h 2534600"/>
              <a:gd name="connsiteX189" fmla="*/ 2670484 w 4781640"/>
              <a:gd name="connsiteY189" fmla="*/ 679305 h 2534600"/>
              <a:gd name="connsiteX190" fmla="*/ 2678814 w 4781640"/>
              <a:gd name="connsiteY190" fmla="*/ 662644 h 2534600"/>
              <a:gd name="connsiteX191" fmla="*/ 2652633 w 4781640"/>
              <a:gd name="connsiteY191" fmla="*/ 631702 h 2534600"/>
              <a:gd name="connsiteX192" fmla="*/ 2630022 w 4781640"/>
              <a:gd name="connsiteY192" fmla="*/ 569820 h 2534600"/>
              <a:gd name="connsiteX193" fmla="*/ 2603841 w 4781640"/>
              <a:gd name="connsiteY193" fmla="*/ 537688 h 2534600"/>
              <a:gd name="connsiteX194" fmla="*/ 2565759 w 4781640"/>
              <a:gd name="connsiteY194" fmla="*/ 606711 h 2534600"/>
              <a:gd name="connsiteX195" fmla="*/ 2582420 w 4781640"/>
              <a:gd name="connsiteY195" fmla="*/ 642413 h 2534600"/>
              <a:gd name="connsiteX196" fmla="*/ 2601461 w 4781640"/>
              <a:gd name="connsiteY196" fmla="*/ 644793 h 2534600"/>
              <a:gd name="connsiteX197" fmla="*/ 2627642 w 4781640"/>
              <a:gd name="connsiteY197" fmla="*/ 649553 h 2534600"/>
              <a:gd name="connsiteX198" fmla="*/ 2602651 w 4781640"/>
              <a:gd name="connsiteY198" fmla="*/ 603141 h 2534600"/>
              <a:gd name="connsiteX199" fmla="*/ 2603841 w 4781640"/>
              <a:gd name="connsiteY199" fmla="*/ 537688 h 2534600"/>
              <a:gd name="connsiteX200" fmla="*/ 2214693 w 4781640"/>
              <a:gd name="connsiteY200" fmla="*/ 302057 h 2534600"/>
              <a:gd name="connsiteX201" fmla="*/ 2216265 w 4781640"/>
              <a:gd name="connsiteY201" fmla="*/ 302950 h 2534600"/>
              <a:gd name="connsiteX202" fmla="*/ 2213111 w 4781640"/>
              <a:gd name="connsiteY202" fmla="*/ 302735 h 2534600"/>
              <a:gd name="connsiteX203" fmla="*/ 3693931 w 4781640"/>
              <a:gd name="connsiteY203" fmla="*/ 275876 h 2534600"/>
              <a:gd name="connsiteX204" fmla="*/ 3686790 w 4781640"/>
              <a:gd name="connsiteY204" fmla="*/ 292537 h 2534600"/>
              <a:gd name="connsiteX205" fmla="*/ 3673700 w 4781640"/>
              <a:gd name="connsiteY205" fmla="*/ 306817 h 2534600"/>
              <a:gd name="connsiteX206" fmla="*/ 3689170 w 4781640"/>
              <a:gd name="connsiteY206" fmla="*/ 298487 h 2534600"/>
              <a:gd name="connsiteX207" fmla="*/ 3693931 w 4781640"/>
              <a:gd name="connsiteY207" fmla="*/ 275876 h 2534600"/>
              <a:gd name="connsiteX208" fmla="*/ 3686790 w 4781640"/>
              <a:gd name="connsiteY208" fmla="*/ 275876 h 2534600"/>
              <a:gd name="connsiteX209" fmla="*/ 3676080 w 4781640"/>
              <a:gd name="connsiteY209" fmla="*/ 285396 h 2534600"/>
              <a:gd name="connsiteX210" fmla="*/ 3671320 w 4781640"/>
              <a:gd name="connsiteY210" fmla="*/ 296107 h 2534600"/>
              <a:gd name="connsiteX211" fmla="*/ 3680840 w 4781640"/>
              <a:gd name="connsiteY211" fmla="*/ 288967 h 2534600"/>
              <a:gd name="connsiteX212" fmla="*/ 3686790 w 4781640"/>
              <a:gd name="connsiteY212" fmla="*/ 275876 h 2534600"/>
              <a:gd name="connsiteX213" fmla="*/ 3069728 w 4781640"/>
              <a:gd name="connsiteY213" fmla="*/ 564 h 2534600"/>
              <a:gd name="connsiteX214" fmla="*/ 3103663 w 4781640"/>
              <a:gd name="connsiteY214" fmla="*/ 2163 h 2534600"/>
              <a:gd name="connsiteX215" fmla="*/ 3204818 w 4781640"/>
              <a:gd name="connsiteY215" fmla="*/ 77137 h 2534600"/>
              <a:gd name="connsiteX216" fmla="*/ 3226239 w 4781640"/>
              <a:gd name="connsiteY216" fmla="*/ 116409 h 2534600"/>
              <a:gd name="connsiteX217" fmla="*/ 3215529 w 4781640"/>
              <a:gd name="connsiteY217" fmla="*/ 106888 h 2534600"/>
              <a:gd name="connsiteX218" fmla="*/ 3215529 w 4781640"/>
              <a:gd name="connsiteY218" fmla="*/ 115219 h 2534600"/>
              <a:gd name="connsiteX219" fmla="*/ 3226239 w 4781640"/>
              <a:gd name="connsiteY219" fmla="*/ 133069 h 2534600"/>
              <a:gd name="connsiteX220" fmla="*/ 3217909 w 4781640"/>
              <a:gd name="connsiteY220" fmla="*/ 125929 h 2534600"/>
              <a:gd name="connsiteX221" fmla="*/ 3219099 w 4781640"/>
              <a:gd name="connsiteY221" fmla="*/ 136640 h 2534600"/>
              <a:gd name="connsiteX222" fmla="*/ 3227429 w 4781640"/>
              <a:gd name="connsiteY222" fmla="*/ 152110 h 2534600"/>
              <a:gd name="connsiteX223" fmla="*/ 3220289 w 4781640"/>
              <a:gd name="connsiteY223" fmla="*/ 149730 h 2534600"/>
              <a:gd name="connsiteX224" fmla="*/ 3232190 w 4781640"/>
              <a:gd name="connsiteY224" fmla="*/ 162821 h 2534600"/>
              <a:gd name="connsiteX225" fmla="*/ 3239330 w 4781640"/>
              <a:gd name="connsiteY225" fmla="*/ 168771 h 2534600"/>
              <a:gd name="connsiteX226" fmla="*/ 3227429 w 4781640"/>
              <a:gd name="connsiteY226" fmla="*/ 166391 h 2534600"/>
              <a:gd name="connsiteX227" fmla="*/ 3236950 w 4781640"/>
              <a:gd name="connsiteY227" fmla="*/ 174721 h 2534600"/>
              <a:gd name="connsiteX228" fmla="*/ 3227429 w 4781640"/>
              <a:gd name="connsiteY228" fmla="*/ 172341 h 2534600"/>
              <a:gd name="connsiteX229" fmla="*/ 3233380 w 4781640"/>
              <a:gd name="connsiteY229" fmla="*/ 184242 h 2534600"/>
              <a:gd name="connsiteX230" fmla="*/ 3226239 w 4781640"/>
              <a:gd name="connsiteY230" fmla="*/ 179482 h 2534600"/>
              <a:gd name="connsiteX231" fmla="*/ 3238140 w 4781640"/>
              <a:gd name="connsiteY231" fmla="*/ 202093 h 2534600"/>
              <a:gd name="connsiteX232" fmla="*/ 3230999 w 4781640"/>
              <a:gd name="connsiteY232" fmla="*/ 194952 h 2534600"/>
              <a:gd name="connsiteX233" fmla="*/ 3238140 w 4781640"/>
              <a:gd name="connsiteY233" fmla="*/ 211613 h 2534600"/>
              <a:gd name="connsiteX234" fmla="*/ 3238140 w 4781640"/>
              <a:gd name="connsiteY234" fmla="*/ 234224 h 2534600"/>
              <a:gd name="connsiteX235" fmla="*/ 3236950 w 4781640"/>
              <a:gd name="connsiteY235" fmla="*/ 218753 h 2534600"/>
              <a:gd name="connsiteX236" fmla="*/ 3235760 w 4781640"/>
              <a:gd name="connsiteY236" fmla="*/ 209233 h 2534600"/>
              <a:gd name="connsiteX237" fmla="*/ 3233380 w 4781640"/>
              <a:gd name="connsiteY237" fmla="*/ 219943 h 2534600"/>
              <a:gd name="connsiteX238" fmla="*/ 3233380 w 4781640"/>
              <a:gd name="connsiteY238" fmla="*/ 230654 h 2534600"/>
              <a:gd name="connsiteX239" fmla="*/ 3229809 w 4781640"/>
              <a:gd name="connsiteY239" fmla="*/ 223514 h 2534600"/>
              <a:gd name="connsiteX240" fmla="*/ 3226239 w 4781640"/>
              <a:gd name="connsiteY240" fmla="*/ 233034 h 2534600"/>
              <a:gd name="connsiteX241" fmla="*/ 3232190 w 4781640"/>
              <a:gd name="connsiteY241" fmla="*/ 258025 h 2534600"/>
              <a:gd name="connsiteX242" fmla="*/ 3272651 w 4781640"/>
              <a:gd name="connsiteY242" fmla="*/ 297297 h 2534600"/>
              <a:gd name="connsiteX243" fmla="*/ 3304783 w 4781640"/>
              <a:gd name="connsiteY243" fmla="*/ 305627 h 2534600"/>
              <a:gd name="connsiteX244" fmla="*/ 3317873 w 4781640"/>
              <a:gd name="connsiteY244" fmla="*/ 296107 h 2534600"/>
              <a:gd name="connsiteX245" fmla="*/ 3328584 w 4781640"/>
              <a:gd name="connsiteY245" fmla="*/ 294917 h 2534600"/>
              <a:gd name="connsiteX246" fmla="*/ 3342864 w 4781640"/>
              <a:gd name="connsiteY246" fmla="*/ 288967 h 2534600"/>
              <a:gd name="connsiteX247" fmla="*/ 3397607 w 4781640"/>
              <a:gd name="connsiteY247" fmla="*/ 274686 h 2534600"/>
              <a:gd name="connsiteX248" fmla="*/ 3414268 w 4781640"/>
              <a:gd name="connsiteY248" fmla="*/ 265166 h 2534600"/>
              <a:gd name="connsiteX249" fmla="*/ 3411888 w 4781640"/>
              <a:gd name="connsiteY249" fmla="*/ 217563 h 2534600"/>
              <a:gd name="connsiteX250" fmla="*/ 3419028 w 4781640"/>
              <a:gd name="connsiteY250" fmla="*/ 156871 h 2534600"/>
              <a:gd name="connsiteX251" fmla="*/ 3451160 w 4781640"/>
              <a:gd name="connsiteY251" fmla="*/ 114029 h 2534600"/>
              <a:gd name="connsiteX252" fmla="*/ 3486861 w 4781640"/>
              <a:gd name="connsiteY252" fmla="*/ 89037 h 2534600"/>
              <a:gd name="connsiteX253" fmla="*/ 3499952 w 4781640"/>
              <a:gd name="connsiteY253" fmla="*/ 85467 h 2534600"/>
              <a:gd name="connsiteX254" fmla="*/ 3527323 w 4781640"/>
              <a:gd name="connsiteY254" fmla="*/ 79517 h 2534600"/>
              <a:gd name="connsiteX255" fmla="*/ 3599916 w 4781640"/>
              <a:gd name="connsiteY255" fmla="*/ 90228 h 2534600"/>
              <a:gd name="connsiteX256" fmla="*/ 3660609 w 4781640"/>
              <a:gd name="connsiteY256" fmla="*/ 131879 h 2534600"/>
              <a:gd name="connsiteX257" fmla="*/ 3679650 w 4781640"/>
              <a:gd name="connsiteY257" fmla="*/ 148540 h 2534600"/>
              <a:gd name="connsiteX258" fmla="*/ 3687980 w 4781640"/>
              <a:gd name="connsiteY258" fmla="*/ 158061 h 2534600"/>
              <a:gd name="connsiteX259" fmla="*/ 3690361 w 4781640"/>
              <a:gd name="connsiteY259" fmla="*/ 166391 h 2534600"/>
              <a:gd name="connsiteX260" fmla="*/ 3689170 w 4781640"/>
              <a:gd name="connsiteY260" fmla="*/ 177102 h 2534600"/>
              <a:gd name="connsiteX261" fmla="*/ 3689170 w 4781640"/>
              <a:gd name="connsiteY261" fmla="*/ 189002 h 2534600"/>
              <a:gd name="connsiteX262" fmla="*/ 3687980 w 4781640"/>
              <a:gd name="connsiteY262" fmla="*/ 200903 h 2534600"/>
              <a:gd name="connsiteX263" fmla="*/ 3683220 w 4781640"/>
              <a:gd name="connsiteY263" fmla="*/ 209233 h 2534600"/>
              <a:gd name="connsiteX264" fmla="*/ 3687980 w 4781640"/>
              <a:gd name="connsiteY264" fmla="*/ 231844 h 2534600"/>
              <a:gd name="connsiteX265" fmla="*/ 3684410 w 4781640"/>
              <a:gd name="connsiteY265" fmla="*/ 255645 h 2534600"/>
              <a:gd name="connsiteX266" fmla="*/ 3695121 w 4781640"/>
              <a:gd name="connsiteY266" fmla="*/ 292537 h 2534600"/>
              <a:gd name="connsiteX267" fmla="*/ 3671320 w 4781640"/>
              <a:gd name="connsiteY267" fmla="*/ 315148 h 2534600"/>
              <a:gd name="connsiteX268" fmla="*/ 3664179 w 4781640"/>
              <a:gd name="connsiteY268" fmla="*/ 329429 h 2534600"/>
              <a:gd name="connsiteX269" fmla="*/ 3645138 w 4781640"/>
              <a:gd name="connsiteY269" fmla="*/ 346089 h 2534600"/>
              <a:gd name="connsiteX270" fmla="*/ 3701071 w 4781640"/>
              <a:gd name="connsiteY270" fmla="*/ 380601 h 2534600"/>
              <a:gd name="connsiteX271" fmla="*/ 3732012 w 4781640"/>
              <a:gd name="connsiteY271" fmla="*/ 405592 h 2534600"/>
              <a:gd name="connsiteX272" fmla="*/ 3803416 w 4781640"/>
              <a:gd name="connsiteY272" fmla="*/ 398452 h 2534600"/>
              <a:gd name="connsiteX273" fmla="*/ 3836737 w 4781640"/>
              <a:gd name="connsiteY273" fmla="*/ 390121 h 2534600"/>
              <a:gd name="connsiteX274" fmla="*/ 3859348 w 4781640"/>
              <a:gd name="connsiteY274" fmla="*/ 403212 h 2534600"/>
              <a:gd name="connsiteX275" fmla="*/ 3867679 w 4781640"/>
              <a:gd name="connsiteY275" fmla="*/ 416303 h 2534600"/>
              <a:gd name="connsiteX276" fmla="*/ 3892670 w 4781640"/>
              <a:gd name="connsiteY276" fmla="*/ 456764 h 2534600"/>
              <a:gd name="connsiteX277" fmla="*/ 3886720 w 4781640"/>
              <a:gd name="connsiteY277" fmla="*/ 532928 h 2534600"/>
              <a:gd name="connsiteX278" fmla="*/ 3899810 w 4781640"/>
              <a:gd name="connsiteY278" fmla="*/ 586480 h 2534600"/>
              <a:gd name="connsiteX279" fmla="*/ 3896240 w 4781640"/>
              <a:gd name="connsiteY279" fmla="*/ 630512 h 2534600"/>
              <a:gd name="connsiteX280" fmla="*/ 3895050 w 4781640"/>
              <a:gd name="connsiteY280" fmla="*/ 650743 h 2534600"/>
              <a:gd name="connsiteX281" fmla="*/ 3896240 w 4781640"/>
              <a:gd name="connsiteY281" fmla="*/ 666214 h 2534600"/>
              <a:gd name="connsiteX282" fmla="*/ 3933132 w 4781640"/>
              <a:gd name="connsiteY282" fmla="*/ 709056 h 2534600"/>
              <a:gd name="connsiteX283" fmla="*/ 3956933 w 4781640"/>
              <a:gd name="connsiteY283" fmla="*/ 719766 h 2534600"/>
              <a:gd name="connsiteX284" fmla="*/ 3954552 w 4781640"/>
              <a:gd name="connsiteY284" fmla="*/ 743568 h 2534600"/>
              <a:gd name="connsiteX285" fmla="*/ 3991444 w 4781640"/>
              <a:gd name="connsiteY285" fmla="*/ 799500 h 2534600"/>
              <a:gd name="connsiteX286" fmla="*/ 3997394 w 4781640"/>
              <a:gd name="connsiteY286" fmla="*/ 799500 h 2534600"/>
              <a:gd name="connsiteX287" fmla="*/ 3995015 w 4781640"/>
              <a:gd name="connsiteY287" fmla="*/ 807831 h 2534600"/>
              <a:gd name="connsiteX288" fmla="*/ 4010485 w 4781640"/>
              <a:gd name="connsiteY288" fmla="*/ 823301 h 2534600"/>
              <a:gd name="connsiteX289" fmla="*/ 4016435 w 4781640"/>
              <a:gd name="connsiteY289" fmla="*/ 843532 h 2534600"/>
              <a:gd name="connsiteX290" fmla="*/ 4048567 w 4781640"/>
              <a:gd name="connsiteY290" fmla="*/ 855433 h 2534600"/>
              <a:gd name="connsiteX291" fmla="*/ 4059277 w 4781640"/>
              <a:gd name="connsiteY291" fmla="*/ 868523 h 2534600"/>
              <a:gd name="connsiteX292" fmla="*/ 4069988 w 4781640"/>
              <a:gd name="connsiteY292" fmla="*/ 879234 h 2534600"/>
              <a:gd name="connsiteX293" fmla="*/ 4067608 w 4781640"/>
              <a:gd name="connsiteY293" fmla="*/ 895895 h 2534600"/>
              <a:gd name="connsiteX294" fmla="*/ 4078318 w 4781640"/>
              <a:gd name="connsiteY294" fmla="*/ 930406 h 2534600"/>
              <a:gd name="connsiteX295" fmla="*/ 4092599 w 4781640"/>
              <a:gd name="connsiteY295" fmla="*/ 966108 h 2534600"/>
              <a:gd name="connsiteX296" fmla="*/ 4121160 w 4781640"/>
              <a:gd name="connsiteY296" fmla="*/ 1047032 h 2534600"/>
              <a:gd name="connsiteX297" fmla="*/ 4116400 w 4781640"/>
              <a:gd name="connsiteY297" fmla="*/ 1118435 h 2534600"/>
              <a:gd name="connsiteX298" fmla="*/ 4109259 w 4781640"/>
              <a:gd name="connsiteY298" fmla="*/ 1155326 h 2534600"/>
              <a:gd name="connsiteX299" fmla="*/ 4086649 w 4781640"/>
              <a:gd name="connsiteY299" fmla="*/ 1202929 h 2534600"/>
              <a:gd name="connsiteX300" fmla="*/ 4074748 w 4781640"/>
              <a:gd name="connsiteY300" fmla="*/ 1227920 h 2534600"/>
              <a:gd name="connsiteX301" fmla="*/ 4058087 w 4781640"/>
              <a:gd name="connsiteY301" fmla="*/ 1335025 h 2534600"/>
              <a:gd name="connsiteX302" fmla="*/ 4031906 w 4781640"/>
              <a:gd name="connsiteY302" fmla="*/ 1407618 h 2534600"/>
              <a:gd name="connsiteX303" fmla="*/ 4037856 w 4781640"/>
              <a:gd name="connsiteY303" fmla="*/ 1451650 h 2534600"/>
              <a:gd name="connsiteX304" fmla="*/ 4025956 w 4781640"/>
              <a:gd name="connsiteY304" fmla="*/ 1512343 h 2534600"/>
              <a:gd name="connsiteX305" fmla="*/ 4005725 w 4781640"/>
              <a:gd name="connsiteY305" fmla="*/ 1533764 h 2534600"/>
              <a:gd name="connsiteX306" fmla="*/ 4009295 w 4781640"/>
              <a:gd name="connsiteY306" fmla="*/ 1573036 h 2534600"/>
              <a:gd name="connsiteX307" fmla="*/ 4018816 w 4781640"/>
              <a:gd name="connsiteY307" fmla="*/ 1601597 h 2534600"/>
              <a:gd name="connsiteX308" fmla="*/ 4018816 w 4781640"/>
              <a:gd name="connsiteY308" fmla="*/ 1632538 h 2534600"/>
              <a:gd name="connsiteX309" fmla="*/ 4041427 w 4781640"/>
              <a:gd name="connsiteY309" fmla="*/ 1651579 h 2534600"/>
              <a:gd name="connsiteX310" fmla="*/ 4058087 w 4781640"/>
              <a:gd name="connsiteY310" fmla="*/ 1676570 h 2534600"/>
              <a:gd name="connsiteX311" fmla="*/ 4077128 w 4781640"/>
              <a:gd name="connsiteY311" fmla="*/ 1686091 h 2534600"/>
              <a:gd name="connsiteX312" fmla="*/ 4109259 w 4781640"/>
              <a:gd name="connsiteY312" fmla="*/ 1718222 h 2534600"/>
              <a:gd name="connsiteX313" fmla="*/ 4180663 w 4781640"/>
              <a:gd name="connsiteY313" fmla="*/ 1777725 h 2534600"/>
              <a:gd name="connsiteX314" fmla="*/ 4300858 w 4781640"/>
              <a:gd name="connsiteY314" fmla="*/ 1900301 h 2534600"/>
              <a:gd name="connsiteX315" fmla="*/ 4305619 w 4781640"/>
              <a:gd name="connsiteY315" fmla="*/ 1913391 h 2534600"/>
              <a:gd name="connsiteX316" fmla="*/ 4378212 w 4781640"/>
              <a:gd name="connsiteY316" fmla="*/ 1996695 h 2534600"/>
              <a:gd name="connsiteX317" fmla="*/ 4451996 w 4781640"/>
              <a:gd name="connsiteY317" fmla="*/ 2070478 h 2534600"/>
              <a:gd name="connsiteX318" fmla="*/ 4476987 w 4781640"/>
              <a:gd name="connsiteY318" fmla="*/ 2079999 h 2534600"/>
              <a:gd name="connsiteX319" fmla="*/ 4481747 w 4781640"/>
              <a:gd name="connsiteY319" fmla="*/ 2062148 h 2534600"/>
              <a:gd name="connsiteX320" fmla="*/ 4568621 w 4781640"/>
              <a:gd name="connsiteY320" fmla="*/ 2065718 h 2534600"/>
              <a:gd name="connsiteX321" fmla="*/ 4603132 w 4781640"/>
              <a:gd name="connsiteY321" fmla="*/ 2087139 h 2534600"/>
              <a:gd name="connsiteX322" fmla="*/ 4613843 w 4781640"/>
              <a:gd name="connsiteY322" fmla="*/ 2091900 h 2534600"/>
              <a:gd name="connsiteX323" fmla="*/ 4635264 w 4781640"/>
              <a:gd name="connsiteY323" fmla="*/ 2107370 h 2534600"/>
              <a:gd name="connsiteX324" fmla="*/ 4645974 w 4781640"/>
              <a:gd name="connsiteY324" fmla="*/ 2102610 h 2534600"/>
              <a:gd name="connsiteX325" fmla="*/ 4760220 w 4781640"/>
              <a:gd name="connsiteY325" fmla="*/ 2170443 h 2534600"/>
              <a:gd name="connsiteX326" fmla="*/ 4769740 w 4781640"/>
              <a:gd name="connsiteY326" fmla="*/ 2187104 h 2534600"/>
              <a:gd name="connsiteX327" fmla="*/ 4781640 w 4781640"/>
              <a:gd name="connsiteY327" fmla="*/ 2200195 h 2534600"/>
              <a:gd name="connsiteX328" fmla="*/ 4759029 w 4781640"/>
              <a:gd name="connsiteY328" fmla="*/ 2251367 h 2534600"/>
              <a:gd name="connsiteX329" fmla="*/ 4745939 w 4781640"/>
              <a:gd name="connsiteY329" fmla="*/ 2250177 h 2534600"/>
              <a:gd name="connsiteX330" fmla="*/ 4699527 w 4781640"/>
              <a:gd name="connsiteY330" fmla="*/ 2359662 h 2534600"/>
              <a:gd name="connsiteX331" fmla="*/ 4644784 w 4781640"/>
              <a:gd name="connsiteY331" fmla="*/ 2466767 h 2534600"/>
              <a:gd name="connsiteX332" fmla="*/ 4591232 w 4781640"/>
              <a:gd name="connsiteY332" fmla="*/ 2520319 h 2534600"/>
              <a:gd name="connsiteX333" fmla="*/ 4566241 w 4781640"/>
              <a:gd name="connsiteY333" fmla="*/ 2526270 h 2534600"/>
              <a:gd name="connsiteX334" fmla="*/ 4537679 w 4781640"/>
              <a:gd name="connsiteY334" fmla="*/ 2510799 h 2534600"/>
              <a:gd name="connsiteX335" fmla="*/ 4538869 w 4781640"/>
              <a:gd name="connsiteY335" fmla="*/ 2492948 h 2534600"/>
              <a:gd name="connsiteX336" fmla="*/ 4525779 w 4781640"/>
              <a:gd name="connsiteY336" fmla="*/ 2477477 h 2534600"/>
              <a:gd name="connsiteX337" fmla="*/ 4517449 w 4781640"/>
              <a:gd name="connsiteY337" fmla="*/ 2472717 h 2534600"/>
              <a:gd name="connsiteX338" fmla="*/ 4507928 w 4781640"/>
              <a:gd name="connsiteY338" fmla="*/ 2464387 h 2534600"/>
              <a:gd name="connsiteX339" fmla="*/ 4506738 w 4781640"/>
              <a:gd name="connsiteY339" fmla="*/ 2433445 h 2534600"/>
              <a:gd name="connsiteX340" fmla="*/ 4504358 w 4781640"/>
              <a:gd name="connsiteY340" fmla="*/ 2422735 h 2534600"/>
              <a:gd name="connsiteX341" fmla="*/ 4505548 w 4781640"/>
              <a:gd name="connsiteY341" fmla="*/ 2409644 h 2534600"/>
              <a:gd name="connsiteX342" fmla="*/ 4506738 w 4781640"/>
              <a:gd name="connsiteY342" fmla="*/ 2395363 h 2534600"/>
              <a:gd name="connsiteX343" fmla="*/ 4513878 w 4781640"/>
              <a:gd name="connsiteY343" fmla="*/ 2371562 h 2534600"/>
              <a:gd name="connsiteX344" fmla="*/ 4473416 w 4781640"/>
              <a:gd name="connsiteY344" fmla="*/ 2300159 h 2534600"/>
              <a:gd name="connsiteX345" fmla="*/ 4431764 w 4781640"/>
              <a:gd name="connsiteY345" fmla="*/ 2233516 h 2534600"/>
              <a:gd name="connsiteX346" fmla="*/ 4418674 w 4781640"/>
              <a:gd name="connsiteY346" fmla="*/ 2226376 h 2534600"/>
              <a:gd name="connsiteX347" fmla="*/ 4413914 w 4781640"/>
              <a:gd name="connsiteY347" fmla="*/ 2210905 h 2534600"/>
              <a:gd name="connsiteX348" fmla="*/ 4341320 w 4781640"/>
              <a:gd name="connsiteY348" fmla="*/ 2124031 h 2534600"/>
              <a:gd name="connsiteX349" fmla="*/ 4219935 w 4781640"/>
              <a:gd name="connsiteY349" fmla="*/ 2009786 h 2534600"/>
              <a:gd name="connsiteX350" fmla="*/ 4199704 w 4781640"/>
              <a:gd name="connsiteY350" fmla="*/ 1996695 h 2534600"/>
              <a:gd name="connsiteX351" fmla="*/ 4184233 w 4781640"/>
              <a:gd name="connsiteY351" fmla="*/ 1997885 h 2534600"/>
              <a:gd name="connsiteX352" fmla="*/ 4175903 w 4781640"/>
              <a:gd name="connsiteY352" fmla="*/ 1994315 h 2534600"/>
              <a:gd name="connsiteX353" fmla="*/ 4159242 w 4781640"/>
              <a:gd name="connsiteY353" fmla="*/ 1974084 h 2534600"/>
              <a:gd name="connsiteX354" fmla="*/ 4112830 w 4781640"/>
              <a:gd name="connsiteY354" fmla="*/ 1931242 h 2534600"/>
              <a:gd name="connsiteX355" fmla="*/ 4058087 w 4781640"/>
              <a:gd name="connsiteY355" fmla="*/ 1893160 h 2534600"/>
              <a:gd name="connsiteX356" fmla="*/ 4066418 w 4781640"/>
              <a:gd name="connsiteY356" fmla="*/ 2005025 h 2534600"/>
              <a:gd name="connsiteX357" fmla="*/ 4069988 w 4781640"/>
              <a:gd name="connsiteY357" fmla="*/ 2066908 h 2534600"/>
              <a:gd name="connsiteX358" fmla="*/ 4062847 w 4781640"/>
              <a:gd name="connsiteY358" fmla="*/ 2075239 h 2534600"/>
              <a:gd name="connsiteX359" fmla="*/ 4047377 w 4781640"/>
              <a:gd name="connsiteY359" fmla="*/ 2075239 h 2534600"/>
              <a:gd name="connsiteX360" fmla="*/ 4042617 w 4781640"/>
              <a:gd name="connsiteY360" fmla="*/ 2197815 h 2534600"/>
              <a:gd name="connsiteX361" fmla="*/ 4058087 w 4781640"/>
              <a:gd name="connsiteY361" fmla="*/ 2247797 h 2534600"/>
              <a:gd name="connsiteX362" fmla="*/ 4075938 w 4781640"/>
              <a:gd name="connsiteY362" fmla="*/ 2244227 h 2534600"/>
              <a:gd name="connsiteX363" fmla="*/ 4094979 w 4781640"/>
              <a:gd name="connsiteY363" fmla="*/ 2253747 h 2534600"/>
              <a:gd name="connsiteX364" fmla="*/ 4125921 w 4781640"/>
              <a:gd name="connsiteY364" fmla="*/ 2303729 h 2534600"/>
              <a:gd name="connsiteX365" fmla="*/ 4131871 w 4781640"/>
              <a:gd name="connsiteY365" fmla="*/ 2337051 h 2534600"/>
              <a:gd name="connsiteX366" fmla="*/ 4135441 w 4781640"/>
              <a:gd name="connsiteY366" fmla="*/ 2348951 h 2534600"/>
              <a:gd name="connsiteX367" fmla="*/ 4136631 w 4781640"/>
              <a:gd name="connsiteY367" fmla="*/ 2370372 h 2534600"/>
              <a:gd name="connsiteX368" fmla="*/ 4146151 w 4781640"/>
              <a:gd name="connsiteY368" fmla="*/ 2389413 h 2534600"/>
              <a:gd name="connsiteX369" fmla="*/ 4141391 w 4781640"/>
              <a:gd name="connsiteY369" fmla="*/ 2467957 h 2534600"/>
              <a:gd name="connsiteX370" fmla="*/ 4131871 w 4781640"/>
              <a:gd name="connsiteY370" fmla="*/ 2482238 h 2534600"/>
              <a:gd name="connsiteX371" fmla="*/ 4130681 w 4781640"/>
              <a:gd name="connsiteY371" fmla="*/ 2490568 h 2534600"/>
              <a:gd name="connsiteX372" fmla="*/ 4121160 w 4781640"/>
              <a:gd name="connsiteY372" fmla="*/ 2495328 h 2534600"/>
              <a:gd name="connsiteX373" fmla="*/ 3983114 w 4781640"/>
              <a:gd name="connsiteY373" fmla="*/ 2497708 h 2534600"/>
              <a:gd name="connsiteX374" fmla="*/ 3866488 w 4781640"/>
              <a:gd name="connsiteY374" fmla="*/ 2501278 h 2534600"/>
              <a:gd name="connsiteX375" fmla="*/ 3796275 w 4781640"/>
              <a:gd name="connsiteY375" fmla="*/ 2495328 h 2534600"/>
              <a:gd name="connsiteX376" fmla="*/ 3790325 w 4781640"/>
              <a:gd name="connsiteY376" fmla="*/ 2490568 h 2534600"/>
              <a:gd name="connsiteX377" fmla="*/ 3783185 w 4781640"/>
              <a:gd name="connsiteY377" fmla="*/ 2479857 h 2534600"/>
              <a:gd name="connsiteX378" fmla="*/ 3784375 w 4781640"/>
              <a:gd name="connsiteY378" fmla="*/ 2472717 h 2534600"/>
              <a:gd name="connsiteX379" fmla="*/ 3779615 w 4781640"/>
              <a:gd name="connsiteY379" fmla="*/ 2466767 h 2534600"/>
              <a:gd name="connsiteX380" fmla="*/ 3786755 w 4781640"/>
              <a:gd name="connsiteY380" fmla="*/ 2460816 h 2534600"/>
              <a:gd name="connsiteX381" fmla="*/ 3787945 w 4781640"/>
              <a:gd name="connsiteY381" fmla="*/ 2452486 h 2534600"/>
              <a:gd name="connsiteX382" fmla="*/ 3795085 w 4781640"/>
              <a:gd name="connsiteY382" fmla="*/ 2444156 h 2534600"/>
              <a:gd name="connsiteX383" fmla="*/ 3787945 w 4781640"/>
              <a:gd name="connsiteY383" fmla="*/ 2433445 h 2534600"/>
              <a:gd name="connsiteX384" fmla="*/ 3805796 w 4781640"/>
              <a:gd name="connsiteY384" fmla="*/ 2419165 h 2534600"/>
              <a:gd name="connsiteX385" fmla="*/ 3820076 w 4781640"/>
              <a:gd name="connsiteY385" fmla="*/ 2414404 h 2534600"/>
              <a:gd name="connsiteX386" fmla="*/ 3835547 w 4781640"/>
              <a:gd name="connsiteY386" fmla="*/ 2406074 h 2534600"/>
              <a:gd name="connsiteX387" fmla="*/ 3852208 w 4781640"/>
              <a:gd name="connsiteY387" fmla="*/ 2404884 h 2534600"/>
              <a:gd name="connsiteX388" fmla="*/ 3877199 w 4781640"/>
              <a:gd name="connsiteY388" fmla="*/ 2402504 h 2534600"/>
              <a:gd name="connsiteX389" fmla="*/ 3892670 w 4781640"/>
              <a:gd name="connsiteY389" fmla="*/ 2378703 h 2534600"/>
              <a:gd name="connsiteX390" fmla="*/ 3897430 w 4781640"/>
              <a:gd name="connsiteY390" fmla="*/ 2360852 h 2534600"/>
              <a:gd name="connsiteX391" fmla="*/ 3911711 w 4781640"/>
              <a:gd name="connsiteY391" fmla="*/ 2326340 h 2534600"/>
              <a:gd name="connsiteX392" fmla="*/ 3925991 w 4781640"/>
              <a:gd name="connsiteY392" fmla="*/ 2291829 h 2534600"/>
              <a:gd name="connsiteX393" fmla="*/ 3923611 w 4781640"/>
              <a:gd name="connsiteY393" fmla="*/ 2282308 h 2534600"/>
              <a:gd name="connsiteX394" fmla="*/ 3935512 w 4781640"/>
              <a:gd name="connsiteY394" fmla="*/ 2268028 h 2534600"/>
              <a:gd name="connsiteX395" fmla="*/ 3936702 w 4781640"/>
              <a:gd name="connsiteY395" fmla="*/ 2176394 h 2534600"/>
              <a:gd name="connsiteX396" fmla="*/ 3921231 w 4781640"/>
              <a:gd name="connsiteY396" fmla="*/ 2065718 h 2534600"/>
              <a:gd name="connsiteX397" fmla="*/ 3911711 w 4781640"/>
              <a:gd name="connsiteY397" fmla="*/ 2053818 h 2534600"/>
              <a:gd name="connsiteX398" fmla="*/ 3910521 w 4781640"/>
              <a:gd name="connsiteY398" fmla="*/ 2034777 h 2534600"/>
              <a:gd name="connsiteX399" fmla="*/ 3909330 w 4781640"/>
              <a:gd name="connsiteY399" fmla="*/ 2024066 h 2534600"/>
              <a:gd name="connsiteX400" fmla="*/ 3906950 w 4781640"/>
              <a:gd name="connsiteY400" fmla="*/ 2018116 h 2534600"/>
              <a:gd name="connsiteX401" fmla="*/ 3895050 w 4781640"/>
              <a:gd name="connsiteY401" fmla="*/ 1940763 h 2534600"/>
              <a:gd name="connsiteX402" fmla="*/ 3876009 w 4781640"/>
              <a:gd name="connsiteY402" fmla="*/ 1793196 h 2534600"/>
              <a:gd name="connsiteX403" fmla="*/ 3871249 w 4781640"/>
              <a:gd name="connsiteY403" fmla="*/ 1738453 h 2534600"/>
              <a:gd name="connsiteX404" fmla="*/ 3833167 w 4781640"/>
              <a:gd name="connsiteY404" fmla="*/ 1697991 h 2534600"/>
              <a:gd name="connsiteX405" fmla="*/ 3812936 w 4781640"/>
              <a:gd name="connsiteY405" fmla="*/ 1577796 h 2534600"/>
              <a:gd name="connsiteX406" fmla="*/ 3809366 w 4781640"/>
              <a:gd name="connsiteY406" fmla="*/ 1538524 h 2534600"/>
              <a:gd name="connsiteX407" fmla="*/ 3805796 w 4781640"/>
              <a:gd name="connsiteY407" fmla="*/ 1526624 h 2534600"/>
              <a:gd name="connsiteX408" fmla="*/ 3804606 w 4781640"/>
              <a:gd name="connsiteY408" fmla="*/ 1504013 h 2534600"/>
              <a:gd name="connsiteX409" fmla="*/ 3779615 w 4781640"/>
              <a:gd name="connsiteY409" fmla="*/ 1421899 h 2534600"/>
              <a:gd name="connsiteX410" fmla="*/ 3762954 w 4781640"/>
              <a:gd name="connsiteY410" fmla="*/ 1350495 h 2534600"/>
              <a:gd name="connsiteX411" fmla="*/ 3752243 w 4781640"/>
              <a:gd name="connsiteY411" fmla="*/ 1323124 h 2534600"/>
              <a:gd name="connsiteX412" fmla="*/ 3747483 w 4781640"/>
              <a:gd name="connsiteY412" fmla="*/ 1270762 h 2534600"/>
              <a:gd name="connsiteX413" fmla="*/ 3735582 w 4781640"/>
              <a:gd name="connsiteY413" fmla="*/ 1221970 h 2534600"/>
              <a:gd name="connsiteX414" fmla="*/ 3733203 w 4781640"/>
              <a:gd name="connsiteY414" fmla="*/ 1205309 h 2534600"/>
              <a:gd name="connsiteX415" fmla="*/ 3734392 w 4781640"/>
              <a:gd name="connsiteY415" fmla="*/ 1179128 h 2534600"/>
              <a:gd name="connsiteX416" fmla="*/ 3736773 w 4781640"/>
              <a:gd name="connsiteY416" fmla="*/ 1161277 h 2534600"/>
              <a:gd name="connsiteX417" fmla="*/ 3726062 w 4781640"/>
              <a:gd name="connsiteY417" fmla="*/ 1122005 h 2534600"/>
              <a:gd name="connsiteX418" fmla="*/ 3739153 w 4781640"/>
              <a:gd name="connsiteY418" fmla="*/ 1077973 h 2534600"/>
              <a:gd name="connsiteX419" fmla="*/ 3726062 w 4781640"/>
              <a:gd name="connsiteY419" fmla="*/ 1051792 h 2534600"/>
              <a:gd name="connsiteX420" fmla="*/ 3721302 w 4781640"/>
              <a:gd name="connsiteY420" fmla="*/ 1039891 h 2534600"/>
              <a:gd name="connsiteX421" fmla="*/ 3705831 w 4781640"/>
              <a:gd name="connsiteY421" fmla="*/ 1024420 h 2534600"/>
              <a:gd name="connsiteX422" fmla="*/ 3710591 w 4781640"/>
              <a:gd name="connsiteY422" fmla="*/ 1002999 h 2534600"/>
              <a:gd name="connsiteX423" fmla="*/ 3686790 w 4781640"/>
              <a:gd name="connsiteY423" fmla="*/ 983959 h 2534600"/>
              <a:gd name="connsiteX424" fmla="*/ 3678460 w 4781640"/>
              <a:gd name="connsiteY424" fmla="*/ 936356 h 2534600"/>
              <a:gd name="connsiteX425" fmla="*/ 3671320 w 4781640"/>
              <a:gd name="connsiteY425" fmla="*/ 935166 h 2534600"/>
              <a:gd name="connsiteX426" fmla="*/ 3661799 w 4781640"/>
              <a:gd name="connsiteY426" fmla="*/ 939927 h 2534600"/>
              <a:gd name="connsiteX427" fmla="*/ 3661799 w 4781640"/>
              <a:gd name="connsiteY427" fmla="*/ 960157 h 2534600"/>
              <a:gd name="connsiteX428" fmla="*/ 3654659 w 4781640"/>
              <a:gd name="connsiteY428" fmla="*/ 961348 h 2534600"/>
              <a:gd name="connsiteX429" fmla="*/ 3651089 w 4781640"/>
              <a:gd name="connsiteY429" fmla="*/ 975628 h 2534600"/>
              <a:gd name="connsiteX430" fmla="*/ 3640378 w 4781640"/>
              <a:gd name="connsiteY430" fmla="*/ 958967 h 2534600"/>
              <a:gd name="connsiteX431" fmla="*/ 3634428 w 4781640"/>
              <a:gd name="connsiteY431" fmla="*/ 947067 h 2534600"/>
              <a:gd name="connsiteX432" fmla="*/ 3629668 w 4781640"/>
              <a:gd name="connsiteY432" fmla="*/ 937546 h 2534600"/>
              <a:gd name="connsiteX433" fmla="*/ 3618957 w 4781640"/>
              <a:gd name="connsiteY433" fmla="*/ 925646 h 2534600"/>
              <a:gd name="connsiteX434" fmla="*/ 3618957 w 4781640"/>
              <a:gd name="connsiteY434" fmla="*/ 962538 h 2534600"/>
              <a:gd name="connsiteX435" fmla="*/ 3643948 w 4781640"/>
              <a:gd name="connsiteY435" fmla="*/ 1022040 h 2534600"/>
              <a:gd name="connsiteX436" fmla="*/ 3636808 w 4781640"/>
              <a:gd name="connsiteY436" fmla="*/ 1032751 h 2534600"/>
              <a:gd name="connsiteX437" fmla="*/ 3618957 w 4781640"/>
              <a:gd name="connsiteY437" fmla="*/ 1043461 h 2534600"/>
              <a:gd name="connsiteX438" fmla="*/ 3603486 w 4781640"/>
              <a:gd name="connsiteY438" fmla="*/ 1062502 h 2534600"/>
              <a:gd name="connsiteX439" fmla="*/ 3615387 w 4781640"/>
              <a:gd name="connsiteY439" fmla="*/ 1118435 h 2534600"/>
              <a:gd name="connsiteX440" fmla="*/ 3610627 w 4781640"/>
              <a:gd name="connsiteY440" fmla="*/ 1127955 h 2534600"/>
              <a:gd name="connsiteX441" fmla="*/ 3601106 w 4781640"/>
              <a:gd name="connsiteY441" fmla="*/ 1136286 h 2534600"/>
              <a:gd name="connsiteX442" fmla="*/ 3589206 w 4781640"/>
              <a:gd name="connsiteY442" fmla="*/ 1132715 h 2534600"/>
              <a:gd name="connsiteX443" fmla="*/ 3579685 w 4781640"/>
              <a:gd name="connsiteY443" fmla="*/ 1114865 h 2534600"/>
              <a:gd name="connsiteX444" fmla="*/ 3570165 w 4781640"/>
              <a:gd name="connsiteY444" fmla="*/ 1113675 h 2534600"/>
              <a:gd name="connsiteX445" fmla="*/ 3565405 w 4781640"/>
              <a:gd name="connsiteY445" fmla="*/ 1132715 h 2534600"/>
              <a:gd name="connsiteX446" fmla="*/ 3547554 w 4781640"/>
              <a:gd name="connsiteY446" fmla="*/ 1148186 h 2534600"/>
              <a:gd name="connsiteX447" fmla="*/ 3552314 w 4781640"/>
              <a:gd name="connsiteY447" fmla="*/ 1167227 h 2534600"/>
              <a:gd name="connsiteX448" fmla="*/ 3553504 w 4781640"/>
              <a:gd name="connsiteY448" fmla="*/ 1193408 h 2534600"/>
              <a:gd name="connsiteX449" fmla="*/ 3559455 w 4781640"/>
              <a:gd name="connsiteY449" fmla="*/ 1217209 h 2534600"/>
              <a:gd name="connsiteX450" fmla="*/ 3557074 w 4781640"/>
              <a:gd name="connsiteY450" fmla="*/ 1235060 h 2534600"/>
              <a:gd name="connsiteX451" fmla="*/ 3565405 w 4781640"/>
              <a:gd name="connsiteY451" fmla="*/ 1289803 h 2534600"/>
              <a:gd name="connsiteX452" fmla="*/ 3564215 w 4781640"/>
              <a:gd name="connsiteY452" fmla="*/ 1464741 h 2534600"/>
              <a:gd name="connsiteX453" fmla="*/ 3564215 w 4781640"/>
              <a:gd name="connsiteY453" fmla="*/ 1617068 h 2534600"/>
              <a:gd name="connsiteX454" fmla="*/ 3546364 w 4781640"/>
              <a:gd name="connsiteY454" fmla="*/ 1743213 h 2534600"/>
              <a:gd name="connsiteX455" fmla="*/ 3563025 w 4781640"/>
              <a:gd name="connsiteY455" fmla="*/ 1820567 h 2534600"/>
              <a:gd name="connsiteX456" fmla="*/ 3559455 w 4781640"/>
              <a:gd name="connsiteY456" fmla="*/ 1994315 h 2534600"/>
              <a:gd name="connsiteX457" fmla="*/ 3524943 w 4781640"/>
              <a:gd name="connsiteY457" fmla="*/ 2166873 h 2534600"/>
              <a:gd name="connsiteX458" fmla="*/ 3516613 w 4781640"/>
              <a:gd name="connsiteY458" fmla="*/ 2194244 h 2534600"/>
              <a:gd name="connsiteX459" fmla="*/ 3510662 w 4781640"/>
              <a:gd name="connsiteY459" fmla="*/ 2220425 h 2534600"/>
              <a:gd name="connsiteX460" fmla="*/ 3502332 w 4781640"/>
              <a:gd name="connsiteY460" fmla="*/ 2276358 h 2534600"/>
              <a:gd name="connsiteX461" fmla="*/ 3497572 w 4781640"/>
              <a:gd name="connsiteY461" fmla="*/ 2362042 h 2534600"/>
              <a:gd name="connsiteX462" fmla="*/ 3514232 w 4781640"/>
              <a:gd name="connsiteY462" fmla="*/ 2372753 h 2534600"/>
              <a:gd name="connsiteX463" fmla="*/ 3528513 w 4781640"/>
              <a:gd name="connsiteY463" fmla="*/ 2421545 h 2534600"/>
              <a:gd name="connsiteX464" fmla="*/ 3534463 w 4781640"/>
              <a:gd name="connsiteY464" fmla="*/ 2429875 h 2534600"/>
              <a:gd name="connsiteX465" fmla="*/ 3523753 w 4781640"/>
              <a:gd name="connsiteY465" fmla="*/ 2454866 h 2534600"/>
              <a:gd name="connsiteX466" fmla="*/ 3484481 w 4781640"/>
              <a:gd name="connsiteY466" fmla="*/ 2459627 h 2534600"/>
              <a:gd name="connsiteX467" fmla="*/ 3507092 w 4781640"/>
              <a:gd name="connsiteY467" fmla="*/ 2485808 h 2534600"/>
              <a:gd name="connsiteX468" fmla="*/ 3508282 w 4781640"/>
              <a:gd name="connsiteY468" fmla="*/ 2497708 h 2534600"/>
              <a:gd name="connsiteX469" fmla="*/ 3522563 w 4781640"/>
              <a:gd name="connsiteY469" fmla="*/ 2515559 h 2534600"/>
              <a:gd name="connsiteX470" fmla="*/ 3518993 w 4781640"/>
              <a:gd name="connsiteY470" fmla="*/ 2517939 h 2534600"/>
              <a:gd name="connsiteX471" fmla="*/ 3507092 w 4781640"/>
              <a:gd name="connsiteY471" fmla="*/ 2503659 h 2534600"/>
              <a:gd name="connsiteX472" fmla="*/ 3497572 w 4781640"/>
              <a:gd name="connsiteY472" fmla="*/ 2500088 h 2534600"/>
              <a:gd name="connsiteX473" fmla="*/ 3485671 w 4781640"/>
              <a:gd name="connsiteY473" fmla="*/ 2528650 h 2534600"/>
              <a:gd name="connsiteX474" fmla="*/ 3464250 w 4781640"/>
              <a:gd name="connsiteY474" fmla="*/ 2531030 h 2534600"/>
              <a:gd name="connsiteX475" fmla="*/ 3438069 w 4781640"/>
              <a:gd name="connsiteY475" fmla="*/ 2534600 h 2534600"/>
              <a:gd name="connsiteX476" fmla="*/ 3313113 w 4781640"/>
              <a:gd name="connsiteY476" fmla="*/ 2527460 h 2534600"/>
              <a:gd name="connsiteX477" fmla="*/ 3302403 w 4781640"/>
              <a:gd name="connsiteY477" fmla="*/ 2522699 h 2534600"/>
              <a:gd name="connsiteX478" fmla="*/ 3285742 w 4781640"/>
              <a:gd name="connsiteY478" fmla="*/ 2509609 h 2534600"/>
              <a:gd name="connsiteX479" fmla="*/ 3286932 w 4781640"/>
              <a:gd name="connsiteY479" fmla="*/ 2492948 h 2534600"/>
              <a:gd name="connsiteX480" fmla="*/ 3294072 w 4781640"/>
              <a:gd name="connsiteY480" fmla="*/ 2472717 h 2534600"/>
              <a:gd name="connsiteX481" fmla="*/ 3206008 w 4781640"/>
              <a:gd name="connsiteY481" fmla="*/ 2471527 h 2534600"/>
              <a:gd name="connsiteX482" fmla="*/ 3164356 w 4781640"/>
              <a:gd name="connsiteY482" fmla="*/ 2438206 h 2534600"/>
              <a:gd name="connsiteX483" fmla="*/ 3179827 w 4781640"/>
              <a:gd name="connsiteY483" fmla="*/ 2422735 h 2534600"/>
              <a:gd name="connsiteX484" fmla="*/ 3197678 w 4781640"/>
              <a:gd name="connsiteY484" fmla="*/ 2425115 h 2534600"/>
              <a:gd name="connsiteX485" fmla="*/ 3233380 w 4781640"/>
              <a:gd name="connsiteY485" fmla="*/ 2417975 h 2534600"/>
              <a:gd name="connsiteX486" fmla="*/ 3253610 w 4781640"/>
              <a:gd name="connsiteY486" fmla="*/ 2409644 h 2534600"/>
              <a:gd name="connsiteX487" fmla="*/ 3260751 w 4781640"/>
              <a:gd name="connsiteY487" fmla="*/ 2397744 h 2534600"/>
              <a:gd name="connsiteX488" fmla="*/ 3263131 w 4781640"/>
              <a:gd name="connsiteY488" fmla="*/ 2381083 h 2534600"/>
              <a:gd name="connsiteX489" fmla="*/ 3286932 w 4781640"/>
              <a:gd name="connsiteY489" fmla="*/ 2371562 h 2534600"/>
              <a:gd name="connsiteX490" fmla="*/ 3314303 w 4781640"/>
              <a:gd name="connsiteY490" fmla="*/ 2345381 h 2534600"/>
              <a:gd name="connsiteX491" fmla="*/ 3336914 w 4781640"/>
              <a:gd name="connsiteY491" fmla="*/ 2339431 h 2534600"/>
              <a:gd name="connsiteX492" fmla="*/ 3341674 w 4781640"/>
              <a:gd name="connsiteY492" fmla="*/ 2331101 h 2534600"/>
              <a:gd name="connsiteX493" fmla="*/ 3351195 w 4781640"/>
              <a:gd name="connsiteY493" fmla="*/ 2326340 h 2534600"/>
              <a:gd name="connsiteX494" fmla="*/ 3353575 w 4781640"/>
              <a:gd name="connsiteY494" fmla="*/ 2316820 h 2534600"/>
              <a:gd name="connsiteX495" fmla="*/ 3345245 w 4781640"/>
              <a:gd name="connsiteY495" fmla="*/ 2313250 h 2534600"/>
              <a:gd name="connsiteX496" fmla="*/ 3346435 w 4781640"/>
              <a:gd name="connsiteY496" fmla="*/ 2301349 h 2534600"/>
              <a:gd name="connsiteX497" fmla="*/ 3340485 w 4781640"/>
              <a:gd name="connsiteY497" fmla="*/ 2290639 h 2534600"/>
              <a:gd name="connsiteX498" fmla="*/ 3344055 w 4781640"/>
              <a:gd name="connsiteY498" fmla="*/ 2277548 h 2534600"/>
              <a:gd name="connsiteX499" fmla="*/ 3338104 w 4781640"/>
              <a:gd name="connsiteY499" fmla="*/ 2248987 h 2534600"/>
              <a:gd name="connsiteX500" fmla="*/ 3294072 w 4781640"/>
              <a:gd name="connsiteY500" fmla="*/ 2149022 h 2534600"/>
              <a:gd name="connsiteX501" fmla="*/ 3250040 w 4781640"/>
              <a:gd name="connsiteY501" fmla="*/ 1987175 h 2534600"/>
              <a:gd name="connsiteX502" fmla="*/ 3234569 w 4781640"/>
              <a:gd name="connsiteY502" fmla="*/ 1962184 h 2534600"/>
              <a:gd name="connsiteX503" fmla="*/ 3232190 w 4781640"/>
              <a:gd name="connsiteY503" fmla="*/ 1944333 h 2534600"/>
              <a:gd name="connsiteX504" fmla="*/ 3209579 w 4781640"/>
              <a:gd name="connsiteY504" fmla="*/ 1877690 h 2534600"/>
              <a:gd name="connsiteX505" fmla="*/ 3210768 w 4781640"/>
              <a:gd name="connsiteY505" fmla="*/ 1828898 h 2534600"/>
              <a:gd name="connsiteX506" fmla="*/ 3197678 w 4781640"/>
              <a:gd name="connsiteY506" fmla="*/ 1783675 h 2534600"/>
              <a:gd name="connsiteX507" fmla="*/ 3194108 w 4781640"/>
              <a:gd name="connsiteY507" fmla="*/ 1755114 h 2534600"/>
              <a:gd name="connsiteX508" fmla="*/ 3177447 w 4781640"/>
              <a:gd name="connsiteY508" fmla="*/ 1695611 h 2534600"/>
              <a:gd name="connsiteX509" fmla="*/ 3129845 w 4781640"/>
              <a:gd name="connsiteY509" fmla="*/ 1512343 h 2534600"/>
              <a:gd name="connsiteX510" fmla="*/ 3083433 w 4781640"/>
              <a:gd name="connsiteY510" fmla="*/ 1294563 h 2534600"/>
              <a:gd name="connsiteX511" fmla="*/ 3081053 w 4781640"/>
              <a:gd name="connsiteY511" fmla="*/ 1270762 h 2534600"/>
              <a:gd name="connsiteX512" fmla="*/ 3075102 w 4781640"/>
              <a:gd name="connsiteY512" fmla="*/ 1251721 h 2534600"/>
              <a:gd name="connsiteX513" fmla="*/ 3071532 w 4781640"/>
              <a:gd name="connsiteY513" fmla="*/ 1226730 h 2534600"/>
              <a:gd name="connsiteX514" fmla="*/ 3059632 w 4781640"/>
              <a:gd name="connsiteY514" fmla="*/ 1221970 h 2534600"/>
              <a:gd name="connsiteX515" fmla="*/ 3021550 w 4781640"/>
              <a:gd name="connsiteY515" fmla="*/ 1136286 h 2534600"/>
              <a:gd name="connsiteX516" fmla="*/ 3006079 w 4781640"/>
              <a:gd name="connsiteY516" fmla="*/ 1095824 h 2534600"/>
              <a:gd name="connsiteX517" fmla="*/ 3020360 w 4781640"/>
              <a:gd name="connsiteY517" fmla="*/ 1319554 h 2534600"/>
              <a:gd name="connsiteX518" fmla="*/ 3020360 w 4781640"/>
              <a:gd name="connsiteY518" fmla="*/ 1346925 h 2534600"/>
              <a:gd name="connsiteX519" fmla="*/ 3041781 w 4781640"/>
              <a:gd name="connsiteY519" fmla="*/ 1490922 h 2534600"/>
              <a:gd name="connsiteX520" fmla="*/ 3050111 w 4781640"/>
              <a:gd name="connsiteY520" fmla="*/ 1573036 h 2534600"/>
              <a:gd name="connsiteX521" fmla="*/ 3046541 w 4781640"/>
              <a:gd name="connsiteY521" fmla="*/ 1584936 h 2534600"/>
              <a:gd name="connsiteX522" fmla="*/ 3035831 w 4781640"/>
              <a:gd name="connsiteY522" fmla="*/ 1586126 h 2534600"/>
              <a:gd name="connsiteX523" fmla="*/ 3034640 w 4781640"/>
              <a:gd name="connsiteY523" fmla="*/ 1603977 h 2534600"/>
              <a:gd name="connsiteX524" fmla="*/ 3032260 w 4781640"/>
              <a:gd name="connsiteY524" fmla="*/ 1617068 h 2534600"/>
              <a:gd name="connsiteX525" fmla="*/ 2956097 w 4781640"/>
              <a:gd name="connsiteY525" fmla="*/ 1618258 h 2534600"/>
              <a:gd name="connsiteX526" fmla="*/ 2891834 w 4781640"/>
              <a:gd name="connsiteY526" fmla="*/ 1592077 h 2534600"/>
              <a:gd name="connsiteX527" fmla="*/ 2833521 w 4781640"/>
              <a:gd name="connsiteY527" fmla="*/ 1714652 h 2534600"/>
              <a:gd name="connsiteX528" fmla="*/ 2810910 w 4781640"/>
              <a:gd name="connsiteY528" fmla="*/ 1784865 h 2534600"/>
              <a:gd name="connsiteX529" fmla="*/ 2806150 w 4781640"/>
              <a:gd name="connsiteY529" fmla="*/ 1924102 h 2534600"/>
              <a:gd name="connsiteX530" fmla="*/ 2783539 w 4781640"/>
              <a:gd name="connsiteY530" fmla="*/ 2015736 h 2534600"/>
              <a:gd name="connsiteX531" fmla="*/ 2783539 w 4781640"/>
              <a:gd name="connsiteY531" fmla="*/ 2077619 h 2534600"/>
              <a:gd name="connsiteX532" fmla="*/ 2783539 w 4781640"/>
              <a:gd name="connsiteY532" fmla="*/ 2094280 h 2534600"/>
              <a:gd name="connsiteX533" fmla="*/ 2800200 w 4781640"/>
              <a:gd name="connsiteY533" fmla="*/ 2202575 h 2534600"/>
              <a:gd name="connsiteX534" fmla="*/ 2822811 w 4781640"/>
              <a:gd name="connsiteY534" fmla="*/ 2219235 h 2534600"/>
              <a:gd name="connsiteX535" fmla="*/ 2829951 w 4781640"/>
              <a:gd name="connsiteY535" fmla="*/ 2246607 h 2534600"/>
              <a:gd name="connsiteX536" fmla="*/ 2827571 w 4781640"/>
              <a:gd name="connsiteY536" fmla="*/ 2262077 h 2534600"/>
              <a:gd name="connsiteX537" fmla="*/ 2844232 w 4781640"/>
              <a:gd name="connsiteY537" fmla="*/ 2283498 h 2534600"/>
              <a:gd name="connsiteX538" fmla="*/ 2846612 w 4781640"/>
              <a:gd name="connsiteY538" fmla="*/ 2303729 h 2534600"/>
              <a:gd name="connsiteX539" fmla="*/ 2846612 w 4781640"/>
              <a:gd name="connsiteY539" fmla="*/ 2315630 h 2534600"/>
              <a:gd name="connsiteX540" fmla="*/ 2845422 w 4781640"/>
              <a:gd name="connsiteY540" fmla="*/ 2320390 h 2534600"/>
              <a:gd name="connsiteX541" fmla="*/ 2846612 w 4781640"/>
              <a:gd name="connsiteY541" fmla="*/ 2329910 h 2534600"/>
              <a:gd name="connsiteX542" fmla="*/ 2835901 w 4781640"/>
              <a:gd name="connsiteY542" fmla="*/ 2339431 h 2534600"/>
              <a:gd name="connsiteX543" fmla="*/ 2832331 w 4781640"/>
              <a:gd name="connsiteY543" fmla="*/ 2350141 h 2534600"/>
              <a:gd name="connsiteX544" fmla="*/ 2834711 w 4781640"/>
              <a:gd name="connsiteY544" fmla="*/ 2364422 h 2534600"/>
              <a:gd name="connsiteX545" fmla="*/ 2828761 w 4781640"/>
              <a:gd name="connsiteY545" fmla="*/ 2392983 h 2534600"/>
              <a:gd name="connsiteX546" fmla="*/ 2847802 w 4781640"/>
              <a:gd name="connsiteY546" fmla="*/ 2431065 h 2534600"/>
              <a:gd name="connsiteX547" fmla="*/ 2845422 w 4781640"/>
              <a:gd name="connsiteY547" fmla="*/ 2434635 h 2534600"/>
              <a:gd name="connsiteX548" fmla="*/ 2837091 w 4781640"/>
              <a:gd name="connsiteY548" fmla="*/ 2426305 h 2534600"/>
              <a:gd name="connsiteX549" fmla="*/ 2832331 w 4781640"/>
              <a:gd name="connsiteY549" fmla="*/ 2435825 h 2534600"/>
              <a:gd name="connsiteX550" fmla="*/ 2828761 w 4781640"/>
              <a:gd name="connsiteY550" fmla="*/ 2450106 h 2534600"/>
              <a:gd name="connsiteX551" fmla="*/ 2818051 w 4781640"/>
              <a:gd name="connsiteY551" fmla="*/ 2466767 h 2534600"/>
              <a:gd name="connsiteX552" fmla="*/ 2724036 w 4781640"/>
              <a:gd name="connsiteY552" fmla="*/ 2466767 h 2534600"/>
              <a:gd name="connsiteX553" fmla="*/ 2714516 w 4781640"/>
              <a:gd name="connsiteY553" fmla="*/ 2452486 h 2534600"/>
              <a:gd name="connsiteX554" fmla="*/ 2703805 w 4781640"/>
              <a:gd name="connsiteY554" fmla="*/ 2439395 h 2534600"/>
              <a:gd name="connsiteX555" fmla="*/ 2702615 w 4781640"/>
              <a:gd name="connsiteY555" fmla="*/ 2428685 h 2534600"/>
              <a:gd name="connsiteX556" fmla="*/ 2701425 w 4781640"/>
              <a:gd name="connsiteY556" fmla="*/ 2413214 h 2534600"/>
              <a:gd name="connsiteX557" fmla="*/ 2716896 w 4781640"/>
              <a:gd name="connsiteY557" fmla="*/ 2388223 h 2534600"/>
              <a:gd name="connsiteX558" fmla="*/ 2721656 w 4781640"/>
              <a:gd name="connsiteY558" fmla="*/ 2378703 h 2534600"/>
              <a:gd name="connsiteX559" fmla="*/ 2727606 w 4781640"/>
              <a:gd name="connsiteY559" fmla="*/ 2362042 h 2534600"/>
              <a:gd name="connsiteX560" fmla="*/ 2729986 w 4781640"/>
              <a:gd name="connsiteY560" fmla="*/ 2346571 h 2534600"/>
              <a:gd name="connsiteX561" fmla="*/ 2675244 w 4781640"/>
              <a:gd name="connsiteY561" fmla="*/ 2402504 h 2534600"/>
              <a:gd name="connsiteX562" fmla="*/ 2671674 w 4781640"/>
              <a:gd name="connsiteY562" fmla="*/ 2400124 h 2534600"/>
              <a:gd name="connsiteX563" fmla="*/ 2728796 w 4781640"/>
              <a:gd name="connsiteY563" fmla="*/ 2341811 h 2534600"/>
              <a:gd name="connsiteX564" fmla="*/ 2725580 w 4781640"/>
              <a:gd name="connsiteY564" fmla="*/ 2341250 h 2534600"/>
              <a:gd name="connsiteX565" fmla="*/ 2728796 w 4781640"/>
              <a:gd name="connsiteY565" fmla="*/ 2336159 h 2534600"/>
              <a:gd name="connsiteX566" fmla="*/ 2732367 w 4781640"/>
              <a:gd name="connsiteY566" fmla="*/ 2325150 h 2534600"/>
              <a:gd name="connsiteX567" fmla="*/ 2733557 w 4781640"/>
              <a:gd name="connsiteY567" fmla="*/ 2307300 h 2534600"/>
              <a:gd name="connsiteX568" fmla="*/ 2729986 w 4781640"/>
              <a:gd name="connsiteY568" fmla="*/ 2301349 h 2534600"/>
              <a:gd name="connsiteX569" fmla="*/ 2727606 w 4781640"/>
              <a:gd name="connsiteY569" fmla="*/ 2291829 h 2534600"/>
              <a:gd name="connsiteX570" fmla="*/ 2716152 w 4781640"/>
              <a:gd name="connsiteY570" fmla="*/ 2299118 h 2534600"/>
              <a:gd name="connsiteX571" fmla="*/ 2704616 w 4781640"/>
              <a:gd name="connsiteY571" fmla="*/ 2323440 h 2534600"/>
              <a:gd name="connsiteX572" fmla="*/ 2703805 w 4781640"/>
              <a:gd name="connsiteY572" fmla="*/ 2320837 h 2534600"/>
              <a:gd name="connsiteX573" fmla="*/ 2703805 w 4781640"/>
              <a:gd name="connsiteY573" fmla="*/ 2315630 h 2534600"/>
              <a:gd name="connsiteX574" fmla="*/ 2690715 w 4781640"/>
              <a:gd name="connsiteY574" fmla="*/ 2320390 h 2534600"/>
              <a:gd name="connsiteX575" fmla="*/ 2674054 w 4781640"/>
              <a:gd name="connsiteY575" fmla="*/ 2318010 h 2534600"/>
              <a:gd name="connsiteX576" fmla="*/ 2674054 w 4781640"/>
              <a:gd name="connsiteY576" fmla="*/ 2333481 h 2534600"/>
              <a:gd name="connsiteX577" fmla="*/ 2666914 w 4781640"/>
              <a:gd name="connsiteY577" fmla="*/ 2341811 h 2534600"/>
              <a:gd name="connsiteX578" fmla="*/ 2664533 w 4781640"/>
              <a:gd name="connsiteY578" fmla="*/ 2348951 h 2534600"/>
              <a:gd name="connsiteX579" fmla="*/ 2659773 w 4781640"/>
              <a:gd name="connsiteY579" fmla="*/ 2373942 h 2534600"/>
              <a:gd name="connsiteX580" fmla="*/ 2671674 w 4781640"/>
              <a:gd name="connsiteY580" fmla="*/ 2441776 h 2534600"/>
              <a:gd name="connsiteX581" fmla="*/ 2668104 w 4781640"/>
              <a:gd name="connsiteY581" fmla="*/ 2442966 h 2534600"/>
              <a:gd name="connsiteX582" fmla="*/ 2658583 w 4781640"/>
              <a:gd name="connsiteY582" fmla="*/ 2390603 h 2534600"/>
              <a:gd name="connsiteX583" fmla="*/ 2655013 w 4781640"/>
              <a:gd name="connsiteY583" fmla="*/ 2403694 h 2534600"/>
              <a:gd name="connsiteX584" fmla="*/ 2651443 w 4781640"/>
              <a:gd name="connsiteY584" fmla="*/ 2407264 h 2534600"/>
              <a:gd name="connsiteX585" fmla="*/ 2650253 w 4781640"/>
              <a:gd name="connsiteY585" fmla="*/ 2416785 h 2534600"/>
              <a:gd name="connsiteX586" fmla="*/ 2656203 w 4781640"/>
              <a:gd name="connsiteY586" fmla="*/ 2447726 h 2534600"/>
              <a:gd name="connsiteX587" fmla="*/ 2634782 w 4781640"/>
              <a:gd name="connsiteY587" fmla="*/ 2476287 h 2534600"/>
              <a:gd name="connsiteX588" fmla="*/ 2627642 w 4781640"/>
              <a:gd name="connsiteY588" fmla="*/ 2491758 h 2534600"/>
              <a:gd name="connsiteX589" fmla="*/ 2614551 w 4781640"/>
              <a:gd name="connsiteY589" fmla="*/ 2497708 h 2534600"/>
              <a:gd name="connsiteX590" fmla="*/ 2518157 w 4781640"/>
              <a:gd name="connsiteY590" fmla="*/ 2482238 h 2534600"/>
              <a:gd name="connsiteX591" fmla="*/ 2503876 w 4781640"/>
              <a:gd name="connsiteY591" fmla="*/ 2473907 h 2534600"/>
              <a:gd name="connsiteX592" fmla="*/ 2503876 w 4781640"/>
              <a:gd name="connsiteY592" fmla="*/ 2460816 h 2534600"/>
              <a:gd name="connsiteX593" fmla="*/ 2500306 w 4781640"/>
              <a:gd name="connsiteY593" fmla="*/ 2446536 h 2534600"/>
              <a:gd name="connsiteX594" fmla="*/ 2499116 w 4781640"/>
              <a:gd name="connsiteY594" fmla="*/ 2429875 h 2534600"/>
              <a:gd name="connsiteX595" fmla="*/ 2488406 w 4781640"/>
              <a:gd name="connsiteY595" fmla="*/ 2440586 h 2534600"/>
              <a:gd name="connsiteX596" fmla="*/ 2472935 w 4781640"/>
              <a:gd name="connsiteY596" fmla="*/ 2445346 h 2534600"/>
              <a:gd name="connsiteX597" fmla="*/ 2468174 w 4781640"/>
              <a:gd name="connsiteY597" fmla="*/ 2448916 h 2534600"/>
              <a:gd name="connsiteX598" fmla="*/ 2459844 w 4781640"/>
              <a:gd name="connsiteY598" fmla="*/ 2448916 h 2534600"/>
              <a:gd name="connsiteX599" fmla="*/ 2449134 w 4781640"/>
              <a:gd name="connsiteY599" fmla="*/ 2448916 h 2534600"/>
              <a:gd name="connsiteX600" fmla="*/ 2441993 w 4781640"/>
              <a:gd name="connsiteY600" fmla="*/ 2451296 h 2534600"/>
              <a:gd name="connsiteX601" fmla="*/ 2436043 w 4781640"/>
              <a:gd name="connsiteY601" fmla="*/ 2446536 h 2534600"/>
              <a:gd name="connsiteX602" fmla="*/ 2424142 w 4781640"/>
              <a:gd name="connsiteY602" fmla="*/ 2445346 h 2534600"/>
              <a:gd name="connsiteX603" fmla="*/ 2418192 w 4781640"/>
              <a:gd name="connsiteY603" fmla="*/ 2451296 h 2534600"/>
              <a:gd name="connsiteX604" fmla="*/ 2411052 w 4781640"/>
              <a:gd name="connsiteY604" fmla="*/ 2446536 h 2534600"/>
              <a:gd name="connsiteX605" fmla="*/ 2393201 w 4781640"/>
              <a:gd name="connsiteY605" fmla="*/ 2450106 h 2534600"/>
              <a:gd name="connsiteX606" fmla="*/ 2383681 w 4781640"/>
              <a:gd name="connsiteY606" fmla="*/ 2444156 h 2534600"/>
              <a:gd name="connsiteX607" fmla="*/ 2370590 w 4781640"/>
              <a:gd name="connsiteY607" fmla="*/ 2425115 h 2534600"/>
              <a:gd name="connsiteX608" fmla="*/ 2342029 w 4781640"/>
              <a:gd name="connsiteY608" fmla="*/ 2439395 h 2534600"/>
              <a:gd name="connsiteX609" fmla="*/ 2309897 w 4781640"/>
              <a:gd name="connsiteY609" fmla="*/ 2446536 h 2534600"/>
              <a:gd name="connsiteX610" fmla="*/ 2297997 w 4781640"/>
              <a:gd name="connsiteY610" fmla="*/ 2453676 h 2534600"/>
              <a:gd name="connsiteX611" fmla="*/ 2268245 w 4781640"/>
              <a:gd name="connsiteY611" fmla="*/ 2453676 h 2534600"/>
              <a:gd name="connsiteX612" fmla="*/ 2258725 w 4781640"/>
              <a:gd name="connsiteY612" fmla="*/ 2457246 h 2534600"/>
              <a:gd name="connsiteX613" fmla="*/ 2252775 w 4781640"/>
              <a:gd name="connsiteY613" fmla="*/ 2454866 h 2534600"/>
              <a:gd name="connsiteX614" fmla="*/ 2244444 w 4781640"/>
              <a:gd name="connsiteY614" fmla="*/ 2456056 h 2534600"/>
              <a:gd name="connsiteX615" fmla="*/ 2236114 w 4781640"/>
              <a:gd name="connsiteY615" fmla="*/ 2454866 h 2534600"/>
              <a:gd name="connsiteX616" fmla="*/ 2230164 w 4781640"/>
              <a:gd name="connsiteY616" fmla="*/ 2456056 h 2534600"/>
              <a:gd name="connsiteX617" fmla="*/ 2223023 w 4781640"/>
              <a:gd name="connsiteY617" fmla="*/ 2457246 h 2534600"/>
              <a:gd name="connsiteX618" fmla="*/ 2218263 w 4781640"/>
              <a:gd name="connsiteY618" fmla="*/ 2456056 h 2534600"/>
              <a:gd name="connsiteX619" fmla="*/ 2212313 w 4781640"/>
              <a:gd name="connsiteY619" fmla="*/ 2454866 h 2534600"/>
              <a:gd name="connsiteX620" fmla="*/ 2201602 w 4781640"/>
              <a:gd name="connsiteY620" fmla="*/ 2454866 h 2534600"/>
              <a:gd name="connsiteX621" fmla="*/ 2195652 w 4781640"/>
              <a:gd name="connsiteY621" fmla="*/ 2450106 h 2534600"/>
              <a:gd name="connsiteX622" fmla="*/ 2184942 w 4781640"/>
              <a:gd name="connsiteY622" fmla="*/ 2438206 h 2534600"/>
              <a:gd name="connsiteX623" fmla="*/ 2186132 w 4781640"/>
              <a:gd name="connsiteY623" fmla="*/ 2426305 h 2534600"/>
              <a:gd name="connsiteX624" fmla="*/ 2183752 w 4781640"/>
              <a:gd name="connsiteY624" fmla="*/ 2410834 h 2534600"/>
              <a:gd name="connsiteX625" fmla="*/ 2207553 w 4781640"/>
              <a:gd name="connsiteY625" fmla="*/ 2388223 h 2534600"/>
              <a:gd name="connsiteX626" fmla="*/ 2226594 w 4781640"/>
              <a:gd name="connsiteY626" fmla="*/ 2372753 h 2534600"/>
              <a:gd name="connsiteX627" fmla="*/ 2248014 w 4781640"/>
              <a:gd name="connsiteY627" fmla="*/ 2338241 h 2534600"/>
              <a:gd name="connsiteX628" fmla="*/ 2276576 w 4781640"/>
              <a:gd name="connsiteY628" fmla="*/ 2325150 h 2534600"/>
              <a:gd name="connsiteX629" fmla="*/ 2270626 w 4781640"/>
              <a:gd name="connsiteY629" fmla="*/ 2301349 h 2534600"/>
              <a:gd name="connsiteX630" fmla="*/ 2249204 w 4781640"/>
              <a:gd name="connsiteY630" fmla="*/ 2295399 h 2534600"/>
              <a:gd name="connsiteX631" fmla="*/ 2233734 w 4781640"/>
              <a:gd name="connsiteY631" fmla="*/ 2285878 h 2534600"/>
              <a:gd name="connsiteX632" fmla="*/ 2230164 w 4781640"/>
              <a:gd name="connsiteY632" fmla="*/ 2233516 h 2534600"/>
              <a:gd name="connsiteX633" fmla="*/ 2231354 w 4781640"/>
              <a:gd name="connsiteY633" fmla="*/ 2222806 h 2534600"/>
              <a:gd name="connsiteX634" fmla="*/ 2219453 w 4781640"/>
              <a:gd name="connsiteY634" fmla="*/ 2133551 h 2534600"/>
              <a:gd name="connsiteX635" fmla="*/ 2206362 w 4781640"/>
              <a:gd name="connsiteY635" fmla="*/ 2072859 h 2534600"/>
              <a:gd name="connsiteX636" fmla="*/ 2195652 w 4781640"/>
              <a:gd name="connsiteY636" fmla="*/ 1962184 h 2534600"/>
              <a:gd name="connsiteX637" fmla="*/ 2173041 w 4781640"/>
              <a:gd name="connsiteY637" fmla="*/ 1907441 h 2534600"/>
              <a:gd name="connsiteX638" fmla="*/ 2167091 w 4781640"/>
              <a:gd name="connsiteY638" fmla="*/ 1796766 h 2534600"/>
              <a:gd name="connsiteX639" fmla="*/ 2155190 w 4781640"/>
              <a:gd name="connsiteY639" fmla="*/ 1762254 h 2534600"/>
              <a:gd name="connsiteX640" fmla="*/ 2124249 w 4781640"/>
              <a:gd name="connsiteY640" fmla="*/ 1603977 h 2534600"/>
              <a:gd name="connsiteX641" fmla="*/ 2108778 w 4781640"/>
              <a:gd name="connsiteY641" fmla="*/ 1476641 h 2534600"/>
              <a:gd name="connsiteX642" fmla="*/ 2104018 w 4781640"/>
              <a:gd name="connsiteY642" fmla="*/ 1415948 h 2534600"/>
              <a:gd name="connsiteX643" fmla="*/ 2093307 w 4781640"/>
              <a:gd name="connsiteY643" fmla="*/ 1374297 h 2534600"/>
              <a:gd name="connsiteX644" fmla="*/ 2095688 w 4781640"/>
              <a:gd name="connsiteY644" fmla="*/ 1321934 h 2534600"/>
              <a:gd name="connsiteX645" fmla="*/ 2089737 w 4781640"/>
              <a:gd name="connsiteY645" fmla="*/ 1308844 h 2534600"/>
              <a:gd name="connsiteX646" fmla="*/ 2100448 w 4781640"/>
              <a:gd name="connsiteY646" fmla="*/ 1277902 h 2534600"/>
              <a:gd name="connsiteX647" fmla="*/ 2102828 w 4781640"/>
              <a:gd name="connsiteY647" fmla="*/ 1252911 h 2534600"/>
              <a:gd name="connsiteX648" fmla="*/ 2033805 w 4781640"/>
              <a:gd name="connsiteY648" fmla="*/ 1269572 h 2534600"/>
              <a:gd name="connsiteX649" fmla="*/ 2024284 w 4781640"/>
              <a:gd name="connsiteY649" fmla="*/ 1288613 h 2534600"/>
              <a:gd name="connsiteX650" fmla="*/ 2023094 w 4781640"/>
              <a:gd name="connsiteY650" fmla="*/ 1312414 h 2534600"/>
              <a:gd name="connsiteX651" fmla="*/ 2011194 w 4781640"/>
              <a:gd name="connsiteY651" fmla="*/ 1336215 h 2534600"/>
              <a:gd name="connsiteX652" fmla="*/ 2023094 w 4781640"/>
              <a:gd name="connsiteY652" fmla="*/ 1402858 h 2534600"/>
              <a:gd name="connsiteX653" fmla="*/ 2024284 w 4781640"/>
              <a:gd name="connsiteY653" fmla="*/ 1414758 h 2534600"/>
              <a:gd name="connsiteX654" fmla="*/ 2029044 w 4781640"/>
              <a:gd name="connsiteY654" fmla="*/ 1436179 h 2534600"/>
              <a:gd name="connsiteX655" fmla="*/ 2029044 w 4781640"/>
              <a:gd name="connsiteY655" fmla="*/ 1499252 h 2534600"/>
              <a:gd name="connsiteX656" fmla="*/ 2024284 w 4781640"/>
              <a:gd name="connsiteY656" fmla="*/ 1534954 h 2534600"/>
              <a:gd name="connsiteX657" fmla="*/ 1995723 w 4781640"/>
              <a:gd name="connsiteY657" fmla="*/ 1657530 h 2534600"/>
              <a:gd name="connsiteX658" fmla="*/ 1973112 w 4781640"/>
              <a:gd name="connsiteY658" fmla="*/ 1797956 h 2534600"/>
              <a:gd name="connsiteX659" fmla="*/ 1967162 w 4781640"/>
              <a:gd name="connsiteY659" fmla="*/ 1832468 h 2534600"/>
              <a:gd name="connsiteX660" fmla="*/ 1965971 w 4781640"/>
              <a:gd name="connsiteY660" fmla="*/ 1851508 h 2534600"/>
              <a:gd name="connsiteX661" fmla="*/ 1960021 w 4781640"/>
              <a:gd name="connsiteY661" fmla="*/ 1869359 h 2534600"/>
              <a:gd name="connsiteX662" fmla="*/ 1964781 w 4781640"/>
              <a:gd name="connsiteY662" fmla="*/ 1955043 h 2534600"/>
              <a:gd name="connsiteX663" fmla="*/ 1945741 w 4781640"/>
              <a:gd name="connsiteY663" fmla="*/ 2101420 h 2534600"/>
              <a:gd name="connsiteX664" fmla="*/ 1914799 w 4781640"/>
              <a:gd name="connsiteY664" fmla="*/ 2235896 h 2534600"/>
              <a:gd name="connsiteX665" fmla="*/ 1915989 w 4781640"/>
              <a:gd name="connsiteY665" fmla="*/ 2253747 h 2534600"/>
              <a:gd name="connsiteX666" fmla="*/ 1908849 w 4781640"/>
              <a:gd name="connsiteY666" fmla="*/ 2277548 h 2534600"/>
              <a:gd name="connsiteX667" fmla="*/ 1896948 w 4781640"/>
              <a:gd name="connsiteY667" fmla="*/ 2285878 h 2534600"/>
              <a:gd name="connsiteX668" fmla="*/ 1874337 w 4781640"/>
              <a:gd name="connsiteY668" fmla="*/ 2283498 h 2534600"/>
              <a:gd name="connsiteX669" fmla="*/ 1862437 w 4781640"/>
              <a:gd name="connsiteY669" fmla="*/ 2359662 h 2534600"/>
              <a:gd name="connsiteX670" fmla="*/ 1871957 w 4781640"/>
              <a:gd name="connsiteY670" fmla="*/ 2387033 h 2534600"/>
              <a:gd name="connsiteX671" fmla="*/ 1863627 w 4781640"/>
              <a:gd name="connsiteY671" fmla="*/ 2410834 h 2534600"/>
              <a:gd name="connsiteX672" fmla="*/ 1861247 w 4781640"/>
              <a:gd name="connsiteY672" fmla="*/ 2431065 h 2534600"/>
              <a:gd name="connsiteX673" fmla="*/ 1851726 w 4781640"/>
              <a:gd name="connsiteY673" fmla="*/ 2431065 h 2534600"/>
              <a:gd name="connsiteX674" fmla="*/ 1838636 w 4781640"/>
              <a:gd name="connsiteY674" fmla="*/ 2440586 h 2534600"/>
              <a:gd name="connsiteX675" fmla="*/ 1735101 w 4781640"/>
              <a:gd name="connsiteY675" fmla="*/ 2444156 h 2534600"/>
              <a:gd name="connsiteX676" fmla="*/ 1716060 w 4781640"/>
              <a:gd name="connsiteY676" fmla="*/ 2437015 h 2534600"/>
              <a:gd name="connsiteX677" fmla="*/ 1717250 w 4781640"/>
              <a:gd name="connsiteY677" fmla="*/ 2426305 h 2534600"/>
              <a:gd name="connsiteX678" fmla="*/ 1722010 w 4781640"/>
              <a:gd name="connsiteY678" fmla="*/ 2410834 h 2534600"/>
              <a:gd name="connsiteX679" fmla="*/ 1743431 w 4781640"/>
              <a:gd name="connsiteY679" fmla="*/ 2381083 h 2534600"/>
              <a:gd name="connsiteX680" fmla="*/ 1744621 w 4781640"/>
              <a:gd name="connsiteY680" fmla="*/ 2375133 h 2534600"/>
              <a:gd name="connsiteX681" fmla="*/ 1752952 w 4781640"/>
              <a:gd name="connsiteY681" fmla="*/ 2367992 h 2534600"/>
              <a:gd name="connsiteX682" fmla="*/ 1767232 w 4781640"/>
              <a:gd name="connsiteY682" fmla="*/ 2333481 h 2534600"/>
              <a:gd name="connsiteX683" fmla="*/ 1759348 w 4781640"/>
              <a:gd name="connsiteY683" fmla="*/ 2336605 h 2534600"/>
              <a:gd name="connsiteX684" fmla="*/ 1752976 w 4781640"/>
              <a:gd name="connsiteY684" fmla="*/ 2338213 h 2534600"/>
              <a:gd name="connsiteX685" fmla="*/ 1760092 w 4781640"/>
              <a:gd name="connsiteY685" fmla="*/ 2333927 h 2534600"/>
              <a:gd name="connsiteX686" fmla="*/ 1766042 w 4781640"/>
              <a:gd name="connsiteY686" fmla="*/ 2328721 h 2534600"/>
              <a:gd name="connsiteX687" fmla="*/ 1768422 w 4781640"/>
              <a:gd name="connsiteY687" fmla="*/ 2321580 h 2534600"/>
              <a:gd name="connsiteX688" fmla="*/ 1736291 w 4781640"/>
              <a:gd name="connsiteY688" fmla="*/ 2321580 h 2534600"/>
              <a:gd name="connsiteX689" fmla="*/ 1729732 w 4781640"/>
              <a:gd name="connsiteY689" fmla="*/ 2325555 h 2534600"/>
              <a:gd name="connsiteX690" fmla="*/ 1729151 w 4781640"/>
              <a:gd name="connsiteY690" fmla="*/ 2321580 h 2534600"/>
              <a:gd name="connsiteX691" fmla="*/ 1747001 w 4781640"/>
              <a:gd name="connsiteY691" fmla="*/ 2309680 h 2534600"/>
              <a:gd name="connsiteX692" fmla="*/ 1781513 w 4781640"/>
              <a:gd name="connsiteY692" fmla="*/ 2312060 h 2534600"/>
              <a:gd name="connsiteX693" fmla="*/ 1791033 w 4781640"/>
              <a:gd name="connsiteY693" fmla="*/ 2298969 h 2534600"/>
              <a:gd name="connsiteX694" fmla="*/ 1767232 w 4781640"/>
              <a:gd name="connsiteY694" fmla="*/ 2268028 h 2534600"/>
              <a:gd name="connsiteX695" fmla="*/ 1761282 w 4781640"/>
              <a:gd name="connsiteY695" fmla="*/ 2156163 h 2534600"/>
              <a:gd name="connsiteX696" fmla="*/ 1767232 w 4781640"/>
              <a:gd name="connsiteY696" fmla="*/ 2102610 h 2534600"/>
              <a:gd name="connsiteX697" fmla="*/ 1750572 w 4781640"/>
              <a:gd name="connsiteY697" fmla="*/ 2090710 h 2534600"/>
              <a:gd name="connsiteX698" fmla="*/ 1744621 w 4781640"/>
              <a:gd name="connsiteY698" fmla="*/ 2081189 h 2534600"/>
              <a:gd name="connsiteX699" fmla="*/ 1731531 w 4781640"/>
              <a:gd name="connsiteY699" fmla="*/ 2064528 h 2534600"/>
              <a:gd name="connsiteX700" fmla="*/ 1727961 w 4781640"/>
              <a:gd name="connsiteY700" fmla="*/ 2039537 h 2534600"/>
              <a:gd name="connsiteX701" fmla="*/ 1710110 w 4781640"/>
              <a:gd name="connsiteY701" fmla="*/ 1975274 h 2534600"/>
              <a:gd name="connsiteX702" fmla="*/ 1710110 w 4781640"/>
              <a:gd name="connsiteY702" fmla="*/ 1887210 h 2534600"/>
              <a:gd name="connsiteX703" fmla="*/ 1692259 w 4781640"/>
              <a:gd name="connsiteY703" fmla="*/ 1814617 h 2534600"/>
              <a:gd name="connsiteX704" fmla="*/ 1663698 w 4781640"/>
              <a:gd name="connsiteY704" fmla="*/ 1712272 h 2534600"/>
              <a:gd name="connsiteX705" fmla="*/ 1629186 w 4781640"/>
              <a:gd name="connsiteY705" fmla="*/ 1567085 h 2534600"/>
              <a:gd name="connsiteX706" fmla="*/ 1625616 w 4781640"/>
              <a:gd name="connsiteY706" fmla="*/ 1499252 h 2534600"/>
              <a:gd name="connsiteX707" fmla="*/ 1631566 w 4781640"/>
              <a:gd name="connsiteY707" fmla="*/ 1429039 h 2534600"/>
              <a:gd name="connsiteX708" fmla="*/ 1630376 w 4781640"/>
              <a:gd name="connsiteY708" fmla="*/ 1418329 h 2534600"/>
              <a:gd name="connsiteX709" fmla="*/ 1625616 w 4781640"/>
              <a:gd name="connsiteY709" fmla="*/ 1407618 h 2534600"/>
              <a:gd name="connsiteX710" fmla="*/ 1629186 w 4781640"/>
              <a:gd name="connsiteY710" fmla="*/ 1375487 h 2534600"/>
              <a:gd name="connsiteX711" fmla="*/ 1623236 w 4781640"/>
              <a:gd name="connsiteY711" fmla="*/ 1351686 h 2534600"/>
              <a:gd name="connsiteX712" fmla="*/ 1592294 w 4781640"/>
              <a:gd name="connsiteY712" fmla="*/ 1343355 h 2534600"/>
              <a:gd name="connsiteX713" fmla="*/ 1587534 w 4781640"/>
              <a:gd name="connsiteY713" fmla="*/ 1326694 h 2534600"/>
              <a:gd name="connsiteX714" fmla="*/ 1617285 w 4781640"/>
              <a:gd name="connsiteY714" fmla="*/ 1257671 h 2534600"/>
              <a:gd name="connsiteX715" fmla="*/ 1610145 w 4781640"/>
              <a:gd name="connsiteY715" fmla="*/ 1120815 h 2534600"/>
              <a:gd name="connsiteX716" fmla="*/ 1614905 w 4781640"/>
              <a:gd name="connsiteY716" fmla="*/ 924456 h 2534600"/>
              <a:gd name="connsiteX717" fmla="*/ 1593484 w 4781640"/>
              <a:gd name="connsiteY717" fmla="*/ 947067 h 2534600"/>
              <a:gd name="connsiteX718" fmla="*/ 1566113 w 4781640"/>
              <a:gd name="connsiteY718" fmla="*/ 1187458 h 2534600"/>
              <a:gd name="connsiteX719" fmla="*/ 1554213 w 4781640"/>
              <a:gd name="connsiteY719" fmla="*/ 1299323 h 2534600"/>
              <a:gd name="connsiteX720" fmla="*/ 1547072 w 4781640"/>
              <a:gd name="connsiteY720" fmla="*/ 1310034 h 2534600"/>
              <a:gd name="connsiteX721" fmla="*/ 1547072 w 4781640"/>
              <a:gd name="connsiteY721" fmla="*/ 1330264 h 2534600"/>
              <a:gd name="connsiteX722" fmla="*/ 1547072 w 4781640"/>
              <a:gd name="connsiteY722" fmla="*/ 1408808 h 2534600"/>
              <a:gd name="connsiteX723" fmla="*/ 1543502 w 4781640"/>
              <a:gd name="connsiteY723" fmla="*/ 1439750 h 2534600"/>
              <a:gd name="connsiteX724" fmla="*/ 1533982 w 4781640"/>
              <a:gd name="connsiteY724" fmla="*/ 1563515 h 2534600"/>
              <a:gd name="connsiteX725" fmla="*/ 1522081 w 4781640"/>
              <a:gd name="connsiteY725" fmla="*/ 1676570 h 2534600"/>
              <a:gd name="connsiteX726" fmla="*/ 1517321 w 4781640"/>
              <a:gd name="connsiteY726" fmla="*/ 1696801 h 2534600"/>
              <a:gd name="connsiteX727" fmla="*/ 1513751 w 4781640"/>
              <a:gd name="connsiteY727" fmla="*/ 1755114 h 2534600"/>
              <a:gd name="connsiteX728" fmla="*/ 1504230 w 4781640"/>
              <a:gd name="connsiteY728" fmla="*/ 1771775 h 2534600"/>
              <a:gd name="connsiteX729" fmla="*/ 1503040 w 4781640"/>
              <a:gd name="connsiteY729" fmla="*/ 1808666 h 2534600"/>
              <a:gd name="connsiteX730" fmla="*/ 1485188 w 4781640"/>
              <a:gd name="connsiteY730" fmla="*/ 1833658 h 2534600"/>
              <a:gd name="connsiteX731" fmla="*/ 1488759 w 4781640"/>
              <a:gd name="connsiteY731" fmla="*/ 1866979 h 2534600"/>
              <a:gd name="connsiteX732" fmla="*/ 1472098 w 4781640"/>
              <a:gd name="connsiteY732" fmla="*/ 1903871 h 2534600"/>
              <a:gd name="connsiteX733" fmla="*/ 1464958 w 4781640"/>
              <a:gd name="connsiteY733" fmla="*/ 1938383 h 2534600"/>
              <a:gd name="connsiteX734" fmla="*/ 1451867 w 4781640"/>
              <a:gd name="connsiteY734" fmla="*/ 1960993 h 2534600"/>
              <a:gd name="connsiteX735" fmla="*/ 1445917 w 4781640"/>
              <a:gd name="connsiteY735" fmla="*/ 1994315 h 2534600"/>
              <a:gd name="connsiteX736" fmla="*/ 1435206 w 4781640"/>
              <a:gd name="connsiteY736" fmla="*/ 2013356 h 2534600"/>
              <a:gd name="connsiteX737" fmla="*/ 1403075 w 4781640"/>
              <a:gd name="connsiteY737" fmla="*/ 2104990 h 2534600"/>
              <a:gd name="connsiteX738" fmla="*/ 1389984 w 4781640"/>
              <a:gd name="connsiteY738" fmla="*/ 2112130 h 2534600"/>
              <a:gd name="connsiteX739" fmla="*/ 1391174 w 4781640"/>
              <a:gd name="connsiteY739" fmla="*/ 2137122 h 2534600"/>
              <a:gd name="connsiteX740" fmla="*/ 1385224 w 4781640"/>
              <a:gd name="connsiteY740" fmla="*/ 2149022 h 2534600"/>
              <a:gd name="connsiteX741" fmla="*/ 1380464 w 4781640"/>
              <a:gd name="connsiteY741" fmla="*/ 2166873 h 2534600"/>
              <a:gd name="connsiteX742" fmla="*/ 1354283 w 4781640"/>
              <a:gd name="connsiteY742" fmla="*/ 2183534 h 2534600"/>
              <a:gd name="connsiteX743" fmla="*/ 1317391 w 4781640"/>
              <a:gd name="connsiteY743" fmla="*/ 2191864 h 2534600"/>
              <a:gd name="connsiteX744" fmla="*/ 1304300 w 4781640"/>
              <a:gd name="connsiteY744" fmla="*/ 2229946 h 2534600"/>
              <a:gd name="connsiteX745" fmla="*/ 1316201 w 4781640"/>
              <a:gd name="connsiteY745" fmla="*/ 2233516 h 2534600"/>
              <a:gd name="connsiteX746" fmla="*/ 1329291 w 4781640"/>
              <a:gd name="connsiteY746" fmla="*/ 2235896 h 2534600"/>
              <a:gd name="connsiteX747" fmla="*/ 1334052 w 4781640"/>
              <a:gd name="connsiteY747" fmla="*/ 2243036 h 2534600"/>
              <a:gd name="connsiteX748" fmla="*/ 1368563 w 4781640"/>
              <a:gd name="connsiteY748" fmla="*/ 2250177 h 2534600"/>
              <a:gd name="connsiteX749" fmla="*/ 1389984 w 4781640"/>
              <a:gd name="connsiteY749" fmla="*/ 2263268 h 2534600"/>
              <a:gd name="connsiteX750" fmla="*/ 1410215 w 4781640"/>
              <a:gd name="connsiteY750" fmla="*/ 2269218 h 2534600"/>
              <a:gd name="connsiteX751" fmla="*/ 1407835 w 4781640"/>
              <a:gd name="connsiteY751" fmla="*/ 2271598 h 2534600"/>
              <a:gd name="connsiteX752" fmla="*/ 1392364 w 4781640"/>
              <a:gd name="connsiteY752" fmla="*/ 2265648 h 2534600"/>
              <a:gd name="connsiteX753" fmla="*/ 1381654 w 4781640"/>
              <a:gd name="connsiteY753" fmla="*/ 2265648 h 2534600"/>
              <a:gd name="connsiteX754" fmla="*/ 1348332 w 4781640"/>
              <a:gd name="connsiteY754" fmla="*/ 2254937 h 2534600"/>
              <a:gd name="connsiteX755" fmla="*/ 1354283 w 4781640"/>
              <a:gd name="connsiteY755" fmla="*/ 2271598 h 2534600"/>
              <a:gd name="connsiteX756" fmla="*/ 1344762 w 4781640"/>
              <a:gd name="connsiteY756" fmla="*/ 2281118 h 2534600"/>
              <a:gd name="connsiteX757" fmla="*/ 1348332 w 4781640"/>
              <a:gd name="connsiteY757" fmla="*/ 2291829 h 2534600"/>
              <a:gd name="connsiteX758" fmla="*/ 1372133 w 4781640"/>
              <a:gd name="connsiteY758" fmla="*/ 2303729 h 2534600"/>
              <a:gd name="connsiteX759" fmla="*/ 1374513 w 4781640"/>
              <a:gd name="connsiteY759" fmla="*/ 2316820 h 2534600"/>
              <a:gd name="connsiteX760" fmla="*/ 1413785 w 4781640"/>
              <a:gd name="connsiteY760" fmla="*/ 2341811 h 2534600"/>
              <a:gd name="connsiteX761" fmla="*/ 1447107 w 4781640"/>
              <a:gd name="connsiteY761" fmla="*/ 2359662 h 2534600"/>
              <a:gd name="connsiteX762" fmla="*/ 1462577 w 4781640"/>
              <a:gd name="connsiteY762" fmla="*/ 2372753 h 2534600"/>
              <a:gd name="connsiteX763" fmla="*/ 1468528 w 4781640"/>
              <a:gd name="connsiteY763" fmla="*/ 2389413 h 2534600"/>
              <a:gd name="connsiteX764" fmla="*/ 1436396 w 4781640"/>
              <a:gd name="connsiteY764" fmla="*/ 2415594 h 2534600"/>
              <a:gd name="connsiteX765" fmla="*/ 1360233 w 4781640"/>
              <a:gd name="connsiteY765" fmla="*/ 2416785 h 2534600"/>
              <a:gd name="connsiteX766" fmla="*/ 1316201 w 4781640"/>
              <a:gd name="connsiteY766" fmla="*/ 2407264 h 2534600"/>
              <a:gd name="connsiteX767" fmla="*/ 1312631 w 4781640"/>
              <a:gd name="connsiteY767" fmla="*/ 2434635 h 2534600"/>
              <a:gd name="connsiteX768" fmla="*/ 1300730 w 4781640"/>
              <a:gd name="connsiteY768" fmla="*/ 2445346 h 2534600"/>
              <a:gd name="connsiteX769" fmla="*/ 1187675 w 4781640"/>
              <a:gd name="connsiteY769" fmla="*/ 2442966 h 2534600"/>
              <a:gd name="connsiteX770" fmla="*/ 1162684 w 4781640"/>
              <a:gd name="connsiteY770" fmla="*/ 2437015 h 2534600"/>
              <a:gd name="connsiteX771" fmla="*/ 1165064 w 4781640"/>
              <a:gd name="connsiteY771" fmla="*/ 2413214 h 2534600"/>
              <a:gd name="connsiteX772" fmla="*/ 1169824 w 4781640"/>
              <a:gd name="connsiteY772" fmla="*/ 2403694 h 2534600"/>
              <a:gd name="connsiteX773" fmla="*/ 1180534 w 4781640"/>
              <a:gd name="connsiteY773" fmla="*/ 2388223 h 2534600"/>
              <a:gd name="connsiteX774" fmla="*/ 1210286 w 4781640"/>
              <a:gd name="connsiteY774" fmla="*/ 2357282 h 2534600"/>
              <a:gd name="connsiteX775" fmla="*/ 1210286 w 4781640"/>
              <a:gd name="connsiteY775" fmla="*/ 2340621 h 2534600"/>
              <a:gd name="connsiteX776" fmla="*/ 1206716 w 4781640"/>
              <a:gd name="connsiteY776" fmla="*/ 2337051 h 2534600"/>
              <a:gd name="connsiteX777" fmla="*/ 1194815 w 4781640"/>
              <a:gd name="connsiteY777" fmla="*/ 2356092 h 2534600"/>
              <a:gd name="connsiteX778" fmla="*/ 1190055 w 4781640"/>
              <a:gd name="connsiteY778" fmla="*/ 2358472 h 2534600"/>
              <a:gd name="connsiteX779" fmla="*/ 1187675 w 4781640"/>
              <a:gd name="connsiteY779" fmla="*/ 2370372 h 2534600"/>
              <a:gd name="connsiteX780" fmla="*/ 1185295 w 4781640"/>
              <a:gd name="connsiteY780" fmla="*/ 2370372 h 2534600"/>
              <a:gd name="connsiteX781" fmla="*/ 1187675 w 4781640"/>
              <a:gd name="connsiteY781" fmla="*/ 2356092 h 2534600"/>
              <a:gd name="connsiteX782" fmla="*/ 1187675 w 4781640"/>
              <a:gd name="connsiteY782" fmla="*/ 2347761 h 2534600"/>
              <a:gd name="connsiteX783" fmla="*/ 1192435 w 4781640"/>
              <a:gd name="connsiteY783" fmla="*/ 2339431 h 2534600"/>
              <a:gd name="connsiteX784" fmla="*/ 1185295 w 4781640"/>
              <a:gd name="connsiteY784" fmla="*/ 2335861 h 2534600"/>
              <a:gd name="connsiteX785" fmla="*/ 1167444 w 4781640"/>
              <a:gd name="connsiteY785" fmla="*/ 2345381 h 2534600"/>
              <a:gd name="connsiteX786" fmla="*/ 1166254 w 4781640"/>
              <a:gd name="connsiteY786" fmla="*/ 2338241 h 2534600"/>
              <a:gd name="connsiteX787" fmla="*/ 1159114 w 4781640"/>
              <a:gd name="connsiteY787" fmla="*/ 2334671 h 2534600"/>
              <a:gd name="connsiteX788" fmla="*/ 1178154 w 4781640"/>
              <a:gd name="connsiteY788" fmla="*/ 2314440 h 2534600"/>
              <a:gd name="connsiteX789" fmla="*/ 1179344 w 4781640"/>
              <a:gd name="connsiteY789" fmla="*/ 2302539 h 2534600"/>
              <a:gd name="connsiteX790" fmla="*/ 1187675 w 4781640"/>
              <a:gd name="connsiteY790" fmla="*/ 2290639 h 2534600"/>
              <a:gd name="connsiteX791" fmla="*/ 1193625 w 4781640"/>
              <a:gd name="connsiteY791" fmla="*/ 2272788 h 2534600"/>
              <a:gd name="connsiteX792" fmla="*/ 1196005 w 4781640"/>
              <a:gd name="connsiteY792" fmla="*/ 2259697 h 2534600"/>
              <a:gd name="connsiteX793" fmla="*/ 1196005 w 4781640"/>
              <a:gd name="connsiteY793" fmla="*/ 2251367 h 2534600"/>
              <a:gd name="connsiteX794" fmla="*/ 1198385 w 4781640"/>
              <a:gd name="connsiteY794" fmla="*/ 2239466 h 2534600"/>
              <a:gd name="connsiteX795" fmla="*/ 1199575 w 4781640"/>
              <a:gd name="connsiteY795" fmla="*/ 2209715 h 2534600"/>
              <a:gd name="connsiteX796" fmla="*/ 1142453 w 4781640"/>
              <a:gd name="connsiteY796" fmla="*/ 2207335 h 2534600"/>
              <a:gd name="connsiteX797" fmla="*/ 1129362 w 4781640"/>
              <a:gd name="connsiteY797" fmla="*/ 2190674 h 2534600"/>
              <a:gd name="connsiteX798" fmla="*/ 1128172 w 4781640"/>
              <a:gd name="connsiteY798" fmla="*/ 1980034 h 2534600"/>
              <a:gd name="connsiteX799" fmla="*/ 1129362 w 4781640"/>
              <a:gd name="connsiteY799" fmla="*/ 1690851 h 2534600"/>
              <a:gd name="connsiteX800" fmla="*/ 1123412 w 4781640"/>
              <a:gd name="connsiteY800" fmla="*/ 1556375 h 2534600"/>
              <a:gd name="connsiteX801" fmla="*/ 1069859 w 4781640"/>
              <a:gd name="connsiteY801" fmla="*/ 1720602 h 2534600"/>
              <a:gd name="connsiteX802" fmla="*/ 1036538 w 4781640"/>
              <a:gd name="connsiteY802" fmla="*/ 1787246 h 2534600"/>
              <a:gd name="connsiteX803" fmla="*/ 1019877 w 4781640"/>
              <a:gd name="connsiteY803" fmla="*/ 1836038 h 2534600"/>
              <a:gd name="connsiteX804" fmla="*/ 1000836 w 4781640"/>
              <a:gd name="connsiteY804" fmla="*/ 1877690 h 2534600"/>
              <a:gd name="connsiteX805" fmla="*/ 990126 w 4781640"/>
              <a:gd name="connsiteY805" fmla="*/ 1894351 h 2534600"/>
              <a:gd name="connsiteX806" fmla="*/ 954424 w 4781640"/>
              <a:gd name="connsiteY806" fmla="*/ 2003836 h 2534600"/>
              <a:gd name="connsiteX807" fmla="*/ 858030 w 4781640"/>
              <a:gd name="connsiteY807" fmla="*/ 2176394 h 2534600"/>
              <a:gd name="connsiteX808" fmla="*/ 862790 w 4781640"/>
              <a:gd name="connsiteY808" fmla="*/ 2203765 h 2534600"/>
              <a:gd name="connsiteX809" fmla="*/ 871120 w 4781640"/>
              <a:gd name="connsiteY809" fmla="*/ 2226376 h 2534600"/>
              <a:gd name="connsiteX810" fmla="*/ 874690 w 4781640"/>
              <a:gd name="connsiteY810" fmla="*/ 2254937 h 2534600"/>
              <a:gd name="connsiteX811" fmla="*/ 896111 w 4781640"/>
              <a:gd name="connsiteY811" fmla="*/ 2291829 h 2534600"/>
              <a:gd name="connsiteX812" fmla="*/ 903252 w 4781640"/>
              <a:gd name="connsiteY812" fmla="*/ 2293019 h 2534600"/>
              <a:gd name="connsiteX813" fmla="*/ 937763 w 4781640"/>
              <a:gd name="connsiteY813" fmla="*/ 2319200 h 2534600"/>
              <a:gd name="connsiteX814" fmla="*/ 947284 w 4781640"/>
              <a:gd name="connsiteY814" fmla="*/ 2322770 h 2534600"/>
              <a:gd name="connsiteX815" fmla="*/ 952044 w 4781640"/>
              <a:gd name="connsiteY815" fmla="*/ 2333481 h 2534600"/>
              <a:gd name="connsiteX816" fmla="*/ 966325 w 4781640"/>
              <a:gd name="connsiteY816" fmla="*/ 2357282 h 2534600"/>
              <a:gd name="connsiteX817" fmla="*/ 933003 w 4781640"/>
              <a:gd name="connsiteY817" fmla="*/ 2408454 h 2534600"/>
              <a:gd name="connsiteX818" fmla="*/ 893731 w 4781640"/>
              <a:gd name="connsiteY818" fmla="*/ 2409644 h 2534600"/>
              <a:gd name="connsiteX819" fmla="*/ 890161 w 4781640"/>
              <a:gd name="connsiteY819" fmla="*/ 2420355 h 2534600"/>
              <a:gd name="connsiteX820" fmla="*/ 885401 w 4781640"/>
              <a:gd name="connsiteY820" fmla="*/ 2428685 h 2534600"/>
              <a:gd name="connsiteX821" fmla="*/ 875881 w 4781640"/>
              <a:gd name="connsiteY821" fmla="*/ 2438206 h 2534600"/>
              <a:gd name="connsiteX822" fmla="*/ 775916 w 4781640"/>
              <a:gd name="connsiteY822" fmla="*/ 2441776 h 2534600"/>
              <a:gd name="connsiteX823" fmla="*/ 765206 w 4781640"/>
              <a:gd name="connsiteY823" fmla="*/ 2435825 h 2534600"/>
              <a:gd name="connsiteX824" fmla="*/ 762825 w 4781640"/>
              <a:gd name="connsiteY824" fmla="*/ 2423925 h 2534600"/>
              <a:gd name="connsiteX825" fmla="*/ 760445 w 4781640"/>
              <a:gd name="connsiteY825" fmla="*/ 2408454 h 2534600"/>
              <a:gd name="connsiteX826" fmla="*/ 760445 w 4781640"/>
              <a:gd name="connsiteY826" fmla="*/ 2394174 h 2534600"/>
              <a:gd name="connsiteX827" fmla="*/ 756875 w 4781640"/>
              <a:gd name="connsiteY827" fmla="*/ 2379893 h 2534600"/>
              <a:gd name="connsiteX828" fmla="*/ 762825 w 4781640"/>
              <a:gd name="connsiteY828" fmla="*/ 2358472 h 2534600"/>
              <a:gd name="connsiteX829" fmla="*/ 744975 w 4781640"/>
              <a:gd name="connsiteY829" fmla="*/ 2350141 h 2534600"/>
              <a:gd name="connsiteX830" fmla="*/ 739024 w 4781640"/>
              <a:gd name="connsiteY830" fmla="*/ 2337051 h 2534600"/>
              <a:gd name="connsiteX831" fmla="*/ 741404 w 4781640"/>
              <a:gd name="connsiteY831" fmla="*/ 2259697 h 2534600"/>
              <a:gd name="connsiteX832" fmla="*/ 733074 w 4781640"/>
              <a:gd name="connsiteY832" fmla="*/ 2231136 h 2534600"/>
              <a:gd name="connsiteX833" fmla="*/ 743784 w 4781640"/>
              <a:gd name="connsiteY833" fmla="*/ 2208525 h 2534600"/>
              <a:gd name="connsiteX834" fmla="*/ 752115 w 4781640"/>
              <a:gd name="connsiteY834" fmla="*/ 2193054 h 2534600"/>
              <a:gd name="connsiteX835" fmla="*/ 758065 w 4781640"/>
              <a:gd name="connsiteY835" fmla="*/ 2187104 h 2534600"/>
              <a:gd name="connsiteX836" fmla="*/ 780676 w 4781640"/>
              <a:gd name="connsiteY836" fmla="*/ 2152592 h 2534600"/>
              <a:gd name="connsiteX837" fmla="*/ 758065 w 4781640"/>
              <a:gd name="connsiteY837" fmla="*/ 2063338 h 2534600"/>
              <a:gd name="connsiteX838" fmla="*/ 743784 w 4781640"/>
              <a:gd name="connsiteY838" fmla="*/ 1891970 h 2534600"/>
              <a:gd name="connsiteX839" fmla="*/ 765206 w 4781640"/>
              <a:gd name="connsiteY839" fmla="*/ 1763445 h 2534600"/>
              <a:gd name="connsiteX840" fmla="*/ 750925 w 4781640"/>
              <a:gd name="connsiteY840" fmla="*/ 1578986 h 2534600"/>
              <a:gd name="connsiteX841" fmla="*/ 721173 w 4781640"/>
              <a:gd name="connsiteY841" fmla="*/ 1568275 h 2534600"/>
              <a:gd name="connsiteX842" fmla="*/ 687852 w 4781640"/>
              <a:gd name="connsiteY842" fmla="*/ 1549235 h 2534600"/>
              <a:gd name="connsiteX843" fmla="*/ 683092 w 4781640"/>
              <a:gd name="connsiteY843" fmla="*/ 1543284 h 2534600"/>
              <a:gd name="connsiteX844" fmla="*/ 674761 w 4781640"/>
              <a:gd name="connsiteY844" fmla="*/ 1529004 h 2534600"/>
              <a:gd name="connsiteX845" fmla="*/ 673571 w 4781640"/>
              <a:gd name="connsiteY845" fmla="*/ 1514723 h 2534600"/>
              <a:gd name="connsiteX846" fmla="*/ 705703 w 4781640"/>
              <a:gd name="connsiteY846" fmla="*/ 1442130 h 2534600"/>
              <a:gd name="connsiteX847" fmla="*/ 716413 w 4781640"/>
              <a:gd name="connsiteY847" fmla="*/ 1383817 h 2534600"/>
              <a:gd name="connsiteX848" fmla="*/ 741404 w 4781640"/>
              <a:gd name="connsiteY848" fmla="*/ 1323124 h 2534600"/>
              <a:gd name="connsiteX849" fmla="*/ 753305 w 4781640"/>
              <a:gd name="connsiteY849" fmla="*/ 1270762 h 2534600"/>
              <a:gd name="connsiteX850" fmla="*/ 769966 w 4781640"/>
              <a:gd name="connsiteY850" fmla="*/ 1233870 h 2534600"/>
              <a:gd name="connsiteX851" fmla="*/ 777106 w 4781640"/>
              <a:gd name="connsiteY851" fmla="*/ 1213639 h 2534600"/>
              <a:gd name="connsiteX852" fmla="*/ 781866 w 4781640"/>
              <a:gd name="connsiteY852" fmla="*/ 1189838 h 2534600"/>
              <a:gd name="connsiteX853" fmla="*/ 791387 w 4781640"/>
              <a:gd name="connsiteY853" fmla="*/ 1166037 h 2534600"/>
              <a:gd name="connsiteX854" fmla="*/ 789007 w 4781640"/>
              <a:gd name="connsiteY854" fmla="*/ 1143426 h 2534600"/>
              <a:gd name="connsiteX855" fmla="*/ 781866 w 4781640"/>
              <a:gd name="connsiteY855" fmla="*/ 1132715 h 2534600"/>
              <a:gd name="connsiteX856" fmla="*/ 777106 w 4781640"/>
              <a:gd name="connsiteY856" fmla="*/ 1110104 h 2534600"/>
              <a:gd name="connsiteX857" fmla="*/ 734264 w 4781640"/>
              <a:gd name="connsiteY857" fmla="*/ 1086303 h 2534600"/>
              <a:gd name="connsiteX858" fmla="*/ 708083 w 4781640"/>
              <a:gd name="connsiteY858" fmla="*/ 1058932 h 2534600"/>
              <a:gd name="connsiteX859" fmla="*/ 696182 w 4781640"/>
              <a:gd name="connsiteY859" fmla="*/ 1056552 h 2534600"/>
              <a:gd name="connsiteX860" fmla="*/ 692612 w 4781640"/>
              <a:gd name="connsiteY860" fmla="*/ 1050602 h 2534600"/>
              <a:gd name="connsiteX861" fmla="*/ 678331 w 4781640"/>
              <a:gd name="connsiteY861" fmla="*/ 1038701 h 2534600"/>
              <a:gd name="connsiteX862" fmla="*/ 674761 w 4781640"/>
              <a:gd name="connsiteY862" fmla="*/ 1029181 h 2534600"/>
              <a:gd name="connsiteX863" fmla="*/ 681902 w 4781640"/>
              <a:gd name="connsiteY863" fmla="*/ 1022040 h 2534600"/>
              <a:gd name="connsiteX864" fmla="*/ 686662 w 4781640"/>
              <a:gd name="connsiteY864" fmla="*/ 1002999 h 2534600"/>
              <a:gd name="connsiteX865" fmla="*/ 661671 w 4781640"/>
              <a:gd name="connsiteY865" fmla="*/ 1006570 h 2534600"/>
              <a:gd name="connsiteX866" fmla="*/ 647390 w 4781640"/>
              <a:gd name="connsiteY866" fmla="*/ 1080353 h 2534600"/>
              <a:gd name="connsiteX867" fmla="*/ 654530 w 4781640"/>
              <a:gd name="connsiteY867" fmla="*/ 1216019 h 2534600"/>
              <a:gd name="connsiteX868" fmla="*/ 655720 w 4781640"/>
              <a:gd name="connsiteY868" fmla="*/ 1268382 h 2534600"/>
              <a:gd name="connsiteX869" fmla="*/ 647390 w 4781640"/>
              <a:gd name="connsiteY869" fmla="*/ 1275522 h 2534600"/>
              <a:gd name="connsiteX870" fmla="*/ 631919 w 4781640"/>
              <a:gd name="connsiteY870" fmla="*/ 1275522 h 2534600"/>
              <a:gd name="connsiteX871" fmla="*/ 599788 w 4781640"/>
              <a:gd name="connsiteY871" fmla="*/ 1286233 h 2534600"/>
              <a:gd name="connsiteX872" fmla="*/ 567656 w 4781640"/>
              <a:gd name="connsiteY872" fmla="*/ 1292183 h 2534600"/>
              <a:gd name="connsiteX873" fmla="*/ 584317 w 4781640"/>
              <a:gd name="connsiteY873" fmla="*/ 1364776 h 2534600"/>
              <a:gd name="connsiteX874" fmla="*/ 574797 w 4781640"/>
              <a:gd name="connsiteY874" fmla="*/ 1396908 h 2534600"/>
              <a:gd name="connsiteX875" fmla="*/ 566466 w 4781640"/>
              <a:gd name="connsiteY875" fmla="*/ 1413568 h 2534600"/>
              <a:gd name="connsiteX876" fmla="*/ 573607 w 4781640"/>
              <a:gd name="connsiteY876" fmla="*/ 1492112 h 2534600"/>
              <a:gd name="connsiteX877" fmla="*/ 568846 w 4781640"/>
              <a:gd name="connsiteY877" fmla="*/ 1747974 h 2534600"/>
              <a:gd name="connsiteX878" fmla="*/ 562896 w 4781640"/>
              <a:gd name="connsiteY878" fmla="*/ 1826517 h 2534600"/>
              <a:gd name="connsiteX879" fmla="*/ 540285 w 4781640"/>
              <a:gd name="connsiteY879" fmla="*/ 1868169 h 2534600"/>
              <a:gd name="connsiteX880" fmla="*/ 504584 w 4781640"/>
              <a:gd name="connsiteY880" fmla="*/ 1945523 h 2534600"/>
              <a:gd name="connsiteX881" fmla="*/ 455791 w 4781640"/>
              <a:gd name="connsiteY881" fmla="*/ 2062148 h 2534600"/>
              <a:gd name="connsiteX882" fmla="*/ 397479 w 4781640"/>
              <a:gd name="connsiteY882" fmla="*/ 2191864 h 2534600"/>
              <a:gd name="connsiteX883" fmla="*/ 378438 w 4781640"/>
              <a:gd name="connsiteY883" fmla="*/ 2203765 h 2534600"/>
              <a:gd name="connsiteX884" fmla="*/ 349876 w 4781640"/>
              <a:gd name="connsiteY884" fmla="*/ 2203765 h 2534600"/>
              <a:gd name="connsiteX885" fmla="*/ 335596 w 4781640"/>
              <a:gd name="connsiteY885" fmla="*/ 2199004 h 2534600"/>
              <a:gd name="connsiteX886" fmla="*/ 303464 w 4781640"/>
              <a:gd name="connsiteY886" fmla="*/ 2244227 h 2534600"/>
              <a:gd name="connsiteX887" fmla="*/ 278473 w 4781640"/>
              <a:gd name="connsiteY887" fmla="*/ 2284688 h 2534600"/>
              <a:gd name="connsiteX888" fmla="*/ 285613 w 4781640"/>
              <a:gd name="connsiteY888" fmla="*/ 2291829 h 2534600"/>
              <a:gd name="connsiteX889" fmla="*/ 332026 w 4781640"/>
              <a:gd name="connsiteY889" fmla="*/ 2294209 h 2534600"/>
              <a:gd name="connsiteX890" fmla="*/ 358207 w 4781640"/>
              <a:gd name="connsiteY890" fmla="*/ 2334671 h 2534600"/>
              <a:gd name="connsiteX891" fmla="*/ 368917 w 4781640"/>
              <a:gd name="connsiteY891" fmla="*/ 2353712 h 2534600"/>
              <a:gd name="connsiteX892" fmla="*/ 364157 w 4781640"/>
              <a:gd name="connsiteY892" fmla="*/ 2356092 h 2534600"/>
              <a:gd name="connsiteX893" fmla="*/ 343926 w 4781640"/>
              <a:gd name="connsiteY893" fmla="*/ 2323960 h 2534600"/>
              <a:gd name="connsiteX894" fmla="*/ 332026 w 4781640"/>
              <a:gd name="connsiteY894" fmla="*/ 2310870 h 2534600"/>
              <a:gd name="connsiteX895" fmla="*/ 330836 w 4781640"/>
              <a:gd name="connsiteY895" fmla="*/ 2322770 h 2534600"/>
              <a:gd name="connsiteX896" fmla="*/ 357017 w 4781640"/>
              <a:gd name="connsiteY896" fmla="*/ 2356092 h 2534600"/>
              <a:gd name="connsiteX897" fmla="*/ 395099 w 4781640"/>
              <a:gd name="connsiteY897" fmla="*/ 2367992 h 2534600"/>
              <a:gd name="connsiteX898" fmla="*/ 430800 w 4781640"/>
              <a:gd name="connsiteY898" fmla="*/ 2384653 h 2534600"/>
              <a:gd name="connsiteX899" fmla="*/ 462932 w 4781640"/>
              <a:gd name="connsiteY899" fmla="*/ 2394174 h 2534600"/>
              <a:gd name="connsiteX900" fmla="*/ 473642 w 4781640"/>
              <a:gd name="connsiteY900" fmla="*/ 2406074 h 2534600"/>
              <a:gd name="connsiteX901" fmla="*/ 473642 w 4781640"/>
              <a:gd name="connsiteY901" fmla="*/ 2423925 h 2534600"/>
              <a:gd name="connsiteX902" fmla="*/ 462932 w 4781640"/>
              <a:gd name="connsiteY902" fmla="*/ 2427495 h 2534600"/>
              <a:gd name="connsiteX903" fmla="*/ 346306 w 4781640"/>
              <a:gd name="connsiteY903" fmla="*/ 2437015 h 2534600"/>
              <a:gd name="connsiteX904" fmla="*/ 276093 w 4781640"/>
              <a:gd name="connsiteY904" fmla="*/ 2431065 h 2534600"/>
              <a:gd name="connsiteX905" fmla="*/ 236821 w 4781640"/>
              <a:gd name="connsiteY905" fmla="*/ 2425115 h 2534600"/>
              <a:gd name="connsiteX906" fmla="*/ 228491 w 4781640"/>
              <a:gd name="connsiteY906" fmla="*/ 2440586 h 2534600"/>
              <a:gd name="connsiteX907" fmla="*/ 161848 w 4781640"/>
              <a:gd name="connsiteY907" fmla="*/ 2445346 h 2534600"/>
              <a:gd name="connsiteX908" fmla="*/ 145187 w 4781640"/>
              <a:gd name="connsiteY908" fmla="*/ 2457246 h 2534600"/>
              <a:gd name="connsiteX909" fmla="*/ 17851 w 4781640"/>
              <a:gd name="connsiteY909" fmla="*/ 2452486 h 2534600"/>
              <a:gd name="connsiteX910" fmla="*/ 0 w 4781640"/>
              <a:gd name="connsiteY910" fmla="*/ 2442966 h 2534600"/>
              <a:gd name="connsiteX911" fmla="*/ 8331 w 4781640"/>
              <a:gd name="connsiteY911" fmla="*/ 2420355 h 2534600"/>
              <a:gd name="connsiteX912" fmla="*/ 34512 w 4781640"/>
              <a:gd name="connsiteY912" fmla="*/ 2402504 h 2534600"/>
              <a:gd name="connsiteX913" fmla="*/ 86874 w 4781640"/>
              <a:gd name="connsiteY913" fmla="*/ 2377513 h 2534600"/>
              <a:gd name="connsiteX914" fmla="*/ 114246 w 4781640"/>
              <a:gd name="connsiteY914" fmla="*/ 2347761 h 2534600"/>
              <a:gd name="connsiteX915" fmla="*/ 98775 w 4781640"/>
              <a:gd name="connsiteY915" fmla="*/ 2343001 h 2534600"/>
              <a:gd name="connsiteX916" fmla="*/ 107105 w 4781640"/>
              <a:gd name="connsiteY916" fmla="*/ 2328721 h 2534600"/>
              <a:gd name="connsiteX917" fmla="*/ 120196 w 4781640"/>
              <a:gd name="connsiteY917" fmla="*/ 2320390 h 2534600"/>
              <a:gd name="connsiteX918" fmla="*/ 133287 w 4781640"/>
              <a:gd name="connsiteY918" fmla="*/ 2304919 h 2534600"/>
              <a:gd name="connsiteX919" fmla="*/ 148757 w 4781640"/>
              <a:gd name="connsiteY919" fmla="*/ 2294209 h 2534600"/>
              <a:gd name="connsiteX920" fmla="*/ 145187 w 4781640"/>
              <a:gd name="connsiteY920" fmla="*/ 2254937 h 2534600"/>
              <a:gd name="connsiteX921" fmla="*/ 127336 w 4781640"/>
              <a:gd name="connsiteY921" fmla="*/ 2209715 h 2534600"/>
              <a:gd name="connsiteX922" fmla="*/ 74974 w 4781640"/>
              <a:gd name="connsiteY922" fmla="*/ 2207335 h 2534600"/>
              <a:gd name="connsiteX923" fmla="*/ 67834 w 4781640"/>
              <a:gd name="connsiteY923" fmla="*/ 2197815 h 2534600"/>
              <a:gd name="connsiteX924" fmla="*/ 83304 w 4781640"/>
              <a:gd name="connsiteY924" fmla="*/ 2018116 h 2534600"/>
              <a:gd name="connsiteX925" fmla="*/ 97585 w 4781640"/>
              <a:gd name="connsiteY925" fmla="*/ 1797956 h 2534600"/>
              <a:gd name="connsiteX926" fmla="*/ 92825 w 4781640"/>
              <a:gd name="connsiteY926" fmla="*/ 1559945 h 2534600"/>
              <a:gd name="connsiteX927" fmla="*/ 90445 w 4781640"/>
              <a:gd name="connsiteY927" fmla="*/ 1492112 h 2534600"/>
              <a:gd name="connsiteX928" fmla="*/ 71404 w 4781640"/>
              <a:gd name="connsiteY928" fmla="*/ 1484972 h 2534600"/>
              <a:gd name="connsiteX929" fmla="*/ 35702 w 4781640"/>
              <a:gd name="connsiteY929" fmla="*/ 1450460 h 2534600"/>
              <a:gd name="connsiteX930" fmla="*/ 32132 w 4781640"/>
              <a:gd name="connsiteY930" fmla="*/ 1429039 h 2534600"/>
              <a:gd name="connsiteX931" fmla="*/ 63073 w 4781640"/>
              <a:gd name="connsiteY931" fmla="*/ 1364776 h 2534600"/>
              <a:gd name="connsiteX932" fmla="*/ 74974 w 4781640"/>
              <a:gd name="connsiteY932" fmla="*/ 1300513 h 2534600"/>
              <a:gd name="connsiteX933" fmla="*/ 58313 w 4781640"/>
              <a:gd name="connsiteY933" fmla="*/ 1293373 h 2534600"/>
              <a:gd name="connsiteX934" fmla="*/ 44032 w 4781640"/>
              <a:gd name="connsiteY934" fmla="*/ 1295753 h 2534600"/>
              <a:gd name="connsiteX935" fmla="*/ 36892 w 4781640"/>
              <a:gd name="connsiteY935" fmla="*/ 1287423 h 2534600"/>
              <a:gd name="connsiteX936" fmla="*/ 39272 w 4781640"/>
              <a:gd name="connsiteY936" fmla="*/ 1217209 h 2534600"/>
              <a:gd name="connsiteX937" fmla="*/ 41652 w 4781640"/>
              <a:gd name="connsiteY937" fmla="*/ 1201739 h 2534600"/>
              <a:gd name="connsiteX938" fmla="*/ 44032 w 4781640"/>
              <a:gd name="connsiteY938" fmla="*/ 1171987 h 2534600"/>
              <a:gd name="connsiteX939" fmla="*/ 51173 w 4781640"/>
              <a:gd name="connsiteY939" fmla="*/ 1141046 h 2534600"/>
              <a:gd name="connsiteX940" fmla="*/ 51173 w 4781640"/>
              <a:gd name="connsiteY940" fmla="*/ 1123195 h 2534600"/>
              <a:gd name="connsiteX941" fmla="*/ 73784 w 4781640"/>
              <a:gd name="connsiteY941" fmla="*/ 1049412 h 2534600"/>
              <a:gd name="connsiteX942" fmla="*/ 92825 w 4781640"/>
              <a:gd name="connsiteY942" fmla="*/ 1010140 h 2534600"/>
              <a:gd name="connsiteX943" fmla="*/ 102345 w 4781640"/>
              <a:gd name="connsiteY943" fmla="*/ 970868 h 2534600"/>
              <a:gd name="connsiteX944" fmla="*/ 121386 w 4781640"/>
              <a:gd name="connsiteY944" fmla="*/ 920886 h 2534600"/>
              <a:gd name="connsiteX945" fmla="*/ 145187 w 4781640"/>
              <a:gd name="connsiteY945" fmla="*/ 835202 h 2534600"/>
              <a:gd name="connsiteX946" fmla="*/ 190409 w 4781640"/>
              <a:gd name="connsiteY946" fmla="*/ 718576 h 2534600"/>
              <a:gd name="connsiteX947" fmla="*/ 211830 w 4781640"/>
              <a:gd name="connsiteY947" fmla="*/ 691205 h 2534600"/>
              <a:gd name="connsiteX948" fmla="*/ 222541 w 4781640"/>
              <a:gd name="connsiteY948" fmla="*/ 681685 h 2534600"/>
              <a:gd name="connsiteX949" fmla="*/ 249912 w 4781640"/>
              <a:gd name="connsiteY949" fmla="*/ 659074 h 2534600"/>
              <a:gd name="connsiteX950" fmla="*/ 284423 w 4781640"/>
              <a:gd name="connsiteY950" fmla="*/ 649553 h 2534600"/>
              <a:gd name="connsiteX951" fmla="*/ 310605 w 4781640"/>
              <a:gd name="connsiteY951" fmla="*/ 638843 h 2534600"/>
              <a:gd name="connsiteX952" fmla="*/ 347496 w 4781640"/>
              <a:gd name="connsiteY952" fmla="*/ 636463 h 2534600"/>
              <a:gd name="connsiteX953" fmla="*/ 367727 w 4781640"/>
              <a:gd name="connsiteY953" fmla="*/ 630512 h 2534600"/>
              <a:gd name="connsiteX954" fmla="*/ 382008 w 4781640"/>
              <a:gd name="connsiteY954" fmla="*/ 600761 h 2534600"/>
              <a:gd name="connsiteX955" fmla="*/ 395099 w 4781640"/>
              <a:gd name="connsiteY955" fmla="*/ 591241 h 2534600"/>
              <a:gd name="connsiteX956" fmla="*/ 454601 w 4781640"/>
              <a:gd name="connsiteY956" fmla="*/ 593621 h 2534600"/>
              <a:gd name="connsiteX957" fmla="*/ 454601 w 4781640"/>
              <a:gd name="connsiteY957" fmla="*/ 574580 h 2534600"/>
              <a:gd name="connsiteX958" fmla="*/ 448651 w 4781640"/>
              <a:gd name="connsiteY958" fmla="*/ 580530 h 2534600"/>
              <a:gd name="connsiteX959" fmla="*/ 443891 w 4781640"/>
              <a:gd name="connsiteY959" fmla="*/ 568630 h 2534600"/>
              <a:gd name="connsiteX960" fmla="*/ 427230 w 4781640"/>
              <a:gd name="connsiteY960" fmla="*/ 553159 h 2534600"/>
              <a:gd name="connsiteX961" fmla="*/ 414139 w 4781640"/>
              <a:gd name="connsiteY961" fmla="*/ 519837 h 2534600"/>
              <a:gd name="connsiteX962" fmla="*/ 385578 w 4781640"/>
              <a:gd name="connsiteY962" fmla="*/ 491276 h 2534600"/>
              <a:gd name="connsiteX963" fmla="*/ 362967 w 4781640"/>
              <a:gd name="connsiteY963" fmla="*/ 428203 h 2534600"/>
              <a:gd name="connsiteX964" fmla="*/ 368917 w 4781640"/>
              <a:gd name="connsiteY964" fmla="*/ 357990 h 2534600"/>
              <a:gd name="connsiteX965" fmla="*/ 368917 w 4781640"/>
              <a:gd name="connsiteY965" fmla="*/ 349659 h 2534600"/>
              <a:gd name="connsiteX966" fmla="*/ 373678 w 4781640"/>
              <a:gd name="connsiteY966" fmla="*/ 335379 h 2534600"/>
              <a:gd name="connsiteX967" fmla="*/ 415329 w 4781640"/>
              <a:gd name="connsiteY967" fmla="*/ 305627 h 2534600"/>
              <a:gd name="connsiteX968" fmla="*/ 460552 w 4781640"/>
              <a:gd name="connsiteY968" fmla="*/ 297297 h 2534600"/>
              <a:gd name="connsiteX969" fmla="*/ 471262 w 4781640"/>
              <a:gd name="connsiteY969" fmla="*/ 302057 h 2534600"/>
              <a:gd name="connsiteX970" fmla="*/ 480782 w 4781640"/>
              <a:gd name="connsiteY970" fmla="*/ 299677 h 2534600"/>
              <a:gd name="connsiteX971" fmla="*/ 485543 w 4781640"/>
              <a:gd name="connsiteY971" fmla="*/ 302057 h 2534600"/>
              <a:gd name="connsiteX972" fmla="*/ 520054 w 4781640"/>
              <a:gd name="connsiteY972" fmla="*/ 296107 h 2534600"/>
              <a:gd name="connsiteX973" fmla="*/ 543855 w 4781640"/>
              <a:gd name="connsiteY973" fmla="*/ 303247 h 2534600"/>
              <a:gd name="connsiteX974" fmla="*/ 566466 w 4781640"/>
              <a:gd name="connsiteY974" fmla="*/ 315148 h 2534600"/>
              <a:gd name="connsiteX975" fmla="*/ 572417 w 4781640"/>
              <a:gd name="connsiteY975" fmla="*/ 321098 h 2534600"/>
              <a:gd name="connsiteX976" fmla="*/ 621209 w 4781640"/>
              <a:gd name="connsiteY976" fmla="*/ 368700 h 2534600"/>
              <a:gd name="connsiteX977" fmla="*/ 635490 w 4781640"/>
              <a:gd name="connsiteY977" fmla="*/ 441294 h 2534600"/>
              <a:gd name="connsiteX978" fmla="*/ 631919 w 4781640"/>
              <a:gd name="connsiteY978" fmla="*/ 493656 h 2534600"/>
              <a:gd name="connsiteX979" fmla="*/ 618829 w 4781640"/>
              <a:gd name="connsiteY979" fmla="*/ 518647 h 2534600"/>
              <a:gd name="connsiteX980" fmla="*/ 611688 w 4781640"/>
              <a:gd name="connsiteY980" fmla="*/ 556729 h 2534600"/>
              <a:gd name="connsiteX981" fmla="*/ 600978 w 4781640"/>
              <a:gd name="connsiteY981" fmla="*/ 576960 h 2534600"/>
              <a:gd name="connsiteX982" fmla="*/ 603358 w 4781640"/>
              <a:gd name="connsiteY982" fmla="*/ 562679 h 2534600"/>
              <a:gd name="connsiteX983" fmla="*/ 599788 w 4781640"/>
              <a:gd name="connsiteY983" fmla="*/ 568630 h 2534600"/>
              <a:gd name="connsiteX984" fmla="*/ 599788 w 4781640"/>
              <a:gd name="connsiteY984" fmla="*/ 561489 h 2534600"/>
              <a:gd name="connsiteX985" fmla="*/ 593838 w 4781640"/>
              <a:gd name="connsiteY985" fmla="*/ 572200 h 2534600"/>
              <a:gd name="connsiteX986" fmla="*/ 595028 w 4781640"/>
              <a:gd name="connsiteY986" fmla="*/ 562679 h 2534600"/>
              <a:gd name="connsiteX987" fmla="*/ 586697 w 4781640"/>
              <a:gd name="connsiteY987" fmla="*/ 581720 h 2534600"/>
              <a:gd name="connsiteX988" fmla="*/ 575987 w 4781640"/>
              <a:gd name="connsiteY988" fmla="*/ 597191 h 2534600"/>
              <a:gd name="connsiteX989" fmla="*/ 578367 w 4781640"/>
              <a:gd name="connsiteY989" fmla="*/ 628132 h 2534600"/>
              <a:gd name="connsiteX990" fmla="*/ 586697 w 4781640"/>
              <a:gd name="connsiteY990" fmla="*/ 634083 h 2534600"/>
              <a:gd name="connsiteX991" fmla="*/ 599788 w 4781640"/>
              <a:gd name="connsiteY991" fmla="*/ 636463 h 2534600"/>
              <a:gd name="connsiteX992" fmla="*/ 606928 w 4781640"/>
              <a:gd name="connsiteY992" fmla="*/ 638843 h 2534600"/>
              <a:gd name="connsiteX993" fmla="*/ 616449 w 4781640"/>
              <a:gd name="connsiteY993" fmla="*/ 644793 h 2534600"/>
              <a:gd name="connsiteX994" fmla="*/ 639060 w 4781640"/>
              <a:gd name="connsiteY994" fmla="*/ 647173 h 2534600"/>
              <a:gd name="connsiteX995" fmla="*/ 647390 w 4781640"/>
              <a:gd name="connsiteY995" fmla="*/ 653123 h 2534600"/>
              <a:gd name="connsiteX996" fmla="*/ 705703 w 4781640"/>
              <a:gd name="connsiteY996" fmla="*/ 661454 h 2534600"/>
              <a:gd name="connsiteX997" fmla="*/ 734264 w 4781640"/>
              <a:gd name="connsiteY997" fmla="*/ 679305 h 2534600"/>
              <a:gd name="connsiteX998" fmla="*/ 781866 w 4781640"/>
              <a:gd name="connsiteY998" fmla="*/ 717386 h 2534600"/>
              <a:gd name="connsiteX999" fmla="*/ 812808 w 4781640"/>
              <a:gd name="connsiteY999" fmla="*/ 693585 h 2534600"/>
              <a:gd name="connsiteX1000" fmla="*/ 838989 w 4781640"/>
              <a:gd name="connsiteY1000" fmla="*/ 676924 h 2534600"/>
              <a:gd name="connsiteX1001" fmla="*/ 835419 w 4781640"/>
              <a:gd name="connsiteY1001" fmla="*/ 632892 h 2534600"/>
              <a:gd name="connsiteX1002" fmla="*/ 821138 w 4781640"/>
              <a:gd name="connsiteY1002" fmla="*/ 657884 h 2534600"/>
              <a:gd name="connsiteX1003" fmla="*/ 817568 w 4781640"/>
              <a:gd name="connsiteY1003" fmla="*/ 678115 h 2534600"/>
              <a:gd name="connsiteX1004" fmla="*/ 821138 w 4781640"/>
              <a:gd name="connsiteY1004" fmla="*/ 654313 h 2534600"/>
              <a:gd name="connsiteX1005" fmla="*/ 830659 w 4781640"/>
              <a:gd name="connsiteY1005" fmla="*/ 631702 h 2534600"/>
              <a:gd name="connsiteX1006" fmla="*/ 830659 w 4781640"/>
              <a:gd name="connsiteY1006" fmla="*/ 615042 h 2534600"/>
              <a:gd name="connsiteX1007" fmla="*/ 827088 w 4781640"/>
              <a:gd name="connsiteY1007" fmla="*/ 603141 h 2534600"/>
              <a:gd name="connsiteX1008" fmla="*/ 833039 w 4781640"/>
              <a:gd name="connsiteY1008" fmla="*/ 587670 h 2534600"/>
              <a:gd name="connsiteX1009" fmla="*/ 838989 w 4781640"/>
              <a:gd name="connsiteY1009" fmla="*/ 540068 h 2534600"/>
              <a:gd name="connsiteX1010" fmla="*/ 897302 w 4781640"/>
              <a:gd name="connsiteY1010" fmla="*/ 485326 h 2534600"/>
              <a:gd name="connsiteX1011" fmla="*/ 934193 w 4781640"/>
              <a:gd name="connsiteY1011" fmla="*/ 473425 h 2534600"/>
              <a:gd name="connsiteX1012" fmla="*/ 987746 w 4781640"/>
              <a:gd name="connsiteY1012" fmla="*/ 482946 h 2534600"/>
              <a:gd name="connsiteX1013" fmla="*/ 1041298 w 4781640"/>
              <a:gd name="connsiteY1013" fmla="*/ 561489 h 2534600"/>
              <a:gd name="connsiteX1014" fmla="*/ 1047248 w 4781640"/>
              <a:gd name="connsiteY1014" fmla="*/ 619802 h 2534600"/>
              <a:gd name="connsiteX1015" fmla="*/ 1054389 w 4781640"/>
              <a:gd name="connsiteY1015" fmla="*/ 638843 h 2534600"/>
              <a:gd name="connsiteX1016" fmla="*/ 1042488 w 4781640"/>
              <a:gd name="connsiteY1016" fmla="*/ 668594 h 2534600"/>
              <a:gd name="connsiteX1017" fmla="*/ 1034158 w 4781640"/>
              <a:gd name="connsiteY1017" fmla="*/ 676924 h 2534600"/>
              <a:gd name="connsiteX1018" fmla="*/ 1023447 w 4781640"/>
              <a:gd name="connsiteY1018" fmla="*/ 718576 h 2534600"/>
              <a:gd name="connsiteX1019" fmla="*/ 1043678 w 4781640"/>
              <a:gd name="connsiteY1019" fmla="*/ 735237 h 2534600"/>
              <a:gd name="connsiteX1020" fmla="*/ 1019877 w 4781640"/>
              <a:gd name="connsiteY1020" fmla="*/ 716196 h 2534600"/>
              <a:gd name="connsiteX1021" fmla="*/ 1028208 w 4781640"/>
              <a:gd name="connsiteY1021" fmla="*/ 679305 h 2534600"/>
              <a:gd name="connsiteX1022" fmla="*/ 1018687 w 4781640"/>
              <a:gd name="connsiteY1022" fmla="*/ 680495 h 2534600"/>
              <a:gd name="connsiteX1023" fmla="*/ 1009167 w 4781640"/>
              <a:gd name="connsiteY1023" fmla="*/ 690015 h 2534600"/>
              <a:gd name="connsiteX1024" fmla="*/ 999646 w 4781640"/>
              <a:gd name="connsiteY1024" fmla="*/ 697155 h 2534600"/>
              <a:gd name="connsiteX1025" fmla="*/ 987746 w 4781640"/>
              <a:gd name="connsiteY1025" fmla="*/ 723337 h 2534600"/>
              <a:gd name="connsiteX1026" fmla="*/ 993696 w 4781640"/>
              <a:gd name="connsiteY1026" fmla="*/ 770939 h 2534600"/>
              <a:gd name="connsiteX1027" fmla="*/ 1025827 w 4781640"/>
              <a:gd name="connsiteY1027" fmla="*/ 798310 h 2534600"/>
              <a:gd name="connsiteX1028" fmla="*/ 1050819 w 4781640"/>
              <a:gd name="connsiteY1028" fmla="*/ 804260 h 2534600"/>
              <a:gd name="connsiteX1029" fmla="*/ 1091280 w 4781640"/>
              <a:gd name="connsiteY1029" fmla="*/ 779269 h 2534600"/>
              <a:gd name="connsiteX1030" fmla="*/ 1121032 w 4781640"/>
              <a:gd name="connsiteY1030" fmla="*/ 773319 h 2534600"/>
              <a:gd name="connsiteX1031" fmla="*/ 1143643 w 4781640"/>
              <a:gd name="connsiteY1031" fmla="*/ 784029 h 2534600"/>
              <a:gd name="connsiteX1032" fmla="*/ 1168634 w 4781640"/>
              <a:gd name="connsiteY1032" fmla="*/ 753088 h 2534600"/>
              <a:gd name="connsiteX1033" fmla="*/ 1182915 w 4781640"/>
              <a:gd name="connsiteY1033" fmla="*/ 717386 h 2534600"/>
              <a:gd name="connsiteX1034" fmla="*/ 1209096 w 4781640"/>
              <a:gd name="connsiteY1034" fmla="*/ 686445 h 2534600"/>
              <a:gd name="connsiteX1035" fmla="*/ 1219806 w 4781640"/>
              <a:gd name="connsiteY1035" fmla="*/ 663834 h 2534600"/>
              <a:gd name="connsiteX1036" fmla="*/ 1236467 w 4781640"/>
              <a:gd name="connsiteY1036" fmla="*/ 650743 h 2534600"/>
              <a:gd name="connsiteX1037" fmla="*/ 1266218 w 4781640"/>
              <a:gd name="connsiteY1037" fmla="*/ 643603 h 2534600"/>
              <a:gd name="connsiteX1038" fmla="*/ 1272169 w 4781640"/>
              <a:gd name="connsiteY1038" fmla="*/ 640033 h 2534600"/>
              <a:gd name="connsiteX1039" fmla="*/ 1278119 w 4781640"/>
              <a:gd name="connsiteY1039" fmla="*/ 640033 h 2534600"/>
              <a:gd name="connsiteX1040" fmla="*/ 1284069 w 4781640"/>
              <a:gd name="connsiteY1040" fmla="*/ 631702 h 2534600"/>
              <a:gd name="connsiteX1041" fmla="*/ 1293590 w 4781640"/>
              <a:gd name="connsiteY1041" fmla="*/ 632892 h 2534600"/>
              <a:gd name="connsiteX1042" fmla="*/ 1304300 w 4781640"/>
              <a:gd name="connsiteY1042" fmla="*/ 628132 h 2534600"/>
              <a:gd name="connsiteX1043" fmla="*/ 1313821 w 4781640"/>
              <a:gd name="connsiteY1043" fmla="*/ 631702 h 2534600"/>
              <a:gd name="connsiteX1044" fmla="*/ 1320961 w 4781640"/>
              <a:gd name="connsiteY1044" fmla="*/ 624562 h 2534600"/>
              <a:gd name="connsiteX1045" fmla="*/ 1326911 w 4781640"/>
              <a:gd name="connsiteY1045" fmla="*/ 592431 h 2534600"/>
              <a:gd name="connsiteX1046" fmla="*/ 1347142 w 4781640"/>
              <a:gd name="connsiteY1046" fmla="*/ 579340 h 2534600"/>
              <a:gd name="connsiteX1047" fmla="*/ 1360233 w 4781640"/>
              <a:gd name="connsiteY1047" fmla="*/ 572200 h 2534600"/>
              <a:gd name="connsiteX1048" fmla="*/ 1381654 w 4781640"/>
              <a:gd name="connsiteY1048" fmla="*/ 571010 h 2534600"/>
              <a:gd name="connsiteX1049" fmla="*/ 1388794 w 4781640"/>
              <a:gd name="connsiteY1049" fmla="*/ 513887 h 2534600"/>
              <a:gd name="connsiteX1050" fmla="*/ 1381654 w 4781640"/>
              <a:gd name="connsiteY1050" fmla="*/ 506747 h 2534600"/>
              <a:gd name="connsiteX1051" fmla="*/ 1384034 w 4781640"/>
              <a:gd name="connsiteY1051" fmla="*/ 465095 h 2534600"/>
              <a:gd name="connsiteX1052" fmla="*/ 1380464 w 4781640"/>
              <a:gd name="connsiteY1052" fmla="*/ 459144 h 2534600"/>
              <a:gd name="connsiteX1053" fmla="*/ 1381654 w 4781640"/>
              <a:gd name="connsiteY1053" fmla="*/ 447244 h 2534600"/>
              <a:gd name="connsiteX1054" fmla="*/ 1374513 w 4781640"/>
              <a:gd name="connsiteY1054" fmla="*/ 435343 h 2534600"/>
              <a:gd name="connsiteX1055" fmla="*/ 1375703 w 4781640"/>
              <a:gd name="connsiteY1055" fmla="*/ 404402 h 2534600"/>
              <a:gd name="connsiteX1056" fmla="*/ 1384034 w 4781640"/>
              <a:gd name="connsiteY1056" fmla="*/ 385361 h 2534600"/>
              <a:gd name="connsiteX1057" fmla="*/ 1391174 w 4781640"/>
              <a:gd name="connsiteY1057" fmla="*/ 337759 h 2534600"/>
              <a:gd name="connsiteX1058" fmla="*/ 1436396 w 4781640"/>
              <a:gd name="connsiteY1058" fmla="*/ 277066 h 2534600"/>
              <a:gd name="connsiteX1059" fmla="*/ 1470908 w 4781640"/>
              <a:gd name="connsiteY1059" fmla="*/ 272306 h 2534600"/>
              <a:gd name="connsiteX1060" fmla="*/ 1481618 w 4781640"/>
              <a:gd name="connsiteY1060" fmla="*/ 272306 h 2534600"/>
              <a:gd name="connsiteX1061" fmla="*/ 1487569 w 4781640"/>
              <a:gd name="connsiteY1061" fmla="*/ 273496 h 2534600"/>
              <a:gd name="connsiteX1062" fmla="*/ 1494710 w 4781640"/>
              <a:gd name="connsiteY1062" fmla="*/ 269926 h 2534600"/>
              <a:gd name="connsiteX1063" fmla="*/ 1505420 w 4781640"/>
              <a:gd name="connsiteY1063" fmla="*/ 273496 h 2534600"/>
              <a:gd name="connsiteX1064" fmla="*/ 1538742 w 4781640"/>
              <a:gd name="connsiteY1064" fmla="*/ 274686 h 2534600"/>
              <a:gd name="connsiteX1065" fmla="*/ 1610145 w 4781640"/>
              <a:gd name="connsiteY1065" fmla="*/ 330619 h 2534600"/>
              <a:gd name="connsiteX1066" fmla="*/ 1614905 w 4781640"/>
              <a:gd name="connsiteY1066" fmla="*/ 406782 h 2534600"/>
              <a:gd name="connsiteX1067" fmla="*/ 1589914 w 4781640"/>
              <a:gd name="connsiteY1067" fmla="*/ 453194 h 2534600"/>
              <a:gd name="connsiteX1068" fmla="*/ 1575634 w 4781640"/>
              <a:gd name="connsiteY1068" fmla="*/ 468665 h 2534600"/>
              <a:gd name="connsiteX1069" fmla="*/ 1567303 w 4781640"/>
              <a:gd name="connsiteY1069" fmla="*/ 478185 h 2534600"/>
              <a:gd name="connsiteX1070" fmla="*/ 1562543 w 4781640"/>
              <a:gd name="connsiteY1070" fmla="*/ 487706 h 2534600"/>
              <a:gd name="connsiteX1071" fmla="*/ 1557783 w 4781640"/>
              <a:gd name="connsiteY1071" fmla="*/ 494846 h 2534600"/>
              <a:gd name="connsiteX1072" fmla="*/ 1532792 w 4781640"/>
              <a:gd name="connsiteY1072" fmla="*/ 534118 h 2534600"/>
              <a:gd name="connsiteX1073" fmla="*/ 1501850 w 4781640"/>
              <a:gd name="connsiteY1073" fmla="*/ 559109 h 2534600"/>
              <a:gd name="connsiteX1074" fmla="*/ 1493520 w 4781640"/>
              <a:gd name="connsiteY1074" fmla="*/ 593621 h 2534600"/>
              <a:gd name="connsiteX1075" fmla="*/ 1539932 w 4781640"/>
              <a:gd name="connsiteY1075" fmla="*/ 611471 h 2534600"/>
              <a:gd name="connsiteX1076" fmla="*/ 1573253 w 4781640"/>
              <a:gd name="connsiteY1076" fmla="*/ 637653 h 2534600"/>
              <a:gd name="connsiteX1077" fmla="*/ 1630376 w 4781640"/>
              <a:gd name="connsiteY1077" fmla="*/ 648363 h 2534600"/>
              <a:gd name="connsiteX1078" fmla="*/ 1683929 w 4781640"/>
              <a:gd name="connsiteY1078" fmla="*/ 682875 h 2534600"/>
              <a:gd name="connsiteX1079" fmla="*/ 1681548 w 4781640"/>
              <a:gd name="connsiteY1079" fmla="*/ 699536 h 2534600"/>
              <a:gd name="connsiteX1080" fmla="*/ 1687499 w 4781640"/>
              <a:gd name="connsiteY1080" fmla="*/ 711436 h 2534600"/>
              <a:gd name="connsiteX1081" fmla="*/ 1695829 w 4781640"/>
              <a:gd name="connsiteY1081" fmla="*/ 720957 h 2534600"/>
              <a:gd name="connsiteX1082" fmla="*/ 1722010 w 4781640"/>
              <a:gd name="connsiteY1082" fmla="*/ 713816 h 2534600"/>
              <a:gd name="connsiteX1083" fmla="*/ 1738671 w 4781640"/>
              <a:gd name="connsiteY1083" fmla="*/ 711436 h 2534600"/>
              <a:gd name="connsiteX1084" fmla="*/ 1749382 w 4781640"/>
              <a:gd name="connsiteY1084" fmla="*/ 611471 h 2534600"/>
              <a:gd name="connsiteX1085" fmla="*/ 1770803 w 4781640"/>
              <a:gd name="connsiteY1085" fmla="*/ 547209 h 2534600"/>
              <a:gd name="connsiteX1086" fmla="*/ 1787463 w 4781640"/>
              <a:gd name="connsiteY1086" fmla="*/ 528168 h 2534600"/>
              <a:gd name="connsiteX1087" fmla="*/ 1791033 w 4781640"/>
              <a:gd name="connsiteY1087" fmla="*/ 517457 h 2534600"/>
              <a:gd name="connsiteX1088" fmla="*/ 1804124 w 4781640"/>
              <a:gd name="connsiteY1088" fmla="*/ 509127 h 2534600"/>
              <a:gd name="connsiteX1089" fmla="*/ 1817215 w 4781640"/>
              <a:gd name="connsiteY1089" fmla="*/ 498416 h 2534600"/>
              <a:gd name="connsiteX1090" fmla="*/ 1825545 w 4781640"/>
              <a:gd name="connsiteY1090" fmla="*/ 499606 h 2534600"/>
              <a:gd name="connsiteX1091" fmla="*/ 1842206 w 4781640"/>
              <a:gd name="connsiteY1091" fmla="*/ 492466 h 2534600"/>
              <a:gd name="connsiteX1092" fmla="*/ 1864817 w 4781640"/>
              <a:gd name="connsiteY1092" fmla="*/ 498416 h 2534600"/>
              <a:gd name="connsiteX1093" fmla="*/ 1905279 w 4781640"/>
              <a:gd name="connsiteY1093" fmla="*/ 497226 h 2534600"/>
              <a:gd name="connsiteX1094" fmla="*/ 1921939 w 4781640"/>
              <a:gd name="connsiteY1094" fmla="*/ 509127 h 2534600"/>
              <a:gd name="connsiteX1095" fmla="*/ 1943360 w 4781640"/>
              <a:gd name="connsiteY1095" fmla="*/ 523407 h 2534600"/>
              <a:gd name="connsiteX1096" fmla="*/ 1942170 w 4781640"/>
              <a:gd name="connsiteY1096" fmla="*/ 537688 h 2534600"/>
              <a:gd name="connsiteX1097" fmla="*/ 1969542 w 4781640"/>
              <a:gd name="connsiteY1097" fmla="*/ 579340 h 2534600"/>
              <a:gd name="connsiteX1098" fmla="*/ 1989773 w 4781640"/>
              <a:gd name="connsiteY1098" fmla="*/ 645983 h 2534600"/>
              <a:gd name="connsiteX1099" fmla="*/ 1987392 w 4781640"/>
              <a:gd name="connsiteY1099" fmla="*/ 688825 h 2534600"/>
              <a:gd name="connsiteX1100" fmla="*/ 1988583 w 4781640"/>
              <a:gd name="connsiteY1100" fmla="*/ 659074 h 2534600"/>
              <a:gd name="connsiteX1101" fmla="*/ 1986202 w 4781640"/>
              <a:gd name="connsiteY1101" fmla="*/ 641223 h 2534600"/>
              <a:gd name="connsiteX1102" fmla="*/ 1985012 w 4781640"/>
              <a:gd name="connsiteY1102" fmla="*/ 711436 h 2534600"/>
              <a:gd name="connsiteX1103" fmla="*/ 2008813 w 4781640"/>
              <a:gd name="connsiteY1103" fmla="*/ 766179 h 2534600"/>
              <a:gd name="connsiteX1104" fmla="*/ 2023094 w 4781640"/>
              <a:gd name="connsiteY1104" fmla="*/ 799500 h 2534600"/>
              <a:gd name="connsiteX1105" fmla="*/ 2087357 w 4781640"/>
              <a:gd name="connsiteY1105" fmla="*/ 713816 h 2534600"/>
              <a:gd name="connsiteX1106" fmla="*/ 2130199 w 4781640"/>
              <a:gd name="connsiteY1106" fmla="*/ 682875 h 2534600"/>
              <a:gd name="connsiteX1107" fmla="*/ 2202792 w 4781640"/>
              <a:gd name="connsiteY1107" fmla="*/ 661454 h 2534600"/>
              <a:gd name="connsiteX1108" fmla="*/ 2227783 w 4781640"/>
              <a:gd name="connsiteY1108" fmla="*/ 649553 h 2534600"/>
              <a:gd name="connsiteX1109" fmla="*/ 2226594 w 4781640"/>
              <a:gd name="connsiteY1109" fmla="*/ 630512 h 2534600"/>
              <a:gd name="connsiteX1110" fmla="*/ 2220643 w 4781640"/>
              <a:gd name="connsiteY1110" fmla="*/ 615042 h 2534600"/>
              <a:gd name="connsiteX1111" fmla="*/ 2181371 w 4781640"/>
              <a:gd name="connsiteY1111" fmla="*/ 590050 h 2534600"/>
              <a:gd name="connsiteX1112" fmla="*/ 2164711 w 4781640"/>
              <a:gd name="connsiteY1112" fmla="*/ 572200 h 2534600"/>
              <a:gd name="connsiteX1113" fmla="*/ 2149240 w 4781640"/>
              <a:gd name="connsiteY1113" fmla="*/ 571010 h 2534600"/>
              <a:gd name="connsiteX1114" fmla="*/ 2134959 w 4781640"/>
              <a:gd name="connsiteY1114" fmla="*/ 557919 h 2534600"/>
              <a:gd name="connsiteX1115" fmla="*/ 2139720 w 4781640"/>
              <a:gd name="connsiteY1115" fmla="*/ 573390 h 2534600"/>
              <a:gd name="connsiteX1116" fmla="*/ 2119489 w 4781640"/>
              <a:gd name="connsiteY1116" fmla="*/ 536498 h 2534600"/>
              <a:gd name="connsiteX1117" fmla="*/ 2120679 w 4781640"/>
              <a:gd name="connsiteY1117" fmla="*/ 547209 h 2534600"/>
              <a:gd name="connsiteX1118" fmla="*/ 2113538 w 4781640"/>
              <a:gd name="connsiteY1118" fmla="*/ 531738 h 2534600"/>
              <a:gd name="connsiteX1119" fmla="*/ 2114728 w 4781640"/>
              <a:gd name="connsiteY1119" fmla="*/ 542448 h 2534600"/>
              <a:gd name="connsiteX1120" fmla="*/ 2099258 w 4781640"/>
              <a:gd name="connsiteY1120" fmla="*/ 507937 h 2534600"/>
              <a:gd name="connsiteX1121" fmla="*/ 2079027 w 4781640"/>
              <a:gd name="connsiteY1121" fmla="*/ 446054 h 2534600"/>
              <a:gd name="connsiteX1122" fmla="*/ 2080217 w 4781640"/>
              <a:gd name="connsiteY1122" fmla="*/ 465095 h 2534600"/>
              <a:gd name="connsiteX1123" fmla="*/ 2083787 w 4781640"/>
              <a:gd name="connsiteY1123" fmla="*/ 481756 h 2534600"/>
              <a:gd name="connsiteX1124" fmla="*/ 2076647 w 4781640"/>
              <a:gd name="connsiteY1124" fmla="*/ 450814 h 2534600"/>
              <a:gd name="connsiteX1125" fmla="*/ 2087357 w 4781640"/>
              <a:gd name="connsiteY1125" fmla="*/ 416303 h 2534600"/>
              <a:gd name="connsiteX1126" fmla="*/ 2084977 w 4781640"/>
              <a:gd name="connsiteY1126" fmla="*/ 407972 h 2534600"/>
              <a:gd name="connsiteX1127" fmla="*/ 2090927 w 4781640"/>
              <a:gd name="connsiteY1127" fmla="*/ 400832 h 2534600"/>
              <a:gd name="connsiteX1128" fmla="*/ 2094497 w 4781640"/>
              <a:gd name="connsiteY1128" fmla="*/ 394881 h 2534600"/>
              <a:gd name="connsiteX1129" fmla="*/ 2088547 w 4781640"/>
              <a:gd name="connsiteY1129" fmla="*/ 373461 h 2534600"/>
              <a:gd name="connsiteX1130" fmla="*/ 2100448 w 4781640"/>
              <a:gd name="connsiteY1130" fmla="*/ 355610 h 2534600"/>
              <a:gd name="connsiteX1131" fmla="*/ 2109968 w 4781640"/>
              <a:gd name="connsiteY1131" fmla="*/ 346089 h 2534600"/>
              <a:gd name="connsiteX1132" fmla="*/ 2123059 w 4781640"/>
              <a:gd name="connsiteY1132" fmla="*/ 337759 h 2534600"/>
              <a:gd name="connsiteX1133" fmla="*/ 2131389 w 4781640"/>
              <a:gd name="connsiteY1133" fmla="*/ 331809 h 2534600"/>
              <a:gd name="connsiteX1134" fmla="*/ 2146860 w 4781640"/>
              <a:gd name="connsiteY1134" fmla="*/ 317528 h 2534600"/>
              <a:gd name="connsiteX1135" fmla="*/ 2169471 w 4781640"/>
              <a:gd name="connsiteY1135" fmla="*/ 322288 h 2534600"/>
              <a:gd name="connsiteX1136" fmla="*/ 2183752 w 4781640"/>
              <a:gd name="connsiteY1136" fmla="*/ 305627 h 2534600"/>
              <a:gd name="connsiteX1137" fmla="*/ 2205321 w 4781640"/>
              <a:gd name="connsiteY1137" fmla="*/ 302206 h 2534600"/>
              <a:gd name="connsiteX1138" fmla="*/ 2213111 w 4781640"/>
              <a:gd name="connsiteY1138" fmla="*/ 302735 h 2534600"/>
              <a:gd name="connsiteX1139" fmla="*/ 2208445 w 4781640"/>
              <a:gd name="connsiteY1139" fmla="*/ 304735 h 2534600"/>
              <a:gd name="connsiteX1140" fmla="*/ 2211123 w 4781640"/>
              <a:gd name="connsiteY1140" fmla="*/ 309198 h 2534600"/>
              <a:gd name="connsiteX1141" fmla="*/ 2227783 w 4781640"/>
              <a:gd name="connsiteY1141" fmla="*/ 312768 h 2534600"/>
              <a:gd name="connsiteX1142" fmla="*/ 2225701 w 4781640"/>
              <a:gd name="connsiteY1142" fmla="*/ 308305 h 2534600"/>
              <a:gd name="connsiteX1143" fmla="*/ 2216265 w 4781640"/>
              <a:gd name="connsiteY1143" fmla="*/ 302950 h 2534600"/>
              <a:gd name="connsiteX1144" fmla="*/ 2220643 w 4781640"/>
              <a:gd name="connsiteY1144" fmla="*/ 303247 h 2534600"/>
              <a:gd name="connsiteX1145" fmla="*/ 2242064 w 4781640"/>
              <a:gd name="connsiteY1145" fmla="*/ 313958 h 2534600"/>
              <a:gd name="connsiteX1146" fmla="*/ 2292047 w 4781640"/>
              <a:gd name="connsiteY1146" fmla="*/ 346089 h 2534600"/>
              <a:gd name="connsiteX1147" fmla="*/ 2322988 w 4781640"/>
              <a:gd name="connsiteY1147" fmla="*/ 378221 h 2534600"/>
              <a:gd name="connsiteX1148" fmla="*/ 2312277 w 4781640"/>
              <a:gd name="connsiteY1148" fmla="*/ 371080 h 2534600"/>
              <a:gd name="connsiteX1149" fmla="*/ 2320608 w 4781640"/>
              <a:gd name="connsiteY1149" fmla="*/ 380601 h 2534600"/>
              <a:gd name="connsiteX1150" fmla="*/ 2330128 w 4781640"/>
              <a:gd name="connsiteY1150" fmla="*/ 393691 h 2534600"/>
              <a:gd name="connsiteX1151" fmla="*/ 2320608 w 4781640"/>
              <a:gd name="connsiteY1151" fmla="*/ 382981 h 2534600"/>
              <a:gd name="connsiteX1152" fmla="*/ 2311087 w 4781640"/>
              <a:gd name="connsiteY1152" fmla="*/ 374651 h 2534600"/>
              <a:gd name="connsiteX1153" fmla="*/ 2313467 w 4781640"/>
              <a:gd name="connsiteY1153" fmla="*/ 390121 h 2534600"/>
              <a:gd name="connsiteX1154" fmla="*/ 2332508 w 4781640"/>
              <a:gd name="connsiteY1154" fmla="*/ 415112 h 2534600"/>
              <a:gd name="connsiteX1155" fmla="*/ 2326558 w 4781640"/>
              <a:gd name="connsiteY1155" fmla="*/ 412732 h 2534600"/>
              <a:gd name="connsiteX1156" fmla="*/ 2332508 w 4781640"/>
              <a:gd name="connsiteY1156" fmla="*/ 425823 h 2534600"/>
              <a:gd name="connsiteX1157" fmla="*/ 2326558 w 4781640"/>
              <a:gd name="connsiteY1157" fmla="*/ 419873 h 2534600"/>
              <a:gd name="connsiteX1158" fmla="*/ 2327748 w 4781640"/>
              <a:gd name="connsiteY1158" fmla="*/ 430583 h 2534600"/>
              <a:gd name="connsiteX1159" fmla="*/ 2334888 w 4781640"/>
              <a:gd name="connsiteY1159" fmla="*/ 443674 h 2534600"/>
              <a:gd name="connsiteX1160" fmla="*/ 2330128 w 4781640"/>
              <a:gd name="connsiteY1160" fmla="*/ 443674 h 2534600"/>
              <a:gd name="connsiteX1161" fmla="*/ 2338459 w 4781640"/>
              <a:gd name="connsiteY1161" fmla="*/ 465095 h 2534600"/>
              <a:gd name="connsiteX1162" fmla="*/ 2333698 w 4781640"/>
              <a:gd name="connsiteY1162" fmla="*/ 463905 h 2534600"/>
              <a:gd name="connsiteX1163" fmla="*/ 2334888 w 4781640"/>
              <a:gd name="connsiteY1163" fmla="*/ 481756 h 2534600"/>
              <a:gd name="connsiteX1164" fmla="*/ 2346789 w 4781640"/>
              <a:gd name="connsiteY1164" fmla="*/ 505557 h 2534600"/>
              <a:gd name="connsiteX1165" fmla="*/ 2333698 w 4781640"/>
              <a:gd name="connsiteY1165" fmla="*/ 490086 h 2534600"/>
              <a:gd name="connsiteX1166" fmla="*/ 2334888 w 4781640"/>
              <a:gd name="connsiteY1166" fmla="*/ 501986 h 2534600"/>
              <a:gd name="connsiteX1167" fmla="*/ 2349169 w 4781640"/>
              <a:gd name="connsiteY1167" fmla="*/ 518647 h 2534600"/>
              <a:gd name="connsiteX1168" fmla="*/ 2338459 w 4781640"/>
              <a:gd name="connsiteY1168" fmla="*/ 516267 h 2534600"/>
              <a:gd name="connsiteX1169" fmla="*/ 2345599 w 4781640"/>
              <a:gd name="connsiteY1169" fmla="*/ 522217 h 2534600"/>
              <a:gd name="connsiteX1170" fmla="*/ 2338459 w 4781640"/>
              <a:gd name="connsiteY1170" fmla="*/ 522217 h 2534600"/>
              <a:gd name="connsiteX1171" fmla="*/ 2347979 w 4781640"/>
              <a:gd name="connsiteY1171" fmla="*/ 541258 h 2534600"/>
              <a:gd name="connsiteX1172" fmla="*/ 2338459 w 4781640"/>
              <a:gd name="connsiteY1172" fmla="*/ 529358 h 2534600"/>
              <a:gd name="connsiteX1173" fmla="*/ 2332508 w 4781640"/>
              <a:gd name="connsiteY1173" fmla="*/ 525788 h 2534600"/>
              <a:gd name="connsiteX1174" fmla="*/ 2337268 w 4781640"/>
              <a:gd name="connsiteY1174" fmla="*/ 536498 h 2534600"/>
              <a:gd name="connsiteX1175" fmla="*/ 2327748 w 4781640"/>
              <a:gd name="connsiteY1175" fmla="*/ 530548 h 2534600"/>
              <a:gd name="connsiteX1176" fmla="*/ 2340839 w 4781640"/>
              <a:gd name="connsiteY1176" fmla="*/ 547209 h 2534600"/>
              <a:gd name="connsiteX1177" fmla="*/ 2330128 w 4781640"/>
              <a:gd name="connsiteY1177" fmla="*/ 536498 h 2534600"/>
              <a:gd name="connsiteX1178" fmla="*/ 2322988 w 4781640"/>
              <a:gd name="connsiteY1178" fmla="*/ 531738 h 2534600"/>
              <a:gd name="connsiteX1179" fmla="*/ 2324178 w 4781640"/>
              <a:gd name="connsiteY1179" fmla="*/ 541258 h 2534600"/>
              <a:gd name="connsiteX1180" fmla="*/ 2328938 w 4781640"/>
              <a:gd name="connsiteY1180" fmla="*/ 551969 h 2534600"/>
              <a:gd name="connsiteX1181" fmla="*/ 2320608 w 4781640"/>
              <a:gd name="connsiteY1181" fmla="*/ 541258 h 2534600"/>
              <a:gd name="connsiteX1182" fmla="*/ 2344409 w 4781640"/>
              <a:gd name="connsiteY1182" fmla="*/ 597191 h 2534600"/>
              <a:gd name="connsiteX1183" fmla="*/ 2369400 w 4781640"/>
              <a:gd name="connsiteY1183" fmla="*/ 619802 h 2534600"/>
              <a:gd name="connsiteX1184" fmla="*/ 2408672 w 4781640"/>
              <a:gd name="connsiteY1184" fmla="*/ 625752 h 2534600"/>
              <a:gd name="connsiteX1185" fmla="*/ 2453894 w 4781640"/>
              <a:gd name="connsiteY1185" fmla="*/ 631702 h 2534600"/>
              <a:gd name="connsiteX1186" fmla="*/ 2486025 w 4781640"/>
              <a:gd name="connsiteY1186" fmla="*/ 629322 h 2534600"/>
              <a:gd name="connsiteX1187" fmla="*/ 2516967 w 4781640"/>
              <a:gd name="connsiteY1187" fmla="*/ 626942 h 2534600"/>
              <a:gd name="connsiteX1188" fmla="*/ 2544338 w 4781640"/>
              <a:gd name="connsiteY1188" fmla="*/ 640033 h 2534600"/>
              <a:gd name="connsiteX1189" fmla="*/ 2559809 w 4781640"/>
              <a:gd name="connsiteY1189" fmla="*/ 648363 h 2534600"/>
              <a:gd name="connsiteX1190" fmla="*/ 2571709 w 4781640"/>
              <a:gd name="connsiteY1190" fmla="*/ 647173 h 2534600"/>
              <a:gd name="connsiteX1191" fmla="*/ 2564569 w 4781640"/>
              <a:gd name="connsiteY1191" fmla="*/ 606711 h 2534600"/>
              <a:gd name="connsiteX1192" fmla="*/ 2593130 w 4781640"/>
              <a:gd name="connsiteY1192" fmla="*/ 522217 h 2534600"/>
              <a:gd name="connsiteX1193" fmla="*/ 2599080 w 4781640"/>
              <a:gd name="connsiteY1193" fmla="*/ 482946 h 2534600"/>
              <a:gd name="connsiteX1194" fmla="*/ 2603841 w 4781640"/>
              <a:gd name="connsiteY1194" fmla="*/ 410352 h 2534600"/>
              <a:gd name="connsiteX1195" fmla="*/ 2630022 w 4781640"/>
              <a:gd name="connsiteY1195" fmla="*/ 363940 h 2534600"/>
              <a:gd name="connsiteX1196" fmla="*/ 2659773 w 4781640"/>
              <a:gd name="connsiteY1196" fmla="*/ 350849 h 2534600"/>
              <a:gd name="connsiteX1197" fmla="*/ 2684765 w 4781640"/>
              <a:gd name="connsiteY1197" fmla="*/ 334189 h 2534600"/>
              <a:gd name="connsiteX1198" fmla="*/ 2759738 w 4781640"/>
              <a:gd name="connsiteY1198" fmla="*/ 355610 h 2534600"/>
              <a:gd name="connsiteX1199" fmla="*/ 2807340 w 4781640"/>
              <a:gd name="connsiteY1199" fmla="*/ 415112 h 2534600"/>
              <a:gd name="connsiteX1200" fmla="*/ 2818051 w 4781640"/>
              <a:gd name="connsiteY1200" fmla="*/ 443674 h 2534600"/>
              <a:gd name="connsiteX1201" fmla="*/ 2828761 w 4781640"/>
              <a:gd name="connsiteY1201" fmla="*/ 459144 h 2534600"/>
              <a:gd name="connsiteX1202" fmla="*/ 2834711 w 4781640"/>
              <a:gd name="connsiteY1202" fmla="*/ 492466 h 2534600"/>
              <a:gd name="connsiteX1203" fmla="*/ 2865653 w 4781640"/>
              <a:gd name="connsiteY1203" fmla="*/ 544828 h 2534600"/>
              <a:gd name="connsiteX1204" fmla="*/ 2878743 w 4781640"/>
              <a:gd name="connsiteY1204" fmla="*/ 571010 h 2534600"/>
              <a:gd name="connsiteX1205" fmla="*/ 2882313 w 4781640"/>
              <a:gd name="connsiteY1205" fmla="*/ 579340 h 2534600"/>
              <a:gd name="connsiteX1206" fmla="*/ 2869223 w 4781640"/>
              <a:gd name="connsiteY1206" fmla="*/ 592431 h 2534600"/>
              <a:gd name="connsiteX1207" fmla="*/ 2851372 w 4781640"/>
              <a:gd name="connsiteY1207" fmla="*/ 603141 h 2534600"/>
              <a:gd name="connsiteX1208" fmla="*/ 2859702 w 4781640"/>
              <a:gd name="connsiteY1208" fmla="*/ 611471 h 2534600"/>
              <a:gd name="connsiteX1209" fmla="*/ 2873983 w 4781640"/>
              <a:gd name="connsiteY1209" fmla="*/ 612662 h 2534600"/>
              <a:gd name="connsiteX1210" fmla="*/ 2858512 w 4781640"/>
              <a:gd name="connsiteY1210" fmla="*/ 615042 h 2534600"/>
              <a:gd name="connsiteX1211" fmla="*/ 2877553 w 4781640"/>
              <a:gd name="connsiteY1211" fmla="*/ 635273 h 2534600"/>
              <a:gd name="connsiteX1212" fmla="*/ 2888264 w 4781640"/>
              <a:gd name="connsiteY1212" fmla="*/ 666214 h 2534600"/>
              <a:gd name="connsiteX1213" fmla="*/ 2908495 w 4781640"/>
              <a:gd name="connsiteY1213" fmla="*/ 670974 h 2534600"/>
              <a:gd name="connsiteX1214" fmla="*/ 2913255 w 4781640"/>
              <a:gd name="connsiteY1214" fmla="*/ 660264 h 2534600"/>
              <a:gd name="connsiteX1215" fmla="*/ 2918015 w 4781640"/>
              <a:gd name="connsiteY1215" fmla="*/ 651933 h 2534600"/>
              <a:gd name="connsiteX1216" fmla="*/ 2929916 w 4781640"/>
              <a:gd name="connsiteY1216" fmla="*/ 638843 h 2534600"/>
              <a:gd name="connsiteX1217" fmla="*/ 2946576 w 4781640"/>
              <a:gd name="connsiteY1217" fmla="*/ 641223 h 2534600"/>
              <a:gd name="connsiteX1218" fmla="*/ 2963237 w 4781640"/>
              <a:gd name="connsiteY1218" fmla="*/ 637653 h 2534600"/>
              <a:gd name="connsiteX1219" fmla="*/ 2983468 w 4781640"/>
              <a:gd name="connsiteY1219" fmla="*/ 637653 h 2534600"/>
              <a:gd name="connsiteX1220" fmla="*/ 2997749 w 4781640"/>
              <a:gd name="connsiteY1220" fmla="*/ 555539 h 2534600"/>
              <a:gd name="connsiteX1221" fmla="*/ 3017980 w 4781640"/>
              <a:gd name="connsiteY1221" fmla="*/ 528168 h 2534600"/>
              <a:gd name="connsiteX1222" fmla="*/ 3034640 w 4781640"/>
              <a:gd name="connsiteY1222" fmla="*/ 494846 h 2534600"/>
              <a:gd name="connsiteX1223" fmla="*/ 3056061 w 4781640"/>
              <a:gd name="connsiteY1223" fmla="*/ 475805 h 2534600"/>
              <a:gd name="connsiteX1224" fmla="*/ 3057251 w 4781640"/>
              <a:gd name="connsiteY1224" fmla="*/ 469855 h 2534600"/>
              <a:gd name="connsiteX1225" fmla="*/ 3063202 w 4781640"/>
              <a:gd name="connsiteY1225" fmla="*/ 468665 h 2534600"/>
              <a:gd name="connsiteX1226" fmla="*/ 3071532 w 4781640"/>
              <a:gd name="connsiteY1226" fmla="*/ 456764 h 2534600"/>
              <a:gd name="connsiteX1227" fmla="*/ 3081053 w 4781640"/>
              <a:gd name="connsiteY1227" fmla="*/ 454384 h 2534600"/>
              <a:gd name="connsiteX1228" fmla="*/ 3085813 w 4781640"/>
              <a:gd name="connsiteY1228" fmla="*/ 440104 h 2534600"/>
              <a:gd name="connsiteX1229" fmla="*/ 3101284 w 4781640"/>
              <a:gd name="connsiteY1229" fmla="*/ 434153 h 2534600"/>
              <a:gd name="connsiteX1230" fmla="*/ 3109614 w 4781640"/>
              <a:gd name="connsiteY1230" fmla="*/ 422253 h 2534600"/>
              <a:gd name="connsiteX1231" fmla="*/ 3117944 w 4781640"/>
              <a:gd name="connsiteY1231" fmla="*/ 423443 h 2534600"/>
              <a:gd name="connsiteX1232" fmla="*/ 3129845 w 4781640"/>
              <a:gd name="connsiteY1232" fmla="*/ 416303 h 2534600"/>
              <a:gd name="connsiteX1233" fmla="*/ 3136985 w 4781640"/>
              <a:gd name="connsiteY1233" fmla="*/ 407972 h 2534600"/>
              <a:gd name="connsiteX1234" fmla="*/ 3138175 w 4781640"/>
              <a:gd name="connsiteY1234" fmla="*/ 400832 h 2534600"/>
              <a:gd name="connsiteX1235" fmla="*/ 3120325 w 4781640"/>
              <a:gd name="connsiteY1235" fmla="*/ 357990 h 2534600"/>
              <a:gd name="connsiteX1236" fmla="*/ 3100093 w 4781640"/>
              <a:gd name="connsiteY1236" fmla="*/ 332999 h 2534600"/>
              <a:gd name="connsiteX1237" fmla="*/ 3057251 w 4781640"/>
              <a:gd name="connsiteY1237" fmla="*/ 311578 h 2534600"/>
              <a:gd name="connsiteX1238" fmla="*/ 3031070 w 4781640"/>
              <a:gd name="connsiteY1238" fmla="*/ 296107 h 2534600"/>
              <a:gd name="connsiteX1239" fmla="*/ 3025120 w 4781640"/>
              <a:gd name="connsiteY1239" fmla="*/ 296107 h 2534600"/>
              <a:gd name="connsiteX1240" fmla="*/ 2997749 w 4781640"/>
              <a:gd name="connsiteY1240" fmla="*/ 267546 h 2534600"/>
              <a:gd name="connsiteX1241" fmla="*/ 2983468 w 4781640"/>
              <a:gd name="connsiteY1241" fmla="*/ 253265 h 2534600"/>
              <a:gd name="connsiteX1242" fmla="*/ 2990608 w 4781640"/>
              <a:gd name="connsiteY1242" fmla="*/ 271116 h 2534600"/>
              <a:gd name="connsiteX1243" fmla="*/ 2976328 w 4781640"/>
              <a:gd name="connsiteY1243" fmla="*/ 248505 h 2534600"/>
              <a:gd name="connsiteX1244" fmla="*/ 2966807 w 4781640"/>
              <a:gd name="connsiteY1244" fmla="*/ 238984 h 2534600"/>
              <a:gd name="connsiteX1245" fmla="*/ 2972758 w 4781640"/>
              <a:gd name="connsiteY1245" fmla="*/ 255645 h 2534600"/>
              <a:gd name="connsiteX1246" fmla="*/ 2958477 w 4781640"/>
              <a:gd name="connsiteY1246" fmla="*/ 230654 h 2534600"/>
              <a:gd name="connsiteX1247" fmla="*/ 2948957 w 4781640"/>
              <a:gd name="connsiteY1247" fmla="*/ 219943 h 2534600"/>
              <a:gd name="connsiteX1248" fmla="*/ 2950147 w 4781640"/>
              <a:gd name="connsiteY1248" fmla="*/ 240174 h 2534600"/>
              <a:gd name="connsiteX1249" fmla="*/ 2957287 w 4781640"/>
              <a:gd name="connsiteY1249" fmla="*/ 253265 h 2534600"/>
              <a:gd name="connsiteX1250" fmla="*/ 2946576 w 4781640"/>
              <a:gd name="connsiteY1250" fmla="*/ 234224 h 2534600"/>
              <a:gd name="connsiteX1251" fmla="*/ 2933486 w 4781640"/>
              <a:gd name="connsiteY1251" fmla="*/ 197332 h 2534600"/>
              <a:gd name="connsiteX1252" fmla="*/ 2933486 w 4781640"/>
              <a:gd name="connsiteY1252" fmla="*/ 209233 h 2534600"/>
              <a:gd name="connsiteX1253" fmla="*/ 2935866 w 4781640"/>
              <a:gd name="connsiteY1253" fmla="*/ 219943 h 2534600"/>
              <a:gd name="connsiteX1254" fmla="*/ 2929916 w 4781640"/>
              <a:gd name="connsiteY1254" fmla="*/ 202093 h 2534600"/>
              <a:gd name="connsiteX1255" fmla="*/ 2921585 w 4781640"/>
              <a:gd name="connsiteY1255" fmla="*/ 121169 h 2534600"/>
              <a:gd name="connsiteX1256" fmla="*/ 2940626 w 4781640"/>
              <a:gd name="connsiteY1256" fmla="*/ 65236 h 2534600"/>
              <a:gd name="connsiteX1257" fmla="*/ 2987038 w 4781640"/>
              <a:gd name="connsiteY1257" fmla="*/ 24774 h 2534600"/>
              <a:gd name="connsiteX1258" fmla="*/ 3009649 w 4781640"/>
              <a:gd name="connsiteY1258" fmla="*/ 17634 h 2534600"/>
              <a:gd name="connsiteX1259" fmla="*/ 3069728 w 4781640"/>
              <a:gd name="connsiteY1259" fmla="*/ 564 h 25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Lst>
            <a:rect l="l" t="t" r="r" b="b"/>
            <a:pathLst>
              <a:path w="4781640" h="2534600">
                <a:moveTo>
                  <a:pt x="1729732" y="2325555"/>
                </a:moveTo>
                <a:lnTo>
                  <a:pt x="1730936" y="2333779"/>
                </a:lnTo>
                <a:cubicBezTo>
                  <a:pt x="1733316" y="2337646"/>
                  <a:pt x="1737481" y="2340621"/>
                  <a:pt x="1743431" y="2340621"/>
                </a:cubicBezTo>
                <a:lnTo>
                  <a:pt x="1752976" y="2338213"/>
                </a:lnTo>
                <a:lnTo>
                  <a:pt x="1747001" y="2341811"/>
                </a:lnTo>
                <a:cubicBezTo>
                  <a:pt x="1737481" y="2345381"/>
                  <a:pt x="1729151" y="2343001"/>
                  <a:pt x="1725580" y="2337051"/>
                </a:cubicBezTo>
                <a:cubicBezTo>
                  <a:pt x="1724390" y="2334076"/>
                  <a:pt x="1724688" y="2330506"/>
                  <a:pt x="1726473" y="2327531"/>
                </a:cubicBezTo>
                <a:close/>
                <a:moveTo>
                  <a:pt x="2704616" y="2323440"/>
                </a:moveTo>
                <a:lnTo>
                  <a:pt x="2707375" y="2332291"/>
                </a:lnTo>
                <a:cubicBezTo>
                  <a:pt x="2709160" y="2336456"/>
                  <a:pt x="2714516" y="2338836"/>
                  <a:pt x="2719424" y="2340175"/>
                </a:cubicBezTo>
                <a:lnTo>
                  <a:pt x="2725580" y="2341250"/>
                </a:lnTo>
                <a:lnTo>
                  <a:pt x="2725226" y="2341811"/>
                </a:lnTo>
                <a:cubicBezTo>
                  <a:pt x="2725226" y="2341811"/>
                  <a:pt x="2702615" y="2347761"/>
                  <a:pt x="2703805" y="2325150"/>
                </a:cubicBezTo>
                <a:close/>
                <a:moveTo>
                  <a:pt x="2347979" y="2295399"/>
                </a:moveTo>
                <a:cubicBezTo>
                  <a:pt x="2347979" y="2295399"/>
                  <a:pt x="2346789" y="2304919"/>
                  <a:pt x="2347979" y="2316820"/>
                </a:cubicBezTo>
                <a:cubicBezTo>
                  <a:pt x="2349169" y="2328721"/>
                  <a:pt x="2352739" y="2341811"/>
                  <a:pt x="2352739" y="2341811"/>
                </a:cubicBezTo>
                <a:cubicBezTo>
                  <a:pt x="2352739" y="2341811"/>
                  <a:pt x="2364640" y="2345381"/>
                  <a:pt x="2365830" y="2350141"/>
                </a:cubicBezTo>
                <a:cubicBezTo>
                  <a:pt x="2367020" y="2354902"/>
                  <a:pt x="2364640" y="2370372"/>
                  <a:pt x="2364640" y="2370372"/>
                </a:cubicBezTo>
                <a:lnTo>
                  <a:pt x="2375350" y="2364422"/>
                </a:lnTo>
                <a:lnTo>
                  <a:pt x="2376540" y="2328721"/>
                </a:lnTo>
                <a:cubicBezTo>
                  <a:pt x="2376540" y="2328721"/>
                  <a:pt x="2368210" y="2329910"/>
                  <a:pt x="2362260" y="2323960"/>
                </a:cubicBezTo>
                <a:cubicBezTo>
                  <a:pt x="2355119" y="2319200"/>
                  <a:pt x="2351549" y="2295399"/>
                  <a:pt x="2351549" y="2295399"/>
                </a:cubicBezTo>
                <a:close/>
                <a:moveTo>
                  <a:pt x="2674054" y="2287069"/>
                </a:moveTo>
                <a:cubicBezTo>
                  <a:pt x="2674054" y="2287069"/>
                  <a:pt x="2670484" y="2313250"/>
                  <a:pt x="2671674" y="2314440"/>
                </a:cubicBezTo>
                <a:cubicBezTo>
                  <a:pt x="2671674" y="2315630"/>
                  <a:pt x="2690715" y="2323960"/>
                  <a:pt x="2694285" y="2312060"/>
                </a:cubicBezTo>
                <a:cubicBezTo>
                  <a:pt x="2696665" y="2301349"/>
                  <a:pt x="2685954" y="2291829"/>
                  <a:pt x="2674054" y="2287069"/>
                </a:cubicBezTo>
                <a:close/>
                <a:moveTo>
                  <a:pt x="1330481" y="2265648"/>
                </a:moveTo>
                <a:lnTo>
                  <a:pt x="1326911" y="2272788"/>
                </a:lnTo>
                <a:cubicBezTo>
                  <a:pt x="1326911" y="2272788"/>
                  <a:pt x="1332861" y="2283498"/>
                  <a:pt x="1337622" y="2278738"/>
                </a:cubicBezTo>
                <a:cubicBezTo>
                  <a:pt x="1342382" y="2273978"/>
                  <a:pt x="1330481" y="2265648"/>
                  <a:pt x="1330481" y="2265648"/>
                </a:cubicBezTo>
                <a:close/>
                <a:moveTo>
                  <a:pt x="2703805" y="2181154"/>
                </a:moveTo>
                <a:cubicBezTo>
                  <a:pt x="2702615" y="2179964"/>
                  <a:pt x="2696665" y="2193054"/>
                  <a:pt x="2689525" y="2209715"/>
                </a:cubicBezTo>
                <a:cubicBezTo>
                  <a:pt x="2682384" y="2226376"/>
                  <a:pt x="2678814" y="2246607"/>
                  <a:pt x="2678814" y="2246607"/>
                </a:cubicBezTo>
                <a:cubicBezTo>
                  <a:pt x="2678814" y="2246607"/>
                  <a:pt x="2683574" y="2253747"/>
                  <a:pt x="2681194" y="2263268"/>
                </a:cubicBezTo>
                <a:cubicBezTo>
                  <a:pt x="2678814" y="2272788"/>
                  <a:pt x="2674054" y="2271598"/>
                  <a:pt x="2674054" y="2271598"/>
                </a:cubicBezTo>
                <a:lnTo>
                  <a:pt x="2672864" y="2282308"/>
                </a:lnTo>
                <a:cubicBezTo>
                  <a:pt x="2672864" y="2282308"/>
                  <a:pt x="2683574" y="2285878"/>
                  <a:pt x="2690715" y="2289449"/>
                </a:cubicBezTo>
                <a:cubicBezTo>
                  <a:pt x="2697855" y="2293019"/>
                  <a:pt x="2701425" y="2307300"/>
                  <a:pt x="2701425" y="2307300"/>
                </a:cubicBezTo>
                <a:cubicBezTo>
                  <a:pt x="2701425" y="2307300"/>
                  <a:pt x="2708566" y="2300159"/>
                  <a:pt x="2712136" y="2297779"/>
                </a:cubicBezTo>
                <a:cubicBezTo>
                  <a:pt x="2716896" y="2294209"/>
                  <a:pt x="2725226" y="2289449"/>
                  <a:pt x="2725226" y="2289449"/>
                </a:cubicBezTo>
                <a:cubicBezTo>
                  <a:pt x="2725226" y="2289449"/>
                  <a:pt x="2726416" y="2284688"/>
                  <a:pt x="2726416" y="2282308"/>
                </a:cubicBezTo>
                <a:cubicBezTo>
                  <a:pt x="2727606" y="2279928"/>
                  <a:pt x="2728796" y="2272788"/>
                  <a:pt x="2728796" y="2270408"/>
                </a:cubicBezTo>
                <a:cubicBezTo>
                  <a:pt x="2728796" y="2268028"/>
                  <a:pt x="2728796" y="2264457"/>
                  <a:pt x="2727606" y="2260887"/>
                </a:cubicBezTo>
                <a:cubicBezTo>
                  <a:pt x="2726416" y="2257317"/>
                  <a:pt x="2726416" y="2254937"/>
                  <a:pt x="2725226" y="2246607"/>
                </a:cubicBezTo>
                <a:cubicBezTo>
                  <a:pt x="2724036" y="2239466"/>
                  <a:pt x="2729986" y="2237086"/>
                  <a:pt x="2729986" y="2237086"/>
                </a:cubicBezTo>
                <a:cubicBezTo>
                  <a:pt x="2727606" y="2215665"/>
                  <a:pt x="2704995" y="2182344"/>
                  <a:pt x="2703805" y="2181154"/>
                </a:cubicBezTo>
                <a:close/>
                <a:moveTo>
                  <a:pt x="1835065" y="1966944"/>
                </a:moveTo>
                <a:cubicBezTo>
                  <a:pt x="1835065" y="1966944"/>
                  <a:pt x="1826735" y="1970514"/>
                  <a:pt x="1824355" y="1995505"/>
                </a:cubicBezTo>
                <a:cubicBezTo>
                  <a:pt x="1821975" y="2021686"/>
                  <a:pt x="1823165" y="2034777"/>
                  <a:pt x="1823165" y="2034777"/>
                </a:cubicBezTo>
                <a:cubicBezTo>
                  <a:pt x="1823165" y="2034777"/>
                  <a:pt x="1836256" y="2006216"/>
                  <a:pt x="1836256" y="1996695"/>
                </a:cubicBezTo>
                <a:cubicBezTo>
                  <a:pt x="1837446" y="1987175"/>
                  <a:pt x="1832685" y="1993125"/>
                  <a:pt x="1831495" y="1985985"/>
                </a:cubicBezTo>
                <a:cubicBezTo>
                  <a:pt x="1830305" y="1978844"/>
                  <a:pt x="1835065" y="1966944"/>
                  <a:pt x="1835065" y="1966944"/>
                </a:cubicBezTo>
                <a:close/>
                <a:moveTo>
                  <a:pt x="2324178" y="1816997"/>
                </a:moveTo>
                <a:cubicBezTo>
                  <a:pt x="2324178" y="1816997"/>
                  <a:pt x="2319418" y="1851508"/>
                  <a:pt x="2320608" y="1864599"/>
                </a:cubicBezTo>
                <a:cubicBezTo>
                  <a:pt x="2320608" y="1877690"/>
                  <a:pt x="2322988" y="1881260"/>
                  <a:pt x="2326558" y="1903871"/>
                </a:cubicBezTo>
                <a:cubicBezTo>
                  <a:pt x="2330128" y="1926482"/>
                  <a:pt x="2339649" y="2018116"/>
                  <a:pt x="2342029" y="2084759"/>
                </a:cubicBezTo>
                <a:cubicBezTo>
                  <a:pt x="2344409" y="2150212"/>
                  <a:pt x="2347979" y="2231136"/>
                  <a:pt x="2347979" y="2231136"/>
                </a:cubicBezTo>
                <a:cubicBezTo>
                  <a:pt x="2347979" y="2231136"/>
                  <a:pt x="2357500" y="2238276"/>
                  <a:pt x="2358689" y="2245417"/>
                </a:cubicBezTo>
                <a:cubicBezTo>
                  <a:pt x="2359880" y="2252557"/>
                  <a:pt x="2358689" y="2279928"/>
                  <a:pt x="2359880" y="2282308"/>
                </a:cubicBezTo>
                <a:cubicBezTo>
                  <a:pt x="2361070" y="2284688"/>
                  <a:pt x="2368210" y="2282308"/>
                  <a:pt x="2368210" y="2282308"/>
                </a:cubicBezTo>
                <a:cubicBezTo>
                  <a:pt x="2368210" y="2282308"/>
                  <a:pt x="2368210" y="2260887"/>
                  <a:pt x="2367020" y="2248987"/>
                </a:cubicBezTo>
                <a:cubicBezTo>
                  <a:pt x="2365830" y="2235896"/>
                  <a:pt x="2363450" y="2202575"/>
                  <a:pt x="2363450" y="2177583"/>
                </a:cubicBezTo>
                <a:cubicBezTo>
                  <a:pt x="2362260" y="2152592"/>
                  <a:pt x="2367020" y="2125221"/>
                  <a:pt x="2365830" y="2106180"/>
                </a:cubicBezTo>
                <a:cubicBezTo>
                  <a:pt x="2364640" y="2085949"/>
                  <a:pt x="2358689" y="2000265"/>
                  <a:pt x="2358689" y="1982414"/>
                </a:cubicBezTo>
                <a:cubicBezTo>
                  <a:pt x="2357500" y="1964564"/>
                  <a:pt x="2367020" y="1924102"/>
                  <a:pt x="2365830" y="1920532"/>
                </a:cubicBezTo>
                <a:cubicBezTo>
                  <a:pt x="2364640" y="1918152"/>
                  <a:pt x="2355119" y="1914581"/>
                  <a:pt x="2352739" y="1906251"/>
                </a:cubicBezTo>
                <a:cubicBezTo>
                  <a:pt x="2350359" y="1899111"/>
                  <a:pt x="2349169" y="1891970"/>
                  <a:pt x="2346789" y="1886020"/>
                </a:cubicBezTo>
                <a:cubicBezTo>
                  <a:pt x="2344409" y="1878880"/>
                  <a:pt x="2337268" y="1880070"/>
                  <a:pt x="2332508" y="1868169"/>
                </a:cubicBezTo>
                <a:cubicBezTo>
                  <a:pt x="2327748" y="1856269"/>
                  <a:pt x="2333698" y="1819377"/>
                  <a:pt x="2331318" y="1816997"/>
                </a:cubicBezTo>
                <a:cubicBezTo>
                  <a:pt x="2328938" y="1814617"/>
                  <a:pt x="2324178" y="1816997"/>
                  <a:pt x="2324178" y="1816997"/>
                </a:cubicBezTo>
                <a:close/>
                <a:moveTo>
                  <a:pt x="1307870" y="1778915"/>
                </a:moveTo>
                <a:cubicBezTo>
                  <a:pt x="1306680" y="1775345"/>
                  <a:pt x="1293590" y="1846748"/>
                  <a:pt x="1293590" y="1905061"/>
                </a:cubicBezTo>
                <a:cubicBezTo>
                  <a:pt x="1294780" y="1963374"/>
                  <a:pt x="1297160" y="1972894"/>
                  <a:pt x="1297160" y="1972894"/>
                </a:cubicBezTo>
                <a:cubicBezTo>
                  <a:pt x="1297160" y="1972894"/>
                  <a:pt x="1303110" y="1946713"/>
                  <a:pt x="1305490" y="1938383"/>
                </a:cubicBezTo>
                <a:cubicBezTo>
                  <a:pt x="1307870" y="1931242"/>
                  <a:pt x="1322151" y="1928862"/>
                  <a:pt x="1323341" y="1916961"/>
                </a:cubicBezTo>
                <a:cubicBezTo>
                  <a:pt x="1324531" y="1905061"/>
                  <a:pt x="1309060" y="1896731"/>
                  <a:pt x="1309060" y="1890780"/>
                </a:cubicBezTo>
                <a:cubicBezTo>
                  <a:pt x="1307870" y="1884830"/>
                  <a:pt x="1316201" y="1861029"/>
                  <a:pt x="1315011" y="1851508"/>
                </a:cubicBezTo>
                <a:cubicBezTo>
                  <a:pt x="1313821" y="1840798"/>
                  <a:pt x="1310250" y="1833658"/>
                  <a:pt x="1310250" y="1818187"/>
                </a:cubicBezTo>
                <a:cubicBezTo>
                  <a:pt x="1310250" y="1801526"/>
                  <a:pt x="1307870" y="1782485"/>
                  <a:pt x="1307870" y="1778915"/>
                </a:cubicBezTo>
                <a:close/>
                <a:moveTo>
                  <a:pt x="2328938" y="1768205"/>
                </a:moveTo>
                <a:lnTo>
                  <a:pt x="2327748" y="1786055"/>
                </a:lnTo>
                <a:cubicBezTo>
                  <a:pt x="2327748" y="1786055"/>
                  <a:pt x="2332508" y="1782485"/>
                  <a:pt x="2332508" y="1777725"/>
                </a:cubicBezTo>
                <a:cubicBezTo>
                  <a:pt x="2332508" y="1772965"/>
                  <a:pt x="2328938" y="1768205"/>
                  <a:pt x="2328938" y="1768205"/>
                </a:cubicBezTo>
                <a:close/>
                <a:moveTo>
                  <a:pt x="2509826" y="1624208"/>
                </a:moveTo>
                <a:cubicBezTo>
                  <a:pt x="2509826" y="1624208"/>
                  <a:pt x="2509826" y="1697991"/>
                  <a:pt x="2512207" y="1728933"/>
                </a:cubicBezTo>
                <a:cubicBezTo>
                  <a:pt x="2515777" y="1759874"/>
                  <a:pt x="2519347" y="1772965"/>
                  <a:pt x="2520537" y="1788436"/>
                </a:cubicBezTo>
                <a:cubicBezTo>
                  <a:pt x="2521727" y="1805096"/>
                  <a:pt x="2512207" y="1908631"/>
                  <a:pt x="2506256" y="1990745"/>
                </a:cubicBezTo>
                <a:cubicBezTo>
                  <a:pt x="2500306" y="2072859"/>
                  <a:pt x="2493166" y="2179964"/>
                  <a:pt x="2489595" y="2213285"/>
                </a:cubicBezTo>
                <a:cubicBezTo>
                  <a:pt x="2484835" y="2246607"/>
                  <a:pt x="2484835" y="2266838"/>
                  <a:pt x="2484835" y="2266838"/>
                </a:cubicBezTo>
                <a:cubicBezTo>
                  <a:pt x="2484835" y="2266838"/>
                  <a:pt x="2489595" y="2266838"/>
                  <a:pt x="2493166" y="2266838"/>
                </a:cubicBezTo>
                <a:cubicBezTo>
                  <a:pt x="2496736" y="2266838"/>
                  <a:pt x="2501496" y="2268028"/>
                  <a:pt x="2502686" y="2277548"/>
                </a:cubicBezTo>
                <a:cubicBezTo>
                  <a:pt x="2503876" y="2287069"/>
                  <a:pt x="2501496" y="2306109"/>
                  <a:pt x="2501496" y="2310870"/>
                </a:cubicBezTo>
                <a:cubicBezTo>
                  <a:pt x="2501496" y="2315630"/>
                  <a:pt x="2502686" y="2318010"/>
                  <a:pt x="2499116" y="2319200"/>
                </a:cubicBezTo>
                <a:cubicBezTo>
                  <a:pt x="2494356" y="2319200"/>
                  <a:pt x="2457464" y="2323960"/>
                  <a:pt x="2457464" y="2323960"/>
                </a:cubicBezTo>
                <a:lnTo>
                  <a:pt x="2461034" y="2343001"/>
                </a:lnTo>
                <a:lnTo>
                  <a:pt x="2476505" y="2369182"/>
                </a:lnTo>
                <a:cubicBezTo>
                  <a:pt x="2476505" y="2369182"/>
                  <a:pt x="2483645" y="2372753"/>
                  <a:pt x="2489595" y="2381083"/>
                </a:cubicBezTo>
                <a:cubicBezTo>
                  <a:pt x="2494356" y="2389413"/>
                  <a:pt x="2490786" y="2394174"/>
                  <a:pt x="2490786" y="2394174"/>
                </a:cubicBezTo>
                <a:lnTo>
                  <a:pt x="2505066" y="2412024"/>
                </a:lnTo>
                <a:cubicBezTo>
                  <a:pt x="2505066" y="2412024"/>
                  <a:pt x="2520537" y="2392983"/>
                  <a:pt x="2522917" y="2387033"/>
                </a:cubicBezTo>
                <a:cubicBezTo>
                  <a:pt x="2524107" y="2381083"/>
                  <a:pt x="2528867" y="2378703"/>
                  <a:pt x="2532437" y="2369182"/>
                </a:cubicBezTo>
                <a:cubicBezTo>
                  <a:pt x="2536008" y="2360852"/>
                  <a:pt x="2544338" y="2331101"/>
                  <a:pt x="2544338" y="2331101"/>
                </a:cubicBezTo>
                <a:lnTo>
                  <a:pt x="2538388" y="2328721"/>
                </a:lnTo>
                <a:lnTo>
                  <a:pt x="2539578" y="2322770"/>
                </a:lnTo>
                <a:lnTo>
                  <a:pt x="2547908" y="2321580"/>
                </a:lnTo>
                <a:cubicBezTo>
                  <a:pt x="2547908" y="2321580"/>
                  <a:pt x="2549098" y="2302539"/>
                  <a:pt x="2551478" y="2293019"/>
                </a:cubicBezTo>
                <a:cubicBezTo>
                  <a:pt x="2553859" y="2283498"/>
                  <a:pt x="2563379" y="2273978"/>
                  <a:pt x="2563379" y="2271598"/>
                </a:cubicBezTo>
                <a:cubicBezTo>
                  <a:pt x="2563379" y="2269218"/>
                  <a:pt x="2564569" y="2262077"/>
                  <a:pt x="2566949" y="2256127"/>
                </a:cubicBezTo>
                <a:cubicBezTo>
                  <a:pt x="2569329" y="2250177"/>
                  <a:pt x="2574089" y="2248987"/>
                  <a:pt x="2575279" y="2245417"/>
                </a:cubicBezTo>
                <a:cubicBezTo>
                  <a:pt x="2575279" y="2241847"/>
                  <a:pt x="2576469" y="2235896"/>
                  <a:pt x="2578850" y="2228756"/>
                </a:cubicBezTo>
                <a:cubicBezTo>
                  <a:pt x="2580040" y="2221616"/>
                  <a:pt x="2599080" y="2216855"/>
                  <a:pt x="2599080" y="2216855"/>
                </a:cubicBezTo>
                <a:lnTo>
                  <a:pt x="2621692" y="2121651"/>
                </a:lnTo>
                <a:cubicBezTo>
                  <a:pt x="2621692" y="2121651"/>
                  <a:pt x="2624072" y="2113321"/>
                  <a:pt x="2625262" y="2103800"/>
                </a:cubicBezTo>
                <a:cubicBezTo>
                  <a:pt x="2626452" y="2094280"/>
                  <a:pt x="2637162" y="1997885"/>
                  <a:pt x="2637162" y="1997885"/>
                </a:cubicBezTo>
                <a:cubicBezTo>
                  <a:pt x="2637162" y="1997885"/>
                  <a:pt x="2625262" y="1976464"/>
                  <a:pt x="2620501" y="1924102"/>
                </a:cubicBezTo>
                <a:cubicBezTo>
                  <a:pt x="2615741" y="1871739"/>
                  <a:pt x="2620501" y="1821757"/>
                  <a:pt x="2615741" y="1783675"/>
                </a:cubicBezTo>
                <a:cubicBezTo>
                  <a:pt x="2609791" y="1746784"/>
                  <a:pt x="2576469" y="1625398"/>
                  <a:pt x="2576469" y="1625398"/>
                </a:cubicBezTo>
                <a:close/>
                <a:moveTo>
                  <a:pt x="1827925" y="1559945"/>
                </a:moveTo>
                <a:lnTo>
                  <a:pt x="1819595" y="1561135"/>
                </a:lnTo>
                <a:cubicBezTo>
                  <a:pt x="1819595" y="1561135"/>
                  <a:pt x="1821975" y="1568275"/>
                  <a:pt x="1821975" y="1603977"/>
                </a:cubicBezTo>
                <a:cubicBezTo>
                  <a:pt x="1823165" y="1640869"/>
                  <a:pt x="1824355" y="1694421"/>
                  <a:pt x="1824355" y="1714652"/>
                </a:cubicBezTo>
                <a:cubicBezTo>
                  <a:pt x="1824355" y="1734883"/>
                  <a:pt x="1830305" y="1761064"/>
                  <a:pt x="1830305" y="1761064"/>
                </a:cubicBezTo>
                <a:cubicBezTo>
                  <a:pt x="1830305" y="1761064"/>
                  <a:pt x="1833875" y="1695611"/>
                  <a:pt x="1832685" y="1665860"/>
                </a:cubicBezTo>
                <a:cubicBezTo>
                  <a:pt x="1831495" y="1636109"/>
                  <a:pt x="1827925" y="1559945"/>
                  <a:pt x="1827925" y="1559945"/>
                </a:cubicBezTo>
                <a:close/>
                <a:moveTo>
                  <a:pt x="322505" y="1556375"/>
                </a:moveTo>
                <a:cubicBezTo>
                  <a:pt x="320125" y="1552805"/>
                  <a:pt x="316555" y="1592077"/>
                  <a:pt x="314175" y="1617068"/>
                </a:cubicBezTo>
                <a:cubicBezTo>
                  <a:pt x="311795" y="1642059"/>
                  <a:pt x="291564" y="1732503"/>
                  <a:pt x="287994" y="1750354"/>
                </a:cubicBezTo>
                <a:cubicBezTo>
                  <a:pt x="283233" y="1768205"/>
                  <a:pt x="266573" y="1849128"/>
                  <a:pt x="265383" y="1861029"/>
                </a:cubicBezTo>
                <a:cubicBezTo>
                  <a:pt x="264193" y="1872929"/>
                  <a:pt x="255862" y="1895540"/>
                  <a:pt x="255862" y="1905061"/>
                </a:cubicBezTo>
                <a:cubicBezTo>
                  <a:pt x="255862" y="1915771"/>
                  <a:pt x="258242" y="1943143"/>
                  <a:pt x="258242" y="1972894"/>
                </a:cubicBezTo>
                <a:cubicBezTo>
                  <a:pt x="258242" y="2002645"/>
                  <a:pt x="246342" y="2121651"/>
                  <a:pt x="245152" y="2131171"/>
                </a:cubicBezTo>
                <a:cubicBezTo>
                  <a:pt x="243962" y="2140692"/>
                  <a:pt x="246342" y="2154972"/>
                  <a:pt x="246342" y="2154972"/>
                </a:cubicBezTo>
                <a:cubicBezTo>
                  <a:pt x="246342" y="2154972"/>
                  <a:pt x="263002" y="2109750"/>
                  <a:pt x="272523" y="2081189"/>
                </a:cubicBezTo>
                <a:cubicBezTo>
                  <a:pt x="282043" y="2052628"/>
                  <a:pt x="303464" y="2001455"/>
                  <a:pt x="315365" y="1982414"/>
                </a:cubicBezTo>
                <a:cubicBezTo>
                  <a:pt x="327265" y="1963374"/>
                  <a:pt x="340356" y="1943143"/>
                  <a:pt x="343926" y="1936002"/>
                </a:cubicBezTo>
                <a:cubicBezTo>
                  <a:pt x="348686" y="1928862"/>
                  <a:pt x="346306" y="1926482"/>
                  <a:pt x="349876" y="1919342"/>
                </a:cubicBezTo>
                <a:cubicBezTo>
                  <a:pt x="354637" y="1912201"/>
                  <a:pt x="361777" y="1896731"/>
                  <a:pt x="364157" y="1888400"/>
                </a:cubicBezTo>
                <a:cubicBezTo>
                  <a:pt x="366537" y="1881260"/>
                  <a:pt x="365347" y="1881260"/>
                  <a:pt x="366537" y="1869359"/>
                </a:cubicBezTo>
                <a:cubicBezTo>
                  <a:pt x="367727" y="1858649"/>
                  <a:pt x="380818" y="1846748"/>
                  <a:pt x="378438" y="1832468"/>
                </a:cubicBezTo>
                <a:cubicBezTo>
                  <a:pt x="376058" y="1818187"/>
                  <a:pt x="376058" y="1825327"/>
                  <a:pt x="374868" y="1813427"/>
                </a:cubicBezTo>
                <a:cubicBezTo>
                  <a:pt x="373678" y="1802716"/>
                  <a:pt x="374868" y="1800336"/>
                  <a:pt x="372487" y="1783675"/>
                </a:cubicBezTo>
                <a:cubicBezTo>
                  <a:pt x="370107" y="1767015"/>
                  <a:pt x="354637" y="1728933"/>
                  <a:pt x="348686" y="1693231"/>
                </a:cubicBezTo>
                <a:cubicBezTo>
                  <a:pt x="342736" y="1657530"/>
                  <a:pt x="341546" y="1607547"/>
                  <a:pt x="335596" y="1586126"/>
                </a:cubicBezTo>
                <a:cubicBezTo>
                  <a:pt x="329646" y="1564705"/>
                  <a:pt x="323695" y="1559945"/>
                  <a:pt x="322505" y="1556375"/>
                </a:cubicBezTo>
                <a:close/>
                <a:moveTo>
                  <a:pt x="90445" y="1432609"/>
                </a:moveTo>
                <a:lnTo>
                  <a:pt x="82114" y="1433799"/>
                </a:lnTo>
                <a:cubicBezTo>
                  <a:pt x="82114" y="1433799"/>
                  <a:pt x="79734" y="1443320"/>
                  <a:pt x="80924" y="1450460"/>
                </a:cubicBezTo>
                <a:cubicBezTo>
                  <a:pt x="80924" y="1457600"/>
                  <a:pt x="90445" y="1457600"/>
                  <a:pt x="91635" y="1456410"/>
                </a:cubicBezTo>
                <a:close/>
                <a:moveTo>
                  <a:pt x="796147" y="1168417"/>
                </a:moveTo>
                <a:cubicBezTo>
                  <a:pt x="796147" y="1168417"/>
                  <a:pt x="791387" y="1170797"/>
                  <a:pt x="785436" y="1186268"/>
                </a:cubicBezTo>
                <a:cubicBezTo>
                  <a:pt x="779486" y="1201739"/>
                  <a:pt x="780676" y="1206499"/>
                  <a:pt x="780676" y="1206499"/>
                </a:cubicBezTo>
                <a:lnTo>
                  <a:pt x="793767" y="1194598"/>
                </a:lnTo>
                <a:close/>
                <a:moveTo>
                  <a:pt x="1123412" y="1077973"/>
                </a:moveTo>
                <a:cubicBezTo>
                  <a:pt x="1123412" y="1077973"/>
                  <a:pt x="1118652" y="1089873"/>
                  <a:pt x="1115081" y="1095824"/>
                </a:cubicBezTo>
                <a:cubicBezTo>
                  <a:pt x="1112701" y="1100584"/>
                  <a:pt x="1110321" y="1100584"/>
                  <a:pt x="1109131" y="1110104"/>
                </a:cubicBezTo>
                <a:cubicBezTo>
                  <a:pt x="1107941" y="1119625"/>
                  <a:pt x="1119842" y="1127955"/>
                  <a:pt x="1119842" y="1131525"/>
                </a:cubicBezTo>
                <a:cubicBezTo>
                  <a:pt x="1118652" y="1135096"/>
                  <a:pt x="1110321" y="1136286"/>
                  <a:pt x="1107941" y="1138666"/>
                </a:cubicBezTo>
                <a:cubicBezTo>
                  <a:pt x="1105561" y="1141046"/>
                  <a:pt x="1106751" y="1141046"/>
                  <a:pt x="1101991" y="1148186"/>
                </a:cubicBezTo>
                <a:cubicBezTo>
                  <a:pt x="1097231" y="1155326"/>
                  <a:pt x="1096041" y="1156517"/>
                  <a:pt x="1096041" y="1158897"/>
                </a:cubicBezTo>
                <a:cubicBezTo>
                  <a:pt x="1096041" y="1162467"/>
                  <a:pt x="1099611" y="1168417"/>
                  <a:pt x="1100801" y="1173177"/>
                </a:cubicBezTo>
                <a:cubicBezTo>
                  <a:pt x="1101991" y="1177938"/>
                  <a:pt x="1105561" y="1180318"/>
                  <a:pt x="1107941" y="1186268"/>
                </a:cubicBezTo>
                <a:cubicBezTo>
                  <a:pt x="1110321" y="1192218"/>
                  <a:pt x="1115081" y="1198168"/>
                  <a:pt x="1115081" y="1198168"/>
                </a:cubicBezTo>
                <a:lnTo>
                  <a:pt x="1136502" y="1082733"/>
                </a:lnTo>
                <a:close/>
                <a:moveTo>
                  <a:pt x="1155543" y="973248"/>
                </a:moveTo>
                <a:cubicBezTo>
                  <a:pt x="1155543" y="973248"/>
                  <a:pt x="1150783" y="981578"/>
                  <a:pt x="1150783" y="982769"/>
                </a:cubicBezTo>
                <a:cubicBezTo>
                  <a:pt x="1150783" y="983959"/>
                  <a:pt x="1155543" y="997049"/>
                  <a:pt x="1155543" y="997049"/>
                </a:cubicBezTo>
                <a:lnTo>
                  <a:pt x="1167444" y="978008"/>
                </a:lnTo>
                <a:close/>
                <a:moveTo>
                  <a:pt x="2989418" y="926836"/>
                </a:moveTo>
                <a:lnTo>
                  <a:pt x="2996559" y="1016090"/>
                </a:lnTo>
                <a:lnTo>
                  <a:pt x="3015600" y="983959"/>
                </a:lnTo>
                <a:cubicBezTo>
                  <a:pt x="3015600" y="983959"/>
                  <a:pt x="3015600" y="970868"/>
                  <a:pt x="3016790" y="967298"/>
                </a:cubicBezTo>
                <a:cubicBezTo>
                  <a:pt x="3016790" y="966108"/>
                  <a:pt x="2989418" y="926836"/>
                  <a:pt x="2989418" y="926836"/>
                </a:cubicBezTo>
                <a:close/>
                <a:moveTo>
                  <a:pt x="1981442" y="716196"/>
                </a:moveTo>
                <a:cubicBezTo>
                  <a:pt x="1981442" y="716196"/>
                  <a:pt x="1982632" y="738807"/>
                  <a:pt x="1992153" y="773319"/>
                </a:cubicBezTo>
                <a:cubicBezTo>
                  <a:pt x="2000483" y="807831"/>
                  <a:pt x="2005243" y="811401"/>
                  <a:pt x="2005243" y="811401"/>
                </a:cubicBezTo>
                <a:lnTo>
                  <a:pt x="2017144" y="795930"/>
                </a:lnTo>
                <a:cubicBezTo>
                  <a:pt x="2017144" y="795930"/>
                  <a:pt x="2013574" y="781649"/>
                  <a:pt x="2007623" y="767369"/>
                </a:cubicBezTo>
                <a:cubicBezTo>
                  <a:pt x="2002863" y="753088"/>
                  <a:pt x="1990963" y="736427"/>
                  <a:pt x="1990963" y="736427"/>
                </a:cubicBezTo>
                <a:lnTo>
                  <a:pt x="2005243" y="781649"/>
                </a:lnTo>
                <a:cubicBezTo>
                  <a:pt x="2005243" y="781649"/>
                  <a:pt x="1993343" y="753088"/>
                  <a:pt x="1988583" y="736427"/>
                </a:cubicBezTo>
                <a:cubicBezTo>
                  <a:pt x="1983822" y="719766"/>
                  <a:pt x="1981442" y="716196"/>
                  <a:pt x="1981442" y="716196"/>
                </a:cubicBezTo>
                <a:close/>
                <a:moveTo>
                  <a:pt x="2827571" y="616232"/>
                </a:moveTo>
                <a:lnTo>
                  <a:pt x="2829951" y="628132"/>
                </a:lnTo>
                <a:lnTo>
                  <a:pt x="2840662" y="623372"/>
                </a:lnTo>
                <a:close/>
                <a:moveTo>
                  <a:pt x="2840662" y="573390"/>
                </a:moveTo>
                <a:cubicBezTo>
                  <a:pt x="2837091" y="582910"/>
                  <a:pt x="2848992" y="597191"/>
                  <a:pt x="2848992" y="596001"/>
                </a:cubicBezTo>
                <a:lnTo>
                  <a:pt x="2863273" y="585290"/>
                </a:lnTo>
                <a:close/>
                <a:moveTo>
                  <a:pt x="2630022" y="569820"/>
                </a:moveTo>
                <a:cubicBezTo>
                  <a:pt x="2630022" y="569820"/>
                  <a:pt x="2621692" y="613852"/>
                  <a:pt x="2632402" y="640033"/>
                </a:cubicBezTo>
                <a:cubicBezTo>
                  <a:pt x="2643113" y="666214"/>
                  <a:pt x="2671674" y="680495"/>
                  <a:pt x="2670484" y="679305"/>
                </a:cubicBezTo>
                <a:lnTo>
                  <a:pt x="2678814" y="662644"/>
                </a:lnTo>
                <a:cubicBezTo>
                  <a:pt x="2678814" y="662644"/>
                  <a:pt x="2668104" y="654313"/>
                  <a:pt x="2652633" y="631702"/>
                </a:cubicBezTo>
                <a:cubicBezTo>
                  <a:pt x="2635972" y="609091"/>
                  <a:pt x="2630022" y="569820"/>
                  <a:pt x="2630022" y="569820"/>
                </a:cubicBezTo>
                <a:close/>
                <a:moveTo>
                  <a:pt x="2603841" y="537688"/>
                </a:moveTo>
                <a:cubicBezTo>
                  <a:pt x="2603841" y="537688"/>
                  <a:pt x="2570519" y="579340"/>
                  <a:pt x="2565759" y="606711"/>
                </a:cubicBezTo>
                <a:cubicBezTo>
                  <a:pt x="2560999" y="635273"/>
                  <a:pt x="2582420" y="642413"/>
                  <a:pt x="2582420" y="642413"/>
                </a:cubicBezTo>
                <a:cubicBezTo>
                  <a:pt x="2582420" y="642413"/>
                  <a:pt x="2590750" y="644793"/>
                  <a:pt x="2601461" y="644793"/>
                </a:cubicBezTo>
                <a:cubicBezTo>
                  <a:pt x="2612171" y="644793"/>
                  <a:pt x="2627642" y="649553"/>
                  <a:pt x="2627642" y="649553"/>
                </a:cubicBezTo>
                <a:cubicBezTo>
                  <a:pt x="2627642" y="649553"/>
                  <a:pt x="2608601" y="631702"/>
                  <a:pt x="2602651" y="603141"/>
                </a:cubicBezTo>
                <a:cubicBezTo>
                  <a:pt x="2595510" y="574580"/>
                  <a:pt x="2603841" y="537688"/>
                  <a:pt x="2603841" y="537688"/>
                </a:cubicBezTo>
                <a:close/>
                <a:moveTo>
                  <a:pt x="2214693" y="302057"/>
                </a:moveTo>
                <a:lnTo>
                  <a:pt x="2216265" y="302950"/>
                </a:lnTo>
                <a:lnTo>
                  <a:pt x="2213111" y="302735"/>
                </a:lnTo>
                <a:close/>
                <a:moveTo>
                  <a:pt x="3693931" y="275876"/>
                </a:moveTo>
                <a:cubicBezTo>
                  <a:pt x="3693931" y="275876"/>
                  <a:pt x="3690361" y="286587"/>
                  <a:pt x="3686790" y="292537"/>
                </a:cubicBezTo>
                <a:cubicBezTo>
                  <a:pt x="3682030" y="298487"/>
                  <a:pt x="3673700" y="306817"/>
                  <a:pt x="3673700" y="306817"/>
                </a:cubicBezTo>
                <a:cubicBezTo>
                  <a:pt x="3673700" y="306817"/>
                  <a:pt x="3683220" y="308008"/>
                  <a:pt x="3689170" y="298487"/>
                </a:cubicBezTo>
                <a:cubicBezTo>
                  <a:pt x="3696311" y="288967"/>
                  <a:pt x="3693931" y="275876"/>
                  <a:pt x="3693931" y="275876"/>
                </a:cubicBezTo>
                <a:close/>
                <a:moveTo>
                  <a:pt x="3686790" y="275876"/>
                </a:moveTo>
                <a:cubicBezTo>
                  <a:pt x="3686790" y="275876"/>
                  <a:pt x="3682030" y="278256"/>
                  <a:pt x="3676080" y="285396"/>
                </a:cubicBezTo>
                <a:cubicBezTo>
                  <a:pt x="3670129" y="292537"/>
                  <a:pt x="3671320" y="296107"/>
                  <a:pt x="3671320" y="296107"/>
                </a:cubicBezTo>
                <a:cubicBezTo>
                  <a:pt x="3671320" y="296107"/>
                  <a:pt x="3678460" y="293727"/>
                  <a:pt x="3680840" y="288967"/>
                </a:cubicBezTo>
                <a:cubicBezTo>
                  <a:pt x="3683220" y="284206"/>
                  <a:pt x="3686790" y="275876"/>
                  <a:pt x="3686790" y="275876"/>
                </a:cubicBezTo>
                <a:close/>
                <a:moveTo>
                  <a:pt x="3069728" y="564"/>
                </a:moveTo>
                <a:cubicBezTo>
                  <a:pt x="3080532" y="-440"/>
                  <a:pt x="3092060" y="-217"/>
                  <a:pt x="3103663" y="2163"/>
                </a:cubicBezTo>
                <a:cubicBezTo>
                  <a:pt x="3150076" y="10494"/>
                  <a:pt x="3188157" y="50956"/>
                  <a:pt x="3204818" y="77137"/>
                </a:cubicBezTo>
                <a:cubicBezTo>
                  <a:pt x="3221479" y="104508"/>
                  <a:pt x="3226239" y="116409"/>
                  <a:pt x="3226239" y="116409"/>
                </a:cubicBezTo>
                <a:lnTo>
                  <a:pt x="3215529" y="106888"/>
                </a:lnTo>
                <a:cubicBezTo>
                  <a:pt x="3215529" y="106888"/>
                  <a:pt x="3209579" y="104508"/>
                  <a:pt x="3215529" y="115219"/>
                </a:cubicBezTo>
                <a:cubicBezTo>
                  <a:pt x="3221479" y="125929"/>
                  <a:pt x="3226239" y="133069"/>
                  <a:pt x="3226239" y="133069"/>
                </a:cubicBezTo>
                <a:lnTo>
                  <a:pt x="3217909" y="125929"/>
                </a:lnTo>
                <a:cubicBezTo>
                  <a:pt x="3217909" y="125929"/>
                  <a:pt x="3216719" y="127119"/>
                  <a:pt x="3219099" y="136640"/>
                </a:cubicBezTo>
                <a:cubicBezTo>
                  <a:pt x="3221479" y="146160"/>
                  <a:pt x="3227429" y="152110"/>
                  <a:pt x="3227429" y="152110"/>
                </a:cubicBezTo>
                <a:lnTo>
                  <a:pt x="3220289" y="149730"/>
                </a:lnTo>
                <a:cubicBezTo>
                  <a:pt x="3220289" y="149730"/>
                  <a:pt x="3226239" y="158061"/>
                  <a:pt x="3232190" y="162821"/>
                </a:cubicBezTo>
                <a:cubicBezTo>
                  <a:pt x="3236950" y="167581"/>
                  <a:pt x="3239330" y="168771"/>
                  <a:pt x="3239330" y="168771"/>
                </a:cubicBezTo>
                <a:lnTo>
                  <a:pt x="3227429" y="166391"/>
                </a:lnTo>
                <a:lnTo>
                  <a:pt x="3236950" y="174721"/>
                </a:lnTo>
                <a:lnTo>
                  <a:pt x="3227429" y="172341"/>
                </a:lnTo>
                <a:lnTo>
                  <a:pt x="3233380" y="184242"/>
                </a:lnTo>
                <a:cubicBezTo>
                  <a:pt x="3233380" y="184242"/>
                  <a:pt x="3225049" y="175911"/>
                  <a:pt x="3226239" y="179482"/>
                </a:cubicBezTo>
                <a:cubicBezTo>
                  <a:pt x="3227429" y="183052"/>
                  <a:pt x="3238140" y="202093"/>
                  <a:pt x="3238140" y="202093"/>
                </a:cubicBezTo>
                <a:lnTo>
                  <a:pt x="3230999" y="194952"/>
                </a:lnTo>
                <a:cubicBezTo>
                  <a:pt x="3230999" y="194952"/>
                  <a:pt x="3236950" y="203283"/>
                  <a:pt x="3238140" y="211613"/>
                </a:cubicBezTo>
                <a:cubicBezTo>
                  <a:pt x="3240520" y="221134"/>
                  <a:pt x="3238140" y="235414"/>
                  <a:pt x="3238140" y="234224"/>
                </a:cubicBezTo>
                <a:cubicBezTo>
                  <a:pt x="3238140" y="231844"/>
                  <a:pt x="3236950" y="223514"/>
                  <a:pt x="3236950" y="218753"/>
                </a:cubicBezTo>
                <a:cubicBezTo>
                  <a:pt x="3236950" y="213993"/>
                  <a:pt x="3235760" y="209233"/>
                  <a:pt x="3235760" y="209233"/>
                </a:cubicBezTo>
                <a:cubicBezTo>
                  <a:pt x="3235760" y="209233"/>
                  <a:pt x="3233380" y="215183"/>
                  <a:pt x="3233380" y="219943"/>
                </a:cubicBezTo>
                <a:cubicBezTo>
                  <a:pt x="3233380" y="224704"/>
                  <a:pt x="3233380" y="230654"/>
                  <a:pt x="3233380" y="230654"/>
                </a:cubicBezTo>
                <a:lnTo>
                  <a:pt x="3229809" y="223514"/>
                </a:lnTo>
                <a:cubicBezTo>
                  <a:pt x="3229809" y="223514"/>
                  <a:pt x="3226239" y="223514"/>
                  <a:pt x="3226239" y="233034"/>
                </a:cubicBezTo>
                <a:cubicBezTo>
                  <a:pt x="3226239" y="241364"/>
                  <a:pt x="3232190" y="258025"/>
                  <a:pt x="3232190" y="258025"/>
                </a:cubicBezTo>
                <a:cubicBezTo>
                  <a:pt x="3232190" y="258025"/>
                  <a:pt x="3257181" y="292537"/>
                  <a:pt x="3272651" y="297297"/>
                </a:cubicBezTo>
                <a:cubicBezTo>
                  <a:pt x="3288122" y="302057"/>
                  <a:pt x="3304783" y="305627"/>
                  <a:pt x="3304783" y="305627"/>
                </a:cubicBezTo>
                <a:cubicBezTo>
                  <a:pt x="3304783" y="305627"/>
                  <a:pt x="3313113" y="297297"/>
                  <a:pt x="3317873" y="296107"/>
                </a:cubicBezTo>
                <a:cubicBezTo>
                  <a:pt x="3322634" y="293727"/>
                  <a:pt x="3328584" y="294917"/>
                  <a:pt x="3328584" y="294917"/>
                </a:cubicBezTo>
                <a:cubicBezTo>
                  <a:pt x="3328584" y="294917"/>
                  <a:pt x="3335724" y="288967"/>
                  <a:pt x="3342864" y="288967"/>
                </a:cubicBezTo>
                <a:cubicBezTo>
                  <a:pt x="3348815" y="288967"/>
                  <a:pt x="3389277" y="275876"/>
                  <a:pt x="3397607" y="274686"/>
                </a:cubicBezTo>
                <a:cubicBezTo>
                  <a:pt x="3405938" y="272306"/>
                  <a:pt x="3414268" y="265166"/>
                  <a:pt x="3414268" y="265166"/>
                </a:cubicBezTo>
                <a:cubicBezTo>
                  <a:pt x="3414268" y="265166"/>
                  <a:pt x="3413078" y="244935"/>
                  <a:pt x="3411888" y="217563"/>
                </a:cubicBezTo>
                <a:cubicBezTo>
                  <a:pt x="3410698" y="190192"/>
                  <a:pt x="3419028" y="156871"/>
                  <a:pt x="3419028" y="156871"/>
                </a:cubicBezTo>
                <a:cubicBezTo>
                  <a:pt x="3419028" y="156871"/>
                  <a:pt x="3428549" y="133069"/>
                  <a:pt x="3451160" y="114029"/>
                </a:cubicBezTo>
                <a:cubicBezTo>
                  <a:pt x="3473770" y="94988"/>
                  <a:pt x="3480911" y="91418"/>
                  <a:pt x="3486861" y="89037"/>
                </a:cubicBezTo>
                <a:cubicBezTo>
                  <a:pt x="3492811" y="86657"/>
                  <a:pt x="3494002" y="86657"/>
                  <a:pt x="3499952" y="85467"/>
                </a:cubicBezTo>
                <a:cubicBezTo>
                  <a:pt x="3505902" y="84277"/>
                  <a:pt x="3509472" y="83087"/>
                  <a:pt x="3527323" y="79517"/>
                </a:cubicBezTo>
                <a:cubicBezTo>
                  <a:pt x="3545174" y="75947"/>
                  <a:pt x="3568975" y="78327"/>
                  <a:pt x="3599916" y="90228"/>
                </a:cubicBezTo>
                <a:cubicBezTo>
                  <a:pt x="3630858" y="102128"/>
                  <a:pt x="3659419" y="131879"/>
                  <a:pt x="3660609" y="131879"/>
                </a:cubicBezTo>
                <a:cubicBezTo>
                  <a:pt x="3661799" y="131879"/>
                  <a:pt x="3673700" y="143780"/>
                  <a:pt x="3679650" y="148540"/>
                </a:cubicBezTo>
                <a:cubicBezTo>
                  <a:pt x="3684410" y="153300"/>
                  <a:pt x="3686790" y="155681"/>
                  <a:pt x="3687980" y="158061"/>
                </a:cubicBezTo>
                <a:cubicBezTo>
                  <a:pt x="3689170" y="160441"/>
                  <a:pt x="3691551" y="161631"/>
                  <a:pt x="3690361" y="166391"/>
                </a:cubicBezTo>
                <a:cubicBezTo>
                  <a:pt x="3689170" y="171151"/>
                  <a:pt x="3689170" y="172341"/>
                  <a:pt x="3689170" y="177102"/>
                </a:cubicBezTo>
                <a:cubicBezTo>
                  <a:pt x="3689170" y="181862"/>
                  <a:pt x="3689170" y="184242"/>
                  <a:pt x="3689170" y="189002"/>
                </a:cubicBezTo>
                <a:cubicBezTo>
                  <a:pt x="3689170" y="194952"/>
                  <a:pt x="3689170" y="197332"/>
                  <a:pt x="3687980" y="200903"/>
                </a:cubicBezTo>
                <a:cubicBezTo>
                  <a:pt x="3685600" y="204473"/>
                  <a:pt x="3683220" y="209233"/>
                  <a:pt x="3683220" y="209233"/>
                </a:cubicBezTo>
                <a:cubicBezTo>
                  <a:pt x="3683220" y="209233"/>
                  <a:pt x="3689170" y="219943"/>
                  <a:pt x="3687980" y="231844"/>
                </a:cubicBezTo>
                <a:cubicBezTo>
                  <a:pt x="3686790" y="243745"/>
                  <a:pt x="3684410" y="253265"/>
                  <a:pt x="3684410" y="255645"/>
                </a:cubicBezTo>
                <a:cubicBezTo>
                  <a:pt x="3685600" y="256835"/>
                  <a:pt x="3704641" y="271116"/>
                  <a:pt x="3695121" y="292537"/>
                </a:cubicBezTo>
                <a:cubicBezTo>
                  <a:pt x="3685600" y="313958"/>
                  <a:pt x="3671320" y="315148"/>
                  <a:pt x="3671320" y="315148"/>
                </a:cubicBezTo>
                <a:cubicBezTo>
                  <a:pt x="3671320" y="315148"/>
                  <a:pt x="3668939" y="321098"/>
                  <a:pt x="3664179" y="329429"/>
                </a:cubicBezTo>
                <a:cubicBezTo>
                  <a:pt x="3658229" y="337759"/>
                  <a:pt x="3643948" y="344899"/>
                  <a:pt x="3645138" y="346089"/>
                </a:cubicBezTo>
                <a:cubicBezTo>
                  <a:pt x="3646328" y="346089"/>
                  <a:pt x="3682030" y="365130"/>
                  <a:pt x="3701071" y="380601"/>
                </a:cubicBezTo>
                <a:cubicBezTo>
                  <a:pt x="3720112" y="396072"/>
                  <a:pt x="3732012" y="405592"/>
                  <a:pt x="3732012" y="405592"/>
                </a:cubicBezTo>
                <a:cubicBezTo>
                  <a:pt x="3732012" y="405592"/>
                  <a:pt x="3792705" y="402022"/>
                  <a:pt x="3803416" y="398452"/>
                </a:cubicBezTo>
                <a:cubicBezTo>
                  <a:pt x="3814126" y="394881"/>
                  <a:pt x="3823646" y="390121"/>
                  <a:pt x="3836737" y="390121"/>
                </a:cubicBezTo>
                <a:cubicBezTo>
                  <a:pt x="3849828" y="390121"/>
                  <a:pt x="3855778" y="398452"/>
                  <a:pt x="3859348" y="403212"/>
                </a:cubicBezTo>
                <a:cubicBezTo>
                  <a:pt x="3862918" y="409162"/>
                  <a:pt x="3867679" y="415112"/>
                  <a:pt x="3867679" y="416303"/>
                </a:cubicBezTo>
                <a:cubicBezTo>
                  <a:pt x="3867679" y="417493"/>
                  <a:pt x="3889099" y="425823"/>
                  <a:pt x="3892670" y="456764"/>
                </a:cubicBezTo>
                <a:cubicBezTo>
                  <a:pt x="3896240" y="487706"/>
                  <a:pt x="3886720" y="532928"/>
                  <a:pt x="3886720" y="532928"/>
                </a:cubicBezTo>
                <a:cubicBezTo>
                  <a:pt x="3886720" y="532928"/>
                  <a:pt x="3895050" y="562679"/>
                  <a:pt x="3899810" y="586480"/>
                </a:cubicBezTo>
                <a:cubicBezTo>
                  <a:pt x="3904570" y="609091"/>
                  <a:pt x="3897430" y="625752"/>
                  <a:pt x="3896240" y="630512"/>
                </a:cubicBezTo>
                <a:cubicBezTo>
                  <a:pt x="3896240" y="634083"/>
                  <a:pt x="3895050" y="640033"/>
                  <a:pt x="3895050" y="650743"/>
                </a:cubicBezTo>
                <a:cubicBezTo>
                  <a:pt x="3895050" y="660264"/>
                  <a:pt x="3895050" y="666214"/>
                  <a:pt x="3896240" y="666214"/>
                </a:cubicBezTo>
                <a:cubicBezTo>
                  <a:pt x="3897430" y="666214"/>
                  <a:pt x="3927181" y="704296"/>
                  <a:pt x="3933132" y="709056"/>
                </a:cubicBezTo>
                <a:cubicBezTo>
                  <a:pt x="3939082" y="712626"/>
                  <a:pt x="3953363" y="710246"/>
                  <a:pt x="3956933" y="719766"/>
                </a:cubicBezTo>
                <a:cubicBezTo>
                  <a:pt x="3960503" y="729287"/>
                  <a:pt x="3953363" y="738807"/>
                  <a:pt x="3954552" y="743568"/>
                </a:cubicBezTo>
                <a:cubicBezTo>
                  <a:pt x="3955743" y="748328"/>
                  <a:pt x="3991444" y="799500"/>
                  <a:pt x="3991444" y="799500"/>
                </a:cubicBezTo>
                <a:cubicBezTo>
                  <a:pt x="3991444" y="799500"/>
                  <a:pt x="3996204" y="795930"/>
                  <a:pt x="3997394" y="799500"/>
                </a:cubicBezTo>
                <a:cubicBezTo>
                  <a:pt x="3998585" y="801880"/>
                  <a:pt x="3993824" y="805450"/>
                  <a:pt x="3995015" y="807831"/>
                </a:cubicBezTo>
                <a:cubicBezTo>
                  <a:pt x="3996204" y="810211"/>
                  <a:pt x="4005725" y="813781"/>
                  <a:pt x="4010485" y="823301"/>
                </a:cubicBezTo>
                <a:cubicBezTo>
                  <a:pt x="4015245" y="832822"/>
                  <a:pt x="4016435" y="843532"/>
                  <a:pt x="4016435" y="843532"/>
                </a:cubicBezTo>
                <a:cubicBezTo>
                  <a:pt x="4016435" y="843532"/>
                  <a:pt x="4040236" y="847102"/>
                  <a:pt x="4048567" y="855433"/>
                </a:cubicBezTo>
                <a:cubicBezTo>
                  <a:pt x="4056897" y="863763"/>
                  <a:pt x="4054517" y="862573"/>
                  <a:pt x="4059277" y="868523"/>
                </a:cubicBezTo>
                <a:cubicBezTo>
                  <a:pt x="4064038" y="874474"/>
                  <a:pt x="4066418" y="873284"/>
                  <a:pt x="4069988" y="879234"/>
                </a:cubicBezTo>
                <a:cubicBezTo>
                  <a:pt x="4073558" y="885184"/>
                  <a:pt x="4066418" y="892324"/>
                  <a:pt x="4067608" y="895895"/>
                </a:cubicBezTo>
                <a:cubicBezTo>
                  <a:pt x="4069988" y="900655"/>
                  <a:pt x="4074748" y="923266"/>
                  <a:pt x="4078318" y="930406"/>
                </a:cubicBezTo>
                <a:cubicBezTo>
                  <a:pt x="4081888" y="937546"/>
                  <a:pt x="4090219" y="956587"/>
                  <a:pt x="4092599" y="966108"/>
                </a:cubicBezTo>
                <a:cubicBezTo>
                  <a:pt x="4096169" y="975628"/>
                  <a:pt x="4117590" y="1020850"/>
                  <a:pt x="4121160" y="1047032"/>
                </a:cubicBezTo>
                <a:cubicBezTo>
                  <a:pt x="4123540" y="1073213"/>
                  <a:pt x="4119970" y="1106534"/>
                  <a:pt x="4116400" y="1118435"/>
                </a:cubicBezTo>
                <a:cubicBezTo>
                  <a:pt x="4112830" y="1129145"/>
                  <a:pt x="4110450" y="1150566"/>
                  <a:pt x="4109259" y="1155326"/>
                </a:cubicBezTo>
                <a:cubicBezTo>
                  <a:pt x="4109259" y="1160087"/>
                  <a:pt x="4091409" y="1194598"/>
                  <a:pt x="4086649" y="1202929"/>
                </a:cubicBezTo>
                <a:cubicBezTo>
                  <a:pt x="4081888" y="1211259"/>
                  <a:pt x="4077128" y="1217209"/>
                  <a:pt x="4074748" y="1227920"/>
                </a:cubicBezTo>
                <a:cubicBezTo>
                  <a:pt x="4072368" y="1238630"/>
                  <a:pt x="4062847" y="1313604"/>
                  <a:pt x="4058087" y="1335025"/>
                </a:cubicBezTo>
                <a:cubicBezTo>
                  <a:pt x="4054517" y="1355256"/>
                  <a:pt x="4033096" y="1400478"/>
                  <a:pt x="4031906" y="1407618"/>
                </a:cubicBezTo>
                <a:cubicBezTo>
                  <a:pt x="4030716" y="1414758"/>
                  <a:pt x="4037856" y="1425469"/>
                  <a:pt x="4037856" y="1451650"/>
                </a:cubicBezTo>
                <a:cubicBezTo>
                  <a:pt x="4036666" y="1477831"/>
                  <a:pt x="4031906" y="1501632"/>
                  <a:pt x="4025956" y="1512343"/>
                </a:cubicBezTo>
                <a:cubicBezTo>
                  <a:pt x="4020005" y="1523053"/>
                  <a:pt x="4005725" y="1529004"/>
                  <a:pt x="4005725" y="1533764"/>
                </a:cubicBezTo>
                <a:cubicBezTo>
                  <a:pt x="4005725" y="1539714"/>
                  <a:pt x="4005725" y="1562325"/>
                  <a:pt x="4009295" y="1573036"/>
                </a:cubicBezTo>
                <a:cubicBezTo>
                  <a:pt x="4011675" y="1584936"/>
                  <a:pt x="4016435" y="1588506"/>
                  <a:pt x="4018816" y="1601597"/>
                </a:cubicBezTo>
                <a:cubicBezTo>
                  <a:pt x="4021196" y="1614688"/>
                  <a:pt x="4017626" y="1630158"/>
                  <a:pt x="4018816" y="1632538"/>
                </a:cubicBezTo>
                <a:cubicBezTo>
                  <a:pt x="4020005" y="1634919"/>
                  <a:pt x="4031906" y="1640869"/>
                  <a:pt x="4041427" y="1651579"/>
                </a:cubicBezTo>
                <a:cubicBezTo>
                  <a:pt x="4050947" y="1662290"/>
                  <a:pt x="4053327" y="1671810"/>
                  <a:pt x="4058087" y="1676570"/>
                </a:cubicBezTo>
                <a:cubicBezTo>
                  <a:pt x="4062847" y="1681331"/>
                  <a:pt x="4071178" y="1680141"/>
                  <a:pt x="4077128" y="1686091"/>
                </a:cubicBezTo>
                <a:cubicBezTo>
                  <a:pt x="4081888" y="1692041"/>
                  <a:pt x="4097359" y="1709892"/>
                  <a:pt x="4109259" y="1718222"/>
                </a:cubicBezTo>
                <a:cubicBezTo>
                  <a:pt x="4122350" y="1726553"/>
                  <a:pt x="4148532" y="1743213"/>
                  <a:pt x="4180663" y="1777725"/>
                </a:cubicBezTo>
                <a:cubicBezTo>
                  <a:pt x="4213985" y="1811047"/>
                  <a:pt x="4296098" y="1896731"/>
                  <a:pt x="4300858" y="1900301"/>
                </a:cubicBezTo>
                <a:cubicBezTo>
                  <a:pt x="4304429" y="1903871"/>
                  <a:pt x="4305619" y="1913391"/>
                  <a:pt x="4305619" y="1913391"/>
                </a:cubicBezTo>
                <a:cubicBezTo>
                  <a:pt x="4305619" y="1913391"/>
                  <a:pt x="4355601" y="1969324"/>
                  <a:pt x="4378212" y="1996695"/>
                </a:cubicBezTo>
                <a:cubicBezTo>
                  <a:pt x="4402013" y="2024066"/>
                  <a:pt x="4438905" y="2063338"/>
                  <a:pt x="4451996" y="2070478"/>
                </a:cubicBezTo>
                <a:cubicBezTo>
                  <a:pt x="4463896" y="2078809"/>
                  <a:pt x="4475797" y="2079999"/>
                  <a:pt x="4476987" y="2079999"/>
                </a:cubicBezTo>
                <a:cubicBezTo>
                  <a:pt x="4479367" y="2079999"/>
                  <a:pt x="4473416" y="2062148"/>
                  <a:pt x="4481747" y="2062148"/>
                </a:cubicBezTo>
                <a:cubicBezTo>
                  <a:pt x="4490077" y="2062148"/>
                  <a:pt x="4547200" y="2060958"/>
                  <a:pt x="4568621" y="2065718"/>
                </a:cubicBezTo>
                <a:cubicBezTo>
                  <a:pt x="4590042" y="2070478"/>
                  <a:pt x="4603132" y="2087139"/>
                  <a:pt x="4603132" y="2087139"/>
                </a:cubicBezTo>
                <a:cubicBezTo>
                  <a:pt x="4603132" y="2087139"/>
                  <a:pt x="4609083" y="2088329"/>
                  <a:pt x="4613843" y="2091900"/>
                </a:cubicBezTo>
                <a:cubicBezTo>
                  <a:pt x="4618603" y="2094280"/>
                  <a:pt x="4635264" y="2107370"/>
                  <a:pt x="4635264" y="2107370"/>
                </a:cubicBezTo>
                <a:cubicBezTo>
                  <a:pt x="4635264" y="2107370"/>
                  <a:pt x="4642404" y="2100230"/>
                  <a:pt x="4645974" y="2102610"/>
                </a:cubicBezTo>
                <a:cubicBezTo>
                  <a:pt x="4649545" y="2104990"/>
                  <a:pt x="4753079" y="2163303"/>
                  <a:pt x="4760220" y="2170443"/>
                </a:cubicBezTo>
                <a:cubicBezTo>
                  <a:pt x="4768550" y="2177583"/>
                  <a:pt x="4769740" y="2187104"/>
                  <a:pt x="4769740" y="2187104"/>
                </a:cubicBezTo>
                <a:cubicBezTo>
                  <a:pt x="4769740" y="2187104"/>
                  <a:pt x="4781640" y="2191864"/>
                  <a:pt x="4781640" y="2200195"/>
                </a:cubicBezTo>
                <a:cubicBezTo>
                  <a:pt x="4781640" y="2206145"/>
                  <a:pt x="4762600" y="2246607"/>
                  <a:pt x="4759029" y="2251367"/>
                </a:cubicBezTo>
                <a:cubicBezTo>
                  <a:pt x="4755459" y="2254937"/>
                  <a:pt x="4745939" y="2250177"/>
                  <a:pt x="4745939" y="2250177"/>
                </a:cubicBezTo>
                <a:cubicBezTo>
                  <a:pt x="4745939" y="2250177"/>
                  <a:pt x="4712617" y="2325150"/>
                  <a:pt x="4699527" y="2359662"/>
                </a:cubicBezTo>
                <a:cubicBezTo>
                  <a:pt x="4686436" y="2394174"/>
                  <a:pt x="4668585" y="2434635"/>
                  <a:pt x="4644784" y="2466767"/>
                </a:cubicBezTo>
                <a:cubicBezTo>
                  <a:pt x="4620983" y="2498898"/>
                  <a:pt x="4600752" y="2513179"/>
                  <a:pt x="4591232" y="2520319"/>
                </a:cubicBezTo>
                <a:cubicBezTo>
                  <a:pt x="4581711" y="2527460"/>
                  <a:pt x="4574571" y="2529840"/>
                  <a:pt x="4566241" y="2526270"/>
                </a:cubicBezTo>
                <a:cubicBezTo>
                  <a:pt x="4557910" y="2522699"/>
                  <a:pt x="4543630" y="2516749"/>
                  <a:pt x="4537679" y="2510799"/>
                </a:cubicBezTo>
                <a:cubicBezTo>
                  <a:pt x="4531729" y="2504848"/>
                  <a:pt x="4538869" y="2492948"/>
                  <a:pt x="4538869" y="2492948"/>
                </a:cubicBezTo>
                <a:lnTo>
                  <a:pt x="4525779" y="2477477"/>
                </a:lnTo>
                <a:lnTo>
                  <a:pt x="4517449" y="2472717"/>
                </a:lnTo>
                <a:cubicBezTo>
                  <a:pt x="4517449" y="2472717"/>
                  <a:pt x="4509118" y="2473907"/>
                  <a:pt x="4507928" y="2464387"/>
                </a:cubicBezTo>
                <a:cubicBezTo>
                  <a:pt x="4506738" y="2454866"/>
                  <a:pt x="4506738" y="2433445"/>
                  <a:pt x="4506738" y="2433445"/>
                </a:cubicBezTo>
                <a:cubicBezTo>
                  <a:pt x="4506738" y="2433445"/>
                  <a:pt x="4504358" y="2429875"/>
                  <a:pt x="4504358" y="2422735"/>
                </a:cubicBezTo>
                <a:cubicBezTo>
                  <a:pt x="4504358" y="2416785"/>
                  <a:pt x="4505548" y="2412024"/>
                  <a:pt x="4505548" y="2409644"/>
                </a:cubicBezTo>
                <a:cubicBezTo>
                  <a:pt x="4505548" y="2408454"/>
                  <a:pt x="4506738" y="2407264"/>
                  <a:pt x="4506738" y="2395363"/>
                </a:cubicBezTo>
                <a:cubicBezTo>
                  <a:pt x="4506738" y="2383463"/>
                  <a:pt x="4513878" y="2371562"/>
                  <a:pt x="4513878" y="2371562"/>
                </a:cubicBezTo>
                <a:cubicBezTo>
                  <a:pt x="4513878" y="2371562"/>
                  <a:pt x="4496027" y="2332291"/>
                  <a:pt x="4473416" y="2300159"/>
                </a:cubicBezTo>
                <a:cubicBezTo>
                  <a:pt x="4450805" y="2268028"/>
                  <a:pt x="4431764" y="2233516"/>
                  <a:pt x="4431764" y="2233516"/>
                </a:cubicBezTo>
                <a:cubicBezTo>
                  <a:pt x="4431764" y="2233516"/>
                  <a:pt x="4423434" y="2231136"/>
                  <a:pt x="4418674" y="2226376"/>
                </a:cubicBezTo>
                <a:cubicBezTo>
                  <a:pt x="4415104" y="2221616"/>
                  <a:pt x="4413914" y="2210905"/>
                  <a:pt x="4413914" y="2210905"/>
                </a:cubicBezTo>
                <a:cubicBezTo>
                  <a:pt x="4413914" y="2210905"/>
                  <a:pt x="4381782" y="2168063"/>
                  <a:pt x="4341320" y="2124031"/>
                </a:cubicBezTo>
                <a:cubicBezTo>
                  <a:pt x="4302049" y="2079999"/>
                  <a:pt x="4230645" y="2015736"/>
                  <a:pt x="4219935" y="2009786"/>
                </a:cubicBezTo>
                <a:cubicBezTo>
                  <a:pt x="4209224" y="2003836"/>
                  <a:pt x="4199704" y="1996695"/>
                  <a:pt x="4199704" y="1996695"/>
                </a:cubicBezTo>
                <a:cubicBezTo>
                  <a:pt x="4199704" y="1996695"/>
                  <a:pt x="4187803" y="1996695"/>
                  <a:pt x="4184233" y="1997885"/>
                </a:cubicBezTo>
                <a:cubicBezTo>
                  <a:pt x="4180663" y="1997885"/>
                  <a:pt x="4178283" y="1996695"/>
                  <a:pt x="4175903" y="1994315"/>
                </a:cubicBezTo>
                <a:cubicBezTo>
                  <a:pt x="4173523" y="1991935"/>
                  <a:pt x="4159242" y="1974084"/>
                  <a:pt x="4159242" y="1974084"/>
                </a:cubicBezTo>
                <a:cubicBezTo>
                  <a:pt x="4159242" y="1974084"/>
                  <a:pt x="4133061" y="1946713"/>
                  <a:pt x="4112830" y="1931242"/>
                </a:cubicBezTo>
                <a:cubicBezTo>
                  <a:pt x="4092599" y="1915771"/>
                  <a:pt x="4058087" y="1893160"/>
                  <a:pt x="4058087" y="1893160"/>
                </a:cubicBezTo>
                <a:cubicBezTo>
                  <a:pt x="4058087" y="1893160"/>
                  <a:pt x="4065228" y="1993125"/>
                  <a:pt x="4066418" y="2005025"/>
                </a:cubicBezTo>
                <a:cubicBezTo>
                  <a:pt x="4068798" y="2016926"/>
                  <a:pt x="4069988" y="2059768"/>
                  <a:pt x="4069988" y="2066908"/>
                </a:cubicBezTo>
                <a:cubicBezTo>
                  <a:pt x="4068798" y="2074049"/>
                  <a:pt x="4067608" y="2075239"/>
                  <a:pt x="4062847" y="2075239"/>
                </a:cubicBezTo>
                <a:cubicBezTo>
                  <a:pt x="4058087" y="2075239"/>
                  <a:pt x="4047377" y="2075239"/>
                  <a:pt x="4047377" y="2075239"/>
                </a:cubicBezTo>
                <a:cubicBezTo>
                  <a:pt x="4047377" y="2075239"/>
                  <a:pt x="4039046" y="2164493"/>
                  <a:pt x="4042617" y="2197815"/>
                </a:cubicBezTo>
                <a:cubicBezTo>
                  <a:pt x="4047377" y="2231136"/>
                  <a:pt x="4058087" y="2247797"/>
                  <a:pt x="4058087" y="2247797"/>
                </a:cubicBezTo>
                <a:cubicBezTo>
                  <a:pt x="4058087" y="2247797"/>
                  <a:pt x="4066418" y="2244227"/>
                  <a:pt x="4075938" y="2244227"/>
                </a:cubicBezTo>
                <a:cubicBezTo>
                  <a:pt x="4085458" y="2244227"/>
                  <a:pt x="4090219" y="2247797"/>
                  <a:pt x="4094979" y="2253747"/>
                </a:cubicBezTo>
                <a:cubicBezTo>
                  <a:pt x="4099739" y="2259697"/>
                  <a:pt x="4121160" y="2291829"/>
                  <a:pt x="4125921" y="2303729"/>
                </a:cubicBezTo>
                <a:cubicBezTo>
                  <a:pt x="4130681" y="2315630"/>
                  <a:pt x="4131871" y="2337051"/>
                  <a:pt x="4131871" y="2337051"/>
                </a:cubicBezTo>
                <a:cubicBezTo>
                  <a:pt x="4131871" y="2337051"/>
                  <a:pt x="4135441" y="2343001"/>
                  <a:pt x="4135441" y="2348951"/>
                </a:cubicBezTo>
                <a:cubicBezTo>
                  <a:pt x="4135441" y="2354902"/>
                  <a:pt x="4136631" y="2370372"/>
                  <a:pt x="4136631" y="2370372"/>
                </a:cubicBezTo>
                <a:cubicBezTo>
                  <a:pt x="4136631" y="2370372"/>
                  <a:pt x="4146151" y="2378703"/>
                  <a:pt x="4146151" y="2389413"/>
                </a:cubicBezTo>
                <a:cubicBezTo>
                  <a:pt x="4144961" y="2401314"/>
                  <a:pt x="4142581" y="2457246"/>
                  <a:pt x="4141391" y="2467957"/>
                </a:cubicBezTo>
                <a:cubicBezTo>
                  <a:pt x="4140201" y="2477477"/>
                  <a:pt x="4131871" y="2482238"/>
                  <a:pt x="4131871" y="2482238"/>
                </a:cubicBezTo>
                <a:cubicBezTo>
                  <a:pt x="4131871" y="2482238"/>
                  <a:pt x="4130681" y="2486998"/>
                  <a:pt x="4130681" y="2490568"/>
                </a:cubicBezTo>
                <a:cubicBezTo>
                  <a:pt x="4130681" y="2495328"/>
                  <a:pt x="4127110" y="2495328"/>
                  <a:pt x="4121160" y="2495328"/>
                </a:cubicBezTo>
                <a:cubicBezTo>
                  <a:pt x="4116400" y="2495328"/>
                  <a:pt x="3996204" y="2495328"/>
                  <a:pt x="3983114" y="2497708"/>
                </a:cubicBezTo>
                <a:cubicBezTo>
                  <a:pt x="3970023" y="2500088"/>
                  <a:pt x="3901000" y="2502468"/>
                  <a:pt x="3866488" y="2501278"/>
                </a:cubicBezTo>
                <a:cubicBezTo>
                  <a:pt x="3831977" y="2500088"/>
                  <a:pt x="3802226" y="2496518"/>
                  <a:pt x="3796275" y="2495328"/>
                </a:cubicBezTo>
                <a:cubicBezTo>
                  <a:pt x="3790325" y="2494138"/>
                  <a:pt x="3790325" y="2490568"/>
                  <a:pt x="3790325" y="2490568"/>
                </a:cubicBezTo>
                <a:cubicBezTo>
                  <a:pt x="3790325" y="2490568"/>
                  <a:pt x="3785565" y="2483428"/>
                  <a:pt x="3783185" y="2479857"/>
                </a:cubicBezTo>
                <a:cubicBezTo>
                  <a:pt x="3781995" y="2476287"/>
                  <a:pt x="3784375" y="2472717"/>
                  <a:pt x="3784375" y="2472717"/>
                </a:cubicBezTo>
                <a:cubicBezTo>
                  <a:pt x="3784375" y="2472717"/>
                  <a:pt x="3778425" y="2471527"/>
                  <a:pt x="3779615" y="2466767"/>
                </a:cubicBezTo>
                <a:cubicBezTo>
                  <a:pt x="3781995" y="2462007"/>
                  <a:pt x="3786755" y="2460816"/>
                  <a:pt x="3786755" y="2460816"/>
                </a:cubicBezTo>
                <a:cubicBezTo>
                  <a:pt x="3786755" y="2460816"/>
                  <a:pt x="3785565" y="2458436"/>
                  <a:pt x="3787945" y="2452486"/>
                </a:cubicBezTo>
                <a:cubicBezTo>
                  <a:pt x="3790325" y="2446536"/>
                  <a:pt x="3795085" y="2445346"/>
                  <a:pt x="3795085" y="2444156"/>
                </a:cubicBezTo>
                <a:cubicBezTo>
                  <a:pt x="3795085" y="2441776"/>
                  <a:pt x="3783185" y="2438206"/>
                  <a:pt x="3787945" y="2433445"/>
                </a:cubicBezTo>
                <a:cubicBezTo>
                  <a:pt x="3792705" y="2428685"/>
                  <a:pt x="3799845" y="2422735"/>
                  <a:pt x="3805796" y="2419165"/>
                </a:cubicBezTo>
                <a:cubicBezTo>
                  <a:pt x="3811746" y="2415594"/>
                  <a:pt x="3818886" y="2414404"/>
                  <a:pt x="3820076" y="2414404"/>
                </a:cubicBezTo>
                <a:cubicBezTo>
                  <a:pt x="3821267" y="2414404"/>
                  <a:pt x="3823646" y="2410834"/>
                  <a:pt x="3835547" y="2406074"/>
                </a:cubicBezTo>
                <a:cubicBezTo>
                  <a:pt x="3847448" y="2401314"/>
                  <a:pt x="3851018" y="2404884"/>
                  <a:pt x="3852208" y="2404884"/>
                </a:cubicBezTo>
                <a:cubicBezTo>
                  <a:pt x="3854588" y="2404884"/>
                  <a:pt x="3877199" y="2402504"/>
                  <a:pt x="3877199" y="2402504"/>
                </a:cubicBezTo>
                <a:cubicBezTo>
                  <a:pt x="3877199" y="2402504"/>
                  <a:pt x="3890290" y="2388223"/>
                  <a:pt x="3892670" y="2378703"/>
                </a:cubicBezTo>
                <a:cubicBezTo>
                  <a:pt x="3895050" y="2369182"/>
                  <a:pt x="3892670" y="2370372"/>
                  <a:pt x="3897430" y="2360852"/>
                </a:cubicBezTo>
                <a:cubicBezTo>
                  <a:pt x="3902190" y="2351332"/>
                  <a:pt x="3906950" y="2339431"/>
                  <a:pt x="3911711" y="2326340"/>
                </a:cubicBezTo>
                <a:cubicBezTo>
                  <a:pt x="3916471" y="2312060"/>
                  <a:pt x="3925991" y="2291829"/>
                  <a:pt x="3925991" y="2291829"/>
                </a:cubicBezTo>
                <a:cubicBezTo>
                  <a:pt x="3925991" y="2291829"/>
                  <a:pt x="3922421" y="2289449"/>
                  <a:pt x="3923611" y="2282308"/>
                </a:cubicBezTo>
                <a:cubicBezTo>
                  <a:pt x="3924801" y="2273978"/>
                  <a:pt x="3935512" y="2268028"/>
                  <a:pt x="3935512" y="2268028"/>
                </a:cubicBezTo>
                <a:cubicBezTo>
                  <a:pt x="3935512" y="2268028"/>
                  <a:pt x="3940272" y="2219235"/>
                  <a:pt x="3936702" y="2176394"/>
                </a:cubicBezTo>
                <a:cubicBezTo>
                  <a:pt x="3933132" y="2133551"/>
                  <a:pt x="3921231" y="2065718"/>
                  <a:pt x="3921231" y="2065718"/>
                </a:cubicBezTo>
                <a:cubicBezTo>
                  <a:pt x="3921231" y="2065718"/>
                  <a:pt x="3911711" y="2058578"/>
                  <a:pt x="3911711" y="2053818"/>
                </a:cubicBezTo>
                <a:cubicBezTo>
                  <a:pt x="3910521" y="2047867"/>
                  <a:pt x="3910521" y="2039537"/>
                  <a:pt x="3910521" y="2034777"/>
                </a:cubicBezTo>
                <a:cubicBezTo>
                  <a:pt x="3910521" y="2030017"/>
                  <a:pt x="3909330" y="2025257"/>
                  <a:pt x="3909330" y="2024066"/>
                </a:cubicBezTo>
                <a:cubicBezTo>
                  <a:pt x="3909330" y="2021686"/>
                  <a:pt x="3906950" y="2022876"/>
                  <a:pt x="3906950" y="2018116"/>
                </a:cubicBezTo>
                <a:cubicBezTo>
                  <a:pt x="3906950" y="2013356"/>
                  <a:pt x="3902190" y="1977654"/>
                  <a:pt x="3895050" y="1940763"/>
                </a:cubicBezTo>
                <a:cubicBezTo>
                  <a:pt x="3887910" y="1903871"/>
                  <a:pt x="3878389" y="1809857"/>
                  <a:pt x="3876009" y="1793196"/>
                </a:cubicBezTo>
                <a:cubicBezTo>
                  <a:pt x="3873629" y="1776535"/>
                  <a:pt x="3871249" y="1738453"/>
                  <a:pt x="3871249" y="1738453"/>
                </a:cubicBezTo>
                <a:cubicBezTo>
                  <a:pt x="3871249" y="1738453"/>
                  <a:pt x="3847448" y="1722983"/>
                  <a:pt x="3833167" y="1697991"/>
                </a:cubicBezTo>
                <a:cubicBezTo>
                  <a:pt x="3818886" y="1673000"/>
                  <a:pt x="3815316" y="1602787"/>
                  <a:pt x="3812936" y="1577796"/>
                </a:cubicBezTo>
                <a:cubicBezTo>
                  <a:pt x="3810556" y="1551615"/>
                  <a:pt x="3810556" y="1543284"/>
                  <a:pt x="3809366" y="1538524"/>
                </a:cubicBezTo>
                <a:cubicBezTo>
                  <a:pt x="3808176" y="1533764"/>
                  <a:pt x="3805796" y="1531384"/>
                  <a:pt x="3805796" y="1526624"/>
                </a:cubicBezTo>
                <a:cubicBezTo>
                  <a:pt x="3805796" y="1523053"/>
                  <a:pt x="3804606" y="1511153"/>
                  <a:pt x="3804606" y="1504013"/>
                </a:cubicBezTo>
                <a:cubicBezTo>
                  <a:pt x="3804606" y="1496872"/>
                  <a:pt x="3790325" y="1458790"/>
                  <a:pt x="3779615" y="1421899"/>
                </a:cubicBezTo>
                <a:cubicBezTo>
                  <a:pt x="3768904" y="1385007"/>
                  <a:pt x="3764144" y="1354066"/>
                  <a:pt x="3762954" y="1350495"/>
                </a:cubicBezTo>
                <a:cubicBezTo>
                  <a:pt x="3761764" y="1346925"/>
                  <a:pt x="3754623" y="1338595"/>
                  <a:pt x="3752243" y="1323124"/>
                </a:cubicBezTo>
                <a:cubicBezTo>
                  <a:pt x="3749863" y="1308844"/>
                  <a:pt x="3749863" y="1282662"/>
                  <a:pt x="3747483" y="1270762"/>
                </a:cubicBezTo>
                <a:cubicBezTo>
                  <a:pt x="3745103" y="1258861"/>
                  <a:pt x="3737963" y="1230300"/>
                  <a:pt x="3735582" y="1221970"/>
                </a:cubicBezTo>
                <a:cubicBezTo>
                  <a:pt x="3733203" y="1212449"/>
                  <a:pt x="3732012" y="1212449"/>
                  <a:pt x="3733203" y="1205309"/>
                </a:cubicBezTo>
                <a:cubicBezTo>
                  <a:pt x="3734392" y="1198168"/>
                  <a:pt x="3734392" y="1189838"/>
                  <a:pt x="3734392" y="1179128"/>
                </a:cubicBezTo>
                <a:cubicBezTo>
                  <a:pt x="3734392" y="1168417"/>
                  <a:pt x="3737963" y="1169607"/>
                  <a:pt x="3736773" y="1161277"/>
                </a:cubicBezTo>
                <a:cubicBezTo>
                  <a:pt x="3736773" y="1152946"/>
                  <a:pt x="3726062" y="1139856"/>
                  <a:pt x="3726062" y="1122005"/>
                </a:cubicBezTo>
                <a:cubicBezTo>
                  <a:pt x="3726062" y="1105344"/>
                  <a:pt x="3739153" y="1079163"/>
                  <a:pt x="3739153" y="1077973"/>
                </a:cubicBezTo>
                <a:cubicBezTo>
                  <a:pt x="3739153" y="1076783"/>
                  <a:pt x="3727252" y="1055362"/>
                  <a:pt x="3726062" y="1051792"/>
                </a:cubicBezTo>
                <a:cubicBezTo>
                  <a:pt x="3724872" y="1047032"/>
                  <a:pt x="3721302" y="1039891"/>
                  <a:pt x="3721302" y="1039891"/>
                </a:cubicBezTo>
                <a:cubicBezTo>
                  <a:pt x="3721302" y="1039891"/>
                  <a:pt x="3707021" y="1032751"/>
                  <a:pt x="3705831" y="1024420"/>
                </a:cubicBezTo>
                <a:cubicBezTo>
                  <a:pt x="3705831" y="1016090"/>
                  <a:pt x="3710591" y="1002999"/>
                  <a:pt x="3710591" y="1002999"/>
                </a:cubicBezTo>
                <a:cubicBezTo>
                  <a:pt x="3710591" y="1002999"/>
                  <a:pt x="3690361" y="998239"/>
                  <a:pt x="3686790" y="983959"/>
                </a:cubicBezTo>
                <a:cubicBezTo>
                  <a:pt x="3682030" y="969678"/>
                  <a:pt x="3678460" y="936356"/>
                  <a:pt x="3678460" y="936356"/>
                </a:cubicBezTo>
                <a:cubicBezTo>
                  <a:pt x="3678460" y="936356"/>
                  <a:pt x="3672510" y="935166"/>
                  <a:pt x="3671320" y="935166"/>
                </a:cubicBezTo>
                <a:cubicBezTo>
                  <a:pt x="3670129" y="935166"/>
                  <a:pt x="3661799" y="939927"/>
                  <a:pt x="3661799" y="939927"/>
                </a:cubicBezTo>
                <a:lnTo>
                  <a:pt x="3661799" y="960157"/>
                </a:lnTo>
                <a:cubicBezTo>
                  <a:pt x="3661799" y="960157"/>
                  <a:pt x="3655849" y="961348"/>
                  <a:pt x="3654659" y="961348"/>
                </a:cubicBezTo>
                <a:cubicBezTo>
                  <a:pt x="3653469" y="961348"/>
                  <a:pt x="3651089" y="975628"/>
                  <a:pt x="3651089" y="975628"/>
                </a:cubicBezTo>
                <a:cubicBezTo>
                  <a:pt x="3651089" y="975628"/>
                  <a:pt x="3641568" y="962538"/>
                  <a:pt x="3640378" y="958967"/>
                </a:cubicBezTo>
                <a:cubicBezTo>
                  <a:pt x="3639188" y="956587"/>
                  <a:pt x="3635618" y="948257"/>
                  <a:pt x="3634428" y="947067"/>
                </a:cubicBezTo>
                <a:cubicBezTo>
                  <a:pt x="3633238" y="944687"/>
                  <a:pt x="3633238" y="941117"/>
                  <a:pt x="3629668" y="937546"/>
                </a:cubicBezTo>
                <a:cubicBezTo>
                  <a:pt x="3626098" y="933976"/>
                  <a:pt x="3618957" y="925646"/>
                  <a:pt x="3618957" y="925646"/>
                </a:cubicBezTo>
                <a:cubicBezTo>
                  <a:pt x="3618957" y="925646"/>
                  <a:pt x="3613007" y="937546"/>
                  <a:pt x="3618957" y="962538"/>
                </a:cubicBezTo>
                <a:cubicBezTo>
                  <a:pt x="3624908" y="988719"/>
                  <a:pt x="3641568" y="1014900"/>
                  <a:pt x="3643948" y="1022040"/>
                </a:cubicBezTo>
                <a:cubicBezTo>
                  <a:pt x="3646328" y="1029181"/>
                  <a:pt x="3639188" y="1031561"/>
                  <a:pt x="3636808" y="1032751"/>
                </a:cubicBezTo>
                <a:cubicBezTo>
                  <a:pt x="3634428" y="1033941"/>
                  <a:pt x="3624908" y="1035131"/>
                  <a:pt x="3618957" y="1043461"/>
                </a:cubicBezTo>
                <a:cubicBezTo>
                  <a:pt x="3611817" y="1051792"/>
                  <a:pt x="3603486" y="1062502"/>
                  <a:pt x="3603486" y="1062502"/>
                </a:cubicBezTo>
                <a:cubicBezTo>
                  <a:pt x="3603486" y="1062502"/>
                  <a:pt x="3615387" y="1112485"/>
                  <a:pt x="3615387" y="1118435"/>
                </a:cubicBezTo>
                <a:cubicBezTo>
                  <a:pt x="3615387" y="1124385"/>
                  <a:pt x="3611817" y="1126765"/>
                  <a:pt x="3610627" y="1127955"/>
                </a:cubicBezTo>
                <a:cubicBezTo>
                  <a:pt x="3608247" y="1130335"/>
                  <a:pt x="3603486" y="1135096"/>
                  <a:pt x="3601106" y="1136286"/>
                </a:cubicBezTo>
                <a:cubicBezTo>
                  <a:pt x="3599916" y="1137476"/>
                  <a:pt x="3593966" y="1141046"/>
                  <a:pt x="3589206" y="1132715"/>
                </a:cubicBezTo>
                <a:cubicBezTo>
                  <a:pt x="3584446" y="1124385"/>
                  <a:pt x="3579685" y="1114865"/>
                  <a:pt x="3579685" y="1114865"/>
                </a:cubicBezTo>
                <a:lnTo>
                  <a:pt x="3570165" y="1113675"/>
                </a:lnTo>
                <a:cubicBezTo>
                  <a:pt x="3570165" y="1113675"/>
                  <a:pt x="3568975" y="1125575"/>
                  <a:pt x="3565405" y="1132715"/>
                </a:cubicBezTo>
                <a:cubicBezTo>
                  <a:pt x="3561834" y="1138666"/>
                  <a:pt x="3547554" y="1148186"/>
                  <a:pt x="3547554" y="1148186"/>
                </a:cubicBezTo>
                <a:cubicBezTo>
                  <a:pt x="3547554" y="1148186"/>
                  <a:pt x="3551124" y="1155326"/>
                  <a:pt x="3552314" y="1167227"/>
                </a:cubicBezTo>
                <a:cubicBezTo>
                  <a:pt x="3553504" y="1179128"/>
                  <a:pt x="3552314" y="1185078"/>
                  <a:pt x="3553504" y="1193408"/>
                </a:cubicBezTo>
                <a:cubicBezTo>
                  <a:pt x="3555884" y="1201739"/>
                  <a:pt x="3558264" y="1207689"/>
                  <a:pt x="3559455" y="1217209"/>
                </a:cubicBezTo>
                <a:cubicBezTo>
                  <a:pt x="3560645" y="1225540"/>
                  <a:pt x="3557074" y="1229110"/>
                  <a:pt x="3557074" y="1235060"/>
                </a:cubicBezTo>
                <a:cubicBezTo>
                  <a:pt x="3557074" y="1241010"/>
                  <a:pt x="3566595" y="1256481"/>
                  <a:pt x="3565405" y="1289803"/>
                </a:cubicBezTo>
                <a:cubicBezTo>
                  <a:pt x="3564215" y="1323124"/>
                  <a:pt x="3564215" y="1417139"/>
                  <a:pt x="3564215" y="1464741"/>
                </a:cubicBezTo>
                <a:cubicBezTo>
                  <a:pt x="3564215" y="1512343"/>
                  <a:pt x="3566595" y="1557565"/>
                  <a:pt x="3564215" y="1617068"/>
                </a:cubicBezTo>
                <a:cubicBezTo>
                  <a:pt x="3561834" y="1676570"/>
                  <a:pt x="3545174" y="1726553"/>
                  <a:pt x="3546364" y="1743213"/>
                </a:cubicBezTo>
                <a:cubicBezTo>
                  <a:pt x="3547554" y="1759874"/>
                  <a:pt x="3560645" y="1796766"/>
                  <a:pt x="3563025" y="1820567"/>
                </a:cubicBezTo>
                <a:cubicBezTo>
                  <a:pt x="3565405" y="1845558"/>
                  <a:pt x="3568975" y="1925292"/>
                  <a:pt x="3559455" y="1994315"/>
                </a:cubicBezTo>
                <a:cubicBezTo>
                  <a:pt x="3551124" y="2063338"/>
                  <a:pt x="3529703" y="2151402"/>
                  <a:pt x="3524943" y="2166873"/>
                </a:cubicBezTo>
                <a:cubicBezTo>
                  <a:pt x="3520183" y="2182344"/>
                  <a:pt x="3520183" y="2181154"/>
                  <a:pt x="3516613" y="2194244"/>
                </a:cubicBezTo>
                <a:cubicBezTo>
                  <a:pt x="3513042" y="2208525"/>
                  <a:pt x="3511852" y="2210905"/>
                  <a:pt x="3510662" y="2220425"/>
                </a:cubicBezTo>
                <a:cubicBezTo>
                  <a:pt x="3508282" y="2229946"/>
                  <a:pt x="3502332" y="2276358"/>
                  <a:pt x="3502332" y="2276358"/>
                </a:cubicBezTo>
                <a:lnTo>
                  <a:pt x="3497572" y="2362042"/>
                </a:lnTo>
                <a:cubicBezTo>
                  <a:pt x="3497572" y="2362042"/>
                  <a:pt x="3509472" y="2362042"/>
                  <a:pt x="3514232" y="2372753"/>
                </a:cubicBezTo>
                <a:cubicBezTo>
                  <a:pt x="3518993" y="2383463"/>
                  <a:pt x="3528513" y="2421545"/>
                  <a:pt x="3528513" y="2421545"/>
                </a:cubicBezTo>
                <a:cubicBezTo>
                  <a:pt x="3528513" y="2421545"/>
                  <a:pt x="3533273" y="2420355"/>
                  <a:pt x="3534463" y="2429875"/>
                </a:cubicBezTo>
                <a:cubicBezTo>
                  <a:pt x="3535653" y="2439395"/>
                  <a:pt x="3532083" y="2452486"/>
                  <a:pt x="3523753" y="2454866"/>
                </a:cubicBezTo>
                <a:cubicBezTo>
                  <a:pt x="3515422" y="2457246"/>
                  <a:pt x="3484481" y="2459627"/>
                  <a:pt x="3484481" y="2459627"/>
                </a:cubicBezTo>
                <a:cubicBezTo>
                  <a:pt x="3484481" y="2459627"/>
                  <a:pt x="3503522" y="2479857"/>
                  <a:pt x="3507092" y="2485808"/>
                </a:cubicBezTo>
                <a:cubicBezTo>
                  <a:pt x="3510662" y="2491758"/>
                  <a:pt x="3508282" y="2497708"/>
                  <a:pt x="3508282" y="2497708"/>
                </a:cubicBezTo>
                <a:lnTo>
                  <a:pt x="3522563" y="2515559"/>
                </a:lnTo>
                <a:lnTo>
                  <a:pt x="3518993" y="2517939"/>
                </a:lnTo>
                <a:lnTo>
                  <a:pt x="3507092" y="2503659"/>
                </a:lnTo>
                <a:lnTo>
                  <a:pt x="3497572" y="2500088"/>
                </a:lnTo>
                <a:cubicBezTo>
                  <a:pt x="3497572" y="2500088"/>
                  <a:pt x="3494002" y="2523889"/>
                  <a:pt x="3485671" y="2528650"/>
                </a:cubicBezTo>
                <a:cubicBezTo>
                  <a:pt x="3477341" y="2533410"/>
                  <a:pt x="3464250" y="2531030"/>
                  <a:pt x="3464250" y="2531030"/>
                </a:cubicBezTo>
                <a:cubicBezTo>
                  <a:pt x="3464250" y="2531030"/>
                  <a:pt x="3447590" y="2534600"/>
                  <a:pt x="3438069" y="2534600"/>
                </a:cubicBezTo>
                <a:cubicBezTo>
                  <a:pt x="3428549" y="2534600"/>
                  <a:pt x="3322634" y="2527460"/>
                  <a:pt x="3313113" y="2527460"/>
                </a:cubicBezTo>
                <a:cubicBezTo>
                  <a:pt x="3303593" y="2527460"/>
                  <a:pt x="3302403" y="2522699"/>
                  <a:pt x="3302403" y="2522699"/>
                </a:cubicBezTo>
                <a:cubicBezTo>
                  <a:pt x="3302403" y="2522699"/>
                  <a:pt x="3288122" y="2519129"/>
                  <a:pt x="3285742" y="2509609"/>
                </a:cubicBezTo>
                <a:cubicBezTo>
                  <a:pt x="3283362" y="2500088"/>
                  <a:pt x="3286932" y="2492948"/>
                  <a:pt x="3286932" y="2492948"/>
                </a:cubicBezTo>
                <a:lnTo>
                  <a:pt x="3294072" y="2472717"/>
                </a:lnTo>
                <a:cubicBezTo>
                  <a:pt x="3294072" y="2472717"/>
                  <a:pt x="3229809" y="2476287"/>
                  <a:pt x="3206008" y="2471527"/>
                </a:cubicBezTo>
                <a:cubicBezTo>
                  <a:pt x="3182207" y="2466767"/>
                  <a:pt x="3164356" y="2452486"/>
                  <a:pt x="3164356" y="2438206"/>
                </a:cubicBezTo>
                <a:cubicBezTo>
                  <a:pt x="3164356" y="2423925"/>
                  <a:pt x="3175067" y="2422735"/>
                  <a:pt x="3179827" y="2422735"/>
                </a:cubicBezTo>
                <a:cubicBezTo>
                  <a:pt x="3184587" y="2422735"/>
                  <a:pt x="3195298" y="2425115"/>
                  <a:pt x="3197678" y="2425115"/>
                </a:cubicBezTo>
                <a:cubicBezTo>
                  <a:pt x="3200058" y="2423925"/>
                  <a:pt x="3225049" y="2420355"/>
                  <a:pt x="3233380" y="2417975"/>
                </a:cubicBezTo>
                <a:cubicBezTo>
                  <a:pt x="3240520" y="2415594"/>
                  <a:pt x="3253610" y="2409644"/>
                  <a:pt x="3253610" y="2409644"/>
                </a:cubicBezTo>
                <a:lnTo>
                  <a:pt x="3260751" y="2397744"/>
                </a:lnTo>
                <a:cubicBezTo>
                  <a:pt x="3260751" y="2397744"/>
                  <a:pt x="3254801" y="2389413"/>
                  <a:pt x="3263131" y="2381083"/>
                </a:cubicBezTo>
                <a:cubicBezTo>
                  <a:pt x="3271461" y="2373942"/>
                  <a:pt x="3286932" y="2371562"/>
                  <a:pt x="3286932" y="2371562"/>
                </a:cubicBezTo>
                <a:cubicBezTo>
                  <a:pt x="3286932" y="2371562"/>
                  <a:pt x="3303593" y="2352522"/>
                  <a:pt x="3314303" y="2345381"/>
                </a:cubicBezTo>
                <a:cubicBezTo>
                  <a:pt x="3325014" y="2338241"/>
                  <a:pt x="3336914" y="2339431"/>
                  <a:pt x="3336914" y="2339431"/>
                </a:cubicBezTo>
                <a:cubicBezTo>
                  <a:pt x="3336914" y="2339431"/>
                  <a:pt x="3338104" y="2338241"/>
                  <a:pt x="3341674" y="2331101"/>
                </a:cubicBezTo>
                <a:cubicBezTo>
                  <a:pt x="3346435" y="2323960"/>
                  <a:pt x="3351195" y="2326340"/>
                  <a:pt x="3351195" y="2326340"/>
                </a:cubicBezTo>
                <a:lnTo>
                  <a:pt x="3353575" y="2316820"/>
                </a:lnTo>
                <a:cubicBezTo>
                  <a:pt x="3353575" y="2316820"/>
                  <a:pt x="3345245" y="2315630"/>
                  <a:pt x="3345245" y="2313250"/>
                </a:cubicBezTo>
                <a:cubicBezTo>
                  <a:pt x="3345245" y="2309680"/>
                  <a:pt x="3346435" y="2302539"/>
                  <a:pt x="3346435" y="2301349"/>
                </a:cubicBezTo>
                <a:cubicBezTo>
                  <a:pt x="3346435" y="2300159"/>
                  <a:pt x="3339294" y="2294209"/>
                  <a:pt x="3340485" y="2290639"/>
                </a:cubicBezTo>
                <a:cubicBezTo>
                  <a:pt x="3341674" y="2287069"/>
                  <a:pt x="3344055" y="2279928"/>
                  <a:pt x="3344055" y="2277548"/>
                </a:cubicBezTo>
                <a:cubicBezTo>
                  <a:pt x="3344055" y="2275168"/>
                  <a:pt x="3341674" y="2257317"/>
                  <a:pt x="3338104" y="2248987"/>
                </a:cubicBezTo>
                <a:cubicBezTo>
                  <a:pt x="3335724" y="2240656"/>
                  <a:pt x="3308353" y="2189484"/>
                  <a:pt x="3294072" y="2149022"/>
                </a:cubicBezTo>
                <a:cubicBezTo>
                  <a:pt x="3279792" y="2109750"/>
                  <a:pt x="3254801" y="1999075"/>
                  <a:pt x="3250040" y="1987175"/>
                </a:cubicBezTo>
                <a:cubicBezTo>
                  <a:pt x="3245280" y="1976464"/>
                  <a:pt x="3235760" y="1968134"/>
                  <a:pt x="3234569" y="1962184"/>
                </a:cubicBezTo>
                <a:cubicBezTo>
                  <a:pt x="3233380" y="1956233"/>
                  <a:pt x="3234569" y="1949093"/>
                  <a:pt x="3232190" y="1944333"/>
                </a:cubicBezTo>
                <a:cubicBezTo>
                  <a:pt x="3229809" y="1939572"/>
                  <a:pt x="3210768" y="1894351"/>
                  <a:pt x="3209579" y="1877690"/>
                </a:cubicBezTo>
                <a:cubicBezTo>
                  <a:pt x="3207198" y="1861029"/>
                  <a:pt x="3210768" y="1833658"/>
                  <a:pt x="3210768" y="1828898"/>
                </a:cubicBezTo>
                <a:cubicBezTo>
                  <a:pt x="3210768" y="1825327"/>
                  <a:pt x="3198868" y="1796766"/>
                  <a:pt x="3197678" y="1783675"/>
                </a:cubicBezTo>
                <a:cubicBezTo>
                  <a:pt x="3196488" y="1770585"/>
                  <a:pt x="3195298" y="1761064"/>
                  <a:pt x="3194108" y="1755114"/>
                </a:cubicBezTo>
                <a:cubicBezTo>
                  <a:pt x="3191728" y="1747974"/>
                  <a:pt x="3179827" y="1702752"/>
                  <a:pt x="3177447" y="1695611"/>
                </a:cubicBezTo>
                <a:cubicBezTo>
                  <a:pt x="3175067" y="1687281"/>
                  <a:pt x="3145315" y="1584936"/>
                  <a:pt x="3129845" y="1512343"/>
                </a:cubicBezTo>
                <a:cubicBezTo>
                  <a:pt x="3113184" y="1439750"/>
                  <a:pt x="3084623" y="1304083"/>
                  <a:pt x="3083433" y="1294563"/>
                </a:cubicBezTo>
                <a:cubicBezTo>
                  <a:pt x="3082243" y="1285042"/>
                  <a:pt x="3083433" y="1275522"/>
                  <a:pt x="3081053" y="1270762"/>
                </a:cubicBezTo>
                <a:cubicBezTo>
                  <a:pt x="3078673" y="1266002"/>
                  <a:pt x="3076292" y="1260051"/>
                  <a:pt x="3075102" y="1251721"/>
                </a:cubicBezTo>
                <a:cubicBezTo>
                  <a:pt x="3073912" y="1244581"/>
                  <a:pt x="3071532" y="1226730"/>
                  <a:pt x="3071532" y="1226730"/>
                </a:cubicBezTo>
                <a:cubicBezTo>
                  <a:pt x="3071532" y="1226730"/>
                  <a:pt x="3062012" y="1229110"/>
                  <a:pt x="3059632" y="1221970"/>
                </a:cubicBezTo>
                <a:cubicBezTo>
                  <a:pt x="3057251" y="1214829"/>
                  <a:pt x="3031070" y="1158897"/>
                  <a:pt x="3021550" y="1136286"/>
                </a:cubicBezTo>
                <a:cubicBezTo>
                  <a:pt x="3012029" y="1113675"/>
                  <a:pt x="3006079" y="1095824"/>
                  <a:pt x="3006079" y="1095824"/>
                </a:cubicBezTo>
                <a:cubicBezTo>
                  <a:pt x="3006079" y="1095824"/>
                  <a:pt x="3020360" y="1308844"/>
                  <a:pt x="3020360" y="1319554"/>
                </a:cubicBezTo>
                <a:cubicBezTo>
                  <a:pt x="3020360" y="1330264"/>
                  <a:pt x="3019170" y="1327884"/>
                  <a:pt x="3020360" y="1346925"/>
                </a:cubicBezTo>
                <a:cubicBezTo>
                  <a:pt x="3021550" y="1365966"/>
                  <a:pt x="3037021" y="1456410"/>
                  <a:pt x="3041781" y="1490922"/>
                </a:cubicBezTo>
                <a:cubicBezTo>
                  <a:pt x="3046541" y="1525434"/>
                  <a:pt x="3048921" y="1564705"/>
                  <a:pt x="3050111" y="1573036"/>
                </a:cubicBezTo>
                <a:cubicBezTo>
                  <a:pt x="3051301" y="1581366"/>
                  <a:pt x="3047731" y="1584936"/>
                  <a:pt x="3046541" y="1584936"/>
                </a:cubicBezTo>
                <a:cubicBezTo>
                  <a:pt x="3045351" y="1584936"/>
                  <a:pt x="3035831" y="1586126"/>
                  <a:pt x="3035831" y="1586126"/>
                </a:cubicBezTo>
                <a:cubicBezTo>
                  <a:pt x="3035831" y="1586126"/>
                  <a:pt x="3034640" y="1594457"/>
                  <a:pt x="3034640" y="1603977"/>
                </a:cubicBezTo>
                <a:cubicBezTo>
                  <a:pt x="3034640" y="1613498"/>
                  <a:pt x="3033450" y="1617068"/>
                  <a:pt x="3032260" y="1617068"/>
                </a:cubicBezTo>
                <a:cubicBezTo>
                  <a:pt x="3031070" y="1617068"/>
                  <a:pt x="2972758" y="1623018"/>
                  <a:pt x="2956097" y="1618258"/>
                </a:cubicBezTo>
                <a:cubicBezTo>
                  <a:pt x="2939436" y="1614688"/>
                  <a:pt x="2891834" y="1589696"/>
                  <a:pt x="2891834" y="1592077"/>
                </a:cubicBezTo>
                <a:cubicBezTo>
                  <a:pt x="2891834" y="1594457"/>
                  <a:pt x="2845422" y="1687281"/>
                  <a:pt x="2833521" y="1714652"/>
                </a:cubicBezTo>
                <a:cubicBezTo>
                  <a:pt x="2821621" y="1742023"/>
                  <a:pt x="2816860" y="1745594"/>
                  <a:pt x="2810910" y="1784865"/>
                </a:cubicBezTo>
                <a:cubicBezTo>
                  <a:pt x="2803770" y="1822947"/>
                  <a:pt x="2810910" y="1902681"/>
                  <a:pt x="2806150" y="1924102"/>
                </a:cubicBezTo>
                <a:cubicBezTo>
                  <a:pt x="2801390" y="1945523"/>
                  <a:pt x="2783539" y="2015736"/>
                  <a:pt x="2783539" y="2015736"/>
                </a:cubicBezTo>
                <a:cubicBezTo>
                  <a:pt x="2783539" y="2015736"/>
                  <a:pt x="2783539" y="2070478"/>
                  <a:pt x="2783539" y="2077619"/>
                </a:cubicBezTo>
                <a:cubicBezTo>
                  <a:pt x="2783539" y="2083569"/>
                  <a:pt x="2783539" y="2094280"/>
                  <a:pt x="2783539" y="2094280"/>
                </a:cubicBezTo>
                <a:lnTo>
                  <a:pt x="2800200" y="2202575"/>
                </a:lnTo>
                <a:cubicBezTo>
                  <a:pt x="2800200" y="2202575"/>
                  <a:pt x="2813290" y="2206145"/>
                  <a:pt x="2822811" y="2219235"/>
                </a:cubicBezTo>
                <a:cubicBezTo>
                  <a:pt x="2832331" y="2232326"/>
                  <a:pt x="2829951" y="2240656"/>
                  <a:pt x="2829951" y="2246607"/>
                </a:cubicBezTo>
                <a:cubicBezTo>
                  <a:pt x="2831141" y="2252557"/>
                  <a:pt x="2827571" y="2262077"/>
                  <a:pt x="2827571" y="2262077"/>
                </a:cubicBezTo>
                <a:cubicBezTo>
                  <a:pt x="2827571" y="2262077"/>
                  <a:pt x="2841852" y="2275168"/>
                  <a:pt x="2844232" y="2283498"/>
                </a:cubicBezTo>
                <a:cubicBezTo>
                  <a:pt x="2846612" y="2291829"/>
                  <a:pt x="2846612" y="2296589"/>
                  <a:pt x="2846612" y="2303729"/>
                </a:cubicBezTo>
                <a:cubicBezTo>
                  <a:pt x="2846612" y="2310870"/>
                  <a:pt x="2847802" y="2313250"/>
                  <a:pt x="2846612" y="2315630"/>
                </a:cubicBezTo>
                <a:cubicBezTo>
                  <a:pt x="2845422" y="2318010"/>
                  <a:pt x="2845422" y="2315630"/>
                  <a:pt x="2845422" y="2320390"/>
                </a:cubicBezTo>
                <a:cubicBezTo>
                  <a:pt x="2846612" y="2325150"/>
                  <a:pt x="2847802" y="2325150"/>
                  <a:pt x="2846612" y="2329910"/>
                </a:cubicBezTo>
                <a:cubicBezTo>
                  <a:pt x="2845422" y="2335861"/>
                  <a:pt x="2835901" y="2339431"/>
                  <a:pt x="2835901" y="2339431"/>
                </a:cubicBezTo>
                <a:lnTo>
                  <a:pt x="2832331" y="2350141"/>
                </a:lnTo>
                <a:cubicBezTo>
                  <a:pt x="2832331" y="2350141"/>
                  <a:pt x="2834711" y="2352522"/>
                  <a:pt x="2834711" y="2364422"/>
                </a:cubicBezTo>
                <a:cubicBezTo>
                  <a:pt x="2834711" y="2377513"/>
                  <a:pt x="2828761" y="2392983"/>
                  <a:pt x="2828761" y="2392983"/>
                </a:cubicBezTo>
                <a:lnTo>
                  <a:pt x="2847802" y="2431065"/>
                </a:lnTo>
                <a:lnTo>
                  <a:pt x="2845422" y="2434635"/>
                </a:lnTo>
                <a:lnTo>
                  <a:pt x="2837091" y="2426305"/>
                </a:lnTo>
                <a:cubicBezTo>
                  <a:pt x="2837091" y="2426305"/>
                  <a:pt x="2833521" y="2426305"/>
                  <a:pt x="2832331" y="2435825"/>
                </a:cubicBezTo>
                <a:cubicBezTo>
                  <a:pt x="2829951" y="2445346"/>
                  <a:pt x="2828761" y="2450106"/>
                  <a:pt x="2828761" y="2450106"/>
                </a:cubicBezTo>
                <a:cubicBezTo>
                  <a:pt x="2828761" y="2450106"/>
                  <a:pt x="2825191" y="2466767"/>
                  <a:pt x="2818051" y="2466767"/>
                </a:cubicBezTo>
                <a:cubicBezTo>
                  <a:pt x="2810910" y="2466767"/>
                  <a:pt x="2729986" y="2466767"/>
                  <a:pt x="2724036" y="2466767"/>
                </a:cubicBezTo>
                <a:cubicBezTo>
                  <a:pt x="2716896" y="2466767"/>
                  <a:pt x="2714516" y="2452486"/>
                  <a:pt x="2714516" y="2452486"/>
                </a:cubicBezTo>
                <a:cubicBezTo>
                  <a:pt x="2714516" y="2452486"/>
                  <a:pt x="2704995" y="2441776"/>
                  <a:pt x="2703805" y="2439395"/>
                </a:cubicBezTo>
                <a:cubicBezTo>
                  <a:pt x="2702615" y="2437015"/>
                  <a:pt x="2702615" y="2428685"/>
                  <a:pt x="2702615" y="2428685"/>
                </a:cubicBezTo>
                <a:cubicBezTo>
                  <a:pt x="2702615" y="2428685"/>
                  <a:pt x="2700235" y="2417975"/>
                  <a:pt x="2701425" y="2413214"/>
                </a:cubicBezTo>
                <a:cubicBezTo>
                  <a:pt x="2702615" y="2408454"/>
                  <a:pt x="2716896" y="2388223"/>
                  <a:pt x="2716896" y="2388223"/>
                </a:cubicBezTo>
                <a:cubicBezTo>
                  <a:pt x="2716896" y="2388223"/>
                  <a:pt x="2719276" y="2385843"/>
                  <a:pt x="2721656" y="2378703"/>
                </a:cubicBezTo>
                <a:cubicBezTo>
                  <a:pt x="2724036" y="2371562"/>
                  <a:pt x="2727606" y="2365612"/>
                  <a:pt x="2727606" y="2362042"/>
                </a:cubicBezTo>
                <a:cubicBezTo>
                  <a:pt x="2727606" y="2357282"/>
                  <a:pt x="2729986" y="2346571"/>
                  <a:pt x="2729986" y="2346571"/>
                </a:cubicBezTo>
                <a:lnTo>
                  <a:pt x="2675244" y="2402504"/>
                </a:lnTo>
                <a:lnTo>
                  <a:pt x="2671674" y="2400124"/>
                </a:lnTo>
                <a:lnTo>
                  <a:pt x="2728796" y="2341811"/>
                </a:lnTo>
                <a:lnTo>
                  <a:pt x="2725580" y="2341250"/>
                </a:lnTo>
                <a:lnTo>
                  <a:pt x="2728796" y="2336159"/>
                </a:lnTo>
                <a:cubicBezTo>
                  <a:pt x="2730582" y="2332886"/>
                  <a:pt x="2732367" y="2328721"/>
                  <a:pt x="2732367" y="2325150"/>
                </a:cubicBezTo>
                <a:cubicBezTo>
                  <a:pt x="2732367" y="2319200"/>
                  <a:pt x="2734747" y="2309680"/>
                  <a:pt x="2733557" y="2307300"/>
                </a:cubicBezTo>
                <a:cubicBezTo>
                  <a:pt x="2732367" y="2304919"/>
                  <a:pt x="2732367" y="2304919"/>
                  <a:pt x="2729986" y="2301349"/>
                </a:cubicBezTo>
                <a:cubicBezTo>
                  <a:pt x="2727606" y="2297779"/>
                  <a:pt x="2727606" y="2293019"/>
                  <a:pt x="2727606" y="2291829"/>
                </a:cubicBezTo>
                <a:cubicBezTo>
                  <a:pt x="2727606" y="2291234"/>
                  <a:pt x="2721953" y="2293614"/>
                  <a:pt x="2716152" y="2299118"/>
                </a:cubicBezTo>
                <a:lnTo>
                  <a:pt x="2704616" y="2323440"/>
                </a:lnTo>
                <a:lnTo>
                  <a:pt x="2703805" y="2320837"/>
                </a:lnTo>
                <a:cubicBezTo>
                  <a:pt x="2703507" y="2317713"/>
                  <a:pt x="2703805" y="2315630"/>
                  <a:pt x="2703805" y="2315630"/>
                </a:cubicBezTo>
                <a:cubicBezTo>
                  <a:pt x="2703805" y="2315630"/>
                  <a:pt x="2700235" y="2319200"/>
                  <a:pt x="2690715" y="2320390"/>
                </a:cubicBezTo>
                <a:cubicBezTo>
                  <a:pt x="2682384" y="2321580"/>
                  <a:pt x="2674054" y="2318010"/>
                  <a:pt x="2674054" y="2318010"/>
                </a:cubicBezTo>
                <a:cubicBezTo>
                  <a:pt x="2674054" y="2318010"/>
                  <a:pt x="2674054" y="2326340"/>
                  <a:pt x="2674054" y="2333481"/>
                </a:cubicBezTo>
                <a:cubicBezTo>
                  <a:pt x="2672864" y="2340621"/>
                  <a:pt x="2666914" y="2341811"/>
                  <a:pt x="2666914" y="2341811"/>
                </a:cubicBezTo>
                <a:cubicBezTo>
                  <a:pt x="2666914" y="2341811"/>
                  <a:pt x="2664533" y="2345381"/>
                  <a:pt x="2664533" y="2348951"/>
                </a:cubicBezTo>
                <a:cubicBezTo>
                  <a:pt x="2664533" y="2353712"/>
                  <a:pt x="2659773" y="2373942"/>
                  <a:pt x="2659773" y="2373942"/>
                </a:cubicBezTo>
                <a:lnTo>
                  <a:pt x="2671674" y="2441776"/>
                </a:lnTo>
                <a:lnTo>
                  <a:pt x="2668104" y="2442966"/>
                </a:lnTo>
                <a:lnTo>
                  <a:pt x="2658583" y="2390603"/>
                </a:lnTo>
                <a:cubicBezTo>
                  <a:pt x="2658583" y="2390603"/>
                  <a:pt x="2656203" y="2400124"/>
                  <a:pt x="2655013" y="2403694"/>
                </a:cubicBezTo>
                <a:cubicBezTo>
                  <a:pt x="2653823" y="2408454"/>
                  <a:pt x="2651443" y="2407264"/>
                  <a:pt x="2651443" y="2407264"/>
                </a:cubicBezTo>
                <a:lnTo>
                  <a:pt x="2650253" y="2416785"/>
                </a:lnTo>
                <a:cubicBezTo>
                  <a:pt x="2650253" y="2416785"/>
                  <a:pt x="2663343" y="2428685"/>
                  <a:pt x="2656203" y="2447726"/>
                </a:cubicBezTo>
                <a:cubicBezTo>
                  <a:pt x="2649063" y="2466767"/>
                  <a:pt x="2634782" y="2476287"/>
                  <a:pt x="2634782" y="2476287"/>
                </a:cubicBezTo>
                <a:cubicBezTo>
                  <a:pt x="2634782" y="2476287"/>
                  <a:pt x="2630022" y="2488188"/>
                  <a:pt x="2627642" y="2491758"/>
                </a:cubicBezTo>
                <a:cubicBezTo>
                  <a:pt x="2624072" y="2495328"/>
                  <a:pt x="2621692" y="2496518"/>
                  <a:pt x="2614551" y="2497708"/>
                </a:cubicBezTo>
                <a:cubicBezTo>
                  <a:pt x="2607411" y="2498898"/>
                  <a:pt x="2524107" y="2483428"/>
                  <a:pt x="2518157" y="2482238"/>
                </a:cubicBezTo>
                <a:cubicBezTo>
                  <a:pt x="2512207" y="2481047"/>
                  <a:pt x="2505066" y="2479857"/>
                  <a:pt x="2503876" y="2473907"/>
                </a:cubicBezTo>
                <a:cubicBezTo>
                  <a:pt x="2503876" y="2467957"/>
                  <a:pt x="2503876" y="2460816"/>
                  <a:pt x="2503876" y="2460816"/>
                </a:cubicBezTo>
                <a:cubicBezTo>
                  <a:pt x="2503876" y="2460816"/>
                  <a:pt x="2500306" y="2450106"/>
                  <a:pt x="2500306" y="2446536"/>
                </a:cubicBezTo>
                <a:cubicBezTo>
                  <a:pt x="2500306" y="2442966"/>
                  <a:pt x="2499116" y="2429875"/>
                  <a:pt x="2499116" y="2429875"/>
                </a:cubicBezTo>
                <a:cubicBezTo>
                  <a:pt x="2499116" y="2429875"/>
                  <a:pt x="2494356" y="2437015"/>
                  <a:pt x="2488406" y="2440586"/>
                </a:cubicBezTo>
                <a:cubicBezTo>
                  <a:pt x="2482455" y="2442966"/>
                  <a:pt x="2472935" y="2445346"/>
                  <a:pt x="2472935" y="2445346"/>
                </a:cubicBezTo>
                <a:cubicBezTo>
                  <a:pt x="2472935" y="2445346"/>
                  <a:pt x="2475315" y="2447726"/>
                  <a:pt x="2468174" y="2448916"/>
                </a:cubicBezTo>
                <a:cubicBezTo>
                  <a:pt x="2461034" y="2450106"/>
                  <a:pt x="2459844" y="2448916"/>
                  <a:pt x="2459844" y="2448916"/>
                </a:cubicBezTo>
                <a:cubicBezTo>
                  <a:pt x="2459844" y="2448916"/>
                  <a:pt x="2450324" y="2448916"/>
                  <a:pt x="2449134" y="2448916"/>
                </a:cubicBezTo>
                <a:cubicBezTo>
                  <a:pt x="2447944" y="2448916"/>
                  <a:pt x="2445563" y="2451296"/>
                  <a:pt x="2441993" y="2451296"/>
                </a:cubicBezTo>
                <a:cubicBezTo>
                  <a:pt x="2438423" y="2451296"/>
                  <a:pt x="2436043" y="2446536"/>
                  <a:pt x="2436043" y="2446536"/>
                </a:cubicBezTo>
                <a:cubicBezTo>
                  <a:pt x="2436043" y="2446536"/>
                  <a:pt x="2425333" y="2445346"/>
                  <a:pt x="2424142" y="2445346"/>
                </a:cubicBezTo>
                <a:cubicBezTo>
                  <a:pt x="2422953" y="2445346"/>
                  <a:pt x="2422953" y="2451296"/>
                  <a:pt x="2418192" y="2451296"/>
                </a:cubicBezTo>
                <a:cubicBezTo>
                  <a:pt x="2414622" y="2451296"/>
                  <a:pt x="2411052" y="2446536"/>
                  <a:pt x="2411052" y="2446536"/>
                </a:cubicBezTo>
                <a:cubicBezTo>
                  <a:pt x="2411052" y="2446536"/>
                  <a:pt x="2400341" y="2450106"/>
                  <a:pt x="2393201" y="2450106"/>
                </a:cubicBezTo>
                <a:cubicBezTo>
                  <a:pt x="2386061" y="2448916"/>
                  <a:pt x="2383681" y="2444156"/>
                  <a:pt x="2383681" y="2444156"/>
                </a:cubicBezTo>
                <a:lnTo>
                  <a:pt x="2370590" y="2425115"/>
                </a:lnTo>
                <a:cubicBezTo>
                  <a:pt x="2370590" y="2425115"/>
                  <a:pt x="2358689" y="2433445"/>
                  <a:pt x="2342029" y="2439395"/>
                </a:cubicBezTo>
                <a:cubicBezTo>
                  <a:pt x="2325368" y="2444156"/>
                  <a:pt x="2311087" y="2446536"/>
                  <a:pt x="2309897" y="2446536"/>
                </a:cubicBezTo>
                <a:cubicBezTo>
                  <a:pt x="2308707" y="2447726"/>
                  <a:pt x="2303947" y="2452486"/>
                  <a:pt x="2297997" y="2453676"/>
                </a:cubicBezTo>
                <a:cubicBezTo>
                  <a:pt x="2290856" y="2453676"/>
                  <a:pt x="2268245" y="2453676"/>
                  <a:pt x="2268245" y="2453676"/>
                </a:cubicBezTo>
                <a:cubicBezTo>
                  <a:pt x="2268245" y="2453676"/>
                  <a:pt x="2263485" y="2457246"/>
                  <a:pt x="2258725" y="2457246"/>
                </a:cubicBezTo>
                <a:cubicBezTo>
                  <a:pt x="2253965" y="2457246"/>
                  <a:pt x="2253965" y="2454866"/>
                  <a:pt x="2252775" y="2454866"/>
                </a:cubicBezTo>
                <a:cubicBezTo>
                  <a:pt x="2251585" y="2454866"/>
                  <a:pt x="2250395" y="2454866"/>
                  <a:pt x="2244444" y="2456056"/>
                </a:cubicBezTo>
                <a:cubicBezTo>
                  <a:pt x="2238494" y="2457246"/>
                  <a:pt x="2236114" y="2454866"/>
                  <a:pt x="2236114" y="2454866"/>
                </a:cubicBezTo>
                <a:lnTo>
                  <a:pt x="2230164" y="2456056"/>
                </a:lnTo>
                <a:cubicBezTo>
                  <a:pt x="2230164" y="2456056"/>
                  <a:pt x="2226594" y="2457246"/>
                  <a:pt x="2223023" y="2457246"/>
                </a:cubicBezTo>
                <a:cubicBezTo>
                  <a:pt x="2219453" y="2456056"/>
                  <a:pt x="2219453" y="2456056"/>
                  <a:pt x="2218263" y="2456056"/>
                </a:cubicBezTo>
                <a:cubicBezTo>
                  <a:pt x="2217073" y="2456056"/>
                  <a:pt x="2214693" y="2454866"/>
                  <a:pt x="2212313" y="2454866"/>
                </a:cubicBezTo>
                <a:cubicBezTo>
                  <a:pt x="2209933" y="2454866"/>
                  <a:pt x="2205173" y="2456056"/>
                  <a:pt x="2201602" y="2454866"/>
                </a:cubicBezTo>
                <a:cubicBezTo>
                  <a:pt x="2198032" y="2453676"/>
                  <a:pt x="2196842" y="2451296"/>
                  <a:pt x="2195652" y="2450106"/>
                </a:cubicBezTo>
                <a:cubicBezTo>
                  <a:pt x="2194462" y="2448916"/>
                  <a:pt x="2186132" y="2446536"/>
                  <a:pt x="2184942" y="2438206"/>
                </a:cubicBezTo>
                <a:cubicBezTo>
                  <a:pt x="2182561" y="2429875"/>
                  <a:pt x="2186132" y="2426305"/>
                  <a:pt x="2186132" y="2426305"/>
                </a:cubicBezTo>
                <a:cubicBezTo>
                  <a:pt x="2186132" y="2426305"/>
                  <a:pt x="2180181" y="2417975"/>
                  <a:pt x="2183752" y="2410834"/>
                </a:cubicBezTo>
                <a:cubicBezTo>
                  <a:pt x="2188512" y="2403694"/>
                  <a:pt x="2199222" y="2395363"/>
                  <a:pt x="2207553" y="2388223"/>
                </a:cubicBezTo>
                <a:cubicBezTo>
                  <a:pt x="2215883" y="2381083"/>
                  <a:pt x="2224213" y="2376323"/>
                  <a:pt x="2226594" y="2372753"/>
                </a:cubicBezTo>
                <a:cubicBezTo>
                  <a:pt x="2228974" y="2369182"/>
                  <a:pt x="2237304" y="2347761"/>
                  <a:pt x="2248014" y="2338241"/>
                </a:cubicBezTo>
                <a:cubicBezTo>
                  <a:pt x="2258725" y="2328721"/>
                  <a:pt x="2276576" y="2325150"/>
                  <a:pt x="2276576" y="2325150"/>
                </a:cubicBezTo>
                <a:lnTo>
                  <a:pt x="2270626" y="2301349"/>
                </a:lnTo>
                <a:cubicBezTo>
                  <a:pt x="2270626" y="2301349"/>
                  <a:pt x="2263485" y="2295399"/>
                  <a:pt x="2249204" y="2295399"/>
                </a:cubicBezTo>
                <a:cubicBezTo>
                  <a:pt x="2234924" y="2295399"/>
                  <a:pt x="2233734" y="2290639"/>
                  <a:pt x="2233734" y="2285878"/>
                </a:cubicBezTo>
                <a:cubicBezTo>
                  <a:pt x="2233734" y="2281118"/>
                  <a:pt x="2231354" y="2240656"/>
                  <a:pt x="2230164" y="2233516"/>
                </a:cubicBezTo>
                <a:cubicBezTo>
                  <a:pt x="2228974" y="2225186"/>
                  <a:pt x="2231354" y="2222806"/>
                  <a:pt x="2231354" y="2222806"/>
                </a:cubicBezTo>
                <a:cubicBezTo>
                  <a:pt x="2231354" y="2222806"/>
                  <a:pt x="2224213" y="2153782"/>
                  <a:pt x="2219453" y="2133551"/>
                </a:cubicBezTo>
                <a:cubicBezTo>
                  <a:pt x="2214693" y="2113321"/>
                  <a:pt x="2206362" y="2085949"/>
                  <a:pt x="2206362" y="2072859"/>
                </a:cubicBezTo>
                <a:cubicBezTo>
                  <a:pt x="2206362" y="2060958"/>
                  <a:pt x="2200412" y="1977654"/>
                  <a:pt x="2195652" y="1962184"/>
                </a:cubicBezTo>
                <a:cubicBezTo>
                  <a:pt x="2192082" y="1946713"/>
                  <a:pt x="2175421" y="1930052"/>
                  <a:pt x="2173041" y="1907441"/>
                </a:cubicBezTo>
                <a:cubicBezTo>
                  <a:pt x="2170661" y="1884830"/>
                  <a:pt x="2169471" y="1807476"/>
                  <a:pt x="2167091" y="1796766"/>
                </a:cubicBezTo>
                <a:cubicBezTo>
                  <a:pt x="2164711" y="1784865"/>
                  <a:pt x="2156380" y="1769395"/>
                  <a:pt x="2155190" y="1762254"/>
                </a:cubicBezTo>
                <a:cubicBezTo>
                  <a:pt x="2154000" y="1753924"/>
                  <a:pt x="2131389" y="1649199"/>
                  <a:pt x="2124249" y="1603977"/>
                </a:cubicBezTo>
                <a:cubicBezTo>
                  <a:pt x="2118299" y="1558755"/>
                  <a:pt x="2111158" y="1489732"/>
                  <a:pt x="2108778" y="1476641"/>
                </a:cubicBezTo>
                <a:cubicBezTo>
                  <a:pt x="2106398" y="1463551"/>
                  <a:pt x="2104018" y="1418329"/>
                  <a:pt x="2104018" y="1415948"/>
                </a:cubicBezTo>
                <a:cubicBezTo>
                  <a:pt x="2104018" y="1413568"/>
                  <a:pt x="2094497" y="1392147"/>
                  <a:pt x="2093307" y="1374297"/>
                </a:cubicBezTo>
                <a:cubicBezTo>
                  <a:pt x="2093307" y="1356446"/>
                  <a:pt x="2095688" y="1321934"/>
                  <a:pt x="2095688" y="1321934"/>
                </a:cubicBezTo>
                <a:cubicBezTo>
                  <a:pt x="2095688" y="1321934"/>
                  <a:pt x="2089737" y="1314794"/>
                  <a:pt x="2089737" y="1308844"/>
                </a:cubicBezTo>
                <a:cubicBezTo>
                  <a:pt x="2089737" y="1302893"/>
                  <a:pt x="2098068" y="1288613"/>
                  <a:pt x="2100448" y="1277902"/>
                </a:cubicBezTo>
                <a:cubicBezTo>
                  <a:pt x="2102828" y="1267192"/>
                  <a:pt x="2102828" y="1252911"/>
                  <a:pt x="2102828" y="1252911"/>
                </a:cubicBezTo>
                <a:lnTo>
                  <a:pt x="2033805" y="1269572"/>
                </a:lnTo>
                <a:cubicBezTo>
                  <a:pt x="2033805" y="1269572"/>
                  <a:pt x="2025474" y="1276712"/>
                  <a:pt x="2024284" y="1288613"/>
                </a:cubicBezTo>
                <a:cubicBezTo>
                  <a:pt x="2023094" y="1300513"/>
                  <a:pt x="2025474" y="1304083"/>
                  <a:pt x="2023094" y="1312414"/>
                </a:cubicBezTo>
                <a:cubicBezTo>
                  <a:pt x="2020714" y="1320744"/>
                  <a:pt x="2013574" y="1327884"/>
                  <a:pt x="2011194" y="1336215"/>
                </a:cubicBezTo>
                <a:cubicBezTo>
                  <a:pt x="2010003" y="1344545"/>
                  <a:pt x="2020714" y="1394527"/>
                  <a:pt x="2023094" y="1402858"/>
                </a:cubicBezTo>
                <a:cubicBezTo>
                  <a:pt x="2025474" y="1409998"/>
                  <a:pt x="2024284" y="1412378"/>
                  <a:pt x="2024284" y="1414758"/>
                </a:cubicBezTo>
                <a:cubicBezTo>
                  <a:pt x="2024284" y="1417139"/>
                  <a:pt x="2027854" y="1427849"/>
                  <a:pt x="2029044" y="1436179"/>
                </a:cubicBezTo>
                <a:cubicBezTo>
                  <a:pt x="2029044" y="1444510"/>
                  <a:pt x="2030234" y="1482592"/>
                  <a:pt x="2029044" y="1499252"/>
                </a:cubicBezTo>
                <a:cubicBezTo>
                  <a:pt x="2027854" y="1515913"/>
                  <a:pt x="2026664" y="1520673"/>
                  <a:pt x="2024284" y="1534954"/>
                </a:cubicBezTo>
                <a:cubicBezTo>
                  <a:pt x="2021904" y="1549235"/>
                  <a:pt x="2001673" y="1642059"/>
                  <a:pt x="1995723" y="1657530"/>
                </a:cubicBezTo>
                <a:cubicBezTo>
                  <a:pt x="1989773" y="1673000"/>
                  <a:pt x="1976682" y="1780105"/>
                  <a:pt x="1973112" y="1797956"/>
                </a:cubicBezTo>
                <a:cubicBezTo>
                  <a:pt x="1969542" y="1815807"/>
                  <a:pt x="1968352" y="1820567"/>
                  <a:pt x="1967162" y="1832468"/>
                </a:cubicBezTo>
                <a:cubicBezTo>
                  <a:pt x="1965971" y="1844368"/>
                  <a:pt x="1967162" y="1845558"/>
                  <a:pt x="1965971" y="1851508"/>
                </a:cubicBezTo>
                <a:cubicBezTo>
                  <a:pt x="1964781" y="1857459"/>
                  <a:pt x="1960021" y="1859839"/>
                  <a:pt x="1960021" y="1869359"/>
                </a:cubicBezTo>
                <a:cubicBezTo>
                  <a:pt x="1960021" y="1878880"/>
                  <a:pt x="1965971" y="1939572"/>
                  <a:pt x="1964781" y="1955043"/>
                </a:cubicBezTo>
                <a:cubicBezTo>
                  <a:pt x="1962401" y="1970514"/>
                  <a:pt x="1954071" y="2055008"/>
                  <a:pt x="1945741" y="2101420"/>
                </a:cubicBezTo>
                <a:cubicBezTo>
                  <a:pt x="1937410" y="2149022"/>
                  <a:pt x="1914799" y="2234706"/>
                  <a:pt x="1914799" y="2235896"/>
                </a:cubicBezTo>
                <a:cubicBezTo>
                  <a:pt x="1914799" y="2237086"/>
                  <a:pt x="1917179" y="2246607"/>
                  <a:pt x="1915989" y="2253747"/>
                </a:cubicBezTo>
                <a:cubicBezTo>
                  <a:pt x="1914799" y="2260887"/>
                  <a:pt x="1912419" y="2268028"/>
                  <a:pt x="1908849" y="2277548"/>
                </a:cubicBezTo>
                <a:cubicBezTo>
                  <a:pt x="1905279" y="2287069"/>
                  <a:pt x="1900518" y="2285878"/>
                  <a:pt x="1896948" y="2285878"/>
                </a:cubicBezTo>
                <a:cubicBezTo>
                  <a:pt x="1893378" y="2285878"/>
                  <a:pt x="1874337" y="2283498"/>
                  <a:pt x="1874337" y="2283498"/>
                </a:cubicBezTo>
                <a:lnTo>
                  <a:pt x="1862437" y="2359662"/>
                </a:lnTo>
                <a:cubicBezTo>
                  <a:pt x="1862437" y="2359662"/>
                  <a:pt x="1871957" y="2375133"/>
                  <a:pt x="1871957" y="2387033"/>
                </a:cubicBezTo>
                <a:cubicBezTo>
                  <a:pt x="1870767" y="2398934"/>
                  <a:pt x="1863627" y="2410834"/>
                  <a:pt x="1863627" y="2410834"/>
                </a:cubicBezTo>
                <a:lnTo>
                  <a:pt x="1861247" y="2431065"/>
                </a:lnTo>
                <a:lnTo>
                  <a:pt x="1851726" y="2431065"/>
                </a:lnTo>
                <a:cubicBezTo>
                  <a:pt x="1851726" y="2431065"/>
                  <a:pt x="1845776" y="2439395"/>
                  <a:pt x="1838636" y="2440586"/>
                </a:cubicBezTo>
                <a:cubicBezTo>
                  <a:pt x="1831495" y="2441776"/>
                  <a:pt x="1748191" y="2445346"/>
                  <a:pt x="1735101" y="2444156"/>
                </a:cubicBezTo>
                <a:cubicBezTo>
                  <a:pt x="1723200" y="2442966"/>
                  <a:pt x="1717250" y="2441776"/>
                  <a:pt x="1716060" y="2437015"/>
                </a:cubicBezTo>
                <a:cubicBezTo>
                  <a:pt x="1716060" y="2432255"/>
                  <a:pt x="1717250" y="2426305"/>
                  <a:pt x="1717250" y="2426305"/>
                </a:cubicBezTo>
                <a:cubicBezTo>
                  <a:pt x="1717250" y="2426305"/>
                  <a:pt x="1717250" y="2420355"/>
                  <a:pt x="1722010" y="2410834"/>
                </a:cubicBezTo>
                <a:cubicBezTo>
                  <a:pt x="1725580" y="2401314"/>
                  <a:pt x="1743431" y="2381083"/>
                  <a:pt x="1743431" y="2381083"/>
                </a:cubicBezTo>
                <a:cubicBezTo>
                  <a:pt x="1743431" y="2381083"/>
                  <a:pt x="1741051" y="2378703"/>
                  <a:pt x="1744621" y="2375133"/>
                </a:cubicBezTo>
                <a:cubicBezTo>
                  <a:pt x="1747001" y="2372753"/>
                  <a:pt x="1751762" y="2370372"/>
                  <a:pt x="1752952" y="2367992"/>
                </a:cubicBezTo>
                <a:cubicBezTo>
                  <a:pt x="1754142" y="2365612"/>
                  <a:pt x="1767232" y="2333481"/>
                  <a:pt x="1767232" y="2333481"/>
                </a:cubicBezTo>
                <a:cubicBezTo>
                  <a:pt x="1767232" y="2333481"/>
                  <a:pt x="1763959" y="2334969"/>
                  <a:pt x="1759348" y="2336605"/>
                </a:cubicBezTo>
                <a:lnTo>
                  <a:pt x="1752976" y="2338213"/>
                </a:lnTo>
                <a:lnTo>
                  <a:pt x="1760092" y="2333927"/>
                </a:lnTo>
                <a:cubicBezTo>
                  <a:pt x="1763662" y="2331101"/>
                  <a:pt x="1766042" y="2328721"/>
                  <a:pt x="1766042" y="2328721"/>
                </a:cubicBezTo>
                <a:lnTo>
                  <a:pt x="1768422" y="2321580"/>
                </a:lnTo>
                <a:cubicBezTo>
                  <a:pt x="1768422" y="2321580"/>
                  <a:pt x="1745811" y="2320390"/>
                  <a:pt x="1736291" y="2321580"/>
                </a:cubicBezTo>
                <a:lnTo>
                  <a:pt x="1729732" y="2325555"/>
                </a:lnTo>
                <a:lnTo>
                  <a:pt x="1729151" y="2321580"/>
                </a:lnTo>
                <a:cubicBezTo>
                  <a:pt x="1732721" y="2314440"/>
                  <a:pt x="1738671" y="2309680"/>
                  <a:pt x="1747001" y="2309680"/>
                </a:cubicBezTo>
                <a:cubicBezTo>
                  <a:pt x="1755332" y="2309680"/>
                  <a:pt x="1781513" y="2312060"/>
                  <a:pt x="1781513" y="2312060"/>
                </a:cubicBezTo>
                <a:lnTo>
                  <a:pt x="1791033" y="2298969"/>
                </a:lnTo>
                <a:cubicBezTo>
                  <a:pt x="1791033" y="2298969"/>
                  <a:pt x="1776753" y="2297779"/>
                  <a:pt x="1767232" y="2268028"/>
                </a:cubicBezTo>
                <a:cubicBezTo>
                  <a:pt x="1757712" y="2237086"/>
                  <a:pt x="1761282" y="2191864"/>
                  <a:pt x="1761282" y="2156163"/>
                </a:cubicBezTo>
                <a:cubicBezTo>
                  <a:pt x="1761282" y="2120461"/>
                  <a:pt x="1768422" y="2103800"/>
                  <a:pt x="1767232" y="2102610"/>
                </a:cubicBezTo>
                <a:cubicBezTo>
                  <a:pt x="1766042" y="2101420"/>
                  <a:pt x="1752952" y="2095470"/>
                  <a:pt x="1750572" y="2090710"/>
                </a:cubicBezTo>
                <a:cubicBezTo>
                  <a:pt x="1747001" y="2085949"/>
                  <a:pt x="1744621" y="2081189"/>
                  <a:pt x="1744621" y="2081189"/>
                </a:cubicBezTo>
                <a:cubicBezTo>
                  <a:pt x="1744621" y="2081189"/>
                  <a:pt x="1736291" y="2076429"/>
                  <a:pt x="1731531" y="2064528"/>
                </a:cubicBezTo>
                <a:cubicBezTo>
                  <a:pt x="1726771" y="2052628"/>
                  <a:pt x="1727961" y="2039537"/>
                  <a:pt x="1727961" y="2039537"/>
                </a:cubicBezTo>
                <a:cubicBezTo>
                  <a:pt x="1727961" y="2039537"/>
                  <a:pt x="1713680" y="2008596"/>
                  <a:pt x="1710110" y="1975274"/>
                </a:cubicBezTo>
                <a:cubicBezTo>
                  <a:pt x="1706540" y="1941953"/>
                  <a:pt x="1712490" y="1903871"/>
                  <a:pt x="1710110" y="1887210"/>
                </a:cubicBezTo>
                <a:cubicBezTo>
                  <a:pt x="1707730" y="1871739"/>
                  <a:pt x="1700589" y="1844368"/>
                  <a:pt x="1692259" y="1814617"/>
                </a:cubicBezTo>
                <a:cubicBezTo>
                  <a:pt x="1683929" y="1784865"/>
                  <a:pt x="1674408" y="1742023"/>
                  <a:pt x="1663698" y="1712272"/>
                </a:cubicBezTo>
                <a:cubicBezTo>
                  <a:pt x="1652987" y="1682521"/>
                  <a:pt x="1631566" y="1583746"/>
                  <a:pt x="1629186" y="1567085"/>
                </a:cubicBezTo>
                <a:cubicBezTo>
                  <a:pt x="1626806" y="1551615"/>
                  <a:pt x="1625616" y="1518293"/>
                  <a:pt x="1625616" y="1499252"/>
                </a:cubicBezTo>
                <a:cubicBezTo>
                  <a:pt x="1625616" y="1480211"/>
                  <a:pt x="1631566" y="1434989"/>
                  <a:pt x="1631566" y="1429039"/>
                </a:cubicBezTo>
                <a:cubicBezTo>
                  <a:pt x="1631566" y="1423089"/>
                  <a:pt x="1631566" y="1420709"/>
                  <a:pt x="1630376" y="1418329"/>
                </a:cubicBezTo>
                <a:cubicBezTo>
                  <a:pt x="1630376" y="1415948"/>
                  <a:pt x="1626806" y="1415948"/>
                  <a:pt x="1625616" y="1407618"/>
                </a:cubicBezTo>
                <a:cubicBezTo>
                  <a:pt x="1624426" y="1399288"/>
                  <a:pt x="1630376" y="1381437"/>
                  <a:pt x="1629186" y="1375487"/>
                </a:cubicBezTo>
                <a:cubicBezTo>
                  <a:pt x="1626806" y="1369536"/>
                  <a:pt x="1623236" y="1351686"/>
                  <a:pt x="1623236" y="1351686"/>
                </a:cubicBezTo>
                <a:cubicBezTo>
                  <a:pt x="1623236" y="1351686"/>
                  <a:pt x="1603005" y="1346925"/>
                  <a:pt x="1592294" y="1343355"/>
                </a:cubicBezTo>
                <a:cubicBezTo>
                  <a:pt x="1581584" y="1340975"/>
                  <a:pt x="1583964" y="1332645"/>
                  <a:pt x="1587534" y="1326694"/>
                </a:cubicBezTo>
                <a:cubicBezTo>
                  <a:pt x="1591104" y="1320744"/>
                  <a:pt x="1616095" y="1282662"/>
                  <a:pt x="1617285" y="1257671"/>
                </a:cubicBezTo>
                <a:cubicBezTo>
                  <a:pt x="1619666" y="1232680"/>
                  <a:pt x="1611335" y="1148186"/>
                  <a:pt x="1610145" y="1120815"/>
                </a:cubicBezTo>
                <a:cubicBezTo>
                  <a:pt x="1608955" y="1093444"/>
                  <a:pt x="1614905" y="924456"/>
                  <a:pt x="1614905" y="924456"/>
                </a:cubicBezTo>
                <a:lnTo>
                  <a:pt x="1593484" y="947067"/>
                </a:lnTo>
                <a:cubicBezTo>
                  <a:pt x="1593484" y="947067"/>
                  <a:pt x="1570873" y="1142236"/>
                  <a:pt x="1566113" y="1187458"/>
                </a:cubicBezTo>
                <a:cubicBezTo>
                  <a:pt x="1562543" y="1231490"/>
                  <a:pt x="1557783" y="1289803"/>
                  <a:pt x="1554213" y="1299323"/>
                </a:cubicBezTo>
                <a:cubicBezTo>
                  <a:pt x="1551832" y="1308844"/>
                  <a:pt x="1547072" y="1308844"/>
                  <a:pt x="1547072" y="1310034"/>
                </a:cubicBezTo>
                <a:cubicBezTo>
                  <a:pt x="1547072" y="1311224"/>
                  <a:pt x="1547072" y="1314794"/>
                  <a:pt x="1547072" y="1330264"/>
                </a:cubicBezTo>
                <a:cubicBezTo>
                  <a:pt x="1547072" y="1345735"/>
                  <a:pt x="1547072" y="1396908"/>
                  <a:pt x="1547072" y="1408808"/>
                </a:cubicBezTo>
                <a:cubicBezTo>
                  <a:pt x="1547072" y="1420709"/>
                  <a:pt x="1544692" y="1423089"/>
                  <a:pt x="1543502" y="1439750"/>
                </a:cubicBezTo>
                <a:cubicBezTo>
                  <a:pt x="1543502" y="1455220"/>
                  <a:pt x="1541122" y="1517103"/>
                  <a:pt x="1533982" y="1563515"/>
                </a:cubicBezTo>
                <a:cubicBezTo>
                  <a:pt x="1526841" y="1609927"/>
                  <a:pt x="1523271" y="1671810"/>
                  <a:pt x="1522081" y="1676570"/>
                </a:cubicBezTo>
                <a:cubicBezTo>
                  <a:pt x="1520891" y="1681331"/>
                  <a:pt x="1517321" y="1682521"/>
                  <a:pt x="1517321" y="1696801"/>
                </a:cubicBezTo>
                <a:cubicBezTo>
                  <a:pt x="1517321" y="1711082"/>
                  <a:pt x="1516131" y="1744404"/>
                  <a:pt x="1513751" y="1755114"/>
                </a:cubicBezTo>
                <a:cubicBezTo>
                  <a:pt x="1511371" y="1765825"/>
                  <a:pt x="1504230" y="1767015"/>
                  <a:pt x="1504230" y="1771775"/>
                </a:cubicBezTo>
                <a:cubicBezTo>
                  <a:pt x="1504230" y="1777725"/>
                  <a:pt x="1504230" y="1800336"/>
                  <a:pt x="1503040" y="1808666"/>
                </a:cubicBezTo>
                <a:cubicBezTo>
                  <a:pt x="1501850" y="1818187"/>
                  <a:pt x="1487569" y="1813427"/>
                  <a:pt x="1485188" y="1833658"/>
                </a:cubicBezTo>
                <a:cubicBezTo>
                  <a:pt x="1482808" y="1853889"/>
                  <a:pt x="1487569" y="1859839"/>
                  <a:pt x="1488759" y="1866979"/>
                </a:cubicBezTo>
                <a:cubicBezTo>
                  <a:pt x="1489950" y="1874119"/>
                  <a:pt x="1474478" y="1891970"/>
                  <a:pt x="1472098" y="1903871"/>
                </a:cubicBezTo>
                <a:cubicBezTo>
                  <a:pt x="1469718" y="1915771"/>
                  <a:pt x="1466148" y="1933622"/>
                  <a:pt x="1464958" y="1938383"/>
                </a:cubicBezTo>
                <a:cubicBezTo>
                  <a:pt x="1462577" y="1943143"/>
                  <a:pt x="1455437" y="1951473"/>
                  <a:pt x="1451867" y="1960993"/>
                </a:cubicBezTo>
                <a:cubicBezTo>
                  <a:pt x="1448297" y="1970514"/>
                  <a:pt x="1448297" y="1987175"/>
                  <a:pt x="1445917" y="1994315"/>
                </a:cubicBezTo>
                <a:cubicBezTo>
                  <a:pt x="1444727" y="2002645"/>
                  <a:pt x="1437586" y="2006216"/>
                  <a:pt x="1435206" y="2013356"/>
                </a:cubicBezTo>
                <a:cubicBezTo>
                  <a:pt x="1432826" y="2019306"/>
                  <a:pt x="1405455" y="2100230"/>
                  <a:pt x="1403075" y="2104990"/>
                </a:cubicBezTo>
                <a:cubicBezTo>
                  <a:pt x="1399505" y="2108560"/>
                  <a:pt x="1389984" y="2112130"/>
                  <a:pt x="1389984" y="2112130"/>
                </a:cubicBezTo>
                <a:cubicBezTo>
                  <a:pt x="1389984" y="2112130"/>
                  <a:pt x="1392364" y="2129981"/>
                  <a:pt x="1391174" y="2137122"/>
                </a:cubicBezTo>
                <a:cubicBezTo>
                  <a:pt x="1389984" y="2144262"/>
                  <a:pt x="1385224" y="2147832"/>
                  <a:pt x="1385224" y="2149022"/>
                </a:cubicBezTo>
                <a:cubicBezTo>
                  <a:pt x="1385224" y="2150212"/>
                  <a:pt x="1385224" y="2160923"/>
                  <a:pt x="1380464" y="2166873"/>
                </a:cubicBezTo>
                <a:cubicBezTo>
                  <a:pt x="1375703" y="2172823"/>
                  <a:pt x="1373323" y="2178774"/>
                  <a:pt x="1354283" y="2183534"/>
                </a:cubicBezTo>
                <a:cubicBezTo>
                  <a:pt x="1336432" y="2188294"/>
                  <a:pt x="1317391" y="2191864"/>
                  <a:pt x="1317391" y="2191864"/>
                </a:cubicBezTo>
                <a:cubicBezTo>
                  <a:pt x="1299540" y="2209715"/>
                  <a:pt x="1304300" y="2229946"/>
                  <a:pt x="1304300" y="2229946"/>
                </a:cubicBezTo>
                <a:lnTo>
                  <a:pt x="1316201" y="2233516"/>
                </a:lnTo>
                <a:cubicBezTo>
                  <a:pt x="1316201" y="2233516"/>
                  <a:pt x="1326911" y="2233516"/>
                  <a:pt x="1329291" y="2235896"/>
                </a:cubicBezTo>
                <a:cubicBezTo>
                  <a:pt x="1331671" y="2239466"/>
                  <a:pt x="1334052" y="2243036"/>
                  <a:pt x="1334052" y="2243036"/>
                </a:cubicBezTo>
                <a:cubicBezTo>
                  <a:pt x="1334052" y="2243036"/>
                  <a:pt x="1355473" y="2246607"/>
                  <a:pt x="1368563" y="2250177"/>
                </a:cubicBezTo>
                <a:cubicBezTo>
                  <a:pt x="1381654" y="2253747"/>
                  <a:pt x="1389984" y="2263268"/>
                  <a:pt x="1389984" y="2263268"/>
                </a:cubicBezTo>
                <a:lnTo>
                  <a:pt x="1410215" y="2269218"/>
                </a:lnTo>
                <a:lnTo>
                  <a:pt x="1407835" y="2271598"/>
                </a:lnTo>
                <a:lnTo>
                  <a:pt x="1392364" y="2265648"/>
                </a:lnTo>
                <a:cubicBezTo>
                  <a:pt x="1392364" y="2265648"/>
                  <a:pt x="1386414" y="2266838"/>
                  <a:pt x="1381654" y="2265648"/>
                </a:cubicBezTo>
                <a:cubicBezTo>
                  <a:pt x="1376893" y="2264457"/>
                  <a:pt x="1348332" y="2254937"/>
                  <a:pt x="1348332" y="2254937"/>
                </a:cubicBezTo>
                <a:cubicBezTo>
                  <a:pt x="1348332" y="2254937"/>
                  <a:pt x="1354283" y="2263268"/>
                  <a:pt x="1354283" y="2271598"/>
                </a:cubicBezTo>
                <a:cubicBezTo>
                  <a:pt x="1354283" y="2281118"/>
                  <a:pt x="1344762" y="2281118"/>
                  <a:pt x="1344762" y="2281118"/>
                </a:cubicBezTo>
                <a:cubicBezTo>
                  <a:pt x="1344762" y="2281118"/>
                  <a:pt x="1344762" y="2288259"/>
                  <a:pt x="1348332" y="2291829"/>
                </a:cubicBezTo>
                <a:cubicBezTo>
                  <a:pt x="1353092" y="2295399"/>
                  <a:pt x="1367373" y="2300159"/>
                  <a:pt x="1372133" y="2303729"/>
                </a:cubicBezTo>
                <a:cubicBezTo>
                  <a:pt x="1376893" y="2307300"/>
                  <a:pt x="1374513" y="2316820"/>
                  <a:pt x="1374513" y="2316820"/>
                </a:cubicBezTo>
                <a:cubicBezTo>
                  <a:pt x="1374513" y="2316820"/>
                  <a:pt x="1400695" y="2329910"/>
                  <a:pt x="1413785" y="2341811"/>
                </a:cubicBezTo>
                <a:cubicBezTo>
                  <a:pt x="1426876" y="2352522"/>
                  <a:pt x="1436396" y="2354902"/>
                  <a:pt x="1447107" y="2359662"/>
                </a:cubicBezTo>
                <a:cubicBezTo>
                  <a:pt x="1457817" y="2364422"/>
                  <a:pt x="1462577" y="2372753"/>
                  <a:pt x="1462577" y="2372753"/>
                </a:cubicBezTo>
                <a:cubicBezTo>
                  <a:pt x="1462577" y="2372753"/>
                  <a:pt x="1469718" y="2378703"/>
                  <a:pt x="1468528" y="2389413"/>
                </a:cubicBezTo>
                <a:cubicBezTo>
                  <a:pt x="1467338" y="2400124"/>
                  <a:pt x="1461387" y="2413214"/>
                  <a:pt x="1436396" y="2415594"/>
                </a:cubicBezTo>
                <a:cubicBezTo>
                  <a:pt x="1412595" y="2417975"/>
                  <a:pt x="1386414" y="2420355"/>
                  <a:pt x="1360233" y="2416785"/>
                </a:cubicBezTo>
                <a:cubicBezTo>
                  <a:pt x="1334052" y="2413214"/>
                  <a:pt x="1316201" y="2407264"/>
                  <a:pt x="1316201" y="2407264"/>
                </a:cubicBezTo>
                <a:cubicBezTo>
                  <a:pt x="1316201" y="2407264"/>
                  <a:pt x="1313821" y="2426305"/>
                  <a:pt x="1312631" y="2434635"/>
                </a:cubicBezTo>
                <a:cubicBezTo>
                  <a:pt x="1311440" y="2442966"/>
                  <a:pt x="1306680" y="2444156"/>
                  <a:pt x="1300730" y="2445346"/>
                </a:cubicBezTo>
                <a:cubicBezTo>
                  <a:pt x="1294780" y="2445346"/>
                  <a:pt x="1207906" y="2444156"/>
                  <a:pt x="1187675" y="2442966"/>
                </a:cubicBezTo>
                <a:cubicBezTo>
                  <a:pt x="1167444" y="2441776"/>
                  <a:pt x="1162684" y="2446536"/>
                  <a:pt x="1162684" y="2437015"/>
                </a:cubicBezTo>
                <a:cubicBezTo>
                  <a:pt x="1162684" y="2427495"/>
                  <a:pt x="1163874" y="2417975"/>
                  <a:pt x="1165064" y="2413214"/>
                </a:cubicBezTo>
                <a:cubicBezTo>
                  <a:pt x="1166254" y="2408454"/>
                  <a:pt x="1169824" y="2403694"/>
                  <a:pt x="1169824" y="2403694"/>
                </a:cubicBezTo>
                <a:cubicBezTo>
                  <a:pt x="1169824" y="2403694"/>
                  <a:pt x="1168634" y="2400124"/>
                  <a:pt x="1180534" y="2388223"/>
                </a:cubicBezTo>
                <a:cubicBezTo>
                  <a:pt x="1192435" y="2376323"/>
                  <a:pt x="1210286" y="2357282"/>
                  <a:pt x="1210286" y="2357282"/>
                </a:cubicBezTo>
                <a:lnTo>
                  <a:pt x="1210286" y="2340621"/>
                </a:lnTo>
                <a:lnTo>
                  <a:pt x="1206716" y="2337051"/>
                </a:lnTo>
                <a:cubicBezTo>
                  <a:pt x="1206716" y="2337051"/>
                  <a:pt x="1197195" y="2353712"/>
                  <a:pt x="1194815" y="2356092"/>
                </a:cubicBezTo>
                <a:cubicBezTo>
                  <a:pt x="1191245" y="2359662"/>
                  <a:pt x="1190055" y="2358472"/>
                  <a:pt x="1190055" y="2358472"/>
                </a:cubicBezTo>
                <a:lnTo>
                  <a:pt x="1187675" y="2370372"/>
                </a:lnTo>
                <a:cubicBezTo>
                  <a:pt x="1187675" y="2370372"/>
                  <a:pt x="1185295" y="2371562"/>
                  <a:pt x="1185295" y="2370372"/>
                </a:cubicBezTo>
                <a:cubicBezTo>
                  <a:pt x="1185295" y="2369182"/>
                  <a:pt x="1187675" y="2356092"/>
                  <a:pt x="1187675" y="2356092"/>
                </a:cubicBezTo>
                <a:cubicBezTo>
                  <a:pt x="1187675" y="2356092"/>
                  <a:pt x="1184105" y="2353712"/>
                  <a:pt x="1187675" y="2347761"/>
                </a:cubicBezTo>
                <a:cubicBezTo>
                  <a:pt x="1191245" y="2341811"/>
                  <a:pt x="1192435" y="2339431"/>
                  <a:pt x="1192435" y="2339431"/>
                </a:cubicBezTo>
                <a:lnTo>
                  <a:pt x="1185295" y="2335861"/>
                </a:lnTo>
                <a:cubicBezTo>
                  <a:pt x="1185295" y="2335861"/>
                  <a:pt x="1168634" y="2346571"/>
                  <a:pt x="1167444" y="2345381"/>
                </a:cubicBezTo>
                <a:cubicBezTo>
                  <a:pt x="1166254" y="2345381"/>
                  <a:pt x="1166254" y="2338241"/>
                  <a:pt x="1166254" y="2338241"/>
                </a:cubicBezTo>
                <a:cubicBezTo>
                  <a:pt x="1166254" y="2338241"/>
                  <a:pt x="1156733" y="2339431"/>
                  <a:pt x="1159114" y="2334671"/>
                </a:cubicBezTo>
                <a:cubicBezTo>
                  <a:pt x="1161494" y="2329910"/>
                  <a:pt x="1178154" y="2314440"/>
                  <a:pt x="1178154" y="2314440"/>
                </a:cubicBezTo>
                <a:cubicBezTo>
                  <a:pt x="1178154" y="2314440"/>
                  <a:pt x="1178154" y="2309680"/>
                  <a:pt x="1179344" y="2302539"/>
                </a:cubicBezTo>
                <a:cubicBezTo>
                  <a:pt x="1180534" y="2295399"/>
                  <a:pt x="1187675" y="2290639"/>
                  <a:pt x="1187675" y="2290639"/>
                </a:cubicBezTo>
                <a:cubicBezTo>
                  <a:pt x="1187675" y="2290639"/>
                  <a:pt x="1192435" y="2282308"/>
                  <a:pt x="1193625" y="2272788"/>
                </a:cubicBezTo>
                <a:cubicBezTo>
                  <a:pt x="1194815" y="2264457"/>
                  <a:pt x="1197195" y="2260887"/>
                  <a:pt x="1196005" y="2259697"/>
                </a:cubicBezTo>
                <a:cubicBezTo>
                  <a:pt x="1196005" y="2258507"/>
                  <a:pt x="1194815" y="2257317"/>
                  <a:pt x="1196005" y="2251367"/>
                </a:cubicBezTo>
                <a:cubicBezTo>
                  <a:pt x="1197195" y="2246607"/>
                  <a:pt x="1198385" y="2246607"/>
                  <a:pt x="1198385" y="2239466"/>
                </a:cubicBezTo>
                <a:cubicBezTo>
                  <a:pt x="1198385" y="2232326"/>
                  <a:pt x="1199575" y="2209715"/>
                  <a:pt x="1199575" y="2209715"/>
                </a:cubicBezTo>
                <a:cubicBezTo>
                  <a:pt x="1199575" y="2209715"/>
                  <a:pt x="1151973" y="2208525"/>
                  <a:pt x="1142453" y="2207335"/>
                </a:cubicBezTo>
                <a:cubicBezTo>
                  <a:pt x="1132932" y="2206145"/>
                  <a:pt x="1129362" y="2200195"/>
                  <a:pt x="1129362" y="2190674"/>
                </a:cubicBezTo>
                <a:cubicBezTo>
                  <a:pt x="1129362" y="2181154"/>
                  <a:pt x="1129362" y="2060958"/>
                  <a:pt x="1128172" y="1980034"/>
                </a:cubicBezTo>
                <a:cubicBezTo>
                  <a:pt x="1126982" y="1899111"/>
                  <a:pt x="1129362" y="1761064"/>
                  <a:pt x="1129362" y="1690851"/>
                </a:cubicBezTo>
                <a:cubicBezTo>
                  <a:pt x="1129362" y="1619448"/>
                  <a:pt x="1123412" y="1556375"/>
                  <a:pt x="1123412" y="1556375"/>
                </a:cubicBezTo>
                <a:cubicBezTo>
                  <a:pt x="1123412" y="1556375"/>
                  <a:pt x="1078190" y="1697991"/>
                  <a:pt x="1069859" y="1720602"/>
                </a:cubicBezTo>
                <a:cubicBezTo>
                  <a:pt x="1061529" y="1742023"/>
                  <a:pt x="1038918" y="1778915"/>
                  <a:pt x="1036538" y="1787246"/>
                </a:cubicBezTo>
                <a:cubicBezTo>
                  <a:pt x="1032968" y="1795576"/>
                  <a:pt x="1028208" y="1815807"/>
                  <a:pt x="1019877" y="1836038"/>
                </a:cubicBezTo>
                <a:cubicBezTo>
                  <a:pt x="1011547" y="1856269"/>
                  <a:pt x="1005596" y="1869359"/>
                  <a:pt x="1000836" y="1877690"/>
                </a:cubicBezTo>
                <a:cubicBezTo>
                  <a:pt x="996076" y="1886020"/>
                  <a:pt x="992506" y="1884830"/>
                  <a:pt x="990126" y="1894351"/>
                </a:cubicBezTo>
                <a:cubicBezTo>
                  <a:pt x="987746" y="1903871"/>
                  <a:pt x="985366" y="1941953"/>
                  <a:pt x="954424" y="2003836"/>
                </a:cubicBezTo>
                <a:cubicBezTo>
                  <a:pt x="923483" y="2065718"/>
                  <a:pt x="858030" y="2176394"/>
                  <a:pt x="858030" y="2176394"/>
                </a:cubicBezTo>
                <a:cubicBezTo>
                  <a:pt x="858030" y="2176394"/>
                  <a:pt x="862790" y="2199004"/>
                  <a:pt x="862790" y="2203765"/>
                </a:cubicBezTo>
                <a:cubicBezTo>
                  <a:pt x="862790" y="2208525"/>
                  <a:pt x="868740" y="2213285"/>
                  <a:pt x="871120" y="2226376"/>
                </a:cubicBezTo>
                <a:cubicBezTo>
                  <a:pt x="873500" y="2239466"/>
                  <a:pt x="874690" y="2254937"/>
                  <a:pt x="874690" y="2254937"/>
                </a:cubicBezTo>
                <a:lnTo>
                  <a:pt x="896111" y="2291829"/>
                </a:lnTo>
                <a:cubicBezTo>
                  <a:pt x="896111" y="2291829"/>
                  <a:pt x="898492" y="2288259"/>
                  <a:pt x="903252" y="2293019"/>
                </a:cubicBezTo>
                <a:cubicBezTo>
                  <a:pt x="906822" y="2297779"/>
                  <a:pt x="935383" y="2318010"/>
                  <a:pt x="937763" y="2319200"/>
                </a:cubicBezTo>
                <a:cubicBezTo>
                  <a:pt x="941334" y="2320390"/>
                  <a:pt x="943714" y="2319200"/>
                  <a:pt x="947284" y="2322770"/>
                </a:cubicBezTo>
                <a:cubicBezTo>
                  <a:pt x="952044" y="2327530"/>
                  <a:pt x="952044" y="2333481"/>
                  <a:pt x="952044" y="2333481"/>
                </a:cubicBezTo>
                <a:cubicBezTo>
                  <a:pt x="952044" y="2333481"/>
                  <a:pt x="966325" y="2343001"/>
                  <a:pt x="966325" y="2357282"/>
                </a:cubicBezTo>
                <a:cubicBezTo>
                  <a:pt x="965135" y="2372753"/>
                  <a:pt x="957994" y="2400124"/>
                  <a:pt x="933003" y="2408454"/>
                </a:cubicBezTo>
                <a:cubicBezTo>
                  <a:pt x="906822" y="2416785"/>
                  <a:pt x="893731" y="2409644"/>
                  <a:pt x="893731" y="2409644"/>
                </a:cubicBezTo>
                <a:cubicBezTo>
                  <a:pt x="893731" y="2409644"/>
                  <a:pt x="890161" y="2416785"/>
                  <a:pt x="890161" y="2420355"/>
                </a:cubicBezTo>
                <a:cubicBezTo>
                  <a:pt x="890161" y="2425115"/>
                  <a:pt x="885401" y="2428685"/>
                  <a:pt x="885401" y="2428685"/>
                </a:cubicBezTo>
                <a:cubicBezTo>
                  <a:pt x="885401" y="2428685"/>
                  <a:pt x="887781" y="2437015"/>
                  <a:pt x="875881" y="2438206"/>
                </a:cubicBezTo>
                <a:cubicBezTo>
                  <a:pt x="863980" y="2439395"/>
                  <a:pt x="784246" y="2441776"/>
                  <a:pt x="775916" y="2441776"/>
                </a:cubicBezTo>
                <a:cubicBezTo>
                  <a:pt x="766396" y="2442966"/>
                  <a:pt x="765206" y="2435825"/>
                  <a:pt x="765206" y="2435825"/>
                </a:cubicBezTo>
                <a:cubicBezTo>
                  <a:pt x="765206" y="2435825"/>
                  <a:pt x="764015" y="2433445"/>
                  <a:pt x="762825" y="2423925"/>
                </a:cubicBezTo>
                <a:cubicBezTo>
                  <a:pt x="760445" y="2414404"/>
                  <a:pt x="760445" y="2412024"/>
                  <a:pt x="760445" y="2408454"/>
                </a:cubicBezTo>
                <a:cubicBezTo>
                  <a:pt x="760445" y="2403694"/>
                  <a:pt x="760445" y="2394174"/>
                  <a:pt x="760445" y="2394174"/>
                </a:cubicBezTo>
                <a:cubicBezTo>
                  <a:pt x="760445" y="2394174"/>
                  <a:pt x="755685" y="2388223"/>
                  <a:pt x="756875" y="2379893"/>
                </a:cubicBezTo>
                <a:cubicBezTo>
                  <a:pt x="758065" y="2372753"/>
                  <a:pt x="762825" y="2358472"/>
                  <a:pt x="762825" y="2358472"/>
                </a:cubicBezTo>
                <a:cubicBezTo>
                  <a:pt x="762825" y="2358472"/>
                  <a:pt x="749735" y="2353712"/>
                  <a:pt x="744975" y="2350141"/>
                </a:cubicBezTo>
                <a:cubicBezTo>
                  <a:pt x="740214" y="2346571"/>
                  <a:pt x="739024" y="2345381"/>
                  <a:pt x="739024" y="2337051"/>
                </a:cubicBezTo>
                <a:cubicBezTo>
                  <a:pt x="739024" y="2329910"/>
                  <a:pt x="741404" y="2259697"/>
                  <a:pt x="741404" y="2259697"/>
                </a:cubicBezTo>
                <a:cubicBezTo>
                  <a:pt x="741404" y="2259697"/>
                  <a:pt x="728314" y="2247797"/>
                  <a:pt x="733074" y="2231136"/>
                </a:cubicBezTo>
                <a:cubicBezTo>
                  <a:pt x="737834" y="2214475"/>
                  <a:pt x="742594" y="2209715"/>
                  <a:pt x="743784" y="2208525"/>
                </a:cubicBezTo>
                <a:cubicBezTo>
                  <a:pt x="744975" y="2207335"/>
                  <a:pt x="748545" y="2199004"/>
                  <a:pt x="752115" y="2193054"/>
                </a:cubicBezTo>
                <a:cubicBezTo>
                  <a:pt x="755685" y="2187104"/>
                  <a:pt x="758065" y="2187104"/>
                  <a:pt x="758065" y="2187104"/>
                </a:cubicBezTo>
                <a:lnTo>
                  <a:pt x="780676" y="2152592"/>
                </a:lnTo>
                <a:cubicBezTo>
                  <a:pt x="780676" y="2152592"/>
                  <a:pt x="768776" y="2107370"/>
                  <a:pt x="758065" y="2063338"/>
                </a:cubicBezTo>
                <a:cubicBezTo>
                  <a:pt x="747355" y="2020496"/>
                  <a:pt x="735454" y="1952663"/>
                  <a:pt x="743784" y="1891970"/>
                </a:cubicBezTo>
                <a:cubicBezTo>
                  <a:pt x="752115" y="1832468"/>
                  <a:pt x="766396" y="1803906"/>
                  <a:pt x="765206" y="1763445"/>
                </a:cubicBezTo>
                <a:cubicBezTo>
                  <a:pt x="764015" y="1724173"/>
                  <a:pt x="750925" y="1578986"/>
                  <a:pt x="750925" y="1578986"/>
                </a:cubicBezTo>
                <a:cubicBezTo>
                  <a:pt x="750925" y="1578986"/>
                  <a:pt x="733074" y="1574226"/>
                  <a:pt x="721173" y="1568275"/>
                </a:cubicBezTo>
                <a:cubicBezTo>
                  <a:pt x="710463" y="1562325"/>
                  <a:pt x="690232" y="1551615"/>
                  <a:pt x="687852" y="1549235"/>
                </a:cubicBezTo>
                <a:cubicBezTo>
                  <a:pt x="685472" y="1548045"/>
                  <a:pt x="684282" y="1544474"/>
                  <a:pt x="683092" y="1543284"/>
                </a:cubicBezTo>
                <a:cubicBezTo>
                  <a:pt x="680712" y="1542094"/>
                  <a:pt x="677141" y="1534954"/>
                  <a:pt x="674761" y="1529004"/>
                </a:cubicBezTo>
                <a:cubicBezTo>
                  <a:pt x="672381" y="1524243"/>
                  <a:pt x="672381" y="1520673"/>
                  <a:pt x="673571" y="1514723"/>
                </a:cubicBezTo>
                <a:cubicBezTo>
                  <a:pt x="674761" y="1508773"/>
                  <a:pt x="700943" y="1457600"/>
                  <a:pt x="705703" y="1442130"/>
                </a:cubicBezTo>
                <a:cubicBezTo>
                  <a:pt x="710463" y="1427849"/>
                  <a:pt x="711653" y="1400478"/>
                  <a:pt x="716413" y="1383817"/>
                </a:cubicBezTo>
                <a:cubicBezTo>
                  <a:pt x="721173" y="1367156"/>
                  <a:pt x="739024" y="1330264"/>
                  <a:pt x="741404" y="1323124"/>
                </a:cubicBezTo>
                <a:cubicBezTo>
                  <a:pt x="743784" y="1317174"/>
                  <a:pt x="748545" y="1286233"/>
                  <a:pt x="753305" y="1270762"/>
                </a:cubicBezTo>
                <a:cubicBezTo>
                  <a:pt x="759255" y="1255291"/>
                  <a:pt x="767586" y="1241010"/>
                  <a:pt x="769966" y="1233870"/>
                </a:cubicBezTo>
                <a:cubicBezTo>
                  <a:pt x="772346" y="1226730"/>
                  <a:pt x="777106" y="1213639"/>
                  <a:pt x="777106" y="1213639"/>
                </a:cubicBezTo>
                <a:cubicBezTo>
                  <a:pt x="777106" y="1213639"/>
                  <a:pt x="777106" y="1205309"/>
                  <a:pt x="781866" y="1189838"/>
                </a:cubicBezTo>
                <a:cubicBezTo>
                  <a:pt x="786626" y="1174367"/>
                  <a:pt x="791387" y="1166037"/>
                  <a:pt x="791387" y="1166037"/>
                </a:cubicBezTo>
                <a:lnTo>
                  <a:pt x="789007" y="1143426"/>
                </a:lnTo>
                <a:cubicBezTo>
                  <a:pt x="789007" y="1143426"/>
                  <a:pt x="784246" y="1141046"/>
                  <a:pt x="781866" y="1132715"/>
                </a:cubicBezTo>
                <a:cubicBezTo>
                  <a:pt x="779486" y="1124385"/>
                  <a:pt x="778296" y="1111295"/>
                  <a:pt x="777106" y="1110104"/>
                </a:cubicBezTo>
                <a:cubicBezTo>
                  <a:pt x="775916" y="1108914"/>
                  <a:pt x="750925" y="1100584"/>
                  <a:pt x="734264" y="1086303"/>
                </a:cubicBezTo>
                <a:cubicBezTo>
                  <a:pt x="717603" y="1073213"/>
                  <a:pt x="711653" y="1061312"/>
                  <a:pt x="708083" y="1058932"/>
                </a:cubicBezTo>
                <a:cubicBezTo>
                  <a:pt x="703323" y="1056552"/>
                  <a:pt x="699752" y="1058932"/>
                  <a:pt x="696182" y="1056552"/>
                </a:cubicBezTo>
                <a:cubicBezTo>
                  <a:pt x="692612" y="1055362"/>
                  <a:pt x="692612" y="1052982"/>
                  <a:pt x="692612" y="1050602"/>
                </a:cubicBezTo>
                <a:cubicBezTo>
                  <a:pt x="692612" y="1048222"/>
                  <a:pt x="683092" y="1042271"/>
                  <a:pt x="678331" y="1038701"/>
                </a:cubicBezTo>
                <a:cubicBezTo>
                  <a:pt x="673571" y="1036321"/>
                  <a:pt x="671191" y="1033941"/>
                  <a:pt x="674761" y="1029181"/>
                </a:cubicBezTo>
                <a:cubicBezTo>
                  <a:pt x="678331" y="1025610"/>
                  <a:pt x="680712" y="1025610"/>
                  <a:pt x="681902" y="1022040"/>
                </a:cubicBezTo>
                <a:cubicBezTo>
                  <a:pt x="683092" y="1018470"/>
                  <a:pt x="686662" y="1002999"/>
                  <a:pt x="686662" y="1002999"/>
                </a:cubicBezTo>
                <a:cubicBezTo>
                  <a:pt x="686662" y="1002999"/>
                  <a:pt x="662861" y="1005380"/>
                  <a:pt x="661671" y="1006570"/>
                </a:cubicBezTo>
                <a:cubicBezTo>
                  <a:pt x="660481" y="1007760"/>
                  <a:pt x="647390" y="1047032"/>
                  <a:pt x="647390" y="1080353"/>
                </a:cubicBezTo>
                <a:cubicBezTo>
                  <a:pt x="647390" y="1113675"/>
                  <a:pt x="655720" y="1194598"/>
                  <a:pt x="654530" y="1216019"/>
                </a:cubicBezTo>
                <a:cubicBezTo>
                  <a:pt x="653340" y="1237440"/>
                  <a:pt x="655720" y="1261241"/>
                  <a:pt x="655720" y="1268382"/>
                </a:cubicBezTo>
                <a:cubicBezTo>
                  <a:pt x="655720" y="1275522"/>
                  <a:pt x="650960" y="1274332"/>
                  <a:pt x="647390" y="1275522"/>
                </a:cubicBezTo>
                <a:cubicBezTo>
                  <a:pt x="643820" y="1276712"/>
                  <a:pt x="635490" y="1275522"/>
                  <a:pt x="631919" y="1275522"/>
                </a:cubicBezTo>
                <a:cubicBezTo>
                  <a:pt x="627159" y="1275522"/>
                  <a:pt x="615259" y="1282662"/>
                  <a:pt x="599788" y="1286233"/>
                </a:cubicBezTo>
                <a:cubicBezTo>
                  <a:pt x="584317" y="1288613"/>
                  <a:pt x="567656" y="1289803"/>
                  <a:pt x="567656" y="1292183"/>
                </a:cubicBezTo>
                <a:cubicBezTo>
                  <a:pt x="567656" y="1294563"/>
                  <a:pt x="584317" y="1346925"/>
                  <a:pt x="584317" y="1364776"/>
                </a:cubicBezTo>
                <a:cubicBezTo>
                  <a:pt x="585507" y="1383817"/>
                  <a:pt x="578367" y="1388577"/>
                  <a:pt x="574797" y="1396908"/>
                </a:cubicBezTo>
                <a:cubicBezTo>
                  <a:pt x="571227" y="1405238"/>
                  <a:pt x="568846" y="1406428"/>
                  <a:pt x="566466" y="1413568"/>
                </a:cubicBezTo>
                <a:cubicBezTo>
                  <a:pt x="564086" y="1419519"/>
                  <a:pt x="572417" y="1461171"/>
                  <a:pt x="573607" y="1492112"/>
                </a:cubicBezTo>
                <a:cubicBezTo>
                  <a:pt x="574797" y="1521863"/>
                  <a:pt x="568846" y="1721793"/>
                  <a:pt x="568846" y="1747974"/>
                </a:cubicBezTo>
                <a:cubicBezTo>
                  <a:pt x="568846" y="1774155"/>
                  <a:pt x="565276" y="1820567"/>
                  <a:pt x="562896" y="1826517"/>
                </a:cubicBezTo>
                <a:cubicBezTo>
                  <a:pt x="560516" y="1832468"/>
                  <a:pt x="546235" y="1853889"/>
                  <a:pt x="540285" y="1868169"/>
                </a:cubicBezTo>
                <a:cubicBezTo>
                  <a:pt x="534335" y="1882450"/>
                  <a:pt x="514104" y="1920532"/>
                  <a:pt x="504584" y="1945523"/>
                </a:cubicBezTo>
                <a:cubicBezTo>
                  <a:pt x="495063" y="1970514"/>
                  <a:pt x="467692" y="2035967"/>
                  <a:pt x="455791" y="2062148"/>
                </a:cubicBezTo>
                <a:cubicBezTo>
                  <a:pt x="443891" y="2088329"/>
                  <a:pt x="404619" y="2181154"/>
                  <a:pt x="397479" y="2191864"/>
                </a:cubicBezTo>
                <a:cubicBezTo>
                  <a:pt x="390338" y="2201385"/>
                  <a:pt x="387958" y="2202575"/>
                  <a:pt x="378438" y="2203765"/>
                </a:cubicBezTo>
                <a:cubicBezTo>
                  <a:pt x="370107" y="2204955"/>
                  <a:pt x="353447" y="2203765"/>
                  <a:pt x="349876" y="2203765"/>
                </a:cubicBezTo>
                <a:cubicBezTo>
                  <a:pt x="346306" y="2203765"/>
                  <a:pt x="336786" y="2197815"/>
                  <a:pt x="335596" y="2199004"/>
                </a:cubicBezTo>
                <a:cubicBezTo>
                  <a:pt x="335596" y="2201385"/>
                  <a:pt x="318935" y="2221616"/>
                  <a:pt x="303464" y="2244227"/>
                </a:cubicBezTo>
                <a:cubicBezTo>
                  <a:pt x="287994" y="2265648"/>
                  <a:pt x="278473" y="2283498"/>
                  <a:pt x="278473" y="2284688"/>
                </a:cubicBezTo>
                <a:cubicBezTo>
                  <a:pt x="278473" y="2285878"/>
                  <a:pt x="285613" y="2291829"/>
                  <a:pt x="285613" y="2291829"/>
                </a:cubicBezTo>
                <a:cubicBezTo>
                  <a:pt x="285613" y="2291829"/>
                  <a:pt x="318935" y="2284688"/>
                  <a:pt x="332026" y="2294209"/>
                </a:cubicBezTo>
                <a:cubicBezTo>
                  <a:pt x="345116" y="2304919"/>
                  <a:pt x="352257" y="2322770"/>
                  <a:pt x="358207" y="2334671"/>
                </a:cubicBezTo>
                <a:cubicBezTo>
                  <a:pt x="364157" y="2346571"/>
                  <a:pt x="368917" y="2353712"/>
                  <a:pt x="368917" y="2353712"/>
                </a:cubicBezTo>
                <a:lnTo>
                  <a:pt x="364157" y="2356092"/>
                </a:lnTo>
                <a:cubicBezTo>
                  <a:pt x="364157" y="2356092"/>
                  <a:pt x="348686" y="2332291"/>
                  <a:pt x="343926" y="2323960"/>
                </a:cubicBezTo>
                <a:cubicBezTo>
                  <a:pt x="339166" y="2315630"/>
                  <a:pt x="332026" y="2310870"/>
                  <a:pt x="332026" y="2310870"/>
                </a:cubicBezTo>
                <a:cubicBezTo>
                  <a:pt x="332026" y="2310870"/>
                  <a:pt x="329646" y="2321580"/>
                  <a:pt x="330836" y="2322770"/>
                </a:cubicBezTo>
                <a:cubicBezTo>
                  <a:pt x="332026" y="2323960"/>
                  <a:pt x="357017" y="2356092"/>
                  <a:pt x="357017" y="2356092"/>
                </a:cubicBezTo>
                <a:cubicBezTo>
                  <a:pt x="357017" y="2356092"/>
                  <a:pt x="377248" y="2359662"/>
                  <a:pt x="395099" y="2367992"/>
                </a:cubicBezTo>
                <a:cubicBezTo>
                  <a:pt x="412949" y="2376323"/>
                  <a:pt x="421280" y="2384653"/>
                  <a:pt x="430800" y="2384653"/>
                </a:cubicBezTo>
                <a:cubicBezTo>
                  <a:pt x="440321" y="2384653"/>
                  <a:pt x="454601" y="2390603"/>
                  <a:pt x="462932" y="2394174"/>
                </a:cubicBezTo>
                <a:cubicBezTo>
                  <a:pt x="471262" y="2397744"/>
                  <a:pt x="472452" y="2397744"/>
                  <a:pt x="473642" y="2406074"/>
                </a:cubicBezTo>
                <a:cubicBezTo>
                  <a:pt x="474832" y="2415594"/>
                  <a:pt x="473642" y="2419165"/>
                  <a:pt x="473642" y="2423925"/>
                </a:cubicBezTo>
                <a:cubicBezTo>
                  <a:pt x="473642" y="2428685"/>
                  <a:pt x="465312" y="2427495"/>
                  <a:pt x="462932" y="2427495"/>
                </a:cubicBezTo>
                <a:cubicBezTo>
                  <a:pt x="460552" y="2427495"/>
                  <a:pt x="397479" y="2437015"/>
                  <a:pt x="346306" y="2437015"/>
                </a:cubicBezTo>
                <a:cubicBezTo>
                  <a:pt x="295134" y="2437015"/>
                  <a:pt x="282043" y="2432255"/>
                  <a:pt x="276093" y="2431065"/>
                </a:cubicBezTo>
                <a:cubicBezTo>
                  <a:pt x="271333" y="2429875"/>
                  <a:pt x="236821" y="2425115"/>
                  <a:pt x="236821" y="2425115"/>
                </a:cubicBezTo>
                <a:cubicBezTo>
                  <a:pt x="236821" y="2425115"/>
                  <a:pt x="233251" y="2439395"/>
                  <a:pt x="228491" y="2440586"/>
                </a:cubicBezTo>
                <a:cubicBezTo>
                  <a:pt x="223731" y="2441776"/>
                  <a:pt x="161848" y="2445346"/>
                  <a:pt x="161848" y="2445346"/>
                </a:cubicBezTo>
                <a:cubicBezTo>
                  <a:pt x="161848" y="2445346"/>
                  <a:pt x="153517" y="2456056"/>
                  <a:pt x="145187" y="2457246"/>
                </a:cubicBezTo>
                <a:cubicBezTo>
                  <a:pt x="135667" y="2457246"/>
                  <a:pt x="33322" y="2452486"/>
                  <a:pt x="17851" y="2452486"/>
                </a:cubicBezTo>
                <a:cubicBezTo>
                  <a:pt x="2381" y="2452486"/>
                  <a:pt x="0" y="2451296"/>
                  <a:pt x="0" y="2442966"/>
                </a:cubicBezTo>
                <a:cubicBezTo>
                  <a:pt x="0" y="2434635"/>
                  <a:pt x="2381" y="2426305"/>
                  <a:pt x="8331" y="2420355"/>
                </a:cubicBezTo>
                <a:cubicBezTo>
                  <a:pt x="14281" y="2414404"/>
                  <a:pt x="21421" y="2407264"/>
                  <a:pt x="34512" y="2402504"/>
                </a:cubicBezTo>
                <a:cubicBezTo>
                  <a:pt x="47603" y="2396554"/>
                  <a:pt x="77354" y="2384653"/>
                  <a:pt x="86874" y="2377513"/>
                </a:cubicBezTo>
                <a:cubicBezTo>
                  <a:pt x="96395" y="2370372"/>
                  <a:pt x="114246" y="2347761"/>
                  <a:pt x="114246" y="2347761"/>
                </a:cubicBezTo>
                <a:cubicBezTo>
                  <a:pt x="114246" y="2347761"/>
                  <a:pt x="101155" y="2348951"/>
                  <a:pt x="98775" y="2343001"/>
                </a:cubicBezTo>
                <a:cubicBezTo>
                  <a:pt x="96395" y="2337051"/>
                  <a:pt x="101155" y="2332291"/>
                  <a:pt x="107105" y="2328721"/>
                </a:cubicBezTo>
                <a:cubicBezTo>
                  <a:pt x="113056" y="2325150"/>
                  <a:pt x="116626" y="2323960"/>
                  <a:pt x="120196" y="2320390"/>
                </a:cubicBezTo>
                <a:cubicBezTo>
                  <a:pt x="124956" y="2316820"/>
                  <a:pt x="123766" y="2312060"/>
                  <a:pt x="133287" y="2304919"/>
                </a:cubicBezTo>
                <a:cubicBezTo>
                  <a:pt x="142807" y="2297779"/>
                  <a:pt x="148757" y="2294209"/>
                  <a:pt x="148757" y="2294209"/>
                </a:cubicBezTo>
                <a:cubicBezTo>
                  <a:pt x="148757" y="2294209"/>
                  <a:pt x="151137" y="2278738"/>
                  <a:pt x="145187" y="2254937"/>
                </a:cubicBezTo>
                <a:cubicBezTo>
                  <a:pt x="139237" y="2229946"/>
                  <a:pt x="127336" y="2209715"/>
                  <a:pt x="127336" y="2209715"/>
                </a:cubicBezTo>
                <a:cubicBezTo>
                  <a:pt x="127336" y="2209715"/>
                  <a:pt x="82114" y="2208525"/>
                  <a:pt x="74974" y="2207335"/>
                </a:cubicBezTo>
                <a:cubicBezTo>
                  <a:pt x="67834" y="2207335"/>
                  <a:pt x="67834" y="2203765"/>
                  <a:pt x="67834" y="2197815"/>
                </a:cubicBezTo>
                <a:cubicBezTo>
                  <a:pt x="67834" y="2191864"/>
                  <a:pt x="76164" y="2082379"/>
                  <a:pt x="83304" y="2018116"/>
                </a:cubicBezTo>
                <a:cubicBezTo>
                  <a:pt x="90445" y="1953853"/>
                  <a:pt x="97585" y="1862219"/>
                  <a:pt x="97585" y="1797956"/>
                </a:cubicBezTo>
                <a:cubicBezTo>
                  <a:pt x="97585" y="1733693"/>
                  <a:pt x="95205" y="1603977"/>
                  <a:pt x="92825" y="1559945"/>
                </a:cubicBezTo>
                <a:cubicBezTo>
                  <a:pt x="90445" y="1515913"/>
                  <a:pt x="90445" y="1492112"/>
                  <a:pt x="90445" y="1492112"/>
                </a:cubicBezTo>
                <a:cubicBezTo>
                  <a:pt x="90445" y="1492112"/>
                  <a:pt x="79734" y="1492112"/>
                  <a:pt x="71404" y="1484972"/>
                </a:cubicBezTo>
                <a:cubicBezTo>
                  <a:pt x="63073" y="1477831"/>
                  <a:pt x="42842" y="1455220"/>
                  <a:pt x="35702" y="1450460"/>
                </a:cubicBezTo>
                <a:cubicBezTo>
                  <a:pt x="28562" y="1445700"/>
                  <a:pt x="26182" y="1440940"/>
                  <a:pt x="32132" y="1429039"/>
                </a:cubicBezTo>
                <a:cubicBezTo>
                  <a:pt x="38082" y="1417139"/>
                  <a:pt x="53553" y="1389767"/>
                  <a:pt x="63073" y="1364776"/>
                </a:cubicBezTo>
                <a:cubicBezTo>
                  <a:pt x="72594" y="1339785"/>
                  <a:pt x="74974" y="1300513"/>
                  <a:pt x="74974" y="1300513"/>
                </a:cubicBezTo>
                <a:cubicBezTo>
                  <a:pt x="74974" y="1300513"/>
                  <a:pt x="60693" y="1294563"/>
                  <a:pt x="58313" y="1293373"/>
                </a:cubicBezTo>
                <a:cubicBezTo>
                  <a:pt x="55933" y="1292183"/>
                  <a:pt x="48793" y="1294563"/>
                  <a:pt x="44032" y="1295753"/>
                </a:cubicBezTo>
                <a:cubicBezTo>
                  <a:pt x="39272" y="1296943"/>
                  <a:pt x="36892" y="1292183"/>
                  <a:pt x="36892" y="1287423"/>
                </a:cubicBezTo>
                <a:cubicBezTo>
                  <a:pt x="36892" y="1282662"/>
                  <a:pt x="38082" y="1227920"/>
                  <a:pt x="39272" y="1217209"/>
                </a:cubicBezTo>
                <a:cubicBezTo>
                  <a:pt x="39272" y="1205309"/>
                  <a:pt x="40462" y="1208879"/>
                  <a:pt x="41652" y="1201739"/>
                </a:cubicBezTo>
                <a:cubicBezTo>
                  <a:pt x="44032" y="1194598"/>
                  <a:pt x="44032" y="1186268"/>
                  <a:pt x="44032" y="1171987"/>
                </a:cubicBezTo>
                <a:cubicBezTo>
                  <a:pt x="44032" y="1157707"/>
                  <a:pt x="51173" y="1149376"/>
                  <a:pt x="51173" y="1141046"/>
                </a:cubicBezTo>
                <a:cubicBezTo>
                  <a:pt x="51173" y="1132715"/>
                  <a:pt x="49983" y="1131525"/>
                  <a:pt x="51173" y="1123195"/>
                </a:cubicBezTo>
                <a:cubicBezTo>
                  <a:pt x="53553" y="1114865"/>
                  <a:pt x="64263" y="1073213"/>
                  <a:pt x="73784" y="1049412"/>
                </a:cubicBezTo>
                <a:cubicBezTo>
                  <a:pt x="83304" y="1024420"/>
                  <a:pt x="91635" y="1014900"/>
                  <a:pt x="92825" y="1010140"/>
                </a:cubicBezTo>
                <a:cubicBezTo>
                  <a:pt x="94015" y="1006570"/>
                  <a:pt x="94015" y="991099"/>
                  <a:pt x="102345" y="970868"/>
                </a:cubicBezTo>
                <a:cubicBezTo>
                  <a:pt x="111866" y="949447"/>
                  <a:pt x="117816" y="932786"/>
                  <a:pt x="121386" y="920886"/>
                </a:cubicBezTo>
                <a:cubicBezTo>
                  <a:pt x="124956" y="908985"/>
                  <a:pt x="133287" y="874474"/>
                  <a:pt x="145187" y="835202"/>
                </a:cubicBezTo>
                <a:cubicBezTo>
                  <a:pt x="157088" y="797120"/>
                  <a:pt x="179699" y="736427"/>
                  <a:pt x="190409" y="718576"/>
                </a:cubicBezTo>
                <a:cubicBezTo>
                  <a:pt x="202310" y="700726"/>
                  <a:pt x="211830" y="691205"/>
                  <a:pt x="211830" y="691205"/>
                </a:cubicBezTo>
                <a:cubicBezTo>
                  <a:pt x="211830" y="691205"/>
                  <a:pt x="215400" y="687635"/>
                  <a:pt x="222541" y="681685"/>
                </a:cubicBezTo>
                <a:cubicBezTo>
                  <a:pt x="229681" y="675734"/>
                  <a:pt x="235631" y="666214"/>
                  <a:pt x="249912" y="659074"/>
                </a:cubicBezTo>
                <a:cubicBezTo>
                  <a:pt x="264193" y="651933"/>
                  <a:pt x="277283" y="651933"/>
                  <a:pt x="284423" y="649553"/>
                </a:cubicBezTo>
                <a:cubicBezTo>
                  <a:pt x="291564" y="647173"/>
                  <a:pt x="299894" y="641223"/>
                  <a:pt x="310605" y="638843"/>
                </a:cubicBezTo>
                <a:cubicBezTo>
                  <a:pt x="322505" y="637653"/>
                  <a:pt x="337976" y="638843"/>
                  <a:pt x="347496" y="636463"/>
                </a:cubicBezTo>
                <a:cubicBezTo>
                  <a:pt x="358207" y="634083"/>
                  <a:pt x="367727" y="630512"/>
                  <a:pt x="367727" y="630512"/>
                </a:cubicBezTo>
                <a:cubicBezTo>
                  <a:pt x="367727" y="630512"/>
                  <a:pt x="377248" y="609091"/>
                  <a:pt x="382008" y="600761"/>
                </a:cubicBezTo>
                <a:cubicBezTo>
                  <a:pt x="386768" y="592431"/>
                  <a:pt x="390338" y="591241"/>
                  <a:pt x="395099" y="591241"/>
                </a:cubicBezTo>
                <a:cubicBezTo>
                  <a:pt x="399859" y="591241"/>
                  <a:pt x="454601" y="593621"/>
                  <a:pt x="454601" y="593621"/>
                </a:cubicBezTo>
                <a:lnTo>
                  <a:pt x="454601" y="574580"/>
                </a:lnTo>
                <a:lnTo>
                  <a:pt x="448651" y="580530"/>
                </a:lnTo>
                <a:lnTo>
                  <a:pt x="443891" y="568630"/>
                </a:lnTo>
                <a:cubicBezTo>
                  <a:pt x="440321" y="566249"/>
                  <a:pt x="431990" y="561489"/>
                  <a:pt x="427230" y="553159"/>
                </a:cubicBezTo>
                <a:cubicBezTo>
                  <a:pt x="421280" y="543638"/>
                  <a:pt x="414139" y="519837"/>
                  <a:pt x="414139" y="519837"/>
                </a:cubicBezTo>
                <a:cubicBezTo>
                  <a:pt x="414139" y="519837"/>
                  <a:pt x="399859" y="511507"/>
                  <a:pt x="385578" y="491276"/>
                </a:cubicBezTo>
                <a:cubicBezTo>
                  <a:pt x="370107" y="471045"/>
                  <a:pt x="366537" y="454384"/>
                  <a:pt x="362967" y="428203"/>
                </a:cubicBezTo>
                <a:cubicBezTo>
                  <a:pt x="359397" y="402022"/>
                  <a:pt x="366537" y="374651"/>
                  <a:pt x="368917" y="357990"/>
                </a:cubicBezTo>
                <a:cubicBezTo>
                  <a:pt x="372487" y="340139"/>
                  <a:pt x="368917" y="349659"/>
                  <a:pt x="368917" y="349659"/>
                </a:cubicBezTo>
                <a:cubicBezTo>
                  <a:pt x="368917" y="349659"/>
                  <a:pt x="365347" y="347279"/>
                  <a:pt x="373678" y="335379"/>
                </a:cubicBezTo>
                <a:cubicBezTo>
                  <a:pt x="382008" y="324668"/>
                  <a:pt x="390338" y="310388"/>
                  <a:pt x="415329" y="305627"/>
                </a:cubicBezTo>
                <a:cubicBezTo>
                  <a:pt x="440321" y="300867"/>
                  <a:pt x="453411" y="297297"/>
                  <a:pt x="460552" y="297297"/>
                </a:cubicBezTo>
                <a:cubicBezTo>
                  <a:pt x="467692" y="297297"/>
                  <a:pt x="471262" y="302057"/>
                  <a:pt x="471262" y="302057"/>
                </a:cubicBezTo>
                <a:cubicBezTo>
                  <a:pt x="471262" y="302057"/>
                  <a:pt x="478402" y="299677"/>
                  <a:pt x="480782" y="299677"/>
                </a:cubicBezTo>
                <a:cubicBezTo>
                  <a:pt x="483163" y="299677"/>
                  <a:pt x="485543" y="302057"/>
                  <a:pt x="485543" y="302057"/>
                </a:cubicBezTo>
                <a:cubicBezTo>
                  <a:pt x="485543" y="302057"/>
                  <a:pt x="503393" y="291347"/>
                  <a:pt x="520054" y="296107"/>
                </a:cubicBezTo>
                <a:cubicBezTo>
                  <a:pt x="536715" y="299677"/>
                  <a:pt x="541475" y="300867"/>
                  <a:pt x="543855" y="303247"/>
                </a:cubicBezTo>
                <a:cubicBezTo>
                  <a:pt x="547425" y="305627"/>
                  <a:pt x="562896" y="311578"/>
                  <a:pt x="566466" y="315148"/>
                </a:cubicBezTo>
                <a:cubicBezTo>
                  <a:pt x="570037" y="317528"/>
                  <a:pt x="568846" y="317528"/>
                  <a:pt x="572417" y="321098"/>
                </a:cubicBezTo>
                <a:cubicBezTo>
                  <a:pt x="575987" y="324668"/>
                  <a:pt x="606928" y="341329"/>
                  <a:pt x="621209" y="368700"/>
                </a:cubicBezTo>
                <a:cubicBezTo>
                  <a:pt x="635490" y="394881"/>
                  <a:pt x="636680" y="417493"/>
                  <a:pt x="635490" y="441294"/>
                </a:cubicBezTo>
                <a:cubicBezTo>
                  <a:pt x="634299" y="465095"/>
                  <a:pt x="634299" y="481756"/>
                  <a:pt x="631919" y="493656"/>
                </a:cubicBezTo>
                <a:cubicBezTo>
                  <a:pt x="629539" y="505557"/>
                  <a:pt x="618829" y="518647"/>
                  <a:pt x="618829" y="518647"/>
                </a:cubicBezTo>
                <a:cubicBezTo>
                  <a:pt x="618829" y="518647"/>
                  <a:pt x="615259" y="544828"/>
                  <a:pt x="611688" y="556729"/>
                </a:cubicBezTo>
                <a:cubicBezTo>
                  <a:pt x="608118" y="568630"/>
                  <a:pt x="600978" y="576960"/>
                  <a:pt x="600978" y="576960"/>
                </a:cubicBezTo>
                <a:lnTo>
                  <a:pt x="603358" y="562679"/>
                </a:lnTo>
                <a:cubicBezTo>
                  <a:pt x="603358" y="562679"/>
                  <a:pt x="599788" y="569820"/>
                  <a:pt x="599788" y="568630"/>
                </a:cubicBezTo>
                <a:cubicBezTo>
                  <a:pt x="599788" y="566249"/>
                  <a:pt x="599788" y="561489"/>
                  <a:pt x="599788" y="561489"/>
                </a:cubicBezTo>
                <a:lnTo>
                  <a:pt x="593838" y="572200"/>
                </a:lnTo>
                <a:lnTo>
                  <a:pt x="595028" y="562679"/>
                </a:lnTo>
                <a:cubicBezTo>
                  <a:pt x="595028" y="562679"/>
                  <a:pt x="591458" y="571010"/>
                  <a:pt x="586697" y="581720"/>
                </a:cubicBezTo>
                <a:cubicBezTo>
                  <a:pt x="583127" y="591241"/>
                  <a:pt x="575987" y="596001"/>
                  <a:pt x="575987" y="597191"/>
                </a:cubicBezTo>
                <a:cubicBezTo>
                  <a:pt x="575987" y="598381"/>
                  <a:pt x="578367" y="628132"/>
                  <a:pt x="578367" y="628132"/>
                </a:cubicBezTo>
                <a:lnTo>
                  <a:pt x="586697" y="634083"/>
                </a:lnTo>
                <a:cubicBezTo>
                  <a:pt x="586697" y="634083"/>
                  <a:pt x="592648" y="634083"/>
                  <a:pt x="599788" y="636463"/>
                </a:cubicBezTo>
                <a:cubicBezTo>
                  <a:pt x="606928" y="638843"/>
                  <a:pt x="606928" y="638843"/>
                  <a:pt x="606928" y="638843"/>
                </a:cubicBezTo>
                <a:cubicBezTo>
                  <a:pt x="606928" y="638843"/>
                  <a:pt x="614069" y="642413"/>
                  <a:pt x="616449" y="644793"/>
                </a:cubicBezTo>
                <a:cubicBezTo>
                  <a:pt x="620019" y="645983"/>
                  <a:pt x="635490" y="644793"/>
                  <a:pt x="639060" y="647173"/>
                </a:cubicBezTo>
                <a:cubicBezTo>
                  <a:pt x="642630" y="649553"/>
                  <a:pt x="641440" y="651933"/>
                  <a:pt x="647390" y="653123"/>
                </a:cubicBezTo>
                <a:cubicBezTo>
                  <a:pt x="653340" y="654313"/>
                  <a:pt x="691422" y="657884"/>
                  <a:pt x="705703" y="661454"/>
                </a:cubicBezTo>
                <a:cubicBezTo>
                  <a:pt x="718793" y="663834"/>
                  <a:pt x="725934" y="673354"/>
                  <a:pt x="734264" y="679305"/>
                </a:cubicBezTo>
                <a:cubicBezTo>
                  <a:pt x="743784" y="685255"/>
                  <a:pt x="781866" y="717386"/>
                  <a:pt x="781866" y="717386"/>
                </a:cubicBezTo>
                <a:cubicBezTo>
                  <a:pt x="781866" y="717386"/>
                  <a:pt x="797337" y="703106"/>
                  <a:pt x="812808" y="693585"/>
                </a:cubicBezTo>
                <a:cubicBezTo>
                  <a:pt x="827088" y="684065"/>
                  <a:pt x="838989" y="676924"/>
                  <a:pt x="838989" y="676924"/>
                </a:cubicBezTo>
                <a:lnTo>
                  <a:pt x="835419" y="632892"/>
                </a:lnTo>
                <a:cubicBezTo>
                  <a:pt x="835419" y="632892"/>
                  <a:pt x="823518" y="645983"/>
                  <a:pt x="821138" y="657884"/>
                </a:cubicBezTo>
                <a:cubicBezTo>
                  <a:pt x="818758" y="669784"/>
                  <a:pt x="817568" y="679305"/>
                  <a:pt x="817568" y="678115"/>
                </a:cubicBezTo>
                <a:cubicBezTo>
                  <a:pt x="817568" y="676924"/>
                  <a:pt x="818758" y="665024"/>
                  <a:pt x="821138" y="654313"/>
                </a:cubicBezTo>
                <a:cubicBezTo>
                  <a:pt x="823518" y="643603"/>
                  <a:pt x="830659" y="631702"/>
                  <a:pt x="830659" y="631702"/>
                </a:cubicBezTo>
                <a:cubicBezTo>
                  <a:pt x="830659" y="631702"/>
                  <a:pt x="831849" y="618612"/>
                  <a:pt x="830659" y="615042"/>
                </a:cubicBezTo>
                <a:cubicBezTo>
                  <a:pt x="829468" y="611471"/>
                  <a:pt x="827088" y="610281"/>
                  <a:pt x="827088" y="603141"/>
                </a:cubicBezTo>
                <a:cubicBezTo>
                  <a:pt x="827088" y="596001"/>
                  <a:pt x="833039" y="587670"/>
                  <a:pt x="833039" y="587670"/>
                </a:cubicBezTo>
                <a:cubicBezTo>
                  <a:pt x="833039" y="587670"/>
                  <a:pt x="829468" y="568630"/>
                  <a:pt x="838989" y="540068"/>
                </a:cubicBezTo>
                <a:cubicBezTo>
                  <a:pt x="849699" y="512697"/>
                  <a:pt x="869930" y="496036"/>
                  <a:pt x="897302" y="485326"/>
                </a:cubicBezTo>
                <a:cubicBezTo>
                  <a:pt x="924673" y="474615"/>
                  <a:pt x="934193" y="473425"/>
                  <a:pt x="934193" y="473425"/>
                </a:cubicBezTo>
                <a:cubicBezTo>
                  <a:pt x="934193" y="473425"/>
                  <a:pt x="961564" y="468665"/>
                  <a:pt x="987746" y="482946"/>
                </a:cubicBezTo>
                <a:cubicBezTo>
                  <a:pt x="1012737" y="498416"/>
                  <a:pt x="1034158" y="532928"/>
                  <a:pt x="1041298" y="561489"/>
                </a:cubicBezTo>
                <a:cubicBezTo>
                  <a:pt x="1048438" y="590050"/>
                  <a:pt x="1047248" y="619802"/>
                  <a:pt x="1047248" y="619802"/>
                </a:cubicBezTo>
                <a:cubicBezTo>
                  <a:pt x="1047248" y="619802"/>
                  <a:pt x="1055579" y="628132"/>
                  <a:pt x="1054389" y="638843"/>
                </a:cubicBezTo>
                <a:cubicBezTo>
                  <a:pt x="1053199" y="649553"/>
                  <a:pt x="1047248" y="662644"/>
                  <a:pt x="1042488" y="668594"/>
                </a:cubicBezTo>
                <a:cubicBezTo>
                  <a:pt x="1037728" y="674544"/>
                  <a:pt x="1034158" y="676924"/>
                  <a:pt x="1034158" y="676924"/>
                </a:cubicBezTo>
                <a:cubicBezTo>
                  <a:pt x="1034158" y="676924"/>
                  <a:pt x="1023447" y="704296"/>
                  <a:pt x="1023447" y="718576"/>
                </a:cubicBezTo>
                <a:cubicBezTo>
                  <a:pt x="1023447" y="732857"/>
                  <a:pt x="1043678" y="735237"/>
                  <a:pt x="1043678" y="735237"/>
                </a:cubicBezTo>
                <a:cubicBezTo>
                  <a:pt x="1043678" y="735237"/>
                  <a:pt x="1018687" y="737617"/>
                  <a:pt x="1019877" y="716196"/>
                </a:cubicBezTo>
                <a:cubicBezTo>
                  <a:pt x="1021067" y="694775"/>
                  <a:pt x="1028208" y="679305"/>
                  <a:pt x="1028208" y="679305"/>
                </a:cubicBezTo>
                <a:lnTo>
                  <a:pt x="1018687" y="680495"/>
                </a:lnTo>
                <a:cubicBezTo>
                  <a:pt x="1018687" y="680495"/>
                  <a:pt x="1011547" y="686445"/>
                  <a:pt x="1009167" y="690015"/>
                </a:cubicBezTo>
                <a:cubicBezTo>
                  <a:pt x="1006787" y="693585"/>
                  <a:pt x="999646" y="697155"/>
                  <a:pt x="999646" y="697155"/>
                </a:cubicBezTo>
                <a:lnTo>
                  <a:pt x="987746" y="723337"/>
                </a:lnTo>
                <a:cubicBezTo>
                  <a:pt x="987746" y="723337"/>
                  <a:pt x="985366" y="753088"/>
                  <a:pt x="993696" y="770939"/>
                </a:cubicBezTo>
                <a:cubicBezTo>
                  <a:pt x="1003216" y="788790"/>
                  <a:pt x="1025827" y="798310"/>
                  <a:pt x="1025827" y="798310"/>
                </a:cubicBezTo>
                <a:lnTo>
                  <a:pt x="1050819" y="804260"/>
                </a:lnTo>
                <a:cubicBezTo>
                  <a:pt x="1050819" y="804260"/>
                  <a:pt x="1079380" y="786410"/>
                  <a:pt x="1091280" y="779269"/>
                </a:cubicBezTo>
                <a:cubicBezTo>
                  <a:pt x="1103181" y="772129"/>
                  <a:pt x="1109131" y="768559"/>
                  <a:pt x="1121032" y="773319"/>
                </a:cubicBezTo>
                <a:cubicBezTo>
                  <a:pt x="1132932" y="778079"/>
                  <a:pt x="1143643" y="784029"/>
                  <a:pt x="1143643" y="784029"/>
                </a:cubicBezTo>
                <a:cubicBezTo>
                  <a:pt x="1143643" y="784029"/>
                  <a:pt x="1162684" y="760228"/>
                  <a:pt x="1168634" y="753088"/>
                </a:cubicBezTo>
                <a:cubicBezTo>
                  <a:pt x="1173394" y="745948"/>
                  <a:pt x="1178154" y="725717"/>
                  <a:pt x="1182915" y="717386"/>
                </a:cubicBezTo>
                <a:cubicBezTo>
                  <a:pt x="1186485" y="710246"/>
                  <a:pt x="1204336" y="692395"/>
                  <a:pt x="1209096" y="686445"/>
                </a:cubicBezTo>
                <a:cubicBezTo>
                  <a:pt x="1213856" y="679305"/>
                  <a:pt x="1216236" y="670974"/>
                  <a:pt x="1219806" y="663834"/>
                </a:cubicBezTo>
                <a:cubicBezTo>
                  <a:pt x="1223377" y="656694"/>
                  <a:pt x="1226947" y="653123"/>
                  <a:pt x="1236467" y="650743"/>
                </a:cubicBezTo>
                <a:cubicBezTo>
                  <a:pt x="1245987" y="648363"/>
                  <a:pt x="1266218" y="643603"/>
                  <a:pt x="1266218" y="643603"/>
                </a:cubicBezTo>
                <a:cubicBezTo>
                  <a:pt x="1266218" y="643603"/>
                  <a:pt x="1269789" y="640033"/>
                  <a:pt x="1272169" y="640033"/>
                </a:cubicBezTo>
                <a:cubicBezTo>
                  <a:pt x="1273359" y="638843"/>
                  <a:pt x="1276929" y="641223"/>
                  <a:pt x="1278119" y="640033"/>
                </a:cubicBezTo>
                <a:cubicBezTo>
                  <a:pt x="1279309" y="638843"/>
                  <a:pt x="1278119" y="632892"/>
                  <a:pt x="1284069" y="631702"/>
                </a:cubicBezTo>
                <a:cubicBezTo>
                  <a:pt x="1290020" y="630512"/>
                  <a:pt x="1292400" y="631702"/>
                  <a:pt x="1293590" y="632892"/>
                </a:cubicBezTo>
                <a:cubicBezTo>
                  <a:pt x="1294780" y="634083"/>
                  <a:pt x="1299540" y="628132"/>
                  <a:pt x="1304300" y="628132"/>
                </a:cubicBezTo>
                <a:cubicBezTo>
                  <a:pt x="1309060" y="628132"/>
                  <a:pt x="1313821" y="631702"/>
                  <a:pt x="1313821" y="631702"/>
                </a:cubicBezTo>
                <a:cubicBezTo>
                  <a:pt x="1313821" y="631702"/>
                  <a:pt x="1318581" y="631702"/>
                  <a:pt x="1320961" y="624562"/>
                </a:cubicBezTo>
                <a:cubicBezTo>
                  <a:pt x="1323341" y="617422"/>
                  <a:pt x="1320961" y="604331"/>
                  <a:pt x="1326911" y="592431"/>
                </a:cubicBezTo>
                <a:cubicBezTo>
                  <a:pt x="1332861" y="580530"/>
                  <a:pt x="1347142" y="579340"/>
                  <a:pt x="1347142" y="579340"/>
                </a:cubicBezTo>
                <a:cubicBezTo>
                  <a:pt x="1347142" y="579340"/>
                  <a:pt x="1353092" y="573390"/>
                  <a:pt x="1360233" y="572200"/>
                </a:cubicBezTo>
                <a:cubicBezTo>
                  <a:pt x="1367373" y="571010"/>
                  <a:pt x="1381654" y="571010"/>
                  <a:pt x="1381654" y="571010"/>
                </a:cubicBezTo>
                <a:lnTo>
                  <a:pt x="1388794" y="513887"/>
                </a:lnTo>
                <a:cubicBezTo>
                  <a:pt x="1388794" y="513887"/>
                  <a:pt x="1380464" y="516267"/>
                  <a:pt x="1381654" y="506747"/>
                </a:cubicBezTo>
                <a:cubicBezTo>
                  <a:pt x="1382844" y="497226"/>
                  <a:pt x="1384034" y="465095"/>
                  <a:pt x="1384034" y="465095"/>
                </a:cubicBezTo>
                <a:cubicBezTo>
                  <a:pt x="1384034" y="465095"/>
                  <a:pt x="1380464" y="462715"/>
                  <a:pt x="1380464" y="459144"/>
                </a:cubicBezTo>
                <a:cubicBezTo>
                  <a:pt x="1380464" y="455574"/>
                  <a:pt x="1381654" y="447244"/>
                  <a:pt x="1381654" y="447244"/>
                </a:cubicBezTo>
                <a:cubicBezTo>
                  <a:pt x="1381654" y="447244"/>
                  <a:pt x="1375703" y="450814"/>
                  <a:pt x="1374513" y="435343"/>
                </a:cubicBezTo>
                <a:cubicBezTo>
                  <a:pt x="1373323" y="418683"/>
                  <a:pt x="1373323" y="415112"/>
                  <a:pt x="1375703" y="404402"/>
                </a:cubicBezTo>
                <a:cubicBezTo>
                  <a:pt x="1376893" y="393691"/>
                  <a:pt x="1384034" y="385361"/>
                  <a:pt x="1384034" y="385361"/>
                </a:cubicBezTo>
                <a:cubicBezTo>
                  <a:pt x="1384034" y="385361"/>
                  <a:pt x="1380464" y="366320"/>
                  <a:pt x="1391174" y="337759"/>
                </a:cubicBezTo>
                <a:cubicBezTo>
                  <a:pt x="1401885" y="309198"/>
                  <a:pt x="1413785" y="285396"/>
                  <a:pt x="1436396" y="277066"/>
                </a:cubicBezTo>
                <a:cubicBezTo>
                  <a:pt x="1459007" y="269926"/>
                  <a:pt x="1469718" y="272306"/>
                  <a:pt x="1470908" y="272306"/>
                </a:cubicBezTo>
                <a:cubicBezTo>
                  <a:pt x="1472098" y="272306"/>
                  <a:pt x="1478048" y="272306"/>
                  <a:pt x="1481618" y="272306"/>
                </a:cubicBezTo>
                <a:cubicBezTo>
                  <a:pt x="1485188" y="272306"/>
                  <a:pt x="1486379" y="273496"/>
                  <a:pt x="1487569" y="273496"/>
                </a:cubicBezTo>
                <a:cubicBezTo>
                  <a:pt x="1488759" y="273496"/>
                  <a:pt x="1489950" y="269926"/>
                  <a:pt x="1494710" y="269926"/>
                </a:cubicBezTo>
                <a:cubicBezTo>
                  <a:pt x="1499470" y="269926"/>
                  <a:pt x="1505420" y="273496"/>
                  <a:pt x="1505420" y="273496"/>
                </a:cubicBezTo>
                <a:cubicBezTo>
                  <a:pt x="1505420" y="273496"/>
                  <a:pt x="1520891" y="271116"/>
                  <a:pt x="1538742" y="274686"/>
                </a:cubicBezTo>
                <a:cubicBezTo>
                  <a:pt x="1557783" y="278256"/>
                  <a:pt x="1597055" y="300867"/>
                  <a:pt x="1610145" y="330619"/>
                </a:cubicBezTo>
                <a:cubicBezTo>
                  <a:pt x="1623236" y="360370"/>
                  <a:pt x="1620856" y="388931"/>
                  <a:pt x="1614905" y="406782"/>
                </a:cubicBezTo>
                <a:cubicBezTo>
                  <a:pt x="1608955" y="425823"/>
                  <a:pt x="1594674" y="443674"/>
                  <a:pt x="1589914" y="453194"/>
                </a:cubicBezTo>
                <a:cubicBezTo>
                  <a:pt x="1585154" y="462715"/>
                  <a:pt x="1579204" y="465095"/>
                  <a:pt x="1575634" y="468665"/>
                </a:cubicBezTo>
                <a:cubicBezTo>
                  <a:pt x="1572064" y="472235"/>
                  <a:pt x="1568493" y="474615"/>
                  <a:pt x="1567303" y="478185"/>
                </a:cubicBezTo>
                <a:cubicBezTo>
                  <a:pt x="1564923" y="481756"/>
                  <a:pt x="1563733" y="482946"/>
                  <a:pt x="1562543" y="487706"/>
                </a:cubicBezTo>
                <a:cubicBezTo>
                  <a:pt x="1561353" y="491276"/>
                  <a:pt x="1557783" y="494846"/>
                  <a:pt x="1557783" y="494846"/>
                </a:cubicBezTo>
                <a:cubicBezTo>
                  <a:pt x="1557783" y="494846"/>
                  <a:pt x="1542312" y="522217"/>
                  <a:pt x="1532792" y="534118"/>
                </a:cubicBezTo>
                <a:cubicBezTo>
                  <a:pt x="1523271" y="546018"/>
                  <a:pt x="1501850" y="559109"/>
                  <a:pt x="1501850" y="559109"/>
                </a:cubicBezTo>
                <a:lnTo>
                  <a:pt x="1493520" y="593621"/>
                </a:lnTo>
                <a:cubicBezTo>
                  <a:pt x="1493520" y="593621"/>
                  <a:pt x="1523271" y="599571"/>
                  <a:pt x="1539932" y="611471"/>
                </a:cubicBezTo>
                <a:cubicBezTo>
                  <a:pt x="1556593" y="623372"/>
                  <a:pt x="1573253" y="637653"/>
                  <a:pt x="1573253" y="637653"/>
                </a:cubicBezTo>
                <a:cubicBezTo>
                  <a:pt x="1573253" y="637653"/>
                  <a:pt x="1610145" y="638843"/>
                  <a:pt x="1630376" y="648363"/>
                </a:cubicBezTo>
                <a:cubicBezTo>
                  <a:pt x="1651797" y="657884"/>
                  <a:pt x="1681548" y="678115"/>
                  <a:pt x="1683929" y="682875"/>
                </a:cubicBezTo>
                <a:cubicBezTo>
                  <a:pt x="1686309" y="688825"/>
                  <a:pt x="1681548" y="697155"/>
                  <a:pt x="1681548" y="699536"/>
                </a:cubicBezTo>
                <a:cubicBezTo>
                  <a:pt x="1681548" y="701916"/>
                  <a:pt x="1685119" y="709056"/>
                  <a:pt x="1687499" y="711436"/>
                </a:cubicBezTo>
                <a:cubicBezTo>
                  <a:pt x="1691069" y="713816"/>
                  <a:pt x="1695829" y="720957"/>
                  <a:pt x="1695829" y="720957"/>
                </a:cubicBezTo>
                <a:cubicBezTo>
                  <a:pt x="1695829" y="720957"/>
                  <a:pt x="1707730" y="715006"/>
                  <a:pt x="1722010" y="713816"/>
                </a:cubicBezTo>
                <a:cubicBezTo>
                  <a:pt x="1736291" y="712626"/>
                  <a:pt x="1738671" y="711436"/>
                  <a:pt x="1738671" y="711436"/>
                </a:cubicBezTo>
                <a:cubicBezTo>
                  <a:pt x="1738671" y="711436"/>
                  <a:pt x="1737481" y="665024"/>
                  <a:pt x="1749382" y="611471"/>
                </a:cubicBezTo>
                <a:cubicBezTo>
                  <a:pt x="1755332" y="584100"/>
                  <a:pt x="1762472" y="561489"/>
                  <a:pt x="1770803" y="547209"/>
                </a:cubicBezTo>
                <a:cubicBezTo>
                  <a:pt x="1779133" y="532928"/>
                  <a:pt x="1787463" y="528168"/>
                  <a:pt x="1787463" y="528168"/>
                </a:cubicBezTo>
                <a:cubicBezTo>
                  <a:pt x="1787463" y="528168"/>
                  <a:pt x="1783893" y="523407"/>
                  <a:pt x="1791033" y="517457"/>
                </a:cubicBezTo>
                <a:cubicBezTo>
                  <a:pt x="1798174" y="511507"/>
                  <a:pt x="1801744" y="510317"/>
                  <a:pt x="1804124" y="509127"/>
                </a:cubicBezTo>
                <a:cubicBezTo>
                  <a:pt x="1806504" y="507937"/>
                  <a:pt x="1812454" y="500796"/>
                  <a:pt x="1817215" y="498416"/>
                </a:cubicBezTo>
                <a:cubicBezTo>
                  <a:pt x="1821975" y="496036"/>
                  <a:pt x="1825545" y="499606"/>
                  <a:pt x="1825545" y="499606"/>
                </a:cubicBezTo>
                <a:cubicBezTo>
                  <a:pt x="1825545" y="499606"/>
                  <a:pt x="1829115" y="493656"/>
                  <a:pt x="1842206" y="492466"/>
                </a:cubicBezTo>
                <a:cubicBezTo>
                  <a:pt x="1855296" y="492466"/>
                  <a:pt x="1862437" y="497226"/>
                  <a:pt x="1864817" y="498416"/>
                </a:cubicBezTo>
                <a:cubicBezTo>
                  <a:pt x="1867197" y="498416"/>
                  <a:pt x="1892188" y="492466"/>
                  <a:pt x="1905279" y="497226"/>
                </a:cubicBezTo>
                <a:cubicBezTo>
                  <a:pt x="1918369" y="500796"/>
                  <a:pt x="1920749" y="507937"/>
                  <a:pt x="1921939" y="509127"/>
                </a:cubicBezTo>
                <a:cubicBezTo>
                  <a:pt x="1923130" y="511507"/>
                  <a:pt x="1942170" y="519837"/>
                  <a:pt x="1943360" y="523407"/>
                </a:cubicBezTo>
                <a:cubicBezTo>
                  <a:pt x="1944550" y="526978"/>
                  <a:pt x="1942170" y="537688"/>
                  <a:pt x="1942170" y="537688"/>
                </a:cubicBezTo>
                <a:cubicBezTo>
                  <a:pt x="1942170" y="537688"/>
                  <a:pt x="1956451" y="543638"/>
                  <a:pt x="1969542" y="579340"/>
                </a:cubicBezTo>
                <a:cubicBezTo>
                  <a:pt x="1982632" y="615042"/>
                  <a:pt x="1987392" y="623372"/>
                  <a:pt x="1989773" y="645983"/>
                </a:cubicBezTo>
                <a:cubicBezTo>
                  <a:pt x="1992153" y="668594"/>
                  <a:pt x="1987392" y="688825"/>
                  <a:pt x="1987392" y="688825"/>
                </a:cubicBezTo>
                <a:cubicBezTo>
                  <a:pt x="1987392" y="688825"/>
                  <a:pt x="1989773" y="667404"/>
                  <a:pt x="1988583" y="659074"/>
                </a:cubicBezTo>
                <a:cubicBezTo>
                  <a:pt x="1987392" y="650743"/>
                  <a:pt x="1986202" y="641223"/>
                  <a:pt x="1986202" y="641223"/>
                </a:cubicBezTo>
                <a:cubicBezTo>
                  <a:pt x="1986202" y="641223"/>
                  <a:pt x="1982632" y="698345"/>
                  <a:pt x="1985012" y="711436"/>
                </a:cubicBezTo>
                <a:cubicBezTo>
                  <a:pt x="1988583" y="724527"/>
                  <a:pt x="1998103" y="747138"/>
                  <a:pt x="2008813" y="766179"/>
                </a:cubicBezTo>
                <a:cubicBezTo>
                  <a:pt x="2018334" y="785219"/>
                  <a:pt x="2023094" y="800690"/>
                  <a:pt x="2023094" y="799500"/>
                </a:cubicBezTo>
                <a:cubicBezTo>
                  <a:pt x="2023094" y="798310"/>
                  <a:pt x="2069506" y="732857"/>
                  <a:pt x="2087357" y="713816"/>
                </a:cubicBezTo>
                <a:cubicBezTo>
                  <a:pt x="2105208" y="694775"/>
                  <a:pt x="2115918" y="688825"/>
                  <a:pt x="2130199" y="682875"/>
                </a:cubicBezTo>
                <a:cubicBezTo>
                  <a:pt x="2145670" y="676924"/>
                  <a:pt x="2189702" y="666214"/>
                  <a:pt x="2202792" y="661454"/>
                </a:cubicBezTo>
                <a:cubicBezTo>
                  <a:pt x="2217073" y="656694"/>
                  <a:pt x="2227783" y="649553"/>
                  <a:pt x="2227783" y="649553"/>
                </a:cubicBezTo>
                <a:cubicBezTo>
                  <a:pt x="2227783" y="649553"/>
                  <a:pt x="2228974" y="640033"/>
                  <a:pt x="2226594" y="630512"/>
                </a:cubicBezTo>
                <a:cubicBezTo>
                  <a:pt x="2224213" y="620992"/>
                  <a:pt x="2220643" y="615042"/>
                  <a:pt x="2220643" y="615042"/>
                </a:cubicBezTo>
                <a:cubicBezTo>
                  <a:pt x="2220643" y="615042"/>
                  <a:pt x="2193272" y="601951"/>
                  <a:pt x="2181371" y="590050"/>
                </a:cubicBezTo>
                <a:cubicBezTo>
                  <a:pt x="2169471" y="578150"/>
                  <a:pt x="2164711" y="572200"/>
                  <a:pt x="2164711" y="572200"/>
                </a:cubicBezTo>
                <a:cubicBezTo>
                  <a:pt x="2164711" y="572200"/>
                  <a:pt x="2157570" y="574580"/>
                  <a:pt x="2149240" y="571010"/>
                </a:cubicBezTo>
                <a:cubicBezTo>
                  <a:pt x="2140909" y="567439"/>
                  <a:pt x="2134959" y="557919"/>
                  <a:pt x="2134959" y="557919"/>
                </a:cubicBezTo>
                <a:lnTo>
                  <a:pt x="2139720" y="573390"/>
                </a:lnTo>
                <a:cubicBezTo>
                  <a:pt x="2139720" y="573390"/>
                  <a:pt x="2119489" y="535308"/>
                  <a:pt x="2119489" y="536498"/>
                </a:cubicBezTo>
                <a:cubicBezTo>
                  <a:pt x="2119489" y="537688"/>
                  <a:pt x="2120679" y="547209"/>
                  <a:pt x="2120679" y="547209"/>
                </a:cubicBezTo>
                <a:lnTo>
                  <a:pt x="2113538" y="531738"/>
                </a:lnTo>
                <a:lnTo>
                  <a:pt x="2114728" y="542448"/>
                </a:lnTo>
                <a:cubicBezTo>
                  <a:pt x="2114728" y="542448"/>
                  <a:pt x="2109968" y="529358"/>
                  <a:pt x="2099258" y="507937"/>
                </a:cubicBezTo>
                <a:cubicBezTo>
                  <a:pt x="2088547" y="486516"/>
                  <a:pt x="2079027" y="446054"/>
                  <a:pt x="2079027" y="446054"/>
                </a:cubicBezTo>
                <a:cubicBezTo>
                  <a:pt x="2079027" y="446054"/>
                  <a:pt x="2079027" y="453194"/>
                  <a:pt x="2080217" y="465095"/>
                </a:cubicBezTo>
                <a:cubicBezTo>
                  <a:pt x="2081407" y="475805"/>
                  <a:pt x="2083787" y="480565"/>
                  <a:pt x="2083787" y="481756"/>
                </a:cubicBezTo>
                <a:cubicBezTo>
                  <a:pt x="2082597" y="479375"/>
                  <a:pt x="2075456" y="465095"/>
                  <a:pt x="2076647" y="450814"/>
                </a:cubicBezTo>
                <a:cubicBezTo>
                  <a:pt x="2077837" y="435343"/>
                  <a:pt x="2087357" y="416303"/>
                  <a:pt x="2087357" y="416303"/>
                </a:cubicBezTo>
                <a:cubicBezTo>
                  <a:pt x="2087357" y="416303"/>
                  <a:pt x="2082597" y="412732"/>
                  <a:pt x="2084977" y="407972"/>
                </a:cubicBezTo>
                <a:cubicBezTo>
                  <a:pt x="2087357" y="403212"/>
                  <a:pt x="2090927" y="400832"/>
                  <a:pt x="2090927" y="400832"/>
                </a:cubicBezTo>
                <a:lnTo>
                  <a:pt x="2094497" y="394881"/>
                </a:lnTo>
                <a:cubicBezTo>
                  <a:pt x="2094497" y="394881"/>
                  <a:pt x="2086167" y="388931"/>
                  <a:pt x="2088547" y="373461"/>
                </a:cubicBezTo>
                <a:cubicBezTo>
                  <a:pt x="2090927" y="357990"/>
                  <a:pt x="2100448" y="355610"/>
                  <a:pt x="2100448" y="355610"/>
                </a:cubicBezTo>
                <a:cubicBezTo>
                  <a:pt x="2100448" y="355610"/>
                  <a:pt x="2102828" y="350849"/>
                  <a:pt x="2109968" y="346089"/>
                </a:cubicBezTo>
                <a:cubicBezTo>
                  <a:pt x="2117108" y="341329"/>
                  <a:pt x="2120679" y="340139"/>
                  <a:pt x="2123059" y="337759"/>
                </a:cubicBezTo>
                <a:cubicBezTo>
                  <a:pt x="2125439" y="335379"/>
                  <a:pt x="2129009" y="332999"/>
                  <a:pt x="2131389" y="331809"/>
                </a:cubicBezTo>
                <a:cubicBezTo>
                  <a:pt x="2133769" y="330619"/>
                  <a:pt x="2142100" y="321098"/>
                  <a:pt x="2146860" y="317528"/>
                </a:cubicBezTo>
                <a:cubicBezTo>
                  <a:pt x="2152810" y="313958"/>
                  <a:pt x="2169471" y="322288"/>
                  <a:pt x="2169471" y="322288"/>
                </a:cubicBezTo>
                <a:cubicBezTo>
                  <a:pt x="2169471" y="322288"/>
                  <a:pt x="2169471" y="309198"/>
                  <a:pt x="2183752" y="305627"/>
                </a:cubicBezTo>
                <a:cubicBezTo>
                  <a:pt x="2190892" y="303842"/>
                  <a:pt x="2198627" y="302652"/>
                  <a:pt x="2205321" y="302206"/>
                </a:cubicBezTo>
                <a:lnTo>
                  <a:pt x="2213111" y="302735"/>
                </a:lnTo>
                <a:lnTo>
                  <a:pt x="2208445" y="304735"/>
                </a:lnTo>
                <a:cubicBezTo>
                  <a:pt x="2209040" y="306818"/>
                  <a:pt x="2211123" y="309198"/>
                  <a:pt x="2211123" y="309198"/>
                </a:cubicBezTo>
                <a:lnTo>
                  <a:pt x="2227783" y="312768"/>
                </a:lnTo>
                <a:cubicBezTo>
                  <a:pt x="2227783" y="312768"/>
                  <a:pt x="2227486" y="310685"/>
                  <a:pt x="2225701" y="308305"/>
                </a:cubicBezTo>
                <a:lnTo>
                  <a:pt x="2216265" y="302950"/>
                </a:lnTo>
                <a:lnTo>
                  <a:pt x="2220643" y="303247"/>
                </a:lnTo>
                <a:cubicBezTo>
                  <a:pt x="2226594" y="304437"/>
                  <a:pt x="2240874" y="312768"/>
                  <a:pt x="2242064" y="313958"/>
                </a:cubicBezTo>
                <a:cubicBezTo>
                  <a:pt x="2243254" y="316338"/>
                  <a:pt x="2273006" y="324668"/>
                  <a:pt x="2292047" y="346089"/>
                </a:cubicBezTo>
                <a:cubicBezTo>
                  <a:pt x="2311087" y="366320"/>
                  <a:pt x="2322988" y="378221"/>
                  <a:pt x="2322988" y="378221"/>
                </a:cubicBezTo>
                <a:lnTo>
                  <a:pt x="2312277" y="371080"/>
                </a:lnTo>
                <a:cubicBezTo>
                  <a:pt x="2312277" y="371080"/>
                  <a:pt x="2315848" y="373461"/>
                  <a:pt x="2320608" y="380601"/>
                </a:cubicBezTo>
                <a:cubicBezTo>
                  <a:pt x="2325368" y="386551"/>
                  <a:pt x="2330128" y="393691"/>
                  <a:pt x="2330128" y="393691"/>
                </a:cubicBezTo>
                <a:cubicBezTo>
                  <a:pt x="2330128" y="393691"/>
                  <a:pt x="2326558" y="388931"/>
                  <a:pt x="2320608" y="382981"/>
                </a:cubicBezTo>
                <a:cubicBezTo>
                  <a:pt x="2314657" y="377031"/>
                  <a:pt x="2311087" y="372270"/>
                  <a:pt x="2311087" y="374651"/>
                </a:cubicBezTo>
                <a:cubicBezTo>
                  <a:pt x="2311087" y="377031"/>
                  <a:pt x="2309897" y="382981"/>
                  <a:pt x="2313467" y="390121"/>
                </a:cubicBezTo>
                <a:cubicBezTo>
                  <a:pt x="2317038" y="397262"/>
                  <a:pt x="2332508" y="415112"/>
                  <a:pt x="2332508" y="415112"/>
                </a:cubicBezTo>
                <a:cubicBezTo>
                  <a:pt x="2332508" y="415112"/>
                  <a:pt x="2326558" y="411542"/>
                  <a:pt x="2326558" y="412732"/>
                </a:cubicBezTo>
                <a:cubicBezTo>
                  <a:pt x="2326558" y="413922"/>
                  <a:pt x="2332508" y="425823"/>
                  <a:pt x="2332508" y="425823"/>
                </a:cubicBezTo>
                <a:cubicBezTo>
                  <a:pt x="2332508" y="425823"/>
                  <a:pt x="2326558" y="417493"/>
                  <a:pt x="2326558" y="419873"/>
                </a:cubicBezTo>
                <a:cubicBezTo>
                  <a:pt x="2326558" y="422253"/>
                  <a:pt x="2324178" y="419873"/>
                  <a:pt x="2327748" y="430583"/>
                </a:cubicBezTo>
                <a:cubicBezTo>
                  <a:pt x="2331318" y="441294"/>
                  <a:pt x="2334888" y="443674"/>
                  <a:pt x="2334888" y="443674"/>
                </a:cubicBezTo>
                <a:lnTo>
                  <a:pt x="2330128" y="443674"/>
                </a:lnTo>
                <a:lnTo>
                  <a:pt x="2338459" y="465095"/>
                </a:lnTo>
                <a:lnTo>
                  <a:pt x="2333698" y="463905"/>
                </a:lnTo>
                <a:cubicBezTo>
                  <a:pt x="2333698" y="463905"/>
                  <a:pt x="2331318" y="472235"/>
                  <a:pt x="2334888" y="481756"/>
                </a:cubicBezTo>
                <a:cubicBezTo>
                  <a:pt x="2338459" y="490086"/>
                  <a:pt x="2346789" y="505557"/>
                  <a:pt x="2346789" y="505557"/>
                </a:cubicBezTo>
                <a:cubicBezTo>
                  <a:pt x="2346789" y="505557"/>
                  <a:pt x="2333698" y="488896"/>
                  <a:pt x="2333698" y="490086"/>
                </a:cubicBezTo>
                <a:cubicBezTo>
                  <a:pt x="2333698" y="491276"/>
                  <a:pt x="2330128" y="490086"/>
                  <a:pt x="2334888" y="501986"/>
                </a:cubicBezTo>
                <a:cubicBezTo>
                  <a:pt x="2339649" y="513887"/>
                  <a:pt x="2349169" y="518647"/>
                  <a:pt x="2349169" y="518647"/>
                </a:cubicBezTo>
                <a:lnTo>
                  <a:pt x="2338459" y="516267"/>
                </a:lnTo>
                <a:lnTo>
                  <a:pt x="2345599" y="522217"/>
                </a:lnTo>
                <a:lnTo>
                  <a:pt x="2338459" y="522217"/>
                </a:lnTo>
                <a:lnTo>
                  <a:pt x="2347979" y="541258"/>
                </a:lnTo>
                <a:cubicBezTo>
                  <a:pt x="2347979" y="541258"/>
                  <a:pt x="2340839" y="532928"/>
                  <a:pt x="2338459" y="529358"/>
                </a:cubicBezTo>
                <a:cubicBezTo>
                  <a:pt x="2334888" y="525788"/>
                  <a:pt x="2332508" y="525788"/>
                  <a:pt x="2332508" y="525788"/>
                </a:cubicBezTo>
                <a:lnTo>
                  <a:pt x="2337268" y="536498"/>
                </a:lnTo>
                <a:cubicBezTo>
                  <a:pt x="2337268" y="536498"/>
                  <a:pt x="2326558" y="529358"/>
                  <a:pt x="2327748" y="530548"/>
                </a:cubicBezTo>
                <a:cubicBezTo>
                  <a:pt x="2328938" y="531738"/>
                  <a:pt x="2340839" y="547209"/>
                  <a:pt x="2340839" y="547209"/>
                </a:cubicBezTo>
                <a:cubicBezTo>
                  <a:pt x="2340839" y="547209"/>
                  <a:pt x="2334888" y="540068"/>
                  <a:pt x="2330128" y="536498"/>
                </a:cubicBezTo>
                <a:cubicBezTo>
                  <a:pt x="2325368" y="532928"/>
                  <a:pt x="2322988" y="531738"/>
                  <a:pt x="2322988" y="531738"/>
                </a:cubicBezTo>
                <a:cubicBezTo>
                  <a:pt x="2322988" y="531738"/>
                  <a:pt x="2321798" y="532928"/>
                  <a:pt x="2324178" y="541258"/>
                </a:cubicBezTo>
                <a:cubicBezTo>
                  <a:pt x="2326558" y="549589"/>
                  <a:pt x="2328938" y="551969"/>
                  <a:pt x="2328938" y="551969"/>
                </a:cubicBezTo>
                <a:lnTo>
                  <a:pt x="2320608" y="541258"/>
                </a:lnTo>
                <a:cubicBezTo>
                  <a:pt x="2320608" y="541258"/>
                  <a:pt x="2336079" y="581720"/>
                  <a:pt x="2344409" y="597191"/>
                </a:cubicBezTo>
                <a:cubicBezTo>
                  <a:pt x="2352739" y="613852"/>
                  <a:pt x="2369400" y="619802"/>
                  <a:pt x="2369400" y="619802"/>
                </a:cubicBezTo>
                <a:cubicBezTo>
                  <a:pt x="2369400" y="619802"/>
                  <a:pt x="2395581" y="624562"/>
                  <a:pt x="2408672" y="625752"/>
                </a:cubicBezTo>
                <a:cubicBezTo>
                  <a:pt x="2421762" y="626942"/>
                  <a:pt x="2444373" y="630512"/>
                  <a:pt x="2453894" y="631702"/>
                </a:cubicBezTo>
                <a:cubicBezTo>
                  <a:pt x="2462224" y="632892"/>
                  <a:pt x="2480075" y="628132"/>
                  <a:pt x="2486025" y="629322"/>
                </a:cubicBezTo>
                <a:cubicBezTo>
                  <a:pt x="2491976" y="630512"/>
                  <a:pt x="2509826" y="626942"/>
                  <a:pt x="2516967" y="626942"/>
                </a:cubicBezTo>
                <a:cubicBezTo>
                  <a:pt x="2524107" y="626942"/>
                  <a:pt x="2536008" y="634083"/>
                  <a:pt x="2544338" y="640033"/>
                </a:cubicBezTo>
                <a:cubicBezTo>
                  <a:pt x="2552668" y="647173"/>
                  <a:pt x="2559809" y="648363"/>
                  <a:pt x="2559809" y="648363"/>
                </a:cubicBezTo>
                <a:lnTo>
                  <a:pt x="2571709" y="647173"/>
                </a:lnTo>
                <a:cubicBezTo>
                  <a:pt x="2571709" y="647173"/>
                  <a:pt x="2556239" y="635273"/>
                  <a:pt x="2564569" y="606711"/>
                </a:cubicBezTo>
                <a:cubicBezTo>
                  <a:pt x="2572899" y="578150"/>
                  <a:pt x="2588370" y="542448"/>
                  <a:pt x="2593130" y="522217"/>
                </a:cubicBezTo>
                <a:cubicBezTo>
                  <a:pt x="2597890" y="500796"/>
                  <a:pt x="2599080" y="485326"/>
                  <a:pt x="2599080" y="482946"/>
                </a:cubicBezTo>
                <a:cubicBezTo>
                  <a:pt x="2599080" y="480565"/>
                  <a:pt x="2599080" y="429393"/>
                  <a:pt x="2603841" y="410352"/>
                </a:cubicBezTo>
                <a:cubicBezTo>
                  <a:pt x="2608601" y="391311"/>
                  <a:pt x="2614551" y="373461"/>
                  <a:pt x="2630022" y="363940"/>
                </a:cubicBezTo>
                <a:cubicBezTo>
                  <a:pt x="2645493" y="354420"/>
                  <a:pt x="2659773" y="350849"/>
                  <a:pt x="2659773" y="350849"/>
                </a:cubicBezTo>
                <a:cubicBezTo>
                  <a:pt x="2659773" y="350849"/>
                  <a:pt x="2664533" y="337759"/>
                  <a:pt x="2684765" y="334189"/>
                </a:cubicBezTo>
                <a:cubicBezTo>
                  <a:pt x="2704995" y="330619"/>
                  <a:pt x="2727606" y="332999"/>
                  <a:pt x="2759738" y="355610"/>
                </a:cubicBezTo>
                <a:cubicBezTo>
                  <a:pt x="2791869" y="377031"/>
                  <a:pt x="2799010" y="394881"/>
                  <a:pt x="2807340" y="415112"/>
                </a:cubicBezTo>
                <a:cubicBezTo>
                  <a:pt x="2815671" y="435343"/>
                  <a:pt x="2818051" y="443674"/>
                  <a:pt x="2818051" y="443674"/>
                </a:cubicBezTo>
                <a:cubicBezTo>
                  <a:pt x="2818051" y="443674"/>
                  <a:pt x="2821621" y="440104"/>
                  <a:pt x="2828761" y="459144"/>
                </a:cubicBezTo>
                <a:cubicBezTo>
                  <a:pt x="2834711" y="478185"/>
                  <a:pt x="2834711" y="492466"/>
                  <a:pt x="2834711" y="492466"/>
                </a:cubicBezTo>
                <a:cubicBezTo>
                  <a:pt x="2834711" y="492466"/>
                  <a:pt x="2852562" y="528168"/>
                  <a:pt x="2865653" y="544828"/>
                </a:cubicBezTo>
                <a:cubicBezTo>
                  <a:pt x="2878743" y="561489"/>
                  <a:pt x="2878743" y="571010"/>
                  <a:pt x="2878743" y="571010"/>
                </a:cubicBezTo>
                <a:cubicBezTo>
                  <a:pt x="2878743" y="571010"/>
                  <a:pt x="2882313" y="573390"/>
                  <a:pt x="2882313" y="579340"/>
                </a:cubicBezTo>
                <a:cubicBezTo>
                  <a:pt x="2882313" y="586480"/>
                  <a:pt x="2877553" y="590050"/>
                  <a:pt x="2869223" y="592431"/>
                </a:cubicBezTo>
                <a:cubicBezTo>
                  <a:pt x="2860892" y="594811"/>
                  <a:pt x="2851372" y="603141"/>
                  <a:pt x="2851372" y="603141"/>
                </a:cubicBezTo>
                <a:cubicBezTo>
                  <a:pt x="2851372" y="603141"/>
                  <a:pt x="2853752" y="609091"/>
                  <a:pt x="2859702" y="611471"/>
                </a:cubicBezTo>
                <a:cubicBezTo>
                  <a:pt x="2865653" y="613852"/>
                  <a:pt x="2873983" y="612662"/>
                  <a:pt x="2873983" y="612662"/>
                </a:cubicBezTo>
                <a:lnTo>
                  <a:pt x="2858512" y="615042"/>
                </a:lnTo>
                <a:cubicBezTo>
                  <a:pt x="2858512" y="615042"/>
                  <a:pt x="2870413" y="620992"/>
                  <a:pt x="2877553" y="635273"/>
                </a:cubicBezTo>
                <a:cubicBezTo>
                  <a:pt x="2885884" y="649553"/>
                  <a:pt x="2888264" y="666214"/>
                  <a:pt x="2888264" y="666214"/>
                </a:cubicBezTo>
                <a:lnTo>
                  <a:pt x="2908495" y="670974"/>
                </a:lnTo>
                <a:cubicBezTo>
                  <a:pt x="2908495" y="670974"/>
                  <a:pt x="2912065" y="663834"/>
                  <a:pt x="2913255" y="660264"/>
                </a:cubicBezTo>
                <a:cubicBezTo>
                  <a:pt x="2914445" y="657884"/>
                  <a:pt x="2916825" y="653123"/>
                  <a:pt x="2918015" y="651933"/>
                </a:cubicBezTo>
                <a:cubicBezTo>
                  <a:pt x="2918015" y="650743"/>
                  <a:pt x="2918015" y="640033"/>
                  <a:pt x="2929916" y="638843"/>
                </a:cubicBezTo>
                <a:cubicBezTo>
                  <a:pt x="2940626" y="637653"/>
                  <a:pt x="2945386" y="641223"/>
                  <a:pt x="2946576" y="641223"/>
                </a:cubicBezTo>
                <a:cubicBezTo>
                  <a:pt x="2947766" y="641223"/>
                  <a:pt x="2953717" y="636463"/>
                  <a:pt x="2963237" y="637653"/>
                </a:cubicBezTo>
                <a:cubicBezTo>
                  <a:pt x="2972758" y="638843"/>
                  <a:pt x="2982278" y="637653"/>
                  <a:pt x="2983468" y="637653"/>
                </a:cubicBezTo>
                <a:cubicBezTo>
                  <a:pt x="2984658" y="637653"/>
                  <a:pt x="2988228" y="568630"/>
                  <a:pt x="2997749" y="555539"/>
                </a:cubicBezTo>
                <a:cubicBezTo>
                  <a:pt x="3007269" y="541258"/>
                  <a:pt x="3014410" y="538878"/>
                  <a:pt x="3017980" y="528168"/>
                </a:cubicBezTo>
                <a:cubicBezTo>
                  <a:pt x="3021550" y="517457"/>
                  <a:pt x="3027500" y="504367"/>
                  <a:pt x="3034640" y="494846"/>
                </a:cubicBezTo>
                <a:cubicBezTo>
                  <a:pt x="3041781" y="485326"/>
                  <a:pt x="3056061" y="475805"/>
                  <a:pt x="3056061" y="475805"/>
                </a:cubicBezTo>
                <a:cubicBezTo>
                  <a:pt x="3056061" y="475805"/>
                  <a:pt x="3054872" y="472235"/>
                  <a:pt x="3057251" y="469855"/>
                </a:cubicBezTo>
                <a:cubicBezTo>
                  <a:pt x="3060822" y="467475"/>
                  <a:pt x="3063202" y="468665"/>
                  <a:pt x="3063202" y="468665"/>
                </a:cubicBezTo>
                <a:cubicBezTo>
                  <a:pt x="3063202" y="468665"/>
                  <a:pt x="3066772" y="460334"/>
                  <a:pt x="3071532" y="456764"/>
                </a:cubicBezTo>
                <a:cubicBezTo>
                  <a:pt x="3076292" y="453194"/>
                  <a:pt x="3081053" y="454384"/>
                  <a:pt x="3081053" y="454384"/>
                </a:cubicBezTo>
                <a:cubicBezTo>
                  <a:pt x="3081053" y="454384"/>
                  <a:pt x="3078673" y="448434"/>
                  <a:pt x="3085813" y="440104"/>
                </a:cubicBezTo>
                <a:cubicBezTo>
                  <a:pt x="3094143" y="431773"/>
                  <a:pt x="3101284" y="434153"/>
                  <a:pt x="3101284" y="434153"/>
                </a:cubicBezTo>
                <a:cubicBezTo>
                  <a:pt x="3101284" y="434153"/>
                  <a:pt x="3103663" y="424633"/>
                  <a:pt x="3109614" y="422253"/>
                </a:cubicBezTo>
                <a:cubicBezTo>
                  <a:pt x="3115564" y="419873"/>
                  <a:pt x="3117944" y="423443"/>
                  <a:pt x="3117944" y="423443"/>
                </a:cubicBezTo>
                <a:lnTo>
                  <a:pt x="3129845" y="416303"/>
                </a:lnTo>
                <a:cubicBezTo>
                  <a:pt x="3129845" y="416303"/>
                  <a:pt x="3135795" y="410352"/>
                  <a:pt x="3136985" y="407972"/>
                </a:cubicBezTo>
                <a:cubicBezTo>
                  <a:pt x="3138175" y="405592"/>
                  <a:pt x="3138175" y="400832"/>
                  <a:pt x="3138175" y="400832"/>
                </a:cubicBezTo>
                <a:cubicBezTo>
                  <a:pt x="3138175" y="400832"/>
                  <a:pt x="3131035" y="372270"/>
                  <a:pt x="3120325" y="357990"/>
                </a:cubicBezTo>
                <a:cubicBezTo>
                  <a:pt x="3109614" y="343709"/>
                  <a:pt x="3100093" y="332999"/>
                  <a:pt x="3100093" y="332999"/>
                </a:cubicBezTo>
                <a:cubicBezTo>
                  <a:pt x="3100093" y="332999"/>
                  <a:pt x="3073912" y="318718"/>
                  <a:pt x="3057251" y="311578"/>
                </a:cubicBezTo>
                <a:cubicBezTo>
                  <a:pt x="3041781" y="303247"/>
                  <a:pt x="3031070" y="296107"/>
                  <a:pt x="3031070" y="296107"/>
                </a:cubicBezTo>
                <a:cubicBezTo>
                  <a:pt x="3031070" y="296107"/>
                  <a:pt x="3028690" y="299677"/>
                  <a:pt x="3025120" y="296107"/>
                </a:cubicBezTo>
                <a:cubicBezTo>
                  <a:pt x="3022740" y="291347"/>
                  <a:pt x="2997749" y="267546"/>
                  <a:pt x="2997749" y="267546"/>
                </a:cubicBezTo>
                <a:lnTo>
                  <a:pt x="2983468" y="253265"/>
                </a:lnTo>
                <a:lnTo>
                  <a:pt x="2990608" y="271116"/>
                </a:lnTo>
                <a:cubicBezTo>
                  <a:pt x="2990608" y="271116"/>
                  <a:pt x="2982278" y="256835"/>
                  <a:pt x="2976328" y="248505"/>
                </a:cubicBezTo>
                <a:cubicBezTo>
                  <a:pt x="2970378" y="240174"/>
                  <a:pt x="2966807" y="238984"/>
                  <a:pt x="2966807" y="238984"/>
                </a:cubicBezTo>
                <a:lnTo>
                  <a:pt x="2972758" y="255645"/>
                </a:lnTo>
                <a:cubicBezTo>
                  <a:pt x="2972758" y="255645"/>
                  <a:pt x="2960857" y="234224"/>
                  <a:pt x="2958477" y="230654"/>
                </a:cubicBezTo>
                <a:cubicBezTo>
                  <a:pt x="2954907" y="225894"/>
                  <a:pt x="2948957" y="219943"/>
                  <a:pt x="2948957" y="219943"/>
                </a:cubicBezTo>
                <a:cubicBezTo>
                  <a:pt x="2948957" y="219943"/>
                  <a:pt x="2947766" y="231844"/>
                  <a:pt x="2950147" y="240174"/>
                </a:cubicBezTo>
                <a:cubicBezTo>
                  <a:pt x="2952527" y="248505"/>
                  <a:pt x="2957287" y="253265"/>
                  <a:pt x="2957287" y="253265"/>
                </a:cubicBezTo>
                <a:cubicBezTo>
                  <a:pt x="2957287" y="253265"/>
                  <a:pt x="2952527" y="250885"/>
                  <a:pt x="2946576" y="234224"/>
                </a:cubicBezTo>
                <a:cubicBezTo>
                  <a:pt x="2940626" y="217563"/>
                  <a:pt x="2933486" y="197332"/>
                  <a:pt x="2933486" y="197332"/>
                </a:cubicBezTo>
                <a:cubicBezTo>
                  <a:pt x="2933486" y="197332"/>
                  <a:pt x="2932296" y="202093"/>
                  <a:pt x="2933486" y="209233"/>
                </a:cubicBezTo>
                <a:cubicBezTo>
                  <a:pt x="2934676" y="216373"/>
                  <a:pt x="2935866" y="219943"/>
                  <a:pt x="2935866" y="219943"/>
                </a:cubicBezTo>
                <a:cubicBezTo>
                  <a:pt x="2935866" y="219943"/>
                  <a:pt x="2932296" y="215183"/>
                  <a:pt x="2929916" y="202093"/>
                </a:cubicBezTo>
                <a:cubicBezTo>
                  <a:pt x="2927536" y="190192"/>
                  <a:pt x="2921585" y="152110"/>
                  <a:pt x="2921585" y="121169"/>
                </a:cubicBezTo>
                <a:cubicBezTo>
                  <a:pt x="2921585" y="90228"/>
                  <a:pt x="2921585" y="87847"/>
                  <a:pt x="2940626" y="65236"/>
                </a:cubicBezTo>
                <a:cubicBezTo>
                  <a:pt x="2958477" y="42625"/>
                  <a:pt x="2970378" y="31915"/>
                  <a:pt x="2987038" y="24774"/>
                </a:cubicBezTo>
                <a:cubicBezTo>
                  <a:pt x="3003699" y="17634"/>
                  <a:pt x="3007269" y="17634"/>
                  <a:pt x="3009649" y="17634"/>
                </a:cubicBezTo>
                <a:cubicBezTo>
                  <a:pt x="3011434" y="17634"/>
                  <a:pt x="3037318" y="3577"/>
                  <a:pt x="3069728" y="564"/>
                </a:cubicBezTo>
                <a:close/>
              </a:path>
            </a:pathLst>
          </a:custGeom>
          <a:solidFill>
            <a:schemeClr val="accent2"/>
          </a:solidFill>
          <a:ln w="9525" cap="flat">
            <a:noFill/>
            <a:prstDash val="solid"/>
            <a:miter/>
          </a:ln>
        </p:spPr>
        <p:txBody>
          <a:bodyPr wrap="square">
            <a:noAutofit/>
          </a:bodyPr>
          <a:lstStyle/>
          <a:p>
            <a:endParaRPr lang="ja-JP" altLang="en-US"/>
          </a:p>
        </p:txBody>
      </p:sp>
      <p:sp>
        <p:nvSpPr>
          <p:cNvPr id="166" name="フリーフォーム: 図形 1">
            <a:extLst>
              <a:ext uri="{FF2B5EF4-FFF2-40B4-BE49-F238E27FC236}">
                <a16:creationId xmlns:a16="http://schemas.microsoft.com/office/drawing/2014/main" id="{A03B84F3-F435-4596-A492-6C18C556E778}"/>
              </a:ext>
            </a:extLst>
          </p:cNvPr>
          <p:cNvSpPr/>
          <p:nvPr userDrawn="1"/>
        </p:nvSpPr>
        <p:spPr>
          <a:xfrm>
            <a:off x="2179172" y="2725130"/>
            <a:ext cx="257150" cy="884690"/>
          </a:xfrm>
          <a:custGeom>
            <a:avLst/>
            <a:gdLst/>
            <a:ahLst/>
            <a:cxnLst/>
            <a:rect l="0" t="0" r="0" b="0"/>
            <a:pathLst>
              <a:path w="1233769" h="4244621">
                <a:moveTo>
                  <a:pt x="1223472" y="1913018"/>
                </a:moveTo>
                <a:cubicBezTo>
                  <a:pt x="1223472" y="1899435"/>
                  <a:pt x="1223472" y="1794169"/>
                  <a:pt x="1223472" y="1750025"/>
                </a:cubicBezTo>
                <a:cubicBezTo>
                  <a:pt x="1223472" y="1705881"/>
                  <a:pt x="1225736" y="1630043"/>
                  <a:pt x="1223472" y="1607405"/>
                </a:cubicBezTo>
                <a:cubicBezTo>
                  <a:pt x="1221208" y="1584767"/>
                  <a:pt x="1200834" y="1505534"/>
                  <a:pt x="1198570" y="1488556"/>
                </a:cubicBezTo>
                <a:cubicBezTo>
                  <a:pt x="1196306" y="1472709"/>
                  <a:pt x="1197438" y="1412719"/>
                  <a:pt x="1197438" y="1341409"/>
                </a:cubicBezTo>
                <a:cubicBezTo>
                  <a:pt x="1197438" y="1270099"/>
                  <a:pt x="1180460" y="1185207"/>
                  <a:pt x="1180460" y="1185207"/>
                </a:cubicBezTo>
                <a:cubicBezTo>
                  <a:pt x="1180460" y="1185207"/>
                  <a:pt x="1186119" y="1161437"/>
                  <a:pt x="1188383" y="1121820"/>
                </a:cubicBezTo>
                <a:cubicBezTo>
                  <a:pt x="1190647" y="1082204"/>
                  <a:pt x="1180460" y="1050511"/>
                  <a:pt x="1180460" y="1048247"/>
                </a:cubicBezTo>
                <a:cubicBezTo>
                  <a:pt x="1180460" y="1045983"/>
                  <a:pt x="1182723" y="1032400"/>
                  <a:pt x="1183855" y="1014290"/>
                </a:cubicBezTo>
                <a:cubicBezTo>
                  <a:pt x="1184987" y="996180"/>
                  <a:pt x="1171405" y="969014"/>
                  <a:pt x="1171405" y="969014"/>
                </a:cubicBezTo>
                <a:cubicBezTo>
                  <a:pt x="1171405" y="969014"/>
                  <a:pt x="1171405" y="958827"/>
                  <a:pt x="1170273" y="941848"/>
                </a:cubicBezTo>
                <a:cubicBezTo>
                  <a:pt x="1170273" y="926002"/>
                  <a:pt x="1156690" y="890913"/>
                  <a:pt x="1156690" y="886385"/>
                </a:cubicBezTo>
                <a:cubicBezTo>
                  <a:pt x="1156690" y="881858"/>
                  <a:pt x="1155558" y="880726"/>
                  <a:pt x="1156690" y="873934"/>
                </a:cubicBezTo>
                <a:cubicBezTo>
                  <a:pt x="1157822" y="868275"/>
                  <a:pt x="1156690" y="859220"/>
                  <a:pt x="1147635" y="833186"/>
                </a:cubicBezTo>
                <a:cubicBezTo>
                  <a:pt x="1138579" y="808284"/>
                  <a:pt x="1114810" y="813944"/>
                  <a:pt x="1114810" y="813944"/>
                </a:cubicBezTo>
                <a:cubicBezTo>
                  <a:pt x="1114810" y="813944"/>
                  <a:pt x="1075193" y="801493"/>
                  <a:pt x="1057083" y="793570"/>
                </a:cubicBezTo>
                <a:cubicBezTo>
                  <a:pt x="1040104" y="785646"/>
                  <a:pt x="999356" y="775459"/>
                  <a:pt x="999356" y="775459"/>
                </a:cubicBezTo>
                <a:cubicBezTo>
                  <a:pt x="999356" y="775459"/>
                  <a:pt x="990301" y="769800"/>
                  <a:pt x="982377" y="766404"/>
                </a:cubicBezTo>
                <a:cubicBezTo>
                  <a:pt x="973322" y="763008"/>
                  <a:pt x="925782" y="744898"/>
                  <a:pt x="902013" y="740370"/>
                </a:cubicBezTo>
                <a:cubicBezTo>
                  <a:pt x="878243" y="735843"/>
                  <a:pt x="849945" y="732447"/>
                  <a:pt x="846549" y="732447"/>
                </a:cubicBezTo>
                <a:cubicBezTo>
                  <a:pt x="843154" y="732447"/>
                  <a:pt x="814856" y="710941"/>
                  <a:pt x="814856" y="710941"/>
                </a:cubicBezTo>
                <a:cubicBezTo>
                  <a:pt x="814856" y="710941"/>
                  <a:pt x="809197" y="705282"/>
                  <a:pt x="804669" y="697358"/>
                </a:cubicBezTo>
                <a:cubicBezTo>
                  <a:pt x="801274" y="696226"/>
                  <a:pt x="794482" y="687171"/>
                  <a:pt x="794482" y="687171"/>
                </a:cubicBezTo>
                <a:cubicBezTo>
                  <a:pt x="794482" y="687171"/>
                  <a:pt x="788823" y="679248"/>
                  <a:pt x="788823" y="678116"/>
                </a:cubicBezTo>
                <a:cubicBezTo>
                  <a:pt x="788823" y="676984"/>
                  <a:pt x="777504" y="662269"/>
                  <a:pt x="777504" y="662269"/>
                </a:cubicBezTo>
                <a:cubicBezTo>
                  <a:pt x="777504" y="662269"/>
                  <a:pt x="768448" y="636236"/>
                  <a:pt x="767317" y="626049"/>
                </a:cubicBezTo>
                <a:cubicBezTo>
                  <a:pt x="765053" y="615861"/>
                  <a:pt x="758261" y="606806"/>
                  <a:pt x="758261" y="606806"/>
                </a:cubicBezTo>
                <a:cubicBezTo>
                  <a:pt x="758261" y="606806"/>
                  <a:pt x="757129" y="593224"/>
                  <a:pt x="757129" y="587564"/>
                </a:cubicBezTo>
                <a:cubicBezTo>
                  <a:pt x="757129" y="581905"/>
                  <a:pt x="760525" y="550211"/>
                  <a:pt x="761657" y="547948"/>
                </a:cubicBezTo>
                <a:cubicBezTo>
                  <a:pt x="762789" y="545684"/>
                  <a:pt x="766185" y="538892"/>
                  <a:pt x="776372" y="524178"/>
                </a:cubicBezTo>
                <a:cubicBezTo>
                  <a:pt x="786559" y="509463"/>
                  <a:pt x="794482" y="455132"/>
                  <a:pt x="794482" y="455132"/>
                </a:cubicBezTo>
                <a:cubicBezTo>
                  <a:pt x="794482" y="455132"/>
                  <a:pt x="805801" y="455132"/>
                  <a:pt x="811461" y="457396"/>
                </a:cubicBezTo>
                <a:cubicBezTo>
                  <a:pt x="817120" y="459659"/>
                  <a:pt x="827307" y="455132"/>
                  <a:pt x="829571" y="440417"/>
                </a:cubicBezTo>
                <a:cubicBezTo>
                  <a:pt x="831835" y="425702"/>
                  <a:pt x="827307" y="386086"/>
                  <a:pt x="827307" y="382690"/>
                </a:cubicBezTo>
                <a:cubicBezTo>
                  <a:pt x="827307" y="379295"/>
                  <a:pt x="826175" y="373635"/>
                  <a:pt x="826175" y="361184"/>
                </a:cubicBezTo>
                <a:cubicBezTo>
                  <a:pt x="827307" y="348733"/>
                  <a:pt x="830703" y="337414"/>
                  <a:pt x="830703" y="337414"/>
                </a:cubicBezTo>
                <a:lnTo>
                  <a:pt x="834099" y="356657"/>
                </a:lnTo>
                <a:cubicBezTo>
                  <a:pt x="834099" y="356657"/>
                  <a:pt x="838626" y="341942"/>
                  <a:pt x="839758" y="311381"/>
                </a:cubicBezTo>
                <a:cubicBezTo>
                  <a:pt x="842022" y="279687"/>
                  <a:pt x="837494" y="221961"/>
                  <a:pt x="813724" y="163102"/>
                </a:cubicBezTo>
                <a:cubicBezTo>
                  <a:pt x="789955" y="104243"/>
                  <a:pt x="757129" y="85001"/>
                  <a:pt x="739019" y="70286"/>
                </a:cubicBezTo>
                <a:cubicBezTo>
                  <a:pt x="720909" y="56703"/>
                  <a:pt x="689215" y="55571"/>
                  <a:pt x="689215" y="55571"/>
                </a:cubicBezTo>
                <a:cubicBezTo>
                  <a:pt x="689215" y="55571"/>
                  <a:pt x="682424" y="45384"/>
                  <a:pt x="675633" y="38593"/>
                </a:cubicBezTo>
                <a:cubicBezTo>
                  <a:pt x="668841" y="30670"/>
                  <a:pt x="645071" y="11427"/>
                  <a:pt x="629225" y="10295"/>
                </a:cubicBezTo>
                <a:cubicBezTo>
                  <a:pt x="612246" y="9163"/>
                  <a:pt x="588476" y="12559"/>
                  <a:pt x="565838" y="17087"/>
                </a:cubicBezTo>
                <a:cubicBezTo>
                  <a:pt x="543200" y="21614"/>
                  <a:pt x="528486" y="26142"/>
                  <a:pt x="496793" y="44252"/>
                </a:cubicBezTo>
                <a:cubicBezTo>
                  <a:pt x="465099" y="62363"/>
                  <a:pt x="428879" y="112166"/>
                  <a:pt x="410768" y="140464"/>
                </a:cubicBezTo>
                <a:cubicBezTo>
                  <a:pt x="392658" y="168761"/>
                  <a:pt x="390394" y="197059"/>
                  <a:pt x="390394" y="197059"/>
                </a:cubicBezTo>
                <a:cubicBezTo>
                  <a:pt x="390394" y="197059"/>
                  <a:pt x="384735" y="211773"/>
                  <a:pt x="381339" y="240071"/>
                </a:cubicBezTo>
                <a:cubicBezTo>
                  <a:pt x="377943" y="268368"/>
                  <a:pt x="381339" y="340810"/>
                  <a:pt x="381339" y="340810"/>
                </a:cubicBezTo>
                <a:lnTo>
                  <a:pt x="383603" y="326095"/>
                </a:lnTo>
                <a:cubicBezTo>
                  <a:pt x="383603" y="326095"/>
                  <a:pt x="385867" y="346469"/>
                  <a:pt x="385867" y="353261"/>
                </a:cubicBezTo>
                <a:cubicBezTo>
                  <a:pt x="385867" y="358920"/>
                  <a:pt x="391526" y="367976"/>
                  <a:pt x="391526" y="367976"/>
                </a:cubicBezTo>
                <a:lnTo>
                  <a:pt x="391526" y="362316"/>
                </a:lnTo>
                <a:lnTo>
                  <a:pt x="397186" y="371371"/>
                </a:lnTo>
                <a:cubicBezTo>
                  <a:pt x="397186" y="371371"/>
                  <a:pt x="399449" y="394009"/>
                  <a:pt x="399449" y="404196"/>
                </a:cubicBezTo>
                <a:cubicBezTo>
                  <a:pt x="399449" y="414383"/>
                  <a:pt x="407373" y="442681"/>
                  <a:pt x="407373" y="442681"/>
                </a:cubicBezTo>
                <a:cubicBezTo>
                  <a:pt x="407373" y="442681"/>
                  <a:pt x="407373" y="448340"/>
                  <a:pt x="408505" y="454000"/>
                </a:cubicBezTo>
                <a:cubicBezTo>
                  <a:pt x="408505" y="459659"/>
                  <a:pt x="413032" y="475506"/>
                  <a:pt x="426615" y="476638"/>
                </a:cubicBezTo>
                <a:cubicBezTo>
                  <a:pt x="440198" y="477770"/>
                  <a:pt x="444725" y="472110"/>
                  <a:pt x="444725" y="472110"/>
                </a:cubicBezTo>
                <a:lnTo>
                  <a:pt x="450385" y="469847"/>
                </a:lnTo>
                <a:cubicBezTo>
                  <a:pt x="450385" y="469847"/>
                  <a:pt x="460572" y="503803"/>
                  <a:pt x="463968" y="519650"/>
                </a:cubicBezTo>
                <a:cubicBezTo>
                  <a:pt x="467363" y="535497"/>
                  <a:pt x="490001" y="562662"/>
                  <a:pt x="490001" y="562662"/>
                </a:cubicBezTo>
                <a:lnTo>
                  <a:pt x="494529" y="629444"/>
                </a:lnTo>
                <a:cubicBezTo>
                  <a:pt x="494529" y="629444"/>
                  <a:pt x="485474" y="637368"/>
                  <a:pt x="484342" y="641895"/>
                </a:cubicBezTo>
                <a:cubicBezTo>
                  <a:pt x="483210" y="647555"/>
                  <a:pt x="474155" y="674720"/>
                  <a:pt x="474155" y="674720"/>
                </a:cubicBezTo>
                <a:cubicBezTo>
                  <a:pt x="474155" y="674720"/>
                  <a:pt x="467363" y="681512"/>
                  <a:pt x="465099" y="686039"/>
                </a:cubicBezTo>
                <a:cubicBezTo>
                  <a:pt x="462836" y="690567"/>
                  <a:pt x="441330" y="718864"/>
                  <a:pt x="441330" y="718864"/>
                </a:cubicBezTo>
                <a:cubicBezTo>
                  <a:pt x="441330" y="718864"/>
                  <a:pt x="433406" y="721128"/>
                  <a:pt x="430011" y="724524"/>
                </a:cubicBezTo>
                <a:cubicBezTo>
                  <a:pt x="427747" y="726788"/>
                  <a:pt x="403977" y="734711"/>
                  <a:pt x="403977" y="734711"/>
                </a:cubicBezTo>
                <a:cubicBezTo>
                  <a:pt x="403977" y="734711"/>
                  <a:pt x="386998" y="735843"/>
                  <a:pt x="347382" y="748294"/>
                </a:cubicBezTo>
                <a:cubicBezTo>
                  <a:pt x="307765" y="761876"/>
                  <a:pt x="264753" y="786778"/>
                  <a:pt x="242115" y="799229"/>
                </a:cubicBezTo>
                <a:cubicBezTo>
                  <a:pt x="218345" y="811680"/>
                  <a:pt x="180993" y="817340"/>
                  <a:pt x="175333" y="818471"/>
                </a:cubicBezTo>
                <a:cubicBezTo>
                  <a:pt x="169674" y="819603"/>
                  <a:pt x="157223" y="819603"/>
                  <a:pt x="157223" y="819603"/>
                </a:cubicBezTo>
                <a:cubicBezTo>
                  <a:pt x="157223" y="819603"/>
                  <a:pt x="149300" y="818471"/>
                  <a:pt x="142508" y="820735"/>
                </a:cubicBezTo>
                <a:cubicBezTo>
                  <a:pt x="136849" y="822999"/>
                  <a:pt x="121002" y="847901"/>
                  <a:pt x="115343" y="867143"/>
                </a:cubicBezTo>
                <a:cubicBezTo>
                  <a:pt x="109683" y="885253"/>
                  <a:pt x="118738" y="906760"/>
                  <a:pt x="118738" y="906760"/>
                </a:cubicBezTo>
                <a:lnTo>
                  <a:pt x="117606" y="918079"/>
                </a:lnTo>
                <a:cubicBezTo>
                  <a:pt x="117606" y="918079"/>
                  <a:pt x="107419" y="935057"/>
                  <a:pt x="99496" y="954299"/>
                </a:cubicBezTo>
                <a:cubicBezTo>
                  <a:pt x="90441" y="974674"/>
                  <a:pt x="92705" y="1019950"/>
                  <a:pt x="92705" y="1019950"/>
                </a:cubicBezTo>
                <a:cubicBezTo>
                  <a:pt x="92705" y="1019950"/>
                  <a:pt x="85913" y="1038060"/>
                  <a:pt x="84781" y="1049379"/>
                </a:cubicBezTo>
                <a:cubicBezTo>
                  <a:pt x="82518" y="1060698"/>
                  <a:pt x="84781" y="1101446"/>
                  <a:pt x="84781" y="1101446"/>
                </a:cubicBezTo>
                <a:cubicBezTo>
                  <a:pt x="84781" y="1101446"/>
                  <a:pt x="65539" y="1159173"/>
                  <a:pt x="61011" y="1175020"/>
                </a:cubicBezTo>
                <a:cubicBezTo>
                  <a:pt x="57616" y="1190866"/>
                  <a:pt x="58748" y="1390081"/>
                  <a:pt x="61011" y="1388949"/>
                </a:cubicBezTo>
                <a:cubicBezTo>
                  <a:pt x="62143" y="1387817"/>
                  <a:pt x="55352" y="1417246"/>
                  <a:pt x="53088" y="1448939"/>
                </a:cubicBezTo>
                <a:cubicBezTo>
                  <a:pt x="49692" y="1480632"/>
                  <a:pt x="37242" y="1588163"/>
                  <a:pt x="31582" y="1625516"/>
                </a:cubicBezTo>
                <a:cubicBezTo>
                  <a:pt x="25923" y="1662868"/>
                  <a:pt x="19131" y="1812279"/>
                  <a:pt x="17999" y="1834917"/>
                </a:cubicBezTo>
                <a:cubicBezTo>
                  <a:pt x="16867" y="1857555"/>
                  <a:pt x="10076" y="1925469"/>
                  <a:pt x="10076" y="1940184"/>
                </a:cubicBezTo>
                <a:cubicBezTo>
                  <a:pt x="11208" y="1954898"/>
                  <a:pt x="14604" y="2151849"/>
                  <a:pt x="11208" y="2162036"/>
                </a:cubicBezTo>
                <a:cubicBezTo>
                  <a:pt x="7812" y="2173355"/>
                  <a:pt x="14604" y="2176751"/>
                  <a:pt x="23659" y="2174487"/>
                </a:cubicBezTo>
                <a:cubicBezTo>
                  <a:pt x="32714" y="2172223"/>
                  <a:pt x="46297" y="2175619"/>
                  <a:pt x="46297" y="2175619"/>
                </a:cubicBezTo>
                <a:cubicBezTo>
                  <a:pt x="46297" y="2175619"/>
                  <a:pt x="71199" y="2233346"/>
                  <a:pt x="72330" y="2239005"/>
                </a:cubicBezTo>
                <a:cubicBezTo>
                  <a:pt x="73462" y="2244665"/>
                  <a:pt x="87045" y="2249192"/>
                  <a:pt x="87045" y="2249192"/>
                </a:cubicBezTo>
                <a:cubicBezTo>
                  <a:pt x="87045" y="2249192"/>
                  <a:pt x="106287" y="2338612"/>
                  <a:pt x="110815" y="2349931"/>
                </a:cubicBezTo>
                <a:cubicBezTo>
                  <a:pt x="115343" y="2361250"/>
                  <a:pt x="131189" y="2372569"/>
                  <a:pt x="136849" y="2377097"/>
                </a:cubicBezTo>
                <a:cubicBezTo>
                  <a:pt x="142508" y="2380492"/>
                  <a:pt x="165146" y="2418977"/>
                  <a:pt x="167410" y="2421241"/>
                </a:cubicBezTo>
                <a:cubicBezTo>
                  <a:pt x="169674" y="2423505"/>
                  <a:pt x="179861" y="2424637"/>
                  <a:pt x="179861" y="2424637"/>
                </a:cubicBezTo>
                <a:cubicBezTo>
                  <a:pt x="179861" y="2424637"/>
                  <a:pt x="200235" y="2442747"/>
                  <a:pt x="202499" y="2442747"/>
                </a:cubicBezTo>
                <a:cubicBezTo>
                  <a:pt x="204763" y="2442747"/>
                  <a:pt x="218345" y="2440483"/>
                  <a:pt x="218345" y="2440483"/>
                </a:cubicBezTo>
                <a:cubicBezTo>
                  <a:pt x="218345" y="2440483"/>
                  <a:pt x="230796" y="2446143"/>
                  <a:pt x="233060" y="2446143"/>
                </a:cubicBezTo>
                <a:cubicBezTo>
                  <a:pt x="235324" y="2445011"/>
                  <a:pt x="251171" y="2435956"/>
                  <a:pt x="251171" y="2435956"/>
                </a:cubicBezTo>
                <a:cubicBezTo>
                  <a:pt x="251171" y="2435956"/>
                  <a:pt x="261358" y="2501606"/>
                  <a:pt x="269281" y="2563860"/>
                </a:cubicBezTo>
                <a:cubicBezTo>
                  <a:pt x="277204" y="2627246"/>
                  <a:pt x="305502" y="2742700"/>
                  <a:pt x="305502" y="2742700"/>
                </a:cubicBezTo>
                <a:cubicBezTo>
                  <a:pt x="305502" y="2742700"/>
                  <a:pt x="324744" y="3003037"/>
                  <a:pt x="328140" y="3032466"/>
                </a:cubicBezTo>
                <a:cubicBezTo>
                  <a:pt x="331535" y="3061896"/>
                  <a:pt x="338327" y="3142261"/>
                  <a:pt x="338327" y="3142261"/>
                </a:cubicBezTo>
                <a:lnTo>
                  <a:pt x="330403" y="3210175"/>
                </a:lnTo>
                <a:cubicBezTo>
                  <a:pt x="330403" y="3210175"/>
                  <a:pt x="325876" y="3224889"/>
                  <a:pt x="323612" y="3241868"/>
                </a:cubicBezTo>
                <a:cubicBezTo>
                  <a:pt x="321348" y="3259978"/>
                  <a:pt x="336063" y="3333551"/>
                  <a:pt x="336063" y="3333551"/>
                </a:cubicBezTo>
                <a:cubicBezTo>
                  <a:pt x="336063" y="3333551"/>
                  <a:pt x="336063" y="3357321"/>
                  <a:pt x="336063" y="3373168"/>
                </a:cubicBezTo>
                <a:cubicBezTo>
                  <a:pt x="336063" y="3389014"/>
                  <a:pt x="339459" y="3420708"/>
                  <a:pt x="339459" y="3420708"/>
                </a:cubicBezTo>
                <a:cubicBezTo>
                  <a:pt x="339459" y="3420708"/>
                  <a:pt x="339459" y="3504468"/>
                  <a:pt x="346250" y="3565591"/>
                </a:cubicBezTo>
                <a:cubicBezTo>
                  <a:pt x="353041" y="3626713"/>
                  <a:pt x="377943" y="3688968"/>
                  <a:pt x="386998" y="3705946"/>
                </a:cubicBezTo>
                <a:cubicBezTo>
                  <a:pt x="396054" y="3724057"/>
                  <a:pt x="426615" y="3846302"/>
                  <a:pt x="426615" y="3846302"/>
                </a:cubicBezTo>
                <a:cubicBezTo>
                  <a:pt x="426615" y="3846302"/>
                  <a:pt x="424351" y="3859885"/>
                  <a:pt x="420955" y="3865544"/>
                </a:cubicBezTo>
                <a:cubicBezTo>
                  <a:pt x="417560" y="3872336"/>
                  <a:pt x="398317" y="3921007"/>
                  <a:pt x="394922" y="3926667"/>
                </a:cubicBezTo>
                <a:cubicBezTo>
                  <a:pt x="391526" y="3932326"/>
                  <a:pt x="375679" y="3966283"/>
                  <a:pt x="375679" y="3966283"/>
                </a:cubicBezTo>
                <a:cubicBezTo>
                  <a:pt x="375679" y="3966283"/>
                  <a:pt x="362097" y="3965151"/>
                  <a:pt x="360965" y="3969679"/>
                </a:cubicBezTo>
                <a:cubicBezTo>
                  <a:pt x="358701" y="3975338"/>
                  <a:pt x="365492" y="3977602"/>
                  <a:pt x="365492" y="3977602"/>
                </a:cubicBezTo>
                <a:cubicBezTo>
                  <a:pt x="365492" y="3977602"/>
                  <a:pt x="365492" y="3979866"/>
                  <a:pt x="363229" y="3983262"/>
                </a:cubicBezTo>
                <a:cubicBezTo>
                  <a:pt x="360965" y="3986657"/>
                  <a:pt x="346250" y="4007032"/>
                  <a:pt x="340591" y="4014955"/>
                </a:cubicBezTo>
                <a:cubicBezTo>
                  <a:pt x="334931" y="4022878"/>
                  <a:pt x="325876" y="4036461"/>
                  <a:pt x="325876" y="4036461"/>
                </a:cubicBezTo>
                <a:cubicBezTo>
                  <a:pt x="325876" y="4036461"/>
                  <a:pt x="310029" y="4050044"/>
                  <a:pt x="295315" y="4070418"/>
                </a:cubicBezTo>
                <a:cubicBezTo>
                  <a:pt x="280600" y="4090792"/>
                  <a:pt x="263621" y="4128145"/>
                  <a:pt x="262490" y="4130408"/>
                </a:cubicBezTo>
                <a:cubicBezTo>
                  <a:pt x="261358" y="4132672"/>
                  <a:pt x="224005" y="4167761"/>
                  <a:pt x="217214" y="4176816"/>
                </a:cubicBezTo>
                <a:cubicBezTo>
                  <a:pt x="210422" y="4185872"/>
                  <a:pt x="211554" y="4205114"/>
                  <a:pt x="210422" y="4207378"/>
                </a:cubicBezTo>
                <a:cubicBezTo>
                  <a:pt x="209290" y="4209642"/>
                  <a:pt x="203631" y="4215301"/>
                  <a:pt x="204763" y="4220961"/>
                </a:cubicBezTo>
                <a:cubicBezTo>
                  <a:pt x="205895" y="4227752"/>
                  <a:pt x="214950" y="4231148"/>
                  <a:pt x="229664" y="4235675"/>
                </a:cubicBezTo>
                <a:cubicBezTo>
                  <a:pt x="244379" y="4240203"/>
                  <a:pt x="331535" y="4245862"/>
                  <a:pt x="365492" y="4244730"/>
                </a:cubicBezTo>
                <a:cubicBezTo>
                  <a:pt x="399449" y="4243599"/>
                  <a:pt x="450385" y="4215301"/>
                  <a:pt x="471891" y="4197191"/>
                </a:cubicBezTo>
                <a:cubicBezTo>
                  <a:pt x="493397" y="4179080"/>
                  <a:pt x="497925" y="4154178"/>
                  <a:pt x="501320" y="4139464"/>
                </a:cubicBezTo>
                <a:cubicBezTo>
                  <a:pt x="504716" y="4125881"/>
                  <a:pt x="533013" y="4090792"/>
                  <a:pt x="533013" y="4090792"/>
                </a:cubicBezTo>
                <a:cubicBezTo>
                  <a:pt x="533013" y="4090792"/>
                  <a:pt x="562443" y="4096451"/>
                  <a:pt x="573762" y="4093056"/>
                </a:cubicBezTo>
                <a:cubicBezTo>
                  <a:pt x="585081" y="4089660"/>
                  <a:pt x="632621" y="4055703"/>
                  <a:pt x="639412" y="4048912"/>
                </a:cubicBezTo>
                <a:cubicBezTo>
                  <a:pt x="646203" y="4042120"/>
                  <a:pt x="643940" y="4026274"/>
                  <a:pt x="641676" y="3977602"/>
                </a:cubicBezTo>
                <a:cubicBezTo>
                  <a:pt x="639412" y="3927799"/>
                  <a:pt x="625829" y="3909688"/>
                  <a:pt x="625829" y="3909688"/>
                </a:cubicBezTo>
                <a:cubicBezTo>
                  <a:pt x="625829" y="3909688"/>
                  <a:pt x="631489" y="3891578"/>
                  <a:pt x="631489" y="3877995"/>
                </a:cubicBezTo>
                <a:cubicBezTo>
                  <a:pt x="631489" y="3863281"/>
                  <a:pt x="622433" y="3825928"/>
                  <a:pt x="622433" y="3825928"/>
                </a:cubicBezTo>
                <a:cubicBezTo>
                  <a:pt x="622433" y="3825928"/>
                  <a:pt x="624697" y="3788575"/>
                  <a:pt x="624697" y="3748959"/>
                </a:cubicBezTo>
                <a:cubicBezTo>
                  <a:pt x="624697" y="3709342"/>
                  <a:pt x="608851" y="3617658"/>
                  <a:pt x="608851" y="3617658"/>
                </a:cubicBezTo>
                <a:cubicBezTo>
                  <a:pt x="608851" y="3617658"/>
                  <a:pt x="608851" y="3478435"/>
                  <a:pt x="608851" y="3473907"/>
                </a:cubicBezTo>
                <a:cubicBezTo>
                  <a:pt x="608851" y="3470511"/>
                  <a:pt x="612246" y="3400333"/>
                  <a:pt x="611114" y="3351662"/>
                </a:cubicBezTo>
                <a:cubicBezTo>
                  <a:pt x="611114" y="3302990"/>
                  <a:pt x="602059" y="3236208"/>
                  <a:pt x="600927" y="3232813"/>
                </a:cubicBezTo>
                <a:cubicBezTo>
                  <a:pt x="600927" y="3229417"/>
                  <a:pt x="600927" y="3219230"/>
                  <a:pt x="598664" y="3209043"/>
                </a:cubicBezTo>
                <a:cubicBezTo>
                  <a:pt x="596400" y="3198856"/>
                  <a:pt x="579421" y="3150184"/>
                  <a:pt x="579421" y="3150184"/>
                </a:cubicBezTo>
                <a:cubicBezTo>
                  <a:pt x="579421" y="3150184"/>
                  <a:pt x="587345" y="3126414"/>
                  <a:pt x="589608" y="3113963"/>
                </a:cubicBezTo>
                <a:cubicBezTo>
                  <a:pt x="591872" y="3101512"/>
                  <a:pt x="591872" y="3060764"/>
                  <a:pt x="593004" y="3048313"/>
                </a:cubicBezTo>
                <a:cubicBezTo>
                  <a:pt x="594136" y="3035862"/>
                  <a:pt x="594136" y="3024543"/>
                  <a:pt x="598664" y="2996246"/>
                </a:cubicBezTo>
                <a:cubicBezTo>
                  <a:pt x="602059" y="2967948"/>
                  <a:pt x="607719" y="2827593"/>
                  <a:pt x="607719" y="2824197"/>
                </a:cubicBezTo>
                <a:cubicBezTo>
                  <a:pt x="607719" y="2821933"/>
                  <a:pt x="611114" y="2808350"/>
                  <a:pt x="612246" y="2793636"/>
                </a:cubicBezTo>
                <a:cubicBezTo>
                  <a:pt x="613378" y="2778921"/>
                  <a:pt x="614510" y="2730249"/>
                  <a:pt x="614510" y="2730249"/>
                </a:cubicBezTo>
                <a:cubicBezTo>
                  <a:pt x="614510" y="2730249"/>
                  <a:pt x="623565" y="2713271"/>
                  <a:pt x="628093" y="2694028"/>
                </a:cubicBezTo>
                <a:cubicBezTo>
                  <a:pt x="632621" y="2675918"/>
                  <a:pt x="636016" y="2626114"/>
                  <a:pt x="638280" y="2623851"/>
                </a:cubicBezTo>
                <a:cubicBezTo>
                  <a:pt x="640544" y="2621587"/>
                  <a:pt x="643940" y="2638565"/>
                  <a:pt x="643940" y="2641961"/>
                </a:cubicBezTo>
                <a:cubicBezTo>
                  <a:pt x="643940" y="2645357"/>
                  <a:pt x="649599" y="2663467"/>
                  <a:pt x="651863" y="2673654"/>
                </a:cubicBezTo>
                <a:cubicBezTo>
                  <a:pt x="654127" y="2683841"/>
                  <a:pt x="662050" y="2724590"/>
                  <a:pt x="662050" y="2724590"/>
                </a:cubicBezTo>
                <a:cubicBezTo>
                  <a:pt x="662050" y="2724590"/>
                  <a:pt x="662050" y="2739304"/>
                  <a:pt x="662050" y="2742700"/>
                </a:cubicBezTo>
                <a:cubicBezTo>
                  <a:pt x="662050" y="2746096"/>
                  <a:pt x="664314" y="2783449"/>
                  <a:pt x="664314" y="2793636"/>
                </a:cubicBezTo>
                <a:cubicBezTo>
                  <a:pt x="664314" y="2803823"/>
                  <a:pt x="668841" y="2816274"/>
                  <a:pt x="671105" y="2835516"/>
                </a:cubicBezTo>
                <a:cubicBezTo>
                  <a:pt x="673369" y="2854758"/>
                  <a:pt x="676765" y="2947574"/>
                  <a:pt x="676765" y="2970212"/>
                </a:cubicBezTo>
                <a:cubicBezTo>
                  <a:pt x="676765" y="2992850"/>
                  <a:pt x="707326" y="3135469"/>
                  <a:pt x="707326" y="3135469"/>
                </a:cubicBezTo>
                <a:cubicBezTo>
                  <a:pt x="707326" y="3135469"/>
                  <a:pt x="696007" y="3145656"/>
                  <a:pt x="694875" y="3153580"/>
                </a:cubicBezTo>
                <a:cubicBezTo>
                  <a:pt x="693743" y="3161503"/>
                  <a:pt x="692611" y="3176218"/>
                  <a:pt x="692611" y="3183009"/>
                </a:cubicBezTo>
                <a:cubicBezTo>
                  <a:pt x="692611" y="3188669"/>
                  <a:pt x="699403" y="3240736"/>
                  <a:pt x="699403" y="3240736"/>
                </a:cubicBezTo>
                <a:lnTo>
                  <a:pt x="694875" y="3253187"/>
                </a:lnTo>
                <a:cubicBezTo>
                  <a:pt x="694875" y="3253187"/>
                  <a:pt x="689215" y="3258846"/>
                  <a:pt x="689215" y="3282616"/>
                </a:cubicBezTo>
                <a:cubicBezTo>
                  <a:pt x="689215" y="3306386"/>
                  <a:pt x="702798" y="3379959"/>
                  <a:pt x="702798" y="3379959"/>
                </a:cubicBezTo>
                <a:cubicBezTo>
                  <a:pt x="702798" y="3379959"/>
                  <a:pt x="706194" y="3447873"/>
                  <a:pt x="707326" y="3471643"/>
                </a:cubicBezTo>
                <a:cubicBezTo>
                  <a:pt x="708458" y="3494281"/>
                  <a:pt x="716381" y="3537293"/>
                  <a:pt x="716381" y="3539557"/>
                </a:cubicBezTo>
                <a:cubicBezTo>
                  <a:pt x="716381" y="3542953"/>
                  <a:pt x="714117" y="3547480"/>
                  <a:pt x="714117" y="3550876"/>
                </a:cubicBezTo>
                <a:cubicBezTo>
                  <a:pt x="714117" y="3554272"/>
                  <a:pt x="698271" y="3623318"/>
                  <a:pt x="696007" y="3634637"/>
                </a:cubicBezTo>
                <a:cubicBezTo>
                  <a:pt x="693743" y="3645956"/>
                  <a:pt x="698271" y="3693496"/>
                  <a:pt x="698271" y="3693496"/>
                </a:cubicBezTo>
                <a:cubicBezTo>
                  <a:pt x="698271" y="3693496"/>
                  <a:pt x="696007" y="3695759"/>
                  <a:pt x="694875" y="3699155"/>
                </a:cubicBezTo>
                <a:cubicBezTo>
                  <a:pt x="693743" y="3701419"/>
                  <a:pt x="680160" y="3754618"/>
                  <a:pt x="677896" y="3772729"/>
                </a:cubicBezTo>
                <a:cubicBezTo>
                  <a:pt x="675633" y="3790839"/>
                  <a:pt x="686952" y="3824796"/>
                  <a:pt x="690347" y="3838379"/>
                </a:cubicBezTo>
                <a:cubicBezTo>
                  <a:pt x="693743" y="3850830"/>
                  <a:pt x="686952" y="3876863"/>
                  <a:pt x="686952" y="3876863"/>
                </a:cubicBezTo>
                <a:cubicBezTo>
                  <a:pt x="686952" y="3876863"/>
                  <a:pt x="683556" y="3888182"/>
                  <a:pt x="682424" y="3890446"/>
                </a:cubicBezTo>
                <a:cubicBezTo>
                  <a:pt x="681292" y="3892710"/>
                  <a:pt x="680160" y="3899501"/>
                  <a:pt x="676765" y="3914216"/>
                </a:cubicBezTo>
                <a:cubicBezTo>
                  <a:pt x="673369" y="3927799"/>
                  <a:pt x="667709" y="4019482"/>
                  <a:pt x="667709" y="4022878"/>
                </a:cubicBezTo>
                <a:cubicBezTo>
                  <a:pt x="667709" y="4026274"/>
                  <a:pt x="668841" y="4036461"/>
                  <a:pt x="674501" y="4044384"/>
                </a:cubicBezTo>
                <a:cubicBezTo>
                  <a:pt x="680160" y="4052307"/>
                  <a:pt x="722041" y="4077209"/>
                  <a:pt x="727700" y="4078341"/>
                </a:cubicBezTo>
                <a:cubicBezTo>
                  <a:pt x="733360" y="4080605"/>
                  <a:pt x="737887" y="4085132"/>
                  <a:pt x="748074" y="4084001"/>
                </a:cubicBezTo>
                <a:cubicBezTo>
                  <a:pt x="758261" y="4082869"/>
                  <a:pt x="767317" y="4076077"/>
                  <a:pt x="767317" y="4076077"/>
                </a:cubicBezTo>
                <a:cubicBezTo>
                  <a:pt x="767317" y="4076077"/>
                  <a:pt x="779767" y="4084001"/>
                  <a:pt x="784295" y="4091924"/>
                </a:cubicBezTo>
                <a:cubicBezTo>
                  <a:pt x="788823" y="4099847"/>
                  <a:pt x="808065" y="4138332"/>
                  <a:pt x="812593" y="4150783"/>
                </a:cubicBezTo>
                <a:cubicBezTo>
                  <a:pt x="817120" y="4163234"/>
                  <a:pt x="818252" y="4174553"/>
                  <a:pt x="836362" y="4188135"/>
                </a:cubicBezTo>
                <a:cubicBezTo>
                  <a:pt x="854473" y="4201718"/>
                  <a:pt x="904276" y="4231148"/>
                  <a:pt x="956344" y="4234543"/>
                </a:cubicBezTo>
                <a:cubicBezTo>
                  <a:pt x="1008411" y="4237939"/>
                  <a:pt x="1070665" y="4213037"/>
                  <a:pt x="1085380" y="4203982"/>
                </a:cubicBezTo>
                <a:cubicBezTo>
                  <a:pt x="1100095" y="4196059"/>
                  <a:pt x="1086512" y="4185872"/>
                  <a:pt x="1086512" y="4185872"/>
                </a:cubicBezTo>
                <a:cubicBezTo>
                  <a:pt x="1086512" y="4185872"/>
                  <a:pt x="1086512" y="4179080"/>
                  <a:pt x="1084248" y="4167761"/>
                </a:cubicBezTo>
                <a:cubicBezTo>
                  <a:pt x="1081984" y="4156442"/>
                  <a:pt x="1049159" y="4117958"/>
                  <a:pt x="1049159" y="4117958"/>
                </a:cubicBezTo>
                <a:cubicBezTo>
                  <a:pt x="1049159" y="4117958"/>
                  <a:pt x="1044632" y="4105507"/>
                  <a:pt x="1041236" y="4099847"/>
                </a:cubicBezTo>
                <a:cubicBezTo>
                  <a:pt x="1037840" y="4094188"/>
                  <a:pt x="1028785" y="4079473"/>
                  <a:pt x="1008411" y="4057967"/>
                </a:cubicBezTo>
                <a:cubicBezTo>
                  <a:pt x="988037" y="4036461"/>
                  <a:pt x="945025" y="3979866"/>
                  <a:pt x="943893" y="3977602"/>
                </a:cubicBezTo>
                <a:cubicBezTo>
                  <a:pt x="942761" y="3975338"/>
                  <a:pt x="937101" y="3953832"/>
                  <a:pt x="937101" y="3953832"/>
                </a:cubicBezTo>
                <a:cubicBezTo>
                  <a:pt x="937101" y="3953832"/>
                  <a:pt x="935970" y="3936854"/>
                  <a:pt x="937101" y="3924403"/>
                </a:cubicBezTo>
                <a:cubicBezTo>
                  <a:pt x="937101" y="3919875"/>
                  <a:pt x="937101" y="3902897"/>
                  <a:pt x="939365" y="3885919"/>
                </a:cubicBezTo>
                <a:cubicBezTo>
                  <a:pt x="942761" y="3855357"/>
                  <a:pt x="948420" y="3815741"/>
                  <a:pt x="950684" y="3778388"/>
                </a:cubicBezTo>
                <a:cubicBezTo>
                  <a:pt x="954080" y="3719529"/>
                  <a:pt x="941629" y="3652747"/>
                  <a:pt x="941629" y="3652747"/>
                </a:cubicBezTo>
                <a:cubicBezTo>
                  <a:pt x="941629" y="3652747"/>
                  <a:pt x="952948" y="3576910"/>
                  <a:pt x="957476" y="3530502"/>
                </a:cubicBezTo>
                <a:cubicBezTo>
                  <a:pt x="963135" y="3484094"/>
                  <a:pt x="976718" y="3374300"/>
                  <a:pt x="976718" y="3338079"/>
                </a:cubicBezTo>
                <a:cubicBezTo>
                  <a:pt x="976718" y="3301858"/>
                  <a:pt x="967663" y="3275825"/>
                  <a:pt x="964267" y="3263374"/>
                </a:cubicBezTo>
                <a:cubicBezTo>
                  <a:pt x="959739" y="3249791"/>
                  <a:pt x="955212" y="3215834"/>
                  <a:pt x="955212" y="3213570"/>
                </a:cubicBezTo>
                <a:cubicBezTo>
                  <a:pt x="955212" y="3211307"/>
                  <a:pt x="948420" y="3128678"/>
                  <a:pt x="947289" y="3069819"/>
                </a:cubicBezTo>
                <a:cubicBezTo>
                  <a:pt x="945025" y="3010960"/>
                  <a:pt x="962003" y="2872869"/>
                  <a:pt x="976718" y="2770998"/>
                </a:cubicBezTo>
                <a:cubicBezTo>
                  <a:pt x="991433" y="2670259"/>
                  <a:pt x="1031049" y="2416713"/>
                  <a:pt x="1031049" y="2416713"/>
                </a:cubicBezTo>
                <a:cubicBezTo>
                  <a:pt x="1031049" y="2416713"/>
                  <a:pt x="1058215" y="2428032"/>
                  <a:pt x="1065006" y="2431428"/>
                </a:cubicBezTo>
                <a:cubicBezTo>
                  <a:pt x="1071797" y="2434824"/>
                  <a:pt x="1083116" y="2435956"/>
                  <a:pt x="1087644" y="2430296"/>
                </a:cubicBezTo>
                <a:cubicBezTo>
                  <a:pt x="1093303" y="2424637"/>
                  <a:pt x="1105754" y="2403130"/>
                  <a:pt x="1110282" y="2397471"/>
                </a:cubicBezTo>
                <a:cubicBezTo>
                  <a:pt x="1114810" y="2391811"/>
                  <a:pt x="1151030" y="2360118"/>
                  <a:pt x="1158954" y="2354459"/>
                </a:cubicBezTo>
                <a:cubicBezTo>
                  <a:pt x="1166877" y="2348799"/>
                  <a:pt x="1174800" y="2343140"/>
                  <a:pt x="1171405" y="2313710"/>
                </a:cubicBezTo>
                <a:cubicBezTo>
                  <a:pt x="1168009" y="2284281"/>
                  <a:pt x="1163481" y="2227686"/>
                  <a:pt x="1163481" y="2227686"/>
                </a:cubicBezTo>
                <a:cubicBezTo>
                  <a:pt x="1163481" y="2227686"/>
                  <a:pt x="1169141" y="2228818"/>
                  <a:pt x="1172536" y="2220895"/>
                </a:cubicBezTo>
                <a:cubicBezTo>
                  <a:pt x="1174800" y="2212971"/>
                  <a:pt x="1187251" y="2162036"/>
                  <a:pt x="1187251" y="2162036"/>
                </a:cubicBezTo>
                <a:cubicBezTo>
                  <a:pt x="1187251" y="2162036"/>
                  <a:pt x="1198570" y="2162036"/>
                  <a:pt x="1203098" y="2159772"/>
                </a:cubicBezTo>
                <a:cubicBezTo>
                  <a:pt x="1207625" y="2158640"/>
                  <a:pt x="1209889" y="2155245"/>
                  <a:pt x="1212153" y="2148453"/>
                </a:cubicBezTo>
                <a:cubicBezTo>
                  <a:pt x="1214417" y="2141662"/>
                  <a:pt x="1213285" y="2125815"/>
                  <a:pt x="1215549" y="2089594"/>
                </a:cubicBezTo>
                <a:cubicBezTo>
                  <a:pt x="1217812" y="2054505"/>
                  <a:pt x="1231395" y="1987723"/>
                  <a:pt x="1233659" y="1978668"/>
                </a:cubicBezTo>
                <a:cubicBezTo>
                  <a:pt x="1226868" y="1970745"/>
                  <a:pt x="1222340" y="1926601"/>
                  <a:pt x="1223472" y="1913018"/>
                </a:cubicBezTo>
                <a:close/>
                <a:moveTo>
                  <a:pt x="242115" y="2318238"/>
                </a:moveTo>
                <a:cubicBezTo>
                  <a:pt x="242115" y="2318238"/>
                  <a:pt x="233060" y="2328425"/>
                  <a:pt x="231928" y="2330689"/>
                </a:cubicBezTo>
                <a:cubicBezTo>
                  <a:pt x="230796" y="2332953"/>
                  <a:pt x="224005" y="2337480"/>
                  <a:pt x="224005" y="2337480"/>
                </a:cubicBezTo>
                <a:cubicBezTo>
                  <a:pt x="224005" y="2337480"/>
                  <a:pt x="219477" y="2329557"/>
                  <a:pt x="219477" y="2326161"/>
                </a:cubicBezTo>
                <a:cubicBezTo>
                  <a:pt x="218345" y="2322766"/>
                  <a:pt x="212686" y="2310315"/>
                  <a:pt x="212686" y="2305787"/>
                </a:cubicBezTo>
                <a:cubicBezTo>
                  <a:pt x="212686" y="2301259"/>
                  <a:pt x="211554" y="2295600"/>
                  <a:pt x="216082" y="2289940"/>
                </a:cubicBezTo>
                <a:cubicBezTo>
                  <a:pt x="220609" y="2285413"/>
                  <a:pt x="221741" y="2279753"/>
                  <a:pt x="221741" y="2277490"/>
                </a:cubicBezTo>
                <a:cubicBezTo>
                  <a:pt x="221741" y="2275226"/>
                  <a:pt x="224005" y="2267302"/>
                  <a:pt x="224005" y="2267302"/>
                </a:cubicBezTo>
                <a:cubicBezTo>
                  <a:pt x="224005" y="2267302"/>
                  <a:pt x="239852" y="2275226"/>
                  <a:pt x="242115" y="2282017"/>
                </a:cubicBezTo>
                <a:lnTo>
                  <a:pt x="242115" y="2318238"/>
                </a:lnTo>
                <a:close/>
                <a:moveTo>
                  <a:pt x="291919" y="1462522"/>
                </a:moveTo>
                <a:cubicBezTo>
                  <a:pt x="290787" y="1508930"/>
                  <a:pt x="288523" y="1574580"/>
                  <a:pt x="286259" y="1620988"/>
                </a:cubicBezTo>
                <a:cubicBezTo>
                  <a:pt x="283996" y="1666264"/>
                  <a:pt x="270413" y="1765871"/>
                  <a:pt x="270413" y="1765871"/>
                </a:cubicBezTo>
                <a:cubicBezTo>
                  <a:pt x="270413" y="1765871"/>
                  <a:pt x="264753" y="1783982"/>
                  <a:pt x="262490" y="1791905"/>
                </a:cubicBezTo>
                <a:cubicBezTo>
                  <a:pt x="261358" y="1799828"/>
                  <a:pt x="240983" y="2000174"/>
                  <a:pt x="238720" y="2026208"/>
                </a:cubicBezTo>
                <a:cubicBezTo>
                  <a:pt x="236456" y="2052242"/>
                  <a:pt x="225137" y="2180146"/>
                  <a:pt x="225137" y="2180146"/>
                </a:cubicBezTo>
                <a:cubicBezTo>
                  <a:pt x="220609" y="2177883"/>
                  <a:pt x="219477" y="2174487"/>
                  <a:pt x="218345" y="2167695"/>
                </a:cubicBezTo>
                <a:cubicBezTo>
                  <a:pt x="217214" y="2160904"/>
                  <a:pt x="217214" y="2157508"/>
                  <a:pt x="216082" y="2148453"/>
                </a:cubicBezTo>
                <a:cubicBezTo>
                  <a:pt x="214950" y="2139398"/>
                  <a:pt x="211554" y="2107705"/>
                  <a:pt x="210422" y="2068088"/>
                </a:cubicBezTo>
                <a:cubicBezTo>
                  <a:pt x="209290" y="2028472"/>
                  <a:pt x="197971" y="1978668"/>
                  <a:pt x="195707" y="1974141"/>
                </a:cubicBezTo>
                <a:cubicBezTo>
                  <a:pt x="194576" y="1969613"/>
                  <a:pt x="201367" y="1959426"/>
                  <a:pt x="208158" y="1934524"/>
                </a:cubicBezTo>
                <a:cubicBezTo>
                  <a:pt x="214950" y="1909622"/>
                  <a:pt x="212686" y="1880193"/>
                  <a:pt x="211554" y="1876797"/>
                </a:cubicBezTo>
                <a:cubicBezTo>
                  <a:pt x="210422" y="1874533"/>
                  <a:pt x="212686" y="1857555"/>
                  <a:pt x="212686" y="1841708"/>
                </a:cubicBezTo>
                <a:cubicBezTo>
                  <a:pt x="212686" y="1826994"/>
                  <a:pt x="210422" y="1789641"/>
                  <a:pt x="210422" y="1789641"/>
                </a:cubicBezTo>
                <a:cubicBezTo>
                  <a:pt x="210422" y="1789641"/>
                  <a:pt x="213818" y="1767003"/>
                  <a:pt x="218345" y="1746629"/>
                </a:cubicBezTo>
                <a:cubicBezTo>
                  <a:pt x="222873" y="1726255"/>
                  <a:pt x="230796" y="1665132"/>
                  <a:pt x="230796" y="1661736"/>
                </a:cubicBezTo>
                <a:cubicBezTo>
                  <a:pt x="230796" y="1658341"/>
                  <a:pt x="234192" y="1645890"/>
                  <a:pt x="240983" y="1617592"/>
                </a:cubicBezTo>
                <a:cubicBezTo>
                  <a:pt x="247775" y="1589295"/>
                  <a:pt x="246643" y="1513458"/>
                  <a:pt x="246643" y="1513458"/>
                </a:cubicBezTo>
                <a:cubicBezTo>
                  <a:pt x="246643" y="1513458"/>
                  <a:pt x="251171" y="1504402"/>
                  <a:pt x="254566" y="1486292"/>
                </a:cubicBezTo>
                <a:cubicBezTo>
                  <a:pt x="256830" y="1468182"/>
                  <a:pt x="261358" y="1422906"/>
                  <a:pt x="261358" y="1419510"/>
                </a:cubicBezTo>
                <a:cubicBezTo>
                  <a:pt x="261358" y="1416114"/>
                  <a:pt x="265885" y="1410455"/>
                  <a:pt x="267017" y="1407059"/>
                </a:cubicBezTo>
                <a:cubicBezTo>
                  <a:pt x="268149" y="1403663"/>
                  <a:pt x="282864" y="1360651"/>
                  <a:pt x="282864" y="1360651"/>
                </a:cubicBezTo>
                <a:cubicBezTo>
                  <a:pt x="282864" y="1360651"/>
                  <a:pt x="287391" y="1381025"/>
                  <a:pt x="287391" y="1388949"/>
                </a:cubicBezTo>
                <a:cubicBezTo>
                  <a:pt x="287391" y="1398004"/>
                  <a:pt x="293051" y="1416114"/>
                  <a:pt x="291919" y="1462522"/>
                </a:cubicBezTo>
                <a:close/>
                <a:moveTo>
                  <a:pt x="1015202" y="1658341"/>
                </a:moveTo>
                <a:cubicBezTo>
                  <a:pt x="1014070" y="1671924"/>
                  <a:pt x="1012939" y="1733046"/>
                  <a:pt x="1012939" y="1729650"/>
                </a:cubicBezTo>
                <a:cubicBezTo>
                  <a:pt x="1012939" y="1725123"/>
                  <a:pt x="994828" y="1645890"/>
                  <a:pt x="984641" y="1559865"/>
                </a:cubicBezTo>
                <a:cubicBezTo>
                  <a:pt x="975586" y="1472709"/>
                  <a:pt x="991433" y="1374234"/>
                  <a:pt x="991433" y="1371970"/>
                </a:cubicBezTo>
                <a:cubicBezTo>
                  <a:pt x="991433" y="1368575"/>
                  <a:pt x="997092" y="1420642"/>
                  <a:pt x="998224" y="1443280"/>
                </a:cubicBezTo>
                <a:cubicBezTo>
                  <a:pt x="999356" y="1464786"/>
                  <a:pt x="1010675" y="1505534"/>
                  <a:pt x="1010675" y="1505534"/>
                </a:cubicBezTo>
                <a:cubicBezTo>
                  <a:pt x="1010675" y="1505534"/>
                  <a:pt x="1016334" y="1644758"/>
                  <a:pt x="1015202" y="1658341"/>
                </a:cubicBezTo>
                <a:close/>
                <a:moveTo>
                  <a:pt x="1031049" y="1999042"/>
                </a:moveTo>
                <a:lnTo>
                  <a:pt x="1028785" y="1969613"/>
                </a:lnTo>
                <a:lnTo>
                  <a:pt x="1034445" y="2001306"/>
                </a:lnTo>
                <a:lnTo>
                  <a:pt x="1031049" y="1999042"/>
                </a:lnTo>
                <a:close/>
              </a:path>
            </a:pathLst>
          </a:custGeom>
          <a:solidFill>
            <a:schemeClr val="accent2"/>
          </a:solidFill>
          <a:ln w="11305" cap="flat">
            <a:noFill/>
            <a:prstDash val="solid"/>
            <a:miter/>
          </a:ln>
        </p:spPr>
        <p:txBody>
          <a:bodyPr/>
          <a:lstStyle/>
          <a:p>
            <a:endParaRPr lang="ja-JP" altLang="en-US"/>
          </a:p>
        </p:txBody>
      </p:sp>
      <p:sp>
        <p:nvSpPr>
          <p:cNvPr id="167" name="フリーフォーム 166">
            <a:extLst>
              <a:ext uri="{FF2B5EF4-FFF2-40B4-BE49-F238E27FC236}">
                <a16:creationId xmlns:a16="http://schemas.microsoft.com/office/drawing/2014/main" id="{8EC32EEA-C77B-419A-AB7A-F8C8464A01DB}"/>
              </a:ext>
            </a:extLst>
          </p:cNvPr>
          <p:cNvSpPr/>
          <p:nvPr userDrawn="1"/>
        </p:nvSpPr>
        <p:spPr>
          <a:xfrm>
            <a:off x="3377577" y="2728765"/>
            <a:ext cx="231710" cy="881055"/>
          </a:xfrm>
          <a:custGeom>
            <a:avLst/>
            <a:gdLst>
              <a:gd name="connsiteX0" fmla="*/ 379124 w 898845"/>
              <a:gd name="connsiteY0" fmla="*/ 153 h 3417774"/>
              <a:gd name="connsiteX1" fmla="*/ 399951 w 898845"/>
              <a:gd name="connsiteY1" fmla="*/ 2992 h 3417774"/>
              <a:gd name="connsiteX2" fmla="*/ 448231 w 898845"/>
              <a:gd name="connsiteY2" fmla="*/ 2992 h 3417774"/>
              <a:gd name="connsiteX3" fmla="*/ 530591 w 898845"/>
              <a:gd name="connsiteY3" fmla="*/ 50326 h 3417774"/>
              <a:gd name="connsiteX4" fmla="*/ 581711 w 898845"/>
              <a:gd name="connsiteY4" fmla="*/ 149727 h 3417774"/>
              <a:gd name="connsiteX5" fmla="*/ 579817 w 898845"/>
              <a:gd name="connsiteY5" fmla="*/ 220727 h 3417774"/>
              <a:gd name="connsiteX6" fmla="*/ 569405 w 898845"/>
              <a:gd name="connsiteY6" fmla="*/ 235873 h 3417774"/>
              <a:gd name="connsiteX7" fmla="*/ 572244 w 898845"/>
              <a:gd name="connsiteY7" fmla="*/ 245340 h 3417774"/>
              <a:gd name="connsiteX8" fmla="*/ 586444 w 898845"/>
              <a:gd name="connsiteY8" fmla="*/ 262381 h 3417774"/>
              <a:gd name="connsiteX9" fmla="*/ 573191 w 898845"/>
              <a:gd name="connsiteY9" fmla="*/ 291727 h 3417774"/>
              <a:gd name="connsiteX10" fmla="*/ 563725 w 898845"/>
              <a:gd name="connsiteY10" fmla="*/ 304034 h 3417774"/>
              <a:gd name="connsiteX11" fmla="*/ 558991 w 898845"/>
              <a:gd name="connsiteY11" fmla="*/ 334327 h 3417774"/>
              <a:gd name="connsiteX12" fmla="*/ 550471 w 898845"/>
              <a:gd name="connsiteY12" fmla="*/ 340954 h 3417774"/>
              <a:gd name="connsiteX13" fmla="*/ 551417 w 898845"/>
              <a:gd name="connsiteY13" fmla="*/ 357048 h 3417774"/>
              <a:gd name="connsiteX14" fmla="*/ 545737 w 898845"/>
              <a:gd name="connsiteY14" fmla="*/ 362728 h 3417774"/>
              <a:gd name="connsiteX15" fmla="*/ 543844 w 898845"/>
              <a:gd name="connsiteY15" fmla="*/ 373140 h 3417774"/>
              <a:gd name="connsiteX16" fmla="*/ 536271 w 898845"/>
              <a:gd name="connsiteY16" fmla="*/ 376928 h 3417774"/>
              <a:gd name="connsiteX17" fmla="*/ 511657 w 898845"/>
              <a:gd name="connsiteY17" fmla="*/ 424261 h 3417774"/>
              <a:gd name="connsiteX18" fmla="*/ 471897 w 898845"/>
              <a:gd name="connsiteY18" fmla="*/ 461181 h 3417774"/>
              <a:gd name="connsiteX19" fmla="*/ 463589 w 898845"/>
              <a:gd name="connsiteY19" fmla="*/ 499030 h 3417774"/>
              <a:gd name="connsiteX20" fmla="*/ 458897 w 898845"/>
              <a:gd name="connsiteY20" fmla="*/ 495503 h 3417774"/>
              <a:gd name="connsiteX21" fmla="*/ 492189 w 898845"/>
              <a:gd name="connsiteY21" fmla="*/ 621536 h 3417774"/>
              <a:gd name="connsiteX22" fmla="*/ 468409 w 898845"/>
              <a:gd name="connsiteY22" fmla="*/ 647695 h 3417774"/>
              <a:gd name="connsiteX23" fmla="*/ 487433 w 898845"/>
              <a:gd name="connsiteY23" fmla="*/ 678608 h 3417774"/>
              <a:gd name="connsiteX24" fmla="*/ 482639 w 898845"/>
              <a:gd name="connsiteY24" fmla="*/ 702350 h 3417774"/>
              <a:gd name="connsiteX25" fmla="*/ 463653 w 898845"/>
              <a:gd name="connsiteY25" fmla="*/ 678608 h 3417774"/>
              <a:gd name="connsiteX26" fmla="*/ 463653 w 898845"/>
              <a:gd name="connsiteY26" fmla="*/ 612024 h 3417774"/>
              <a:gd name="connsiteX27" fmla="*/ 259145 w 898845"/>
              <a:gd name="connsiteY27" fmla="*/ 466967 h 3417774"/>
              <a:gd name="connsiteX28" fmla="*/ 236525 w 898845"/>
              <a:gd name="connsiteY28" fmla="*/ 498074 h 3417774"/>
              <a:gd name="connsiteX29" fmla="*/ 515969 w 898845"/>
              <a:gd name="connsiteY29" fmla="*/ 909274 h 3417774"/>
              <a:gd name="connsiteX30" fmla="*/ 565907 w 898845"/>
              <a:gd name="connsiteY30" fmla="*/ 1042441 h 3417774"/>
              <a:gd name="connsiteX31" fmla="*/ 592065 w 898845"/>
              <a:gd name="connsiteY31" fmla="*/ 1137561 h 3417774"/>
              <a:gd name="connsiteX32" fmla="*/ 584931 w 898845"/>
              <a:gd name="connsiteY32" fmla="*/ 818910 h 3417774"/>
              <a:gd name="connsiteX33" fmla="*/ 537371 w 898845"/>
              <a:gd name="connsiteY33" fmla="*/ 692877 h 3417774"/>
              <a:gd name="connsiteX34" fmla="*/ 554020 w 898845"/>
              <a:gd name="connsiteY34" fmla="*/ 595373 h 3417774"/>
              <a:gd name="connsiteX35" fmla="*/ 485309 w 898845"/>
              <a:gd name="connsiteY35" fmla="*/ 515358 h 3417774"/>
              <a:gd name="connsiteX36" fmla="*/ 467736 w 898845"/>
              <a:gd name="connsiteY36" fmla="*/ 502148 h 3417774"/>
              <a:gd name="connsiteX37" fmla="*/ 477577 w 898845"/>
              <a:gd name="connsiteY37" fmla="*/ 507450 h 3417774"/>
              <a:gd name="connsiteX38" fmla="*/ 508818 w 898845"/>
              <a:gd name="connsiteY38" fmla="*/ 528395 h 3417774"/>
              <a:gd name="connsiteX39" fmla="*/ 552364 w 898845"/>
              <a:gd name="connsiteY39" fmla="*/ 570995 h 3417774"/>
              <a:gd name="connsiteX40" fmla="*/ 557098 w 898845"/>
              <a:gd name="connsiteY40" fmla="*/ 591822 h 3417774"/>
              <a:gd name="connsiteX41" fmla="*/ 557098 w 898845"/>
              <a:gd name="connsiteY41" fmla="*/ 603182 h 3417774"/>
              <a:gd name="connsiteX42" fmla="*/ 592124 w 898845"/>
              <a:gd name="connsiteY42" fmla="*/ 623062 h 3417774"/>
              <a:gd name="connsiteX43" fmla="*/ 647031 w 898845"/>
              <a:gd name="connsiteY43" fmla="*/ 652409 h 3417774"/>
              <a:gd name="connsiteX44" fmla="*/ 675431 w 898845"/>
              <a:gd name="connsiteY44" fmla="*/ 735716 h 3417774"/>
              <a:gd name="connsiteX45" fmla="*/ 694365 w 898845"/>
              <a:gd name="connsiteY45" fmla="*/ 856889 h 3417774"/>
              <a:gd name="connsiteX46" fmla="*/ 702885 w 898845"/>
              <a:gd name="connsiteY46" fmla="*/ 963863 h 3417774"/>
              <a:gd name="connsiteX47" fmla="*/ 703831 w 898845"/>
              <a:gd name="connsiteY47" fmla="*/ 1000783 h 3417774"/>
              <a:gd name="connsiteX48" fmla="*/ 710458 w 898845"/>
              <a:gd name="connsiteY48" fmla="*/ 1088823 h 3417774"/>
              <a:gd name="connsiteX49" fmla="*/ 720872 w 898845"/>
              <a:gd name="connsiteY49" fmla="*/ 1227037 h 3417774"/>
              <a:gd name="connsiteX50" fmla="*/ 736018 w 898845"/>
              <a:gd name="connsiteY50" fmla="*/ 1346318 h 3417774"/>
              <a:gd name="connsiteX51" fmla="*/ 754005 w 898845"/>
              <a:gd name="connsiteY51" fmla="*/ 1453292 h 3417774"/>
              <a:gd name="connsiteX52" fmla="*/ 781459 w 898845"/>
              <a:gd name="connsiteY52" fmla="*/ 1570679 h 3417774"/>
              <a:gd name="connsiteX53" fmla="*/ 804178 w 898845"/>
              <a:gd name="connsiteY53" fmla="*/ 1713626 h 3417774"/>
              <a:gd name="connsiteX54" fmla="*/ 811752 w 898845"/>
              <a:gd name="connsiteY54" fmla="*/ 1743919 h 3417774"/>
              <a:gd name="connsiteX55" fmla="*/ 805125 w 898845"/>
              <a:gd name="connsiteY55" fmla="*/ 1749600 h 3417774"/>
              <a:gd name="connsiteX56" fmla="*/ 795659 w 898845"/>
              <a:gd name="connsiteY56" fmla="*/ 1755280 h 3417774"/>
              <a:gd name="connsiteX57" fmla="*/ 810805 w 898845"/>
              <a:gd name="connsiteY57" fmla="*/ 1788413 h 3417774"/>
              <a:gd name="connsiteX58" fmla="*/ 816485 w 898845"/>
              <a:gd name="connsiteY58" fmla="*/ 1808293 h 3417774"/>
              <a:gd name="connsiteX59" fmla="*/ 819325 w 898845"/>
              <a:gd name="connsiteY59" fmla="*/ 1824387 h 3417774"/>
              <a:gd name="connsiteX60" fmla="*/ 820272 w 898845"/>
              <a:gd name="connsiteY60" fmla="*/ 1891600 h 3417774"/>
              <a:gd name="connsiteX61" fmla="*/ 809858 w 898845"/>
              <a:gd name="connsiteY61" fmla="*/ 1920947 h 3417774"/>
              <a:gd name="connsiteX62" fmla="*/ 791872 w 898845"/>
              <a:gd name="connsiteY62" fmla="*/ 1954080 h 3417774"/>
              <a:gd name="connsiteX63" fmla="*/ 776725 w 898845"/>
              <a:gd name="connsiteY63" fmla="*/ 1977747 h 3417774"/>
              <a:gd name="connsiteX64" fmla="*/ 770098 w 898845"/>
              <a:gd name="connsiteY64" fmla="*/ 1982481 h 3417774"/>
              <a:gd name="connsiteX65" fmla="*/ 765365 w 898845"/>
              <a:gd name="connsiteY65" fmla="*/ 1968280 h 3417774"/>
              <a:gd name="connsiteX66" fmla="*/ 766312 w 898845"/>
              <a:gd name="connsiteY66" fmla="*/ 1953133 h 3417774"/>
              <a:gd name="connsiteX67" fmla="*/ 746432 w 898845"/>
              <a:gd name="connsiteY67" fmla="*/ 1968280 h 3417774"/>
              <a:gd name="connsiteX68" fmla="*/ 733178 w 898845"/>
              <a:gd name="connsiteY68" fmla="*/ 1981534 h 3417774"/>
              <a:gd name="connsiteX69" fmla="*/ 727499 w 898845"/>
              <a:gd name="connsiteY69" fmla="*/ 2080934 h 3417774"/>
              <a:gd name="connsiteX70" fmla="*/ 711405 w 898845"/>
              <a:gd name="connsiteY70" fmla="*/ 2229561 h 3417774"/>
              <a:gd name="connsiteX71" fmla="*/ 709511 w 898845"/>
              <a:gd name="connsiteY71" fmla="*/ 2417002 h 3417774"/>
              <a:gd name="connsiteX72" fmla="*/ 722765 w 898845"/>
              <a:gd name="connsiteY72" fmla="*/ 2648936 h 3417774"/>
              <a:gd name="connsiteX73" fmla="*/ 741698 w 898845"/>
              <a:gd name="connsiteY73" fmla="*/ 2921577 h 3417774"/>
              <a:gd name="connsiteX74" fmla="*/ 766312 w 898845"/>
              <a:gd name="connsiteY74" fmla="*/ 3080617 h 3417774"/>
              <a:gd name="connsiteX75" fmla="*/ 789032 w 898845"/>
              <a:gd name="connsiteY75" fmla="*/ 3221672 h 3417774"/>
              <a:gd name="connsiteX76" fmla="*/ 800392 w 898845"/>
              <a:gd name="connsiteY76" fmla="*/ 3262379 h 3417774"/>
              <a:gd name="connsiteX77" fmla="*/ 823111 w 898845"/>
              <a:gd name="connsiteY77" fmla="*/ 3278472 h 3417774"/>
              <a:gd name="connsiteX78" fmla="*/ 880859 w 898845"/>
              <a:gd name="connsiteY78" fmla="*/ 3316339 h 3417774"/>
              <a:gd name="connsiteX79" fmla="*/ 898845 w 898845"/>
              <a:gd name="connsiteY79" fmla="*/ 3333379 h 3417774"/>
              <a:gd name="connsiteX80" fmla="*/ 891272 w 898845"/>
              <a:gd name="connsiteY80" fmla="*/ 3345686 h 3417774"/>
              <a:gd name="connsiteX81" fmla="*/ 876126 w 898845"/>
              <a:gd name="connsiteY81" fmla="*/ 3357046 h 3417774"/>
              <a:gd name="connsiteX82" fmla="*/ 846778 w 898845"/>
              <a:gd name="connsiteY82" fmla="*/ 3361779 h 3417774"/>
              <a:gd name="connsiteX83" fmla="*/ 748325 w 898845"/>
              <a:gd name="connsiteY83" fmla="*/ 3350419 h 3417774"/>
              <a:gd name="connsiteX84" fmla="*/ 673538 w 898845"/>
              <a:gd name="connsiteY84" fmla="*/ 3327698 h 3417774"/>
              <a:gd name="connsiteX85" fmla="*/ 655551 w 898845"/>
              <a:gd name="connsiteY85" fmla="*/ 3301191 h 3417774"/>
              <a:gd name="connsiteX86" fmla="*/ 587391 w 898845"/>
              <a:gd name="connsiteY86" fmla="*/ 3285099 h 3417774"/>
              <a:gd name="connsiteX87" fmla="*/ 512604 w 898845"/>
              <a:gd name="connsiteY87" fmla="*/ 3264272 h 3417774"/>
              <a:gd name="connsiteX88" fmla="*/ 496511 w 898845"/>
              <a:gd name="connsiteY88" fmla="*/ 3263325 h 3417774"/>
              <a:gd name="connsiteX89" fmla="*/ 487991 w 898845"/>
              <a:gd name="connsiteY89" fmla="*/ 3254805 h 3417774"/>
              <a:gd name="connsiteX90" fmla="*/ 473791 w 898845"/>
              <a:gd name="connsiteY90" fmla="*/ 3247232 h 3417774"/>
              <a:gd name="connsiteX91" fmla="*/ 460538 w 898845"/>
              <a:gd name="connsiteY91" fmla="*/ 3223565 h 3417774"/>
              <a:gd name="connsiteX92" fmla="*/ 466217 w 898845"/>
              <a:gd name="connsiteY92" fmla="*/ 3087244 h 3417774"/>
              <a:gd name="connsiteX93" fmla="*/ 478524 w 898845"/>
              <a:gd name="connsiteY93" fmla="*/ 2771057 h 3417774"/>
              <a:gd name="connsiteX94" fmla="*/ 483257 w 898845"/>
              <a:gd name="connsiteY94" fmla="*/ 2536282 h 3417774"/>
              <a:gd name="connsiteX95" fmla="*/ 472844 w 898845"/>
              <a:gd name="connsiteY95" fmla="*/ 2433095 h 3417774"/>
              <a:gd name="connsiteX96" fmla="*/ 476630 w 898845"/>
              <a:gd name="connsiteY96" fmla="*/ 2302455 h 3417774"/>
              <a:gd name="connsiteX97" fmla="*/ 456750 w 898845"/>
              <a:gd name="connsiteY97" fmla="*/ 2201161 h 3417774"/>
              <a:gd name="connsiteX98" fmla="*/ 442550 w 898845"/>
              <a:gd name="connsiteY98" fmla="*/ 2138681 h 3417774"/>
              <a:gd name="connsiteX99" fmla="*/ 429297 w 898845"/>
              <a:gd name="connsiteY99" fmla="*/ 2225774 h 3417774"/>
              <a:gd name="connsiteX100" fmla="*/ 403737 w 898845"/>
              <a:gd name="connsiteY100" fmla="*/ 2377242 h 3417774"/>
              <a:gd name="connsiteX101" fmla="*/ 392377 w 898845"/>
              <a:gd name="connsiteY101" fmla="*/ 2432149 h 3417774"/>
              <a:gd name="connsiteX102" fmla="*/ 378177 w 898845"/>
              <a:gd name="connsiteY102" fmla="*/ 2507882 h 3417774"/>
              <a:gd name="connsiteX103" fmla="*/ 363030 w 898845"/>
              <a:gd name="connsiteY103" fmla="*/ 2619589 h 3417774"/>
              <a:gd name="connsiteX104" fmla="*/ 344097 w 898845"/>
              <a:gd name="connsiteY104" fmla="*/ 2788097 h 3417774"/>
              <a:gd name="connsiteX105" fmla="*/ 329897 w 898845"/>
              <a:gd name="connsiteY105" fmla="*/ 2873297 h 3417774"/>
              <a:gd name="connsiteX106" fmla="*/ 360190 w 898845"/>
              <a:gd name="connsiteY106" fmla="*/ 2974591 h 3417774"/>
              <a:gd name="connsiteX107" fmla="*/ 387643 w 898845"/>
              <a:gd name="connsiteY107" fmla="*/ 3087244 h 3417774"/>
              <a:gd name="connsiteX108" fmla="*/ 393324 w 898845"/>
              <a:gd name="connsiteY108" fmla="*/ 3160138 h 3417774"/>
              <a:gd name="connsiteX109" fmla="*/ 382910 w 898845"/>
              <a:gd name="connsiteY109" fmla="*/ 3246285 h 3417774"/>
              <a:gd name="connsiteX110" fmla="*/ 369657 w 898845"/>
              <a:gd name="connsiteY110" fmla="*/ 3289832 h 3417774"/>
              <a:gd name="connsiteX111" fmla="*/ 369657 w 898845"/>
              <a:gd name="connsiteY111" fmla="*/ 3340005 h 3417774"/>
              <a:gd name="connsiteX112" fmla="*/ 365871 w 898845"/>
              <a:gd name="connsiteY112" fmla="*/ 3366513 h 3417774"/>
              <a:gd name="connsiteX113" fmla="*/ 349777 w 898845"/>
              <a:gd name="connsiteY113" fmla="*/ 3401539 h 3417774"/>
              <a:gd name="connsiteX114" fmla="*/ 325164 w 898845"/>
              <a:gd name="connsiteY114" fmla="*/ 3416685 h 3417774"/>
              <a:gd name="connsiteX115" fmla="*/ 282564 w 898845"/>
              <a:gd name="connsiteY115" fmla="*/ 3417632 h 3417774"/>
              <a:gd name="connsiteX116" fmla="*/ 256057 w 898845"/>
              <a:gd name="connsiteY116" fmla="*/ 3406272 h 3417774"/>
              <a:gd name="connsiteX117" fmla="*/ 218190 w 898845"/>
              <a:gd name="connsiteY117" fmla="*/ 3353259 h 3417774"/>
              <a:gd name="connsiteX118" fmla="*/ 206830 w 898845"/>
              <a:gd name="connsiteY118" fmla="*/ 3325806 h 3417774"/>
              <a:gd name="connsiteX119" fmla="*/ 183163 w 898845"/>
              <a:gd name="connsiteY119" fmla="*/ 3322965 h 3417774"/>
              <a:gd name="connsiteX120" fmla="*/ 170856 w 898845"/>
              <a:gd name="connsiteY120" fmla="*/ 3303085 h 3417774"/>
              <a:gd name="connsiteX121" fmla="*/ 150029 w 898845"/>
              <a:gd name="connsiteY121" fmla="*/ 3255752 h 3417774"/>
              <a:gd name="connsiteX122" fmla="*/ 149083 w 898845"/>
              <a:gd name="connsiteY122" fmla="*/ 3217884 h 3417774"/>
              <a:gd name="connsiteX123" fmla="*/ 145296 w 898845"/>
              <a:gd name="connsiteY123" fmla="*/ 3013404 h 3417774"/>
              <a:gd name="connsiteX124" fmla="*/ 153817 w 898845"/>
              <a:gd name="connsiteY124" fmla="*/ 2565629 h 3417774"/>
              <a:gd name="connsiteX125" fmla="*/ 170856 w 898845"/>
              <a:gd name="connsiteY125" fmla="*/ 2439722 h 3417774"/>
              <a:gd name="connsiteX126" fmla="*/ 163283 w 898845"/>
              <a:gd name="connsiteY126" fmla="*/ 2331802 h 3417774"/>
              <a:gd name="connsiteX127" fmla="*/ 169909 w 898845"/>
              <a:gd name="connsiteY127" fmla="*/ 2255121 h 3417774"/>
              <a:gd name="connsiteX128" fmla="*/ 161390 w 898845"/>
              <a:gd name="connsiteY128" fmla="*/ 2220095 h 3417774"/>
              <a:gd name="connsiteX129" fmla="*/ 161390 w 898845"/>
              <a:gd name="connsiteY129" fmla="*/ 2182228 h 3417774"/>
              <a:gd name="connsiteX130" fmla="*/ 148136 w 898845"/>
              <a:gd name="connsiteY130" fmla="*/ 2141521 h 3417774"/>
              <a:gd name="connsiteX131" fmla="*/ 135829 w 898845"/>
              <a:gd name="connsiteY131" fmla="*/ 2078094 h 3417774"/>
              <a:gd name="connsiteX132" fmla="*/ 130149 w 898845"/>
              <a:gd name="connsiteY132" fmla="*/ 2055374 h 3417774"/>
              <a:gd name="connsiteX133" fmla="*/ 119737 w 898845"/>
              <a:gd name="connsiteY133" fmla="*/ 2043067 h 3417774"/>
              <a:gd name="connsiteX134" fmla="*/ 105536 w 898845"/>
              <a:gd name="connsiteY134" fmla="*/ 2021294 h 3417774"/>
              <a:gd name="connsiteX135" fmla="*/ 94176 w 898845"/>
              <a:gd name="connsiteY135" fmla="*/ 2007094 h 3417774"/>
              <a:gd name="connsiteX136" fmla="*/ 87549 w 898845"/>
              <a:gd name="connsiteY136" fmla="*/ 1965440 h 3417774"/>
              <a:gd name="connsiteX137" fmla="*/ 80922 w 898845"/>
              <a:gd name="connsiteY137" fmla="*/ 1918107 h 3417774"/>
              <a:gd name="connsiteX138" fmla="*/ 82816 w 898845"/>
              <a:gd name="connsiteY138" fmla="*/ 1892547 h 3417774"/>
              <a:gd name="connsiteX139" fmla="*/ 59149 w 898845"/>
              <a:gd name="connsiteY139" fmla="*/ 1890653 h 3417774"/>
              <a:gd name="connsiteX140" fmla="*/ 54416 w 898845"/>
              <a:gd name="connsiteY140" fmla="*/ 1881186 h 3417774"/>
              <a:gd name="connsiteX141" fmla="*/ 46842 w 898845"/>
              <a:gd name="connsiteY141" fmla="*/ 1752439 h 3417774"/>
              <a:gd name="connsiteX142" fmla="*/ 38323 w 898845"/>
              <a:gd name="connsiteY142" fmla="*/ 1616119 h 3417774"/>
              <a:gd name="connsiteX143" fmla="*/ 26016 w 898845"/>
              <a:gd name="connsiteY143" fmla="*/ 1457078 h 3417774"/>
              <a:gd name="connsiteX144" fmla="*/ 22229 w 898845"/>
              <a:gd name="connsiteY144" fmla="*/ 1270585 h 3417774"/>
              <a:gd name="connsiteX145" fmla="*/ 10869 w 898845"/>
              <a:gd name="connsiteY145" fmla="*/ 1111544 h 3417774"/>
              <a:gd name="connsiteX146" fmla="*/ 10869 w 898845"/>
              <a:gd name="connsiteY146" fmla="*/ 985636 h 3417774"/>
              <a:gd name="connsiteX147" fmla="*/ 8976 w 898845"/>
              <a:gd name="connsiteY147" fmla="*/ 896649 h 3417774"/>
              <a:gd name="connsiteX148" fmla="*/ 8976 w 898845"/>
              <a:gd name="connsiteY148" fmla="*/ 880556 h 3417774"/>
              <a:gd name="connsiteX149" fmla="*/ 456 w 898845"/>
              <a:gd name="connsiteY149" fmla="*/ 842689 h 3417774"/>
              <a:gd name="connsiteX150" fmla="*/ 7082 w 898845"/>
              <a:gd name="connsiteY150" fmla="*/ 800089 h 3417774"/>
              <a:gd name="connsiteX151" fmla="*/ 6136 w 898845"/>
              <a:gd name="connsiteY151" fmla="*/ 750862 h 3417774"/>
              <a:gd name="connsiteX152" fmla="*/ 34536 w 898845"/>
              <a:gd name="connsiteY152" fmla="*/ 666609 h 3417774"/>
              <a:gd name="connsiteX153" fmla="*/ 84710 w 898845"/>
              <a:gd name="connsiteY153" fmla="*/ 632529 h 3417774"/>
              <a:gd name="connsiteX154" fmla="*/ 127310 w 898845"/>
              <a:gd name="connsiteY154" fmla="*/ 610755 h 3417774"/>
              <a:gd name="connsiteX155" fmla="*/ 166123 w 898845"/>
              <a:gd name="connsiteY155" fmla="*/ 582355 h 3417774"/>
              <a:gd name="connsiteX156" fmla="*/ 181270 w 898845"/>
              <a:gd name="connsiteY156" fmla="*/ 571941 h 3417774"/>
              <a:gd name="connsiteX157" fmla="*/ 197363 w 898845"/>
              <a:gd name="connsiteY157" fmla="*/ 529342 h 3417774"/>
              <a:gd name="connsiteX158" fmla="*/ 217243 w 898845"/>
              <a:gd name="connsiteY158" fmla="*/ 499995 h 3417774"/>
              <a:gd name="connsiteX159" fmla="*/ 223870 w 898845"/>
              <a:gd name="connsiteY159" fmla="*/ 472541 h 3417774"/>
              <a:gd name="connsiteX160" fmla="*/ 229550 w 898845"/>
              <a:gd name="connsiteY160" fmla="*/ 454555 h 3417774"/>
              <a:gd name="connsiteX161" fmla="*/ 218190 w 898845"/>
              <a:gd name="connsiteY161" fmla="*/ 467808 h 3417774"/>
              <a:gd name="connsiteX162" fmla="*/ 212510 w 898845"/>
              <a:gd name="connsiteY162" fmla="*/ 476328 h 3417774"/>
              <a:gd name="connsiteX163" fmla="*/ 226710 w 898845"/>
              <a:gd name="connsiteY163" fmla="*/ 453608 h 3417774"/>
              <a:gd name="connsiteX164" fmla="*/ 246590 w 898845"/>
              <a:gd name="connsiteY164" fmla="*/ 409114 h 3417774"/>
              <a:gd name="connsiteX165" fmla="*/ 260790 w 898845"/>
              <a:gd name="connsiteY165" fmla="*/ 377874 h 3417774"/>
              <a:gd name="connsiteX166" fmla="*/ 245643 w 898845"/>
              <a:gd name="connsiteY166" fmla="*/ 392075 h 3417774"/>
              <a:gd name="connsiteX167" fmla="*/ 234283 w 898845"/>
              <a:gd name="connsiteY167" fmla="*/ 420474 h 3417774"/>
              <a:gd name="connsiteX168" fmla="*/ 244696 w 898845"/>
              <a:gd name="connsiteY168" fmla="*/ 390181 h 3417774"/>
              <a:gd name="connsiteX169" fmla="*/ 267417 w 898845"/>
              <a:gd name="connsiteY169" fmla="*/ 358941 h 3417774"/>
              <a:gd name="connsiteX170" fmla="*/ 264576 w 898845"/>
              <a:gd name="connsiteY170" fmla="*/ 340007 h 3417774"/>
              <a:gd name="connsiteX171" fmla="*/ 247537 w 898845"/>
              <a:gd name="connsiteY171" fmla="*/ 348527 h 3417774"/>
              <a:gd name="connsiteX172" fmla="*/ 237123 w 898845"/>
              <a:gd name="connsiteY172" fmla="*/ 349474 h 3417774"/>
              <a:gd name="connsiteX173" fmla="*/ 237123 w 898845"/>
              <a:gd name="connsiteY173" fmla="*/ 343794 h 3417774"/>
              <a:gd name="connsiteX174" fmla="*/ 230496 w 898845"/>
              <a:gd name="connsiteY174" fmla="*/ 334327 h 3417774"/>
              <a:gd name="connsiteX175" fmla="*/ 229550 w 898845"/>
              <a:gd name="connsiteY175" fmla="*/ 322021 h 3417774"/>
              <a:gd name="connsiteX176" fmla="*/ 218190 w 898845"/>
              <a:gd name="connsiteY176" fmla="*/ 301194 h 3417774"/>
              <a:gd name="connsiteX177" fmla="*/ 214403 w 898845"/>
              <a:gd name="connsiteY177" fmla="*/ 275634 h 3417774"/>
              <a:gd name="connsiteX178" fmla="*/ 201150 w 898845"/>
              <a:gd name="connsiteY178" fmla="*/ 241554 h 3417774"/>
              <a:gd name="connsiteX179" fmla="*/ 215350 w 898845"/>
              <a:gd name="connsiteY179" fmla="*/ 213154 h 3417774"/>
              <a:gd name="connsiteX180" fmla="*/ 230496 w 898845"/>
              <a:gd name="connsiteY180" fmla="*/ 217887 h 3417774"/>
              <a:gd name="connsiteX181" fmla="*/ 234283 w 898845"/>
              <a:gd name="connsiteY181" fmla="*/ 205580 h 3417774"/>
              <a:gd name="connsiteX182" fmla="*/ 233337 w 898845"/>
              <a:gd name="connsiteY182" fmla="*/ 170553 h 3417774"/>
              <a:gd name="connsiteX183" fmla="*/ 256057 w 898845"/>
              <a:gd name="connsiteY183" fmla="*/ 89140 h 3417774"/>
              <a:gd name="connsiteX184" fmla="*/ 325164 w 898845"/>
              <a:gd name="connsiteY184" fmla="*/ 17192 h 3417774"/>
              <a:gd name="connsiteX185" fmla="*/ 379124 w 898845"/>
              <a:gd name="connsiteY185" fmla="*/ 153 h 3417774"/>
              <a:gd name="connsiteX186" fmla="*/ 186950 w 898845"/>
              <a:gd name="connsiteY186" fmla="*/ 1172131 h 3417774"/>
              <a:gd name="connsiteX187" fmla="*/ 172750 w 898845"/>
              <a:gd name="connsiteY187" fmla="*/ 1277211 h 3417774"/>
              <a:gd name="connsiteX188" fmla="*/ 186950 w 898845"/>
              <a:gd name="connsiteY188" fmla="*/ 1387971 h 3417774"/>
              <a:gd name="connsiteX189" fmla="*/ 200203 w 898845"/>
              <a:gd name="connsiteY189" fmla="*/ 1339691 h 3417774"/>
              <a:gd name="connsiteX190" fmla="*/ 213457 w 898845"/>
              <a:gd name="connsiteY190" fmla="*/ 1306557 h 3417774"/>
              <a:gd name="connsiteX191" fmla="*/ 208723 w 898845"/>
              <a:gd name="connsiteY191" fmla="*/ 1241238 h 3417774"/>
              <a:gd name="connsiteX192" fmla="*/ 186950 w 898845"/>
              <a:gd name="connsiteY192" fmla="*/ 1172131 h 3417774"/>
              <a:gd name="connsiteX193" fmla="*/ 757791 w 898845"/>
              <a:gd name="connsiteY193" fmla="*/ 1916213 h 3417774"/>
              <a:gd name="connsiteX194" fmla="*/ 746432 w 898845"/>
              <a:gd name="connsiteY194" fmla="*/ 1923787 h 3417774"/>
              <a:gd name="connsiteX195" fmla="*/ 734125 w 898845"/>
              <a:gd name="connsiteY195" fmla="*/ 1935147 h 3417774"/>
              <a:gd name="connsiteX196" fmla="*/ 734125 w 898845"/>
              <a:gd name="connsiteY196" fmla="*/ 1945560 h 3417774"/>
              <a:gd name="connsiteX197" fmla="*/ 746432 w 898845"/>
              <a:gd name="connsiteY197" fmla="*/ 1937987 h 3417774"/>
              <a:gd name="connsiteX198" fmla="*/ 757791 w 898845"/>
              <a:gd name="connsiteY198" fmla="*/ 1916213 h 341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898845" h="3417774">
                <a:moveTo>
                  <a:pt x="379124" y="153"/>
                </a:moveTo>
                <a:cubicBezTo>
                  <a:pt x="390484" y="-794"/>
                  <a:pt x="393324" y="2992"/>
                  <a:pt x="399951" y="2992"/>
                </a:cubicBezTo>
                <a:cubicBezTo>
                  <a:pt x="405631" y="2046"/>
                  <a:pt x="427404" y="153"/>
                  <a:pt x="448231" y="2992"/>
                </a:cubicBezTo>
                <a:cubicBezTo>
                  <a:pt x="469057" y="5833"/>
                  <a:pt x="510710" y="23819"/>
                  <a:pt x="530591" y="50326"/>
                </a:cubicBezTo>
                <a:cubicBezTo>
                  <a:pt x="550471" y="76833"/>
                  <a:pt x="577924" y="121326"/>
                  <a:pt x="581711" y="149727"/>
                </a:cubicBezTo>
                <a:cubicBezTo>
                  <a:pt x="585497" y="177180"/>
                  <a:pt x="581711" y="207474"/>
                  <a:pt x="579817" y="220727"/>
                </a:cubicBezTo>
                <a:cubicBezTo>
                  <a:pt x="577924" y="233981"/>
                  <a:pt x="570351" y="233981"/>
                  <a:pt x="569405" y="235873"/>
                </a:cubicBezTo>
                <a:cubicBezTo>
                  <a:pt x="569405" y="237767"/>
                  <a:pt x="569405" y="243447"/>
                  <a:pt x="572244" y="245340"/>
                </a:cubicBezTo>
                <a:cubicBezTo>
                  <a:pt x="575084" y="247234"/>
                  <a:pt x="589285" y="246287"/>
                  <a:pt x="586444" y="262381"/>
                </a:cubicBezTo>
                <a:cubicBezTo>
                  <a:pt x="583605" y="278474"/>
                  <a:pt x="578871" y="283207"/>
                  <a:pt x="573191" y="291727"/>
                </a:cubicBezTo>
                <a:cubicBezTo>
                  <a:pt x="567511" y="299300"/>
                  <a:pt x="564671" y="299300"/>
                  <a:pt x="563725" y="304034"/>
                </a:cubicBezTo>
                <a:cubicBezTo>
                  <a:pt x="562778" y="308767"/>
                  <a:pt x="559938" y="326754"/>
                  <a:pt x="558991" y="334327"/>
                </a:cubicBezTo>
                <a:cubicBezTo>
                  <a:pt x="558044" y="342848"/>
                  <a:pt x="550471" y="340954"/>
                  <a:pt x="550471" y="340954"/>
                </a:cubicBezTo>
                <a:cubicBezTo>
                  <a:pt x="550471" y="340954"/>
                  <a:pt x="552364" y="352314"/>
                  <a:pt x="551417" y="357048"/>
                </a:cubicBezTo>
                <a:cubicBezTo>
                  <a:pt x="549525" y="361781"/>
                  <a:pt x="546684" y="358941"/>
                  <a:pt x="545737" y="362728"/>
                </a:cubicBezTo>
                <a:cubicBezTo>
                  <a:pt x="545737" y="366514"/>
                  <a:pt x="546684" y="368407"/>
                  <a:pt x="543844" y="373140"/>
                </a:cubicBezTo>
                <a:cubicBezTo>
                  <a:pt x="541004" y="378821"/>
                  <a:pt x="536271" y="376928"/>
                  <a:pt x="536271" y="376928"/>
                </a:cubicBezTo>
                <a:cubicBezTo>
                  <a:pt x="536271" y="376928"/>
                  <a:pt x="531537" y="401541"/>
                  <a:pt x="511657" y="424261"/>
                </a:cubicBezTo>
                <a:cubicBezTo>
                  <a:pt x="491777" y="446981"/>
                  <a:pt x="471897" y="461181"/>
                  <a:pt x="471897" y="461181"/>
                </a:cubicBezTo>
                <a:lnTo>
                  <a:pt x="463589" y="499030"/>
                </a:lnTo>
                <a:lnTo>
                  <a:pt x="458897" y="495503"/>
                </a:lnTo>
                <a:cubicBezTo>
                  <a:pt x="457021" y="538694"/>
                  <a:pt x="475195" y="594856"/>
                  <a:pt x="492189" y="621536"/>
                </a:cubicBezTo>
                <a:cubicBezTo>
                  <a:pt x="477186" y="625538"/>
                  <a:pt x="468080" y="628362"/>
                  <a:pt x="468409" y="647695"/>
                </a:cubicBezTo>
                <a:lnTo>
                  <a:pt x="487433" y="678608"/>
                </a:lnTo>
                <a:cubicBezTo>
                  <a:pt x="492518" y="688488"/>
                  <a:pt x="485809" y="696009"/>
                  <a:pt x="482639" y="702350"/>
                </a:cubicBezTo>
                <a:lnTo>
                  <a:pt x="463653" y="678608"/>
                </a:lnTo>
                <a:cubicBezTo>
                  <a:pt x="457757" y="655233"/>
                  <a:pt x="460115" y="631860"/>
                  <a:pt x="463653" y="612024"/>
                </a:cubicBezTo>
                <a:cubicBezTo>
                  <a:pt x="397842" y="556595"/>
                  <a:pt x="243580" y="477581"/>
                  <a:pt x="259145" y="466967"/>
                </a:cubicBezTo>
                <a:cubicBezTo>
                  <a:pt x="243350" y="459645"/>
                  <a:pt x="232272" y="472375"/>
                  <a:pt x="236525" y="498074"/>
                </a:cubicBezTo>
                <a:cubicBezTo>
                  <a:pt x="329673" y="564380"/>
                  <a:pt x="448768" y="782822"/>
                  <a:pt x="515969" y="909274"/>
                </a:cubicBezTo>
                <a:cubicBezTo>
                  <a:pt x="543230" y="951304"/>
                  <a:pt x="561055" y="988617"/>
                  <a:pt x="565907" y="1042441"/>
                </a:cubicBezTo>
                <a:lnTo>
                  <a:pt x="592065" y="1137561"/>
                </a:lnTo>
                <a:cubicBezTo>
                  <a:pt x="622709" y="993605"/>
                  <a:pt x="619151" y="907437"/>
                  <a:pt x="584931" y="818910"/>
                </a:cubicBezTo>
                <a:lnTo>
                  <a:pt x="537371" y="692877"/>
                </a:lnTo>
                <a:cubicBezTo>
                  <a:pt x="535051" y="647810"/>
                  <a:pt x="549264" y="626287"/>
                  <a:pt x="554020" y="595373"/>
                </a:cubicBezTo>
                <a:cubicBezTo>
                  <a:pt x="554927" y="568916"/>
                  <a:pt x="516139" y="538249"/>
                  <a:pt x="485309" y="515358"/>
                </a:cubicBezTo>
                <a:lnTo>
                  <a:pt x="467736" y="502148"/>
                </a:lnTo>
                <a:lnTo>
                  <a:pt x="477577" y="507450"/>
                </a:lnTo>
                <a:cubicBezTo>
                  <a:pt x="486097" y="512302"/>
                  <a:pt x="497458" y="519402"/>
                  <a:pt x="508818" y="528395"/>
                </a:cubicBezTo>
                <a:cubicBezTo>
                  <a:pt x="530591" y="547328"/>
                  <a:pt x="547631" y="559635"/>
                  <a:pt x="552364" y="570995"/>
                </a:cubicBezTo>
                <a:cubicBezTo>
                  <a:pt x="558044" y="582355"/>
                  <a:pt x="557098" y="586141"/>
                  <a:pt x="557098" y="591822"/>
                </a:cubicBezTo>
                <a:cubicBezTo>
                  <a:pt x="557098" y="597502"/>
                  <a:pt x="557098" y="603182"/>
                  <a:pt x="557098" y="603182"/>
                </a:cubicBezTo>
                <a:cubicBezTo>
                  <a:pt x="557098" y="603182"/>
                  <a:pt x="578871" y="616435"/>
                  <a:pt x="592124" y="623062"/>
                </a:cubicBezTo>
                <a:cubicBezTo>
                  <a:pt x="605378" y="629688"/>
                  <a:pt x="631885" y="634421"/>
                  <a:pt x="647031" y="652409"/>
                </a:cubicBezTo>
                <a:cubicBezTo>
                  <a:pt x="662178" y="670395"/>
                  <a:pt x="671645" y="697849"/>
                  <a:pt x="675431" y="735716"/>
                </a:cubicBezTo>
                <a:cubicBezTo>
                  <a:pt x="677325" y="770742"/>
                  <a:pt x="685845" y="833222"/>
                  <a:pt x="694365" y="856889"/>
                </a:cubicBezTo>
                <a:cubicBezTo>
                  <a:pt x="701938" y="880556"/>
                  <a:pt x="702885" y="933570"/>
                  <a:pt x="702885" y="963863"/>
                </a:cubicBezTo>
                <a:cubicBezTo>
                  <a:pt x="702885" y="994157"/>
                  <a:pt x="703831" y="998890"/>
                  <a:pt x="703831" y="1000783"/>
                </a:cubicBezTo>
                <a:cubicBezTo>
                  <a:pt x="703831" y="1002677"/>
                  <a:pt x="707618" y="1055690"/>
                  <a:pt x="710458" y="1088823"/>
                </a:cubicBezTo>
                <a:cubicBezTo>
                  <a:pt x="712352" y="1121957"/>
                  <a:pt x="717085" y="1185384"/>
                  <a:pt x="720872" y="1227037"/>
                </a:cubicBezTo>
                <a:cubicBezTo>
                  <a:pt x="723711" y="1268691"/>
                  <a:pt x="728445" y="1309398"/>
                  <a:pt x="736018" y="1346318"/>
                </a:cubicBezTo>
                <a:cubicBezTo>
                  <a:pt x="744538" y="1384185"/>
                  <a:pt x="749271" y="1423945"/>
                  <a:pt x="754005" y="1453292"/>
                </a:cubicBezTo>
                <a:cubicBezTo>
                  <a:pt x="759685" y="1482639"/>
                  <a:pt x="774832" y="1525238"/>
                  <a:pt x="781459" y="1570679"/>
                </a:cubicBezTo>
                <a:cubicBezTo>
                  <a:pt x="789032" y="1616119"/>
                  <a:pt x="799445" y="1688066"/>
                  <a:pt x="804178" y="1713626"/>
                </a:cubicBezTo>
                <a:cubicBezTo>
                  <a:pt x="808912" y="1739186"/>
                  <a:pt x="810805" y="1741079"/>
                  <a:pt x="811752" y="1743919"/>
                </a:cubicBezTo>
                <a:cubicBezTo>
                  <a:pt x="812698" y="1745813"/>
                  <a:pt x="809858" y="1746759"/>
                  <a:pt x="805125" y="1749600"/>
                </a:cubicBezTo>
                <a:cubicBezTo>
                  <a:pt x="800392" y="1752439"/>
                  <a:pt x="795659" y="1755280"/>
                  <a:pt x="795659" y="1755280"/>
                </a:cubicBezTo>
                <a:cubicBezTo>
                  <a:pt x="795659" y="1755280"/>
                  <a:pt x="807019" y="1778000"/>
                  <a:pt x="810805" y="1788413"/>
                </a:cubicBezTo>
                <a:cubicBezTo>
                  <a:pt x="814592" y="1797880"/>
                  <a:pt x="815538" y="1804507"/>
                  <a:pt x="816485" y="1808293"/>
                </a:cubicBezTo>
                <a:cubicBezTo>
                  <a:pt x="818378" y="1812080"/>
                  <a:pt x="819325" y="1813973"/>
                  <a:pt x="819325" y="1824387"/>
                </a:cubicBezTo>
                <a:cubicBezTo>
                  <a:pt x="819325" y="1833853"/>
                  <a:pt x="820272" y="1871720"/>
                  <a:pt x="820272" y="1891600"/>
                </a:cubicBezTo>
                <a:cubicBezTo>
                  <a:pt x="819325" y="1912427"/>
                  <a:pt x="814592" y="1913374"/>
                  <a:pt x="809858" y="1920947"/>
                </a:cubicBezTo>
                <a:cubicBezTo>
                  <a:pt x="805125" y="1929466"/>
                  <a:pt x="799445" y="1940827"/>
                  <a:pt x="791872" y="1954080"/>
                </a:cubicBezTo>
                <a:cubicBezTo>
                  <a:pt x="784298" y="1967334"/>
                  <a:pt x="779565" y="1970174"/>
                  <a:pt x="776725" y="1977747"/>
                </a:cubicBezTo>
                <a:cubicBezTo>
                  <a:pt x="773885" y="1984373"/>
                  <a:pt x="773885" y="1982481"/>
                  <a:pt x="770098" y="1982481"/>
                </a:cubicBezTo>
                <a:cubicBezTo>
                  <a:pt x="765365" y="1982481"/>
                  <a:pt x="764418" y="1975854"/>
                  <a:pt x="765365" y="1968280"/>
                </a:cubicBezTo>
                <a:cubicBezTo>
                  <a:pt x="765365" y="1960707"/>
                  <a:pt x="766312" y="1953133"/>
                  <a:pt x="766312" y="1953133"/>
                </a:cubicBezTo>
                <a:cubicBezTo>
                  <a:pt x="766312" y="1953133"/>
                  <a:pt x="753058" y="1960707"/>
                  <a:pt x="746432" y="1968280"/>
                </a:cubicBezTo>
                <a:cubicBezTo>
                  <a:pt x="738858" y="1975854"/>
                  <a:pt x="733178" y="1981534"/>
                  <a:pt x="733178" y="1981534"/>
                </a:cubicBezTo>
                <a:cubicBezTo>
                  <a:pt x="733178" y="1981534"/>
                  <a:pt x="730338" y="2024134"/>
                  <a:pt x="727499" y="2080934"/>
                </a:cubicBezTo>
                <a:cubicBezTo>
                  <a:pt x="724658" y="2137734"/>
                  <a:pt x="713298" y="2186961"/>
                  <a:pt x="711405" y="2229561"/>
                </a:cubicBezTo>
                <a:cubicBezTo>
                  <a:pt x="709511" y="2272161"/>
                  <a:pt x="707618" y="2322335"/>
                  <a:pt x="709511" y="2417002"/>
                </a:cubicBezTo>
                <a:cubicBezTo>
                  <a:pt x="711405" y="2511669"/>
                  <a:pt x="718978" y="2570363"/>
                  <a:pt x="722765" y="2648936"/>
                </a:cubicBezTo>
                <a:cubicBezTo>
                  <a:pt x="726552" y="2727510"/>
                  <a:pt x="736018" y="2843003"/>
                  <a:pt x="741698" y="2921577"/>
                </a:cubicBezTo>
                <a:cubicBezTo>
                  <a:pt x="748325" y="3000151"/>
                  <a:pt x="750218" y="3022871"/>
                  <a:pt x="766312" y="3080617"/>
                </a:cubicBezTo>
                <a:cubicBezTo>
                  <a:pt x="783352" y="3137418"/>
                  <a:pt x="785245" y="3194218"/>
                  <a:pt x="789032" y="3221672"/>
                </a:cubicBezTo>
                <a:cubicBezTo>
                  <a:pt x="792818" y="3254805"/>
                  <a:pt x="800392" y="3262379"/>
                  <a:pt x="800392" y="3262379"/>
                </a:cubicBezTo>
                <a:cubicBezTo>
                  <a:pt x="800392" y="3262379"/>
                  <a:pt x="812698" y="3269005"/>
                  <a:pt x="823111" y="3278472"/>
                </a:cubicBezTo>
                <a:cubicBezTo>
                  <a:pt x="833525" y="3287938"/>
                  <a:pt x="865712" y="3307818"/>
                  <a:pt x="880859" y="3316339"/>
                </a:cubicBezTo>
                <a:cubicBezTo>
                  <a:pt x="896005" y="3324859"/>
                  <a:pt x="896952" y="3326752"/>
                  <a:pt x="898845" y="3333379"/>
                </a:cubicBezTo>
                <a:cubicBezTo>
                  <a:pt x="898845" y="3339059"/>
                  <a:pt x="896952" y="3341899"/>
                  <a:pt x="891272" y="3345686"/>
                </a:cubicBezTo>
                <a:cubicBezTo>
                  <a:pt x="884645" y="3349472"/>
                  <a:pt x="881805" y="3354205"/>
                  <a:pt x="876126" y="3357046"/>
                </a:cubicBezTo>
                <a:cubicBezTo>
                  <a:pt x="870445" y="3359886"/>
                  <a:pt x="854352" y="3362725"/>
                  <a:pt x="846778" y="3361779"/>
                </a:cubicBezTo>
                <a:cubicBezTo>
                  <a:pt x="839205" y="3361779"/>
                  <a:pt x="794712" y="3356099"/>
                  <a:pt x="748325" y="3350419"/>
                </a:cubicBezTo>
                <a:cubicBezTo>
                  <a:pt x="701938" y="3344739"/>
                  <a:pt x="685845" y="3336219"/>
                  <a:pt x="673538" y="3327698"/>
                </a:cubicBezTo>
                <a:cubicBezTo>
                  <a:pt x="661231" y="3320125"/>
                  <a:pt x="655551" y="3301191"/>
                  <a:pt x="655551" y="3301191"/>
                </a:cubicBezTo>
                <a:cubicBezTo>
                  <a:pt x="655551" y="3301191"/>
                  <a:pt x="627151" y="3296458"/>
                  <a:pt x="587391" y="3285099"/>
                </a:cubicBezTo>
                <a:cubicBezTo>
                  <a:pt x="547631" y="3273738"/>
                  <a:pt x="520178" y="3264272"/>
                  <a:pt x="512604" y="3264272"/>
                </a:cubicBezTo>
                <a:cubicBezTo>
                  <a:pt x="505031" y="3264272"/>
                  <a:pt x="504084" y="3264272"/>
                  <a:pt x="496511" y="3263325"/>
                </a:cubicBezTo>
                <a:cubicBezTo>
                  <a:pt x="488938" y="3262379"/>
                  <a:pt x="493671" y="3255752"/>
                  <a:pt x="487991" y="3254805"/>
                </a:cubicBezTo>
                <a:cubicBezTo>
                  <a:pt x="482311" y="3252912"/>
                  <a:pt x="482311" y="3251965"/>
                  <a:pt x="473791" y="3247232"/>
                </a:cubicBezTo>
                <a:cubicBezTo>
                  <a:pt x="465271" y="3242499"/>
                  <a:pt x="459591" y="3232085"/>
                  <a:pt x="460538" y="3223565"/>
                </a:cubicBezTo>
                <a:cubicBezTo>
                  <a:pt x="461484" y="3214098"/>
                  <a:pt x="463377" y="3142151"/>
                  <a:pt x="466217" y="3087244"/>
                </a:cubicBezTo>
                <a:cubicBezTo>
                  <a:pt x="469057" y="3032337"/>
                  <a:pt x="478524" y="2863830"/>
                  <a:pt x="478524" y="2771057"/>
                </a:cubicBezTo>
                <a:cubicBezTo>
                  <a:pt x="478524" y="2678283"/>
                  <a:pt x="484204" y="2558056"/>
                  <a:pt x="483257" y="2536282"/>
                </a:cubicBezTo>
                <a:cubicBezTo>
                  <a:pt x="482311" y="2514509"/>
                  <a:pt x="470004" y="2472855"/>
                  <a:pt x="472844" y="2433095"/>
                </a:cubicBezTo>
                <a:cubicBezTo>
                  <a:pt x="475684" y="2393335"/>
                  <a:pt x="478524" y="2334641"/>
                  <a:pt x="476630" y="2302455"/>
                </a:cubicBezTo>
                <a:cubicBezTo>
                  <a:pt x="474738" y="2270268"/>
                  <a:pt x="462430" y="2232401"/>
                  <a:pt x="456750" y="2201161"/>
                </a:cubicBezTo>
                <a:cubicBezTo>
                  <a:pt x="451071" y="2169921"/>
                  <a:pt x="442550" y="2138681"/>
                  <a:pt x="442550" y="2138681"/>
                </a:cubicBezTo>
                <a:cubicBezTo>
                  <a:pt x="442550" y="2138681"/>
                  <a:pt x="435924" y="2166134"/>
                  <a:pt x="429297" y="2225774"/>
                </a:cubicBezTo>
                <a:cubicBezTo>
                  <a:pt x="423617" y="2285414"/>
                  <a:pt x="408470" y="2354521"/>
                  <a:pt x="403737" y="2377242"/>
                </a:cubicBezTo>
                <a:cubicBezTo>
                  <a:pt x="399004" y="2399962"/>
                  <a:pt x="397110" y="2414162"/>
                  <a:pt x="392377" y="2432149"/>
                </a:cubicBezTo>
                <a:cubicBezTo>
                  <a:pt x="387643" y="2450135"/>
                  <a:pt x="381964" y="2470015"/>
                  <a:pt x="378177" y="2507882"/>
                </a:cubicBezTo>
                <a:cubicBezTo>
                  <a:pt x="374390" y="2545749"/>
                  <a:pt x="370604" y="2586456"/>
                  <a:pt x="363030" y="2619589"/>
                </a:cubicBezTo>
                <a:cubicBezTo>
                  <a:pt x="355457" y="2652723"/>
                  <a:pt x="348830" y="2736030"/>
                  <a:pt x="344097" y="2788097"/>
                </a:cubicBezTo>
                <a:cubicBezTo>
                  <a:pt x="338417" y="2840163"/>
                  <a:pt x="328950" y="2859097"/>
                  <a:pt x="329897" y="2873297"/>
                </a:cubicBezTo>
                <a:cubicBezTo>
                  <a:pt x="330844" y="2887497"/>
                  <a:pt x="345990" y="2931044"/>
                  <a:pt x="360190" y="2974591"/>
                </a:cubicBezTo>
                <a:cubicBezTo>
                  <a:pt x="374390" y="3018137"/>
                  <a:pt x="380070" y="3061684"/>
                  <a:pt x="387643" y="3087244"/>
                </a:cubicBezTo>
                <a:cubicBezTo>
                  <a:pt x="394270" y="3112805"/>
                  <a:pt x="397110" y="3129844"/>
                  <a:pt x="393324" y="3160138"/>
                </a:cubicBezTo>
                <a:cubicBezTo>
                  <a:pt x="390484" y="3190431"/>
                  <a:pt x="386697" y="3219778"/>
                  <a:pt x="382910" y="3246285"/>
                </a:cubicBezTo>
                <a:cubicBezTo>
                  <a:pt x="379124" y="3271845"/>
                  <a:pt x="369657" y="3289832"/>
                  <a:pt x="369657" y="3289832"/>
                </a:cubicBezTo>
                <a:cubicBezTo>
                  <a:pt x="369657" y="3289832"/>
                  <a:pt x="369657" y="3328645"/>
                  <a:pt x="369657" y="3340005"/>
                </a:cubicBezTo>
                <a:cubicBezTo>
                  <a:pt x="369657" y="3351366"/>
                  <a:pt x="371551" y="3353259"/>
                  <a:pt x="365871" y="3366513"/>
                </a:cubicBezTo>
                <a:cubicBezTo>
                  <a:pt x="360190" y="3378819"/>
                  <a:pt x="356404" y="3391125"/>
                  <a:pt x="349777" y="3401539"/>
                </a:cubicBezTo>
                <a:cubicBezTo>
                  <a:pt x="343150" y="3411952"/>
                  <a:pt x="336524" y="3416685"/>
                  <a:pt x="325164" y="3416685"/>
                </a:cubicBezTo>
                <a:cubicBezTo>
                  <a:pt x="313803" y="3416685"/>
                  <a:pt x="296764" y="3416685"/>
                  <a:pt x="282564" y="3417632"/>
                </a:cubicBezTo>
                <a:cubicBezTo>
                  <a:pt x="268363" y="3418579"/>
                  <a:pt x="267417" y="3414793"/>
                  <a:pt x="256057" y="3406272"/>
                </a:cubicBezTo>
                <a:cubicBezTo>
                  <a:pt x="244696" y="3397752"/>
                  <a:pt x="227657" y="3369352"/>
                  <a:pt x="218190" y="3353259"/>
                </a:cubicBezTo>
                <a:cubicBezTo>
                  <a:pt x="208723" y="3338112"/>
                  <a:pt x="206830" y="3325806"/>
                  <a:pt x="206830" y="3325806"/>
                </a:cubicBezTo>
                <a:cubicBezTo>
                  <a:pt x="206830" y="3325806"/>
                  <a:pt x="190736" y="3327698"/>
                  <a:pt x="183163" y="3322965"/>
                </a:cubicBezTo>
                <a:cubicBezTo>
                  <a:pt x="175589" y="3317285"/>
                  <a:pt x="174643" y="3306871"/>
                  <a:pt x="170856" y="3303085"/>
                </a:cubicBezTo>
                <a:cubicBezTo>
                  <a:pt x="166123" y="3299298"/>
                  <a:pt x="152870" y="3273738"/>
                  <a:pt x="150029" y="3255752"/>
                </a:cubicBezTo>
                <a:cubicBezTo>
                  <a:pt x="147190" y="3237765"/>
                  <a:pt x="149083" y="3228298"/>
                  <a:pt x="149083" y="3217884"/>
                </a:cubicBezTo>
                <a:cubicBezTo>
                  <a:pt x="148136" y="3206525"/>
                  <a:pt x="144350" y="3085351"/>
                  <a:pt x="145296" y="3013404"/>
                </a:cubicBezTo>
                <a:cubicBezTo>
                  <a:pt x="146243" y="2941457"/>
                  <a:pt x="150029" y="2625269"/>
                  <a:pt x="153817" y="2565629"/>
                </a:cubicBezTo>
                <a:cubicBezTo>
                  <a:pt x="157603" y="2505988"/>
                  <a:pt x="169909" y="2470015"/>
                  <a:pt x="170856" y="2439722"/>
                </a:cubicBezTo>
                <a:cubicBezTo>
                  <a:pt x="171803" y="2409428"/>
                  <a:pt x="162336" y="2375348"/>
                  <a:pt x="163283" y="2331802"/>
                </a:cubicBezTo>
                <a:cubicBezTo>
                  <a:pt x="164230" y="2288255"/>
                  <a:pt x="170856" y="2264588"/>
                  <a:pt x="169909" y="2255121"/>
                </a:cubicBezTo>
                <a:cubicBezTo>
                  <a:pt x="168963" y="2245654"/>
                  <a:pt x="163283" y="2239974"/>
                  <a:pt x="161390" y="2220095"/>
                </a:cubicBezTo>
                <a:cubicBezTo>
                  <a:pt x="159497" y="2200215"/>
                  <a:pt x="164230" y="2194535"/>
                  <a:pt x="161390" y="2182228"/>
                </a:cubicBezTo>
                <a:cubicBezTo>
                  <a:pt x="158550" y="2170867"/>
                  <a:pt x="150976" y="2162347"/>
                  <a:pt x="148136" y="2141521"/>
                </a:cubicBezTo>
                <a:cubicBezTo>
                  <a:pt x="146243" y="2120694"/>
                  <a:pt x="138670" y="2097027"/>
                  <a:pt x="135829" y="2078094"/>
                </a:cubicBezTo>
                <a:cubicBezTo>
                  <a:pt x="132990" y="2059161"/>
                  <a:pt x="130149" y="2055374"/>
                  <a:pt x="130149" y="2055374"/>
                </a:cubicBezTo>
                <a:cubicBezTo>
                  <a:pt x="130149" y="2055374"/>
                  <a:pt x="125416" y="2050641"/>
                  <a:pt x="119737" y="2043067"/>
                </a:cubicBezTo>
                <a:cubicBezTo>
                  <a:pt x="114056" y="2035494"/>
                  <a:pt x="111216" y="2031707"/>
                  <a:pt x="105536" y="2021294"/>
                </a:cubicBezTo>
                <a:cubicBezTo>
                  <a:pt x="100802" y="2010881"/>
                  <a:pt x="96069" y="2010881"/>
                  <a:pt x="94176" y="2007094"/>
                </a:cubicBezTo>
                <a:cubicBezTo>
                  <a:pt x="92283" y="2003307"/>
                  <a:pt x="89443" y="1983427"/>
                  <a:pt x="87549" y="1965440"/>
                </a:cubicBezTo>
                <a:cubicBezTo>
                  <a:pt x="84710" y="1948400"/>
                  <a:pt x="80922" y="1932307"/>
                  <a:pt x="80922" y="1918107"/>
                </a:cubicBezTo>
                <a:cubicBezTo>
                  <a:pt x="81869" y="1902960"/>
                  <a:pt x="82816" y="1892547"/>
                  <a:pt x="82816" y="1892547"/>
                </a:cubicBezTo>
                <a:cubicBezTo>
                  <a:pt x="82816" y="1892547"/>
                  <a:pt x="65776" y="1892547"/>
                  <a:pt x="59149" y="1890653"/>
                </a:cubicBezTo>
                <a:cubicBezTo>
                  <a:pt x="52522" y="1888760"/>
                  <a:pt x="53469" y="1888760"/>
                  <a:pt x="54416" y="1881186"/>
                </a:cubicBezTo>
                <a:cubicBezTo>
                  <a:pt x="55363" y="1873613"/>
                  <a:pt x="48736" y="1810187"/>
                  <a:pt x="46842" y="1752439"/>
                </a:cubicBezTo>
                <a:cubicBezTo>
                  <a:pt x="44949" y="1695639"/>
                  <a:pt x="41162" y="1664399"/>
                  <a:pt x="38323" y="1616119"/>
                </a:cubicBezTo>
                <a:cubicBezTo>
                  <a:pt x="35483" y="1567838"/>
                  <a:pt x="26962" y="1506305"/>
                  <a:pt x="26016" y="1457078"/>
                </a:cubicBezTo>
                <a:cubicBezTo>
                  <a:pt x="25069" y="1407852"/>
                  <a:pt x="22229" y="1316025"/>
                  <a:pt x="22229" y="1270585"/>
                </a:cubicBezTo>
                <a:cubicBezTo>
                  <a:pt x="22229" y="1225144"/>
                  <a:pt x="9923" y="1170237"/>
                  <a:pt x="10869" y="1111544"/>
                </a:cubicBezTo>
                <a:cubicBezTo>
                  <a:pt x="11815" y="1052850"/>
                  <a:pt x="12762" y="1014037"/>
                  <a:pt x="10869" y="985636"/>
                </a:cubicBezTo>
                <a:cubicBezTo>
                  <a:pt x="8976" y="957236"/>
                  <a:pt x="8029" y="907063"/>
                  <a:pt x="8976" y="896649"/>
                </a:cubicBezTo>
                <a:cubicBezTo>
                  <a:pt x="9923" y="886236"/>
                  <a:pt x="8976" y="884343"/>
                  <a:pt x="8976" y="880556"/>
                </a:cubicBezTo>
                <a:cubicBezTo>
                  <a:pt x="8976" y="876769"/>
                  <a:pt x="-2384" y="867302"/>
                  <a:pt x="456" y="842689"/>
                </a:cubicBezTo>
                <a:cubicBezTo>
                  <a:pt x="4243" y="818076"/>
                  <a:pt x="6136" y="808609"/>
                  <a:pt x="7082" y="800089"/>
                </a:cubicBezTo>
                <a:cubicBezTo>
                  <a:pt x="8976" y="791569"/>
                  <a:pt x="1403" y="783996"/>
                  <a:pt x="6136" y="750862"/>
                </a:cubicBezTo>
                <a:cubicBezTo>
                  <a:pt x="10869" y="717729"/>
                  <a:pt x="15603" y="687436"/>
                  <a:pt x="34536" y="666609"/>
                </a:cubicBezTo>
                <a:cubicBezTo>
                  <a:pt x="52522" y="645782"/>
                  <a:pt x="71456" y="637262"/>
                  <a:pt x="84710" y="632529"/>
                </a:cubicBezTo>
                <a:cubicBezTo>
                  <a:pt x="97963" y="626848"/>
                  <a:pt x="113110" y="620221"/>
                  <a:pt x="127310" y="610755"/>
                </a:cubicBezTo>
                <a:cubicBezTo>
                  <a:pt x="141509" y="601288"/>
                  <a:pt x="158550" y="586141"/>
                  <a:pt x="166123" y="582355"/>
                </a:cubicBezTo>
                <a:cubicBezTo>
                  <a:pt x="173697" y="578568"/>
                  <a:pt x="181270" y="571941"/>
                  <a:pt x="181270" y="571941"/>
                </a:cubicBezTo>
                <a:cubicBezTo>
                  <a:pt x="181270" y="571941"/>
                  <a:pt x="186003" y="548275"/>
                  <a:pt x="197363" y="529342"/>
                </a:cubicBezTo>
                <a:cubicBezTo>
                  <a:pt x="207777" y="510408"/>
                  <a:pt x="218190" y="500942"/>
                  <a:pt x="217243" y="499995"/>
                </a:cubicBezTo>
                <a:cubicBezTo>
                  <a:pt x="216296" y="499048"/>
                  <a:pt x="219136" y="484848"/>
                  <a:pt x="223870" y="472541"/>
                </a:cubicBezTo>
                <a:cubicBezTo>
                  <a:pt x="228604" y="461181"/>
                  <a:pt x="229550" y="454555"/>
                  <a:pt x="229550" y="454555"/>
                </a:cubicBezTo>
                <a:cubicBezTo>
                  <a:pt x="229550" y="454555"/>
                  <a:pt x="222923" y="462128"/>
                  <a:pt x="218190" y="467808"/>
                </a:cubicBezTo>
                <a:cubicBezTo>
                  <a:pt x="213457" y="473488"/>
                  <a:pt x="212510" y="476328"/>
                  <a:pt x="212510" y="476328"/>
                </a:cubicBezTo>
                <a:cubicBezTo>
                  <a:pt x="212510" y="476328"/>
                  <a:pt x="217243" y="465915"/>
                  <a:pt x="226710" y="453608"/>
                </a:cubicBezTo>
                <a:cubicBezTo>
                  <a:pt x="236177" y="440355"/>
                  <a:pt x="242804" y="422367"/>
                  <a:pt x="246590" y="409114"/>
                </a:cubicBezTo>
                <a:cubicBezTo>
                  <a:pt x="254163" y="395861"/>
                  <a:pt x="260790" y="377874"/>
                  <a:pt x="260790" y="377874"/>
                </a:cubicBezTo>
                <a:cubicBezTo>
                  <a:pt x="260790" y="377874"/>
                  <a:pt x="255110" y="378821"/>
                  <a:pt x="245643" y="392075"/>
                </a:cubicBezTo>
                <a:cubicBezTo>
                  <a:pt x="236177" y="405328"/>
                  <a:pt x="234283" y="420474"/>
                  <a:pt x="234283" y="420474"/>
                </a:cubicBezTo>
                <a:cubicBezTo>
                  <a:pt x="234283" y="420474"/>
                  <a:pt x="235230" y="404381"/>
                  <a:pt x="244696" y="390181"/>
                </a:cubicBezTo>
                <a:cubicBezTo>
                  <a:pt x="254163" y="376928"/>
                  <a:pt x="267417" y="358941"/>
                  <a:pt x="267417" y="358941"/>
                </a:cubicBezTo>
                <a:lnTo>
                  <a:pt x="264576" y="340007"/>
                </a:lnTo>
                <a:cubicBezTo>
                  <a:pt x="264576" y="340007"/>
                  <a:pt x="254163" y="344741"/>
                  <a:pt x="247537" y="348527"/>
                </a:cubicBezTo>
                <a:cubicBezTo>
                  <a:pt x="240910" y="352314"/>
                  <a:pt x="237123" y="352314"/>
                  <a:pt x="237123" y="349474"/>
                </a:cubicBezTo>
                <a:cubicBezTo>
                  <a:pt x="237123" y="346634"/>
                  <a:pt x="237123" y="343794"/>
                  <a:pt x="237123" y="343794"/>
                </a:cubicBezTo>
                <a:cubicBezTo>
                  <a:pt x="237123" y="343794"/>
                  <a:pt x="233337" y="340954"/>
                  <a:pt x="230496" y="334327"/>
                </a:cubicBezTo>
                <a:cubicBezTo>
                  <a:pt x="227657" y="326754"/>
                  <a:pt x="229550" y="322021"/>
                  <a:pt x="229550" y="322021"/>
                </a:cubicBezTo>
                <a:cubicBezTo>
                  <a:pt x="229550" y="322021"/>
                  <a:pt x="221977" y="312554"/>
                  <a:pt x="218190" y="301194"/>
                </a:cubicBezTo>
                <a:cubicBezTo>
                  <a:pt x="215350" y="289834"/>
                  <a:pt x="214403" y="280367"/>
                  <a:pt x="214403" y="275634"/>
                </a:cubicBezTo>
                <a:cubicBezTo>
                  <a:pt x="214403" y="270900"/>
                  <a:pt x="201150" y="260487"/>
                  <a:pt x="201150" y="241554"/>
                </a:cubicBezTo>
                <a:cubicBezTo>
                  <a:pt x="200203" y="222620"/>
                  <a:pt x="208723" y="213154"/>
                  <a:pt x="215350" y="213154"/>
                </a:cubicBezTo>
                <a:cubicBezTo>
                  <a:pt x="221977" y="213154"/>
                  <a:pt x="230496" y="217887"/>
                  <a:pt x="230496" y="217887"/>
                </a:cubicBezTo>
                <a:cubicBezTo>
                  <a:pt x="230496" y="217887"/>
                  <a:pt x="233337" y="218834"/>
                  <a:pt x="234283" y="205580"/>
                </a:cubicBezTo>
                <a:cubicBezTo>
                  <a:pt x="235230" y="192327"/>
                  <a:pt x="232390" y="184754"/>
                  <a:pt x="233337" y="170553"/>
                </a:cubicBezTo>
                <a:cubicBezTo>
                  <a:pt x="234283" y="157300"/>
                  <a:pt x="239016" y="116593"/>
                  <a:pt x="256057" y="89140"/>
                </a:cubicBezTo>
                <a:cubicBezTo>
                  <a:pt x="272150" y="60740"/>
                  <a:pt x="305283" y="29500"/>
                  <a:pt x="325164" y="17192"/>
                </a:cubicBezTo>
                <a:cubicBezTo>
                  <a:pt x="345044" y="3939"/>
                  <a:pt x="368710" y="1100"/>
                  <a:pt x="379124" y="153"/>
                </a:cubicBezTo>
                <a:close/>
                <a:moveTo>
                  <a:pt x="186950" y="1172131"/>
                </a:moveTo>
                <a:cubicBezTo>
                  <a:pt x="186950" y="1172131"/>
                  <a:pt x="172750" y="1207158"/>
                  <a:pt x="172750" y="1277211"/>
                </a:cubicBezTo>
                <a:cubicBezTo>
                  <a:pt x="172750" y="1347264"/>
                  <a:pt x="186950" y="1387971"/>
                  <a:pt x="186950" y="1387971"/>
                </a:cubicBezTo>
                <a:cubicBezTo>
                  <a:pt x="186950" y="1387971"/>
                  <a:pt x="192630" y="1356731"/>
                  <a:pt x="200203" y="1339691"/>
                </a:cubicBezTo>
                <a:cubicBezTo>
                  <a:pt x="207777" y="1322651"/>
                  <a:pt x="212510" y="1315078"/>
                  <a:pt x="213457" y="1306557"/>
                </a:cubicBezTo>
                <a:cubicBezTo>
                  <a:pt x="214403" y="1298038"/>
                  <a:pt x="211563" y="1264904"/>
                  <a:pt x="208723" y="1241238"/>
                </a:cubicBezTo>
                <a:cubicBezTo>
                  <a:pt x="205883" y="1218517"/>
                  <a:pt x="186950" y="1172131"/>
                  <a:pt x="186950" y="1172131"/>
                </a:cubicBezTo>
                <a:close/>
                <a:moveTo>
                  <a:pt x="757791" y="1916213"/>
                </a:moveTo>
                <a:cubicBezTo>
                  <a:pt x="757791" y="1916213"/>
                  <a:pt x="754005" y="1915267"/>
                  <a:pt x="746432" y="1923787"/>
                </a:cubicBezTo>
                <a:cubicBezTo>
                  <a:pt x="738858" y="1932307"/>
                  <a:pt x="734125" y="1935147"/>
                  <a:pt x="734125" y="1935147"/>
                </a:cubicBezTo>
                <a:lnTo>
                  <a:pt x="734125" y="1945560"/>
                </a:lnTo>
                <a:cubicBezTo>
                  <a:pt x="734125" y="1945560"/>
                  <a:pt x="741698" y="1942720"/>
                  <a:pt x="746432" y="1937987"/>
                </a:cubicBezTo>
                <a:cubicBezTo>
                  <a:pt x="751165" y="1934200"/>
                  <a:pt x="757791" y="1916213"/>
                  <a:pt x="757791" y="1916213"/>
                </a:cubicBezTo>
                <a:close/>
              </a:path>
            </a:pathLst>
          </a:custGeom>
          <a:solidFill>
            <a:schemeClr val="accent2"/>
          </a:solidFill>
          <a:ln w="11931" cap="flat">
            <a:noFill/>
            <a:prstDash val="solid"/>
            <a:miter/>
          </a:ln>
        </p:spPr>
        <p:txBody>
          <a:bodyPr wrap="square">
            <a:noAutofit/>
          </a:bodyPr>
          <a:lstStyle/>
          <a:p>
            <a:endParaRPr lang="ja-JP" altLang="en-US"/>
          </a:p>
        </p:txBody>
      </p:sp>
      <p:sp>
        <p:nvSpPr>
          <p:cNvPr id="168" name="フリーフォーム: 図形 6">
            <a:extLst>
              <a:ext uri="{FF2B5EF4-FFF2-40B4-BE49-F238E27FC236}">
                <a16:creationId xmlns:a16="http://schemas.microsoft.com/office/drawing/2014/main" id="{80E0F811-5130-4AE4-A0CA-3B9A4390BEFE}"/>
              </a:ext>
            </a:extLst>
          </p:cNvPr>
          <p:cNvSpPr/>
          <p:nvPr userDrawn="1"/>
        </p:nvSpPr>
        <p:spPr>
          <a:xfrm>
            <a:off x="2586522" y="2725130"/>
            <a:ext cx="256379" cy="884690"/>
          </a:xfrm>
          <a:custGeom>
            <a:avLst/>
            <a:gdLst>
              <a:gd name="connsiteX0" fmla="*/ 180022 w 1029652"/>
              <a:gd name="connsiteY0" fmla="*/ 1894707 h 3558847"/>
              <a:gd name="connsiteX1" fmla="*/ 178117 w 1029652"/>
              <a:gd name="connsiteY1" fmla="*/ 1903279 h 3558847"/>
              <a:gd name="connsiteX2" fmla="*/ 173355 w 1029652"/>
              <a:gd name="connsiteY2" fmla="*/ 1913757 h 3558847"/>
              <a:gd name="connsiteX3" fmla="*/ 170497 w 1029652"/>
              <a:gd name="connsiteY3" fmla="*/ 1927092 h 3558847"/>
              <a:gd name="connsiteX4" fmla="*/ 176212 w 1029652"/>
              <a:gd name="connsiteY4" fmla="*/ 1944237 h 3558847"/>
              <a:gd name="connsiteX5" fmla="*/ 180022 w 1029652"/>
              <a:gd name="connsiteY5" fmla="*/ 1953762 h 3558847"/>
              <a:gd name="connsiteX6" fmla="*/ 186690 w 1029652"/>
              <a:gd name="connsiteY6" fmla="*/ 1948047 h 3558847"/>
              <a:gd name="connsiteX7" fmla="*/ 195262 w 1029652"/>
              <a:gd name="connsiteY7" fmla="*/ 1937569 h 3558847"/>
              <a:gd name="connsiteX8" fmla="*/ 195262 w 1029652"/>
              <a:gd name="connsiteY8" fmla="*/ 1907089 h 3558847"/>
              <a:gd name="connsiteX9" fmla="*/ 180022 w 1029652"/>
              <a:gd name="connsiteY9" fmla="*/ 1894707 h 3558847"/>
              <a:gd name="connsiteX10" fmla="*/ 857250 w 1029652"/>
              <a:gd name="connsiteY10" fmla="*/ 1644199 h 3558847"/>
              <a:gd name="connsiteX11" fmla="*/ 859155 w 1029652"/>
              <a:gd name="connsiteY11" fmla="*/ 1668964 h 3558847"/>
              <a:gd name="connsiteX12" fmla="*/ 862012 w 1029652"/>
              <a:gd name="connsiteY12" fmla="*/ 1670869 h 3558847"/>
              <a:gd name="connsiteX13" fmla="*/ 825817 w 1029652"/>
              <a:gd name="connsiteY13" fmla="*/ 1141279 h 3558847"/>
              <a:gd name="connsiteX14" fmla="*/ 820102 w 1029652"/>
              <a:gd name="connsiteY14" fmla="*/ 1299394 h 3558847"/>
              <a:gd name="connsiteX15" fmla="*/ 843915 w 1029652"/>
              <a:gd name="connsiteY15" fmla="*/ 1442269 h 3558847"/>
              <a:gd name="connsiteX16" fmla="*/ 845820 w 1029652"/>
              <a:gd name="connsiteY16" fmla="*/ 1382262 h 3558847"/>
              <a:gd name="connsiteX17" fmla="*/ 842010 w 1029652"/>
              <a:gd name="connsiteY17" fmla="*/ 1253674 h 3558847"/>
              <a:gd name="connsiteX18" fmla="*/ 831532 w 1029652"/>
              <a:gd name="connsiteY18" fmla="*/ 1201287 h 3558847"/>
              <a:gd name="connsiteX19" fmla="*/ 825817 w 1029652"/>
              <a:gd name="connsiteY19" fmla="*/ 1141279 h 3558847"/>
              <a:gd name="connsiteX20" fmla="*/ 229552 w 1029652"/>
              <a:gd name="connsiteY20" fmla="*/ 1131754 h 3558847"/>
              <a:gd name="connsiteX21" fmla="*/ 216217 w 1029652"/>
              <a:gd name="connsiteY21" fmla="*/ 1170807 h 3558847"/>
              <a:gd name="connsiteX22" fmla="*/ 211455 w 1029652"/>
              <a:gd name="connsiteY22" fmla="*/ 1181284 h 3558847"/>
              <a:gd name="connsiteX23" fmla="*/ 205740 w 1029652"/>
              <a:gd name="connsiteY23" fmla="*/ 1237482 h 3558847"/>
              <a:gd name="connsiteX24" fmla="*/ 199072 w 1029652"/>
              <a:gd name="connsiteY24" fmla="*/ 1260342 h 3558847"/>
              <a:gd name="connsiteX25" fmla="*/ 194310 w 1029652"/>
              <a:gd name="connsiteY25" fmla="*/ 1347972 h 3558847"/>
              <a:gd name="connsiteX26" fmla="*/ 185737 w 1029652"/>
              <a:gd name="connsiteY26" fmla="*/ 1385119 h 3558847"/>
              <a:gd name="connsiteX27" fmla="*/ 175260 w 1029652"/>
              <a:gd name="connsiteY27" fmla="*/ 1456557 h 3558847"/>
              <a:gd name="connsiteX28" fmla="*/ 168592 w 1029652"/>
              <a:gd name="connsiteY28" fmla="*/ 1492752 h 3558847"/>
              <a:gd name="connsiteX29" fmla="*/ 170497 w 1029652"/>
              <a:gd name="connsiteY29" fmla="*/ 1536567 h 3558847"/>
              <a:gd name="connsiteX30" fmla="*/ 169545 w 1029652"/>
              <a:gd name="connsiteY30" fmla="*/ 1566094 h 3558847"/>
              <a:gd name="connsiteX31" fmla="*/ 166687 w 1029652"/>
              <a:gd name="connsiteY31" fmla="*/ 1614672 h 3558847"/>
              <a:gd name="connsiteX32" fmla="*/ 156210 w 1029652"/>
              <a:gd name="connsiteY32" fmla="*/ 1648009 h 3558847"/>
              <a:gd name="connsiteX33" fmla="*/ 168592 w 1029652"/>
              <a:gd name="connsiteY33" fmla="*/ 1727067 h 3558847"/>
              <a:gd name="connsiteX34" fmla="*/ 173355 w 1029652"/>
              <a:gd name="connsiteY34" fmla="*/ 1794694 h 3558847"/>
              <a:gd name="connsiteX35" fmla="*/ 175260 w 1029652"/>
              <a:gd name="connsiteY35" fmla="*/ 1810887 h 3558847"/>
              <a:gd name="connsiteX36" fmla="*/ 180975 w 1029652"/>
              <a:gd name="connsiteY36" fmla="*/ 1821364 h 3558847"/>
              <a:gd name="connsiteX37" fmla="*/ 192405 w 1029652"/>
              <a:gd name="connsiteY37" fmla="*/ 1691824 h 3558847"/>
              <a:gd name="connsiteX38" fmla="*/ 212407 w 1029652"/>
              <a:gd name="connsiteY38" fmla="*/ 1494657 h 3558847"/>
              <a:gd name="connsiteX39" fmla="*/ 219075 w 1029652"/>
              <a:gd name="connsiteY39" fmla="*/ 1472749 h 3558847"/>
              <a:gd name="connsiteX40" fmla="*/ 232410 w 1029652"/>
              <a:gd name="connsiteY40" fmla="*/ 1350829 h 3558847"/>
              <a:gd name="connsiteX41" fmla="*/ 237172 w 1029652"/>
              <a:gd name="connsiteY41" fmla="*/ 1217479 h 3558847"/>
              <a:gd name="connsiteX42" fmla="*/ 233362 w 1029652"/>
              <a:gd name="connsiteY42" fmla="*/ 1155567 h 3558847"/>
              <a:gd name="connsiteX43" fmla="*/ 229552 w 1029652"/>
              <a:gd name="connsiteY43" fmla="*/ 1131754 h 3558847"/>
              <a:gd name="connsiteX44" fmla="*/ 648652 w 1029652"/>
              <a:gd name="connsiteY44" fmla="*/ 547872 h 3558847"/>
              <a:gd name="connsiteX45" fmla="*/ 655320 w 1029652"/>
              <a:gd name="connsiteY45" fmla="*/ 557397 h 3558847"/>
              <a:gd name="connsiteX46" fmla="*/ 660082 w 1029652"/>
              <a:gd name="connsiteY46" fmla="*/ 565017 h 3558847"/>
              <a:gd name="connsiteX47" fmla="*/ 668655 w 1029652"/>
              <a:gd name="connsiteY47" fmla="*/ 573589 h 3558847"/>
              <a:gd name="connsiteX48" fmla="*/ 677227 w 1029652"/>
              <a:gd name="connsiteY48" fmla="*/ 585019 h 3558847"/>
              <a:gd name="connsiteX49" fmla="*/ 703897 w 1029652"/>
              <a:gd name="connsiteY49" fmla="*/ 603117 h 3558847"/>
              <a:gd name="connsiteX50" fmla="*/ 750570 w 1029652"/>
              <a:gd name="connsiteY50" fmla="*/ 609784 h 3558847"/>
              <a:gd name="connsiteX51" fmla="*/ 818197 w 1029652"/>
              <a:gd name="connsiteY51" fmla="*/ 631692 h 3558847"/>
              <a:gd name="connsiteX52" fmla="*/ 832485 w 1029652"/>
              <a:gd name="connsiteY52" fmla="*/ 639312 h 3558847"/>
              <a:gd name="connsiteX53" fmla="*/ 881062 w 1029652"/>
              <a:gd name="connsiteY53" fmla="*/ 654552 h 3558847"/>
              <a:gd name="connsiteX54" fmla="*/ 929640 w 1029652"/>
              <a:gd name="connsiteY54" fmla="*/ 671697 h 3558847"/>
              <a:gd name="connsiteX55" fmla="*/ 957262 w 1029652"/>
              <a:gd name="connsiteY55" fmla="*/ 687889 h 3558847"/>
              <a:gd name="connsiteX56" fmla="*/ 964882 w 1029652"/>
              <a:gd name="connsiteY56" fmla="*/ 722179 h 3558847"/>
              <a:gd name="connsiteX57" fmla="*/ 964882 w 1029652"/>
              <a:gd name="connsiteY57" fmla="*/ 732657 h 3558847"/>
              <a:gd name="connsiteX58" fmla="*/ 976312 w 1029652"/>
              <a:gd name="connsiteY58" fmla="*/ 779329 h 3558847"/>
              <a:gd name="connsiteX59" fmla="*/ 977265 w 1029652"/>
              <a:gd name="connsiteY59" fmla="*/ 802189 h 3558847"/>
              <a:gd name="connsiteX60" fmla="*/ 987742 w 1029652"/>
              <a:gd name="connsiteY60" fmla="*/ 840289 h 3558847"/>
              <a:gd name="connsiteX61" fmla="*/ 984885 w 1029652"/>
              <a:gd name="connsiteY61" fmla="*/ 868864 h 3558847"/>
              <a:gd name="connsiteX62" fmla="*/ 991552 w 1029652"/>
              <a:gd name="connsiteY62" fmla="*/ 930777 h 3558847"/>
              <a:gd name="connsiteX63" fmla="*/ 984885 w 1029652"/>
              <a:gd name="connsiteY63" fmla="*/ 984117 h 3558847"/>
              <a:gd name="connsiteX64" fmla="*/ 999172 w 1029652"/>
              <a:gd name="connsiteY64" fmla="*/ 1115562 h 3558847"/>
              <a:gd name="connsiteX65" fmla="*/ 1000125 w 1029652"/>
              <a:gd name="connsiteY65" fmla="*/ 1239387 h 3558847"/>
              <a:gd name="connsiteX66" fmla="*/ 1021080 w 1029652"/>
              <a:gd name="connsiteY66" fmla="*/ 1339399 h 3558847"/>
              <a:gd name="connsiteX67" fmla="*/ 1021080 w 1029652"/>
              <a:gd name="connsiteY67" fmla="*/ 1459414 h 3558847"/>
              <a:gd name="connsiteX68" fmla="*/ 1021080 w 1029652"/>
              <a:gd name="connsiteY68" fmla="*/ 1596574 h 3558847"/>
              <a:gd name="connsiteX69" fmla="*/ 1029652 w 1029652"/>
              <a:gd name="connsiteY69" fmla="*/ 1651819 h 3558847"/>
              <a:gd name="connsiteX70" fmla="*/ 1014412 w 1029652"/>
              <a:gd name="connsiteY70" fmla="*/ 1745164 h 3558847"/>
              <a:gd name="connsiteX71" fmla="*/ 1011555 w 1029652"/>
              <a:gd name="connsiteY71" fmla="*/ 1794694 h 3558847"/>
              <a:gd name="connsiteX72" fmla="*/ 1003935 w 1029652"/>
              <a:gd name="connsiteY72" fmla="*/ 1804219 h 3558847"/>
              <a:gd name="connsiteX73" fmla="*/ 990600 w 1029652"/>
              <a:gd name="connsiteY73" fmla="*/ 1806124 h 3558847"/>
              <a:gd name="connsiteX74" fmla="*/ 978217 w 1029652"/>
              <a:gd name="connsiteY74" fmla="*/ 1855654 h 3558847"/>
              <a:gd name="connsiteX75" fmla="*/ 970597 w 1029652"/>
              <a:gd name="connsiteY75" fmla="*/ 1861369 h 3558847"/>
              <a:gd name="connsiteX76" fmla="*/ 977265 w 1029652"/>
              <a:gd name="connsiteY76" fmla="*/ 1933759 h 3558847"/>
              <a:gd name="connsiteX77" fmla="*/ 966787 w 1029652"/>
              <a:gd name="connsiteY77" fmla="*/ 1968049 h 3558847"/>
              <a:gd name="connsiteX78" fmla="*/ 925830 w 1029652"/>
              <a:gd name="connsiteY78" fmla="*/ 2004244 h 3558847"/>
              <a:gd name="connsiteX79" fmla="*/ 906780 w 1029652"/>
              <a:gd name="connsiteY79" fmla="*/ 2031867 h 3558847"/>
              <a:gd name="connsiteX80" fmla="*/ 887730 w 1029652"/>
              <a:gd name="connsiteY80" fmla="*/ 2032819 h 3558847"/>
              <a:gd name="connsiteX81" fmla="*/ 859155 w 1029652"/>
              <a:gd name="connsiteY81" fmla="*/ 2020437 h 3558847"/>
              <a:gd name="connsiteX82" fmla="*/ 813435 w 1029652"/>
              <a:gd name="connsiteY82" fmla="*/ 2318569 h 3558847"/>
              <a:gd name="connsiteX83" fmla="*/ 788670 w 1029652"/>
              <a:gd name="connsiteY83" fmla="*/ 2570029 h 3558847"/>
              <a:gd name="connsiteX84" fmla="*/ 795337 w 1029652"/>
              <a:gd name="connsiteY84" fmla="*/ 2690997 h 3558847"/>
              <a:gd name="connsiteX85" fmla="*/ 802957 w 1029652"/>
              <a:gd name="connsiteY85" fmla="*/ 2732907 h 3558847"/>
              <a:gd name="connsiteX86" fmla="*/ 813435 w 1029652"/>
              <a:gd name="connsiteY86" fmla="*/ 2795772 h 3558847"/>
              <a:gd name="connsiteX87" fmla="*/ 797242 w 1029652"/>
              <a:gd name="connsiteY87" fmla="*/ 2957697 h 3558847"/>
              <a:gd name="connsiteX88" fmla="*/ 783907 w 1029652"/>
              <a:gd name="connsiteY88" fmla="*/ 3060567 h 3558847"/>
              <a:gd name="connsiteX89" fmla="*/ 791527 w 1029652"/>
              <a:gd name="connsiteY89" fmla="*/ 3166294 h 3558847"/>
              <a:gd name="connsiteX90" fmla="*/ 782002 w 1029652"/>
              <a:gd name="connsiteY90" fmla="*/ 3256782 h 3558847"/>
              <a:gd name="connsiteX91" fmla="*/ 780097 w 1029652"/>
              <a:gd name="connsiteY91" fmla="*/ 3289167 h 3558847"/>
              <a:gd name="connsiteX92" fmla="*/ 780097 w 1029652"/>
              <a:gd name="connsiteY92" fmla="*/ 3313932 h 3558847"/>
              <a:gd name="connsiteX93" fmla="*/ 785812 w 1029652"/>
              <a:gd name="connsiteY93" fmla="*/ 3333934 h 3558847"/>
              <a:gd name="connsiteX94" fmla="*/ 840105 w 1029652"/>
              <a:gd name="connsiteY94" fmla="*/ 3401562 h 3558847"/>
              <a:gd name="connsiteX95" fmla="*/ 867727 w 1029652"/>
              <a:gd name="connsiteY95" fmla="*/ 3436804 h 3558847"/>
              <a:gd name="connsiteX96" fmla="*/ 874395 w 1029652"/>
              <a:gd name="connsiteY96" fmla="*/ 3452044 h 3558847"/>
              <a:gd name="connsiteX97" fmla="*/ 903922 w 1029652"/>
              <a:gd name="connsiteY97" fmla="*/ 3493954 h 3558847"/>
              <a:gd name="connsiteX98" fmla="*/ 905827 w 1029652"/>
              <a:gd name="connsiteY98" fmla="*/ 3509194 h 3558847"/>
              <a:gd name="connsiteX99" fmla="*/ 904875 w 1029652"/>
              <a:gd name="connsiteY99" fmla="*/ 3524434 h 3558847"/>
              <a:gd name="connsiteX100" fmla="*/ 796290 w 1029652"/>
              <a:gd name="connsiteY100" fmla="*/ 3550152 h 3558847"/>
              <a:gd name="connsiteX101" fmla="*/ 695325 w 1029652"/>
              <a:gd name="connsiteY101" fmla="*/ 3511099 h 3558847"/>
              <a:gd name="connsiteX102" fmla="*/ 675322 w 1029652"/>
              <a:gd name="connsiteY102" fmla="*/ 3479667 h 3558847"/>
              <a:gd name="connsiteX103" fmla="*/ 651510 w 1029652"/>
              <a:gd name="connsiteY103" fmla="*/ 3430137 h 3558847"/>
              <a:gd name="connsiteX104" fmla="*/ 637222 w 1029652"/>
              <a:gd name="connsiteY104" fmla="*/ 3416802 h 3558847"/>
              <a:gd name="connsiteX105" fmla="*/ 621030 w 1029652"/>
              <a:gd name="connsiteY105" fmla="*/ 3423469 h 3558847"/>
              <a:gd name="connsiteX106" fmla="*/ 603885 w 1029652"/>
              <a:gd name="connsiteY106" fmla="*/ 3418707 h 3558847"/>
              <a:gd name="connsiteX107" fmla="*/ 559117 w 1029652"/>
              <a:gd name="connsiteY107" fmla="*/ 3390132 h 3558847"/>
              <a:gd name="connsiteX108" fmla="*/ 553402 w 1029652"/>
              <a:gd name="connsiteY108" fmla="*/ 3372034 h 3558847"/>
              <a:gd name="connsiteX109" fmla="*/ 561022 w 1029652"/>
              <a:gd name="connsiteY109" fmla="*/ 3280594 h 3558847"/>
              <a:gd name="connsiteX110" fmla="*/ 565785 w 1029652"/>
              <a:gd name="connsiteY110" fmla="*/ 3260592 h 3558847"/>
              <a:gd name="connsiteX111" fmla="*/ 569595 w 1029652"/>
              <a:gd name="connsiteY111" fmla="*/ 3249162 h 3558847"/>
              <a:gd name="connsiteX112" fmla="*/ 572452 w 1029652"/>
              <a:gd name="connsiteY112" fmla="*/ 3216777 h 3558847"/>
              <a:gd name="connsiteX113" fmla="*/ 561975 w 1029652"/>
              <a:gd name="connsiteY113" fmla="*/ 3161532 h 3558847"/>
              <a:gd name="connsiteX114" fmla="*/ 576262 w 1029652"/>
              <a:gd name="connsiteY114" fmla="*/ 3099619 h 3558847"/>
              <a:gd name="connsiteX115" fmla="*/ 579120 w 1029652"/>
              <a:gd name="connsiteY115" fmla="*/ 3094857 h 3558847"/>
              <a:gd name="connsiteX116" fmla="*/ 577215 w 1029652"/>
              <a:gd name="connsiteY116" fmla="*/ 3045327 h 3558847"/>
              <a:gd name="connsiteX117" fmla="*/ 592455 w 1029652"/>
              <a:gd name="connsiteY117" fmla="*/ 2974842 h 3558847"/>
              <a:gd name="connsiteX118" fmla="*/ 594360 w 1029652"/>
              <a:gd name="connsiteY118" fmla="*/ 2965317 h 3558847"/>
              <a:gd name="connsiteX119" fmla="*/ 586740 w 1029652"/>
              <a:gd name="connsiteY119" fmla="*/ 2908167 h 3558847"/>
              <a:gd name="connsiteX120" fmla="*/ 582930 w 1029652"/>
              <a:gd name="connsiteY120" fmla="*/ 2831014 h 3558847"/>
              <a:gd name="connsiteX121" fmla="*/ 571500 w 1029652"/>
              <a:gd name="connsiteY121" fmla="*/ 2749099 h 3558847"/>
              <a:gd name="connsiteX122" fmla="*/ 576262 w 1029652"/>
              <a:gd name="connsiteY122" fmla="*/ 2724334 h 3558847"/>
              <a:gd name="connsiteX123" fmla="*/ 580072 w 1029652"/>
              <a:gd name="connsiteY123" fmla="*/ 2713857 h 3558847"/>
              <a:gd name="connsiteX124" fmla="*/ 574357 w 1029652"/>
              <a:gd name="connsiteY124" fmla="*/ 2665279 h 3558847"/>
              <a:gd name="connsiteX125" fmla="*/ 576262 w 1029652"/>
              <a:gd name="connsiteY125" fmla="*/ 2640514 h 3558847"/>
              <a:gd name="connsiteX126" fmla="*/ 586740 w 1029652"/>
              <a:gd name="connsiteY126" fmla="*/ 2625274 h 3558847"/>
              <a:gd name="connsiteX127" fmla="*/ 561022 w 1029652"/>
              <a:gd name="connsiteY127" fmla="*/ 2486209 h 3558847"/>
              <a:gd name="connsiteX128" fmla="*/ 556260 w 1029652"/>
              <a:gd name="connsiteY128" fmla="*/ 2372862 h 3558847"/>
              <a:gd name="connsiteX129" fmla="*/ 550545 w 1029652"/>
              <a:gd name="connsiteY129" fmla="*/ 2337619 h 3558847"/>
              <a:gd name="connsiteX130" fmla="*/ 548640 w 1029652"/>
              <a:gd name="connsiteY130" fmla="*/ 2294757 h 3558847"/>
              <a:gd name="connsiteX131" fmla="*/ 548640 w 1029652"/>
              <a:gd name="connsiteY131" fmla="*/ 2279517 h 3558847"/>
              <a:gd name="connsiteX132" fmla="*/ 540067 w 1029652"/>
              <a:gd name="connsiteY132" fmla="*/ 2236654 h 3558847"/>
              <a:gd name="connsiteX133" fmla="*/ 533400 w 1029652"/>
              <a:gd name="connsiteY133" fmla="*/ 2209984 h 3558847"/>
              <a:gd name="connsiteX134" fmla="*/ 528637 w 1029652"/>
              <a:gd name="connsiteY134" fmla="*/ 2194744 h 3558847"/>
              <a:gd name="connsiteX135" fmla="*/ 520065 w 1029652"/>
              <a:gd name="connsiteY135" fmla="*/ 2253799 h 3558847"/>
              <a:gd name="connsiteX136" fmla="*/ 508635 w 1029652"/>
              <a:gd name="connsiteY136" fmla="*/ 2284279 h 3558847"/>
              <a:gd name="connsiteX137" fmla="*/ 506730 w 1029652"/>
              <a:gd name="connsiteY137" fmla="*/ 2337619 h 3558847"/>
              <a:gd name="connsiteX138" fmla="*/ 502920 w 1029652"/>
              <a:gd name="connsiteY138" fmla="*/ 2363337 h 3558847"/>
              <a:gd name="connsiteX139" fmla="*/ 495300 w 1029652"/>
              <a:gd name="connsiteY139" fmla="*/ 2508117 h 3558847"/>
              <a:gd name="connsiteX140" fmla="*/ 490537 w 1029652"/>
              <a:gd name="connsiteY140" fmla="*/ 2551932 h 3558847"/>
              <a:gd name="connsiteX141" fmla="*/ 487680 w 1029652"/>
              <a:gd name="connsiteY141" fmla="*/ 2607177 h 3558847"/>
              <a:gd name="connsiteX142" fmla="*/ 479107 w 1029652"/>
              <a:gd name="connsiteY142" fmla="*/ 2637657 h 3558847"/>
              <a:gd name="connsiteX143" fmla="*/ 495300 w 1029652"/>
              <a:gd name="connsiteY143" fmla="*/ 2687187 h 3558847"/>
              <a:gd name="connsiteX144" fmla="*/ 497205 w 1029652"/>
              <a:gd name="connsiteY144" fmla="*/ 2707189 h 3558847"/>
              <a:gd name="connsiteX145" fmla="*/ 505777 w 1029652"/>
              <a:gd name="connsiteY145" fmla="*/ 2807202 h 3558847"/>
              <a:gd name="connsiteX146" fmla="*/ 503872 w 1029652"/>
              <a:gd name="connsiteY146" fmla="*/ 2910072 h 3558847"/>
              <a:gd name="connsiteX147" fmla="*/ 503872 w 1029652"/>
              <a:gd name="connsiteY147" fmla="*/ 3031039 h 3558847"/>
              <a:gd name="connsiteX148" fmla="*/ 517207 w 1029652"/>
              <a:gd name="connsiteY148" fmla="*/ 3141529 h 3558847"/>
              <a:gd name="connsiteX149" fmla="*/ 515302 w 1029652"/>
              <a:gd name="connsiteY149" fmla="*/ 3206299 h 3558847"/>
              <a:gd name="connsiteX150" fmla="*/ 522922 w 1029652"/>
              <a:gd name="connsiteY150" fmla="*/ 3250114 h 3558847"/>
              <a:gd name="connsiteX151" fmla="*/ 518160 w 1029652"/>
              <a:gd name="connsiteY151" fmla="*/ 3276784 h 3558847"/>
              <a:gd name="connsiteX152" fmla="*/ 531495 w 1029652"/>
              <a:gd name="connsiteY152" fmla="*/ 3333934 h 3558847"/>
              <a:gd name="connsiteX153" fmla="*/ 529590 w 1029652"/>
              <a:gd name="connsiteY153" fmla="*/ 3393942 h 3558847"/>
              <a:gd name="connsiteX154" fmla="*/ 474345 w 1029652"/>
              <a:gd name="connsiteY154" fmla="*/ 3431089 h 3558847"/>
              <a:gd name="connsiteX155" fmla="*/ 440055 w 1029652"/>
              <a:gd name="connsiteY155" fmla="*/ 3429184 h 3558847"/>
              <a:gd name="connsiteX156" fmla="*/ 413385 w 1029652"/>
              <a:gd name="connsiteY156" fmla="*/ 3470142 h 3558847"/>
              <a:gd name="connsiteX157" fmla="*/ 388620 w 1029652"/>
              <a:gd name="connsiteY157" fmla="*/ 3518719 h 3558847"/>
              <a:gd name="connsiteX158" fmla="*/ 299085 w 1029652"/>
              <a:gd name="connsiteY158" fmla="*/ 3558724 h 3558847"/>
              <a:gd name="connsiteX159" fmla="*/ 184785 w 1029652"/>
              <a:gd name="connsiteY159" fmla="*/ 3551104 h 3558847"/>
              <a:gd name="connsiteX160" fmla="*/ 163830 w 1029652"/>
              <a:gd name="connsiteY160" fmla="*/ 3538722 h 3558847"/>
              <a:gd name="connsiteX161" fmla="*/ 168592 w 1029652"/>
              <a:gd name="connsiteY161" fmla="*/ 3527292 h 3558847"/>
              <a:gd name="connsiteX162" fmla="*/ 174307 w 1029652"/>
              <a:gd name="connsiteY162" fmla="*/ 3501574 h 3558847"/>
              <a:gd name="connsiteX163" fmla="*/ 212407 w 1029652"/>
              <a:gd name="connsiteY163" fmla="*/ 3462522 h 3558847"/>
              <a:gd name="connsiteX164" fmla="*/ 240030 w 1029652"/>
              <a:gd name="connsiteY164" fmla="*/ 3412039 h 3558847"/>
              <a:gd name="connsiteX165" fmla="*/ 265747 w 1029652"/>
              <a:gd name="connsiteY165" fmla="*/ 3383464 h 3558847"/>
              <a:gd name="connsiteX166" fmla="*/ 278130 w 1029652"/>
              <a:gd name="connsiteY166" fmla="*/ 3365367 h 3558847"/>
              <a:gd name="connsiteX167" fmla="*/ 297180 w 1029652"/>
              <a:gd name="connsiteY167" fmla="*/ 3338697 h 3558847"/>
              <a:gd name="connsiteX168" fmla="*/ 299085 w 1029652"/>
              <a:gd name="connsiteY168" fmla="*/ 3333934 h 3558847"/>
              <a:gd name="connsiteX169" fmla="*/ 295275 w 1029652"/>
              <a:gd name="connsiteY169" fmla="*/ 3327267 h 3558847"/>
              <a:gd name="connsiteX170" fmla="*/ 307657 w 1029652"/>
              <a:gd name="connsiteY170" fmla="*/ 3324409 h 3558847"/>
              <a:gd name="connsiteX171" fmla="*/ 323850 w 1029652"/>
              <a:gd name="connsiteY171" fmla="*/ 3291072 h 3558847"/>
              <a:gd name="connsiteX172" fmla="*/ 345757 w 1029652"/>
              <a:gd name="connsiteY172" fmla="*/ 3239637 h 3558847"/>
              <a:gd name="connsiteX173" fmla="*/ 350520 w 1029652"/>
              <a:gd name="connsiteY173" fmla="*/ 3223444 h 3558847"/>
              <a:gd name="connsiteX174" fmla="*/ 317182 w 1029652"/>
              <a:gd name="connsiteY174" fmla="*/ 3105334 h 3558847"/>
              <a:gd name="connsiteX175" fmla="*/ 282892 w 1029652"/>
              <a:gd name="connsiteY175" fmla="*/ 2987224 h 3558847"/>
              <a:gd name="connsiteX176" fmla="*/ 277177 w 1029652"/>
              <a:gd name="connsiteY176" fmla="*/ 2865304 h 3558847"/>
              <a:gd name="connsiteX177" fmla="*/ 274320 w 1029652"/>
              <a:gd name="connsiteY177" fmla="*/ 2825299 h 3558847"/>
              <a:gd name="connsiteX178" fmla="*/ 274320 w 1029652"/>
              <a:gd name="connsiteY178" fmla="*/ 2791962 h 3558847"/>
              <a:gd name="connsiteX179" fmla="*/ 263842 w 1029652"/>
              <a:gd name="connsiteY179" fmla="*/ 2714809 h 3558847"/>
              <a:gd name="connsiteX180" fmla="*/ 269557 w 1029652"/>
              <a:gd name="connsiteY180" fmla="*/ 2688139 h 3558847"/>
              <a:gd name="connsiteX181" fmla="*/ 276225 w 1029652"/>
              <a:gd name="connsiteY181" fmla="*/ 2630989 h 3558847"/>
              <a:gd name="connsiteX182" fmla="*/ 267652 w 1029652"/>
              <a:gd name="connsiteY182" fmla="*/ 2538597 h 3558847"/>
              <a:gd name="connsiteX183" fmla="*/ 248602 w 1029652"/>
              <a:gd name="connsiteY183" fmla="*/ 2294757 h 3558847"/>
              <a:gd name="connsiteX184" fmla="*/ 218122 w 1029652"/>
              <a:gd name="connsiteY184" fmla="*/ 2144262 h 3558847"/>
              <a:gd name="connsiteX185" fmla="*/ 202882 w 1029652"/>
              <a:gd name="connsiteY185" fmla="*/ 2036629 h 3558847"/>
              <a:gd name="connsiteX186" fmla="*/ 187642 w 1029652"/>
              <a:gd name="connsiteY186" fmla="*/ 2045202 h 3558847"/>
              <a:gd name="connsiteX187" fmla="*/ 175260 w 1029652"/>
              <a:gd name="connsiteY187" fmla="*/ 2040439 h 3558847"/>
              <a:gd name="connsiteX188" fmla="*/ 161925 w 1029652"/>
              <a:gd name="connsiteY188" fmla="*/ 2042344 h 3558847"/>
              <a:gd name="connsiteX189" fmla="*/ 142875 w 1029652"/>
              <a:gd name="connsiteY189" fmla="*/ 2027104 h 3558847"/>
              <a:gd name="connsiteX190" fmla="*/ 132397 w 1029652"/>
              <a:gd name="connsiteY190" fmla="*/ 2024247 h 3558847"/>
              <a:gd name="connsiteX191" fmla="*/ 106680 w 1029652"/>
              <a:gd name="connsiteY191" fmla="*/ 1987099 h 3558847"/>
              <a:gd name="connsiteX192" fmla="*/ 84772 w 1029652"/>
              <a:gd name="connsiteY192" fmla="*/ 1964239 h 3558847"/>
              <a:gd name="connsiteX193" fmla="*/ 64770 w 1029652"/>
              <a:gd name="connsiteY193" fmla="*/ 1879467 h 3558847"/>
              <a:gd name="connsiteX194" fmla="*/ 52387 w 1029652"/>
              <a:gd name="connsiteY194" fmla="*/ 1870894 h 3558847"/>
              <a:gd name="connsiteX195" fmla="*/ 30480 w 1029652"/>
              <a:gd name="connsiteY195" fmla="*/ 1817554 h 3558847"/>
              <a:gd name="connsiteX196" fmla="*/ 11430 w 1029652"/>
              <a:gd name="connsiteY196" fmla="*/ 1816602 h 3558847"/>
              <a:gd name="connsiteX197" fmla="*/ 952 w 1029652"/>
              <a:gd name="connsiteY197" fmla="*/ 1806124 h 3558847"/>
              <a:gd name="connsiteX198" fmla="*/ 0 w 1029652"/>
              <a:gd name="connsiteY198" fmla="*/ 1619434 h 3558847"/>
              <a:gd name="connsiteX199" fmla="*/ 6667 w 1029652"/>
              <a:gd name="connsiteY199" fmla="*/ 1530852 h 3558847"/>
              <a:gd name="connsiteX200" fmla="*/ 18097 w 1029652"/>
              <a:gd name="connsiteY200" fmla="*/ 1354639 h 3558847"/>
              <a:gd name="connsiteX201" fmla="*/ 36195 w 1029652"/>
              <a:gd name="connsiteY201" fmla="*/ 1206049 h 3558847"/>
              <a:gd name="connsiteX202" fmla="*/ 42862 w 1029652"/>
              <a:gd name="connsiteY202" fmla="*/ 1155567 h 3558847"/>
              <a:gd name="connsiteX203" fmla="*/ 42862 w 1029652"/>
              <a:gd name="connsiteY203" fmla="*/ 975544 h 3558847"/>
              <a:gd name="connsiteX204" fmla="*/ 62865 w 1029652"/>
              <a:gd name="connsiteY204" fmla="*/ 913632 h 3558847"/>
              <a:gd name="connsiteX205" fmla="*/ 62865 w 1029652"/>
              <a:gd name="connsiteY205" fmla="*/ 869817 h 3558847"/>
              <a:gd name="connsiteX206" fmla="*/ 69532 w 1029652"/>
              <a:gd name="connsiteY206" fmla="*/ 845052 h 3558847"/>
              <a:gd name="connsiteX207" fmla="*/ 75247 w 1029652"/>
              <a:gd name="connsiteY207" fmla="*/ 785044 h 3558847"/>
              <a:gd name="connsiteX208" fmla="*/ 90487 w 1029652"/>
              <a:gd name="connsiteY208" fmla="*/ 754564 h 3558847"/>
              <a:gd name="connsiteX209" fmla="*/ 91440 w 1029652"/>
              <a:gd name="connsiteY209" fmla="*/ 745039 h 3558847"/>
              <a:gd name="connsiteX210" fmla="*/ 88582 w 1029652"/>
              <a:gd name="connsiteY210" fmla="*/ 711702 h 3558847"/>
              <a:gd name="connsiteX211" fmla="*/ 111442 w 1029652"/>
              <a:gd name="connsiteY211" fmla="*/ 672649 h 3558847"/>
              <a:gd name="connsiteX212" fmla="*/ 123825 w 1029652"/>
              <a:gd name="connsiteY212" fmla="*/ 671697 h 3558847"/>
              <a:gd name="connsiteX213" fmla="*/ 139065 w 1029652"/>
              <a:gd name="connsiteY213" fmla="*/ 669792 h 3558847"/>
              <a:gd name="connsiteX214" fmla="*/ 195262 w 1029652"/>
              <a:gd name="connsiteY214" fmla="*/ 653599 h 3558847"/>
              <a:gd name="connsiteX215" fmla="*/ 283845 w 1029652"/>
              <a:gd name="connsiteY215" fmla="*/ 610737 h 3558847"/>
              <a:gd name="connsiteX216" fmla="*/ 331470 w 1029652"/>
              <a:gd name="connsiteY216" fmla="*/ 599307 h 3558847"/>
              <a:gd name="connsiteX217" fmla="*/ 353377 w 1029652"/>
              <a:gd name="connsiteY217" fmla="*/ 590734 h 3558847"/>
              <a:gd name="connsiteX218" fmla="*/ 362902 w 1029652"/>
              <a:gd name="connsiteY218" fmla="*/ 585972 h 3558847"/>
              <a:gd name="connsiteX219" fmla="*/ 382905 w 1029652"/>
              <a:gd name="connsiteY219" fmla="*/ 558349 h 3558847"/>
              <a:gd name="connsiteX220" fmla="*/ 389572 w 1029652"/>
              <a:gd name="connsiteY220" fmla="*/ 550729 h 3558847"/>
              <a:gd name="connsiteX221" fmla="*/ 388620 w 1029652"/>
              <a:gd name="connsiteY221" fmla="*/ 559302 h 3558847"/>
              <a:gd name="connsiteX222" fmla="*/ 395287 w 1029652"/>
              <a:gd name="connsiteY222" fmla="*/ 605022 h 3558847"/>
              <a:gd name="connsiteX223" fmla="*/ 404812 w 1029652"/>
              <a:gd name="connsiteY223" fmla="*/ 665029 h 3558847"/>
              <a:gd name="connsiteX224" fmla="*/ 412432 w 1029652"/>
              <a:gd name="connsiteY224" fmla="*/ 698367 h 3558847"/>
              <a:gd name="connsiteX225" fmla="*/ 419100 w 1029652"/>
              <a:gd name="connsiteY225" fmla="*/ 729799 h 3558847"/>
              <a:gd name="connsiteX226" fmla="*/ 432435 w 1029652"/>
              <a:gd name="connsiteY226" fmla="*/ 785997 h 3558847"/>
              <a:gd name="connsiteX227" fmla="*/ 444817 w 1029652"/>
              <a:gd name="connsiteY227" fmla="*/ 858387 h 3558847"/>
              <a:gd name="connsiteX228" fmla="*/ 449580 w 1029652"/>
              <a:gd name="connsiteY228" fmla="*/ 871722 h 3558847"/>
              <a:gd name="connsiteX229" fmla="*/ 453390 w 1029652"/>
              <a:gd name="connsiteY229" fmla="*/ 846957 h 3558847"/>
              <a:gd name="connsiteX230" fmla="*/ 460057 w 1029652"/>
              <a:gd name="connsiteY230" fmla="*/ 809809 h 3558847"/>
              <a:gd name="connsiteX231" fmla="*/ 471487 w 1029652"/>
              <a:gd name="connsiteY231" fmla="*/ 791712 h 3558847"/>
              <a:gd name="connsiteX232" fmla="*/ 475297 w 1029652"/>
              <a:gd name="connsiteY232" fmla="*/ 773614 h 3558847"/>
              <a:gd name="connsiteX233" fmla="*/ 480060 w 1029652"/>
              <a:gd name="connsiteY233" fmla="*/ 735514 h 3558847"/>
              <a:gd name="connsiteX234" fmla="*/ 483870 w 1029652"/>
              <a:gd name="connsiteY234" fmla="*/ 712654 h 3558847"/>
              <a:gd name="connsiteX235" fmla="*/ 479107 w 1029652"/>
              <a:gd name="connsiteY235" fmla="*/ 690747 h 3558847"/>
              <a:gd name="connsiteX236" fmla="*/ 470535 w 1029652"/>
              <a:gd name="connsiteY236" fmla="*/ 669792 h 3558847"/>
              <a:gd name="connsiteX237" fmla="*/ 469582 w 1029652"/>
              <a:gd name="connsiteY237" fmla="*/ 657409 h 3558847"/>
              <a:gd name="connsiteX238" fmla="*/ 494347 w 1029652"/>
              <a:gd name="connsiteY238" fmla="*/ 640264 h 3558847"/>
              <a:gd name="connsiteX239" fmla="*/ 509587 w 1029652"/>
              <a:gd name="connsiteY239" fmla="*/ 635502 h 3558847"/>
              <a:gd name="connsiteX240" fmla="*/ 529590 w 1029652"/>
              <a:gd name="connsiteY240" fmla="*/ 639312 h 3558847"/>
              <a:gd name="connsiteX241" fmla="*/ 549592 w 1029652"/>
              <a:gd name="connsiteY241" fmla="*/ 663124 h 3558847"/>
              <a:gd name="connsiteX242" fmla="*/ 561975 w 1029652"/>
              <a:gd name="connsiteY242" fmla="*/ 684079 h 3558847"/>
              <a:gd name="connsiteX243" fmla="*/ 545782 w 1029652"/>
              <a:gd name="connsiteY243" fmla="*/ 721227 h 3558847"/>
              <a:gd name="connsiteX244" fmla="*/ 543877 w 1029652"/>
              <a:gd name="connsiteY244" fmla="*/ 763137 h 3558847"/>
              <a:gd name="connsiteX245" fmla="*/ 570547 w 1029652"/>
              <a:gd name="connsiteY245" fmla="*/ 823144 h 3558847"/>
              <a:gd name="connsiteX246" fmla="*/ 578167 w 1029652"/>
              <a:gd name="connsiteY246" fmla="*/ 875532 h 3558847"/>
              <a:gd name="connsiteX247" fmla="*/ 592455 w 1029652"/>
              <a:gd name="connsiteY247" fmla="*/ 826954 h 3558847"/>
              <a:gd name="connsiteX248" fmla="*/ 601027 w 1029652"/>
              <a:gd name="connsiteY248" fmla="*/ 786949 h 3558847"/>
              <a:gd name="connsiteX249" fmla="*/ 607695 w 1029652"/>
              <a:gd name="connsiteY249" fmla="*/ 755517 h 3558847"/>
              <a:gd name="connsiteX250" fmla="*/ 633412 w 1029652"/>
              <a:gd name="connsiteY250" fmla="*/ 637407 h 3558847"/>
              <a:gd name="connsiteX251" fmla="*/ 645795 w 1029652"/>
              <a:gd name="connsiteY251" fmla="*/ 588829 h 3558847"/>
              <a:gd name="connsiteX252" fmla="*/ 648652 w 1029652"/>
              <a:gd name="connsiteY252" fmla="*/ 547872 h 3558847"/>
              <a:gd name="connsiteX253" fmla="*/ 520065 w 1029652"/>
              <a:gd name="connsiteY253" fmla="*/ 184 h 3558847"/>
              <a:gd name="connsiteX254" fmla="*/ 559118 w 1029652"/>
              <a:gd name="connsiteY254" fmla="*/ 23997 h 3558847"/>
              <a:gd name="connsiteX255" fmla="*/ 570548 w 1029652"/>
              <a:gd name="connsiteY255" fmla="*/ 38284 h 3558847"/>
              <a:gd name="connsiteX256" fmla="*/ 612458 w 1029652"/>
              <a:gd name="connsiteY256" fmla="*/ 50667 h 3558847"/>
              <a:gd name="connsiteX257" fmla="*/ 675323 w 1029652"/>
              <a:gd name="connsiteY257" fmla="*/ 128772 h 3558847"/>
              <a:gd name="connsiteX258" fmla="*/ 697230 w 1029652"/>
              <a:gd name="connsiteY258" fmla="*/ 253549 h 3558847"/>
              <a:gd name="connsiteX259" fmla="*/ 692468 w 1029652"/>
              <a:gd name="connsiteY259" fmla="*/ 291649 h 3558847"/>
              <a:gd name="connsiteX260" fmla="*/ 689610 w 1029652"/>
              <a:gd name="connsiteY260" fmla="*/ 275457 h 3558847"/>
              <a:gd name="connsiteX261" fmla="*/ 685800 w 1029652"/>
              <a:gd name="connsiteY261" fmla="*/ 295459 h 3558847"/>
              <a:gd name="connsiteX262" fmla="*/ 686753 w 1029652"/>
              <a:gd name="connsiteY262" fmla="*/ 313557 h 3558847"/>
              <a:gd name="connsiteX263" fmla="*/ 688658 w 1029652"/>
              <a:gd name="connsiteY263" fmla="*/ 362134 h 3558847"/>
              <a:gd name="connsiteX264" fmla="*/ 673418 w 1029652"/>
              <a:gd name="connsiteY264" fmla="*/ 376422 h 3558847"/>
              <a:gd name="connsiteX265" fmla="*/ 659130 w 1029652"/>
              <a:gd name="connsiteY265" fmla="*/ 374517 h 3558847"/>
              <a:gd name="connsiteX266" fmla="*/ 643890 w 1029652"/>
              <a:gd name="connsiteY266" fmla="*/ 432619 h 3558847"/>
              <a:gd name="connsiteX267" fmla="*/ 631508 w 1029652"/>
              <a:gd name="connsiteY267" fmla="*/ 452622 h 3558847"/>
              <a:gd name="connsiteX268" fmla="*/ 627698 w 1029652"/>
              <a:gd name="connsiteY268" fmla="*/ 485959 h 3558847"/>
              <a:gd name="connsiteX269" fmla="*/ 628650 w 1029652"/>
              <a:gd name="connsiteY269" fmla="*/ 502152 h 3558847"/>
              <a:gd name="connsiteX270" fmla="*/ 636270 w 1029652"/>
              <a:gd name="connsiteY270" fmla="*/ 516439 h 3558847"/>
              <a:gd name="connsiteX271" fmla="*/ 628650 w 1029652"/>
              <a:gd name="connsiteY271" fmla="*/ 503104 h 3558847"/>
              <a:gd name="connsiteX272" fmla="*/ 624840 w 1029652"/>
              <a:gd name="connsiteY272" fmla="*/ 513582 h 3558847"/>
              <a:gd name="connsiteX273" fmla="*/ 624840 w 1029652"/>
              <a:gd name="connsiteY273" fmla="*/ 522154 h 3558847"/>
              <a:gd name="connsiteX274" fmla="*/ 622935 w 1029652"/>
              <a:gd name="connsiteY274" fmla="*/ 527869 h 3558847"/>
              <a:gd name="connsiteX275" fmla="*/ 613410 w 1029652"/>
              <a:gd name="connsiteY275" fmla="*/ 548824 h 3558847"/>
              <a:gd name="connsiteX276" fmla="*/ 576263 w 1029652"/>
              <a:gd name="connsiteY276" fmla="*/ 579304 h 3558847"/>
              <a:gd name="connsiteX277" fmla="*/ 541020 w 1029652"/>
              <a:gd name="connsiteY277" fmla="*/ 610737 h 3558847"/>
              <a:gd name="connsiteX278" fmla="*/ 530543 w 1029652"/>
              <a:gd name="connsiteY278" fmla="*/ 624072 h 3558847"/>
              <a:gd name="connsiteX279" fmla="*/ 517208 w 1029652"/>
              <a:gd name="connsiteY279" fmla="*/ 628834 h 3558847"/>
              <a:gd name="connsiteX280" fmla="*/ 496253 w 1029652"/>
              <a:gd name="connsiteY280" fmla="*/ 635502 h 3558847"/>
              <a:gd name="connsiteX281" fmla="*/ 453390 w 1029652"/>
              <a:gd name="connsiteY281" fmla="*/ 605022 h 3558847"/>
              <a:gd name="connsiteX282" fmla="*/ 419100 w 1029652"/>
              <a:gd name="connsiteY282" fmla="*/ 561207 h 3558847"/>
              <a:gd name="connsiteX283" fmla="*/ 410528 w 1029652"/>
              <a:gd name="connsiteY283" fmla="*/ 538347 h 3558847"/>
              <a:gd name="connsiteX284" fmla="*/ 409575 w 1029652"/>
              <a:gd name="connsiteY284" fmla="*/ 517392 h 3558847"/>
              <a:gd name="connsiteX285" fmla="*/ 398145 w 1029652"/>
              <a:gd name="connsiteY285" fmla="*/ 539299 h 3558847"/>
              <a:gd name="connsiteX286" fmla="*/ 394335 w 1029652"/>
              <a:gd name="connsiteY286" fmla="*/ 546919 h 3558847"/>
              <a:gd name="connsiteX287" fmla="*/ 400050 w 1029652"/>
              <a:gd name="connsiteY287" fmla="*/ 528822 h 3558847"/>
              <a:gd name="connsiteX288" fmla="*/ 408623 w 1029652"/>
              <a:gd name="connsiteY288" fmla="*/ 518344 h 3558847"/>
              <a:gd name="connsiteX289" fmla="*/ 404813 w 1029652"/>
              <a:gd name="connsiteY289" fmla="*/ 462147 h 3558847"/>
              <a:gd name="connsiteX290" fmla="*/ 382905 w 1029652"/>
              <a:gd name="connsiteY290" fmla="*/ 425952 h 3558847"/>
              <a:gd name="connsiteX291" fmla="*/ 371475 w 1029652"/>
              <a:gd name="connsiteY291" fmla="*/ 384042 h 3558847"/>
              <a:gd name="connsiteX292" fmla="*/ 366713 w 1029652"/>
              <a:gd name="connsiteY292" fmla="*/ 385947 h 3558847"/>
              <a:gd name="connsiteX293" fmla="*/ 351473 w 1029652"/>
              <a:gd name="connsiteY293" fmla="*/ 389757 h 3558847"/>
              <a:gd name="connsiteX294" fmla="*/ 336233 w 1029652"/>
              <a:gd name="connsiteY294" fmla="*/ 370707 h 3558847"/>
              <a:gd name="connsiteX295" fmla="*/ 335280 w 1029652"/>
              <a:gd name="connsiteY295" fmla="*/ 361182 h 3558847"/>
              <a:gd name="connsiteX296" fmla="*/ 328613 w 1029652"/>
              <a:gd name="connsiteY296" fmla="*/ 328797 h 3558847"/>
              <a:gd name="connsiteX297" fmla="*/ 326708 w 1029652"/>
              <a:gd name="connsiteY297" fmla="*/ 301174 h 3558847"/>
              <a:gd name="connsiteX298" fmla="*/ 321945 w 1029652"/>
              <a:gd name="connsiteY298" fmla="*/ 293554 h 3558847"/>
              <a:gd name="connsiteX299" fmla="*/ 321945 w 1029652"/>
              <a:gd name="connsiteY299" fmla="*/ 298317 h 3558847"/>
              <a:gd name="connsiteX300" fmla="*/ 317183 w 1029652"/>
              <a:gd name="connsiteY300" fmla="*/ 285934 h 3558847"/>
              <a:gd name="connsiteX301" fmla="*/ 315278 w 1029652"/>
              <a:gd name="connsiteY301" fmla="*/ 263074 h 3558847"/>
              <a:gd name="connsiteX302" fmla="*/ 311468 w 1029652"/>
              <a:gd name="connsiteY302" fmla="*/ 278314 h 3558847"/>
              <a:gd name="connsiteX303" fmla="*/ 311468 w 1029652"/>
              <a:gd name="connsiteY303" fmla="*/ 193542 h 3558847"/>
              <a:gd name="connsiteX304" fmla="*/ 319088 w 1029652"/>
              <a:gd name="connsiteY304" fmla="*/ 157347 h 3558847"/>
              <a:gd name="connsiteX305" fmla="*/ 336233 w 1029652"/>
              <a:gd name="connsiteY305" fmla="*/ 109722 h 3558847"/>
              <a:gd name="connsiteX306" fmla="*/ 408623 w 1029652"/>
              <a:gd name="connsiteY306" fmla="*/ 28759 h 3558847"/>
              <a:gd name="connsiteX307" fmla="*/ 466725 w 1029652"/>
              <a:gd name="connsiteY307" fmla="*/ 5899 h 3558847"/>
              <a:gd name="connsiteX308" fmla="*/ 520065 w 1029652"/>
              <a:gd name="connsiteY308" fmla="*/ 184 h 355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1029652" h="3558847">
                <a:moveTo>
                  <a:pt x="180022" y="1894707"/>
                </a:moveTo>
                <a:cubicBezTo>
                  <a:pt x="180022" y="1894707"/>
                  <a:pt x="178117" y="1900422"/>
                  <a:pt x="178117" y="1903279"/>
                </a:cubicBezTo>
                <a:cubicBezTo>
                  <a:pt x="178117" y="1905184"/>
                  <a:pt x="177165" y="1909947"/>
                  <a:pt x="173355" y="1913757"/>
                </a:cubicBezTo>
                <a:cubicBezTo>
                  <a:pt x="169545" y="1918519"/>
                  <a:pt x="170497" y="1923282"/>
                  <a:pt x="170497" y="1927092"/>
                </a:cubicBezTo>
                <a:cubicBezTo>
                  <a:pt x="170497" y="1930902"/>
                  <a:pt x="175260" y="1941379"/>
                  <a:pt x="176212" y="1944237"/>
                </a:cubicBezTo>
                <a:cubicBezTo>
                  <a:pt x="176212" y="1947094"/>
                  <a:pt x="180022" y="1953762"/>
                  <a:pt x="180022" y="1953762"/>
                </a:cubicBezTo>
                <a:cubicBezTo>
                  <a:pt x="180022" y="1953762"/>
                  <a:pt x="185737" y="1949952"/>
                  <a:pt x="186690" y="1948047"/>
                </a:cubicBezTo>
                <a:cubicBezTo>
                  <a:pt x="187642" y="1946142"/>
                  <a:pt x="195262" y="1937569"/>
                  <a:pt x="195262" y="1937569"/>
                </a:cubicBezTo>
                <a:lnTo>
                  <a:pt x="195262" y="1907089"/>
                </a:lnTo>
                <a:cubicBezTo>
                  <a:pt x="193357" y="1901374"/>
                  <a:pt x="180022" y="1894707"/>
                  <a:pt x="180022" y="1894707"/>
                </a:cubicBezTo>
                <a:close/>
                <a:moveTo>
                  <a:pt x="857250" y="1644199"/>
                </a:moveTo>
                <a:lnTo>
                  <a:pt x="859155" y="1668964"/>
                </a:lnTo>
                <a:lnTo>
                  <a:pt x="862012" y="1670869"/>
                </a:lnTo>
                <a:close/>
                <a:moveTo>
                  <a:pt x="825817" y="1141279"/>
                </a:moveTo>
                <a:cubicBezTo>
                  <a:pt x="825817" y="1143184"/>
                  <a:pt x="812482" y="1226052"/>
                  <a:pt x="820102" y="1299394"/>
                </a:cubicBezTo>
                <a:cubicBezTo>
                  <a:pt x="828675" y="1371784"/>
                  <a:pt x="843915" y="1438459"/>
                  <a:pt x="843915" y="1442269"/>
                </a:cubicBezTo>
                <a:cubicBezTo>
                  <a:pt x="843915" y="1445127"/>
                  <a:pt x="844867" y="1393692"/>
                  <a:pt x="845820" y="1382262"/>
                </a:cubicBezTo>
                <a:cubicBezTo>
                  <a:pt x="846772" y="1370832"/>
                  <a:pt x="842010" y="1253674"/>
                  <a:pt x="842010" y="1253674"/>
                </a:cubicBezTo>
                <a:cubicBezTo>
                  <a:pt x="842010" y="1253674"/>
                  <a:pt x="832485" y="1219384"/>
                  <a:pt x="831532" y="1201287"/>
                </a:cubicBezTo>
                <a:cubicBezTo>
                  <a:pt x="830580" y="1182237"/>
                  <a:pt x="825817" y="1139374"/>
                  <a:pt x="825817" y="1141279"/>
                </a:cubicBezTo>
                <a:close/>
                <a:moveTo>
                  <a:pt x="229552" y="1131754"/>
                </a:moveTo>
                <a:cubicBezTo>
                  <a:pt x="229552" y="1131754"/>
                  <a:pt x="217170" y="1167949"/>
                  <a:pt x="216217" y="1170807"/>
                </a:cubicBezTo>
                <a:cubicBezTo>
                  <a:pt x="215265" y="1173664"/>
                  <a:pt x="211455" y="1178427"/>
                  <a:pt x="211455" y="1181284"/>
                </a:cubicBezTo>
                <a:cubicBezTo>
                  <a:pt x="211455" y="1184142"/>
                  <a:pt x="207645" y="1222242"/>
                  <a:pt x="205740" y="1237482"/>
                </a:cubicBezTo>
                <a:cubicBezTo>
                  <a:pt x="202882" y="1252722"/>
                  <a:pt x="199072" y="1260342"/>
                  <a:pt x="199072" y="1260342"/>
                </a:cubicBezTo>
                <a:cubicBezTo>
                  <a:pt x="199072" y="1260342"/>
                  <a:pt x="200025" y="1324159"/>
                  <a:pt x="194310" y="1347972"/>
                </a:cubicBezTo>
                <a:cubicBezTo>
                  <a:pt x="188595" y="1371784"/>
                  <a:pt x="185737" y="1382262"/>
                  <a:pt x="185737" y="1385119"/>
                </a:cubicBezTo>
                <a:cubicBezTo>
                  <a:pt x="185737" y="1387977"/>
                  <a:pt x="179070" y="1439412"/>
                  <a:pt x="175260" y="1456557"/>
                </a:cubicBezTo>
                <a:cubicBezTo>
                  <a:pt x="171450" y="1473702"/>
                  <a:pt x="168592" y="1492752"/>
                  <a:pt x="168592" y="1492752"/>
                </a:cubicBezTo>
                <a:cubicBezTo>
                  <a:pt x="168592" y="1492752"/>
                  <a:pt x="170497" y="1524184"/>
                  <a:pt x="170497" y="1536567"/>
                </a:cubicBezTo>
                <a:cubicBezTo>
                  <a:pt x="170497" y="1549902"/>
                  <a:pt x="168592" y="1564189"/>
                  <a:pt x="169545" y="1566094"/>
                </a:cubicBezTo>
                <a:cubicBezTo>
                  <a:pt x="170497" y="1568952"/>
                  <a:pt x="172402" y="1593717"/>
                  <a:pt x="166687" y="1614672"/>
                </a:cubicBezTo>
                <a:cubicBezTo>
                  <a:pt x="160972" y="1635627"/>
                  <a:pt x="155257" y="1644199"/>
                  <a:pt x="156210" y="1648009"/>
                </a:cubicBezTo>
                <a:cubicBezTo>
                  <a:pt x="158115" y="1651819"/>
                  <a:pt x="167640" y="1693729"/>
                  <a:pt x="168592" y="1727067"/>
                </a:cubicBezTo>
                <a:cubicBezTo>
                  <a:pt x="169545" y="1760404"/>
                  <a:pt x="172402" y="1787074"/>
                  <a:pt x="173355" y="1794694"/>
                </a:cubicBezTo>
                <a:cubicBezTo>
                  <a:pt x="174307" y="1802314"/>
                  <a:pt x="174307" y="1805172"/>
                  <a:pt x="175260" y="1810887"/>
                </a:cubicBezTo>
                <a:cubicBezTo>
                  <a:pt x="176212" y="1816602"/>
                  <a:pt x="177165" y="1819459"/>
                  <a:pt x="180975" y="1821364"/>
                </a:cubicBezTo>
                <a:cubicBezTo>
                  <a:pt x="180975" y="1821364"/>
                  <a:pt x="190500" y="1713732"/>
                  <a:pt x="192405" y="1691824"/>
                </a:cubicBezTo>
                <a:cubicBezTo>
                  <a:pt x="194310" y="1669917"/>
                  <a:pt x="211455" y="1501324"/>
                  <a:pt x="212407" y="1494657"/>
                </a:cubicBezTo>
                <a:cubicBezTo>
                  <a:pt x="214312" y="1487989"/>
                  <a:pt x="219075" y="1472749"/>
                  <a:pt x="219075" y="1472749"/>
                </a:cubicBezTo>
                <a:cubicBezTo>
                  <a:pt x="219075" y="1472749"/>
                  <a:pt x="230505" y="1388929"/>
                  <a:pt x="232410" y="1350829"/>
                </a:cubicBezTo>
                <a:cubicBezTo>
                  <a:pt x="234315" y="1311777"/>
                  <a:pt x="236220" y="1256532"/>
                  <a:pt x="237172" y="1217479"/>
                </a:cubicBezTo>
                <a:cubicBezTo>
                  <a:pt x="238125" y="1178427"/>
                  <a:pt x="233362" y="1163187"/>
                  <a:pt x="233362" y="1155567"/>
                </a:cubicBezTo>
                <a:cubicBezTo>
                  <a:pt x="233362" y="1148899"/>
                  <a:pt x="229552" y="1131754"/>
                  <a:pt x="229552" y="1131754"/>
                </a:cubicBezTo>
                <a:close/>
                <a:moveTo>
                  <a:pt x="648652" y="547872"/>
                </a:moveTo>
                <a:cubicBezTo>
                  <a:pt x="651510" y="551682"/>
                  <a:pt x="655320" y="556444"/>
                  <a:pt x="655320" y="557397"/>
                </a:cubicBezTo>
                <a:cubicBezTo>
                  <a:pt x="655320" y="558349"/>
                  <a:pt x="660082" y="565017"/>
                  <a:pt x="660082" y="565017"/>
                </a:cubicBezTo>
                <a:cubicBezTo>
                  <a:pt x="660082" y="565017"/>
                  <a:pt x="665797" y="572637"/>
                  <a:pt x="668655" y="573589"/>
                </a:cubicBezTo>
                <a:cubicBezTo>
                  <a:pt x="672465" y="580257"/>
                  <a:pt x="677227" y="585019"/>
                  <a:pt x="677227" y="585019"/>
                </a:cubicBezTo>
                <a:cubicBezTo>
                  <a:pt x="677227" y="585019"/>
                  <a:pt x="701040" y="603117"/>
                  <a:pt x="703897" y="603117"/>
                </a:cubicBezTo>
                <a:cubicBezTo>
                  <a:pt x="706755" y="603117"/>
                  <a:pt x="730567" y="605974"/>
                  <a:pt x="750570" y="609784"/>
                </a:cubicBezTo>
                <a:cubicBezTo>
                  <a:pt x="770572" y="613594"/>
                  <a:pt x="810577" y="628834"/>
                  <a:pt x="818197" y="631692"/>
                </a:cubicBezTo>
                <a:cubicBezTo>
                  <a:pt x="824865" y="634549"/>
                  <a:pt x="832485" y="639312"/>
                  <a:pt x="832485" y="639312"/>
                </a:cubicBezTo>
                <a:cubicBezTo>
                  <a:pt x="832485" y="639312"/>
                  <a:pt x="866775" y="647884"/>
                  <a:pt x="881062" y="654552"/>
                </a:cubicBezTo>
                <a:cubicBezTo>
                  <a:pt x="896302" y="661219"/>
                  <a:pt x="929640" y="671697"/>
                  <a:pt x="929640" y="671697"/>
                </a:cubicBezTo>
                <a:cubicBezTo>
                  <a:pt x="929640" y="671697"/>
                  <a:pt x="949642" y="666934"/>
                  <a:pt x="957262" y="687889"/>
                </a:cubicBezTo>
                <a:cubicBezTo>
                  <a:pt x="964882" y="709797"/>
                  <a:pt x="965835" y="717417"/>
                  <a:pt x="964882" y="722179"/>
                </a:cubicBezTo>
                <a:cubicBezTo>
                  <a:pt x="963930" y="727894"/>
                  <a:pt x="964882" y="728847"/>
                  <a:pt x="964882" y="732657"/>
                </a:cubicBezTo>
                <a:cubicBezTo>
                  <a:pt x="964882" y="736467"/>
                  <a:pt x="976312" y="765994"/>
                  <a:pt x="976312" y="779329"/>
                </a:cubicBezTo>
                <a:cubicBezTo>
                  <a:pt x="977265" y="793617"/>
                  <a:pt x="977265" y="802189"/>
                  <a:pt x="977265" y="802189"/>
                </a:cubicBezTo>
                <a:cubicBezTo>
                  <a:pt x="977265" y="802189"/>
                  <a:pt x="988695" y="825049"/>
                  <a:pt x="987742" y="840289"/>
                </a:cubicBezTo>
                <a:cubicBezTo>
                  <a:pt x="986790" y="855529"/>
                  <a:pt x="984885" y="866959"/>
                  <a:pt x="984885" y="868864"/>
                </a:cubicBezTo>
                <a:cubicBezTo>
                  <a:pt x="984885" y="870769"/>
                  <a:pt x="993457" y="897439"/>
                  <a:pt x="991552" y="930777"/>
                </a:cubicBezTo>
                <a:cubicBezTo>
                  <a:pt x="989647" y="964114"/>
                  <a:pt x="984885" y="984117"/>
                  <a:pt x="984885" y="984117"/>
                </a:cubicBezTo>
                <a:cubicBezTo>
                  <a:pt x="984885" y="984117"/>
                  <a:pt x="999172" y="1055554"/>
                  <a:pt x="999172" y="1115562"/>
                </a:cubicBezTo>
                <a:cubicBezTo>
                  <a:pt x="999172" y="1175569"/>
                  <a:pt x="998220" y="1226052"/>
                  <a:pt x="1000125" y="1239387"/>
                </a:cubicBezTo>
                <a:cubicBezTo>
                  <a:pt x="1002030" y="1253674"/>
                  <a:pt x="1019175" y="1320349"/>
                  <a:pt x="1021080" y="1339399"/>
                </a:cubicBezTo>
                <a:cubicBezTo>
                  <a:pt x="1022985" y="1358449"/>
                  <a:pt x="1021080" y="1422267"/>
                  <a:pt x="1021080" y="1459414"/>
                </a:cubicBezTo>
                <a:cubicBezTo>
                  <a:pt x="1021080" y="1496562"/>
                  <a:pt x="1021080" y="1585144"/>
                  <a:pt x="1021080" y="1596574"/>
                </a:cubicBezTo>
                <a:cubicBezTo>
                  <a:pt x="1020127" y="1608004"/>
                  <a:pt x="1023937" y="1645152"/>
                  <a:pt x="1029652" y="1651819"/>
                </a:cubicBezTo>
                <a:cubicBezTo>
                  <a:pt x="1027747" y="1659439"/>
                  <a:pt x="1016317" y="1715637"/>
                  <a:pt x="1014412" y="1745164"/>
                </a:cubicBezTo>
                <a:cubicBezTo>
                  <a:pt x="1012507" y="1775644"/>
                  <a:pt x="1013460" y="1788979"/>
                  <a:pt x="1011555" y="1794694"/>
                </a:cubicBezTo>
                <a:cubicBezTo>
                  <a:pt x="1009650" y="1800409"/>
                  <a:pt x="1007745" y="1803267"/>
                  <a:pt x="1003935" y="1804219"/>
                </a:cubicBezTo>
                <a:cubicBezTo>
                  <a:pt x="1000125" y="1806124"/>
                  <a:pt x="990600" y="1806124"/>
                  <a:pt x="990600" y="1806124"/>
                </a:cubicBezTo>
                <a:cubicBezTo>
                  <a:pt x="990600" y="1806124"/>
                  <a:pt x="980122" y="1848987"/>
                  <a:pt x="978217" y="1855654"/>
                </a:cubicBezTo>
                <a:cubicBezTo>
                  <a:pt x="975360" y="1862322"/>
                  <a:pt x="970597" y="1861369"/>
                  <a:pt x="970597" y="1861369"/>
                </a:cubicBezTo>
                <a:cubicBezTo>
                  <a:pt x="970597" y="1861369"/>
                  <a:pt x="974407" y="1908994"/>
                  <a:pt x="977265" y="1933759"/>
                </a:cubicBezTo>
                <a:cubicBezTo>
                  <a:pt x="980122" y="1958524"/>
                  <a:pt x="973455" y="1963287"/>
                  <a:pt x="966787" y="1968049"/>
                </a:cubicBezTo>
                <a:cubicBezTo>
                  <a:pt x="960120" y="1972812"/>
                  <a:pt x="929640" y="1999482"/>
                  <a:pt x="925830" y="2004244"/>
                </a:cubicBezTo>
                <a:cubicBezTo>
                  <a:pt x="922020" y="2009007"/>
                  <a:pt x="911542" y="2027104"/>
                  <a:pt x="906780" y="2031867"/>
                </a:cubicBezTo>
                <a:cubicBezTo>
                  <a:pt x="902970" y="2036629"/>
                  <a:pt x="893445" y="2035677"/>
                  <a:pt x="887730" y="2032819"/>
                </a:cubicBezTo>
                <a:cubicBezTo>
                  <a:pt x="882015" y="2029962"/>
                  <a:pt x="859155" y="2020437"/>
                  <a:pt x="859155" y="2020437"/>
                </a:cubicBezTo>
                <a:cubicBezTo>
                  <a:pt x="859155" y="2020437"/>
                  <a:pt x="825817" y="2233797"/>
                  <a:pt x="813435" y="2318569"/>
                </a:cubicBezTo>
                <a:cubicBezTo>
                  <a:pt x="801052" y="2404294"/>
                  <a:pt x="786765" y="2520499"/>
                  <a:pt x="788670" y="2570029"/>
                </a:cubicBezTo>
                <a:cubicBezTo>
                  <a:pt x="789622" y="2619559"/>
                  <a:pt x="795337" y="2689092"/>
                  <a:pt x="795337" y="2690997"/>
                </a:cubicBezTo>
                <a:cubicBezTo>
                  <a:pt x="795337" y="2692902"/>
                  <a:pt x="799147" y="2721477"/>
                  <a:pt x="802957" y="2732907"/>
                </a:cubicBezTo>
                <a:cubicBezTo>
                  <a:pt x="805815" y="2743384"/>
                  <a:pt x="813435" y="2765292"/>
                  <a:pt x="813435" y="2795772"/>
                </a:cubicBezTo>
                <a:cubicBezTo>
                  <a:pt x="813435" y="2826252"/>
                  <a:pt x="802005" y="2918644"/>
                  <a:pt x="797242" y="2957697"/>
                </a:cubicBezTo>
                <a:cubicBezTo>
                  <a:pt x="793432" y="2996749"/>
                  <a:pt x="783907" y="3060567"/>
                  <a:pt x="783907" y="3060567"/>
                </a:cubicBezTo>
                <a:cubicBezTo>
                  <a:pt x="783907" y="3060567"/>
                  <a:pt x="794385" y="3116764"/>
                  <a:pt x="791527" y="3166294"/>
                </a:cubicBezTo>
                <a:cubicBezTo>
                  <a:pt x="789622" y="3197727"/>
                  <a:pt x="784860" y="3231064"/>
                  <a:pt x="782002" y="3256782"/>
                </a:cubicBezTo>
                <a:cubicBezTo>
                  <a:pt x="780097" y="3271069"/>
                  <a:pt x="780097" y="3285357"/>
                  <a:pt x="780097" y="3289167"/>
                </a:cubicBezTo>
                <a:cubicBezTo>
                  <a:pt x="779145" y="3299644"/>
                  <a:pt x="780097" y="3313932"/>
                  <a:pt x="780097" y="3313932"/>
                </a:cubicBezTo>
                <a:cubicBezTo>
                  <a:pt x="780097" y="3313932"/>
                  <a:pt x="784860" y="3332029"/>
                  <a:pt x="785812" y="3333934"/>
                </a:cubicBezTo>
                <a:cubicBezTo>
                  <a:pt x="786765" y="3335839"/>
                  <a:pt x="822960" y="3383464"/>
                  <a:pt x="840105" y="3401562"/>
                </a:cubicBezTo>
                <a:cubicBezTo>
                  <a:pt x="857250" y="3419659"/>
                  <a:pt x="864870" y="3432042"/>
                  <a:pt x="867727" y="3436804"/>
                </a:cubicBezTo>
                <a:cubicBezTo>
                  <a:pt x="870585" y="3441567"/>
                  <a:pt x="874395" y="3452044"/>
                  <a:pt x="874395" y="3452044"/>
                </a:cubicBezTo>
                <a:cubicBezTo>
                  <a:pt x="874395" y="3452044"/>
                  <a:pt x="902017" y="3484429"/>
                  <a:pt x="903922" y="3493954"/>
                </a:cubicBezTo>
                <a:cubicBezTo>
                  <a:pt x="905827" y="3503479"/>
                  <a:pt x="905827" y="3509194"/>
                  <a:pt x="905827" y="3509194"/>
                </a:cubicBezTo>
                <a:cubicBezTo>
                  <a:pt x="905827" y="3509194"/>
                  <a:pt x="917257" y="3517767"/>
                  <a:pt x="904875" y="3524434"/>
                </a:cubicBezTo>
                <a:cubicBezTo>
                  <a:pt x="892492" y="3532054"/>
                  <a:pt x="840105" y="3553009"/>
                  <a:pt x="796290" y="3550152"/>
                </a:cubicBezTo>
                <a:cubicBezTo>
                  <a:pt x="752475" y="3547294"/>
                  <a:pt x="710565" y="3522529"/>
                  <a:pt x="695325" y="3511099"/>
                </a:cubicBezTo>
                <a:cubicBezTo>
                  <a:pt x="680085" y="3499669"/>
                  <a:pt x="679132" y="3490144"/>
                  <a:pt x="675322" y="3479667"/>
                </a:cubicBezTo>
                <a:cubicBezTo>
                  <a:pt x="671512" y="3469189"/>
                  <a:pt x="655320" y="3436804"/>
                  <a:pt x="651510" y="3430137"/>
                </a:cubicBezTo>
                <a:cubicBezTo>
                  <a:pt x="647700" y="3423469"/>
                  <a:pt x="637222" y="3416802"/>
                  <a:pt x="637222" y="3416802"/>
                </a:cubicBezTo>
                <a:cubicBezTo>
                  <a:pt x="637222" y="3416802"/>
                  <a:pt x="629602" y="3422517"/>
                  <a:pt x="621030" y="3423469"/>
                </a:cubicBezTo>
                <a:cubicBezTo>
                  <a:pt x="612457" y="3424422"/>
                  <a:pt x="608647" y="3420612"/>
                  <a:pt x="603885" y="3418707"/>
                </a:cubicBezTo>
                <a:cubicBezTo>
                  <a:pt x="599122" y="3417754"/>
                  <a:pt x="563880" y="3396799"/>
                  <a:pt x="559117" y="3390132"/>
                </a:cubicBezTo>
                <a:cubicBezTo>
                  <a:pt x="554355" y="3383464"/>
                  <a:pt x="553402" y="3374892"/>
                  <a:pt x="553402" y="3372034"/>
                </a:cubicBezTo>
                <a:cubicBezTo>
                  <a:pt x="553402" y="3369177"/>
                  <a:pt x="558165" y="3292024"/>
                  <a:pt x="561022" y="3280594"/>
                </a:cubicBezTo>
                <a:cubicBezTo>
                  <a:pt x="563880" y="3268212"/>
                  <a:pt x="564832" y="3262497"/>
                  <a:pt x="565785" y="3260592"/>
                </a:cubicBezTo>
                <a:cubicBezTo>
                  <a:pt x="566737" y="3258687"/>
                  <a:pt x="569595" y="3249162"/>
                  <a:pt x="569595" y="3249162"/>
                </a:cubicBezTo>
                <a:cubicBezTo>
                  <a:pt x="569595" y="3249162"/>
                  <a:pt x="575310" y="3227254"/>
                  <a:pt x="572452" y="3216777"/>
                </a:cubicBezTo>
                <a:cubicBezTo>
                  <a:pt x="569595" y="3205347"/>
                  <a:pt x="560070" y="3176772"/>
                  <a:pt x="561975" y="3161532"/>
                </a:cubicBezTo>
                <a:cubicBezTo>
                  <a:pt x="563880" y="3146292"/>
                  <a:pt x="575310" y="3101524"/>
                  <a:pt x="576262" y="3099619"/>
                </a:cubicBezTo>
                <a:cubicBezTo>
                  <a:pt x="577215" y="3096762"/>
                  <a:pt x="579120" y="3094857"/>
                  <a:pt x="579120" y="3094857"/>
                </a:cubicBezTo>
                <a:cubicBezTo>
                  <a:pt x="579120" y="3094857"/>
                  <a:pt x="575310" y="3054852"/>
                  <a:pt x="577215" y="3045327"/>
                </a:cubicBezTo>
                <a:cubicBezTo>
                  <a:pt x="579120" y="3035802"/>
                  <a:pt x="592455" y="2977699"/>
                  <a:pt x="592455" y="2974842"/>
                </a:cubicBezTo>
                <a:cubicBezTo>
                  <a:pt x="592455" y="2971984"/>
                  <a:pt x="594360" y="2968174"/>
                  <a:pt x="594360" y="2965317"/>
                </a:cubicBezTo>
                <a:cubicBezTo>
                  <a:pt x="594360" y="2963412"/>
                  <a:pt x="587692" y="2927217"/>
                  <a:pt x="586740" y="2908167"/>
                </a:cubicBezTo>
                <a:cubicBezTo>
                  <a:pt x="585787" y="2888164"/>
                  <a:pt x="582930" y="2831014"/>
                  <a:pt x="582930" y="2831014"/>
                </a:cubicBezTo>
                <a:cubicBezTo>
                  <a:pt x="582930" y="2831014"/>
                  <a:pt x="571500" y="2769102"/>
                  <a:pt x="571500" y="2749099"/>
                </a:cubicBezTo>
                <a:cubicBezTo>
                  <a:pt x="571500" y="2729097"/>
                  <a:pt x="576262" y="2724334"/>
                  <a:pt x="576262" y="2724334"/>
                </a:cubicBezTo>
                <a:lnTo>
                  <a:pt x="580072" y="2713857"/>
                </a:lnTo>
                <a:cubicBezTo>
                  <a:pt x="580072" y="2713857"/>
                  <a:pt x="574357" y="2670042"/>
                  <a:pt x="574357" y="2665279"/>
                </a:cubicBezTo>
                <a:cubicBezTo>
                  <a:pt x="574357" y="2659564"/>
                  <a:pt x="575310" y="2647182"/>
                  <a:pt x="576262" y="2640514"/>
                </a:cubicBezTo>
                <a:cubicBezTo>
                  <a:pt x="577215" y="2633847"/>
                  <a:pt x="586740" y="2625274"/>
                  <a:pt x="586740" y="2625274"/>
                </a:cubicBezTo>
                <a:cubicBezTo>
                  <a:pt x="586740" y="2625274"/>
                  <a:pt x="561022" y="2505259"/>
                  <a:pt x="561022" y="2486209"/>
                </a:cubicBezTo>
                <a:cubicBezTo>
                  <a:pt x="561022" y="2467159"/>
                  <a:pt x="558165" y="2389054"/>
                  <a:pt x="556260" y="2372862"/>
                </a:cubicBezTo>
                <a:cubicBezTo>
                  <a:pt x="554355" y="2356669"/>
                  <a:pt x="550545" y="2346192"/>
                  <a:pt x="550545" y="2337619"/>
                </a:cubicBezTo>
                <a:cubicBezTo>
                  <a:pt x="550545" y="2329047"/>
                  <a:pt x="548640" y="2298567"/>
                  <a:pt x="548640" y="2294757"/>
                </a:cubicBezTo>
                <a:cubicBezTo>
                  <a:pt x="548640" y="2291899"/>
                  <a:pt x="548640" y="2279517"/>
                  <a:pt x="548640" y="2279517"/>
                </a:cubicBezTo>
                <a:cubicBezTo>
                  <a:pt x="548640" y="2279517"/>
                  <a:pt x="541972" y="2245227"/>
                  <a:pt x="540067" y="2236654"/>
                </a:cubicBezTo>
                <a:cubicBezTo>
                  <a:pt x="538162" y="2228082"/>
                  <a:pt x="533400" y="2212842"/>
                  <a:pt x="533400" y="2209984"/>
                </a:cubicBezTo>
                <a:cubicBezTo>
                  <a:pt x="533400" y="2207127"/>
                  <a:pt x="530542" y="2192839"/>
                  <a:pt x="528637" y="2194744"/>
                </a:cubicBezTo>
                <a:cubicBezTo>
                  <a:pt x="526732" y="2196649"/>
                  <a:pt x="523875" y="2238559"/>
                  <a:pt x="520065" y="2253799"/>
                </a:cubicBezTo>
                <a:cubicBezTo>
                  <a:pt x="516255" y="2269992"/>
                  <a:pt x="508635" y="2284279"/>
                  <a:pt x="508635" y="2284279"/>
                </a:cubicBezTo>
                <a:cubicBezTo>
                  <a:pt x="508635" y="2284279"/>
                  <a:pt x="507682" y="2324284"/>
                  <a:pt x="506730" y="2337619"/>
                </a:cubicBezTo>
                <a:cubicBezTo>
                  <a:pt x="505777" y="2350002"/>
                  <a:pt x="502920" y="2361432"/>
                  <a:pt x="502920" y="2363337"/>
                </a:cubicBezTo>
                <a:cubicBezTo>
                  <a:pt x="502920" y="2366194"/>
                  <a:pt x="498157" y="2484304"/>
                  <a:pt x="495300" y="2508117"/>
                </a:cubicBezTo>
                <a:cubicBezTo>
                  <a:pt x="491490" y="2531929"/>
                  <a:pt x="491490" y="2541454"/>
                  <a:pt x="490537" y="2551932"/>
                </a:cubicBezTo>
                <a:cubicBezTo>
                  <a:pt x="489585" y="2562409"/>
                  <a:pt x="489585" y="2596699"/>
                  <a:pt x="487680" y="2607177"/>
                </a:cubicBezTo>
                <a:cubicBezTo>
                  <a:pt x="485775" y="2617654"/>
                  <a:pt x="479107" y="2637657"/>
                  <a:pt x="479107" y="2637657"/>
                </a:cubicBezTo>
                <a:cubicBezTo>
                  <a:pt x="479107" y="2637657"/>
                  <a:pt x="493395" y="2678614"/>
                  <a:pt x="495300" y="2687187"/>
                </a:cubicBezTo>
                <a:cubicBezTo>
                  <a:pt x="497205" y="2695759"/>
                  <a:pt x="497205" y="2704332"/>
                  <a:pt x="497205" y="2707189"/>
                </a:cubicBezTo>
                <a:cubicBezTo>
                  <a:pt x="498157" y="2710047"/>
                  <a:pt x="505777" y="2766244"/>
                  <a:pt x="505777" y="2807202"/>
                </a:cubicBezTo>
                <a:cubicBezTo>
                  <a:pt x="506730" y="2848159"/>
                  <a:pt x="503872" y="2907214"/>
                  <a:pt x="503872" y="2910072"/>
                </a:cubicBezTo>
                <a:cubicBezTo>
                  <a:pt x="503872" y="2913882"/>
                  <a:pt x="503872" y="3031039"/>
                  <a:pt x="503872" y="3031039"/>
                </a:cubicBezTo>
                <a:cubicBezTo>
                  <a:pt x="503872" y="3031039"/>
                  <a:pt x="517207" y="3108192"/>
                  <a:pt x="517207" y="3141529"/>
                </a:cubicBezTo>
                <a:cubicBezTo>
                  <a:pt x="517207" y="3174867"/>
                  <a:pt x="515302" y="3206299"/>
                  <a:pt x="515302" y="3206299"/>
                </a:cubicBezTo>
                <a:cubicBezTo>
                  <a:pt x="515302" y="3206299"/>
                  <a:pt x="522922" y="3237732"/>
                  <a:pt x="522922" y="3250114"/>
                </a:cubicBezTo>
                <a:cubicBezTo>
                  <a:pt x="522922" y="3261544"/>
                  <a:pt x="518160" y="3276784"/>
                  <a:pt x="518160" y="3276784"/>
                </a:cubicBezTo>
                <a:cubicBezTo>
                  <a:pt x="518160" y="3276784"/>
                  <a:pt x="529590" y="3292024"/>
                  <a:pt x="531495" y="3333934"/>
                </a:cubicBezTo>
                <a:cubicBezTo>
                  <a:pt x="533400" y="3374892"/>
                  <a:pt x="535305" y="3388227"/>
                  <a:pt x="529590" y="3393942"/>
                </a:cubicBezTo>
                <a:cubicBezTo>
                  <a:pt x="523875" y="3399657"/>
                  <a:pt x="483870" y="3428232"/>
                  <a:pt x="474345" y="3431089"/>
                </a:cubicBezTo>
                <a:cubicBezTo>
                  <a:pt x="464820" y="3433947"/>
                  <a:pt x="440055" y="3429184"/>
                  <a:pt x="440055" y="3429184"/>
                </a:cubicBezTo>
                <a:cubicBezTo>
                  <a:pt x="440055" y="3429184"/>
                  <a:pt x="416242" y="3458712"/>
                  <a:pt x="413385" y="3470142"/>
                </a:cubicBezTo>
                <a:cubicBezTo>
                  <a:pt x="410527" y="3482524"/>
                  <a:pt x="406717" y="3503479"/>
                  <a:pt x="388620" y="3518719"/>
                </a:cubicBezTo>
                <a:cubicBezTo>
                  <a:pt x="370522" y="3533959"/>
                  <a:pt x="327660" y="3557772"/>
                  <a:pt x="299085" y="3558724"/>
                </a:cubicBezTo>
                <a:cubicBezTo>
                  <a:pt x="270510" y="3559677"/>
                  <a:pt x="197167" y="3554914"/>
                  <a:pt x="184785" y="3551104"/>
                </a:cubicBezTo>
                <a:cubicBezTo>
                  <a:pt x="172402" y="3547294"/>
                  <a:pt x="164782" y="3544437"/>
                  <a:pt x="163830" y="3538722"/>
                </a:cubicBezTo>
                <a:cubicBezTo>
                  <a:pt x="162877" y="3533959"/>
                  <a:pt x="167640" y="3529197"/>
                  <a:pt x="168592" y="3527292"/>
                </a:cubicBezTo>
                <a:cubicBezTo>
                  <a:pt x="169545" y="3525387"/>
                  <a:pt x="168592" y="3509194"/>
                  <a:pt x="174307" y="3501574"/>
                </a:cubicBezTo>
                <a:cubicBezTo>
                  <a:pt x="180022" y="3493954"/>
                  <a:pt x="211455" y="3464427"/>
                  <a:pt x="212407" y="3462522"/>
                </a:cubicBezTo>
                <a:cubicBezTo>
                  <a:pt x="213360" y="3460617"/>
                  <a:pt x="227647" y="3429184"/>
                  <a:pt x="240030" y="3412039"/>
                </a:cubicBezTo>
                <a:cubicBezTo>
                  <a:pt x="252412" y="3394894"/>
                  <a:pt x="265747" y="3383464"/>
                  <a:pt x="265747" y="3383464"/>
                </a:cubicBezTo>
                <a:cubicBezTo>
                  <a:pt x="265747" y="3383464"/>
                  <a:pt x="273367" y="3372034"/>
                  <a:pt x="278130" y="3365367"/>
                </a:cubicBezTo>
                <a:cubicBezTo>
                  <a:pt x="282892" y="3358699"/>
                  <a:pt x="295275" y="3341554"/>
                  <a:pt x="297180" y="3338697"/>
                </a:cubicBezTo>
                <a:cubicBezTo>
                  <a:pt x="299085" y="3335839"/>
                  <a:pt x="299085" y="3333934"/>
                  <a:pt x="299085" y="3333934"/>
                </a:cubicBezTo>
                <a:cubicBezTo>
                  <a:pt x="299085" y="3333934"/>
                  <a:pt x="293370" y="3332029"/>
                  <a:pt x="295275" y="3327267"/>
                </a:cubicBezTo>
                <a:cubicBezTo>
                  <a:pt x="296227" y="3323457"/>
                  <a:pt x="307657" y="3324409"/>
                  <a:pt x="307657" y="3324409"/>
                </a:cubicBezTo>
                <a:cubicBezTo>
                  <a:pt x="307657" y="3324409"/>
                  <a:pt x="320992" y="3295834"/>
                  <a:pt x="323850" y="3291072"/>
                </a:cubicBezTo>
                <a:cubicBezTo>
                  <a:pt x="326707" y="3286309"/>
                  <a:pt x="342900" y="3245352"/>
                  <a:pt x="345757" y="3239637"/>
                </a:cubicBezTo>
                <a:cubicBezTo>
                  <a:pt x="348615" y="3234874"/>
                  <a:pt x="350520" y="3223444"/>
                  <a:pt x="350520" y="3223444"/>
                </a:cubicBezTo>
                <a:cubicBezTo>
                  <a:pt x="350520" y="3223444"/>
                  <a:pt x="324802" y="3120574"/>
                  <a:pt x="317182" y="3105334"/>
                </a:cubicBezTo>
                <a:cubicBezTo>
                  <a:pt x="309562" y="3091047"/>
                  <a:pt x="288607" y="3038659"/>
                  <a:pt x="282892" y="2987224"/>
                </a:cubicBezTo>
                <a:cubicBezTo>
                  <a:pt x="277177" y="2935789"/>
                  <a:pt x="277177" y="2865304"/>
                  <a:pt x="277177" y="2865304"/>
                </a:cubicBezTo>
                <a:cubicBezTo>
                  <a:pt x="277177" y="2865304"/>
                  <a:pt x="274320" y="2838634"/>
                  <a:pt x="274320" y="2825299"/>
                </a:cubicBezTo>
                <a:cubicBezTo>
                  <a:pt x="274320" y="2811964"/>
                  <a:pt x="274320" y="2791962"/>
                  <a:pt x="274320" y="2791962"/>
                </a:cubicBezTo>
                <a:cubicBezTo>
                  <a:pt x="274320" y="2791962"/>
                  <a:pt x="261937" y="2730049"/>
                  <a:pt x="263842" y="2714809"/>
                </a:cubicBezTo>
                <a:cubicBezTo>
                  <a:pt x="265747" y="2700522"/>
                  <a:pt x="269557" y="2688139"/>
                  <a:pt x="269557" y="2688139"/>
                </a:cubicBezTo>
                <a:lnTo>
                  <a:pt x="276225" y="2630989"/>
                </a:lnTo>
                <a:cubicBezTo>
                  <a:pt x="276225" y="2630989"/>
                  <a:pt x="270510" y="2563362"/>
                  <a:pt x="267652" y="2538597"/>
                </a:cubicBezTo>
                <a:cubicBezTo>
                  <a:pt x="264795" y="2513832"/>
                  <a:pt x="248602" y="2294757"/>
                  <a:pt x="248602" y="2294757"/>
                </a:cubicBezTo>
                <a:cubicBezTo>
                  <a:pt x="248602" y="2294757"/>
                  <a:pt x="224790" y="2197602"/>
                  <a:pt x="218122" y="2144262"/>
                </a:cubicBezTo>
                <a:cubicBezTo>
                  <a:pt x="211455" y="2091874"/>
                  <a:pt x="202882" y="2036629"/>
                  <a:pt x="202882" y="2036629"/>
                </a:cubicBezTo>
                <a:cubicBezTo>
                  <a:pt x="202882" y="2036629"/>
                  <a:pt x="189547" y="2044249"/>
                  <a:pt x="187642" y="2045202"/>
                </a:cubicBezTo>
                <a:cubicBezTo>
                  <a:pt x="185737" y="2045202"/>
                  <a:pt x="175260" y="2040439"/>
                  <a:pt x="175260" y="2040439"/>
                </a:cubicBezTo>
                <a:cubicBezTo>
                  <a:pt x="175260" y="2040439"/>
                  <a:pt x="163830" y="2042344"/>
                  <a:pt x="161925" y="2042344"/>
                </a:cubicBezTo>
                <a:cubicBezTo>
                  <a:pt x="160020" y="2042344"/>
                  <a:pt x="142875" y="2027104"/>
                  <a:pt x="142875" y="2027104"/>
                </a:cubicBezTo>
                <a:cubicBezTo>
                  <a:pt x="142875" y="2027104"/>
                  <a:pt x="134302" y="2026152"/>
                  <a:pt x="132397" y="2024247"/>
                </a:cubicBezTo>
                <a:cubicBezTo>
                  <a:pt x="130492" y="2022342"/>
                  <a:pt x="111442" y="1989957"/>
                  <a:pt x="106680" y="1987099"/>
                </a:cubicBezTo>
                <a:cubicBezTo>
                  <a:pt x="101917" y="1983289"/>
                  <a:pt x="88582" y="1973764"/>
                  <a:pt x="84772" y="1964239"/>
                </a:cubicBezTo>
                <a:cubicBezTo>
                  <a:pt x="80962" y="1954714"/>
                  <a:pt x="64770" y="1879467"/>
                  <a:pt x="64770" y="1879467"/>
                </a:cubicBezTo>
                <a:cubicBezTo>
                  <a:pt x="64770" y="1879467"/>
                  <a:pt x="53340" y="1875657"/>
                  <a:pt x="52387" y="1870894"/>
                </a:cubicBezTo>
                <a:cubicBezTo>
                  <a:pt x="51435" y="1866132"/>
                  <a:pt x="30480" y="1817554"/>
                  <a:pt x="30480" y="1817554"/>
                </a:cubicBezTo>
                <a:cubicBezTo>
                  <a:pt x="30480" y="1817554"/>
                  <a:pt x="19050" y="1814697"/>
                  <a:pt x="11430" y="1816602"/>
                </a:cubicBezTo>
                <a:cubicBezTo>
                  <a:pt x="3810" y="1818507"/>
                  <a:pt x="-1905" y="1815649"/>
                  <a:pt x="952" y="1806124"/>
                </a:cubicBezTo>
                <a:cubicBezTo>
                  <a:pt x="3810" y="1797552"/>
                  <a:pt x="952" y="1631817"/>
                  <a:pt x="0" y="1619434"/>
                </a:cubicBezTo>
                <a:cubicBezTo>
                  <a:pt x="0" y="1607052"/>
                  <a:pt x="5715" y="1549902"/>
                  <a:pt x="6667" y="1530852"/>
                </a:cubicBezTo>
                <a:cubicBezTo>
                  <a:pt x="7620" y="1511802"/>
                  <a:pt x="13335" y="1386072"/>
                  <a:pt x="18097" y="1354639"/>
                </a:cubicBezTo>
                <a:cubicBezTo>
                  <a:pt x="22860" y="1323207"/>
                  <a:pt x="33337" y="1232719"/>
                  <a:pt x="36195" y="1206049"/>
                </a:cubicBezTo>
                <a:cubicBezTo>
                  <a:pt x="38100" y="1179379"/>
                  <a:pt x="43815" y="1154614"/>
                  <a:pt x="42862" y="1155567"/>
                </a:cubicBezTo>
                <a:cubicBezTo>
                  <a:pt x="40957" y="1156519"/>
                  <a:pt x="40005" y="988879"/>
                  <a:pt x="42862" y="975544"/>
                </a:cubicBezTo>
                <a:cubicBezTo>
                  <a:pt x="46672" y="962209"/>
                  <a:pt x="62865" y="913632"/>
                  <a:pt x="62865" y="913632"/>
                </a:cubicBezTo>
                <a:cubicBezTo>
                  <a:pt x="62865" y="913632"/>
                  <a:pt x="60960" y="879342"/>
                  <a:pt x="62865" y="869817"/>
                </a:cubicBezTo>
                <a:cubicBezTo>
                  <a:pt x="63817" y="860292"/>
                  <a:pt x="69532" y="845052"/>
                  <a:pt x="69532" y="845052"/>
                </a:cubicBezTo>
                <a:cubicBezTo>
                  <a:pt x="69532" y="845052"/>
                  <a:pt x="67627" y="806952"/>
                  <a:pt x="75247" y="785044"/>
                </a:cubicBezTo>
                <a:cubicBezTo>
                  <a:pt x="81915" y="768852"/>
                  <a:pt x="90487" y="754564"/>
                  <a:pt x="90487" y="754564"/>
                </a:cubicBezTo>
                <a:lnTo>
                  <a:pt x="91440" y="745039"/>
                </a:lnTo>
                <a:cubicBezTo>
                  <a:pt x="91440" y="745039"/>
                  <a:pt x="83820" y="726942"/>
                  <a:pt x="88582" y="711702"/>
                </a:cubicBezTo>
                <a:cubicBezTo>
                  <a:pt x="93345" y="695509"/>
                  <a:pt x="106680" y="674554"/>
                  <a:pt x="111442" y="672649"/>
                </a:cubicBezTo>
                <a:cubicBezTo>
                  <a:pt x="117157" y="670744"/>
                  <a:pt x="123825" y="671697"/>
                  <a:pt x="123825" y="671697"/>
                </a:cubicBezTo>
                <a:cubicBezTo>
                  <a:pt x="123825" y="671697"/>
                  <a:pt x="134302" y="669792"/>
                  <a:pt x="139065" y="669792"/>
                </a:cubicBezTo>
                <a:cubicBezTo>
                  <a:pt x="143827" y="668839"/>
                  <a:pt x="175260" y="664077"/>
                  <a:pt x="195262" y="653599"/>
                </a:cubicBezTo>
                <a:cubicBezTo>
                  <a:pt x="214312" y="643122"/>
                  <a:pt x="250507" y="622167"/>
                  <a:pt x="283845" y="610737"/>
                </a:cubicBezTo>
                <a:cubicBezTo>
                  <a:pt x="317182" y="600259"/>
                  <a:pt x="331470" y="599307"/>
                  <a:pt x="331470" y="599307"/>
                </a:cubicBezTo>
                <a:cubicBezTo>
                  <a:pt x="331470" y="599307"/>
                  <a:pt x="351472" y="592639"/>
                  <a:pt x="353377" y="590734"/>
                </a:cubicBezTo>
                <a:cubicBezTo>
                  <a:pt x="356235" y="587877"/>
                  <a:pt x="362902" y="585972"/>
                  <a:pt x="362902" y="585972"/>
                </a:cubicBezTo>
                <a:cubicBezTo>
                  <a:pt x="362902" y="585972"/>
                  <a:pt x="381000" y="562159"/>
                  <a:pt x="382905" y="558349"/>
                </a:cubicBezTo>
                <a:cubicBezTo>
                  <a:pt x="384810" y="555492"/>
                  <a:pt x="387667" y="552634"/>
                  <a:pt x="389572" y="550729"/>
                </a:cubicBezTo>
                <a:cubicBezTo>
                  <a:pt x="388620" y="553587"/>
                  <a:pt x="388620" y="556444"/>
                  <a:pt x="388620" y="559302"/>
                </a:cubicBezTo>
                <a:cubicBezTo>
                  <a:pt x="389572" y="574542"/>
                  <a:pt x="392430" y="589782"/>
                  <a:pt x="395287" y="605022"/>
                </a:cubicBezTo>
                <a:cubicBezTo>
                  <a:pt x="400050" y="625024"/>
                  <a:pt x="401002" y="645027"/>
                  <a:pt x="404812" y="665029"/>
                </a:cubicBezTo>
                <a:cubicBezTo>
                  <a:pt x="407670" y="677412"/>
                  <a:pt x="410527" y="685984"/>
                  <a:pt x="412432" y="698367"/>
                </a:cubicBezTo>
                <a:cubicBezTo>
                  <a:pt x="414337" y="708844"/>
                  <a:pt x="416242" y="720274"/>
                  <a:pt x="419100" y="729799"/>
                </a:cubicBezTo>
                <a:cubicBezTo>
                  <a:pt x="423862" y="748849"/>
                  <a:pt x="428625" y="766947"/>
                  <a:pt x="432435" y="785997"/>
                </a:cubicBezTo>
                <a:cubicBezTo>
                  <a:pt x="437197" y="804094"/>
                  <a:pt x="443865" y="852672"/>
                  <a:pt x="444817" y="858387"/>
                </a:cubicBezTo>
                <a:cubicBezTo>
                  <a:pt x="446722" y="863149"/>
                  <a:pt x="449580" y="866959"/>
                  <a:pt x="449580" y="871722"/>
                </a:cubicBezTo>
                <a:cubicBezTo>
                  <a:pt x="452437" y="866007"/>
                  <a:pt x="453390" y="853624"/>
                  <a:pt x="453390" y="846957"/>
                </a:cubicBezTo>
                <a:cubicBezTo>
                  <a:pt x="453390" y="833622"/>
                  <a:pt x="454342" y="822192"/>
                  <a:pt x="460057" y="809809"/>
                </a:cubicBezTo>
                <a:cubicBezTo>
                  <a:pt x="462915" y="803142"/>
                  <a:pt x="468630" y="798379"/>
                  <a:pt x="471487" y="791712"/>
                </a:cubicBezTo>
                <a:cubicBezTo>
                  <a:pt x="474345" y="786949"/>
                  <a:pt x="474345" y="779329"/>
                  <a:pt x="475297" y="773614"/>
                </a:cubicBezTo>
                <a:cubicBezTo>
                  <a:pt x="477202" y="761232"/>
                  <a:pt x="479107" y="747897"/>
                  <a:pt x="480060" y="735514"/>
                </a:cubicBezTo>
                <a:cubicBezTo>
                  <a:pt x="481012" y="726942"/>
                  <a:pt x="483870" y="721227"/>
                  <a:pt x="483870" y="712654"/>
                </a:cubicBezTo>
                <a:cubicBezTo>
                  <a:pt x="482917" y="705034"/>
                  <a:pt x="481012" y="698367"/>
                  <a:pt x="479107" y="690747"/>
                </a:cubicBezTo>
                <a:cubicBezTo>
                  <a:pt x="477202" y="683127"/>
                  <a:pt x="473392" y="676459"/>
                  <a:pt x="470535" y="669792"/>
                </a:cubicBezTo>
                <a:cubicBezTo>
                  <a:pt x="467677" y="664077"/>
                  <a:pt x="465772" y="663124"/>
                  <a:pt x="469582" y="657409"/>
                </a:cubicBezTo>
                <a:cubicBezTo>
                  <a:pt x="477202" y="647884"/>
                  <a:pt x="483870" y="643122"/>
                  <a:pt x="494347" y="640264"/>
                </a:cubicBezTo>
                <a:cubicBezTo>
                  <a:pt x="500062" y="639312"/>
                  <a:pt x="503872" y="636454"/>
                  <a:pt x="509587" y="635502"/>
                </a:cubicBezTo>
                <a:cubicBezTo>
                  <a:pt x="516255" y="635502"/>
                  <a:pt x="523875" y="637407"/>
                  <a:pt x="529590" y="639312"/>
                </a:cubicBezTo>
                <a:cubicBezTo>
                  <a:pt x="539115" y="643122"/>
                  <a:pt x="543877" y="655504"/>
                  <a:pt x="549592" y="663124"/>
                </a:cubicBezTo>
                <a:cubicBezTo>
                  <a:pt x="554355" y="669792"/>
                  <a:pt x="561022" y="675507"/>
                  <a:pt x="561975" y="684079"/>
                </a:cubicBezTo>
                <a:cubicBezTo>
                  <a:pt x="562927" y="696462"/>
                  <a:pt x="550545" y="704082"/>
                  <a:pt x="545782" y="721227"/>
                </a:cubicBezTo>
                <a:cubicBezTo>
                  <a:pt x="541020" y="735514"/>
                  <a:pt x="539115" y="749802"/>
                  <a:pt x="543877" y="763137"/>
                </a:cubicBezTo>
                <a:cubicBezTo>
                  <a:pt x="551497" y="784092"/>
                  <a:pt x="565785" y="800284"/>
                  <a:pt x="570547" y="823144"/>
                </a:cubicBezTo>
                <a:cubicBezTo>
                  <a:pt x="573405" y="840289"/>
                  <a:pt x="571500" y="859339"/>
                  <a:pt x="578167" y="875532"/>
                </a:cubicBezTo>
                <a:cubicBezTo>
                  <a:pt x="585787" y="861244"/>
                  <a:pt x="588645" y="843147"/>
                  <a:pt x="592455" y="826954"/>
                </a:cubicBezTo>
                <a:cubicBezTo>
                  <a:pt x="596265" y="814572"/>
                  <a:pt x="597217" y="799332"/>
                  <a:pt x="601027" y="786949"/>
                </a:cubicBezTo>
                <a:cubicBezTo>
                  <a:pt x="603885" y="776472"/>
                  <a:pt x="605790" y="765994"/>
                  <a:pt x="607695" y="755517"/>
                </a:cubicBezTo>
                <a:cubicBezTo>
                  <a:pt x="616267" y="712654"/>
                  <a:pt x="621030" y="683127"/>
                  <a:pt x="633412" y="637407"/>
                </a:cubicBezTo>
                <a:cubicBezTo>
                  <a:pt x="637222" y="623119"/>
                  <a:pt x="641032" y="605974"/>
                  <a:pt x="645795" y="588829"/>
                </a:cubicBezTo>
                <a:cubicBezTo>
                  <a:pt x="648652" y="578352"/>
                  <a:pt x="653415" y="558349"/>
                  <a:pt x="648652" y="547872"/>
                </a:cubicBezTo>
                <a:close/>
                <a:moveTo>
                  <a:pt x="520065" y="184"/>
                </a:moveTo>
                <a:cubicBezTo>
                  <a:pt x="533400" y="1137"/>
                  <a:pt x="553403" y="17329"/>
                  <a:pt x="559118" y="23997"/>
                </a:cubicBezTo>
                <a:cubicBezTo>
                  <a:pt x="564833" y="29712"/>
                  <a:pt x="570548" y="38284"/>
                  <a:pt x="570548" y="38284"/>
                </a:cubicBezTo>
                <a:cubicBezTo>
                  <a:pt x="570548" y="38284"/>
                  <a:pt x="597218" y="39237"/>
                  <a:pt x="612458" y="50667"/>
                </a:cubicBezTo>
                <a:cubicBezTo>
                  <a:pt x="627698" y="63049"/>
                  <a:pt x="655320" y="79242"/>
                  <a:pt x="675323" y="128772"/>
                </a:cubicBezTo>
                <a:cubicBezTo>
                  <a:pt x="695325" y="178302"/>
                  <a:pt x="699135" y="226879"/>
                  <a:pt x="697230" y="253549"/>
                </a:cubicBezTo>
                <a:cubicBezTo>
                  <a:pt x="696278" y="279267"/>
                  <a:pt x="692468" y="291649"/>
                  <a:pt x="692468" y="291649"/>
                </a:cubicBezTo>
                <a:lnTo>
                  <a:pt x="689610" y="275457"/>
                </a:lnTo>
                <a:cubicBezTo>
                  <a:pt x="689610" y="275457"/>
                  <a:pt x="686753" y="284982"/>
                  <a:pt x="685800" y="295459"/>
                </a:cubicBezTo>
                <a:cubicBezTo>
                  <a:pt x="685800" y="305937"/>
                  <a:pt x="686753" y="310699"/>
                  <a:pt x="686753" y="313557"/>
                </a:cubicBezTo>
                <a:cubicBezTo>
                  <a:pt x="686753" y="316414"/>
                  <a:pt x="690563" y="349752"/>
                  <a:pt x="688658" y="362134"/>
                </a:cubicBezTo>
                <a:cubicBezTo>
                  <a:pt x="686753" y="374517"/>
                  <a:pt x="678180" y="378327"/>
                  <a:pt x="673418" y="376422"/>
                </a:cubicBezTo>
                <a:cubicBezTo>
                  <a:pt x="668655" y="374517"/>
                  <a:pt x="659130" y="374517"/>
                  <a:pt x="659130" y="374517"/>
                </a:cubicBezTo>
                <a:cubicBezTo>
                  <a:pt x="659130" y="374517"/>
                  <a:pt x="652463" y="420237"/>
                  <a:pt x="643890" y="432619"/>
                </a:cubicBezTo>
                <a:cubicBezTo>
                  <a:pt x="635318" y="445002"/>
                  <a:pt x="632460" y="450717"/>
                  <a:pt x="631508" y="452622"/>
                </a:cubicBezTo>
                <a:cubicBezTo>
                  <a:pt x="630555" y="454527"/>
                  <a:pt x="627698" y="481197"/>
                  <a:pt x="627698" y="485959"/>
                </a:cubicBezTo>
                <a:cubicBezTo>
                  <a:pt x="627698" y="490722"/>
                  <a:pt x="628650" y="502152"/>
                  <a:pt x="628650" y="502152"/>
                </a:cubicBezTo>
                <a:cubicBezTo>
                  <a:pt x="628650" y="502152"/>
                  <a:pt x="634365" y="508819"/>
                  <a:pt x="636270" y="516439"/>
                </a:cubicBezTo>
                <a:cubicBezTo>
                  <a:pt x="634365" y="511677"/>
                  <a:pt x="628650" y="503104"/>
                  <a:pt x="628650" y="503104"/>
                </a:cubicBezTo>
                <a:cubicBezTo>
                  <a:pt x="625793" y="506914"/>
                  <a:pt x="624840" y="513582"/>
                  <a:pt x="624840" y="513582"/>
                </a:cubicBezTo>
                <a:cubicBezTo>
                  <a:pt x="625793" y="516439"/>
                  <a:pt x="624840" y="520249"/>
                  <a:pt x="624840" y="522154"/>
                </a:cubicBezTo>
                <a:cubicBezTo>
                  <a:pt x="623888" y="525012"/>
                  <a:pt x="623888" y="525012"/>
                  <a:pt x="622935" y="527869"/>
                </a:cubicBezTo>
                <a:cubicBezTo>
                  <a:pt x="620078" y="535489"/>
                  <a:pt x="618173" y="542157"/>
                  <a:pt x="613410" y="548824"/>
                </a:cubicBezTo>
                <a:cubicBezTo>
                  <a:pt x="604838" y="561207"/>
                  <a:pt x="588645" y="569779"/>
                  <a:pt x="576263" y="579304"/>
                </a:cubicBezTo>
                <a:cubicBezTo>
                  <a:pt x="562928" y="588829"/>
                  <a:pt x="551498" y="597402"/>
                  <a:pt x="541020" y="610737"/>
                </a:cubicBezTo>
                <a:cubicBezTo>
                  <a:pt x="538163" y="615499"/>
                  <a:pt x="535305" y="621214"/>
                  <a:pt x="530543" y="624072"/>
                </a:cubicBezTo>
                <a:cubicBezTo>
                  <a:pt x="525780" y="626929"/>
                  <a:pt x="521018" y="627882"/>
                  <a:pt x="517208" y="628834"/>
                </a:cubicBezTo>
                <a:cubicBezTo>
                  <a:pt x="508635" y="631692"/>
                  <a:pt x="506730" y="642169"/>
                  <a:pt x="496253" y="635502"/>
                </a:cubicBezTo>
                <a:cubicBezTo>
                  <a:pt x="481965" y="625977"/>
                  <a:pt x="467678" y="615499"/>
                  <a:pt x="453390" y="605022"/>
                </a:cubicBezTo>
                <a:cubicBezTo>
                  <a:pt x="439103" y="594544"/>
                  <a:pt x="427673" y="577399"/>
                  <a:pt x="419100" y="561207"/>
                </a:cubicBezTo>
                <a:cubicBezTo>
                  <a:pt x="414338" y="553587"/>
                  <a:pt x="411480" y="546919"/>
                  <a:pt x="410528" y="538347"/>
                </a:cubicBezTo>
                <a:cubicBezTo>
                  <a:pt x="410528" y="531679"/>
                  <a:pt x="411480" y="523107"/>
                  <a:pt x="409575" y="517392"/>
                </a:cubicBezTo>
                <a:cubicBezTo>
                  <a:pt x="403860" y="524059"/>
                  <a:pt x="401955" y="530727"/>
                  <a:pt x="398145" y="539299"/>
                </a:cubicBezTo>
                <a:cubicBezTo>
                  <a:pt x="397193" y="542157"/>
                  <a:pt x="395288" y="544062"/>
                  <a:pt x="394335" y="546919"/>
                </a:cubicBezTo>
                <a:cubicBezTo>
                  <a:pt x="396240" y="540252"/>
                  <a:pt x="399098" y="531679"/>
                  <a:pt x="400050" y="528822"/>
                </a:cubicBezTo>
                <a:cubicBezTo>
                  <a:pt x="401003" y="525012"/>
                  <a:pt x="408623" y="518344"/>
                  <a:pt x="408623" y="518344"/>
                </a:cubicBezTo>
                <a:lnTo>
                  <a:pt x="404813" y="462147"/>
                </a:lnTo>
                <a:cubicBezTo>
                  <a:pt x="404813" y="462147"/>
                  <a:pt x="385763" y="439287"/>
                  <a:pt x="382905" y="425952"/>
                </a:cubicBezTo>
                <a:cubicBezTo>
                  <a:pt x="380048" y="412617"/>
                  <a:pt x="371475" y="384042"/>
                  <a:pt x="371475" y="384042"/>
                </a:cubicBezTo>
                <a:lnTo>
                  <a:pt x="366713" y="385947"/>
                </a:lnTo>
                <a:cubicBezTo>
                  <a:pt x="366713" y="385947"/>
                  <a:pt x="362903" y="390709"/>
                  <a:pt x="351473" y="389757"/>
                </a:cubicBezTo>
                <a:cubicBezTo>
                  <a:pt x="340043" y="388804"/>
                  <a:pt x="336233" y="375469"/>
                  <a:pt x="336233" y="370707"/>
                </a:cubicBezTo>
                <a:cubicBezTo>
                  <a:pt x="335280" y="365944"/>
                  <a:pt x="335280" y="361182"/>
                  <a:pt x="335280" y="361182"/>
                </a:cubicBezTo>
                <a:cubicBezTo>
                  <a:pt x="335280" y="361182"/>
                  <a:pt x="328613" y="337369"/>
                  <a:pt x="328613" y="328797"/>
                </a:cubicBezTo>
                <a:cubicBezTo>
                  <a:pt x="328613" y="320224"/>
                  <a:pt x="326708" y="301174"/>
                  <a:pt x="326708" y="301174"/>
                </a:cubicBezTo>
                <a:lnTo>
                  <a:pt x="321945" y="293554"/>
                </a:lnTo>
                <a:lnTo>
                  <a:pt x="321945" y="298317"/>
                </a:lnTo>
                <a:cubicBezTo>
                  <a:pt x="321945" y="298317"/>
                  <a:pt x="317183" y="291649"/>
                  <a:pt x="317183" y="285934"/>
                </a:cubicBezTo>
                <a:cubicBezTo>
                  <a:pt x="317183" y="280219"/>
                  <a:pt x="315278" y="263074"/>
                  <a:pt x="315278" y="263074"/>
                </a:cubicBezTo>
                <a:lnTo>
                  <a:pt x="311468" y="278314"/>
                </a:lnTo>
                <a:cubicBezTo>
                  <a:pt x="311468" y="278314"/>
                  <a:pt x="308610" y="217354"/>
                  <a:pt x="311468" y="193542"/>
                </a:cubicBezTo>
                <a:cubicBezTo>
                  <a:pt x="314325" y="169729"/>
                  <a:pt x="319088" y="157347"/>
                  <a:pt x="319088" y="157347"/>
                </a:cubicBezTo>
                <a:cubicBezTo>
                  <a:pt x="319088" y="157347"/>
                  <a:pt x="320993" y="133534"/>
                  <a:pt x="336233" y="109722"/>
                </a:cubicBezTo>
                <a:cubicBezTo>
                  <a:pt x="351473" y="85909"/>
                  <a:pt x="381953" y="43999"/>
                  <a:pt x="408623" y="28759"/>
                </a:cubicBezTo>
                <a:cubicBezTo>
                  <a:pt x="435293" y="13519"/>
                  <a:pt x="447675" y="9709"/>
                  <a:pt x="466725" y="5899"/>
                </a:cubicBezTo>
                <a:cubicBezTo>
                  <a:pt x="485775" y="2089"/>
                  <a:pt x="505778" y="-768"/>
                  <a:pt x="520065" y="184"/>
                </a:cubicBezTo>
                <a:close/>
              </a:path>
            </a:pathLst>
          </a:custGeom>
          <a:solidFill>
            <a:schemeClr val="accent2"/>
          </a:solidFill>
          <a:ln w="9525" cap="flat">
            <a:noFill/>
            <a:prstDash val="solid"/>
            <a:miter/>
          </a:ln>
        </p:spPr>
        <p:txBody>
          <a:bodyPr wrap="square">
            <a:noAutofit/>
          </a:bodyPr>
          <a:lstStyle/>
          <a:p>
            <a:endParaRPr lang="ja-JP" altLang="en-US"/>
          </a:p>
        </p:txBody>
      </p:sp>
      <p:sp>
        <p:nvSpPr>
          <p:cNvPr id="169" name="フリーフォーム: 図形 2">
            <a:extLst>
              <a:ext uri="{FF2B5EF4-FFF2-40B4-BE49-F238E27FC236}">
                <a16:creationId xmlns:a16="http://schemas.microsoft.com/office/drawing/2014/main" id="{8EC32EEA-C77B-419A-AB7A-F8C8464A01DB}"/>
              </a:ext>
            </a:extLst>
          </p:cNvPr>
          <p:cNvSpPr/>
          <p:nvPr userDrawn="1"/>
        </p:nvSpPr>
        <p:spPr>
          <a:xfrm>
            <a:off x="2993101" y="2726401"/>
            <a:ext cx="234276" cy="883420"/>
          </a:xfrm>
          <a:custGeom>
            <a:avLst/>
            <a:gdLst/>
            <a:ahLst/>
            <a:cxnLst/>
            <a:rect l="0" t="0" r="0" b="0"/>
            <a:pathLst>
              <a:path w="1150856" h="4339686">
                <a:moveTo>
                  <a:pt x="1126732" y="4210881"/>
                </a:moveTo>
                <a:cubicBezTo>
                  <a:pt x="1107551" y="4200091"/>
                  <a:pt x="1066791" y="4174916"/>
                  <a:pt x="1053604" y="4162928"/>
                </a:cubicBezTo>
                <a:cubicBezTo>
                  <a:pt x="1040417" y="4150940"/>
                  <a:pt x="1024833" y="4142549"/>
                  <a:pt x="1024833" y="4142549"/>
                </a:cubicBezTo>
                <a:cubicBezTo>
                  <a:pt x="1024833" y="4142549"/>
                  <a:pt x="1015242" y="4132958"/>
                  <a:pt x="1010447" y="4091000"/>
                </a:cubicBezTo>
                <a:cubicBezTo>
                  <a:pt x="1005652" y="4056234"/>
                  <a:pt x="1003254" y="3984306"/>
                  <a:pt x="981676" y="3912377"/>
                </a:cubicBezTo>
                <a:cubicBezTo>
                  <a:pt x="961296" y="3839250"/>
                  <a:pt x="958898" y="3810479"/>
                  <a:pt x="950507" y="3710978"/>
                </a:cubicBezTo>
                <a:cubicBezTo>
                  <a:pt x="943314" y="3611476"/>
                  <a:pt x="931326" y="3465222"/>
                  <a:pt x="926531" y="3365721"/>
                </a:cubicBezTo>
                <a:cubicBezTo>
                  <a:pt x="921735" y="3266220"/>
                  <a:pt x="912145" y="3191893"/>
                  <a:pt x="909747" y="3072013"/>
                </a:cubicBezTo>
                <a:cubicBezTo>
                  <a:pt x="907350" y="2952132"/>
                  <a:pt x="909747" y="2888595"/>
                  <a:pt x="912145" y="2834649"/>
                </a:cubicBezTo>
                <a:cubicBezTo>
                  <a:pt x="914542" y="2780702"/>
                  <a:pt x="928928" y="2718364"/>
                  <a:pt x="932525" y="2646436"/>
                </a:cubicBezTo>
                <a:cubicBezTo>
                  <a:pt x="936121" y="2574507"/>
                  <a:pt x="939717" y="2520561"/>
                  <a:pt x="939717" y="2520561"/>
                </a:cubicBezTo>
                <a:cubicBezTo>
                  <a:pt x="939717" y="2520561"/>
                  <a:pt x="946910" y="2513368"/>
                  <a:pt x="956501" y="2503777"/>
                </a:cubicBezTo>
                <a:cubicBezTo>
                  <a:pt x="964892" y="2494187"/>
                  <a:pt x="981676" y="2484596"/>
                  <a:pt x="981676" y="2484596"/>
                </a:cubicBezTo>
                <a:cubicBezTo>
                  <a:pt x="981676" y="2484596"/>
                  <a:pt x="980477" y="2494187"/>
                  <a:pt x="980477" y="2503777"/>
                </a:cubicBezTo>
                <a:cubicBezTo>
                  <a:pt x="979278" y="2513368"/>
                  <a:pt x="980477" y="2521760"/>
                  <a:pt x="986471" y="2521760"/>
                </a:cubicBezTo>
                <a:cubicBezTo>
                  <a:pt x="991266" y="2521760"/>
                  <a:pt x="991266" y="2524157"/>
                  <a:pt x="994863" y="2515766"/>
                </a:cubicBezTo>
                <a:cubicBezTo>
                  <a:pt x="998459" y="2506175"/>
                  <a:pt x="1004453" y="2502579"/>
                  <a:pt x="1014044" y="2485795"/>
                </a:cubicBezTo>
                <a:cubicBezTo>
                  <a:pt x="1023634" y="2469012"/>
                  <a:pt x="1030827" y="2454626"/>
                  <a:pt x="1036821" y="2443837"/>
                </a:cubicBezTo>
                <a:cubicBezTo>
                  <a:pt x="1042815" y="2434247"/>
                  <a:pt x="1048809" y="2433048"/>
                  <a:pt x="1050008" y="2406674"/>
                </a:cubicBezTo>
                <a:cubicBezTo>
                  <a:pt x="1050008" y="2381499"/>
                  <a:pt x="1048809" y="2333547"/>
                  <a:pt x="1048809" y="2321559"/>
                </a:cubicBezTo>
                <a:cubicBezTo>
                  <a:pt x="1048809" y="2308372"/>
                  <a:pt x="1047610" y="2305974"/>
                  <a:pt x="1045213" y="2301179"/>
                </a:cubicBezTo>
                <a:cubicBezTo>
                  <a:pt x="1044014" y="2296384"/>
                  <a:pt x="1042815" y="2287992"/>
                  <a:pt x="1038020" y="2276004"/>
                </a:cubicBezTo>
                <a:cubicBezTo>
                  <a:pt x="1033225" y="2262817"/>
                  <a:pt x="1018839" y="2234046"/>
                  <a:pt x="1018839" y="2234046"/>
                </a:cubicBezTo>
                <a:cubicBezTo>
                  <a:pt x="1018839" y="2234046"/>
                  <a:pt x="1024833" y="2230449"/>
                  <a:pt x="1030827" y="2226853"/>
                </a:cubicBezTo>
                <a:cubicBezTo>
                  <a:pt x="1036821" y="2223256"/>
                  <a:pt x="1040417" y="2222058"/>
                  <a:pt x="1039219" y="2219660"/>
                </a:cubicBezTo>
                <a:cubicBezTo>
                  <a:pt x="1038020" y="2216063"/>
                  <a:pt x="1035622" y="2213666"/>
                  <a:pt x="1029628" y="2181298"/>
                </a:cubicBezTo>
                <a:cubicBezTo>
                  <a:pt x="1023634" y="2148930"/>
                  <a:pt x="1010447" y="2057821"/>
                  <a:pt x="1000857" y="2000278"/>
                </a:cubicBezTo>
                <a:cubicBezTo>
                  <a:pt x="992465" y="1942735"/>
                  <a:pt x="973284" y="1888789"/>
                  <a:pt x="966091" y="1851626"/>
                </a:cubicBezTo>
                <a:cubicBezTo>
                  <a:pt x="960097" y="1814463"/>
                  <a:pt x="954103" y="1764113"/>
                  <a:pt x="943314" y="1716160"/>
                </a:cubicBezTo>
                <a:cubicBezTo>
                  <a:pt x="933723" y="1669407"/>
                  <a:pt x="927729" y="1617858"/>
                  <a:pt x="924133" y="1565110"/>
                </a:cubicBezTo>
                <a:cubicBezTo>
                  <a:pt x="919338" y="1512363"/>
                  <a:pt x="913344" y="1432043"/>
                  <a:pt x="910946" y="1390084"/>
                </a:cubicBezTo>
                <a:cubicBezTo>
                  <a:pt x="907350" y="1348126"/>
                  <a:pt x="902554" y="1280993"/>
                  <a:pt x="902554" y="1278595"/>
                </a:cubicBezTo>
                <a:cubicBezTo>
                  <a:pt x="902554" y="1276198"/>
                  <a:pt x="901356" y="1270204"/>
                  <a:pt x="901356" y="1231842"/>
                </a:cubicBezTo>
                <a:cubicBezTo>
                  <a:pt x="901356" y="1193480"/>
                  <a:pt x="900157" y="1126347"/>
                  <a:pt x="890566" y="1096376"/>
                </a:cubicBezTo>
                <a:cubicBezTo>
                  <a:pt x="879777" y="1066406"/>
                  <a:pt x="868988" y="987285"/>
                  <a:pt x="866590" y="942929"/>
                </a:cubicBezTo>
                <a:cubicBezTo>
                  <a:pt x="861795" y="894977"/>
                  <a:pt x="849807" y="860211"/>
                  <a:pt x="830626" y="837434"/>
                </a:cubicBezTo>
                <a:cubicBezTo>
                  <a:pt x="811445" y="814656"/>
                  <a:pt x="777878" y="808662"/>
                  <a:pt x="761095" y="800271"/>
                </a:cubicBezTo>
                <a:cubicBezTo>
                  <a:pt x="744312" y="791879"/>
                  <a:pt x="716739" y="775096"/>
                  <a:pt x="716739" y="775096"/>
                </a:cubicBezTo>
                <a:cubicBezTo>
                  <a:pt x="716739" y="775096"/>
                  <a:pt x="716739" y="767903"/>
                  <a:pt x="716739" y="760710"/>
                </a:cubicBezTo>
                <a:cubicBezTo>
                  <a:pt x="716739" y="753517"/>
                  <a:pt x="717938" y="748722"/>
                  <a:pt x="710745" y="734336"/>
                </a:cubicBezTo>
                <a:cubicBezTo>
                  <a:pt x="704751" y="719951"/>
                  <a:pt x="683172" y="704366"/>
                  <a:pt x="655600" y="680390"/>
                </a:cubicBezTo>
                <a:cubicBezTo>
                  <a:pt x="626828" y="657613"/>
                  <a:pt x="598057" y="644426"/>
                  <a:pt x="598057" y="644426"/>
                </a:cubicBezTo>
                <a:lnTo>
                  <a:pt x="608846" y="595275"/>
                </a:lnTo>
                <a:cubicBezTo>
                  <a:pt x="608846" y="595275"/>
                  <a:pt x="634021" y="577292"/>
                  <a:pt x="659196" y="548521"/>
                </a:cubicBezTo>
                <a:cubicBezTo>
                  <a:pt x="684371" y="519750"/>
                  <a:pt x="690365" y="488581"/>
                  <a:pt x="690365" y="488581"/>
                </a:cubicBezTo>
                <a:cubicBezTo>
                  <a:pt x="690365" y="488581"/>
                  <a:pt x="696359" y="490978"/>
                  <a:pt x="699956" y="483785"/>
                </a:cubicBezTo>
                <a:cubicBezTo>
                  <a:pt x="703552" y="477791"/>
                  <a:pt x="702353" y="475394"/>
                  <a:pt x="702353" y="470599"/>
                </a:cubicBezTo>
                <a:cubicBezTo>
                  <a:pt x="703552" y="465803"/>
                  <a:pt x="707149" y="469400"/>
                  <a:pt x="709546" y="463406"/>
                </a:cubicBezTo>
                <a:cubicBezTo>
                  <a:pt x="710745" y="457412"/>
                  <a:pt x="708347" y="443026"/>
                  <a:pt x="708347" y="443026"/>
                </a:cubicBezTo>
                <a:cubicBezTo>
                  <a:pt x="708347" y="443026"/>
                  <a:pt x="717938" y="445424"/>
                  <a:pt x="719137" y="434634"/>
                </a:cubicBezTo>
                <a:cubicBezTo>
                  <a:pt x="720336" y="425044"/>
                  <a:pt x="723932" y="402266"/>
                  <a:pt x="725131" y="396272"/>
                </a:cubicBezTo>
                <a:cubicBezTo>
                  <a:pt x="726330" y="390278"/>
                  <a:pt x="729926" y="390278"/>
                  <a:pt x="737119" y="380688"/>
                </a:cubicBezTo>
                <a:cubicBezTo>
                  <a:pt x="744312" y="369899"/>
                  <a:pt x="750306" y="363905"/>
                  <a:pt x="753902" y="343525"/>
                </a:cubicBezTo>
                <a:cubicBezTo>
                  <a:pt x="757499" y="323145"/>
                  <a:pt x="739516" y="324344"/>
                  <a:pt x="735920" y="321946"/>
                </a:cubicBezTo>
                <a:cubicBezTo>
                  <a:pt x="732324" y="319549"/>
                  <a:pt x="732324" y="312356"/>
                  <a:pt x="732324" y="309958"/>
                </a:cubicBezTo>
                <a:cubicBezTo>
                  <a:pt x="733522" y="307561"/>
                  <a:pt x="743113" y="307561"/>
                  <a:pt x="745510" y="290777"/>
                </a:cubicBezTo>
                <a:cubicBezTo>
                  <a:pt x="747908" y="273994"/>
                  <a:pt x="752703" y="235632"/>
                  <a:pt x="747908" y="200867"/>
                </a:cubicBezTo>
                <a:cubicBezTo>
                  <a:pt x="743113" y="164902"/>
                  <a:pt x="708347" y="108558"/>
                  <a:pt x="683172" y="74992"/>
                </a:cubicBezTo>
                <a:cubicBezTo>
                  <a:pt x="657997" y="41425"/>
                  <a:pt x="605250" y="18648"/>
                  <a:pt x="578876" y="15051"/>
                </a:cubicBezTo>
                <a:cubicBezTo>
                  <a:pt x="552502" y="11455"/>
                  <a:pt x="524930" y="13853"/>
                  <a:pt x="517737" y="15051"/>
                </a:cubicBezTo>
                <a:cubicBezTo>
                  <a:pt x="509345" y="15051"/>
                  <a:pt x="505749" y="10256"/>
                  <a:pt x="491363" y="11455"/>
                </a:cubicBezTo>
                <a:cubicBezTo>
                  <a:pt x="478176" y="12654"/>
                  <a:pt x="448206" y="16250"/>
                  <a:pt x="423031" y="33033"/>
                </a:cubicBezTo>
                <a:cubicBezTo>
                  <a:pt x="397856" y="48618"/>
                  <a:pt x="355898" y="88179"/>
                  <a:pt x="335518" y="124143"/>
                </a:cubicBezTo>
                <a:cubicBezTo>
                  <a:pt x="313939" y="158908"/>
                  <a:pt x="307945" y="210457"/>
                  <a:pt x="306747" y="227240"/>
                </a:cubicBezTo>
                <a:cubicBezTo>
                  <a:pt x="305548" y="245223"/>
                  <a:pt x="309144" y="254813"/>
                  <a:pt x="307945" y="271596"/>
                </a:cubicBezTo>
                <a:cubicBezTo>
                  <a:pt x="306747" y="288380"/>
                  <a:pt x="303150" y="287181"/>
                  <a:pt x="303150" y="287181"/>
                </a:cubicBezTo>
                <a:cubicBezTo>
                  <a:pt x="303150" y="287181"/>
                  <a:pt x="292361" y="281187"/>
                  <a:pt x="283969" y="281187"/>
                </a:cubicBezTo>
                <a:cubicBezTo>
                  <a:pt x="275578" y="281187"/>
                  <a:pt x="264788" y="293175"/>
                  <a:pt x="265987" y="317151"/>
                </a:cubicBezTo>
                <a:cubicBezTo>
                  <a:pt x="265987" y="341127"/>
                  <a:pt x="282770" y="354314"/>
                  <a:pt x="282770" y="360308"/>
                </a:cubicBezTo>
                <a:cubicBezTo>
                  <a:pt x="282770" y="366302"/>
                  <a:pt x="283969" y="378290"/>
                  <a:pt x="287566" y="392676"/>
                </a:cubicBezTo>
                <a:cubicBezTo>
                  <a:pt x="292361" y="407062"/>
                  <a:pt x="301951" y="419050"/>
                  <a:pt x="301951" y="419050"/>
                </a:cubicBezTo>
                <a:cubicBezTo>
                  <a:pt x="301951" y="419050"/>
                  <a:pt x="299554" y="425044"/>
                  <a:pt x="303150" y="434634"/>
                </a:cubicBezTo>
                <a:cubicBezTo>
                  <a:pt x="306747" y="443026"/>
                  <a:pt x="311542" y="446622"/>
                  <a:pt x="311542" y="446622"/>
                </a:cubicBezTo>
                <a:cubicBezTo>
                  <a:pt x="311542" y="446622"/>
                  <a:pt x="311542" y="450219"/>
                  <a:pt x="311542" y="453815"/>
                </a:cubicBezTo>
                <a:cubicBezTo>
                  <a:pt x="311542" y="457412"/>
                  <a:pt x="316337" y="457412"/>
                  <a:pt x="324729" y="452616"/>
                </a:cubicBezTo>
                <a:cubicBezTo>
                  <a:pt x="333120" y="447821"/>
                  <a:pt x="346307" y="441827"/>
                  <a:pt x="346307" y="441827"/>
                </a:cubicBezTo>
                <a:lnTo>
                  <a:pt x="349904" y="465803"/>
                </a:lnTo>
                <a:cubicBezTo>
                  <a:pt x="349904" y="465803"/>
                  <a:pt x="333120" y="488581"/>
                  <a:pt x="321132" y="505364"/>
                </a:cubicBezTo>
                <a:cubicBezTo>
                  <a:pt x="309144" y="523346"/>
                  <a:pt x="307945" y="543726"/>
                  <a:pt x="307945" y="543726"/>
                </a:cubicBezTo>
                <a:cubicBezTo>
                  <a:pt x="307945" y="543726"/>
                  <a:pt x="310343" y="524545"/>
                  <a:pt x="322331" y="507762"/>
                </a:cubicBezTo>
                <a:cubicBezTo>
                  <a:pt x="334319" y="490978"/>
                  <a:pt x="341512" y="489779"/>
                  <a:pt x="341512" y="489779"/>
                </a:cubicBezTo>
                <a:cubicBezTo>
                  <a:pt x="341512" y="489779"/>
                  <a:pt x="333120" y="512557"/>
                  <a:pt x="323530" y="529340"/>
                </a:cubicBezTo>
                <a:cubicBezTo>
                  <a:pt x="318735" y="546123"/>
                  <a:pt x="310343" y="568901"/>
                  <a:pt x="298355" y="585684"/>
                </a:cubicBezTo>
                <a:cubicBezTo>
                  <a:pt x="286367" y="601269"/>
                  <a:pt x="280373" y="614456"/>
                  <a:pt x="280373" y="614456"/>
                </a:cubicBezTo>
                <a:cubicBezTo>
                  <a:pt x="280373" y="614456"/>
                  <a:pt x="281572" y="610859"/>
                  <a:pt x="287566" y="603666"/>
                </a:cubicBezTo>
                <a:cubicBezTo>
                  <a:pt x="293560" y="596473"/>
                  <a:pt x="301951" y="586883"/>
                  <a:pt x="301951" y="586883"/>
                </a:cubicBezTo>
                <a:cubicBezTo>
                  <a:pt x="301951" y="586883"/>
                  <a:pt x="300753" y="595275"/>
                  <a:pt x="294759" y="609660"/>
                </a:cubicBezTo>
                <a:cubicBezTo>
                  <a:pt x="288764" y="625245"/>
                  <a:pt x="285168" y="643227"/>
                  <a:pt x="286367" y="644426"/>
                </a:cubicBezTo>
                <a:cubicBezTo>
                  <a:pt x="287566" y="645625"/>
                  <a:pt x="274379" y="657613"/>
                  <a:pt x="261192" y="681589"/>
                </a:cubicBezTo>
                <a:cubicBezTo>
                  <a:pt x="246806" y="705565"/>
                  <a:pt x="240812" y="735535"/>
                  <a:pt x="240812" y="735535"/>
                </a:cubicBezTo>
                <a:cubicBezTo>
                  <a:pt x="240812" y="735535"/>
                  <a:pt x="231222" y="743927"/>
                  <a:pt x="221631" y="748722"/>
                </a:cubicBezTo>
                <a:cubicBezTo>
                  <a:pt x="212041" y="753517"/>
                  <a:pt x="190462" y="772698"/>
                  <a:pt x="172480" y="784686"/>
                </a:cubicBezTo>
                <a:cubicBezTo>
                  <a:pt x="154498" y="796674"/>
                  <a:pt x="135317" y="805066"/>
                  <a:pt x="118534" y="812259"/>
                </a:cubicBezTo>
                <a:cubicBezTo>
                  <a:pt x="101750" y="818253"/>
                  <a:pt x="77774" y="829042"/>
                  <a:pt x="54997" y="855416"/>
                </a:cubicBezTo>
                <a:cubicBezTo>
                  <a:pt x="31021" y="881790"/>
                  <a:pt x="25027" y="920152"/>
                  <a:pt x="19033" y="962110"/>
                </a:cubicBezTo>
                <a:cubicBezTo>
                  <a:pt x="13039" y="1004068"/>
                  <a:pt x="22629" y="1013659"/>
                  <a:pt x="20231" y="1024448"/>
                </a:cubicBezTo>
                <a:cubicBezTo>
                  <a:pt x="19033" y="1035237"/>
                  <a:pt x="16635" y="1047225"/>
                  <a:pt x="11840" y="1078394"/>
                </a:cubicBezTo>
                <a:cubicBezTo>
                  <a:pt x="8243" y="1109563"/>
                  <a:pt x="22629" y="1121551"/>
                  <a:pt x="22629" y="1126347"/>
                </a:cubicBezTo>
                <a:cubicBezTo>
                  <a:pt x="22629" y="1131142"/>
                  <a:pt x="23828" y="1133539"/>
                  <a:pt x="22629" y="1146726"/>
                </a:cubicBezTo>
                <a:cubicBezTo>
                  <a:pt x="21430" y="1159913"/>
                  <a:pt x="22629" y="1223450"/>
                  <a:pt x="25027" y="1259414"/>
                </a:cubicBezTo>
                <a:cubicBezTo>
                  <a:pt x="27424" y="1295379"/>
                  <a:pt x="26225" y="1344530"/>
                  <a:pt x="25027" y="1418856"/>
                </a:cubicBezTo>
                <a:cubicBezTo>
                  <a:pt x="23828" y="1493182"/>
                  <a:pt x="39412" y="1562713"/>
                  <a:pt x="39412" y="1620256"/>
                </a:cubicBezTo>
                <a:cubicBezTo>
                  <a:pt x="39412" y="1677799"/>
                  <a:pt x="43009" y="1794083"/>
                  <a:pt x="44208" y="1856421"/>
                </a:cubicBezTo>
                <a:cubicBezTo>
                  <a:pt x="45406" y="1918759"/>
                  <a:pt x="56196" y="1996681"/>
                  <a:pt x="59792" y="2057821"/>
                </a:cubicBezTo>
                <a:cubicBezTo>
                  <a:pt x="63388" y="2118960"/>
                  <a:pt x="68184" y="2158521"/>
                  <a:pt x="70581" y="2230449"/>
                </a:cubicBezTo>
                <a:cubicBezTo>
                  <a:pt x="72979" y="2303577"/>
                  <a:pt x="81371" y="2383897"/>
                  <a:pt x="80172" y="2393487"/>
                </a:cubicBezTo>
                <a:cubicBezTo>
                  <a:pt x="78973" y="2403078"/>
                  <a:pt x="77774" y="2403078"/>
                  <a:pt x="86166" y="2405475"/>
                </a:cubicBezTo>
                <a:cubicBezTo>
                  <a:pt x="94557" y="2407873"/>
                  <a:pt x="116136" y="2407873"/>
                  <a:pt x="116136" y="2407873"/>
                </a:cubicBezTo>
                <a:cubicBezTo>
                  <a:pt x="116136" y="2407873"/>
                  <a:pt x="114937" y="2421060"/>
                  <a:pt x="113738" y="2440241"/>
                </a:cubicBezTo>
                <a:cubicBezTo>
                  <a:pt x="113738" y="2458223"/>
                  <a:pt x="118534" y="2478602"/>
                  <a:pt x="122130" y="2500181"/>
                </a:cubicBezTo>
                <a:cubicBezTo>
                  <a:pt x="124528" y="2522958"/>
                  <a:pt x="128124" y="2548133"/>
                  <a:pt x="130522" y="2552929"/>
                </a:cubicBezTo>
                <a:cubicBezTo>
                  <a:pt x="132919" y="2557724"/>
                  <a:pt x="138913" y="2557724"/>
                  <a:pt x="144907" y="2570911"/>
                </a:cubicBezTo>
                <a:cubicBezTo>
                  <a:pt x="152100" y="2584098"/>
                  <a:pt x="155697" y="2588893"/>
                  <a:pt x="162890" y="2598483"/>
                </a:cubicBezTo>
                <a:cubicBezTo>
                  <a:pt x="170082" y="2608074"/>
                  <a:pt x="176076" y="2614068"/>
                  <a:pt x="176076" y="2614068"/>
                </a:cubicBezTo>
                <a:cubicBezTo>
                  <a:pt x="176076" y="2614068"/>
                  <a:pt x="179673" y="2618863"/>
                  <a:pt x="183269" y="2642839"/>
                </a:cubicBezTo>
                <a:cubicBezTo>
                  <a:pt x="186866" y="2666815"/>
                  <a:pt x="196456" y="2696786"/>
                  <a:pt x="198854" y="2723159"/>
                </a:cubicBezTo>
                <a:cubicBezTo>
                  <a:pt x="202450" y="2749533"/>
                  <a:pt x="212041" y="2760322"/>
                  <a:pt x="215637" y="2774708"/>
                </a:cubicBezTo>
                <a:cubicBezTo>
                  <a:pt x="219234" y="2790293"/>
                  <a:pt x="213240" y="2797486"/>
                  <a:pt x="215637" y="2822661"/>
                </a:cubicBezTo>
                <a:cubicBezTo>
                  <a:pt x="218035" y="2847835"/>
                  <a:pt x="225228" y="2855028"/>
                  <a:pt x="226426" y="2867016"/>
                </a:cubicBezTo>
                <a:cubicBezTo>
                  <a:pt x="227625" y="2879005"/>
                  <a:pt x="219234" y="2908975"/>
                  <a:pt x="218035" y="2964120"/>
                </a:cubicBezTo>
                <a:cubicBezTo>
                  <a:pt x="216836" y="3019265"/>
                  <a:pt x="228824" y="3062422"/>
                  <a:pt x="227625" y="3100784"/>
                </a:cubicBezTo>
                <a:cubicBezTo>
                  <a:pt x="226426" y="3139146"/>
                  <a:pt x="210842" y="3184700"/>
                  <a:pt x="206047" y="3260226"/>
                </a:cubicBezTo>
                <a:cubicBezTo>
                  <a:pt x="201251" y="3335750"/>
                  <a:pt x="196456" y="3736152"/>
                  <a:pt x="195257" y="3827262"/>
                </a:cubicBezTo>
                <a:cubicBezTo>
                  <a:pt x="194059" y="3918371"/>
                  <a:pt x="198854" y="4071819"/>
                  <a:pt x="200053" y="4086204"/>
                </a:cubicBezTo>
                <a:cubicBezTo>
                  <a:pt x="200053" y="4099391"/>
                  <a:pt x="197655" y="4111380"/>
                  <a:pt x="201251" y="4134157"/>
                </a:cubicBezTo>
                <a:cubicBezTo>
                  <a:pt x="204848" y="4156934"/>
                  <a:pt x="221631" y="4189302"/>
                  <a:pt x="227625" y="4194097"/>
                </a:cubicBezTo>
                <a:cubicBezTo>
                  <a:pt x="232420" y="4198892"/>
                  <a:pt x="233619" y="4212079"/>
                  <a:pt x="243210" y="4219272"/>
                </a:cubicBezTo>
                <a:cubicBezTo>
                  <a:pt x="252800" y="4225266"/>
                  <a:pt x="273180" y="4222869"/>
                  <a:pt x="273180" y="4222869"/>
                </a:cubicBezTo>
                <a:cubicBezTo>
                  <a:pt x="273180" y="4222869"/>
                  <a:pt x="275578" y="4238453"/>
                  <a:pt x="287566" y="4257634"/>
                </a:cubicBezTo>
                <a:cubicBezTo>
                  <a:pt x="299554" y="4278014"/>
                  <a:pt x="321132" y="4313978"/>
                  <a:pt x="335518" y="4324767"/>
                </a:cubicBezTo>
                <a:cubicBezTo>
                  <a:pt x="349904" y="4335557"/>
                  <a:pt x="351102" y="4340352"/>
                  <a:pt x="369085" y="4339153"/>
                </a:cubicBezTo>
                <a:cubicBezTo>
                  <a:pt x="387067" y="4337954"/>
                  <a:pt x="408645" y="4337954"/>
                  <a:pt x="423031" y="4337954"/>
                </a:cubicBezTo>
                <a:cubicBezTo>
                  <a:pt x="437417" y="4337954"/>
                  <a:pt x="445808" y="4331960"/>
                  <a:pt x="454200" y="4318773"/>
                </a:cubicBezTo>
                <a:cubicBezTo>
                  <a:pt x="462592" y="4305586"/>
                  <a:pt x="467387" y="4290002"/>
                  <a:pt x="474580" y="4274418"/>
                </a:cubicBezTo>
                <a:cubicBezTo>
                  <a:pt x="481773" y="4257634"/>
                  <a:pt x="479375" y="4255237"/>
                  <a:pt x="479375" y="4240851"/>
                </a:cubicBezTo>
                <a:cubicBezTo>
                  <a:pt x="479375" y="4226465"/>
                  <a:pt x="479375" y="4177314"/>
                  <a:pt x="479375" y="4177314"/>
                </a:cubicBezTo>
                <a:cubicBezTo>
                  <a:pt x="479375" y="4177314"/>
                  <a:pt x="491363" y="4154537"/>
                  <a:pt x="496158" y="4122169"/>
                </a:cubicBezTo>
                <a:cubicBezTo>
                  <a:pt x="500954" y="4088602"/>
                  <a:pt x="505749" y="4051439"/>
                  <a:pt x="509345" y="4013077"/>
                </a:cubicBezTo>
                <a:cubicBezTo>
                  <a:pt x="514140" y="3974715"/>
                  <a:pt x="510544" y="3953137"/>
                  <a:pt x="502152" y="3920769"/>
                </a:cubicBezTo>
                <a:cubicBezTo>
                  <a:pt x="492562" y="3888401"/>
                  <a:pt x="485369" y="3833256"/>
                  <a:pt x="467387" y="3778111"/>
                </a:cubicBezTo>
                <a:cubicBezTo>
                  <a:pt x="449405" y="3722966"/>
                  <a:pt x="430224" y="3667820"/>
                  <a:pt x="429025" y="3649838"/>
                </a:cubicBezTo>
                <a:cubicBezTo>
                  <a:pt x="427826" y="3631856"/>
                  <a:pt x="439814" y="3607880"/>
                  <a:pt x="447007" y="3541946"/>
                </a:cubicBezTo>
                <a:cubicBezTo>
                  <a:pt x="453001" y="3476011"/>
                  <a:pt x="461393" y="3370516"/>
                  <a:pt x="470983" y="3328557"/>
                </a:cubicBezTo>
                <a:cubicBezTo>
                  <a:pt x="480574" y="3286599"/>
                  <a:pt x="485369" y="3235051"/>
                  <a:pt x="490164" y="3187098"/>
                </a:cubicBezTo>
                <a:cubicBezTo>
                  <a:pt x="494960" y="3139146"/>
                  <a:pt x="502152" y="3113971"/>
                  <a:pt x="508146" y="3091194"/>
                </a:cubicBezTo>
                <a:cubicBezTo>
                  <a:pt x="514140" y="3068416"/>
                  <a:pt x="516538" y="3050434"/>
                  <a:pt x="522532" y="3021663"/>
                </a:cubicBezTo>
                <a:cubicBezTo>
                  <a:pt x="528526" y="2992891"/>
                  <a:pt x="547707" y="2905378"/>
                  <a:pt x="554900" y="2829853"/>
                </a:cubicBezTo>
                <a:cubicBezTo>
                  <a:pt x="563292" y="2754328"/>
                  <a:pt x="571683" y="2719563"/>
                  <a:pt x="571683" y="2719563"/>
                </a:cubicBezTo>
                <a:cubicBezTo>
                  <a:pt x="571683" y="2719563"/>
                  <a:pt x="582473" y="2759124"/>
                  <a:pt x="589665" y="2798684"/>
                </a:cubicBezTo>
                <a:cubicBezTo>
                  <a:pt x="596858" y="2838245"/>
                  <a:pt x="612443" y="2886197"/>
                  <a:pt x="614840" y="2926957"/>
                </a:cubicBezTo>
                <a:cubicBezTo>
                  <a:pt x="617238" y="2967716"/>
                  <a:pt x="613642" y="3042042"/>
                  <a:pt x="610045" y="3092392"/>
                </a:cubicBezTo>
                <a:cubicBezTo>
                  <a:pt x="606449" y="3142742"/>
                  <a:pt x="622033" y="3195490"/>
                  <a:pt x="623232" y="3223062"/>
                </a:cubicBezTo>
                <a:cubicBezTo>
                  <a:pt x="624431" y="3250635"/>
                  <a:pt x="617238" y="3402884"/>
                  <a:pt x="617238" y="3520367"/>
                </a:cubicBezTo>
                <a:cubicBezTo>
                  <a:pt x="617238" y="3637850"/>
                  <a:pt x="605250" y="3851238"/>
                  <a:pt x="601653" y="3920769"/>
                </a:cubicBezTo>
                <a:cubicBezTo>
                  <a:pt x="598057" y="3990300"/>
                  <a:pt x="595659" y="4081409"/>
                  <a:pt x="594461" y="4093397"/>
                </a:cubicBezTo>
                <a:cubicBezTo>
                  <a:pt x="593262" y="4104187"/>
                  <a:pt x="600455" y="4117374"/>
                  <a:pt x="611244" y="4123368"/>
                </a:cubicBezTo>
                <a:cubicBezTo>
                  <a:pt x="622033" y="4129362"/>
                  <a:pt x="622033" y="4130561"/>
                  <a:pt x="629226" y="4132958"/>
                </a:cubicBezTo>
                <a:cubicBezTo>
                  <a:pt x="636419" y="4134157"/>
                  <a:pt x="630425" y="4142549"/>
                  <a:pt x="640015" y="4143747"/>
                </a:cubicBezTo>
                <a:cubicBezTo>
                  <a:pt x="649606" y="4144946"/>
                  <a:pt x="650805" y="4144946"/>
                  <a:pt x="660395" y="4144946"/>
                </a:cubicBezTo>
                <a:cubicBezTo>
                  <a:pt x="669986" y="4144946"/>
                  <a:pt x="704751" y="4156934"/>
                  <a:pt x="755101" y="4171320"/>
                </a:cubicBezTo>
                <a:cubicBezTo>
                  <a:pt x="805451" y="4185705"/>
                  <a:pt x="841415" y="4191699"/>
                  <a:pt x="841415" y="4191699"/>
                </a:cubicBezTo>
                <a:cubicBezTo>
                  <a:pt x="841415" y="4191699"/>
                  <a:pt x="848608" y="4215676"/>
                  <a:pt x="864192" y="4225266"/>
                </a:cubicBezTo>
                <a:cubicBezTo>
                  <a:pt x="879777" y="4236056"/>
                  <a:pt x="900157" y="4246845"/>
                  <a:pt x="958898" y="4254038"/>
                </a:cubicBezTo>
                <a:cubicBezTo>
                  <a:pt x="1017640" y="4261231"/>
                  <a:pt x="1073984" y="4268424"/>
                  <a:pt x="1083574" y="4268424"/>
                </a:cubicBezTo>
                <a:cubicBezTo>
                  <a:pt x="1093165" y="4269622"/>
                  <a:pt x="1113545" y="4266026"/>
                  <a:pt x="1120738" y="4262430"/>
                </a:cubicBezTo>
                <a:cubicBezTo>
                  <a:pt x="1127930" y="4258833"/>
                  <a:pt x="1131527" y="4252839"/>
                  <a:pt x="1139918" y="4248044"/>
                </a:cubicBezTo>
                <a:cubicBezTo>
                  <a:pt x="1147111" y="4243249"/>
                  <a:pt x="1149509" y="4239652"/>
                  <a:pt x="1149509" y="4232459"/>
                </a:cubicBezTo>
                <a:cubicBezTo>
                  <a:pt x="1147111" y="4224068"/>
                  <a:pt x="1145912" y="4221670"/>
                  <a:pt x="1126732" y="4210881"/>
                </a:cubicBezTo>
                <a:close/>
                <a:moveTo>
                  <a:pt x="956501" y="2447434"/>
                </a:moveTo>
                <a:cubicBezTo>
                  <a:pt x="966091" y="2436644"/>
                  <a:pt x="970886" y="2437843"/>
                  <a:pt x="970886" y="2437843"/>
                </a:cubicBezTo>
                <a:cubicBezTo>
                  <a:pt x="970886" y="2437843"/>
                  <a:pt x="962495" y="2460620"/>
                  <a:pt x="956501" y="2465416"/>
                </a:cubicBezTo>
                <a:cubicBezTo>
                  <a:pt x="950507" y="2471410"/>
                  <a:pt x="940916" y="2475006"/>
                  <a:pt x="940916" y="2475006"/>
                </a:cubicBezTo>
                <a:lnTo>
                  <a:pt x="940916" y="2461819"/>
                </a:lnTo>
                <a:cubicBezTo>
                  <a:pt x="940916" y="2461819"/>
                  <a:pt x="946910" y="2458223"/>
                  <a:pt x="956501" y="2447434"/>
                </a:cubicBezTo>
                <a:close/>
                <a:moveTo>
                  <a:pt x="281572" y="1665810"/>
                </a:moveTo>
                <a:cubicBezTo>
                  <a:pt x="280373" y="1676600"/>
                  <a:pt x="274379" y="1686190"/>
                  <a:pt x="264788" y="1707769"/>
                </a:cubicBezTo>
                <a:cubicBezTo>
                  <a:pt x="255198" y="1729347"/>
                  <a:pt x="248005" y="1768908"/>
                  <a:pt x="248005" y="1768908"/>
                </a:cubicBezTo>
                <a:cubicBezTo>
                  <a:pt x="248005" y="1768908"/>
                  <a:pt x="230023" y="1717359"/>
                  <a:pt x="230023" y="1628647"/>
                </a:cubicBezTo>
                <a:cubicBezTo>
                  <a:pt x="230023" y="1539936"/>
                  <a:pt x="248005" y="1495580"/>
                  <a:pt x="248005" y="1495580"/>
                </a:cubicBezTo>
                <a:cubicBezTo>
                  <a:pt x="248005" y="1495580"/>
                  <a:pt x="271981" y="1554321"/>
                  <a:pt x="275578" y="1583093"/>
                </a:cubicBezTo>
                <a:cubicBezTo>
                  <a:pt x="279174" y="1613063"/>
                  <a:pt x="282770" y="1655021"/>
                  <a:pt x="281572" y="1665810"/>
                </a:cubicBezTo>
                <a:close/>
              </a:path>
            </a:pathLst>
          </a:custGeom>
          <a:solidFill>
            <a:schemeClr val="accent2"/>
          </a:solidFill>
          <a:ln w="11931" cap="flat">
            <a:noFill/>
            <a:prstDash val="solid"/>
            <a:miter/>
          </a:ln>
        </p:spPr>
        <p:txBody>
          <a:bodyPr/>
          <a:lstStyle/>
          <a:p>
            <a:endParaRPr lang="ja-JP" altLang="en-US"/>
          </a:p>
        </p:txBody>
      </p:sp>
      <p:sp>
        <p:nvSpPr>
          <p:cNvPr id="170" name="フリーフォーム: 図形 3">
            <a:extLst>
              <a:ext uri="{FF2B5EF4-FFF2-40B4-BE49-F238E27FC236}">
                <a16:creationId xmlns:a16="http://schemas.microsoft.com/office/drawing/2014/main" id="{33909C8B-E673-42CB-873D-B33D5C90899C}"/>
              </a:ext>
            </a:extLst>
          </p:cNvPr>
          <p:cNvSpPr/>
          <p:nvPr userDrawn="1"/>
        </p:nvSpPr>
        <p:spPr>
          <a:xfrm>
            <a:off x="4215808" y="2684109"/>
            <a:ext cx="263349" cy="925712"/>
          </a:xfrm>
          <a:custGeom>
            <a:avLst/>
            <a:gdLst/>
            <a:ahLst/>
            <a:cxnLst/>
            <a:rect l="0" t="0" r="0" b="0"/>
            <a:pathLst>
              <a:path w="1211998" h="4260358">
                <a:moveTo>
                  <a:pt x="1205515" y="2148334"/>
                </a:moveTo>
                <a:cubicBezTo>
                  <a:pt x="1203067" y="2114055"/>
                  <a:pt x="1184703" y="2032031"/>
                  <a:pt x="1184703" y="2023461"/>
                </a:cubicBezTo>
                <a:cubicBezTo>
                  <a:pt x="1184703" y="2014892"/>
                  <a:pt x="1188376" y="1990407"/>
                  <a:pt x="1189600" y="1980613"/>
                </a:cubicBezTo>
                <a:cubicBezTo>
                  <a:pt x="1190825" y="1969595"/>
                  <a:pt x="1192049" y="1951231"/>
                  <a:pt x="1192049" y="1951231"/>
                </a:cubicBezTo>
                <a:cubicBezTo>
                  <a:pt x="1192049" y="1951231"/>
                  <a:pt x="1206740" y="1946334"/>
                  <a:pt x="1206740" y="1938989"/>
                </a:cubicBezTo>
                <a:cubicBezTo>
                  <a:pt x="1206740" y="1932867"/>
                  <a:pt x="1204291" y="1848395"/>
                  <a:pt x="1203067" y="1838601"/>
                </a:cubicBezTo>
                <a:cubicBezTo>
                  <a:pt x="1201843" y="1828807"/>
                  <a:pt x="1200618" y="1827583"/>
                  <a:pt x="1200618" y="1817789"/>
                </a:cubicBezTo>
                <a:cubicBezTo>
                  <a:pt x="1199394" y="1807995"/>
                  <a:pt x="1200618" y="1814116"/>
                  <a:pt x="1201843" y="1792080"/>
                </a:cubicBezTo>
                <a:cubicBezTo>
                  <a:pt x="1203067" y="1771268"/>
                  <a:pt x="1200618" y="1727195"/>
                  <a:pt x="1199394" y="1718625"/>
                </a:cubicBezTo>
                <a:cubicBezTo>
                  <a:pt x="1198170" y="1710056"/>
                  <a:pt x="1200618" y="1703934"/>
                  <a:pt x="1200618" y="1667207"/>
                </a:cubicBezTo>
                <a:cubicBezTo>
                  <a:pt x="1201843" y="1630480"/>
                  <a:pt x="1200618" y="1569268"/>
                  <a:pt x="1192049" y="1519074"/>
                </a:cubicBezTo>
                <a:cubicBezTo>
                  <a:pt x="1183479" y="1470104"/>
                  <a:pt x="1183479" y="1418686"/>
                  <a:pt x="1172461" y="1319523"/>
                </a:cubicBezTo>
                <a:cubicBezTo>
                  <a:pt x="1161443" y="1219135"/>
                  <a:pt x="1147976" y="1156699"/>
                  <a:pt x="1143079" y="1129766"/>
                </a:cubicBezTo>
                <a:cubicBezTo>
                  <a:pt x="1139406" y="1102832"/>
                  <a:pt x="1141855" y="1028153"/>
                  <a:pt x="1135734" y="975511"/>
                </a:cubicBezTo>
                <a:cubicBezTo>
                  <a:pt x="1129612" y="924093"/>
                  <a:pt x="1121043" y="884917"/>
                  <a:pt x="1090437" y="835948"/>
                </a:cubicBezTo>
                <a:cubicBezTo>
                  <a:pt x="1059831" y="786978"/>
                  <a:pt x="1041467" y="774736"/>
                  <a:pt x="1041467" y="774736"/>
                </a:cubicBezTo>
                <a:cubicBezTo>
                  <a:pt x="1041467" y="774736"/>
                  <a:pt x="1037794" y="761269"/>
                  <a:pt x="1032897" y="745354"/>
                </a:cubicBezTo>
                <a:cubicBezTo>
                  <a:pt x="1028000" y="729439"/>
                  <a:pt x="1020655" y="718420"/>
                  <a:pt x="1015758" y="719645"/>
                </a:cubicBezTo>
                <a:cubicBezTo>
                  <a:pt x="1009637" y="720869"/>
                  <a:pt x="980255" y="714748"/>
                  <a:pt x="959443" y="709851"/>
                </a:cubicBezTo>
                <a:cubicBezTo>
                  <a:pt x="938631" y="703730"/>
                  <a:pt x="906801" y="704954"/>
                  <a:pt x="906801" y="704954"/>
                </a:cubicBezTo>
                <a:cubicBezTo>
                  <a:pt x="906801" y="704954"/>
                  <a:pt x="903128" y="702505"/>
                  <a:pt x="892110" y="697608"/>
                </a:cubicBezTo>
                <a:cubicBezTo>
                  <a:pt x="882316" y="692711"/>
                  <a:pt x="862728" y="675572"/>
                  <a:pt x="844364" y="675572"/>
                </a:cubicBezTo>
                <a:cubicBezTo>
                  <a:pt x="827225" y="676796"/>
                  <a:pt x="801516" y="684142"/>
                  <a:pt x="801516" y="684142"/>
                </a:cubicBezTo>
                <a:cubicBezTo>
                  <a:pt x="801516" y="684142"/>
                  <a:pt x="797843" y="682917"/>
                  <a:pt x="788049" y="676796"/>
                </a:cubicBezTo>
                <a:cubicBezTo>
                  <a:pt x="778255" y="670675"/>
                  <a:pt x="768461" y="660881"/>
                  <a:pt x="762340" y="636396"/>
                </a:cubicBezTo>
                <a:cubicBezTo>
                  <a:pt x="756219" y="611912"/>
                  <a:pt x="761116" y="595996"/>
                  <a:pt x="761116" y="595996"/>
                </a:cubicBezTo>
                <a:cubicBezTo>
                  <a:pt x="761116" y="595996"/>
                  <a:pt x="766013" y="604566"/>
                  <a:pt x="767237" y="613136"/>
                </a:cubicBezTo>
                <a:cubicBezTo>
                  <a:pt x="768461" y="621705"/>
                  <a:pt x="775807" y="625378"/>
                  <a:pt x="775807" y="625378"/>
                </a:cubicBezTo>
                <a:cubicBezTo>
                  <a:pt x="775807" y="625378"/>
                  <a:pt x="775807" y="622930"/>
                  <a:pt x="777031" y="620481"/>
                </a:cubicBezTo>
                <a:cubicBezTo>
                  <a:pt x="778255" y="616809"/>
                  <a:pt x="784377" y="613136"/>
                  <a:pt x="784377" y="613136"/>
                </a:cubicBezTo>
                <a:cubicBezTo>
                  <a:pt x="784377" y="613136"/>
                  <a:pt x="786825" y="621705"/>
                  <a:pt x="790498" y="622930"/>
                </a:cubicBezTo>
                <a:cubicBezTo>
                  <a:pt x="794170" y="624154"/>
                  <a:pt x="801516" y="625378"/>
                  <a:pt x="801516" y="625378"/>
                </a:cubicBezTo>
                <a:cubicBezTo>
                  <a:pt x="801516" y="625378"/>
                  <a:pt x="803964" y="630275"/>
                  <a:pt x="808861" y="635172"/>
                </a:cubicBezTo>
                <a:cubicBezTo>
                  <a:pt x="813758" y="641293"/>
                  <a:pt x="828449" y="651087"/>
                  <a:pt x="828449" y="651087"/>
                </a:cubicBezTo>
                <a:cubicBezTo>
                  <a:pt x="828449" y="652311"/>
                  <a:pt x="834570" y="663330"/>
                  <a:pt x="834570" y="663330"/>
                </a:cubicBezTo>
                <a:cubicBezTo>
                  <a:pt x="834570" y="663330"/>
                  <a:pt x="834570" y="658433"/>
                  <a:pt x="839467" y="651087"/>
                </a:cubicBezTo>
                <a:cubicBezTo>
                  <a:pt x="844364" y="643742"/>
                  <a:pt x="854158" y="648639"/>
                  <a:pt x="854158" y="648639"/>
                </a:cubicBezTo>
                <a:lnTo>
                  <a:pt x="856607" y="665778"/>
                </a:lnTo>
                <a:cubicBezTo>
                  <a:pt x="856607" y="665778"/>
                  <a:pt x="861504" y="660881"/>
                  <a:pt x="867625" y="654760"/>
                </a:cubicBezTo>
                <a:cubicBezTo>
                  <a:pt x="873746" y="648639"/>
                  <a:pt x="889661" y="638845"/>
                  <a:pt x="903128" y="621705"/>
                </a:cubicBezTo>
                <a:cubicBezTo>
                  <a:pt x="916595" y="604566"/>
                  <a:pt x="921492" y="575184"/>
                  <a:pt x="921492" y="575184"/>
                </a:cubicBezTo>
                <a:cubicBezTo>
                  <a:pt x="921492" y="575184"/>
                  <a:pt x="925164" y="567839"/>
                  <a:pt x="938631" y="548251"/>
                </a:cubicBezTo>
                <a:cubicBezTo>
                  <a:pt x="952098" y="528663"/>
                  <a:pt x="950873" y="485815"/>
                  <a:pt x="950873" y="485815"/>
                </a:cubicBezTo>
                <a:cubicBezTo>
                  <a:pt x="950873" y="485815"/>
                  <a:pt x="953322" y="438069"/>
                  <a:pt x="954546" y="428275"/>
                </a:cubicBezTo>
                <a:cubicBezTo>
                  <a:pt x="955770" y="418481"/>
                  <a:pt x="958219" y="413584"/>
                  <a:pt x="958219" y="393997"/>
                </a:cubicBezTo>
                <a:cubicBezTo>
                  <a:pt x="958219" y="373185"/>
                  <a:pt x="955770" y="326663"/>
                  <a:pt x="947201" y="272797"/>
                </a:cubicBezTo>
                <a:cubicBezTo>
                  <a:pt x="938631" y="217706"/>
                  <a:pt x="923940" y="178530"/>
                  <a:pt x="916595" y="154045"/>
                </a:cubicBezTo>
                <a:cubicBezTo>
                  <a:pt x="909249" y="130785"/>
                  <a:pt x="873746" y="86712"/>
                  <a:pt x="840692" y="56106"/>
                </a:cubicBezTo>
                <a:cubicBezTo>
                  <a:pt x="807637" y="26724"/>
                  <a:pt x="764789" y="27949"/>
                  <a:pt x="757443" y="26724"/>
                </a:cubicBezTo>
                <a:cubicBezTo>
                  <a:pt x="748874" y="25500"/>
                  <a:pt x="730510" y="25500"/>
                  <a:pt x="729286" y="24276"/>
                </a:cubicBezTo>
                <a:cubicBezTo>
                  <a:pt x="723164" y="21827"/>
                  <a:pt x="707249" y="9585"/>
                  <a:pt x="679092" y="12033"/>
                </a:cubicBezTo>
                <a:cubicBezTo>
                  <a:pt x="650934" y="14482"/>
                  <a:pt x="615431" y="30397"/>
                  <a:pt x="606862" y="34070"/>
                </a:cubicBezTo>
                <a:cubicBezTo>
                  <a:pt x="603189" y="35294"/>
                  <a:pt x="592171" y="43864"/>
                  <a:pt x="582377" y="52433"/>
                </a:cubicBezTo>
                <a:cubicBezTo>
                  <a:pt x="570134" y="62227"/>
                  <a:pt x="555443" y="73245"/>
                  <a:pt x="541977" y="90385"/>
                </a:cubicBezTo>
                <a:cubicBezTo>
                  <a:pt x="516268" y="120991"/>
                  <a:pt x="485662" y="176082"/>
                  <a:pt x="457504" y="240967"/>
                </a:cubicBezTo>
                <a:cubicBezTo>
                  <a:pt x="429347" y="305851"/>
                  <a:pt x="415880" y="356045"/>
                  <a:pt x="401189" y="382978"/>
                </a:cubicBezTo>
                <a:cubicBezTo>
                  <a:pt x="387722" y="409912"/>
                  <a:pt x="379153" y="440518"/>
                  <a:pt x="380377" y="468675"/>
                </a:cubicBezTo>
                <a:cubicBezTo>
                  <a:pt x="381601" y="496833"/>
                  <a:pt x="396292" y="512748"/>
                  <a:pt x="397516" y="513972"/>
                </a:cubicBezTo>
                <a:cubicBezTo>
                  <a:pt x="397516" y="516421"/>
                  <a:pt x="396292" y="524990"/>
                  <a:pt x="401189" y="540906"/>
                </a:cubicBezTo>
                <a:cubicBezTo>
                  <a:pt x="406086" y="556821"/>
                  <a:pt x="410983" y="564166"/>
                  <a:pt x="410983" y="564166"/>
                </a:cubicBezTo>
                <a:cubicBezTo>
                  <a:pt x="410983" y="564166"/>
                  <a:pt x="403638" y="553148"/>
                  <a:pt x="401189" y="538457"/>
                </a:cubicBezTo>
                <a:cubicBezTo>
                  <a:pt x="397516" y="523766"/>
                  <a:pt x="401189" y="522542"/>
                  <a:pt x="401189" y="522542"/>
                </a:cubicBezTo>
                <a:cubicBezTo>
                  <a:pt x="401189" y="522542"/>
                  <a:pt x="403638" y="526215"/>
                  <a:pt x="408535" y="527439"/>
                </a:cubicBezTo>
                <a:cubicBezTo>
                  <a:pt x="413432" y="528663"/>
                  <a:pt x="418329" y="529887"/>
                  <a:pt x="418329" y="529887"/>
                </a:cubicBezTo>
                <a:cubicBezTo>
                  <a:pt x="418329" y="529887"/>
                  <a:pt x="413432" y="528663"/>
                  <a:pt x="408535" y="524990"/>
                </a:cubicBezTo>
                <a:cubicBezTo>
                  <a:pt x="403638" y="520093"/>
                  <a:pt x="399965" y="512748"/>
                  <a:pt x="399965" y="512748"/>
                </a:cubicBezTo>
                <a:lnTo>
                  <a:pt x="408535" y="496833"/>
                </a:lnTo>
                <a:lnTo>
                  <a:pt x="424450" y="528663"/>
                </a:lnTo>
                <a:cubicBezTo>
                  <a:pt x="424450" y="528663"/>
                  <a:pt x="424450" y="531112"/>
                  <a:pt x="430571" y="561718"/>
                </a:cubicBezTo>
                <a:cubicBezTo>
                  <a:pt x="436692" y="592324"/>
                  <a:pt x="450159" y="609463"/>
                  <a:pt x="450159" y="609463"/>
                </a:cubicBezTo>
                <a:cubicBezTo>
                  <a:pt x="450159" y="609463"/>
                  <a:pt x="444038" y="592324"/>
                  <a:pt x="437916" y="566615"/>
                </a:cubicBezTo>
                <a:cubicBezTo>
                  <a:pt x="431795" y="540906"/>
                  <a:pt x="434244" y="531112"/>
                  <a:pt x="434244" y="531112"/>
                </a:cubicBezTo>
                <a:cubicBezTo>
                  <a:pt x="434244" y="531112"/>
                  <a:pt x="458728" y="547027"/>
                  <a:pt x="457504" y="556821"/>
                </a:cubicBezTo>
                <a:cubicBezTo>
                  <a:pt x="456280" y="565390"/>
                  <a:pt x="444038" y="576409"/>
                  <a:pt x="444038" y="576409"/>
                </a:cubicBezTo>
                <a:lnTo>
                  <a:pt x="464850" y="570287"/>
                </a:lnTo>
                <a:cubicBezTo>
                  <a:pt x="464850" y="570287"/>
                  <a:pt x="461177" y="580081"/>
                  <a:pt x="464850" y="597221"/>
                </a:cubicBezTo>
                <a:cubicBezTo>
                  <a:pt x="468522" y="613136"/>
                  <a:pt x="479541" y="626602"/>
                  <a:pt x="479541" y="626602"/>
                </a:cubicBezTo>
                <a:cubicBezTo>
                  <a:pt x="479541" y="626602"/>
                  <a:pt x="468522" y="613136"/>
                  <a:pt x="467298" y="597221"/>
                </a:cubicBezTo>
                <a:cubicBezTo>
                  <a:pt x="464850" y="581305"/>
                  <a:pt x="469747" y="570287"/>
                  <a:pt x="469747" y="570287"/>
                </a:cubicBezTo>
                <a:lnTo>
                  <a:pt x="478316" y="567839"/>
                </a:lnTo>
                <a:lnTo>
                  <a:pt x="484438" y="580081"/>
                </a:lnTo>
                <a:lnTo>
                  <a:pt x="486886" y="571512"/>
                </a:lnTo>
                <a:cubicBezTo>
                  <a:pt x="486886" y="571512"/>
                  <a:pt x="494231" y="583754"/>
                  <a:pt x="499128" y="598445"/>
                </a:cubicBezTo>
                <a:cubicBezTo>
                  <a:pt x="504025" y="611912"/>
                  <a:pt x="502801" y="622930"/>
                  <a:pt x="502801" y="622930"/>
                </a:cubicBezTo>
                <a:cubicBezTo>
                  <a:pt x="502801" y="622930"/>
                  <a:pt x="505250" y="616809"/>
                  <a:pt x="504025" y="604566"/>
                </a:cubicBezTo>
                <a:cubicBezTo>
                  <a:pt x="502801" y="592324"/>
                  <a:pt x="497904" y="577633"/>
                  <a:pt x="497904" y="577633"/>
                </a:cubicBezTo>
                <a:lnTo>
                  <a:pt x="529734" y="577633"/>
                </a:lnTo>
                <a:cubicBezTo>
                  <a:pt x="529734" y="577633"/>
                  <a:pt x="528510" y="595996"/>
                  <a:pt x="522389" y="618033"/>
                </a:cubicBezTo>
                <a:cubicBezTo>
                  <a:pt x="516268" y="638845"/>
                  <a:pt x="494231" y="654760"/>
                  <a:pt x="494231" y="654760"/>
                </a:cubicBezTo>
                <a:cubicBezTo>
                  <a:pt x="494231" y="654760"/>
                  <a:pt x="489334" y="649863"/>
                  <a:pt x="478316" y="644966"/>
                </a:cubicBezTo>
                <a:cubicBezTo>
                  <a:pt x="467298" y="638845"/>
                  <a:pt x="456280" y="632724"/>
                  <a:pt x="420777" y="649863"/>
                </a:cubicBezTo>
                <a:cubicBezTo>
                  <a:pt x="386498" y="665778"/>
                  <a:pt x="343650" y="685366"/>
                  <a:pt x="338753" y="687814"/>
                </a:cubicBezTo>
                <a:cubicBezTo>
                  <a:pt x="333856" y="690263"/>
                  <a:pt x="331407" y="697608"/>
                  <a:pt x="331407" y="697608"/>
                </a:cubicBezTo>
                <a:cubicBezTo>
                  <a:pt x="331407" y="697608"/>
                  <a:pt x="324062" y="700057"/>
                  <a:pt x="303250" y="703730"/>
                </a:cubicBezTo>
                <a:cubicBezTo>
                  <a:pt x="281214" y="707402"/>
                  <a:pt x="251832" y="712299"/>
                  <a:pt x="233468" y="725766"/>
                </a:cubicBezTo>
                <a:cubicBezTo>
                  <a:pt x="215105" y="739233"/>
                  <a:pt x="175929" y="779633"/>
                  <a:pt x="173480" y="786978"/>
                </a:cubicBezTo>
                <a:cubicBezTo>
                  <a:pt x="171032" y="793099"/>
                  <a:pt x="171032" y="799220"/>
                  <a:pt x="171032" y="799220"/>
                </a:cubicBezTo>
                <a:cubicBezTo>
                  <a:pt x="171032" y="799220"/>
                  <a:pt x="171032" y="801669"/>
                  <a:pt x="152668" y="850639"/>
                </a:cubicBezTo>
                <a:cubicBezTo>
                  <a:pt x="134305" y="899608"/>
                  <a:pt x="123286" y="940008"/>
                  <a:pt x="111044" y="991426"/>
                </a:cubicBezTo>
                <a:cubicBezTo>
                  <a:pt x="98802" y="1042844"/>
                  <a:pt x="90232" y="1085693"/>
                  <a:pt x="79214" y="1132214"/>
                </a:cubicBezTo>
                <a:cubicBezTo>
                  <a:pt x="68196" y="1178735"/>
                  <a:pt x="54729" y="1242396"/>
                  <a:pt x="43711" y="1310953"/>
                </a:cubicBezTo>
                <a:cubicBezTo>
                  <a:pt x="31468" y="1379511"/>
                  <a:pt x="21674" y="1434601"/>
                  <a:pt x="15553" y="1497038"/>
                </a:cubicBezTo>
                <a:cubicBezTo>
                  <a:pt x="9432" y="1559474"/>
                  <a:pt x="11881" y="1625583"/>
                  <a:pt x="14329" y="1656189"/>
                </a:cubicBezTo>
                <a:cubicBezTo>
                  <a:pt x="16778" y="1686795"/>
                  <a:pt x="19226" y="1711280"/>
                  <a:pt x="19226" y="1713728"/>
                </a:cubicBezTo>
                <a:cubicBezTo>
                  <a:pt x="19226" y="1716177"/>
                  <a:pt x="19226" y="1721074"/>
                  <a:pt x="19226" y="1728419"/>
                </a:cubicBezTo>
                <a:cubicBezTo>
                  <a:pt x="20450" y="1735765"/>
                  <a:pt x="15553" y="1816565"/>
                  <a:pt x="16778" y="1822686"/>
                </a:cubicBezTo>
                <a:cubicBezTo>
                  <a:pt x="16778" y="1828807"/>
                  <a:pt x="18002" y="1836152"/>
                  <a:pt x="22899" y="1838601"/>
                </a:cubicBezTo>
                <a:cubicBezTo>
                  <a:pt x="27796" y="1841049"/>
                  <a:pt x="76765" y="1847171"/>
                  <a:pt x="76765" y="1847171"/>
                </a:cubicBezTo>
                <a:cubicBezTo>
                  <a:pt x="76765" y="1847171"/>
                  <a:pt x="76765" y="1866758"/>
                  <a:pt x="76765" y="1880225"/>
                </a:cubicBezTo>
                <a:cubicBezTo>
                  <a:pt x="76765" y="1893692"/>
                  <a:pt x="74317" y="1907158"/>
                  <a:pt x="77990" y="1923074"/>
                </a:cubicBezTo>
                <a:cubicBezTo>
                  <a:pt x="81662" y="1938989"/>
                  <a:pt x="85335" y="1969595"/>
                  <a:pt x="81662" y="1997752"/>
                </a:cubicBezTo>
                <a:cubicBezTo>
                  <a:pt x="79214" y="2025910"/>
                  <a:pt x="64523" y="2073655"/>
                  <a:pt x="64523" y="2104261"/>
                </a:cubicBezTo>
                <a:cubicBezTo>
                  <a:pt x="64523" y="2134867"/>
                  <a:pt x="65747" y="2165473"/>
                  <a:pt x="69420" y="2178940"/>
                </a:cubicBezTo>
                <a:cubicBezTo>
                  <a:pt x="73093" y="2192407"/>
                  <a:pt x="84111" y="2194855"/>
                  <a:pt x="85335" y="2194855"/>
                </a:cubicBezTo>
                <a:cubicBezTo>
                  <a:pt x="86559" y="2196079"/>
                  <a:pt x="87783" y="2204649"/>
                  <a:pt x="91456" y="2215667"/>
                </a:cubicBezTo>
                <a:cubicBezTo>
                  <a:pt x="95129" y="2226685"/>
                  <a:pt x="107371" y="2227910"/>
                  <a:pt x="107371" y="2227910"/>
                </a:cubicBezTo>
                <a:cubicBezTo>
                  <a:pt x="107371" y="2227910"/>
                  <a:pt x="111044" y="2237704"/>
                  <a:pt x="114717" y="2242600"/>
                </a:cubicBezTo>
                <a:cubicBezTo>
                  <a:pt x="118389" y="2247498"/>
                  <a:pt x="130632" y="2247498"/>
                  <a:pt x="140426" y="2253619"/>
                </a:cubicBezTo>
                <a:cubicBezTo>
                  <a:pt x="150220" y="2259740"/>
                  <a:pt x="158789" y="2258516"/>
                  <a:pt x="162462" y="2259740"/>
                </a:cubicBezTo>
                <a:cubicBezTo>
                  <a:pt x="166135" y="2260964"/>
                  <a:pt x="175929" y="2264637"/>
                  <a:pt x="178377" y="2264637"/>
                </a:cubicBezTo>
                <a:cubicBezTo>
                  <a:pt x="179602" y="2264637"/>
                  <a:pt x="185723" y="2267085"/>
                  <a:pt x="191844" y="2269534"/>
                </a:cubicBezTo>
                <a:cubicBezTo>
                  <a:pt x="197965" y="2271982"/>
                  <a:pt x="206535" y="2270758"/>
                  <a:pt x="221226" y="2270758"/>
                </a:cubicBezTo>
                <a:cubicBezTo>
                  <a:pt x="234692" y="2270758"/>
                  <a:pt x="231020" y="2264637"/>
                  <a:pt x="229795" y="2260964"/>
                </a:cubicBezTo>
                <a:cubicBezTo>
                  <a:pt x="228571" y="2257291"/>
                  <a:pt x="224898" y="2251170"/>
                  <a:pt x="224898" y="2249946"/>
                </a:cubicBezTo>
                <a:cubicBezTo>
                  <a:pt x="224898" y="2248722"/>
                  <a:pt x="226123" y="2245049"/>
                  <a:pt x="224898" y="2241376"/>
                </a:cubicBezTo>
                <a:cubicBezTo>
                  <a:pt x="223674" y="2237704"/>
                  <a:pt x="222450" y="2231582"/>
                  <a:pt x="222450" y="2231582"/>
                </a:cubicBezTo>
                <a:cubicBezTo>
                  <a:pt x="222450" y="2231582"/>
                  <a:pt x="226123" y="2230358"/>
                  <a:pt x="229795" y="2230358"/>
                </a:cubicBezTo>
                <a:cubicBezTo>
                  <a:pt x="233468" y="2229134"/>
                  <a:pt x="233468" y="2227910"/>
                  <a:pt x="234692" y="2219340"/>
                </a:cubicBezTo>
                <a:cubicBezTo>
                  <a:pt x="235917" y="2210770"/>
                  <a:pt x="235917" y="2196079"/>
                  <a:pt x="235917" y="2186286"/>
                </a:cubicBezTo>
                <a:cubicBezTo>
                  <a:pt x="235917" y="2175267"/>
                  <a:pt x="237141" y="2133643"/>
                  <a:pt x="237141" y="2122625"/>
                </a:cubicBezTo>
                <a:cubicBezTo>
                  <a:pt x="237141" y="2111607"/>
                  <a:pt x="242038" y="2088346"/>
                  <a:pt x="229795" y="2041825"/>
                </a:cubicBezTo>
                <a:cubicBezTo>
                  <a:pt x="218777" y="1995304"/>
                  <a:pt x="207759" y="1979389"/>
                  <a:pt x="197965" y="1954904"/>
                </a:cubicBezTo>
                <a:cubicBezTo>
                  <a:pt x="188171" y="1929195"/>
                  <a:pt x="186947" y="1869207"/>
                  <a:pt x="186947" y="1869207"/>
                </a:cubicBezTo>
                <a:cubicBezTo>
                  <a:pt x="186947" y="1869207"/>
                  <a:pt x="202862" y="1867983"/>
                  <a:pt x="205311" y="1866758"/>
                </a:cubicBezTo>
                <a:cubicBezTo>
                  <a:pt x="207759" y="1866758"/>
                  <a:pt x="210208" y="1864310"/>
                  <a:pt x="211432" y="1859413"/>
                </a:cubicBezTo>
                <a:cubicBezTo>
                  <a:pt x="212656" y="1854516"/>
                  <a:pt x="228571" y="1727195"/>
                  <a:pt x="228571" y="1727195"/>
                </a:cubicBezTo>
                <a:cubicBezTo>
                  <a:pt x="228571" y="1727195"/>
                  <a:pt x="239589" y="1732092"/>
                  <a:pt x="255504" y="1741886"/>
                </a:cubicBezTo>
                <a:cubicBezTo>
                  <a:pt x="271420" y="1751680"/>
                  <a:pt x="287335" y="1759025"/>
                  <a:pt x="287335" y="1759025"/>
                </a:cubicBezTo>
                <a:cubicBezTo>
                  <a:pt x="287335" y="1759025"/>
                  <a:pt x="276317" y="1792080"/>
                  <a:pt x="267747" y="1839825"/>
                </a:cubicBezTo>
                <a:cubicBezTo>
                  <a:pt x="259177" y="1887571"/>
                  <a:pt x="257953" y="1908383"/>
                  <a:pt x="255504" y="1929195"/>
                </a:cubicBezTo>
                <a:cubicBezTo>
                  <a:pt x="253056" y="1950007"/>
                  <a:pt x="242038" y="1995304"/>
                  <a:pt x="249383" y="2073655"/>
                </a:cubicBezTo>
                <a:cubicBezTo>
                  <a:pt x="256729" y="2152007"/>
                  <a:pt x="268971" y="2185061"/>
                  <a:pt x="283662" y="2226685"/>
                </a:cubicBezTo>
                <a:cubicBezTo>
                  <a:pt x="298353" y="2269534"/>
                  <a:pt x="319165" y="2340540"/>
                  <a:pt x="321613" y="2347885"/>
                </a:cubicBezTo>
                <a:cubicBezTo>
                  <a:pt x="322838" y="2355231"/>
                  <a:pt x="320389" y="2362576"/>
                  <a:pt x="320389" y="2365025"/>
                </a:cubicBezTo>
                <a:cubicBezTo>
                  <a:pt x="320389" y="2367473"/>
                  <a:pt x="331407" y="2373594"/>
                  <a:pt x="331407" y="2374819"/>
                </a:cubicBezTo>
                <a:cubicBezTo>
                  <a:pt x="331407" y="2376043"/>
                  <a:pt x="342426" y="2417667"/>
                  <a:pt x="357116" y="2458067"/>
                </a:cubicBezTo>
                <a:cubicBezTo>
                  <a:pt x="371807" y="2498467"/>
                  <a:pt x="392619" y="2574370"/>
                  <a:pt x="422001" y="2655170"/>
                </a:cubicBezTo>
                <a:cubicBezTo>
                  <a:pt x="451383" y="2734745"/>
                  <a:pt x="481989" y="2843703"/>
                  <a:pt x="484438" y="2849824"/>
                </a:cubicBezTo>
                <a:cubicBezTo>
                  <a:pt x="486886" y="2855945"/>
                  <a:pt x="484438" y="2857169"/>
                  <a:pt x="486886" y="2864515"/>
                </a:cubicBezTo>
                <a:cubicBezTo>
                  <a:pt x="489334" y="2870636"/>
                  <a:pt x="491783" y="2871860"/>
                  <a:pt x="491783" y="2871860"/>
                </a:cubicBezTo>
                <a:cubicBezTo>
                  <a:pt x="491783" y="2871860"/>
                  <a:pt x="497904" y="2900018"/>
                  <a:pt x="497904" y="2902466"/>
                </a:cubicBezTo>
                <a:cubicBezTo>
                  <a:pt x="497904" y="2904915"/>
                  <a:pt x="496680" y="2907363"/>
                  <a:pt x="497904" y="2925727"/>
                </a:cubicBezTo>
                <a:cubicBezTo>
                  <a:pt x="499128" y="2944091"/>
                  <a:pt x="506474" y="2944091"/>
                  <a:pt x="505250" y="2945315"/>
                </a:cubicBezTo>
                <a:cubicBezTo>
                  <a:pt x="505250" y="2946539"/>
                  <a:pt x="501577" y="2960006"/>
                  <a:pt x="501577" y="2963679"/>
                </a:cubicBezTo>
                <a:cubicBezTo>
                  <a:pt x="501577" y="2967351"/>
                  <a:pt x="502801" y="2975921"/>
                  <a:pt x="502801" y="2975921"/>
                </a:cubicBezTo>
                <a:cubicBezTo>
                  <a:pt x="502801" y="2975921"/>
                  <a:pt x="502801" y="3043254"/>
                  <a:pt x="521165" y="3163230"/>
                </a:cubicBezTo>
                <a:cubicBezTo>
                  <a:pt x="539528" y="3283205"/>
                  <a:pt x="594619" y="3397060"/>
                  <a:pt x="594619" y="3399508"/>
                </a:cubicBezTo>
                <a:cubicBezTo>
                  <a:pt x="594619" y="3399508"/>
                  <a:pt x="589722" y="3414199"/>
                  <a:pt x="588498" y="3421545"/>
                </a:cubicBezTo>
                <a:cubicBezTo>
                  <a:pt x="587274" y="3428890"/>
                  <a:pt x="583601" y="3453375"/>
                  <a:pt x="583601" y="3461944"/>
                </a:cubicBezTo>
                <a:cubicBezTo>
                  <a:pt x="582377" y="3469290"/>
                  <a:pt x="581153" y="3475411"/>
                  <a:pt x="581153" y="3475411"/>
                </a:cubicBezTo>
                <a:lnTo>
                  <a:pt x="578704" y="3488878"/>
                </a:lnTo>
                <a:cubicBezTo>
                  <a:pt x="578704" y="3488878"/>
                  <a:pt x="573807" y="3497448"/>
                  <a:pt x="570134" y="3510914"/>
                </a:cubicBezTo>
                <a:cubicBezTo>
                  <a:pt x="566462" y="3524381"/>
                  <a:pt x="559116" y="3551314"/>
                  <a:pt x="557892" y="3561108"/>
                </a:cubicBezTo>
                <a:cubicBezTo>
                  <a:pt x="556668" y="3570902"/>
                  <a:pt x="554219" y="3574575"/>
                  <a:pt x="555443" y="3581920"/>
                </a:cubicBezTo>
                <a:cubicBezTo>
                  <a:pt x="556668" y="3589266"/>
                  <a:pt x="564013" y="3597835"/>
                  <a:pt x="564013" y="3597835"/>
                </a:cubicBezTo>
                <a:cubicBezTo>
                  <a:pt x="564013" y="3597835"/>
                  <a:pt x="555443" y="3617423"/>
                  <a:pt x="548098" y="3635787"/>
                </a:cubicBezTo>
                <a:cubicBezTo>
                  <a:pt x="540753" y="3655375"/>
                  <a:pt x="535856" y="3662720"/>
                  <a:pt x="533407" y="3674963"/>
                </a:cubicBezTo>
                <a:cubicBezTo>
                  <a:pt x="530959" y="3687205"/>
                  <a:pt x="519941" y="3708017"/>
                  <a:pt x="521165" y="3726380"/>
                </a:cubicBezTo>
                <a:cubicBezTo>
                  <a:pt x="523613" y="3745968"/>
                  <a:pt x="528510" y="3788817"/>
                  <a:pt x="528510" y="3815750"/>
                </a:cubicBezTo>
                <a:cubicBezTo>
                  <a:pt x="528510" y="3842683"/>
                  <a:pt x="511371" y="3907568"/>
                  <a:pt x="512595" y="3933277"/>
                </a:cubicBezTo>
                <a:cubicBezTo>
                  <a:pt x="513819" y="3958986"/>
                  <a:pt x="521165" y="3966332"/>
                  <a:pt x="521165" y="3966332"/>
                </a:cubicBezTo>
                <a:cubicBezTo>
                  <a:pt x="521165" y="3966332"/>
                  <a:pt x="517492" y="3987144"/>
                  <a:pt x="518716" y="3995713"/>
                </a:cubicBezTo>
                <a:cubicBezTo>
                  <a:pt x="519941" y="4003059"/>
                  <a:pt x="528510" y="4016526"/>
                  <a:pt x="528510" y="4016526"/>
                </a:cubicBezTo>
                <a:cubicBezTo>
                  <a:pt x="528510" y="4016526"/>
                  <a:pt x="528510" y="4026319"/>
                  <a:pt x="528510" y="4032441"/>
                </a:cubicBezTo>
                <a:cubicBezTo>
                  <a:pt x="528510" y="4038562"/>
                  <a:pt x="526062" y="4071617"/>
                  <a:pt x="533407" y="4078962"/>
                </a:cubicBezTo>
                <a:cubicBezTo>
                  <a:pt x="540753" y="4086307"/>
                  <a:pt x="552995" y="4093653"/>
                  <a:pt x="625225" y="4093653"/>
                </a:cubicBezTo>
                <a:cubicBezTo>
                  <a:pt x="697455" y="4093653"/>
                  <a:pt x="710922" y="4075289"/>
                  <a:pt x="714595" y="4066720"/>
                </a:cubicBezTo>
                <a:cubicBezTo>
                  <a:pt x="718268" y="4058150"/>
                  <a:pt x="721940" y="4023871"/>
                  <a:pt x="721940" y="4001835"/>
                </a:cubicBezTo>
                <a:cubicBezTo>
                  <a:pt x="723164" y="3979798"/>
                  <a:pt x="725613" y="3947968"/>
                  <a:pt x="725613" y="3947968"/>
                </a:cubicBezTo>
                <a:cubicBezTo>
                  <a:pt x="725613" y="3947968"/>
                  <a:pt x="736631" y="3928380"/>
                  <a:pt x="735407" y="3905120"/>
                </a:cubicBezTo>
                <a:cubicBezTo>
                  <a:pt x="735407" y="3881859"/>
                  <a:pt x="728061" y="3878186"/>
                  <a:pt x="717043" y="3827993"/>
                </a:cubicBezTo>
                <a:cubicBezTo>
                  <a:pt x="706025" y="3777799"/>
                  <a:pt x="698680" y="3711690"/>
                  <a:pt x="697455" y="3700671"/>
                </a:cubicBezTo>
                <a:cubicBezTo>
                  <a:pt x="696231" y="3689653"/>
                  <a:pt x="696231" y="3676186"/>
                  <a:pt x="696231" y="3676186"/>
                </a:cubicBezTo>
                <a:cubicBezTo>
                  <a:pt x="696231" y="3676186"/>
                  <a:pt x="712146" y="3709241"/>
                  <a:pt x="713371" y="3711690"/>
                </a:cubicBezTo>
                <a:cubicBezTo>
                  <a:pt x="714595" y="3714138"/>
                  <a:pt x="714595" y="3720259"/>
                  <a:pt x="715819" y="3726380"/>
                </a:cubicBezTo>
                <a:cubicBezTo>
                  <a:pt x="717043" y="3732502"/>
                  <a:pt x="724389" y="3741071"/>
                  <a:pt x="729286" y="3752090"/>
                </a:cubicBezTo>
                <a:cubicBezTo>
                  <a:pt x="735407" y="3763108"/>
                  <a:pt x="741528" y="3764332"/>
                  <a:pt x="741528" y="3764332"/>
                </a:cubicBezTo>
                <a:lnTo>
                  <a:pt x="739080" y="3775350"/>
                </a:lnTo>
                <a:cubicBezTo>
                  <a:pt x="739080" y="3775350"/>
                  <a:pt x="734183" y="3775350"/>
                  <a:pt x="735407" y="3781471"/>
                </a:cubicBezTo>
                <a:cubicBezTo>
                  <a:pt x="736631" y="3787592"/>
                  <a:pt x="734183" y="3798611"/>
                  <a:pt x="741528" y="3812077"/>
                </a:cubicBezTo>
                <a:cubicBezTo>
                  <a:pt x="748874" y="3826768"/>
                  <a:pt x="761116" y="3836562"/>
                  <a:pt x="764789" y="3839011"/>
                </a:cubicBezTo>
                <a:cubicBezTo>
                  <a:pt x="768461" y="3841459"/>
                  <a:pt x="772134" y="3839011"/>
                  <a:pt x="772134" y="3839011"/>
                </a:cubicBezTo>
                <a:cubicBezTo>
                  <a:pt x="772134" y="3839011"/>
                  <a:pt x="775807" y="3853701"/>
                  <a:pt x="775807" y="3856150"/>
                </a:cubicBezTo>
                <a:cubicBezTo>
                  <a:pt x="775807" y="3858599"/>
                  <a:pt x="773358" y="3867168"/>
                  <a:pt x="773358" y="3878186"/>
                </a:cubicBezTo>
                <a:cubicBezTo>
                  <a:pt x="773358" y="3889205"/>
                  <a:pt x="772134" y="3896550"/>
                  <a:pt x="773358" y="3916138"/>
                </a:cubicBezTo>
                <a:cubicBezTo>
                  <a:pt x="774583" y="3935726"/>
                  <a:pt x="784377" y="3985920"/>
                  <a:pt x="784377" y="4005508"/>
                </a:cubicBezTo>
                <a:cubicBezTo>
                  <a:pt x="785601" y="4025095"/>
                  <a:pt x="783152" y="4027544"/>
                  <a:pt x="786825" y="4053253"/>
                </a:cubicBezTo>
                <a:cubicBezTo>
                  <a:pt x="790498" y="4078962"/>
                  <a:pt x="801516" y="4096101"/>
                  <a:pt x="801516" y="4096101"/>
                </a:cubicBezTo>
                <a:cubicBezTo>
                  <a:pt x="801516" y="4096101"/>
                  <a:pt x="800292" y="4107119"/>
                  <a:pt x="803964" y="4125483"/>
                </a:cubicBezTo>
                <a:cubicBezTo>
                  <a:pt x="807637" y="4143847"/>
                  <a:pt x="817431" y="4160986"/>
                  <a:pt x="817431" y="4169556"/>
                </a:cubicBezTo>
                <a:cubicBezTo>
                  <a:pt x="817431" y="4178125"/>
                  <a:pt x="822328" y="4222198"/>
                  <a:pt x="837019" y="4236889"/>
                </a:cubicBezTo>
                <a:cubicBezTo>
                  <a:pt x="851710" y="4252804"/>
                  <a:pt x="897007" y="4261374"/>
                  <a:pt x="956995" y="4251580"/>
                </a:cubicBezTo>
                <a:cubicBezTo>
                  <a:pt x="1015758" y="4241786"/>
                  <a:pt x="1037794" y="4229544"/>
                  <a:pt x="1037794" y="4216077"/>
                </a:cubicBezTo>
                <a:cubicBezTo>
                  <a:pt x="1039019" y="4202610"/>
                  <a:pt x="1036570" y="4170780"/>
                  <a:pt x="1036570" y="4170780"/>
                </a:cubicBezTo>
                <a:cubicBezTo>
                  <a:pt x="1036570" y="4170780"/>
                  <a:pt x="1041467" y="4157313"/>
                  <a:pt x="1041467" y="4147519"/>
                </a:cubicBezTo>
                <a:cubicBezTo>
                  <a:pt x="1041467" y="4134053"/>
                  <a:pt x="1037794" y="4124259"/>
                  <a:pt x="1037794" y="4123034"/>
                </a:cubicBezTo>
                <a:cubicBezTo>
                  <a:pt x="1037794" y="4121810"/>
                  <a:pt x="1039019" y="4110792"/>
                  <a:pt x="1037794" y="4103447"/>
                </a:cubicBezTo>
                <a:cubicBezTo>
                  <a:pt x="1036570" y="4096101"/>
                  <a:pt x="1031673" y="4087532"/>
                  <a:pt x="1031673" y="4085083"/>
                </a:cubicBezTo>
                <a:cubicBezTo>
                  <a:pt x="1031673" y="4082635"/>
                  <a:pt x="1030449" y="4076513"/>
                  <a:pt x="1023104" y="4052029"/>
                </a:cubicBezTo>
                <a:cubicBezTo>
                  <a:pt x="1015758" y="4027544"/>
                  <a:pt x="1007188" y="4015301"/>
                  <a:pt x="992498" y="3971229"/>
                </a:cubicBezTo>
                <a:cubicBezTo>
                  <a:pt x="977807" y="3928380"/>
                  <a:pt x="968013" y="3883084"/>
                  <a:pt x="965564" y="3875738"/>
                </a:cubicBezTo>
                <a:cubicBezTo>
                  <a:pt x="963116" y="3867168"/>
                  <a:pt x="963116" y="3859823"/>
                  <a:pt x="963116" y="3850029"/>
                </a:cubicBezTo>
                <a:cubicBezTo>
                  <a:pt x="963116" y="3840235"/>
                  <a:pt x="958219" y="3820647"/>
                  <a:pt x="947201" y="3804732"/>
                </a:cubicBezTo>
                <a:cubicBezTo>
                  <a:pt x="936182" y="3788817"/>
                  <a:pt x="917819" y="3759435"/>
                  <a:pt x="917819" y="3759435"/>
                </a:cubicBezTo>
                <a:cubicBezTo>
                  <a:pt x="917819" y="3759435"/>
                  <a:pt x="915370" y="3755762"/>
                  <a:pt x="915370" y="3754538"/>
                </a:cubicBezTo>
                <a:cubicBezTo>
                  <a:pt x="914146" y="3753314"/>
                  <a:pt x="899455" y="3705569"/>
                  <a:pt x="899455" y="3705569"/>
                </a:cubicBezTo>
                <a:cubicBezTo>
                  <a:pt x="899455" y="3705569"/>
                  <a:pt x="903128" y="3700671"/>
                  <a:pt x="904352" y="3699447"/>
                </a:cubicBezTo>
                <a:cubicBezTo>
                  <a:pt x="905576" y="3698223"/>
                  <a:pt x="908025" y="3693326"/>
                  <a:pt x="905576" y="3681084"/>
                </a:cubicBezTo>
                <a:cubicBezTo>
                  <a:pt x="903128" y="3667617"/>
                  <a:pt x="893334" y="3644357"/>
                  <a:pt x="890885" y="3638235"/>
                </a:cubicBezTo>
                <a:cubicBezTo>
                  <a:pt x="888437" y="3632114"/>
                  <a:pt x="887213" y="3625993"/>
                  <a:pt x="877419" y="3618647"/>
                </a:cubicBezTo>
                <a:cubicBezTo>
                  <a:pt x="867625" y="3611302"/>
                  <a:pt x="862728" y="3607629"/>
                  <a:pt x="861504" y="3605181"/>
                </a:cubicBezTo>
                <a:cubicBezTo>
                  <a:pt x="860279" y="3601508"/>
                  <a:pt x="857831" y="3596611"/>
                  <a:pt x="856607" y="3591714"/>
                </a:cubicBezTo>
                <a:cubicBezTo>
                  <a:pt x="855382" y="3586817"/>
                  <a:pt x="850485" y="3559884"/>
                  <a:pt x="849261" y="3550090"/>
                </a:cubicBezTo>
                <a:cubicBezTo>
                  <a:pt x="846813" y="3541520"/>
                  <a:pt x="840692" y="3534175"/>
                  <a:pt x="835795" y="3519484"/>
                </a:cubicBezTo>
                <a:cubicBezTo>
                  <a:pt x="830898" y="3503569"/>
                  <a:pt x="830898" y="3481532"/>
                  <a:pt x="819879" y="3417872"/>
                </a:cubicBezTo>
                <a:cubicBezTo>
                  <a:pt x="808861" y="3354211"/>
                  <a:pt x="805189" y="3315035"/>
                  <a:pt x="805189" y="3315035"/>
                </a:cubicBezTo>
                <a:cubicBezTo>
                  <a:pt x="805189" y="3315035"/>
                  <a:pt x="806413" y="3311363"/>
                  <a:pt x="806413" y="3310139"/>
                </a:cubicBezTo>
                <a:cubicBezTo>
                  <a:pt x="806413" y="3308914"/>
                  <a:pt x="813758" y="3284429"/>
                  <a:pt x="816207" y="3270963"/>
                </a:cubicBezTo>
                <a:cubicBezTo>
                  <a:pt x="819879" y="3257496"/>
                  <a:pt x="840692" y="3180369"/>
                  <a:pt x="854158" y="3106915"/>
                </a:cubicBezTo>
                <a:cubicBezTo>
                  <a:pt x="867625" y="3033460"/>
                  <a:pt x="867625" y="3000406"/>
                  <a:pt x="870073" y="2994285"/>
                </a:cubicBezTo>
                <a:cubicBezTo>
                  <a:pt x="872522" y="2988163"/>
                  <a:pt x="872522" y="2975921"/>
                  <a:pt x="872522" y="2968575"/>
                </a:cubicBezTo>
                <a:cubicBezTo>
                  <a:pt x="872522" y="2961230"/>
                  <a:pt x="877419" y="2919606"/>
                  <a:pt x="877419" y="2912260"/>
                </a:cubicBezTo>
                <a:cubicBezTo>
                  <a:pt x="877419" y="2904915"/>
                  <a:pt x="881092" y="2869412"/>
                  <a:pt x="882316" y="2866963"/>
                </a:cubicBezTo>
                <a:cubicBezTo>
                  <a:pt x="883540" y="2864515"/>
                  <a:pt x="887213" y="2857169"/>
                  <a:pt x="888437" y="2853497"/>
                </a:cubicBezTo>
                <a:cubicBezTo>
                  <a:pt x="889661" y="2849824"/>
                  <a:pt x="889661" y="2844927"/>
                  <a:pt x="890885" y="2841254"/>
                </a:cubicBezTo>
                <a:cubicBezTo>
                  <a:pt x="890885" y="2837582"/>
                  <a:pt x="893334" y="2835133"/>
                  <a:pt x="894558" y="2830236"/>
                </a:cubicBezTo>
                <a:cubicBezTo>
                  <a:pt x="895782" y="2825339"/>
                  <a:pt x="890885" y="2821666"/>
                  <a:pt x="888437" y="2814321"/>
                </a:cubicBezTo>
                <a:cubicBezTo>
                  <a:pt x="885988" y="2806976"/>
                  <a:pt x="889661" y="2793509"/>
                  <a:pt x="889661" y="2792285"/>
                </a:cubicBezTo>
                <a:cubicBezTo>
                  <a:pt x="889661" y="2791060"/>
                  <a:pt x="890885" y="2789836"/>
                  <a:pt x="892110" y="2788612"/>
                </a:cubicBezTo>
                <a:cubicBezTo>
                  <a:pt x="893334" y="2786164"/>
                  <a:pt x="900679" y="2776370"/>
                  <a:pt x="900679" y="2772697"/>
                </a:cubicBezTo>
                <a:cubicBezTo>
                  <a:pt x="900679" y="2767800"/>
                  <a:pt x="897007" y="2760454"/>
                  <a:pt x="897007" y="2759230"/>
                </a:cubicBezTo>
                <a:cubicBezTo>
                  <a:pt x="897007" y="2758006"/>
                  <a:pt x="898231" y="2742091"/>
                  <a:pt x="906801" y="2709036"/>
                </a:cubicBezTo>
                <a:cubicBezTo>
                  <a:pt x="915370" y="2677206"/>
                  <a:pt x="923940" y="2598855"/>
                  <a:pt x="950873" y="2509485"/>
                </a:cubicBezTo>
                <a:cubicBezTo>
                  <a:pt x="977807" y="2420115"/>
                  <a:pt x="999843" y="2341764"/>
                  <a:pt x="1001067" y="2335643"/>
                </a:cubicBezTo>
                <a:cubicBezTo>
                  <a:pt x="1002291" y="2330746"/>
                  <a:pt x="1009637" y="2312382"/>
                  <a:pt x="1010861" y="2309934"/>
                </a:cubicBezTo>
                <a:cubicBezTo>
                  <a:pt x="1012085" y="2307485"/>
                  <a:pt x="1014534" y="2294019"/>
                  <a:pt x="1014534" y="2290346"/>
                </a:cubicBezTo>
                <a:cubicBezTo>
                  <a:pt x="1014534" y="2289122"/>
                  <a:pt x="1029225" y="2242600"/>
                  <a:pt x="1040243" y="2203425"/>
                </a:cubicBezTo>
                <a:cubicBezTo>
                  <a:pt x="1047588" y="2178940"/>
                  <a:pt x="1052485" y="2155679"/>
                  <a:pt x="1052485" y="2152007"/>
                </a:cubicBezTo>
                <a:cubicBezTo>
                  <a:pt x="1054934" y="2144661"/>
                  <a:pt x="1056158" y="2138540"/>
                  <a:pt x="1056158" y="2138540"/>
                </a:cubicBezTo>
                <a:cubicBezTo>
                  <a:pt x="1056158" y="2138540"/>
                  <a:pt x="1061055" y="2143437"/>
                  <a:pt x="1062279" y="2161801"/>
                </a:cubicBezTo>
                <a:cubicBezTo>
                  <a:pt x="1064728" y="2180164"/>
                  <a:pt x="1062279" y="2193631"/>
                  <a:pt x="1064728" y="2238928"/>
                </a:cubicBezTo>
                <a:cubicBezTo>
                  <a:pt x="1067176" y="2285449"/>
                  <a:pt x="1081867" y="2284225"/>
                  <a:pt x="1081867" y="2284225"/>
                </a:cubicBezTo>
                <a:cubicBezTo>
                  <a:pt x="1081867" y="2284225"/>
                  <a:pt x="1078194" y="2291570"/>
                  <a:pt x="1076970" y="2295243"/>
                </a:cubicBezTo>
                <a:cubicBezTo>
                  <a:pt x="1075746" y="2300140"/>
                  <a:pt x="1074522" y="2301364"/>
                  <a:pt x="1074522" y="2301364"/>
                </a:cubicBezTo>
                <a:cubicBezTo>
                  <a:pt x="1074522" y="2301364"/>
                  <a:pt x="1069625" y="2306261"/>
                  <a:pt x="1068400" y="2307485"/>
                </a:cubicBezTo>
                <a:cubicBezTo>
                  <a:pt x="1067176" y="2308710"/>
                  <a:pt x="1063503" y="2313606"/>
                  <a:pt x="1065952" y="2327073"/>
                </a:cubicBezTo>
                <a:cubicBezTo>
                  <a:pt x="1068400" y="2340540"/>
                  <a:pt x="1073297" y="2338091"/>
                  <a:pt x="1076970" y="2336867"/>
                </a:cubicBezTo>
                <a:cubicBezTo>
                  <a:pt x="1080643" y="2336867"/>
                  <a:pt x="1090437" y="2331970"/>
                  <a:pt x="1092885" y="2331970"/>
                </a:cubicBezTo>
                <a:cubicBezTo>
                  <a:pt x="1095334" y="2330746"/>
                  <a:pt x="1099006" y="2329522"/>
                  <a:pt x="1101455" y="2328297"/>
                </a:cubicBezTo>
                <a:cubicBezTo>
                  <a:pt x="1105128" y="2325849"/>
                  <a:pt x="1121043" y="2320952"/>
                  <a:pt x="1127164" y="2317279"/>
                </a:cubicBezTo>
                <a:cubicBezTo>
                  <a:pt x="1136958" y="2312382"/>
                  <a:pt x="1155322" y="2298916"/>
                  <a:pt x="1160218" y="2295243"/>
                </a:cubicBezTo>
                <a:cubicBezTo>
                  <a:pt x="1165115" y="2291570"/>
                  <a:pt x="1174909" y="2290346"/>
                  <a:pt x="1178582" y="2285449"/>
                </a:cubicBezTo>
                <a:cubicBezTo>
                  <a:pt x="1182255" y="2280552"/>
                  <a:pt x="1183479" y="2268310"/>
                  <a:pt x="1183479" y="2267085"/>
                </a:cubicBezTo>
                <a:cubicBezTo>
                  <a:pt x="1183479" y="2265861"/>
                  <a:pt x="1189600" y="2257291"/>
                  <a:pt x="1190825" y="2253619"/>
                </a:cubicBezTo>
                <a:cubicBezTo>
                  <a:pt x="1192049" y="2249946"/>
                  <a:pt x="1193273" y="2236479"/>
                  <a:pt x="1195721" y="2234031"/>
                </a:cubicBezTo>
                <a:cubicBezTo>
                  <a:pt x="1196946" y="2231582"/>
                  <a:pt x="1201843" y="2227910"/>
                  <a:pt x="1204291" y="2220564"/>
                </a:cubicBezTo>
                <a:cubicBezTo>
                  <a:pt x="1206740" y="2213219"/>
                  <a:pt x="1205515" y="2205873"/>
                  <a:pt x="1205515" y="2196079"/>
                </a:cubicBezTo>
                <a:cubicBezTo>
                  <a:pt x="1203067" y="2185061"/>
                  <a:pt x="1207964" y="2182613"/>
                  <a:pt x="1205515" y="2148334"/>
                </a:cubicBezTo>
                <a:close/>
                <a:moveTo>
                  <a:pt x="938631" y="493160"/>
                </a:moveTo>
                <a:cubicBezTo>
                  <a:pt x="939855" y="490712"/>
                  <a:pt x="939855" y="511524"/>
                  <a:pt x="938631" y="521318"/>
                </a:cubicBezTo>
                <a:cubicBezTo>
                  <a:pt x="937407" y="531112"/>
                  <a:pt x="930061" y="540906"/>
                  <a:pt x="930061" y="540906"/>
                </a:cubicBezTo>
                <a:cubicBezTo>
                  <a:pt x="930061" y="540906"/>
                  <a:pt x="928837" y="524990"/>
                  <a:pt x="928837" y="520093"/>
                </a:cubicBezTo>
                <a:cubicBezTo>
                  <a:pt x="930061" y="516421"/>
                  <a:pt x="936182" y="500506"/>
                  <a:pt x="938631" y="493160"/>
                </a:cubicBezTo>
                <a:close/>
                <a:moveTo>
                  <a:pt x="866401" y="629051"/>
                </a:moveTo>
                <a:cubicBezTo>
                  <a:pt x="867625" y="626602"/>
                  <a:pt x="897007" y="602118"/>
                  <a:pt x="900679" y="594772"/>
                </a:cubicBezTo>
                <a:cubicBezTo>
                  <a:pt x="900679" y="594772"/>
                  <a:pt x="897007" y="620481"/>
                  <a:pt x="892110" y="629051"/>
                </a:cubicBezTo>
                <a:cubicBezTo>
                  <a:pt x="887213" y="637621"/>
                  <a:pt x="863952" y="646190"/>
                  <a:pt x="863952" y="646190"/>
                </a:cubicBezTo>
                <a:cubicBezTo>
                  <a:pt x="863952" y="646190"/>
                  <a:pt x="865176" y="632724"/>
                  <a:pt x="866401" y="629051"/>
                </a:cubicBezTo>
                <a:close/>
                <a:moveTo>
                  <a:pt x="802740" y="581305"/>
                </a:moveTo>
                <a:lnTo>
                  <a:pt x="805189" y="591099"/>
                </a:lnTo>
                <a:cubicBezTo>
                  <a:pt x="805189" y="591099"/>
                  <a:pt x="803964" y="600893"/>
                  <a:pt x="801516" y="605790"/>
                </a:cubicBezTo>
                <a:cubicBezTo>
                  <a:pt x="799067" y="609463"/>
                  <a:pt x="794170" y="609463"/>
                  <a:pt x="794170" y="609463"/>
                </a:cubicBezTo>
                <a:lnTo>
                  <a:pt x="792946" y="604566"/>
                </a:lnTo>
                <a:cubicBezTo>
                  <a:pt x="794170" y="604566"/>
                  <a:pt x="802740" y="588651"/>
                  <a:pt x="802740" y="581305"/>
                </a:cubicBezTo>
                <a:close/>
                <a:moveTo>
                  <a:pt x="398741" y="510300"/>
                </a:moveTo>
                <a:cubicBezTo>
                  <a:pt x="398741" y="510300"/>
                  <a:pt x="390171" y="507851"/>
                  <a:pt x="385274" y="480918"/>
                </a:cubicBezTo>
                <a:cubicBezTo>
                  <a:pt x="380377" y="453984"/>
                  <a:pt x="404862" y="414809"/>
                  <a:pt x="404862" y="414809"/>
                </a:cubicBezTo>
                <a:cubicBezTo>
                  <a:pt x="404862" y="414809"/>
                  <a:pt x="398741" y="431948"/>
                  <a:pt x="402413" y="452760"/>
                </a:cubicBezTo>
                <a:cubicBezTo>
                  <a:pt x="406086" y="474797"/>
                  <a:pt x="409759" y="485815"/>
                  <a:pt x="409759" y="485815"/>
                </a:cubicBezTo>
                <a:lnTo>
                  <a:pt x="398741" y="510300"/>
                </a:lnTo>
                <a:close/>
                <a:moveTo>
                  <a:pt x="445262" y="474797"/>
                </a:moveTo>
                <a:cubicBezTo>
                  <a:pt x="444038" y="479693"/>
                  <a:pt x="437916" y="485815"/>
                  <a:pt x="437916" y="485815"/>
                </a:cubicBezTo>
                <a:cubicBezTo>
                  <a:pt x="437916" y="485815"/>
                  <a:pt x="435468" y="483366"/>
                  <a:pt x="434244" y="477245"/>
                </a:cubicBezTo>
                <a:cubicBezTo>
                  <a:pt x="434244" y="471124"/>
                  <a:pt x="435468" y="469900"/>
                  <a:pt x="435468" y="468675"/>
                </a:cubicBezTo>
                <a:cubicBezTo>
                  <a:pt x="436692" y="467451"/>
                  <a:pt x="446486" y="460106"/>
                  <a:pt x="446486" y="461330"/>
                </a:cubicBezTo>
                <a:cubicBezTo>
                  <a:pt x="445262" y="461330"/>
                  <a:pt x="445262" y="469900"/>
                  <a:pt x="445262" y="474797"/>
                </a:cubicBezTo>
                <a:close/>
                <a:moveTo>
                  <a:pt x="444038" y="450312"/>
                </a:moveTo>
                <a:cubicBezTo>
                  <a:pt x="444038" y="451536"/>
                  <a:pt x="434244" y="458881"/>
                  <a:pt x="434244" y="458881"/>
                </a:cubicBezTo>
                <a:cubicBezTo>
                  <a:pt x="434244" y="458881"/>
                  <a:pt x="437916" y="445415"/>
                  <a:pt x="437916" y="444190"/>
                </a:cubicBezTo>
                <a:cubicBezTo>
                  <a:pt x="437916" y="442966"/>
                  <a:pt x="445262" y="436845"/>
                  <a:pt x="445262" y="436845"/>
                </a:cubicBezTo>
                <a:cubicBezTo>
                  <a:pt x="445262" y="436845"/>
                  <a:pt x="444038" y="447863"/>
                  <a:pt x="444038" y="450312"/>
                </a:cubicBezTo>
                <a:close/>
                <a:moveTo>
                  <a:pt x="185723" y="2105486"/>
                </a:moveTo>
                <a:cubicBezTo>
                  <a:pt x="185723" y="2105486"/>
                  <a:pt x="186947" y="2110382"/>
                  <a:pt x="186947" y="2116504"/>
                </a:cubicBezTo>
                <a:cubicBezTo>
                  <a:pt x="186947" y="2122625"/>
                  <a:pt x="185723" y="2154455"/>
                  <a:pt x="188171" y="2175267"/>
                </a:cubicBezTo>
                <a:cubicBezTo>
                  <a:pt x="190620" y="2196079"/>
                  <a:pt x="194292" y="2208322"/>
                  <a:pt x="194292" y="2208322"/>
                </a:cubicBezTo>
                <a:cubicBezTo>
                  <a:pt x="194292" y="2208322"/>
                  <a:pt x="189395" y="2207098"/>
                  <a:pt x="184499" y="2207098"/>
                </a:cubicBezTo>
                <a:cubicBezTo>
                  <a:pt x="179602" y="2207098"/>
                  <a:pt x="173480" y="2208322"/>
                  <a:pt x="173480" y="2208322"/>
                </a:cubicBezTo>
                <a:cubicBezTo>
                  <a:pt x="173480" y="2208322"/>
                  <a:pt x="171032" y="2180164"/>
                  <a:pt x="169808" y="2175267"/>
                </a:cubicBezTo>
                <a:cubicBezTo>
                  <a:pt x="168583" y="2170370"/>
                  <a:pt x="172256" y="2170370"/>
                  <a:pt x="173480" y="2156904"/>
                </a:cubicBezTo>
                <a:cubicBezTo>
                  <a:pt x="175929" y="2142213"/>
                  <a:pt x="185723" y="2105486"/>
                  <a:pt x="185723" y="2105486"/>
                </a:cubicBezTo>
                <a:close/>
                <a:moveTo>
                  <a:pt x="239589" y="1490917"/>
                </a:moveTo>
                <a:cubicBezTo>
                  <a:pt x="238365" y="1494589"/>
                  <a:pt x="238365" y="1553353"/>
                  <a:pt x="235917" y="1560698"/>
                </a:cubicBezTo>
                <a:cubicBezTo>
                  <a:pt x="233468" y="1569268"/>
                  <a:pt x="226123" y="1588856"/>
                  <a:pt x="226123" y="1588856"/>
                </a:cubicBezTo>
                <a:cubicBezTo>
                  <a:pt x="226123" y="1588856"/>
                  <a:pt x="220001" y="1566819"/>
                  <a:pt x="220001" y="1560698"/>
                </a:cubicBezTo>
                <a:cubicBezTo>
                  <a:pt x="220001" y="1554577"/>
                  <a:pt x="218777" y="1533765"/>
                  <a:pt x="220001" y="1527644"/>
                </a:cubicBezTo>
                <a:cubicBezTo>
                  <a:pt x="222450" y="1520298"/>
                  <a:pt x="240814" y="1487244"/>
                  <a:pt x="239589" y="1490917"/>
                </a:cubicBezTo>
                <a:close/>
                <a:moveTo>
                  <a:pt x="1039019" y="1867983"/>
                </a:moveTo>
                <a:cubicBezTo>
                  <a:pt x="1039019" y="1867983"/>
                  <a:pt x="1035346" y="1864310"/>
                  <a:pt x="1028000" y="1841049"/>
                </a:cubicBezTo>
                <a:cubicBezTo>
                  <a:pt x="1020655" y="1817789"/>
                  <a:pt x="1020655" y="1811668"/>
                  <a:pt x="1020655" y="1811668"/>
                </a:cubicBezTo>
                <a:cubicBezTo>
                  <a:pt x="1020655" y="1811668"/>
                  <a:pt x="1030449" y="1800650"/>
                  <a:pt x="1030449" y="1801874"/>
                </a:cubicBezTo>
                <a:cubicBezTo>
                  <a:pt x="1030449" y="1803098"/>
                  <a:pt x="1037794" y="1841049"/>
                  <a:pt x="1040243" y="1845946"/>
                </a:cubicBezTo>
                <a:cubicBezTo>
                  <a:pt x="1041467" y="1850843"/>
                  <a:pt x="1041467" y="1865534"/>
                  <a:pt x="1042691" y="1867983"/>
                </a:cubicBezTo>
                <a:cubicBezTo>
                  <a:pt x="1042691" y="1870431"/>
                  <a:pt x="1043916" y="1872880"/>
                  <a:pt x="1043916" y="1872880"/>
                </a:cubicBezTo>
                <a:lnTo>
                  <a:pt x="1039019" y="1867983"/>
                </a:lnTo>
                <a:close/>
                <a:moveTo>
                  <a:pt x="1083091" y="2011219"/>
                </a:moveTo>
                <a:cubicBezTo>
                  <a:pt x="1075746" y="2035704"/>
                  <a:pt x="1065952" y="2046722"/>
                  <a:pt x="1065952" y="2046722"/>
                </a:cubicBezTo>
                <a:lnTo>
                  <a:pt x="1064728" y="2051619"/>
                </a:lnTo>
                <a:cubicBezTo>
                  <a:pt x="1064728" y="2051619"/>
                  <a:pt x="1065952" y="2034479"/>
                  <a:pt x="1065952" y="2016116"/>
                </a:cubicBezTo>
                <a:cubicBezTo>
                  <a:pt x="1065952" y="1997752"/>
                  <a:pt x="1063503" y="1973267"/>
                  <a:pt x="1063503" y="1973267"/>
                </a:cubicBezTo>
                <a:lnTo>
                  <a:pt x="1089212" y="1968371"/>
                </a:lnTo>
                <a:cubicBezTo>
                  <a:pt x="1090437" y="1967146"/>
                  <a:pt x="1090437" y="1986734"/>
                  <a:pt x="1083091" y="2011219"/>
                </a:cubicBezTo>
                <a:close/>
                <a:moveTo>
                  <a:pt x="1123491" y="2242600"/>
                </a:moveTo>
                <a:cubicBezTo>
                  <a:pt x="1123491" y="2251170"/>
                  <a:pt x="1119819" y="2269534"/>
                  <a:pt x="1118594" y="2271982"/>
                </a:cubicBezTo>
                <a:cubicBezTo>
                  <a:pt x="1117370" y="2273207"/>
                  <a:pt x="1097782" y="2276879"/>
                  <a:pt x="1095334" y="2276879"/>
                </a:cubicBezTo>
                <a:cubicBezTo>
                  <a:pt x="1095334" y="2276879"/>
                  <a:pt x="1100231" y="2263413"/>
                  <a:pt x="1100231" y="2252394"/>
                </a:cubicBezTo>
                <a:cubicBezTo>
                  <a:pt x="1101455" y="2241376"/>
                  <a:pt x="1101455" y="2216892"/>
                  <a:pt x="1100231" y="2198528"/>
                </a:cubicBezTo>
                <a:cubicBezTo>
                  <a:pt x="1099006" y="2180164"/>
                  <a:pt x="1101455" y="2166698"/>
                  <a:pt x="1101455" y="2166698"/>
                </a:cubicBezTo>
                <a:cubicBezTo>
                  <a:pt x="1102679" y="2166698"/>
                  <a:pt x="1112473" y="2170370"/>
                  <a:pt x="1112473" y="2171594"/>
                </a:cubicBezTo>
                <a:cubicBezTo>
                  <a:pt x="1112473" y="2172819"/>
                  <a:pt x="1122267" y="2183837"/>
                  <a:pt x="1122267" y="2183837"/>
                </a:cubicBezTo>
                <a:cubicBezTo>
                  <a:pt x="1122267" y="2183837"/>
                  <a:pt x="1118594" y="2191182"/>
                  <a:pt x="1119819" y="2196079"/>
                </a:cubicBezTo>
                <a:cubicBezTo>
                  <a:pt x="1121043" y="2200976"/>
                  <a:pt x="1121043" y="2204649"/>
                  <a:pt x="1122267" y="2210770"/>
                </a:cubicBezTo>
                <a:cubicBezTo>
                  <a:pt x="1122267" y="2215667"/>
                  <a:pt x="1127164" y="2223013"/>
                  <a:pt x="1127164" y="2223013"/>
                </a:cubicBezTo>
                <a:cubicBezTo>
                  <a:pt x="1127164" y="2223013"/>
                  <a:pt x="1123491" y="2234031"/>
                  <a:pt x="1123491" y="2242600"/>
                </a:cubicBezTo>
                <a:close/>
              </a:path>
            </a:pathLst>
          </a:custGeom>
          <a:solidFill>
            <a:schemeClr val="accent2"/>
          </a:solidFill>
          <a:ln w="12149" cap="flat">
            <a:noFill/>
            <a:prstDash val="solid"/>
            <a:miter/>
          </a:ln>
        </p:spPr>
        <p:txBody>
          <a:bodyPr/>
          <a:lstStyle/>
          <a:p>
            <a:endParaRPr lang="ja-JP" altLang="en-US"/>
          </a:p>
        </p:txBody>
      </p:sp>
      <p:sp>
        <p:nvSpPr>
          <p:cNvPr id="171" name="フリーフォーム: 図形 2">
            <a:extLst>
              <a:ext uri="{FF2B5EF4-FFF2-40B4-BE49-F238E27FC236}">
                <a16:creationId xmlns:a16="http://schemas.microsoft.com/office/drawing/2014/main" id="{1AD252A2-5150-4D3F-B3EF-2AFFDDDC9713}"/>
              </a:ext>
            </a:extLst>
          </p:cNvPr>
          <p:cNvSpPr/>
          <p:nvPr userDrawn="1"/>
        </p:nvSpPr>
        <p:spPr>
          <a:xfrm>
            <a:off x="3759487" y="2684109"/>
            <a:ext cx="306121" cy="925712"/>
          </a:xfrm>
          <a:custGeom>
            <a:avLst/>
            <a:gdLst/>
            <a:ahLst/>
            <a:cxnLst/>
            <a:rect l="0" t="0" r="0" b="0"/>
            <a:pathLst>
              <a:path w="1190625" h="3600450">
                <a:moveTo>
                  <a:pt x="1188244" y="1374934"/>
                </a:moveTo>
                <a:cubicBezTo>
                  <a:pt x="1187291" y="1369219"/>
                  <a:pt x="1176814" y="1357789"/>
                  <a:pt x="1176814" y="1357789"/>
                </a:cubicBezTo>
                <a:cubicBezTo>
                  <a:pt x="1176814" y="1357789"/>
                  <a:pt x="1182529" y="1338739"/>
                  <a:pt x="1181576" y="1332071"/>
                </a:cubicBezTo>
                <a:cubicBezTo>
                  <a:pt x="1180624" y="1325404"/>
                  <a:pt x="1174909" y="1312069"/>
                  <a:pt x="1174909" y="1312069"/>
                </a:cubicBezTo>
                <a:cubicBezTo>
                  <a:pt x="1174909" y="1312069"/>
                  <a:pt x="1178719" y="1299686"/>
                  <a:pt x="1178719" y="1294924"/>
                </a:cubicBezTo>
                <a:cubicBezTo>
                  <a:pt x="1178719" y="1290161"/>
                  <a:pt x="1179671" y="1275874"/>
                  <a:pt x="1179671" y="1269206"/>
                </a:cubicBezTo>
                <a:cubicBezTo>
                  <a:pt x="1178719" y="1262539"/>
                  <a:pt x="1175861" y="1257776"/>
                  <a:pt x="1174909" y="1255871"/>
                </a:cubicBezTo>
                <a:cubicBezTo>
                  <a:pt x="1173956" y="1253966"/>
                  <a:pt x="1175861" y="1206341"/>
                  <a:pt x="1175861" y="1192054"/>
                </a:cubicBezTo>
                <a:cubicBezTo>
                  <a:pt x="1174909" y="1178719"/>
                  <a:pt x="1167289" y="1060609"/>
                  <a:pt x="1165384" y="1025366"/>
                </a:cubicBezTo>
                <a:cubicBezTo>
                  <a:pt x="1163479" y="990124"/>
                  <a:pt x="1153954" y="898684"/>
                  <a:pt x="1150144" y="872014"/>
                </a:cubicBezTo>
                <a:cubicBezTo>
                  <a:pt x="1146334" y="845344"/>
                  <a:pt x="1132999" y="800576"/>
                  <a:pt x="1127284" y="783431"/>
                </a:cubicBezTo>
                <a:cubicBezTo>
                  <a:pt x="1122521" y="766286"/>
                  <a:pt x="1112996" y="753904"/>
                  <a:pt x="1101566" y="739616"/>
                </a:cubicBezTo>
                <a:cubicBezTo>
                  <a:pt x="1090136" y="725329"/>
                  <a:pt x="1044416" y="697706"/>
                  <a:pt x="1022509" y="681514"/>
                </a:cubicBezTo>
                <a:cubicBezTo>
                  <a:pt x="1000601" y="666274"/>
                  <a:pt x="915829" y="619601"/>
                  <a:pt x="906304" y="614839"/>
                </a:cubicBezTo>
                <a:cubicBezTo>
                  <a:pt x="897731" y="610076"/>
                  <a:pt x="878681" y="597694"/>
                  <a:pt x="878681" y="597694"/>
                </a:cubicBezTo>
                <a:cubicBezTo>
                  <a:pt x="878681" y="597694"/>
                  <a:pt x="869156" y="541496"/>
                  <a:pt x="866299" y="531019"/>
                </a:cubicBezTo>
                <a:cubicBezTo>
                  <a:pt x="863441" y="519589"/>
                  <a:pt x="857726" y="512921"/>
                  <a:pt x="857726" y="512921"/>
                </a:cubicBezTo>
                <a:lnTo>
                  <a:pt x="866299" y="468154"/>
                </a:lnTo>
                <a:cubicBezTo>
                  <a:pt x="866299" y="468154"/>
                  <a:pt x="877729" y="458629"/>
                  <a:pt x="883444" y="447199"/>
                </a:cubicBezTo>
                <a:cubicBezTo>
                  <a:pt x="889159" y="435769"/>
                  <a:pt x="894874" y="408146"/>
                  <a:pt x="894874" y="408146"/>
                </a:cubicBezTo>
                <a:lnTo>
                  <a:pt x="898684" y="405289"/>
                </a:lnTo>
                <a:cubicBezTo>
                  <a:pt x="898684" y="405289"/>
                  <a:pt x="902494" y="412909"/>
                  <a:pt x="909161" y="413861"/>
                </a:cubicBezTo>
                <a:cubicBezTo>
                  <a:pt x="915829" y="413861"/>
                  <a:pt x="920591" y="410051"/>
                  <a:pt x="921544" y="403384"/>
                </a:cubicBezTo>
                <a:cubicBezTo>
                  <a:pt x="922496" y="396716"/>
                  <a:pt x="919639" y="389096"/>
                  <a:pt x="919639" y="389096"/>
                </a:cubicBezTo>
                <a:cubicBezTo>
                  <a:pt x="919639" y="389096"/>
                  <a:pt x="924401" y="385286"/>
                  <a:pt x="930116" y="375761"/>
                </a:cubicBezTo>
                <a:cubicBezTo>
                  <a:pt x="935831" y="366236"/>
                  <a:pt x="948214" y="339566"/>
                  <a:pt x="950119" y="330041"/>
                </a:cubicBezTo>
                <a:cubicBezTo>
                  <a:pt x="952024" y="320516"/>
                  <a:pt x="952976" y="299561"/>
                  <a:pt x="948214" y="291941"/>
                </a:cubicBezTo>
                <a:cubicBezTo>
                  <a:pt x="943451" y="284321"/>
                  <a:pt x="931069" y="290036"/>
                  <a:pt x="931069" y="290036"/>
                </a:cubicBezTo>
                <a:cubicBezTo>
                  <a:pt x="931069" y="290036"/>
                  <a:pt x="933926" y="271939"/>
                  <a:pt x="934879" y="254794"/>
                </a:cubicBezTo>
                <a:cubicBezTo>
                  <a:pt x="935831" y="237649"/>
                  <a:pt x="936784" y="186214"/>
                  <a:pt x="936784" y="184309"/>
                </a:cubicBezTo>
                <a:cubicBezTo>
                  <a:pt x="936784" y="182404"/>
                  <a:pt x="942499" y="180499"/>
                  <a:pt x="942499" y="177641"/>
                </a:cubicBezTo>
                <a:cubicBezTo>
                  <a:pt x="942499" y="174784"/>
                  <a:pt x="932974" y="156686"/>
                  <a:pt x="932974" y="156686"/>
                </a:cubicBezTo>
                <a:cubicBezTo>
                  <a:pt x="932974" y="156686"/>
                  <a:pt x="936784" y="150019"/>
                  <a:pt x="939641" y="150019"/>
                </a:cubicBezTo>
                <a:cubicBezTo>
                  <a:pt x="943451" y="149066"/>
                  <a:pt x="948214" y="151924"/>
                  <a:pt x="948214" y="151924"/>
                </a:cubicBezTo>
                <a:cubicBezTo>
                  <a:pt x="948214" y="151924"/>
                  <a:pt x="944404" y="147161"/>
                  <a:pt x="939641" y="145256"/>
                </a:cubicBezTo>
                <a:cubicBezTo>
                  <a:pt x="934879" y="143351"/>
                  <a:pt x="930116" y="147161"/>
                  <a:pt x="930116" y="147161"/>
                </a:cubicBezTo>
                <a:cubicBezTo>
                  <a:pt x="930116" y="147161"/>
                  <a:pt x="926306" y="111919"/>
                  <a:pt x="922496" y="99536"/>
                </a:cubicBezTo>
                <a:cubicBezTo>
                  <a:pt x="918686" y="87154"/>
                  <a:pt x="902494" y="72866"/>
                  <a:pt x="898684" y="65246"/>
                </a:cubicBezTo>
                <a:cubicBezTo>
                  <a:pt x="894874" y="57626"/>
                  <a:pt x="897731" y="51911"/>
                  <a:pt x="897731" y="51911"/>
                </a:cubicBezTo>
                <a:cubicBezTo>
                  <a:pt x="897731" y="51911"/>
                  <a:pt x="893921" y="56674"/>
                  <a:pt x="893921" y="60484"/>
                </a:cubicBezTo>
                <a:cubicBezTo>
                  <a:pt x="894874" y="64294"/>
                  <a:pt x="895826" y="70961"/>
                  <a:pt x="895826" y="70961"/>
                </a:cubicBezTo>
                <a:cubicBezTo>
                  <a:pt x="895826" y="70961"/>
                  <a:pt x="873919" y="49054"/>
                  <a:pt x="868204" y="40481"/>
                </a:cubicBezTo>
                <a:cubicBezTo>
                  <a:pt x="861536" y="32861"/>
                  <a:pt x="860584" y="25241"/>
                  <a:pt x="860584" y="25241"/>
                </a:cubicBezTo>
                <a:cubicBezTo>
                  <a:pt x="860584" y="25241"/>
                  <a:pt x="859631" y="30004"/>
                  <a:pt x="861536" y="35719"/>
                </a:cubicBezTo>
                <a:cubicBezTo>
                  <a:pt x="862489" y="41434"/>
                  <a:pt x="870109" y="49054"/>
                  <a:pt x="870109" y="49054"/>
                </a:cubicBezTo>
                <a:cubicBezTo>
                  <a:pt x="870109" y="49054"/>
                  <a:pt x="858679" y="39529"/>
                  <a:pt x="853916" y="32861"/>
                </a:cubicBezTo>
                <a:cubicBezTo>
                  <a:pt x="849154" y="26194"/>
                  <a:pt x="846296" y="23336"/>
                  <a:pt x="846296" y="23336"/>
                </a:cubicBezTo>
                <a:cubicBezTo>
                  <a:pt x="846296" y="23336"/>
                  <a:pt x="851059" y="30956"/>
                  <a:pt x="852011" y="36671"/>
                </a:cubicBezTo>
                <a:cubicBezTo>
                  <a:pt x="852964" y="42386"/>
                  <a:pt x="850106" y="49054"/>
                  <a:pt x="850106" y="49054"/>
                </a:cubicBezTo>
                <a:cubicBezTo>
                  <a:pt x="850106" y="49054"/>
                  <a:pt x="818674" y="29051"/>
                  <a:pt x="812959" y="24289"/>
                </a:cubicBezTo>
                <a:cubicBezTo>
                  <a:pt x="808196" y="19526"/>
                  <a:pt x="800576" y="18574"/>
                  <a:pt x="800576" y="18574"/>
                </a:cubicBezTo>
                <a:cubicBezTo>
                  <a:pt x="800576" y="18574"/>
                  <a:pt x="807244" y="24289"/>
                  <a:pt x="808196" y="27146"/>
                </a:cubicBezTo>
                <a:cubicBezTo>
                  <a:pt x="810101" y="30004"/>
                  <a:pt x="812959" y="34766"/>
                  <a:pt x="812959" y="34766"/>
                </a:cubicBezTo>
                <a:cubicBezTo>
                  <a:pt x="812959" y="34766"/>
                  <a:pt x="801529" y="31909"/>
                  <a:pt x="798671" y="28099"/>
                </a:cubicBezTo>
                <a:cubicBezTo>
                  <a:pt x="795814" y="24289"/>
                  <a:pt x="798671" y="16669"/>
                  <a:pt x="798671" y="16669"/>
                </a:cubicBezTo>
                <a:cubicBezTo>
                  <a:pt x="798671" y="16669"/>
                  <a:pt x="795814" y="20479"/>
                  <a:pt x="795814" y="28099"/>
                </a:cubicBezTo>
                <a:cubicBezTo>
                  <a:pt x="795814" y="35719"/>
                  <a:pt x="797719" y="43339"/>
                  <a:pt x="797719" y="43339"/>
                </a:cubicBezTo>
                <a:cubicBezTo>
                  <a:pt x="797719" y="43339"/>
                  <a:pt x="783431" y="31909"/>
                  <a:pt x="775811" y="26194"/>
                </a:cubicBezTo>
                <a:cubicBezTo>
                  <a:pt x="768191" y="20479"/>
                  <a:pt x="763429" y="18574"/>
                  <a:pt x="763429" y="18574"/>
                </a:cubicBezTo>
                <a:cubicBezTo>
                  <a:pt x="763429" y="18574"/>
                  <a:pt x="769144" y="22384"/>
                  <a:pt x="772001" y="26194"/>
                </a:cubicBezTo>
                <a:cubicBezTo>
                  <a:pt x="774859" y="30004"/>
                  <a:pt x="777716" y="32861"/>
                  <a:pt x="777716" y="32861"/>
                </a:cubicBezTo>
                <a:cubicBezTo>
                  <a:pt x="777716" y="32861"/>
                  <a:pt x="758666" y="23336"/>
                  <a:pt x="754856" y="19526"/>
                </a:cubicBezTo>
                <a:cubicBezTo>
                  <a:pt x="751046" y="15716"/>
                  <a:pt x="750094" y="7144"/>
                  <a:pt x="750094" y="7144"/>
                </a:cubicBezTo>
                <a:cubicBezTo>
                  <a:pt x="750094" y="7144"/>
                  <a:pt x="750094" y="11906"/>
                  <a:pt x="751999" y="16669"/>
                </a:cubicBezTo>
                <a:cubicBezTo>
                  <a:pt x="753904" y="21431"/>
                  <a:pt x="755809" y="25241"/>
                  <a:pt x="755809" y="25241"/>
                </a:cubicBezTo>
                <a:cubicBezTo>
                  <a:pt x="755809" y="25241"/>
                  <a:pt x="748189" y="24289"/>
                  <a:pt x="746284" y="20479"/>
                </a:cubicBezTo>
                <a:cubicBezTo>
                  <a:pt x="744379" y="16669"/>
                  <a:pt x="746284" y="7144"/>
                  <a:pt x="746284" y="7144"/>
                </a:cubicBezTo>
                <a:cubicBezTo>
                  <a:pt x="746284" y="7144"/>
                  <a:pt x="743426" y="13811"/>
                  <a:pt x="743426" y="20479"/>
                </a:cubicBezTo>
                <a:cubicBezTo>
                  <a:pt x="743426" y="27146"/>
                  <a:pt x="746284" y="30004"/>
                  <a:pt x="746284" y="30004"/>
                </a:cubicBezTo>
                <a:cubicBezTo>
                  <a:pt x="746284" y="30004"/>
                  <a:pt x="741521" y="28099"/>
                  <a:pt x="738664" y="21431"/>
                </a:cubicBezTo>
                <a:cubicBezTo>
                  <a:pt x="735806" y="14764"/>
                  <a:pt x="740569" y="8096"/>
                  <a:pt x="740569" y="8096"/>
                </a:cubicBezTo>
                <a:cubicBezTo>
                  <a:pt x="740569" y="8096"/>
                  <a:pt x="734854" y="14764"/>
                  <a:pt x="734854" y="23336"/>
                </a:cubicBezTo>
                <a:cubicBezTo>
                  <a:pt x="734854" y="31909"/>
                  <a:pt x="738664" y="36671"/>
                  <a:pt x="738664" y="36671"/>
                </a:cubicBezTo>
                <a:cubicBezTo>
                  <a:pt x="738664" y="36671"/>
                  <a:pt x="729139" y="34766"/>
                  <a:pt x="724376" y="32861"/>
                </a:cubicBezTo>
                <a:cubicBezTo>
                  <a:pt x="719614" y="31909"/>
                  <a:pt x="711041" y="29051"/>
                  <a:pt x="711041" y="29051"/>
                </a:cubicBezTo>
                <a:lnTo>
                  <a:pt x="718661" y="35719"/>
                </a:lnTo>
                <a:cubicBezTo>
                  <a:pt x="718661" y="35719"/>
                  <a:pt x="710089" y="33814"/>
                  <a:pt x="705326" y="30956"/>
                </a:cubicBezTo>
                <a:cubicBezTo>
                  <a:pt x="700564" y="28099"/>
                  <a:pt x="692944" y="27146"/>
                  <a:pt x="692944" y="27146"/>
                </a:cubicBezTo>
                <a:cubicBezTo>
                  <a:pt x="692944" y="27146"/>
                  <a:pt x="699611" y="30004"/>
                  <a:pt x="703421" y="32861"/>
                </a:cubicBezTo>
                <a:cubicBezTo>
                  <a:pt x="707231" y="35719"/>
                  <a:pt x="709136" y="38576"/>
                  <a:pt x="709136" y="38576"/>
                </a:cubicBezTo>
                <a:cubicBezTo>
                  <a:pt x="709136" y="38576"/>
                  <a:pt x="695801" y="37624"/>
                  <a:pt x="691991" y="32861"/>
                </a:cubicBezTo>
                <a:cubicBezTo>
                  <a:pt x="688181" y="28099"/>
                  <a:pt x="687229" y="20479"/>
                  <a:pt x="687229" y="20479"/>
                </a:cubicBezTo>
                <a:cubicBezTo>
                  <a:pt x="687229" y="20479"/>
                  <a:pt x="687229" y="27146"/>
                  <a:pt x="689134" y="31909"/>
                </a:cubicBezTo>
                <a:cubicBezTo>
                  <a:pt x="690086" y="35719"/>
                  <a:pt x="693896" y="42386"/>
                  <a:pt x="693896" y="42386"/>
                </a:cubicBezTo>
                <a:cubicBezTo>
                  <a:pt x="693896" y="42386"/>
                  <a:pt x="686276" y="38576"/>
                  <a:pt x="682466" y="36671"/>
                </a:cubicBezTo>
                <a:cubicBezTo>
                  <a:pt x="679609" y="34766"/>
                  <a:pt x="674846" y="34766"/>
                  <a:pt x="674846" y="34766"/>
                </a:cubicBezTo>
                <a:cubicBezTo>
                  <a:pt x="674846" y="34766"/>
                  <a:pt x="677704" y="35719"/>
                  <a:pt x="681514" y="39529"/>
                </a:cubicBezTo>
                <a:cubicBezTo>
                  <a:pt x="685324" y="42386"/>
                  <a:pt x="686276" y="46196"/>
                  <a:pt x="686276" y="46196"/>
                </a:cubicBezTo>
                <a:cubicBezTo>
                  <a:pt x="686276" y="46196"/>
                  <a:pt x="678656" y="46196"/>
                  <a:pt x="675799" y="42386"/>
                </a:cubicBezTo>
                <a:cubicBezTo>
                  <a:pt x="672941" y="38576"/>
                  <a:pt x="671989" y="34766"/>
                  <a:pt x="671989" y="34766"/>
                </a:cubicBezTo>
                <a:cubicBezTo>
                  <a:pt x="671989" y="34766"/>
                  <a:pt x="671036" y="40481"/>
                  <a:pt x="675799" y="47149"/>
                </a:cubicBezTo>
                <a:cubicBezTo>
                  <a:pt x="680561" y="53816"/>
                  <a:pt x="684371" y="56674"/>
                  <a:pt x="685324" y="57626"/>
                </a:cubicBezTo>
                <a:cubicBezTo>
                  <a:pt x="686276" y="58579"/>
                  <a:pt x="676751" y="53816"/>
                  <a:pt x="670084" y="48101"/>
                </a:cubicBezTo>
                <a:cubicBezTo>
                  <a:pt x="663416" y="42386"/>
                  <a:pt x="656749" y="40481"/>
                  <a:pt x="656749" y="40481"/>
                </a:cubicBezTo>
                <a:cubicBezTo>
                  <a:pt x="656749" y="40481"/>
                  <a:pt x="663416" y="44291"/>
                  <a:pt x="668179" y="50006"/>
                </a:cubicBezTo>
                <a:cubicBezTo>
                  <a:pt x="672941" y="56674"/>
                  <a:pt x="677704" y="61436"/>
                  <a:pt x="677704" y="61436"/>
                </a:cubicBezTo>
                <a:cubicBezTo>
                  <a:pt x="677704" y="61436"/>
                  <a:pt x="666274" y="61436"/>
                  <a:pt x="660559" y="55721"/>
                </a:cubicBezTo>
                <a:cubicBezTo>
                  <a:pt x="653891" y="50959"/>
                  <a:pt x="650081" y="43339"/>
                  <a:pt x="650081" y="43339"/>
                </a:cubicBezTo>
                <a:cubicBezTo>
                  <a:pt x="650081" y="43339"/>
                  <a:pt x="651986" y="50959"/>
                  <a:pt x="656749" y="56674"/>
                </a:cubicBezTo>
                <a:cubicBezTo>
                  <a:pt x="661511" y="62389"/>
                  <a:pt x="666274" y="67151"/>
                  <a:pt x="666274" y="67151"/>
                </a:cubicBezTo>
                <a:cubicBezTo>
                  <a:pt x="666274" y="67151"/>
                  <a:pt x="659606" y="62389"/>
                  <a:pt x="648176" y="55721"/>
                </a:cubicBezTo>
                <a:cubicBezTo>
                  <a:pt x="637699" y="49054"/>
                  <a:pt x="629126" y="52864"/>
                  <a:pt x="629126" y="52864"/>
                </a:cubicBezTo>
                <a:cubicBezTo>
                  <a:pt x="629126" y="52864"/>
                  <a:pt x="637699" y="50959"/>
                  <a:pt x="646271" y="57626"/>
                </a:cubicBezTo>
                <a:cubicBezTo>
                  <a:pt x="655796" y="64294"/>
                  <a:pt x="659606" y="75724"/>
                  <a:pt x="659606" y="75724"/>
                </a:cubicBezTo>
                <a:cubicBezTo>
                  <a:pt x="659606" y="75724"/>
                  <a:pt x="648176" y="73819"/>
                  <a:pt x="640556" y="69056"/>
                </a:cubicBezTo>
                <a:cubicBezTo>
                  <a:pt x="631984" y="64294"/>
                  <a:pt x="630079" y="59531"/>
                  <a:pt x="630079" y="59531"/>
                </a:cubicBezTo>
                <a:cubicBezTo>
                  <a:pt x="630079" y="59531"/>
                  <a:pt x="631984" y="66199"/>
                  <a:pt x="637699" y="70961"/>
                </a:cubicBezTo>
                <a:cubicBezTo>
                  <a:pt x="643414" y="75724"/>
                  <a:pt x="650081" y="78581"/>
                  <a:pt x="650081" y="78581"/>
                </a:cubicBezTo>
                <a:cubicBezTo>
                  <a:pt x="650081" y="78581"/>
                  <a:pt x="640556" y="76676"/>
                  <a:pt x="634841" y="72866"/>
                </a:cubicBezTo>
                <a:cubicBezTo>
                  <a:pt x="629126" y="69056"/>
                  <a:pt x="620554" y="70961"/>
                  <a:pt x="620554" y="70961"/>
                </a:cubicBezTo>
                <a:cubicBezTo>
                  <a:pt x="620554" y="70961"/>
                  <a:pt x="627221" y="70961"/>
                  <a:pt x="631984" y="74771"/>
                </a:cubicBezTo>
                <a:cubicBezTo>
                  <a:pt x="636746" y="78581"/>
                  <a:pt x="641509" y="82391"/>
                  <a:pt x="641509" y="82391"/>
                </a:cubicBezTo>
                <a:cubicBezTo>
                  <a:pt x="641509" y="82391"/>
                  <a:pt x="632936" y="83344"/>
                  <a:pt x="625316" y="78581"/>
                </a:cubicBezTo>
                <a:cubicBezTo>
                  <a:pt x="617696" y="73819"/>
                  <a:pt x="617696" y="70961"/>
                  <a:pt x="617696" y="70961"/>
                </a:cubicBezTo>
                <a:cubicBezTo>
                  <a:pt x="617696" y="70961"/>
                  <a:pt x="617696" y="73819"/>
                  <a:pt x="621506" y="78581"/>
                </a:cubicBezTo>
                <a:cubicBezTo>
                  <a:pt x="625316" y="83344"/>
                  <a:pt x="631984" y="87154"/>
                  <a:pt x="631984" y="87154"/>
                </a:cubicBezTo>
                <a:cubicBezTo>
                  <a:pt x="631984" y="87154"/>
                  <a:pt x="625316" y="84296"/>
                  <a:pt x="621506" y="82391"/>
                </a:cubicBezTo>
                <a:cubicBezTo>
                  <a:pt x="617696" y="81439"/>
                  <a:pt x="610076" y="81439"/>
                  <a:pt x="610076" y="81439"/>
                </a:cubicBezTo>
                <a:cubicBezTo>
                  <a:pt x="610076" y="81439"/>
                  <a:pt x="616744" y="82391"/>
                  <a:pt x="624364" y="89059"/>
                </a:cubicBezTo>
                <a:cubicBezTo>
                  <a:pt x="631984" y="95726"/>
                  <a:pt x="635794" y="105251"/>
                  <a:pt x="635794" y="105251"/>
                </a:cubicBezTo>
                <a:cubicBezTo>
                  <a:pt x="635794" y="105251"/>
                  <a:pt x="628174" y="106204"/>
                  <a:pt x="624364" y="105251"/>
                </a:cubicBezTo>
                <a:cubicBezTo>
                  <a:pt x="620554" y="104299"/>
                  <a:pt x="614839" y="100489"/>
                  <a:pt x="614839" y="100489"/>
                </a:cubicBezTo>
                <a:lnTo>
                  <a:pt x="624364" y="110014"/>
                </a:lnTo>
                <a:cubicBezTo>
                  <a:pt x="624364" y="110014"/>
                  <a:pt x="619601" y="109061"/>
                  <a:pt x="614839" y="106204"/>
                </a:cubicBezTo>
                <a:cubicBezTo>
                  <a:pt x="610076" y="103346"/>
                  <a:pt x="606266" y="93821"/>
                  <a:pt x="606266" y="93821"/>
                </a:cubicBezTo>
                <a:cubicBezTo>
                  <a:pt x="606266" y="93821"/>
                  <a:pt x="608171" y="101441"/>
                  <a:pt x="611981" y="106204"/>
                </a:cubicBezTo>
                <a:cubicBezTo>
                  <a:pt x="614839" y="110966"/>
                  <a:pt x="626269" y="120491"/>
                  <a:pt x="626269" y="120491"/>
                </a:cubicBezTo>
                <a:cubicBezTo>
                  <a:pt x="626269" y="120491"/>
                  <a:pt x="618649" y="121444"/>
                  <a:pt x="613886" y="121444"/>
                </a:cubicBezTo>
                <a:cubicBezTo>
                  <a:pt x="609124" y="121444"/>
                  <a:pt x="600551" y="124301"/>
                  <a:pt x="600551" y="124301"/>
                </a:cubicBezTo>
                <a:cubicBezTo>
                  <a:pt x="600551" y="124301"/>
                  <a:pt x="611029" y="123349"/>
                  <a:pt x="618649" y="125254"/>
                </a:cubicBezTo>
                <a:cubicBezTo>
                  <a:pt x="626269" y="127159"/>
                  <a:pt x="633889" y="142399"/>
                  <a:pt x="633889" y="142399"/>
                </a:cubicBezTo>
                <a:cubicBezTo>
                  <a:pt x="633889" y="142399"/>
                  <a:pt x="629126" y="148114"/>
                  <a:pt x="623411" y="151924"/>
                </a:cubicBezTo>
                <a:cubicBezTo>
                  <a:pt x="617696" y="155734"/>
                  <a:pt x="614839" y="154781"/>
                  <a:pt x="614839" y="154781"/>
                </a:cubicBezTo>
                <a:cubicBezTo>
                  <a:pt x="614839" y="154781"/>
                  <a:pt x="617696" y="155734"/>
                  <a:pt x="621506" y="155734"/>
                </a:cubicBezTo>
                <a:cubicBezTo>
                  <a:pt x="624364" y="154781"/>
                  <a:pt x="625316" y="153829"/>
                  <a:pt x="625316" y="153829"/>
                </a:cubicBezTo>
                <a:cubicBezTo>
                  <a:pt x="625316" y="153829"/>
                  <a:pt x="622459" y="162401"/>
                  <a:pt x="619601" y="171926"/>
                </a:cubicBezTo>
                <a:cubicBezTo>
                  <a:pt x="616744" y="181451"/>
                  <a:pt x="615791" y="190976"/>
                  <a:pt x="615791" y="190976"/>
                </a:cubicBezTo>
                <a:lnTo>
                  <a:pt x="620554" y="180499"/>
                </a:lnTo>
                <a:cubicBezTo>
                  <a:pt x="620554" y="180499"/>
                  <a:pt x="615791" y="209074"/>
                  <a:pt x="614839" y="221456"/>
                </a:cubicBezTo>
                <a:cubicBezTo>
                  <a:pt x="612934" y="233839"/>
                  <a:pt x="613886" y="263366"/>
                  <a:pt x="613886" y="263366"/>
                </a:cubicBezTo>
                <a:cubicBezTo>
                  <a:pt x="613886" y="263366"/>
                  <a:pt x="607219" y="262414"/>
                  <a:pt x="602456" y="263366"/>
                </a:cubicBezTo>
                <a:cubicBezTo>
                  <a:pt x="597694" y="265271"/>
                  <a:pt x="595789" y="271939"/>
                  <a:pt x="594836" y="287179"/>
                </a:cubicBezTo>
                <a:cubicBezTo>
                  <a:pt x="593884" y="302419"/>
                  <a:pt x="593884" y="315754"/>
                  <a:pt x="596741" y="331946"/>
                </a:cubicBezTo>
                <a:cubicBezTo>
                  <a:pt x="598646" y="348139"/>
                  <a:pt x="606266" y="372904"/>
                  <a:pt x="615791" y="374809"/>
                </a:cubicBezTo>
                <a:cubicBezTo>
                  <a:pt x="624364" y="376714"/>
                  <a:pt x="629126" y="367189"/>
                  <a:pt x="629126" y="367189"/>
                </a:cubicBezTo>
                <a:cubicBezTo>
                  <a:pt x="629126" y="367189"/>
                  <a:pt x="631031" y="391001"/>
                  <a:pt x="631031" y="397669"/>
                </a:cubicBezTo>
                <a:cubicBezTo>
                  <a:pt x="631031" y="405289"/>
                  <a:pt x="633889" y="423386"/>
                  <a:pt x="633889" y="424339"/>
                </a:cubicBezTo>
                <a:cubicBezTo>
                  <a:pt x="633889" y="425291"/>
                  <a:pt x="634841" y="467201"/>
                  <a:pt x="634841" y="467201"/>
                </a:cubicBezTo>
                <a:cubicBezTo>
                  <a:pt x="634841" y="467201"/>
                  <a:pt x="629126" y="467201"/>
                  <a:pt x="621506" y="476726"/>
                </a:cubicBezTo>
                <a:cubicBezTo>
                  <a:pt x="613886" y="486251"/>
                  <a:pt x="610076" y="495776"/>
                  <a:pt x="603409" y="509111"/>
                </a:cubicBezTo>
                <a:cubicBezTo>
                  <a:pt x="597694" y="521494"/>
                  <a:pt x="582454" y="539591"/>
                  <a:pt x="581501" y="541496"/>
                </a:cubicBezTo>
                <a:cubicBezTo>
                  <a:pt x="580549" y="542449"/>
                  <a:pt x="530066" y="558641"/>
                  <a:pt x="518636" y="563404"/>
                </a:cubicBezTo>
                <a:cubicBezTo>
                  <a:pt x="506254" y="568166"/>
                  <a:pt x="484346" y="568166"/>
                  <a:pt x="473869" y="570071"/>
                </a:cubicBezTo>
                <a:cubicBezTo>
                  <a:pt x="463391" y="571976"/>
                  <a:pt x="451961" y="577691"/>
                  <a:pt x="430054" y="584359"/>
                </a:cubicBezTo>
                <a:cubicBezTo>
                  <a:pt x="407194" y="591026"/>
                  <a:pt x="325279" y="613886"/>
                  <a:pt x="310991" y="624364"/>
                </a:cubicBezTo>
                <a:cubicBezTo>
                  <a:pt x="295751" y="634841"/>
                  <a:pt x="292894" y="641509"/>
                  <a:pt x="274796" y="673894"/>
                </a:cubicBezTo>
                <a:cubicBezTo>
                  <a:pt x="256699" y="706279"/>
                  <a:pt x="241459" y="744379"/>
                  <a:pt x="233839" y="773906"/>
                </a:cubicBezTo>
                <a:cubicBezTo>
                  <a:pt x="226219" y="803434"/>
                  <a:pt x="204311" y="891064"/>
                  <a:pt x="199549" y="911066"/>
                </a:cubicBezTo>
                <a:cubicBezTo>
                  <a:pt x="194786" y="931069"/>
                  <a:pt x="176689" y="1012984"/>
                  <a:pt x="169069" y="1041559"/>
                </a:cubicBezTo>
                <a:cubicBezTo>
                  <a:pt x="161449" y="1070134"/>
                  <a:pt x="150971" y="1152049"/>
                  <a:pt x="146209" y="1176814"/>
                </a:cubicBezTo>
                <a:cubicBezTo>
                  <a:pt x="140494" y="1201579"/>
                  <a:pt x="134779" y="1286351"/>
                  <a:pt x="136684" y="1301591"/>
                </a:cubicBezTo>
                <a:cubicBezTo>
                  <a:pt x="138589" y="1316831"/>
                  <a:pt x="140494" y="1407319"/>
                  <a:pt x="140494" y="1423511"/>
                </a:cubicBezTo>
                <a:cubicBezTo>
                  <a:pt x="140494" y="1438751"/>
                  <a:pt x="148114" y="1475899"/>
                  <a:pt x="150019" y="1491139"/>
                </a:cubicBezTo>
                <a:cubicBezTo>
                  <a:pt x="151924" y="1506379"/>
                  <a:pt x="158591" y="1514951"/>
                  <a:pt x="159544" y="1522571"/>
                </a:cubicBezTo>
                <a:cubicBezTo>
                  <a:pt x="161449" y="1530191"/>
                  <a:pt x="158591" y="1537811"/>
                  <a:pt x="159544" y="1548289"/>
                </a:cubicBezTo>
                <a:cubicBezTo>
                  <a:pt x="159544" y="1558766"/>
                  <a:pt x="162401" y="1570196"/>
                  <a:pt x="165259" y="1584484"/>
                </a:cubicBezTo>
                <a:cubicBezTo>
                  <a:pt x="168116" y="1598771"/>
                  <a:pt x="174784" y="1604486"/>
                  <a:pt x="175736" y="1610201"/>
                </a:cubicBezTo>
                <a:cubicBezTo>
                  <a:pt x="177641" y="1614964"/>
                  <a:pt x="176689" y="1620679"/>
                  <a:pt x="176689" y="1628299"/>
                </a:cubicBezTo>
                <a:cubicBezTo>
                  <a:pt x="176689" y="1635919"/>
                  <a:pt x="182404" y="1664494"/>
                  <a:pt x="183356" y="1676876"/>
                </a:cubicBezTo>
                <a:cubicBezTo>
                  <a:pt x="185261" y="1690211"/>
                  <a:pt x="194786" y="1711166"/>
                  <a:pt x="199549" y="1729264"/>
                </a:cubicBezTo>
                <a:cubicBezTo>
                  <a:pt x="204311" y="1747361"/>
                  <a:pt x="211931" y="1777841"/>
                  <a:pt x="215741" y="1794034"/>
                </a:cubicBezTo>
                <a:cubicBezTo>
                  <a:pt x="219551" y="1810226"/>
                  <a:pt x="229076" y="1829276"/>
                  <a:pt x="230981" y="1834991"/>
                </a:cubicBezTo>
                <a:cubicBezTo>
                  <a:pt x="232886" y="1840706"/>
                  <a:pt x="241459" y="1840706"/>
                  <a:pt x="241459" y="1840706"/>
                </a:cubicBezTo>
                <a:cubicBezTo>
                  <a:pt x="241459" y="1840706"/>
                  <a:pt x="239554" y="1896904"/>
                  <a:pt x="239554" y="1905476"/>
                </a:cubicBezTo>
                <a:cubicBezTo>
                  <a:pt x="238601" y="1914049"/>
                  <a:pt x="244316" y="1929289"/>
                  <a:pt x="248126" y="1942624"/>
                </a:cubicBezTo>
                <a:cubicBezTo>
                  <a:pt x="251936" y="1955959"/>
                  <a:pt x="256699" y="1978819"/>
                  <a:pt x="256699" y="1978819"/>
                </a:cubicBezTo>
                <a:cubicBezTo>
                  <a:pt x="256699" y="1978819"/>
                  <a:pt x="248126" y="2007394"/>
                  <a:pt x="247174" y="2015966"/>
                </a:cubicBezTo>
                <a:cubicBezTo>
                  <a:pt x="246221" y="2024539"/>
                  <a:pt x="249079" y="2027396"/>
                  <a:pt x="249079" y="2032159"/>
                </a:cubicBezTo>
                <a:cubicBezTo>
                  <a:pt x="249079" y="2036921"/>
                  <a:pt x="247174" y="2055971"/>
                  <a:pt x="247174" y="2071211"/>
                </a:cubicBezTo>
                <a:cubicBezTo>
                  <a:pt x="247174" y="2085499"/>
                  <a:pt x="245269" y="2179796"/>
                  <a:pt x="245269" y="2194084"/>
                </a:cubicBezTo>
                <a:cubicBezTo>
                  <a:pt x="245269" y="2208371"/>
                  <a:pt x="240506" y="2223611"/>
                  <a:pt x="240506" y="2241709"/>
                </a:cubicBezTo>
                <a:cubicBezTo>
                  <a:pt x="240506" y="2259806"/>
                  <a:pt x="259556" y="2308384"/>
                  <a:pt x="259556" y="2316004"/>
                </a:cubicBezTo>
                <a:cubicBezTo>
                  <a:pt x="259556" y="2323624"/>
                  <a:pt x="248126" y="2343626"/>
                  <a:pt x="243364" y="2355056"/>
                </a:cubicBezTo>
                <a:cubicBezTo>
                  <a:pt x="238601" y="2366486"/>
                  <a:pt x="256699" y="2373154"/>
                  <a:pt x="257651" y="2375059"/>
                </a:cubicBezTo>
                <a:cubicBezTo>
                  <a:pt x="258604" y="2376964"/>
                  <a:pt x="258604" y="2388394"/>
                  <a:pt x="257651" y="2393156"/>
                </a:cubicBezTo>
                <a:cubicBezTo>
                  <a:pt x="256699" y="2397919"/>
                  <a:pt x="245269" y="2406491"/>
                  <a:pt x="243364" y="2410301"/>
                </a:cubicBezTo>
                <a:cubicBezTo>
                  <a:pt x="242411" y="2414111"/>
                  <a:pt x="248126" y="2426494"/>
                  <a:pt x="248126" y="2430304"/>
                </a:cubicBezTo>
                <a:cubicBezTo>
                  <a:pt x="248126" y="2434114"/>
                  <a:pt x="235744" y="2440781"/>
                  <a:pt x="229076" y="2449354"/>
                </a:cubicBezTo>
                <a:cubicBezTo>
                  <a:pt x="222409" y="2457926"/>
                  <a:pt x="221456" y="2464594"/>
                  <a:pt x="220504" y="2475071"/>
                </a:cubicBezTo>
                <a:cubicBezTo>
                  <a:pt x="219551" y="2485549"/>
                  <a:pt x="229076" y="2491264"/>
                  <a:pt x="229076" y="2491264"/>
                </a:cubicBezTo>
                <a:cubicBezTo>
                  <a:pt x="229076" y="2491264"/>
                  <a:pt x="225266" y="2500789"/>
                  <a:pt x="223361" y="2510314"/>
                </a:cubicBezTo>
                <a:cubicBezTo>
                  <a:pt x="221456" y="2519839"/>
                  <a:pt x="224314" y="2533174"/>
                  <a:pt x="224314" y="2535079"/>
                </a:cubicBezTo>
                <a:cubicBezTo>
                  <a:pt x="224314" y="2536984"/>
                  <a:pt x="210979" y="2570321"/>
                  <a:pt x="208121" y="2580799"/>
                </a:cubicBezTo>
                <a:cubicBezTo>
                  <a:pt x="204311" y="2591276"/>
                  <a:pt x="207169" y="2599849"/>
                  <a:pt x="207169" y="2614136"/>
                </a:cubicBezTo>
                <a:cubicBezTo>
                  <a:pt x="207169" y="2628424"/>
                  <a:pt x="193834" y="2729389"/>
                  <a:pt x="190976" y="2754154"/>
                </a:cubicBezTo>
                <a:cubicBezTo>
                  <a:pt x="188119" y="2779871"/>
                  <a:pt x="181451" y="2842736"/>
                  <a:pt x="180499" y="2877026"/>
                </a:cubicBezTo>
                <a:cubicBezTo>
                  <a:pt x="179546" y="2911316"/>
                  <a:pt x="176689" y="2967514"/>
                  <a:pt x="175736" y="2981801"/>
                </a:cubicBezTo>
                <a:cubicBezTo>
                  <a:pt x="174784" y="2996089"/>
                  <a:pt x="180499" y="2999899"/>
                  <a:pt x="180499" y="3003709"/>
                </a:cubicBezTo>
                <a:cubicBezTo>
                  <a:pt x="180499" y="3007519"/>
                  <a:pt x="161449" y="3075146"/>
                  <a:pt x="160496" y="3084671"/>
                </a:cubicBezTo>
                <a:cubicBezTo>
                  <a:pt x="159544" y="3095149"/>
                  <a:pt x="165259" y="3097054"/>
                  <a:pt x="165259" y="3098006"/>
                </a:cubicBezTo>
                <a:cubicBezTo>
                  <a:pt x="166211" y="3099911"/>
                  <a:pt x="162401" y="3108484"/>
                  <a:pt x="163354" y="3118009"/>
                </a:cubicBezTo>
                <a:cubicBezTo>
                  <a:pt x="164306" y="3127534"/>
                  <a:pt x="170021" y="3133249"/>
                  <a:pt x="170974" y="3138011"/>
                </a:cubicBezTo>
                <a:cubicBezTo>
                  <a:pt x="171926" y="3142774"/>
                  <a:pt x="173831" y="3152299"/>
                  <a:pt x="174784" y="3158966"/>
                </a:cubicBezTo>
                <a:cubicBezTo>
                  <a:pt x="174784" y="3166586"/>
                  <a:pt x="188119" y="3166586"/>
                  <a:pt x="188119" y="3166586"/>
                </a:cubicBezTo>
                <a:cubicBezTo>
                  <a:pt x="188119" y="3166586"/>
                  <a:pt x="187166" y="3175159"/>
                  <a:pt x="187166" y="3183731"/>
                </a:cubicBezTo>
                <a:cubicBezTo>
                  <a:pt x="187166" y="3192304"/>
                  <a:pt x="189071" y="3201829"/>
                  <a:pt x="189071" y="3201829"/>
                </a:cubicBezTo>
                <a:cubicBezTo>
                  <a:pt x="189071" y="3201829"/>
                  <a:pt x="181451" y="3208496"/>
                  <a:pt x="179546" y="3211354"/>
                </a:cubicBezTo>
                <a:cubicBezTo>
                  <a:pt x="177641" y="3214211"/>
                  <a:pt x="175736" y="3219926"/>
                  <a:pt x="175736" y="3219926"/>
                </a:cubicBezTo>
                <a:cubicBezTo>
                  <a:pt x="175736" y="3219926"/>
                  <a:pt x="167164" y="3218021"/>
                  <a:pt x="162401" y="3221831"/>
                </a:cubicBezTo>
                <a:cubicBezTo>
                  <a:pt x="157639" y="3226594"/>
                  <a:pt x="157639" y="3252311"/>
                  <a:pt x="157639" y="3254216"/>
                </a:cubicBezTo>
                <a:cubicBezTo>
                  <a:pt x="157639" y="3256121"/>
                  <a:pt x="151924" y="3259931"/>
                  <a:pt x="150971" y="3264694"/>
                </a:cubicBezTo>
                <a:cubicBezTo>
                  <a:pt x="150019" y="3269456"/>
                  <a:pt x="153829" y="3272314"/>
                  <a:pt x="153829" y="3273266"/>
                </a:cubicBezTo>
                <a:cubicBezTo>
                  <a:pt x="153829" y="3274219"/>
                  <a:pt x="150019" y="3279934"/>
                  <a:pt x="149066" y="3283744"/>
                </a:cubicBezTo>
                <a:cubicBezTo>
                  <a:pt x="148114" y="3287554"/>
                  <a:pt x="150019" y="3294221"/>
                  <a:pt x="150019" y="3294221"/>
                </a:cubicBezTo>
                <a:cubicBezTo>
                  <a:pt x="150019" y="3294221"/>
                  <a:pt x="143351" y="3300889"/>
                  <a:pt x="142399" y="3303746"/>
                </a:cubicBezTo>
                <a:cubicBezTo>
                  <a:pt x="140494" y="3307556"/>
                  <a:pt x="141446" y="3313271"/>
                  <a:pt x="141446" y="3314224"/>
                </a:cubicBezTo>
                <a:cubicBezTo>
                  <a:pt x="141446" y="3315176"/>
                  <a:pt x="137636" y="3318986"/>
                  <a:pt x="135731" y="3322796"/>
                </a:cubicBezTo>
                <a:cubicBezTo>
                  <a:pt x="133826" y="3326606"/>
                  <a:pt x="130969" y="3332321"/>
                  <a:pt x="130969" y="3332321"/>
                </a:cubicBezTo>
                <a:cubicBezTo>
                  <a:pt x="130969" y="3332321"/>
                  <a:pt x="121444" y="3336131"/>
                  <a:pt x="118586" y="3338989"/>
                </a:cubicBezTo>
                <a:cubicBezTo>
                  <a:pt x="114776" y="3341846"/>
                  <a:pt x="114776" y="3346609"/>
                  <a:pt x="113824" y="3348514"/>
                </a:cubicBezTo>
                <a:cubicBezTo>
                  <a:pt x="112871" y="3351371"/>
                  <a:pt x="116681" y="3355181"/>
                  <a:pt x="116681" y="3355181"/>
                </a:cubicBezTo>
                <a:cubicBezTo>
                  <a:pt x="116681" y="3355181"/>
                  <a:pt x="110014" y="3360896"/>
                  <a:pt x="100489" y="3369469"/>
                </a:cubicBezTo>
                <a:cubicBezTo>
                  <a:pt x="90964" y="3378041"/>
                  <a:pt x="74771" y="3393281"/>
                  <a:pt x="56674" y="3417094"/>
                </a:cubicBezTo>
                <a:cubicBezTo>
                  <a:pt x="38576" y="3441859"/>
                  <a:pt x="30956" y="3466624"/>
                  <a:pt x="22384" y="3484721"/>
                </a:cubicBezTo>
                <a:cubicBezTo>
                  <a:pt x="12859" y="3502819"/>
                  <a:pt x="7144" y="3522821"/>
                  <a:pt x="7144" y="3538061"/>
                </a:cubicBezTo>
                <a:cubicBezTo>
                  <a:pt x="7144" y="3553301"/>
                  <a:pt x="10001" y="3568541"/>
                  <a:pt x="25241" y="3579019"/>
                </a:cubicBezTo>
                <a:cubicBezTo>
                  <a:pt x="40481" y="3588544"/>
                  <a:pt x="66199" y="3598069"/>
                  <a:pt x="100489" y="3601879"/>
                </a:cubicBezTo>
                <a:cubicBezTo>
                  <a:pt x="134779" y="3605689"/>
                  <a:pt x="160496" y="3597116"/>
                  <a:pt x="185261" y="3579019"/>
                </a:cubicBezTo>
                <a:cubicBezTo>
                  <a:pt x="210026" y="3560921"/>
                  <a:pt x="220504" y="3543776"/>
                  <a:pt x="232886" y="3519011"/>
                </a:cubicBezTo>
                <a:cubicBezTo>
                  <a:pt x="245269" y="3494246"/>
                  <a:pt x="248126" y="3464719"/>
                  <a:pt x="250031" y="3460909"/>
                </a:cubicBezTo>
                <a:cubicBezTo>
                  <a:pt x="251936" y="3457099"/>
                  <a:pt x="269081" y="3448526"/>
                  <a:pt x="292894" y="3436144"/>
                </a:cubicBezTo>
                <a:cubicBezTo>
                  <a:pt x="316706" y="3423761"/>
                  <a:pt x="350996" y="3399949"/>
                  <a:pt x="361474" y="3385661"/>
                </a:cubicBezTo>
                <a:cubicBezTo>
                  <a:pt x="371951" y="3371374"/>
                  <a:pt x="372904" y="3363754"/>
                  <a:pt x="371951" y="3340894"/>
                </a:cubicBezTo>
                <a:cubicBezTo>
                  <a:pt x="370999" y="3318034"/>
                  <a:pt x="365284" y="3303746"/>
                  <a:pt x="365284" y="3303746"/>
                </a:cubicBezTo>
                <a:cubicBezTo>
                  <a:pt x="365284" y="3303746"/>
                  <a:pt x="365284" y="3291364"/>
                  <a:pt x="364331" y="3285649"/>
                </a:cubicBezTo>
                <a:cubicBezTo>
                  <a:pt x="363379" y="3279934"/>
                  <a:pt x="361474" y="3270409"/>
                  <a:pt x="360521" y="3269456"/>
                </a:cubicBezTo>
                <a:cubicBezTo>
                  <a:pt x="359569" y="3268504"/>
                  <a:pt x="359569" y="3239929"/>
                  <a:pt x="359569" y="3234214"/>
                </a:cubicBezTo>
                <a:cubicBezTo>
                  <a:pt x="358616" y="3228499"/>
                  <a:pt x="350996" y="3215164"/>
                  <a:pt x="350996" y="3215164"/>
                </a:cubicBezTo>
                <a:cubicBezTo>
                  <a:pt x="350996" y="3215164"/>
                  <a:pt x="350044" y="3196114"/>
                  <a:pt x="349091" y="3191351"/>
                </a:cubicBezTo>
                <a:cubicBezTo>
                  <a:pt x="348139" y="3186589"/>
                  <a:pt x="344329" y="3170396"/>
                  <a:pt x="344329" y="3169444"/>
                </a:cubicBezTo>
                <a:cubicBezTo>
                  <a:pt x="344329" y="3168491"/>
                  <a:pt x="356711" y="3159919"/>
                  <a:pt x="361474" y="3150394"/>
                </a:cubicBezTo>
                <a:cubicBezTo>
                  <a:pt x="366236" y="3140869"/>
                  <a:pt x="366236" y="3125629"/>
                  <a:pt x="366236" y="3110389"/>
                </a:cubicBezTo>
                <a:cubicBezTo>
                  <a:pt x="367189" y="3095149"/>
                  <a:pt x="364331" y="3075146"/>
                  <a:pt x="364331" y="3073241"/>
                </a:cubicBezTo>
                <a:cubicBezTo>
                  <a:pt x="364331" y="3071336"/>
                  <a:pt x="369094" y="3065621"/>
                  <a:pt x="369094" y="3059906"/>
                </a:cubicBezTo>
                <a:cubicBezTo>
                  <a:pt x="369094" y="3054191"/>
                  <a:pt x="367189" y="3037999"/>
                  <a:pt x="365284" y="3023711"/>
                </a:cubicBezTo>
                <a:cubicBezTo>
                  <a:pt x="363379" y="3009424"/>
                  <a:pt x="356711" y="2957989"/>
                  <a:pt x="356711" y="2957989"/>
                </a:cubicBezTo>
                <a:cubicBezTo>
                  <a:pt x="356711" y="2957989"/>
                  <a:pt x="362426" y="2949416"/>
                  <a:pt x="365284" y="2944654"/>
                </a:cubicBezTo>
                <a:cubicBezTo>
                  <a:pt x="368141" y="2939891"/>
                  <a:pt x="371951" y="2934176"/>
                  <a:pt x="372904" y="2926556"/>
                </a:cubicBezTo>
                <a:cubicBezTo>
                  <a:pt x="373856" y="2918936"/>
                  <a:pt x="371951" y="2880836"/>
                  <a:pt x="372904" y="2870359"/>
                </a:cubicBezTo>
                <a:cubicBezTo>
                  <a:pt x="373856" y="2859881"/>
                  <a:pt x="379571" y="2814161"/>
                  <a:pt x="382429" y="2801779"/>
                </a:cubicBezTo>
                <a:cubicBezTo>
                  <a:pt x="386239" y="2788444"/>
                  <a:pt x="393859" y="2749391"/>
                  <a:pt x="394811" y="2744629"/>
                </a:cubicBezTo>
                <a:cubicBezTo>
                  <a:pt x="395764" y="2739866"/>
                  <a:pt x="398621" y="2728436"/>
                  <a:pt x="401479" y="2717959"/>
                </a:cubicBezTo>
                <a:cubicBezTo>
                  <a:pt x="404336" y="2707481"/>
                  <a:pt x="411004" y="2677954"/>
                  <a:pt x="412909" y="2668429"/>
                </a:cubicBezTo>
                <a:cubicBezTo>
                  <a:pt x="414814" y="2658904"/>
                  <a:pt x="419576" y="2611279"/>
                  <a:pt x="420529" y="2609374"/>
                </a:cubicBezTo>
                <a:cubicBezTo>
                  <a:pt x="421481" y="2608421"/>
                  <a:pt x="426244" y="2606516"/>
                  <a:pt x="428149" y="2603659"/>
                </a:cubicBezTo>
                <a:cubicBezTo>
                  <a:pt x="430054" y="2600801"/>
                  <a:pt x="433864" y="2595086"/>
                  <a:pt x="433864" y="2587466"/>
                </a:cubicBezTo>
                <a:cubicBezTo>
                  <a:pt x="433864" y="2578894"/>
                  <a:pt x="428149" y="2574131"/>
                  <a:pt x="428149" y="2570321"/>
                </a:cubicBezTo>
                <a:cubicBezTo>
                  <a:pt x="428149" y="2566511"/>
                  <a:pt x="432911" y="2558891"/>
                  <a:pt x="433864" y="2553176"/>
                </a:cubicBezTo>
                <a:cubicBezTo>
                  <a:pt x="434816" y="2547461"/>
                  <a:pt x="434816" y="2534126"/>
                  <a:pt x="434816" y="2534126"/>
                </a:cubicBezTo>
                <a:cubicBezTo>
                  <a:pt x="434816" y="2534126"/>
                  <a:pt x="445294" y="2533174"/>
                  <a:pt x="449104" y="2531269"/>
                </a:cubicBezTo>
                <a:cubicBezTo>
                  <a:pt x="452914" y="2529364"/>
                  <a:pt x="455771" y="2524601"/>
                  <a:pt x="456724" y="2519839"/>
                </a:cubicBezTo>
                <a:cubicBezTo>
                  <a:pt x="457676" y="2516029"/>
                  <a:pt x="455771" y="2505551"/>
                  <a:pt x="459581" y="2498884"/>
                </a:cubicBezTo>
                <a:cubicBezTo>
                  <a:pt x="463391" y="2491264"/>
                  <a:pt x="466249" y="2488406"/>
                  <a:pt x="471011" y="2480786"/>
                </a:cubicBezTo>
                <a:cubicBezTo>
                  <a:pt x="475774" y="2473166"/>
                  <a:pt x="472916" y="2469356"/>
                  <a:pt x="474821" y="2464594"/>
                </a:cubicBezTo>
                <a:cubicBezTo>
                  <a:pt x="476726" y="2459831"/>
                  <a:pt x="482441" y="2445544"/>
                  <a:pt x="483394" y="2438876"/>
                </a:cubicBezTo>
                <a:cubicBezTo>
                  <a:pt x="484346" y="2432209"/>
                  <a:pt x="482441" y="2433161"/>
                  <a:pt x="481489" y="2427446"/>
                </a:cubicBezTo>
                <a:cubicBezTo>
                  <a:pt x="480536" y="2421731"/>
                  <a:pt x="481489" y="2406491"/>
                  <a:pt x="483394" y="2401729"/>
                </a:cubicBezTo>
                <a:cubicBezTo>
                  <a:pt x="485299" y="2396966"/>
                  <a:pt x="493871" y="2391251"/>
                  <a:pt x="496729" y="2383631"/>
                </a:cubicBezTo>
                <a:cubicBezTo>
                  <a:pt x="500539" y="2376011"/>
                  <a:pt x="505301" y="2336959"/>
                  <a:pt x="507206" y="2324576"/>
                </a:cubicBezTo>
                <a:cubicBezTo>
                  <a:pt x="509111" y="2312194"/>
                  <a:pt x="522446" y="2263616"/>
                  <a:pt x="525304" y="2247424"/>
                </a:cubicBezTo>
                <a:cubicBezTo>
                  <a:pt x="529114" y="2231231"/>
                  <a:pt x="537686" y="2199799"/>
                  <a:pt x="537686" y="2198846"/>
                </a:cubicBezTo>
                <a:cubicBezTo>
                  <a:pt x="538639" y="2197894"/>
                  <a:pt x="542449" y="2196941"/>
                  <a:pt x="545306" y="2192179"/>
                </a:cubicBezTo>
                <a:cubicBezTo>
                  <a:pt x="547211" y="2187416"/>
                  <a:pt x="547211" y="2177891"/>
                  <a:pt x="550069" y="2173129"/>
                </a:cubicBezTo>
                <a:cubicBezTo>
                  <a:pt x="552926" y="2168366"/>
                  <a:pt x="568166" y="2141696"/>
                  <a:pt x="571024" y="2132171"/>
                </a:cubicBezTo>
                <a:cubicBezTo>
                  <a:pt x="573881" y="2122646"/>
                  <a:pt x="575786" y="2108359"/>
                  <a:pt x="578644" y="2096929"/>
                </a:cubicBezTo>
                <a:cubicBezTo>
                  <a:pt x="581501" y="2085499"/>
                  <a:pt x="595789" y="2069306"/>
                  <a:pt x="598646" y="2061686"/>
                </a:cubicBezTo>
                <a:cubicBezTo>
                  <a:pt x="601504" y="2054066"/>
                  <a:pt x="599599" y="2039779"/>
                  <a:pt x="600551" y="2035969"/>
                </a:cubicBezTo>
                <a:cubicBezTo>
                  <a:pt x="601504" y="2032159"/>
                  <a:pt x="604361" y="2030254"/>
                  <a:pt x="605314" y="2026444"/>
                </a:cubicBezTo>
                <a:cubicBezTo>
                  <a:pt x="606266" y="2023586"/>
                  <a:pt x="605314" y="2019776"/>
                  <a:pt x="605314" y="2015966"/>
                </a:cubicBezTo>
                <a:cubicBezTo>
                  <a:pt x="605314" y="2012156"/>
                  <a:pt x="606266" y="1996916"/>
                  <a:pt x="608171" y="1996916"/>
                </a:cubicBezTo>
                <a:cubicBezTo>
                  <a:pt x="609124" y="1996916"/>
                  <a:pt x="614839" y="1997869"/>
                  <a:pt x="617696" y="1996916"/>
                </a:cubicBezTo>
                <a:cubicBezTo>
                  <a:pt x="620554" y="1995964"/>
                  <a:pt x="627221" y="1994059"/>
                  <a:pt x="628174" y="1994059"/>
                </a:cubicBezTo>
                <a:cubicBezTo>
                  <a:pt x="629126" y="1994059"/>
                  <a:pt x="627221" y="2003584"/>
                  <a:pt x="626269" y="2011204"/>
                </a:cubicBezTo>
                <a:cubicBezTo>
                  <a:pt x="625316" y="2018824"/>
                  <a:pt x="630079" y="2027396"/>
                  <a:pt x="631031" y="2034064"/>
                </a:cubicBezTo>
                <a:cubicBezTo>
                  <a:pt x="631984" y="2039779"/>
                  <a:pt x="635794" y="2083594"/>
                  <a:pt x="634841" y="2093119"/>
                </a:cubicBezTo>
                <a:cubicBezTo>
                  <a:pt x="633889" y="2102644"/>
                  <a:pt x="644366" y="2107406"/>
                  <a:pt x="645319" y="2111216"/>
                </a:cubicBezTo>
                <a:cubicBezTo>
                  <a:pt x="646271" y="2115026"/>
                  <a:pt x="649129" y="2148364"/>
                  <a:pt x="649129" y="2160746"/>
                </a:cubicBezTo>
                <a:cubicBezTo>
                  <a:pt x="650081" y="2173129"/>
                  <a:pt x="652939" y="2236946"/>
                  <a:pt x="653891" y="2240756"/>
                </a:cubicBezTo>
                <a:cubicBezTo>
                  <a:pt x="654844" y="2244566"/>
                  <a:pt x="649129" y="2253139"/>
                  <a:pt x="648176" y="2257901"/>
                </a:cubicBezTo>
                <a:cubicBezTo>
                  <a:pt x="647224" y="2262664"/>
                  <a:pt x="653891" y="2270284"/>
                  <a:pt x="653891" y="2275046"/>
                </a:cubicBezTo>
                <a:cubicBezTo>
                  <a:pt x="653891" y="2279809"/>
                  <a:pt x="651986" y="2322671"/>
                  <a:pt x="650081" y="2339816"/>
                </a:cubicBezTo>
                <a:cubicBezTo>
                  <a:pt x="648176" y="2356009"/>
                  <a:pt x="648176" y="2408396"/>
                  <a:pt x="649129" y="2410301"/>
                </a:cubicBezTo>
                <a:cubicBezTo>
                  <a:pt x="649129" y="2412206"/>
                  <a:pt x="640556" y="2416016"/>
                  <a:pt x="638651" y="2419826"/>
                </a:cubicBezTo>
                <a:cubicBezTo>
                  <a:pt x="636746" y="2423636"/>
                  <a:pt x="645319" y="2432209"/>
                  <a:pt x="646271" y="2433161"/>
                </a:cubicBezTo>
                <a:cubicBezTo>
                  <a:pt x="647224" y="2435066"/>
                  <a:pt x="648176" y="2443639"/>
                  <a:pt x="651034" y="2449354"/>
                </a:cubicBezTo>
                <a:cubicBezTo>
                  <a:pt x="653891" y="2455069"/>
                  <a:pt x="663416" y="2469356"/>
                  <a:pt x="664369" y="2474119"/>
                </a:cubicBezTo>
                <a:cubicBezTo>
                  <a:pt x="665321" y="2478881"/>
                  <a:pt x="656749" y="2484596"/>
                  <a:pt x="656749" y="2492216"/>
                </a:cubicBezTo>
                <a:cubicBezTo>
                  <a:pt x="656749" y="2499836"/>
                  <a:pt x="673894" y="2502694"/>
                  <a:pt x="673894" y="2502694"/>
                </a:cubicBezTo>
                <a:cubicBezTo>
                  <a:pt x="673894" y="2502694"/>
                  <a:pt x="673894" y="2513171"/>
                  <a:pt x="673894" y="2514124"/>
                </a:cubicBezTo>
                <a:cubicBezTo>
                  <a:pt x="673894" y="2516029"/>
                  <a:pt x="669131" y="2520791"/>
                  <a:pt x="665321" y="2529364"/>
                </a:cubicBezTo>
                <a:cubicBezTo>
                  <a:pt x="661511" y="2538889"/>
                  <a:pt x="665321" y="2547461"/>
                  <a:pt x="665321" y="2556986"/>
                </a:cubicBezTo>
                <a:cubicBezTo>
                  <a:pt x="665321" y="2566511"/>
                  <a:pt x="657701" y="2627471"/>
                  <a:pt x="657701" y="2650331"/>
                </a:cubicBezTo>
                <a:cubicBezTo>
                  <a:pt x="656749" y="2673191"/>
                  <a:pt x="661511" y="2677954"/>
                  <a:pt x="662464" y="2682716"/>
                </a:cubicBezTo>
                <a:cubicBezTo>
                  <a:pt x="663416" y="2687479"/>
                  <a:pt x="662464" y="2723674"/>
                  <a:pt x="662464" y="2741771"/>
                </a:cubicBezTo>
                <a:cubicBezTo>
                  <a:pt x="662464" y="2759869"/>
                  <a:pt x="672941" y="2778919"/>
                  <a:pt x="672941" y="2780824"/>
                </a:cubicBezTo>
                <a:cubicBezTo>
                  <a:pt x="673894" y="2783681"/>
                  <a:pt x="663416" y="2808446"/>
                  <a:pt x="662464" y="2812256"/>
                </a:cubicBezTo>
                <a:cubicBezTo>
                  <a:pt x="661511" y="2816066"/>
                  <a:pt x="665321" y="2833211"/>
                  <a:pt x="665321" y="2836069"/>
                </a:cubicBezTo>
                <a:cubicBezTo>
                  <a:pt x="665321" y="2838926"/>
                  <a:pt x="657701" y="2845594"/>
                  <a:pt x="655796" y="2853214"/>
                </a:cubicBezTo>
                <a:cubicBezTo>
                  <a:pt x="652939" y="2861786"/>
                  <a:pt x="659606" y="2894171"/>
                  <a:pt x="658654" y="2896076"/>
                </a:cubicBezTo>
                <a:cubicBezTo>
                  <a:pt x="658654" y="2897981"/>
                  <a:pt x="651986" y="2905601"/>
                  <a:pt x="650081" y="2915126"/>
                </a:cubicBezTo>
                <a:cubicBezTo>
                  <a:pt x="648176" y="2925604"/>
                  <a:pt x="656749" y="2946559"/>
                  <a:pt x="656749" y="2948464"/>
                </a:cubicBezTo>
                <a:cubicBezTo>
                  <a:pt x="657701" y="2950369"/>
                  <a:pt x="655796" y="2962751"/>
                  <a:pt x="653891" y="2967514"/>
                </a:cubicBezTo>
                <a:cubicBezTo>
                  <a:pt x="651986" y="2972276"/>
                  <a:pt x="633889" y="2975134"/>
                  <a:pt x="629126" y="2990374"/>
                </a:cubicBezTo>
                <a:cubicBezTo>
                  <a:pt x="624364" y="3005614"/>
                  <a:pt x="627221" y="3040856"/>
                  <a:pt x="626269" y="3049429"/>
                </a:cubicBezTo>
                <a:cubicBezTo>
                  <a:pt x="626269" y="3058001"/>
                  <a:pt x="628174" y="3065621"/>
                  <a:pt x="628174" y="3065621"/>
                </a:cubicBezTo>
                <a:cubicBezTo>
                  <a:pt x="628174" y="3065621"/>
                  <a:pt x="621506" y="3069431"/>
                  <a:pt x="616744" y="3077051"/>
                </a:cubicBezTo>
                <a:cubicBezTo>
                  <a:pt x="611981" y="3084671"/>
                  <a:pt x="611029" y="3093244"/>
                  <a:pt x="612934" y="3106579"/>
                </a:cubicBezTo>
                <a:cubicBezTo>
                  <a:pt x="614839" y="3119914"/>
                  <a:pt x="633889" y="3133249"/>
                  <a:pt x="633889" y="3133249"/>
                </a:cubicBezTo>
                <a:cubicBezTo>
                  <a:pt x="633889" y="3133249"/>
                  <a:pt x="626269" y="3143726"/>
                  <a:pt x="622459" y="3152299"/>
                </a:cubicBezTo>
                <a:cubicBezTo>
                  <a:pt x="618649" y="3160871"/>
                  <a:pt x="621506" y="3164681"/>
                  <a:pt x="621506" y="3164681"/>
                </a:cubicBezTo>
                <a:cubicBezTo>
                  <a:pt x="621506" y="3164681"/>
                  <a:pt x="616744" y="3168491"/>
                  <a:pt x="612934" y="3178016"/>
                </a:cubicBezTo>
                <a:cubicBezTo>
                  <a:pt x="609124" y="3187541"/>
                  <a:pt x="598646" y="3214211"/>
                  <a:pt x="598646" y="3214211"/>
                </a:cubicBezTo>
                <a:cubicBezTo>
                  <a:pt x="598646" y="3214211"/>
                  <a:pt x="591979" y="3217069"/>
                  <a:pt x="591026" y="3220879"/>
                </a:cubicBezTo>
                <a:cubicBezTo>
                  <a:pt x="590074" y="3224689"/>
                  <a:pt x="587216" y="3239929"/>
                  <a:pt x="587216" y="3248501"/>
                </a:cubicBezTo>
                <a:cubicBezTo>
                  <a:pt x="587216" y="3257074"/>
                  <a:pt x="591026" y="3264694"/>
                  <a:pt x="591026" y="3264694"/>
                </a:cubicBezTo>
                <a:cubicBezTo>
                  <a:pt x="591026" y="3264694"/>
                  <a:pt x="588169" y="3289459"/>
                  <a:pt x="588169" y="3291364"/>
                </a:cubicBezTo>
                <a:cubicBezTo>
                  <a:pt x="588169" y="3293269"/>
                  <a:pt x="582454" y="3298031"/>
                  <a:pt x="578644" y="3309461"/>
                </a:cubicBezTo>
                <a:cubicBezTo>
                  <a:pt x="574834" y="3320891"/>
                  <a:pt x="571024" y="3342799"/>
                  <a:pt x="574834" y="3358039"/>
                </a:cubicBezTo>
                <a:cubicBezTo>
                  <a:pt x="578644" y="3373279"/>
                  <a:pt x="596741" y="3391376"/>
                  <a:pt x="623411" y="3403759"/>
                </a:cubicBezTo>
                <a:cubicBezTo>
                  <a:pt x="650081" y="3415189"/>
                  <a:pt x="711041" y="3431381"/>
                  <a:pt x="717709" y="3436144"/>
                </a:cubicBezTo>
                <a:cubicBezTo>
                  <a:pt x="724376" y="3439954"/>
                  <a:pt x="732949" y="3454241"/>
                  <a:pt x="741521" y="3466624"/>
                </a:cubicBezTo>
                <a:cubicBezTo>
                  <a:pt x="750094" y="3478054"/>
                  <a:pt x="758666" y="3491389"/>
                  <a:pt x="791051" y="3507581"/>
                </a:cubicBezTo>
                <a:cubicBezTo>
                  <a:pt x="823436" y="3523774"/>
                  <a:pt x="861536" y="3530441"/>
                  <a:pt x="907256" y="3519011"/>
                </a:cubicBezTo>
                <a:cubicBezTo>
                  <a:pt x="952976" y="3507581"/>
                  <a:pt x="958691" y="3501866"/>
                  <a:pt x="968216" y="3491389"/>
                </a:cubicBezTo>
                <a:cubicBezTo>
                  <a:pt x="977741" y="3480911"/>
                  <a:pt x="975836" y="3470434"/>
                  <a:pt x="972026" y="3456146"/>
                </a:cubicBezTo>
                <a:cubicBezTo>
                  <a:pt x="969169" y="3441859"/>
                  <a:pt x="959644" y="3423761"/>
                  <a:pt x="943451" y="3398044"/>
                </a:cubicBezTo>
                <a:cubicBezTo>
                  <a:pt x="927259" y="3372326"/>
                  <a:pt x="883444" y="3345656"/>
                  <a:pt x="883444" y="3345656"/>
                </a:cubicBezTo>
                <a:cubicBezTo>
                  <a:pt x="883444" y="3345656"/>
                  <a:pt x="876776" y="3338036"/>
                  <a:pt x="872966" y="3335179"/>
                </a:cubicBezTo>
                <a:cubicBezTo>
                  <a:pt x="869156" y="3332321"/>
                  <a:pt x="856774" y="3318986"/>
                  <a:pt x="851059" y="3310414"/>
                </a:cubicBezTo>
                <a:cubicBezTo>
                  <a:pt x="845344" y="3301841"/>
                  <a:pt x="831056" y="3278981"/>
                  <a:pt x="830104" y="3276124"/>
                </a:cubicBezTo>
                <a:cubicBezTo>
                  <a:pt x="829151" y="3273266"/>
                  <a:pt x="822484" y="3260884"/>
                  <a:pt x="822484" y="3258979"/>
                </a:cubicBezTo>
                <a:cubicBezTo>
                  <a:pt x="821531" y="3257074"/>
                  <a:pt x="818674" y="3242786"/>
                  <a:pt x="818674" y="3239929"/>
                </a:cubicBezTo>
                <a:cubicBezTo>
                  <a:pt x="818674" y="3238024"/>
                  <a:pt x="821531" y="3232309"/>
                  <a:pt x="818674" y="3227546"/>
                </a:cubicBezTo>
                <a:cubicBezTo>
                  <a:pt x="815816" y="3222784"/>
                  <a:pt x="809149" y="3218974"/>
                  <a:pt x="809149" y="3218974"/>
                </a:cubicBezTo>
                <a:cubicBezTo>
                  <a:pt x="809149" y="3218974"/>
                  <a:pt x="807244" y="3207544"/>
                  <a:pt x="803434" y="3200876"/>
                </a:cubicBezTo>
                <a:cubicBezTo>
                  <a:pt x="800576" y="3194209"/>
                  <a:pt x="789146" y="3187541"/>
                  <a:pt x="785336" y="3184684"/>
                </a:cubicBezTo>
                <a:cubicBezTo>
                  <a:pt x="782479" y="3181826"/>
                  <a:pt x="775811" y="3173254"/>
                  <a:pt x="774859" y="3172301"/>
                </a:cubicBezTo>
                <a:cubicBezTo>
                  <a:pt x="773906" y="3171349"/>
                  <a:pt x="773906" y="3165634"/>
                  <a:pt x="773906" y="3165634"/>
                </a:cubicBezTo>
                <a:cubicBezTo>
                  <a:pt x="773906" y="3165634"/>
                  <a:pt x="785336" y="3165634"/>
                  <a:pt x="788194" y="3163729"/>
                </a:cubicBezTo>
                <a:cubicBezTo>
                  <a:pt x="791051" y="3161824"/>
                  <a:pt x="792004" y="3159919"/>
                  <a:pt x="791051" y="3155156"/>
                </a:cubicBezTo>
                <a:cubicBezTo>
                  <a:pt x="790099" y="3150394"/>
                  <a:pt x="784384" y="3143726"/>
                  <a:pt x="784384" y="3143726"/>
                </a:cubicBezTo>
                <a:cubicBezTo>
                  <a:pt x="784384" y="3143726"/>
                  <a:pt x="793909" y="3138011"/>
                  <a:pt x="798671" y="3133249"/>
                </a:cubicBezTo>
                <a:cubicBezTo>
                  <a:pt x="803434" y="3128486"/>
                  <a:pt x="807244" y="3123724"/>
                  <a:pt x="808196" y="3120866"/>
                </a:cubicBezTo>
                <a:cubicBezTo>
                  <a:pt x="809149" y="3118009"/>
                  <a:pt x="806291" y="3115151"/>
                  <a:pt x="802481" y="3114199"/>
                </a:cubicBezTo>
                <a:cubicBezTo>
                  <a:pt x="798671" y="3113246"/>
                  <a:pt x="785336" y="3107531"/>
                  <a:pt x="783431" y="3106579"/>
                </a:cubicBezTo>
                <a:cubicBezTo>
                  <a:pt x="782479" y="3105626"/>
                  <a:pt x="785336" y="3091339"/>
                  <a:pt x="786289" y="3090386"/>
                </a:cubicBezTo>
                <a:cubicBezTo>
                  <a:pt x="787241" y="3089434"/>
                  <a:pt x="808196" y="3094196"/>
                  <a:pt x="814864" y="3092291"/>
                </a:cubicBezTo>
                <a:cubicBezTo>
                  <a:pt x="822484" y="3090386"/>
                  <a:pt x="829151" y="3074194"/>
                  <a:pt x="832009" y="3063716"/>
                </a:cubicBezTo>
                <a:cubicBezTo>
                  <a:pt x="833914" y="3053239"/>
                  <a:pt x="836771" y="2998946"/>
                  <a:pt x="837724" y="2987516"/>
                </a:cubicBezTo>
                <a:cubicBezTo>
                  <a:pt x="838676" y="2976086"/>
                  <a:pt x="837724" y="2931319"/>
                  <a:pt x="837724" y="2924651"/>
                </a:cubicBezTo>
                <a:cubicBezTo>
                  <a:pt x="837724" y="2917984"/>
                  <a:pt x="835819" y="2911316"/>
                  <a:pt x="835819" y="2902744"/>
                </a:cubicBezTo>
                <a:cubicBezTo>
                  <a:pt x="835819" y="2894171"/>
                  <a:pt x="843439" y="2850356"/>
                  <a:pt x="844391" y="2837021"/>
                </a:cubicBezTo>
                <a:cubicBezTo>
                  <a:pt x="846296" y="2823686"/>
                  <a:pt x="852964" y="2757964"/>
                  <a:pt x="853916" y="2748439"/>
                </a:cubicBezTo>
                <a:cubicBezTo>
                  <a:pt x="854869" y="2738914"/>
                  <a:pt x="861536" y="2673191"/>
                  <a:pt x="862489" y="2660809"/>
                </a:cubicBezTo>
                <a:cubicBezTo>
                  <a:pt x="864394" y="2648426"/>
                  <a:pt x="864394" y="2611279"/>
                  <a:pt x="864394" y="2611279"/>
                </a:cubicBezTo>
                <a:cubicBezTo>
                  <a:pt x="864394" y="2611279"/>
                  <a:pt x="869156" y="2603659"/>
                  <a:pt x="870109" y="2598896"/>
                </a:cubicBezTo>
                <a:cubicBezTo>
                  <a:pt x="871061" y="2594134"/>
                  <a:pt x="865346" y="2581751"/>
                  <a:pt x="865346" y="2572226"/>
                </a:cubicBezTo>
                <a:cubicBezTo>
                  <a:pt x="866299" y="2562701"/>
                  <a:pt x="872966" y="2560796"/>
                  <a:pt x="872966" y="2553176"/>
                </a:cubicBezTo>
                <a:cubicBezTo>
                  <a:pt x="872966" y="2545556"/>
                  <a:pt x="864394" y="2536031"/>
                  <a:pt x="863441" y="2529364"/>
                </a:cubicBezTo>
                <a:cubicBezTo>
                  <a:pt x="862489" y="2522696"/>
                  <a:pt x="868204" y="2511266"/>
                  <a:pt x="868204" y="2505551"/>
                </a:cubicBezTo>
                <a:cubicBezTo>
                  <a:pt x="868204" y="2499836"/>
                  <a:pt x="863441" y="2486501"/>
                  <a:pt x="862489" y="2482691"/>
                </a:cubicBezTo>
                <a:cubicBezTo>
                  <a:pt x="861536" y="2478881"/>
                  <a:pt x="863441" y="2468404"/>
                  <a:pt x="864394" y="2464594"/>
                </a:cubicBezTo>
                <a:cubicBezTo>
                  <a:pt x="865346" y="2460784"/>
                  <a:pt x="867251" y="2457926"/>
                  <a:pt x="872966" y="2455069"/>
                </a:cubicBezTo>
                <a:cubicBezTo>
                  <a:pt x="878681" y="2452211"/>
                  <a:pt x="891064" y="2448401"/>
                  <a:pt x="896779" y="2444591"/>
                </a:cubicBezTo>
                <a:cubicBezTo>
                  <a:pt x="901541" y="2440781"/>
                  <a:pt x="906304" y="2435066"/>
                  <a:pt x="905351" y="2433161"/>
                </a:cubicBezTo>
                <a:cubicBezTo>
                  <a:pt x="904399" y="2431256"/>
                  <a:pt x="889159" y="2430304"/>
                  <a:pt x="886301" y="2428399"/>
                </a:cubicBezTo>
                <a:cubicBezTo>
                  <a:pt x="883444" y="2426494"/>
                  <a:pt x="870109" y="2416016"/>
                  <a:pt x="869156" y="2412206"/>
                </a:cubicBezTo>
                <a:cubicBezTo>
                  <a:pt x="869156" y="2409349"/>
                  <a:pt x="873919" y="2395061"/>
                  <a:pt x="879634" y="2383631"/>
                </a:cubicBezTo>
                <a:cubicBezTo>
                  <a:pt x="885349" y="2372201"/>
                  <a:pt x="887254" y="2367439"/>
                  <a:pt x="890111" y="2359819"/>
                </a:cubicBezTo>
                <a:cubicBezTo>
                  <a:pt x="892969" y="2352199"/>
                  <a:pt x="893921" y="2328386"/>
                  <a:pt x="894874" y="2324576"/>
                </a:cubicBezTo>
                <a:cubicBezTo>
                  <a:pt x="895826" y="2321719"/>
                  <a:pt x="901541" y="2311241"/>
                  <a:pt x="903446" y="2304574"/>
                </a:cubicBezTo>
                <a:cubicBezTo>
                  <a:pt x="905351" y="2297906"/>
                  <a:pt x="920591" y="2223611"/>
                  <a:pt x="926306" y="2197894"/>
                </a:cubicBezTo>
                <a:cubicBezTo>
                  <a:pt x="932021" y="2172176"/>
                  <a:pt x="939641" y="2112169"/>
                  <a:pt x="941546" y="2101691"/>
                </a:cubicBezTo>
                <a:cubicBezTo>
                  <a:pt x="943451" y="2091214"/>
                  <a:pt x="946309" y="2075021"/>
                  <a:pt x="946309" y="2075021"/>
                </a:cubicBezTo>
                <a:cubicBezTo>
                  <a:pt x="946309" y="2075021"/>
                  <a:pt x="952024" y="2075974"/>
                  <a:pt x="955834" y="2077879"/>
                </a:cubicBezTo>
                <a:cubicBezTo>
                  <a:pt x="959644" y="2079784"/>
                  <a:pt x="972979" y="2088356"/>
                  <a:pt x="979646" y="2090261"/>
                </a:cubicBezTo>
                <a:cubicBezTo>
                  <a:pt x="986314" y="2092166"/>
                  <a:pt x="999649" y="2079784"/>
                  <a:pt x="999649" y="2079784"/>
                </a:cubicBezTo>
                <a:cubicBezTo>
                  <a:pt x="999649" y="2079784"/>
                  <a:pt x="1011079" y="2085499"/>
                  <a:pt x="1018699" y="2083594"/>
                </a:cubicBezTo>
                <a:cubicBezTo>
                  <a:pt x="1026319" y="2081689"/>
                  <a:pt x="1040606" y="2059781"/>
                  <a:pt x="1040606" y="2059781"/>
                </a:cubicBezTo>
                <a:cubicBezTo>
                  <a:pt x="1040606" y="2059781"/>
                  <a:pt x="1045369" y="2057876"/>
                  <a:pt x="1048226" y="2055971"/>
                </a:cubicBezTo>
                <a:cubicBezTo>
                  <a:pt x="1050131" y="2054066"/>
                  <a:pt x="1067276" y="2029301"/>
                  <a:pt x="1070134" y="2024539"/>
                </a:cubicBezTo>
                <a:cubicBezTo>
                  <a:pt x="1072991" y="2020729"/>
                  <a:pt x="1080611" y="2010251"/>
                  <a:pt x="1083469" y="2005489"/>
                </a:cubicBezTo>
                <a:cubicBezTo>
                  <a:pt x="1086326" y="2000726"/>
                  <a:pt x="1092994" y="1973104"/>
                  <a:pt x="1096804" y="1958816"/>
                </a:cubicBezTo>
                <a:cubicBezTo>
                  <a:pt x="1100614" y="1944529"/>
                  <a:pt x="1108234" y="1917859"/>
                  <a:pt x="1108234" y="1917859"/>
                </a:cubicBezTo>
                <a:cubicBezTo>
                  <a:pt x="1108234" y="1917859"/>
                  <a:pt x="1117759" y="1918811"/>
                  <a:pt x="1122521" y="1915954"/>
                </a:cubicBezTo>
                <a:cubicBezTo>
                  <a:pt x="1127284" y="1913096"/>
                  <a:pt x="1131094" y="1905476"/>
                  <a:pt x="1132046" y="1898809"/>
                </a:cubicBezTo>
                <a:cubicBezTo>
                  <a:pt x="1132999" y="1892141"/>
                  <a:pt x="1134904" y="1878806"/>
                  <a:pt x="1136809" y="1869281"/>
                </a:cubicBezTo>
                <a:cubicBezTo>
                  <a:pt x="1137761" y="1859756"/>
                  <a:pt x="1144429" y="1804511"/>
                  <a:pt x="1145381" y="1788319"/>
                </a:cubicBezTo>
                <a:cubicBezTo>
                  <a:pt x="1146334" y="1772126"/>
                  <a:pt x="1146334" y="1750219"/>
                  <a:pt x="1146334" y="1747361"/>
                </a:cubicBezTo>
                <a:cubicBezTo>
                  <a:pt x="1146334" y="1745456"/>
                  <a:pt x="1150144" y="1736884"/>
                  <a:pt x="1151096" y="1729264"/>
                </a:cubicBezTo>
                <a:cubicBezTo>
                  <a:pt x="1152049" y="1721644"/>
                  <a:pt x="1154906" y="1716881"/>
                  <a:pt x="1153954" y="1712119"/>
                </a:cubicBezTo>
                <a:cubicBezTo>
                  <a:pt x="1153954" y="1708309"/>
                  <a:pt x="1147286" y="1695926"/>
                  <a:pt x="1147286" y="1695926"/>
                </a:cubicBezTo>
                <a:cubicBezTo>
                  <a:pt x="1147286" y="1695926"/>
                  <a:pt x="1154906" y="1672114"/>
                  <a:pt x="1154906" y="1670209"/>
                </a:cubicBezTo>
                <a:cubicBezTo>
                  <a:pt x="1154906" y="1667351"/>
                  <a:pt x="1153954" y="1659731"/>
                  <a:pt x="1153001" y="1657826"/>
                </a:cubicBezTo>
                <a:cubicBezTo>
                  <a:pt x="1152049" y="1656874"/>
                  <a:pt x="1159669" y="1631156"/>
                  <a:pt x="1162526" y="1614011"/>
                </a:cubicBezTo>
                <a:cubicBezTo>
                  <a:pt x="1164431" y="1595914"/>
                  <a:pt x="1168241" y="1559719"/>
                  <a:pt x="1169194" y="1546384"/>
                </a:cubicBezTo>
                <a:cubicBezTo>
                  <a:pt x="1170146" y="1533049"/>
                  <a:pt x="1170146" y="1499711"/>
                  <a:pt x="1171099" y="1494949"/>
                </a:cubicBezTo>
                <a:cubicBezTo>
                  <a:pt x="1172051" y="1490186"/>
                  <a:pt x="1170146" y="1473994"/>
                  <a:pt x="1170146" y="1473994"/>
                </a:cubicBezTo>
                <a:cubicBezTo>
                  <a:pt x="1170146" y="1473994"/>
                  <a:pt x="1173956" y="1464469"/>
                  <a:pt x="1173004" y="1459706"/>
                </a:cubicBezTo>
                <a:cubicBezTo>
                  <a:pt x="1173004" y="1454944"/>
                  <a:pt x="1166336" y="1452086"/>
                  <a:pt x="1166336" y="1452086"/>
                </a:cubicBezTo>
                <a:lnTo>
                  <a:pt x="1168241" y="1418749"/>
                </a:lnTo>
                <a:cubicBezTo>
                  <a:pt x="1168241" y="1418749"/>
                  <a:pt x="1177766" y="1411129"/>
                  <a:pt x="1178719" y="1407319"/>
                </a:cubicBezTo>
                <a:cubicBezTo>
                  <a:pt x="1187291" y="1403509"/>
                  <a:pt x="1189196" y="1380649"/>
                  <a:pt x="1188244" y="1374934"/>
                </a:cubicBezTo>
                <a:close/>
                <a:moveTo>
                  <a:pt x="908209" y="401479"/>
                </a:moveTo>
                <a:cubicBezTo>
                  <a:pt x="911066" y="400526"/>
                  <a:pt x="916781" y="399574"/>
                  <a:pt x="916781" y="399574"/>
                </a:cubicBezTo>
                <a:cubicBezTo>
                  <a:pt x="916781" y="399574"/>
                  <a:pt x="916781" y="410051"/>
                  <a:pt x="911066" y="411004"/>
                </a:cubicBezTo>
                <a:cubicBezTo>
                  <a:pt x="905351" y="411956"/>
                  <a:pt x="902494" y="404336"/>
                  <a:pt x="902494" y="401479"/>
                </a:cubicBezTo>
                <a:cubicBezTo>
                  <a:pt x="902494" y="401479"/>
                  <a:pt x="906304" y="402431"/>
                  <a:pt x="908209" y="401479"/>
                </a:cubicBezTo>
                <a:close/>
                <a:moveTo>
                  <a:pt x="350044" y="1201579"/>
                </a:moveTo>
                <a:cubicBezTo>
                  <a:pt x="346234" y="1223486"/>
                  <a:pt x="330994" y="1281589"/>
                  <a:pt x="325279" y="1302544"/>
                </a:cubicBezTo>
                <a:cubicBezTo>
                  <a:pt x="319564" y="1323499"/>
                  <a:pt x="310991" y="1346359"/>
                  <a:pt x="310991" y="1346359"/>
                </a:cubicBezTo>
                <a:lnTo>
                  <a:pt x="305276" y="1345406"/>
                </a:lnTo>
                <a:cubicBezTo>
                  <a:pt x="305276" y="1345406"/>
                  <a:pt x="305276" y="1340644"/>
                  <a:pt x="305276" y="1333024"/>
                </a:cubicBezTo>
                <a:cubicBezTo>
                  <a:pt x="305276" y="1326356"/>
                  <a:pt x="301466" y="1313974"/>
                  <a:pt x="301466" y="1313974"/>
                </a:cubicBezTo>
                <a:cubicBezTo>
                  <a:pt x="301466" y="1313974"/>
                  <a:pt x="303371" y="1310164"/>
                  <a:pt x="303371" y="1306354"/>
                </a:cubicBezTo>
                <a:cubicBezTo>
                  <a:pt x="303371" y="1303496"/>
                  <a:pt x="298609" y="1303496"/>
                  <a:pt x="298609" y="1302544"/>
                </a:cubicBezTo>
                <a:cubicBezTo>
                  <a:pt x="298609" y="1300639"/>
                  <a:pt x="297656" y="1294924"/>
                  <a:pt x="298609" y="1292066"/>
                </a:cubicBezTo>
                <a:cubicBezTo>
                  <a:pt x="299561" y="1289209"/>
                  <a:pt x="304324" y="1285399"/>
                  <a:pt x="305276" y="1282541"/>
                </a:cubicBezTo>
                <a:cubicBezTo>
                  <a:pt x="306229" y="1279684"/>
                  <a:pt x="301466" y="1262539"/>
                  <a:pt x="302419" y="1260634"/>
                </a:cubicBezTo>
                <a:cubicBezTo>
                  <a:pt x="303371" y="1258729"/>
                  <a:pt x="310991" y="1256824"/>
                  <a:pt x="312896" y="1253966"/>
                </a:cubicBezTo>
                <a:cubicBezTo>
                  <a:pt x="314801" y="1251109"/>
                  <a:pt x="315754" y="1237774"/>
                  <a:pt x="316706" y="1233964"/>
                </a:cubicBezTo>
                <a:cubicBezTo>
                  <a:pt x="317659" y="1230154"/>
                  <a:pt x="325279" y="1223486"/>
                  <a:pt x="326231" y="1220629"/>
                </a:cubicBezTo>
                <a:cubicBezTo>
                  <a:pt x="327184" y="1217771"/>
                  <a:pt x="328136" y="1206341"/>
                  <a:pt x="329089" y="1205389"/>
                </a:cubicBezTo>
                <a:cubicBezTo>
                  <a:pt x="330041" y="1203484"/>
                  <a:pt x="334804" y="1197769"/>
                  <a:pt x="334804" y="1193959"/>
                </a:cubicBezTo>
                <a:cubicBezTo>
                  <a:pt x="334804" y="1191101"/>
                  <a:pt x="330994" y="1179671"/>
                  <a:pt x="331946" y="1178719"/>
                </a:cubicBezTo>
                <a:cubicBezTo>
                  <a:pt x="332899" y="1177766"/>
                  <a:pt x="342424" y="1170146"/>
                  <a:pt x="343376" y="1167289"/>
                </a:cubicBezTo>
                <a:cubicBezTo>
                  <a:pt x="344329" y="1163479"/>
                  <a:pt x="343376" y="1157764"/>
                  <a:pt x="345281" y="1153954"/>
                </a:cubicBezTo>
                <a:cubicBezTo>
                  <a:pt x="348139" y="1149191"/>
                  <a:pt x="357664" y="1134904"/>
                  <a:pt x="357664" y="1134904"/>
                </a:cubicBezTo>
                <a:cubicBezTo>
                  <a:pt x="357664" y="1134904"/>
                  <a:pt x="353854" y="1179671"/>
                  <a:pt x="350044" y="1201579"/>
                </a:cubicBezTo>
                <a:close/>
                <a:moveTo>
                  <a:pt x="956786" y="1031081"/>
                </a:moveTo>
                <a:cubicBezTo>
                  <a:pt x="956786" y="1031081"/>
                  <a:pt x="965359" y="1036796"/>
                  <a:pt x="969169" y="1043464"/>
                </a:cubicBezTo>
                <a:cubicBezTo>
                  <a:pt x="972979" y="1049179"/>
                  <a:pt x="980599" y="1064419"/>
                  <a:pt x="979646" y="1068229"/>
                </a:cubicBezTo>
                <a:cubicBezTo>
                  <a:pt x="978694" y="1072039"/>
                  <a:pt x="970121" y="1091089"/>
                  <a:pt x="970121" y="1091089"/>
                </a:cubicBezTo>
                <a:cubicBezTo>
                  <a:pt x="970121" y="1091089"/>
                  <a:pt x="947261" y="1072039"/>
                  <a:pt x="948214" y="1066324"/>
                </a:cubicBezTo>
                <a:cubicBezTo>
                  <a:pt x="948214" y="1061561"/>
                  <a:pt x="956786" y="1031081"/>
                  <a:pt x="956786" y="1031081"/>
                </a:cubicBezTo>
                <a:close/>
                <a:moveTo>
                  <a:pt x="1001554" y="1976914"/>
                </a:moveTo>
                <a:cubicBezTo>
                  <a:pt x="1000601" y="1979771"/>
                  <a:pt x="992981" y="1994059"/>
                  <a:pt x="981551" y="2004536"/>
                </a:cubicBezTo>
                <a:cubicBezTo>
                  <a:pt x="970121" y="2015014"/>
                  <a:pt x="957739" y="2018824"/>
                  <a:pt x="957739" y="2017871"/>
                </a:cubicBezTo>
                <a:cubicBezTo>
                  <a:pt x="957739" y="2016919"/>
                  <a:pt x="964406" y="1972151"/>
                  <a:pt x="964406" y="1970246"/>
                </a:cubicBezTo>
                <a:cubicBezTo>
                  <a:pt x="964406" y="1968341"/>
                  <a:pt x="965359" y="1961674"/>
                  <a:pt x="968216" y="1954054"/>
                </a:cubicBezTo>
                <a:cubicBezTo>
                  <a:pt x="971074" y="1946434"/>
                  <a:pt x="979646" y="1938814"/>
                  <a:pt x="984409" y="1938814"/>
                </a:cubicBezTo>
                <a:cubicBezTo>
                  <a:pt x="988219" y="1938814"/>
                  <a:pt x="992029" y="1950244"/>
                  <a:pt x="993934" y="1953101"/>
                </a:cubicBezTo>
                <a:cubicBezTo>
                  <a:pt x="995839" y="1955959"/>
                  <a:pt x="1001554" y="1959769"/>
                  <a:pt x="1002506" y="1962626"/>
                </a:cubicBezTo>
                <a:cubicBezTo>
                  <a:pt x="1004411" y="1965484"/>
                  <a:pt x="1003459" y="1975009"/>
                  <a:pt x="1001554" y="1976914"/>
                </a:cubicBezTo>
                <a:close/>
                <a:moveTo>
                  <a:pt x="1022509" y="1801654"/>
                </a:moveTo>
                <a:cubicBezTo>
                  <a:pt x="1019651" y="1806416"/>
                  <a:pt x="1011079" y="1814989"/>
                  <a:pt x="1011079" y="1814036"/>
                </a:cubicBezTo>
                <a:cubicBezTo>
                  <a:pt x="1011079" y="1813084"/>
                  <a:pt x="1002506" y="1782604"/>
                  <a:pt x="996791" y="1763554"/>
                </a:cubicBezTo>
                <a:cubicBezTo>
                  <a:pt x="991076" y="1744504"/>
                  <a:pt x="984409" y="1734026"/>
                  <a:pt x="984409" y="1730216"/>
                </a:cubicBezTo>
                <a:cubicBezTo>
                  <a:pt x="984409" y="1726406"/>
                  <a:pt x="986314" y="1691164"/>
                  <a:pt x="984409" y="1682591"/>
                </a:cubicBezTo>
                <a:cubicBezTo>
                  <a:pt x="982504" y="1674019"/>
                  <a:pt x="976789" y="1665446"/>
                  <a:pt x="976789" y="1659731"/>
                </a:cubicBezTo>
                <a:cubicBezTo>
                  <a:pt x="976789" y="1654969"/>
                  <a:pt x="975836" y="1630204"/>
                  <a:pt x="972979" y="1615916"/>
                </a:cubicBezTo>
                <a:cubicBezTo>
                  <a:pt x="970121" y="1601629"/>
                  <a:pt x="964406" y="1582579"/>
                  <a:pt x="964406" y="1575911"/>
                </a:cubicBezTo>
                <a:cubicBezTo>
                  <a:pt x="963454" y="1568291"/>
                  <a:pt x="957739" y="1526381"/>
                  <a:pt x="957739" y="1523524"/>
                </a:cubicBezTo>
                <a:cubicBezTo>
                  <a:pt x="957739" y="1520666"/>
                  <a:pt x="964406" y="1491139"/>
                  <a:pt x="964406" y="1474946"/>
                </a:cubicBezTo>
                <a:cubicBezTo>
                  <a:pt x="964406" y="1458754"/>
                  <a:pt x="964406" y="1425416"/>
                  <a:pt x="960596" y="1409224"/>
                </a:cubicBezTo>
                <a:cubicBezTo>
                  <a:pt x="956786" y="1393031"/>
                  <a:pt x="937736" y="1369219"/>
                  <a:pt x="938689" y="1366361"/>
                </a:cubicBezTo>
                <a:cubicBezTo>
                  <a:pt x="939641" y="1363504"/>
                  <a:pt x="948214" y="1345406"/>
                  <a:pt x="952976" y="1336834"/>
                </a:cubicBezTo>
                <a:cubicBezTo>
                  <a:pt x="957739" y="1328261"/>
                  <a:pt x="962501" y="1319689"/>
                  <a:pt x="960596" y="1310164"/>
                </a:cubicBezTo>
                <a:cubicBezTo>
                  <a:pt x="958691" y="1300639"/>
                  <a:pt x="948214" y="1284446"/>
                  <a:pt x="946309" y="1280636"/>
                </a:cubicBezTo>
                <a:cubicBezTo>
                  <a:pt x="944404" y="1276826"/>
                  <a:pt x="940594" y="1270159"/>
                  <a:pt x="940594" y="1269206"/>
                </a:cubicBezTo>
                <a:cubicBezTo>
                  <a:pt x="940594" y="1268254"/>
                  <a:pt x="942499" y="1247299"/>
                  <a:pt x="941546" y="1240631"/>
                </a:cubicBezTo>
                <a:cubicBezTo>
                  <a:pt x="940594" y="1233964"/>
                  <a:pt x="936784" y="1215866"/>
                  <a:pt x="937736" y="1211104"/>
                </a:cubicBezTo>
                <a:cubicBezTo>
                  <a:pt x="938689" y="1206341"/>
                  <a:pt x="948214" y="1191101"/>
                  <a:pt x="951071" y="1177766"/>
                </a:cubicBezTo>
                <a:cubicBezTo>
                  <a:pt x="953929" y="1165384"/>
                  <a:pt x="957739" y="1133951"/>
                  <a:pt x="957739" y="1133951"/>
                </a:cubicBezTo>
                <a:cubicBezTo>
                  <a:pt x="957739" y="1133951"/>
                  <a:pt x="963454" y="1132999"/>
                  <a:pt x="968216" y="1128236"/>
                </a:cubicBezTo>
                <a:cubicBezTo>
                  <a:pt x="972979" y="1123474"/>
                  <a:pt x="979646" y="1114901"/>
                  <a:pt x="979646" y="1114901"/>
                </a:cubicBezTo>
                <a:cubicBezTo>
                  <a:pt x="979646" y="1114901"/>
                  <a:pt x="985361" y="1127284"/>
                  <a:pt x="985361" y="1135856"/>
                </a:cubicBezTo>
                <a:cubicBezTo>
                  <a:pt x="985361" y="1144429"/>
                  <a:pt x="984409" y="1172051"/>
                  <a:pt x="984409" y="1185386"/>
                </a:cubicBezTo>
                <a:cubicBezTo>
                  <a:pt x="984409" y="1198721"/>
                  <a:pt x="985361" y="1216819"/>
                  <a:pt x="988219" y="1221581"/>
                </a:cubicBezTo>
                <a:cubicBezTo>
                  <a:pt x="991076" y="1226344"/>
                  <a:pt x="997744" y="1233964"/>
                  <a:pt x="998696" y="1238726"/>
                </a:cubicBezTo>
                <a:cubicBezTo>
                  <a:pt x="999649" y="1243489"/>
                  <a:pt x="990124" y="1263491"/>
                  <a:pt x="992029" y="1276826"/>
                </a:cubicBezTo>
                <a:cubicBezTo>
                  <a:pt x="993934" y="1290161"/>
                  <a:pt x="1005364" y="1301591"/>
                  <a:pt x="1005364" y="1301591"/>
                </a:cubicBezTo>
                <a:cubicBezTo>
                  <a:pt x="1005364" y="1301591"/>
                  <a:pt x="996791" y="1316831"/>
                  <a:pt x="996791" y="1319689"/>
                </a:cubicBezTo>
                <a:cubicBezTo>
                  <a:pt x="996791" y="1322546"/>
                  <a:pt x="996791" y="1329214"/>
                  <a:pt x="995839" y="1330166"/>
                </a:cubicBezTo>
                <a:cubicBezTo>
                  <a:pt x="994886" y="1332071"/>
                  <a:pt x="991076" y="1333024"/>
                  <a:pt x="991076" y="1335881"/>
                </a:cubicBezTo>
                <a:cubicBezTo>
                  <a:pt x="991076" y="1339691"/>
                  <a:pt x="992029" y="1342549"/>
                  <a:pt x="992029" y="1344454"/>
                </a:cubicBezTo>
                <a:cubicBezTo>
                  <a:pt x="992029" y="1346359"/>
                  <a:pt x="988219" y="1347311"/>
                  <a:pt x="989171" y="1352074"/>
                </a:cubicBezTo>
                <a:cubicBezTo>
                  <a:pt x="990124" y="1356836"/>
                  <a:pt x="993934" y="1358741"/>
                  <a:pt x="993934" y="1359694"/>
                </a:cubicBezTo>
                <a:cubicBezTo>
                  <a:pt x="993934" y="1360646"/>
                  <a:pt x="992029" y="1363504"/>
                  <a:pt x="992981" y="1366361"/>
                </a:cubicBezTo>
                <a:cubicBezTo>
                  <a:pt x="993934" y="1369219"/>
                  <a:pt x="995839" y="1373029"/>
                  <a:pt x="995839" y="1373029"/>
                </a:cubicBezTo>
                <a:cubicBezTo>
                  <a:pt x="995839" y="1373029"/>
                  <a:pt x="992029" y="1376839"/>
                  <a:pt x="993934" y="1378744"/>
                </a:cubicBezTo>
                <a:cubicBezTo>
                  <a:pt x="994886" y="1380649"/>
                  <a:pt x="1002506" y="1385411"/>
                  <a:pt x="1002506" y="1386364"/>
                </a:cubicBezTo>
                <a:cubicBezTo>
                  <a:pt x="1002506" y="1387316"/>
                  <a:pt x="999649" y="1392079"/>
                  <a:pt x="999649" y="1393984"/>
                </a:cubicBezTo>
                <a:cubicBezTo>
                  <a:pt x="1000601" y="1395889"/>
                  <a:pt x="1002506" y="1402556"/>
                  <a:pt x="1003459" y="1403509"/>
                </a:cubicBezTo>
                <a:cubicBezTo>
                  <a:pt x="1003459" y="1404461"/>
                  <a:pt x="1001554" y="1407319"/>
                  <a:pt x="1002506" y="1411129"/>
                </a:cubicBezTo>
                <a:cubicBezTo>
                  <a:pt x="1003459" y="1414939"/>
                  <a:pt x="1008221" y="1452086"/>
                  <a:pt x="1008221" y="1452086"/>
                </a:cubicBezTo>
                <a:cubicBezTo>
                  <a:pt x="1008221" y="1452086"/>
                  <a:pt x="1006316" y="1456849"/>
                  <a:pt x="1006316" y="1459706"/>
                </a:cubicBezTo>
                <a:cubicBezTo>
                  <a:pt x="1007269" y="1463516"/>
                  <a:pt x="1010126" y="1472089"/>
                  <a:pt x="1010126" y="1476851"/>
                </a:cubicBezTo>
                <a:cubicBezTo>
                  <a:pt x="1010126" y="1481614"/>
                  <a:pt x="1014889" y="1515904"/>
                  <a:pt x="1016794" y="1530191"/>
                </a:cubicBezTo>
                <a:cubicBezTo>
                  <a:pt x="1018699" y="1544479"/>
                  <a:pt x="1019651" y="1560671"/>
                  <a:pt x="1021556" y="1565434"/>
                </a:cubicBezTo>
                <a:cubicBezTo>
                  <a:pt x="1023461" y="1570196"/>
                  <a:pt x="1025366" y="1577816"/>
                  <a:pt x="1025366" y="1579721"/>
                </a:cubicBezTo>
                <a:cubicBezTo>
                  <a:pt x="1025366" y="1581626"/>
                  <a:pt x="1020604" y="1584484"/>
                  <a:pt x="1020604" y="1593056"/>
                </a:cubicBezTo>
                <a:cubicBezTo>
                  <a:pt x="1020604" y="1601629"/>
                  <a:pt x="1025366" y="1609249"/>
                  <a:pt x="1026319" y="1612106"/>
                </a:cubicBezTo>
                <a:cubicBezTo>
                  <a:pt x="1026319" y="1614964"/>
                  <a:pt x="1026319" y="1624489"/>
                  <a:pt x="1028224" y="1627346"/>
                </a:cubicBezTo>
                <a:cubicBezTo>
                  <a:pt x="1029176" y="1630204"/>
                  <a:pt x="1033939" y="1631156"/>
                  <a:pt x="1033939" y="1632109"/>
                </a:cubicBezTo>
                <a:cubicBezTo>
                  <a:pt x="1033939" y="1633061"/>
                  <a:pt x="1032986" y="1636871"/>
                  <a:pt x="1032986" y="1641634"/>
                </a:cubicBezTo>
                <a:cubicBezTo>
                  <a:pt x="1032986" y="1646396"/>
                  <a:pt x="1033939" y="1657826"/>
                  <a:pt x="1033939" y="1659731"/>
                </a:cubicBezTo>
                <a:cubicBezTo>
                  <a:pt x="1033939" y="1662589"/>
                  <a:pt x="1029176" y="1666399"/>
                  <a:pt x="1028224" y="1670209"/>
                </a:cubicBezTo>
                <a:cubicBezTo>
                  <a:pt x="1028224" y="1674971"/>
                  <a:pt x="1032034" y="1701641"/>
                  <a:pt x="1032034" y="1709261"/>
                </a:cubicBezTo>
                <a:cubicBezTo>
                  <a:pt x="1032034" y="1716881"/>
                  <a:pt x="1030129" y="1720691"/>
                  <a:pt x="1030129" y="1727359"/>
                </a:cubicBezTo>
                <a:cubicBezTo>
                  <a:pt x="1031081" y="1734026"/>
                  <a:pt x="1038701" y="1744504"/>
                  <a:pt x="1038701" y="1744504"/>
                </a:cubicBezTo>
                <a:cubicBezTo>
                  <a:pt x="1038701" y="1744504"/>
                  <a:pt x="1032034" y="1755934"/>
                  <a:pt x="1032986" y="1760696"/>
                </a:cubicBezTo>
                <a:cubicBezTo>
                  <a:pt x="1033939" y="1765459"/>
                  <a:pt x="1040606" y="1774031"/>
                  <a:pt x="1039654" y="1775936"/>
                </a:cubicBezTo>
                <a:cubicBezTo>
                  <a:pt x="1037749" y="1776889"/>
                  <a:pt x="1025366" y="1796891"/>
                  <a:pt x="1022509" y="1801654"/>
                </a:cubicBezTo>
                <a:close/>
              </a:path>
            </a:pathLst>
          </a:custGeom>
          <a:solidFill>
            <a:schemeClr val="accent2"/>
          </a:solidFill>
          <a:ln w="9525" cap="flat">
            <a:noFill/>
            <a:prstDash val="solid"/>
            <a:miter/>
          </a:ln>
        </p:spPr>
        <p:txBody>
          <a:bodyPr/>
          <a:lstStyle/>
          <a:p>
            <a:endParaRPr lang="ja-JP" altLang="en-US"/>
          </a:p>
        </p:txBody>
      </p:sp>
      <p:sp>
        <p:nvSpPr>
          <p:cNvPr id="172" name="フリーフォーム: 図形 8">
            <a:extLst>
              <a:ext uri="{FF2B5EF4-FFF2-40B4-BE49-F238E27FC236}">
                <a16:creationId xmlns:a16="http://schemas.microsoft.com/office/drawing/2014/main" id="{18398363-93B4-4066-8862-5D90D06542FC}"/>
              </a:ext>
            </a:extLst>
          </p:cNvPr>
          <p:cNvSpPr/>
          <p:nvPr userDrawn="1"/>
        </p:nvSpPr>
        <p:spPr>
          <a:xfrm>
            <a:off x="4629357" y="2715951"/>
            <a:ext cx="275508" cy="893870"/>
          </a:xfrm>
          <a:custGeom>
            <a:avLst/>
            <a:gdLst/>
            <a:ahLst/>
            <a:cxnLst/>
            <a:rect l="0" t="0" r="0" b="0"/>
            <a:pathLst>
              <a:path w="1388281" h="4504202">
                <a:moveTo>
                  <a:pt x="1377534" y="1897476"/>
                </a:moveTo>
                <a:cubicBezTo>
                  <a:pt x="1377534" y="1852743"/>
                  <a:pt x="1371363" y="1738595"/>
                  <a:pt x="1372906" y="1655298"/>
                </a:cubicBezTo>
                <a:cubicBezTo>
                  <a:pt x="1374449" y="1572001"/>
                  <a:pt x="1362108" y="1482534"/>
                  <a:pt x="1363651" y="1406950"/>
                </a:cubicBezTo>
                <a:cubicBezTo>
                  <a:pt x="1365193" y="1331366"/>
                  <a:pt x="1360566" y="1309770"/>
                  <a:pt x="1360566" y="1303600"/>
                </a:cubicBezTo>
                <a:cubicBezTo>
                  <a:pt x="1360566" y="1297430"/>
                  <a:pt x="1368278" y="1274292"/>
                  <a:pt x="1369821" y="1263494"/>
                </a:cubicBezTo>
                <a:cubicBezTo>
                  <a:pt x="1372906" y="1252696"/>
                  <a:pt x="1377534" y="1235729"/>
                  <a:pt x="1369821" y="1186367"/>
                </a:cubicBezTo>
                <a:cubicBezTo>
                  <a:pt x="1362108" y="1137006"/>
                  <a:pt x="1346683" y="1069135"/>
                  <a:pt x="1345140" y="1062965"/>
                </a:cubicBezTo>
                <a:cubicBezTo>
                  <a:pt x="1342055" y="1056794"/>
                  <a:pt x="1345140" y="1038284"/>
                  <a:pt x="1346683" y="1027486"/>
                </a:cubicBezTo>
                <a:cubicBezTo>
                  <a:pt x="1348225" y="1016688"/>
                  <a:pt x="1342055" y="965785"/>
                  <a:pt x="1340513" y="958072"/>
                </a:cubicBezTo>
                <a:cubicBezTo>
                  <a:pt x="1338970" y="950359"/>
                  <a:pt x="1338970" y="925679"/>
                  <a:pt x="1334343" y="890201"/>
                </a:cubicBezTo>
                <a:cubicBezTo>
                  <a:pt x="1329715" y="853180"/>
                  <a:pt x="1308119" y="805361"/>
                  <a:pt x="1308119" y="803819"/>
                </a:cubicBezTo>
                <a:cubicBezTo>
                  <a:pt x="1308119" y="802276"/>
                  <a:pt x="1303492" y="794563"/>
                  <a:pt x="1301949" y="777596"/>
                </a:cubicBezTo>
                <a:cubicBezTo>
                  <a:pt x="1300407" y="762170"/>
                  <a:pt x="1289609" y="729777"/>
                  <a:pt x="1272641" y="697384"/>
                </a:cubicBezTo>
                <a:cubicBezTo>
                  <a:pt x="1255673" y="666533"/>
                  <a:pt x="1226365" y="669618"/>
                  <a:pt x="1226365" y="669618"/>
                </a:cubicBezTo>
                <a:cubicBezTo>
                  <a:pt x="1226365" y="669618"/>
                  <a:pt x="1156951" y="657278"/>
                  <a:pt x="1101420" y="649565"/>
                </a:cubicBezTo>
                <a:cubicBezTo>
                  <a:pt x="1044346" y="641852"/>
                  <a:pt x="1002697" y="641852"/>
                  <a:pt x="1002697" y="641852"/>
                </a:cubicBezTo>
                <a:cubicBezTo>
                  <a:pt x="1002697" y="641852"/>
                  <a:pt x="990357" y="638767"/>
                  <a:pt x="967219" y="629512"/>
                </a:cubicBezTo>
                <a:cubicBezTo>
                  <a:pt x="945624" y="620257"/>
                  <a:pt x="919401" y="601746"/>
                  <a:pt x="914773" y="597119"/>
                </a:cubicBezTo>
                <a:cubicBezTo>
                  <a:pt x="910145" y="592491"/>
                  <a:pt x="902433" y="594034"/>
                  <a:pt x="902433" y="594034"/>
                </a:cubicBezTo>
                <a:cubicBezTo>
                  <a:pt x="902433" y="594034"/>
                  <a:pt x="890092" y="575523"/>
                  <a:pt x="885465" y="564726"/>
                </a:cubicBezTo>
                <a:cubicBezTo>
                  <a:pt x="880837" y="553928"/>
                  <a:pt x="877752" y="555470"/>
                  <a:pt x="877752" y="555470"/>
                </a:cubicBezTo>
                <a:cubicBezTo>
                  <a:pt x="877752" y="555470"/>
                  <a:pt x="874667" y="496854"/>
                  <a:pt x="874667" y="495312"/>
                </a:cubicBezTo>
                <a:cubicBezTo>
                  <a:pt x="874667" y="493769"/>
                  <a:pt x="883922" y="486056"/>
                  <a:pt x="888550" y="482971"/>
                </a:cubicBezTo>
                <a:cubicBezTo>
                  <a:pt x="893177" y="479886"/>
                  <a:pt x="913230" y="467546"/>
                  <a:pt x="919401" y="449036"/>
                </a:cubicBezTo>
                <a:cubicBezTo>
                  <a:pt x="925571" y="432068"/>
                  <a:pt x="934826" y="402759"/>
                  <a:pt x="937911" y="387334"/>
                </a:cubicBezTo>
                <a:cubicBezTo>
                  <a:pt x="940996" y="371909"/>
                  <a:pt x="945624" y="365739"/>
                  <a:pt x="950251" y="342601"/>
                </a:cubicBezTo>
                <a:cubicBezTo>
                  <a:pt x="954879" y="319463"/>
                  <a:pt x="947166" y="296325"/>
                  <a:pt x="947166" y="296325"/>
                </a:cubicBezTo>
                <a:cubicBezTo>
                  <a:pt x="947166" y="296325"/>
                  <a:pt x="956421" y="280899"/>
                  <a:pt x="957964" y="274729"/>
                </a:cubicBezTo>
                <a:cubicBezTo>
                  <a:pt x="959507" y="270101"/>
                  <a:pt x="961049" y="251591"/>
                  <a:pt x="964134" y="254676"/>
                </a:cubicBezTo>
                <a:cubicBezTo>
                  <a:pt x="967219" y="257761"/>
                  <a:pt x="967219" y="263931"/>
                  <a:pt x="967219" y="263931"/>
                </a:cubicBezTo>
                <a:cubicBezTo>
                  <a:pt x="967219" y="263931"/>
                  <a:pt x="968762" y="257761"/>
                  <a:pt x="967219" y="250048"/>
                </a:cubicBezTo>
                <a:cubicBezTo>
                  <a:pt x="965677" y="242336"/>
                  <a:pt x="956421" y="209943"/>
                  <a:pt x="956421" y="205315"/>
                </a:cubicBezTo>
                <a:cubicBezTo>
                  <a:pt x="956421" y="200687"/>
                  <a:pt x="968762" y="186805"/>
                  <a:pt x="965677" y="172922"/>
                </a:cubicBezTo>
                <a:cubicBezTo>
                  <a:pt x="959507" y="138986"/>
                  <a:pt x="931741" y="146699"/>
                  <a:pt x="931741" y="146699"/>
                </a:cubicBezTo>
                <a:cubicBezTo>
                  <a:pt x="931741" y="146699"/>
                  <a:pt x="922486" y="138986"/>
                  <a:pt x="917858" y="134358"/>
                </a:cubicBezTo>
                <a:cubicBezTo>
                  <a:pt x="913230" y="129731"/>
                  <a:pt x="910145" y="84997"/>
                  <a:pt x="887007" y="63402"/>
                </a:cubicBezTo>
                <a:cubicBezTo>
                  <a:pt x="863869" y="41806"/>
                  <a:pt x="854614" y="35636"/>
                  <a:pt x="843816" y="31008"/>
                </a:cubicBezTo>
                <a:cubicBezTo>
                  <a:pt x="833019" y="26381"/>
                  <a:pt x="823763" y="26381"/>
                  <a:pt x="823763" y="26381"/>
                </a:cubicBezTo>
                <a:cubicBezTo>
                  <a:pt x="823763" y="26381"/>
                  <a:pt x="842274" y="27923"/>
                  <a:pt x="849986" y="35636"/>
                </a:cubicBezTo>
                <a:cubicBezTo>
                  <a:pt x="857699" y="43349"/>
                  <a:pt x="857699" y="44891"/>
                  <a:pt x="856157" y="44891"/>
                </a:cubicBezTo>
                <a:cubicBezTo>
                  <a:pt x="854614" y="44891"/>
                  <a:pt x="820678" y="29466"/>
                  <a:pt x="802168" y="23296"/>
                </a:cubicBezTo>
                <a:cubicBezTo>
                  <a:pt x="783657" y="18668"/>
                  <a:pt x="772860" y="18668"/>
                  <a:pt x="766690" y="18668"/>
                </a:cubicBezTo>
                <a:cubicBezTo>
                  <a:pt x="758977" y="18668"/>
                  <a:pt x="755892" y="20211"/>
                  <a:pt x="755892" y="20211"/>
                </a:cubicBezTo>
                <a:cubicBezTo>
                  <a:pt x="755892" y="20211"/>
                  <a:pt x="763605" y="21753"/>
                  <a:pt x="766690" y="21753"/>
                </a:cubicBezTo>
                <a:cubicBezTo>
                  <a:pt x="769775" y="23296"/>
                  <a:pt x="772860" y="26381"/>
                  <a:pt x="772860" y="26381"/>
                </a:cubicBezTo>
                <a:cubicBezTo>
                  <a:pt x="772860" y="26381"/>
                  <a:pt x="738924" y="29466"/>
                  <a:pt x="721956" y="31008"/>
                </a:cubicBezTo>
                <a:cubicBezTo>
                  <a:pt x="706531" y="32551"/>
                  <a:pt x="684935" y="31008"/>
                  <a:pt x="684935" y="31008"/>
                </a:cubicBezTo>
                <a:cubicBezTo>
                  <a:pt x="684935" y="31008"/>
                  <a:pt x="692648" y="32551"/>
                  <a:pt x="697276" y="32551"/>
                </a:cubicBezTo>
                <a:cubicBezTo>
                  <a:pt x="698818" y="34094"/>
                  <a:pt x="703446" y="37179"/>
                  <a:pt x="703446" y="37179"/>
                </a:cubicBezTo>
                <a:cubicBezTo>
                  <a:pt x="703446" y="37179"/>
                  <a:pt x="691105" y="46434"/>
                  <a:pt x="683393" y="51061"/>
                </a:cubicBezTo>
                <a:cubicBezTo>
                  <a:pt x="675680" y="55689"/>
                  <a:pt x="649457" y="61859"/>
                  <a:pt x="647914" y="61859"/>
                </a:cubicBezTo>
                <a:cubicBezTo>
                  <a:pt x="644829" y="63402"/>
                  <a:pt x="638659" y="66487"/>
                  <a:pt x="640202" y="66487"/>
                </a:cubicBezTo>
                <a:cubicBezTo>
                  <a:pt x="641744" y="66487"/>
                  <a:pt x="655627" y="61859"/>
                  <a:pt x="660255" y="61859"/>
                </a:cubicBezTo>
                <a:cubicBezTo>
                  <a:pt x="664882" y="61859"/>
                  <a:pt x="671052" y="63402"/>
                  <a:pt x="669510" y="64944"/>
                </a:cubicBezTo>
                <a:cubicBezTo>
                  <a:pt x="667967" y="64944"/>
                  <a:pt x="652542" y="77285"/>
                  <a:pt x="637117" y="80370"/>
                </a:cubicBezTo>
                <a:cubicBezTo>
                  <a:pt x="621691" y="83455"/>
                  <a:pt x="607808" y="80370"/>
                  <a:pt x="607808" y="80370"/>
                </a:cubicBezTo>
                <a:cubicBezTo>
                  <a:pt x="607808" y="80370"/>
                  <a:pt x="615521" y="84997"/>
                  <a:pt x="617064" y="84997"/>
                </a:cubicBezTo>
                <a:cubicBezTo>
                  <a:pt x="620149" y="86540"/>
                  <a:pt x="621691" y="88082"/>
                  <a:pt x="621691" y="88082"/>
                </a:cubicBezTo>
                <a:cubicBezTo>
                  <a:pt x="621691" y="88082"/>
                  <a:pt x="575415" y="111220"/>
                  <a:pt x="564617" y="125103"/>
                </a:cubicBezTo>
                <a:cubicBezTo>
                  <a:pt x="553820" y="138986"/>
                  <a:pt x="553820" y="159039"/>
                  <a:pt x="549192" y="165209"/>
                </a:cubicBezTo>
                <a:cubicBezTo>
                  <a:pt x="546107" y="171379"/>
                  <a:pt x="536852" y="177549"/>
                  <a:pt x="530682" y="183719"/>
                </a:cubicBezTo>
                <a:cubicBezTo>
                  <a:pt x="524512" y="189890"/>
                  <a:pt x="521426" y="191432"/>
                  <a:pt x="519884" y="196060"/>
                </a:cubicBezTo>
                <a:cubicBezTo>
                  <a:pt x="518341" y="200687"/>
                  <a:pt x="519884" y="203772"/>
                  <a:pt x="519884" y="203772"/>
                </a:cubicBezTo>
                <a:cubicBezTo>
                  <a:pt x="519884" y="203772"/>
                  <a:pt x="519884" y="194517"/>
                  <a:pt x="526054" y="192975"/>
                </a:cubicBezTo>
                <a:cubicBezTo>
                  <a:pt x="530682" y="191432"/>
                  <a:pt x="538394" y="189890"/>
                  <a:pt x="538394" y="189890"/>
                </a:cubicBezTo>
                <a:cubicBezTo>
                  <a:pt x="538394" y="189890"/>
                  <a:pt x="535309" y="203772"/>
                  <a:pt x="529139" y="213028"/>
                </a:cubicBezTo>
                <a:cubicBezTo>
                  <a:pt x="524512" y="222283"/>
                  <a:pt x="515256" y="231538"/>
                  <a:pt x="516799" y="229996"/>
                </a:cubicBezTo>
                <a:cubicBezTo>
                  <a:pt x="518341" y="228453"/>
                  <a:pt x="526054" y="223825"/>
                  <a:pt x="529139" y="222283"/>
                </a:cubicBezTo>
                <a:cubicBezTo>
                  <a:pt x="532224" y="220740"/>
                  <a:pt x="532224" y="220740"/>
                  <a:pt x="532224" y="220740"/>
                </a:cubicBezTo>
                <a:cubicBezTo>
                  <a:pt x="532224" y="220740"/>
                  <a:pt x="527597" y="245421"/>
                  <a:pt x="527597" y="263931"/>
                </a:cubicBezTo>
                <a:cubicBezTo>
                  <a:pt x="529139" y="282442"/>
                  <a:pt x="532224" y="288612"/>
                  <a:pt x="530682" y="294782"/>
                </a:cubicBezTo>
                <a:cubicBezTo>
                  <a:pt x="529139" y="300952"/>
                  <a:pt x="522969" y="316377"/>
                  <a:pt x="522969" y="316377"/>
                </a:cubicBezTo>
                <a:lnTo>
                  <a:pt x="535309" y="299410"/>
                </a:lnTo>
                <a:cubicBezTo>
                  <a:pt x="535309" y="299410"/>
                  <a:pt x="527597" y="330260"/>
                  <a:pt x="533767" y="350313"/>
                </a:cubicBezTo>
                <a:cubicBezTo>
                  <a:pt x="539937" y="370366"/>
                  <a:pt x="550735" y="410472"/>
                  <a:pt x="556905" y="432068"/>
                </a:cubicBezTo>
                <a:cubicBezTo>
                  <a:pt x="564617" y="453663"/>
                  <a:pt x="572330" y="476801"/>
                  <a:pt x="572330" y="475259"/>
                </a:cubicBezTo>
                <a:cubicBezTo>
                  <a:pt x="572330" y="473716"/>
                  <a:pt x="570788" y="462918"/>
                  <a:pt x="570788" y="461376"/>
                </a:cubicBezTo>
                <a:cubicBezTo>
                  <a:pt x="570788" y="459833"/>
                  <a:pt x="580043" y="489141"/>
                  <a:pt x="583128" y="495312"/>
                </a:cubicBezTo>
                <a:cubicBezTo>
                  <a:pt x="586213" y="501482"/>
                  <a:pt x="590841" y="512279"/>
                  <a:pt x="590841" y="515365"/>
                </a:cubicBezTo>
                <a:cubicBezTo>
                  <a:pt x="590841" y="518450"/>
                  <a:pt x="595468" y="561641"/>
                  <a:pt x="595468" y="569353"/>
                </a:cubicBezTo>
                <a:cubicBezTo>
                  <a:pt x="595468" y="577066"/>
                  <a:pt x="598553" y="583236"/>
                  <a:pt x="598553" y="583236"/>
                </a:cubicBezTo>
                <a:cubicBezTo>
                  <a:pt x="598553" y="583236"/>
                  <a:pt x="598553" y="575523"/>
                  <a:pt x="600096" y="575523"/>
                </a:cubicBezTo>
                <a:cubicBezTo>
                  <a:pt x="601638" y="573981"/>
                  <a:pt x="601638" y="573981"/>
                  <a:pt x="601638" y="575523"/>
                </a:cubicBezTo>
                <a:cubicBezTo>
                  <a:pt x="601638" y="577066"/>
                  <a:pt x="603181" y="583236"/>
                  <a:pt x="606266" y="587864"/>
                </a:cubicBezTo>
                <a:cubicBezTo>
                  <a:pt x="609351" y="592491"/>
                  <a:pt x="610894" y="594034"/>
                  <a:pt x="610894" y="594034"/>
                </a:cubicBezTo>
                <a:cubicBezTo>
                  <a:pt x="610894" y="594034"/>
                  <a:pt x="606266" y="587864"/>
                  <a:pt x="606266" y="581694"/>
                </a:cubicBezTo>
                <a:cubicBezTo>
                  <a:pt x="606266" y="577066"/>
                  <a:pt x="604723" y="575523"/>
                  <a:pt x="606266" y="575523"/>
                </a:cubicBezTo>
                <a:cubicBezTo>
                  <a:pt x="607808" y="577066"/>
                  <a:pt x="613979" y="586321"/>
                  <a:pt x="617064" y="594034"/>
                </a:cubicBezTo>
                <a:cubicBezTo>
                  <a:pt x="620149" y="601746"/>
                  <a:pt x="630946" y="604832"/>
                  <a:pt x="630946" y="604832"/>
                </a:cubicBezTo>
                <a:cubicBezTo>
                  <a:pt x="630946" y="604832"/>
                  <a:pt x="627861" y="606374"/>
                  <a:pt x="627861" y="614087"/>
                </a:cubicBezTo>
                <a:cubicBezTo>
                  <a:pt x="626319" y="621799"/>
                  <a:pt x="623234" y="664990"/>
                  <a:pt x="623234" y="664990"/>
                </a:cubicBezTo>
                <a:cubicBezTo>
                  <a:pt x="623234" y="664990"/>
                  <a:pt x="617064" y="668075"/>
                  <a:pt x="593926" y="688129"/>
                </a:cubicBezTo>
                <a:cubicBezTo>
                  <a:pt x="570788" y="708181"/>
                  <a:pt x="553820" y="731319"/>
                  <a:pt x="546107" y="739032"/>
                </a:cubicBezTo>
                <a:cubicBezTo>
                  <a:pt x="538394" y="746745"/>
                  <a:pt x="513714" y="754458"/>
                  <a:pt x="475150" y="776053"/>
                </a:cubicBezTo>
                <a:cubicBezTo>
                  <a:pt x="438130" y="797648"/>
                  <a:pt x="348663" y="862435"/>
                  <a:pt x="348663" y="862435"/>
                </a:cubicBezTo>
                <a:cubicBezTo>
                  <a:pt x="348663" y="862435"/>
                  <a:pt x="333237" y="862435"/>
                  <a:pt x="327067" y="880945"/>
                </a:cubicBezTo>
                <a:cubicBezTo>
                  <a:pt x="320897" y="899456"/>
                  <a:pt x="316269" y="965785"/>
                  <a:pt x="313184" y="1044454"/>
                </a:cubicBezTo>
                <a:cubicBezTo>
                  <a:pt x="310099" y="1123123"/>
                  <a:pt x="311642" y="1127751"/>
                  <a:pt x="313184" y="1144719"/>
                </a:cubicBezTo>
                <a:cubicBezTo>
                  <a:pt x="314727" y="1161687"/>
                  <a:pt x="305472" y="1215676"/>
                  <a:pt x="308557" y="1291260"/>
                </a:cubicBezTo>
                <a:cubicBezTo>
                  <a:pt x="311642" y="1365301"/>
                  <a:pt x="300844" y="1433173"/>
                  <a:pt x="297759" y="1482534"/>
                </a:cubicBezTo>
                <a:cubicBezTo>
                  <a:pt x="294674" y="1531895"/>
                  <a:pt x="305472" y="1576629"/>
                  <a:pt x="305472" y="1581256"/>
                </a:cubicBezTo>
                <a:cubicBezTo>
                  <a:pt x="305472" y="1585884"/>
                  <a:pt x="302386" y="1604394"/>
                  <a:pt x="299301" y="1625990"/>
                </a:cubicBezTo>
                <a:cubicBezTo>
                  <a:pt x="296216" y="1649128"/>
                  <a:pt x="305472" y="1698489"/>
                  <a:pt x="300844" y="1777158"/>
                </a:cubicBezTo>
                <a:cubicBezTo>
                  <a:pt x="297759" y="1857370"/>
                  <a:pt x="305472" y="1846572"/>
                  <a:pt x="296216" y="1899019"/>
                </a:cubicBezTo>
                <a:cubicBezTo>
                  <a:pt x="286961" y="1949922"/>
                  <a:pt x="282334" y="2039389"/>
                  <a:pt x="280791" y="2056357"/>
                </a:cubicBezTo>
                <a:cubicBezTo>
                  <a:pt x="277706" y="2073325"/>
                  <a:pt x="291589" y="2085665"/>
                  <a:pt x="291589" y="2085665"/>
                </a:cubicBezTo>
                <a:cubicBezTo>
                  <a:pt x="291589" y="2085665"/>
                  <a:pt x="283876" y="2093378"/>
                  <a:pt x="276163" y="2099548"/>
                </a:cubicBezTo>
                <a:cubicBezTo>
                  <a:pt x="268451" y="2105718"/>
                  <a:pt x="260738" y="2118059"/>
                  <a:pt x="256110" y="2125771"/>
                </a:cubicBezTo>
                <a:cubicBezTo>
                  <a:pt x="251483" y="2131941"/>
                  <a:pt x="245313" y="2139654"/>
                  <a:pt x="225260" y="2161250"/>
                </a:cubicBezTo>
                <a:cubicBezTo>
                  <a:pt x="205207" y="2182845"/>
                  <a:pt x="206749" y="2221409"/>
                  <a:pt x="206749" y="2222951"/>
                </a:cubicBezTo>
                <a:cubicBezTo>
                  <a:pt x="206749" y="2224494"/>
                  <a:pt x="200579" y="2232206"/>
                  <a:pt x="197494" y="2244547"/>
                </a:cubicBezTo>
                <a:cubicBezTo>
                  <a:pt x="194409" y="2256887"/>
                  <a:pt x="208292" y="2275397"/>
                  <a:pt x="208292" y="2275397"/>
                </a:cubicBezTo>
                <a:lnTo>
                  <a:pt x="192866" y="2298535"/>
                </a:lnTo>
                <a:cubicBezTo>
                  <a:pt x="192866" y="2298535"/>
                  <a:pt x="104942" y="2300078"/>
                  <a:pt x="64836" y="2304705"/>
                </a:cubicBezTo>
                <a:cubicBezTo>
                  <a:pt x="24730" y="2310876"/>
                  <a:pt x="24730" y="2330928"/>
                  <a:pt x="29358" y="2340184"/>
                </a:cubicBezTo>
                <a:cubicBezTo>
                  <a:pt x="33985" y="2349439"/>
                  <a:pt x="49411" y="2360237"/>
                  <a:pt x="49411" y="2360237"/>
                </a:cubicBezTo>
                <a:cubicBezTo>
                  <a:pt x="49411" y="2360237"/>
                  <a:pt x="10847" y="2378747"/>
                  <a:pt x="20103" y="2408055"/>
                </a:cubicBezTo>
                <a:cubicBezTo>
                  <a:pt x="30900" y="2437364"/>
                  <a:pt x="44783" y="2482097"/>
                  <a:pt x="64836" y="2531458"/>
                </a:cubicBezTo>
                <a:cubicBezTo>
                  <a:pt x="84889" y="2580819"/>
                  <a:pt x="108027" y="2631723"/>
                  <a:pt x="117282" y="2650233"/>
                </a:cubicBezTo>
                <a:cubicBezTo>
                  <a:pt x="128080" y="2668744"/>
                  <a:pt x="137335" y="2667201"/>
                  <a:pt x="148133" y="2670286"/>
                </a:cubicBezTo>
                <a:cubicBezTo>
                  <a:pt x="158931" y="2671829"/>
                  <a:pt x="208292" y="2671829"/>
                  <a:pt x="208292" y="2671829"/>
                </a:cubicBezTo>
                <a:lnTo>
                  <a:pt x="203664" y="2681084"/>
                </a:lnTo>
                <a:cubicBezTo>
                  <a:pt x="203664" y="2681084"/>
                  <a:pt x="199037" y="2688797"/>
                  <a:pt x="195952" y="2694967"/>
                </a:cubicBezTo>
                <a:cubicBezTo>
                  <a:pt x="192866" y="2701137"/>
                  <a:pt x="185154" y="2713477"/>
                  <a:pt x="169728" y="2739700"/>
                </a:cubicBezTo>
                <a:cubicBezTo>
                  <a:pt x="154303" y="2765924"/>
                  <a:pt x="157388" y="2796774"/>
                  <a:pt x="155846" y="2802944"/>
                </a:cubicBezTo>
                <a:cubicBezTo>
                  <a:pt x="155846" y="2809114"/>
                  <a:pt x="143505" y="2833795"/>
                  <a:pt x="141963" y="2855390"/>
                </a:cubicBezTo>
                <a:cubicBezTo>
                  <a:pt x="140420" y="2878528"/>
                  <a:pt x="146590" y="2898581"/>
                  <a:pt x="148133" y="2904752"/>
                </a:cubicBezTo>
                <a:cubicBezTo>
                  <a:pt x="149675" y="2910922"/>
                  <a:pt x="151218" y="2917092"/>
                  <a:pt x="154303" y="2926347"/>
                </a:cubicBezTo>
                <a:cubicBezTo>
                  <a:pt x="157388" y="2935602"/>
                  <a:pt x="171271" y="2986506"/>
                  <a:pt x="171271" y="2986506"/>
                </a:cubicBezTo>
                <a:cubicBezTo>
                  <a:pt x="171271" y="2986506"/>
                  <a:pt x="165101" y="2989591"/>
                  <a:pt x="165101" y="3000389"/>
                </a:cubicBezTo>
                <a:cubicBezTo>
                  <a:pt x="163558" y="3011187"/>
                  <a:pt x="177441" y="3117621"/>
                  <a:pt x="203664" y="3194748"/>
                </a:cubicBezTo>
                <a:cubicBezTo>
                  <a:pt x="228345" y="3271875"/>
                  <a:pt x="239143" y="3287300"/>
                  <a:pt x="239143" y="3287300"/>
                </a:cubicBezTo>
                <a:cubicBezTo>
                  <a:pt x="239143" y="3287300"/>
                  <a:pt x="266908" y="3401448"/>
                  <a:pt x="266908" y="3404533"/>
                </a:cubicBezTo>
                <a:cubicBezTo>
                  <a:pt x="266908" y="3407618"/>
                  <a:pt x="268451" y="3416873"/>
                  <a:pt x="269993" y="3429214"/>
                </a:cubicBezTo>
                <a:cubicBezTo>
                  <a:pt x="271536" y="3443096"/>
                  <a:pt x="280791" y="3486287"/>
                  <a:pt x="294674" y="3515595"/>
                </a:cubicBezTo>
                <a:cubicBezTo>
                  <a:pt x="308557" y="3544904"/>
                  <a:pt x="347120" y="3555702"/>
                  <a:pt x="348663" y="3557244"/>
                </a:cubicBezTo>
                <a:cubicBezTo>
                  <a:pt x="350205" y="3558787"/>
                  <a:pt x="354833" y="3560329"/>
                  <a:pt x="365630" y="3561872"/>
                </a:cubicBezTo>
                <a:cubicBezTo>
                  <a:pt x="376428" y="3564957"/>
                  <a:pt x="391854" y="3574212"/>
                  <a:pt x="393396" y="3575755"/>
                </a:cubicBezTo>
                <a:cubicBezTo>
                  <a:pt x="394939" y="3577297"/>
                  <a:pt x="394939" y="3581925"/>
                  <a:pt x="398024" y="3586552"/>
                </a:cubicBezTo>
                <a:cubicBezTo>
                  <a:pt x="401109" y="3591180"/>
                  <a:pt x="404194" y="3595807"/>
                  <a:pt x="414992" y="3595807"/>
                </a:cubicBezTo>
                <a:cubicBezTo>
                  <a:pt x="425789" y="3595807"/>
                  <a:pt x="430417" y="3592722"/>
                  <a:pt x="430417" y="3589637"/>
                </a:cubicBezTo>
                <a:cubicBezTo>
                  <a:pt x="430417" y="3586552"/>
                  <a:pt x="430417" y="3577297"/>
                  <a:pt x="430417" y="3577297"/>
                </a:cubicBezTo>
                <a:cubicBezTo>
                  <a:pt x="430417" y="3577297"/>
                  <a:pt x="458183" y="3580382"/>
                  <a:pt x="462810" y="3580382"/>
                </a:cubicBezTo>
                <a:cubicBezTo>
                  <a:pt x="467438" y="3580382"/>
                  <a:pt x="465895" y="3575755"/>
                  <a:pt x="465895" y="3575755"/>
                </a:cubicBezTo>
                <a:cubicBezTo>
                  <a:pt x="465895" y="3575755"/>
                  <a:pt x="533767" y="3575755"/>
                  <a:pt x="535309" y="3577297"/>
                </a:cubicBezTo>
                <a:cubicBezTo>
                  <a:pt x="536852" y="3577297"/>
                  <a:pt x="564617" y="3620488"/>
                  <a:pt x="564617" y="3625116"/>
                </a:cubicBezTo>
                <a:cubicBezTo>
                  <a:pt x="564617" y="3629743"/>
                  <a:pt x="569245" y="3632828"/>
                  <a:pt x="566160" y="3672934"/>
                </a:cubicBezTo>
                <a:cubicBezTo>
                  <a:pt x="563075" y="3713040"/>
                  <a:pt x="567703" y="3734635"/>
                  <a:pt x="569245" y="3753146"/>
                </a:cubicBezTo>
                <a:cubicBezTo>
                  <a:pt x="569245" y="3770114"/>
                  <a:pt x="563075" y="3793252"/>
                  <a:pt x="559990" y="3805592"/>
                </a:cubicBezTo>
                <a:cubicBezTo>
                  <a:pt x="556905" y="3817932"/>
                  <a:pt x="575415" y="3831815"/>
                  <a:pt x="575415" y="3831815"/>
                </a:cubicBezTo>
                <a:cubicBezTo>
                  <a:pt x="575415" y="3831815"/>
                  <a:pt x="564617" y="3842613"/>
                  <a:pt x="563075" y="3850326"/>
                </a:cubicBezTo>
                <a:cubicBezTo>
                  <a:pt x="559990" y="3858038"/>
                  <a:pt x="564617" y="3861124"/>
                  <a:pt x="564617" y="3862666"/>
                </a:cubicBezTo>
                <a:cubicBezTo>
                  <a:pt x="564617" y="3864209"/>
                  <a:pt x="561532" y="3867294"/>
                  <a:pt x="550735" y="3882719"/>
                </a:cubicBezTo>
                <a:cubicBezTo>
                  <a:pt x="539937" y="3898144"/>
                  <a:pt x="538394" y="3905857"/>
                  <a:pt x="538394" y="3907400"/>
                </a:cubicBezTo>
                <a:cubicBezTo>
                  <a:pt x="538394" y="3908942"/>
                  <a:pt x="532224" y="3912027"/>
                  <a:pt x="530682" y="3913570"/>
                </a:cubicBezTo>
                <a:cubicBezTo>
                  <a:pt x="529139" y="3915112"/>
                  <a:pt x="527597" y="3921282"/>
                  <a:pt x="526054" y="3922825"/>
                </a:cubicBezTo>
                <a:cubicBezTo>
                  <a:pt x="524512" y="3924367"/>
                  <a:pt x="518341" y="3930538"/>
                  <a:pt x="504459" y="3941335"/>
                </a:cubicBezTo>
                <a:cubicBezTo>
                  <a:pt x="490576" y="3952133"/>
                  <a:pt x="416534" y="4012292"/>
                  <a:pt x="404194" y="4021547"/>
                </a:cubicBezTo>
                <a:cubicBezTo>
                  <a:pt x="391854" y="4032345"/>
                  <a:pt x="385683" y="4058568"/>
                  <a:pt x="385683" y="4058568"/>
                </a:cubicBezTo>
                <a:cubicBezTo>
                  <a:pt x="385683" y="4058568"/>
                  <a:pt x="379513" y="4060110"/>
                  <a:pt x="374886" y="4064738"/>
                </a:cubicBezTo>
                <a:cubicBezTo>
                  <a:pt x="370258" y="4067823"/>
                  <a:pt x="367173" y="4080163"/>
                  <a:pt x="373343" y="4084791"/>
                </a:cubicBezTo>
                <a:cubicBezTo>
                  <a:pt x="379513" y="4089419"/>
                  <a:pt x="387226" y="4090961"/>
                  <a:pt x="388768" y="4090961"/>
                </a:cubicBezTo>
                <a:cubicBezTo>
                  <a:pt x="391854" y="4090961"/>
                  <a:pt x="394939" y="4095589"/>
                  <a:pt x="396481" y="4095589"/>
                </a:cubicBezTo>
                <a:cubicBezTo>
                  <a:pt x="398024" y="4095589"/>
                  <a:pt x="407279" y="4097131"/>
                  <a:pt x="410364" y="4097131"/>
                </a:cubicBezTo>
                <a:cubicBezTo>
                  <a:pt x="413449" y="4097131"/>
                  <a:pt x="419619" y="4104844"/>
                  <a:pt x="422704" y="4106387"/>
                </a:cubicBezTo>
                <a:cubicBezTo>
                  <a:pt x="425789" y="4107929"/>
                  <a:pt x="428874" y="4107929"/>
                  <a:pt x="433502" y="4107929"/>
                </a:cubicBezTo>
                <a:cubicBezTo>
                  <a:pt x="438130" y="4107929"/>
                  <a:pt x="438130" y="4111014"/>
                  <a:pt x="452012" y="4114099"/>
                </a:cubicBezTo>
                <a:cubicBezTo>
                  <a:pt x="465895" y="4117184"/>
                  <a:pt x="522969" y="4127982"/>
                  <a:pt x="535309" y="4127982"/>
                </a:cubicBezTo>
                <a:cubicBezTo>
                  <a:pt x="547650" y="4127982"/>
                  <a:pt x="549192" y="4126439"/>
                  <a:pt x="552277" y="4126439"/>
                </a:cubicBezTo>
                <a:cubicBezTo>
                  <a:pt x="555362" y="4126439"/>
                  <a:pt x="561532" y="4127982"/>
                  <a:pt x="563075" y="4127982"/>
                </a:cubicBezTo>
                <a:cubicBezTo>
                  <a:pt x="566160" y="4127982"/>
                  <a:pt x="576958" y="4126439"/>
                  <a:pt x="581585" y="4126439"/>
                </a:cubicBezTo>
                <a:cubicBezTo>
                  <a:pt x="584670" y="4126439"/>
                  <a:pt x="593926" y="4121812"/>
                  <a:pt x="597011" y="4121812"/>
                </a:cubicBezTo>
                <a:cubicBezTo>
                  <a:pt x="600096" y="4121812"/>
                  <a:pt x="603181" y="4123354"/>
                  <a:pt x="609351" y="4121812"/>
                </a:cubicBezTo>
                <a:cubicBezTo>
                  <a:pt x="613979" y="4121812"/>
                  <a:pt x="623234" y="4118727"/>
                  <a:pt x="627861" y="4118727"/>
                </a:cubicBezTo>
                <a:cubicBezTo>
                  <a:pt x="632489" y="4117184"/>
                  <a:pt x="635574" y="4114099"/>
                  <a:pt x="637117" y="4114099"/>
                </a:cubicBezTo>
                <a:cubicBezTo>
                  <a:pt x="638659" y="4114099"/>
                  <a:pt x="649457" y="4111014"/>
                  <a:pt x="654084" y="4109472"/>
                </a:cubicBezTo>
                <a:cubicBezTo>
                  <a:pt x="660255" y="4107929"/>
                  <a:pt x="669510" y="4098674"/>
                  <a:pt x="671052" y="4098674"/>
                </a:cubicBezTo>
                <a:cubicBezTo>
                  <a:pt x="672595" y="4097131"/>
                  <a:pt x="689563" y="4090961"/>
                  <a:pt x="701903" y="4077078"/>
                </a:cubicBezTo>
                <a:cubicBezTo>
                  <a:pt x="715786" y="4063196"/>
                  <a:pt x="721956" y="4041600"/>
                  <a:pt x="721956" y="4041600"/>
                </a:cubicBezTo>
                <a:cubicBezTo>
                  <a:pt x="721956" y="4041600"/>
                  <a:pt x="728126" y="4041600"/>
                  <a:pt x="731211" y="4041600"/>
                </a:cubicBezTo>
                <a:cubicBezTo>
                  <a:pt x="734296" y="4040058"/>
                  <a:pt x="748179" y="4033887"/>
                  <a:pt x="748179" y="4033887"/>
                </a:cubicBezTo>
                <a:cubicBezTo>
                  <a:pt x="748179" y="4033887"/>
                  <a:pt x="748179" y="4060110"/>
                  <a:pt x="745094" y="4080163"/>
                </a:cubicBezTo>
                <a:cubicBezTo>
                  <a:pt x="742009" y="4101759"/>
                  <a:pt x="743552" y="4115642"/>
                  <a:pt x="743552" y="4115642"/>
                </a:cubicBezTo>
                <a:cubicBezTo>
                  <a:pt x="743552" y="4115642"/>
                  <a:pt x="734296" y="4129525"/>
                  <a:pt x="734296" y="4140322"/>
                </a:cubicBezTo>
                <a:cubicBezTo>
                  <a:pt x="732754" y="4151120"/>
                  <a:pt x="735839" y="4197396"/>
                  <a:pt x="735839" y="4205109"/>
                </a:cubicBezTo>
                <a:cubicBezTo>
                  <a:pt x="735839" y="4212821"/>
                  <a:pt x="737381" y="4218992"/>
                  <a:pt x="748179" y="4235959"/>
                </a:cubicBezTo>
                <a:cubicBezTo>
                  <a:pt x="760519" y="4251385"/>
                  <a:pt x="774402" y="4269895"/>
                  <a:pt x="779030" y="4274523"/>
                </a:cubicBezTo>
                <a:cubicBezTo>
                  <a:pt x="783657" y="4279151"/>
                  <a:pt x="782115" y="4279151"/>
                  <a:pt x="789828" y="4279151"/>
                </a:cubicBezTo>
                <a:cubicBezTo>
                  <a:pt x="795998" y="4279151"/>
                  <a:pt x="814508" y="4272980"/>
                  <a:pt x="814508" y="4272980"/>
                </a:cubicBezTo>
                <a:cubicBezTo>
                  <a:pt x="814508" y="4272980"/>
                  <a:pt x="825306" y="4308459"/>
                  <a:pt x="826848" y="4310001"/>
                </a:cubicBezTo>
                <a:cubicBezTo>
                  <a:pt x="826848" y="4311544"/>
                  <a:pt x="826848" y="4340852"/>
                  <a:pt x="825306" y="4353192"/>
                </a:cubicBezTo>
                <a:cubicBezTo>
                  <a:pt x="823763" y="4365532"/>
                  <a:pt x="819136" y="4379416"/>
                  <a:pt x="836104" y="4401011"/>
                </a:cubicBezTo>
                <a:cubicBezTo>
                  <a:pt x="853072" y="4422606"/>
                  <a:pt x="860784" y="4431862"/>
                  <a:pt x="860784" y="4431862"/>
                </a:cubicBezTo>
                <a:cubicBezTo>
                  <a:pt x="860784" y="4431862"/>
                  <a:pt x="866954" y="4439574"/>
                  <a:pt x="874667" y="4445744"/>
                </a:cubicBezTo>
                <a:cubicBezTo>
                  <a:pt x="882380" y="4451914"/>
                  <a:pt x="888550" y="4456542"/>
                  <a:pt x="891635" y="4458084"/>
                </a:cubicBezTo>
                <a:cubicBezTo>
                  <a:pt x="894720" y="4459627"/>
                  <a:pt x="899348" y="4465797"/>
                  <a:pt x="903975" y="4467340"/>
                </a:cubicBezTo>
                <a:cubicBezTo>
                  <a:pt x="908603" y="4470425"/>
                  <a:pt x="916315" y="4471968"/>
                  <a:pt x="919401" y="4471968"/>
                </a:cubicBezTo>
                <a:cubicBezTo>
                  <a:pt x="920943" y="4471968"/>
                  <a:pt x="930198" y="4476595"/>
                  <a:pt x="936368" y="4476595"/>
                </a:cubicBezTo>
                <a:cubicBezTo>
                  <a:pt x="942539" y="4478138"/>
                  <a:pt x="962592" y="4484308"/>
                  <a:pt x="964134" y="4484308"/>
                </a:cubicBezTo>
                <a:cubicBezTo>
                  <a:pt x="965677" y="4484308"/>
                  <a:pt x="971847" y="4487393"/>
                  <a:pt x="990357" y="4490478"/>
                </a:cubicBezTo>
                <a:cubicBezTo>
                  <a:pt x="1008868" y="4493563"/>
                  <a:pt x="1047431" y="4495106"/>
                  <a:pt x="1048974" y="4496648"/>
                </a:cubicBezTo>
                <a:cubicBezTo>
                  <a:pt x="1050516" y="4496648"/>
                  <a:pt x="1059771" y="4498190"/>
                  <a:pt x="1065941" y="4498190"/>
                </a:cubicBezTo>
                <a:cubicBezTo>
                  <a:pt x="1072112" y="4498190"/>
                  <a:pt x="1075197" y="4498190"/>
                  <a:pt x="1076739" y="4498190"/>
                </a:cubicBezTo>
                <a:cubicBezTo>
                  <a:pt x="1078282" y="4498190"/>
                  <a:pt x="1078282" y="4499733"/>
                  <a:pt x="1085994" y="4499733"/>
                </a:cubicBezTo>
                <a:cubicBezTo>
                  <a:pt x="1092165" y="4499733"/>
                  <a:pt x="1106047" y="4495106"/>
                  <a:pt x="1109132" y="4495106"/>
                </a:cubicBezTo>
                <a:cubicBezTo>
                  <a:pt x="1112218" y="4495106"/>
                  <a:pt x="1113760" y="4495106"/>
                  <a:pt x="1119930" y="4493563"/>
                </a:cubicBezTo>
                <a:cubicBezTo>
                  <a:pt x="1126100" y="4493563"/>
                  <a:pt x="1132270" y="4490478"/>
                  <a:pt x="1135356" y="4490478"/>
                </a:cubicBezTo>
                <a:cubicBezTo>
                  <a:pt x="1138441" y="4490478"/>
                  <a:pt x="1147696" y="4492020"/>
                  <a:pt x="1153866" y="4490478"/>
                </a:cubicBezTo>
                <a:cubicBezTo>
                  <a:pt x="1160036" y="4488935"/>
                  <a:pt x="1169291" y="4471968"/>
                  <a:pt x="1164664" y="4451914"/>
                </a:cubicBezTo>
                <a:cubicBezTo>
                  <a:pt x="1161579" y="4431862"/>
                  <a:pt x="1147696" y="4397926"/>
                  <a:pt x="1147696" y="4396383"/>
                </a:cubicBezTo>
                <a:cubicBezTo>
                  <a:pt x="1146153" y="4394841"/>
                  <a:pt x="1146153" y="4371703"/>
                  <a:pt x="1135356" y="4337767"/>
                </a:cubicBezTo>
                <a:cubicBezTo>
                  <a:pt x="1124558" y="4303831"/>
                  <a:pt x="1089080" y="4251385"/>
                  <a:pt x="1082909" y="4239045"/>
                </a:cubicBezTo>
                <a:cubicBezTo>
                  <a:pt x="1076739" y="4226704"/>
                  <a:pt x="1044346" y="4165003"/>
                  <a:pt x="1038176" y="4154205"/>
                </a:cubicBezTo>
                <a:cubicBezTo>
                  <a:pt x="1033548" y="4143407"/>
                  <a:pt x="1005783" y="4067823"/>
                  <a:pt x="1005783" y="4067823"/>
                </a:cubicBezTo>
                <a:cubicBezTo>
                  <a:pt x="1005783" y="4067823"/>
                  <a:pt x="1013495" y="4064738"/>
                  <a:pt x="1016580" y="4063196"/>
                </a:cubicBezTo>
                <a:cubicBezTo>
                  <a:pt x="1019665" y="4060110"/>
                  <a:pt x="1022750" y="4055483"/>
                  <a:pt x="1022750" y="4055483"/>
                </a:cubicBezTo>
                <a:cubicBezTo>
                  <a:pt x="1022750" y="4055483"/>
                  <a:pt x="1065941" y="4075536"/>
                  <a:pt x="1079824" y="4080163"/>
                </a:cubicBezTo>
                <a:cubicBezTo>
                  <a:pt x="1093707" y="4084791"/>
                  <a:pt x="1102962" y="4098674"/>
                  <a:pt x="1104505" y="4100216"/>
                </a:cubicBezTo>
                <a:cubicBezTo>
                  <a:pt x="1106047" y="4101759"/>
                  <a:pt x="1119930" y="4120269"/>
                  <a:pt x="1119930" y="4120269"/>
                </a:cubicBezTo>
                <a:cubicBezTo>
                  <a:pt x="1119930" y="4120269"/>
                  <a:pt x="1123015" y="4118727"/>
                  <a:pt x="1123015" y="4118727"/>
                </a:cubicBezTo>
                <a:lnTo>
                  <a:pt x="1106047" y="4094046"/>
                </a:lnTo>
                <a:cubicBezTo>
                  <a:pt x="1106047" y="4094046"/>
                  <a:pt x="1099877" y="4087876"/>
                  <a:pt x="1092165" y="4081706"/>
                </a:cubicBezTo>
                <a:cubicBezTo>
                  <a:pt x="1084452" y="4075536"/>
                  <a:pt x="1061314" y="4066281"/>
                  <a:pt x="1061314" y="4066281"/>
                </a:cubicBezTo>
                <a:cubicBezTo>
                  <a:pt x="1061314" y="4066281"/>
                  <a:pt x="1065941" y="4060110"/>
                  <a:pt x="1065941" y="4058568"/>
                </a:cubicBezTo>
                <a:cubicBezTo>
                  <a:pt x="1065941" y="4057025"/>
                  <a:pt x="1065941" y="4047770"/>
                  <a:pt x="1058229" y="4044685"/>
                </a:cubicBezTo>
                <a:cubicBezTo>
                  <a:pt x="1052059" y="4041600"/>
                  <a:pt x="1022750" y="4027717"/>
                  <a:pt x="1022750" y="4027717"/>
                </a:cubicBezTo>
                <a:cubicBezTo>
                  <a:pt x="1022750" y="4027717"/>
                  <a:pt x="1036633" y="3947505"/>
                  <a:pt x="1045888" y="3922825"/>
                </a:cubicBezTo>
                <a:cubicBezTo>
                  <a:pt x="1055144" y="3898144"/>
                  <a:pt x="1078282" y="3859581"/>
                  <a:pt x="1101420" y="3771656"/>
                </a:cubicBezTo>
                <a:cubicBezTo>
                  <a:pt x="1126100" y="3683732"/>
                  <a:pt x="1127643" y="3568042"/>
                  <a:pt x="1129185" y="3498628"/>
                </a:cubicBezTo>
                <a:cubicBezTo>
                  <a:pt x="1130728" y="3430756"/>
                  <a:pt x="1136898" y="3302726"/>
                  <a:pt x="1139983" y="3214801"/>
                </a:cubicBezTo>
                <a:cubicBezTo>
                  <a:pt x="1143068" y="3126877"/>
                  <a:pt x="1146153" y="3031240"/>
                  <a:pt x="1146153" y="3023527"/>
                </a:cubicBezTo>
                <a:cubicBezTo>
                  <a:pt x="1146153" y="3015814"/>
                  <a:pt x="1139983" y="2994219"/>
                  <a:pt x="1135356" y="2984963"/>
                </a:cubicBezTo>
                <a:cubicBezTo>
                  <a:pt x="1130728" y="2974166"/>
                  <a:pt x="1119930" y="2923262"/>
                  <a:pt x="1118388" y="2915549"/>
                </a:cubicBezTo>
                <a:cubicBezTo>
                  <a:pt x="1116845" y="2907837"/>
                  <a:pt x="1115303" y="2892411"/>
                  <a:pt x="1115303" y="2884699"/>
                </a:cubicBezTo>
                <a:cubicBezTo>
                  <a:pt x="1113760" y="2876986"/>
                  <a:pt x="1112218" y="2867731"/>
                  <a:pt x="1112218" y="2856933"/>
                </a:cubicBezTo>
                <a:cubicBezTo>
                  <a:pt x="1112218" y="2846135"/>
                  <a:pt x="1110675" y="2839965"/>
                  <a:pt x="1110675" y="2829167"/>
                </a:cubicBezTo>
                <a:cubicBezTo>
                  <a:pt x="1110675" y="2818370"/>
                  <a:pt x="1112218" y="2776721"/>
                  <a:pt x="1113760" y="2753583"/>
                </a:cubicBezTo>
                <a:cubicBezTo>
                  <a:pt x="1116845" y="2730445"/>
                  <a:pt x="1136898" y="2691882"/>
                  <a:pt x="1141526" y="2664116"/>
                </a:cubicBezTo>
                <a:cubicBezTo>
                  <a:pt x="1146153" y="2637893"/>
                  <a:pt x="1144611" y="2593159"/>
                  <a:pt x="1144611" y="2590074"/>
                </a:cubicBezTo>
                <a:cubicBezTo>
                  <a:pt x="1144611" y="2586989"/>
                  <a:pt x="1149238" y="2562309"/>
                  <a:pt x="1150781" y="2554596"/>
                </a:cubicBezTo>
                <a:cubicBezTo>
                  <a:pt x="1152323" y="2546883"/>
                  <a:pt x="1153866" y="2519118"/>
                  <a:pt x="1153866" y="2482097"/>
                </a:cubicBezTo>
                <a:cubicBezTo>
                  <a:pt x="1153866" y="2445076"/>
                  <a:pt x="1164664" y="2347896"/>
                  <a:pt x="1164664" y="2347896"/>
                </a:cubicBezTo>
                <a:lnTo>
                  <a:pt x="1180089" y="2338641"/>
                </a:lnTo>
                <a:cubicBezTo>
                  <a:pt x="1180089" y="2338641"/>
                  <a:pt x="1180089" y="2350981"/>
                  <a:pt x="1186259" y="2352524"/>
                </a:cubicBezTo>
                <a:cubicBezTo>
                  <a:pt x="1192429" y="2354066"/>
                  <a:pt x="1201685" y="2347896"/>
                  <a:pt x="1207855" y="2344811"/>
                </a:cubicBezTo>
                <a:cubicBezTo>
                  <a:pt x="1212482" y="2343269"/>
                  <a:pt x="1229450" y="2337099"/>
                  <a:pt x="1234078" y="2334014"/>
                </a:cubicBezTo>
                <a:cubicBezTo>
                  <a:pt x="1238705" y="2330928"/>
                  <a:pt x="1278811" y="2296993"/>
                  <a:pt x="1289609" y="2286195"/>
                </a:cubicBezTo>
                <a:cubicBezTo>
                  <a:pt x="1300407" y="2276940"/>
                  <a:pt x="1314290" y="2259972"/>
                  <a:pt x="1314290" y="2259972"/>
                </a:cubicBezTo>
                <a:cubicBezTo>
                  <a:pt x="1314290" y="2259972"/>
                  <a:pt x="1332800" y="2243004"/>
                  <a:pt x="1335885" y="2235291"/>
                </a:cubicBezTo>
                <a:cubicBezTo>
                  <a:pt x="1337428" y="2227579"/>
                  <a:pt x="1348225" y="2153537"/>
                  <a:pt x="1348225" y="2150452"/>
                </a:cubicBezTo>
                <a:cubicBezTo>
                  <a:pt x="1348225" y="2148909"/>
                  <a:pt x="1345140" y="2125771"/>
                  <a:pt x="1345140" y="2118059"/>
                </a:cubicBezTo>
                <a:cubicBezTo>
                  <a:pt x="1345140" y="2110346"/>
                  <a:pt x="1340513" y="2028592"/>
                  <a:pt x="1340513" y="2028592"/>
                </a:cubicBezTo>
                <a:cubicBezTo>
                  <a:pt x="1340513" y="2028592"/>
                  <a:pt x="1362108" y="2014709"/>
                  <a:pt x="1371363" y="2005454"/>
                </a:cubicBezTo>
                <a:cubicBezTo>
                  <a:pt x="1380619" y="1996198"/>
                  <a:pt x="1382161" y="1988486"/>
                  <a:pt x="1383704" y="1982316"/>
                </a:cubicBezTo>
                <a:cubicBezTo>
                  <a:pt x="1379076" y="1977688"/>
                  <a:pt x="1379076" y="1942210"/>
                  <a:pt x="1377534" y="1897476"/>
                </a:cubicBezTo>
                <a:close/>
                <a:moveTo>
                  <a:pt x="569245" y="3856496"/>
                </a:moveTo>
                <a:cubicBezTo>
                  <a:pt x="569245" y="3856496"/>
                  <a:pt x="564617" y="3853411"/>
                  <a:pt x="569245" y="3845698"/>
                </a:cubicBezTo>
                <a:cubicBezTo>
                  <a:pt x="573873" y="3837985"/>
                  <a:pt x="575415" y="3839528"/>
                  <a:pt x="575415" y="3839528"/>
                </a:cubicBezTo>
                <a:cubicBezTo>
                  <a:pt x="575415" y="3839528"/>
                  <a:pt x="576958" y="3839528"/>
                  <a:pt x="576958" y="3841071"/>
                </a:cubicBezTo>
                <a:cubicBezTo>
                  <a:pt x="576958" y="3842613"/>
                  <a:pt x="569245" y="3856496"/>
                  <a:pt x="569245" y="3856496"/>
                </a:cubicBezTo>
                <a:close/>
                <a:moveTo>
                  <a:pt x="1035091" y="4040058"/>
                </a:moveTo>
                <a:cubicBezTo>
                  <a:pt x="1055144" y="4049313"/>
                  <a:pt x="1058229" y="4057025"/>
                  <a:pt x="1042803" y="4053940"/>
                </a:cubicBezTo>
                <a:cubicBezTo>
                  <a:pt x="1027378" y="4050855"/>
                  <a:pt x="994985" y="4035430"/>
                  <a:pt x="994985" y="4033887"/>
                </a:cubicBezTo>
                <a:cubicBezTo>
                  <a:pt x="994985" y="4032345"/>
                  <a:pt x="991900" y="4029260"/>
                  <a:pt x="994985" y="4029260"/>
                </a:cubicBezTo>
                <a:cubicBezTo>
                  <a:pt x="999612" y="4029260"/>
                  <a:pt x="1015038" y="4030802"/>
                  <a:pt x="1035091" y="4040058"/>
                </a:cubicBezTo>
                <a:close/>
                <a:moveTo>
                  <a:pt x="1127643" y="1439343"/>
                </a:moveTo>
                <a:cubicBezTo>
                  <a:pt x="1113760" y="1349876"/>
                  <a:pt x="1133813" y="1322110"/>
                  <a:pt x="1133813" y="1322110"/>
                </a:cubicBezTo>
                <a:cubicBezTo>
                  <a:pt x="1133813" y="1322110"/>
                  <a:pt x="1138441" y="1368387"/>
                  <a:pt x="1139983" y="1414663"/>
                </a:cubicBezTo>
                <a:cubicBezTo>
                  <a:pt x="1141526" y="1457854"/>
                  <a:pt x="1160036" y="1558118"/>
                  <a:pt x="1160036" y="1558118"/>
                </a:cubicBezTo>
                <a:cubicBezTo>
                  <a:pt x="1161579" y="1558118"/>
                  <a:pt x="1141526" y="1528810"/>
                  <a:pt x="1127643" y="1439343"/>
                </a:cubicBezTo>
                <a:close/>
                <a:moveTo>
                  <a:pt x="1192429" y="2246089"/>
                </a:moveTo>
                <a:cubicBezTo>
                  <a:pt x="1190887" y="2253802"/>
                  <a:pt x="1164664" y="2300078"/>
                  <a:pt x="1164664" y="2298535"/>
                </a:cubicBezTo>
                <a:cubicBezTo>
                  <a:pt x="1164664" y="2296993"/>
                  <a:pt x="1164664" y="2236834"/>
                  <a:pt x="1164664" y="2235291"/>
                </a:cubicBezTo>
                <a:cubicBezTo>
                  <a:pt x="1164664" y="2233749"/>
                  <a:pt x="1173919" y="2218324"/>
                  <a:pt x="1175461" y="2198271"/>
                </a:cubicBezTo>
                <a:cubicBezTo>
                  <a:pt x="1177004" y="2178218"/>
                  <a:pt x="1175461" y="2159707"/>
                  <a:pt x="1177004" y="2141197"/>
                </a:cubicBezTo>
                <a:cubicBezTo>
                  <a:pt x="1178546" y="2122686"/>
                  <a:pt x="1184717" y="2124229"/>
                  <a:pt x="1184717" y="2124229"/>
                </a:cubicBezTo>
                <a:cubicBezTo>
                  <a:pt x="1184717" y="2124229"/>
                  <a:pt x="1195514" y="2139654"/>
                  <a:pt x="1195514" y="2155080"/>
                </a:cubicBezTo>
                <a:cubicBezTo>
                  <a:pt x="1193972" y="2170505"/>
                  <a:pt x="1193972" y="2238376"/>
                  <a:pt x="1192429" y="2246089"/>
                </a:cubicBezTo>
                <a:close/>
                <a:moveTo>
                  <a:pt x="1224823" y="2289280"/>
                </a:moveTo>
                <a:cubicBezTo>
                  <a:pt x="1215567" y="2300078"/>
                  <a:pt x="1206312" y="2303163"/>
                  <a:pt x="1207855" y="2301620"/>
                </a:cubicBezTo>
                <a:cubicBezTo>
                  <a:pt x="1209397" y="2300078"/>
                  <a:pt x="1215567" y="2286195"/>
                  <a:pt x="1224823" y="2275397"/>
                </a:cubicBezTo>
                <a:cubicBezTo>
                  <a:pt x="1232535" y="2264600"/>
                  <a:pt x="1238705" y="2261514"/>
                  <a:pt x="1238705" y="2261514"/>
                </a:cubicBezTo>
                <a:cubicBezTo>
                  <a:pt x="1238705" y="2261514"/>
                  <a:pt x="1234078" y="2278482"/>
                  <a:pt x="1224823" y="2289280"/>
                </a:cubicBezTo>
                <a:close/>
              </a:path>
            </a:pathLst>
          </a:custGeom>
          <a:solidFill>
            <a:schemeClr val="accent2"/>
          </a:solidFill>
          <a:ln w="15370" cap="flat">
            <a:noFill/>
            <a:prstDash val="solid"/>
            <a:miter/>
          </a:ln>
        </p:spPr>
        <p:txBody>
          <a:bodyPr/>
          <a:lstStyle/>
          <a:p>
            <a:endParaRPr lang="ja-JP" altLang="en-US"/>
          </a:p>
        </p:txBody>
      </p:sp>
      <p:sp>
        <p:nvSpPr>
          <p:cNvPr id="173" name="フリーフォーム: 図形 12">
            <a:extLst>
              <a:ext uri="{FF2B5EF4-FFF2-40B4-BE49-F238E27FC236}">
                <a16:creationId xmlns:a16="http://schemas.microsoft.com/office/drawing/2014/main" id="{FE3AFB07-E0FC-4D54-AAF4-4810417DB518}"/>
              </a:ext>
            </a:extLst>
          </p:cNvPr>
          <p:cNvSpPr/>
          <p:nvPr userDrawn="1"/>
        </p:nvSpPr>
        <p:spPr>
          <a:xfrm>
            <a:off x="5477465" y="2738235"/>
            <a:ext cx="301022" cy="871586"/>
          </a:xfrm>
          <a:custGeom>
            <a:avLst/>
            <a:gdLst/>
            <a:ahLst/>
            <a:cxnLst/>
            <a:rect l="0" t="0" r="0" b="0"/>
            <a:pathLst>
              <a:path w="1457325" h="4219575">
                <a:moveTo>
                  <a:pt x="1452086" y="1161568"/>
                </a:moveTo>
                <a:cubicBezTo>
                  <a:pt x="1450181" y="1135850"/>
                  <a:pt x="1440656" y="1094893"/>
                  <a:pt x="1435894" y="1074890"/>
                </a:cubicBezTo>
                <a:cubicBezTo>
                  <a:pt x="1431131" y="1054888"/>
                  <a:pt x="1423511" y="1014883"/>
                  <a:pt x="1423511" y="1007263"/>
                </a:cubicBezTo>
                <a:cubicBezTo>
                  <a:pt x="1423511" y="999643"/>
                  <a:pt x="1433036" y="956780"/>
                  <a:pt x="1433989" y="920585"/>
                </a:cubicBezTo>
                <a:cubicBezTo>
                  <a:pt x="1434941" y="884390"/>
                  <a:pt x="1433036" y="849148"/>
                  <a:pt x="1427321" y="820573"/>
                </a:cubicBezTo>
                <a:cubicBezTo>
                  <a:pt x="1421606" y="792950"/>
                  <a:pt x="1402556" y="761518"/>
                  <a:pt x="1376839" y="749135"/>
                </a:cubicBezTo>
                <a:cubicBezTo>
                  <a:pt x="1351121" y="736753"/>
                  <a:pt x="1318736" y="732943"/>
                  <a:pt x="1318736" y="732943"/>
                </a:cubicBezTo>
                <a:cubicBezTo>
                  <a:pt x="1318736" y="732943"/>
                  <a:pt x="1314926" y="719608"/>
                  <a:pt x="1312069" y="709130"/>
                </a:cubicBezTo>
                <a:cubicBezTo>
                  <a:pt x="1309211" y="698653"/>
                  <a:pt x="1296829" y="669125"/>
                  <a:pt x="1296829" y="669125"/>
                </a:cubicBezTo>
                <a:cubicBezTo>
                  <a:pt x="1296829" y="669125"/>
                  <a:pt x="1307306" y="677698"/>
                  <a:pt x="1311116" y="684365"/>
                </a:cubicBezTo>
                <a:cubicBezTo>
                  <a:pt x="1313974" y="691033"/>
                  <a:pt x="1315879" y="698653"/>
                  <a:pt x="1315879" y="698653"/>
                </a:cubicBezTo>
                <a:lnTo>
                  <a:pt x="1317784" y="677698"/>
                </a:lnTo>
                <a:cubicBezTo>
                  <a:pt x="1317784" y="677698"/>
                  <a:pt x="1319689" y="681508"/>
                  <a:pt x="1321594" y="689128"/>
                </a:cubicBezTo>
                <a:cubicBezTo>
                  <a:pt x="1323499" y="696748"/>
                  <a:pt x="1325404" y="707225"/>
                  <a:pt x="1325404" y="707225"/>
                </a:cubicBezTo>
                <a:cubicBezTo>
                  <a:pt x="1325404" y="707225"/>
                  <a:pt x="1325404" y="686270"/>
                  <a:pt x="1325404" y="684365"/>
                </a:cubicBezTo>
                <a:cubicBezTo>
                  <a:pt x="1325404" y="683413"/>
                  <a:pt x="1327309" y="687223"/>
                  <a:pt x="1328261" y="692938"/>
                </a:cubicBezTo>
                <a:cubicBezTo>
                  <a:pt x="1329214" y="697700"/>
                  <a:pt x="1333024" y="707225"/>
                  <a:pt x="1333024" y="707225"/>
                </a:cubicBezTo>
                <a:cubicBezTo>
                  <a:pt x="1333024" y="707225"/>
                  <a:pt x="1333024" y="700558"/>
                  <a:pt x="1332071" y="695795"/>
                </a:cubicBezTo>
                <a:cubicBezTo>
                  <a:pt x="1331119" y="691033"/>
                  <a:pt x="1330166" y="679603"/>
                  <a:pt x="1330166" y="679603"/>
                </a:cubicBezTo>
                <a:cubicBezTo>
                  <a:pt x="1330166" y="679603"/>
                  <a:pt x="1334929" y="687223"/>
                  <a:pt x="1340644" y="695795"/>
                </a:cubicBezTo>
                <a:cubicBezTo>
                  <a:pt x="1345406" y="704368"/>
                  <a:pt x="1359694" y="735800"/>
                  <a:pt x="1359694" y="735800"/>
                </a:cubicBezTo>
                <a:cubicBezTo>
                  <a:pt x="1359694" y="735800"/>
                  <a:pt x="1357789" y="726275"/>
                  <a:pt x="1353979" y="716750"/>
                </a:cubicBezTo>
                <a:cubicBezTo>
                  <a:pt x="1350169" y="707225"/>
                  <a:pt x="1341596" y="681508"/>
                  <a:pt x="1341596" y="681508"/>
                </a:cubicBezTo>
                <a:cubicBezTo>
                  <a:pt x="1341596" y="681508"/>
                  <a:pt x="1350169" y="690080"/>
                  <a:pt x="1359694" y="703415"/>
                </a:cubicBezTo>
                <a:cubicBezTo>
                  <a:pt x="1370171" y="716750"/>
                  <a:pt x="1375886" y="742468"/>
                  <a:pt x="1375886" y="742468"/>
                </a:cubicBezTo>
                <a:cubicBezTo>
                  <a:pt x="1375886" y="742468"/>
                  <a:pt x="1373029" y="727228"/>
                  <a:pt x="1367314" y="714845"/>
                </a:cubicBezTo>
                <a:cubicBezTo>
                  <a:pt x="1362551" y="702463"/>
                  <a:pt x="1345406" y="668173"/>
                  <a:pt x="1345406" y="668173"/>
                </a:cubicBezTo>
                <a:cubicBezTo>
                  <a:pt x="1345406" y="668173"/>
                  <a:pt x="1348264" y="654838"/>
                  <a:pt x="1348264" y="648170"/>
                </a:cubicBezTo>
                <a:cubicBezTo>
                  <a:pt x="1348264" y="640550"/>
                  <a:pt x="1345406" y="623405"/>
                  <a:pt x="1345406" y="623405"/>
                </a:cubicBezTo>
                <a:lnTo>
                  <a:pt x="1374934" y="650075"/>
                </a:lnTo>
                <a:cubicBezTo>
                  <a:pt x="1374934" y="650075"/>
                  <a:pt x="1351121" y="622453"/>
                  <a:pt x="1335881" y="593878"/>
                </a:cubicBezTo>
                <a:cubicBezTo>
                  <a:pt x="1320641" y="566255"/>
                  <a:pt x="1291114" y="520535"/>
                  <a:pt x="1277779" y="492913"/>
                </a:cubicBezTo>
                <a:cubicBezTo>
                  <a:pt x="1264444" y="465290"/>
                  <a:pt x="1250156" y="426238"/>
                  <a:pt x="1236821" y="395758"/>
                </a:cubicBezTo>
                <a:cubicBezTo>
                  <a:pt x="1224439" y="365278"/>
                  <a:pt x="1209199" y="323368"/>
                  <a:pt x="1193006" y="290030"/>
                </a:cubicBezTo>
                <a:cubicBezTo>
                  <a:pt x="1176814" y="255740"/>
                  <a:pt x="1153954" y="207163"/>
                  <a:pt x="1132046" y="168110"/>
                </a:cubicBezTo>
                <a:cubicBezTo>
                  <a:pt x="1110139" y="129058"/>
                  <a:pt x="1095851" y="103340"/>
                  <a:pt x="1067276" y="71908"/>
                </a:cubicBezTo>
                <a:cubicBezTo>
                  <a:pt x="1039654" y="40475"/>
                  <a:pt x="1010126" y="40475"/>
                  <a:pt x="1005364" y="38570"/>
                </a:cubicBezTo>
                <a:cubicBezTo>
                  <a:pt x="1000601" y="36665"/>
                  <a:pt x="985361" y="23330"/>
                  <a:pt x="963454" y="14758"/>
                </a:cubicBezTo>
                <a:cubicBezTo>
                  <a:pt x="940594" y="6185"/>
                  <a:pt x="892969" y="5233"/>
                  <a:pt x="872966" y="9995"/>
                </a:cubicBezTo>
                <a:cubicBezTo>
                  <a:pt x="852964" y="13805"/>
                  <a:pt x="801529" y="45238"/>
                  <a:pt x="780574" y="62383"/>
                </a:cubicBezTo>
                <a:cubicBezTo>
                  <a:pt x="759619" y="78575"/>
                  <a:pt x="743426" y="92863"/>
                  <a:pt x="743426" y="92863"/>
                </a:cubicBezTo>
                <a:cubicBezTo>
                  <a:pt x="743426" y="92863"/>
                  <a:pt x="711994" y="107150"/>
                  <a:pt x="693896" y="116675"/>
                </a:cubicBezTo>
                <a:cubicBezTo>
                  <a:pt x="675799" y="126200"/>
                  <a:pt x="664369" y="142393"/>
                  <a:pt x="664369" y="142393"/>
                </a:cubicBezTo>
                <a:cubicBezTo>
                  <a:pt x="664369" y="142393"/>
                  <a:pt x="675799" y="132868"/>
                  <a:pt x="679609" y="129058"/>
                </a:cubicBezTo>
                <a:cubicBezTo>
                  <a:pt x="684371" y="125248"/>
                  <a:pt x="700564" y="120485"/>
                  <a:pt x="700564" y="120485"/>
                </a:cubicBezTo>
                <a:cubicBezTo>
                  <a:pt x="700564" y="120485"/>
                  <a:pt x="691039" y="128105"/>
                  <a:pt x="684371" y="135725"/>
                </a:cubicBezTo>
                <a:cubicBezTo>
                  <a:pt x="677704" y="143345"/>
                  <a:pt x="654844" y="163348"/>
                  <a:pt x="654844" y="163348"/>
                </a:cubicBezTo>
                <a:lnTo>
                  <a:pt x="694849" y="130010"/>
                </a:lnTo>
                <a:cubicBezTo>
                  <a:pt x="694849" y="130010"/>
                  <a:pt x="687229" y="138583"/>
                  <a:pt x="678656" y="149060"/>
                </a:cubicBezTo>
                <a:cubicBezTo>
                  <a:pt x="670084" y="159538"/>
                  <a:pt x="619601" y="209068"/>
                  <a:pt x="616744" y="213830"/>
                </a:cubicBezTo>
                <a:cubicBezTo>
                  <a:pt x="612934" y="218593"/>
                  <a:pt x="594836" y="239548"/>
                  <a:pt x="586264" y="250978"/>
                </a:cubicBezTo>
                <a:cubicBezTo>
                  <a:pt x="577691" y="262408"/>
                  <a:pt x="561499" y="320510"/>
                  <a:pt x="561499" y="320510"/>
                </a:cubicBezTo>
                <a:cubicBezTo>
                  <a:pt x="561499" y="320510"/>
                  <a:pt x="552926" y="331940"/>
                  <a:pt x="543401" y="346228"/>
                </a:cubicBezTo>
                <a:cubicBezTo>
                  <a:pt x="533876" y="361468"/>
                  <a:pt x="539591" y="392900"/>
                  <a:pt x="539591" y="392900"/>
                </a:cubicBezTo>
                <a:cubicBezTo>
                  <a:pt x="539591" y="392900"/>
                  <a:pt x="539591" y="366230"/>
                  <a:pt x="541496" y="358610"/>
                </a:cubicBezTo>
                <a:cubicBezTo>
                  <a:pt x="543401" y="350990"/>
                  <a:pt x="557689" y="328130"/>
                  <a:pt x="557689" y="328130"/>
                </a:cubicBezTo>
                <a:cubicBezTo>
                  <a:pt x="557689" y="328130"/>
                  <a:pt x="553879" y="342418"/>
                  <a:pt x="553879" y="349085"/>
                </a:cubicBezTo>
                <a:cubicBezTo>
                  <a:pt x="553879" y="355753"/>
                  <a:pt x="552926" y="388138"/>
                  <a:pt x="561499" y="402425"/>
                </a:cubicBezTo>
                <a:cubicBezTo>
                  <a:pt x="569119" y="416713"/>
                  <a:pt x="592931" y="431953"/>
                  <a:pt x="592931" y="431953"/>
                </a:cubicBezTo>
                <a:cubicBezTo>
                  <a:pt x="592931" y="431953"/>
                  <a:pt x="580549" y="462433"/>
                  <a:pt x="572929" y="476720"/>
                </a:cubicBezTo>
                <a:cubicBezTo>
                  <a:pt x="565309" y="491008"/>
                  <a:pt x="545306" y="525298"/>
                  <a:pt x="536734" y="538633"/>
                </a:cubicBezTo>
                <a:cubicBezTo>
                  <a:pt x="528161" y="551968"/>
                  <a:pt x="512921" y="592925"/>
                  <a:pt x="507206" y="624358"/>
                </a:cubicBezTo>
                <a:cubicBezTo>
                  <a:pt x="501491" y="656743"/>
                  <a:pt x="519589" y="680555"/>
                  <a:pt x="519589" y="680555"/>
                </a:cubicBezTo>
                <a:cubicBezTo>
                  <a:pt x="519589" y="680555"/>
                  <a:pt x="514826" y="669125"/>
                  <a:pt x="512921" y="658648"/>
                </a:cubicBezTo>
                <a:cubicBezTo>
                  <a:pt x="511016" y="648170"/>
                  <a:pt x="516731" y="631025"/>
                  <a:pt x="516731" y="631025"/>
                </a:cubicBezTo>
                <a:cubicBezTo>
                  <a:pt x="516731" y="631025"/>
                  <a:pt x="516731" y="653885"/>
                  <a:pt x="520541" y="670078"/>
                </a:cubicBezTo>
                <a:cubicBezTo>
                  <a:pt x="524351" y="685318"/>
                  <a:pt x="539591" y="692938"/>
                  <a:pt x="539591" y="692938"/>
                </a:cubicBezTo>
                <a:cubicBezTo>
                  <a:pt x="539591" y="692938"/>
                  <a:pt x="534829" y="686270"/>
                  <a:pt x="527209" y="676745"/>
                </a:cubicBezTo>
                <a:cubicBezTo>
                  <a:pt x="520541" y="667220"/>
                  <a:pt x="522446" y="646265"/>
                  <a:pt x="522446" y="646265"/>
                </a:cubicBezTo>
                <a:cubicBezTo>
                  <a:pt x="522446" y="646265"/>
                  <a:pt x="525304" y="651028"/>
                  <a:pt x="527209" y="658648"/>
                </a:cubicBezTo>
                <a:cubicBezTo>
                  <a:pt x="529114" y="666268"/>
                  <a:pt x="542449" y="690080"/>
                  <a:pt x="542449" y="690080"/>
                </a:cubicBezTo>
                <a:cubicBezTo>
                  <a:pt x="542449" y="690080"/>
                  <a:pt x="537686" y="677698"/>
                  <a:pt x="535781" y="671983"/>
                </a:cubicBezTo>
                <a:cubicBezTo>
                  <a:pt x="533876" y="667220"/>
                  <a:pt x="531971" y="644360"/>
                  <a:pt x="532924" y="633883"/>
                </a:cubicBezTo>
                <a:cubicBezTo>
                  <a:pt x="533876" y="624358"/>
                  <a:pt x="555784" y="591020"/>
                  <a:pt x="555784" y="591020"/>
                </a:cubicBezTo>
                <a:cubicBezTo>
                  <a:pt x="555784" y="591020"/>
                  <a:pt x="555784" y="603403"/>
                  <a:pt x="555784" y="611023"/>
                </a:cubicBezTo>
                <a:cubicBezTo>
                  <a:pt x="555784" y="618643"/>
                  <a:pt x="551974" y="629120"/>
                  <a:pt x="551974" y="629120"/>
                </a:cubicBezTo>
                <a:lnTo>
                  <a:pt x="560546" y="610070"/>
                </a:lnTo>
                <a:cubicBezTo>
                  <a:pt x="560546" y="610070"/>
                  <a:pt x="563404" y="632930"/>
                  <a:pt x="567214" y="643408"/>
                </a:cubicBezTo>
                <a:cubicBezTo>
                  <a:pt x="571024" y="653885"/>
                  <a:pt x="594836" y="691985"/>
                  <a:pt x="594836" y="691985"/>
                </a:cubicBezTo>
                <a:cubicBezTo>
                  <a:pt x="594836" y="691985"/>
                  <a:pt x="574834" y="655790"/>
                  <a:pt x="571024" y="638645"/>
                </a:cubicBezTo>
                <a:cubicBezTo>
                  <a:pt x="567214" y="621500"/>
                  <a:pt x="577691" y="584353"/>
                  <a:pt x="582454" y="567208"/>
                </a:cubicBezTo>
                <a:cubicBezTo>
                  <a:pt x="587216" y="549110"/>
                  <a:pt x="610076" y="501485"/>
                  <a:pt x="610076" y="501485"/>
                </a:cubicBezTo>
                <a:cubicBezTo>
                  <a:pt x="610076" y="501485"/>
                  <a:pt x="614839" y="511963"/>
                  <a:pt x="617696" y="521488"/>
                </a:cubicBezTo>
                <a:cubicBezTo>
                  <a:pt x="620554" y="531013"/>
                  <a:pt x="620554" y="545300"/>
                  <a:pt x="620554" y="545300"/>
                </a:cubicBezTo>
                <a:cubicBezTo>
                  <a:pt x="620554" y="545300"/>
                  <a:pt x="602456" y="576733"/>
                  <a:pt x="594836" y="600545"/>
                </a:cubicBezTo>
                <a:cubicBezTo>
                  <a:pt x="586264" y="623405"/>
                  <a:pt x="596741" y="655790"/>
                  <a:pt x="596741" y="655790"/>
                </a:cubicBezTo>
                <a:cubicBezTo>
                  <a:pt x="596741" y="655790"/>
                  <a:pt x="595789" y="610070"/>
                  <a:pt x="598646" y="597688"/>
                </a:cubicBezTo>
                <a:cubicBezTo>
                  <a:pt x="601504" y="585305"/>
                  <a:pt x="616744" y="571970"/>
                  <a:pt x="616744" y="571970"/>
                </a:cubicBezTo>
                <a:cubicBezTo>
                  <a:pt x="616744" y="571970"/>
                  <a:pt x="611981" y="626263"/>
                  <a:pt x="616744" y="644360"/>
                </a:cubicBezTo>
                <a:cubicBezTo>
                  <a:pt x="621506" y="663410"/>
                  <a:pt x="640556" y="718655"/>
                  <a:pt x="640556" y="718655"/>
                </a:cubicBezTo>
                <a:cubicBezTo>
                  <a:pt x="640556" y="718655"/>
                  <a:pt x="632936" y="720560"/>
                  <a:pt x="627221" y="722465"/>
                </a:cubicBezTo>
                <a:cubicBezTo>
                  <a:pt x="621506" y="724370"/>
                  <a:pt x="608171" y="732943"/>
                  <a:pt x="608171" y="732943"/>
                </a:cubicBezTo>
                <a:cubicBezTo>
                  <a:pt x="608171" y="732943"/>
                  <a:pt x="597694" y="732943"/>
                  <a:pt x="591026" y="733895"/>
                </a:cubicBezTo>
                <a:cubicBezTo>
                  <a:pt x="585311" y="735800"/>
                  <a:pt x="580549" y="743420"/>
                  <a:pt x="580549" y="743420"/>
                </a:cubicBezTo>
                <a:cubicBezTo>
                  <a:pt x="580549" y="743420"/>
                  <a:pt x="567214" y="744373"/>
                  <a:pt x="557689" y="745325"/>
                </a:cubicBezTo>
                <a:cubicBezTo>
                  <a:pt x="547211" y="747230"/>
                  <a:pt x="522446" y="761518"/>
                  <a:pt x="495776" y="775805"/>
                </a:cubicBezTo>
                <a:cubicBezTo>
                  <a:pt x="469106" y="790093"/>
                  <a:pt x="458629" y="806285"/>
                  <a:pt x="455771" y="813905"/>
                </a:cubicBezTo>
                <a:cubicBezTo>
                  <a:pt x="452914" y="821525"/>
                  <a:pt x="446246" y="858673"/>
                  <a:pt x="440531" y="887248"/>
                </a:cubicBezTo>
                <a:cubicBezTo>
                  <a:pt x="434816" y="915823"/>
                  <a:pt x="430054" y="969163"/>
                  <a:pt x="429101" y="992023"/>
                </a:cubicBezTo>
                <a:cubicBezTo>
                  <a:pt x="428149" y="1014883"/>
                  <a:pt x="440531" y="1092988"/>
                  <a:pt x="441484" y="1112038"/>
                </a:cubicBezTo>
                <a:cubicBezTo>
                  <a:pt x="442436" y="1131088"/>
                  <a:pt x="431959" y="1220623"/>
                  <a:pt x="431959" y="1220623"/>
                </a:cubicBezTo>
                <a:cubicBezTo>
                  <a:pt x="431959" y="1220623"/>
                  <a:pt x="413861" y="1233005"/>
                  <a:pt x="404336" y="1241578"/>
                </a:cubicBezTo>
                <a:cubicBezTo>
                  <a:pt x="394811" y="1250150"/>
                  <a:pt x="387191" y="1273963"/>
                  <a:pt x="384334" y="1285393"/>
                </a:cubicBezTo>
                <a:cubicBezTo>
                  <a:pt x="381476" y="1296823"/>
                  <a:pt x="386239" y="1329208"/>
                  <a:pt x="386239" y="1333970"/>
                </a:cubicBezTo>
                <a:cubicBezTo>
                  <a:pt x="386239" y="1339685"/>
                  <a:pt x="383381" y="1370165"/>
                  <a:pt x="381476" y="1373975"/>
                </a:cubicBezTo>
                <a:cubicBezTo>
                  <a:pt x="379571" y="1378738"/>
                  <a:pt x="370046" y="1402550"/>
                  <a:pt x="370046" y="1402550"/>
                </a:cubicBezTo>
                <a:cubicBezTo>
                  <a:pt x="370046" y="1402550"/>
                  <a:pt x="358616" y="1414933"/>
                  <a:pt x="350996" y="1427315"/>
                </a:cubicBezTo>
                <a:cubicBezTo>
                  <a:pt x="344329" y="1439698"/>
                  <a:pt x="323374" y="1480655"/>
                  <a:pt x="318611" y="1493038"/>
                </a:cubicBezTo>
                <a:cubicBezTo>
                  <a:pt x="312896" y="1505420"/>
                  <a:pt x="286226" y="1580668"/>
                  <a:pt x="280511" y="1596860"/>
                </a:cubicBezTo>
                <a:cubicBezTo>
                  <a:pt x="274796" y="1613053"/>
                  <a:pt x="266224" y="1647343"/>
                  <a:pt x="266224" y="1647343"/>
                </a:cubicBezTo>
                <a:cubicBezTo>
                  <a:pt x="266224" y="1647343"/>
                  <a:pt x="247174" y="1653058"/>
                  <a:pt x="236696" y="1656868"/>
                </a:cubicBezTo>
                <a:cubicBezTo>
                  <a:pt x="227171" y="1660678"/>
                  <a:pt x="220504" y="1675918"/>
                  <a:pt x="210979" y="1701635"/>
                </a:cubicBezTo>
                <a:cubicBezTo>
                  <a:pt x="201454" y="1727353"/>
                  <a:pt x="182404" y="1772120"/>
                  <a:pt x="170021" y="1799743"/>
                </a:cubicBezTo>
                <a:cubicBezTo>
                  <a:pt x="157639" y="1826413"/>
                  <a:pt x="107156" y="1940713"/>
                  <a:pt x="95726" y="1964525"/>
                </a:cubicBezTo>
                <a:cubicBezTo>
                  <a:pt x="84296" y="1988338"/>
                  <a:pt x="52864" y="2050250"/>
                  <a:pt x="39529" y="2072158"/>
                </a:cubicBezTo>
                <a:cubicBezTo>
                  <a:pt x="26194" y="2094065"/>
                  <a:pt x="10001" y="2127403"/>
                  <a:pt x="9049" y="2137880"/>
                </a:cubicBezTo>
                <a:cubicBezTo>
                  <a:pt x="8096" y="2148358"/>
                  <a:pt x="9049" y="2171218"/>
                  <a:pt x="9049" y="2171218"/>
                </a:cubicBezTo>
                <a:cubicBezTo>
                  <a:pt x="9049" y="2171218"/>
                  <a:pt x="7144" y="2174075"/>
                  <a:pt x="7144" y="2178838"/>
                </a:cubicBezTo>
                <a:cubicBezTo>
                  <a:pt x="8096" y="2183600"/>
                  <a:pt x="23336" y="2207413"/>
                  <a:pt x="35719" y="2217890"/>
                </a:cubicBezTo>
                <a:cubicBezTo>
                  <a:pt x="48101" y="2228368"/>
                  <a:pt x="66199" y="2239798"/>
                  <a:pt x="87154" y="2249323"/>
                </a:cubicBezTo>
                <a:cubicBezTo>
                  <a:pt x="108109" y="2258848"/>
                  <a:pt x="151924" y="2274088"/>
                  <a:pt x="162401" y="2274088"/>
                </a:cubicBezTo>
                <a:cubicBezTo>
                  <a:pt x="172879" y="2275040"/>
                  <a:pt x="222409" y="2275993"/>
                  <a:pt x="230981" y="2275040"/>
                </a:cubicBezTo>
                <a:cubicBezTo>
                  <a:pt x="239554" y="2274088"/>
                  <a:pt x="235744" y="2268373"/>
                  <a:pt x="235744" y="2268373"/>
                </a:cubicBezTo>
                <a:cubicBezTo>
                  <a:pt x="235744" y="2268373"/>
                  <a:pt x="311944" y="2259800"/>
                  <a:pt x="349091" y="2257895"/>
                </a:cubicBezTo>
                <a:cubicBezTo>
                  <a:pt x="386239" y="2255990"/>
                  <a:pt x="436721" y="2259800"/>
                  <a:pt x="440531" y="2259800"/>
                </a:cubicBezTo>
                <a:cubicBezTo>
                  <a:pt x="444341" y="2259800"/>
                  <a:pt x="441484" y="2255990"/>
                  <a:pt x="441484" y="2255990"/>
                </a:cubicBezTo>
                <a:lnTo>
                  <a:pt x="485299" y="2250275"/>
                </a:lnTo>
                <a:cubicBezTo>
                  <a:pt x="485299" y="2250275"/>
                  <a:pt x="489109" y="2282660"/>
                  <a:pt x="493871" y="2302663"/>
                </a:cubicBezTo>
                <a:cubicBezTo>
                  <a:pt x="498634" y="2322665"/>
                  <a:pt x="511969" y="2378863"/>
                  <a:pt x="524351" y="2427440"/>
                </a:cubicBezTo>
                <a:cubicBezTo>
                  <a:pt x="535781" y="2476018"/>
                  <a:pt x="580549" y="2583650"/>
                  <a:pt x="596741" y="2626513"/>
                </a:cubicBezTo>
                <a:cubicBezTo>
                  <a:pt x="612934" y="2670328"/>
                  <a:pt x="637699" y="2724620"/>
                  <a:pt x="637699" y="2727478"/>
                </a:cubicBezTo>
                <a:cubicBezTo>
                  <a:pt x="637699" y="2730335"/>
                  <a:pt x="627221" y="2745575"/>
                  <a:pt x="628174" y="2755100"/>
                </a:cubicBezTo>
                <a:cubicBezTo>
                  <a:pt x="629126" y="2764625"/>
                  <a:pt x="647224" y="2777960"/>
                  <a:pt x="649129" y="2785580"/>
                </a:cubicBezTo>
                <a:cubicBezTo>
                  <a:pt x="651034" y="2793200"/>
                  <a:pt x="659606" y="2844635"/>
                  <a:pt x="660559" y="2856065"/>
                </a:cubicBezTo>
                <a:cubicBezTo>
                  <a:pt x="661511" y="2867495"/>
                  <a:pt x="668179" y="2933218"/>
                  <a:pt x="670084" y="2937980"/>
                </a:cubicBezTo>
                <a:cubicBezTo>
                  <a:pt x="671989" y="2942743"/>
                  <a:pt x="682466" y="2951315"/>
                  <a:pt x="682466" y="2951315"/>
                </a:cubicBezTo>
                <a:cubicBezTo>
                  <a:pt x="682466" y="2951315"/>
                  <a:pt x="690086" y="2994178"/>
                  <a:pt x="688181" y="3015133"/>
                </a:cubicBezTo>
                <a:cubicBezTo>
                  <a:pt x="686276" y="3036088"/>
                  <a:pt x="688181" y="3166580"/>
                  <a:pt x="687229" y="3184678"/>
                </a:cubicBezTo>
                <a:cubicBezTo>
                  <a:pt x="686276" y="3202775"/>
                  <a:pt x="694849" y="3329458"/>
                  <a:pt x="697706" y="3357080"/>
                </a:cubicBezTo>
                <a:cubicBezTo>
                  <a:pt x="700564" y="3384703"/>
                  <a:pt x="726281" y="3490430"/>
                  <a:pt x="731996" y="3519005"/>
                </a:cubicBezTo>
                <a:cubicBezTo>
                  <a:pt x="737711" y="3547580"/>
                  <a:pt x="778669" y="3676168"/>
                  <a:pt x="787241" y="3701885"/>
                </a:cubicBezTo>
                <a:cubicBezTo>
                  <a:pt x="795814" y="3727603"/>
                  <a:pt x="823436" y="3804755"/>
                  <a:pt x="823436" y="3804755"/>
                </a:cubicBezTo>
                <a:cubicBezTo>
                  <a:pt x="823436" y="3804755"/>
                  <a:pt x="808196" y="3835235"/>
                  <a:pt x="798671" y="3851428"/>
                </a:cubicBezTo>
                <a:cubicBezTo>
                  <a:pt x="789146" y="3867620"/>
                  <a:pt x="777716" y="3891433"/>
                  <a:pt x="776764" y="3899053"/>
                </a:cubicBezTo>
                <a:cubicBezTo>
                  <a:pt x="775811" y="3906673"/>
                  <a:pt x="783431" y="3935248"/>
                  <a:pt x="787241" y="3960965"/>
                </a:cubicBezTo>
                <a:cubicBezTo>
                  <a:pt x="791051" y="3986683"/>
                  <a:pt x="799624" y="4004780"/>
                  <a:pt x="812006" y="4016210"/>
                </a:cubicBezTo>
                <a:cubicBezTo>
                  <a:pt x="824389" y="4027640"/>
                  <a:pt x="842486" y="4032403"/>
                  <a:pt x="842486" y="4032403"/>
                </a:cubicBezTo>
                <a:cubicBezTo>
                  <a:pt x="842486" y="4032403"/>
                  <a:pt x="830104" y="4083838"/>
                  <a:pt x="826294" y="4097173"/>
                </a:cubicBezTo>
                <a:cubicBezTo>
                  <a:pt x="822484" y="4110508"/>
                  <a:pt x="813911" y="4158133"/>
                  <a:pt x="816769" y="4168610"/>
                </a:cubicBezTo>
                <a:cubicBezTo>
                  <a:pt x="818674" y="4179088"/>
                  <a:pt x="836771" y="4199090"/>
                  <a:pt x="852011" y="4202900"/>
                </a:cubicBezTo>
                <a:cubicBezTo>
                  <a:pt x="867251" y="4206710"/>
                  <a:pt x="931069" y="4215283"/>
                  <a:pt x="959644" y="4214331"/>
                </a:cubicBezTo>
                <a:cubicBezTo>
                  <a:pt x="988219" y="4213378"/>
                  <a:pt x="1024414" y="4215283"/>
                  <a:pt x="1032986" y="4203853"/>
                </a:cubicBezTo>
                <a:cubicBezTo>
                  <a:pt x="1041559" y="4192423"/>
                  <a:pt x="1049179" y="4160038"/>
                  <a:pt x="1048226" y="4136225"/>
                </a:cubicBezTo>
                <a:cubicBezTo>
                  <a:pt x="1047274" y="4111460"/>
                  <a:pt x="1032034" y="4077170"/>
                  <a:pt x="1032034" y="4077170"/>
                </a:cubicBezTo>
                <a:cubicBezTo>
                  <a:pt x="1032034" y="4077170"/>
                  <a:pt x="1022509" y="4042880"/>
                  <a:pt x="1020604" y="4036213"/>
                </a:cubicBezTo>
                <a:cubicBezTo>
                  <a:pt x="1018699" y="4029545"/>
                  <a:pt x="1018699" y="3998113"/>
                  <a:pt x="1016794" y="3988588"/>
                </a:cubicBezTo>
                <a:cubicBezTo>
                  <a:pt x="1014889" y="3979063"/>
                  <a:pt x="1000601" y="3937153"/>
                  <a:pt x="1000601" y="3937153"/>
                </a:cubicBezTo>
                <a:cubicBezTo>
                  <a:pt x="1000601" y="3937153"/>
                  <a:pt x="1005364" y="3928580"/>
                  <a:pt x="1007269" y="3923818"/>
                </a:cubicBezTo>
                <a:cubicBezTo>
                  <a:pt x="1009174" y="3919055"/>
                  <a:pt x="1012031" y="3916198"/>
                  <a:pt x="1012031" y="3907625"/>
                </a:cubicBezTo>
                <a:cubicBezTo>
                  <a:pt x="1012031" y="3899053"/>
                  <a:pt x="999649" y="3864763"/>
                  <a:pt x="995839" y="3846665"/>
                </a:cubicBezTo>
                <a:cubicBezTo>
                  <a:pt x="992029" y="3828568"/>
                  <a:pt x="991076" y="3798088"/>
                  <a:pt x="991076" y="3796183"/>
                </a:cubicBezTo>
                <a:cubicBezTo>
                  <a:pt x="991076" y="3794278"/>
                  <a:pt x="993934" y="3735223"/>
                  <a:pt x="994886" y="3725698"/>
                </a:cubicBezTo>
                <a:cubicBezTo>
                  <a:pt x="995839" y="3716173"/>
                  <a:pt x="1011079" y="3667595"/>
                  <a:pt x="1012984" y="3657118"/>
                </a:cubicBezTo>
                <a:cubicBezTo>
                  <a:pt x="1014889" y="3646640"/>
                  <a:pt x="1013936" y="3606635"/>
                  <a:pt x="1013936" y="3601873"/>
                </a:cubicBezTo>
                <a:cubicBezTo>
                  <a:pt x="1013936" y="3597110"/>
                  <a:pt x="1027271" y="3570440"/>
                  <a:pt x="1039654" y="3540913"/>
                </a:cubicBezTo>
                <a:cubicBezTo>
                  <a:pt x="1052036" y="3511385"/>
                  <a:pt x="1070134" y="3458998"/>
                  <a:pt x="1077754" y="3428518"/>
                </a:cubicBezTo>
                <a:cubicBezTo>
                  <a:pt x="1086326" y="3398038"/>
                  <a:pt x="1103471" y="3325648"/>
                  <a:pt x="1110139" y="3294215"/>
                </a:cubicBezTo>
                <a:cubicBezTo>
                  <a:pt x="1117759" y="3262783"/>
                  <a:pt x="1128236" y="3216110"/>
                  <a:pt x="1131094" y="3187535"/>
                </a:cubicBezTo>
                <a:cubicBezTo>
                  <a:pt x="1132999" y="3159913"/>
                  <a:pt x="1132046" y="3095143"/>
                  <a:pt x="1130141" y="3066568"/>
                </a:cubicBezTo>
                <a:cubicBezTo>
                  <a:pt x="1128236" y="3037993"/>
                  <a:pt x="1126331" y="2950363"/>
                  <a:pt x="1126331" y="2950363"/>
                </a:cubicBezTo>
                <a:cubicBezTo>
                  <a:pt x="1126331" y="2950363"/>
                  <a:pt x="1128236" y="2949410"/>
                  <a:pt x="1130141" y="2948458"/>
                </a:cubicBezTo>
                <a:cubicBezTo>
                  <a:pt x="1132046" y="2947505"/>
                  <a:pt x="1132999" y="2947505"/>
                  <a:pt x="1133951" y="2937028"/>
                </a:cubicBezTo>
                <a:cubicBezTo>
                  <a:pt x="1133951" y="2925598"/>
                  <a:pt x="1135856" y="2855113"/>
                  <a:pt x="1135856" y="2855113"/>
                </a:cubicBezTo>
                <a:cubicBezTo>
                  <a:pt x="1135856" y="2855113"/>
                  <a:pt x="1145381" y="2848445"/>
                  <a:pt x="1149191" y="2843683"/>
                </a:cubicBezTo>
                <a:cubicBezTo>
                  <a:pt x="1153001" y="2838920"/>
                  <a:pt x="1153001" y="2828443"/>
                  <a:pt x="1153001" y="2820823"/>
                </a:cubicBezTo>
                <a:cubicBezTo>
                  <a:pt x="1153001" y="2813203"/>
                  <a:pt x="1142524" y="2803678"/>
                  <a:pt x="1142524" y="2803678"/>
                </a:cubicBezTo>
                <a:cubicBezTo>
                  <a:pt x="1142524" y="2803678"/>
                  <a:pt x="1147286" y="2781770"/>
                  <a:pt x="1149191" y="2764625"/>
                </a:cubicBezTo>
                <a:cubicBezTo>
                  <a:pt x="1151096" y="2747480"/>
                  <a:pt x="1155859" y="2715095"/>
                  <a:pt x="1158716" y="2705570"/>
                </a:cubicBezTo>
                <a:cubicBezTo>
                  <a:pt x="1161574" y="2696045"/>
                  <a:pt x="1179671" y="2680805"/>
                  <a:pt x="1185386" y="2676995"/>
                </a:cubicBezTo>
                <a:cubicBezTo>
                  <a:pt x="1191101" y="2673185"/>
                  <a:pt x="1190149" y="2668423"/>
                  <a:pt x="1190149" y="2657945"/>
                </a:cubicBezTo>
                <a:cubicBezTo>
                  <a:pt x="1190149" y="2647468"/>
                  <a:pt x="1173004" y="2634133"/>
                  <a:pt x="1173004" y="2634133"/>
                </a:cubicBezTo>
                <a:cubicBezTo>
                  <a:pt x="1173004" y="2634133"/>
                  <a:pt x="1179671" y="2620798"/>
                  <a:pt x="1181576" y="2615083"/>
                </a:cubicBezTo>
                <a:cubicBezTo>
                  <a:pt x="1183481" y="2609368"/>
                  <a:pt x="1183481" y="2600795"/>
                  <a:pt x="1183481" y="2592223"/>
                </a:cubicBezTo>
                <a:cubicBezTo>
                  <a:pt x="1183481" y="2583650"/>
                  <a:pt x="1191101" y="2576983"/>
                  <a:pt x="1193959" y="2567458"/>
                </a:cubicBezTo>
                <a:cubicBezTo>
                  <a:pt x="1196816" y="2557933"/>
                  <a:pt x="1197769" y="2540788"/>
                  <a:pt x="1203484" y="2520785"/>
                </a:cubicBezTo>
                <a:cubicBezTo>
                  <a:pt x="1209199" y="2500783"/>
                  <a:pt x="1232059" y="2407438"/>
                  <a:pt x="1239679" y="2378863"/>
                </a:cubicBezTo>
                <a:cubicBezTo>
                  <a:pt x="1246346" y="2350288"/>
                  <a:pt x="1253966" y="2310283"/>
                  <a:pt x="1256824" y="2292185"/>
                </a:cubicBezTo>
                <a:cubicBezTo>
                  <a:pt x="1259681" y="2275040"/>
                  <a:pt x="1266349" y="2235035"/>
                  <a:pt x="1267301" y="2226463"/>
                </a:cubicBezTo>
                <a:cubicBezTo>
                  <a:pt x="1268254" y="2217890"/>
                  <a:pt x="1273016" y="2217890"/>
                  <a:pt x="1273969" y="2208365"/>
                </a:cubicBezTo>
                <a:cubicBezTo>
                  <a:pt x="1274921" y="2198840"/>
                  <a:pt x="1268254" y="2195030"/>
                  <a:pt x="1268254" y="2195030"/>
                </a:cubicBezTo>
                <a:cubicBezTo>
                  <a:pt x="1268254" y="2195030"/>
                  <a:pt x="1273016" y="2147405"/>
                  <a:pt x="1273016" y="2138833"/>
                </a:cubicBezTo>
                <a:cubicBezTo>
                  <a:pt x="1273016" y="2130260"/>
                  <a:pt x="1269206" y="2127403"/>
                  <a:pt x="1269206" y="2124545"/>
                </a:cubicBezTo>
                <a:cubicBezTo>
                  <a:pt x="1268254" y="2121688"/>
                  <a:pt x="1265396" y="2086445"/>
                  <a:pt x="1265396" y="2081683"/>
                </a:cubicBezTo>
                <a:cubicBezTo>
                  <a:pt x="1265396" y="2076920"/>
                  <a:pt x="1276826" y="2065490"/>
                  <a:pt x="1277779" y="2058823"/>
                </a:cubicBezTo>
                <a:cubicBezTo>
                  <a:pt x="1277779" y="2052155"/>
                  <a:pt x="1262539" y="2041678"/>
                  <a:pt x="1262539" y="2039773"/>
                </a:cubicBezTo>
                <a:cubicBezTo>
                  <a:pt x="1261586" y="2036915"/>
                  <a:pt x="1265396" y="2015008"/>
                  <a:pt x="1264444" y="2005483"/>
                </a:cubicBezTo>
                <a:cubicBezTo>
                  <a:pt x="1263491" y="1995958"/>
                  <a:pt x="1256824" y="1982623"/>
                  <a:pt x="1256824" y="1982623"/>
                </a:cubicBezTo>
                <a:cubicBezTo>
                  <a:pt x="1256824" y="1982623"/>
                  <a:pt x="1264444" y="1968335"/>
                  <a:pt x="1266349" y="1961668"/>
                </a:cubicBezTo>
                <a:cubicBezTo>
                  <a:pt x="1268254" y="1955000"/>
                  <a:pt x="1267301" y="1929283"/>
                  <a:pt x="1267301" y="1906423"/>
                </a:cubicBezTo>
                <a:cubicBezTo>
                  <a:pt x="1267301" y="1883563"/>
                  <a:pt x="1256824" y="1870228"/>
                  <a:pt x="1250156" y="1855940"/>
                </a:cubicBezTo>
                <a:cubicBezTo>
                  <a:pt x="1243489" y="1841653"/>
                  <a:pt x="1234916" y="1824508"/>
                  <a:pt x="1234916" y="1824508"/>
                </a:cubicBezTo>
                <a:cubicBezTo>
                  <a:pt x="1234916" y="1824508"/>
                  <a:pt x="1249204" y="1814983"/>
                  <a:pt x="1252061" y="1808315"/>
                </a:cubicBezTo>
                <a:cubicBezTo>
                  <a:pt x="1254919" y="1801648"/>
                  <a:pt x="1253966" y="1791170"/>
                  <a:pt x="1250156" y="1782598"/>
                </a:cubicBezTo>
                <a:cubicBezTo>
                  <a:pt x="1247299" y="1774025"/>
                  <a:pt x="1235869" y="1750213"/>
                  <a:pt x="1234916" y="1744498"/>
                </a:cubicBezTo>
                <a:cubicBezTo>
                  <a:pt x="1233964" y="1738783"/>
                  <a:pt x="1236821" y="1697825"/>
                  <a:pt x="1238726" y="1677823"/>
                </a:cubicBezTo>
                <a:cubicBezTo>
                  <a:pt x="1240631" y="1657820"/>
                  <a:pt x="1236821" y="1641628"/>
                  <a:pt x="1231106" y="1640675"/>
                </a:cubicBezTo>
                <a:cubicBezTo>
                  <a:pt x="1225391" y="1640675"/>
                  <a:pt x="1216819" y="1639723"/>
                  <a:pt x="1216819" y="1639723"/>
                </a:cubicBezTo>
                <a:cubicBezTo>
                  <a:pt x="1216819" y="1639723"/>
                  <a:pt x="1215866" y="1619720"/>
                  <a:pt x="1213961" y="1604480"/>
                </a:cubicBezTo>
                <a:cubicBezTo>
                  <a:pt x="1212056" y="1589240"/>
                  <a:pt x="1213009" y="1568285"/>
                  <a:pt x="1213009" y="1568285"/>
                </a:cubicBezTo>
                <a:cubicBezTo>
                  <a:pt x="1213009" y="1568285"/>
                  <a:pt x="1231106" y="1559713"/>
                  <a:pt x="1240631" y="1553045"/>
                </a:cubicBezTo>
                <a:cubicBezTo>
                  <a:pt x="1250156" y="1546378"/>
                  <a:pt x="1255871" y="1540663"/>
                  <a:pt x="1262539" y="1524470"/>
                </a:cubicBezTo>
                <a:cubicBezTo>
                  <a:pt x="1269206" y="1508278"/>
                  <a:pt x="1277779" y="1455890"/>
                  <a:pt x="1281589" y="1414933"/>
                </a:cubicBezTo>
                <a:cubicBezTo>
                  <a:pt x="1284446" y="1373975"/>
                  <a:pt x="1279684" y="1295870"/>
                  <a:pt x="1279684" y="1295870"/>
                </a:cubicBezTo>
                <a:cubicBezTo>
                  <a:pt x="1279684" y="1295870"/>
                  <a:pt x="1298734" y="1313968"/>
                  <a:pt x="1312069" y="1321588"/>
                </a:cubicBezTo>
                <a:cubicBezTo>
                  <a:pt x="1325404" y="1329208"/>
                  <a:pt x="1336834" y="1323493"/>
                  <a:pt x="1363504" y="1316825"/>
                </a:cubicBezTo>
                <a:cubicBezTo>
                  <a:pt x="1390174" y="1310158"/>
                  <a:pt x="1405414" y="1298728"/>
                  <a:pt x="1413034" y="1289203"/>
                </a:cubicBezTo>
                <a:cubicBezTo>
                  <a:pt x="1420654" y="1279678"/>
                  <a:pt x="1419701" y="1265390"/>
                  <a:pt x="1420654" y="1261580"/>
                </a:cubicBezTo>
                <a:cubicBezTo>
                  <a:pt x="1421606" y="1257770"/>
                  <a:pt x="1434941" y="1242530"/>
                  <a:pt x="1440656" y="1229195"/>
                </a:cubicBezTo>
                <a:cubicBezTo>
                  <a:pt x="1448276" y="1216813"/>
                  <a:pt x="1453991" y="1188238"/>
                  <a:pt x="1452086" y="1161568"/>
                </a:cubicBezTo>
                <a:close/>
                <a:moveTo>
                  <a:pt x="606266" y="341465"/>
                </a:moveTo>
                <a:cubicBezTo>
                  <a:pt x="604361" y="363373"/>
                  <a:pt x="602456" y="370993"/>
                  <a:pt x="602456" y="370993"/>
                </a:cubicBezTo>
                <a:lnTo>
                  <a:pt x="597694" y="371945"/>
                </a:lnTo>
                <a:cubicBezTo>
                  <a:pt x="597694" y="371945"/>
                  <a:pt x="595789" y="357658"/>
                  <a:pt x="596741" y="339560"/>
                </a:cubicBezTo>
                <a:cubicBezTo>
                  <a:pt x="598646" y="321463"/>
                  <a:pt x="601504" y="308128"/>
                  <a:pt x="601504" y="308128"/>
                </a:cubicBezTo>
                <a:lnTo>
                  <a:pt x="609124" y="309080"/>
                </a:lnTo>
                <a:cubicBezTo>
                  <a:pt x="610076" y="310033"/>
                  <a:pt x="609124" y="320510"/>
                  <a:pt x="606266" y="341465"/>
                </a:cubicBezTo>
                <a:close/>
                <a:moveTo>
                  <a:pt x="366236" y="1513040"/>
                </a:moveTo>
                <a:cubicBezTo>
                  <a:pt x="366236" y="1533043"/>
                  <a:pt x="366236" y="1569238"/>
                  <a:pt x="367189" y="1586383"/>
                </a:cubicBezTo>
                <a:cubicBezTo>
                  <a:pt x="368141" y="1603528"/>
                  <a:pt x="367189" y="1631150"/>
                  <a:pt x="367189" y="1631150"/>
                </a:cubicBezTo>
                <a:cubicBezTo>
                  <a:pt x="367189" y="1631150"/>
                  <a:pt x="345281" y="1640675"/>
                  <a:pt x="332899" y="1641628"/>
                </a:cubicBezTo>
                <a:cubicBezTo>
                  <a:pt x="321469" y="1643533"/>
                  <a:pt x="309086" y="1638770"/>
                  <a:pt x="309086" y="1638770"/>
                </a:cubicBezTo>
                <a:cubicBezTo>
                  <a:pt x="309086" y="1638770"/>
                  <a:pt x="318611" y="1619720"/>
                  <a:pt x="319564" y="1613053"/>
                </a:cubicBezTo>
                <a:cubicBezTo>
                  <a:pt x="320516" y="1606385"/>
                  <a:pt x="318611" y="1593050"/>
                  <a:pt x="318611" y="1593050"/>
                </a:cubicBezTo>
                <a:cubicBezTo>
                  <a:pt x="318611" y="1593050"/>
                  <a:pt x="337661" y="1529233"/>
                  <a:pt x="344329" y="1513040"/>
                </a:cubicBezTo>
                <a:cubicBezTo>
                  <a:pt x="350044" y="1496848"/>
                  <a:pt x="358616" y="1480655"/>
                  <a:pt x="361474" y="1474940"/>
                </a:cubicBezTo>
                <a:cubicBezTo>
                  <a:pt x="364331" y="1469225"/>
                  <a:pt x="371951" y="1459700"/>
                  <a:pt x="371951" y="1459700"/>
                </a:cubicBezTo>
                <a:cubicBezTo>
                  <a:pt x="371951" y="1459700"/>
                  <a:pt x="366236" y="1493038"/>
                  <a:pt x="366236" y="1513040"/>
                </a:cubicBezTo>
                <a:close/>
                <a:moveTo>
                  <a:pt x="431959" y="1614958"/>
                </a:moveTo>
                <a:cubicBezTo>
                  <a:pt x="428149" y="1621625"/>
                  <a:pt x="422434" y="1629245"/>
                  <a:pt x="422434" y="1629245"/>
                </a:cubicBezTo>
                <a:lnTo>
                  <a:pt x="409099" y="1627340"/>
                </a:lnTo>
                <a:cubicBezTo>
                  <a:pt x="409099" y="1627340"/>
                  <a:pt x="403384" y="1597813"/>
                  <a:pt x="400526" y="1573048"/>
                </a:cubicBezTo>
                <a:cubicBezTo>
                  <a:pt x="397669" y="1548283"/>
                  <a:pt x="400526" y="1516850"/>
                  <a:pt x="400526" y="1516850"/>
                </a:cubicBezTo>
                <a:cubicBezTo>
                  <a:pt x="400526" y="1516850"/>
                  <a:pt x="424339" y="1554950"/>
                  <a:pt x="432911" y="1562570"/>
                </a:cubicBezTo>
                <a:cubicBezTo>
                  <a:pt x="441484" y="1570190"/>
                  <a:pt x="451961" y="1579715"/>
                  <a:pt x="451961" y="1579715"/>
                </a:cubicBezTo>
                <a:cubicBezTo>
                  <a:pt x="451961" y="1579715"/>
                  <a:pt x="435769" y="1609243"/>
                  <a:pt x="431959" y="1614958"/>
                </a:cubicBezTo>
                <a:close/>
                <a:moveTo>
                  <a:pt x="529114" y="1621625"/>
                </a:moveTo>
                <a:cubicBezTo>
                  <a:pt x="529114" y="1621625"/>
                  <a:pt x="513874" y="1615910"/>
                  <a:pt x="504349" y="1617815"/>
                </a:cubicBezTo>
                <a:cubicBezTo>
                  <a:pt x="493871" y="1619720"/>
                  <a:pt x="479584" y="1625435"/>
                  <a:pt x="479584" y="1625435"/>
                </a:cubicBezTo>
                <a:lnTo>
                  <a:pt x="477679" y="1621625"/>
                </a:lnTo>
                <a:cubicBezTo>
                  <a:pt x="477679" y="1621625"/>
                  <a:pt x="486251" y="1614005"/>
                  <a:pt x="489109" y="1609243"/>
                </a:cubicBezTo>
                <a:cubicBezTo>
                  <a:pt x="492919" y="1604480"/>
                  <a:pt x="498634" y="1595908"/>
                  <a:pt x="498634" y="1595908"/>
                </a:cubicBezTo>
                <a:cubicBezTo>
                  <a:pt x="498634" y="1595908"/>
                  <a:pt x="510064" y="1585430"/>
                  <a:pt x="517684" y="1580668"/>
                </a:cubicBezTo>
                <a:cubicBezTo>
                  <a:pt x="525304" y="1574953"/>
                  <a:pt x="532924" y="1569238"/>
                  <a:pt x="532924" y="1569238"/>
                </a:cubicBezTo>
                <a:lnTo>
                  <a:pt x="529114" y="1621625"/>
                </a:lnTo>
                <a:close/>
                <a:moveTo>
                  <a:pt x="574834" y="1561618"/>
                </a:moveTo>
                <a:cubicBezTo>
                  <a:pt x="572929" y="1567333"/>
                  <a:pt x="568166" y="1572095"/>
                  <a:pt x="568166" y="1570190"/>
                </a:cubicBezTo>
                <a:cubicBezTo>
                  <a:pt x="568166" y="1568285"/>
                  <a:pt x="568166" y="1538758"/>
                  <a:pt x="568166" y="1538758"/>
                </a:cubicBezTo>
                <a:lnTo>
                  <a:pt x="583406" y="1540663"/>
                </a:lnTo>
                <a:cubicBezTo>
                  <a:pt x="583406" y="1540663"/>
                  <a:pt x="577691" y="1555903"/>
                  <a:pt x="574834" y="1561618"/>
                </a:cubicBezTo>
                <a:close/>
              </a:path>
            </a:pathLst>
          </a:custGeom>
          <a:solidFill>
            <a:schemeClr val="accent2"/>
          </a:solidFill>
          <a:ln w="9525" cap="flat">
            <a:noFill/>
            <a:prstDash val="solid"/>
            <a:miter/>
          </a:ln>
        </p:spPr>
        <p:txBody>
          <a:bodyPr/>
          <a:lstStyle/>
          <a:p>
            <a:endParaRPr lang="ja-JP" altLang="en-US"/>
          </a:p>
        </p:txBody>
      </p:sp>
      <p:sp>
        <p:nvSpPr>
          <p:cNvPr id="174" name="フリーフォーム: 図形 7">
            <a:extLst>
              <a:ext uri="{FF2B5EF4-FFF2-40B4-BE49-F238E27FC236}">
                <a16:creationId xmlns:a16="http://schemas.microsoft.com/office/drawing/2014/main" id="{E400042C-A41C-4F80-8D97-4C2B6358AA33}"/>
              </a:ext>
            </a:extLst>
          </p:cNvPr>
          <p:cNvSpPr>
            <a:spLocks noChangeAspect="1"/>
          </p:cNvSpPr>
          <p:nvPr userDrawn="1"/>
        </p:nvSpPr>
        <p:spPr>
          <a:xfrm>
            <a:off x="5055065" y="2715951"/>
            <a:ext cx="272200" cy="893870"/>
          </a:xfrm>
          <a:custGeom>
            <a:avLst/>
            <a:gdLst>
              <a:gd name="connsiteX0" fmla="*/ 603818 w 842895"/>
              <a:gd name="connsiteY0" fmla="*/ 2476500 h 2767965"/>
              <a:gd name="connsiteX1" fmla="*/ 603818 w 842895"/>
              <a:gd name="connsiteY1" fmla="*/ 2479357 h 2767965"/>
              <a:gd name="connsiteX2" fmla="*/ 633345 w 842895"/>
              <a:gd name="connsiteY2" fmla="*/ 2491740 h 2767965"/>
              <a:gd name="connsiteX3" fmla="*/ 628583 w 842895"/>
              <a:gd name="connsiteY3" fmla="*/ 2483167 h 2767965"/>
              <a:gd name="connsiteX4" fmla="*/ 603818 w 842895"/>
              <a:gd name="connsiteY4" fmla="*/ 2476500 h 2767965"/>
              <a:gd name="connsiteX5" fmla="*/ 344738 w 842895"/>
              <a:gd name="connsiteY5" fmla="*/ 2359342 h 2767965"/>
              <a:gd name="connsiteX6" fmla="*/ 340928 w 842895"/>
              <a:gd name="connsiteY6" fmla="*/ 2363152 h 2767965"/>
              <a:gd name="connsiteX7" fmla="*/ 340928 w 842895"/>
              <a:gd name="connsiteY7" fmla="*/ 2369820 h 2767965"/>
              <a:gd name="connsiteX8" fmla="*/ 345690 w 842895"/>
              <a:gd name="connsiteY8" fmla="*/ 2360295 h 2767965"/>
              <a:gd name="connsiteX9" fmla="*/ 344738 w 842895"/>
              <a:gd name="connsiteY9" fmla="*/ 2359342 h 2767965"/>
              <a:gd name="connsiteX10" fmla="*/ 754313 w 842895"/>
              <a:gd name="connsiteY10" fmla="*/ 1384935 h 2767965"/>
              <a:gd name="connsiteX11" fmla="*/ 745740 w 842895"/>
              <a:gd name="connsiteY11" fmla="*/ 1393507 h 2767965"/>
              <a:gd name="connsiteX12" fmla="*/ 735263 w 842895"/>
              <a:gd name="connsiteY12" fmla="*/ 1409700 h 2767965"/>
              <a:gd name="connsiteX13" fmla="*/ 745740 w 842895"/>
              <a:gd name="connsiteY13" fmla="*/ 1402080 h 2767965"/>
              <a:gd name="connsiteX14" fmla="*/ 754313 w 842895"/>
              <a:gd name="connsiteY14" fmla="*/ 1384935 h 2767965"/>
              <a:gd name="connsiteX15" fmla="*/ 720975 w 842895"/>
              <a:gd name="connsiteY15" fmla="*/ 1300162 h 2767965"/>
              <a:gd name="connsiteX16" fmla="*/ 716213 w 842895"/>
              <a:gd name="connsiteY16" fmla="*/ 1310640 h 2767965"/>
              <a:gd name="connsiteX17" fmla="*/ 715260 w 842895"/>
              <a:gd name="connsiteY17" fmla="*/ 1345882 h 2767965"/>
              <a:gd name="connsiteX18" fmla="*/ 708593 w 842895"/>
              <a:gd name="connsiteY18" fmla="*/ 1368742 h 2767965"/>
              <a:gd name="connsiteX19" fmla="*/ 708593 w 842895"/>
              <a:gd name="connsiteY19" fmla="*/ 1407795 h 2767965"/>
              <a:gd name="connsiteX20" fmla="*/ 725738 w 842895"/>
              <a:gd name="connsiteY20" fmla="*/ 1375410 h 2767965"/>
              <a:gd name="connsiteX21" fmla="*/ 727643 w 842895"/>
              <a:gd name="connsiteY21" fmla="*/ 1319212 h 2767965"/>
              <a:gd name="connsiteX22" fmla="*/ 720975 w 842895"/>
              <a:gd name="connsiteY22" fmla="*/ 1300162 h 2767965"/>
              <a:gd name="connsiteX23" fmla="*/ 689543 w 842895"/>
              <a:gd name="connsiteY23" fmla="*/ 804862 h 2767965"/>
              <a:gd name="connsiteX24" fmla="*/ 685733 w 842895"/>
              <a:gd name="connsiteY24" fmla="*/ 877252 h 2767965"/>
              <a:gd name="connsiteX25" fmla="*/ 705735 w 842895"/>
              <a:gd name="connsiteY25" fmla="*/ 950595 h 2767965"/>
              <a:gd name="connsiteX26" fmla="*/ 693353 w 842895"/>
              <a:gd name="connsiteY26" fmla="*/ 862012 h 2767965"/>
              <a:gd name="connsiteX27" fmla="*/ 689543 w 842895"/>
              <a:gd name="connsiteY27" fmla="*/ 804862 h 2767965"/>
              <a:gd name="connsiteX28" fmla="*/ 530476 w 842895"/>
              <a:gd name="connsiteY28" fmla="*/ 331470 h 2767965"/>
              <a:gd name="connsiteX29" fmla="*/ 535238 w 842895"/>
              <a:gd name="connsiteY29" fmla="*/ 337185 h 2767965"/>
              <a:gd name="connsiteX30" fmla="*/ 535238 w 842895"/>
              <a:gd name="connsiteY30" fmla="*/ 338137 h 2767965"/>
              <a:gd name="connsiteX31" fmla="*/ 530476 w 842895"/>
              <a:gd name="connsiteY31" fmla="*/ 331470 h 2767965"/>
              <a:gd name="connsiteX32" fmla="*/ 529523 w 842895"/>
              <a:gd name="connsiteY32" fmla="*/ 331470 h 2767965"/>
              <a:gd name="connsiteX33" fmla="*/ 529523 w 842895"/>
              <a:gd name="connsiteY33" fmla="*/ 332422 h 2767965"/>
              <a:gd name="connsiteX34" fmla="*/ 529481 w 842895"/>
              <a:gd name="connsiteY34" fmla="*/ 331543 h 2767965"/>
              <a:gd name="connsiteX35" fmla="*/ 502163 w 842895"/>
              <a:gd name="connsiteY35" fmla="*/ 6730 h 2767965"/>
              <a:gd name="connsiteX36" fmla="*/ 502495 w 842895"/>
              <a:gd name="connsiteY36" fmla="*/ 6786 h 2767965"/>
              <a:gd name="connsiteX37" fmla="*/ 502710 w 842895"/>
              <a:gd name="connsiteY37" fmla="*/ 6887 h 2767965"/>
              <a:gd name="connsiteX38" fmla="*/ 496185 w 842895"/>
              <a:gd name="connsiteY38" fmla="*/ 5715 h 2767965"/>
              <a:gd name="connsiteX39" fmla="*/ 499876 w 842895"/>
              <a:gd name="connsiteY39" fmla="*/ 6072 h 2767965"/>
              <a:gd name="connsiteX40" fmla="*/ 502163 w 842895"/>
              <a:gd name="connsiteY40" fmla="*/ 6730 h 2767965"/>
              <a:gd name="connsiteX41" fmla="*/ 462848 w 842895"/>
              <a:gd name="connsiteY41" fmla="*/ 0 h 2767965"/>
              <a:gd name="connsiteX42" fmla="*/ 482850 w 842895"/>
              <a:gd name="connsiteY42" fmla="*/ 3810 h 2767965"/>
              <a:gd name="connsiteX43" fmla="*/ 516188 w 842895"/>
              <a:gd name="connsiteY43" fmla="*/ 17145 h 2767965"/>
              <a:gd name="connsiteX44" fmla="*/ 512378 w 842895"/>
              <a:gd name="connsiteY44" fmla="*/ 11430 h 2767965"/>
              <a:gd name="connsiteX45" fmla="*/ 502710 w 842895"/>
              <a:gd name="connsiteY45" fmla="*/ 6887 h 2767965"/>
              <a:gd name="connsiteX46" fmla="*/ 508568 w 842895"/>
              <a:gd name="connsiteY46" fmla="*/ 8572 h 2767965"/>
              <a:gd name="connsiteX47" fmla="*/ 535238 w 842895"/>
              <a:gd name="connsiteY47" fmla="*/ 28575 h 2767965"/>
              <a:gd name="connsiteX48" fmla="*/ 554288 w 842895"/>
              <a:gd name="connsiteY48" fmla="*/ 72390 h 2767965"/>
              <a:gd name="connsiteX49" fmla="*/ 562860 w 842895"/>
              <a:gd name="connsiteY49" fmla="*/ 80010 h 2767965"/>
              <a:gd name="connsiteX50" fmla="*/ 583815 w 842895"/>
              <a:gd name="connsiteY50" fmla="*/ 96202 h 2767965"/>
              <a:gd name="connsiteX51" fmla="*/ 578100 w 842895"/>
              <a:gd name="connsiteY51" fmla="*/ 116205 h 2767965"/>
              <a:gd name="connsiteX52" fmla="*/ 584768 w 842895"/>
              <a:gd name="connsiteY52" fmla="*/ 143827 h 2767965"/>
              <a:gd name="connsiteX53" fmla="*/ 584768 w 842895"/>
              <a:gd name="connsiteY53" fmla="*/ 152400 h 2767965"/>
              <a:gd name="connsiteX54" fmla="*/ 582863 w 842895"/>
              <a:gd name="connsiteY54" fmla="*/ 146685 h 2767965"/>
              <a:gd name="connsiteX55" fmla="*/ 579053 w 842895"/>
              <a:gd name="connsiteY55" fmla="*/ 159067 h 2767965"/>
              <a:gd name="connsiteX56" fmla="*/ 572385 w 842895"/>
              <a:gd name="connsiteY56" fmla="*/ 172402 h 2767965"/>
              <a:gd name="connsiteX57" fmla="*/ 574290 w 842895"/>
              <a:gd name="connsiteY57" fmla="*/ 200977 h 2767965"/>
              <a:gd name="connsiteX58" fmla="*/ 566670 w 842895"/>
              <a:gd name="connsiteY58" fmla="*/ 228600 h 2767965"/>
              <a:gd name="connsiteX59" fmla="*/ 555240 w 842895"/>
              <a:gd name="connsiteY59" fmla="*/ 266700 h 2767965"/>
              <a:gd name="connsiteX60" fmla="*/ 536190 w 842895"/>
              <a:gd name="connsiteY60" fmla="*/ 287655 h 2767965"/>
              <a:gd name="connsiteX61" fmla="*/ 527618 w 842895"/>
              <a:gd name="connsiteY61" fmla="*/ 295275 h 2767965"/>
              <a:gd name="connsiteX62" fmla="*/ 528571 w 842895"/>
              <a:gd name="connsiteY62" fmla="*/ 312420 h 2767965"/>
              <a:gd name="connsiteX63" fmla="*/ 529481 w 842895"/>
              <a:gd name="connsiteY63" fmla="*/ 331543 h 2767965"/>
              <a:gd name="connsiteX64" fmla="*/ 525713 w 842895"/>
              <a:gd name="connsiteY64" fmla="*/ 338137 h 2767965"/>
              <a:gd name="connsiteX65" fmla="*/ 485708 w 842895"/>
              <a:gd name="connsiteY65" fmla="*/ 365760 h 2767965"/>
              <a:gd name="connsiteX66" fmla="*/ 452370 w 842895"/>
              <a:gd name="connsiteY66" fmla="*/ 392430 h 2767965"/>
              <a:gd name="connsiteX67" fmla="*/ 492375 w 842895"/>
              <a:gd name="connsiteY67" fmla="*/ 408622 h 2767965"/>
              <a:gd name="connsiteX68" fmla="*/ 470468 w 842895"/>
              <a:gd name="connsiteY68" fmla="*/ 439102 h 2767965"/>
              <a:gd name="connsiteX69" fmla="*/ 466658 w 842895"/>
              <a:gd name="connsiteY69" fmla="*/ 455295 h 2767965"/>
              <a:gd name="connsiteX70" fmla="*/ 479993 w 842895"/>
              <a:gd name="connsiteY70" fmla="*/ 481012 h 2767965"/>
              <a:gd name="connsiteX71" fmla="*/ 487613 w 842895"/>
              <a:gd name="connsiteY71" fmla="*/ 517207 h 2767965"/>
              <a:gd name="connsiteX72" fmla="*/ 490470 w 842895"/>
              <a:gd name="connsiteY72" fmla="*/ 538162 h 2767965"/>
              <a:gd name="connsiteX73" fmla="*/ 501900 w 842895"/>
              <a:gd name="connsiteY73" fmla="*/ 511492 h 2767965"/>
              <a:gd name="connsiteX74" fmla="*/ 518093 w 842895"/>
              <a:gd name="connsiteY74" fmla="*/ 447675 h 2767965"/>
              <a:gd name="connsiteX75" fmla="*/ 534285 w 842895"/>
              <a:gd name="connsiteY75" fmla="*/ 402907 h 2767965"/>
              <a:gd name="connsiteX76" fmla="*/ 540953 w 842895"/>
              <a:gd name="connsiteY76" fmla="*/ 378142 h 2767965"/>
              <a:gd name="connsiteX77" fmla="*/ 550478 w 842895"/>
              <a:gd name="connsiteY77" fmla="*/ 357187 h 2767965"/>
              <a:gd name="connsiteX78" fmla="*/ 547620 w 842895"/>
              <a:gd name="connsiteY78" fmla="*/ 355282 h 2767965"/>
              <a:gd name="connsiteX79" fmla="*/ 554288 w 842895"/>
              <a:gd name="connsiteY79" fmla="*/ 357187 h 2767965"/>
              <a:gd name="connsiteX80" fmla="*/ 586673 w 842895"/>
              <a:gd name="connsiteY80" fmla="*/ 377190 h 2767965"/>
              <a:gd name="connsiteX81" fmla="*/ 608580 w 842895"/>
              <a:gd name="connsiteY81" fmla="*/ 384810 h 2767965"/>
              <a:gd name="connsiteX82" fmla="*/ 669540 w 842895"/>
              <a:gd name="connsiteY82" fmla="*/ 389572 h 2767965"/>
              <a:gd name="connsiteX83" fmla="*/ 746693 w 842895"/>
              <a:gd name="connsiteY83" fmla="*/ 401955 h 2767965"/>
              <a:gd name="connsiteX84" fmla="*/ 775268 w 842895"/>
              <a:gd name="connsiteY84" fmla="*/ 419100 h 2767965"/>
              <a:gd name="connsiteX85" fmla="*/ 793365 w 842895"/>
              <a:gd name="connsiteY85" fmla="*/ 468630 h 2767965"/>
              <a:gd name="connsiteX86" fmla="*/ 797175 w 842895"/>
              <a:gd name="connsiteY86" fmla="*/ 484822 h 2767965"/>
              <a:gd name="connsiteX87" fmla="*/ 813368 w 842895"/>
              <a:gd name="connsiteY87" fmla="*/ 538162 h 2767965"/>
              <a:gd name="connsiteX88" fmla="*/ 817178 w 842895"/>
              <a:gd name="connsiteY88" fmla="*/ 580072 h 2767965"/>
              <a:gd name="connsiteX89" fmla="*/ 820988 w 842895"/>
              <a:gd name="connsiteY89" fmla="*/ 622935 h 2767965"/>
              <a:gd name="connsiteX90" fmla="*/ 820035 w 842895"/>
              <a:gd name="connsiteY90" fmla="*/ 644842 h 2767965"/>
              <a:gd name="connsiteX91" fmla="*/ 835275 w 842895"/>
              <a:gd name="connsiteY91" fmla="*/ 721042 h 2767965"/>
              <a:gd name="connsiteX92" fmla="*/ 835275 w 842895"/>
              <a:gd name="connsiteY92" fmla="*/ 768667 h 2767965"/>
              <a:gd name="connsiteX93" fmla="*/ 829560 w 842895"/>
              <a:gd name="connsiteY93" fmla="*/ 793432 h 2767965"/>
              <a:gd name="connsiteX94" fmla="*/ 831465 w 842895"/>
              <a:gd name="connsiteY94" fmla="*/ 857250 h 2767965"/>
              <a:gd name="connsiteX95" fmla="*/ 837180 w 842895"/>
              <a:gd name="connsiteY95" fmla="*/ 1010602 h 2767965"/>
              <a:gd name="connsiteX96" fmla="*/ 840038 w 842895"/>
              <a:gd name="connsiteY96" fmla="*/ 1160145 h 2767965"/>
              <a:gd name="connsiteX97" fmla="*/ 842895 w 842895"/>
              <a:gd name="connsiteY97" fmla="*/ 1213485 h 2767965"/>
              <a:gd name="connsiteX98" fmla="*/ 835275 w 842895"/>
              <a:gd name="connsiteY98" fmla="*/ 1227772 h 2767965"/>
              <a:gd name="connsiteX99" fmla="*/ 816225 w 842895"/>
              <a:gd name="connsiteY99" fmla="*/ 1242060 h 2767965"/>
              <a:gd name="connsiteX100" fmla="*/ 819083 w 842895"/>
              <a:gd name="connsiteY100" fmla="*/ 1297305 h 2767965"/>
              <a:gd name="connsiteX101" fmla="*/ 820988 w 842895"/>
              <a:gd name="connsiteY101" fmla="*/ 1317307 h 2767965"/>
              <a:gd name="connsiteX102" fmla="*/ 813368 w 842895"/>
              <a:gd name="connsiteY102" fmla="*/ 1369695 h 2767965"/>
              <a:gd name="connsiteX103" fmla="*/ 800033 w 842895"/>
              <a:gd name="connsiteY103" fmla="*/ 1384935 h 2767965"/>
              <a:gd name="connsiteX104" fmla="*/ 784793 w 842895"/>
              <a:gd name="connsiteY104" fmla="*/ 1401127 h 2767965"/>
              <a:gd name="connsiteX105" fmla="*/ 750503 w 842895"/>
              <a:gd name="connsiteY105" fmla="*/ 1430655 h 2767965"/>
              <a:gd name="connsiteX106" fmla="*/ 734310 w 842895"/>
              <a:gd name="connsiteY106" fmla="*/ 1437322 h 2767965"/>
              <a:gd name="connsiteX107" fmla="*/ 720975 w 842895"/>
              <a:gd name="connsiteY107" fmla="*/ 1442085 h 2767965"/>
              <a:gd name="connsiteX108" fmla="*/ 717165 w 842895"/>
              <a:gd name="connsiteY108" fmla="*/ 1433512 h 2767965"/>
              <a:gd name="connsiteX109" fmla="*/ 707640 w 842895"/>
              <a:gd name="connsiteY109" fmla="*/ 1439227 h 2767965"/>
              <a:gd name="connsiteX110" fmla="*/ 700973 w 842895"/>
              <a:gd name="connsiteY110" fmla="*/ 1522095 h 2767965"/>
              <a:gd name="connsiteX111" fmla="*/ 699068 w 842895"/>
              <a:gd name="connsiteY111" fmla="*/ 1566862 h 2767965"/>
              <a:gd name="connsiteX112" fmla="*/ 695258 w 842895"/>
              <a:gd name="connsiteY112" fmla="*/ 1588770 h 2767965"/>
              <a:gd name="connsiteX113" fmla="*/ 693353 w 842895"/>
              <a:gd name="connsiteY113" fmla="*/ 1634490 h 2767965"/>
              <a:gd name="connsiteX114" fmla="*/ 676208 w 842895"/>
              <a:gd name="connsiteY114" fmla="*/ 1689735 h 2767965"/>
              <a:gd name="connsiteX115" fmla="*/ 674303 w 842895"/>
              <a:gd name="connsiteY115" fmla="*/ 1736407 h 2767965"/>
              <a:gd name="connsiteX116" fmla="*/ 675255 w 842895"/>
              <a:gd name="connsiteY116" fmla="*/ 1753552 h 2767965"/>
              <a:gd name="connsiteX117" fmla="*/ 677160 w 842895"/>
              <a:gd name="connsiteY117" fmla="*/ 1770697 h 2767965"/>
              <a:gd name="connsiteX118" fmla="*/ 679065 w 842895"/>
              <a:gd name="connsiteY118" fmla="*/ 1789747 h 2767965"/>
              <a:gd name="connsiteX119" fmla="*/ 689543 w 842895"/>
              <a:gd name="connsiteY119" fmla="*/ 1832610 h 2767965"/>
              <a:gd name="connsiteX120" fmla="*/ 696210 w 842895"/>
              <a:gd name="connsiteY120" fmla="*/ 1856422 h 2767965"/>
              <a:gd name="connsiteX121" fmla="*/ 692400 w 842895"/>
              <a:gd name="connsiteY121" fmla="*/ 1974532 h 2767965"/>
              <a:gd name="connsiteX122" fmla="*/ 685733 w 842895"/>
              <a:gd name="connsiteY122" fmla="*/ 2149792 h 2767965"/>
              <a:gd name="connsiteX123" fmla="*/ 668588 w 842895"/>
              <a:gd name="connsiteY123" fmla="*/ 2318385 h 2767965"/>
              <a:gd name="connsiteX124" fmla="*/ 634298 w 842895"/>
              <a:gd name="connsiteY124" fmla="*/ 2411730 h 2767965"/>
              <a:gd name="connsiteX125" fmla="*/ 620010 w 842895"/>
              <a:gd name="connsiteY125" fmla="*/ 2476500 h 2767965"/>
              <a:gd name="connsiteX126" fmla="*/ 641918 w 842895"/>
              <a:gd name="connsiteY126" fmla="*/ 2486977 h 2767965"/>
              <a:gd name="connsiteX127" fmla="*/ 646680 w 842895"/>
              <a:gd name="connsiteY127" fmla="*/ 2495550 h 2767965"/>
              <a:gd name="connsiteX128" fmla="*/ 643823 w 842895"/>
              <a:gd name="connsiteY128" fmla="*/ 2500312 h 2767965"/>
              <a:gd name="connsiteX129" fmla="*/ 662873 w 842895"/>
              <a:gd name="connsiteY129" fmla="*/ 2509837 h 2767965"/>
              <a:gd name="connsiteX130" fmla="*/ 671445 w 842895"/>
              <a:gd name="connsiteY130" fmla="*/ 2517457 h 2767965"/>
              <a:gd name="connsiteX131" fmla="*/ 681923 w 842895"/>
              <a:gd name="connsiteY131" fmla="*/ 2532697 h 2767965"/>
              <a:gd name="connsiteX132" fmla="*/ 680018 w 842895"/>
              <a:gd name="connsiteY132" fmla="*/ 2533650 h 2767965"/>
              <a:gd name="connsiteX133" fmla="*/ 670493 w 842895"/>
              <a:gd name="connsiteY133" fmla="*/ 2521267 h 2767965"/>
              <a:gd name="connsiteX134" fmla="*/ 655253 w 842895"/>
              <a:gd name="connsiteY134" fmla="*/ 2508885 h 2767965"/>
              <a:gd name="connsiteX135" fmla="*/ 620010 w 842895"/>
              <a:gd name="connsiteY135" fmla="*/ 2493645 h 2767965"/>
              <a:gd name="connsiteX136" fmla="*/ 616200 w 842895"/>
              <a:gd name="connsiteY136" fmla="*/ 2498407 h 2767965"/>
              <a:gd name="connsiteX137" fmla="*/ 609533 w 842895"/>
              <a:gd name="connsiteY137" fmla="*/ 2501265 h 2767965"/>
              <a:gd name="connsiteX138" fmla="*/ 629535 w 842895"/>
              <a:gd name="connsiteY138" fmla="*/ 2554605 h 2767965"/>
              <a:gd name="connsiteX139" fmla="*/ 657158 w 842895"/>
              <a:gd name="connsiteY139" fmla="*/ 2606992 h 2767965"/>
              <a:gd name="connsiteX140" fmla="*/ 689543 w 842895"/>
              <a:gd name="connsiteY140" fmla="*/ 2667952 h 2767965"/>
              <a:gd name="connsiteX141" fmla="*/ 697163 w 842895"/>
              <a:gd name="connsiteY141" fmla="*/ 2704147 h 2767965"/>
              <a:gd name="connsiteX142" fmla="*/ 707640 w 842895"/>
              <a:gd name="connsiteY142" fmla="*/ 2738437 h 2767965"/>
              <a:gd name="connsiteX143" fmla="*/ 700973 w 842895"/>
              <a:gd name="connsiteY143" fmla="*/ 2762250 h 2767965"/>
              <a:gd name="connsiteX144" fmla="*/ 689543 w 842895"/>
              <a:gd name="connsiteY144" fmla="*/ 2762250 h 2767965"/>
              <a:gd name="connsiteX145" fmla="*/ 680018 w 842895"/>
              <a:gd name="connsiteY145" fmla="*/ 2764155 h 2767965"/>
              <a:gd name="connsiteX146" fmla="*/ 673350 w 842895"/>
              <a:gd name="connsiteY146" fmla="*/ 2765107 h 2767965"/>
              <a:gd name="connsiteX147" fmla="*/ 659063 w 842895"/>
              <a:gd name="connsiteY147" fmla="*/ 2767965 h 2767965"/>
              <a:gd name="connsiteX148" fmla="*/ 653348 w 842895"/>
              <a:gd name="connsiteY148" fmla="*/ 2767012 h 2767965"/>
              <a:gd name="connsiteX149" fmla="*/ 646680 w 842895"/>
              <a:gd name="connsiteY149" fmla="*/ 2767012 h 2767965"/>
              <a:gd name="connsiteX150" fmla="*/ 636203 w 842895"/>
              <a:gd name="connsiteY150" fmla="*/ 2766060 h 2767965"/>
              <a:gd name="connsiteX151" fmla="*/ 600008 w 842895"/>
              <a:gd name="connsiteY151" fmla="*/ 2762250 h 2767965"/>
              <a:gd name="connsiteX152" fmla="*/ 583815 w 842895"/>
              <a:gd name="connsiteY152" fmla="*/ 2758440 h 2767965"/>
              <a:gd name="connsiteX153" fmla="*/ 566670 w 842895"/>
              <a:gd name="connsiteY153" fmla="*/ 2753677 h 2767965"/>
              <a:gd name="connsiteX154" fmla="*/ 556193 w 842895"/>
              <a:gd name="connsiteY154" fmla="*/ 2750820 h 2767965"/>
              <a:gd name="connsiteX155" fmla="*/ 546668 w 842895"/>
              <a:gd name="connsiteY155" fmla="*/ 2747962 h 2767965"/>
              <a:gd name="connsiteX156" fmla="*/ 539048 w 842895"/>
              <a:gd name="connsiteY156" fmla="*/ 2742247 h 2767965"/>
              <a:gd name="connsiteX157" fmla="*/ 528570 w 842895"/>
              <a:gd name="connsiteY157" fmla="*/ 2734627 h 2767965"/>
              <a:gd name="connsiteX158" fmla="*/ 519998 w 842895"/>
              <a:gd name="connsiteY158" fmla="*/ 2726055 h 2767965"/>
              <a:gd name="connsiteX159" fmla="*/ 504758 w 842895"/>
              <a:gd name="connsiteY159" fmla="*/ 2707005 h 2767965"/>
              <a:gd name="connsiteX160" fmla="*/ 498090 w 842895"/>
              <a:gd name="connsiteY160" fmla="*/ 2677477 h 2767965"/>
              <a:gd name="connsiteX161" fmla="*/ 499043 w 842895"/>
              <a:gd name="connsiteY161" fmla="*/ 2650807 h 2767965"/>
              <a:gd name="connsiteX162" fmla="*/ 491423 w 842895"/>
              <a:gd name="connsiteY162" fmla="*/ 2627947 h 2767965"/>
              <a:gd name="connsiteX163" fmla="*/ 476183 w 842895"/>
              <a:gd name="connsiteY163" fmla="*/ 2631757 h 2767965"/>
              <a:gd name="connsiteX164" fmla="*/ 469515 w 842895"/>
              <a:gd name="connsiteY164" fmla="*/ 2628900 h 2767965"/>
              <a:gd name="connsiteX165" fmla="*/ 450465 w 842895"/>
              <a:gd name="connsiteY165" fmla="*/ 2605087 h 2767965"/>
              <a:gd name="connsiteX166" fmla="*/ 442845 w 842895"/>
              <a:gd name="connsiteY166" fmla="*/ 2586037 h 2767965"/>
              <a:gd name="connsiteX167" fmla="*/ 441893 w 842895"/>
              <a:gd name="connsiteY167" fmla="*/ 2546032 h 2767965"/>
              <a:gd name="connsiteX168" fmla="*/ 447608 w 842895"/>
              <a:gd name="connsiteY168" fmla="*/ 2530792 h 2767965"/>
              <a:gd name="connsiteX169" fmla="*/ 448560 w 842895"/>
              <a:gd name="connsiteY169" fmla="*/ 2508885 h 2767965"/>
              <a:gd name="connsiteX170" fmla="*/ 450465 w 842895"/>
              <a:gd name="connsiteY170" fmla="*/ 2480310 h 2767965"/>
              <a:gd name="connsiteX171" fmla="*/ 439988 w 842895"/>
              <a:gd name="connsiteY171" fmla="*/ 2485072 h 2767965"/>
              <a:gd name="connsiteX172" fmla="*/ 434273 w 842895"/>
              <a:gd name="connsiteY172" fmla="*/ 2485072 h 2767965"/>
              <a:gd name="connsiteX173" fmla="*/ 421890 w 842895"/>
              <a:gd name="connsiteY173" fmla="*/ 2506980 h 2767965"/>
              <a:gd name="connsiteX174" fmla="*/ 402840 w 842895"/>
              <a:gd name="connsiteY174" fmla="*/ 2520315 h 2767965"/>
              <a:gd name="connsiteX175" fmla="*/ 392363 w 842895"/>
              <a:gd name="connsiteY175" fmla="*/ 2526982 h 2767965"/>
              <a:gd name="connsiteX176" fmla="*/ 381885 w 842895"/>
              <a:gd name="connsiteY176" fmla="*/ 2529840 h 2767965"/>
              <a:gd name="connsiteX177" fmla="*/ 376170 w 842895"/>
              <a:gd name="connsiteY177" fmla="*/ 2532697 h 2767965"/>
              <a:gd name="connsiteX178" fmla="*/ 364740 w 842895"/>
              <a:gd name="connsiteY178" fmla="*/ 2534602 h 2767965"/>
              <a:gd name="connsiteX179" fmla="*/ 357120 w 842895"/>
              <a:gd name="connsiteY179" fmla="*/ 2534602 h 2767965"/>
              <a:gd name="connsiteX180" fmla="*/ 347595 w 842895"/>
              <a:gd name="connsiteY180" fmla="*/ 2537460 h 2767965"/>
              <a:gd name="connsiteX181" fmla="*/ 336165 w 842895"/>
              <a:gd name="connsiteY181" fmla="*/ 2538412 h 2767965"/>
              <a:gd name="connsiteX182" fmla="*/ 329498 w 842895"/>
              <a:gd name="connsiteY182" fmla="*/ 2537460 h 2767965"/>
              <a:gd name="connsiteX183" fmla="*/ 319020 w 842895"/>
              <a:gd name="connsiteY183" fmla="*/ 2538412 h 2767965"/>
              <a:gd name="connsiteX184" fmla="*/ 267585 w 842895"/>
              <a:gd name="connsiteY184" fmla="*/ 2529840 h 2767965"/>
              <a:gd name="connsiteX185" fmla="*/ 256155 w 842895"/>
              <a:gd name="connsiteY185" fmla="*/ 2526030 h 2767965"/>
              <a:gd name="connsiteX186" fmla="*/ 249488 w 842895"/>
              <a:gd name="connsiteY186" fmla="*/ 2525077 h 2767965"/>
              <a:gd name="connsiteX187" fmla="*/ 241868 w 842895"/>
              <a:gd name="connsiteY187" fmla="*/ 2519362 h 2767965"/>
              <a:gd name="connsiteX188" fmla="*/ 233295 w 842895"/>
              <a:gd name="connsiteY188" fmla="*/ 2518410 h 2767965"/>
              <a:gd name="connsiteX189" fmla="*/ 228533 w 842895"/>
              <a:gd name="connsiteY189" fmla="*/ 2515552 h 2767965"/>
              <a:gd name="connsiteX190" fmla="*/ 219008 w 842895"/>
              <a:gd name="connsiteY190" fmla="*/ 2511742 h 2767965"/>
              <a:gd name="connsiteX191" fmla="*/ 219960 w 842895"/>
              <a:gd name="connsiteY191" fmla="*/ 2499360 h 2767965"/>
              <a:gd name="connsiteX192" fmla="*/ 226628 w 842895"/>
              <a:gd name="connsiteY192" fmla="*/ 2495550 h 2767965"/>
              <a:gd name="connsiteX193" fmla="*/ 238058 w 842895"/>
              <a:gd name="connsiteY193" fmla="*/ 2472690 h 2767965"/>
              <a:gd name="connsiteX194" fmla="*/ 299970 w 842895"/>
              <a:gd name="connsiteY194" fmla="*/ 2423160 h 2767965"/>
              <a:gd name="connsiteX195" fmla="*/ 313305 w 842895"/>
              <a:gd name="connsiteY195" fmla="*/ 2411730 h 2767965"/>
              <a:gd name="connsiteX196" fmla="*/ 316163 w 842895"/>
              <a:gd name="connsiteY196" fmla="*/ 2406015 h 2767965"/>
              <a:gd name="connsiteX197" fmla="*/ 320925 w 842895"/>
              <a:gd name="connsiteY197" fmla="*/ 2402205 h 2767965"/>
              <a:gd name="connsiteX198" fmla="*/ 328545 w 842895"/>
              <a:gd name="connsiteY198" fmla="*/ 2386965 h 2767965"/>
              <a:gd name="connsiteX199" fmla="*/ 337118 w 842895"/>
              <a:gd name="connsiteY199" fmla="*/ 2374582 h 2767965"/>
              <a:gd name="connsiteX200" fmla="*/ 336165 w 842895"/>
              <a:gd name="connsiteY200" fmla="*/ 2366962 h 2767965"/>
              <a:gd name="connsiteX201" fmla="*/ 343785 w 842895"/>
              <a:gd name="connsiteY201" fmla="*/ 2355532 h 2767965"/>
              <a:gd name="connsiteX202" fmla="*/ 334260 w 842895"/>
              <a:gd name="connsiteY202" fmla="*/ 2339340 h 2767965"/>
              <a:gd name="connsiteX203" fmla="*/ 339975 w 842895"/>
              <a:gd name="connsiteY203" fmla="*/ 2306955 h 2767965"/>
              <a:gd name="connsiteX204" fmla="*/ 338070 w 842895"/>
              <a:gd name="connsiteY204" fmla="*/ 2257425 h 2767965"/>
              <a:gd name="connsiteX205" fmla="*/ 337118 w 842895"/>
              <a:gd name="connsiteY205" fmla="*/ 2227897 h 2767965"/>
              <a:gd name="connsiteX206" fmla="*/ 319020 w 842895"/>
              <a:gd name="connsiteY206" fmla="*/ 2198370 h 2767965"/>
              <a:gd name="connsiteX207" fmla="*/ 276158 w 842895"/>
              <a:gd name="connsiteY207" fmla="*/ 2197417 h 2767965"/>
              <a:gd name="connsiteX208" fmla="*/ 274253 w 842895"/>
              <a:gd name="connsiteY208" fmla="*/ 2200275 h 2767965"/>
              <a:gd name="connsiteX209" fmla="*/ 254250 w 842895"/>
              <a:gd name="connsiteY209" fmla="*/ 2198370 h 2767965"/>
              <a:gd name="connsiteX210" fmla="*/ 254250 w 842895"/>
              <a:gd name="connsiteY210" fmla="*/ 2205990 h 2767965"/>
              <a:gd name="connsiteX211" fmla="*/ 244725 w 842895"/>
              <a:gd name="connsiteY211" fmla="*/ 2209800 h 2767965"/>
              <a:gd name="connsiteX212" fmla="*/ 234248 w 842895"/>
              <a:gd name="connsiteY212" fmla="*/ 2204085 h 2767965"/>
              <a:gd name="connsiteX213" fmla="*/ 231390 w 842895"/>
              <a:gd name="connsiteY213" fmla="*/ 2197417 h 2767965"/>
              <a:gd name="connsiteX214" fmla="*/ 214245 w 842895"/>
              <a:gd name="connsiteY214" fmla="*/ 2188845 h 2767965"/>
              <a:gd name="connsiteX215" fmla="*/ 203768 w 842895"/>
              <a:gd name="connsiteY215" fmla="*/ 2185987 h 2767965"/>
              <a:gd name="connsiteX216" fmla="*/ 170430 w 842895"/>
              <a:gd name="connsiteY216" fmla="*/ 2160270 h 2767965"/>
              <a:gd name="connsiteX217" fmla="*/ 155190 w 842895"/>
              <a:gd name="connsiteY217" fmla="*/ 2106930 h 2767965"/>
              <a:gd name="connsiteX218" fmla="*/ 153285 w 842895"/>
              <a:gd name="connsiteY218" fmla="*/ 2091690 h 2767965"/>
              <a:gd name="connsiteX219" fmla="*/ 136140 w 842895"/>
              <a:gd name="connsiteY219" fmla="*/ 2019300 h 2767965"/>
              <a:gd name="connsiteX220" fmla="*/ 114233 w 842895"/>
              <a:gd name="connsiteY220" fmla="*/ 1962150 h 2767965"/>
              <a:gd name="connsiteX221" fmla="*/ 90420 w 842895"/>
              <a:gd name="connsiteY221" fmla="*/ 1842135 h 2767965"/>
              <a:gd name="connsiteX222" fmla="*/ 94230 w 842895"/>
              <a:gd name="connsiteY222" fmla="*/ 1833562 h 2767965"/>
              <a:gd name="connsiteX223" fmla="*/ 83753 w 842895"/>
              <a:gd name="connsiteY223" fmla="*/ 1796415 h 2767965"/>
              <a:gd name="connsiteX224" fmla="*/ 79943 w 842895"/>
              <a:gd name="connsiteY224" fmla="*/ 1783080 h 2767965"/>
              <a:gd name="connsiteX225" fmla="*/ 76133 w 842895"/>
              <a:gd name="connsiteY225" fmla="*/ 1752600 h 2767965"/>
              <a:gd name="connsiteX226" fmla="*/ 84705 w 842895"/>
              <a:gd name="connsiteY226" fmla="*/ 1720215 h 2767965"/>
              <a:gd name="connsiteX227" fmla="*/ 93278 w 842895"/>
              <a:gd name="connsiteY227" fmla="*/ 1681162 h 2767965"/>
              <a:gd name="connsiteX228" fmla="*/ 109470 w 842895"/>
              <a:gd name="connsiteY228" fmla="*/ 1653540 h 2767965"/>
              <a:gd name="connsiteX229" fmla="*/ 114233 w 842895"/>
              <a:gd name="connsiteY229" fmla="*/ 1644967 h 2767965"/>
              <a:gd name="connsiteX230" fmla="*/ 117090 w 842895"/>
              <a:gd name="connsiteY230" fmla="*/ 1639252 h 2767965"/>
              <a:gd name="connsiteX231" fmla="*/ 79943 w 842895"/>
              <a:gd name="connsiteY231" fmla="*/ 1638300 h 2767965"/>
              <a:gd name="connsiteX232" fmla="*/ 60893 w 842895"/>
              <a:gd name="connsiteY232" fmla="*/ 1625917 h 2767965"/>
              <a:gd name="connsiteX233" fmla="*/ 28508 w 842895"/>
              <a:gd name="connsiteY233" fmla="*/ 1552575 h 2767965"/>
              <a:gd name="connsiteX234" fmla="*/ 885 w 842895"/>
              <a:gd name="connsiteY234" fmla="*/ 1476375 h 2767965"/>
              <a:gd name="connsiteX235" fmla="*/ 18983 w 842895"/>
              <a:gd name="connsiteY235" fmla="*/ 1446847 h 2767965"/>
              <a:gd name="connsiteX236" fmla="*/ 6600 w 842895"/>
              <a:gd name="connsiteY236" fmla="*/ 1434465 h 2767965"/>
              <a:gd name="connsiteX237" fmla="*/ 28508 w 842895"/>
              <a:gd name="connsiteY237" fmla="*/ 1412557 h 2767965"/>
              <a:gd name="connsiteX238" fmla="*/ 107565 w 842895"/>
              <a:gd name="connsiteY238" fmla="*/ 1408747 h 2767965"/>
              <a:gd name="connsiteX239" fmla="*/ 117090 w 842895"/>
              <a:gd name="connsiteY239" fmla="*/ 1394460 h 2767965"/>
              <a:gd name="connsiteX240" fmla="*/ 110423 w 842895"/>
              <a:gd name="connsiteY240" fmla="*/ 1375410 h 2767965"/>
              <a:gd name="connsiteX241" fmla="*/ 116138 w 842895"/>
              <a:gd name="connsiteY241" fmla="*/ 1362075 h 2767965"/>
              <a:gd name="connsiteX242" fmla="*/ 127568 w 842895"/>
              <a:gd name="connsiteY242" fmla="*/ 1323975 h 2767965"/>
              <a:gd name="connsiteX243" fmla="*/ 146618 w 842895"/>
              <a:gd name="connsiteY243" fmla="*/ 1302067 h 2767965"/>
              <a:gd name="connsiteX244" fmla="*/ 159000 w 842895"/>
              <a:gd name="connsiteY244" fmla="*/ 1285875 h 2767965"/>
              <a:gd name="connsiteX245" fmla="*/ 168525 w 842895"/>
              <a:gd name="connsiteY245" fmla="*/ 1277302 h 2767965"/>
              <a:gd name="connsiteX246" fmla="*/ 161858 w 842895"/>
              <a:gd name="connsiteY246" fmla="*/ 1259205 h 2767965"/>
              <a:gd name="connsiteX247" fmla="*/ 171383 w 842895"/>
              <a:gd name="connsiteY247" fmla="*/ 1162050 h 2767965"/>
              <a:gd name="connsiteX248" fmla="*/ 174240 w 842895"/>
              <a:gd name="connsiteY248" fmla="*/ 1086802 h 2767965"/>
              <a:gd name="connsiteX249" fmla="*/ 173288 w 842895"/>
              <a:gd name="connsiteY249" fmla="*/ 993457 h 2767965"/>
              <a:gd name="connsiteX250" fmla="*/ 177098 w 842895"/>
              <a:gd name="connsiteY250" fmla="*/ 965835 h 2767965"/>
              <a:gd name="connsiteX251" fmla="*/ 172335 w 842895"/>
              <a:gd name="connsiteY251" fmla="*/ 904875 h 2767965"/>
              <a:gd name="connsiteX252" fmla="*/ 179003 w 842895"/>
              <a:gd name="connsiteY252" fmla="*/ 786765 h 2767965"/>
              <a:gd name="connsiteX253" fmla="*/ 181860 w 842895"/>
              <a:gd name="connsiteY253" fmla="*/ 696277 h 2767965"/>
              <a:gd name="connsiteX254" fmla="*/ 181860 w 842895"/>
              <a:gd name="connsiteY254" fmla="*/ 634365 h 2767965"/>
              <a:gd name="connsiteX255" fmla="*/ 190433 w 842895"/>
              <a:gd name="connsiteY255" fmla="*/ 533400 h 2767965"/>
              <a:gd name="connsiteX256" fmla="*/ 203768 w 842895"/>
              <a:gd name="connsiteY256" fmla="*/ 521970 h 2767965"/>
              <a:gd name="connsiteX257" fmla="*/ 281873 w 842895"/>
              <a:gd name="connsiteY257" fmla="*/ 468630 h 2767965"/>
              <a:gd name="connsiteX258" fmla="*/ 325688 w 842895"/>
              <a:gd name="connsiteY258" fmla="*/ 445770 h 2767965"/>
              <a:gd name="connsiteX259" fmla="*/ 355215 w 842895"/>
              <a:gd name="connsiteY259" fmla="*/ 414337 h 2767965"/>
              <a:gd name="connsiteX260" fmla="*/ 373313 w 842895"/>
              <a:gd name="connsiteY260" fmla="*/ 400050 h 2767965"/>
              <a:gd name="connsiteX261" fmla="*/ 354263 w 842895"/>
              <a:gd name="connsiteY261" fmla="*/ 442912 h 2767965"/>
              <a:gd name="connsiteX262" fmla="*/ 328545 w 842895"/>
              <a:gd name="connsiteY262" fmla="*/ 510540 h 2767965"/>
              <a:gd name="connsiteX263" fmla="*/ 332355 w 842895"/>
              <a:gd name="connsiteY263" fmla="*/ 545782 h 2767965"/>
              <a:gd name="connsiteX264" fmla="*/ 345690 w 842895"/>
              <a:gd name="connsiteY264" fmla="*/ 588645 h 2767965"/>
              <a:gd name="connsiteX265" fmla="*/ 374265 w 842895"/>
              <a:gd name="connsiteY265" fmla="*/ 652462 h 2767965"/>
              <a:gd name="connsiteX266" fmla="*/ 387600 w 842895"/>
              <a:gd name="connsiteY266" fmla="*/ 673417 h 2767965"/>
              <a:gd name="connsiteX267" fmla="*/ 387600 w 842895"/>
              <a:gd name="connsiteY267" fmla="*/ 662940 h 2767965"/>
              <a:gd name="connsiteX268" fmla="*/ 389505 w 842895"/>
              <a:gd name="connsiteY268" fmla="*/ 616267 h 2767965"/>
              <a:gd name="connsiteX269" fmla="*/ 398078 w 842895"/>
              <a:gd name="connsiteY269" fmla="*/ 553402 h 2767965"/>
              <a:gd name="connsiteX270" fmla="*/ 417128 w 842895"/>
              <a:gd name="connsiteY270" fmla="*/ 486727 h 2767965"/>
              <a:gd name="connsiteX271" fmla="*/ 429510 w 842895"/>
              <a:gd name="connsiteY271" fmla="*/ 466725 h 2767965"/>
              <a:gd name="connsiteX272" fmla="*/ 431415 w 842895"/>
              <a:gd name="connsiteY272" fmla="*/ 441960 h 2767965"/>
              <a:gd name="connsiteX273" fmla="*/ 399030 w 842895"/>
              <a:gd name="connsiteY273" fmla="*/ 417195 h 2767965"/>
              <a:gd name="connsiteX274" fmla="*/ 411413 w 842895"/>
              <a:gd name="connsiteY274" fmla="*/ 404812 h 2767965"/>
              <a:gd name="connsiteX275" fmla="*/ 422843 w 842895"/>
              <a:gd name="connsiteY275" fmla="*/ 397192 h 2767965"/>
              <a:gd name="connsiteX276" fmla="*/ 433320 w 842895"/>
              <a:gd name="connsiteY276" fmla="*/ 395287 h 2767965"/>
              <a:gd name="connsiteX277" fmla="*/ 441893 w 842895"/>
              <a:gd name="connsiteY277" fmla="*/ 396240 h 2767965"/>
              <a:gd name="connsiteX278" fmla="*/ 408555 w 842895"/>
              <a:gd name="connsiteY278" fmla="*/ 376237 h 2767965"/>
              <a:gd name="connsiteX279" fmla="*/ 379701 w 842895"/>
              <a:gd name="connsiteY279" fmla="*/ 362276 h 2767965"/>
              <a:gd name="connsiteX280" fmla="*/ 375218 w 842895"/>
              <a:gd name="connsiteY280" fmla="*/ 398145 h 2767965"/>
              <a:gd name="connsiteX281" fmla="*/ 378075 w 842895"/>
              <a:gd name="connsiteY281" fmla="*/ 366712 h 2767965"/>
              <a:gd name="connsiteX282" fmla="*/ 379386 w 842895"/>
              <a:gd name="connsiteY282" fmla="*/ 362123 h 2767965"/>
              <a:gd name="connsiteX283" fmla="*/ 379028 w 842895"/>
              <a:gd name="connsiteY283" fmla="*/ 361950 h 2767965"/>
              <a:gd name="connsiteX284" fmla="*/ 370455 w 842895"/>
              <a:gd name="connsiteY284" fmla="*/ 355282 h 2767965"/>
              <a:gd name="connsiteX285" fmla="*/ 363788 w 842895"/>
              <a:gd name="connsiteY285" fmla="*/ 343852 h 2767965"/>
              <a:gd name="connsiteX286" fmla="*/ 363788 w 842895"/>
              <a:gd name="connsiteY286" fmla="*/ 347662 h 2767965"/>
              <a:gd name="connsiteX287" fmla="*/ 366645 w 842895"/>
              <a:gd name="connsiteY287" fmla="*/ 355282 h 2767965"/>
              <a:gd name="connsiteX288" fmla="*/ 363788 w 842895"/>
              <a:gd name="connsiteY288" fmla="*/ 351472 h 2767965"/>
              <a:gd name="connsiteX289" fmla="*/ 360930 w 842895"/>
              <a:gd name="connsiteY289" fmla="*/ 343852 h 2767965"/>
              <a:gd name="connsiteX290" fmla="*/ 359978 w 842895"/>
              <a:gd name="connsiteY290" fmla="*/ 343852 h 2767965"/>
              <a:gd name="connsiteX291" fmla="*/ 359025 w 842895"/>
              <a:gd name="connsiteY291" fmla="*/ 348615 h 2767965"/>
              <a:gd name="connsiteX292" fmla="*/ 357120 w 842895"/>
              <a:gd name="connsiteY292" fmla="*/ 340042 h 2767965"/>
              <a:gd name="connsiteX293" fmla="*/ 354263 w 842895"/>
              <a:gd name="connsiteY293" fmla="*/ 306705 h 2767965"/>
              <a:gd name="connsiteX294" fmla="*/ 349500 w 842895"/>
              <a:gd name="connsiteY294" fmla="*/ 294322 h 2767965"/>
              <a:gd name="connsiteX295" fmla="*/ 341880 w 842895"/>
              <a:gd name="connsiteY295" fmla="*/ 273367 h 2767965"/>
              <a:gd name="connsiteX296" fmla="*/ 342833 w 842895"/>
              <a:gd name="connsiteY296" fmla="*/ 281940 h 2767965"/>
              <a:gd name="connsiteX297" fmla="*/ 333308 w 842895"/>
              <a:gd name="connsiteY297" fmla="*/ 255270 h 2767965"/>
              <a:gd name="connsiteX298" fmla="*/ 319020 w 842895"/>
              <a:gd name="connsiteY298" fmla="*/ 204787 h 2767965"/>
              <a:gd name="connsiteX299" fmla="*/ 319973 w 842895"/>
              <a:gd name="connsiteY299" fmla="*/ 173355 h 2767965"/>
              <a:gd name="connsiteX300" fmla="*/ 312353 w 842895"/>
              <a:gd name="connsiteY300" fmla="*/ 183832 h 2767965"/>
              <a:gd name="connsiteX301" fmla="*/ 317115 w 842895"/>
              <a:gd name="connsiteY301" fmla="*/ 170497 h 2767965"/>
              <a:gd name="connsiteX302" fmla="*/ 315210 w 842895"/>
              <a:gd name="connsiteY302" fmla="*/ 151447 h 2767965"/>
              <a:gd name="connsiteX303" fmla="*/ 318068 w 842895"/>
              <a:gd name="connsiteY303" fmla="*/ 124777 h 2767965"/>
              <a:gd name="connsiteX304" fmla="*/ 316163 w 842895"/>
              <a:gd name="connsiteY304" fmla="*/ 125730 h 2767965"/>
              <a:gd name="connsiteX305" fmla="*/ 308543 w 842895"/>
              <a:gd name="connsiteY305" fmla="*/ 130492 h 2767965"/>
              <a:gd name="connsiteX306" fmla="*/ 316163 w 842895"/>
              <a:gd name="connsiteY306" fmla="*/ 120015 h 2767965"/>
              <a:gd name="connsiteX307" fmla="*/ 321878 w 842895"/>
              <a:gd name="connsiteY307" fmla="*/ 105727 h 2767965"/>
              <a:gd name="connsiteX308" fmla="*/ 314258 w 842895"/>
              <a:gd name="connsiteY308" fmla="*/ 107632 h 2767965"/>
              <a:gd name="connsiteX309" fmla="*/ 310448 w 842895"/>
              <a:gd name="connsiteY309" fmla="*/ 114300 h 2767965"/>
              <a:gd name="connsiteX310" fmla="*/ 310448 w 842895"/>
              <a:gd name="connsiteY310" fmla="*/ 109537 h 2767965"/>
              <a:gd name="connsiteX311" fmla="*/ 317115 w 842895"/>
              <a:gd name="connsiteY311" fmla="*/ 101917 h 2767965"/>
              <a:gd name="connsiteX312" fmla="*/ 328545 w 842895"/>
              <a:gd name="connsiteY312" fmla="*/ 90487 h 2767965"/>
              <a:gd name="connsiteX313" fmla="*/ 338070 w 842895"/>
              <a:gd name="connsiteY313" fmla="*/ 65722 h 2767965"/>
              <a:gd name="connsiteX314" fmla="*/ 373313 w 842895"/>
              <a:gd name="connsiteY314" fmla="*/ 42862 h 2767965"/>
              <a:gd name="connsiteX315" fmla="*/ 370455 w 842895"/>
              <a:gd name="connsiteY315" fmla="*/ 40957 h 2767965"/>
              <a:gd name="connsiteX316" fmla="*/ 364740 w 842895"/>
              <a:gd name="connsiteY316" fmla="*/ 38100 h 2767965"/>
              <a:gd name="connsiteX317" fmla="*/ 382838 w 842895"/>
              <a:gd name="connsiteY317" fmla="*/ 38100 h 2767965"/>
              <a:gd name="connsiteX318" fmla="*/ 402840 w 842895"/>
              <a:gd name="connsiteY318" fmla="*/ 28575 h 2767965"/>
              <a:gd name="connsiteX319" fmla="*/ 397125 w 842895"/>
              <a:gd name="connsiteY319" fmla="*/ 26670 h 2767965"/>
              <a:gd name="connsiteX320" fmla="*/ 384743 w 842895"/>
              <a:gd name="connsiteY320" fmla="*/ 29527 h 2767965"/>
              <a:gd name="connsiteX321" fmla="*/ 389505 w 842895"/>
              <a:gd name="connsiteY321" fmla="*/ 26670 h 2767965"/>
              <a:gd name="connsiteX322" fmla="*/ 411413 w 842895"/>
              <a:gd name="connsiteY322" fmla="*/ 20002 h 2767965"/>
              <a:gd name="connsiteX323" fmla="*/ 423795 w 842895"/>
              <a:gd name="connsiteY323" fmla="*/ 11430 h 2767965"/>
              <a:gd name="connsiteX324" fmla="*/ 419985 w 842895"/>
              <a:gd name="connsiteY324" fmla="*/ 8572 h 2767965"/>
              <a:gd name="connsiteX325" fmla="*/ 412365 w 842895"/>
              <a:gd name="connsiteY325" fmla="*/ 7620 h 2767965"/>
              <a:gd name="connsiteX326" fmla="*/ 435225 w 842895"/>
              <a:gd name="connsiteY326" fmla="*/ 7620 h 2767965"/>
              <a:gd name="connsiteX327" fmla="*/ 466658 w 842895"/>
              <a:gd name="connsiteY327" fmla="*/ 4762 h 2767965"/>
              <a:gd name="connsiteX328" fmla="*/ 462848 w 842895"/>
              <a:gd name="connsiteY328" fmla="*/ 1905 h 2767965"/>
              <a:gd name="connsiteX329" fmla="*/ 456180 w 842895"/>
              <a:gd name="connsiteY329" fmla="*/ 952 h 2767965"/>
              <a:gd name="connsiteX330" fmla="*/ 462848 w 842895"/>
              <a:gd name="connsiteY330" fmla="*/ 0 h 276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42895" h="2767965">
                <a:moveTo>
                  <a:pt x="603818" y="2476500"/>
                </a:moveTo>
                <a:cubicBezTo>
                  <a:pt x="601913" y="2476500"/>
                  <a:pt x="603818" y="2478405"/>
                  <a:pt x="603818" y="2479357"/>
                </a:cubicBezTo>
                <a:cubicBezTo>
                  <a:pt x="603818" y="2480310"/>
                  <a:pt x="623820" y="2489835"/>
                  <a:pt x="633345" y="2491740"/>
                </a:cubicBezTo>
                <a:cubicBezTo>
                  <a:pt x="642870" y="2493645"/>
                  <a:pt x="640965" y="2488882"/>
                  <a:pt x="628583" y="2483167"/>
                </a:cubicBezTo>
                <a:cubicBezTo>
                  <a:pt x="616200" y="2477452"/>
                  <a:pt x="606675" y="2476500"/>
                  <a:pt x="603818" y="2476500"/>
                </a:cubicBezTo>
                <a:close/>
                <a:moveTo>
                  <a:pt x="344738" y="2359342"/>
                </a:moveTo>
                <a:cubicBezTo>
                  <a:pt x="344738" y="2359342"/>
                  <a:pt x="343785" y="2358390"/>
                  <a:pt x="340928" y="2363152"/>
                </a:cubicBezTo>
                <a:cubicBezTo>
                  <a:pt x="338070" y="2367915"/>
                  <a:pt x="340928" y="2369820"/>
                  <a:pt x="340928" y="2369820"/>
                </a:cubicBezTo>
                <a:cubicBezTo>
                  <a:pt x="340928" y="2369820"/>
                  <a:pt x="345690" y="2361247"/>
                  <a:pt x="345690" y="2360295"/>
                </a:cubicBezTo>
                <a:cubicBezTo>
                  <a:pt x="345690" y="2359342"/>
                  <a:pt x="344738" y="2359342"/>
                  <a:pt x="344738" y="2359342"/>
                </a:cubicBezTo>
                <a:close/>
                <a:moveTo>
                  <a:pt x="754313" y="1384935"/>
                </a:moveTo>
                <a:cubicBezTo>
                  <a:pt x="754313" y="1384935"/>
                  <a:pt x="750503" y="1386840"/>
                  <a:pt x="745740" y="1393507"/>
                </a:cubicBezTo>
                <a:cubicBezTo>
                  <a:pt x="740025" y="1400175"/>
                  <a:pt x="735263" y="1408747"/>
                  <a:pt x="735263" y="1409700"/>
                </a:cubicBezTo>
                <a:cubicBezTo>
                  <a:pt x="734310" y="1410652"/>
                  <a:pt x="740025" y="1408747"/>
                  <a:pt x="745740" y="1402080"/>
                </a:cubicBezTo>
                <a:cubicBezTo>
                  <a:pt x="751455" y="1395412"/>
                  <a:pt x="754313" y="1384935"/>
                  <a:pt x="754313" y="1384935"/>
                </a:cubicBezTo>
                <a:close/>
                <a:moveTo>
                  <a:pt x="720975" y="1300162"/>
                </a:moveTo>
                <a:cubicBezTo>
                  <a:pt x="720975" y="1300162"/>
                  <a:pt x="717165" y="1299210"/>
                  <a:pt x="716213" y="1310640"/>
                </a:cubicBezTo>
                <a:cubicBezTo>
                  <a:pt x="715260" y="1322070"/>
                  <a:pt x="716213" y="1333500"/>
                  <a:pt x="715260" y="1345882"/>
                </a:cubicBezTo>
                <a:cubicBezTo>
                  <a:pt x="714308" y="1358265"/>
                  <a:pt x="708593" y="1367790"/>
                  <a:pt x="708593" y="1368742"/>
                </a:cubicBezTo>
                <a:cubicBezTo>
                  <a:pt x="708593" y="1369695"/>
                  <a:pt x="708593" y="1406842"/>
                  <a:pt x="708593" y="1407795"/>
                </a:cubicBezTo>
                <a:cubicBezTo>
                  <a:pt x="708593" y="1408747"/>
                  <a:pt x="724785" y="1380172"/>
                  <a:pt x="725738" y="1375410"/>
                </a:cubicBezTo>
                <a:cubicBezTo>
                  <a:pt x="726690" y="1370647"/>
                  <a:pt x="726690" y="1328737"/>
                  <a:pt x="727643" y="1319212"/>
                </a:cubicBezTo>
                <a:cubicBezTo>
                  <a:pt x="727643" y="1309687"/>
                  <a:pt x="720975" y="1300162"/>
                  <a:pt x="720975" y="1300162"/>
                </a:cubicBezTo>
                <a:close/>
                <a:moveTo>
                  <a:pt x="689543" y="804862"/>
                </a:moveTo>
                <a:cubicBezTo>
                  <a:pt x="689543" y="804862"/>
                  <a:pt x="677160" y="822007"/>
                  <a:pt x="685733" y="877252"/>
                </a:cubicBezTo>
                <a:cubicBezTo>
                  <a:pt x="694305" y="932497"/>
                  <a:pt x="706688" y="950595"/>
                  <a:pt x="705735" y="950595"/>
                </a:cubicBezTo>
                <a:cubicBezTo>
                  <a:pt x="705735" y="950595"/>
                  <a:pt x="694305" y="888682"/>
                  <a:pt x="693353" y="862012"/>
                </a:cubicBezTo>
                <a:cubicBezTo>
                  <a:pt x="692400" y="833437"/>
                  <a:pt x="689543" y="804862"/>
                  <a:pt x="689543" y="804862"/>
                </a:cubicBezTo>
                <a:close/>
                <a:moveTo>
                  <a:pt x="530476" y="331470"/>
                </a:moveTo>
                <a:cubicBezTo>
                  <a:pt x="531428" y="332422"/>
                  <a:pt x="533333" y="332422"/>
                  <a:pt x="535238" y="337185"/>
                </a:cubicBezTo>
                <a:cubicBezTo>
                  <a:pt x="535238" y="337185"/>
                  <a:pt x="535238" y="338137"/>
                  <a:pt x="535238" y="338137"/>
                </a:cubicBezTo>
                <a:cubicBezTo>
                  <a:pt x="534286" y="335280"/>
                  <a:pt x="532381" y="333375"/>
                  <a:pt x="530476" y="331470"/>
                </a:cubicBezTo>
                <a:close/>
                <a:moveTo>
                  <a:pt x="529523" y="331470"/>
                </a:moveTo>
                <a:cubicBezTo>
                  <a:pt x="529523" y="331470"/>
                  <a:pt x="529523" y="331470"/>
                  <a:pt x="529523" y="332422"/>
                </a:cubicBezTo>
                <a:lnTo>
                  <a:pt x="529481" y="331543"/>
                </a:lnTo>
                <a:close/>
                <a:moveTo>
                  <a:pt x="502163" y="6730"/>
                </a:moveTo>
                <a:lnTo>
                  <a:pt x="502495" y="6786"/>
                </a:lnTo>
                <a:lnTo>
                  <a:pt x="502710" y="6887"/>
                </a:lnTo>
                <a:close/>
                <a:moveTo>
                  <a:pt x="496185" y="5715"/>
                </a:moveTo>
                <a:cubicBezTo>
                  <a:pt x="496185" y="5715"/>
                  <a:pt x="497614" y="5715"/>
                  <a:pt x="499876" y="6072"/>
                </a:cubicBezTo>
                <a:lnTo>
                  <a:pt x="502163" y="6730"/>
                </a:lnTo>
                <a:close/>
                <a:moveTo>
                  <a:pt x="462848" y="0"/>
                </a:moveTo>
                <a:cubicBezTo>
                  <a:pt x="466658" y="0"/>
                  <a:pt x="473325" y="0"/>
                  <a:pt x="482850" y="3810"/>
                </a:cubicBezTo>
                <a:cubicBezTo>
                  <a:pt x="494280" y="7620"/>
                  <a:pt x="515235" y="17145"/>
                  <a:pt x="516188" y="17145"/>
                </a:cubicBezTo>
                <a:cubicBezTo>
                  <a:pt x="517140" y="17145"/>
                  <a:pt x="517140" y="16192"/>
                  <a:pt x="512378" y="11430"/>
                </a:cubicBezTo>
                <a:lnTo>
                  <a:pt x="502710" y="6887"/>
                </a:lnTo>
                <a:lnTo>
                  <a:pt x="508568" y="8572"/>
                </a:lnTo>
                <a:cubicBezTo>
                  <a:pt x="515235" y="11430"/>
                  <a:pt x="520950" y="15240"/>
                  <a:pt x="535238" y="28575"/>
                </a:cubicBezTo>
                <a:cubicBezTo>
                  <a:pt x="549525" y="41910"/>
                  <a:pt x="551430" y="69532"/>
                  <a:pt x="554288" y="72390"/>
                </a:cubicBezTo>
                <a:cubicBezTo>
                  <a:pt x="557145" y="75247"/>
                  <a:pt x="562860" y="80010"/>
                  <a:pt x="562860" y="80010"/>
                </a:cubicBezTo>
                <a:cubicBezTo>
                  <a:pt x="562860" y="80010"/>
                  <a:pt x="580005" y="75247"/>
                  <a:pt x="583815" y="96202"/>
                </a:cubicBezTo>
                <a:cubicBezTo>
                  <a:pt x="585720" y="104775"/>
                  <a:pt x="578100" y="113347"/>
                  <a:pt x="578100" y="116205"/>
                </a:cubicBezTo>
                <a:cubicBezTo>
                  <a:pt x="578100" y="119062"/>
                  <a:pt x="583815" y="139065"/>
                  <a:pt x="584768" y="143827"/>
                </a:cubicBezTo>
                <a:cubicBezTo>
                  <a:pt x="585720" y="148590"/>
                  <a:pt x="584768" y="152400"/>
                  <a:pt x="584768" y="152400"/>
                </a:cubicBezTo>
                <a:cubicBezTo>
                  <a:pt x="584768" y="152400"/>
                  <a:pt x="584768" y="148590"/>
                  <a:pt x="582863" y="146685"/>
                </a:cubicBezTo>
                <a:cubicBezTo>
                  <a:pt x="580958" y="144780"/>
                  <a:pt x="580005" y="156210"/>
                  <a:pt x="579053" y="159067"/>
                </a:cubicBezTo>
                <a:cubicBezTo>
                  <a:pt x="578100" y="162877"/>
                  <a:pt x="572385" y="172402"/>
                  <a:pt x="572385" y="172402"/>
                </a:cubicBezTo>
                <a:cubicBezTo>
                  <a:pt x="572385" y="172402"/>
                  <a:pt x="577148" y="186690"/>
                  <a:pt x="574290" y="200977"/>
                </a:cubicBezTo>
                <a:cubicBezTo>
                  <a:pt x="571433" y="215265"/>
                  <a:pt x="568575" y="219075"/>
                  <a:pt x="566670" y="228600"/>
                </a:cubicBezTo>
                <a:cubicBezTo>
                  <a:pt x="564765" y="238125"/>
                  <a:pt x="559050" y="256222"/>
                  <a:pt x="555240" y="266700"/>
                </a:cubicBezTo>
                <a:cubicBezTo>
                  <a:pt x="551430" y="278130"/>
                  <a:pt x="539048" y="285750"/>
                  <a:pt x="536190" y="287655"/>
                </a:cubicBezTo>
                <a:cubicBezTo>
                  <a:pt x="533333" y="289560"/>
                  <a:pt x="527618" y="294322"/>
                  <a:pt x="527618" y="295275"/>
                </a:cubicBezTo>
                <a:cubicBezTo>
                  <a:pt x="527618" y="295751"/>
                  <a:pt x="528094" y="303847"/>
                  <a:pt x="528571" y="312420"/>
                </a:cubicBezTo>
                <a:lnTo>
                  <a:pt x="529481" y="331543"/>
                </a:lnTo>
                <a:lnTo>
                  <a:pt x="525713" y="338137"/>
                </a:lnTo>
                <a:cubicBezTo>
                  <a:pt x="513330" y="348615"/>
                  <a:pt x="500948" y="354330"/>
                  <a:pt x="485708" y="365760"/>
                </a:cubicBezTo>
                <a:cubicBezTo>
                  <a:pt x="475230" y="373380"/>
                  <a:pt x="462848" y="379095"/>
                  <a:pt x="452370" y="392430"/>
                </a:cubicBezTo>
                <a:cubicBezTo>
                  <a:pt x="462848" y="391477"/>
                  <a:pt x="485708" y="400050"/>
                  <a:pt x="492375" y="408622"/>
                </a:cubicBezTo>
                <a:cubicBezTo>
                  <a:pt x="502853" y="421005"/>
                  <a:pt x="479040" y="431482"/>
                  <a:pt x="470468" y="439102"/>
                </a:cubicBezTo>
                <a:cubicBezTo>
                  <a:pt x="463800" y="443865"/>
                  <a:pt x="462848" y="447675"/>
                  <a:pt x="466658" y="455295"/>
                </a:cubicBezTo>
                <a:cubicBezTo>
                  <a:pt x="471420" y="463867"/>
                  <a:pt x="477135" y="470535"/>
                  <a:pt x="479993" y="481012"/>
                </a:cubicBezTo>
                <a:cubicBezTo>
                  <a:pt x="483803" y="493395"/>
                  <a:pt x="484755" y="504825"/>
                  <a:pt x="487613" y="517207"/>
                </a:cubicBezTo>
                <a:cubicBezTo>
                  <a:pt x="489518" y="523875"/>
                  <a:pt x="487613" y="531495"/>
                  <a:pt x="490470" y="538162"/>
                </a:cubicBezTo>
                <a:cubicBezTo>
                  <a:pt x="495233" y="529590"/>
                  <a:pt x="499043" y="521970"/>
                  <a:pt x="501900" y="511492"/>
                </a:cubicBezTo>
                <a:cubicBezTo>
                  <a:pt x="507615" y="490537"/>
                  <a:pt x="512378" y="468630"/>
                  <a:pt x="518093" y="447675"/>
                </a:cubicBezTo>
                <a:cubicBezTo>
                  <a:pt x="521903" y="431482"/>
                  <a:pt x="530475" y="418147"/>
                  <a:pt x="534285" y="402907"/>
                </a:cubicBezTo>
                <a:cubicBezTo>
                  <a:pt x="536190" y="394335"/>
                  <a:pt x="538095" y="386715"/>
                  <a:pt x="540953" y="378142"/>
                </a:cubicBezTo>
                <a:cubicBezTo>
                  <a:pt x="542858" y="373380"/>
                  <a:pt x="555240" y="359092"/>
                  <a:pt x="550478" y="357187"/>
                </a:cubicBezTo>
                <a:cubicBezTo>
                  <a:pt x="549525" y="356235"/>
                  <a:pt x="548573" y="356235"/>
                  <a:pt x="547620" y="355282"/>
                </a:cubicBezTo>
                <a:cubicBezTo>
                  <a:pt x="549525" y="355282"/>
                  <a:pt x="552383" y="355282"/>
                  <a:pt x="554288" y="357187"/>
                </a:cubicBezTo>
                <a:cubicBezTo>
                  <a:pt x="557145" y="360045"/>
                  <a:pt x="573338" y="371475"/>
                  <a:pt x="586673" y="377190"/>
                </a:cubicBezTo>
                <a:cubicBezTo>
                  <a:pt x="600960" y="382905"/>
                  <a:pt x="608580" y="384810"/>
                  <a:pt x="608580" y="384810"/>
                </a:cubicBezTo>
                <a:cubicBezTo>
                  <a:pt x="608580" y="384810"/>
                  <a:pt x="634298" y="384810"/>
                  <a:pt x="669540" y="389572"/>
                </a:cubicBezTo>
                <a:cubicBezTo>
                  <a:pt x="703830" y="394335"/>
                  <a:pt x="746693" y="401955"/>
                  <a:pt x="746693" y="401955"/>
                </a:cubicBezTo>
                <a:cubicBezTo>
                  <a:pt x="746693" y="401955"/>
                  <a:pt x="764790" y="400050"/>
                  <a:pt x="775268" y="419100"/>
                </a:cubicBezTo>
                <a:cubicBezTo>
                  <a:pt x="785745" y="439102"/>
                  <a:pt x="792413" y="459105"/>
                  <a:pt x="793365" y="468630"/>
                </a:cubicBezTo>
                <a:cubicBezTo>
                  <a:pt x="794318" y="479107"/>
                  <a:pt x="797175" y="483870"/>
                  <a:pt x="797175" y="484822"/>
                </a:cubicBezTo>
                <a:cubicBezTo>
                  <a:pt x="797175" y="485775"/>
                  <a:pt x="810510" y="515302"/>
                  <a:pt x="813368" y="538162"/>
                </a:cubicBezTo>
                <a:cubicBezTo>
                  <a:pt x="816225" y="560070"/>
                  <a:pt x="816225" y="575310"/>
                  <a:pt x="817178" y="580072"/>
                </a:cubicBezTo>
                <a:cubicBezTo>
                  <a:pt x="818130" y="584835"/>
                  <a:pt x="821940" y="616267"/>
                  <a:pt x="820988" y="622935"/>
                </a:cubicBezTo>
                <a:cubicBezTo>
                  <a:pt x="820035" y="629602"/>
                  <a:pt x="818130" y="641032"/>
                  <a:pt x="820035" y="644842"/>
                </a:cubicBezTo>
                <a:cubicBezTo>
                  <a:pt x="820988" y="648652"/>
                  <a:pt x="830513" y="690562"/>
                  <a:pt x="835275" y="721042"/>
                </a:cubicBezTo>
                <a:cubicBezTo>
                  <a:pt x="840038" y="751522"/>
                  <a:pt x="837180" y="762000"/>
                  <a:pt x="835275" y="768667"/>
                </a:cubicBezTo>
                <a:cubicBezTo>
                  <a:pt x="834323" y="775335"/>
                  <a:pt x="829560" y="789622"/>
                  <a:pt x="829560" y="793432"/>
                </a:cubicBezTo>
                <a:cubicBezTo>
                  <a:pt x="829560" y="797242"/>
                  <a:pt x="832418" y="810577"/>
                  <a:pt x="831465" y="857250"/>
                </a:cubicBezTo>
                <a:cubicBezTo>
                  <a:pt x="830513" y="903922"/>
                  <a:pt x="840038" y="959167"/>
                  <a:pt x="837180" y="1010602"/>
                </a:cubicBezTo>
                <a:cubicBezTo>
                  <a:pt x="836228" y="1062037"/>
                  <a:pt x="840038" y="1132522"/>
                  <a:pt x="840038" y="1160145"/>
                </a:cubicBezTo>
                <a:cubicBezTo>
                  <a:pt x="840990" y="1187767"/>
                  <a:pt x="840990" y="1209675"/>
                  <a:pt x="842895" y="1213485"/>
                </a:cubicBezTo>
                <a:cubicBezTo>
                  <a:pt x="841943" y="1217295"/>
                  <a:pt x="840990" y="1222057"/>
                  <a:pt x="835275" y="1227772"/>
                </a:cubicBezTo>
                <a:cubicBezTo>
                  <a:pt x="829560" y="1233487"/>
                  <a:pt x="816225" y="1242060"/>
                  <a:pt x="816225" y="1242060"/>
                </a:cubicBezTo>
                <a:cubicBezTo>
                  <a:pt x="816225" y="1242060"/>
                  <a:pt x="819083" y="1292542"/>
                  <a:pt x="819083" y="1297305"/>
                </a:cubicBezTo>
                <a:cubicBezTo>
                  <a:pt x="819083" y="1302067"/>
                  <a:pt x="820988" y="1316355"/>
                  <a:pt x="820988" y="1317307"/>
                </a:cubicBezTo>
                <a:cubicBezTo>
                  <a:pt x="820988" y="1319212"/>
                  <a:pt x="814320" y="1364932"/>
                  <a:pt x="813368" y="1369695"/>
                </a:cubicBezTo>
                <a:cubicBezTo>
                  <a:pt x="811463" y="1374457"/>
                  <a:pt x="800033" y="1384935"/>
                  <a:pt x="800033" y="1384935"/>
                </a:cubicBezTo>
                <a:cubicBezTo>
                  <a:pt x="800033" y="1384935"/>
                  <a:pt x="791460" y="1395412"/>
                  <a:pt x="784793" y="1401127"/>
                </a:cubicBezTo>
                <a:cubicBezTo>
                  <a:pt x="778125" y="1407795"/>
                  <a:pt x="753360" y="1428750"/>
                  <a:pt x="750503" y="1430655"/>
                </a:cubicBezTo>
                <a:cubicBezTo>
                  <a:pt x="747645" y="1432560"/>
                  <a:pt x="737168" y="1436370"/>
                  <a:pt x="734310" y="1437322"/>
                </a:cubicBezTo>
                <a:cubicBezTo>
                  <a:pt x="730500" y="1439227"/>
                  <a:pt x="724785" y="1443037"/>
                  <a:pt x="720975" y="1442085"/>
                </a:cubicBezTo>
                <a:cubicBezTo>
                  <a:pt x="717165" y="1441132"/>
                  <a:pt x="717165" y="1433512"/>
                  <a:pt x="717165" y="1433512"/>
                </a:cubicBezTo>
                <a:lnTo>
                  <a:pt x="707640" y="1439227"/>
                </a:lnTo>
                <a:cubicBezTo>
                  <a:pt x="707640" y="1439227"/>
                  <a:pt x="700973" y="1499235"/>
                  <a:pt x="700973" y="1522095"/>
                </a:cubicBezTo>
                <a:cubicBezTo>
                  <a:pt x="700973" y="1544955"/>
                  <a:pt x="700020" y="1562100"/>
                  <a:pt x="699068" y="1566862"/>
                </a:cubicBezTo>
                <a:cubicBezTo>
                  <a:pt x="698115" y="1571625"/>
                  <a:pt x="695258" y="1586865"/>
                  <a:pt x="695258" y="1588770"/>
                </a:cubicBezTo>
                <a:cubicBezTo>
                  <a:pt x="695258" y="1590675"/>
                  <a:pt x="696210" y="1618297"/>
                  <a:pt x="693353" y="1634490"/>
                </a:cubicBezTo>
                <a:cubicBezTo>
                  <a:pt x="690495" y="1651635"/>
                  <a:pt x="678113" y="1675447"/>
                  <a:pt x="676208" y="1689735"/>
                </a:cubicBezTo>
                <a:cubicBezTo>
                  <a:pt x="675255" y="1704022"/>
                  <a:pt x="674303" y="1729740"/>
                  <a:pt x="674303" y="1736407"/>
                </a:cubicBezTo>
                <a:cubicBezTo>
                  <a:pt x="674303" y="1743075"/>
                  <a:pt x="675255" y="1746885"/>
                  <a:pt x="675255" y="1753552"/>
                </a:cubicBezTo>
                <a:cubicBezTo>
                  <a:pt x="675255" y="1760220"/>
                  <a:pt x="676208" y="1765935"/>
                  <a:pt x="677160" y="1770697"/>
                </a:cubicBezTo>
                <a:cubicBezTo>
                  <a:pt x="677160" y="1775460"/>
                  <a:pt x="678113" y="1784985"/>
                  <a:pt x="679065" y="1789747"/>
                </a:cubicBezTo>
                <a:cubicBezTo>
                  <a:pt x="680018" y="1794510"/>
                  <a:pt x="686685" y="1825942"/>
                  <a:pt x="689543" y="1832610"/>
                </a:cubicBezTo>
                <a:cubicBezTo>
                  <a:pt x="692400" y="1838325"/>
                  <a:pt x="696210" y="1851660"/>
                  <a:pt x="696210" y="1856422"/>
                </a:cubicBezTo>
                <a:cubicBezTo>
                  <a:pt x="696210" y="1861185"/>
                  <a:pt x="694305" y="1920240"/>
                  <a:pt x="692400" y="1974532"/>
                </a:cubicBezTo>
                <a:cubicBezTo>
                  <a:pt x="690495" y="2028825"/>
                  <a:pt x="686685" y="2107882"/>
                  <a:pt x="685733" y="2149792"/>
                </a:cubicBezTo>
                <a:cubicBezTo>
                  <a:pt x="684780" y="2192655"/>
                  <a:pt x="683828" y="2264092"/>
                  <a:pt x="668588" y="2318385"/>
                </a:cubicBezTo>
                <a:cubicBezTo>
                  <a:pt x="654300" y="2372677"/>
                  <a:pt x="640013" y="2396490"/>
                  <a:pt x="634298" y="2411730"/>
                </a:cubicBezTo>
                <a:cubicBezTo>
                  <a:pt x="628583" y="2426970"/>
                  <a:pt x="620010" y="2476500"/>
                  <a:pt x="620010" y="2476500"/>
                </a:cubicBezTo>
                <a:cubicBezTo>
                  <a:pt x="620010" y="2476500"/>
                  <a:pt x="638108" y="2485072"/>
                  <a:pt x="641918" y="2486977"/>
                </a:cubicBezTo>
                <a:cubicBezTo>
                  <a:pt x="646680" y="2488882"/>
                  <a:pt x="646680" y="2494597"/>
                  <a:pt x="646680" y="2495550"/>
                </a:cubicBezTo>
                <a:cubicBezTo>
                  <a:pt x="646680" y="2496502"/>
                  <a:pt x="643823" y="2500312"/>
                  <a:pt x="643823" y="2500312"/>
                </a:cubicBezTo>
                <a:cubicBezTo>
                  <a:pt x="643823" y="2500312"/>
                  <a:pt x="658110" y="2506027"/>
                  <a:pt x="662873" y="2509837"/>
                </a:cubicBezTo>
                <a:cubicBezTo>
                  <a:pt x="667635" y="2513647"/>
                  <a:pt x="671445" y="2517457"/>
                  <a:pt x="671445" y="2517457"/>
                </a:cubicBezTo>
                <a:lnTo>
                  <a:pt x="681923" y="2532697"/>
                </a:lnTo>
                <a:cubicBezTo>
                  <a:pt x="681923" y="2532697"/>
                  <a:pt x="680970" y="2534602"/>
                  <a:pt x="680018" y="2533650"/>
                </a:cubicBezTo>
                <a:cubicBezTo>
                  <a:pt x="680018" y="2533650"/>
                  <a:pt x="671445" y="2522220"/>
                  <a:pt x="670493" y="2521267"/>
                </a:cubicBezTo>
                <a:cubicBezTo>
                  <a:pt x="669540" y="2520315"/>
                  <a:pt x="663825" y="2511742"/>
                  <a:pt x="655253" y="2508885"/>
                </a:cubicBezTo>
                <a:cubicBezTo>
                  <a:pt x="646680" y="2506027"/>
                  <a:pt x="620010" y="2493645"/>
                  <a:pt x="620010" y="2493645"/>
                </a:cubicBezTo>
                <a:cubicBezTo>
                  <a:pt x="620010" y="2493645"/>
                  <a:pt x="618105" y="2496502"/>
                  <a:pt x="616200" y="2498407"/>
                </a:cubicBezTo>
                <a:cubicBezTo>
                  <a:pt x="614295" y="2499360"/>
                  <a:pt x="609533" y="2501265"/>
                  <a:pt x="609533" y="2501265"/>
                </a:cubicBezTo>
                <a:cubicBezTo>
                  <a:pt x="609533" y="2501265"/>
                  <a:pt x="626678" y="2547937"/>
                  <a:pt x="629535" y="2554605"/>
                </a:cubicBezTo>
                <a:cubicBezTo>
                  <a:pt x="633345" y="2561272"/>
                  <a:pt x="653348" y="2599372"/>
                  <a:pt x="657158" y="2606992"/>
                </a:cubicBezTo>
                <a:cubicBezTo>
                  <a:pt x="660968" y="2614612"/>
                  <a:pt x="682875" y="2646997"/>
                  <a:pt x="689543" y="2667952"/>
                </a:cubicBezTo>
                <a:cubicBezTo>
                  <a:pt x="696210" y="2688907"/>
                  <a:pt x="696210" y="2703195"/>
                  <a:pt x="697163" y="2704147"/>
                </a:cubicBezTo>
                <a:cubicBezTo>
                  <a:pt x="697163" y="2705100"/>
                  <a:pt x="705735" y="2726055"/>
                  <a:pt x="707640" y="2738437"/>
                </a:cubicBezTo>
                <a:cubicBezTo>
                  <a:pt x="710498" y="2750820"/>
                  <a:pt x="704783" y="2761297"/>
                  <a:pt x="700973" y="2762250"/>
                </a:cubicBezTo>
                <a:cubicBezTo>
                  <a:pt x="697163" y="2763202"/>
                  <a:pt x="691448" y="2762250"/>
                  <a:pt x="689543" y="2762250"/>
                </a:cubicBezTo>
                <a:cubicBezTo>
                  <a:pt x="687638" y="2762250"/>
                  <a:pt x="683828" y="2764155"/>
                  <a:pt x="680018" y="2764155"/>
                </a:cubicBezTo>
                <a:cubicBezTo>
                  <a:pt x="676208" y="2765107"/>
                  <a:pt x="675255" y="2765107"/>
                  <a:pt x="673350" y="2765107"/>
                </a:cubicBezTo>
                <a:cubicBezTo>
                  <a:pt x="671445" y="2765107"/>
                  <a:pt x="662873" y="2767965"/>
                  <a:pt x="659063" y="2767965"/>
                </a:cubicBezTo>
                <a:cubicBezTo>
                  <a:pt x="654300" y="2767965"/>
                  <a:pt x="654300" y="2767012"/>
                  <a:pt x="653348" y="2767012"/>
                </a:cubicBezTo>
                <a:cubicBezTo>
                  <a:pt x="652395" y="2767012"/>
                  <a:pt x="650490" y="2767012"/>
                  <a:pt x="646680" y="2767012"/>
                </a:cubicBezTo>
                <a:cubicBezTo>
                  <a:pt x="642870" y="2767012"/>
                  <a:pt x="637155" y="2766060"/>
                  <a:pt x="636203" y="2766060"/>
                </a:cubicBezTo>
                <a:cubicBezTo>
                  <a:pt x="635250" y="2765107"/>
                  <a:pt x="611438" y="2764155"/>
                  <a:pt x="600008" y="2762250"/>
                </a:cubicBezTo>
                <a:cubicBezTo>
                  <a:pt x="588578" y="2760345"/>
                  <a:pt x="584768" y="2758440"/>
                  <a:pt x="583815" y="2758440"/>
                </a:cubicBezTo>
                <a:cubicBezTo>
                  <a:pt x="582863" y="2758440"/>
                  <a:pt x="570480" y="2754630"/>
                  <a:pt x="566670" y="2753677"/>
                </a:cubicBezTo>
                <a:cubicBezTo>
                  <a:pt x="562860" y="2753677"/>
                  <a:pt x="557145" y="2750820"/>
                  <a:pt x="556193" y="2750820"/>
                </a:cubicBezTo>
                <a:cubicBezTo>
                  <a:pt x="554288" y="2750820"/>
                  <a:pt x="549525" y="2749867"/>
                  <a:pt x="546668" y="2747962"/>
                </a:cubicBezTo>
                <a:cubicBezTo>
                  <a:pt x="543810" y="2747010"/>
                  <a:pt x="540953" y="2743200"/>
                  <a:pt x="539048" y="2742247"/>
                </a:cubicBezTo>
                <a:cubicBezTo>
                  <a:pt x="537143" y="2741295"/>
                  <a:pt x="533333" y="2738437"/>
                  <a:pt x="528570" y="2734627"/>
                </a:cubicBezTo>
                <a:cubicBezTo>
                  <a:pt x="523808" y="2730817"/>
                  <a:pt x="519998" y="2726055"/>
                  <a:pt x="519998" y="2726055"/>
                </a:cubicBezTo>
                <a:cubicBezTo>
                  <a:pt x="519998" y="2726055"/>
                  <a:pt x="515235" y="2720340"/>
                  <a:pt x="504758" y="2707005"/>
                </a:cubicBezTo>
                <a:cubicBezTo>
                  <a:pt x="494280" y="2693670"/>
                  <a:pt x="497138" y="2685097"/>
                  <a:pt x="498090" y="2677477"/>
                </a:cubicBezTo>
                <a:cubicBezTo>
                  <a:pt x="499043" y="2669857"/>
                  <a:pt x="499043" y="2651760"/>
                  <a:pt x="499043" y="2650807"/>
                </a:cubicBezTo>
                <a:cubicBezTo>
                  <a:pt x="498090" y="2649855"/>
                  <a:pt x="491423" y="2627947"/>
                  <a:pt x="491423" y="2627947"/>
                </a:cubicBezTo>
                <a:cubicBezTo>
                  <a:pt x="491423" y="2627947"/>
                  <a:pt x="479993" y="2631757"/>
                  <a:pt x="476183" y="2631757"/>
                </a:cubicBezTo>
                <a:cubicBezTo>
                  <a:pt x="471420" y="2631757"/>
                  <a:pt x="472373" y="2631757"/>
                  <a:pt x="469515" y="2628900"/>
                </a:cubicBezTo>
                <a:cubicBezTo>
                  <a:pt x="466658" y="2626042"/>
                  <a:pt x="458085" y="2614612"/>
                  <a:pt x="450465" y="2605087"/>
                </a:cubicBezTo>
                <a:cubicBezTo>
                  <a:pt x="443798" y="2594610"/>
                  <a:pt x="442845" y="2590800"/>
                  <a:pt x="442845" y="2586037"/>
                </a:cubicBezTo>
                <a:cubicBezTo>
                  <a:pt x="442845" y="2581275"/>
                  <a:pt x="440940" y="2552700"/>
                  <a:pt x="441893" y="2546032"/>
                </a:cubicBezTo>
                <a:cubicBezTo>
                  <a:pt x="441893" y="2539365"/>
                  <a:pt x="447608" y="2530792"/>
                  <a:pt x="447608" y="2530792"/>
                </a:cubicBezTo>
                <a:cubicBezTo>
                  <a:pt x="447608" y="2530792"/>
                  <a:pt x="446655" y="2522220"/>
                  <a:pt x="448560" y="2508885"/>
                </a:cubicBezTo>
                <a:cubicBezTo>
                  <a:pt x="450465" y="2496502"/>
                  <a:pt x="450465" y="2480310"/>
                  <a:pt x="450465" y="2480310"/>
                </a:cubicBezTo>
                <a:cubicBezTo>
                  <a:pt x="450465" y="2480310"/>
                  <a:pt x="441893" y="2484120"/>
                  <a:pt x="439988" y="2485072"/>
                </a:cubicBezTo>
                <a:cubicBezTo>
                  <a:pt x="438083" y="2485072"/>
                  <a:pt x="434273" y="2485072"/>
                  <a:pt x="434273" y="2485072"/>
                </a:cubicBezTo>
                <a:cubicBezTo>
                  <a:pt x="434273" y="2485072"/>
                  <a:pt x="430463" y="2498407"/>
                  <a:pt x="421890" y="2506980"/>
                </a:cubicBezTo>
                <a:cubicBezTo>
                  <a:pt x="414270" y="2515552"/>
                  <a:pt x="403793" y="2519362"/>
                  <a:pt x="402840" y="2520315"/>
                </a:cubicBezTo>
                <a:cubicBezTo>
                  <a:pt x="401888" y="2520315"/>
                  <a:pt x="396173" y="2526030"/>
                  <a:pt x="392363" y="2526982"/>
                </a:cubicBezTo>
                <a:cubicBezTo>
                  <a:pt x="389505" y="2527935"/>
                  <a:pt x="382838" y="2529840"/>
                  <a:pt x="381885" y="2529840"/>
                </a:cubicBezTo>
                <a:cubicBezTo>
                  <a:pt x="380933" y="2529840"/>
                  <a:pt x="379028" y="2531745"/>
                  <a:pt x="376170" y="2532697"/>
                </a:cubicBezTo>
                <a:cubicBezTo>
                  <a:pt x="373313" y="2532697"/>
                  <a:pt x="367598" y="2534602"/>
                  <a:pt x="364740" y="2534602"/>
                </a:cubicBezTo>
                <a:cubicBezTo>
                  <a:pt x="360930" y="2535555"/>
                  <a:pt x="359025" y="2534602"/>
                  <a:pt x="357120" y="2534602"/>
                </a:cubicBezTo>
                <a:cubicBezTo>
                  <a:pt x="355215" y="2534602"/>
                  <a:pt x="349500" y="2537460"/>
                  <a:pt x="347595" y="2537460"/>
                </a:cubicBezTo>
                <a:cubicBezTo>
                  <a:pt x="344738" y="2537460"/>
                  <a:pt x="338070" y="2538412"/>
                  <a:pt x="336165" y="2538412"/>
                </a:cubicBezTo>
                <a:cubicBezTo>
                  <a:pt x="335213" y="2538412"/>
                  <a:pt x="331403" y="2537460"/>
                  <a:pt x="329498" y="2537460"/>
                </a:cubicBezTo>
                <a:cubicBezTo>
                  <a:pt x="327593" y="2537460"/>
                  <a:pt x="326640" y="2538412"/>
                  <a:pt x="319020" y="2538412"/>
                </a:cubicBezTo>
                <a:cubicBezTo>
                  <a:pt x="311400" y="2538412"/>
                  <a:pt x="276158" y="2531745"/>
                  <a:pt x="267585" y="2529840"/>
                </a:cubicBezTo>
                <a:cubicBezTo>
                  <a:pt x="259013" y="2527935"/>
                  <a:pt x="259013" y="2526030"/>
                  <a:pt x="256155" y="2526030"/>
                </a:cubicBezTo>
                <a:cubicBezTo>
                  <a:pt x="253298" y="2526030"/>
                  <a:pt x="251393" y="2526030"/>
                  <a:pt x="249488" y="2525077"/>
                </a:cubicBezTo>
                <a:cubicBezTo>
                  <a:pt x="247583" y="2524125"/>
                  <a:pt x="243773" y="2519362"/>
                  <a:pt x="241868" y="2519362"/>
                </a:cubicBezTo>
                <a:cubicBezTo>
                  <a:pt x="239963" y="2519362"/>
                  <a:pt x="235200" y="2518410"/>
                  <a:pt x="233295" y="2518410"/>
                </a:cubicBezTo>
                <a:cubicBezTo>
                  <a:pt x="232343" y="2518410"/>
                  <a:pt x="230438" y="2515552"/>
                  <a:pt x="228533" y="2515552"/>
                </a:cubicBezTo>
                <a:cubicBezTo>
                  <a:pt x="227580" y="2515552"/>
                  <a:pt x="222818" y="2514600"/>
                  <a:pt x="219008" y="2511742"/>
                </a:cubicBezTo>
                <a:cubicBezTo>
                  <a:pt x="215198" y="2508885"/>
                  <a:pt x="217103" y="2501265"/>
                  <a:pt x="219960" y="2499360"/>
                </a:cubicBezTo>
                <a:cubicBezTo>
                  <a:pt x="222818" y="2496502"/>
                  <a:pt x="226628" y="2495550"/>
                  <a:pt x="226628" y="2495550"/>
                </a:cubicBezTo>
                <a:cubicBezTo>
                  <a:pt x="226628" y="2495550"/>
                  <a:pt x="230438" y="2479357"/>
                  <a:pt x="238058" y="2472690"/>
                </a:cubicBezTo>
                <a:cubicBezTo>
                  <a:pt x="245678" y="2466975"/>
                  <a:pt x="291398" y="2429827"/>
                  <a:pt x="299970" y="2423160"/>
                </a:cubicBezTo>
                <a:cubicBezTo>
                  <a:pt x="308543" y="2416492"/>
                  <a:pt x="312353" y="2412682"/>
                  <a:pt x="313305" y="2411730"/>
                </a:cubicBezTo>
                <a:cubicBezTo>
                  <a:pt x="314258" y="2410777"/>
                  <a:pt x="315210" y="2406967"/>
                  <a:pt x="316163" y="2406015"/>
                </a:cubicBezTo>
                <a:cubicBezTo>
                  <a:pt x="317115" y="2405062"/>
                  <a:pt x="320925" y="2403157"/>
                  <a:pt x="320925" y="2402205"/>
                </a:cubicBezTo>
                <a:cubicBezTo>
                  <a:pt x="320925" y="2401252"/>
                  <a:pt x="321878" y="2396490"/>
                  <a:pt x="328545" y="2386965"/>
                </a:cubicBezTo>
                <a:cubicBezTo>
                  <a:pt x="335213" y="2377440"/>
                  <a:pt x="337118" y="2375535"/>
                  <a:pt x="337118" y="2374582"/>
                </a:cubicBezTo>
                <a:cubicBezTo>
                  <a:pt x="337118" y="2373630"/>
                  <a:pt x="334260" y="2371725"/>
                  <a:pt x="336165" y="2366962"/>
                </a:cubicBezTo>
                <a:cubicBezTo>
                  <a:pt x="337118" y="2362200"/>
                  <a:pt x="343785" y="2355532"/>
                  <a:pt x="343785" y="2355532"/>
                </a:cubicBezTo>
                <a:cubicBezTo>
                  <a:pt x="343785" y="2355532"/>
                  <a:pt x="332355" y="2346960"/>
                  <a:pt x="334260" y="2339340"/>
                </a:cubicBezTo>
                <a:cubicBezTo>
                  <a:pt x="336165" y="2331720"/>
                  <a:pt x="339975" y="2317432"/>
                  <a:pt x="339975" y="2306955"/>
                </a:cubicBezTo>
                <a:cubicBezTo>
                  <a:pt x="339023" y="2295525"/>
                  <a:pt x="336165" y="2282190"/>
                  <a:pt x="338070" y="2257425"/>
                </a:cubicBezTo>
                <a:cubicBezTo>
                  <a:pt x="339975" y="2232660"/>
                  <a:pt x="337118" y="2230755"/>
                  <a:pt x="337118" y="2227897"/>
                </a:cubicBezTo>
                <a:cubicBezTo>
                  <a:pt x="337118" y="2225040"/>
                  <a:pt x="319973" y="2198370"/>
                  <a:pt x="319020" y="2198370"/>
                </a:cubicBezTo>
                <a:cubicBezTo>
                  <a:pt x="318068" y="2197417"/>
                  <a:pt x="276158" y="2197417"/>
                  <a:pt x="276158" y="2197417"/>
                </a:cubicBezTo>
                <a:cubicBezTo>
                  <a:pt x="276158" y="2197417"/>
                  <a:pt x="277110" y="2200275"/>
                  <a:pt x="274253" y="2200275"/>
                </a:cubicBezTo>
                <a:cubicBezTo>
                  <a:pt x="271395" y="2200275"/>
                  <a:pt x="254250" y="2198370"/>
                  <a:pt x="254250" y="2198370"/>
                </a:cubicBezTo>
                <a:cubicBezTo>
                  <a:pt x="254250" y="2198370"/>
                  <a:pt x="254250" y="2204085"/>
                  <a:pt x="254250" y="2205990"/>
                </a:cubicBezTo>
                <a:cubicBezTo>
                  <a:pt x="254250" y="2207895"/>
                  <a:pt x="251393" y="2209800"/>
                  <a:pt x="244725" y="2209800"/>
                </a:cubicBezTo>
                <a:cubicBezTo>
                  <a:pt x="238058" y="2209800"/>
                  <a:pt x="236153" y="2206942"/>
                  <a:pt x="234248" y="2204085"/>
                </a:cubicBezTo>
                <a:cubicBezTo>
                  <a:pt x="232343" y="2201227"/>
                  <a:pt x="232343" y="2198370"/>
                  <a:pt x="231390" y="2197417"/>
                </a:cubicBezTo>
                <a:cubicBezTo>
                  <a:pt x="230438" y="2196465"/>
                  <a:pt x="220913" y="2190750"/>
                  <a:pt x="214245" y="2188845"/>
                </a:cubicBezTo>
                <a:cubicBezTo>
                  <a:pt x="207578" y="2187892"/>
                  <a:pt x="204720" y="2186940"/>
                  <a:pt x="203768" y="2185987"/>
                </a:cubicBezTo>
                <a:cubicBezTo>
                  <a:pt x="202815" y="2185035"/>
                  <a:pt x="179003" y="2178367"/>
                  <a:pt x="170430" y="2160270"/>
                </a:cubicBezTo>
                <a:cubicBezTo>
                  <a:pt x="161858" y="2142172"/>
                  <a:pt x="156143" y="2115502"/>
                  <a:pt x="155190" y="2106930"/>
                </a:cubicBezTo>
                <a:cubicBezTo>
                  <a:pt x="154238" y="2099310"/>
                  <a:pt x="153285" y="2093595"/>
                  <a:pt x="153285" y="2091690"/>
                </a:cubicBezTo>
                <a:cubicBezTo>
                  <a:pt x="153285" y="2089785"/>
                  <a:pt x="136140" y="2019300"/>
                  <a:pt x="136140" y="2019300"/>
                </a:cubicBezTo>
                <a:cubicBezTo>
                  <a:pt x="136140" y="2019300"/>
                  <a:pt x="129473" y="2009775"/>
                  <a:pt x="114233" y="1962150"/>
                </a:cubicBezTo>
                <a:cubicBezTo>
                  <a:pt x="98040" y="1914525"/>
                  <a:pt x="89468" y="1848802"/>
                  <a:pt x="90420" y="1842135"/>
                </a:cubicBezTo>
                <a:cubicBezTo>
                  <a:pt x="90420" y="1835467"/>
                  <a:pt x="94230" y="1833562"/>
                  <a:pt x="94230" y="1833562"/>
                </a:cubicBezTo>
                <a:cubicBezTo>
                  <a:pt x="94230" y="1833562"/>
                  <a:pt x="85658" y="1802130"/>
                  <a:pt x="83753" y="1796415"/>
                </a:cubicBezTo>
                <a:cubicBezTo>
                  <a:pt x="81848" y="1790700"/>
                  <a:pt x="80895" y="1786890"/>
                  <a:pt x="79943" y="1783080"/>
                </a:cubicBezTo>
                <a:cubicBezTo>
                  <a:pt x="78990" y="1779270"/>
                  <a:pt x="75180" y="1766887"/>
                  <a:pt x="76133" y="1752600"/>
                </a:cubicBezTo>
                <a:cubicBezTo>
                  <a:pt x="77085" y="1739265"/>
                  <a:pt x="84705" y="1724025"/>
                  <a:pt x="84705" y="1720215"/>
                </a:cubicBezTo>
                <a:cubicBezTo>
                  <a:pt x="85658" y="1716405"/>
                  <a:pt x="83753" y="1697355"/>
                  <a:pt x="93278" y="1681162"/>
                </a:cubicBezTo>
                <a:cubicBezTo>
                  <a:pt x="102803" y="1664970"/>
                  <a:pt x="107565" y="1657350"/>
                  <a:pt x="109470" y="1653540"/>
                </a:cubicBezTo>
                <a:cubicBezTo>
                  <a:pt x="111375" y="1649730"/>
                  <a:pt x="114233" y="1644967"/>
                  <a:pt x="114233" y="1644967"/>
                </a:cubicBezTo>
                <a:lnTo>
                  <a:pt x="117090" y="1639252"/>
                </a:lnTo>
                <a:cubicBezTo>
                  <a:pt x="117090" y="1639252"/>
                  <a:pt x="86610" y="1639252"/>
                  <a:pt x="79943" y="1638300"/>
                </a:cubicBezTo>
                <a:cubicBezTo>
                  <a:pt x="73275" y="1636395"/>
                  <a:pt x="67560" y="1637347"/>
                  <a:pt x="60893" y="1625917"/>
                </a:cubicBezTo>
                <a:cubicBezTo>
                  <a:pt x="55178" y="1614487"/>
                  <a:pt x="40890" y="1583055"/>
                  <a:pt x="28508" y="1552575"/>
                </a:cubicBezTo>
                <a:cubicBezTo>
                  <a:pt x="16125" y="1522095"/>
                  <a:pt x="7553" y="1494472"/>
                  <a:pt x="885" y="1476375"/>
                </a:cubicBezTo>
                <a:cubicBezTo>
                  <a:pt x="-4830" y="1458277"/>
                  <a:pt x="18983" y="1446847"/>
                  <a:pt x="18983" y="1446847"/>
                </a:cubicBezTo>
                <a:cubicBezTo>
                  <a:pt x="18983" y="1446847"/>
                  <a:pt x="9458" y="1440180"/>
                  <a:pt x="6600" y="1434465"/>
                </a:cubicBezTo>
                <a:cubicBezTo>
                  <a:pt x="3743" y="1428750"/>
                  <a:pt x="3743" y="1416367"/>
                  <a:pt x="28508" y="1412557"/>
                </a:cubicBezTo>
                <a:cubicBezTo>
                  <a:pt x="53273" y="1409700"/>
                  <a:pt x="107565" y="1408747"/>
                  <a:pt x="107565" y="1408747"/>
                </a:cubicBezTo>
                <a:lnTo>
                  <a:pt x="117090" y="1394460"/>
                </a:lnTo>
                <a:cubicBezTo>
                  <a:pt x="117090" y="1394460"/>
                  <a:pt x="108518" y="1383030"/>
                  <a:pt x="110423" y="1375410"/>
                </a:cubicBezTo>
                <a:cubicBezTo>
                  <a:pt x="112328" y="1367790"/>
                  <a:pt x="116138" y="1363027"/>
                  <a:pt x="116138" y="1362075"/>
                </a:cubicBezTo>
                <a:cubicBezTo>
                  <a:pt x="116138" y="1361122"/>
                  <a:pt x="115185" y="1337310"/>
                  <a:pt x="127568" y="1323975"/>
                </a:cubicBezTo>
                <a:cubicBezTo>
                  <a:pt x="139950" y="1310640"/>
                  <a:pt x="143760" y="1305877"/>
                  <a:pt x="146618" y="1302067"/>
                </a:cubicBezTo>
                <a:cubicBezTo>
                  <a:pt x="149475" y="1297305"/>
                  <a:pt x="155190" y="1289685"/>
                  <a:pt x="159000" y="1285875"/>
                </a:cubicBezTo>
                <a:cubicBezTo>
                  <a:pt x="163763" y="1282065"/>
                  <a:pt x="168525" y="1277302"/>
                  <a:pt x="168525" y="1277302"/>
                </a:cubicBezTo>
                <a:cubicBezTo>
                  <a:pt x="168525" y="1277302"/>
                  <a:pt x="159953" y="1269682"/>
                  <a:pt x="161858" y="1259205"/>
                </a:cubicBezTo>
                <a:cubicBezTo>
                  <a:pt x="162810" y="1248727"/>
                  <a:pt x="165668" y="1193482"/>
                  <a:pt x="171383" y="1162050"/>
                </a:cubicBezTo>
                <a:cubicBezTo>
                  <a:pt x="177098" y="1129665"/>
                  <a:pt x="172335" y="1136332"/>
                  <a:pt x="174240" y="1086802"/>
                </a:cubicBezTo>
                <a:cubicBezTo>
                  <a:pt x="177098" y="1038225"/>
                  <a:pt x="171383" y="1007745"/>
                  <a:pt x="173288" y="993457"/>
                </a:cubicBezTo>
                <a:cubicBezTo>
                  <a:pt x="175193" y="980122"/>
                  <a:pt x="177098" y="968692"/>
                  <a:pt x="177098" y="965835"/>
                </a:cubicBezTo>
                <a:cubicBezTo>
                  <a:pt x="177098" y="962977"/>
                  <a:pt x="170430" y="935355"/>
                  <a:pt x="172335" y="904875"/>
                </a:cubicBezTo>
                <a:cubicBezTo>
                  <a:pt x="174240" y="874395"/>
                  <a:pt x="180908" y="832485"/>
                  <a:pt x="179003" y="786765"/>
                </a:cubicBezTo>
                <a:cubicBezTo>
                  <a:pt x="177098" y="740092"/>
                  <a:pt x="182813" y="706755"/>
                  <a:pt x="181860" y="696277"/>
                </a:cubicBezTo>
                <a:cubicBezTo>
                  <a:pt x="180908" y="685800"/>
                  <a:pt x="179955" y="682942"/>
                  <a:pt x="181860" y="634365"/>
                </a:cubicBezTo>
                <a:cubicBezTo>
                  <a:pt x="183765" y="585787"/>
                  <a:pt x="186623" y="544830"/>
                  <a:pt x="190433" y="533400"/>
                </a:cubicBezTo>
                <a:cubicBezTo>
                  <a:pt x="194243" y="521970"/>
                  <a:pt x="203768" y="521970"/>
                  <a:pt x="203768" y="521970"/>
                </a:cubicBezTo>
                <a:cubicBezTo>
                  <a:pt x="203768" y="521970"/>
                  <a:pt x="259013" y="481965"/>
                  <a:pt x="281873" y="468630"/>
                </a:cubicBezTo>
                <a:cubicBezTo>
                  <a:pt x="305685" y="455295"/>
                  <a:pt x="320925" y="450532"/>
                  <a:pt x="325688" y="445770"/>
                </a:cubicBezTo>
                <a:cubicBezTo>
                  <a:pt x="330450" y="441007"/>
                  <a:pt x="340928" y="426720"/>
                  <a:pt x="355215" y="414337"/>
                </a:cubicBezTo>
                <a:cubicBezTo>
                  <a:pt x="369503" y="401955"/>
                  <a:pt x="373313" y="400050"/>
                  <a:pt x="373313" y="400050"/>
                </a:cubicBezTo>
                <a:cubicBezTo>
                  <a:pt x="372360" y="411480"/>
                  <a:pt x="359025" y="431482"/>
                  <a:pt x="354263" y="442912"/>
                </a:cubicBezTo>
                <a:cubicBezTo>
                  <a:pt x="345690" y="463867"/>
                  <a:pt x="333308" y="487680"/>
                  <a:pt x="328545" y="510540"/>
                </a:cubicBezTo>
                <a:cubicBezTo>
                  <a:pt x="325688" y="522922"/>
                  <a:pt x="327593" y="534352"/>
                  <a:pt x="332355" y="545782"/>
                </a:cubicBezTo>
                <a:cubicBezTo>
                  <a:pt x="338070" y="559117"/>
                  <a:pt x="340928" y="574357"/>
                  <a:pt x="345690" y="588645"/>
                </a:cubicBezTo>
                <a:cubicBezTo>
                  <a:pt x="353310" y="610552"/>
                  <a:pt x="364740" y="631507"/>
                  <a:pt x="374265" y="652462"/>
                </a:cubicBezTo>
                <a:cubicBezTo>
                  <a:pt x="378075" y="661987"/>
                  <a:pt x="381885" y="664845"/>
                  <a:pt x="387600" y="673417"/>
                </a:cubicBezTo>
                <a:cubicBezTo>
                  <a:pt x="387600" y="670560"/>
                  <a:pt x="387600" y="662940"/>
                  <a:pt x="387600" y="662940"/>
                </a:cubicBezTo>
                <a:cubicBezTo>
                  <a:pt x="389505" y="644842"/>
                  <a:pt x="388553" y="630555"/>
                  <a:pt x="389505" y="616267"/>
                </a:cubicBezTo>
                <a:cubicBezTo>
                  <a:pt x="390458" y="594360"/>
                  <a:pt x="396173" y="575310"/>
                  <a:pt x="398078" y="553402"/>
                </a:cubicBezTo>
                <a:cubicBezTo>
                  <a:pt x="399983" y="529590"/>
                  <a:pt x="401888" y="504825"/>
                  <a:pt x="417128" y="486727"/>
                </a:cubicBezTo>
                <a:cubicBezTo>
                  <a:pt x="422843" y="480060"/>
                  <a:pt x="426653" y="474345"/>
                  <a:pt x="429510" y="466725"/>
                </a:cubicBezTo>
                <a:cubicBezTo>
                  <a:pt x="431415" y="461010"/>
                  <a:pt x="430463" y="449580"/>
                  <a:pt x="431415" y="441960"/>
                </a:cubicBezTo>
                <a:cubicBezTo>
                  <a:pt x="432368" y="432435"/>
                  <a:pt x="396173" y="428625"/>
                  <a:pt x="399030" y="417195"/>
                </a:cubicBezTo>
                <a:cubicBezTo>
                  <a:pt x="399983" y="413385"/>
                  <a:pt x="408555" y="406717"/>
                  <a:pt x="411413" y="404812"/>
                </a:cubicBezTo>
                <a:cubicBezTo>
                  <a:pt x="417128" y="401002"/>
                  <a:pt x="419985" y="398145"/>
                  <a:pt x="422843" y="397192"/>
                </a:cubicBezTo>
                <a:cubicBezTo>
                  <a:pt x="429510" y="395287"/>
                  <a:pt x="433320" y="394335"/>
                  <a:pt x="433320" y="395287"/>
                </a:cubicBezTo>
                <a:cubicBezTo>
                  <a:pt x="434273" y="395287"/>
                  <a:pt x="440940" y="397192"/>
                  <a:pt x="441893" y="396240"/>
                </a:cubicBezTo>
                <a:cubicBezTo>
                  <a:pt x="442845" y="391477"/>
                  <a:pt x="415223" y="378142"/>
                  <a:pt x="408555" y="376237"/>
                </a:cubicBezTo>
                <a:lnTo>
                  <a:pt x="379701" y="362276"/>
                </a:lnTo>
                <a:lnTo>
                  <a:pt x="375218" y="398145"/>
                </a:lnTo>
                <a:cubicBezTo>
                  <a:pt x="375218" y="398145"/>
                  <a:pt x="377123" y="371475"/>
                  <a:pt x="378075" y="366712"/>
                </a:cubicBezTo>
                <a:lnTo>
                  <a:pt x="379386" y="362123"/>
                </a:lnTo>
                <a:lnTo>
                  <a:pt x="379028" y="361950"/>
                </a:lnTo>
                <a:cubicBezTo>
                  <a:pt x="379028" y="361950"/>
                  <a:pt x="372360" y="360045"/>
                  <a:pt x="370455" y="355282"/>
                </a:cubicBezTo>
                <a:cubicBezTo>
                  <a:pt x="368550" y="350520"/>
                  <a:pt x="364740" y="344805"/>
                  <a:pt x="363788" y="343852"/>
                </a:cubicBezTo>
                <a:cubicBezTo>
                  <a:pt x="362835" y="343852"/>
                  <a:pt x="363788" y="344805"/>
                  <a:pt x="363788" y="347662"/>
                </a:cubicBezTo>
                <a:cubicBezTo>
                  <a:pt x="363788" y="351472"/>
                  <a:pt x="366645" y="355282"/>
                  <a:pt x="366645" y="355282"/>
                </a:cubicBezTo>
                <a:cubicBezTo>
                  <a:pt x="366645" y="355282"/>
                  <a:pt x="365693" y="354330"/>
                  <a:pt x="363788" y="351472"/>
                </a:cubicBezTo>
                <a:cubicBezTo>
                  <a:pt x="361883" y="348615"/>
                  <a:pt x="360930" y="344805"/>
                  <a:pt x="360930" y="343852"/>
                </a:cubicBezTo>
                <a:cubicBezTo>
                  <a:pt x="360930" y="342900"/>
                  <a:pt x="360930" y="342900"/>
                  <a:pt x="359978" y="343852"/>
                </a:cubicBezTo>
                <a:cubicBezTo>
                  <a:pt x="359025" y="343852"/>
                  <a:pt x="359025" y="348615"/>
                  <a:pt x="359025" y="348615"/>
                </a:cubicBezTo>
                <a:cubicBezTo>
                  <a:pt x="359025" y="348615"/>
                  <a:pt x="357120" y="344805"/>
                  <a:pt x="357120" y="340042"/>
                </a:cubicBezTo>
                <a:cubicBezTo>
                  <a:pt x="357120" y="335280"/>
                  <a:pt x="354263" y="308610"/>
                  <a:pt x="354263" y="306705"/>
                </a:cubicBezTo>
                <a:cubicBezTo>
                  <a:pt x="354263" y="304800"/>
                  <a:pt x="351405" y="298132"/>
                  <a:pt x="349500" y="294322"/>
                </a:cubicBezTo>
                <a:cubicBezTo>
                  <a:pt x="347595" y="290512"/>
                  <a:pt x="341880" y="272415"/>
                  <a:pt x="341880" y="273367"/>
                </a:cubicBezTo>
                <a:cubicBezTo>
                  <a:pt x="341880" y="274320"/>
                  <a:pt x="342833" y="280987"/>
                  <a:pt x="342833" y="281940"/>
                </a:cubicBezTo>
                <a:cubicBezTo>
                  <a:pt x="342833" y="282892"/>
                  <a:pt x="338070" y="268605"/>
                  <a:pt x="333308" y="255270"/>
                </a:cubicBezTo>
                <a:cubicBezTo>
                  <a:pt x="329498" y="241935"/>
                  <a:pt x="322830" y="217170"/>
                  <a:pt x="319020" y="204787"/>
                </a:cubicBezTo>
                <a:cubicBezTo>
                  <a:pt x="315210" y="192405"/>
                  <a:pt x="319973" y="173355"/>
                  <a:pt x="319973" y="173355"/>
                </a:cubicBezTo>
                <a:lnTo>
                  <a:pt x="312353" y="183832"/>
                </a:lnTo>
                <a:cubicBezTo>
                  <a:pt x="312353" y="183832"/>
                  <a:pt x="316163" y="174307"/>
                  <a:pt x="317115" y="170497"/>
                </a:cubicBezTo>
                <a:cubicBezTo>
                  <a:pt x="318068" y="166687"/>
                  <a:pt x="316163" y="162877"/>
                  <a:pt x="315210" y="151447"/>
                </a:cubicBezTo>
                <a:cubicBezTo>
                  <a:pt x="315210" y="140017"/>
                  <a:pt x="318068" y="124777"/>
                  <a:pt x="318068" y="124777"/>
                </a:cubicBezTo>
                <a:cubicBezTo>
                  <a:pt x="318068" y="124777"/>
                  <a:pt x="318068" y="124777"/>
                  <a:pt x="316163" y="125730"/>
                </a:cubicBezTo>
                <a:cubicBezTo>
                  <a:pt x="314258" y="126682"/>
                  <a:pt x="309495" y="129540"/>
                  <a:pt x="308543" y="130492"/>
                </a:cubicBezTo>
                <a:cubicBezTo>
                  <a:pt x="307590" y="131445"/>
                  <a:pt x="313305" y="125730"/>
                  <a:pt x="316163" y="120015"/>
                </a:cubicBezTo>
                <a:cubicBezTo>
                  <a:pt x="319973" y="114300"/>
                  <a:pt x="321878" y="105727"/>
                  <a:pt x="321878" y="105727"/>
                </a:cubicBezTo>
                <a:cubicBezTo>
                  <a:pt x="321878" y="105727"/>
                  <a:pt x="317115" y="106680"/>
                  <a:pt x="314258" y="107632"/>
                </a:cubicBezTo>
                <a:cubicBezTo>
                  <a:pt x="310448" y="108585"/>
                  <a:pt x="310448" y="114300"/>
                  <a:pt x="310448" y="114300"/>
                </a:cubicBezTo>
                <a:cubicBezTo>
                  <a:pt x="310448" y="114300"/>
                  <a:pt x="309495" y="112395"/>
                  <a:pt x="310448" y="109537"/>
                </a:cubicBezTo>
                <a:cubicBezTo>
                  <a:pt x="311400" y="106680"/>
                  <a:pt x="312353" y="105727"/>
                  <a:pt x="317115" y="101917"/>
                </a:cubicBezTo>
                <a:cubicBezTo>
                  <a:pt x="320925" y="98107"/>
                  <a:pt x="326640" y="94297"/>
                  <a:pt x="328545" y="90487"/>
                </a:cubicBezTo>
                <a:cubicBezTo>
                  <a:pt x="331403" y="86677"/>
                  <a:pt x="331403" y="74295"/>
                  <a:pt x="338070" y="65722"/>
                </a:cubicBezTo>
                <a:cubicBezTo>
                  <a:pt x="344738" y="57150"/>
                  <a:pt x="373313" y="42862"/>
                  <a:pt x="373313" y="42862"/>
                </a:cubicBezTo>
                <a:cubicBezTo>
                  <a:pt x="373313" y="42862"/>
                  <a:pt x="372360" y="41910"/>
                  <a:pt x="370455" y="40957"/>
                </a:cubicBezTo>
                <a:cubicBezTo>
                  <a:pt x="369503" y="40957"/>
                  <a:pt x="364740" y="38100"/>
                  <a:pt x="364740" y="38100"/>
                </a:cubicBezTo>
                <a:cubicBezTo>
                  <a:pt x="364740" y="38100"/>
                  <a:pt x="373313" y="40005"/>
                  <a:pt x="382838" y="38100"/>
                </a:cubicBezTo>
                <a:cubicBezTo>
                  <a:pt x="392363" y="36195"/>
                  <a:pt x="401888" y="28575"/>
                  <a:pt x="402840" y="28575"/>
                </a:cubicBezTo>
                <a:cubicBezTo>
                  <a:pt x="403793" y="27622"/>
                  <a:pt x="399983" y="26670"/>
                  <a:pt x="397125" y="26670"/>
                </a:cubicBezTo>
                <a:cubicBezTo>
                  <a:pt x="394268" y="26670"/>
                  <a:pt x="385695" y="29527"/>
                  <a:pt x="384743" y="29527"/>
                </a:cubicBezTo>
                <a:cubicBezTo>
                  <a:pt x="383790" y="29527"/>
                  <a:pt x="387600" y="27622"/>
                  <a:pt x="389505" y="26670"/>
                </a:cubicBezTo>
                <a:cubicBezTo>
                  <a:pt x="390458" y="26670"/>
                  <a:pt x="406650" y="22860"/>
                  <a:pt x="411413" y="20002"/>
                </a:cubicBezTo>
                <a:cubicBezTo>
                  <a:pt x="416175" y="17145"/>
                  <a:pt x="423795" y="11430"/>
                  <a:pt x="423795" y="11430"/>
                </a:cubicBezTo>
                <a:cubicBezTo>
                  <a:pt x="423795" y="11430"/>
                  <a:pt x="420938" y="9525"/>
                  <a:pt x="419985" y="8572"/>
                </a:cubicBezTo>
                <a:cubicBezTo>
                  <a:pt x="417128" y="8572"/>
                  <a:pt x="412365" y="7620"/>
                  <a:pt x="412365" y="7620"/>
                </a:cubicBezTo>
                <a:cubicBezTo>
                  <a:pt x="412365" y="7620"/>
                  <a:pt x="425700" y="8572"/>
                  <a:pt x="435225" y="7620"/>
                </a:cubicBezTo>
                <a:cubicBezTo>
                  <a:pt x="445703" y="6667"/>
                  <a:pt x="466658" y="4762"/>
                  <a:pt x="466658" y="4762"/>
                </a:cubicBezTo>
                <a:cubicBezTo>
                  <a:pt x="466658" y="4762"/>
                  <a:pt x="464753" y="2857"/>
                  <a:pt x="462848" y="1905"/>
                </a:cubicBezTo>
                <a:cubicBezTo>
                  <a:pt x="460943" y="1905"/>
                  <a:pt x="456180" y="952"/>
                  <a:pt x="456180" y="952"/>
                </a:cubicBezTo>
                <a:cubicBezTo>
                  <a:pt x="456180" y="952"/>
                  <a:pt x="458085" y="0"/>
                  <a:pt x="462848" y="0"/>
                </a:cubicBezTo>
                <a:close/>
              </a:path>
            </a:pathLst>
          </a:custGeom>
          <a:solidFill>
            <a:schemeClr val="accent2"/>
          </a:solidFill>
          <a:ln w="9525" cap="flat">
            <a:noFill/>
            <a:prstDash val="solid"/>
            <a:miter/>
          </a:ln>
        </p:spPr>
        <p:txBody>
          <a:bodyPr wrap="square">
            <a:noAutofit/>
          </a:bodyPr>
          <a:lstStyle/>
          <a:p>
            <a:endParaRPr lang="ja-JP" altLang="en-US"/>
          </a:p>
        </p:txBody>
      </p:sp>
      <p:sp>
        <p:nvSpPr>
          <p:cNvPr id="175" name="フリーフォーム: 図形 16">
            <a:extLst>
              <a:ext uri="{FF2B5EF4-FFF2-40B4-BE49-F238E27FC236}">
                <a16:creationId xmlns:a16="http://schemas.microsoft.com/office/drawing/2014/main" id="{A469816B-421B-47D2-A054-D18AF9FB0225}"/>
              </a:ext>
            </a:extLst>
          </p:cNvPr>
          <p:cNvSpPr/>
          <p:nvPr userDrawn="1"/>
        </p:nvSpPr>
        <p:spPr>
          <a:xfrm>
            <a:off x="5928687" y="2723462"/>
            <a:ext cx="247597" cy="886358"/>
          </a:xfrm>
          <a:custGeom>
            <a:avLst/>
            <a:gdLst>
              <a:gd name="connsiteX0" fmla="*/ 603351 w 1206997"/>
              <a:gd name="connsiteY0" fmla="*/ 2567483 h 4320864"/>
              <a:gd name="connsiteX1" fmla="*/ 601139 w 1206997"/>
              <a:gd name="connsiteY1" fmla="*/ 2626101 h 4320864"/>
              <a:gd name="connsiteX2" fmla="*/ 586761 w 1206997"/>
              <a:gd name="connsiteY2" fmla="*/ 2692461 h 4320864"/>
              <a:gd name="connsiteX3" fmla="*/ 583443 w 1206997"/>
              <a:gd name="connsiteY3" fmla="*/ 2759927 h 4320864"/>
              <a:gd name="connsiteX4" fmla="*/ 569065 w 1206997"/>
              <a:gd name="connsiteY4" fmla="*/ 2803061 h 4320864"/>
              <a:gd name="connsiteX5" fmla="*/ 575701 w 1206997"/>
              <a:gd name="connsiteY5" fmla="*/ 2897071 h 4320864"/>
              <a:gd name="connsiteX6" fmla="*/ 585655 w 1206997"/>
              <a:gd name="connsiteY6" fmla="*/ 2952371 h 4320864"/>
              <a:gd name="connsiteX7" fmla="*/ 590079 w 1206997"/>
              <a:gd name="connsiteY7" fmla="*/ 3020944 h 4320864"/>
              <a:gd name="connsiteX8" fmla="*/ 603351 w 1206997"/>
              <a:gd name="connsiteY8" fmla="*/ 3072925 h 4320864"/>
              <a:gd name="connsiteX9" fmla="*/ 631001 w 1206997"/>
              <a:gd name="connsiteY9" fmla="*/ 3060759 h 4320864"/>
              <a:gd name="connsiteX10" fmla="*/ 658652 w 1206997"/>
              <a:gd name="connsiteY10" fmla="*/ 3050805 h 4320864"/>
              <a:gd name="connsiteX11" fmla="*/ 668606 w 1206997"/>
              <a:gd name="connsiteY11" fmla="*/ 3013201 h 4320864"/>
              <a:gd name="connsiteX12" fmla="*/ 666394 w 1206997"/>
              <a:gd name="connsiteY12" fmla="*/ 2971174 h 4320864"/>
              <a:gd name="connsiteX13" fmla="*/ 663076 w 1206997"/>
              <a:gd name="connsiteY13" fmla="*/ 2930251 h 4320864"/>
              <a:gd name="connsiteX14" fmla="*/ 671924 w 1206997"/>
              <a:gd name="connsiteY14" fmla="*/ 2911449 h 4320864"/>
              <a:gd name="connsiteX15" fmla="*/ 694044 w 1206997"/>
              <a:gd name="connsiteY15" fmla="*/ 2910343 h 4320864"/>
              <a:gd name="connsiteX16" fmla="*/ 708422 w 1206997"/>
              <a:gd name="connsiteY16" fmla="*/ 2911449 h 4320864"/>
              <a:gd name="connsiteX17" fmla="*/ 696256 w 1206997"/>
              <a:gd name="connsiteY17" fmla="*/ 2877163 h 4320864"/>
              <a:gd name="connsiteX18" fmla="*/ 696256 w 1206997"/>
              <a:gd name="connsiteY18" fmla="*/ 2838453 h 4320864"/>
              <a:gd name="connsiteX19" fmla="*/ 671924 w 1206997"/>
              <a:gd name="connsiteY19" fmla="*/ 2768775 h 4320864"/>
              <a:gd name="connsiteX20" fmla="*/ 639850 w 1206997"/>
              <a:gd name="connsiteY20" fmla="*/ 2665917 h 4320864"/>
              <a:gd name="connsiteX21" fmla="*/ 624366 w 1206997"/>
              <a:gd name="connsiteY21" fmla="*/ 2600663 h 4320864"/>
              <a:gd name="connsiteX22" fmla="*/ 289247 w 1206997"/>
              <a:gd name="connsiteY22" fmla="*/ 318981 h 4320864"/>
              <a:gd name="connsiteX23" fmla="*/ 293671 w 1206997"/>
              <a:gd name="connsiteY23" fmla="*/ 342207 h 4320864"/>
              <a:gd name="connsiteX24" fmla="*/ 305837 w 1206997"/>
              <a:gd name="connsiteY24" fmla="*/ 359903 h 4320864"/>
              <a:gd name="connsiteX25" fmla="*/ 319109 w 1206997"/>
              <a:gd name="connsiteY25" fmla="*/ 361009 h 4320864"/>
              <a:gd name="connsiteX26" fmla="*/ 312473 w 1206997"/>
              <a:gd name="connsiteY26" fmla="*/ 325617 h 4320864"/>
              <a:gd name="connsiteX27" fmla="*/ 301413 w 1206997"/>
              <a:gd name="connsiteY27" fmla="*/ 285801 h 4320864"/>
              <a:gd name="connsiteX28" fmla="*/ 290353 w 1206997"/>
              <a:gd name="connsiteY28" fmla="*/ 294649 h 4320864"/>
              <a:gd name="connsiteX29" fmla="*/ 290353 w 1206997"/>
              <a:gd name="connsiteY29" fmla="*/ 304603 h 4320864"/>
              <a:gd name="connsiteX30" fmla="*/ 305837 w 1206997"/>
              <a:gd name="connsiteY30" fmla="*/ 310133 h 4320864"/>
              <a:gd name="connsiteX31" fmla="*/ 816858 w 1206997"/>
              <a:gd name="connsiteY31" fmla="*/ 269403 h 4320864"/>
              <a:gd name="connsiteX32" fmla="*/ 817363 w 1206997"/>
              <a:gd name="connsiteY32" fmla="*/ 272391 h 4320864"/>
              <a:gd name="connsiteX33" fmla="*/ 815704 w 1206997"/>
              <a:gd name="connsiteY33" fmla="*/ 278059 h 4320864"/>
              <a:gd name="connsiteX34" fmla="*/ 418649 w 1206997"/>
              <a:gd name="connsiteY34" fmla="*/ 452 h 4320864"/>
              <a:gd name="connsiteX35" fmla="*/ 451829 w 1206997"/>
              <a:gd name="connsiteY35" fmla="*/ 4876 h 4320864"/>
              <a:gd name="connsiteX36" fmla="*/ 475055 w 1206997"/>
              <a:gd name="connsiteY36" fmla="*/ 2664 h 4320864"/>
              <a:gd name="connsiteX37" fmla="*/ 496069 w 1206997"/>
              <a:gd name="connsiteY37" fmla="*/ 7088 h 4320864"/>
              <a:gd name="connsiteX38" fmla="*/ 511553 w 1206997"/>
              <a:gd name="connsiteY38" fmla="*/ 5982 h 4320864"/>
              <a:gd name="connsiteX39" fmla="*/ 530355 w 1206997"/>
              <a:gd name="connsiteY39" fmla="*/ 19254 h 4320864"/>
              <a:gd name="connsiteX40" fmla="*/ 552475 w 1206997"/>
              <a:gd name="connsiteY40" fmla="*/ 18148 h 4320864"/>
              <a:gd name="connsiteX41" fmla="*/ 566853 w 1206997"/>
              <a:gd name="connsiteY41" fmla="*/ 24784 h 4320864"/>
              <a:gd name="connsiteX42" fmla="*/ 611093 w 1206997"/>
              <a:gd name="connsiteY42" fmla="*/ 2664 h 4320864"/>
              <a:gd name="connsiteX43" fmla="*/ 660864 w 1206997"/>
              <a:gd name="connsiteY43" fmla="*/ 25890 h 4320864"/>
              <a:gd name="connsiteX44" fmla="*/ 682984 w 1206997"/>
              <a:gd name="connsiteY44" fmla="*/ 49117 h 4320864"/>
              <a:gd name="connsiteX45" fmla="*/ 722800 w 1206997"/>
              <a:gd name="connsiteY45" fmla="*/ 73449 h 4320864"/>
              <a:gd name="connsiteX46" fmla="*/ 751556 w 1206997"/>
              <a:gd name="connsiteY46" fmla="*/ 99993 h 4320864"/>
              <a:gd name="connsiteX47" fmla="*/ 740496 w 1206997"/>
              <a:gd name="connsiteY47" fmla="*/ 93357 h 4320864"/>
              <a:gd name="connsiteX48" fmla="*/ 729436 w 1206997"/>
              <a:gd name="connsiteY48" fmla="*/ 85615 h 4320864"/>
              <a:gd name="connsiteX49" fmla="*/ 749344 w 1206997"/>
              <a:gd name="connsiteY49" fmla="*/ 127643 h 4320864"/>
              <a:gd name="connsiteX50" fmla="*/ 761510 w 1206997"/>
              <a:gd name="connsiteY50" fmla="*/ 156399 h 4320864"/>
              <a:gd name="connsiteX51" fmla="*/ 746026 w 1206997"/>
              <a:gd name="connsiteY51" fmla="*/ 132067 h 4320864"/>
              <a:gd name="connsiteX52" fmla="*/ 757086 w 1206997"/>
              <a:gd name="connsiteY52" fmla="*/ 154187 h 4320864"/>
              <a:gd name="connsiteX53" fmla="*/ 771464 w 1206997"/>
              <a:gd name="connsiteY53" fmla="*/ 190685 h 4320864"/>
              <a:gd name="connsiteX54" fmla="*/ 755980 w 1206997"/>
              <a:gd name="connsiteY54" fmla="*/ 170777 h 4320864"/>
              <a:gd name="connsiteX55" fmla="*/ 767040 w 1206997"/>
              <a:gd name="connsiteY55" fmla="*/ 201745 h 4320864"/>
              <a:gd name="connsiteX56" fmla="*/ 791372 w 1206997"/>
              <a:gd name="connsiteY56" fmla="*/ 228289 h 4320864"/>
              <a:gd name="connsiteX57" fmla="*/ 802432 w 1206997"/>
              <a:gd name="connsiteY57" fmla="*/ 244879 h 4320864"/>
              <a:gd name="connsiteX58" fmla="*/ 817916 w 1206997"/>
              <a:gd name="connsiteY58" fmla="*/ 261469 h 4320864"/>
              <a:gd name="connsiteX59" fmla="*/ 816858 w 1206997"/>
              <a:gd name="connsiteY59" fmla="*/ 269403 h 4320864"/>
              <a:gd name="connsiteX60" fmla="*/ 815704 w 1206997"/>
              <a:gd name="connsiteY60" fmla="*/ 262575 h 4320864"/>
              <a:gd name="connsiteX61" fmla="*/ 798008 w 1206997"/>
              <a:gd name="connsiteY61" fmla="*/ 247091 h 4320864"/>
              <a:gd name="connsiteX62" fmla="*/ 800220 w 1206997"/>
              <a:gd name="connsiteY62" fmla="*/ 253727 h 4320864"/>
              <a:gd name="connsiteX63" fmla="*/ 790266 w 1206997"/>
              <a:gd name="connsiteY63" fmla="*/ 252621 h 4320864"/>
              <a:gd name="connsiteX64" fmla="*/ 796902 w 1206997"/>
              <a:gd name="connsiteY64" fmla="*/ 261469 h 4320864"/>
              <a:gd name="connsiteX65" fmla="*/ 803538 w 1206997"/>
              <a:gd name="connsiteY65" fmla="*/ 265893 h 4320864"/>
              <a:gd name="connsiteX66" fmla="*/ 792478 w 1206997"/>
              <a:gd name="connsiteY66" fmla="*/ 262575 h 4320864"/>
              <a:gd name="connsiteX67" fmla="*/ 785842 w 1206997"/>
              <a:gd name="connsiteY67" fmla="*/ 258151 h 4320864"/>
              <a:gd name="connsiteX68" fmla="*/ 801326 w 1206997"/>
              <a:gd name="connsiteY68" fmla="*/ 281377 h 4320864"/>
              <a:gd name="connsiteX69" fmla="*/ 810174 w 1206997"/>
              <a:gd name="connsiteY69" fmla="*/ 289119 h 4320864"/>
              <a:gd name="connsiteX70" fmla="*/ 801326 w 1206997"/>
              <a:gd name="connsiteY70" fmla="*/ 283589 h 4320864"/>
              <a:gd name="connsiteX71" fmla="*/ 788054 w 1206997"/>
              <a:gd name="connsiteY71" fmla="*/ 273635 h 4320864"/>
              <a:gd name="connsiteX72" fmla="*/ 796902 w 1206997"/>
              <a:gd name="connsiteY72" fmla="*/ 292437 h 4320864"/>
              <a:gd name="connsiteX73" fmla="*/ 813492 w 1206997"/>
              <a:gd name="connsiteY73" fmla="*/ 302391 h 4320864"/>
              <a:gd name="connsiteX74" fmla="*/ 820128 w 1206997"/>
              <a:gd name="connsiteY74" fmla="*/ 301285 h 4320864"/>
              <a:gd name="connsiteX75" fmla="*/ 814598 w 1206997"/>
              <a:gd name="connsiteY75" fmla="*/ 309027 h 4320864"/>
              <a:gd name="connsiteX76" fmla="*/ 804644 w 1206997"/>
              <a:gd name="connsiteY76" fmla="*/ 311239 h 4320864"/>
              <a:gd name="connsiteX77" fmla="*/ 820128 w 1206997"/>
              <a:gd name="connsiteY77" fmla="*/ 315663 h 4320864"/>
              <a:gd name="connsiteX78" fmla="*/ 832294 w 1206997"/>
              <a:gd name="connsiteY78" fmla="*/ 311239 h 4320864"/>
              <a:gd name="connsiteX79" fmla="*/ 824552 w 1206997"/>
              <a:gd name="connsiteY79" fmla="*/ 322299 h 4320864"/>
              <a:gd name="connsiteX80" fmla="*/ 815704 w 1206997"/>
              <a:gd name="connsiteY80" fmla="*/ 326723 h 4320864"/>
              <a:gd name="connsiteX81" fmla="*/ 815704 w 1206997"/>
              <a:gd name="connsiteY81" fmla="*/ 337783 h 4320864"/>
              <a:gd name="connsiteX82" fmla="*/ 824552 w 1206997"/>
              <a:gd name="connsiteY82" fmla="*/ 336677 h 4320864"/>
              <a:gd name="connsiteX83" fmla="*/ 830082 w 1206997"/>
              <a:gd name="connsiteY83" fmla="*/ 332253 h 4320864"/>
              <a:gd name="connsiteX84" fmla="*/ 824552 w 1206997"/>
              <a:gd name="connsiteY84" fmla="*/ 341101 h 4320864"/>
              <a:gd name="connsiteX85" fmla="*/ 815704 w 1206997"/>
              <a:gd name="connsiteY85" fmla="*/ 343313 h 4320864"/>
              <a:gd name="connsiteX86" fmla="*/ 814598 w 1206997"/>
              <a:gd name="connsiteY86" fmla="*/ 366539 h 4320864"/>
              <a:gd name="connsiteX87" fmla="*/ 800220 w 1206997"/>
              <a:gd name="connsiteY87" fmla="*/ 412991 h 4320864"/>
              <a:gd name="connsiteX88" fmla="*/ 794690 w 1206997"/>
              <a:gd name="connsiteY88" fmla="*/ 460549 h 4320864"/>
              <a:gd name="connsiteX89" fmla="*/ 791372 w 1206997"/>
              <a:gd name="connsiteY89" fmla="*/ 483775 h 4320864"/>
              <a:gd name="connsiteX90" fmla="*/ 784736 w 1206997"/>
              <a:gd name="connsiteY90" fmla="*/ 490411 h 4320864"/>
              <a:gd name="connsiteX91" fmla="*/ 790266 w 1206997"/>
              <a:gd name="connsiteY91" fmla="*/ 479351 h 4320864"/>
              <a:gd name="connsiteX92" fmla="*/ 789160 w 1206997"/>
              <a:gd name="connsiteY92" fmla="*/ 467185 h 4320864"/>
              <a:gd name="connsiteX93" fmla="*/ 781418 w 1206997"/>
              <a:gd name="connsiteY93" fmla="*/ 485987 h 4320864"/>
              <a:gd name="connsiteX94" fmla="*/ 763722 w 1206997"/>
              <a:gd name="connsiteY94" fmla="*/ 529121 h 4320864"/>
              <a:gd name="connsiteX95" fmla="*/ 755980 w 1206997"/>
              <a:gd name="connsiteY95" fmla="*/ 546817 h 4320864"/>
              <a:gd name="connsiteX96" fmla="*/ 730542 w 1206997"/>
              <a:gd name="connsiteY96" fmla="*/ 592163 h 4320864"/>
              <a:gd name="connsiteX97" fmla="*/ 703998 w 1206997"/>
              <a:gd name="connsiteY97" fmla="*/ 606541 h 4320864"/>
              <a:gd name="connsiteX98" fmla="*/ 715058 w 1206997"/>
              <a:gd name="connsiteY98" fmla="*/ 626449 h 4320864"/>
              <a:gd name="connsiteX99" fmla="*/ 720588 w 1206997"/>
              <a:gd name="connsiteY99" fmla="*/ 646358 h 4320864"/>
              <a:gd name="connsiteX100" fmla="*/ 738284 w 1206997"/>
              <a:gd name="connsiteY100" fmla="*/ 676220 h 4320864"/>
              <a:gd name="connsiteX101" fmla="*/ 751556 w 1206997"/>
              <a:gd name="connsiteY101" fmla="*/ 692810 h 4320864"/>
              <a:gd name="connsiteX102" fmla="*/ 765934 w 1206997"/>
              <a:gd name="connsiteY102" fmla="*/ 699446 h 4320864"/>
              <a:gd name="connsiteX103" fmla="*/ 773676 w 1206997"/>
              <a:gd name="connsiteY103" fmla="*/ 706082 h 4320864"/>
              <a:gd name="connsiteX104" fmla="*/ 804644 w 1206997"/>
              <a:gd name="connsiteY104" fmla="*/ 709400 h 4320864"/>
              <a:gd name="connsiteX105" fmla="*/ 830082 w 1206997"/>
              <a:gd name="connsiteY105" fmla="*/ 717142 h 4320864"/>
              <a:gd name="connsiteX106" fmla="*/ 894230 w 1206997"/>
              <a:gd name="connsiteY106" fmla="*/ 721566 h 4320864"/>
              <a:gd name="connsiteX107" fmla="*/ 974968 w 1206997"/>
              <a:gd name="connsiteY107" fmla="*/ 743686 h 4320864"/>
              <a:gd name="connsiteX108" fmla="*/ 1018102 w 1206997"/>
              <a:gd name="connsiteY108" fmla="*/ 761382 h 4320864"/>
              <a:gd name="connsiteX109" fmla="*/ 1036904 w 1206997"/>
              <a:gd name="connsiteY109" fmla="*/ 780184 h 4320864"/>
              <a:gd name="connsiteX110" fmla="*/ 1061236 w 1206997"/>
              <a:gd name="connsiteY110" fmla="*/ 785714 h 4320864"/>
              <a:gd name="connsiteX111" fmla="*/ 1065660 w 1206997"/>
              <a:gd name="connsiteY111" fmla="*/ 814470 h 4320864"/>
              <a:gd name="connsiteX112" fmla="*/ 1085568 w 1206997"/>
              <a:gd name="connsiteY112" fmla="*/ 835484 h 4320864"/>
              <a:gd name="connsiteX113" fmla="*/ 1093310 w 1206997"/>
              <a:gd name="connsiteY113" fmla="*/ 850968 h 4320864"/>
              <a:gd name="connsiteX114" fmla="*/ 1112112 w 1206997"/>
              <a:gd name="connsiteY114" fmla="*/ 865346 h 4320864"/>
              <a:gd name="connsiteX115" fmla="*/ 1109900 w 1206997"/>
              <a:gd name="connsiteY115" fmla="*/ 885254 h 4320864"/>
              <a:gd name="connsiteX116" fmla="*/ 1141974 w 1206997"/>
              <a:gd name="connsiteY116" fmla="*/ 928388 h 4320864"/>
              <a:gd name="connsiteX117" fmla="*/ 1146398 w 1206997"/>
              <a:gd name="connsiteY117" fmla="*/ 959356 h 4320864"/>
              <a:gd name="connsiteX118" fmla="*/ 1143080 w 1206997"/>
              <a:gd name="connsiteY118" fmla="*/ 991430 h 4320864"/>
              <a:gd name="connsiteX119" fmla="*/ 1153034 w 1206997"/>
              <a:gd name="connsiteY119" fmla="*/ 1029034 h 4320864"/>
              <a:gd name="connsiteX120" fmla="*/ 1191744 w 1206997"/>
              <a:gd name="connsiteY120" fmla="*/ 1163966 h 4320864"/>
              <a:gd name="connsiteX121" fmla="*/ 1205016 w 1206997"/>
              <a:gd name="connsiteY121" fmla="*/ 1311065 h 4320864"/>
              <a:gd name="connsiteX122" fmla="*/ 1198380 w 1206997"/>
              <a:gd name="connsiteY122" fmla="*/ 1386273 h 4320864"/>
              <a:gd name="connsiteX123" fmla="*/ 1174048 w 1206997"/>
              <a:gd name="connsiteY123" fmla="*/ 1433831 h 4320864"/>
              <a:gd name="connsiteX124" fmla="*/ 1136444 w 1206997"/>
              <a:gd name="connsiteY124" fmla="*/ 1463693 h 4320864"/>
              <a:gd name="connsiteX125" fmla="*/ 1094416 w 1206997"/>
              <a:gd name="connsiteY125" fmla="*/ 1476965 h 4320864"/>
              <a:gd name="connsiteX126" fmla="*/ 1021420 w 1206997"/>
              <a:gd name="connsiteY126" fmla="*/ 1481389 h 4320864"/>
              <a:gd name="connsiteX127" fmla="*/ 1021420 w 1206997"/>
              <a:gd name="connsiteY127" fmla="*/ 1555491 h 4320864"/>
              <a:gd name="connsiteX128" fmla="*/ 1030268 w 1206997"/>
              <a:gd name="connsiteY128" fmla="*/ 1591989 h 4320864"/>
              <a:gd name="connsiteX129" fmla="*/ 1042434 w 1206997"/>
              <a:gd name="connsiteY129" fmla="*/ 1611897 h 4320864"/>
              <a:gd name="connsiteX130" fmla="*/ 1092204 w 1206997"/>
              <a:gd name="connsiteY130" fmla="*/ 1745723 h 4320864"/>
              <a:gd name="connsiteX131" fmla="*/ 1150822 w 1206997"/>
              <a:gd name="connsiteY131" fmla="*/ 1912730 h 4320864"/>
              <a:gd name="connsiteX132" fmla="*/ 1168518 w 1206997"/>
              <a:gd name="connsiteY132" fmla="*/ 1973560 h 4320864"/>
              <a:gd name="connsiteX133" fmla="*/ 1172942 w 1206997"/>
              <a:gd name="connsiteY133" fmla="*/ 1991256 h 4320864"/>
              <a:gd name="connsiteX134" fmla="*/ 1161882 w 1206997"/>
              <a:gd name="connsiteY134" fmla="*/ 1998998 h 4320864"/>
              <a:gd name="connsiteX135" fmla="*/ 1126490 w 1206997"/>
              <a:gd name="connsiteY135" fmla="*/ 2017800 h 4320864"/>
              <a:gd name="connsiteX136" fmla="*/ 1081144 w 1206997"/>
              <a:gd name="connsiteY136" fmla="*/ 2041026 h 4320864"/>
              <a:gd name="connsiteX137" fmla="*/ 1038010 w 1206997"/>
              <a:gd name="connsiteY137" fmla="*/ 2058722 h 4320864"/>
              <a:gd name="connsiteX138" fmla="*/ 1022526 w 1206997"/>
              <a:gd name="connsiteY138" fmla="*/ 2067570 h 4320864"/>
              <a:gd name="connsiteX139" fmla="*/ 1029162 w 1206997"/>
              <a:gd name="connsiteY139" fmla="*/ 2108492 h 4320864"/>
              <a:gd name="connsiteX140" fmla="*/ 1024738 w 1206997"/>
              <a:gd name="connsiteY140" fmla="*/ 2153838 h 4320864"/>
              <a:gd name="connsiteX141" fmla="*/ 1021420 w 1206997"/>
              <a:gd name="connsiteY141" fmla="*/ 2200290 h 4320864"/>
              <a:gd name="connsiteX142" fmla="*/ 1020314 w 1206997"/>
              <a:gd name="connsiteY142" fmla="*/ 2221304 h 4320864"/>
              <a:gd name="connsiteX143" fmla="*/ 1026950 w 1206997"/>
              <a:gd name="connsiteY143" fmla="*/ 2267756 h 4320864"/>
              <a:gd name="connsiteX144" fmla="*/ 1045752 w 1206997"/>
              <a:gd name="connsiteY144" fmla="*/ 2319738 h 4320864"/>
              <a:gd name="connsiteX145" fmla="*/ 1040222 w 1206997"/>
              <a:gd name="connsiteY145" fmla="*/ 2358448 h 4320864"/>
              <a:gd name="connsiteX146" fmla="*/ 1043540 w 1206997"/>
              <a:gd name="connsiteY146" fmla="*/ 2371720 h 4320864"/>
              <a:gd name="connsiteX147" fmla="*/ 1045752 w 1206997"/>
              <a:gd name="connsiteY147" fmla="*/ 2382780 h 4320864"/>
              <a:gd name="connsiteX148" fmla="*/ 1060130 w 1206997"/>
              <a:gd name="connsiteY148" fmla="*/ 2434762 h 4320864"/>
              <a:gd name="connsiteX149" fmla="*/ 1080038 w 1206997"/>
              <a:gd name="connsiteY149" fmla="*/ 2484533 h 4320864"/>
              <a:gd name="connsiteX150" fmla="*/ 1082250 w 1206997"/>
              <a:gd name="connsiteY150" fmla="*/ 2498911 h 4320864"/>
              <a:gd name="connsiteX151" fmla="*/ 1083356 w 1206997"/>
              <a:gd name="connsiteY151" fmla="*/ 2527667 h 4320864"/>
              <a:gd name="connsiteX152" fmla="*/ 1091098 w 1206997"/>
              <a:gd name="connsiteY152" fmla="*/ 2551999 h 4320864"/>
              <a:gd name="connsiteX153" fmla="*/ 1083356 w 1206997"/>
              <a:gd name="connsiteY153" fmla="*/ 2567483 h 4320864"/>
              <a:gd name="connsiteX154" fmla="*/ 1087780 w 1206997"/>
              <a:gd name="connsiteY154" fmla="*/ 2622783 h 4320864"/>
              <a:gd name="connsiteX155" fmla="*/ 1095522 w 1206997"/>
              <a:gd name="connsiteY155" fmla="*/ 2661493 h 4320864"/>
              <a:gd name="connsiteX156" fmla="*/ 1093310 w 1206997"/>
              <a:gd name="connsiteY156" fmla="*/ 2710157 h 4320864"/>
              <a:gd name="connsiteX157" fmla="*/ 1094416 w 1206997"/>
              <a:gd name="connsiteY157" fmla="*/ 2757715 h 4320864"/>
              <a:gd name="connsiteX158" fmla="*/ 1105476 w 1206997"/>
              <a:gd name="connsiteY158" fmla="*/ 2813015 h 4320864"/>
              <a:gd name="connsiteX159" fmla="*/ 1105476 w 1206997"/>
              <a:gd name="connsiteY159" fmla="*/ 2874951 h 4320864"/>
              <a:gd name="connsiteX160" fmla="*/ 1099946 w 1206997"/>
              <a:gd name="connsiteY160" fmla="*/ 2923615 h 4320864"/>
              <a:gd name="connsiteX161" fmla="*/ 1092204 w 1206997"/>
              <a:gd name="connsiteY161" fmla="*/ 2961219 h 4320864"/>
              <a:gd name="connsiteX162" fmla="*/ 1092204 w 1206997"/>
              <a:gd name="connsiteY162" fmla="*/ 2982234 h 4320864"/>
              <a:gd name="connsiteX163" fmla="*/ 1086674 w 1206997"/>
              <a:gd name="connsiteY163" fmla="*/ 2993294 h 4320864"/>
              <a:gd name="connsiteX164" fmla="*/ 1083356 w 1206997"/>
              <a:gd name="connsiteY164" fmla="*/ 3002141 h 4320864"/>
              <a:gd name="connsiteX165" fmla="*/ 1063448 w 1206997"/>
              <a:gd name="connsiteY165" fmla="*/ 3009884 h 4320864"/>
              <a:gd name="connsiteX166" fmla="*/ 1052388 w 1206997"/>
              <a:gd name="connsiteY166" fmla="*/ 3035321 h 4320864"/>
              <a:gd name="connsiteX167" fmla="*/ 1044646 w 1206997"/>
              <a:gd name="connsiteY167" fmla="*/ 3074032 h 4320864"/>
              <a:gd name="connsiteX168" fmla="*/ 1002618 w 1206997"/>
              <a:gd name="connsiteY168" fmla="*/ 3165830 h 4320864"/>
              <a:gd name="connsiteX169" fmla="*/ 905290 w 1206997"/>
              <a:gd name="connsiteY169" fmla="*/ 3333942 h 4320864"/>
              <a:gd name="connsiteX170" fmla="*/ 846672 w 1206997"/>
              <a:gd name="connsiteY170" fmla="*/ 3450072 h 4320864"/>
              <a:gd name="connsiteX171" fmla="*/ 778100 w 1206997"/>
              <a:gd name="connsiteY171" fmla="*/ 3562884 h 4320864"/>
              <a:gd name="connsiteX172" fmla="*/ 749344 w 1206997"/>
              <a:gd name="connsiteY172" fmla="*/ 3620396 h 4320864"/>
              <a:gd name="connsiteX173" fmla="*/ 761510 w 1206997"/>
              <a:gd name="connsiteY173" fmla="*/ 3635880 h 4320864"/>
              <a:gd name="connsiteX174" fmla="*/ 790266 w 1206997"/>
              <a:gd name="connsiteY174" fmla="*/ 3863717 h 4320864"/>
              <a:gd name="connsiteX175" fmla="*/ 801326 w 1206997"/>
              <a:gd name="connsiteY175" fmla="*/ 3984271 h 4320864"/>
              <a:gd name="connsiteX176" fmla="*/ 810174 w 1206997"/>
              <a:gd name="connsiteY176" fmla="*/ 4069433 h 4320864"/>
              <a:gd name="connsiteX177" fmla="*/ 807962 w 1206997"/>
              <a:gd name="connsiteY177" fmla="*/ 4104825 h 4320864"/>
              <a:gd name="connsiteX178" fmla="*/ 811280 w 1206997"/>
              <a:gd name="connsiteY178" fmla="*/ 4121415 h 4320864"/>
              <a:gd name="connsiteX179" fmla="*/ 827870 w 1206997"/>
              <a:gd name="connsiteY179" fmla="*/ 4146853 h 4320864"/>
              <a:gd name="connsiteX180" fmla="*/ 804644 w 1206997"/>
              <a:gd name="connsiteY180" fmla="*/ 4201047 h 4320864"/>
              <a:gd name="connsiteX181" fmla="*/ 619941 w 1206997"/>
              <a:gd name="connsiteY181" fmla="*/ 4290634 h 4320864"/>
              <a:gd name="connsiteX182" fmla="*/ 520401 w 1206997"/>
              <a:gd name="connsiteY182" fmla="*/ 4307224 h 4320864"/>
              <a:gd name="connsiteX183" fmla="*/ 395423 w 1206997"/>
              <a:gd name="connsiteY183" fmla="*/ 4301694 h 4320864"/>
              <a:gd name="connsiteX184" fmla="*/ 356713 w 1206997"/>
              <a:gd name="connsiteY184" fmla="*/ 4277361 h 4320864"/>
              <a:gd name="connsiteX185" fmla="*/ 356713 w 1206997"/>
              <a:gd name="connsiteY185" fmla="*/ 4256348 h 4320864"/>
              <a:gd name="connsiteX186" fmla="*/ 367773 w 1206997"/>
              <a:gd name="connsiteY186" fmla="*/ 4248606 h 4320864"/>
              <a:gd name="connsiteX187" fmla="*/ 371091 w 1206997"/>
              <a:gd name="connsiteY187" fmla="*/ 4215426 h 4320864"/>
              <a:gd name="connsiteX188" fmla="*/ 395423 w 1206997"/>
              <a:gd name="connsiteY188" fmla="*/ 4175609 h 4320864"/>
              <a:gd name="connsiteX189" fmla="*/ 437451 w 1206997"/>
              <a:gd name="connsiteY189" fmla="*/ 4155701 h 4320864"/>
              <a:gd name="connsiteX190" fmla="*/ 449617 w 1206997"/>
              <a:gd name="connsiteY190" fmla="*/ 4133581 h 4320864"/>
              <a:gd name="connsiteX191" fmla="*/ 463995 w 1206997"/>
              <a:gd name="connsiteY191" fmla="*/ 4116991 h 4320864"/>
              <a:gd name="connsiteX192" fmla="*/ 463995 w 1206997"/>
              <a:gd name="connsiteY192" fmla="*/ 4084917 h 4320864"/>
              <a:gd name="connsiteX193" fmla="*/ 477267 w 1206997"/>
              <a:gd name="connsiteY193" fmla="*/ 4062797 h 4320864"/>
              <a:gd name="connsiteX194" fmla="*/ 482797 w 1206997"/>
              <a:gd name="connsiteY194" fmla="*/ 4020769 h 4320864"/>
              <a:gd name="connsiteX195" fmla="*/ 493857 w 1206997"/>
              <a:gd name="connsiteY195" fmla="*/ 3977635 h 4320864"/>
              <a:gd name="connsiteX196" fmla="*/ 479479 w 1206997"/>
              <a:gd name="connsiteY196" fmla="*/ 3972105 h 4320864"/>
              <a:gd name="connsiteX197" fmla="*/ 472843 w 1206997"/>
              <a:gd name="connsiteY197" fmla="*/ 3944455 h 4320864"/>
              <a:gd name="connsiteX198" fmla="*/ 490539 w 1206997"/>
              <a:gd name="connsiteY198" fmla="*/ 3921229 h 4320864"/>
              <a:gd name="connsiteX199" fmla="*/ 488327 w 1206997"/>
              <a:gd name="connsiteY199" fmla="*/ 3900215 h 4320864"/>
              <a:gd name="connsiteX200" fmla="*/ 491645 w 1206997"/>
              <a:gd name="connsiteY200" fmla="*/ 3889155 h 4320864"/>
              <a:gd name="connsiteX201" fmla="*/ 479479 w 1206997"/>
              <a:gd name="connsiteY201" fmla="*/ 3868141 h 4320864"/>
              <a:gd name="connsiteX202" fmla="*/ 446299 w 1206997"/>
              <a:gd name="connsiteY202" fmla="*/ 3871459 h 4320864"/>
              <a:gd name="connsiteX203" fmla="*/ 409801 w 1206997"/>
              <a:gd name="connsiteY203" fmla="*/ 3868141 h 4320864"/>
              <a:gd name="connsiteX204" fmla="*/ 399847 w 1206997"/>
              <a:gd name="connsiteY204" fmla="*/ 3884731 h 4320864"/>
              <a:gd name="connsiteX205" fmla="*/ 396529 w 1206997"/>
              <a:gd name="connsiteY205" fmla="*/ 3903533 h 4320864"/>
              <a:gd name="connsiteX206" fmla="*/ 381045 w 1206997"/>
              <a:gd name="connsiteY206" fmla="*/ 3914593 h 4320864"/>
              <a:gd name="connsiteX207" fmla="*/ 376621 w 1206997"/>
              <a:gd name="connsiteY207" fmla="*/ 3930077 h 4320864"/>
              <a:gd name="connsiteX208" fmla="*/ 361137 w 1206997"/>
              <a:gd name="connsiteY208" fmla="*/ 3943349 h 4320864"/>
              <a:gd name="connsiteX209" fmla="*/ 360031 w 1206997"/>
              <a:gd name="connsiteY209" fmla="*/ 3957727 h 4320864"/>
              <a:gd name="connsiteX210" fmla="*/ 390999 w 1206997"/>
              <a:gd name="connsiteY210" fmla="*/ 3958833 h 4320864"/>
              <a:gd name="connsiteX211" fmla="*/ 393211 w 1206997"/>
              <a:gd name="connsiteY211" fmla="*/ 3978741 h 4320864"/>
              <a:gd name="connsiteX212" fmla="*/ 379939 w 1206997"/>
              <a:gd name="connsiteY212" fmla="*/ 3986483 h 4320864"/>
              <a:gd name="connsiteX213" fmla="*/ 360031 w 1206997"/>
              <a:gd name="connsiteY213" fmla="*/ 3979847 h 4320864"/>
              <a:gd name="connsiteX214" fmla="*/ 334593 w 1206997"/>
              <a:gd name="connsiteY214" fmla="*/ 4030723 h 4320864"/>
              <a:gd name="connsiteX215" fmla="*/ 316897 w 1206997"/>
              <a:gd name="connsiteY215" fmla="*/ 4116991 h 4320864"/>
              <a:gd name="connsiteX216" fmla="*/ 319109 w 1206997"/>
              <a:gd name="connsiteY216" fmla="*/ 4177821 h 4320864"/>
              <a:gd name="connsiteX217" fmla="*/ 319109 w 1206997"/>
              <a:gd name="connsiteY217" fmla="*/ 4226486 h 4320864"/>
              <a:gd name="connsiteX218" fmla="*/ 308049 w 1206997"/>
              <a:gd name="connsiteY218" fmla="*/ 4245287 h 4320864"/>
              <a:gd name="connsiteX219" fmla="*/ 295883 w 1206997"/>
              <a:gd name="connsiteY219" fmla="*/ 4259666 h 4320864"/>
              <a:gd name="connsiteX220" fmla="*/ 296989 w 1206997"/>
              <a:gd name="connsiteY220" fmla="*/ 4281786 h 4320864"/>
              <a:gd name="connsiteX221" fmla="*/ 277081 w 1206997"/>
              <a:gd name="connsiteY221" fmla="*/ 4310542 h 4320864"/>
              <a:gd name="connsiteX222" fmla="*/ 207403 w 1206997"/>
              <a:gd name="connsiteY222" fmla="*/ 4317178 h 4320864"/>
              <a:gd name="connsiteX223" fmla="*/ 124453 w 1206997"/>
              <a:gd name="connsiteY223" fmla="*/ 4235334 h 4320864"/>
              <a:gd name="connsiteX224" fmla="*/ 108969 w 1206997"/>
              <a:gd name="connsiteY224" fmla="*/ 4202153 h 4320864"/>
              <a:gd name="connsiteX225" fmla="*/ 99015 w 1206997"/>
              <a:gd name="connsiteY225" fmla="*/ 4191093 h 4320864"/>
              <a:gd name="connsiteX226" fmla="*/ 92379 w 1206997"/>
              <a:gd name="connsiteY226" fmla="*/ 4171185 h 4320864"/>
              <a:gd name="connsiteX227" fmla="*/ 78001 w 1206997"/>
              <a:gd name="connsiteY227" fmla="*/ 4154595 h 4320864"/>
              <a:gd name="connsiteX228" fmla="*/ 71365 w 1206997"/>
              <a:gd name="connsiteY228" fmla="*/ 4131369 h 4320864"/>
              <a:gd name="connsiteX229" fmla="*/ 61411 w 1206997"/>
              <a:gd name="connsiteY229" fmla="*/ 4104825 h 4320864"/>
              <a:gd name="connsiteX230" fmla="*/ 59199 w 1206997"/>
              <a:gd name="connsiteY230" fmla="*/ 4056161 h 4320864"/>
              <a:gd name="connsiteX231" fmla="*/ 80213 w 1206997"/>
              <a:gd name="connsiteY231" fmla="*/ 4000861 h 4320864"/>
              <a:gd name="connsiteX232" fmla="*/ 66941 w 1206997"/>
              <a:gd name="connsiteY232" fmla="*/ 3913487 h 4320864"/>
              <a:gd name="connsiteX233" fmla="*/ 59199 w 1206997"/>
              <a:gd name="connsiteY233" fmla="*/ 3891367 h 4320864"/>
              <a:gd name="connsiteX234" fmla="*/ 40396 w 1206997"/>
              <a:gd name="connsiteY234" fmla="*/ 3885837 h 4320864"/>
              <a:gd name="connsiteX235" fmla="*/ 24912 w 1206997"/>
              <a:gd name="connsiteY235" fmla="*/ 3873671 h 4320864"/>
              <a:gd name="connsiteX236" fmla="*/ 3898 w 1206997"/>
              <a:gd name="connsiteY236" fmla="*/ 3807311 h 4320864"/>
              <a:gd name="connsiteX237" fmla="*/ 9428 w 1206997"/>
              <a:gd name="connsiteY237" fmla="*/ 3752011 h 4320864"/>
              <a:gd name="connsiteX238" fmla="*/ 49245 w 1206997"/>
              <a:gd name="connsiteY238" fmla="*/ 3712195 h 4320864"/>
              <a:gd name="connsiteX239" fmla="*/ 74683 w 1206997"/>
              <a:gd name="connsiteY239" fmla="*/ 3705559 h 4320864"/>
              <a:gd name="connsiteX240" fmla="*/ 89061 w 1206997"/>
              <a:gd name="connsiteY240" fmla="*/ 3704453 h 4320864"/>
              <a:gd name="connsiteX241" fmla="*/ 116711 w 1206997"/>
              <a:gd name="connsiteY241" fmla="*/ 3686756 h 4320864"/>
              <a:gd name="connsiteX242" fmla="*/ 164269 w 1206997"/>
              <a:gd name="connsiteY242" fmla="*/ 3658000 h 4320864"/>
              <a:gd name="connsiteX243" fmla="*/ 179753 w 1206997"/>
              <a:gd name="connsiteY243" fmla="*/ 3652470 h 4320864"/>
              <a:gd name="connsiteX244" fmla="*/ 197449 w 1206997"/>
              <a:gd name="connsiteY244" fmla="*/ 3642516 h 4320864"/>
              <a:gd name="connsiteX245" fmla="*/ 219569 w 1206997"/>
              <a:gd name="connsiteY245" fmla="*/ 3642516 h 4320864"/>
              <a:gd name="connsiteX246" fmla="*/ 242795 w 1206997"/>
              <a:gd name="connsiteY246" fmla="*/ 3621502 h 4320864"/>
              <a:gd name="connsiteX247" fmla="*/ 262703 w 1206997"/>
              <a:gd name="connsiteY247" fmla="*/ 3613760 h 4320864"/>
              <a:gd name="connsiteX248" fmla="*/ 289247 w 1206997"/>
              <a:gd name="connsiteY248" fmla="*/ 3588322 h 4320864"/>
              <a:gd name="connsiteX249" fmla="*/ 281505 w 1206997"/>
              <a:gd name="connsiteY249" fmla="*/ 3518644 h 4320864"/>
              <a:gd name="connsiteX250" fmla="*/ 271551 w 1206997"/>
              <a:gd name="connsiteY250" fmla="*/ 3439012 h 4320864"/>
              <a:gd name="connsiteX251" fmla="*/ 260491 w 1206997"/>
              <a:gd name="connsiteY251" fmla="*/ 3375970 h 4320864"/>
              <a:gd name="connsiteX252" fmla="*/ 258279 w 1206997"/>
              <a:gd name="connsiteY252" fmla="*/ 3343896 h 4320864"/>
              <a:gd name="connsiteX253" fmla="*/ 253855 w 1206997"/>
              <a:gd name="connsiteY253" fmla="*/ 3311822 h 4320864"/>
              <a:gd name="connsiteX254" fmla="*/ 252749 w 1206997"/>
              <a:gd name="connsiteY254" fmla="*/ 3256522 h 4320864"/>
              <a:gd name="connsiteX255" fmla="*/ 245007 w 1206997"/>
              <a:gd name="connsiteY255" fmla="*/ 3220024 h 4320864"/>
              <a:gd name="connsiteX256" fmla="*/ 223993 w 1206997"/>
              <a:gd name="connsiteY256" fmla="*/ 3172466 h 4320864"/>
              <a:gd name="connsiteX257" fmla="*/ 206297 w 1206997"/>
              <a:gd name="connsiteY257" fmla="*/ 3128226 h 4320864"/>
              <a:gd name="connsiteX258" fmla="*/ 201873 w 1206997"/>
              <a:gd name="connsiteY258" fmla="*/ 3079562 h 4320864"/>
              <a:gd name="connsiteX259" fmla="*/ 193025 w 1206997"/>
              <a:gd name="connsiteY259" fmla="*/ 3048594 h 4320864"/>
              <a:gd name="connsiteX260" fmla="*/ 185283 w 1206997"/>
              <a:gd name="connsiteY260" fmla="*/ 3009884 h 4320864"/>
              <a:gd name="connsiteX261" fmla="*/ 183071 w 1206997"/>
              <a:gd name="connsiteY261" fmla="*/ 2978915 h 4320864"/>
              <a:gd name="connsiteX262" fmla="*/ 152103 w 1206997"/>
              <a:gd name="connsiteY262" fmla="*/ 2981127 h 4320864"/>
              <a:gd name="connsiteX263" fmla="*/ 136619 w 1206997"/>
              <a:gd name="connsiteY263" fmla="*/ 2963431 h 4320864"/>
              <a:gd name="connsiteX264" fmla="*/ 127771 w 1206997"/>
              <a:gd name="connsiteY264" fmla="*/ 2876057 h 4320864"/>
              <a:gd name="connsiteX265" fmla="*/ 127771 w 1206997"/>
              <a:gd name="connsiteY265" fmla="*/ 2796425 h 4320864"/>
              <a:gd name="connsiteX266" fmla="*/ 108969 w 1206997"/>
              <a:gd name="connsiteY266" fmla="*/ 2726747 h 4320864"/>
              <a:gd name="connsiteX267" fmla="*/ 105651 w 1206997"/>
              <a:gd name="connsiteY267" fmla="*/ 2672553 h 4320864"/>
              <a:gd name="connsiteX268" fmla="*/ 107863 w 1206997"/>
              <a:gd name="connsiteY268" fmla="*/ 2644903 h 4320864"/>
              <a:gd name="connsiteX269" fmla="*/ 110075 w 1206997"/>
              <a:gd name="connsiteY269" fmla="*/ 2606193 h 4320864"/>
              <a:gd name="connsiteX270" fmla="*/ 126665 w 1206997"/>
              <a:gd name="connsiteY270" fmla="*/ 2553105 h 4320864"/>
              <a:gd name="connsiteX271" fmla="*/ 127771 w 1206997"/>
              <a:gd name="connsiteY271" fmla="*/ 2540939 h 4320864"/>
              <a:gd name="connsiteX272" fmla="*/ 122241 w 1206997"/>
              <a:gd name="connsiteY272" fmla="*/ 2539833 h 4320864"/>
              <a:gd name="connsiteX273" fmla="*/ 121135 w 1206997"/>
              <a:gd name="connsiteY273" fmla="*/ 2529879 h 4320864"/>
              <a:gd name="connsiteX274" fmla="*/ 123347 w 1206997"/>
              <a:gd name="connsiteY274" fmla="*/ 2522137 h 4320864"/>
              <a:gd name="connsiteX275" fmla="*/ 123347 w 1206997"/>
              <a:gd name="connsiteY275" fmla="*/ 2480109 h 4320864"/>
              <a:gd name="connsiteX276" fmla="*/ 118923 w 1206997"/>
              <a:gd name="connsiteY276" fmla="*/ 2464624 h 4320864"/>
              <a:gd name="connsiteX277" fmla="*/ 127771 w 1206997"/>
              <a:gd name="connsiteY277" fmla="*/ 2424809 h 4320864"/>
              <a:gd name="connsiteX278" fmla="*/ 137725 w 1206997"/>
              <a:gd name="connsiteY278" fmla="*/ 2392734 h 4320864"/>
              <a:gd name="connsiteX279" fmla="*/ 139937 w 1206997"/>
              <a:gd name="connsiteY279" fmla="*/ 2380568 h 4320864"/>
              <a:gd name="connsiteX280" fmla="*/ 143255 w 1206997"/>
              <a:gd name="connsiteY280" fmla="*/ 2375038 h 4320864"/>
              <a:gd name="connsiteX281" fmla="*/ 145467 w 1206997"/>
              <a:gd name="connsiteY281" fmla="*/ 2362872 h 4320864"/>
              <a:gd name="connsiteX282" fmla="*/ 150997 w 1206997"/>
              <a:gd name="connsiteY282" fmla="*/ 2342964 h 4320864"/>
              <a:gd name="connsiteX283" fmla="*/ 141043 w 1206997"/>
              <a:gd name="connsiteY283" fmla="*/ 2328586 h 4320864"/>
              <a:gd name="connsiteX284" fmla="*/ 137725 w 1206997"/>
              <a:gd name="connsiteY284" fmla="*/ 2287664 h 4320864"/>
              <a:gd name="connsiteX285" fmla="*/ 120029 w 1206997"/>
              <a:gd name="connsiteY285" fmla="*/ 2231258 h 4320864"/>
              <a:gd name="connsiteX286" fmla="*/ 118923 w 1206997"/>
              <a:gd name="connsiteY286" fmla="*/ 2163792 h 4320864"/>
              <a:gd name="connsiteX287" fmla="*/ 129983 w 1206997"/>
              <a:gd name="connsiteY287" fmla="*/ 2101856 h 4320864"/>
              <a:gd name="connsiteX288" fmla="*/ 134407 w 1206997"/>
              <a:gd name="connsiteY288" fmla="*/ 2077524 h 4320864"/>
              <a:gd name="connsiteX289" fmla="*/ 126665 w 1206997"/>
              <a:gd name="connsiteY289" fmla="*/ 2017800 h 4320864"/>
              <a:gd name="connsiteX290" fmla="*/ 64729 w 1206997"/>
              <a:gd name="connsiteY290" fmla="*/ 2001210 h 4320864"/>
              <a:gd name="connsiteX291" fmla="*/ 13852 w 1206997"/>
              <a:gd name="connsiteY291" fmla="*/ 1984620 h 4320864"/>
              <a:gd name="connsiteX292" fmla="*/ 1686 w 1206997"/>
              <a:gd name="connsiteY292" fmla="*/ 1980196 h 4320864"/>
              <a:gd name="connsiteX293" fmla="*/ 1686 w 1206997"/>
              <a:gd name="connsiteY293" fmla="*/ 1972454 h 4320864"/>
              <a:gd name="connsiteX294" fmla="*/ 6110 w 1206997"/>
              <a:gd name="connsiteY294" fmla="*/ 1965818 h 4320864"/>
              <a:gd name="connsiteX295" fmla="*/ 9428 w 1206997"/>
              <a:gd name="connsiteY295" fmla="*/ 1918260 h 4320864"/>
              <a:gd name="connsiteX296" fmla="*/ 28230 w 1206997"/>
              <a:gd name="connsiteY296" fmla="*/ 1844158 h 4320864"/>
              <a:gd name="connsiteX297" fmla="*/ 75789 w 1206997"/>
              <a:gd name="connsiteY297" fmla="*/ 1678257 h 4320864"/>
              <a:gd name="connsiteX298" fmla="*/ 121135 w 1206997"/>
              <a:gd name="connsiteY298" fmla="*/ 1538901 h 4320864"/>
              <a:gd name="connsiteX299" fmla="*/ 179753 w 1206997"/>
              <a:gd name="connsiteY299" fmla="*/ 1377425 h 4320864"/>
              <a:gd name="connsiteX300" fmla="*/ 164269 w 1206997"/>
              <a:gd name="connsiteY300" fmla="*/ 1365259 h 4320864"/>
              <a:gd name="connsiteX301" fmla="*/ 147679 w 1206997"/>
              <a:gd name="connsiteY301" fmla="*/ 1354199 h 4320864"/>
              <a:gd name="connsiteX302" fmla="*/ 139937 w 1206997"/>
              <a:gd name="connsiteY302" fmla="*/ 1336503 h 4320864"/>
              <a:gd name="connsiteX303" fmla="*/ 110075 w 1206997"/>
              <a:gd name="connsiteY303" fmla="*/ 1294475 h 4320864"/>
              <a:gd name="connsiteX304" fmla="*/ 83531 w 1206997"/>
              <a:gd name="connsiteY304" fmla="*/ 1202676 h 4320864"/>
              <a:gd name="connsiteX305" fmla="*/ 71365 w 1206997"/>
              <a:gd name="connsiteY305" fmla="*/ 1131892 h 4320864"/>
              <a:gd name="connsiteX306" fmla="*/ 63623 w 1206997"/>
              <a:gd name="connsiteY306" fmla="*/ 1086546 h 4320864"/>
              <a:gd name="connsiteX307" fmla="*/ 58093 w 1206997"/>
              <a:gd name="connsiteY307" fmla="*/ 1052260 h 4320864"/>
              <a:gd name="connsiteX308" fmla="*/ 64729 w 1206997"/>
              <a:gd name="connsiteY308" fmla="*/ 1004702 h 4320864"/>
              <a:gd name="connsiteX309" fmla="*/ 64729 w 1206997"/>
              <a:gd name="connsiteY309" fmla="*/ 962674 h 4320864"/>
              <a:gd name="connsiteX310" fmla="*/ 63623 w 1206997"/>
              <a:gd name="connsiteY310" fmla="*/ 933918 h 4320864"/>
              <a:gd name="connsiteX311" fmla="*/ 64729 w 1206997"/>
              <a:gd name="connsiteY311" fmla="*/ 912904 h 4320864"/>
              <a:gd name="connsiteX312" fmla="*/ 83531 w 1206997"/>
              <a:gd name="connsiteY312" fmla="*/ 884148 h 4320864"/>
              <a:gd name="connsiteX313" fmla="*/ 85743 w 1206997"/>
              <a:gd name="connsiteY313" fmla="*/ 870876 h 4320864"/>
              <a:gd name="connsiteX314" fmla="*/ 86849 w 1206997"/>
              <a:gd name="connsiteY314" fmla="*/ 854286 h 4320864"/>
              <a:gd name="connsiteX315" fmla="*/ 105651 w 1206997"/>
              <a:gd name="connsiteY315" fmla="*/ 814470 h 4320864"/>
              <a:gd name="connsiteX316" fmla="*/ 122241 w 1206997"/>
              <a:gd name="connsiteY316" fmla="*/ 790138 h 4320864"/>
              <a:gd name="connsiteX317" fmla="*/ 150997 w 1206997"/>
              <a:gd name="connsiteY317" fmla="*/ 766912 h 4320864"/>
              <a:gd name="connsiteX318" fmla="*/ 185283 w 1206997"/>
              <a:gd name="connsiteY318" fmla="*/ 751428 h 4320864"/>
              <a:gd name="connsiteX319" fmla="*/ 204085 w 1206997"/>
              <a:gd name="connsiteY319" fmla="*/ 743686 h 4320864"/>
              <a:gd name="connsiteX320" fmla="*/ 233947 w 1206997"/>
              <a:gd name="connsiteY320" fmla="*/ 748110 h 4320864"/>
              <a:gd name="connsiteX321" fmla="*/ 251643 w 1206997"/>
              <a:gd name="connsiteY321" fmla="*/ 750322 h 4320864"/>
              <a:gd name="connsiteX322" fmla="*/ 306943 w 1206997"/>
              <a:gd name="connsiteY322" fmla="*/ 731520 h 4320864"/>
              <a:gd name="connsiteX323" fmla="*/ 352289 w 1206997"/>
              <a:gd name="connsiteY323" fmla="*/ 716036 h 4320864"/>
              <a:gd name="connsiteX324" fmla="*/ 381045 w 1206997"/>
              <a:gd name="connsiteY324" fmla="*/ 711612 h 4320864"/>
              <a:gd name="connsiteX325" fmla="*/ 389893 w 1206997"/>
              <a:gd name="connsiteY325" fmla="*/ 692810 h 4320864"/>
              <a:gd name="connsiteX326" fmla="*/ 398741 w 1206997"/>
              <a:gd name="connsiteY326" fmla="*/ 681750 h 4320864"/>
              <a:gd name="connsiteX327" fmla="*/ 400953 w 1206997"/>
              <a:gd name="connsiteY327" fmla="*/ 645252 h 4320864"/>
              <a:gd name="connsiteX328" fmla="*/ 413119 w 1206997"/>
              <a:gd name="connsiteY328" fmla="*/ 627555 h 4320864"/>
              <a:gd name="connsiteX329" fmla="*/ 421967 w 1206997"/>
              <a:gd name="connsiteY329" fmla="*/ 608753 h 4320864"/>
              <a:gd name="connsiteX330" fmla="*/ 404271 w 1206997"/>
              <a:gd name="connsiteY330" fmla="*/ 586633 h 4320864"/>
              <a:gd name="connsiteX331" fmla="*/ 378833 w 1206997"/>
              <a:gd name="connsiteY331" fmla="*/ 552347 h 4320864"/>
              <a:gd name="connsiteX332" fmla="*/ 346759 w 1206997"/>
              <a:gd name="connsiteY332" fmla="*/ 500365 h 4320864"/>
              <a:gd name="connsiteX333" fmla="*/ 333487 w 1206997"/>
              <a:gd name="connsiteY333" fmla="*/ 458337 h 4320864"/>
              <a:gd name="connsiteX334" fmla="*/ 319109 w 1206997"/>
              <a:gd name="connsiteY334" fmla="*/ 411885 h 4320864"/>
              <a:gd name="connsiteX335" fmla="*/ 319109 w 1206997"/>
              <a:gd name="connsiteY335" fmla="*/ 363221 h 4320864"/>
              <a:gd name="connsiteX336" fmla="*/ 306943 w 1206997"/>
              <a:gd name="connsiteY336" fmla="*/ 363221 h 4320864"/>
              <a:gd name="connsiteX337" fmla="*/ 294777 w 1206997"/>
              <a:gd name="connsiteY337" fmla="*/ 352161 h 4320864"/>
              <a:gd name="connsiteX338" fmla="*/ 285929 w 1206997"/>
              <a:gd name="connsiteY338" fmla="*/ 328935 h 4320864"/>
              <a:gd name="connsiteX339" fmla="*/ 282611 w 1206997"/>
              <a:gd name="connsiteY339" fmla="*/ 316769 h 4320864"/>
              <a:gd name="connsiteX340" fmla="*/ 279293 w 1206997"/>
              <a:gd name="connsiteY340" fmla="*/ 315663 h 4320864"/>
              <a:gd name="connsiteX341" fmla="*/ 275975 w 1206997"/>
              <a:gd name="connsiteY341" fmla="*/ 311239 h 4320864"/>
              <a:gd name="connsiteX342" fmla="*/ 275975 w 1206997"/>
              <a:gd name="connsiteY342" fmla="*/ 302391 h 4320864"/>
              <a:gd name="connsiteX343" fmla="*/ 279293 w 1206997"/>
              <a:gd name="connsiteY343" fmla="*/ 295755 h 4320864"/>
              <a:gd name="connsiteX344" fmla="*/ 292565 w 1206997"/>
              <a:gd name="connsiteY344" fmla="*/ 289119 h 4320864"/>
              <a:gd name="connsiteX345" fmla="*/ 292565 w 1206997"/>
              <a:gd name="connsiteY345" fmla="*/ 264787 h 4320864"/>
              <a:gd name="connsiteX346" fmla="*/ 291459 w 1206997"/>
              <a:gd name="connsiteY346" fmla="*/ 243773 h 4320864"/>
              <a:gd name="connsiteX347" fmla="*/ 287035 w 1206997"/>
              <a:gd name="connsiteY347" fmla="*/ 260363 h 4320864"/>
              <a:gd name="connsiteX348" fmla="*/ 287035 w 1206997"/>
              <a:gd name="connsiteY348" fmla="*/ 278059 h 4320864"/>
              <a:gd name="connsiteX349" fmla="*/ 284823 w 1206997"/>
              <a:gd name="connsiteY349" fmla="*/ 262575 h 4320864"/>
              <a:gd name="connsiteX350" fmla="*/ 283717 w 1206997"/>
              <a:gd name="connsiteY350" fmla="*/ 228289 h 4320864"/>
              <a:gd name="connsiteX351" fmla="*/ 279293 w 1206997"/>
              <a:gd name="connsiteY351" fmla="*/ 249303 h 4320864"/>
              <a:gd name="connsiteX352" fmla="*/ 278187 w 1206997"/>
              <a:gd name="connsiteY352" fmla="*/ 263681 h 4320864"/>
              <a:gd name="connsiteX353" fmla="*/ 279293 w 1206997"/>
              <a:gd name="connsiteY353" fmla="*/ 239349 h 4320864"/>
              <a:gd name="connsiteX354" fmla="*/ 285929 w 1206997"/>
              <a:gd name="connsiteY354" fmla="*/ 194003 h 4320864"/>
              <a:gd name="connsiteX355" fmla="*/ 291459 w 1206997"/>
              <a:gd name="connsiteY355" fmla="*/ 154187 h 4320864"/>
              <a:gd name="connsiteX356" fmla="*/ 282611 w 1206997"/>
              <a:gd name="connsiteY356" fmla="*/ 168565 h 4320864"/>
              <a:gd name="connsiteX357" fmla="*/ 269339 w 1206997"/>
              <a:gd name="connsiteY357" fmla="*/ 174095 h 4320864"/>
              <a:gd name="connsiteX358" fmla="*/ 283717 w 1206997"/>
              <a:gd name="connsiteY358" fmla="*/ 163035 h 4320864"/>
              <a:gd name="connsiteX359" fmla="*/ 334593 w 1206997"/>
              <a:gd name="connsiteY359" fmla="*/ 62389 h 4320864"/>
              <a:gd name="connsiteX360" fmla="*/ 418649 w 1206997"/>
              <a:gd name="connsiteY360" fmla="*/ 452 h 432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1206997" h="4320864">
                <a:moveTo>
                  <a:pt x="603351" y="2567483"/>
                </a:moveTo>
                <a:cubicBezTo>
                  <a:pt x="603351" y="2567483"/>
                  <a:pt x="603351" y="2595133"/>
                  <a:pt x="601139" y="2626101"/>
                </a:cubicBezTo>
                <a:cubicBezTo>
                  <a:pt x="598927" y="2657069"/>
                  <a:pt x="592291" y="2665917"/>
                  <a:pt x="586761" y="2692461"/>
                </a:cubicBezTo>
                <a:cubicBezTo>
                  <a:pt x="581231" y="2719005"/>
                  <a:pt x="585655" y="2746655"/>
                  <a:pt x="583443" y="2759927"/>
                </a:cubicBezTo>
                <a:cubicBezTo>
                  <a:pt x="582337" y="2773199"/>
                  <a:pt x="569065" y="2803061"/>
                  <a:pt x="569065" y="2803061"/>
                </a:cubicBezTo>
                <a:cubicBezTo>
                  <a:pt x="569065" y="2803061"/>
                  <a:pt x="573489" y="2881587"/>
                  <a:pt x="575701" y="2897071"/>
                </a:cubicBezTo>
                <a:cubicBezTo>
                  <a:pt x="577913" y="2912555"/>
                  <a:pt x="584549" y="2933569"/>
                  <a:pt x="585655" y="2952371"/>
                </a:cubicBezTo>
                <a:cubicBezTo>
                  <a:pt x="586761" y="2971174"/>
                  <a:pt x="588973" y="2998824"/>
                  <a:pt x="590079" y="3020944"/>
                </a:cubicBezTo>
                <a:cubicBezTo>
                  <a:pt x="591185" y="3044169"/>
                  <a:pt x="603351" y="3072925"/>
                  <a:pt x="603351" y="3072925"/>
                </a:cubicBezTo>
                <a:cubicBezTo>
                  <a:pt x="603351" y="3072925"/>
                  <a:pt x="619941" y="3065184"/>
                  <a:pt x="631001" y="3060759"/>
                </a:cubicBezTo>
                <a:cubicBezTo>
                  <a:pt x="642062" y="3056335"/>
                  <a:pt x="658652" y="3050805"/>
                  <a:pt x="658652" y="3050805"/>
                </a:cubicBezTo>
                <a:cubicBezTo>
                  <a:pt x="658652" y="3050805"/>
                  <a:pt x="665288" y="3026474"/>
                  <a:pt x="668606" y="3013201"/>
                </a:cubicBezTo>
                <a:cubicBezTo>
                  <a:pt x="671924" y="2999929"/>
                  <a:pt x="667500" y="2988869"/>
                  <a:pt x="666394" y="2971174"/>
                </a:cubicBezTo>
                <a:cubicBezTo>
                  <a:pt x="665288" y="2953477"/>
                  <a:pt x="661970" y="2945735"/>
                  <a:pt x="663076" y="2930251"/>
                </a:cubicBezTo>
                <a:cubicBezTo>
                  <a:pt x="664182" y="2914767"/>
                  <a:pt x="666394" y="2914767"/>
                  <a:pt x="671924" y="2911449"/>
                </a:cubicBezTo>
                <a:cubicBezTo>
                  <a:pt x="678560" y="2908131"/>
                  <a:pt x="685196" y="2909237"/>
                  <a:pt x="694044" y="2910343"/>
                </a:cubicBezTo>
                <a:cubicBezTo>
                  <a:pt x="702892" y="2911449"/>
                  <a:pt x="708422" y="2911449"/>
                  <a:pt x="708422" y="2911449"/>
                </a:cubicBezTo>
                <a:cubicBezTo>
                  <a:pt x="708422" y="2911449"/>
                  <a:pt x="695150" y="2893753"/>
                  <a:pt x="696256" y="2877163"/>
                </a:cubicBezTo>
                <a:cubicBezTo>
                  <a:pt x="696256" y="2861679"/>
                  <a:pt x="696256" y="2838453"/>
                  <a:pt x="696256" y="2838453"/>
                </a:cubicBezTo>
                <a:cubicBezTo>
                  <a:pt x="696256" y="2838453"/>
                  <a:pt x="681878" y="2797531"/>
                  <a:pt x="671924" y="2768775"/>
                </a:cubicBezTo>
                <a:cubicBezTo>
                  <a:pt x="663076" y="2740019"/>
                  <a:pt x="652016" y="2700203"/>
                  <a:pt x="639850" y="2665917"/>
                </a:cubicBezTo>
                <a:cubicBezTo>
                  <a:pt x="627684" y="2631631"/>
                  <a:pt x="624366" y="2600663"/>
                  <a:pt x="624366" y="2600663"/>
                </a:cubicBezTo>
                <a:close/>
                <a:moveTo>
                  <a:pt x="289247" y="318981"/>
                </a:moveTo>
                <a:cubicBezTo>
                  <a:pt x="289247" y="318981"/>
                  <a:pt x="289247" y="331147"/>
                  <a:pt x="293671" y="342207"/>
                </a:cubicBezTo>
                <a:cubicBezTo>
                  <a:pt x="298095" y="352161"/>
                  <a:pt x="303625" y="358797"/>
                  <a:pt x="305837" y="359903"/>
                </a:cubicBezTo>
                <a:cubicBezTo>
                  <a:pt x="308049" y="361009"/>
                  <a:pt x="319109" y="359903"/>
                  <a:pt x="319109" y="361009"/>
                </a:cubicBezTo>
                <a:lnTo>
                  <a:pt x="312473" y="325617"/>
                </a:lnTo>
                <a:close/>
                <a:moveTo>
                  <a:pt x="301413" y="285801"/>
                </a:moveTo>
                <a:lnTo>
                  <a:pt x="290353" y="294649"/>
                </a:lnTo>
                <a:lnTo>
                  <a:pt x="290353" y="304603"/>
                </a:lnTo>
                <a:lnTo>
                  <a:pt x="305837" y="310133"/>
                </a:lnTo>
                <a:close/>
                <a:moveTo>
                  <a:pt x="816858" y="269403"/>
                </a:moveTo>
                <a:lnTo>
                  <a:pt x="817363" y="272391"/>
                </a:lnTo>
                <a:cubicBezTo>
                  <a:pt x="817087" y="275018"/>
                  <a:pt x="816257" y="276953"/>
                  <a:pt x="815704" y="278059"/>
                </a:cubicBezTo>
                <a:close/>
                <a:moveTo>
                  <a:pt x="418649" y="452"/>
                </a:moveTo>
                <a:cubicBezTo>
                  <a:pt x="440769" y="-1760"/>
                  <a:pt x="451829" y="4876"/>
                  <a:pt x="451829" y="4876"/>
                </a:cubicBezTo>
                <a:cubicBezTo>
                  <a:pt x="451829" y="4876"/>
                  <a:pt x="462889" y="1558"/>
                  <a:pt x="475055" y="2664"/>
                </a:cubicBezTo>
                <a:cubicBezTo>
                  <a:pt x="487221" y="3770"/>
                  <a:pt x="496069" y="7088"/>
                  <a:pt x="496069" y="7088"/>
                </a:cubicBezTo>
                <a:cubicBezTo>
                  <a:pt x="496069" y="7088"/>
                  <a:pt x="499387" y="3770"/>
                  <a:pt x="511553" y="5982"/>
                </a:cubicBezTo>
                <a:cubicBezTo>
                  <a:pt x="523719" y="7088"/>
                  <a:pt x="530355" y="19254"/>
                  <a:pt x="530355" y="19254"/>
                </a:cubicBezTo>
                <a:cubicBezTo>
                  <a:pt x="530355" y="19254"/>
                  <a:pt x="544733" y="17042"/>
                  <a:pt x="552475" y="18148"/>
                </a:cubicBezTo>
                <a:cubicBezTo>
                  <a:pt x="560217" y="19254"/>
                  <a:pt x="566853" y="24784"/>
                  <a:pt x="566853" y="24784"/>
                </a:cubicBezTo>
                <a:cubicBezTo>
                  <a:pt x="566853" y="24784"/>
                  <a:pt x="583443" y="5982"/>
                  <a:pt x="611093" y="2664"/>
                </a:cubicBezTo>
                <a:cubicBezTo>
                  <a:pt x="625471" y="1558"/>
                  <a:pt x="646486" y="13724"/>
                  <a:pt x="660864" y="25890"/>
                </a:cubicBezTo>
                <a:cubicBezTo>
                  <a:pt x="675242" y="36951"/>
                  <a:pt x="682984" y="49117"/>
                  <a:pt x="682984" y="49117"/>
                </a:cubicBezTo>
                <a:cubicBezTo>
                  <a:pt x="682984" y="49117"/>
                  <a:pt x="702892" y="54647"/>
                  <a:pt x="722800" y="73449"/>
                </a:cubicBezTo>
                <a:cubicBezTo>
                  <a:pt x="743814" y="92251"/>
                  <a:pt x="751556" y="99993"/>
                  <a:pt x="751556" y="99993"/>
                </a:cubicBezTo>
                <a:cubicBezTo>
                  <a:pt x="751556" y="99993"/>
                  <a:pt x="746026" y="96675"/>
                  <a:pt x="740496" y="93357"/>
                </a:cubicBezTo>
                <a:cubicBezTo>
                  <a:pt x="734966" y="90039"/>
                  <a:pt x="729436" y="85615"/>
                  <a:pt x="729436" y="85615"/>
                </a:cubicBezTo>
                <a:cubicBezTo>
                  <a:pt x="729436" y="85615"/>
                  <a:pt x="740496" y="108841"/>
                  <a:pt x="749344" y="127643"/>
                </a:cubicBezTo>
                <a:cubicBezTo>
                  <a:pt x="758192" y="146445"/>
                  <a:pt x="761510" y="156399"/>
                  <a:pt x="761510" y="156399"/>
                </a:cubicBezTo>
                <a:lnTo>
                  <a:pt x="746026" y="132067"/>
                </a:lnTo>
                <a:cubicBezTo>
                  <a:pt x="746026" y="132067"/>
                  <a:pt x="749344" y="144233"/>
                  <a:pt x="757086" y="154187"/>
                </a:cubicBezTo>
                <a:cubicBezTo>
                  <a:pt x="762616" y="167459"/>
                  <a:pt x="771464" y="190685"/>
                  <a:pt x="771464" y="190685"/>
                </a:cubicBezTo>
                <a:lnTo>
                  <a:pt x="755980" y="170777"/>
                </a:lnTo>
                <a:cubicBezTo>
                  <a:pt x="755980" y="170777"/>
                  <a:pt x="755980" y="185155"/>
                  <a:pt x="767040" y="201745"/>
                </a:cubicBezTo>
                <a:cubicBezTo>
                  <a:pt x="778100" y="218335"/>
                  <a:pt x="783630" y="220547"/>
                  <a:pt x="791372" y="228289"/>
                </a:cubicBezTo>
                <a:cubicBezTo>
                  <a:pt x="799114" y="234925"/>
                  <a:pt x="802432" y="244879"/>
                  <a:pt x="802432" y="244879"/>
                </a:cubicBezTo>
                <a:cubicBezTo>
                  <a:pt x="802432" y="244879"/>
                  <a:pt x="815704" y="250409"/>
                  <a:pt x="817916" y="261469"/>
                </a:cubicBezTo>
                <a:lnTo>
                  <a:pt x="816858" y="269403"/>
                </a:lnTo>
                <a:lnTo>
                  <a:pt x="815704" y="262575"/>
                </a:lnTo>
                <a:cubicBezTo>
                  <a:pt x="812386" y="252621"/>
                  <a:pt x="798008" y="247091"/>
                  <a:pt x="798008" y="247091"/>
                </a:cubicBezTo>
                <a:lnTo>
                  <a:pt x="800220" y="253727"/>
                </a:lnTo>
                <a:lnTo>
                  <a:pt x="790266" y="252621"/>
                </a:lnTo>
                <a:cubicBezTo>
                  <a:pt x="790266" y="252621"/>
                  <a:pt x="792478" y="258151"/>
                  <a:pt x="796902" y="261469"/>
                </a:cubicBezTo>
                <a:cubicBezTo>
                  <a:pt x="800220" y="264787"/>
                  <a:pt x="803538" y="265893"/>
                  <a:pt x="803538" y="265893"/>
                </a:cubicBezTo>
                <a:cubicBezTo>
                  <a:pt x="803538" y="265893"/>
                  <a:pt x="794690" y="263681"/>
                  <a:pt x="792478" y="262575"/>
                </a:cubicBezTo>
                <a:cubicBezTo>
                  <a:pt x="790266" y="261469"/>
                  <a:pt x="785842" y="258151"/>
                  <a:pt x="785842" y="258151"/>
                </a:cubicBezTo>
                <a:cubicBezTo>
                  <a:pt x="785842" y="258151"/>
                  <a:pt x="794690" y="274741"/>
                  <a:pt x="801326" y="281377"/>
                </a:cubicBezTo>
                <a:cubicBezTo>
                  <a:pt x="807962" y="288013"/>
                  <a:pt x="810174" y="289119"/>
                  <a:pt x="810174" y="289119"/>
                </a:cubicBezTo>
                <a:cubicBezTo>
                  <a:pt x="810174" y="289119"/>
                  <a:pt x="806856" y="286907"/>
                  <a:pt x="801326" y="283589"/>
                </a:cubicBezTo>
                <a:cubicBezTo>
                  <a:pt x="795796" y="280271"/>
                  <a:pt x="788054" y="273635"/>
                  <a:pt x="788054" y="273635"/>
                </a:cubicBezTo>
                <a:cubicBezTo>
                  <a:pt x="788054" y="273635"/>
                  <a:pt x="790266" y="285801"/>
                  <a:pt x="796902" y="292437"/>
                </a:cubicBezTo>
                <a:cubicBezTo>
                  <a:pt x="803538" y="299073"/>
                  <a:pt x="809068" y="301285"/>
                  <a:pt x="813492" y="302391"/>
                </a:cubicBezTo>
                <a:cubicBezTo>
                  <a:pt x="817916" y="303497"/>
                  <a:pt x="820128" y="301285"/>
                  <a:pt x="820128" y="301285"/>
                </a:cubicBezTo>
                <a:cubicBezTo>
                  <a:pt x="820128" y="301285"/>
                  <a:pt x="819022" y="306815"/>
                  <a:pt x="814598" y="309027"/>
                </a:cubicBezTo>
                <a:cubicBezTo>
                  <a:pt x="810174" y="312345"/>
                  <a:pt x="804644" y="311239"/>
                  <a:pt x="804644" y="311239"/>
                </a:cubicBezTo>
                <a:cubicBezTo>
                  <a:pt x="804644" y="311239"/>
                  <a:pt x="814598" y="315663"/>
                  <a:pt x="820128" y="315663"/>
                </a:cubicBezTo>
                <a:cubicBezTo>
                  <a:pt x="825658" y="315663"/>
                  <a:pt x="832294" y="311239"/>
                  <a:pt x="832294" y="311239"/>
                </a:cubicBezTo>
                <a:cubicBezTo>
                  <a:pt x="832294" y="311239"/>
                  <a:pt x="832294" y="316769"/>
                  <a:pt x="824552" y="322299"/>
                </a:cubicBezTo>
                <a:cubicBezTo>
                  <a:pt x="816810" y="327829"/>
                  <a:pt x="815704" y="326723"/>
                  <a:pt x="815704" y="326723"/>
                </a:cubicBezTo>
                <a:lnTo>
                  <a:pt x="815704" y="337783"/>
                </a:lnTo>
                <a:cubicBezTo>
                  <a:pt x="815704" y="337783"/>
                  <a:pt x="821234" y="336677"/>
                  <a:pt x="824552" y="336677"/>
                </a:cubicBezTo>
                <a:cubicBezTo>
                  <a:pt x="828976" y="336677"/>
                  <a:pt x="830082" y="332253"/>
                  <a:pt x="830082" y="332253"/>
                </a:cubicBezTo>
                <a:cubicBezTo>
                  <a:pt x="830082" y="332253"/>
                  <a:pt x="832294" y="336677"/>
                  <a:pt x="824552" y="341101"/>
                </a:cubicBezTo>
                <a:cubicBezTo>
                  <a:pt x="816810" y="345525"/>
                  <a:pt x="815704" y="343313"/>
                  <a:pt x="815704" y="343313"/>
                </a:cubicBezTo>
                <a:cubicBezTo>
                  <a:pt x="815704" y="343313"/>
                  <a:pt x="820128" y="347737"/>
                  <a:pt x="814598" y="366539"/>
                </a:cubicBezTo>
                <a:cubicBezTo>
                  <a:pt x="809068" y="385341"/>
                  <a:pt x="802432" y="396401"/>
                  <a:pt x="800220" y="412991"/>
                </a:cubicBezTo>
                <a:cubicBezTo>
                  <a:pt x="796902" y="429581"/>
                  <a:pt x="794690" y="445065"/>
                  <a:pt x="794690" y="460549"/>
                </a:cubicBezTo>
                <a:cubicBezTo>
                  <a:pt x="794690" y="476033"/>
                  <a:pt x="792478" y="479351"/>
                  <a:pt x="791372" y="483775"/>
                </a:cubicBezTo>
                <a:cubicBezTo>
                  <a:pt x="790266" y="488199"/>
                  <a:pt x="784736" y="490411"/>
                  <a:pt x="784736" y="490411"/>
                </a:cubicBezTo>
                <a:cubicBezTo>
                  <a:pt x="784736" y="490411"/>
                  <a:pt x="790266" y="484881"/>
                  <a:pt x="790266" y="479351"/>
                </a:cubicBezTo>
                <a:cubicBezTo>
                  <a:pt x="790266" y="473821"/>
                  <a:pt x="789160" y="467185"/>
                  <a:pt x="789160" y="467185"/>
                </a:cubicBezTo>
                <a:cubicBezTo>
                  <a:pt x="789160" y="467185"/>
                  <a:pt x="786948" y="476033"/>
                  <a:pt x="781418" y="485987"/>
                </a:cubicBezTo>
                <a:cubicBezTo>
                  <a:pt x="775888" y="495941"/>
                  <a:pt x="767040" y="518061"/>
                  <a:pt x="763722" y="529121"/>
                </a:cubicBezTo>
                <a:cubicBezTo>
                  <a:pt x="760404" y="540181"/>
                  <a:pt x="755980" y="546817"/>
                  <a:pt x="755980" y="546817"/>
                </a:cubicBezTo>
                <a:cubicBezTo>
                  <a:pt x="755980" y="546817"/>
                  <a:pt x="744920" y="581103"/>
                  <a:pt x="730542" y="592163"/>
                </a:cubicBezTo>
                <a:cubicBezTo>
                  <a:pt x="717270" y="603223"/>
                  <a:pt x="703998" y="606541"/>
                  <a:pt x="703998" y="606541"/>
                </a:cubicBezTo>
                <a:cubicBezTo>
                  <a:pt x="703998" y="606541"/>
                  <a:pt x="711740" y="620919"/>
                  <a:pt x="715058" y="626449"/>
                </a:cubicBezTo>
                <a:cubicBezTo>
                  <a:pt x="718376" y="631980"/>
                  <a:pt x="720588" y="646358"/>
                  <a:pt x="720588" y="646358"/>
                </a:cubicBezTo>
                <a:cubicBezTo>
                  <a:pt x="720588" y="646358"/>
                  <a:pt x="731648" y="665160"/>
                  <a:pt x="738284" y="676220"/>
                </a:cubicBezTo>
                <a:cubicBezTo>
                  <a:pt x="743814" y="687280"/>
                  <a:pt x="751556" y="692810"/>
                  <a:pt x="751556" y="692810"/>
                </a:cubicBezTo>
                <a:cubicBezTo>
                  <a:pt x="751556" y="692810"/>
                  <a:pt x="761510" y="696128"/>
                  <a:pt x="765934" y="699446"/>
                </a:cubicBezTo>
                <a:cubicBezTo>
                  <a:pt x="770358" y="702764"/>
                  <a:pt x="773676" y="706082"/>
                  <a:pt x="773676" y="706082"/>
                </a:cubicBezTo>
                <a:cubicBezTo>
                  <a:pt x="773676" y="706082"/>
                  <a:pt x="794690" y="708294"/>
                  <a:pt x="804644" y="709400"/>
                </a:cubicBezTo>
                <a:cubicBezTo>
                  <a:pt x="813492" y="710506"/>
                  <a:pt x="817916" y="716036"/>
                  <a:pt x="830082" y="717142"/>
                </a:cubicBezTo>
                <a:cubicBezTo>
                  <a:pt x="843354" y="718248"/>
                  <a:pt x="874322" y="718248"/>
                  <a:pt x="894230" y="721566"/>
                </a:cubicBezTo>
                <a:cubicBezTo>
                  <a:pt x="914138" y="724884"/>
                  <a:pt x="957272" y="739262"/>
                  <a:pt x="974968" y="743686"/>
                </a:cubicBezTo>
                <a:cubicBezTo>
                  <a:pt x="992664" y="748110"/>
                  <a:pt x="1008148" y="753640"/>
                  <a:pt x="1018102" y="761382"/>
                </a:cubicBezTo>
                <a:cubicBezTo>
                  <a:pt x="1028056" y="769124"/>
                  <a:pt x="1036904" y="780184"/>
                  <a:pt x="1036904" y="780184"/>
                </a:cubicBezTo>
                <a:cubicBezTo>
                  <a:pt x="1036904" y="780184"/>
                  <a:pt x="1059024" y="780184"/>
                  <a:pt x="1061236" y="785714"/>
                </a:cubicBezTo>
                <a:cubicBezTo>
                  <a:pt x="1066766" y="792350"/>
                  <a:pt x="1065660" y="814470"/>
                  <a:pt x="1065660" y="814470"/>
                </a:cubicBezTo>
                <a:cubicBezTo>
                  <a:pt x="1065660" y="814470"/>
                  <a:pt x="1081144" y="828848"/>
                  <a:pt x="1085568" y="835484"/>
                </a:cubicBezTo>
                <a:cubicBezTo>
                  <a:pt x="1089992" y="842120"/>
                  <a:pt x="1093310" y="850968"/>
                  <a:pt x="1093310" y="850968"/>
                </a:cubicBezTo>
                <a:cubicBezTo>
                  <a:pt x="1093310" y="850968"/>
                  <a:pt x="1108794" y="856498"/>
                  <a:pt x="1112112" y="865346"/>
                </a:cubicBezTo>
                <a:cubicBezTo>
                  <a:pt x="1115430" y="874194"/>
                  <a:pt x="1109900" y="885254"/>
                  <a:pt x="1109900" y="885254"/>
                </a:cubicBezTo>
                <a:cubicBezTo>
                  <a:pt x="1109900" y="885254"/>
                  <a:pt x="1135338" y="918434"/>
                  <a:pt x="1141974" y="928388"/>
                </a:cubicBezTo>
                <a:cubicBezTo>
                  <a:pt x="1147504" y="938342"/>
                  <a:pt x="1149716" y="947190"/>
                  <a:pt x="1146398" y="959356"/>
                </a:cubicBezTo>
                <a:cubicBezTo>
                  <a:pt x="1143080" y="971522"/>
                  <a:pt x="1141974" y="981476"/>
                  <a:pt x="1143080" y="991430"/>
                </a:cubicBezTo>
                <a:cubicBezTo>
                  <a:pt x="1145292" y="1000278"/>
                  <a:pt x="1143080" y="1005808"/>
                  <a:pt x="1153034" y="1029034"/>
                </a:cubicBezTo>
                <a:cubicBezTo>
                  <a:pt x="1162988" y="1052260"/>
                  <a:pt x="1184002" y="1095394"/>
                  <a:pt x="1191744" y="1163966"/>
                </a:cubicBezTo>
                <a:cubicBezTo>
                  <a:pt x="1200593" y="1232538"/>
                  <a:pt x="1200593" y="1276779"/>
                  <a:pt x="1205016" y="1311065"/>
                </a:cubicBezTo>
                <a:cubicBezTo>
                  <a:pt x="1209440" y="1345351"/>
                  <a:pt x="1206123" y="1359729"/>
                  <a:pt x="1198380" y="1386273"/>
                </a:cubicBezTo>
                <a:cubicBezTo>
                  <a:pt x="1190638" y="1413923"/>
                  <a:pt x="1186214" y="1422771"/>
                  <a:pt x="1174048" y="1433831"/>
                </a:cubicBezTo>
                <a:cubicBezTo>
                  <a:pt x="1161882" y="1444891"/>
                  <a:pt x="1147504" y="1457057"/>
                  <a:pt x="1136444" y="1463693"/>
                </a:cubicBezTo>
                <a:cubicBezTo>
                  <a:pt x="1125384" y="1470329"/>
                  <a:pt x="1115430" y="1474753"/>
                  <a:pt x="1094416" y="1476965"/>
                </a:cubicBezTo>
                <a:cubicBezTo>
                  <a:pt x="1073402" y="1479177"/>
                  <a:pt x="1021420" y="1481389"/>
                  <a:pt x="1021420" y="1481389"/>
                </a:cubicBezTo>
                <a:cubicBezTo>
                  <a:pt x="1021420" y="1481389"/>
                  <a:pt x="1020314" y="1536689"/>
                  <a:pt x="1021420" y="1555491"/>
                </a:cubicBezTo>
                <a:cubicBezTo>
                  <a:pt x="1022526" y="1574293"/>
                  <a:pt x="1030268" y="1590883"/>
                  <a:pt x="1030268" y="1591989"/>
                </a:cubicBezTo>
                <a:cubicBezTo>
                  <a:pt x="1030268" y="1594201"/>
                  <a:pt x="1038010" y="1598625"/>
                  <a:pt x="1042434" y="1611897"/>
                </a:cubicBezTo>
                <a:cubicBezTo>
                  <a:pt x="1045752" y="1626275"/>
                  <a:pt x="1077826" y="1704801"/>
                  <a:pt x="1092204" y="1745723"/>
                </a:cubicBezTo>
                <a:cubicBezTo>
                  <a:pt x="1106582" y="1785539"/>
                  <a:pt x="1138656" y="1872913"/>
                  <a:pt x="1150822" y="1912730"/>
                </a:cubicBezTo>
                <a:cubicBezTo>
                  <a:pt x="1162988" y="1952546"/>
                  <a:pt x="1165200" y="1964712"/>
                  <a:pt x="1168518" y="1973560"/>
                </a:cubicBezTo>
                <a:cubicBezTo>
                  <a:pt x="1171836" y="1982408"/>
                  <a:pt x="1171836" y="1985726"/>
                  <a:pt x="1172942" y="1991256"/>
                </a:cubicBezTo>
                <a:cubicBezTo>
                  <a:pt x="1174048" y="1995680"/>
                  <a:pt x="1168518" y="1995680"/>
                  <a:pt x="1161882" y="1998998"/>
                </a:cubicBezTo>
                <a:cubicBezTo>
                  <a:pt x="1154140" y="2002316"/>
                  <a:pt x="1141974" y="2007846"/>
                  <a:pt x="1126490" y="2017800"/>
                </a:cubicBezTo>
                <a:cubicBezTo>
                  <a:pt x="1112112" y="2027754"/>
                  <a:pt x="1091098" y="2036602"/>
                  <a:pt x="1081144" y="2041026"/>
                </a:cubicBezTo>
                <a:cubicBezTo>
                  <a:pt x="1071190" y="2045450"/>
                  <a:pt x="1042434" y="2055404"/>
                  <a:pt x="1038010" y="2058722"/>
                </a:cubicBezTo>
                <a:cubicBezTo>
                  <a:pt x="1033586" y="2060934"/>
                  <a:pt x="1022526" y="2067570"/>
                  <a:pt x="1022526" y="2067570"/>
                </a:cubicBezTo>
                <a:cubicBezTo>
                  <a:pt x="1022526" y="2067570"/>
                  <a:pt x="1028056" y="2088584"/>
                  <a:pt x="1029162" y="2108492"/>
                </a:cubicBezTo>
                <a:cubicBezTo>
                  <a:pt x="1029162" y="2128400"/>
                  <a:pt x="1025844" y="2132824"/>
                  <a:pt x="1024738" y="2153838"/>
                </a:cubicBezTo>
                <a:cubicBezTo>
                  <a:pt x="1023632" y="2174852"/>
                  <a:pt x="1020314" y="2188124"/>
                  <a:pt x="1021420" y="2200290"/>
                </a:cubicBezTo>
                <a:cubicBezTo>
                  <a:pt x="1021420" y="2212456"/>
                  <a:pt x="1019208" y="2220198"/>
                  <a:pt x="1020314" y="2221304"/>
                </a:cubicBezTo>
                <a:cubicBezTo>
                  <a:pt x="1021420" y="2222410"/>
                  <a:pt x="1026950" y="2266650"/>
                  <a:pt x="1026950" y="2267756"/>
                </a:cubicBezTo>
                <a:cubicBezTo>
                  <a:pt x="1026950" y="2269968"/>
                  <a:pt x="1043540" y="2299830"/>
                  <a:pt x="1045752" y="2319738"/>
                </a:cubicBezTo>
                <a:cubicBezTo>
                  <a:pt x="1047964" y="2339646"/>
                  <a:pt x="1040222" y="2358448"/>
                  <a:pt x="1040222" y="2358448"/>
                </a:cubicBezTo>
                <a:cubicBezTo>
                  <a:pt x="1040222" y="2358448"/>
                  <a:pt x="1041328" y="2363978"/>
                  <a:pt x="1043540" y="2371720"/>
                </a:cubicBezTo>
                <a:cubicBezTo>
                  <a:pt x="1045752" y="2379462"/>
                  <a:pt x="1045752" y="2382780"/>
                  <a:pt x="1045752" y="2382780"/>
                </a:cubicBezTo>
                <a:cubicBezTo>
                  <a:pt x="1045752" y="2382780"/>
                  <a:pt x="1050176" y="2411537"/>
                  <a:pt x="1060130" y="2434762"/>
                </a:cubicBezTo>
                <a:cubicBezTo>
                  <a:pt x="1070084" y="2459094"/>
                  <a:pt x="1076720" y="2475685"/>
                  <a:pt x="1080038" y="2484533"/>
                </a:cubicBezTo>
                <a:cubicBezTo>
                  <a:pt x="1083356" y="2493381"/>
                  <a:pt x="1082250" y="2498911"/>
                  <a:pt x="1082250" y="2498911"/>
                </a:cubicBezTo>
                <a:cubicBezTo>
                  <a:pt x="1082250" y="2498911"/>
                  <a:pt x="1078932" y="2513289"/>
                  <a:pt x="1083356" y="2527667"/>
                </a:cubicBezTo>
                <a:cubicBezTo>
                  <a:pt x="1087780" y="2542045"/>
                  <a:pt x="1089992" y="2545363"/>
                  <a:pt x="1091098" y="2551999"/>
                </a:cubicBezTo>
                <a:cubicBezTo>
                  <a:pt x="1092204" y="2557529"/>
                  <a:pt x="1083356" y="2567483"/>
                  <a:pt x="1083356" y="2567483"/>
                </a:cubicBezTo>
                <a:lnTo>
                  <a:pt x="1087780" y="2622783"/>
                </a:lnTo>
                <a:cubicBezTo>
                  <a:pt x="1087780" y="2622783"/>
                  <a:pt x="1093310" y="2640479"/>
                  <a:pt x="1095522" y="2661493"/>
                </a:cubicBezTo>
                <a:cubicBezTo>
                  <a:pt x="1098840" y="2682507"/>
                  <a:pt x="1092204" y="2690249"/>
                  <a:pt x="1093310" y="2710157"/>
                </a:cubicBezTo>
                <a:cubicBezTo>
                  <a:pt x="1094416" y="2730065"/>
                  <a:pt x="1092204" y="2734489"/>
                  <a:pt x="1094416" y="2757715"/>
                </a:cubicBezTo>
                <a:cubicBezTo>
                  <a:pt x="1097734" y="2780941"/>
                  <a:pt x="1104370" y="2786471"/>
                  <a:pt x="1105476" y="2813015"/>
                </a:cubicBezTo>
                <a:cubicBezTo>
                  <a:pt x="1106582" y="2839559"/>
                  <a:pt x="1105476" y="2847301"/>
                  <a:pt x="1105476" y="2874951"/>
                </a:cubicBezTo>
                <a:cubicBezTo>
                  <a:pt x="1105476" y="2902601"/>
                  <a:pt x="1103264" y="2902601"/>
                  <a:pt x="1099946" y="2923615"/>
                </a:cubicBezTo>
                <a:cubicBezTo>
                  <a:pt x="1097734" y="2945735"/>
                  <a:pt x="1092204" y="2950159"/>
                  <a:pt x="1092204" y="2961219"/>
                </a:cubicBezTo>
                <a:cubicBezTo>
                  <a:pt x="1092204" y="2972279"/>
                  <a:pt x="1092204" y="2976704"/>
                  <a:pt x="1092204" y="2982234"/>
                </a:cubicBezTo>
                <a:cubicBezTo>
                  <a:pt x="1092204" y="2987764"/>
                  <a:pt x="1086674" y="2991081"/>
                  <a:pt x="1086674" y="2993294"/>
                </a:cubicBezTo>
                <a:cubicBezTo>
                  <a:pt x="1086674" y="2995505"/>
                  <a:pt x="1086674" y="2998824"/>
                  <a:pt x="1083356" y="3002141"/>
                </a:cubicBezTo>
                <a:cubicBezTo>
                  <a:pt x="1078932" y="3005459"/>
                  <a:pt x="1063448" y="3009884"/>
                  <a:pt x="1063448" y="3009884"/>
                </a:cubicBezTo>
                <a:cubicBezTo>
                  <a:pt x="1063448" y="3009884"/>
                  <a:pt x="1053494" y="3019838"/>
                  <a:pt x="1052388" y="3035321"/>
                </a:cubicBezTo>
                <a:cubicBezTo>
                  <a:pt x="1051282" y="3051912"/>
                  <a:pt x="1047964" y="3060759"/>
                  <a:pt x="1044646" y="3074032"/>
                </a:cubicBezTo>
                <a:cubicBezTo>
                  <a:pt x="1041328" y="3087304"/>
                  <a:pt x="1025844" y="3120484"/>
                  <a:pt x="1002618" y="3165830"/>
                </a:cubicBezTo>
                <a:cubicBezTo>
                  <a:pt x="980498" y="3211176"/>
                  <a:pt x="930728" y="3289702"/>
                  <a:pt x="905290" y="3333942"/>
                </a:cubicBezTo>
                <a:cubicBezTo>
                  <a:pt x="880958" y="3378182"/>
                  <a:pt x="864368" y="3413574"/>
                  <a:pt x="846672" y="3450072"/>
                </a:cubicBezTo>
                <a:cubicBezTo>
                  <a:pt x="828976" y="3486570"/>
                  <a:pt x="789160" y="3536340"/>
                  <a:pt x="778100" y="3562884"/>
                </a:cubicBezTo>
                <a:cubicBezTo>
                  <a:pt x="767040" y="3589428"/>
                  <a:pt x="761510" y="3601595"/>
                  <a:pt x="749344" y="3620396"/>
                </a:cubicBezTo>
                <a:cubicBezTo>
                  <a:pt x="749344" y="3620396"/>
                  <a:pt x="761510" y="3627032"/>
                  <a:pt x="761510" y="3635880"/>
                </a:cubicBezTo>
                <a:cubicBezTo>
                  <a:pt x="761510" y="3645835"/>
                  <a:pt x="781418" y="3809523"/>
                  <a:pt x="790266" y="3863717"/>
                </a:cubicBezTo>
                <a:cubicBezTo>
                  <a:pt x="800220" y="3917911"/>
                  <a:pt x="800220" y="3936713"/>
                  <a:pt x="801326" y="3984271"/>
                </a:cubicBezTo>
                <a:cubicBezTo>
                  <a:pt x="802432" y="4031829"/>
                  <a:pt x="807962" y="4046207"/>
                  <a:pt x="810174" y="4069433"/>
                </a:cubicBezTo>
                <a:cubicBezTo>
                  <a:pt x="812386" y="4091553"/>
                  <a:pt x="807962" y="4104825"/>
                  <a:pt x="807962" y="4104825"/>
                </a:cubicBezTo>
                <a:lnTo>
                  <a:pt x="811280" y="4121415"/>
                </a:lnTo>
                <a:cubicBezTo>
                  <a:pt x="811280" y="4121415"/>
                  <a:pt x="824552" y="4131369"/>
                  <a:pt x="827870" y="4146853"/>
                </a:cubicBezTo>
                <a:cubicBezTo>
                  <a:pt x="831188" y="4163443"/>
                  <a:pt x="823446" y="4185563"/>
                  <a:pt x="804644" y="4201047"/>
                </a:cubicBezTo>
                <a:cubicBezTo>
                  <a:pt x="785842" y="4216531"/>
                  <a:pt x="685196" y="4270726"/>
                  <a:pt x="619941" y="4290634"/>
                </a:cubicBezTo>
                <a:cubicBezTo>
                  <a:pt x="592291" y="4298376"/>
                  <a:pt x="569065" y="4305012"/>
                  <a:pt x="520401" y="4307224"/>
                </a:cubicBezTo>
                <a:cubicBezTo>
                  <a:pt x="465101" y="4309436"/>
                  <a:pt x="418649" y="4303906"/>
                  <a:pt x="395423" y="4301694"/>
                </a:cubicBezTo>
                <a:cubicBezTo>
                  <a:pt x="355607" y="4298376"/>
                  <a:pt x="356713" y="4287316"/>
                  <a:pt x="356713" y="4277361"/>
                </a:cubicBezTo>
                <a:cubicBezTo>
                  <a:pt x="356713" y="4267408"/>
                  <a:pt x="356713" y="4261878"/>
                  <a:pt x="356713" y="4256348"/>
                </a:cubicBezTo>
                <a:cubicBezTo>
                  <a:pt x="356713" y="4250818"/>
                  <a:pt x="367773" y="4248606"/>
                  <a:pt x="367773" y="4248606"/>
                </a:cubicBezTo>
                <a:cubicBezTo>
                  <a:pt x="367773" y="4248606"/>
                  <a:pt x="366667" y="4233121"/>
                  <a:pt x="371091" y="4215426"/>
                </a:cubicBezTo>
                <a:cubicBezTo>
                  <a:pt x="375515" y="4197730"/>
                  <a:pt x="381045" y="4187776"/>
                  <a:pt x="395423" y="4175609"/>
                </a:cubicBezTo>
                <a:cubicBezTo>
                  <a:pt x="409801" y="4163443"/>
                  <a:pt x="437451" y="4155701"/>
                  <a:pt x="437451" y="4155701"/>
                </a:cubicBezTo>
                <a:cubicBezTo>
                  <a:pt x="437451" y="4155701"/>
                  <a:pt x="445193" y="4142429"/>
                  <a:pt x="449617" y="4133581"/>
                </a:cubicBezTo>
                <a:cubicBezTo>
                  <a:pt x="455147" y="4124733"/>
                  <a:pt x="463995" y="4116991"/>
                  <a:pt x="463995" y="4116991"/>
                </a:cubicBezTo>
                <a:cubicBezTo>
                  <a:pt x="463995" y="4116991"/>
                  <a:pt x="459571" y="4094871"/>
                  <a:pt x="463995" y="4084917"/>
                </a:cubicBezTo>
                <a:cubicBezTo>
                  <a:pt x="468419" y="4074963"/>
                  <a:pt x="477267" y="4062797"/>
                  <a:pt x="477267" y="4062797"/>
                </a:cubicBezTo>
                <a:cubicBezTo>
                  <a:pt x="477267" y="4062797"/>
                  <a:pt x="479479" y="4042889"/>
                  <a:pt x="482797" y="4020769"/>
                </a:cubicBezTo>
                <a:cubicBezTo>
                  <a:pt x="486115" y="3998649"/>
                  <a:pt x="493857" y="3977635"/>
                  <a:pt x="493857" y="3977635"/>
                </a:cubicBezTo>
                <a:cubicBezTo>
                  <a:pt x="493857" y="3977635"/>
                  <a:pt x="494963" y="3976529"/>
                  <a:pt x="479479" y="3972105"/>
                </a:cubicBezTo>
                <a:cubicBezTo>
                  <a:pt x="463995" y="3967681"/>
                  <a:pt x="467313" y="3956621"/>
                  <a:pt x="472843" y="3944455"/>
                </a:cubicBezTo>
                <a:cubicBezTo>
                  <a:pt x="478373" y="3932289"/>
                  <a:pt x="490539" y="3921229"/>
                  <a:pt x="490539" y="3921229"/>
                </a:cubicBezTo>
                <a:cubicBezTo>
                  <a:pt x="490539" y="3921229"/>
                  <a:pt x="487221" y="3906851"/>
                  <a:pt x="488327" y="3900215"/>
                </a:cubicBezTo>
                <a:cubicBezTo>
                  <a:pt x="488327" y="3893579"/>
                  <a:pt x="491645" y="3889155"/>
                  <a:pt x="491645" y="3889155"/>
                </a:cubicBezTo>
                <a:lnTo>
                  <a:pt x="479479" y="3868141"/>
                </a:lnTo>
                <a:cubicBezTo>
                  <a:pt x="479479" y="3868141"/>
                  <a:pt x="462889" y="3873671"/>
                  <a:pt x="446299" y="3871459"/>
                </a:cubicBezTo>
                <a:cubicBezTo>
                  <a:pt x="430815" y="3869247"/>
                  <a:pt x="409801" y="3868141"/>
                  <a:pt x="409801" y="3868141"/>
                </a:cubicBezTo>
                <a:cubicBezTo>
                  <a:pt x="409801" y="3868141"/>
                  <a:pt x="404271" y="3879201"/>
                  <a:pt x="399847" y="3884731"/>
                </a:cubicBezTo>
                <a:cubicBezTo>
                  <a:pt x="395423" y="3890261"/>
                  <a:pt x="398741" y="3896897"/>
                  <a:pt x="396529" y="3903533"/>
                </a:cubicBezTo>
                <a:cubicBezTo>
                  <a:pt x="394317" y="3909063"/>
                  <a:pt x="381045" y="3914593"/>
                  <a:pt x="381045" y="3914593"/>
                </a:cubicBezTo>
                <a:cubicBezTo>
                  <a:pt x="381045" y="3914593"/>
                  <a:pt x="376621" y="3924547"/>
                  <a:pt x="376621" y="3930077"/>
                </a:cubicBezTo>
                <a:cubicBezTo>
                  <a:pt x="376621" y="3935607"/>
                  <a:pt x="361137" y="3943349"/>
                  <a:pt x="361137" y="3943349"/>
                </a:cubicBezTo>
                <a:lnTo>
                  <a:pt x="360031" y="3957727"/>
                </a:lnTo>
                <a:cubicBezTo>
                  <a:pt x="360031" y="3957727"/>
                  <a:pt x="386575" y="3953303"/>
                  <a:pt x="390999" y="3958833"/>
                </a:cubicBezTo>
                <a:cubicBezTo>
                  <a:pt x="395423" y="3964363"/>
                  <a:pt x="393211" y="3970999"/>
                  <a:pt x="393211" y="3978741"/>
                </a:cubicBezTo>
                <a:cubicBezTo>
                  <a:pt x="393211" y="3986483"/>
                  <a:pt x="387681" y="3986483"/>
                  <a:pt x="379939" y="3986483"/>
                </a:cubicBezTo>
                <a:cubicBezTo>
                  <a:pt x="371091" y="3986483"/>
                  <a:pt x="360031" y="3979847"/>
                  <a:pt x="360031" y="3979847"/>
                </a:cubicBezTo>
                <a:cubicBezTo>
                  <a:pt x="360031" y="3979847"/>
                  <a:pt x="342335" y="4008603"/>
                  <a:pt x="334593" y="4030723"/>
                </a:cubicBezTo>
                <a:cubicBezTo>
                  <a:pt x="326851" y="4052843"/>
                  <a:pt x="320215" y="4088235"/>
                  <a:pt x="316897" y="4116991"/>
                </a:cubicBezTo>
                <a:cubicBezTo>
                  <a:pt x="313579" y="4146853"/>
                  <a:pt x="316897" y="4161231"/>
                  <a:pt x="319109" y="4177821"/>
                </a:cubicBezTo>
                <a:cubicBezTo>
                  <a:pt x="321321" y="4194411"/>
                  <a:pt x="321321" y="4216531"/>
                  <a:pt x="319109" y="4226486"/>
                </a:cubicBezTo>
                <a:cubicBezTo>
                  <a:pt x="316897" y="4237546"/>
                  <a:pt x="313579" y="4238651"/>
                  <a:pt x="308049" y="4245287"/>
                </a:cubicBezTo>
                <a:cubicBezTo>
                  <a:pt x="302519" y="4251924"/>
                  <a:pt x="295883" y="4259666"/>
                  <a:pt x="295883" y="4259666"/>
                </a:cubicBezTo>
                <a:cubicBezTo>
                  <a:pt x="295883" y="4259666"/>
                  <a:pt x="298095" y="4274044"/>
                  <a:pt x="296989" y="4281786"/>
                </a:cubicBezTo>
                <a:cubicBezTo>
                  <a:pt x="295883" y="4289528"/>
                  <a:pt x="292565" y="4300588"/>
                  <a:pt x="277081" y="4310542"/>
                </a:cubicBezTo>
                <a:cubicBezTo>
                  <a:pt x="261597" y="4319390"/>
                  <a:pt x="228417" y="4324920"/>
                  <a:pt x="207403" y="4317178"/>
                </a:cubicBezTo>
                <a:cubicBezTo>
                  <a:pt x="186389" y="4309436"/>
                  <a:pt x="137725" y="4258560"/>
                  <a:pt x="124453" y="4235334"/>
                </a:cubicBezTo>
                <a:cubicBezTo>
                  <a:pt x="111181" y="4212107"/>
                  <a:pt x="108969" y="4202153"/>
                  <a:pt x="108969" y="4202153"/>
                </a:cubicBezTo>
                <a:cubicBezTo>
                  <a:pt x="108969" y="4202153"/>
                  <a:pt x="103439" y="4199941"/>
                  <a:pt x="99015" y="4191093"/>
                </a:cubicBezTo>
                <a:cubicBezTo>
                  <a:pt x="94591" y="4182245"/>
                  <a:pt x="92379" y="4171185"/>
                  <a:pt x="92379" y="4171185"/>
                </a:cubicBezTo>
                <a:cubicBezTo>
                  <a:pt x="92379" y="4171185"/>
                  <a:pt x="81319" y="4163443"/>
                  <a:pt x="78001" y="4154595"/>
                </a:cubicBezTo>
                <a:cubicBezTo>
                  <a:pt x="74683" y="4145747"/>
                  <a:pt x="71365" y="4131369"/>
                  <a:pt x="71365" y="4131369"/>
                </a:cubicBezTo>
                <a:cubicBezTo>
                  <a:pt x="71365" y="4131369"/>
                  <a:pt x="65835" y="4122521"/>
                  <a:pt x="61411" y="4104825"/>
                </a:cubicBezTo>
                <a:cubicBezTo>
                  <a:pt x="56987" y="4086023"/>
                  <a:pt x="52563" y="4067221"/>
                  <a:pt x="59199" y="4056161"/>
                </a:cubicBezTo>
                <a:cubicBezTo>
                  <a:pt x="65835" y="4045101"/>
                  <a:pt x="80213" y="4018557"/>
                  <a:pt x="80213" y="4000861"/>
                </a:cubicBezTo>
                <a:cubicBezTo>
                  <a:pt x="80213" y="3983165"/>
                  <a:pt x="72471" y="3930077"/>
                  <a:pt x="66941" y="3913487"/>
                </a:cubicBezTo>
                <a:cubicBezTo>
                  <a:pt x="61411" y="3896897"/>
                  <a:pt x="59199" y="3891367"/>
                  <a:pt x="59199" y="3891367"/>
                </a:cubicBezTo>
                <a:cubicBezTo>
                  <a:pt x="59199" y="3891367"/>
                  <a:pt x="47033" y="3885837"/>
                  <a:pt x="40396" y="3885837"/>
                </a:cubicBezTo>
                <a:cubicBezTo>
                  <a:pt x="32654" y="3884731"/>
                  <a:pt x="29336" y="3882519"/>
                  <a:pt x="24912" y="3873671"/>
                </a:cubicBezTo>
                <a:cubicBezTo>
                  <a:pt x="20488" y="3863717"/>
                  <a:pt x="8322" y="3828325"/>
                  <a:pt x="3898" y="3807311"/>
                </a:cubicBezTo>
                <a:cubicBezTo>
                  <a:pt x="-526" y="3786297"/>
                  <a:pt x="-3844" y="3764177"/>
                  <a:pt x="9428" y="3752011"/>
                </a:cubicBezTo>
                <a:cubicBezTo>
                  <a:pt x="22700" y="3739845"/>
                  <a:pt x="41502" y="3716619"/>
                  <a:pt x="49245" y="3712195"/>
                </a:cubicBezTo>
                <a:cubicBezTo>
                  <a:pt x="56987" y="3707770"/>
                  <a:pt x="68047" y="3706665"/>
                  <a:pt x="74683" y="3705559"/>
                </a:cubicBezTo>
                <a:cubicBezTo>
                  <a:pt x="81319" y="3704453"/>
                  <a:pt x="89061" y="3704453"/>
                  <a:pt x="89061" y="3704453"/>
                </a:cubicBezTo>
                <a:cubicBezTo>
                  <a:pt x="89061" y="3704453"/>
                  <a:pt x="96803" y="3696710"/>
                  <a:pt x="116711" y="3686756"/>
                </a:cubicBezTo>
                <a:cubicBezTo>
                  <a:pt x="132195" y="3677909"/>
                  <a:pt x="153209" y="3662425"/>
                  <a:pt x="164269" y="3658000"/>
                </a:cubicBezTo>
                <a:cubicBezTo>
                  <a:pt x="175329" y="3653576"/>
                  <a:pt x="179753" y="3652470"/>
                  <a:pt x="179753" y="3652470"/>
                </a:cubicBezTo>
                <a:cubicBezTo>
                  <a:pt x="179753" y="3652470"/>
                  <a:pt x="187495" y="3643622"/>
                  <a:pt x="197449" y="3642516"/>
                </a:cubicBezTo>
                <a:cubicBezTo>
                  <a:pt x="207403" y="3641410"/>
                  <a:pt x="219569" y="3642516"/>
                  <a:pt x="219569" y="3642516"/>
                </a:cubicBezTo>
                <a:cubicBezTo>
                  <a:pt x="219569" y="3642516"/>
                  <a:pt x="236159" y="3624820"/>
                  <a:pt x="242795" y="3621502"/>
                </a:cubicBezTo>
                <a:cubicBezTo>
                  <a:pt x="249431" y="3618185"/>
                  <a:pt x="262703" y="3613760"/>
                  <a:pt x="262703" y="3613760"/>
                </a:cubicBezTo>
                <a:lnTo>
                  <a:pt x="289247" y="3588322"/>
                </a:lnTo>
                <a:cubicBezTo>
                  <a:pt x="289247" y="3588322"/>
                  <a:pt x="283717" y="3554036"/>
                  <a:pt x="281505" y="3518644"/>
                </a:cubicBezTo>
                <a:cubicBezTo>
                  <a:pt x="279293" y="3483252"/>
                  <a:pt x="277081" y="3464450"/>
                  <a:pt x="271551" y="3439012"/>
                </a:cubicBezTo>
                <a:cubicBezTo>
                  <a:pt x="266021" y="3413574"/>
                  <a:pt x="262703" y="3396984"/>
                  <a:pt x="260491" y="3375970"/>
                </a:cubicBezTo>
                <a:cubicBezTo>
                  <a:pt x="258279" y="3356062"/>
                  <a:pt x="258279" y="3343896"/>
                  <a:pt x="258279" y="3343896"/>
                </a:cubicBezTo>
                <a:cubicBezTo>
                  <a:pt x="258279" y="3343896"/>
                  <a:pt x="253855" y="3330624"/>
                  <a:pt x="253855" y="3311822"/>
                </a:cubicBezTo>
                <a:cubicBezTo>
                  <a:pt x="253855" y="3293020"/>
                  <a:pt x="252749" y="3256522"/>
                  <a:pt x="252749" y="3256522"/>
                </a:cubicBezTo>
                <a:cubicBezTo>
                  <a:pt x="252749" y="3256522"/>
                  <a:pt x="248325" y="3235508"/>
                  <a:pt x="245007" y="3220024"/>
                </a:cubicBezTo>
                <a:cubicBezTo>
                  <a:pt x="240583" y="3204540"/>
                  <a:pt x="231735" y="3185738"/>
                  <a:pt x="223993" y="3172466"/>
                </a:cubicBezTo>
                <a:cubicBezTo>
                  <a:pt x="216251" y="3159194"/>
                  <a:pt x="210721" y="3153664"/>
                  <a:pt x="206297" y="3128226"/>
                </a:cubicBezTo>
                <a:cubicBezTo>
                  <a:pt x="201873" y="3102788"/>
                  <a:pt x="201873" y="3079562"/>
                  <a:pt x="201873" y="3079562"/>
                </a:cubicBezTo>
                <a:cubicBezTo>
                  <a:pt x="201873" y="3079562"/>
                  <a:pt x="198555" y="3066289"/>
                  <a:pt x="193025" y="3048594"/>
                </a:cubicBezTo>
                <a:cubicBezTo>
                  <a:pt x="187495" y="3030898"/>
                  <a:pt x="186389" y="3025368"/>
                  <a:pt x="185283" y="3009884"/>
                </a:cubicBezTo>
                <a:cubicBezTo>
                  <a:pt x="184177" y="2994399"/>
                  <a:pt x="183071" y="2978915"/>
                  <a:pt x="183071" y="2978915"/>
                </a:cubicBezTo>
                <a:cubicBezTo>
                  <a:pt x="183071" y="2978915"/>
                  <a:pt x="164269" y="2980021"/>
                  <a:pt x="152103" y="2981127"/>
                </a:cubicBezTo>
                <a:cubicBezTo>
                  <a:pt x="139937" y="2982234"/>
                  <a:pt x="138831" y="2978915"/>
                  <a:pt x="136619" y="2963431"/>
                </a:cubicBezTo>
                <a:cubicBezTo>
                  <a:pt x="134407" y="2947947"/>
                  <a:pt x="128877" y="2905919"/>
                  <a:pt x="127771" y="2876057"/>
                </a:cubicBezTo>
                <a:cubicBezTo>
                  <a:pt x="126665" y="2846195"/>
                  <a:pt x="127771" y="2796425"/>
                  <a:pt x="127771" y="2796425"/>
                </a:cubicBezTo>
                <a:cubicBezTo>
                  <a:pt x="127771" y="2796425"/>
                  <a:pt x="114499" y="2754397"/>
                  <a:pt x="108969" y="2726747"/>
                </a:cubicBezTo>
                <a:cubicBezTo>
                  <a:pt x="103439" y="2699097"/>
                  <a:pt x="104545" y="2693567"/>
                  <a:pt x="105651" y="2672553"/>
                </a:cubicBezTo>
                <a:cubicBezTo>
                  <a:pt x="106757" y="2650433"/>
                  <a:pt x="107863" y="2644903"/>
                  <a:pt x="107863" y="2644903"/>
                </a:cubicBezTo>
                <a:cubicBezTo>
                  <a:pt x="107863" y="2644903"/>
                  <a:pt x="105651" y="2627207"/>
                  <a:pt x="110075" y="2606193"/>
                </a:cubicBezTo>
                <a:cubicBezTo>
                  <a:pt x="114499" y="2585179"/>
                  <a:pt x="126665" y="2553105"/>
                  <a:pt x="126665" y="2553105"/>
                </a:cubicBezTo>
                <a:lnTo>
                  <a:pt x="127771" y="2540939"/>
                </a:lnTo>
                <a:cubicBezTo>
                  <a:pt x="127771" y="2540939"/>
                  <a:pt x="124453" y="2538727"/>
                  <a:pt x="122241" y="2539833"/>
                </a:cubicBezTo>
                <a:cubicBezTo>
                  <a:pt x="120029" y="2540939"/>
                  <a:pt x="120029" y="2534303"/>
                  <a:pt x="121135" y="2529879"/>
                </a:cubicBezTo>
                <a:cubicBezTo>
                  <a:pt x="122241" y="2525455"/>
                  <a:pt x="123347" y="2522137"/>
                  <a:pt x="123347" y="2522137"/>
                </a:cubicBezTo>
                <a:lnTo>
                  <a:pt x="123347" y="2480109"/>
                </a:lnTo>
                <a:cubicBezTo>
                  <a:pt x="123347" y="2480109"/>
                  <a:pt x="118923" y="2474579"/>
                  <a:pt x="118923" y="2464624"/>
                </a:cubicBezTo>
                <a:cubicBezTo>
                  <a:pt x="118923" y="2454671"/>
                  <a:pt x="123347" y="2441399"/>
                  <a:pt x="127771" y="2424809"/>
                </a:cubicBezTo>
                <a:cubicBezTo>
                  <a:pt x="132195" y="2408218"/>
                  <a:pt x="137725" y="2392734"/>
                  <a:pt x="137725" y="2392734"/>
                </a:cubicBezTo>
                <a:cubicBezTo>
                  <a:pt x="137725" y="2392734"/>
                  <a:pt x="138831" y="2383886"/>
                  <a:pt x="139937" y="2380568"/>
                </a:cubicBezTo>
                <a:cubicBezTo>
                  <a:pt x="142149" y="2377250"/>
                  <a:pt x="143255" y="2375038"/>
                  <a:pt x="143255" y="2375038"/>
                </a:cubicBezTo>
                <a:cubicBezTo>
                  <a:pt x="143255" y="2375038"/>
                  <a:pt x="144361" y="2370614"/>
                  <a:pt x="145467" y="2362872"/>
                </a:cubicBezTo>
                <a:cubicBezTo>
                  <a:pt x="146573" y="2355130"/>
                  <a:pt x="150997" y="2342964"/>
                  <a:pt x="150997" y="2342964"/>
                </a:cubicBezTo>
                <a:cubicBezTo>
                  <a:pt x="150997" y="2342964"/>
                  <a:pt x="143255" y="2340752"/>
                  <a:pt x="141043" y="2328586"/>
                </a:cubicBezTo>
                <a:cubicBezTo>
                  <a:pt x="138831" y="2316420"/>
                  <a:pt x="138831" y="2292088"/>
                  <a:pt x="137725" y="2287664"/>
                </a:cubicBezTo>
                <a:cubicBezTo>
                  <a:pt x="135513" y="2283240"/>
                  <a:pt x="124453" y="2252272"/>
                  <a:pt x="120029" y="2231258"/>
                </a:cubicBezTo>
                <a:cubicBezTo>
                  <a:pt x="116711" y="2209138"/>
                  <a:pt x="116711" y="2190336"/>
                  <a:pt x="118923" y="2163792"/>
                </a:cubicBezTo>
                <a:cubicBezTo>
                  <a:pt x="120029" y="2137248"/>
                  <a:pt x="126665" y="2115128"/>
                  <a:pt x="129983" y="2101856"/>
                </a:cubicBezTo>
                <a:cubicBezTo>
                  <a:pt x="133301" y="2088584"/>
                  <a:pt x="134407" y="2077524"/>
                  <a:pt x="134407" y="2077524"/>
                </a:cubicBezTo>
                <a:lnTo>
                  <a:pt x="126665" y="2017800"/>
                </a:lnTo>
                <a:cubicBezTo>
                  <a:pt x="126665" y="2017800"/>
                  <a:pt x="80213" y="2005634"/>
                  <a:pt x="64729" y="2001210"/>
                </a:cubicBezTo>
                <a:cubicBezTo>
                  <a:pt x="48139" y="1996786"/>
                  <a:pt x="21594" y="1986832"/>
                  <a:pt x="13852" y="1984620"/>
                </a:cubicBezTo>
                <a:cubicBezTo>
                  <a:pt x="6110" y="1982408"/>
                  <a:pt x="3898" y="1982408"/>
                  <a:pt x="1686" y="1980196"/>
                </a:cubicBezTo>
                <a:cubicBezTo>
                  <a:pt x="-526" y="1977984"/>
                  <a:pt x="580" y="1975772"/>
                  <a:pt x="1686" y="1972454"/>
                </a:cubicBezTo>
                <a:cubicBezTo>
                  <a:pt x="3898" y="1969136"/>
                  <a:pt x="6110" y="1965818"/>
                  <a:pt x="6110" y="1965818"/>
                </a:cubicBezTo>
                <a:cubicBezTo>
                  <a:pt x="6110" y="1965818"/>
                  <a:pt x="7216" y="1937062"/>
                  <a:pt x="9428" y="1918260"/>
                </a:cubicBezTo>
                <a:cubicBezTo>
                  <a:pt x="11640" y="1899458"/>
                  <a:pt x="20488" y="1874020"/>
                  <a:pt x="28230" y="1844158"/>
                </a:cubicBezTo>
                <a:cubicBezTo>
                  <a:pt x="35972" y="1814296"/>
                  <a:pt x="63623" y="1722497"/>
                  <a:pt x="75789" y="1678257"/>
                </a:cubicBezTo>
                <a:cubicBezTo>
                  <a:pt x="87955" y="1632911"/>
                  <a:pt x="105651" y="1583141"/>
                  <a:pt x="121135" y="1538901"/>
                </a:cubicBezTo>
                <a:cubicBezTo>
                  <a:pt x="135513" y="1494661"/>
                  <a:pt x="179753" y="1377425"/>
                  <a:pt x="179753" y="1377425"/>
                </a:cubicBezTo>
                <a:cubicBezTo>
                  <a:pt x="179753" y="1377425"/>
                  <a:pt x="173117" y="1370789"/>
                  <a:pt x="164269" y="1365259"/>
                </a:cubicBezTo>
                <a:cubicBezTo>
                  <a:pt x="155421" y="1358623"/>
                  <a:pt x="152103" y="1356411"/>
                  <a:pt x="147679" y="1354199"/>
                </a:cubicBezTo>
                <a:cubicBezTo>
                  <a:pt x="143255" y="1351987"/>
                  <a:pt x="139937" y="1336503"/>
                  <a:pt x="139937" y="1336503"/>
                </a:cubicBezTo>
                <a:cubicBezTo>
                  <a:pt x="139937" y="1336503"/>
                  <a:pt x="121135" y="1315489"/>
                  <a:pt x="110075" y="1294475"/>
                </a:cubicBezTo>
                <a:cubicBezTo>
                  <a:pt x="99015" y="1273461"/>
                  <a:pt x="91273" y="1238069"/>
                  <a:pt x="83531" y="1202676"/>
                </a:cubicBezTo>
                <a:cubicBezTo>
                  <a:pt x="75789" y="1167284"/>
                  <a:pt x="75789" y="1151800"/>
                  <a:pt x="71365" y="1131892"/>
                </a:cubicBezTo>
                <a:cubicBezTo>
                  <a:pt x="66941" y="1111984"/>
                  <a:pt x="63623" y="1086546"/>
                  <a:pt x="63623" y="1086546"/>
                </a:cubicBezTo>
                <a:cubicBezTo>
                  <a:pt x="63623" y="1086546"/>
                  <a:pt x="55881" y="1071062"/>
                  <a:pt x="58093" y="1052260"/>
                </a:cubicBezTo>
                <a:cubicBezTo>
                  <a:pt x="60305" y="1032352"/>
                  <a:pt x="61411" y="1019080"/>
                  <a:pt x="64729" y="1004702"/>
                </a:cubicBezTo>
                <a:cubicBezTo>
                  <a:pt x="66941" y="990324"/>
                  <a:pt x="65835" y="979264"/>
                  <a:pt x="64729" y="962674"/>
                </a:cubicBezTo>
                <a:cubicBezTo>
                  <a:pt x="62517" y="946084"/>
                  <a:pt x="65835" y="938342"/>
                  <a:pt x="63623" y="933918"/>
                </a:cubicBezTo>
                <a:cubicBezTo>
                  <a:pt x="61411" y="928388"/>
                  <a:pt x="61411" y="921752"/>
                  <a:pt x="64729" y="912904"/>
                </a:cubicBezTo>
                <a:cubicBezTo>
                  <a:pt x="69153" y="905162"/>
                  <a:pt x="83531" y="884148"/>
                  <a:pt x="83531" y="884148"/>
                </a:cubicBezTo>
                <a:cubicBezTo>
                  <a:pt x="83531" y="884148"/>
                  <a:pt x="84637" y="873088"/>
                  <a:pt x="85743" y="870876"/>
                </a:cubicBezTo>
                <a:cubicBezTo>
                  <a:pt x="85743" y="869770"/>
                  <a:pt x="85743" y="867558"/>
                  <a:pt x="86849" y="854286"/>
                </a:cubicBezTo>
                <a:cubicBezTo>
                  <a:pt x="89061" y="841014"/>
                  <a:pt x="94591" y="834378"/>
                  <a:pt x="105651" y="814470"/>
                </a:cubicBezTo>
                <a:cubicBezTo>
                  <a:pt x="116711" y="794562"/>
                  <a:pt x="122241" y="790138"/>
                  <a:pt x="122241" y="790138"/>
                </a:cubicBezTo>
                <a:cubicBezTo>
                  <a:pt x="122241" y="790138"/>
                  <a:pt x="134407" y="774654"/>
                  <a:pt x="150997" y="766912"/>
                </a:cubicBezTo>
                <a:cubicBezTo>
                  <a:pt x="167587" y="759170"/>
                  <a:pt x="175329" y="756958"/>
                  <a:pt x="185283" y="751428"/>
                </a:cubicBezTo>
                <a:cubicBezTo>
                  <a:pt x="195237" y="745898"/>
                  <a:pt x="197449" y="743686"/>
                  <a:pt x="204085" y="743686"/>
                </a:cubicBezTo>
                <a:cubicBezTo>
                  <a:pt x="210721" y="744792"/>
                  <a:pt x="222887" y="747004"/>
                  <a:pt x="233947" y="748110"/>
                </a:cubicBezTo>
                <a:cubicBezTo>
                  <a:pt x="246113" y="749216"/>
                  <a:pt x="251643" y="750322"/>
                  <a:pt x="251643" y="750322"/>
                </a:cubicBezTo>
                <a:cubicBezTo>
                  <a:pt x="251643" y="750322"/>
                  <a:pt x="290353" y="735944"/>
                  <a:pt x="306943" y="731520"/>
                </a:cubicBezTo>
                <a:cubicBezTo>
                  <a:pt x="323533" y="727096"/>
                  <a:pt x="340123" y="719354"/>
                  <a:pt x="352289" y="716036"/>
                </a:cubicBezTo>
                <a:cubicBezTo>
                  <a:pt x="364455" y="712718"/>
                  <a:pt x="381045" y="711612"/>
                  <a:pt x="381045" y="711612"/>
                </a:cubicBezTo>
                <a:cubicBezTo>
                  <a:pt x="381045" y="711612"/>
                  <a:pt x="386575" y="697234"/>
                  <a:pt x="389893" y="692810"/>
                </a:cubicBezTo>
                <a:cubicBezTo>
                  <a:pt x="394317" y="688386"/>
                  <a:pt x="398741" y="681750"/>
                  <a:pt x="398741" y="681750"/>
                </a:cubicBezTo>
                <a:cubicBezTo>
                  <a:pt x="398741" y="681750"/>
                  <a:pt x="398741" y="660736"/>
                  <a:pt x="400953" y="645252"/>
                </a:cubicBezTo>
                <a:cubicBezTo>
                  <a:pt x="403165" y="629767"/>
                  <a:pt x="413119" y="627555"/>
                  <a:pt x="413119" y="627555"/>
                </a:cubicBezTo>
                <a:lnTo>
                  <a:pt x="421967" y="608753"/>
                </a:lnTo>
                <a:cubicBezTo>
                  <a:pt x="421967" y="608753"/>
                  <a:pt x="410907" y="597693"/>
                  <a:pt x="404271" y="586633"/>
                </a:cubicBezTo>
                <a:cubicBezTo>
                  <a:pt x="397635" y="574467"/>
                  <a:pt x="390999" y="563407"/>
                  <a:pt x="378833" y="552347"/>
                </a:cubicBezTo>
                <a:cubicBezTo>
                  <a:pt x="366667" y="541287"/>
                  <a:pt x="354501" y="518061"/>
                  <a:pt x="346759" y="500365"/>
                </a:cubicBezTo>
                <a:cubicBezTo>
                  <a:pt x="337911" y="483775"/>
                  <a:pt x="340123" y="478245"/>
                  <a:pt x="333487" y="458337"/>
                </a:cubicBezTo>
                <a:cubicBezTo>
                  <a:pt x="326851" y="438429"/>
                  <a:pt x="322427" y="427369"/>
                  <a:pt x="319109" y="411885"/>
                </a:cubicBezTo>
                <a:cubicBezTo>
                  <a:pt x="315791" y="397507"/>
                  <a:pt x="319109" y="363221"/>
                  <a:pt x="319109" y="363221"/>
                </a:cubicBezTo>
                <a:cubicBezTo>
                  <a:pt x="319109" y="363221"/>
                  <a:pt x="310261" y="363221"/>
                  <a:pt x="306943" y="363221"/>
                </a:cubicBezTo>
                <a:cubicBezTo>
                  <a:pt x="303625" y="363221"/>
                  <a:pt x="299201" y="359903"/>
                  <a:pt x="294777" y="352161"/>
                </a:cubicBezTo>
                <a:cubicBezTo>
                  <a:pt x="291459" y="345525"/>
                  <a:pt x="288141" y="334465"/>
                  <a:pt x="285929" y="328935"/>
                </a:cubicBezTo>
                <a:cubicBezTo>
                  <a:pt x="283717" y="323405"/>
                  <a:pt x="282611" y="316769"/>
                  <a:pt x="282611" y="316769"/>
                </a:cubicBezTo>
                <a:cubicBezTo>
                  <a:pt x="282611" y="316769"/>
                  <a:pt x="281505" y="315663"/>
                  <a:pt x="279293" y="315663"/>
                </a:cubicBezTo>
                <a:cubicBezTo>
                  <a:pt x="275975" y="315663"/>
                  <a:pt x="275975" y="314557"/>
                  <a:pt x="275975" y="311239"/>
                </a:cubicBezTo>
                <a:cubicBezTo>
                  <a:pt x="274869" y="307921"/>
                  <a:pt x="275975" y="306815"/>
                  <a:pt x="275975" y="302391"/>
                </a:cubicBezTo>
                <a:cubicBezTo>
                  <a:pt x="275975" y="297967"/>
                  <a:pt x="275975" y="297967"/>
                  <a:pt x="279293" y="295755"/>
                </a:cubicBezTo>
                <a:cubicBezTo>
                  <a:pt x="282611" y="293543"/>
                  <a:pt x="292565" y="289119"/>
                  <a:pt x="292565" y="289119"/>
                </a:cubicBezTo>
                <a:cubicBezTo>
                  <a:pt x="292565" y="289119"/>
                  <a:pt x="292565" y="278059"/>
                  <a:pt x="292565" y="264787"/>
                </a:cubicBezTo>
                <a:cubicBezTo>
                  <a:pt x="292565" y="251515"/>
                  <a:pt x="291459" y="243773"/>
                  <a:pt x="291459" y="243773"/>
                </a:cubicBezTo>
                <a:cubicBezTo>
                  <a:pt x="291459" y="243773"/>
                  <a:pt x="288141" y="249303"/>
                  <a:pt x="287035" y="260363"/>
                </a:cubicBezTo>
                <a:cubicBezTo>
                  <a:pt x="285929" y="271423"/>
                  <a:pt x="287035" y="278059"/>
                  <a:pt x="287035" y="278059"/>
                </a:cubicBezTo>
                <a:cubicBezTo>
                  <a:pt x="287035" y="278059"/>
                  <a:pt x="284823" y="273635"/>
                  <a:pt x="284823" y="262575"/>
                </a:cubicBezTo>
                <a:cubicBezTo>
                  <a:pt x="284823" y="250409"/>
                  <a:pt x="283717" y="228289"/>
                  <a:pt x="283717" y="228289"/>
                </a:cubicBezTo>
                <a:cubicBezTo>
                  <a:pt x="283717" y="228289"/>
                  <a:pt x="280399" y="239349"/>
                  <a:pt x="279293" y="249303"/>
                </a:cubicBezTo>
                <a:cubicBezTo>
                  <a:pt x="278187" y="259257"/>
                  <a:pt x="278187" y="263681"/>
                  <a:pt x="278187" y="263681"/>
                </a:cubicBezTo>
                <a:cubicBezTo>
                  <a:pt x="278187" y="263681"/>
                  <a:pt x="278187" y="252621"/>
                  <a:pt x="279293" y="239349"/>
                </a:cubicBezTo>
                <a:cubicBezTo>
                  <a:pt x="280399" y="226077"/>
                  <a:pt x="282611" y="210593"/>
                  <a:pt x="285929" y="194003"/>
                </a:cubicBezTo>
                <a:cubicBezTo>
                  <a:pt x="289247" y="177413"/>
                  <a:pt x="291459" y="154187"/>
                  <a:pt x="291459" y="154187"/>
                </a:cubicBezTo>
                <a:cubicBezTo>
                  <a:pt x="291459" y="154187"/>
                  <a:pt x="287035" y="160823"/>
                  <a:pt x="282611" y="168565"/>
                </a:cubicBezTo>
                <a:cubicBezTo>
                  <a:pt x="278187" y="176307"/>
                  <a:pt x="269339" y="174095"/>
                  <a:pt x="269339" y="174095"/>
                </a:cubicBezTo>
                <a:cubicBezTo>
                  <a:pt x="269339" y="174095"/>
                  <a:pt x="278187" y="176307"/>
                  <a:pt x="283717" y="163035"/>
                </a:cubicBezTo>
                <a:cubicBezTo>
                  <a:pt x="290353" y="148657"/>
                  <a:pt x="312473" y="96675"/>
                  <a:pt x="334593" y="62389"/>
                </a:cubicBezTo>
                <a:cubicBezTo>
                  <a:pt x="355607" y="28102"/>
                  <a:pt x="396529" y="1558"/>
                  <a:pt x="418649" y="452"/>
                </a:cubicBezTo>
                <a:close/>
              </a:path>
            </a:pathLst>
          </a:custGeom>
          <a:solidFill>
            <a:schemeClr val="accent2"/>
          </a:solidFill>
          <a:ln w="9525" cap="flat">
            <a:noFill/>
            <a:prstDash val="solid"/>
            <a:miter/>
          </a:ln>
        </p:spPr>
        <p:txBody>
          <a:bodyPr wrap="square">
            <a:noAutofit/>
          </a:bodyPr>
          <a:lstStyle/>
          <a:p>
            <a:endParaRPr lang="ja-JP" altLang="en-US"/>
          </a:p>
        </p:txBody>
      </p:sp>
      <p:sp>
        <p:nvSpPr>
          <p:cNvPr id="176" name="フリーフォーム: 図形 8">
            <a:extLst>
              <a:ext uri="{FF2B5EF4-FFF2-40B4-BE49-F238E27FC236}">
                <a16:creationId xmlns:a16="http://schemas.microsoft.com/office/drawing/2014/main" id="{45FBAC20-A4CC-4299-87CE-97858720B825}"/>
              </a:ext>
            </a:extLst>
          </p:cNvPr>
          <p:cNvSpPr/>
          <p:nvPr userDrawn="1"/>
        </p:nvSpPr>
        <p:spPr>
          <a:xfrm>
            <a:off x="6326484" y="2699406"/>
            <a:ext cx="218927" cy="910414"/>
          </a:xfrm>
          <a:custGeom>
            <a:avLst/>
            <a:gdLst/>
            <a:ahLst/>
            <a:cxnLst/>
            <a:rect l="0" t="0" r="0" b="0"/>
            <a:pathLst>
              <a:path w="781050" h="3248025">
                <a:moveTo>
                  <a:pt x="779145" y="1438588"/>
                </a:moveTo>
                <a:cubicBezTo>
                  <a:pt x="781050" y="1433825"/>
                  <a:pt x="782955" y="1423348"/>
                  <a:pt x="779145" y="1415728"/>
                </a:cubicBezTo>
                <a:cubicBezTo>
                  <a:pt x="777240" y="1410013"/>
                  <a:pt x="776288" y="1402393"/>
                  <a:pt x="774383" y="1401440"/>
                </a:cubicBezTo>
                <a:cubicBezTo>
                  <a:pt x="773430" y="1400488"/>
                  <a:pt x="775335" y="1394773"/>
                  <a:pt x="770573" y="1385248"/>
                </a:cubicBezTo>
                <a:cubicBezTo>
                  <a:pt x="765810" y="1374770"/>
                  <a:pt x="753428" y="1361435"/>
                  <a:pt x="749618" y="1356673"/>
                </a:cubicBezTo>
                <a:cubicBezTo>
                  <a:pt x="745808" y="1351910"/>
                  <a:pt x="743903" y="1350005"/>
                  <a:pt x="740093" y="1342385"/>
                </a:cubicBezTo>
                <a:cubicBezTo>
                  <a:pt x="736283" y="1334765"/>
                  <a:pt x="733425" y="1328098"/>
                  <a:pt x="724853" y="1313810"/>
                </a:cubicBezTo>
                <a:cubicBezTo>
                  <a:pt x="717233" y="1302380"/>
                  <a:pt x="714375" y="1297618"/>
                  <a:pt x="705803" y="1289045"/>
                </a:cubicBezTo>
                <a:cubicBezTo>
                  <a:pt x="705803" y="1289045"/>
                  <a:pt x="705803" y="1289045"/>
                  <a:pt x="704850" y="1288093"/>
                </a:cubicBezTo>
                <a:cubicBezTo>
                  <a:pt x="704850" y="1286188"/>
                  <a:pt x="704850" y="1283330"/>
                  <a:pt x="703898" y="1281425"/>
                </a:cubicBezTo>
                <a:cubicBezTo>
                  <a:pt x="702945" y="1272853"/>
                  <a:pt x="702945" y="1266185"/>
                  <a:pt x="701993" y="1262375"/>
                </a:cubicBezTo>
                <a:cubicBezTo>
                  <a:pt x="701993" y="1261423"/>
                  <a:pt x="701993" y="1260470"/>
                  <a:pt x="701993" y="1260470"/>
                </a:cubicBezTo>
                <a:lnTo>
                  <a:pt x="701993" y="1260470"/>
                </a:lnTo>
                <a:cubicBezTo>
                  <a:pt x="706755" y="1219513"/>
                  <a:pt x="691515" y="1184270"/>
                  <a:pt x="690563" y="1142360"/>
                </a:cubicBezTo>
                <a:cubicBezTo>
                  <a:pt x="688658" y="1141408"/>
                  <a:pt x="687705" y="1141408"/>
                  <a:pt x="686753" y="1141408"/>
                </a:cubicBezTo>
                <a:cubicBezTo>
                  <a:pt x="685800" y="1142360"/>
                  <a:pt x="681990" y="1078543"/>
                  <a:pt x="678180" y="1046158"/>
                </a:cubicBezTo>
                <a:cubicBezTo>
                  <a:pt x="673418" y="1013773"/>
                  <a:pt x="668655" y="971863"/>
                  <a:pt x="668655" y="971863"/>
                </a:cubicBezTo>
                <a:cubicBezTo>
                  <a:pt x="668655" y="971863"/>
                  <a:pt x="677228" y="970910"/>
                  <a:pt x="679133" y="969005"/>
                </a:cubicBezTo>
                <a:cubicBezTo>
                  <a:pt x="681038" y="968053"/>
                  <a:pt x="692468" y="958528"/>
                  <a:pt x="699135" y="947098"/>
                </a:cubicBezTo>
                <a:cubicBezTo>
                  <a:pt x="706755" y="935668"/>
                  <a:pt x="719138" y="906140"/>
                  <a:pt x="719138" y="906140"/>
                </a:cubicBezTo>
                <a:cubicBezTo>
                  <a:pt x="719138" y="906140"/>
                  <a:pt x="716280" y="933763"/>
                  <a:pt x="712470" y="949955"/>
                </a:cubicBezTo>
                <a:cubicBezTo>
                  <a:pt x="708660" y="966148"/>
                  <a:pt x="693420" y="981388"/>
                  <a:pt x="693420" y="981388"/>
                </a:cubicBezTo>
                <a:cubicBezTo>
                  <a:pt x="693420" y="981388"/>
                  <a:pt x="696278" y="978530"/>
                  <a:pt x="701993" y="971863"/>
                </a:cubicBezTo>
                <a:cubicBezTo>
                  <a:pt x="707708" y="965195"/>
                  <a:pt x="711518" y="960433"/>
                  <a:pt x="711518" y="960433"/>
                </a:cubicBezTo>
                <a:lnTo>
                  <a:pt x="702945" y="975673"/>
                </a:lnTo>
                <a:cubicBezTo>
                  <a:pt x="702945" y="975673"/>
                  <a:pt x="709613" y="967100"/>
                  <a:pt x="710565" y="966148"/>
                </a:cubicBezTo>
                <a:cubicBezTo>
                  <a:pt x="711518" y="965195"/>
                  <a:pt x="704850" y="977578"/>
                  <a:pt x="698183" y="988055"/>
                </a:cubicBezTo>
                <a:cubicBezTo>
                  <a:pt x="691515" y="999485"/>
                  <a:pt x="687705" y="1006153"/>
                  <a:pt x="687705" y="1006153"/>
                </a:cubicBezTo>
                <a:cubicBezTo>
                  <a:pt x="687705" y="1006153"/>
                  <a:pt x="693420" y="999485"/>
                  <a:pt x="699135" y="992818"/>
                </a:cubicBezTo>
                <a:cubicBezTo>
                  <a:pt x="704850" y="986150"/>
                  <a:pt x="707708" y="981388"/>
                  <a:pt x="707708" y="981388"/>
                </a:cubicBezTo>
                <a:cubicBezTo>
                  <a:pt x="707708" y="981388"/>
                  <a:pt x="702945" y="993770"/>
                  <a:pt x="702945" y="994723"/>
                </a:cubicBezTo>
                <a:cubicBezTo>
                  <a:pt x="702945" y="995675"/>
                  <a:pt x="711518" y="979483"/>
                  <a:pt x="711518" y="979483"/>
                </a:cubicBezTo>
                <a:cubicBezTo>
                  <a:pt x="711518" y="979483"/>
                  <a:pt x="709613" y="992818"/>
                  <a:pt x="702945" y="1005200"/>
                </a:cubicBezTo>
                <a:cubicBezTo>
                  <a:pt x="696278" y="1017583"/>
                  <a:pt x="687705" y="1024250"/>
                  <a:pt x="687705" y="1024250"/>
                </a:cubicBezTo>
                <a:cubicBezTo>
                  <a:pt x="687705" y="1024250"/>
                  <a:pt x="692468" y="1021393"/>
                  <a:pt x="697230" y="1016630"/>
                </a:cubicBezTo>
                <a:cubicBezTo>
                  <a:pt x="701993" y="1011868"/>
                  <a:pt x="705803" y="1003295"/>
                  <a:pt x="705803" y="1003295"/>
                </a:cubicBezTo>
                <a:lnTo>
                  <a:pt x="701040" y="1019488"/>
                </a:lnTo>
                <a:cubicBezTo>
                  <a:pt x="701040" y="1019488"/>
                  <a:pt x="703898" y="1015678"/>
                  <a:pt x="706755" y="1007105"/>
                </a:cubicBezTo>
                <a:cubicBezTo>
                  <a:pt x="710565" y="998533"/>
                  <a:pt x="717233" y="979483"/>
                  <a:pt x="721995" y="960433"/>
                </a:cubicBezTo>
                <a:cubicBezTo>
                  <a:pt x="726758" y="942335"/>
                  <a:pt x="729615" y="914713"/>
                  <a:pt x="730568" y="896615"/>
                </a:cubicBezTo>
                <a:cubicBezTo>
                  <a:pt x="732473" y="878518"/>
                  <a:pt x="728663" y="868993"/>
                  <a:pt x="729615" y="837560"/>
                </a:cubicBezTo>
                <a:cubicBezTo>
                  <a:pt x="730568" y="806128"/>
                  <a:pt x="739140" y="773743"/>
                  <a:pt x="739140" y="773743"/>
                </a:cubicBezTo>
                <a:lnTo>
                  <a:pt x="740093" y="787078"/>
                </a:lnTo>
                <a:lnTo>
                  <a:pt x="741045" y="776600"/>
                </a:lnTo>
                <a:cubicBezTo>
                  <a:pt x="741045" y="776600"/>
                  <a:pt x="741998" y="781363"/>
                  <a:pt x="741998" y="791840"/>
                </a:cubicBezTo>
                <a:cubicBezTo>
                  <a:pt x="741998" y="802318"/>
                  <a:pt x="740093" y="828988"/>
                  <a:pt x="739140" y="842323"/>
                </a:cubicBezTo>
                <a:cubicBezTo>
                  <a:pt x="737235" y="856610"/>
                  <a:pt x="736283" y="866135"/>
                  <a:pt x="736283" y="866135"/>
                </a:cubicBezTo>
                <a:cubicBezTo>
                  <a:pt x="736283" y="866135"/>
                  <a:pt x="741045" y="848990"/>
                  <a:pt x="742950" y="826130"/>
                </a:cubicBezTo>
                <a:cubicBezTo>
                  <a:pt x="744855" y="803270"/>
                  <a:pt x="744855" y="798508"/>
                  <a:pt x="744855" y="776600"/>
                </a:cubicBezTo>
                <a:cubicBezTo>
                  <a:pt x="745808" y="753740"/>
                  <a:pt x="746760" y="744215"/>
                  <a:pt x="746760" y="744215"/>
                </a:cubicBezTo>
                <a:lnTo>
                  <a:pt x="745808" y="764218"/>
                </a:lnTo>
                <a:cubicBezTo>
                  <a:pt x="745808" y="764218"/>
                  <a:pt x="747713" y="758503"/>
                  <a:pt x="748665" y="733738"/>
                </a:cubicBezTo>
                <a:cubicBezTo>
                  <a:pt x="749618" y="708973"/>
                  <a:pt x="743903" y="676588"/>
                  <a:pt x="741998" y="654680"/>
                </a:cubicBezTo>
                <a:cubicBezTo>
                  <a:pt x="739140" y="633725"/>
                  <a:pt x="737235" y="614675"/>
                  <a:pt x="732473" y="594673"/>
                </a:cubicBezTo>
                <a:cubicBezTo>
                  <a:pt x="727710" y="575623"/>
                  <a:pt x="724853" y="554668"/>
                  <a:pt x="719138" y="519425"/>
                </a:cubicBezTo>
                <a:cubicBezTo>
                  <a:pt x="713423" y="484183"/>
                  <a:pt x="715328" y="472753"/>
                  <a:pt x="715328" y="470848"/>
                </a:cubicBezTo>
                <a:cubicBezTo>
                  <a:pt x="715328" y="467990"/>
                  <a:pt x="718185" y="482278"/>
                  <a:pt x="718185" y="482278"/>
                </a:cubicBezTo>
                <a:lnTo>
                  <a:pt x="715328" y="463228"/>
                </a:lnTo>
                <a:lnTo>
                  <a:pt x="721043" y="485135"/>
                </a:lnTo>
                <a:cubicBezTo>
                  <a:pt x="721043" y="485135"/>
                  <a:pt x="719138" y="472753"/>
                  <a:pt x="714375" y="454655"/>
                </a:cubicBezTo>
                <a:cubicBezTo>
                  <a:pt x="709613" y="436558"/>
                  <a:pt x="707708" y="405125"/>
                  <a:pt x="707708" y="404173"/>
                </a:cubicBezTo>
                <a:cubicBezTo>
                  <a:pt x="707708" y="403220"/>
                  <a:pt x="709613" y="412745"/>
                  <a:pt x="710565" y="420365"/>
                </a:cubicBezTo>
                <a:cubicBezTo>
                  <a:pt x="711518" y="427985"/>
                  <a:pt x="716280" y="447035"/>
                  <a:pt x="716280" y="447035"/>
                </a:cubicBezTo>
                <a:cubicBezTo>
                  <a:pt x="716280" y="447035"/>
                  <a:pt x="713423" y="432748"/>
                  <a:pt x="709613" y="387980"/>
                </a:cubicBezTo>
                <a:cubicBezTo>
                  <a:pt x="705803" y="343213"/>
                  <a:pt x="705803" y="341308"/>
                  <a:pt x="701993" y="292730"/>
                </a:cubicBezTo>
                <a:cubicBezTo>
                  <a:pt x="698183" y="244153"/>
                  <a:pt x="694373" y="223198"/>
                  <a:pt x="693420" y="207958"/>
                </a:cubicBezTo>
                <a:cubicBezTo>
                  <a:pt x="692468" y="192718"/>
                  <a:pt x="694373" y="189860"/>
                  <a:pt x="690563" y="159380"/>
                </a:cubicBezTo>
                <a:cubicBezTo>
                  <a:pt x="686753" y="128900"/>
                  <a:pt x="680085" y="112708"/>
                  <a:pt x="659130" y="84133"/>
                </a:cubicBezTo>
                <a:cubicBezTo>
                  <a:pt x="638175" y="54605"/>
                  <a:pt x="616268" y="44128"/>
                  <a:pt x="607695" y="39365"/>
                </a:cubicBezTo>
                <a:cubicBezTo>
                  <a:pt x="599123" y="35555"/>
                  <a:pt x="591503" y="38413"/>
                  <a:pt x="590550" y="38413"/>
                </a:cubicBezTo>
                <a:cubicBezTo>
                  <a:pt x="589598" y="38413"/>
                  <a:pt x="587693" y="33650"/>
                  <a:pt x="584835" y="27935"/>
                </a:cubicBezTo>
                <a:cubicBezTo>
                  <a:pt x="582930" y="22220"/>
                  <a:pt x="582930" y="23173"/>
                  <a:pt x="575310" y="17458"/>
                </a:cubicBezTo>
                <a:cubicBezTo>
                  <a:pt x="567690" y="11743"/>
                  <a:pt x="560070" y="9838"/>
                  <a:pt x="545783" y="7933"/>
                </a:cubicBezTo>
                <a:cubicBezTo>
                  <a:pt x="531495" y="6028"/>
                  <a:pt x="523875" y="7933"/>
                  <a:pt x="512445" y="9838"/>
                </a:cubicBezTo>
                <a:cubicBezTo>
                  <a:pt x="501015" y="11743"/>
                  <a:pt x="481013" y="15553"/>
                  <a:pt x="473393" y="18410"/>
                </a:cubicBezTo>
                <a:cubicBezTo>
                  <a:pt x="465773" y="21268"/>
                  <a:pt x="462915" y="24125"/>
                  <a:pt x="451485" y="28888"/>
                </a:cubicBezTo>
                <a:cubicBezTo>
                  <a:pt x="440055" y="33650"/>
                  <a:pt x="431483" y="39365"/>
                  <a:pt x="414338" y="53653"/>
                </a:cubicBezTo>
                <a:cubicBezTo>
                  <a:pt x="397193" y="67940"/>
                  <a:pt x="378143" y="93658"/>
                  <a:pt x="360998" y="122233"/>
                </a:cubicBezTo>
                <a:cubicBezTo>
                  <a:pt x="344805" y="150808"/>
                  <a:pt x="335280" y="190813"/>
                  <a:pt x="329565" y="215578"/>
                </a:cubicBezTo>
                <a:cubicBezTo>
                  <a:pt x="323850" y="240343"/>
                  <a:pt x="322898" y="260345"/>
                  <a:pt x="317183" y="283205"/>
                </a:cubicBezTo>
                <a:cubicBezTo>
                  <a:pt x="311468" y="307018"/>
                  <a:pt x="306705" y="323210"/>
                  <a:pt x="300038" y="344165"/>
                </a:cubicBezTo>
                <a:cubicBezTo>
                  <a:pt x="293370" y="365120"/>
                  <a:pt x="293370" y="371788"/>
                  <a:pt x="287655" y="389885"/>
                </a:cubicBezTo>
                <a:cubicBezTo>
                  <a:pt x="281940" y="408935"/>
                  <a:pt x="273368" y="416555"/>
                  <a:pt x="265748" y="427033"/>
                </a:cubicBezTo>
                <a:cubicBezTo>
                  <a:pt x="263843" y="429890"/>
                  <a:pt x="260033" y="433700"/>
                  <a:pt x="256223" y="437510"/>
                </a:cubicBezTo>
                <a:cubicBezTo>
                  <a:pt x="261938" y="432748"/>
                  <a:pt x="266700" y="428938"/>
                  <a:pt x="266700" y="428938"/>
                </a:cubicBezTo>
                <a:lnTo>
                  <a:pt x="252413" y="444178"/>
                </a:lnTo>
                <a:lnTo>
                  <a:pt x="261938" y="435605"/>
                </a:lnTo>
                <a:cubicBezTo>
                  <a:pt x="261938" y="435605"/>
                  <a:pt x="247650" y="453703"/>
                  <a:pt x="233363" y="465133"/>
                </a:cubicBezTo>
                <a:cubicBezTo>
                  <a:pt x="220028" y="477515"/>
                  <a:pt x="205740" y="482278"/>
                  <a:pt x="193358" y="488945"/>
                </a:cubicBezTo>
                <a:cubicBezTo>
                  <a:pt x="183833" y="493708"/>
                  <a:pt x="179070" y="496565"/>
                  <a:pt x="176213" y="497518"/>
                </a:cubicBezTo>
                <a:cubicBezTo>
                  <a:pt x="178118" y="497518"/>
                  <a:pt x="180975" y="496565"/>
                  <a:pt x="180975" y="496565"/>
                </a:cubicBezTo>
                <a:cubicBezTo>
                  <a:pt x="180975" y="496565"/>
                  <a:pt x="175260" y="499423"/>
                  <a:pt x="166688" y="504185"/>
                </a:cubicBezTo>
                <a:cubicBezTo>
                  <a:pt x="157163" y="509900"/>
                  <a:pt x="153353" y="516568"/>
                  <a:pt x="152400" y="516568"/>
                </a:cubicBezTo>
                <a:cubicBezTo>
                  <a:pt x="151448" y="517520"/>
                  <a:pt x="132398" y="517520"/>
                  <a:pt x="120968" y="522283"/>
                </a:cubicBezTo>
                <a:cubicBezTo>
                  <a:pt x="109538" y="527045"/>
                  <a:pt x="103823" y="536570"/>
                  <a:pt x="84773" y="557525"/>
                </a:cubicBezTo>
                <a:cubicBezTo>
                  <a:pt x="65723" y="578480"/>
                  <a:pt x="45720" y="639440"/>
                  <a:pt x="39053" y="670873"/>
                </a:cubicBezTo>
                <a:cubicBezTo>
                  <a:pt x="32385" y="703258"/>
                  <a:pt x="30480" y="713735"/>
                  <a:pt x="25718" y="745168"/>
                </a:cubicBezTo>
                <a:cubicBezTo>
                  <a:pt x="21908" y="777553"/>
                  <a:pt x="17145" y="812795"/>
                  <a:pt x="17145" y="855658"/>
                </a:cubicBezTo>
                <a:cubicBezTo>
                  <a:pt x="20003" y="906140"/>
                  <a:pt x="17145" y="933763"/>
                  <a:pt x="13335" y="961385"/>
                </a:cubicBezTo>
                <a:cubicBezTo>
                  <a:pt x="9525" y="989008"/>
                  <a:pt x="11430" y="1023298"/>
                  <a:pt x="10478" y="1046158"/>
                </a:cubicBezTo>
                <a:cubicBezTo>
                  <a:pt x="9525" y="1069018"/>
                  <a:pt x="10478" y="1104260"/>
                  <a:pt x="8573" y="1137598"/>
                </a:cubicBezTo>
                <a:cubicBezTo>
                  <a:pt x="6668" y="1169983"/>
                  <a:pt x="6668" y="1201415"/>
                  <a:pt x="8573" y="1223323"/>
                </a:cubicBezTo>
                <a:cubicBezTo>
                  <a:pt x="10478" y="1245230"/>
                  <a:pt x="17145" y="1300475"/>
                  <a:pt x="23813" y="1324288"/>
                </a:cubicBezTo>
                <a:cubicBezTo>
                  <a:pt x="30480" y="1348100"/>
                  <a:pt x="40005" y="1357625"/>
                  <a:pt x="42863" y="1362388"/>
                </a:cubicBezTo>
                <a:cubicBezTo>
                  <a:pt x="45720" y="1366198"/>
                  <a:pt x="48578" y="1380485"/>
                  <a:pt x="51435" y="1390010"/>
                </a:cubicBezTo>
                <a:cubicBezTo>
                  <a:pt x="53340" y="1399535"/>
                  <a:pt x="58103" y="1417633"/>
                  <a:pt x="60008" y="1419538"/>
                </a:cubicBezTo>
                <a:cubicBezTo>
                  <a:pt x="61913" y="1421443"/>
                  <a:pt x="65723" y="1421443"/>
                  <a:pt x="65723" y="1421443"/>
                </a:cubicBezTo>
                <a:cubicBezTo>
                  <a:pt x="65723" y="1421443"/>
                  <a:pt x="82868" y="1478593"/>
                  <a:pt x="91440" y="1506215"/>
                </a:cubicBezTo>
                <a:cubicBezTo>
                  <a:pt x="100013" y="1533838"/>
                  <a:pt x="106680" y="1554793"/>
                  <a:pt x="110490" y="1570985"/>
                </a:cubicBezTo>
                <a:cubicBezTo>
                  <a:pt x="114300" y="1587178"/>
                  <a:pt x="116205" y="1614800"/>
                  <a:pt x="116205" y="1625278"/>
                </a:cubicBezTo>
                <a:cubicBezTo>
                  <a:pt x="116205" y="1635755"/>
                  <a:pt x="120968" y="1644328"/>
                  <a:pt x="124778" y="1653853"/>
                </a:cubicBezTo>
                <a:cubicBezTo>
                  <a:pt x="128588" y="1663378"/>
                  <a:pt x="128588" y="1671950"/>
                  <a:pt x="128588" y="1684333"/>
                </a:cubicBezTo>
                <a:cubicBezTo>
                  <a:pt x="128588" y="1696715"/>
                  <a:pt x="126683" y="1704335"/>
                  <a:pt x="125730" y="1720528"/>
                </a:cubicBezTo>
                <a:cubicBezTo>
                  <a:pt x="123825" y="1736720"/>
                  <a:pt x="124778" y="1753865"/>
                  <a:pt x="124778" y="1758628"/>
                </a:cubicBezTo>
                <a:cubicBezTo>
                  <a:pt x="124778" y="1763390"/>
                  <a:pt x="121920" y="1776725"/>
                  <a:pt x="121920" y="1786250"/>
                </a:cubicBezTo>
                <a:cubicBezTo>
                  <a:pt x="120968" y="1795775"/>
                  <a:pt x="123825" y="1800538"/>
                  <a:pt x="126683" y="1811968"/>
                </a:cubicBezTo>
                <a:cubicBezTo>
                  <a:pt x="129540" y="1823398"/>
                  <a:pt x="129540" y="1847210"/>
                  <a:pt x="129540" y="1855783"/>
                </a:cubicBezTo>
                <a:cubicBezTo>
                  <a:pt x="129540" y="1864355"/>
                  <a:pt x="133350" y="1868165"/>
                  <a:pt x="137160" y="1870070"/>
                </a:cubicBezTo>
                <a:cubicBezTo>
                  <a:pt x="140970" y="1872928"/>
                  <a:pt x="146685" y="1872928"/>
                  <a:pt x="152400" y="1874833"/>
                </a:cubicBezTo>
                <a:cubicBezTo>
                  <a:pt x="158115" y="1876738"/>
                  <a:pt x="165735" y="1880548"/>
                  <a:pt x="165735" y="1880548"/>
                </a:cubicBezTo>
                <a:cubicBezTo>
                  <a:pt x="165735" y="1880548"/>
                  <a:pt x="168593" y="1887215"/>
                  <a:pt x="170498" y="1890073"/>
                </a:cubicBezTo>
                <a:cubicBezTo>
                  <a:pt x="172403" y="1892930"/>
                  <a:pt x="173355" y="1893883"/>
                  <a:pt x="176213" y="1895788"/>
                </a:cubicBezTo>
                <a:cubicBezTo>
                  <a:pt x="179070" y="1897693"/>
                  <a:pt x="185738" y="1901503"/>
                  <a:pt x="189548" y="1906265"/>
                </a:cubicBezTo>
                <a:cubicBezTo>
                  <a:pt x="193358" y="1911028"/>
                  <a:pt x="193358" y="1910075"/>
                  <a:pt x="199073" y="1927220"/>
                </a:cubicBezTo>
                <a:cubicBezTo>
                  <a:pt x="204788" y="1944365"/>
                  <a:pt x="213360" y="1976750"/>
                  <a:pt x="219075" y="2002468"/>
                </a:cubicBezTo>
                <a:cubicBezTo>
                  <a:pt x="225743" y="2029138"/>
                  <a:pt x="233363" y="2075810"/>
                  <a:pt x="235268" y="2081525"/>
                </a:cubicBezTo>
                <a:cubicBezTo>
                  <a:pt x="237173" y="2087240"/>
                  <a:pt x="237173" y="2097718"/>
                  <a:pt x="240030" y="2110100"/>
                </a:cubicBezTo>
                <a:cubicBezTo>
                  <a:pt x="242888" y="2121530"/>
                  <a:pt x="240983" y="2129150"/>
                  <a:pt x="240983" y="2138675"/>
                </a:cubicBezTo>
                <a:cubicBezTo>
                  <a:pt x="240983" y="2148200"/>
                  <a:pt x="246698" y="2152010"/>
                  <a:pt x="248603" y="2154868"/>
                </a:cubicBezTo>
                <a:cubicBezTo>
                  <a:pt x="250508" y="2158678"/>
                  <a:pt x="249555" y="2165346"/>
                  <a:pt x="250508" y="2173918"/>
                </a:cubicBezTo>
                <a:cubicBezTo>
                  <a:pt x="251460" y="2182490"/>
                  <a:pt x="251460" y="2189158"/>
                  <a:pt x="251460" y="2193921"/>
                </a:cubicBezTo>
                <a:cubicBezTo>
                  <a:pt x="251460" y="2198683"/>
                  <a:pt x="248603" y="2196778"/>
                  <a:pt x="248603" y="2210113"/>
                </a:cubicBezTo>
                <a:cubicBezTo>
                  <a:pt x="247650" y="2223448"/>
                  <a:pt x="254318" y="2239640"/>
                  <a:pt x="254318" y="2239640"/>
                </a:cubicBezTo>
                <a:cubicBezTo>
                  <a:pt x="254318" y="2239640"/>
                  <a:pt x="253365" y="2244403"/>
                  <a:pt x="253365" y="2251071"/>
                </a:cubicBezTo>
                <a:cubicBezTo>
                  <a:pt x="253365" y="2257738"/>
                  <a:pt x="254318" y="2263453"/>
                  <a:pt x="253365" y="2266310"/>
                </a:cubicBezTo>
                <a:cubicBezTo>
                  <a:pt x="252413" y="2269168"/>
                  <a:pt x="250508" y="2270121"/>
                  <a:pt x="249555" y="2276788"/>
                </a:cubicBezTo>
                <a:cubicBezTo>
                  <a:pt x="248603" y="2283455"/>
                  <a:pt x="251460" y="2290123"/>
                  <a:pt x="252413" y="2294885"/>
                </a:cubicBezTo>
                <a:cubicBezTo>
                  <a:pt x="253365" y="2299648"/>
                  <a:pt x="251460" y="2301553"/>
                  <a:pt x="250508" y="2307268"/>
                </a:cubicBezTo>
                <a:cubicBezTo>
                  <a:pt x="249555" y="2312983"/>
                  <a:pt x="249555" y="2314888"/>
                  <a:pt x="247650" y="2317746"/>
                </a:cubicBezTo>
                <a:cubicBezTo>
                  <a:pt x="245745" y="2320603"/>
                  <a:pt x="240983" y="2324413"/>
                  <a:pt x="239078" y="2328223"/>
                </a:cubicBezTo>
                <a:cubicBezTo>
                  <a:pt x="237173" y="2332033"/>
                  <a:pt x="237173" y="2335843"/>
                  <a:pt x="238125" y="2342510"/>
                </a:cubicBezTo>
                <a:cubicBezTo>
                  <a:pt x="239078" y="2349178"/>
                  <a:pt x="240030" y="2360608"/>
                  <a:pt x="239078" y="2366323"/>
                </a:cubicBezTo>
                <a:cubicBezTo>
                  <a:pt x="238125" y="2371085"/>
                  <a:pt x="233363" y="2372038"/>
                  <a:pt x="233363" y="2375848"/>
                </a:cubicBezTo>
                <a:cubicBezTo>
                  <a:pt x="232410" y="2379658"/>
                  <a:pt x="236220" y="2387278"/>
                  <a:pt x="237173" y="2393946"/>
                </a:cubicBezTo>
                <a:cubicBezTo>
                  <a:pt x="238125" y="2400613"/>
                  <a:pt x="234315" y="2404423"/>
                  <a:pt x="234315" y="2429188"/>
                </a:cubicBezTo>
                <a:cubicBezTo>
                  <a:pt x="233363" y="2453953"/>
                  <a:pt x="235268" y="2489196"/>
                  <a:pt x="236220" y="2499673"/>
                </a:cubicBezTo>
                <a:cubicBezTo>
                  <a:pt x="237173" y="2510150"/>
                  <a:pt x="234315" y="2519675"/>
                  <a:pt x="237173" y="2540630"/>
                </a:cubicBezTo>
                <a:cubicBezTo>
                  <a:pt x="240030" y="2561586"/>
                  <a:pt x="244793" y="2579683"/>
                  <a:pt x="249555" y="2612068"/>
                </a:cubicBezTo>
                <a:cubicBezTo>
                  <a:pt x="255270" y="2643500"/>
                  <a:pt x="255270" y="2661598"/>
                  <a:pt x="257175" y="2673980"/>
                </a:cubicBezTo>
                <a:cubicBezTo>
                  <a:pt x="259080" y="2686363"/>
                  <a:pt x="258128" y="2690173"/>
                  <a:pt x="259080" y="2710175"/>
                </a:cubicBezTo>
                <a:cubicBezTo>
                  <a:pt x="260033" y="2730178"/>
                  <a:pt x="262890" y="2742561"/>
                  <a:pt x="263843" y="2757800"/>
                </a:cubicBezTo>
                <a:cubicBezTo>
                  <a:pt x="264795" y="2773040"/>
                  <a:pt x="264795" y="2772088"/>
                  <a:pt x="263843" y="2798758"/>
                </a:cubicBezTo>
                <a:cubicBezTo>
                  <a:pt x="262890" y="2825428"/>
                  <a:pt x="262890" y="2861623"/>
                  <a:pt x="262890" y="2867338"/>
                </a:cubicBezTo>
                <a:cubicBezTo>
                  <a:pt x="262890" y="2873053"/>
                  <a:pt x="264795" y="2874958"/>
                  <a:pt x="264795" y="2874958"/>
                </a:cubicBezTo>
                <a:cubicBezTo>
                  <a:pt x="264795" y="2874958"/>
                  <a:pt x="265748" y="2878768"/>
                  <a:pt x="265748" y="2883530"/>
                </a:cubicBezTo>
                <a:cubicBezTo>
                  <a:pt x="265748" y="2888293"/>
                  <a:pt x="266700" y="2888293"/>
                  <a:pt x="270510" y="2891150"/>
                </a:cubicBezTo>
                <a:cubicBezTo>
                  <a:pt x="274320" y="2894008"/>
                  <a:pt x="286703" y="2898771"/>
                  <a:pt x="301943" y="2904486"/>
                </a:cubicBezTo>
                <a:cubicBezTo>
                  <a:pt x="316230" y="2911153"/>
                  <a:pt x="331470" y="2914011"/>
                  <a:pt x="331470" y="2914011"/>
                </a:cubicBezTo>
                <a:cubicBezTo>
                  <a:pt x="331470" y="2914011"/>
                  <a:pt x="331470" y="2920678"/>
                  <a:pt x="331470" y="2928298"/>
                </a:cubicBezTo>
                <a:cubicBezTo>
                  <a:pt x="330518" y="2935918"/>
                  <a:pt x="329565" y="2948300"/>
                  <a:pt x="331470" y="2965446"/>
                </a:cubicBezTo>
                <a:cubicBezTo>
                  <a:pt x="333375" y="2981638"/>
                  <a:pt x="339090" y="2996878"/>
                  <a:pt x="339090" y="2996878"/>
                </a:cubicBezTo>
                <a:cubicBezTo>
                  <a:pt x="339090" y="2996878"/>
                  <a:pt x="338138" y="2999736"/>
                  <a:pt x="337185" y="3008308"/>
                </a:cubicBezTo>
                <a:cubicBezTo>
                  <a:pt x="335280" y="3016880"/>
                  <a:pt x="335280" y="3016880"/>
                  <a:pt x="335280" y="3031168"/>
                </a:cubicBezTo>
                <a:cubicBezTo>
                  <a:pt x="334328" y="3045455"/>
                  <a:pt x="332423" y="3054028"/>
                  <a:pt x="330518" y="3068315"/>
                </a:cubicBezTo>
                <a:cubicBezTo>
                  <a:pt x="327660" y="3081650"/>
                  <a:pt x="323850" y="3091175"/>
                  <a:pt x="320993" y="3102605"/>
                </a:cubicBezTo>
                <a:cubicBezTo>
                  <a:pt x="318135" y="3114036"/>
                  <a:pt x="313373" y="3125465"/>
                  <a:pt x="310515" y="3139753"/>
                </a:cubicBezTo>
                <a:cubicBezTo>
                  <a:pt x="307658" y="3153088"/>
                  <a:pt x="307658" y="3158803"/>
                  <a:pt x="307658" y="3170233"/>
                </a:cubicBezTo>
                <a:cubicBezTo>
                  <a:pt x="307658" y="3181663"/>
                  <a:pt x="308610" y="3205475"/>
                  <a:pt x="310515" y="3216905"/>
                </a:cubicBezTo>
                <a:cubicBezTo>
                  <a:pt x="312420" y="3228336"/>
                  <a:pt x="318135" y="3234050"/>
                  <a:pt x="324803" y="3238813"/>
                </a:cubicBezTo>
                <a:cubicBezTo>
                  <a:pt x="332423" y="3243575"/>
                  <a:pt x="339090" y="3248338"/>
                  <a:pt x="360998" y="3249290"/>
                </a:cubicBezTo>
                <a:cubicBezTo>
                  <a:pt x="383858" y="3250243"/>
                  <a:pt x="416243" y="3248338"/>
                  <a:pt x="434340" y="3247386"/>
                </a:cubicBezTo>
                <a:cubicBezTo>
                  <a:pt x="452438" y="3245480"/>
                  <a:pt x="476250" y="3235955"/>
                  <a:pt x="482918" y="3227383"/>
                </a:cubicBezTo>
                <a:cubicBezTo>
                  <a:pt x="489585" y="3218811"/>
                  <a:pt x="495300" y="3208333"/>
                  <a:pt x="494348" y="3183568"/>
                </a:cubicBezTo>
                <a:cubicBezTo>
                  <a:pt x="493395" y="3158803"/>
                  <a:pt x="488633" y="3143563"/>
                  <a:pt x="488633" y="3144515"/>
                </a:cubicBezTo>
                <a:cubicBezTo>
                  <a:pt x="488633" y="3145468"/>
                  <a:pt x="485775" y="3130228"/>
                  <a:pt x="483870" y="3118798"/>
                </a:cubicBezTo>
                <a:cubicBezTo>
                  <a:pt x="481965" y="3107368"/>
                  <a:pt x="479108" y="3101653"/>
                  <a:pt x="479108" y="3101653"/>
                </a:cubicBezTo>
                <a:cubicBezTo>
                  <a:pt x="479108" y="3101653"/>
                  <a:pt x="484823" y="3104511"/>
                  <a:pt x="499110" y="3109273"/>
                </a:cubicBezTo>
                <a:cubicBezTo>
                  <a:pt x="513398" y="3114988"/>
                  <a:pt x="534353" y="3124513"/>
                  <a:pt x="536258" y="3127371"/>
                </a:cubicBezTo>
                <a:cubicBezTo>
                  <a:pt x="538163" y="3130228"/>
                  <a:pt x="539115" y="3137848"/>
                  <a:pt x="542925" y="3147373"/>
                </a:cubicBezTo>
                <a:cubicBezTo>
                  <a:pt x="547688" y="3157850"/>
                  <a:pt x="546735" y="3158803"/>
                  <a:pt x="547688" y="3162613"/>
                </a:cubicBezTo>
                <a:cubicBezTo>
                  <a:pt x="548640" y="3166423"/>
                  <a:pt x="549593" y="3170233"/>
                  <a:pt x="559118" y="3181663"/>
                </a:cubicBezTo>
                <a:cubicBezTo>
                  <a:pt x="568643" y="3193093"/>
                  <a:pt x="586740" y="3193093"/>
                  <a:pt x="609600" y="3192140"/>
                </a:cubicBezTo>
                <a:cubicBezTo>
                  <a:pt x="632460" y="3191188"/>
                  <a:pt x="659130" y="3186425"/>
                  <a:pt x="682943" y="3180711"/>
                </a:cubicBezTo>
                <a:cubicBezTo>
                  <a:pt x="705803" y="3175948"/>
                  <a:pt x="724853" y="3172138"/>
                  <a:pt x="726758" y="3165471"/>
                </a:cubicBezTo>
                <a:cubicBezTo>
                  <a:pt x="728663" y="3158803"/>
                  <a:pt x="730568" y="3139753"/>
                  <a:pt x="727710" y="3119750"/>
                </a:cubicBezTo>
                <a:cubicBezTo>
                  <a:pt x="723900" y="3099748"/>
                  <a:pt x="710565" y="3094986"/>
                  <a:pt x="709613" y="3093080"/>
                </a:cubicBezTo>
                <a:cubicBezTo>
                  <a:pt x="708660" y="3091175"/>
                  <a:pt x="701993" y="3082603"/>
                  <a:pt x="695325" y="3074983"/>
                </a:cubicBezTo>
                <a:cubicBezTo>
                  <a:pt x="688658" y="3068315"/>
                  <a:pt x="676275" y="3063553"/>
                  <a:pt x="675323" y="3064505"/>
                </a:cubicBezTo>
                <a:cubicBezTo>
                  <a:pt x="674370" y="3064505"/>
                  <a:pt x="673418" y="3061648"/>
                  <a:pt x="669608" y="3058790"/>
                </a:cubicBezTo>
                <a:cubicBezTo>
                  <a:pt x="665798" y="3055933"/>
                  <a:pt x="659130" y="3052123"/>
                  <a:pt x="659130" y="3052123"/>
                </a:cubicBezTo>
                <a:cubicBezTo>
                  <a:pt x="659130" y="3052123"/>
                  <a:pt x="659130" y="3047361"/>
                  <a:pt x="657225" y="3041646"/>
                </a:cubicBezTo>
                <a:cubicBezTo>
                  <a:pt x="655320" y="3035930"/>
                  <a:pt x="648653" y="3031168"/>
                  <a:pt x="647700" y="3032121"/>
                </a:cubicBezTo>
                <a:cubicBezTo>
                  <a:pt x="646748" y="3033073"/>
                  <a:pt x="646748" y="3028311"/>
                  <a:pt x="645795" y="3026405"/>
                </a:cubicBezTo>
                <a:cubicBezTo>
                  <a:pt x="644843" y="3024500"/>
                  <a:pt x="643890" y="3017833"/>
                  <a:pt x="643890" y="3017833"/>
                </a:cubicBezTo>
                <a:cubicBezTo>
                  <a:pt x="643890" y="3017833"/>
                  <a:pt x="658178" y="3020690"/>
                  <a:pt x="664845" y="3015928"/>
                </a:cubicBezTo>
                <a:cubicBezTo>
                  <a:pt x="671513" y="3011165"/>
                  <a:pt x="670560" y="3002593"/>
                  <a:pt x="664845" y="2994021"/>
                </a:cubicBezTo>
                <a:cubicBezTo>
                  <a:pt x="659130" y="2985448"/>
                  <a:pt x="644843" y="2978780"/>
                  <a:pt x="644843" y="2978780"/>
                </a:cubicBezTo>
                <a:lnTo>
                  <a:pt x="649605" y="2977828"/>
                </a:lnTo>
                <a:cubicBezTo>
                  <a:pt x="649605" y="2977828"/>
                  <a:pt x="650558" y="2977828"/>
                  <a:pt x="649605" y="2974018"/>
                </a:cubicBezTo>
                <a:lnTo>
                  <a:pt x="630555" y="2974971"/>
                </a:lnTo>
                <a:cubicBezTo>
                  <a:pt x="630555" y="2974971"/>
                  <a:pt x="628650" y="2974018"/>
                  <a:pt x="628650" y="2968303"/>
                </a:cubicBezTo>
                <a:cubicBezTo>
                  <a:pt x="627698" y="2962588"/>
                  <a:pt x="625793" y="2952111"/>
                  <a:pt x="624840" y="2947348"/>
                </a:cubicBezTo>
                <a:cubicBezTo>
                  <a:pt x="623888" y="2942586"/>
                  <a:pt x="619125" y="2941633"/>
                  <a:pt x="619125" y="2941633"/>
                </a:cubicBezTo>
                <a:lnTo>
                  <a:pt x="603885" y="2918773"/>
                </a:lnTo>
                <a:lnTo>
                  <a:pt x="602933" y="2881625"/>
                </a:lnTo>
                <a:cubicBezTo>
                  <a:pt x="602933" y="2881625"/>
                  <a:pt x="606743" y="2878768"/>
                  <a:pt x="609600" y="2872100"/>
                </a:cubicBezTo>
                <a:cubicBezTo>
                  <a:pt x="612458" y="2865433"/>
                  <a:pt x="612458" y="2867338"/>
                  <a:pt x="612458" y="2852098"/>
                </a:cubicBezTo>
                <a:cubicBezTo>
                  <a:pt x="613410" y="2836858"/>
                  <a:pt x="612458" y="2818761"/>
                  <a:pt x="616268" y="2795900"/>
                </a:cubicBezTo>
                <a:cubicBezTo>
                  <a:pt x="619125" y="2773040"/>
                  <a:pt x="624840" y="2739703"/>
                  <a:pt x="627698" y="2701603"/>
                </a:cubicBezTo>
                <a:lnTo>
                  <a:pt x="649605" y="2447285"/>
                </a:lnTo>
                <a:cubicBezTo>
                  <a:pt x="650558" y="2433950"/>
                  <a:pt x="651510" y="2430140"/>
                  <a:pt x="654368" y="2414900"/>
                </a:cubicBezTo>
                <a:cubicBezTo>
                  <a:pt x="657225" y="2399660"/>
                  <a:pt x="655320" y="2392993"/>
                  <a:pt x="651510" y="2378705"/>
                </a:cubicBezTo>
                <a:cubicBezTo>
                  <a:pt x="648653" y="2364418"/>
                  <a:pt x="645795" y="2357750"/>
                  <a:pt x="645795" y="2352988"/>
                </a:cubicBezTo>
                <a:cubicBezTo>
                  <a:pt x="645795" y="2348225"/>
                  <a:pt x="650558" y="2345368"/>
                  <a:pt x="649605" y="2332985"/>
                </a:cubicBezTo>
                <a:cubicBezTo>
                  <a:pt x="648653" y="2320603"/>
                  <a:pt x="642938" y="2320603"/>
                  <a:pt x="641985" y="2311078"/>
                </a:cubicBezTo>
                <a:cubicBezTo>
                  <a:pt x="641033" y="2301553"/>
                  <a:pt x="644843" y="2299648"/>
                  <a:pt x="644843" y="2296790"/>
                </a:cubicBezTo>
                <a:cubicBezTo>
                  <a:pt x="644843" y="2294885"/>
                  <a:pt x="646748" y="2289171"/>
                  <a:pt x="643890" y="2286313"/>
                </a:cubicBezTo>
                <a:cubicBezTo>
                  <a:pt x="641033" y="2284408"/>
                  <a:pt x="637223" y="2282503"/>
                  <a:pt x="635318" y="2279646"/>
                </a:cubicBezTo>
                <a:cubicBezTo>
                  <a:pt x="633413" y="2276788"/>
                  <a:pt x="636270" y="2272978"/>
                  <a:pt x="636270" y="2266310"/>
                </a:cubicBezTo>
                <a:cubicBezTo>
                  <a:pt x="636270" y="2259643"/>
                  <a:pt x="635318" y="2257738"/>
                  <a:pt x="637223" y="2248213"/>
                </a:cubicBezTo>
                <a:cubicBezTo>
                  <a:pt x="639128" y="2238688"/>
                  <a:pt x="643890" y="2234878"/>
                  <a:pt x="647700" y="2226305"/>
                </a:cubicBezTo>
                <a:cubicBezTo>
                  <a:pt x="651510" y="2217733"/>
                  <a:pt x="648653" y="2207255"/>
                  <a:pt x="645795" y="2204398"/>
                </a:cubicBezTo>
                <a:cubicBezTo>
                  <a:pt x="643890" y="2201540"/>
                  <a:pt x="643890" y="2199635"/>
                  <a:pt x="645795" y="2190110"/>
                </a:cubicBezTo>
                <a:cubicBezTo>
                  <a:pt x="646748" y="2180585"/>
                  <a:pt x="650558" y="2163440"/>
                  <a:pt x="655320" y="2149153"/>
                </a:cubicBezTo>
                <a:cubicBezTo>
                  <a:pt x="660083" y="2134865"/>
                  <a:pt x="661035" y="2130103"/>
                  <a:pt x="661988" y="2114863"/>
                </a:cubicBezTo>
                <a:cubicBezTo>
                  <a:pt x="662940" y="2099623"/>
                  <a:pt x="671513" y="2071048"/>
                  <a:pt x="682943" y="2030090"/>
                </a:cubicBezTo>
                <a:cubicBezTo>
                  <a:pt x="694373" y="1989133"/>
                  <a:pt x="702945" y="1948175"/>
                  <a:pt x="710565" y="1911980"/>
                </a:cubicBezTo>
                <a:cubicBezTo>
                  <a:pt x="718185" y="1874833"/>
                  <a:pt x="724853" y="1836733"/>
                  <a:pt x="728663" y="1791013"/>
                </a:cubicBezTo>
                <a:cubicBezTo>
                  <a:pt x="732473" y="1745293"/>
                  <a:pt x="735330" y="1697668"/>
                  <a:pt x="737235" y="1667188"/>
                </a:cubicBezTo>
                <a:lnTo>
                  <a:pt x="741045" y="1599560"/>
                </a:lnTo>
                <a:cubicBezTo>
                  <a:pt x="741045" y="1573843"/>
                  <a:pt x="738188" y="1549078"/>
                  <a:pt x="735330" y="1525265"/>
                </a:cubicBezTo>
                <a:lnTo>
                  <a:pt x="742950" y="1519550"/>
                </a:lnTo>
                <a:lnTo>
                  <a:pt x="752475" y="1510025"/>
                </a:lnTo>
                <a:cubicBezTo>
                  <a:pt x="757238" y="1507168"/>
                  <a:pt x="760095" y="1501453"/>
                  <a:pt x="760095" y="1501453"/>
                </a:cubicBezTo>
                <a:cubicBezTo>
                  <a:pt x="760095" y="1501453"/>
                  <a:pt x="765810" y="1496690"/>
                  <a:pt x="767715" y="1493833"/>
                </a:cubicBezTo>
                <a:cubicBezTo>
                  <a:pt x="769620" y="1490975"/>
                  <a:pt x="768668" y="1490023"/>
                  <a:pt x="769620" y="1478593"/>
                </a:cubicBezTo>
                <a:cubicBezTo>
                  <a:pt x="770573" y="1467163"/>
                  <a:pt x="769620" y="1474783"/>
                  <a:pt x="770573" y="1470973"/>
                </a:cubicBezTo>
                <a:cubicBezTo>
                  <a:pt x="771525" y="1467163"/>
                  <a:pt x="776288" y="1465258"/>
                  <a:pt x="775335" y="1457638"/>
                </a:cubicBezTo>
                <a:cubicBezTo>
                  <a:pt x="774383" y="1451923"/>
                  <a:pt x="775335" y="1449065"/>
                  <a:pt x="775335" y="1449065"/>
                </a:cubicBezTo>
                <a:cubicBezTo>
                  <a:pt x="775335" y="1449065"/>
                  <a:pt x="777240" y="1443350"/>
                  <a:pt x="779145" y="1438588"/>
                </a:cubicBezTo>
                <a:close/>
                <a:moveTo>
                  <a:pt x="736283" y="693733"/>
                </a:moveTo>
                <a:cubicBezTo>
                  <a:pt x="738188" y="702305"/>
                  <a:pt x="738188" y="713735"/>
                  <a:pt x="739140" y="735643"/>
                </a:cubicBezTo>
                <a:cubicBezTo>
                  <a:pt x="740093" y="757550"/>
                  <a:pt x="736283" y="756598"/>
                  <a:pt x="736283" y="756598"/>
                </a:cubicBezTo>
                <a:cubicBezTo>
                  <a:pt x="736283" y="756598"/>
                  <a:pt x="735330" y="737548"/>
                  <a:pt x="733425" y="718498"/>
                </a:cubicBezTo>
                <a:cubicBezTo>
                  <a:pt x="731520" y="699448"/>
                  <a:pt x="729615" y="684208"/>
                  <a:pt x="729615" y="684208"/>
                </a:cubicBezTo>
                <a:cubicBezTo>
                  <a:pt x="729615" y="684208"/>
                  <a:pt x="734378" y="685160"/>
                  <a:pt x="736283" y="693733"/>
                </a:cubicBezTo>
                <a:close/>
                <a:moveTo>
                  <a:pt x="155258" y="1852925"/>
                </a:moveTo>
                <a:cubicBezTo>
                  <a:pt x="155258" y="1852925"/>
                  <a:pt x="153353" y="1851973"/>
                  <a:pt x="153353" y="1848163"/>
                </a:cubicBezTo>
                <a:cubicBezTo>
                  <a:pt x="152400" y="1844353"/>
                  <a:pt x="153353" y="1836733"/>
                  <a:pt x="153353" y="1836733"/>
                </a:cubicBezTo>
                <a:cubicBezTo>
                  <a:pt x="153353" y="1836733"/>
                  <a:pt x="158115" y="1846258"/>
                  <a:pt x="158115" y="1847210"/>
                </a:cubicBezTo>
                <a:cubicBezTo>
                  <a:pt x="158115" y="1848163"/>
                  <a:pt x="159068" y="1854830"/>
                  <a:pt x="159068" y="1854830"/>
                </a:cubicBezTo>
                <a:lnTo>
                  <a:pt x="155258" y="1852925"/>
                </a:lnTo>
                <a:close/>
                <a:moveTo>
                  <a:pt x="502920" y="2901628"/>
                </a:moveTo>
                <a:cubicBezTo>
                  <a:pt x="502920" y="2921630"/>
                  <a:pt x="498158" y="2938775"/>
                  <a:pt x="498158" y="2938775"/>
                </a:cubicBezTo>
                <a:cubicBezTo>
                  <a:pt x="498158" y="2938775"/>
                  <a:pt x="493395" y="2943538"/>
                  <a:pt x="491490" y="2951158"/>
                </a:cubicBezTo>
                <a:cubicBezTo>
                  <a:pt x="489585" y="2958778"/>
                  <a:pt x="486728" y="2972113"/>
                  <a:pt x="486728" y="2972113"/>
                </a:cubicBezTo>
                <a:cubicBezTo>
                  <a:pt x="486728" y="2972113"/>
                  <a:pt x="484823" y="2970208"/>
                  <a:pt x="481013" y="2970208"/>
                </a:cubicBezTo>
                <a:cubicBezTo>
                  <a:pt x="477203" y="2970208"/>
                  <a:pt x="467678" y="2969255"/>
                  <a:pt x="464820" y="2975923"/>
                </a:cubicBezTo>
                <a:cubicBezTo>
                  <a:pt x="461963" y="2982590"/>
                  <a:pt x="458153" y="2991163"/>
                  <a:pt x="458153" y="2991163"/>
                </a:cubicBezTo>
                <a:cubicBezTo>
                  <a:pt x="458153" y="2991163"/>
                  <a:pt x="456248" y="2986400"/>
                  <a:pt x="455295" y="2980686"/>
                </a:cubicBezTo>
                <a:cubicBezTo>
                  <a:pt x="454343" y="2974971"/>
                  <a:pt x="450533" y="2976875"/>
                  <a:pt x="449580" y="2981638"/>
                </a:cubicBezTo>
                <a:cubicBezTo>
                  <a:pt x="448628" y="2987353"/>
                  <a:pt x="447675" y="2997830"/>
                  <a:pt x="447675" y="2997830"/>
                </a:cubicBezTo>
                <a:lnTo>
                  <a:pt x="441008" y="2996878"/>
                </a:lnTo>
                <a:cubicBezTo>
                  <a:pt x="441008" y="2996878"/>
                  <a:pt x="441960" y="2993068"/>
                  <a:pt x="441960" y="2984496"/>
                </a:cubicBezTo>
                <a:cubicBezTo>
                  <a:pt x="441960" y="2973065"/>
                  <a:pt x="441008" y="2956873"/>
                  <a:pt x="441008" y="2951158"/>
                </a:cubicBezTo>
                <a:cubicBezTo>
                  <a:pt x="441008" y="2942586"/>
                  <a:pt x="443865" y="2938775"/>
                  <a:pt x="440055" y="2926393"/>
                </a:cubicBezTo>
                <a:cubicBezTo>
                  <a:pt x="437198" y="2914011"/>
                  <a:pt x="427673" y="2894961"/>
                  <a:pt x="427673" y="2894961"/>
                </a:cubicBezTo>
                <a:cubicBezTo>
                  <a:pt x="427673" y="2894961"/>
                  <a:pt x="433388" y="2895913"/>
                  <a:pt x="434340" y="2887340"/>
                </a:cubicBezTo>
                <a:cubicBezTo>
                  <a:pt x="434340" y="2879721"/>
                  <a:pt x="435293" y="2875911"/>
                  <a:pt x="435293" y="2867338"/>
                </a:cubicBezTo>
                <a:cubicBezTo>
                  <a:pt x="435293" y="2858765"/>
                  <a:pt x="434340" y="2855908"/>
                  <a:pt x="433388" y="2843525"/>
                </a:cubicBezTo>
                <a:cubicBezTo>
                  <a:pt x="432435" y="2831143"/>
                  <a:pt x="435293" y="2829238"/>
                  <a:pt x="433388" y="2808283"/>
                </a:cubicBezTo>
                <a:cubicBezTo>
                  <a:pt x="432435" y="2787328"/>
                  <a:pt x="433388" y="2752086"/>
                  <a:pt x="431483" y="2707318"/>
                </a:cubicBezTo>
                <a:cubicBezTo>
                  <a:pt x="429578" y="2663503"/>
                  <a:pt x="432435" y="2625403"/>
                  <a:pt x="433388" y="2573968"/>
                </a:cubicBezTo>
                <a:cubicBezTo>
                  <a:pt x="434340" y="2522533"/>
                  <a:pt x="432435" y="2498721"/>
                  <a:pt x="430530" y="2476813"/>
                </a:cubicBezTo>
                <a:cubicBezTo>
                  <a:pt x="428625" y="2454905"/>
                  <a:pt x="426720" y="2425378"/>
                  <a:pt x="424815" y="2417758"/>
                </a:cubicBezTo>
                <a:cubicBezTo>
                  <a:pt x="422910" y="2410138"/>
                  <a:pt x="423863" y="2412996"/>
                  <a:pt x="427673" y="2407280"/>
                </a:cubicBezTo>
                <a:cubicBezTo>
                  <a:pt x="431483" y="2401565"/>
                  <a:pt x="437198" y="2392993"/>
                  <a:pt x="441008" y="2383468"/>
                </a:cubicBezTo>
                <a:cubicBezTo>
                  <a:pt x="444818" y="2373943"/>
                  <a:pt x="438150" y="2369180"/>
                  <a:pt x="436245" y="2365371"/>
                </a:cubicBezTo>
                <a:cubicBezTo>
                  <a:pt x="435293" y="2361560"/>
                  <a:pt x="438150" y="2358703"/>
                  <a:pt x="441960" y="2351083"/>
                </a:cubicBezTo>
                <a:cubicBezTo>
                  <a:pt x="445770" y="2343463"/>
                  <a:pt x="447675" y="2338700"/>
                  <a:pt x="447675" y="2338700"/>
                </a:cubicBezTo>
                <a:lnTo>
                  <a:pt x="455295" y="2335843"/>
                </a:lnTo>
                <a:cubicBezTo>
                  <a:pt x="455295" y="2335843"/>
                  <a:pt x="455295" y="2353940"/>
                  <a:pt x="456248" y="2357750"/>
                </a:cubicBezTo>
                <a:cubicBezTo>
                  <a:pt x="458153" y="2362513"/>
                  <a:pt x="461963" y="2369180"/>
                  <a:pt x="461963" y="2369180"/>
                </a:cubicBezTo>
                <a:cubicBezTo>
                  <a:pt x="461963" y="2369180"/>
                  <a:pt x="462915" y="2375848"/>
                  <a:pt x="462915" y="2377753"/>
                </a:cubicBezTo>
                <a:cubicBezTo>
                  <a:pt x="462915" y="2379658"/>
                  <a:pt x="460058" y="2380610"/>
                  <a:pt x="458153" y="2391088"/>
                </a:cubicBezTo>
                <a:cubicBezTo>
                  <a:pt x="456248" y="2401565"/>
                  <a:pt x="461010" y="2413948"/>
                  <a:pt x="461010" y="2420615"/>
                </a:cubicBezTo>
                <a:cubicBezTo>
                  <a:pt x="461010" y="2427283"/>
                  <a:pt x="457200" y="2426330"/>
                  <a:pt x="457200" y="2432046"/>
                </a:cubicBezTo>
                <a:cubicBezTo>
                  <a:pt x="456248" y="2437760"/>
                  <a:pt x="460058" y="2442523"/>
                  <a:pt x="460058" y="2471098"/>
                </a:cubicBezTo>
                <a:cubicBezTo>
                  <a:pt x="460058" y="2499673"/>
                  <a:pt x="461963" y="2510150"/>
                  <a:pt x="462915" y="2537773"/>
                </a:cubicBezTo>
                <a:cubicBezTo>
                  <a:pt x="464820" y="2565396"/>
                  <a:pt x="466725" y="2586350"/>
                  <a:pt x="469583" y="2610163"/>
                </a:cubicBezTo>
                <a:cubicBezTo>
                  <a:pt x="472440" y="2633975"/>
                  <a:pt x="477203" y="2662550"/>
                  <a:pt x="480060" y="2679696"/>
                </a:cubicBezTo>
                <a:cubicBezTo>
                  <a:pt x="482918" y="2696840"/>
                  <a:pt x="481013" y="2706365"/>
                  <a:pt x="483870" y="2727321"/>
                </a:cubicBezTo>
                <a:cubicBezTo>
                  <a:pt x="487680" y="2748275"/>
                  <a:pt x="486728" y="2764468"/>
                  <a:pt x="486728" y="2774946"/>
                </a:cubicBezTo>
                <a:cubicBezTo>
                  <a:pt x="487680" y="2785423"/>
                  <a:pt x="490538" y="2799711"/>
                  <a:pt x="490538" y="2813998"/>
                </a:cubicBezTo>
                <a:cubicBezTo>
                  <a:pt x="491490" y="2828286"/>
                  <a:pt x="489585" y="2825428"/>
                  <a:pt x="486728" y="2840668"/>
                </a:cubicBezTo>
                <a:cubicBezTo>
                  <a:pt x="483870" y="2854955"/>
                  <a:pt x="485775" y="2863528"/>
                  <a:pt x="488633" y="2865433"/>
                </a:cubicBezTo>
                <a:cubicBezTo>
                  <a:pt x="491490" y="2867338"/>
                  <a:pt x="499110" y="2871148"/>
                  <a:pt x="499110" y="2871148"/>
                </a:cubicBezTo>
                <a:lnTo>
                  <a:pt x="503873" y="2873053"/>
                </a:lnTo>
                <a:cubicBezTo>
                  <a:pt x="502920" y="2872100"/>
                  <a:pt x="503873" y="2881625"/>
                  <a:pt x="502920" y="2901628"/>
                </a:cubicBezTo>
                <a:close/>
                <a:moveTo>
                  <a:pt x="637223" y="2987353"/>
                </a:moveTo>
                <a:cubicBezTo>
                  <a:pt x="637223" y="2987353"/>
                  <a:pt x="648653" y="2985448"/>
                  <a:pt x="655320" y="2994973"/>
                </a:cubicBezTo>
                <a:cubicBezTo>
                  <a:pt x="661988" y="3004498"/>
                  <a:pt x="663893" y="3009261"/>
                  <a:pt x="658178" y="3013071"/>
                </a:cubicBezTo>
                <a:cubicBezTo>
                  <a:pt x="652463" y="3015928"/>
                  <a:pt x="645795" y="3011165"/>
                  <a:pt x="641985" y="3005450"/>
                </a:cubicBezTo>
                <a:cubicBezTo>
                  <a:pt x="638175" y="2998783"/>
                  <a:pt x="635318" y="2996878"/>
                  <a:pt x="635318" y="2996878"/>
                </a:cubicBezTo>
                <a:lnTo>
                  <a:pt x="637223" y="2987353"/>
                </a:lnTo>
                <a:close/>
                <a:moveTo>
                  <a:pt x="612458" y="580385"/>
                </a:moveTo>
                <a:cubicBezTo>
                  <a:pt x="612458" y="580385"/>
                  <a:pt x="607695" y="580385"/>
                  <a:pt x="604838" y="579433"/>
                </a:cubicBezTo>
                <a:cubicBezTo>
                  <a:pt x="601980" y="578480"/>
                  <a:pt x="595313" y="570860"/>
                  <a:pt x="595313" y="570860"/>
                </a:cubicBezTo>
                <a:cubicBezTo>
                  <a:pt x="595313" y="570860"/>
                  <a:pt x="597218" y="568003"/>
                  <a:pt x="597218" y="565145"/>
                </a:cubicBezTo>
                <a:cubicBezTo>
                  <a:pt x="597218" y="562288"/>
                  <a:pt x="601028" y="559430"/>
                  <a:pt x="609600" y="540380"/>
                </a:cubicBezTo>
                <a:cubicBezTo>
                  <a:pt x="618173" y="521330"/>
                  <a:pt x="626745" y="502280"/>
                  <a:pt x="627698" y="500375"/>
                </a:cubicBezTo>
                <a:cubicBezTo>
                  <a:pt x="628650" y="499423"/>
                  <a:pt x="630555" y="500375"/>
                  <a:pt x="629603" y="512758"/>
                </a:cubicBezTo>
                <a:cubicBezTo>
                  <a:pt x="628650" y="525140"/>
                  <a:pt x="627698" y="530855"/>
                  <a:pt x="625793" y="542285"/>
                </a:cubicBezTo>
                <a:cubicBezTo>
                  <a:pt x="623888" y="553715"/>
                  <a:pt x="621030" y="559430"/>
                  <a:pt x="617220" y="567050"/>
                </a:cubicBezTo>
                <a:cubicBezTo>
                  <a:pt x="613410" y="575623"/>
                  <a:pt x="612458" y="580385"/>
                  <a:pt x="612458" y="580385"/>
                </a:cubicBezTo>
                <a:close/>
                <a:moveTo>
                  <a:pt x="619125" y="574670"/>
                </a:moveTo>
                <a:cubicBezTo>
                  <a:pt x="620078" y="571813"/>
                  <a:pt x="624840" y="566098"/>
                  <a:pt x="624840" y="566098"/>
                </a:cubicBezTo>
                <a:cubicBezTo>
                  <a:pt x="624840" y="566098"/>
                  <a:pt x="622935" y="579433"/>
                  <a:pt x="621030" y="580385"/>
                </a:cubicBezTo>
                <a:cubicBezTo>
                  <a:pt x="618173" y="581338"/>
                  <a:pt x="618173" y="577528"/>
                  <a:pt x="619125" y="574670"/>
                </a:cubicBezTo>
                <a:close/>
                <a:moveTo>
                  <a:pt x="631508" y="588958"/>
                </a:moveTo>
                <a:cubicBezTo>
                  <a:pt x="630555" y="588958"/>
                  <a:pt x="629603" y="590863"/>
                  <a:pt x="627698" y="589910"/>
                </a:cubicBezTo>
                <a:cubicBezTo>
                  <a:pt x="625793" y="588958"/>
                  <a:pt x="622935" y="587053"/>
                  <a:pt x="621030" y="587053"/>
                </a:cubicBezTo>
                <a:cubicBezTo>
                  <a:pt x="619125" y="586100"/>
                  <a:pt x="621030" y="583243"/>
                  <a:pt x="622935" y="581338"/>
                </a:cubicBezTo>
                <a:cubicBezTo>
                  <a:pt x="624840" y="579433"/>
                  <a:pt x="623888" y="578480"/>
                  <a:pt x="625793" y="578480"/>
                </a:cubicBezTo>
                <a:cubicBezTo>
                  <a:pt x="627698" y="578480"/>
                  <a:pt x="629603" y="579433"/>
                  <a:pt x="630555" y="583243"/>
                </a:cubicBezTo>
                <a:cubicBezTo>
                  <a:pt x="632460" y="588005"/>
                  <a:pt x="632460" y="588958"/>
                  <a:pt x="631508" y="588958"/>
                </a:cubicBezTo>
                <a:close/>
                <a:moveTo>
                  <a:pt x="648653" y="596578"/>
                </a:moveTo>
                <a:cubicBezTo>
                  <a:pt x="647700" y="599435"/>
                  <a:pt x="640080" y="596578"/>
                  <a:pt x="640080" y="596578"/>
                </a:cubicBezTo>
                <a:lnTo>
                  <a:pt x="633413" y="593720"/>
                </a:lnTo>
                <a:cubicBezTo>
                  <a:pt x="633413" y="593720"/>
                  <a:pt x="635318" y="591815"/>
                  <a:pt x="635318" y="587053"/>
                </a:cubicBezTo>
                <a:cubicBezTo>
                  <a:pt x="636270" y="582290"/>
                  <a:pt x="632460" y="578480"/>
                  <a:pt x="633413" y="568003"/>
                </a:cubicBezTo>
                <a:cubicBezTo>
                  <a:pt x="633413" y="557525"/>
                  <a:pt x="640080" y="553715"/>
                  <a:pt x="639128" y="547048"/>
                </a:cubicBezTo>
                <a:cubicBezTo>
                  <a:pt x="638175" y="540380"/>
                  <a:pt x="641033" y="526093"/>
                  <a:pt x="641033" y="526093"/>
                </a:cubicBezTo>
                <a:lnTo>
                  <a:pt x="641985" y="538475"/>
                </a:lnTo>
                <a:lnTo>
                  <a:pt x="644843" y="522283"/>
                </a:lnTo>
                <a:cubicBezTo>
                  <a:pt x="644843" y="522283"/>
                  <a:pt x="644843" y="523235"/>
                  <a:pt x="643890" y="535618"/>
                </a:cubicBezTo>
                <a:cubicBezTo>
                  <a:pt x="642938" y="547048"/>
                  <a:pt x="644843" y="555620"/>
                  <a:pt x="644843" y="555620"/>
                </a:cubicBezTo>
                <a:cubicBezTo>
                  <a:pt x="644843" y="555620"/>
                  <a:pt x="644843" y="553715"/>
                  <a:pt x="645795" y="546095"/>
                </a:cubicBezTo>
                <a:cubicBezTo>
                  <a:pt x="646748" y="537523"/>
                  <a:pt x="649605" y="521330"/>
                  <a:pt x="649605" y="521330"/>
                </a:cubicBezTo>
                <a:lnTo>
                  <a:pt x="648653" y="540380"/>
                </a:lnTo>
                <a:cubicBezTo>
                  <a:pt x="648653" y="540380"/>
                  <a:pt x="652463" y="527045"/>
                  <a:pt x="652463" y="523235"/>
                </a:cubicBezTo>
                <a:cubicBezTo>
                  <a:pt x="652463" y="522283"/>
                  <a:pt x="652463" y="522283"/>
                  <a:pt x="652463" y="522283"/>
                </a:cubicBezTo>
                <a:cubicBezTo>
                  <a:pt x="652463" y="522283"/>
                  <a:pt x="652463" y="523235"/>
                  <a:pt x="652463" y="523235"/>
                </a:cubicBezTo>
                <a:cubicBezTo>
                  <a:pt x="652463" y="527998"/>
                  <a:pt x="652463" y="555620"/>
                  <a:pt x="653415" y="568955"/>
                </a:cubicBezTo>
                <a:cubicBezTo>
                  <a:pt x="654368" y="583243"/>
                  <a:pt x="650558" y="593720"/>
                  <a:pt x="648653" y="596578"/>
                </a:cubicBezTo>
                <a:close/>
                <a:moveTo>
                  <a:pt x="697230" y="812795"/>
                </a:moveTo>
                <a:cubicBezTo>
                  <a:pt x="698183" y="778505"/>
                  <a:pt x="702945" y="735643"/>
                  <a:pt x="702945" y="735643"/>
                </a:cubicBezTo>
                <a:lnTo>
                  <a:pt x="703898" y="757550"/>
                </a:lnTo>
                <a:cubicBezTo>
                  <a:pt x="703898" y="757550"/>
                  <a:pt x="704850" y="755645"/>
                  <a:pt x="706755" y="740405"/>
                </a:cubicBezTo>
                <a:cubicBezTo>
                  <a:pt x="707708" y="725165"/>
                  <a:pt x="708660" y="691828"/>
                  <a:pt x="708660" y="691828"/>
                </a:cubicBezTo>
                <a:cubicBezTo>
                  <a:pt x="708660" y="691828"/>
                  <a:pt x="711518" y="705163"/>
                  <a:pt x="714375" y="716593"/>
                </a:cubicBezTo>
                <a:cubicBezTo>
                  <a:pt x="717233" y="728975"/>
                  <a:pt x="720090" y="750883"/>
                  <a:pt x="717233" y="767075"/>
                </a:cubicBezTo>
                <a:cubicBezTo>
                  <a:pt x="714375" y="783268"/>
                  <a:pt x="708660" y="797555"/>
                  <a:pt x="708660" y="797555"/>
                </a:cubicBezTo>
                <a:cubicBezTo>
                  <a:pt x="708660" y="797555"/>
                  <a:pt x="711518" y="793745"/>
                  <a:pt x="715328" y="785173"/>
                </a:cubicBezTo>
                <a:cubicBezTo>
                  <a:pt x="719138" y="776600"/>
                  <a:pt x="720090" y="767075"/>
                  <a:pt x="720090" y="767075"/>
                </a:cubicBezTo>
                <a:cubicBezTo>
                  <a:pt x="720090" y="767075"/>
                  <a:pt x="721043" y="777553"/>
                  <a:pt x="722948" y="796603"/>
                </a:cubicBezTo>
                <a:cubicBezTo>
                  <a:pt x="724853" y="815653"/>
                  <a:pt x="723900" y="856610"/>
                  <a:pt x="722948" y="880423"/>
                </a:cubicBezTo>
                <a:cubicBezTo>
                  <a:pt x="721995" y="904235"/>
                  <a:pt x="709613" y="929000"/>
                  <a:pt x="702945" y="939478"/>
                </a:cubicBezTo>
                <a:cubicBezTo>
                  <a:pt x="697230" y="949955"/>
                  <a:pt x="683895" y="960433"/>
                  <a:pt x="683895" y="960433"/>
                </a:cubicBezTo>
                <a:cubicBezTo>
                  <a:pt x="683895" y="960433"/>
                  <a:pt x="684848" y="956623"/>
                  <a:pt x="684848" y="954718"/>
                </a:cubicBezTo>
                <a:cubicBezTo>
                  <a:pt x="684848" y="953765"/>
                  <a:pt x="690563" y="941383"/>
                  <a:pt x="693420" y="905188"/>
                </a:cubicBezTo>
                <a:cubicBezTo>
                  <a:pt x="696278" y="868993"/>
                  <a:pt x="696278" y="847085"/>
                  <a:pt x="697230" y="812795"/>
                </a:cubicBezTo>
                <a:close/>
                <a:moveTo>
                  <a:pt x="661035" y="608008"/>
                </a:moveTo>
                <a:cubicBezTo>
                  <a:pt x="661035" y="608008"/>
                  <a:pt x="669608" y="608008"/>
                  <a:pt x="673418" y="607055"/>
                </a:cubicBezTo>
                <a:cubicBezTo>
                  <a:pt x="676275" y="606103"/>
                  <a:pt x="680085" y="597530"/>
                  <a:pt x="680085" y="597530"/>
                </a:cubicBezTo>
                <a:cubicBezTo>
                  <a:pt x="680085" y="597530"/>
                  <a:pt x="683895" y="613723"/>
                  <a:pt x="686753" y="623248"/>
                </a:cubicBezTo>
                <a:cubicBezTo>
                  <a:pt x="689610" y="633725"/>
                  <a:pt x="695325" y="652775"/>
                  <a:pt x="695325" y="652775"/>
                </a:cubicBezTo>
                <a:cubicBezTo>
                  <a:pt x="695325" y="652775"/>
                  <a:pt x="685800" y="636583"/>
                  <a:pt x="679133" y="627058"/>
                </a:cubicBezTo>
                <a:cubicBezTo>
                  <a:pt x="671513" y="617533"/>
                  <a:pt x="661035" y="608008"/>
                  <a:pt x="661035" y="608008"/>
                </a:cubicBezTo>
                <a:close/>
                <a:moveTo>
                  <a:pt x="726758" y="1474783"/>
                </a:moveTo>
                <a:lnTo>
                  <a:pt x="722948" y="1461448"/>
                </a:lnTo>
                <a:lnTo>
                  <a:pt x="723900" y="1451923"/>
                </a:lnTo>
                <a:lnTo>
                  <a:pt x="721995" y="1443350"/>
                </a:lnTo>
                <a:lnTo>
                  <a:pt x="726758" y="1450970"/>
                </a:lnTo>
                <a:cubicBezTo>
                  <a:pt x="726758" y="1454780"/>
                  <a:pt x="726758" y="1458590"/>
                  <a:pt x="726758" y="1461448"/>
                </a:cubicBezTo>
                <a:lnTo>
                  <a:pt x="725805" y="1463353"/>
                </a:lnTo>
                <a:lnTo>
                  <a:pt x="726758" y="1474783"/>
                </a:lnTo>
                <a:close/>
              </a:path>
            </a:pathLst>
          </a:custGeom>
          <a:solidFill>
            <a:schemeClr val="accent2"/>
          </a:solidFill>
          <a:ln w="9525" cap="flat">
            <a:noFill/>
            <a:prstDash val="solid"/>
            <a:miter/>
          </a:ln>
        </p:spPr>
        <p:txBody>
          <a:bodyPr/>
          <a:lstStyle/>
          <a:p>
            <a:endParaRPr lang="ja-JP" altLang="en-US"/>
          </a:p>
        </p:txBody>
      </p:sp>
      <p:sp>
        <p:nvSpPr>
          <p:cNvPr id="177" name="フリーフォーム: 図形 22">
            <a:extLst>
              <a:ext uri="{FF2B5EF4-FFF2-40B4-BE49-F238E27FC236}">
                <a16:creationId xmlns:a16="http://schemas.microsoft.com/office/drawing/2014/main" id="{89650FD2-C573-44F4-8571-6EE25B4BBD13}"/>
              </a:ext>
            </a:extLst>
          </p:cNvPr>
          <p:cNvSpPr>
            <a:spLocks noChangeAspect="1"/>
          </p:cNvSpPr>
          <p:nvPr userDrawn="1"/>
        </p:nvSpPr>
        <p:spPr>
          <a:xfrm>
            <a:off x="6695611" y="2800209"/>
            <a:ext cx="287281" cy="809611"/>
          </a:xfrm>
          <a:custGeom>
            <a:avLst/>
            <a:gdLst/>
            <a:ahLst/>
            <a:cxnLst/>
            <a:rect l="0" t="0" r="0" b="0"/>
            <a:pathLst>
              <a:path w="1417429" h="3994574">
                <a:moveTo>
                  <a:pt x="1396830" y="826123"/>
                </a:moveTo>
                <a:cubicBezTo>
                  <a:pt x="1391676" y="768137"/>
                  <a:pt x="1382656" y="762983"/>
                  <a:pt x="1341422" y="744943"/>
                </a:cubicBezTo>
                <a:cubicBezTo>
                  <a:pt x="1298899" y="725614"/>
                  <a:pt x="1275704" y="704997"/>
                  <a:pt x="1190659" y="676648"/>
                </a:cubicBezTo>
                <a:cubicBezTo>
                  <a:pt x="1104324" y="648300"/>
                  <a:pt x="1068244" y="637991"/>
                  <a:pt x="1068244" y="637991"/>
                </a:cubicBezTo>
                <a:cubicBezTo>
                  <a:pt x="1068244" y="637991"/>
                  <a:pt x="1059224" y="634125"/>
                  <a:pt x="1051493" y="628971"/>
                </a:cubicBezTo>
                <a:cubicBezTo>
                  <a:pt x="1043761" y="623817"/>
                  <a:pt x="1033453" y="619951"/>
                  <a:pt x="1023144" y="601911"/>
                </a:cubicBezTo>
                <a:cubicBezTo>
                  <a:pt x="1011547" y="583871"/>
                  <a:pt x="998661" y="564543"/>
                  <a:pt x="998661" y="564543"/>
                </a:cubicBezTo>
                <a:lnTo>
                  <a:pt x="985776" y="547791"/>
                </a:lnTo>
                <a:lnTo>
                  <a:pt x="985776" y="466611"/>
                </a:lnTo>
                <a:cubicBezTo>
                  <a:pt x="985776" y="466611"/>
                  <a:pt x="997373" y="457591"/>
                  <a:pt x="1007681" y="438262"/>
                </a:cubicBezTo>
                <a:cubicBezTo>
                  <a:pt x="1017990" y="418934"/>
                  <a:pt x="1021856" y="394451"/>
                  <a:pt x="1021856" y="394451"/>
                </a:cubicBezTo>
                <a:cubicBezTo>
                  <a:pt x="1021856" y="394451"/>
                  <a:pt x="1030876" y="395740"/>
                  <a:pt x="1038607" y="394451"/>
                </a:cubicBezTo>
                <a:cubicBezTo>
                  <a:pt x="1045050" y="393162"/>
                  <a:pt x="1047627" y="391874"/>
                  <a:pt x="1054070" y="369968"/>
                </a:cubicBezTo>
                <a:cubicBezTo>
                  <a:pt x="1060513" y="348062"/>
                  <a:pt x="1063090" y="319714"/>
                  <a:pt x="1060513" y="290077"/>
                </a:cubicBezTo>
                <a:cubicBezTo>
                  <a:pt x="1057936" y="260439"/>
                  <a:pt x="1046339" y="264305"/>
                  <a:pt x="1046339" y="264305"/>
                </a:cubicBezTo>
                <a:lnTo>
                  <a:pt x="1045050" y="244977"/>
                </a:lnTo>
                <a:cubicBezTo>
                  <a:pt x="1045050" y="244977"/>
                  <a:pt x="1047627" y="253997"/>
                  <a:pt x="1047627" y="250131"/>
                </a:cubicBezTo>
                <a:cubicBezTo>
                  <a:pt x="1047627" y="247554"/>
                  <a:pt x="1048916" y="251419"/>
                  <a:pt x="1048916" y="251419"/>
                </a:cubicBezTo>
                <a:cubicBezTo>
                  <a:pt x="1048916" y="251419"/>
                  <a:pt x="1048916" y="246265"/>
                  <a:pt x="1048916" y="233379"/>
                </a:cubicBezTo>
                <a:cubicBezTo>
                  <a:pt x="1048916" y="220494"/>
                  <a:pt x="1047627" y="201165"/>
                  <a:pt x="1046339" y="174105"/>
                </a:cubicBezTo>
                <a:cubicBezTo>
                  <a:pt x="1045050" y="147045"/>
                  <a:pt x="1037319" y="131582"/>
                  <a:pt x="1037319" y="131582"/>
                </a:cubicBezTo>
                <a:lnTo>
                  <a:pt x="1047627" y="145756"/>
                </a:lnTo>
                <a:cubicBezTo>
                  <a:pt x="1047627" y="145756"/>
                  <a:pt x="1041184" y="123851"/>
                  <a:pt x="1029587" y="112254"/>
                </a:cubicBezTo>
                <a:cubicBezTo>
                  <a:pt x="1016701" y="100656"/>
                  <a:pt x="1011547" y="82616"/>
                  <a:pt x="1011547" y="82616"/>
                </a:cubicBezTo>
                <a:lnTo>
                  <a:pt x="1021856" y="89059"/>
                </a:lnTo>
                <a:cubicBezTo>
                  <a:pt x="1021856" y="89059"/>
                  <a:pt x="1012836" y="77462"/>
                  <a:pt x="994796" y="72308"/>
                </a:cubicBezTo>
                <a:cubicBezTo>
                  <a:pt x="976756" y="67154"/>
                  <a:pt x="963870" y="56845"/>
                  <a:pt x="963870" y="56845"/>
                </a:cubicBezTo>
                <a:lnTo>
                  <a:pt x="983199" y="63288"/>
                </a:lnTo>
                <a:lnTo>
                  <a:pt x="966447" y="50402"/>
                </a:lnTo>
                <a:lnTo>
                  <a:pt x="981910" y="50402"/>
                </a:lnTo>
                <a:cubicBezTo>
                  <a:pt x="981910" y="50402"/>
                  <a:pt x="969024" y="47825"/>
                  <a:pt x="958716" y="43959"/>
                </a:cubicBezTo>
                <a:cubicBezTo>
                  <a:pt x="948407" y="41382"/>
                  <a:pt x="940676" y="37516"/>
                  <a:pt x="940676" y="37516"/>
                </a:cubicBezTo>
                <a:lnTo>
                  <a:pt x="958716" y="31074"/>
                </a:lnTo>
                <a:cubicBezTo>
                  <a:pt x="958716" y="31074"/>
                  <a:pt x="947118" y="31074"/>
                  <a:pt x="929079" y="28496"/>
                </a:cubicBezTo>
                <a:cubicBezTo>
                  <a:pt x="905884" y="24631"/>
                  <a:pt x="892998" y="25919"/>
                  <a:pt x="892998" y="25919"/>
                </a:cubicBezTo>
                <a:lnTo>
                  <a:pt x="903307" y="20765"/>
                </a:lnTo>
                <a:cubicBezTo>
                  <a:pt x="903307" y="20765"/>
                  <a:pt x="896864" y="16899"/>
                  <a:pt x="873670" y="16899"/>
                </a:cubicBezTo>
                <a:cubicBezTo>
                  <a:pt x="850476" y="16899"/>
                  <a:pt x="829858" y="19476"/>
                  <a:pt x="829858" y="19476"/>
                </a:cubicBezTo>
                <a:lnTo>
                  <a:pt x="841456" y="13033"/>
                </a:lnTo>
                <a:cubicBezTo>
                  <a:pt x="841456" y="13033"/>
                  <a:pt x="836301" y="13033"/>
                  <a:pt x="822127" y="15611"/>
                </a:cubicBezTo>
                <a:cubicBezTo>
                  <a:pt x="807953" y="18188"/>
                  <a:pt x="796356" y="24631"/>
                  <a:pt x="796356" y="24631"/>
                </a:cubicBezTo>
                <a:lnTo>
                  <a:pt x="806664" y="16899"/>
                </a:lnTo>
                <a:cubicBezTo>
                  <a:pt x="806664" y="16899"/>
                  <a:pt x="791201" y="20765"/>
                  <a:pt x="783470" y="24631"/>
                </a:cubicBezTo>
                <a:cubicBezTo>
                  <a:pt x="775738" y="28496"/>
                  <a:pt x="768007" y="32362"/>
                  <a:pt x="768007" y="32362"/>
                </a:cubicBezTo>
                <a:lnTo>
                  <a:pt x="773161" y="24631"/>
                </a:lnTo>
                <a:cubicBezTo>
                  <a:pt x="773161" y="24631"/>
                  <a:pt x="769296" y="25919"/>
                  <a:pt x="764141" y="28496"/>
                </a:cubicBezTo>
                <a:cubicBezTo>
                  <a:pt x="758987" y="31074"/>
                  <a:pt x="756410" y="33651"/>
                  <a:pt x="756410" y="33651"/>
                </a:cubicBezTo>
                <a:lnTo>
                  <a:pt x="761564" y="19476"/>
                </a:lnTo>
                <a:cubicBezTo>
                  <a:pt x="761564" y="19476"/>
                  <a:pt x="757698" y="24631"/>
                  <a:pt x="753833" y="28496"/>
                </a:cubicBezTo>
                <a:cubicBezTo>
                  <a:pt x="749967" y="33651"/>
                  <a:pt x="747390" y="33651"/>
                  <a:pt x="743524" y="34939"/>
                </a:cubicBezTo>
                <a:cubicBezTo>
                  <a:pt x="739658" y="36228"/>
                  <a:pt x="722907" y="37516"/>
                  <a:pt x="722907" y="37516"/>
                </a:cubicBezTo>
                <a:cubicBezTo>
                  <a:pt x="722907" y="37516"/>
                  <a:pt x="729350" y="38805"/>
                  <a:pt x="734504" y="40094"/>
                </a:cubicBezTo>
                <a:cubicBezTo>
                  <a:pt x="739658" y="41382"/>
                  <a:pt x="743524" y="40094"/>
                  <a:pt x="743524" y="40094"/>
                </a:cubicBezTo>
                <a:cubicBezTo>
                  <a:pt x="743524" y="40094"/>
                  <a:pt x="740947" y="41382"/>
                  <a:pt x="737081" y="42671"/>
                </a:cubicBezTo>
                <a:cubicBezTo>
                  <a:pt x="733215" y="45248"/>
                  <a:pt x="726773" y="47825"/>
                  <a:pt x="726773" y="47825"/>
                </a:cubicBezTo>
                <a:lnTo>
                  <a:pt x="738370" y="47825"/>
                </a:lnTo>
                <a:cubicBezTo>
                  <a:pt x="738370" y="47825"/>
                  <a:pt x="729350" y="52979"/>
                  <a:pt x="722907" y="59422"/>
                </a:cubicBezTo>
                <a:cubicBezTo>
                  <a:pt x="716464" y="65865"/>
                  <a:pt x="707444" y="71019"/>
                  <a:pt x="707444" y="71019"/>
                </a:cubicBezTo>
                <a:lnTo>
                  <a:pt x="722907" y="72308"/>
                </a:lnTo>
                <a:cubicBezTo>
                  <a:pt x="722907" y="72308"/>
                  <a:pt x="716464" y="77462"/>
                  <a:pt x="712598" y="78751"/>
                </a:cubicBezTo>
                <a:cubicBezTo>
                  <a:pt x="710021" y="81328"/>
                  <a:pt x="706155" y="80039"/>
                  <a:pt x="706155" y="80039"/>
                </a:cubicBezTo>
                <a:lnTo>
                  <a:pt x="716464" y="85194"/>
                </a:lnTo>
                <a:cubicBezTo>
                  <a:pt x="716464" y="85194"/>
                  <a:pt x="711310" y="89059"/>
                  <a:pt x="707444" y="90348"/>
                </a:cubicBezTo>
                <a:cubicBezTo>
                  <a:pt x="703578" y="91636"/>
                  <a:pt x="694558" y="99368"/>
                  <a:pt x="694558" y="99368"/>
                </a:cubicBezTo>
                <a:lnTo>
                  <a:pt x="699713" y="100656"/>
                </a:lnTo>
                <a:cubicBezTo>
                  <a:pt x="699713" y="100656"/>
                  <a:pt x="684250" y="112254"/>
                  <a:pt x="680384" y="117408"/>
                </a:cubicBezTo>
                <a:cubicBezTo>
                  <a:pt x="675230" y="122562"/>
                  <a:pt x="662344" y="129005"/>
                  <a:pt x="659767" y="131582"/>
                </a:cubicBezTo>
                <a:cubicBezTo>
                  <a:pt x="658478" y="134159"/>
                  <a:pt x="673941" y="127716"/>
                  <a:pt x="673941" y="127716"/>
                </a:cubicBezTo>
                <a:cubicBezTo>
                  <a:pt x="673941" y="127716"/>
                  <a:pt x="667498" y="132871"/>
                  <a:pt x="662344" y="138025"/>
                </a:cubicBezTo>
                <a:cubicBezTo>
                  <a:pt x="657190" y="144468"/>
                  <a:pt x="653324" y="148334"/>
                  <a:pt x="653324" y="148334"/>
                </a:cubicBezTo>
                <a:lnTo>
                  <a:pt x="659767" y="147045"/>
                </a:lnTo>
                <a:cubicBezTo>
                  <a:pt x="659767" y="147045"/>
                  <a:pt x="649458" y="158642"/>
                  <a:pt x="646881" y="163796"/>
                </a:cubicBezTo>
                <a:cubicBezTo>
                  <a:pt x="644304" y="170239"/>
                  <a:pt x="641727" y="175394"/>
                  <a:pt x="641727" y="175394"/>
                </a:cubicBezTo>
                <a:lnTo>
                  <a:pt x="648170" y="168951"/>
                </a:lnTo>
                <a:cubicBezTo>
                  <a:pt x="648170" y="168951"/>
                  <a:pt x="645593" y="174105"/>
                  <a:pt x="644304" y="184414"/>
                </a:cubicBezTo>
                <a:cubicBezTo>
                  <a:pt x="643015" y="194722"/>
                  <a:pt x="641727" y="202454"/>
                  <a:pt x="641727" y="202454"/>
                </a:cubicBezTo>
                <a:lnTo>
                  <a:pt x="639150" y="198588"/>
                </a:lnTo>
                <a:cubicBezTo>
                  <a:pt x="639150" y="198588"/>
                  <a:pt x="640438" y="210185"/>
                  <a:pt x="640438" y="220494"/>
                </a:cubicBezTo>
                <a:cubicBezTo>
                  <a:pt x="640438" y="232091"/>
                  <a:pt x="641727" y="244977"/>
                  <a:pt x="641727" y="244977"/>
                </a:cubicBezTo>
                <a:lnTo>
                  <a:pt x="637861" y="241111"/>
                </a:lnTo>
                <a:cubicBezTo>
                  <a:pt x="637861" y="241111"/>
                  <a:pt x="639150" y="246265"/>
                  <a:pt x="641727" y="256574"/>
                </a:cubicBezTo>
                <a:cubicBezTo>
                  <a:pt x="644304" y="266882"/>
                  <a:pt x="649458" y="273325"/>
                  <a:pt x="649458" y="273325"/>
                </a:cubicBezTo>
                <a:lnTo>
                  <a:pt x="645593" y="273325"/>
                </a:lnTo>
                <a:lnTo>
                  <a:pt x="653324" y="297808"/>
                </a:lnTo>
                <a:cubicBezTo>
                  <a:pt x="653324" y="297808"/>
                  <a:pt x="646881" y="304251"/>
                  <a:pt x="654613" y="336465"/>
                </a:cubicBezTo>
                <a:cubicBezTo>
                  <a:pt x="662344" y="368680"/>
                  <a:pt x="671364" y="399605"/>
                  <a:pt x="676518" y="407337"/>
                </a:cubicBezTo>
                <a:cubicBezTo>
                  <a:pt x="681673" y="416357"/>
                  <a:pt x="682961" y="418934"/>
                  <a:pt x="690693" y="418934"/>
                </a:cubicBezTo>
                <a:cubicBezTo>
                  <a:pt x="698424" y="418934"/>
                  <a:pt x="701001" y="417645"/>
                  <a:pt x="701001" y="417645"/>
                </a:cubicBezTo>
                <a:cubicBezTo>
                  <a:pt x="701001" y="417645"/>
                  <a:pt x="703578" y="429242"/>
                  <a:pt x="711310" y="447282"/>
                </a:cubicBezTo>
                <a:cubicBezTo>
                  <a:pt x="719041" y="465322"/>
                  <a:pt x="733215" y="482074"/>
                  <a:pt x="733215" y="482074"/>
                </a:cubicBezTo>
                <a:cubicBezTo>
                  <a:pt x="733215" y="482074"/>
                  <a:pt x="733215" y="491094"/>
                  <a:pt x="733215" y="510422"/>
                </a:cubicBezTo>
                <a:cubicBezTo>
                  <a:pt x="731927" y="529751"/>
                  <a:pt x="729350" y="552945"/>
                  <a:pt x="729350" y="552945"/>
                </a:cubicBezTo>
                <a:cubicBezTo>
                  <a:pt x="729350" y="552945"/>
                  <a:pt x="724195" y="558100"/>
                  <a:pt x="719041" y="567120"/>
                </a:cubicBezTo>
                <a:cubicBezTo>
                  <a:pt x="713887" y="576140"/>
                  <a:pt x="704867" y="594180"/>
                  <a:pt x="685538" y="612220"/>
                </a:cubicBezTo>
                <a:cubicBezTo>
                  <a:pt x="664921" y="630260"/>
                  <a:pt x="653324" y="632837"/>
                  <a:pt x="653324" y="632837"/>
                </a:cubicBezTo>
                <a:cubicBezTo>
                  <a:pt x="653324" y="632837"/>
                  <a:pt x="641727" y="634125"/>
                  <a:pt x="605647" y="643145"/>
                </a:cubicBezTo>
                <a:cubicBezTo>
                  <a:pt x="569567" y="652165"/>
                  <a:pt x="538641" y="659897"/>
                  <a:pt x="469058" y="684380"/>
                </a:cubicBezTo>
                <a:cubicBezTo>
                  <a:pt x="399475" y="708863"/>
                  <a:pt x="358241" y="725614"/>
                  <a:pt x="342778" y="739788"/>
                </a:cubicBezTo>
                <a:cubicBezTo>
                  <a:pt x="327315" y="753963"/>
                  <a:pt x="322161" y="778446"/>
                  <a:pt x="318295" y="835143"/>
                </a:cubicBezTo>
                <a:cubicBezTo>
                  <a:pt x="314429" y="891840"/>
                  <a:pt x="291235" y="973020"/>
                  <a:pt x="279638" y="1047757"/>
                </a:cubicBezTo>
                <a:cubicBezTo>
                  <a:pt x="268041" y="1122494"/>
                  <a:pt x="268041" y="1152132"/>
                  <a:pt x="265464" y="1212694"/>
                </a:cubicBezTo>
                <a:cubicBezTo>
                  <a:pt x="262886" y="1273257"/>
                  <a:pt x="265464" y="1314492"/>
                  <a:pt x="259021" y="1380209"/>
                </a:cubicBezTo>
                <a:cubicBezTo>
                  <a:pt x="251289" y="1445926"/>
                  <a:pt x="256444" y="1488449"/>
                  <a:pt x="256444" y="1510355"/>
                </a:cubicBezTo>
                <a:cubicBezTo>
                  <a:pt x="255155" y="1533549"/>
                  <a:pt x="246135" y="1579938"/>
                  <a:pt x="240981" y="1628903"/>
                </a:cubicBezTo>
                <a:cubicBezTo>
                  <a:pt x="235826" y="1677869"/>
                  <a:pt x="234538" y="1752606"/>
                  <a:pt x="228095" y="1842806"/>
                </a:cubicBezTo>
                <a:cubicBezTo>
                  <a:pt x="220364" y="1933006"/>
                  <a:pt x="222941" y="2001301"/>
                  <a:pt x="221652" y="2018052"/>
                </a:cubicBezTo>
                <a:cubicBezTo>
                  <a:pt x="221652" y="2036092"/>
                  <a:pt x="217786" y="2036092"/>
                  <a:pt x="226806" y="2043824"/>
                </a:cubicBezTo>
                <a:cubicBezTo>
                  <a:pt x="235826" y="2050267"/>
                  <a:pt x="238404" y="2054132"/>
                  <a:pt x="238404" y="2054132"/>
                </a:cubicBezTo>
                <a:cubicBezTo>
                  <a:pt x="238404" y="2054132"/>
                  <a:pt x="231961" y="2073461"/>
                  <a:pt x="221652" y="2100521"/>
                </a:cubicBezTo>
                <a:cubicBezTo>
                  <a:pt x="212632" y="2127581"/>
                  <a:pt x="212632" y="2139178"/>
                  <a:pt x="224229" y="2152064"/>
                </a:cubicBezTo>
                <a:cubicBezTo>
                  <a:pt x="235826" y="2164950"/>
                  <a:pt x="244846" y="2167527"/>
                  <a:pt x="244846" y="2167527"/>
                </a:cubicBezTo>
                <a:lnTo>
                  <a:pt x="259021" y="2199741"/>
                </a:lnTo>
                <a:cubicBezTo>
                  <a:pt x="259021" y="2199741"/>
                  <a:pt x="255155" y="2212627"/>
                  <a:pt x="233249" y="2247418"/>
                </a:cubicBezTo>
                <a:cubicBezTo>
                  <a:pt x="211344" y="2282210"/>
                  <a:pt x="202324" y="2305404"/>
                  <a:pt x="202324" y="2305404"/>
                </a:cubicBezTo>
                <a:cubicBezTo>
                  <a:pt x="202324" y="2305404"/>
                  <a:pt x="193304" y="2305404"/>
                  <a:pt x="177841" y="2305404"/>
                </a:cubicBezTo>
                <a:cubicBezTo>
                  <a:pt x="162378" y="2305404"/>
                  <a:pt x="152069" y="2302827"/>
                  <a:pt x="139184" y="2322155"/>
                </a:cubicBezTo>
                <a:cubicBezTo>
                  <a:pt x="126298" y="2341484"/>
                  <a:pt x="109546" y="2384007"/>
                  <a:pt x="95372" y="2418798"/>
                </a:cubicBezTo>
                <a:cubicBezTo>
                  <a:pt x="81198" y="2454878"/>
                  <a:pt x="78621" y="2475496"/>
                  <a:pt x="74755" y="2494824"/>
                </a:cubicBezTo>
                <a:cubicBezTo>
                  <a:pt x="70889" y="2514153"/>
                  <a:pt x="64446" y="2537347"/>
                  <a:pt x="45118" y="2605641"/>
                </a:cubicBezTo>
                <a:cubicBezTo>
                  <a:pt x="25789" y="2673936"/>
                  <a:pt x="19346" y="2752539"/>
                  <a:pt x="14192" y="2807947"/>
                </a:cubicBezTo>
                <a:cubicBezTo>
                  <a:pt x="9038" y="2863356"/>
                  <a:pt x="20635" y="2864644"/>
                  <a:pt x="58003" y="2900724"/>
                </a:cubicBezTo>
                <a:cubicBezTo>
                  <a:pt x="95372" y="2936804"/>
                  <a:pt x="105681" y="2945824"/>
                  <a:pt x="145626" y="2983193"/>
                </a:cubicBezTo>
                <a:cubicBezTo>
                  <a:pt x="185572" y="3019273"/>
                  <a:pt x="184284" y="3021850"/>
                  <a:pt x="202324" y="3039890"/>
                </a:cubicBezTo>
                <a:cubicBezTo>
                  <a:pt x="220364" y="3057930"/>
                  <a:pt x="211344" y="3054064"/>
                  <a:pt x="243558" y="3061796"/>
                </a:cubicBezTo>
                <a:cubicBezTo>
                  <a:pt x="277061" y="3070816"/>
                  <a:pt x="324738" y="3073393"/>
                  <a:pt x="333758" y="3074682"/>
                </a:cubicBezTo>
                <a:cubicBezTo>
                  <a:pt x="341489" y="3075970"/>
                  <a:pt x="349221" y="3081125"/>
                  <a:pt x="362107" y="3079836"/>
                </a:cubicBezTo>
                <a:cubicBezTo>
                  <a:pt x="374992" y="3077259"/>
                  <a:pt x="373704" y="3072104"/>
                  <a:pt x="373704" y="3072104"/>
                </a:cubicBezTo>
                <a:cubicBezTo>
                  <a:pt x="373704" y="3072104"/>
                  <a:pt x="386589" y="3072104"/>
                  <a:pt x="396898" y="3070816"/>
                </a:cubicBezTo>
                <a:cubicBezTo>
                  <a:pt x="407207" y="3070816"/>
                  <a:pt x="411072" y="3072104"/>
                  <a:pt x="418804" y="3056642"/>
                </a:cubicBezTo>
                <a:cubicBezTo>
                  <a:pt x="426535" y="3041179"/>
                  <a:pt x="431689" y="3017984"/>
                  <a:pt x="431689" y="3003810"/>
                </a:cubicBezTo>
                <a:cubicBezTo>
                  <a:pt x="431689" y="2989636"/>
                  <a:pt x="445864" y="2959999"/>
                  <a:pt x="445864" y="2959999"/>
                </a:cubicBezTo>
                <a:lnTo>
                  <a:pt x="456172" y="2957422"/>
                </a:lnTo>
                <a:cubicBezTo>
                  <a:pt x="456172" y="2957422"/>
                  <a:pt x="454884" y="3041179"/>
                  <a:pt x="451018" y="3127513"/>
                </a:cubicBezTo>
                <a:cubicBezTo>
                  <a:pt x="447152" y="3212559"/>
                  <a:pt x="436844" y="3253793"/>
                  <a:pt x="423958" y="3309202"/>
                </a:cubicBezTo>
                <a:cubicBezTo>
                  <a:pt x="411072" y="3364611"/>
                  <a:pt x="398187" y="3412287"/>
                  <a:pt x="402052" y="3453522"/>
                </a:cubicBezTo>
                <a:cubicBezTo>
                  <a:pt x="404629" y="3494756"/>
                  <a:pt x="417515" y="3556608"/>
                  <a:pt x="417515" y="3623614"/>
                </a:cubicBezTo>
                <a:cubicBezTo>
                  <a:pt x="418804" y="3690619"/>
                  <a:pt x="423958" y="3762779"/>
                  <a:pt x="423958" y="3762779"/>
                </a:cubicBezTo>
                <a:cubicBezTo>
                  <a:pt x="423958" y="3762779"/>
                  <a:pt x="414938" y="3770511"/>
                  <a:pt x="416227" y="3779531"/>
                </a:cubicBezTo>
                <a:cubicBezTo>
                  <a:pt x="417515" y="3788551"/>
                  <a:pt x="431689" y="3791128"/>
                  <a:pt x="431689" y="3791128"/>
                </a:cubicBezTo>
                <a:cubicBezTo>
                  <a:pt x="429112" y="3791128"/>
                  <a:pt x="434267" y="3792416"/>
                  <a:pt x="434267" y="3792416"/>
                </a:cubicBezTo>
                <a:cubicBezTo>
                  <a:pt x="434267" y="3792416"/>
                  <a:pt x="417515" y="3807879"/>
                  <a:pt x="413649" y="3811745"/>
                </a:cubicBezTo>
                <a:cubicBezTo>
                  <a:pt x="408495" y="3815611"/>
                  <a:pt x="399475" y="3828497"/>
                  <a:pt x="399475" y="3828497"/>
                </a:cubicBezTo>
                <a:cubicBezTo>
                  <a:pt x="399475" y="3828497"/>
                  <a:pt x="393032" y="3833651"/>
                  <a:pt x="380147" y="3841382"/>
                </a:cubicBezTo>
                <a:cubicBezTo>
                  <a:pt x="367261" y="3847825"/>
                  <a:pt x="358241" y="3855557"/>
                  <a:pt x="344067" y="3871019"/>
                </a:cubicBezTo>
                <a:cubicBezTo>
                  <a:pt x="329892" y="3885194"/>
                  <a:pt x="327315" y="3903234"/>
                  <a:pt x="327315" y="3903234"/>
                </a:cubicBezTo>
                <a:cubicBezTo>
                  <a:pt x="327315" y="3903234"/>
                  <a:pt x="323449" y="3905811"/>
                  <a:pt x="320872" y="3909676"/>
                </a:cubicBezTo>
                <a:cubicBezTo>
                  <a:pt x="318295" y="3913542"/>
                  <a:pt x="320872" y="3922562"/>
                  <a:pt x="320872" y="3922562"/>
                </a:cubicBezTo>
                <a:cubicBezTo>
                  <a:pt x="320872" y="3922562"/>
                  <a:pt x="315718" y="3926428"/>
                  <a:pt x="317007" y="3943179"/>
                </a:cubicBezTo>
                <a:cubicBezTo>
                  <a:pt x="318295" y="3959931"/>
                  <a:pt x="333758" y="3962508"/>
                  <a:pt x="382724" y="3967662"/>
                </a:cubicBezTo>
                <a:cubicBezTo>
                  <a:pt x="431689" y="3971528"/>
                  <a:pt x="490964" y="3972816"/>
                  <a:pt x="533487" y="3963797"/>
                </a:cubicBezTo>
                <a:cubicBezTo>
                  <a:pt x="577298" y="3954777"/>
                  <a:pt x="597915" y="3930294"/>
                  <a:pt x="605647" y="3925140"/>
                </a:cubicBezTo>
                <a:cubicBezTo>
                  <a:pt x="613378" y="3919985"/>
                  <a:pt x="619821" y="3916119"/>
                  <a:pt x="624975" y="3914831"/>
                </a:cubicBezTo>
                <a:cubicBezTo>
                  <a:pt x="630130" y="3913542"/>
                  <a:pt x="631418" y="3914831"/>
                  <a:pt x="648170" y="3910965"/>
                </a:cubicBezTo>
                <a:cubicBezTo>
                  <a:pt x="664921" y="3907100"/>
                  <a:pt x="691981" y="3901945"/>
                  <a:pt x="706155" y="3898079"/>
                </a:cubicBezTo>
                <a:cubicBezTo>
                  <a:pt x="720330" y="3894214"/>
                  <a:pt x="722907" y="3886482"/>
                  <a:pt x="724195" y="3880039"/>
                </a:cubicBezTo>
                <a:cubicBezTo>
                  <a:pt x="725484" y="3873597"/>
                  <a:pt x="725484" y="3862000"/>
                  <a:pt x="725484" y="3862000"/>
                </a:cubicBezTo>
                <a:cubicBezTo>
                  <a:pt x="725484" y="3862000"/>
                  <a:pt x="725484" y="3859422"/>
                  <a:pt x="726773" y="3854268"/>
                </a:cubicBezTo>
                <a:cubicBezTo>
                  <a:pt x="726773" y="3849114"/>
                  <a:pt x="725484" y="3838805"/>
                  <a:pt x="725484" y="3833651"/>
                </a:cubicBezTo>
                <a:cubicBezTo>
                  <a:pt x="725484" y="3828497"/>
                  <a:pt x="724195" y="3815611"/>
                  <a:pt x="724195" y="3815611"/>
                </a:cubicBezTo>
                <a:cubicBezTo>
                  <a:pt x="724195" y="3815611"/>
                  <a:pt x="728061" y="3813034"/>
                  <a:pt x="729350" y="3793705"/>
                </a:cubicBezTo>
                <a:cubicBezTo>
                  <a:pt x="730638" y="3774376"/>
                  <a:pt x="724195" y="3673868"/>
                  <a:pt x="725484" y="3590111"/>
                </a:cubicBezTo>
                <a:cubicBezTo>
                  <a:pt x="726773" y="3506353"/>
                  <a:pt x="728061" y="3457387"/>
                  <a:pt x="728061" y="3380073"/>
                </a:cubicBezTo>
                <a:cubicBezTo>
                  <a:pt x="728061" y="3301470"/>
                  <a:pt x="716464" y="3155862"/>
                  <a:pt x="715175" y="3127513"/>
                </a:cubicBezTo>
                <a:cubicBezTo>
                  <a:pt x="713887" y="3099165"/>
                  <a:pt x="724195" y="3059219"/>
                  <a:pt x="734504" y="3003810"/>
                </a:cubicBezTo>
                <a:cubicBezTo>
                  <a:pt x="744813" y="2948402"/>
                  <a:pt x="761564" y="2858202"/>
                  <a:pt x="769296" y="2795061"/>
                </a:cubicBezTo>
                <a:cubicBezTo>
                  <a:pt x="777027" y="2731921"/>
                  <a:pt x="779604" y="2694553"/>
                  <a:pt x="786047" y="2668781"/>
                </a:cubicBezTo>
                <a:cubicBezTo>
                  <a:pt x="792490" y="2643010"/>
                  <a:pt x="800221" y="2632701"/>
                  <a:pt x="800221" y="2632701"/>
                </a:cubicBezTo>
                <a:cubicBezTo>
                  <a:pt x="800221" y="2632701"/>
                  <a:pt x="800221" y="2744807"/>
                  <a:pt x="801510" y="2780887"/>
                </a:cubicBezTo>
                <a:cubicBezTo>
                  <a:pt x="802798" y="2816967"/>
                  <a:pt x="813107" y="2844027"/>
                  <a:pt x="815684" y="2892993"/>
                </a:cubicBezTo>
                <a:cubicBezTo>
                  <a:pt x="818261" y="2943247"/>
                  <a:pt x="814396" y="2988347"/>
                  <a:pt x="818261" y="3012830"/>
                </a:cubicBezTo>
                <a:cubicBezTo>
                  <a:pt x="822127" y="3037313"/>
                  <a:pt x="825993" y="3047622"/>
                  <a:pt x="828570" y="3104319"/>
                </a:cubicBezTo>
                <a:cubicBezTo>
                  <a:pt x="831147" y="3161016"/>
                  <a:pt x="837590" y="3269256"/>
                  <a:pt x="840167" y="3355590"/>
                </a:cubicBezTo>
                <a:cubicBezTo>
                  <a:pt x="842744" y="3441925"/>
                  <a:pt x="849187" y="3528259"/>
                  <a:pt x="849187" y="3577225"/>
                </a:cubicBezTo>
                <a:cubicBezTo>
                  <a:pt x="850476" y="3624902"/>
                  <a:pt x="854341" y="3631345"/>
                  <a:pt x="867227" y="3672579"/>
                </a:cubicBezTo>
                <a:cubicBezTo>
                  <a:pt x="878824" y="3715102"/>
                  <a:pt x="894287" y="3767934"/>
                  <a:pt x="902018" y="3789839"/>
                </a:cubicBezTo>
                <a:cubicBezTo>
                  <a:pt x="908461" y="3811745"/>
                  <a:pt x="920058" y="3827208"/>
                  <a:pt x="920058" y="3827208"/>
                </a:cubicBezTo>
                <a:cubicBezTo>
                  <a:pt x="920058" y="3827208"/>
                  <a:pt x="918770" y="3838805"/>
                  <a:pt x="918770" y="3851691"/>
                </a:cubicBezTo>
                <a:cubicBezTo>
                  <a:pt x="918770" y="3864576"/>
                  <a:pt x="916193" y="3872308"/>
                  <a:pt x="916193" y="3872308"/>
                </a:cubicBezTo>
                <a:cubicBezTo>
                  <a:pt x="916193" y="3872308"/>
                  <a:pt x="907173" y="3889059"/>
                  <a:pt x="925213" y="3899368"/>
                </a:cubicBezTo>
                <a:cubicBezTo>
                  <a:pt x="943253" y="3908388"/>
                  <a:pt x="952273" y="3916119"/>
                  <a:pt x="965158" y="3919985"/>
                </a:cubicBezTo>
                <a:cubicBezTo>
                  <a:pt x="976756" y="3923851"/>
                  <a:pt x="981910" y="3922562"/>
                  <a:pt x="981910" y="3922562"/>
                </a:cubicBezTo>
                <a:cubicBezTo>
                  <a:pt x="981910" y="3922562"/>
                  <a:pt x="989641" y="3925140"/>
                  <a:pt x="994796" y="3931582"/>
                </a:cubicBezTo>
                <a:cubicBezTo>
                  <a:pt x="999950" y="3938025"/>
                  <a:pt x="1003816" y="3954777"/>
                  <a:pt x="1020567" y="3966374"/>
                </a:cubicBezTo>
                <a:cubicBezTo>
                  <a:pt x="1037319" y="3977971"/>
                  <a:pt x="1070822" y="3985702"/>
                  <a:pt x="1118499" y="3986991"/>
                </a:cubicBezTo>
                <a:cubicBezTo>
                  <a:pt x="1166176" y="3988279"/>
                  <a:pt x="1219007" y="3980548"/>
                  <a:pt x="1231893" y="3977971"/>
                </a:cubicBezTo>
                <a:cubicBezTo>
                  <a:pt x="1246067" y="3975394"/>
                  <a:pt x="1256376" y="3971528"/>
                  <a:pt x="1257665" y="3962508"/>
                </a:cubicBezTo>
                <a:cubicBezTo>
                  <a:pt x="1258953" y="3954777"/>
                  <a:pt x="1256376" y="3939314"/>
                  <a:pt x="1257665" y="3926428"/>
                </a:cubicBezTo>
                <a:cubicBezTo>
                  <a:pt x="1258953" y="3912254"/>
                  <a:pt x="1246067" y="3903234"/>
                  <a:pt x="1246067" y="3903234"/>
                </a:cubicBezTo>
                <a:cubicBezTo>
                  <a:pt x="1246067" y="3903234"/>
                  <a:pt x="1243490" y="3891637"/>
                  <a:pt x="1229316" y="3874885"/>
                </a:cubicBezTo>
                <a:cubicBezTo>
                  <a:pt x="1215142" y="3858134"/>
                  <a:pt x="1193236" y="3834939"/>
                  <a:pt x="1193236" y="3834939"/>
                </a:cubicBezTo>
                <a:cubicBezTo>
                  <a:pt x="1193236" y="3834939"/>
                  <a:pt x="1193236" y="3776954"/>
                  <a:pt x="1191947" y="3748605"/>
                </a:cubicBezTo>
                <a:cubicBezTo>
                  <a:pt x="1191947" y="3721545"/>
                  <a:pt x="1185504" y="3700928"/>
                  <a:pt x="1185504" y="3697062"/>
                </a:cubicBezTo>
                <a:cubicBezTo>
                  <a:pt x="1185504" y="3693196"/>
                  <a:pt x="1194524" y="3685465"/>
                  <a:pt x="1194524" y="3671291"/>
                </a:cubicBezTo>
                <a:cubicBezTo>
                  <a:pt x="1194524" y="3657116"/>
                  <a:pt x="1193236" y="3575936"/>
                  <a:pt x="1194524" y="3535990"/>
                </a:cubicBezTo>
                <a:cubicBezTo>
                  <a:pt x="1195813" y="3496045"/>
                  <a:pt x="1193236" y="3484448"/>
                  <a:pt x="1188082" y="3472851"/>
                </a:cubicBezTo>
                <a:cubicBezTo>
                  <a:pt x="1181639" y="3461253"/>
                  <a:pt x="1177773" y="3441925"/>
                  <a:pt x="1172619" y="3429039"/>
                </a:cubicBezTo>
                <a:cubicBezTo>
                  <a:pt x="1167464" y="3416153"/>
                  <a:pt x="1176484" y="3389093"/>
                  <a:pt x="1180350" y="3313068"/>
                </a:cubicBezTo>
                <a:cubicBezTo>
                  <a:pt x="1182927" y="3235753"/>
                  <a:pt x="1182927" y="3149419"/>
                  <a:pt x="1188082" y="3046333"/>
                </a:cubicBezTo>
                <a:cubicBezTo>
                  <a:pt x="1193236" y="2944536"/>
                  <a:pt x="1195813" y="2929073"/>
                  <a:pt x="1198390" y="2838873"/>
                </a:cubicBezTo>
                <a:cubicBezTo>
                  <a:pt x="1200967" y="2748673"/>
                  <a:pt x="1198390" y="2605641"/>
                  <a:pt x="1195813" y="2565696"/>
                </a:cubicBezTo>
                <a:cubicBezTo>
                  <a:pt x="1194524" y="2525750"/>
                  <a:pt x="1206122" y="2496113"/>
                  <a:pt x="1220296" y="2417510"/>
                </a:cubicBezTo>
                <a:cubicBezTo>
                  <a:pt x="1234470" y="2338907"/>
                  <a:pt x="1235759" y="2259015"/>
                  <a:pt x="1235759" y="2259015"/>
                </a:cubicBezTo>
                <a:cubicBezTo>
                  <a:pt x="1235759" y="2259015"/>
                  <a:pt x="1242202" y="2257727"/>
                  <a:pt x="1244779" y="2257727"/>
                </a:cubicBezTo>
                <a:cubicBezTo>
                  <a:pt x="1247356" y="2257727"/>
                  <a:pt x="1248644" y="2249995"/>
                  <a:pt x="1248644" y="2249995"/>
                </a:cubicBezTo>
                <a:cubicBezTo>
                  <a:pt x="1248644" y="2249995"/>
                  <a:pt x="1288590" y="2242264"/>
                  <a:pt x="1302765" y="2238398"/>
                </a:cubicBezTo>
                <a:cubicBezTo>
                  <a:pt x="1316939" y="2234532"/>
                  <a:pt x="1322093" y="2224224"/>
                  <a:pt x="1332402" y="2199741"/>
                </a:cubicBezTo>
                <a:cubicBezTo>
                  <a:pt x="1343999" y="2175258"/>
                  <a:pt x="1355596" y="2143044"/>
                  <a:pt x="1356885" y="2136601"/>
                </a:cubicBezTo>
                <a:cubicBezTo>
                  <a:pt x="1358173" y="2128869"/>
                  <a:pt x="1362039" y="2123715"/>
                  <a:pt x="1362039" y="2110830"/>
                </a:cubicBezTo>
                <a:cubicBezTo>
                  <a:pt x="1362039" y="2097944"/>
                  <a:pt x="1358173" y="2081192"/>
                  <a:pt x="1358173" y="2081192"/>
                </a:cubicBezTo>
                <a:cubicBezTo>
                  <a:pt x="1358173" y="2081192"/>
                  <a:pt x="1364616" y="2090212"/>
                  <a:pt x="1368482" y="2087635"/>
                </a:cubicBezTo>
                <a:cubicBezTo>
                  <a:pt x="1372347" y="2085058"/>
                  <a:pt x="1373636" y="2085058"/>
                  <a:pt x="1378790" y="2077327"/>
                </a:cubicBezTo>
                <a:cubicBezTo>
                  <a:pt x="1385233" y="2069595"/>
                  <a:pt x="1385233" y="2070884"/>
                  <a:pt x="1386522" y="2011609"/>
                </a:cubicBezTo>
                <a:cubicBezTo>
                  <a:pt x="1386522" y="1952335"/>
                  <a:pt x="1399408" y="1789975"/>
                  <a:pt x="1401985" y="1658540"/>
                </a:cubicBezTo>
                <a:cubicBezTo>
                  <a:pt x="1404562" y="1527106"/>
                  <a:pt x="1407139" y="1324800"/>
                  <a:pt x="1409716" y="1153420"/>
                </a:cubicBezTo>
                <a:cubicBezTo>
                  <a:pt x="1411005" y="974309"/>
                  <a:pt x="1401985" y="884108"/>
                  <a:pt x="1396830" y="826123"/>
                </a:cubicBezTo>
                <a:close/>
                <a:moveTo>
                  <a:pt x="380147" y="2037381"/>
                </a:moveTo>
                <a:cubicBezTo>
                  <a:pt x="380147" y="2037381"/>
                  <a:pt x="382724" y="2030938"/>
                  <a:pt x="385301" y="1997435"/>
                </a:cubicBezTo>
                <a:cubicBezTo>
                  <a:pt x="387878" y="1963932"/>
                  <a:pt x="393032" y="1947181"/>
                  <a:pt x="393032" y="1947181"/>
                </a:cubicBezTo>
                <a:cubicBezTo>
                  <a:pt x="393032" y="1947181"/>
                  <a:pt x="398187" y="1956201"/>
                  <a:pt x="395609" y="2015475"/>
                </a:cubicBezTo>
                <a:cubicBezTo>
                  <a:pt x="393032" y="2074749"/>
                  <a:pt x="387878" y="2079904"/>
                  <a:pt x="387878" y="2079904"/>
                </a:cubicBezTo>
                <a:lnTo>
                  <a:pt x="377569" y="2041246"/>
                </a:lnTo>
                <a:lnTo>
                  <a:pt x="380147" y="2037381"/>
                </a:lnTo>
                <a:close/>
                <a:moveTo>
                  <a:pt x="288658" y="2252572"/>
                </a:moveTo>
                <a:cubicBezTo>
                  <a:pt x="286081" y="2260304"/>
                  <a:pt x="288658" y="2269324"/>
                  <a:pt x="283504" y="2291230"/>
                </a:cubicBezTo>
                <a:cubicBezTo>
                  <a:pt x="279638" y="2313135"/>
                  <a:pt x="274484" y="2323444"/>
                  <a:pt x="274484" y="2323444"/>
                </a:cubicBezTo>
                <a:cubicBezTo>
                  <a:pt x="274484" y="2323444"/>
                  <a:pt x="271906" y="2324732"/>
                  <a:pt x="259021" y="2318290"/>
                </a:cubicBezTo>
                <a:cubicBezTo>
                  <a:pt x="247424" y="2311847"/>
                  <a:pt x="234538" y="2304115"/>
                  <a:pt x="234538" y="2304115"/>
                </a:cubicBezTo>
                <a:cubicBezTo>
                  <a:pt x="234538" y="2304115"/>
                  <a:pt x="235826" y="2301538"/>
                  <a:pt x="243558" y="2271901"/>
                </a:cubicBezTo>
                <a:cubicBezTo>
                  <a:pt x="252578" y="2243553"/>
                  <a:pt x="266752" y="2212627"/>
                  <a:pt x="266752" y="2212627"/>
                </a:cubicBezTo>
                <a:lnTo>
                  <a:pt x="287369" y="2206184"/>
                </a:lnTo>
                <a:lnTo>
                  <a:pt x="292524" y="2212627"/>
                </a:lnTo>
                <a:lnTo>
                  <a:pt x="293812" y="2240975"/>
                </a:lnTo>
                <a:cubicBezTo>
                  <a:pt x="295101" y="2242264"/>
                  <a:pt x="289947" y="2244841"/>
                  <a:pt x="288658" y="2252572"/>
                </a:cubicBezTo>
                <a:close/>
                <a:moveTo>
                  <a:pt x="393032" y="2391738"/>
                </a:moveTo>
                <a:lnTo>
                  <a:pt x="386589" y="2391738"/>
                </a:lnTo>
                <a:cubicBezTo>
                  <a:pt x="386589" y="2391738"/>
                  <a:pt x="374992" y="2372410"/>
                  <a:pt x="372415" y="2368544"/>
                </a:cubicBezTo>
                <a:cubicBezTo>
                  <a:pt x="369838" y="2365967"/>
                  <a:pt x="363395" y="2367255"/>
                  <a:pt x="363395" y="2367255"/>
                </a:cubicBezTo>
                <a:cubicBezTo>
                  <a:pt x="363395" y="2367255"/>
                  <a:pt x="358241" y="2355658"/>
                  <a:pt x="353087" y="2353081"/>
                </a:cubicBezTo>
                <a:cubicBezTo>
                  <a:pt x="346644" y="2350504"/>
                  <a:pt x="340201" y="2351793"/>
                  <a:pt x="340201" y="2351793"/>
                </a:cubicBezTo>
                <a:lnTo>
                  <a:pt x="317007" y="2337618"/>
                </a:lnTo>
                <a:cubicBezTo>
                  <a:pt x="317007" y="2337618"/>
                  <a:pt x="311852" y="2310558"/>
                  <a:pt x="310564" y="2302827"/>
                </a:cubicBezTo>
                <a:cubicBezTo>
                  <a:pt x="309275" y="2295095"/>
                  <a:pt x="310564" y="2248707"/>
                  <a:pt x="310564" y="2246130"/>
                </a:cubicBezTo>
                <a:cubicBezTo>
                  <a:pt x="309275" y="2242264"/>
                  <a:pt x="310564" y="2233244"/>
                  <a:pt x="310564" y="2233244"/>
                </a:cubicBezTo>
                <a:cubicBezTo>
                  <a:pt x="310564" y="2233244"/>
                  <a:pt x="318295" y="2231955"/>
                  <a:pt x="324738" y="2230667"/>
                </a:cubicBezTo>
                <a:cubicBezTo>
                  <a:pt x="331181" y="2229378"/>
                  <a:pt x="340201" y="2221647"/>
                  <a:pt x="340201" y="2221647"/>
                </a:cubicBezTo>
                <a:cubicBezTo>
                  <a:pt x="340201" y="2221647"/>
                  <a:pt x="342778" y="2225512"/>
                  <a:pt x="347932" y="2233244"/>
                </a:cubicBezTo>
                <a:cubicBezTo>
                  <a:pt x="354375" y="2240975"/>
                  <a:pt x="356952" y="2244841"/>
                  <a:pt x="356952" y="2244841"/>
                </a:cubicBezTo>
                <a:cubicBezTo>
                  <a:pt x="356952" y="2244841"/>
                  <a:pt x="359529" y="2261592"/>
                  <a:pt x="365972" y="2291230"/>
                </a:cubicBezTo>
                <a:cubicBezTo>
                  <a:pt x="372415" y="2320867"/>
                  <a:pt x="372415" y="2315712"/>
                  <a:pt x="374992" y="2332464"/>
                </a:cubicBezTo>
                <a:cubicBezTo>
                  <a:pt x="377569" y="2347927"/>
                  <a:pt x="376281" y="2346638"/>
                  <a:pt x="385301" y="2367255"/>
                </a:cubicBezTo>
                <a:cubicBezTo>
                  <a:pt x="394321" y="2389161"/>
                  <a:pt x="393032" y="2391738"/>
                  <a:pt x="393032" y="2391738"/>
                </a:cubicBezTo>
                <a:close/>
                <a:moveTo>
                  <a:pt x="380147" y="2282210"/>
                </a:moveTo>
                <a:cubicBezTo>
                  <a:pt x="368549" y="2257727"/>
                  <a:pt x="365972" y="2238398"/>
                  <a:pt x="365972" y="2238398"/>
                </a:cubicBezTo>
                <a:cubicBezTo>
                  <a:pt x="365972" y="2238398"/>
                  <a:pt x="368549" y="2235821"/>
                  <a:pt x="371127" y="2234532"/>
                </a:cubicBezTo>
                <a:cubicBezTo>
                  <a:pt x="373704" y="2233244"/>
                  <a:pt x="378858" y="2225512"/>
                  <a:pt x="378858" y="2225512"/>
                </a:cubicBezTo>
                <a:lnTo>
                  <a:pt x="391744" y="2221647"/>
                </a:lnTo>
                <a:lnTo>
                  <a:pt x="400764" y="2235821"/>
                </a:lnTo>
                <a:cubicBezTo>
                  <a:pt x="400764" y="2235821"/>
                  <a:pt x="407207" y="2277055"/>
                  <a:pt x="408495" y="2304115"/>
                </a:cubicBezTo>
                <a:cubicBezTo>
                  <a:pt x="411072" y="2331175"/>
                  <a:pt x="411072" y="2344061"/>
                  <a:pt x="411072" y="2344061"/>
                </a:cubicBezTo>
                <a:cubicBezTo>
                  <a:pt x="411072" y="2344061"/>
                  <a:pt x="391744" y="2305404"/>
                  <a:pt x="380147" y="2282210"/>
                </a:cubicBezTo>
                <a:close/>
                <a:moveTo>
                  <a:pt x="822127" y="2301538"/>
                </a:moveTo>
                <a:cubicBezTo>
                  <a:pt x="818261" y="2319578"/>
                  <a:pt x="815684" y="2333753"/>
                  <a:pt x="813107" y="2368544"/>
                </a:cubicBezTo>
                <a:cubicBezTo>
                  <a:pt x="810530" y="2404624"/>
                  <a:pt x="805376" y="2444570"/>
                  <a:pt x="805376" y="2470341"/>
                </a:cubicBezTo>
                <a:cubicBezTo>
                  <a:pt x="805376" y="2496113"/>
                  <a:pt x="798933" y="2507710"/>
                  <a:pt x="798933" y="2507710"/>
                </a:cubicBezTo>
                <a:cubicBezTo>
                  <a:pt x="798933" y="2507710"/>
                  <a:pt x="793778" y="2499978"/>
                  <a:pt x="792490" y="2478073"/>
                </a:cubicBezTo>
                <a:cubicBezTo>
                  <a:pt x="791201" y="2456167"/>
                  <a:pt x="791201" y="2438127"/>
                  <a:pt x="792490" y="2413644"/>
                </a:cubicBezTo>
                <a:cubicBezTo>
                  <a:pt x="793778" y="2389161"/>
                  <a:pt x="786047" y="2371121"/>
                  <a:pt x="780893" y="2353081"/>
                </a:cubicBezTo>
                <a:cubicBezTo>
                  <a:pt x="775738" y="2335041"/>
                  <a:pt x="778315" y="2323444"/>
                  <a:pt x="782181" y="2301538"/>
                </a:cubicBezTo>
                <a:cubicBezTo>
                  <a:pt x="786047" y="2279632"/>
                  <a:pt x="792490" y="2269324"/>
                  <a:pt x="792490" y="2269324"/>
                </a:cubicBezTo>
                <a:cubicBezTo>
                  <a:pt x="792490" y="2269324"/>
                  <a:pt x="801510" y="2266747"/>
                  <a:pt x="811818" y="2269324"/>
                </a:cubicBezTo>
                <a:cubicBezTo>
                  <a:pt x="822127" y="2271901"/>
                  <a:pt x="827281" y="2273190"/>
                  <a:pt x="827281" y="2273190"/>
                </a:cubicBezTo>
                <a:cubicBezTo>
                  <a:pt x="827281" y="2273190"/>
                  <a:pt x="825993" y="2284787"/>
                  <a:pt x="822127" y="2301538"/>
                </a:cubicBezTo>
                <a:close/>
              </a:path>
            </a:pathLst>
          </a:custGeom>
          <a:solidFill>
            <a:schemeClr val="accent2"/>
          </a:solidFill>
          <a:ln w="12846" cap="flat">
            <a:noFill/>
            <a:prstDash val="solid"/>
            <a:miter/>
          </a:ln>
        </p:spPr>
        <p:txBody>
          <a:bodyPr/>
          <a:lstStyle/>
          <a:p>
            <a:endParaRPr lang="ja-JP" altLang="en-US"/>
          </a:p>
        </p:txBody>
      </p:sp>
      <p:sp>
        <p:nvSpPr>
          <p:cNvPr id="178" name="フリーフォーム: 図形 18">
            <a:extLst>
              <a:ext uri="{FF2B5EF4-FFF2-40B4-BE49-F238E27FC236}">
                <a16:creationId xmlns:a16="http://schemas.microsoft.com/office/drawing/2014/main" id="{7D47486C-7804-42C1-B976-A1BBEFAE9E98}"/>
              </a:ext>
            </a:extLst>
          </p:cNvPr>
          <p:cNvSpPr/>
          <p:nvPr userDrawn="1"/>
        </p:nvSpPr>
        <p:spPr>
          <a:xfrm>
            <a:off x="7566152" y="2761833"/>
            <a:ext cx="221152" cy="847987"/>
          </a:xfrm>
          <a:custGeom>
            <a:avLst/>
            <a:gdLst>
              <a:gd name="connsiteX0" fmla="*/ 883482 w 1105121"/>
              <a:gd name="connsiteY0" fmla="*/ 1504535 h 4237475"/>
              <a:gd name="connsiteX1" fmla="*/ 880558 w 1105121"/>
              <a:gd name="connsiteY1" fmla="*/ 1517694 h 4237475"/>
              <a:gd name="connsiteX2" fmla="*/ 887867 w 1105121"/>
              <a:gd name="connsiteY2" fmla="*/ 1541086 h 4237475"/>
              <a:gd name="connsiteX3" fmla="*/ 883482 w 1105121"/>
              <a:gd name="connsiteY3" fmla="*/ 1557168 h 4237475"/>
              <a:gd name="connsiteX4" fmla="*/ 898102 w 1105121"/>
              <a:gd name="connsiteY4" fmla="*/ 1563016 h 4237475"/>
              <a:gd name="connsiteX5" fmla="*/ 899563 w 1105121"/>
              <a:gd name="connsiteY5" fmla="*/ 1536699 h 4237475"/>
              <a:gd name="connsiteX6" fmla="*/ 889330 w 1105121"/>
              <a:gd name="connsiteY6" fmla="*/ 1519155 h 4237475"/>
              <a:gd name="connsiteX7" fmla="*/ 883482 w 1105121"/>
              <a:gd name="connsiteY7" fmla="*/ 1504535 h 4237475"/>
              <a:gd name="connsiteX8" fmla="*/ 782602 w 1105121"/>
              <a:gd name="connsiteY8" fmla="*/ 703346 h 4237475"/>
              <a:gd name="connsiteX9" fmla="*/ 778215 w 1105121"/>
              <a:gd name="connsiteY9" fmla="*/ 717967 h 4237475"/>
              <a:gd name="connsiteX10" fmla="*/ 803070 w 1105121"/>
              <a:gd name="connsiteY10" fmla="*/ 728202 h 4237475"/>
              <a:gd name="connsiteX11" fmla="*/ 782602 w 1105121"/>
              <a:gd name="connsiteY11" fmla="*/ 703346 h 4237475"/>
              <a:gd name="connsiteX12" fmla="*/ 747514 w 1105121"/>
              <a:gd name="connsiteY12" fmla="*/ 600457 h 4237475"/>
              <a:gd name="connsiteX13" fmla="*/ 740204 w 1105121"/>
              <a:gd name="connsiteY13" fmla="*/ 602468 h 4237475"/>
              <a:gd name="connsiteX14" fmla="*/ 760671 w 1105121"/>
              <a:gd name="connsiteY14" fmla="*/ 625860 h 4237475"/>
              <a:gd name="connsiteX15" fmla="*/ 770905 w 1105121"/>
              <a:gd name="connsiteY15" fmla="*/ 625860 h 4237475"/>
              <a:gd name="connsiteX16" fmla="*/ 763595 w 1105121"/>
              <a:gd name="connsiteY16" fmla="*/ 608316 h 4237475"/>
              <a:gd name="connsiteX17" fmla="*/ 747514 w 1105121"/>
              <a:gd name="connsiteY17" fmla="*/ 600457 h 4237475"/>
              <a:gd name="connsiteX18" fmla="*/ 498969 w 1105121"/>
              <a:gd name="connsiteY18" fmla="*/ 114 h 4237475"/>
              <a:gd name="connsiteX19" fmla="*/ 544291 w 1105121"/>
              <a:gd name="connsiteY19" fmla="*/ 11811 h 4237475"/>
              <a:gd name="connsiteX20" fmla="*/ 601311 w 1105121"/>
              <a:gd name="connsiteY20" fmla="*/ 22044 h 4237475"/>
              <a:gd name="connsiteX21" fmla="*/ 637862 w 1105121"/>
              <a:gd name="connsiteY21" fmla="*/ 46899 h 4237475"/>
              <a:gd name="connsiteX22" fmla="*/ 684647 w 1105121"/>
              <a:gd name="connsiteY22" fmla="*/ 83449 h 4237475"/>
              <a:gd name="connsiteX23" fmla="*/ 729969 w 1105121"/>
              <a:gd name="connsiteY23" fmla="*/ 171170 h 4237475"/>
              <a:gd name="connsiteX24" fmla="*/ 743128 w 1105121"/>
              <a:gd name="connsiteY24" fmla="*/ 220879 h 4237475"/>
              <a:gd name="connsiteX25" fmla="*/ 748974 w 1105121"/>
              <a:gd name="connsiteY25" fmla="*/ 253043 h 4237475"/>
              <a:gd name="connsiteX26" fmla="*/ 748974 w 1105121"/>
              <a:gd name="connsiteY26" fmla="*/ 273512 h 4237475"/>
              <a:gd name="connsiteX27" fmla="*/ 765057 w 1105121"/>
              <a:gd name="connsiteY27" fmla="*/ 302752 h 4237475"/>
              <a:gd name="connsiteX28" fmla="*/ 769444 w 1105121"/>
              <a:gd name="connsiteY28" fmla="*/ 315911 h 4237475"/>
              <a:gd name="connsiteX29" fmla="*/ 778215 w 1105121"/>
              <a:gd name="connsiteY29" fmla="*/ 340765 h 4237475"/>
              <a:gd name="connsiteX30" fmla="*/ 775291 w 1105121"/>
              <a:gd name="connsiteY30" fmla="*/ 380240 h 4237475"/>
              <a:gd name="connsiteX31" fmla="*/ 807457 w 1105121"/>
              <a:gd name="connsiteY31" fmla="*/ 453341 h 4237475"/>
              <a:gd name="connsiteX32" fmla="*/ 794298 w 1105121"/>
              <a:gd name="connsiteY32" fmla="*/ 497202 h 4237475"/>
              <a:gd name="connsiteX33" fmla="*/ 781140 w 1105121"/>
              <a:gd name="connsiteY33" fmla="*/ 511822 h 4237475"/>
              <a:gd name="connsiteX34" fmla="*/ 785526 w 1105121"/>
              <a:gd name="connsiteY34" fmla="*/ 541063 h 4237475"/>
              <a:gd name="connsiteX35" fmla="*/ 835234 w 1105121"/>
              <a:gd name="connsiteY35" fmla="*/ 561531 h 4237475"/>
              <a:gd name="connsiteX36" fmla="*/ 819153 w 1105121"/>
              <a:gd name="connsiteY36" fmla="*/ 568840 h 4237475"/>
              <a:gd name="connsiteX37" fmla="*/ 829386 w 1105121"/>
              <a:gd name="connsiteY37" fmla="*/ 560068 h 4237475"/>
              <a:gd name="connsiteX38" fmla="*/ 798685 w 1105121"/>
              <a:gd name="connsiteY38" fmla="*/ 549835 h 4237475"/>
              <a:gd name="connsiteX39" fmla="*/ 826462 w 1105121"/>
              <a:gd name="connsiteY39" fmla="*/ 602468 h 4237475"/>
              <a:gd name="connsiteX40" fmla="*/ 801609 w 1105121"/>
              <a:gd name="connsiteY40" fmla="*/ 636093 h 4237475"/>
              <a:gd name="connsiteX41" fmla="*/ 823538 w 1105121"/>
              <a:gd name="connsiteY41" fmla="*/ 601005 h 4237475"/>
              <a:gd name="connsiteX42" fmla="*/ 810381 w 1105121"/>
              <a:gd name="connsiteY42" fmla="*/ 576151 h 4237475"/>
              <a:gd name="connsiteX43" fmla="*/ 810381 w 1105121"/>
              <a:gd name="connsiteY43" fmla="*/ 611240 h 4237475"/>
              <a:gd name="connsiteX44" fmla="*/ 794298 w 1105121"/>
              <a:gd name="connsiteY44" fmla="*/ 636093 h 4237475"/>
              <a:gd name="connsiteX45" fmla="*/ 791374 w 1105121"/>
              <a:gd name="connsiteY45" fmla="*/ 678493 h 4237475"/>
              <a:gd name="connsiteX46" fmla="*/ 788450 w 1105121"/>
              <a:gd name="connsiteY46" fmla="*/ 690189 h 4237475"/>
              <a:gd name="connsiteX47" fmla="*/ 838159 w 1105121"/>
              <a:gd name="connsiteY47" fmla="*/ 738435 h 4237475"/>
              <a:gd name="connsiteX48" fmla="*/ 879095 w 1105121"/>
              <a:gd name="connsiteY48" fmla="*/ 761827 h 4237475"/>
              <a:gd name="connsiteX49" fmla="*/ 908335 w 1105121"/>
              <a:gd name="connsiteY49" fmla="*/ 766214 h 4237475"/>
              <a:gd name="connsiteX50" fmla="*/ 931728 w 1105121"/>
              <a:gd name="connsiteY50" fmla="*/ 785220 h 4237475"/>
              <a:gd name="connsiteX51" fmla="*/ 994596 w 1105121"/>
              <a:gd name="connsiteY51" fmla="*/ 824695 h 4237475"/>
              <a:gd name="connsiteX52" fmla="*/ 1031145 w 1105121"/>
              <a:gd name="connsiteY52" fmla="*/ 940194 h 4237475"/>
              <a:gd name="connsiteX53" fmla="*/ 1036993 w 1105121"/>
              <a:gd name="connsiteY53" fmla="*/ 967973 h 4237475"/>
              <a:gd name="connsiteX54" fmla="*/ 1048690 w 1105121"/>
              <a:gd name="connsiteY54" fmla="*/ 1013295 h 4237475"/>
              <a:gd name="connsiteX55" fmla="*/ 1053077 w 1105121"/>
              <a:gd name="connsiteY55" fmla="*/ 1058619 h 4237475"/>
              <a:gd name="connsiteX56" fmla="*/ 1095474 w 1105121"/>
              <a:gd name="connsiteY56" fmla="*/ 1191662 h 4237475"/>
              <a:gd name="connsiteX57" fmla="*/ 1091087 w 1105121"/>
              <a:gd name="connsiteY57" fmla="*/ 1254530 h 4237475"/>
              <a:gd name="connsiteX58" fmla="*/ 1098398 w 1105121"/>
              <a:gd name="connsiteY58" fmla="*/ 1372953 h 4237475"/>
              <a:gd name="connsiteX59" fmla="*/ 1101323 w 1105121"/>
              <a:gd name="connsiteY59" fmla="*/ 1539623 h 4237475"/>
              <a:gd name="connsiteX60" fmla="*/ 1095474 w 1105121"/>
              <a:gd name="connsiteY60" fmla="*/ 1573251 h 4237475"/>
              <a:gd name="connsiteX61" fmla="*/ 1076467 w 1105121"/>
              <a:gd name="connsiteY61" fmla="*/ 1659509 h 4237475"/>
              <a:gd name="connsiteX62" fmla="*/ 1048690 w 1105121"/>
              <a:gd name="connsiteY62" fmla="*/ 1736997 h 4237475"/>
              <a:gd name="connsiteX63" fmla="*/ 1016525 w 1105121"/>
              <a:gd name="connsiteY63" fmla="*/ 1853959 h 4237475"/>
              <a:gd name="connsiteX64" fmla="*/ 972665 w 1105121"/>
              <a:gd name="connsiteY64" fmla="*/ 2000161 h 4237475"/>
              <a:gd name="connsiteX65" fmla="*/ 927343 w 1105121"/>
              <a:gd name="connsiteY65" fmla="*/ 2141977 h 4237475"/>
              <a:gd name="connsiteX66" fmla="*/ 915646 w 1105121"/>
              <a:gd name="connsiteY66" fmla="*/ 2166832 h 4237475"/>
              <a:gd name="connsiteX67" fmla="*/ 905411 w 1105121"/>
              <a:gd name="connsiteY67" fmla="*/ 2175604 h 4237475"/>
              <a:gd name="connsiteX68" fmla="*/ 899563 w 1105121"/>
              <a:gd name="connsiteY68" fmla="*/ 2434381 h 4237475"/>
              <a:gd name="connsiteX69" fmla="*/ 921495 w 1105121"/>
              <a:gd name="connsiteY69" fmla="*/ 2526489 h 4237475"/>
              <a:gd name="connsiteX70" fmla="*/ 924419 w 1105121"/>
              <a:gd name="connsiteY70" fmla="*/ 2555730 h 4237475"/>
              <a:gd name="connsiteX71" fmla="*/ 966816 w 1105121"/>
              <a:gd name="connsiteY71" fmla="*/ 2760413 h 4237475"/>
              <a:gd name="connsiteX72" fmla="*/ 1010677 w 1105121"/>
              <a:gd name="connsiteY72" fmla="*/ 2976792 h 4237475"/>
              <a:gd name="connsiteX73" fmla="*/ 1016525 w 1105121"/>
              <a:gd name="connsiteY73" fmla="*/ 3011881 h 4237475"/>
              <a:gd name="connsiteX74" fmla="*/ 934652 w 1105121"/>
              <a:gd name="connsiteY74" fmla="*/ 3023577 h 4237475"/>
              <a:gd name="connsiteX75" fmla="*/ 871786 w 1105121"/>
              <a:gd name="connsiteY75" fmla="*/ 3017729 h 4237475"/>
              <a:gd name="connsiteX76" fmla="*/ 836697 w 1105121"/>
              <a:gd name="connsiteY76" fmla="*/ 3014805 h 4237475"/>
              <a:gd name="connsiteX77" fmla="*/ 797222 w 1105121"/>
              <a:gd name="connsiteY77" fmla="*/ 3027962 h 4237475"/>
              <a:gd name="connsiteX78" fmla="*/ 827925 w 1105121"/>
              <a:gd name="connsiteY78" fmla="*/ 3187324 h 4237475"/>
              <a:gd name="connsiteX79" fmla="*/ 808918 w 1105121"/>
              <a:gd name="connsiteY79" fmla="*/ 3422709 h 4237475"/>
              <a:gd name="connsiteX80" fmla="*/ 727045 w 1105121"/>
              <a:gd name="connsiteY80" fmla="*/ 3688797 h 4237475"/>
              <a:gd name="connsiteX81" fmla="*/ 693419 w 1105121"/>
              <a:gd name="connsiteY81" fmla="*/ 3854006 h 4237475"/>
              <a:gd name="connsiteX82" fmla="*/ 689032 w 1105121"/>
              <a:gd name="connsiteY82" fmla="*/ 3921259 h 4237475"/>
              <a:gd name="connsiteX83" fmla="*/ 716810 w 1105121"/>
              <a:gd name="connsiteY83" fmla="*/ 3937341 h 4237475"/>
              <a:gd name="connsiteX84" fmla="*/ 700728 w 1105121"/>
              <a:gd name="connsiteY84" fmla="*/ 3963657 h 4237475"/>
              <a:gd name="connsiteX85" fmla="*/ 694880 w 1105121"/>
              <a:gd name="connsiteY85" fmla="*/ 3973892 h 4237475"/>
              <a:gd name="connsiteX86" fmla="*/ 696343 w 1105121"/>
              <a:gd name="connsiteY86" fmla="*/ 4023601 h 4237475"/>
              <a:gd name="connsiteX87" fmla="*/ 690493 w 1105121"/>
              <a:gd name="connsiteY87" fmla="*/ 4039682 h 4237475"/>
              <a:gd name="connsiteX88" fmla="*/ 694880 w 1105121"/>
              <a:gd name="connsiteY88" fmla="*/ 4048454 h 4237475"/>
              <a:gd name="connsiteX89" fmla="*/ 702190 w 1105121"/>
              <a:gd name="connsiteY89" fmla="*/ 4073309 h 4237475"/>
              <a:gd name="connsiteX90" fmla="*/ 699267 w 1105121"/>
              <a:gd name="connsiteY90" fmla="*/ 4092315 h 4237475"/>
              <a:gd name="connsiteX91" fmla="*/ 696343 w 1105121"/>
              <a:gd name="connsiteY91" fmla="*/ 4092315 h 4237475"/>
              <a:gd name="connsiteX92" fmla="*/ 693419 w 1105121"/>
              <a:gd name="connsiteY92" fmla="*/ 4082082 h 4237475"/>
              <a:gd name="connsiteX93" fmla="*/ 691956 w 1105121"/>
              <a:gd name="connsiteY93" fmla="*/ 4120094 h 4237475"/>
              <a:gd name="connsiteX94" fmla="*/ 691956 w 1105121"/>
              <a:gd name="connsiteY94" fmla="*/ 4139100 h 4237475"/>
              <a:gd name="connsiteX95" fmla="*/ 691956 w 1105121"/>
              <a:gd name="connsiteY95" fmla="*/ 4147872 h 4237475"/>
              <a:gd name="connsiteX96" fmla="*/ 686108 w 1105121"/>
              <a:gd name="connsiteY96" fmla="*/ 4155183 h 4237475"/>
              <a:gd name="connsiteX97" fmla="*/ 681723 w 1105121"/>
              <a:gd name="connsiteY97" fmla="*/ 4182960 h 4237475"/>
              <a:gd name="connsiteX98" fmla="*/ 667103 w 1105121"/>
              <a:gd name="connsiteY98" fmla="*/ 4199044 h 4237475"/>
              <a:gd name="connsiteX99" fmla="*/ 553065 w 1105121"/>
              <a:gd name="connsiteY99" fmla="*/ 4232669 h 4237475"/>
              <a:gd name="connsiteX100" fmla="*/ 503356 w 1105121"/>
              <a:gd name="connsiteY100" fmla="*/ 4231208 h 4237475"/>
              <a:gd name="connsiteX101" fmla="*/ 471190 w 1105121"/>
              <a:gd name="connsiteY101" fmla="*/ 4188809 h 4237475"/>
              <a:gd name="connsiteX102" fmla="*/ 468268 w 1105121"/>
              <a:gd name="connsiteY102" fmla="*/ 4130328 h 4237475"/>
              <a:gd name="connsiteX103" fmla="*/ 474116 w 1105121"/>
              <a:gd name="connsiteY103" fmla="*/ 4111322 h 4237475"/>
              <a:gd name="connsiteX104" fmla="*/ 487273 w 1105121"/>
              <a:gd name="connsiteY104" fmla="*/ 4065999 h 4237475"/>
              <a:gd name="connsiteX105" fmla="*/ 493121 w 1105121"/>
              <a:gd name="connsiteY105" fmla="*/ 4044069 h 4237475"/>
              <a:gd name="connsiteX106" fmla="*/ 466805 w 1105121"/>
              <a:gd name="connsiteY106" fmla="*/ 4064537 h 4237475"/>
              <a:gd name="connsiteX107" fmla="*/ 417096 w 1105121"/>
              <a:gd name="connsiteY107" fmla="*/ 4121555 h 4237475"/>
              <a:gd name="connsiteX108" fmla="*/ 248963 w 1105121"/>
              <a:gd name="connsiteY108" fmla="*/ 4136176 h 4237475"/>
              <a:gd name="connsiteX109" fmla="*/ 102761 w 1105121"/>
              <a:gd name="connsiteY109" fmla="*/ 4118631 h 4237475"/>
              <a:gd name="connsiteX110" fmla="*/ 105685 w 1105121"/>
              <a:gd name="connsiteY110" fmla="*/ 4098163 h 4237475"/>
              <a:gd name="connsiteX111" fmla="*/ 216798 w 1105121"/>
              <a:gd name="connsiteY111" fmla="*/ 4052841 h 4237475"/>
              <a:gd name="connsiteX112" fmla="*/ 303058 w 1105121"/>
              <a:gd name="connsiteY112" fmla="*/ 4017753 h 4237475"/>
              <a:gd name="connsiteX113" fmla="*/ 314755 w 1105121"/>
              <a:gd name="connsiteY113" fmla="*/ 4008980 h 4237475"/>
              <a:gd name="connsiteX114" fmla="*/ 380545 w 1105121"/>
              <a:gd name="connsiteY114" fmla="*/ 3940265 h 4237475"/>
              <a:gd name="connsiteX115" fmla="*/ 446337 w 1105121"/>
              <a:gd name="connsiteY115" fmla="*/ 3842310 h 4237475"/>
              <a:gd name="connsiteX116" fmla="*/ 459496 w 1105121"/>
              <a:gd name="connsiteY116" fmla="*/ 3760437 h 4237475"/>
              <a:gd name="connsiteX117" fmla="*/ 456570 w 1105121"/>
              <a:gd name="connsiteY117" fmla="*/ 3666867 h 4237475"/>
              <a:gd name="connsiteX118" fmla="*/ 392241 w 1105121"/>
              <a:gd name="connsiteY118" fmla="*/ 3396392 h 4237475"/>
              <a:gd name="connsiteX119" fmla="*/ 367387 w 1105121"/>
              <a:gd name="connsiteY119" fmla="*/ 3203405 h 4237475"/>
              <a:gd name="connsiteX120" fmla="*/ 361539 w 1105121"/>
              <a:gd name="connsiteY120" fmla="*/ 3121532 h 4237475"/>
              <a:gd name="connsiteX121" fmla="*/ 342532 w 1105121"/>
              <a:gd name="connsiteY121" fmla="*/ 3080595 h 4237475"/>
              <a:gd name="connsiteX122" fmla="*/ 336684 w 1105121"/>
              <a:gd name="connsiteY122" fmla="*/ 3063051 h 4237475"/>
              <a:gd name="connsiteX123" fmla="*/ 323527 w 1105121"/>
              <a:gd name="connsiteY123" fmla="*/ 3027962 h 4237475"/>
              <a:gd name="connsiteX124" fmla="*/ 319140 w 1105121"/>
              <a:gd name="connsiteY124" fmla="*/ 3007494 h 4237475"/>
              <a:gd name="connsiteX125" fmla="*/ 212413 w 1105121"/>
              <a:gd name="connsiteY125" fmla="*/ 3000185 h 4237475"/>
              <a:gd name="connsiteX126" fmla="*/ 114457 w 1105121"/>
              <a:gd name="connsiteY126" fmla="*/ 2968020 h 4237475"/>
              <a:gd name="connsiteX127" fmla="*/ 105685 w 1105121"/>
              <a:gd name="connsiteY127" fmla="*/ 2957785 h 4237475"/>
              <a:gd name="connsiteX128" fmla="*/ 83755 w 1105121"/>
              <a:gd name="connsiteY128" fmla="*/ 2941704 h 4237475"/>
              <a:gd name="connsiteX129" fmla="*/ 86679 w 1105121"/>
              <a:gd name="connsiteY129" fmla="*/ 2899304 h 4237475"/>
              <a:gd name="connsiteX130" fmla="*/ 117381 w 1105121"/>
              <a:gd name="connsiteY130" fmla="*/ 2777957 h 4237475"/>
              <a:gd name="connsiteX131" fmla="*/ 156856 w 1105121"/>
              <a:gd name="connsiteY131" fmla="*/ 2568887 h 4237475"/>
              <a:gd name="connsiteX132" fmla="*/ 167090 w 1105121"/>
              <a:gd name="connsiteY132" fmla="*/ 2487014 h 4237475"/>
              <a:gd name="connsiteX133" fmla="*/ 164166 w 1105121"/>
              <a:gd name="connsiteY133" fmla="*/ 2368591 h 4237475"/>
              <a:gd name="connsiteX134" fmla="*/ 170014 w 1105121"/>
              <a:gd name="connsiteY134" fmla="*/ 2251629 h 4237475"/>
              <a:gd name="connsiteX135" fmla="*/ 178786 w 1105121"/>
              <a:gd name="connsiteY135" fmla="*/ 2225313 h 4237475"/>
              <a:gd name="connsiteX136" fmla="*/ 175862 w 1105121"/>
              <a:gd name="connsiteY136" fmla="*/ 2098116 h 4237475"/>
              <a:gd name="connsiteX137" fmla="*/ 158317 w 1105121"/>
              <a:gd name="connsiteY137" fmla="*/ 1953377 h 4237475"/>
              <a:gd name="connsiteX138" fmla="*/ 152469 w 1105121"/>
              <a:gd name="connsiteY138" fmla="*/ 1950453 h 4237475"/>
              <a:gd name="connsiteX139" fmla="*/ 136388 w 1105121"/>
              <a:gd name="connsiteY139" fmla="*/ 1963610 h 4237475"/>
              <a:gd name="connsiteX140" fmla="*/ 110071 w 1105121"/>
              <a:gd name="connsiteY140" fmla="*/ 1969458 h 4237475"/>
              <a:gd name="connsiteX141" fmla="*/ 58900 w 1105121"/>
              <a:gd name="connsiteY141" fmla="*/ 1988465 h 4237475"/>
              <a:gd name="connsiteX142" fmla="*/ 4806 w 1105121"/>
              <a:gd name="connsiteY142" fmla="*/ 2003085 h 4237475"/>
              <a:gd name="connsiteX143" fmla="*/ 6267 w 1105121"/>
              <a:gd name="connsiteY143" fmla="*/ 1966534 h 4237475"/>
              <a:gd name="connsiteX144" fmla="*/ 42818 w 1105121"/>
              <a:gd name="connsiteY144" fmla="*/ 1886124 h 4237475"/>
              <a:gd name="connsiteX145" fmla="*/ 57439 w 1105121"/>
              <a:gd name="connsiteY145" fmla="*/ 1848111 h 4237475"/>
              <a:gd name="connsiteX146" fmla="*/ 73520 w 1105121"/>
              <a:gd name="connsiteY146" fmla="*/ 1821795 h 4237475"/>
              <a:gd name="connsiteX147" fmla="*/ 96913 w 1105121"/>
              <a:gd name="connsiteY147" fmla="*/ 1681440 h 4237475"/>
              <a:gd name="connsiteX148" fmla="*/ 69135 w 1105121"/>
              <a:gd name="connsiteY148" fmla="*/ 1644889 h 4237475"/>
              <a:gd name="connsiteX149" fmla="*/ 69135 w 1105121"/>
              <a:gd name="connsiteY149" fmla="*/ 1615649 h 4237475"/>
              <a:gd name="connsiteX150" fmla="*/ 91064 w 1105121"/>
              <a:gd name="connsiteY150" fmla="*/ 1557168 h 4237475"/>
              <a:gd name="connsiteX151" fmla="*/ 102761 w 1105121"/>
              <a:gd name="connsiteY151" fmla="*/ 1525003 h 4237475"/>
              <a:gd name="connsiteX152" fmla="*/ 83755 w 1105121"/>
              <a:gd name="connsiteY152" fmla="*/ 1416814 h 4237475"/>
              <a:gd name="connsiteX153" fmla="*/ 99837 w 1105121"/>
              <a:gd name="connsiteY153" fmla="*/ 1345175 h 4237475"/>
              <a:gd name="connsiteX154" fmla="*/ 104223 w 1105121"/>
              <a:gd name="connsiteY154" fmla="*/ 1302776 h 4237475"/>
              <a:gd name="connsiteX155" fmla="*/ 114457 w 1105121"/>
              <a:gd name="connsiteY155" fmla="*/ 1270611 h 4237475"/>
              <a:gd name="connsiteX156" fmla="*/ 120305 w 1105121"/>
              <a:gd name="connsiteY156" fmla="*/ 1193125 h 4237475"/>
              <a:gd name="connsiteX157" fmla="*/ 134925 w 1105121"/>
              <a:gd name="connsiteY157" fmla="*/ 1137568 h 4237475"/>
              <a:gd name="connsiteX158" fmla="*/ 120305 w 1105121"/>
              <a:gd name="connsiteY158" fmla="*/ 953353 h 4237475"/>
              <a:gd name="connsiteX159" fmla="*/ 149545 w 1105121"/>
              <a:gd name="connsiteY159" fmla="*/ 823232 h 4237475"/>
              <a:gd name="connsiteX160" fmla="*/ 193406 w 1105121"/>
              <a:gd name="connsiteY160" fmla="*/ 782296 h 4237475"/>
              <a:gd name="connsiteX161" fmla="*/ 260659 w 1105121"/>
              <a:gd name="connsiteY161" fmla="*/ 753055 h 4237475"/>
              <a:gd name="connsiteX162" fmla="*/ 330836 w 1105121"/>
              <a:gd name="connsiteY162" fmla="*/ 735511 h 4237475"/>
              <a:gd name="connsiteX163" fmla="*/ 348380 w 1105121"/>
              <a:gd name="connsiteY163" fmla="*/ 717967 h 4237475"/>
              <a:gd name="connsiteX164" fmla="*/ 364463 w 1105121"/>
              <a:gd name="connsiteY164" fmla="*/ 706270 h 4237475"/>
              <a:gd name="connsiteX165" fmla="*/ 376159 w 1105121"/>
              <a:gd name="connsiteY165" fmla="*/ 684341 h 4237475"/>
              <a:gd name="connsiteX166" fmla="*/ 346919 w 1105121"/>
              <a:gd name="connsiteY166" fmla="*/ 675569 h 4237475"/>
              <a:gd name="connsiteX167" fmla="*/ 333760 w 1105121"/>
              <a:gd name="connsiteY167" fmla="*/ 682878 h 4237475"/>
              <a:gd name="connsiteX168" fmla="*/ 333760 w 1105121"/>
              <a:gd name="connsiteY168" fmla="*/ 671182 h 4237475"/>
              <a:gd name="connsiteX169" fmla="*/ 327912 w 1105121"/>
              <a:gd name="connsiteY169" fmla="*/ 662410 h 4237475"/>
              <a:gd name="connsiteX170" fmla="*/ 300134 w 1105121"/>
              <a:gd name="connsiteY170" fmla="*/ 681417 h 4237475"/>
              <a:gd name="connsiteX171" fmla="*/ 307444 w 1105121"/>
              <a:gd name="connsiteY171" fmla="*/ 684341 h 4237475"/>
              <a:gd name="connsiteX172" fmla="*/ 292823 w 1105121"/>
              <a:gd name="connsiteY172" fmla="*/ 681417 h 4237475"/>
              <a:gd name="connsiteX173" fmla="*/ 330836 w 1105121"/>
              <a:gd name="connsiteY173" fmla="*/ 624397 h 4237475"/>
              <a:gd name="connsiteX174" fmla="*/ 336684 w 1105121"/>
              <a:gd name="connsiteY174" fmla="*/ 573227 h 4237475"/>
              <a:gd name="connsiteX175" fmla="*/ 323527 w 1105121"/>
              <a:gd name="connsiteY175" fmla="*/ 554220 h 4237475"/>
              <a:gd name="connsiteX176" fmla="*/ 286975 w 1105121"/>
              <a:gd name="connsiteY176" fmla="*/ 586385 h 4237475"/>
              <a:gd name="connsiteX177" fmla="*/ 327912 w 1105121"/>
              <a:gd name="connsiteY177" fmla="*/ 606853 h 4237475"/>
              <a:gd name="connsiteX178" fmla="*/ 281127 w 1105121"/>
              <a:gd name="connsiteY178" fmla="*/ 590771 h 4237475"/>
              <a:gd name="connsiteX179" fmla="*/ 298672 w 1105121"/>
              <a:gd name="connsiteY179" fmla="*/ 567379 h 4237475"/>
              <a:gd name="connsiteX180" fmla="*/ 314755 w 1105121"/>
              <a:gd name="connsiteY180" fmla="*/ 551296 h 4237475"/>
              <a:gd name="connsiteX181" fmla="*/ 295747 w 1105121"/>
              <a:gd name="connsiteY181" fmla="*/ 546911 h 4237475"/>
              <a:gd name="connsiteX182" fmla="*/ 289899 w 1105121"/>
              <a:gd name="connsiteY182" fmla="*/ 539600 h 4237475"/>
              <a:gd name="connsiteX183" fmla="*/ 291362 w 1105121"/>
              <a:gd name="connsiteY183" fmla="*/ 530828 h 4237475"/>
              <a:gd name="connsiteX184" fmla="*/ 295747 w 1105121"/>
              <a:gd name="connsiteY184" fmla="*/ 498663 h 4237475"/>
              <a:gd name="connsiteX185" fmla="*/ 301596 w 1105121"/>
              <a:gd name="connsiteY185" fmla="*/ 479658 h 4237475"/>
              <a:gd name="connsiteX186" fmla="*/ 288438 w 1105121"/>
              <a:gd name="connsiteY186" fmla="*/ 498663 h 4237475"/>
              <a:gd name="connsiteX187" fmla="*/ 285514 w 1105121"/>
              <a:gd name="connsiteY187" fmla="*/ 522056 h 4237475"/>
              <a:gd name="connsiteX188" fmla="*/ 289899 w 1105121"/>
              <a:gd name="connsiteY188" fmla="*/ 488430 h 4237475"/>
              <a:gd name="connsiteX189" fmla="*/ 314755 w 1105121"/>
              <a:gd name="connsiteY189" fmla="*/ 399246 h 4237475"/>
              <a:gd name="connsiteX190" fmla="*/ 322064 w 1105121"/>
              <a:gd name="connsiteY190" fmla="*/ 381701 h 4237475"/>
              <a:gd name="connsiteX191" fmla="*/ 330836 w 1105121"/>
              <a:gd name="connsiteY191" fmla="*/ 351000 h 4237475"/>
              <a:gd name="connsiteX192" fmla="*/ 343995 w 1105121"/>
              <a:gd name="connsiteY192" fmla="*/ 339303 h 4237475"/>
              <a:gd name="connsiteX193" fmla="*/ 341071 w 1105121"/>
              <a:gd name="connsiteY193" fmla="*/ 301291 h 4237475"/>
              <a:gd name="connsiteX194" fmla="*/ 339608 w 1105121"/>
              <a:gd name="connsiteY194" fmla="*/ 285208 h 4237475"/>
              <a:gd name="connsiteX195" fmla="*/ 330836 w 1105121"/>
              <a:gd name="connsiteY195" fmla="*/ 217955 h 4237475"/>
              <a:gd name="connsiteX196" fmla="*/ 338147 w 1105121"/>
              <a:gd name="connsiteY196" fmla="*/ 160937 h 4237475"/>
              <a:gd name="connsiteX197" fmla="*/ 379084 w 1105121"/>
              <a:gd name="connsiteY197" fmla="*/ 70291 h 4237475"/>
              <a:gd name="connsiteX198" fmla="*/ 436102 w 1105121"/>
              <a:gd name="connsiteY198" fmla="*/ 29355 h 4237475"/>
              <a:gd name="connsiteX199" fmla="*/ 498969 w 1105121"/>
              <a:gd name="connsiteY199" fmla="*/ 114 h 423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105121" h="4237475">
                <a:moveTo>
                  <a:pt x="883482" y="1504535"/>
                </a:moveTo>
                <a:cubicBezTo>
                  <a:pt x="883482" y="1504535"/>
                  <a:pt x="877634" y="1508922"/>
                  <a:pt x="880558" y="1517694"/>
                </a:cubicBezTo>
                <a:cubicBezTo>
                  <a:pt x="883482" y="1527927"/>
                  <a:pt x="887867" y="1533775"/>
                  <a:pt x="887867" y="1541086"/>
                </a:cubicBezTo>
                <a:cubicBezTo>
                  <a:pt x="887867" y="1548396"/>
                  <a:pt x="883482" y="1557168"/>
                  <a:pt x="883482" y="1557168"/>
                </a:cubicBezTo>
                <a:cubicBezTo>
                  <a:pt x="886406" y="1557168"/>
                  <a:pt x="898102" y="1565940"/>
                  <a:pt x="898102" y="1563016"/>
                </a:cubicBezTo>
                <a:cubicBezTo>
                  <a:pt x="898102" y="1560092"/>
                  <a:pt x="901026" y="1548396"/>
                  <a:pt x="899563" y="1536699"/>
                </a:cubicBezTo>
                <a:cubicBezTo>
                  <a:pt x="895178" y="1526466"/>
                  <a:pt x="892254" y="1529390"/>
                  <a:pt x="889330" y="1519155"/>
                </a:cubicBezTo>
                <a:cubicBezTo>
                  <a:pt x="886406" y="1510383"/>
                  <a:pt x="883482" y="1504535"/>
                  <a:pt x="883482" y="1504535"/>
                </a:cubicBezTo>
                <a:close/>
                <a:moveTo>
                  <a:pt x="782602" y="703346"/>
                </a:moveTo>
                <a:cubicBezTo>
                  <a:pt x="781140" y="701885"/>
                  <a:pt x="775291" y="713581"/>
                  <a:pt x="778215" y="717967"/>
                </a:cubicBezTo>
                <a:cubicBezTo>
                  <a:pt x="779678" y="722353"/>
                  <a:pt x="801609" y="726739"/>
                  <a:pt x="803070" y="728202"/>
                </a:cubicBezTo>
                <a:cubicBezTo>
                  <a:pt x="804533" y="728202"/>
                  <a:pt x="784064" y="704809"/>
                  <a:pt x="782602" y="703346"/>
                </a:cubicBezTo>
                <a:close/>
                <a:moveTo>
                  <a:pt x="747514" y="600457"/>
                </a:moveTo>
                <a:cubicBezTo>
                  <a:pt x="742397" y="599909"/>
                  <a:pt x="738742" y="601006"/>
                  <a:pt x="740204" y="602468"/>
                </a:cubicBezTo>
                <a:cubicBezTo>
                  <a:pt x="744589" y="605392"/>
                  <a:pt x="754824" y="624397"/>
                  <a:pt x="760671" y="625860"/>
                </a:cubicBezTo>
                <a:cubicBezTo>
                  <a:pt x="766520" y="627321"/>
                  <a:pt x="770905" y="630245"/>
                  <a:pt x="770905" y="625860"/>
                </a:cubicBezTo>
                <a:cubicBezTo>
                  <a:pt x="770905" y="621473"/>
                  <a:pt x="775291" y="618549"/>
                  <a:pt x="763595" y="608316"/>
                </a:cubicBezTo>
                <a:cubicBezTo>
                  <a:pt x="759210" y="603198"/>
                  <a:pt x="752631" y="601005"/>
                  <a:pt x="747514" y="600457"/>
                </a:cubicBezTo>
                <a:close/>
                <a:moveTo>
                  <a:pt x="498969" y="114"/>
                </a:moveTo>
                <a:cubicBezTo>
                  <a:pt x="529671" y="-1348"/>
                  <a:pt x="541367" y="11811"/>
                  <a:pt x="544291" y="11811"/>
                </a:cubicBezTo>
                <a:cubicBezTo>
                  <a:pt x="547217" y="11811"/>
                  <a:pt x="576457" y="5962"/>
                  <a:pt x="601311" y="22044"/>
                </a:cubicBezTo>
                <a:cubicBezTo>
                  <a:pt x="627627" y="38127"/>
                  <a:pt x="624703" y="42512"/>
                  <a:pt x="637862" y="46899"/>
                </a:cubicBezTo>
                <a:cubicBezTo>
                  <a:pt x="651020" y="49823"/>
                  <a:pt x="656868" y="51284"/>
                  <a:pt x="684647" y="83449"/>
                </a:cubicBezTo>
                <a:cubicBezTo>
                  <a:pt x="712425" y="115613"/>
                  <a:pt x="716810" y="144854"/>
                  <a:pt x="729969" y="171170"/>
                </a:cubicBezTo>
                <a:cubicBezTo>
                  <a:pt x="735817" y="196025"/>
                  <a:pt x="738741" y="204797"/>
                  <a:pt x="743128" y="220879"/>
                </a:cubicBezTo>
                <a:cubicBezTo>
                  <a:pt x="747513" y="236962"/>
                  <a:pt x="750437" y="241347"/>
                  <a:pt x="748974" y="253043"/>
                </a:cubicBezTo>
                <a:cubicBezTo>
                  <a:pt x="747513" y="266202"/>
                  <a:pt x="746050" y="270588"/>
                  <a:pt x="748974" y="273512"/>
                </a:cubicBezTo>
                <a:cubicBezTo>
                  <a:pt x="750437" y="276436"/>
                  <a:pt x="762133" y="293980"/>
                  <a:pt x="765057" y="302752"/>
                </a:cubicBezTo>
                <a:cubicBezTo>
                  <a:pt x="767981" y="311524"/>
                  <a:pt x="767981" y="314448"/>
                  <a:pt x="769444" y="315911"/>
                </a:cubicBezTo>
                <a:cubicBezTo>
                  <a:pt x="772368" y="317372"/>
                  <a:pt x="778215" y="315911"/>
                  <a:pt x="778215" y="340765"/>
                </a:cubicBezTo>
                <a:cubicBezTo>
                  <a:pt x="778215" y="367081"/>
                  <a:pt x="775291" y="380240"/>
                  <a:pt x="775291" y="380240"/>
                </a:cubicBezTo>
                <a:cubicBezTo>
                  <a:pt x="775291" y="380240"/>
                  <a:pt x="805994" y="421177"/>
                  <a:pt x="807457" y="453341"/>
                </a:cubicBezTo>
                <a:cubicBezTo>
                  <a:pt x="808918" y="485506"/>
                  <a:pt x="804533" y="488430"/>
                  <a:pt x="794298" y="497202"/>
                </a:cubicBezTo>
                <a:cubicBezTo>
                  <a:pt x="784064" y="507435"/>
                  <a:pt x="782602" y="504511"/>
                  <a:pt x="781140" y="511822"/>
                </a:cubicBezTo>
                <a:cubicBezTo>
                  <a:pt x="779678" y="519132"/>
                  <a:pt x="779678" y="539600"/>
                  <a:pt x="785526" y="541063"/>
                </a:cubicBezTo>
                <a:cubicBezTo>
                  <a:pt x="789911" y="542524"/>
                  <a:pt x="838159" y="554220"/>
                  <a:pt x="835234" y="561531"/>
                </a:cubicBezTo>
                <a:cubicBezTo>
                  <a:pt x="832310" y="568840"/>
                  <a:pt x="819153" y="568840"/>
                  <a:pt x="819153" y="568840"/>
                </a:cubicBezTo>
                <a:cubicBezTo>
                  <a:pt x="819153" y="568840"/>
                  <a:pt x="836697" y="564455"/>
                  <a:pt x="829386" y="560068"/>
                </a:cubicBezTo>
                <a:cubicBezTo>
                  <a:pt x="822077" y="555683"/>
                  <a:pt x="798685" y="549835"/>
                  <a:pt x="798685" y="549835"/>
                </a:cubicBezTo>
                <a:cubicBezTo>
                  <a:pt x="798685" y="549835"/>
                  <a:pt x="826462" y="577612"/>
                  <a:pt x="826462" y="602468"/>
                </a:cubicBezTo>
                <a:cubicBezTo>
                  <a:pt x="826462" y="627321"/>
                  <a:pt x="801609" y="636093"/>
                  <a:pt x="801609" y="636093"/>
                </a:cubicBezTo>
                <a:cubicBezTo>
                  <a:pt x="801609" y="636093"/>
                  <a:pt x="825001" y="622936"/>
                  <a:pt x="823538" y="601005"/>
                </a:cubicBezTo>
                <a:cubicBezTo>
                  <a:pt x="820614" y="577612"/>
                  <a:pt x="808918" y="573227"/>
                  <a:pt x="810381" y="576151"/>
                </a:cubicBezTo>
                <a:cubicBezTo>
                  <a:pt x="811842" y="577612"/>
                  <a:pt x="819153" y="595157"/>
                  <a:pt x="810381" y="611240"/>
                </a:cubicBezTo>
                <a:cubicBezTo>
                  <a:pt x="801609" y="627321"/>
                  <a:pt x="795761" y="631708"/>
                  <a:pt x="794298" y="636093"/>
                </a:cubicBezTo>
                <a:cubicBezTo>
                  <a:pt x="792835" y="640480"/>
                  <a:pt x="792835" y="669721"/>
                  <a:pt x="791374" y="678493"/>
                </a:cubicBezTo>
                <a:cubicBezTo>
                  <a:pt x="789911" y="687265"/>
                  <a:pt x="788450" y="690189"/>
                  <a:pt x="788450" y="690189"/>
                </a:cubicBezTo>
                <a:cubicBezTo>
                  <a:pt x="789911" y="691650"/>
                  <a:pt x="838159" y="738435"/>
                  <a:pt x="838159" y="738435"/>
                </a:cubicBezTo>
                <a:cubicBezTo>
                  <a:pt x="838159" y="738435"/>
                  <a:pt x="871786" y="760366"/>
                  <a:pt x="879095" y="761827"/>
                </a:cubicBezTo>
                <a:cubicBezTo>
                  <a:pt x="886406" y="763290"/>
                  <a:pt x="899563" y="760366"/>
                  <a:pt x="908335" y="766214"/>
                </a:cubicBezTo>
                <a:cubicBezTo>
                  <a:pt x="917108" y="772062"/>
                  <a:pt x="928804" y="785220"/>
                  <a:pt x="931728" y="785220"/>
                </a:cubicBezTo>
                <a:cubicBezTo>
                  <a:pt x="933191" y="785220"/>
                  <a:pt x="969740" y="786682"/>
                  <a:pt x="994596" y="824695"/>
                </a:cubicBezTo>
                <a:cubicBezTo>
                  <a:pt x="1017986" y="862708"/>
                  <a:pt x="1028221" y="929961"/>
                  <a:pt x="1031145" y="940194"/>
                </a:cubicBezTo>
                <a:cubicBezTo>
                  <a:pt x="1032607" y="950429"/>
                  <a:pt x="1035532" y="965049"/>
                  <a:pt x="1036993" y="967973"/>
                </a:cubicBezTo>
                <a:cubicBezTo>
                  <a:pt x="1039917" y="970897"/>
                  <a:pt x="1044304" y="986979"/>
                  <a:pt x="1048690" y="1013295"/>
                </a:cubicBezTo>
                <a:cubicBezTo>
                  <a:pt x="1051614" y="1039612"/>
                  <a:pt x="1050153" y="1048384"/>
                  <a:pt x="1053077" y="1058619"/>
                </a:cubicBezTo>
                <a:cubicBezTo>
                  <a:pt x="1056001" y="1068852"/>
                  <a:pt x="1089626" y="1153649"/>
                  <a:pt x="1095474" y="1191662"/>
                </a:cubicBezTo>
                <a:cubicBezTo>
                  <a:pt x="1099861" y="1222365"/>
                  <a:pt x="1091087" y="1235523"/>
                  <a:pt x="1091087" y="1254530"/>
                </a:cubicBezTo>
                <a:cubicBezTo>
                  <a:pt x="1091087" y="1273535"/>
                  <a:pt x="1095474" y="1324707"/>
                  <a:pt x="1098398" y="1372953"/>
                </a:cubicBezTo>
                <a:cubicBezTo>
                  <a:pt x="1101323" y="1421200"/>
                  <a:pt x="1110095" y="1517694"/>
                  <a:pt x="1101323" y="1539623"/>
                </a:cubicBezTo>
                <a:cubicBezTo>
                  <a:pt x="1096937" y="1558631"/>
                  <a:pt x="1096937" y="1561555"/>
                  <a:pt x="1095474" y="1573251"/>
                </a:cubicBezTo>
                <a:cubicBezTo>
                  <a:pt x="1094013" y="1583484"/>
                  <a:pt x="1088165" y="1630269"/>
                  <a:pt x="1076467" y="1659509"/>
                </a:cubicBezTo>
                <a:cubicBezTo>
                  <a:pt x="1060386" y="1703370"/>
                  <a:pt x="1057462" y="1713605"/>
                  <a:pt x="1048690" y="1736997"/>
                </a:cubicBezTo>
                <a:cubicBezTo>
                  <a:pt x="1041380" y="1760390"/>
                  <a:pt x="1034069" y="1801326"/>
                  <a:pt x="1016525" y="1853959"/>
                </a:cubicBezTo>
                <a:cubicBezTo>
                  <a:pt x="998981" y="1906592"/>
                  <a:pt x="1000444" y="1918288"/>
                  <a:pt x="972665" y="2000161"/>
                </a:cubicBezTo>
                <a:cubicBezTo>
                  <a:pt x="944885" y="2082035"/>
                  <a:pt x="933191" y="2120047"/>
                  <a:pt x="927343" y="2141977"/>
                </a:cubicBezTo>
                <a:cubicBezTo>
                  <a:pt x="921495" y="2163908"/>
                  <a:pt x="922956" y="2160984"/>
                  <a:pt x="915646" y="2166832"/>
                </a:cubicBezTo>
                <a:cubicBezTo>
                  <a:pt x="909798" y="2172680"/>
                  <a:pt x="905411" y="2174141"/>
                  <a:pt x="905411" y="2175604"/>
                </a:cubicBezTo>
                <a:cubicBezTo>
                  <a:pt x="903950" y="2177065"/>
                  <a:pt x="890791" y="2381748"/>
                  <a:pt x="899563" y="2434381"/>
                </a:cubicBezTo>
                <a:cubicBezTo>
                  <a:pt x="908335" y="2487014"/>
                  <a:pt x="920032" y="2506021"/>
                  <a:pt x="921495" y="2526489"/>
                </a:cubicBezTo>
                <a:cubicBezTo>
                  <a:pt x="922956" y="2546958"/>
                  <a:pt x="924419" y="2554267"/>
                  <a:pt x="924419" y="2555730"/>
                </a:cubicBezTo>
                <a:cubicBezTo>
                  <a:pt x="924419" y="2557191"/>
                  <a:pt x="952196" y="2687312"/>
                  <a:pt x="966816" y="2760413"/>
                </a:cubicBezTo>
                <a:cubicBezTo>
                  <a:pt x="981437" y="2833514"/>
                  <a:pt x="1000444" y="2947552"/>
                  <a:pt x="1010677" y="2976792"/>
                </a:cubicBezTo>
                <a:cubicBezTo>
                  <a:pt x="1019449" y="3006033"/>
                  <a:pt x="1022373" y="3008957"/>
                  <a:pt x="1016525" y="3011881"/>
                </a:cubicBezTo>
                <a:cubicBezTo>
                  <a:pt x="1010677" y="3014805"/>
                  <a:pt x="978513" y="3020653"/>
                  <a:pt x="934652" y="3023577"/>
                </a:cubicBezTo>
                <a:cubicBezTo>
                  <a:pt x="889330" y="3026501"/>
                  <a:pt x="887867" y="3019190"/>
                  <a:pt x="871786" y="3017729"/>
                </a:cubicBezTo>
                <a:cubicBezTo>
                  <a:pt x="855703" y="3016266"/>
                  <a:pt x="852779" y="3013342"/>
                  <a:pt x="836697" y="3014805"/>
                </a:cubicBezTo>
                <a:cubicBezTo>
                  <a:pt x="820614" y="3016266"/>
                  <a:pt x="797222" y="3027962"/>
                  <a:pt x="797222" y="3027962"/>
                </a:cubicBezTo>
                <a:cubicBezTo>
                  <a:pt x="797222" y="3027962"/>
                  <a:pt x="816229" y="3083519"/>
                  <a:pt x="827925" y="3187324"/>
                </a:cubicBezTo>
                <a:cubicBezTo>
                  <a:pt x="839621" y="3291127"/>
                  <a:pt x="832310" y="3329139"/>
                  <a:pt x="808918" y="3422709"/>
                </a:cubicBezTo>
                <a:cubicBezTo>
                  <a:pt x="785526" y="3516278"/>
                  <a:pt x="756285" y="3589379"/>
                  <a:pt x="727045" y="3688797"/>
                </a:cubicBezTo>
                <a:cubicBezTo>
                  <a:pt x="696343" y="3788214"/>
                  <a:pt x="696343" y="3808683"/>
                  <a:pt x="693419" y="3854006"/>
                </a:cubicBezTo>
                <a:cubicBezTo>
                  <a:pt x="691956" y="3899328"/>
                  <a:pt x="689032" y="3921259"/>
                  <a:pt x="689032" y="3921259"/>
                </a:cubicBezTo>
                <a:cubicBezTo>
                  <a:pt x="689032" y="3921259"/>
                  <a:pt x="719734" y="3924183"/>
                  <a:pt x="716810" y="3937341"/>
                </a:cubicBezTo>
                <a:cubicBezTo>
                  <a:pt x="713887" y="3950500"/>
                  <a:pt x="705114" y="3957809"/>
                  <a:pt x="700728" y="3963657"/>
                </a:cubicBezTo>
                <a:cubicBezTo>
                  <a:pt x="696343" y="3968044"/>
                  <a:pt x="696343" y="3972429"/>
                  <a:pt x="694880" y="3973892"/>
                </a:cubicBezTo>
                <a:cubicBezTo>
                  <a:pt x="694880" y="3975353"/>
                  <a:pt x="697804" y="4008980"/>
                  <a:pt x="696343" y="4023601"/>
                </a:cubicBezTo>
                <a:cubicBezTo>
                  <a:pt x="694880" y="4036758"/>
                  <a:pt x="690493" y="4036758"/>
                  <a:pt x="690493" y="4039682"/>
                </a:cubicBezTo>
                <a:cubicBezTo>
                  <a:pt x="691956" y="4042606"/>
                  <a:pt x="693419" y="4046993"/>
                  <a:pt x="694880" y="4048454"/>
                </a:cubicBezTo>
                <a:cubicBezTo>
                  <a:pt x="696343" y="4049917"/>
                  <a:pt x="702190" y="4061613"/>
                  <a:pt x="702190" y="4073309"/>
                </a:cubicBezTo>
                <a:cubicBezTo>
                  <a:pt x="702190" y="4085006"/>
                  <a:pt x="699267" y="4092315"/>
                  <a:pt x="699267" y="4092315"/>
                </a:cubicBezTo>
                <a:cubicBezTo>
                  <a:pt x="699267" y="4092315"/>
                  <a:pt x="696343" y="4095239"/>
                  <a:pt x="696343" y="4092315"/>
                </a:cubicBezTo>
                <a:cubicBezTo>
                  <a:pt x="696343" y="4090854"/>
                  <a:pt x="693419" y="4079158"/>
                  <a:pt x="693419" y="4082082"/>
                </a:cubicBezTo>
                <a:cubicBezTo>
                  <a:pt x="693419" y="4083543"/>
                  <a:pt x="691956" y="4109859"/>
                  <a:pt x="691956" y="4120094"/>
                </a:cubicBezTo>
                <a:cubicBezTo>
                  <a:pt x="691956" y="4131790"/>
                  <a:pt x="691956" y="4137638"/>
                  <a:pt x="691956" y="4139100"/>
                </a:cubicBezTo>
                <a:cubicBezTo>
                  <a:pt x="691956" y="4140562"/>
                  <a:pt x="693419" y="4143487"/>
                  <a:pt x="691956" y="4147872"/>
                </a:cubicBezTo>
                <a:cubicBezTo>
                  <a:pt x="690493" y="4150796"/>
                  <a:pt x="686108" y="4155183"/>
                  <a:pt x="686108" y="4155183"/>
                </a:cubicBezTo>
                <a:cubicBezTo>
                  <a:pt x="686108" y="4155183"/>
                  <a:pt x="687569" y="4174188"/>
                  <a:pt x="681723" y="4182960"/>
                </a:cubicBezTo>
                <a:cubicBezTo>
                  <a:pt x="675873" y="4191733"/>
                  <a:pt x="671488" y="4196119"/>
                  <a:pt x="667103" y="4199044"/>
                </a:cubicBezTo>
                <a:cubicBezTo>
                  <a:pt x="662716" y="4201968"/>
                  <a:pt x="585228" y="4226821"/>
                  <a:pt x="553065" y="4232669"/>
                </a:cubicBezTo>
                <a:cubicBezTo>
                  <a:pt x="519438" y="4239980"/>
                  <a:pt x="512127" y="4238517"/>
                  <a:pt x="503356" y="4231208"/>
                </a:cubicBezTo>
                <a:cubicBezTo>
                  <a:pt x="494584" y="4223897"/>
                  <a:pt x="475577" y="4201968"/>
                  <a:pt x="471190" y="4188809"/>
                </a:cubicBezTo>
                <a:cubicBezTo>
                  <a:pt x="466805" y="4175651"/>
                  <a:pt x="465342" y="4142024"/>
                  <a:pt x="468268" y="4130328"/>
                </a:cubicBezTo>
                <a:cubicBezTo>
                  <a:pt x="471190" y="4118631"/>
                  <a:pt x="472653" y="4115707"/>
                  <a:pt x="474116" y="4111322"/>
                </a:cubicBezTo>
                <a:cubicBezTo>
                  <a:pt x="474116" y="4106935"/>
                  <a:pt x="481425" y="4083543"/>
                  <a:pt x="487273" y="4065999"/>
                </a:cubicBezTo>
                <a:cubicBezTo>
                  <a:pt x="493121" y="4049917"/>
                  <a:pt x="494584" y="4044069"/>
                  <a:pt x="493121" y="4044069"/>
                </a:cubicBezTo>
                <a:cubicBezTo>
                  <a:pt x="491660" y="4044069"/>
                  <a:pt x="479964" y="4052841"/>
                  <a:pt x="466805" y="4064537"/>
                </a:cubicBezTo>
                <a:cubicBezTo>
                  <a:pt x="449261" y="4080619"/>
                  <a:pt x="436102" y="4112783"/>
                  <a:pt x="417096" y="4121555"/>
                </a:cubicBezTo>
                <a:cubicBezTo>
                  <a:pt x="398089" y="4130328"/>
                  <a:pt x="332299" y="4136176"/>
                  <a:pt x="248963" y="4136176"/>
                </a:cubicBezTo>
                <a:cubicBezTo>
                  <a:pt x="165628" y="4136176"/>
                  <a:pt x="111533" y="4121555"/>
                  <a:pt x="102761" y="4118631"/>
                </a:cubicBezTo>
                <a:cubicBezTo>
                  <a:pt x="93988" y="4115707"/>
                  <a:pt x="88140" y="4104011"/>
                  <a:pt x="105685" y="4098163"/>
                </a:cubicBezTo>
                <a:cubicBezTo>
                  <a:pt x="123229" y="4090854"/>
                  <a:pt x="170014" y="4070385"/>
                  <a:pt x="216798" y="4052841"/>
                </a:cubicBezTo>
                <a:cubicBezTo>
                  <a:pt x="263583" y="4035297"/>
                  <a:pt x="295747" y="4023601"/>
                  <a:pt x="303058" y="4017753"/>
                </a:cubicBezTo>
                <a:cubicBezTo>
                  <a:pt x="310368" y="4011904"/>
                  <a:pt x="308906" y="4013366"/>
                  <a:pt x="314755" y="4008980"/>
                </a:cubicBezTo>
                <a:cubicBezTo>
                  <a:pt x="320603" y="4004594"/>
                  <a:pt x="343995" y="3985588"/>
                  <a:pt x="380545" y="3940265"/>
                </a:cubicBezTo>
                <a:cubicBezTo>
                  <a:pt x="417096" y="3894943"/>
                  <a:pt x="441950" y="3870088"/>
                  <a:pt x="446337" y="3842310"/>
                </a:cubicBezTo>
                <a:cubicBezTo>
                  <a:pt x="450722" y="3815993"/>
                  <a:pt x="453647" y="3779442"/>
                  <a:pt x="459496" y="3760437"/>
                </a:cubicBezTo>
                <a:cubicBezTo>
                  <a:pt x="465342" y="3741430"/>
                  <a:pt x="466805" y="3720961"/>
                  <a:pt x="456570" y="3666867"/>
                </a:cubicBezTo>
                <a:cubicBezTo>
                  <a:pt x="446337" y="3612772"/>
                  <a:pt x="409787" y="3470956"/>
                  <a:pt x="392241" y="3396392"/>
                </a:cubicBezTo>
                <a:cubicBezTo>
                  <a:pt x="374697" y="3321830"/>
                  <a:pt x="371773" y="3276506"/>
                  <a:pt x="367387" y="3203405"/>
                </a:cubicBezTo>
                <a:cubicBezTo>
                  <a:pt x="363001" y="3130304"/>
                  <a:pt x="363001" y="3124456"/>
                  <a:pt x="361539" y="3121532"/>
                </a:cubicBezTo>
                <a:cubicBezTo>
                  <a:pt x="360076" y="3120071"/>
                  <a:pt x="346919" y="3095216"/>
                  <a:pt x="342532" y="3080595"/>
                </a:cubicBezTo>
                <a:cubicBezTo>
                  <a:pt x="339608" y="3067438"/>
                  <a:pt x="338147" y="3067438"/>
                  <a:pt x="336684" y="3063051"/>
                </a:cubicBezTo>
                <a:cubicBezTo>
                  <a:pt x="335223" y="3060127"/>
                  <a:pt x="326451" y="3039659"/>
                  <a:pt x="323527" y="3027962"/>
                </a:cubicBezTo>
                <a:cubicBezTo>
                  <a:pt x="320603" y="3014805"/>
                  <a:pt x="319140" y="3007494"/>
                  <a:pt x="319140" y="3007494"/>
                </a:cubicBezTo>
                <a:cubicBezTo>
                  <a:pt x="319140" y="3007494"/>
                  <a:pt x="254811" y="3008957"/>
                  <a:pt x="212413" y="3000185"/>
                </a:cubicBezTo>
                <a:cubicBezTo>
                  <a:pt x="170014" y="2991413"/>
                  <a:pt x="123229" y="2970944"/>
                  <a:pt x="114457" y="2968020"/>
                </a:cubicBezTo>
                <a:cubicBezTo>
                  <a:pt x="107147" y="2965096"/>
                  <a:pt x="105685" y="2957785"/>
                  <a:pt x="105685" y="2957785"/>
                </a:cubicBezTo>
                <a:cubicBezTo>
                  <a:pt x="105685" y="2957785"/>
                  <a:pt x="89603" y="2950476"/>
                  <a:pt x="83755" y="2941704"/>
                </a:cubicBezTo>
                <a:cubicBezTo>
                  <a:pt x="79368" y="2932932"/>
                  <a:pt x="79368" y="2930008"/>
                  <a:pt x="86679" y="2899304"/>
                </a:cubicBezTo>
                <a:cubicBezTo>
                  <a:pt x="93988" y="2868603"/>
                  <a:pt x="98375" y="2853983"/>
                  <a:pt x="117381" y="2777957"/>
                </a:cubicBezTo>
                <a:cubicBezTo>
                  <a:pt x="136388" y="2701932"/>
                  <a:pt x="148084" y="2643451"/>
                  <a:pt x="156856" y="2568887"/>
                </a:cubicBezTo>
                <a:cubicBezTo>
                  <a:pt x="165628" y="2494325"/>
                  <a:pt x="167090" y="2489938"/>
                  <a:pt x="167090" y="2487014"/>
                </a:cubicBezTo>
                <a:cubicBezTo>
                  <a:pt x="167090" y="2484090"/>
                  <a:pt x="162704" y="2434381"/>
                  <a:pt x="164166" y="2368591"/>
                </a:cubicBezTo>
                <a:cubicBezTo>
                  <a:pt x="165628" y="2302799"/>
                  <a:pt x="165628" y="2263325"/>
                  <a:pt x="170014" y="2251629"/>
                </a:cubicBezTo>
                <a:cubicBezTo>
                  <a:pt x="174400" y="2239933"/>
                  <a:pt x="178786" y="2229698"/>
                  <a:pt x="178786" y="2225313"/>
                </a:cubicBezTo>
                <a:cubicBezTo>
                  <a:pt x="178786" y="2220926"/>
                  <a:pt x="180249" y="2171217"/>
                  <a:pt x="175862" y="2098116"/>
                </a:cubicBezTo>
                <a:cubicBezTo>
                  <a:pt x="171476" y="2026478"/>
                  <a:pt x="159780" y="1957762"/>
                  <a:pt x="158317" y="1953377"/>
                </a:cubicBezTo>
                <a:cubicBezTo>
                  <a:pt x="156856" y="1947529"/>
                  <a:pt x="152469" y="1950453"/>
                  <a:pt x="152469" y="1950453"/>
                </a:cubicBezTo>
                <a:cubicBezTo>
                  <a:pt x="152469" y="1950453"/>
                  <a:pt x="152469" y="1959225"/>
                  <a:pt x="136388" y="1963610"/>
                </a:cubicBezTo>
                <a:cubicBezTo>
                  <a:pt x="120305" y="1966534"/>
                  <a:pt x="110071" y="1969458"/>
                  <a:pt x="110071" y="1969458"/>
                </a:cubicBezTo>
                <a:cubicBezTo>
                  <a:pt x="110071" y="1969458"/>
                  <a:pt x="93988" y="1976769"/>
                  <a:pt x="58900" y="1988465"/>
                </a:cubicBezTo>
                <a:cubicBezTo>
                  <a:pt x="23811" y="2001623"/>
                  <a:pt x="9191" y="2003085"/>
                  <a:pt x="4806" y="2003085"/>
                </a:cubicBezTo>
                <a:cubicBezTo>
                  <a:pt x="419" y="2003085"/>
                  <a:pt x="-3966" y="1989926"/>
                  <a:pt x="6267" y="1966534"/>
                </a:cubicBezTo>
                <a:cubicBezTo>
                  <a:pt x="16502" y="1943142"/>
                  <a:pt x="36970" y="1902205"/>
                  <a:pt x="42818" y="1886124"/>
                </a:cubicBezTo>
                <a:cubicBezTo>
                  <a:pt x="48667" y="1870041"/>
                  <a:pt x="48667" y="1864192"/>
                  <a:pt x="57439" y="1848111"/>
                </a:cubicBezTo>
                <a:cubicBezTo>
                  <a:pt x="66211" y="1833491"/>
                  <a:pt x="72059" y="1826180"/>
                  <a:pt x="73520" y="1821795"/>
                </a:cubicBezTo>
                <a:cubicBezTo>
                  <a:pt x="74983" y="1818871"/>
                  <a:pt x="96913" y="1684364"/>
                  <a:pt x="96913" y="1681440"/>
                </a:cubicBezTo>
                <a:cubicBezTo>
                  <a:pt x="96913" y="1678516"/>
                  <a:pt x="74983" y="1655124"/>
                  <a:pt x="69135" y="1644889"/>
                </a:cubicBezTo>
                <a:cubicBezTo>
                  <a:pt x="64748" y="1634656"/>
                  <a:pt x="63287" y="1628808"/>
                  <a:pt x="69135" y="1615649"/>
                </a:cubicBezTo>
                <a:cubicBezTo>
                  <a:pt x="74983" y="1602491"/>
                  <a:pt x="82292" y="1577636"/>
                  <a:pt x="91064" y="1557168"/>
                </a:cubicBezTo>
                <a:cubicBezTo>
                  <a:pt x="99837" y="1536699"/>
                  <a:pt x="104223" y="1529390"/>
                  <a:pt x="102761" y="1525003"/>
                </a:cubicBezTo>
                <a:cubicBezTo>
                  <a:pt x="102761" y="1520618"/>
                  <a:pt x="77907" y="1460674"/>
                  <a:pt x="83755" y="1416814"/>
                </a:cubicBezTo>
                <a:cubicBezTo>
                  <a:pt x="89603" y="1372953"/>
                  <a:pt x="98375" y="1361257"/>
                  <a:pt x="99837" y="1345175"/>
                </a:cubicBezTo>
                <a:cubicBezTo>
                  <a:pt x="101299" y="1329092"/>
                  <a:pt x="98375" y="1323244"/>
                  <a:pt x="104223" y="1302776"/>
                </a:cubicBezTo>
                <a:cubicBezTo>
                  <a:pt x="110071" y="1280846"/>
                  <a:pt x="112996" y="1274998"/>
                  <a:pt x="114457" y="1270611"/>
                </a:cubicBezTo>
                <a:cubicBezTo>
                  <a:pt x="115920" y="1266226"/>
                  <a:pt x="112996" y="1223827"/>
                  <a:pt x="120305" y="1193125"/>
                </a:cubicBezTo>
                <a:cubicBezTo>
                  <a:pt x="127616" y="1162422"/>
                  <a:pt x="134925" y="1141953"/>
                  <a:pt x="134925" y="1137568"/>
                </a:cubicBezTo>
                <a:cubicBezTo>
                  <a:pt x="134925" y="1133181"/>
                  <a:pt x="123229" y="1016219"/>
                  <a:pt x="120305" y="953353"/>
                </a:cubicBezTo>
                <a:cubicBezTo>
                  <a:pt x="117381" y="890485"/>
                  <a:pt x="126153" y="856860"/>
                  <a:pt x="149545" y="823232"/>
                </a:cubicBezTo>
                <a:cubicBezTo>
                  <a:pt x="172938" y="789606"/>
                  <a:pt x="178786" y="789606"/>
                  <a:pt x="193406" y="782296"/>
                </a:cubicBezTo>
                <a:cubicBezTo>
                  <a:pt x="208026" y="774986"/>
                  <a:pt x="219722" y="763290"/>
                  <a:pt x="260659" y="753055"/>
                </a:cubicBezTo>
                <a:cubicBezTo>
                  <a:pt x="300134" y="742822"/>
                  <a:pt x="330836" y="735511"/>
                  <a:pt x="330836" y="735511"/>
                </a:cubicBezTo>
                <a:cubicBezTo>
                  <a:pt x="330836" y="735511"/>
                  <a:pt x="338147" y="723815"/>
                  <a:pt x="348380" y="717967"/>
                </a:cubicBezTo>
                <a:cubicBezTo>
                  <a:pt x="358615" y="712119"/>
                  <a:pt x="360076" y="712119"/>
                  <a:pt x="364463" y="706270"/>
                </a:cubicBezTo>
                <a:cubicBezTo>
                  <a:pt x="368849" y="700422"/>
                  <a:pt x="377621" y="685802"/>
                  <a:pt x="376159" y="684341"/>
                </a:cubicBezTo>
                <a:cubicBezTo>
                  <a:pt x="374697" y="682878"/>
                  <a:pt x="355691" y="672645"/>
                  <a:pt x="346919" y="675569"/>
                </a:cubicBezTo>
                <a:cubicBezTo>
                  <a:pt x="338147" y="678493"/>
                  <a:pt x="333760" y="682878"/>
                  <a:pt x="333760" y="682878"/>
                </a:cubicBezTo>
                <a:cubicBezTo>
                  <a:pt x="333760" y="682878"/>
                  <a:pt x="336684" y="679954"/>
                  <a:pt x="333760" y="671182"/>
                </a:cubicBezTo>
                <a:cubicBezTo>
                  <a:pt x="330836" y="662410"/>
                  <a:pt x="327912" y="662410"/>
                  <a:pt x="327912" y="662410"/>
                </a:cubicBezTo>
                <a:cubicBezTo>
                  <a:pt x="327912" y="662410"/>
                  <a:pt x="304520" y="669721"/>
                  <a:pt x="300134" y="681417"/>
                </a:cubicBezTo>
                <a:cubicBezTo>
                  <a:pt x="297210" y="688726"/>
                  <a:pt x="303058" y="687265"/>
                  <a:pt x="307444" y="684341"/>
                </a:cubicBezTo>
                <a:cubicBezTo>
                  <a:pt x="298672" y="688726"/>
                  <a:pt x="286975" y="694574"/>
                  <a:pt x="292823" y="681417"/>
                </a:cubicBezTo>
                <a:cubicBezTo>
                  <a:pt x="301596" y="662410"/>
                  <a:pt x="320603" y="647790"/>
                  <a:pt x="330836" y="624397"/>
                </a:cubicBezTo>
                <a:cubicBezTo>
                  <a:pt x="341071" y="601005"/>
                  <a:pt x="343995" y="586385"/>
                  <a:pt x="336684" y="573227"/>
                </a:cubicBezTo>
                <a:cubicBezTo>
                  <a:pt x="329375" y="558607"/>
                  <a:pt x="324988" y="552759"/>
                  <a:pt x="323527" y="554220"/>
                </a:cubicBezTo>
                <a:cubicBezTo>
                  <a:pt x="322064" y="555683"/>
                  <a:pt x="289899" y="577612"/>
                  <a:pt x="286975" y="586385"/>
                </a:cubicBezTo>
                <a:cubicBezTo>
                  <a:pt x="284051" y="595157"/>
                  <a:pt x="329375" y="606853"/>
                  <a:pt x="327912" y="606853"/>
                </a:cubicBezTo>
                <a:cubicBezTo>
                  <a:pt x="326451" y="606853"/>
                  <a:pt x="286975" y="595157"/>
                  <a:pt x="281127" y="590771"/>
                </a:cubicBezTo>
                <a:cubicBezTo>
                  <a:pt x="276742" y="586385"/>
                  <a:pt x="286975" y="577612"/>
                  <a:pt x="298672" y="567379"/>
                </a:cubicBezTo>
                <a:cubicBezTo>
                  <a:pt x="308906" y="557144"/>
                  <a:pt x="316216" y="552759"/>
                  <a:pt x="314755" y="551296"/>
                </a:cubicBezTo>
                <a:cubicBezTo>
                  <a:pt x="314755" y="549835"/>
                  <a:pt x="301596" y="548372"/>
                  <a:pt x="295747" y="546911"/>
                </a:cubicBezTo>
                <a:cubicBezTo>
                  <a:pt x="291362" y="545448"/>
                  <a:pt x="289899" y="543987"/>
                  <a:pt x="289899" y="539600"/>
                </a:cubicBezTo>
                <a:cubicBezTo>
                  <a:pt x="289899" y="536676"/>
                  <a:pt x="292823" y="533752"/>
                  <a:pt x="291362" y="530828"/>
                </a:cubicBezTo>
                <a:cubicBezTo>
                  <a:pt x="289899" y="529367"/>
                  <a:pt x="291362" y="514746"/>
                  <a:pt x="295747" y="498663"/>
                </a:cubicBezTo>
                <a:cubicBezTo>
                  <a:pt x="300134" y="482582"/>
                  <a:pt x="304520" y="478195"/>
                  <a:pt x="301596" y="479658"/>
                </a:cubicBezTo>
                <a:cubicBezTo>
                  <a:pt x="298672" y="481119"/>
                  <a:pt x="292823" y="485506"/>
                  <a:pt x="288438" y="498663"/>
                </a:cubicBezTo>
                <a:cubicBezTo>
                  <a:pt x="285514" y="508898"/>
                  <a:pt x="285514" y="520594"/>
                  <a:pt x="285514" y="522056"/>
                </a:cubicBezTo>
                <a:cubicBezTo>
                  <a:pt x="285514" y="520594"/>
                  <a:pt x="278203" y="519132"/>
                  <a:pt x="289899" y="488430"/>
                </a:cubicBezTo>
                <a:cubicBezTo>
                  <a:pt x="300134" y="457727"/>
                  <a:pt x="310368" y="413866"/>
                  <a:pt x="314755" y="399246"/>
                </a:cubicBezTo>
                <a:cubicBezTo>
                  <a:pt x="319140" y="384626"/>
                  <a:pt x="322064" y="387550"/>
                  <a:pt x="322064" y="381701"/>
                </a:cubicBezTo>
                <a:cubicBezTo>
                  <a:pt x="322064" y="375853"/>
                  <a:pt x="326451" y="356848"/>
                  <a:pt x="330836" y="351000"/>
                </a:cubicBezTo>
                <a:cubicBezTo>
                  <a:pt x="335223" y="345152"/>
                  <a:pt x="343995" y="342228"/>
                  <a:pt x="343995" y="339303"/>
                </a:cubicBezTo>
                <a:cubicBezTo>
                  <a:pt x="345456" y="336379"/>
                  <a:pt x="342532" y="312987"/>
                  <a:pt x="341071" y="301291"/>
                </a:cubicBezTo>
                <a:cubicBezTo>
                  <a:pt x="339608" y="289595"/>
                  <a:pt x="339608" y="289595"/>
                  <a:pt x="339608" y="285208"/>
                </a:cubicBezTo>
                <a:cubicBezTo>
                  <a:pt x="339608" y="280823"/>
                  <a:pt x="324988" y="251582"/>
                  <a:pt x="330836" y="217955"/>
                </a:cubicBezTo>
                <a:cubicBezTo>
                  <a:pt x="336684" y="184329"/>
                  <a:pt x="335223" y="178481"/>
                  <a:pt x="338147" y="160937"/>
                </a:cubicBezTo>
                <a:cubicBezTo>
                  <a:pt x="341071" y="143392"/>
                  <a:pt x="348380" y="95145"/>
                  <a:pt x="379084" y="70291"/>
                </a:cubicBezTo>
                <a:cubicBezTo>
                  <a:pt x="409787" y="45436"/>
                  <a:pt x="424407" y="38127"/>
                  <a:pt x="436102" y="29355"/>
                </a:cubicBezTo>
                <a:cubicBezTo>
                  <a:pt x="449261" y="19120"/>
                  <a:pt x="468268" y="1575"/>
                  <a:pt x="498969" y="114"/>
                </a:cubicBezTo>
                <a:close/>
              </a:path>
            </a:pathLst>
          </a:custGeom>
          <a:solidFill>
            <a:schemeClr val="accent2"/>
          </a:solidFill>
          <a:ln w="9525" cap="flat">
            <a:noFill/>
            <a:prstDash val="solid"/>
            <a:miter/>
          </a:ln>
        </p:spPr>
        <p:txBody>
          <a:bodyPr wrap="square">
            <a:noAutofit/>
          </a:bodyPr>
          <a:lstStyle/>
          <a:p>
            <a:endParaRPr lang="ja-JP" altLang="en-US"/>
          </a:p>
        </p:txBody>
      </p:sp>
      <p:sp>
        <p:nvSpPr>
          <p:cNvPr id="179" name="フリーフォーム: 図形 5">
            <a:extLst>
              <a:ext uri="{FF2B5EF4-FFF2-40B4-BE49-F238E27FC236}">
                <a16:creationId xmlns:a16="http://schemas.microsoft.com/office/drawing/2014/main" id="{89E5153A-34EB-414C-B6C0-4ED48515CBF5}"/>
              </a:ext>
            </a:extLst>
          </p:cNvPr>
          <p:cNvSpPr>
            <a:spLocks noChangeAspect="1"/>
          </p:cNvSpPr>
          <p:nvPr userDrawn="1"/>
        </p:nvSpPr>
        <p:spPr>
          <a:xfrm>
            <a:off x="7133092" y="2804992"/>
            <a:ext cx="282860" cy="804828"/>
          </a:xfrm>
          <a:custGeom>
            <a:avLst/>
            <a:gdLst>
              <a:gd name="connsiteX0" fmla="*/ 582358 w 1033106"/>
              <a:gd name="connsiteY0" fmla="*/ 1667114 h 2939521"/>
              <a:gd name="connsiteX1" fmla="*/ 578071 w 1033106"/>
              <a:gd name="connsiteY1" fmla="*/ 1667828 h 2939521"/>
              <a:gd name="connsiteX2" fmla="*/ 570451 w 1033106"/>
              <a:gd name="connsiteY2" fmla="*/ 1691640 h 2939521"/>
              <a:gd name="connsiteX3" fmla="*/ 569499 w 1033106"/>
              <a:gd name="connsiteY3" fmla="*/ 1729740 h 2939521"/>
              <a:gd name="connsiteX4" fmla="*/ 578071 w 1033106"/>
              <a:gd name="connsiteY4" fmla="*/ 1774508 h 2939521"/>
              <a:gd name="connsiteX5" fmla="*/ 578071 w 1033106"/>
              <a:gd name="connsiteY5" fmla="*/ 1822133 h 2939521"/>
              <a:gd name="connsiteX6" fmla="*/ 582834 w 1033106"/>
              <a:gd name="connsiteY6" fmla="*/ 1844040 h 2939521"/>
              <a:gd name="connsiteX7" fmla="*/ 587596 w 1033106"/>
              <a:gd name="connsiteY7" fmla="*/ 1816418 h 2939521"/>
              <a:gd name="connsiteX8" fmla="*/ 593311 w 1033106"/>
              <a:gd name="connsiteY8" fmla="*/ 1741170 h 2939521"/>
              <a:gd name="connsiteX9" fmla="*/ 599979 w 1033106"/>
              <a:gd name="connsiteY9" fmla="*/ 1691640 h 2939521"/>
              <a:gd name="connsiteX10" fmla="*/ 603789 w 1033106"/>
              <a:gd name="connsiteY10" fmla="*/ 1670685 h 2939521"/>
              <a:gd name="connsiteX11" fmla="*/ 592359 w 1033106"/>
              <a:gd name="connsiteY11" fmla="*/ 1667828 h 2939521"/>
              <a:gd name="connsiteX12" fmla="*/ 582358 w 1033106"/>
              <a:gd name="connsiteY12" fmla="*/ 1667114 h 2939521"/>
              <a:gd name="connsiteX13" fmla="*/ 281844 w 1033106"/>
              <a:gd name="connsiteY13" fmla="*/ 1632585 h 2939521"/>
              <a:gd name="connsiteX14" fmla="*/ 272319 w 1033106"/>
              <a:gd name="connsiteY14" fmla="*/ 1635443 h 2939521"/>
              <a:gd name="connsiteX15" fmla="*/ 266604 w 1033106"/>
              <a:gd name="connsiteY15" fmla="*/ 1642110 h 2939521"/>
              <a:gd name="connsiteX16" fmla="*/ 262794 w 1033106"/>
              <a:gd name="connsiteY16" fmla="*/ 1644968 h 2939521"/>
              <a:gd name="connsiteX17" fmla="*/ 273271 w 1033106"/>
              <a:gd name="connsiteY17" fmla="*/ 1677353 h 2939521"/>
              <a:gd name="connsiteX18" fmla="*/ 296131 w 1033106"/>
              <a:gd name="connsiteY18" fmla="*/ 1723073 h 2939521"/>
              <a:gd name="connsiteX19" fmla="*/ 294226 w 1033106"/>
              <a:gd name="connsiteY19" fmla="*/ 1693545 h 2939521"/>
              <a:gd name="connsiteX20" fmla="*/ 288511 w 1033106"/>
              <a:gd name="connsiteY20" fmla="*/ 1643063 h 2939521"/>
              <a:gd name="connsiteX21" fmla="*/ 243744 w 1033106"/>
              <a:gd name="connsiteY21" fmla="*/ 1632585 h 2939521"/>
              <a:gd name="connsiteX22" fmla="*/ 232314 w 1033106"/>
              <a:gd name="connsiteY22" fmla="*/ 1639253 h 2939521"/>
              <a:gd name="connsiteX23" fmla="*/ 221836 w 1033106"/>
              <a:gd name="connsiteY23" fmla="*/ 1641158 h 2939521"/>
              <a:gd name="connsiteX24" fmla="*/ 221836 w 1033106"/>
              <a:gd name="connsiteY24" fmla="*/ 1650683 h 2939521"/>
              <a:gd name="connsiteX25" fmla="*/ 221836 w 1033106"/>
              <a:gd name="connsiteY25" fmla="*/ 1692593 h 2939521"/>
              <a:gd name="connsiteX26" fmla="*/ 226599 w 1033106"/>
              <a:gd name="connsiteY26" fmla="*/ 1718310 h 2939521"/>
              <a:gd name="connsiteX27" fmla="*/ 243744 w 1033106"/>
              <a:gd name="connsiteY27" fmla="*/ 1728788 h 2939521"/>
              <a:gd name="connsiteX28" fmla="*/ 253269 w 1033106"/>
              <a:gd name="connsiteY28" fmla="*/ 1729740 h 2939521"/>
              <a:gd name="connsiteX29" fmla="*/ 260889 w 1033106"/>
              <a:gd name="connsiteY29" fmla="*/ 1740218 h 2939521"/>
              <a:gd name="connsiteX30" fmla="*/ 267556 w 1033106"/>
              <a:gd name="connsiteY30" fmla="*/ 1741170 h 2939521"/>
              <a:gd name="connsiteX31" fmla="*/ 278034 w 1033106"/>
              <a:gd name="connsiteY31" fmla="*/ 1758315 h 2939521"/>
              <a:gd name="connsiteX32" fmla="*/ 282796 w 1033106"/>
              <a:gd name="connsiteY32" fmla="*/ 1758315 h 2939521"/>
              <a:gd name="connsiteX33" fmla="*/ 277081 w 1033106"/>
              <a:gd name="connsiteY33" fmla="*/ 1740218 h 2939521"/>
              <a:gd name="connsiteX34" fmla="*/ 269461 w 1033106"/>
              <a:gd name="connsiteY34" fmla="*/ 1714500 h 2939521"/>
              <a:gd name="connsiteX35" fmla="*/ 262794 w 1033106"/>
              <a:gd name="connsiteY35" fmla="*/ 1684020 h 2939521"/>
              <a:gd name="connsiteX36" fmla="*/ 256126 w 1033106"/>
              <a:gd name="connsiteY36" fmla="*/ 1649730 h 2939521"/>
              <a:gd name="connsiteX37" fmla="*/ 249459 w 1033106"/>
              <a:gd name="connsiteY37" fmla="*/ 1641158 h 2939521"/>
              <a:gd name="connsiteX38" fmla="*/ 243744 w 1033106"/>
              <a:gd name="connsiteY38" fmla="*/ 1632585 h 2939521"/>
              <a:gd name="connsiteX39" fmla="*/ 204691 w 1033106"/>
              <a:gd name="connsiteY39" fmla="*/ 1621155 h 2939521"/>
              <a:gd name="connsiteX40" fmla="*/ 189451 w 1033106"/>
              <a:gd name="connsiteY40" fmla="*/ 1625918 h 2939521"/>
              <a:gd name="connsiteX41" fmla="*/ 172306 w 1033106"/>
              <a:gd name="connsiteY41" fmla="*/ 1669733 h 2939521"/>
              <a:gd name="connsiteX42" fmla="*/ 165639 w 1033106"/>
              <a:gd name="connsiteY42" fmla="*/ 1693545 h 2939521"/>
              <a:gd name="connsiteX43" fmla="*/ 183736 w 1033106"/>
              <a:gd name="connsiteY43" fmla="*/ 1704023 h 2939521"/>
              <a:gd name="connsiteX44" fmla="*/ 195166 w 1033106"/>
              <a:gd name="connsiteY44" fmla="*/ 1707833 h 2939521"/>
              <a:gd name="connsiteX45" fmla="*/ 201834 w 1033106"/>
              <a:gd name="connsiteY45" fmla="*/ 1684020 h 2939521"/>
              <a:gd name="connsiteX46" fmla="*/ 205644 w 1033106"/>
              <a:gd name="connsiteY46" fmla="*/ 1655445 h 2939521"/>
              <a:gd name="connsiteX47" fmla="*/ 209454 w 1033106"/>
              <a:gd name="connsiteY47" fmla="*/ 1646873 h 2939521"/>
              <a:gd name="connsiteX48" fmla="*/ 208501 w 1033106"/>
              <a:gd name="connsiteY48" fmla="*/ 1625918 h 2939521"/>
              <a:gd name="connsiteX49" fmla="*/ 282796 w 1033106"/>
              <a:gd name="connsiteY49" fmla="*/ 1429703 h 2939521"/>
              <a:gd name="connsiteX50" fmla="*/ 277081 w 1033106"/>
              <a:gd name="connsiteY50" fmla="*/ 1466850 h 2939521"/>
              <a:gd name="connsiteX51" fmla="*/ 273271 w 1033106"/>
              <a:gd name="connsiteY51" fmla="*/ 1496378 h 2939521"/>
              <a:gd name="connsiteX52" fmla="*/ 271366 w 1033106"/>
              <a:gd name="connsiteY52" fmla="*/ 1499235 h 2939521"/>
              <a:gd name="connsiteX53" fmla="*/ 278986 w 1033106"/>
              <a:gd name="connsiteY53" fmla="*/ 1527810 h 2939521"/>
              <a:gd name="connsiteX54" fmla="*/ 284701 w 1033106"/>
              <a:gd name="connsiteY54" fmla="*/ 1480185 h 2939521"/>
              <a:gd name="connsiteX55" fmla="*/ 282796 w 1033106"/>
              <a:gd name="connsiteY55" fmla="*/ 1429703 h 2939521"/>
              <a:gd name="connsiteX56" fmla="*/ 529494 w 1033106"/>
              <a:gd name="connsiteY56" fmla="*/ 401003 h 2939521"/>
              <a:gd name="connsiteX57" fmla="*/ 527589 w 1033106"/>
              <a:gd name="connsiteY57" fmla="*/ 404813 h 2939521"/>
              <a:gd name="connsiteX58" fmla="*/ 524731 w 1033106"/>
              <a:gd name="connsiteY58" fmla="*/ 423863 h 2939521"/>
              <a:gd name="connsiteX59" fmla="*/ 526636 w 1033106"/>
              <a:gd name="connsiteY59" fmla="*/ 467678 h 2939521"/>
              <a:gd name="connsiteX60" fmla="*/ 547591 w 1033106"/>
              <a:gd name="connsiteY60" fmla="*/ 595313 h 2939521"/>
              <a:gd name="connsiteX61" fmla="*/ 557116 w 1033106"/>
              <a:gd name="connsiteY61" fmla="*/ 652463 h 2939521"/>
              <a:gd name="connsiteX62" fmla="*/ 562831 w 1033106"/>
              <a:gd name="connsiteY62" fmla="*/ 679133 h 2939521"/>
              <a:gd name="connsiteX63" fmla="*/ 568546 w 1033106"/>
              <a:gd name="connsiteY63" fmla="*/ 703898 h 2939521"/>
              <a:gd name="connsiteX64" fmla="*/ 571404 w 1033106"/>
              <a:gd name="connsiteY64" fmla="*/ 663893 h 2939521"/>
              <a:gd name="connsiteX65" fmla="*/ 581881 w 1033106"/>
              <a:gd name="connsiteY65" fmla="*/ 622935 h 2939521"/>
              <a:gd name="connsiteX66" fmla="*/ 603789 w 1033106"/>
              <a:gd name="connsiteY66" fmla="*/ 572453 h 2939521"/>
              <a:gd name="connsiteX67" fmla="*/ 614266 w 1033106"/>
              <a:gd name="connsiteY67" fmla="*/ 536258 h 2939521"/>
              <a:gd name="connsiteX68" fmla="*/ 606646 w 1033106"/>
              <a:gd name="connsiteY68" fmla="*/ 514350 h 2939521"/>
              <a:gd name="connsiteX69" fmla="*/ 596169 w 1033106"/>
              <a:gd name="connsiteY69" fmla="*/ 501968 h 2939521"/>
              <a:gd name="connsiteX70" fmla="*/ 609504 w 1033106"/>
              <a:gd name="connsiteY70" fmla="*/ 476250 h 2939521"/>
              <a:gd name="connsiteX71" fmla="*/ 614266 w 1033106"/>
              <a:gd name="connsiteY71" fmla="*/ 479108 h 2939521"/>
              <a:gd name="connsiteX72" fmla="*/ 631411 w 1033106"/>
              <a:gd name="connsiteY72" fmla="*/ 480060 h 2939521"/>
              <a:gd name="connsiteX73" fmla="*/ 642841 w 1033106"/>
              <a:gd name="connsiteY73" fmla="*/ 502920 h 2939521"/>
              <a:gd name="connsiteX74" fmla="*/ 639984 w 1033106"/>
              <a:gd name="connsiteY74" fmla="*/ 539115 h 2939521"/>
              <a:gd name="connsiteX75" fmla="*/ 662844 w 1033106"/>
              <a:gd name="connsiteY75" fmla="*/ 576263 h 2939521"/>
              <a:gd name="connsiteX76" fmla="*/ 678084 w 1033106"/>
              <a:gd name="connsiteY76" fmla="*/ 620078 h 2939521"/>
              <a:gd name="connsiteX77" fmla="*/ 682846 w 1033106"/>
              <a:gd name="connsiteY77" fmla="*/ 664845 h 2939521"/>
              <a:gd name="connsiteX78" fmla="*/ 689514 w 1033106"/>
              <a:gd name="connsiteY78" fmla="*/ 673418 h 2939521"/>
              <a:gd name="connsiteX79" fmla="*/ 695229 w 1033106"/>
              <a:gd name="connsiteY79" fmla="*/ 649605 h 2939521"/>
              <a:gd name="connsiteX80" fmla="*/ 720946 w 1033106"/>
              <a:gd name="connsiteY80" fmla="*/ 550545 h 2939521"/>
              <a:gd name="connsiteX81" fmla="*/ 736186 w 1033106"/>
              <a:gd name="connsiteY81" fmla="*/ 461963 h 2939521"/>
              <a:gd name="connsiteX82" fmla="*/ 738091 w 1033106"/>
              <a:gd name="connsiteY82" fmla="*/ 425768 h 2939521"/>
              <a:gd name="connsiteX83" fmla="*/ 735234 w 1033106"/>
              <a:gd name="connsiteY83" fmla="*/ 414338 h 2939521"/>
              <a:gd name="connsiteX84" fmla="*/ 748569 w 1033106"/>
              <a:gd name="connsiteY84" fmla="*/ 435293 h 2939521"/>
              <a:gd name="connsiteX85" fmla="*/ 769524 w 1033106"/>
              <a:gd name="connsiteY85" fmla="*/ 455295 h 2939521"/>
              <a:gd name="connsiteX86" fmla="*/ 781906 w 1033106"/>
              <a:gd name="connsiteY86" fmla="*/ 461963 h 2939521"/>
              <a:gd name="connsiteX87" fmla="*/ 872394 w 1033106"/>
              <a:gd name="connsiteY87" fmla="*/ 490538 h 2939521"/>
              <a:gd name="connsiteX88" fmla="*/ 983836 w 1033106"/>
              <a:gd name="connsiteY88" fmla="*/ 541020 h 2939521"/>
              <a:gd name="connsiteX89" fmla="*/ 1024794 w 1033106"/>
              <a:gd name="connsiteY89" fmla="*/ 601028 h 2939521"/>
              <a:gd name="connsiteX90" fmla="*/ 1032414 w 1033106"/>
              <a:gd name="connsiteY90" fmla="*/ 844868 h 2939521"/>
              <a:gd name="connsiteX91" fmla="*/ 1026699 w 1033106"/>
              <a:gd name="connsiteY91" fmla="*/ 1218248 h 2939521"/>
              <a:gd name="connsiteX92" fmla="*/ 1015269 w 1033106"/>
              <a:gd name="connsiteY92" fmla="*/ 1479233 h 2939521"/>
              <a:gd name="connsiteX93" fmla="*/ 1009554 w 1033106"/>
              <a:gd name="connsiteY93" fmla="*/ 1527810 h 2939521"/>
              <a:gd name="connsiteX94" fmla="*/ 1001934 w 1033106"/>
              <a:gd name="connsiteY94" fmla="*/ 1535430 h 2939521"/>
              <a:gd name="connsiteX95" fmla="*/ 994314 w 1033106"/>
              <a:gd name="connsiteY95" fmla="*/ 1530668 h 2939521"/>
              <a:gd name="connsiteX96" fmla="*/ 997171 w 1033106"/>
              <a:gd name="connsiteY96" fmla="*/ 1552575 h 2939521"/>
              <a:gd name="connsiteX97" fmla="*/ 993361 w 1033106"/>
              <a:gd name="connsiteY97" fmla="*/ 1571625 h 2939521"/>
              <a:gd name="connsiteX98" fmla="*/ 975264 w 1033106"/>
              <a:gd name="connsiteY98" fmla="*/ 1618298 h 2939521"/>
              <a:gd name="connsiteX99" fmla="*/ 953356 w 1033106"/>
              <a:gd name="connsiteY99" fmla="*/ 1646873 h 2939521"/>
              <a:gd name="connsiteX100" fmla="*/ 913351 w 1033106"/>
              <a:gd name="connsiteY100" fmla="*/ 1655445 h 2939521"/>
              <a:gd name="connsiteX101" fmla="*/ 910494 w 1033106"/>
              <a:gd name="connsiteY101" fmla="*/ 1661160 h 2939521"/>
              <a:gd name="connsiteX102" fmla="*/ 903826 w 1033106"/>
              <a:gd name="connsiteY102" fmla="*/ 1662113 h 2939521"/>
              <a:gd name="connsiteX103" fmla="*/ 892396 w 1033106"/>
              <a:gd name="connsiteY103" fmla="*/ 1779270 h 2939521"/>
              <a:gd name="connsiteX104" fmla="*/ 874299 w 1033106"/>
              <a:gd name="connsiteY104" fmla="*/ 1888808 h 2939521"/>
              <a:gd name="connsiteX105" fmla="*/ 876204 w 1033106"/>
              <a:gd name="connsiteY105" fmla="*/ 2090738 h 2939521"/>
              <a:gd name="connsiteX106" fmla="*/ 868584 w 1033106"/>
              <a:gd name="connsiteY106" fmla="*/ 2244090 h 2939521"/>
              <a:gd name="connsiteX107" fmla="*/ 862869 w 1033106"/>
              <a:gd name="connsiteY107" fmla="*/ 2441258 h 2939521"/>
              <a:gd name="connsiteX108" fmla="*/ 857154 w 1033106"/>
              <a:gd name="connsiteY108" fmla="*/ 2526983 h 2939521"/>
              <a:gd name="connsiteX109" fmla="*/ 868584 w 1033106"/>
              <a:gd name="connsiteY109" fmla="*/ 2559368 h 2939521"/>
              <a:gd name="connsiteX110" fmla="*/ 873346 w 1033106"/>
              <a:gd name="connsiteY110" fmla="*/ 2606040 h 2939521"/>
              <a:gd name="connsiteX111" fmla="*/ 873346 w 1033106"/>
              <a:gd name="connsiteY111" fmla="*/ 2706053 h 2939521"/>
              <a:gd name="connsiteX112" fmla="*/ 866679 w 1033106"/>
              <a:gd name="connsiteY112" fmla="*/ 2725103 h 2939521"/>
              <a:gd name="connsiteX113" fmla="*/ 871441 w 1033106"/>
              <a:gd name="connsiteY113" fmla="*/ 2763203 h 2939521"/>
              <a:gd name="connsiteX114" fmla="*/ 872394 w 1033106"/>
              <a:gd name="connsiteY114" fmla="*/ 2827020 h 2939521"/>
              <a:gd name="connsiteX115" fmla="*/ 899064 w 1033106"/>
              <a:gd name="connsiteY115" fmla="*/ 2856548 h 2939521"/>
              <a:gd name="connsiteX116" fmla="*/ 911446 w 1033106"/>
              <a:gd name="connsiteY116" fmla="*/ 2877503 h 2939521"/>
              <a:gd name="connsiteX117" fmla="*/ 920019 w 1033106"/>
              <a:gd name="connsiteY117" fmla="*/ 2894648 h 2939521"/>
              <a:gd name="connsiteX118" fmla="*/ 920019 w 1033106"/>
              <a:gd name="connsiteY118" fmla="*/ 2921318 h 2939521"/>
              <a:gd name="connsiteX119" fmla="*/ 900969 w 1033106"/>
              <a:gd name="connsiteY119" fmla="*/ 2932748 h 2939521"/>
              <a:gd name="connsiteX120" fmla="*/ 817149 w 1033106"/>
              <a:gd name="connsiteY120" fmla="*/ 2939415 h 2939521"/>
              <a:gd name="connsiteX121" fmla="*/ 744759 w 1033106"/>
              <a:gd name="connsiteY121" fmla="*/ 2924175 h 2939521"/>
              <a:gd name="connsiteX122" fmla="*/ 725709 w 1033106"/>
              <a:gd name="connsiteY122" fmla="*/ 2898458 h 2939521"/>
              <a:gd name="connsiteX123" fmla="*/ 716184 w 1033106"/>
              <a:gd name="connsiteY123" fmla="*/ 2891790 h 2939521"/>
              <a:gd name="connsiteX124" fmla="*/ 703801 w 1033106"/>
              <a:gd name="connsiteY124" fmla="*/ 2889885 h 2939521"/>
              <a:gd name="connsiteX125" fmla="*/ 674274 w 1033106"/>
              <a:gd name="connsiteY125" fmla="*/ 2874645 h 2939521"/>
              <a:gd name="connsiteX126" fmla="*/ 667606 w 1033106"/>
              <a:gd name="connsiteY126" fmla="*/ 2854643 h 2939521"/>
              <a:gd name="connsiteX127" fmla="*/ 669511 w 1033106"/>
              <a:gd name="connsiteY127" fmla="*/ 2839403 h 2939521"/>
              <a:gd name="connsiteX128" fmla="*/ 670464 w 1033106"/>
              <a:gd name="connsiteY128" fmla="*/ 2821306 h 2939521"/>
              <a:gd name="connsiteX129" fmla="*/ 657129 w 1033106"/>
              <a:gd name="connsiteY129" fmla="*/ 2793683 h 2939521"/>
              <a:gd name="connsiteX130" fmla="*/ 631411 w 1033106"/>
              <a:gd name="connsiteY130" fmla="*/ 2707006 h 2939521"/>
              <a:gd name="connsiteX131" fmla="*/ 618076 w 1033106"/>
              <a:gd name="connsiteY131" fmla="*/ 2636520 h 2939521"/>
              <a:gd name="connsiteX132" fmla="*/ 611409 w 1033106"/>
              <a:gd name="connsiteY132" fmla="*/ 2472690 h 2939521"/>
              <a:gd name="connsiteX133" fmla="*/ 602836 w 1033106"/>
              <a:gd name="connsiteY133" fmla="*/ 2286953 h 2939521"/>
              <a:gd name="connsiteX134" fmla="*/ 595216 w 1033106"/>
              <a:gd name="connsiteY134" fmla="*/ 2219325 h 2939521"/>
              <a:gd name="connsiteX135" fmla="*/ 593311 w 1033106"/>
              <a:gd name="connsiteY135" fmla="*/ 2130743 h 2939521"/>
              <a:gd name="connsiteX136" fmla="*/ 582834 w 1033106"/>
              <a:gd name="connsiteY136" fmla="*/ 2047875 h 2939521"/>
              <a:gd name="connsiteX137" fmla="*/ 581881 w 1033106"/>
              <a:gd name="connsiteY137" fmla="*/ 1938338 h 2939521"/>
              <a:gd name="connsiteX138" fmla="*/ 571404 w 1033106"/>
              <a:gd name="connsiteY138" fmla="*/ 1965008 h 2939521"/>
              <a:gd name="connsiteX139" fmla="*/ 559021 w 1033106"/>
              <a:gd name="connsiteY139" fmla="*/ 2058353 h 2939521"/>
              <a:gd name="connsiteX140" fmla="*/ 533304 w 1033106"/>
              <a:gd name="connsiteY140" fmla="*/ 2212658 h 2939521"/>
              <a:gd name="connsiteX141" fmla="*/ 519016 w 1033106"/>
              <a:gd name="connsiteY141" fmla="*/ 2304098 h 2939521"/>
              <a:gd name="connsiteX142" fmla="*/ 528541 w 1033106"/>
              <a:gd name="connsiteY142" fmla="*/ 2490788 h 2939521"/>
              <a:gd name="connsiteX143" fmla="*/ 526636 w 1033106"/>
              <a:gd name="connsiteY143" fmla="*/ 2646045 h 2939521"/>
              <a:gd name="connsiteX144" fmla="*/ 529494 w 1033106"/>
              <a:gd name="connsiteY144" fmla="*/ 2796540 h 2939521"/>
              <a:gd name="connsiteX145" fmla="*/ 525684 w 1033106"/>
              <a:gd name="connsiteY145" fmla="*/ 2812733 h 2939521"/>
              <a:gd name="connsiteX146" fmla="*/ 526636 w 1033106"/>
              <a:gd name="connsiteY146" fmla="*/ 2826068 h 2939521"/>
              <a:gd name="connsiteX147" fmla="*/ 527589 w 1033106"/>
              <a:gd name="connsiteY147" fmla="*/ 2841308 h 2939521"/>
              <a:gd name="connsiteX148" fmla="*/ 526636 w 1033106"/>
              <a:gd name="connsiteY148" fmla="*/ 2847023 h 2939521"/>
              <a:gd name="connsiteX149" fmla="*/ 525684 w 1033106"/>
              <a:gd name="connsiteY149" fmla="*/ 2860358 h 2939521"/>
              <a:gd name="connsiteX150" fmla="*/ 512349 w 1033106"/>
              <a:gd name="connsiteY150" fmla="*/ 2873693 h 2939521"/>
              <a:gd name="connsiteX151" fmla="*/ 469486 w 1033106"/>
              <a:gd name="connsiteY151" fmla="*/ 2883218 h 2939521"/>
              <a:gd name="connsiteX152" fmla="*/ 452341 w 1033106"/>
              <a:gd name="connsiteY152" fmla="*/ 2886075 h 2939521"/>
              <a:gd name="connsiteX153" fmla="*/ 438054 w 1033106"/>
              <a:gd name="connsiteY153" fmla="*/ 2893695 h 2939521"/>
              <a:gd name="connsiteX154" fmla="*/ 384714 w 1033106"/>
              <a:gd name="connsiteY154" fmla="*/ 2922270 h 2939521"/>
              <a:gd name="connsiteX155" fmla="*/ 273271 w 1033106"/>
              <a:gd name="connsiteY155" fmla="*/ 2925128 h 2939521"/>
              <a:gd name="connsiteX156" fmla="*/ 224694 w 1033106"/>
              <a:gd name="connsiteY156" fmla="*/ 2907031 h 2939521"/>
              <a:gd name="connsiteX157" fmla="*/ 227551 w 1033106"/>
              <a:gd name="connsiteY157" fmla="*/ 2891790 h 2939521"/>
              <a:gd name="connsiteX158" fmla="*/ 227551 w 1033106"/>
              <a:gd name="connsiteY158" fmla="*/ 2882265 h 2939521"/>
              <a:gd name="connsiteX159" fmla="*/ 232314 w 1033106"/>
              <a:gd name="connsiteY159" fmla="*/ 2877503 h 2939521"/>
              <a:gd name="connsiteX160" fmla="*/ 244696 w 1033106"/>
              <a:gd name="connsiteY160" fmla="*/ 2853690 h 2939521"/>
              <a:gd name="connsiteX161" fmla="*/ 271366 w 1033106"/>
              <a:gd name="connsiteY161" fmla="*/ 2831783 h 2939521"/>
              <a:gd name="connsiteX162" fmla="*/ 285654 w 1033106"/>
              <a:gd name="connsiteY162" fmla="*/ 2822258 h 2939521"/>
              <a:gd name="connsiteX163" fmla="*/ 296131 w 1033106"/>
              <a:gd name="connsiteY163" fmla="*/ 2809875 h 2939521"/>
              <a:gd name="connsiteX164" fmla="*/ 311371 w 1033106"/>
              <a:gd name="connsiteY164" fmla="*/ 2795588 h 2939521"/>
              <a:gd name="connsiteX165" fmla="*/ 309466 w 1033106"/>
              <a:gd name="connsiteY165" fmla="*/ 2794635 h 2939521"/>
              <a:gd name="connsiteX166" fmla="*/ 298036 w 1033106"/>
              <a:gd name="connsiteY166" fmla="*/ 2786063 h 2939521"/>
              <a:gd name="connsiteX167" fmla="*/ 303751 w 1033106"/>
              <a:gd name="connsiteY167" fmla="*/ 2773681 h 2939521"/>
              <a:gd name="connsiteX168" fmla="*/ 298989 w 1033106"/>
              <a:gd name="connsiteY168" fmla="*/ 2670810 h 2939521"/>
              <a:gd name="connsiteX169" fmla="*/ 287559 w 1033106"/>
              <a:gd name="connsiteY169" fmla="*/ 2545081 h 2939521"/>
              <a:gd name="connsiteX170" fmla="*/ 303751 w 1033106"/>
              <a:gd name="connsiteY170" fmla="*/ 2438400 h 2939521"/>
              <a:gd name="connsiteX171" fmla="*/ 323754 w 1033106"/>
              <a:gd name="connsiteY171" fmla="*/ 2304098 h 2939521"/>
              <a:gd name="connsiteX172" fmla="*/ 327564 w 1033106"/>
              <a:gd name="connsiteY172" fmla="*/ 2178368 h 2939521"/>
              <a:gd name="connsiteX173" fmla="*/ 319944 w 1033106"/>
              <a:gd name="connsiteY173" fmla="*/ 2180273 h 2939521"/>
              <a:gd name="connsiteX174" fmla="*/ 309466 w 1033106"/>
              <a:gd name="connsiteY174" fmla="*/ 2212658 h 2939521"/>
              <a:gd name="connsiteX175" fmla="*/ 299941 w 1033106"/>
              <a:gd name="connsiteY175" fmla="*/ 2251710 h 2939521"/>
              <a:gd name="connsiteX176" fmla="*/ 283749 w 1033106"/>
              <a:gd name="connsiteY176" fmla="*/ 2262188 h 2939521"/>
              <a:gd name="connsiteX177" fmla="*/ 266604 w 1033106"/>
              <a:gd name="connsiteY177" fmla="*/ 2263140 h 2939521"/>
              <a:gd name="connsiteX178" fmla="*/ 258031 w 1033106"/>
              <a:gd name="connsiteY178" fmla="*/ 2268855 h 2939521"/>
              <a:gd name="connsiteX179" fmla="*/ 237076 w 1033106"/>
              <a:gd name="connsiteY179" fmla="*/ 2265045 h 2939521"/>
              <a:gd name="connsiteX180" fmla="*/ 170401 w 1033106"/>
              <a:gd name="connsiteY180" fmla="*/ 2255520 h 2939521"/>
              <a:gd name="connsiteX181" fmla="*/ 139921 w 1033106"/>
              <a:gd name="connsiteY181" fmla="*/ 2239328 h 2939521"/>
              <a:gd name="connsiteX182" fmla="*/ 98011 w 1033106"/>
              <a:gd name="connsiteY182" fmla="*/ 2197418 h 2939521"/>
              <a:gd name="connsiteX183" fmla="*/ 33241 w 1033106"/>
              <a:gd name="connsiteY183" fmla="*/ 2136458 h 2939521"/>
              <a:gd name="connsiteX184" fmla="*/ 856 w 1033106"/>
              <a:gd name="connsiteY184" fmla="*/ 2067878 h 2939521"/>
              <a:gd name="connsiteX185" fmla="*/ 23716 w 1033106"/>
              <a:gd name="connsiteY185" fmla="*/ 1918335 h 2939521"/>
              <a:gd name="connsiteX186" fmla="*/ 45624 w 1033106"/>
              <a:gd name="connsiteY186" fmla="*/ 1836420 h 2939521"/>
              <a:gd name="connsiteX187" fmla="*/ 60864 w 1033106"/>
              <a:gd name="connsiteY187" fmla="*/ 1780223 h 2939521"/>
              <a:gd name="connsiteX188" fmla="*/ 93249 w 1033106"/>
              <a:gd name="connsiteY188" fmla="*/ 1708785 h 2939521"/>
              <a:gd name="connsiteX189" fmla="*/ 121824 w 1033106"/>
              <a:gd name="connsiteY189" fmla="*/ 1696403 h 2939521"/>
              <a:gd name="connsiteX190" fmla="*/ 139921 w 1033106"/>
              <a:gd name="connsiteY190" fmla="*/ 1696403 h 2939521"/>
              <a:gd name="connsiteX191" fmla="*/ 162781 w 1033106"/>
              <a:gd name="connsiteY191" fmla="*/ 1653540 h 2939521"/>
              <a:gd name="connsiteX192" fmla="*/ 181831 w 1033106"/>
              <a:gd name="connsiteY192" fmla="*/ 1618298 h 2939521"/>
              <a:gd name="connsiteX193" fmla="*/ 171354 w 1033106"/>
              <a:gd name="connsiteY193" fmla="*/ 1594485 h 2939521"/>
              <a:gd name="connsiteX194" fmla="*/ 156114 w 1033106"/>
              <a:gd name="connsiteY194" fmla="*/ 1583055 h 2939521"/>
              <a:gd name="connsiteX195" fmla="*/ 154209 w 1033106"/>
              <a:gd name="connsiteY195" fmla="*/ 1544955 h 2939521"/>
              <a:gd name="connsiteX196" fmla="*/ 166591 w 1033106"/>
              <a:gd name="connsiteY196" fmla="*/ 1510665 h 2939521"/>
              <a:gd name="connsiteX197" fmla="*/ 158019 w 1033106"/>
              <a:gd name="connsiteY197" fmla="*/ 1503045 h 2939521"/>
              <a:gd name="connsiteX198" fmla="*/ 154209 w 1033106"/>
              <a:gd name="connsiteY198" fmla="*/ 1483995 h 2939521"/>
              <a:gd name="connsiteX199" fmla="*/ 158971 w 1033106"/>
              <a:gd name="connsiteY199" fmla="*/ 1354455 h 2939521"/>
              <a:gd name="connsiteX200" fmla="*/ 168496 w 1033106"/>
              <a:gd name="connsiteY200" fmla="*/ 1196340 h 2939521"/>
              <a:gd name="connsiteX201" fmla="*/ 179926 w 1033106"/>
              <a:gd name="connsiteY201" fmla="*/ 1108710 h 2939521"/>
              <a:gd name="connsiteX202" fmla="*/ 181831 w 1033106"/>
              <a:gd name="connsiteY202" fmla="*/ 1012508 h 2939521"/>
              <a:gd name="connsiteX203" fmla="*/ 186594 w 1033106"/>
              <a:gd name="connsiteY203" fmla="*/ 888683 h 2939521"/>
              <a:gd name="connsiteX204" fmla="*/ 197071 w 1033106"/>
              <a:gd name="connsiteY204" fmla="*/ 766763 h 2939521"/>
              <a:gd name="connsiteX205" fmla="*/ 225646 w 1033106"/>
              <a:gd name="connsiteY205" fmla="*/ 609600 h 2939521"/>
              <a:gd name="connsiteX206" fmla="*/ 243744 w 1033106"/>
              <a:gd name="connsiteY206" fmla="*/ 539115 h 2939521"/>
              <a:gd name="connsiteX207" fmla="*/ 337089 w 1033106"/>
              <a:gd name="connsiteY207" fmla="*/ 498158 h 2939521"/>
              <a:gd name="connsiteX208" fmla="*/ 438054 w 1033106"/>
              <a:gd name="connsiteY208" fmla="*/ 467678 h 2939521"/>
              <a:gd name="connsiteX209" fmla="*/ 473296 w 1033106"/>
              <a:gd name="connsiteY209" fmla="*/ 460058 h 2939521"/>
              <a:gd name="connsiteX210" fmla="*/ 497109 w 1033106"/>
              <a:gd name="connsiteY210" fmla="*/ 444818 h 2939521"/>
              <a:gd name="connsiteX211" fmla="*/ 521874 w 1033106"/>
              <a:gd name="connsiteY211" fmla="*/ 411480 h 2939521"/>
              <a:gd name="connsiteX212" fmla="*/ 529494 w 1033106"/>
              <a:gd name="connsiteY212" fmla="*/ 401003 h 2939521"/>
              <a:gd name="connsiteX213" fmla="*/ 614267 w 1033106"/>
              <a:gd name="connsiteY213" fmla="*/ 0 h 2939521"/>
              <a:gd name="connsiteX214" fmla="*/ 605694 w 1033106"/>
              <a:gd name="connsiteY214" fmla="*/ 4762 h 2939521"/>
              <a:gd name="connsiteX215" fmla="*/ 638079 w 1033106"/>
              <a:gd name="connsiteY215" fmla="*/ 2857 h 2939521"/>
              <a:gd name="connsiteX216" fmla="*/ 659987 w 1033106"/>
              <a:gd name="connsiteY216" fmla="*/ 5715 h 2939521"/>
              <a:gd name="connsiteX217" fmla="*/ 652367 w 1033106"/>
              <a:gd name="connsiteY217" fmla="*/ 9525 h 2939521"/>
              <a:gd name="connsiteX218" fmla="*/ 679989 w 1033106"/>
              <a:gd name="connsiteY218" fmla="*/ 10477 h 2939521"/>
              <a:gd name="connsiteX219" fmla="*/ 701897 w 1033106"/>
              <a:gd name="connsiteY219" fmla="*/ 12382 h 2939521"/>
              <a:gd name="connsiteX220" fmla="*/ 688562 w 1033106"/>
              <a:gd name="connsiteY220" fmla="*/ 17145 h 2939521"/>
              <a:gd name="connsiteX221" fmla="*/ 701897 w 1033106"/>
              <a:gd name="connsiteY221" fmla="*/ 21907 h 2939521"/>
              <a:gd name="connsiteX222" fmla="*/ 719042 w 1033106"/>
              <a:gd name="connsiteY222" fmla="*/ 26670 h 2939521"/>
              <a:gd name="connsiteX223" fmla="*/ 707612 w 1033106"/>
              <a:gd name="connsiteY223" fmla="*/ 26670 h 2939521"/>
              <a:gd name="connsiteX224" fmla="*/ 719994 w 1033106"/>
              <a:gd name="connsiteY224" fmla="*/ 36195 h 2939521"/>
              <a:gd name="connsiteX225" fmla="*/ 705707 w 1033106"/>
              <a:gd name="connsiteY225" fmla="*/ 31432 h 2939521"/>
              <a:gd name="connsiteX226" fmla="*/ 728567 w 1033106"/>
              <a:gd name="connsiteY226" fmla="*/ 42862 h 2939521"/>
              <a:gd name="connsiteX227" fmla="*/ 748569 w 1033106"/>
              <a:gd name="connsiteY227" fmla="*/ 55245 h 2939521"/>
              <a:gd name="connsiteX228" fmla="*/ 740949 w 1033106"/>
              <a:gd name="connsiteY228" fmla="*/ 50482 h 2939521"/>
              <a:gd name="connsiteX229" fmla="*/ 754284 w 1033106"/>
              <a:gd name="connsiteY229" fmla="*/ 72390 h 2939521"/>
              <a:gd name="connsiteX230" fmla="*/ 767619 w 1033106"/>
              <a:gd name="connsiteY230" fmla="*/ 97155 h 2939521"/>
              <a:gd name="connsiteX231" fmla="*/ 759999 w 1033106"/>
              <a:gd name="connsiteY231" fmla="*/ 86677 h 2939521"/>
              <a:gd name="connsiteX232" fmla="*/ 766667 w 1033106"/>
              <a:gd name="connsiteY232" fmla="*/ 118110 h 2939521"/>
              <a:gd name="connsiteX233" fmla="*/ 768572 w 1033106"/>
              <a:gd name="connsiteY233" fmla="*/ 161925 h 2939521"/>
              <a:gd name="connsiteX234" fmla="*/ 768572 w 1033106"/>
              <a:gd name="connsiteY234" fmla="*/ 175260 h 2939521"/>
              <a:gd name="connsiteX235" fmla="*/ 767619 w 1033106"/>
              <a:gd name="connsiteY235" fmla="*/ 174307 h 2939521"/>
              <a:gd name="connsiteX236" fmla="*/ 765714 w 1033106"/>
              <a:gd name="connsiteY236" fmla="*/ 170497 h 2939521"/>
              <a:gd name="connsiteX237" fmla="*/ 766667 w 1033106"/>
              <a:gd name="connsiteY237" fmla="*/ 184785 h 2939521"/>
              <a:gd name="connsiteX238" fmla="*/ 777144 w 1033106"/>
              <a:gd name="connsiteY238" fmla="*/ 203835 h 2939521"/>
              <a:gd name="connsiteX239" fmla="*/ 772382 w 1033106"/>
              <a:gd name="connsiteY239" fmla="*/ 262890 h 2939521"/>
              <a:gd name="connsiteX240" fmla="*/ 760952 w 1033106"/>
              <a:gd name="connsiteY240" fmla="*/ 280987 h 2939521"/>
              <a:gd name="connsiteX241" fmla="*/ 748569 w 1033106"/>
              <a:gd name="connsiteY241" fmla="*/ 280987 h 2939521"/>
              <a:gd name="connsiteX242" fmla="*/ 738092 w 1033106"/>
              <a:gd name="connsiteY242" fmla="*/ 313372 h 2939521"/>
              <a:gd name="connsiteX243" fmla="*/ 721899 w 1033106"/>
              <a:gd name="connsiteY243" fmla="*/ 334327 h 2939521"/>
              <a:gd name="connsiteX244" fmla="*/ 721899 w 1033106"/>
              <a:gd name="connsiteY244" fmla="*/ 394335 h 2939521"/>
              <a:gd name="connsiteX245" fmla="*/ 726662 w 1033106"/>
              <a:gd name="connsiteY245" fmla="*/ 401002 h 2939521"/>
              <a:gd name="connsiteX246" fmla="*/ 721899 w 1033106"/>
              <a:gd name="connsiteY246" fmla="*/ 397192 h 2939521"/>
              <a:gd name="connsiteX247" fmla="*/ 707612 w 1033106"/>
              <a:gd name="connsiteY247" fmla="*/ 421957 h 2939521"/>
              <a:gd name="connsiteX248" fmla="*/ 660939 w 1033106"/>
              <a:gd name="connsiteY248" fmla="*/ 456247 h 2939521"/>
              <a:gd name="connsiteX249" fmla="*/ 625697 w 1033106"/>
              <a:gd name="connsiteY249" fmla="*/ 473392 h 2939521"/>
              <a:gd name="connsiteX250" fmla="*/ 596169 w 1033106"/>
              <a:gd name="connsiteY250" fmla="*/ 461010 h 2939521"/>
              <a:gd name="connsiteX251" fmla="*/ 554259 w 1033106"/>
              <a:gd name="connsiteY251" fmla="*/ 426720 h 2939521"/>
              <a:gd name="connsiteX252" fmla="*/ 531399 w 1033106"/>
              <a:gd name="connsiteY252" fmla="*/ 399097 h 2939521"/>
              <a:gd name="connsiteX253" fmla="*/ 534257 w 1033106"/>
              <a:gd name="connsiteY253" fmla="*/ 367665 h 2939521"/>
              <a:gd name="connsiteX254" fmla="*/ 534257 w 1033106"/>
              <a:gd name="connsiteY254" fmla="*/ 346710 h 2939521"/>
              <a:gd name="connsiteX255" fmla="*/ 518064 w 1033106"/>
              <a:gd name="connsiteY255" fmla="*/ 320992 h 2939521"/>
              <a:gd name="connsiteX256" fmla="*/ 510444 w 1033106"/>
              <a:gd name="connsiteY256" fmla="*/ 299085 h 2939521"/>
              <a:gd name="connsiteX257" fmla="*/ 502824 w 1033106"/>
              <a:gd name="connsiteY257" fmla="*/ 300037 h 2939521"/>
              <a:gd name="connsiteX258" fmla="*/ 492347 w 1033106"/>
              <a:gd name="connsiteY258" fmla="*/ 291465 h 2939521"/>
              <a:gd name="connsiteX259" fmla="*/ 476154 w 1033106"/>
              <a:gd name="connsiteY259" fmla="*/ 239077 h 2939521"/>
              <a:gd name="connsiteX260" fmla="*/ 475202 w 1033106"/>
              <a:gd name="connsiteY260" fmla="*/ 210502 h 2939521"/>
              <a:gd name="connsiteX261" fmla="*/ 469487 w 1033106"/>
              <a:gd name="connsiteY261" fmla="*/ 192405 h 2939521"/>
              <a:gd name="connsiteX262" fmla="*/ 472344 w 1033106"/>
              <a:gd name="connsiteY262" fmla="*/ 192405 h 2939521"/>
              <a:gd name="connsiteX263" fmla="*/ 466629 w 1033106"/>
              <a:gd name="connsiteY263" fmla="*/ 180022 h 2939521"/>
              <a:gd name="connsiteX264" fmla="*/ 463772 w 1033106"/>
              <a:gd name="connsiteY264" fmla="*/ 168592 h 2939521"/>
              <a:gd name="connsiteX265" fmla="*/ 466629 w 1033106"/>
              <a:gd name="connsiteY265" fmla="*/ 171450 h 2939521"/>
              <a:gd name="connsiteX266" fmla="*/ 465677 w 1033106"/>
              <a:gd name="connsiteY266" fmla="*/ 153352 h 2939521"/>
              <a:gd name="connsiteX267" fmla="*/ 464724 w 1033106"/>
              <a:gd name="connsiteY267" fmla="*/ 137160 h 2939521"/>
              <a:gd name="connsiteX268" fmla="*/ 466629 w 1033106"/>
              <a:gd name="connsiteY268" fmla="*/ 140017 h 2939521"/>
              <a:gd name="connsiteX269" fmla="*/ 468534 w 1033106"/>
              <a:gd name="connsiteY269" fmla="*/ 126682 h 2939521"/>
              <a:gd name="connsiteX270" fmla="*/ 471392 w 1033106"/>
              <a:gd name="connsiteY270" fmla="*/ 115252 h 2939521"/>
              <a:gd name="connsiteX271" fmla="*/ 466629 w 1033106"/>
              <a:gd name="connsiteY271" fmla="*/ 120015 h 2939521"/>
              <a:gd name="connsiteX272" fmla="*/ 470439 w 1033106"/>
              <a:gd name="connsiteY272" fmla="*/ 111442 h 2939521"/>
              <a:gd name="connsiteX273" fmla="*/ 479964 w 1033106"/>
              <a:gd name="connsiteY273" fmla="*/ 99060 h 2939521"/>
              <a:gd name="connsiteX274" fmla="*/ 475202 w 1033106"/>
              <a:gd name="connsiteY274" fmla="*/ 100012 h 2939521"/>
              <a:gd name="connsiteX275" fmla="*/ 481869 w 1033106"/>
              <a:gd name="connsiteY275" fmla="*/ 92392 h 2939521"/>
              <a:gd name="connsiteX276" fmla="*/ 490442 w 1033106"/>
              <a:gd name="connsiteY276" fmla="*/ 84772 h 2939521"/>
              <a:gd name="connsiteX277" fmla="*/ 479964 w 1033106"/>
              <a:gd name="connsiteY277" fmla="*/ 87630 h 2939521"/>
              <a:gd name="connsiteX278" fmla="*/ 495204 w 1033106"/>
              <a:gd name="connsiteY278" fmla="*/ 77152 h 2939521"/>
              <a:gd name="connsiteX279" fmla="*/ 509492 w 1033106"/>
              <a:gd name="connsiteY279" fmla="*/ 64770 h 2939521"/>
              <a:gd name="connsiteX280" fmla="*/ 505682 w 1033106"/>
              <a:gd name="connsiteY280" fmla="*/ 63817 h 2939521"/>
              <a:gd name="connsiteX281" fmla="*/ 515207 w 1033106"/>
              <a:gd name="connsiteY281" fmla="*/ 57150 h 2939521"/>
              <a:gd name="connsiteX282" fmla="*/ 521874 w 1033106"/>
              <a:gd name="connsiteY282" fmla="*/ 53340 h 2939521"/>
              <a:gd name="connsiteX283" fmla="*/ 514254 w 1033106"/>
              <a:gd name="connsiteY283" fmla="*/ 49530 h 2939521"/>
              <a:gd name="connsiteX284" fmla="*/ 519017 w 1033106"/>
              <a:gd name="connsiteY284" fmla="*/ 48577 h 2939521"/>
              <a:gd name="connsiteX285" fmla="*/ 526637 w 1033106"/>
              <a:gd name="connsiteY285" fmla="*/ 43815 h 2939521"/>
              <a:gd name="connsiteX286" fmla="*/ 515207 w 1033106"/>
              <a:gd name="connsiteY286" fmla="*/ 42862 h 2939521"/>
              <a:gd name="connsiteX287" fmla="*/ 526637 w 1033106"/>
              <a:gd name="connsiteY287" fmla="*/ 34290 h 2939521"/>
              <a:gd name="connsiteX288" fmla="*/ 538067 w 1033106"/>
              <a:gd name="connsiteY288" fmla="*/ 25717 h 2939521"/>
              <a:gd name="connsiteX289" fmla="*/ 529494 w 1033106"/>
              <a:gd name="connsiteY289" fmla="*/ 25717 h 2939521"/>
              <a:gd name="connsiteX290" fmla="*/ 537114 w 1033106"/>
              <a:gd name="connsiteY290" fmla="*/ 21907 h 2939521"/>
              <a:gd name="connsiteX291" fmla="*/ 541877 w 1033106"/>
              <a:gd name="connsiteY291" fmla="*/ 20002 h 2939521"/>
              <a:gd name="connsiteX292" fmla="*/ 535209 w 1033106"/>
              <a:gd name="connsiteY292" fmla="*/ 20002 h 2939521"/>
              <a:gd name="connsiteX293" fmla="*/ 526637 w 1033106"/>
              <a:gd name="connsiteY293" fmla="*/ 18097 h 2939521"/>
              <a:gd name="connsiteX294" fmla="*/ 541877 w 1033106"/>
              <a:gd name="connsiteY294" fmla="*/ 16192 h 2939521"/>
              <a:gd name="connsiteX295" fmla="*/ 549497 w 1033106"/>
              <a:gd name="connsiteY295" fmla="*/ 11430 h 2939521"/>
              <a:gd name="connsiteX296" fmla="*/ 555212 w 1033106"/>
              <a:gd name="connsiteY296" fmla="*/ 4762 h 2939521"/>
              <a:gd name="connsiteX297" fmla="*/ 551402 w 1033106"/>
              <a:gd name="connsiteY297" fmla="*/ 15240 h 2939521"/>
              <a:gd name="connsiteX298" fmla="*/ 557117 w 1033106"/>
              <a:gd name="connsiteY298" fmla="*/ 11430 h 2939521"/>
              <a:gd name="connsiteX299" fmla="*/ 563784 w 1033106"/>
              <a:gd name="connsiteY299" fmla="*/ 8572 h 2939521"/>
              <a:gd name="connsiteX300" fmla="*/ 559974 w 1033106"/>
              <a:gd name="connsiteY300" fmla="*/ 14287 h 2939521"/>
              <a:gd name="connsiteX301" fmla="*/ 571404 w 1033106"/>
              <a:gd name="connsiteY301" fmla="*/ 8572 h 2939521"/>
              <a:gd name="connsiteX302" fmla="*/ 588549 w 1033106"/>
              <a:gd name="connsiteY302" fmla="*/ 2857 h 2939521"/>
              <a:gd name="connsiteX303" fmla="*/ 580929 w 1033106"/>
              <a:gd name="connsiteY303" fmla="*/ 8572 h 2939521"/>
              <a:gd name="connsiteX304" fmla="*/ 599979 w 1033106"/>
              <a:gd name="connsiteY304" fmla="*/ 1905 h 2939521"/>
              <a:gd name="connsiteX305" fmla="*/ 614267 w 1033106"/>
              <a:gd name="connsiteY305" fmla="*/ 0 h 293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Lst>
            <a:rect l="l" t="t" r="r" b="b"/>
            <a:pathLst>
              <a:path w="1033106" h="2939521">
                <a:moveTo>
                  <a:pt x="582358" y="1667114"/>
                </a:moveTo>
                <a:cubicBezTo>
                  <a:pt x="579738" y="1667352"/>
                  <a:pt x="578071" y="1667828"/>
                  <a:pt x="578071" y="1667828"/>
                </a:cubicBezTo>
                <a:cubicBezTo>
                  <a:pt x="578071" y="1667828"/>
                  <a:pt x="573309" y="1675448"/>
                  <a:pt x="570451" y="1691640"/>
                </a:cubicBezTo>
                <a:cubicBezTo>
                  <a:pt x="567594" y="1707833"/>
                  <a:pt x="565689" y="1716405"/>
                  <a:pt x="569499" y="1729740"/>
                </a:cubicBezTo>
                <a:cubicBezTo>
                  <a:pt x="573309" y="1743075"/>
                  <a:pt x="579024" y="1756410"/>
                  <a:pt x="578071" y="1774508"/>
                </a:cubicBezTo>
                <a:cubicBezTo>
                  <a:pt x="577119" y="1792605"/>
                  <a:pt x="577119" y="1805940"/>
                  <a:pt x="578071" y="1822133"/>
                </a:cubicBezTo>
                <a:cubicBezTo>
                  <a:pt x="579024" y="1838325"/>
                  <a:pt x="582834" y="1844040"/>
                  <a:pt x="582834" y="1844040"/>
                </a:cubicBezTo>
                <a:cubicBezTo>
                  <a:pt x="582834" y="1844040"/>
                  <a:pt x="587596" y="1834515"/>
                  <a:pt x="587596" y="1816418"/>
                </a:cubicBezTo>
                <a:cubicBezTo>
                  <a:pt x="587596" y="1797368"/>
                  <a:pt x="591406" y="1767840"/>
                  <a:pt x="593311" y="1741170"/>
                </a:cubicBezTo>
                <a:cubicBezTo>
                  <a:pt x="595216" y="1715453"/>
                  <a:pt x="597121" y="1704975"/>
                  <a:pt x="599979" y="1691640"/>
                </a:cubicBezTo>
                <a:cubicBezTo>
                  <a:pt x="602836" y="1679258"/>
                  <a:pt x="603789" y="1670685"/>
                  <a:pt x="603789" y="1670685"/>
                </a:cubicBezTo>
                <a:cubicBezTo>
                  <a:pt x="603789" y="1670685"/>
                  <a:pt x="599979" y="1669733"/>
                  <a:pt x="592359" y="1667828"/>
                </a:cubicBezTo>
                <a:cubicBezTo>
                  <a:pt x="588549" y="1666876"/>
                  <a:pt x="584977" y="1666876"/>
                  <a:pt x="582358" y="1667114"/>
                </a:cubicBezTo>
                <a:close/>
                <a:moveTo>
                  <a:pt x="281844" y="1632585"/>
                </a:moveTo>
                <a:lnTo>
                  <a:pt x="272319" y="1635443"/>
                </a:lnTo>
                <a:cubicBezTo>
                  <a:pt x="272319" y="1635443"/>
                  <a:pt x="268509" y="1641158"/>
                  <a:pt x="266604" y="1642110"/>
                </a:cubicBezTo>
                <a:cubicBezTo>
                  <a:pt x="264699" y="1643063"/>
                  <a:pt x="262794" y="1644968"/>
                  <a:pt x="262794" y="1644968"/>
                </a:cubicBezTo>
                <a:cubicBezTo>
                  <a:pt x="262794" y="1644968"/>
                  <a:pt x="264699" y="1659255"/>
                  <a:pt x="273271" y="1677353"/>
                </a:cubicBezTo>
                <a:cubicBezTo>
                  <a:pt x="281844" y="1694498"/>
                  <a:pt x="296131" y="1723073"/>
                  <a:pt x="296131" y="1723073"/>
                </a:cubicBezTo>
                <a:cubicBezTo>
                  <a:pt x="296131" y="1723073"/>
                  <a:pt x="296131" y="1713548"/>
                  <a:pt x="294226" y="1693545"/>
                </a:cubicBezTo>
                <a:cubicBezTo>
                  <a:pt x="293274" y="1673543"/>
                  <a:pt x="288511" y="1643063"/>
                  <a:pt x="288511" y="1643063"/>
                </a:cubicBezTo>
                <a:close/>
                <a:moveTo>
                  <a:pt x="243744" y="1632585"/>
                </a:moveTo>
                <a:cubicBezTo>
                  <a:pt x="243744" y="1632585"/>
                  <a:pt x="237076" y="1638300"/>
                  <a:pt x="232314" y="1639253"/>
                </a:cubicBezTo>
                <a:cubicBezTo>
                  <a:pt x="227551" y="1640205"/>
                  <a:pt x="221836" y="1641158"/>
                  <a:pt x="221836" y="1641158"/>
                </a:cubicBezTo>
                <a:cubicBezTo>
                  <a:pt x="221836" y="1641158"/>
                  <a:pt x="220884" y="1647825"/>
                  <a:pt x="221836" y="1650683"/>
                </a:cubicBezTo>
                <a:cubicBezTo>
                  <a:pt x="221836" y="1652588"/>
                  <a:pt x="220884" y="1686878"/>
                  <a:pt x="221836" y="1692593"/>
                </a:cubicBezTo>
                <a:cubicBezTo>
                  <a:pt x="222789" y="1698308"/>
                  <a:pt x="226599" y="1718310"/>
                  <a:pt x="226599" y="1718310"/>
                </a:cubicBezTo>
                <a:lnTo>
                  <a:pt x="243744" y="1728788"/>
                </a:lnTo>
                <a:cubicBezTo>
                  <a:pt x="243744" y="1728788"/>
                  <a:pt x="248506" y="1727835"/>
                  <a:pt x="253269" y="1729740"/>
                </a:cubicBezTo>
                <a:cubicBezTo>
                  <a:pt x="257079" y="1731645"/>
                  <a:pt x="260889" y="1740218"/>
                  <a:pt x="260889" y="1740218"/>
                </a:cubicBezTo>
                <a:cubicBezTo>
                  <a:pt x="260889" y="1740218"/>
                  <a:pt x="265651" y="1739265"/>
                  <a:pt x="267556" y="1741170"/>
                </a:cubicBezTo>
                <a:cubicBezTo>
                  <a:pt x="269461" y="1744028"/>
                  <a:pt x="278034" y="1758315"/>
                  <a:pt x="278034" y="1758315"/>
                </a:cubicBezTo>
                <a:lnTo>
                  <a:pt x="282796" y="1758315"/>
                </a:lnTo>
                <a:cubicBezTo>
                  <a:pt x="282796" y="1758315"/>
                  <a:pt x="283749" y="1756410"/>
                  <a:pt x="277081" y="1740218"/>
                </a:cubicBezTo>
                <a:cubicBezTo>
                  <a:pt x="270414" y="1724978"/>
                  <a:pt x="271366" y="1725930"/>
                  <a:pt x="269461" y="1714500"/>
                </a:cubicBezTo>
                <a:cubicBezTo>
                  <a:pt x="267556" y="1702118"/>
                  <a:pt x="267556" y="1705928"/>
                  <a:pt x="262794" y="1684020"/>
                </a:cubicBezTo>
                <a:cubicBezTo>
                  <a:pt x="258031" y="1662113"/>
                  <a:pt x="256126" y="1649730"/>
                  <a:pt x="256126" y="1649730"/>
                </a:cubicBezTo>
                <a:cubicBezTo>
                  <a:pt x="256126" y="1649730"/>
                  <a:pt x="254221" y="1646873"/>
                  <a:pt x="249459" y="1641158"/>
                </a:cubicBezTo>
                <a:cubicBezTo>
                  <a:pt x="245649" y="1635443"/>
                  <a:pt x="243744" y="1632585"/>
                  <a:pt x="243744" y="1632585"/>
                </a:cubicBezTo>
                <a:close/>
                <a:moveTo>
                  <a:pt x="204691" y="1621155"/>
                </a:moveTo>
                <a:lnTo>
                  <a:pt x="189451" y="1625918"/>
                </a:lnTo>
                <a:cubicBezTo>
                  <a:pt x="189451" y="1625918"/>
                  <a:pt x="178974" y="1648778"/>
                  <a:pt x="172306" y="1669733"/>
                </a:cubicBezTo>
                <a:cubicBezTo>
                  <a:pt x="166591" y="1691640"/>
                  <a:pt x="165639" y="1693545"/>
                  <a:pt x="165639" y="1693545"/>
                </a:cubicBezTo>
                <a:cubicBezTo>
                  <a:pt x="165639" y="1693545"/>
                  <a:pt x="175164" y="1699260"/>
                  <a:pt x="183736" y="1704023"/>
                </a:cubicBezTo>
                <a:cubicBezTo>
                  <a:pt x="193261" y="1708785"/>
                  <a:pt x="195166" y="1707833"/>
                  <a:pt x="195166" y="1707833"/>
                </a:cubicBezTo>
                <a:cubicBezTo>
                  <a:pt x="195166" y="1707833"/>
                  <a:pt x="198976" y="1700213"/>
                  <a:pt x="201834" y="1684020"/>
                </a:cubicBezTo>
                <a:cubicBezTo>
                  <a:pt x="205644" y="1667828"/>
                  <a:pt x="203739" y="1661160"/>
                  <a:pt x="205644" y="1655445"/>
                </a:cubicBezTo>
                <a:cubicBezTo>
                  <a:pt x="206596" y="1649730"/>
                  <a:pt x="210406" y="1647825"/>
                  <a:pt x="209454" y="1646873"/>
                </a:cubicBezTo>
                <a:lnTo>
                  <a:pt x="208501" y="1625918"/>
                </a:lnTo>
                <a:close/>
                <a:moveTo>
                  <a:pt x="282796" y="1429703"/>
                </a:moveTo>
                <a:cubicBezTo>
                  <a:pt x="282796" y="1429703"/>
                  <a:pt x="278986" y="1442085"/>
                  <a:pt x="277081" y="1466850"/>
                </a:cubicBezTo>
                <a:cubicBezTo>
                  <a:pt x="275176" y="1491615"/>
                  <a:pt x="273271" y="1496378"/>
                  <a:pt x="273271" y="1496378"/>
                </a:cubicBezTo>
                <a:lnTo>
                  <a:pt x="271366" y="1499235"/>
                </a:lnTo>
                <a:lnTo>
                  <a:pt x="278986" y="1527810"/>
                </a:lnTo>
                <a:cubicBezTo>
                  <a:pt x="278986" y="1527810"/>
                  <a:pt x="282796" y="1524000"/>
                  <a:pt x="284701" y="1480185"/>
                </a:cubicBezTo>
                <a:cubicBezTo>
                  <a:pt x="286606" y="1436370"/>
                  <a:pt x="282796" y="1429703"/>
                  <a:pt x="282796" y="1429703"/>
                </a:cubicBezTo>
                <a:close/>
                <a:moveTo>
                  <a:pt x="529494" y="401003"/>
                </a:moveTo>
                <a:lnTo>
                  <a:pt x="527589" y="404813"/>
                </a:lnTo>
                <a:cubicBezTo>
                  <a:pt x="525684" y="411480"/>
                  <a:pt x="525684" y="416243"/>
                  <a:pt x="524731" y="423863"/>
                </a:cubicBezTo>
                <a:cubicBezTo>
                  <a:pt x="523779" y="435293"/>
                  <a:pt x="524731" y="456248"/>
                  <a:pt x="526636" y="467678"/>
                </a:cubicBezTo>
                <a:cubicBezTo>
                  <a:pt x="533304" y="512445"/>
                  <a:pt x="539971" y="555308"/>
                  <a:pt x="547591" y="595313"/>
                </a:cubicBezTo>
                <a:cubicBezTo>
                  <a:pt x="551401" y="614363"/>
                  <a:pt x="556164" y="630555"/>
                  <a:pt x="557116" y="652463"/>
                </a:cubicBezTo>
                <a:cubicBezTo>
                  <a:pt x="558069" y="661988"/>
                  <a:pt x="560926" y="670560"/>
                  <a:pt x="562831" y="679133"/>
                </a:cubicBezTo>
                <a:cubicBezTo>
                  <a:pt x="563784" y="686753"/>
                  <a:pt x="564736" y="696278"/>
                  <a:pt x="568546" y="703898"/>
                </a:cubicBezTo>
                <a:cubicBezTo>
                  <a:pt x="574261" y="694373"/>
                  <a:pt x="571404" y="675323"/>
                  <a:pt x="571404" y="663893"/>
                </a:cubicBezTo>
                <a:cubicBezTo>
                  <a:pt x="572356" y="649605"/>
                  <a:pt x="575214" y="635318"/>
                  <a:pt x="581881" y="622935"/>
                </a:cubicBezTo>
                <a:cubicBezTo>
                  <a:pt x="591406" y="605790"/>
                  <a:pt x="596169" y="589598"/>
                  <a:pt x="603789" y="572453"/>
                </a:cubicBezTo>
                <a:cubicBezTo>
                  <a:pt x="609504" y="560070"/>
                  <a:pt x="616171" y="549593"/>
                  <a:pt x="614266" y="536258"/>
                </a:cubicBezTo>
                <a:cubicBezTo>
                  <a:pt x="613314" y="529590"/>
                  <a:pt x="610456" y="519113"/>
                  <a:pt x="606646" y="514350"/>
                </a:cubicBezTo>
                <a:cubicBezTo>
                  <a:pt x="602836" y="510540"/>
                  <a:pt x="599026" y="506730"/>
                  <a:pt x="596169" y="501968"/>
                </a:cubicBezTo>
                <a:cubicBezTo>
                  <a:pt x="594264" y="497205"/>
                  <a:pt x="604741" y="476250"/>
                  <a:pt x="609504" y="476250"/>
                </a:cubicBezTo>
                <a:cubicBezTo>
                  <a:pt x="608551" y="480060"/>
                  <a:pt x="611409" y="478155"/>
                  <a:pt x="614266" y="479108"/>
                </a:cubicBezTo>
                <a:cubicBezTo>
                  <a:pt x="619981" y="480060"/>
                  <a:pt x="627601" y="476250"/>
                  <a:pt x="631411" y="480060"/>
                </a:cubicBezTo>
                <a:cubicBezTo>
                  <a:pt x="636174" y="485775"/>
                  <a:pt x="642841" y="497205"/>
                  <a:pt x="642841" y="502920"/>
                </a:cubicBezTo>
                <a:cubicBezTo>
                  <a:pt x="642841" y="515303"/>
                  <a:pt x="636174" y="526733"/>
                  <a:pt x="639984" y="539115"/>
                </a:cubicBezTo>
                <a:cubicBezTo>
                  <a:pt x="643794" y="552450"/>
                  <a:pt x="656176" y="563880"/>
                  <a:pt x="662844" y="576263"/>
                </a:cubicBezTo>
                <a:cubicBezTo>
                  <a:pt x="671416" y="591503"/>
                  <a:pt x="673321" y="603885"/>
                  <a:pt x="678084" y="620078"/>
                </a:cubicBezTo>
                <a:cubicBezTo>
                  <a:pt x="681894" y="634365"/>
                  <a:pt x="681894" y="649605"/>
                  <a:pt x="682846" y="664845"/>
                </a:cubicBezTo>
                <a:cubicBezTo>
                  <a:pt x="683799" y="668655"/>
                  <a:pt x="683799" y="679133"/>
                  <a:pt x="689514" y="673418"/>
                </a:cubicBezTo>
                <a:cubicBezTo>
                  <a:pt x="693324" y="670560"/>
                  <a:pt x="693324" y="655320"/>
                  <a:pt x="695229" y="649605"/>
                </a:cubicBezTo>
                <a:cubicBezTo>
                  <a:pt x="704754" y="614363"/>
                  <a:pt x="711421" y="584835"/>
                  <a:pt x="720946" y="550545"/>
                </a:cubicBezTo>
                <a:cubicBezTo>
                  <a:pt x="728566" y="522923"/>
                  <a:pt x="736186" y="491490"/>
                  <a:pt x="736186" y="461963"/>
                </a:cubicBezTo>
                <a:cubicBezTo>
                  <a:pt x="736186" y="450533"/>
                  <a:pt x="738091" y="437198"/>
                  <a:pt x="738091" y="425768"/>
                </a:cubicBezTo>
                <a:cubicBezTo>
                  <a:pt x="738091" y="421958"/>
                  <a:pt x="737139" y="418148"/>
                  <a:pt x="735234" y="414338"/>
                </a:cubicBezTo>
                <a:cubicBezTo>
                  <a:pt x="738091" y="419100"/>
                  <a:pt x="743806" y="427673"/>
                  <a:pt x="748569" y="435293"/>
                </a:cubicBezTo>
                <a:cubicBezTo>
                  <a:pt x="756189" y="448628"/>
                  <a:pt x="763809" y="451485"/>
                  <a:pt x="769524" y="455295"/>
                </a:cubicBezTo>
                <a:cubicBezTo>
                  <a:pt x="775239" y="459105"/>
                  <a:pt x="781906" y="461963"/>
                  <a:pt x="781906" y="461963"/>
                </a:cubicBezTo>
                <a:cubicBezTo>
                  <a:pt x="781906" y="461963"/>
                  <a:pt x="808576" y="469583"/>
                  <a:pt x="872394" y="490538"/>
                </a:cubicBezTo>
                <a:cubicBezTo>
                  <a:pt x="935259" y="511493"/>
                  <a:pt x="952404" y="526733"/>
                  <a:pt x="983836" y="541020"/>
                </a:cubicBezTo>
                <a:cubicBezTo>
                  <a:pt x="1014316" y="554355"/>
                  <a:pt x="1020984" y="558165"/>
                  <a:pt x="1024794" y="601028"/>
                </a:cubicBezTo>
                <a:cubicBezTo>
                  <a:pt x="1028604" y="643890"/>
                  <a:pt x="1035271" y="710565"/>
                  <a:pt x="1032414" y="844868"/>
                </a:cubicBezTo>
                <a:cubicBezTo>
                  <a:pt x="1030509" y="971550"/>
                  <a:pt x="1028604" y="1121093"/>
                  <a:pt x="1026699" y="1218248"/>
                </a:cubicBezTo>
                <a:cubicBezTo>
                  <a:pt x="1024794" y="1315403"/>
                  <a:pt x="1015269" y="1435418"/>
                  <a:pt x="1015269" y="1479233"/>
                </a:cubicBezTo>
                <a:cubicBezTo>
                  <a:pt x="1014316" y="1523048"/>
                  <a:pt x="1014316" y="1522095"/>
                  <a:pt x="1009554" y="1527810"/>
                </a:cubicBezTo>
                <a:cubicBezTo>
                  <a:pt x="1005744" y="1533525"/>
                  <a:pt x="1004791" y="1533525"/>
                  <a:pt x="1001934" y="1535430"/>
                </a:cubicBezTo>
                <a:cubicBezTo>
                  <a:pt x="999076" y="1537335"/>
                  <a:pt x="994314" y="1530668"/>
                  <a:pt x="994314" y="1530668"/>
                </a:cubicBezTo>
                <a:cubicBezTo>
                  <a:pt x="994314" y="1530668"/>
                  <a:pt x="997171" y="1543050"/>
                  <a:pt x="997171" y="1552575"/>
                </a:cubicBezTo>
                <a:cubicBezTo>
                  <a:pt x="997171" y="1562100"/>
                  <a:pt x="994314" y="1565910"/>
                  <a:pt x="993361" y="1571625"/>
                </a:cubicBezTo>
                <a:cubicBezTo>
                  <a:pt x="992409" y="1576388"/>
                  <a:pt x="983836" y="1600200"/>
                  <a:pt x="975264" y="1618298"/>
                </a:cubicBezTo>
                <a:cubicBezTo>
                  <a:pt x="967644" y="1636395"/>
                  <a:pt x="963834" y="1644015"/>
                  <a:pt x="953356" y="1646873"/>
                </a:cubicBezTo>
                <a:cubicBezTo>
                  <a:pt x="942879" y="1649730"/>
                  <a:pt x="913351" y="1655445"/>
                  <a:pt x="913351" y="1655445"/>
                </a:cubicBezTo>
                <a:cubicBezTo>
                  <a:pt x="913351" y="1655445"/>
                  <a:pt x="912399" y="1661160"/>
                  <a:pt x="910494" y="1661160"/>
                </a:cubicBezTo>
                <a:cubicBezTo>
                  <a:pt x="908589" y="1661160"/>
                  <a:pt x="903826" y="1662113"/>
                  <a:pt x="903826" y="1662113"/>
                </a:cubicBezTo>
                <a:cubicBezTo>
                  <a:pt x="903826" y="1662113"/>
                  <a:pt x="902874" y="1721168"/>
                  <a:pt x="892396" y="1779270"/>
                </a:cubicBezTo>
                <a:cubicBezTo>
                  <a:pt x="881919" y="1837373"/>
                  <a:pt x="873346" y="1859280"/>
                  <a:pt x="874299" y="1888808"/>
                </a:cubicBezTo>
                <a:cubicBezTo>
                  <a:pt x="876204" y="1918335"/>
                  <a:pt x="878109" y="2024063"/>
                  <a:pt x="876204" y="2090738"/>
                </a:cubicBezTo>
                <a:cubicBezTo>
                  <a:pt x="874299" y="2157413"/>
                  <a:pt x="872394" y="2168843"/>
                  <a:pt x="868584" y="2244090"/>
                </a:cubicBezTo>
                <a:cubicBezTo>
                  <a:pt x="864774" y="2320290"/>
                  <a:pt x="864774" y="2384108"/>
                  <a:pt x="862869" y="2441258"/>
                </a:cubicBezTo>
                <a:cubicBezTo>
                  <a:pt x="860011" y="2497456"/>
                  <a:pt x="853344" y="2517458"/>
                  <a:pt x="857154" y="2526983"/>
                </a:cubicBezTo>
                <a:cubicBezTo>
                  <a:pt x="860964" y="2536508"/>
                  <a:pt x="863821" y="2550795"/>
                  <a:pt x="868584" y="2559368"/>
                </a:cubicBezTo>
                <a:cubicBezTo>
                  <a:pt x="872394" y="2567940"/>
                  <a:pt x="874299" y="2576513"/>
                  <a:pt x="873346" y="2606040"/>
                </a:cubicBezTo>
                <a:cubicBezTo>
                  <a:pt x="872394" y="2635568"/>
                  <a:pt x="873346" y="2695575"/>
                  <a:pt x="873346" y="2706053"/>
                </a:cubicBezTo>
                <a:cubicBezTo>
                  <a:pt x="873346" y="2716531"/>
                  <a:pt x="866679" y="2722245"/>
                  <a:pt x="866679" y="2725103"/>
                </a:cubicBezTo>
                <a:cubicBezTo>
                  <a:pt x="866679" y="2727960"/>
                  <a:pt x="871441" y="2743200"/>
                  <a:pt x="871441" y="2763203"/>
                </a:cubicBezTo>
                <a:cubicBezTo>
                  <a:pt x="872394" y="2784158"/>
                  <a:pt x="872394" y="2827020"/>
                  <a:pt x="872394" y="2827020"/>
                </a:cubicBezTo>
                <a:cubicBezTo>
                  <a:pt x="872394" y="2827020"/>
                  <a:pt x="888586" y="2844165"/>
                  <a:pt x="899064" y="2856548"/>
                </a:cubicBezTo>
                <a:cubicBezTo>
                  <a:pt x="909541" y="2868931"/>
                  <a:pt x="911446" y="2877503"/>
                  <a:pt x="911446" y="2877503"/>
                </a:cubicBezTo>
                <a:cubicBezTo>
                  <a:pt x="911446" y="2877503"/>
                  <a:pt x="920971" y="2884170"/>
                  <a:pt x="920019" y="2894648"/>
                </a:cubicBezTo>
                <a:cubicBezTo>
                  <a:pt x="919066" y="2904173"/>
                  <a:pt x="920971" y="2915603"/>
                  <a:pt x="920019" y="2921318"/>
                </a:cubicBezTo>
                <a:cubicBezTo>
                  <a:pt x="919066" y="2927985"/>
                  <a:pt x="911446" y="2930843"/>
                  <a:pt x="900969" y="2932748"/>
                </a:cubicBezTo>
                <a:cubicBezTo>
                  <a:pt x="891444" y="2934653"/>
                  <a:pt x="852391" y="2940368"/>
                  <a:pt x="817149" y="2939415"/>
                </a:cubicBezTo>
                <a:cubicBezTo>
                  <a:pt x="781906" y="2938463"/>
                  <a:pt x="757141" y="2932748"/>
                  <a:pt x="744759" y="2924175"/>
                </a:cubicBezTo>
                <a:cubicBezTo>
                  <a:pt x="732376" y="2915603"/>
                  <a:pt x="729519" y="2903220"/>
                  <a:pt x="725709" y="2898458"/>
                </a:cubicBezTo>
                <a:cubicBezTo>
                  <a:pt x="721899" y="2893695"/>
                  <a:pt x="716184" y="2891790"/>
                  <a:pt x="716184" y="2891790"/>
                </a:cubicBezTo>
                <a:cubicBezTo>
                  <a:pt x="716184" y="2891790"/>
                  <a:pt x="712374" y="2892743"/>
                  <a:pt x="703801" y="2889885"/>
                </a:cubicBezTo>
                <a:cubicBezTo>
                  <a:pt x="694276" y="2887028"/>
                  <a:pt x="687609" y="2881313"/>
                  <a:pt x="674274" y="2874645"/>
                </a:cubicBezTo>
                <a:cubicBezTo>
                  <a:pt x="660939" y="2867025"/>
                  <a:pt x="667606" y="2854643"/>
                  <a:pt x="667606" y="2854643"/>
                </a:cubicBezTo>
                <a:cubicBezTo>
                  <a:pt x="667606" y="2854643"/>
                  <a:pt x="669511" y="2848928"/>
                  <a:pt x="669511" y="2839403"/>
                </a:cubicBezTo>
                <a:cubicBezTo>
                  <a:pt x="669511" y="2829878"/>
                  <a:pt x="670464" y="2821306"/>
                  <a:pt x="670464" y="2821306"/>
                </a:cubicBezTo>
                <a:cubicBezTo>
                  <a:pt x="670464" y="2821306"/>
                  <a:pt x="661891" y="2809875"/>
                  <a:pt x="657129" y="2793683"/>
                </a:cubicBezTo>
                <a:cubicBezTo>
                  <a:pt x="651414" y="2777490"/>
                  <a:pt x="639984" y="2738438"/>
                  <a:pt x="631411" y="2707006"/>
                </a:cubicBezTo>
                <a:cubicBezTo>
                  <a:pt x="621886" y="2676525"/>
                  <a:pt x="619029" y="2671763"/>
                  <a:pt x="618076" y="2636520"/>
                </a:cubicBezTo>
                <a:cubicBezTo>
                  <a:pt x="618076" y="2600325"/>
                  <a:pt x="613314" y="2536508"/>
                  <a:pt x="611409" y="2472690"/>
                </a:cubicBezTo>
                <a:cubicBezTo>
                  <a:pt x="609504" y="2408873"/>
                  <a:pt x="604741" y="2328863"/>
                  <a:pt x="602836" y="2286953"/>
                </a:cubicBezTo>
                <a:cubicBezTo>
                  <a:pt x="600931" y="2245043"/>
                  <a:pt x="598074" y="2237423"/>
                  <a:pt x="595216" y="2219325"/>
                </a:cubicBezTo>
                <a:cubicBezTo>
                  <a:pt x="592359" y="2201228"/>
                  <a:pt x="595216" y="2167890"/>
                  <a:pt x="593311" y="2130743"/>
                </a:cubicBezTo>
                <a:cubicBezTo>
                  <a:pt x="591406" y="2094548"/>
                  <a:pt x="583786" y="2074545"/>
                  <a:pt x="582834" y="2047875"/>
                </a:cubicBezTo>
                <a:cubicBezTo>
                  <a:pt x="581881" y="2021205"/>
                  <a:pt x="581881" y="1938338"/>
                  <a:pt x="581881" y="1938338"/>
                </a:cubicBezTo>
                <a:cubicBezTo>
                  <a:pt x="581881" y="1938338"/>
                  <a:pt x="576166" y="1945958"/>
                  <a:pt x="571404" y="1965008"/>
                </a:cubicBezTo>
                <a:cubicBezTo>
                  <a:pt x="566641" y="1984058"/>
                  <a:pt x="564736" y="2011680"/>
                  <a:pt x="559021" y="2058353"/>
                </a:cubicBezTo>
                <a:cubicBezTo>
                  <a:pt x="553306" y="2105025"/>
                  <a:pt x="540924" y="2171700"/>
                  <a:pt x="533304" y="2212658"/>
                </a:cubicBezTo>
                <a:cubicBezTo>
                  <a:pt x="525684" y="2253615"/>
                  <a:pt x="518064" y="2283143"/>
                  <a:pt x="519016" y="2304098"/>
                </a:cubicBezTo>
                <a:cubicBezTo>
                  <a:pt x="519969" y="2325053"/>
                  <a:pt x="528541" y="2432685"/>
                  <a:pt x="528541" y="2490788"/>
                </a:cubicBezTo>
                <a:cubicBezTo>
                  <a:pt x="528541" y="2547938"/>
                  <a:pt x="527589" y="2584133"/>
                  <a:pt x="526636" y="2646045"/>
                </a:cubicBezTo>
                <a:cubicBezTo>
                  <a:pt x="525684" y="2707958"/>
                  <a:pt x="530446" y="2782253"/>
                  <a:pt x="529494" y="2796540"/>
                </a:cubicBezTo>
                <a:cubicBezTo>
                  <a:pt x="528541" y="2810828"/>
                  <a:pt x="525684" y="2812733"/>
                  <a:pt x="525684" y="2812733"/>
                </a:cubicBezTo>
                <a:cubicBezTo>
                  <a:pt x="525684" y="2812733"/>
                  <a:pt x="526636" y="2822258"/>
                  <a:pt x="526636" y="2826068"/>
                </a:cubicBezTo>
                <a:cubicBezTo>
                  <a:pt x="526636" y="2829878"/>
                  <a:pt x="527589" y="2837498"/>
                  <a:pt x="527589" y="2841308"/>
                </a:cubicBezTo>
                <a:cubicBezTo>
                  <a:pt x="526636" y="2845118"/>
                  <a:pt x="526636" y="2847023"/>
                  <a:pt x="526636" y="2847023"/>
                </a:cubicBezTo>
                <a:cubicBezTo>
                  <a:pt x="526636" y="2847023"/>
                  <a:pt x="526636" y="2855595"/>
                  <a:pt x="525684" y="2860358"/>
                </a:cubicBezTo>
                <a:cubicBezTo>
                  <a:pt x="524731" y="2865120"/>
                  <a:pt x="522826" y="2870835"/>
                  <a:pt x="512349" y="2873693"/>
                </a:cubicBezTo>
                <a:cubicBezTo>
                  <a:pt x="501871" y="2876550"/>
                  <a:pt x="481869" y="2880360"/>
                  <a:pt x="469486" y="2883218"/>
                </a:cubicBezTo>
                <a:cubicBezTo>
                  <a:pt x="457104" y="2886075"/>
                  <a:pt x="456151" y="2885123"/>
                  <a:pt x="452341" y="2886075"/>
                </a:cubicBezTo>
                <a:cubicBezTo>
                  <a:pt x="448531" y="2887028"/>
                  <a:pt x="443769" y="2889885"/>
                  <a:pt x="438054" y="2893695"/>
                </a:cubicBezTo>
                <a:cubicBezTo>
                  <a:pt x="432339" y="2897506"/>
                  <a:pt x="417099" y="2915603"/>
                  <a:pt x="384714" y="2922270"/>
                </a:cubicBezTo>
                <a:cubicBezTo>
                  <a:pt x="353281" y="2928938"/>
                  <a:pt x="309466" y="2927985"/>
                  <a:pt x="273271" y="2925128"/>
                </a:cubicBezTo>
                <a:cubicBezTo>
                  <a:pt x="237076" y="2921318"/>
                  <a:pt x="225646" y="2919413"/>
                  <a:pt x="224694" y="2907031"/>
                </a:cubicBezTo>
                <a:cubicBezTo>
                  <a:pt x="223741" y="2894648"/>
                  <a:pt x="227551" y="2891790"/>
                  <a:pt x="227551" y="2891790"/>
                </a:cubicBezTo>
                <a:cubicBezTo>
                  <a:pt x="227551" y="2891790"/>
                  <a:pt x="225646" y="2885123"/>
                  <a:pt x="227551" y="2882265"/>
                </a:cubicBezTo>
                <a:cubicBezTo>
                  <a:pt x="229456" y="2879408"/>
                  <a:pt x="232314" y="2877503"/>
                  <a:pt x="232314" y="2877503"/>
                </a:cubicBezTo>
                <a:cubicBezTo>
                  <a:pt x="232314" y="2877503"/>
                  <a:pt x="234219" y="2864168"/>
                  <a:pt x="244696" y="2853690"/>
                </a:cubicBezTo>
                <a:cubicBezTo>
                  <a:pt x="255174" y="2842260"/>
                  <a:pt x="261841" y="2836545"/>
                  <a:pt x="271366" y="2831783"/>
                </a:cubicBezTo>
                <a:cubicBezTo>
                  <a:pt x="280891" y="2826068"/>
                  <a:pt x="285654" y="2822258"/>
                  <a:pt x="285654" y="2822258"/>
                </a:cubicBezTo>
                <a:cubicBezTo>
                  <a:pt x="285654" y="2822258"/>
                  <a:pt x="292321" y="2812733"/>
                  <a:pt x="296131" y="2809875"/>
                </a:cubicBezTo>
                <a:cubicBezTo>
                  <a:pt x="298989" y="2807018"/>
                  <a:pt x="311371" y="2795588"/>
                  <a:pt x="311371" y="2795588"/>
                </a:cubicBezTo>
                <a:cubicBezTo>
                  <a:pt x="311371" y="2795588"/>
                  <a:pt x="307561" y="2794635"/>
                  <a:pt x="309466" y="2794635"/>
                </a:cubicBezTo>
                <a:cubicBezTo>
                  <a:pt x="309466" y="2794635"/>
                  <a:pt x="298989" y="2792731"/>
                  <a:pt x="298036" y="2786063"/>
                </a:cubicBezTo>
                <a:cubicBezTo>
                  <a:pt x="297084" y="2779395"/>
                  <a:pt x="303751" y="2773681"/>
                  <a:pt x="303751" y="2773681"/>
                </a:cubicBezTo>
                <a:cubicBezTo>
                  <a:pt x="303751" y="2773681"/>
                  <a:pt x="299941" y="2720340"/>
                  <a:pt x="298989" y="2670810"/>
                </a:cubicBezTo>
                <a:cubicBezTo>
                  <a:pt x="298989" y="2621281"/>
                  <a:pt x="289464" y="2575560"/>
                  <a:pt x="287559" y="2545081"/>
                </a:cubicBezTo>
                <a:cubicBezTo>
                  <a:pt x="284701" y="2514600"/>
                  <a:pt x="294226" y="2479358"/>
                  <a:pt x="303751" y="2438400"/>
                </a:cubicBezTo>
                <a:cubicBezTo>
                  <a:pt x="313276" y="2397443"/>
                  <a:pt x="320896" y="2366963"/>
                  <a:pt x="323754" y="2304098"/>
                </a:cubicBezTo>
                <a:cubicBezTo>
                  <a:pt x="326611" y="2240280"/>
                  <a:pt x="327564" y="2178368"/>
                  <a:pt x="327564" y="2178368"/>
                </a:cubicBezTo>
                <a:lnTo>
                  <a:pt x="319944" y="2180273"/>
                </a:lnTo>
                <a:cubicBezTo>
                  <a:pt x="319944" y="2180273"/>
                  <a:pt x="309466" y="2202180"/>
                  <a:pt x="309466" y="2212658"/>
                </a:cubicBezTo>
                <a:cubicBezTo>
                  <a:pt x="309466" y="2223135"/>
                  <a:pt x="305656" y="2240280"/>
                  <a:pt x="299941" y="2251710"/>
                </a:cubicBezTo>
                <a:cubicBezTo>
                  <a:pt x="294226" y="2263140"/>
                  <a:pt x="291369" y="2262188"/>
                  <a:pt x="283749" y="2262188"/>
                </a:cubicBezTo>
                <a:cubicBezTo>
                  <a:pt x="276129" y="2263140"/>
                  <a:pt x="266604" y="2263140"/>
                  <a:pt x="266604" y="2263140"/>
                </a:cubicBezTo>
                <a:cubicBezTo>
                  <a:pt x="266604" y="2263140"/>
                  <a:pt x="267556" y="2266950"/>
                  <a:pt x="258031" y="2268855"/>
                </a:cubicBezTo>
                <a:cubicBezTo>
                  <a:pt x="248506" y="2269808"/>
                  <a:pt x="242791" y="2265998"/>
                  <a:pt x="237076" y="2265045"/>
                </a:cubicBezTo>
                <a:cubicBezTo>
                  <a:pt x="230409" y="2264093"/>
                  <a:pt x="195166" y="2262188"/>
                  <a:pt x="170401" y="2255520"/>
                </a:cubicBezTo>
                <a:cubicBezTo>
                  <a:pt x="146589" y="2249805"/>
                  <a:pt x="153256" y="2252663"/>
                  <a:pt x="139921" y="2239328"/>
                </a:cubicBezTo>
                <a:cubicBezTo>
                  <a:pt x="126586" y="2225993"/>
                  <a:pt x="127539" y="2224088"/>
                  <a:pt x="98011" y="2197418"/>
                </a:cubicBezTo>
                <a:cubicBezTo>
                  <a:pt x="68484" y="2169795"/>
                  <a:pt x="60864" y="2163128"/>
                  <a:pt x="33241" y="2136458"/>
                </a:cubicBezTo>
                <a:cubicBezTo>
                  <a:pt x="5619" y="2109788"/>
                  <a:pt x="-2954" y="2108835"/>
                  <a:pt x="856" y="2067878"/>
                </a:cubicBezTo>
                <a:cubicBezTo>
                  <a:pt x="4666" y="2026920"/>
                  <a:pt x="9429" y="1968818"/>
                  <a:pt x="23716" y="1918335"/>
                </a:cubicBezTo>
                <a:cubicBezTo>
                  <a:pt x="38004" y="1867853"/>
                  <a:pt x="42766" y="1849755"/>
                  <a:pt x="45624" y="1836420"/>
                </a:cubicBezTo>
                <a:cubicBezTo>
                  <a:pt x="48481" y="1822133"/>
                  <a:pt x="50386" y="1806893"/>
                  <a:pt x="60864" y="1780223"/>
                </a:cubicBezTo>
                <a:cubicBezTo>
                  <a:pt x="71341" y="1754505"/>
                  <a:pt x="83724" y="1723073"/>
                  <a:pt x="93249" y="1708785"/>
                </a:cubicBezTo>
                <a:cubicBezTo>
                  <a:pt x="102774" y="1694498"/>
                  <a:pt x="110394" y="1696403"/>
                  <a:pt x="121824" y="1696403"/>
                </a:cubicBezTo>
                <a:cubicBezTo>
                  <a:pt x="133254" y="1696403"/>
                  <a:pt x="139921" y="1696403"/>
                  <a:pt x="139921" y="1696403"/>
                </a:cubicBezTo>
                <a:cubicBezTo>
                  <a:pt x="139921" y="1696403"/>
                  <a:pt x="146589" y="1679258"/>
                  <a:pt x="162781" y="1653540"/>
                </a:cubicBezTo>
                <a:cubicBezTo>
                  <a:pt x="178974" y="1627823"/>
                  <a:pt x="181831" y="1618298"/>
                  <a:pt x="181831" y="1618298"/>
                </a:cubicBezTo>
                <a:lnTo>
                  <a:pt x="171354" y="1594485"/>
                </a:lnTo>
                <a:cubicBezTo>
                  <a:pt x="171354" y="1594485"/>
                  <a:pt x="164686" y="1592580"/>
                  <a:pt x="156114" y="1583055"/>
                </a:cubicBezTo>
                <a:cubicBezTo>
                  <a:pt x="147541" y="1573530"/>
                  <a:pt x="147541" y="1564958"/>
                  <a:pt x="154209" y="1544955"/>
                </a:cubicBezTo>
                <a:cubicBezTo>
                  <a:pt x="161829" y="1524953"/>
                  <a:pt x="166591" y="1510665"/>
                  <a:pt x="166591" y="1510665"/>
                </a:cubicBezTo>
                <a:cubicBezTo>
                  <a:pt x="166591" y="1510665"/>
                  <a:pt x="164686" y="1507808"/>
                  <a:pt x="158019" y="1503045"/>
                </a:cubicBezTo>
                <a:cubicBezTo>
                  <a:pt x="151351" y="1497330"/>
                  <a:pt x="154209" y="1497330"/>
                  <a:pt x="154209" y="1483995"/>
                </a:cubicBezTo>
                <a:cubicBezTo>
                  <a:pt x="155161" y="1471613"/>
                  <a:pt x="153256" y="1421130"/>
                  <a:pt x="158971" y="1354455"/>
                </a:cubicBezTo>
                <a:cubicBezTo>
                  <a:pt x="163734" y="1287780"/>
                  <a:pt x="164686" y="1232535"/>
                  <a:pt x="168496" y="1196340"/>
                </a:cubicBezTo>
                <a:cubicBezTo>
                  <a:pt x="172306" y="1160145"/>
                  <a:pt x="178974" y="1125855"/>
                  <a:pt x="179926" y="1108710"/>
                </a:cubicBezTo>
                <a:cubicBezTo>
                  <a:pt x="179926" y="1092518"/>
                  <a:pt x="176116" y="1061085"/>
                  <a:pt x="181831" y="1012508"/>
                </a:cubicBezTo>
                <a:cubicBezTo>
                  <a:pt x="186594" y="963930"/>
                  <a:pt x="184689" y="933450"/>
                  <a:pt x="186594" y="888683"/>
                </a:cubicBezTo>
                <a:cubicBezTo>
                  <a:pt x="188499" y="843915"/>
                  <a:pt x="188499" y="822008"/>
                  <a:pt x="197071" y="766763"/>
                </a:cubicBezTo>
                <a:cubicBezTo>
                  <a:pt x="205644" y="711518"/>
                  <a:pt x="222789" y="651510"/>
                  <a:pt x="225646" y="609600"/>
                </a:cubicBezTo>
                <a:cubicBezTo>
                  <a:pt x="228504" y="567690"/>
                  <a:pt x="232314" y="549593"/>
                  <a:pt x="243744" y="539115"/>
                </a:cubicBezTo>
                <a:cubicBezTo>
                  <a:pt x="255174" y="528638"/>
                  <a:pt x="285654" y="516255"/>
                  <a:pt x="337089" y="498158"/>
                </a:cubicBezTo>
                <a:cubicBezTo>
                  <a:pt x="388524" y="480060"/>
                  <a:pt x="411384" y="474345"/>
                  <a:pt x="438054" y="467678"/>
                </a:cubicBezTo>
                <a:cubicBezTo>
                  <a:pt x="464724" y="461010"/>
                  <a:pt x="473296" y="460058"/>
                  <a:pt x="473296" y="460058"/>
                </a:cubicBezTo>
                <a:cubicBezTo>
                  <a:pt x="473296" y="460058"/>
                  <a:pt x="481869" y="458153"/>
                  <a:pt x="497109" y="444818"/>
                </a:cubicBezTo>
                <a:cubicBezTo>
                  <a:pt x="511396" y="431483"/>
                  <a:pt x="518064" y="418148"/>
                  <a:pt x="521874" y="411480"/>
                </a:cubicBezTo>
                <a:cubicBezTo>
                  <a:pt x="525684" y="404813"/>
                  <a:pt x="529494" y="401003"/>
                  <a:pt x="529494" y="401003"/>
                </a:cubicBezTo>
                <a:close/>
                <a:moveTo>
                  <a:pt x="614267" y="0"/>
                </a:moveTo>
                <a:lnTo>
                  <a:pt x="605694" y="4762"/>
                </a:lnTo>
                <a:cubicBezTo>
                  <a:pt x="605694" y="4762"/>
                  <a:pt x="620934" y="2857"/>
                  <a:pt x="638079" y="2857"/>
                </a:cubicBezTo>
                <a:cubicBezTo>
                  <a:pt x="655224" y="2857"/>
                  <a:pt x="659987" y="5715"/>
                  <a:pt x="659987" y="5715"/>
                </a:cubicBezTo>
                <a:lnTo>
                  <a:pt x="652367" y="9525"/>
                </a:lnTo>
                <a:cubicBezTo>
                  <a:pt x="652367" y="9525"/>
                  <a:pt x="661892" y="8572"/>
                  <a:pt x="679989" y="10477"/>
                </a:cubicBezTo>
                <a:cubicBezTo>
                  <a:pt x="693324" y="12382"/>
                  <a:pt x="701897" y="12382"/>
                  <a:pt x="701897" y="12382"/>
                </a:cubicBezTo>
                <a:lnTo>
                  <a:pt x="688562" y="17145"/>
                </a:lnTo>
                <a:cubicBezTo>
                  <a:pt x="688562" y="17145"/>
                  <a:pt x="694277" y="20002"/>
                  <a:pt x="701897" y="21907"/>
                </a:cubicBezTo>
                <a:cubicBezTo>
                  <a:pt x="709517" y="24765"/>
                  <a:pt x="719042" y="26670"/>
                  <a:pt x="719042" y="26670"/>
                </a:cubicBezTo>
                <a:lnTo>
                  <a:pt x="707612" y="26670"/>
                </a:lnTo>
                <a:lnTo>
                  <a:pt x="719994" y="36195"/>
                </a:lnTo>
                <a:lnTo>
                  <a:pt x="705707" y="31432"/>
                </a:lnTo>
                <a:cubicBezTo>
                  <a:pt x="705707" y="31432"/>
                  <a:pt x="715232" y="39052"/>
                  <a:pt x="728567" y="42862"/>
                </a:cubicBezTo>
                <a:cubicBezTo>
                  <a:pt x="741902" y="46672"/>
                  <a:pt x="748569" y="55245"/>
                  <a:pt x="748569" y="55245"/>
                </a:cubicBezTo>
                <a:lnTo>
                  <a:pt x="740949" y="50482"/>
                </a:lnTo>
                <a:cubicBezTo>
                  <a:pt x="740949" y="50482"/>
                  <a:pt x="744759" y="63817"/>
                  <a:pt x="754284" y="72390"/>
                </a:cubicBezTo>
                <a:cubicBezTo>
                  <a:pt x="762857" y="80962"/>
                  <a:pt x="767619" y="97155"/>
                  <a:pt x="767619" y="97155"/>
                </a:cubicBezTo>
                <a:lnTo>
                  <a:pt x="759999" y="86677"/>
                </a:lnTo>
                <a:cubicBezTo>
                  <a:pt x="759999" y="86677"/>
                  <a:pt x="765714" y="98107"/>
                  <a:pt x="766667" y="118110"/>
                </a:cubicBezTo>
                <a:cubicBezTo>
                  <a:pt x="767619" y="138112"/>
                  <a:pt x="768572" y="152400"/>
                  <a:pt x="768572" y="161925"/>
                </a:cubicBezTo>
                <a:cubicBezTo>
                  <a:pt x="768572" y="171450"/>
                  <a:pt x="768572" y="175260"/>
                  <a:pt x="768572" y="175260"/>
                </a:cubicBezTo>
                <a:cubicBezTo>
                  <a:pt x="768572" y="175260"/>
                  <a:pt x="767619" y="172402"/>
                  <a:pt x="767619" y="174307"/>
                </a:cubicBezTo>
                <a:cubicBezTo>
                  <a:pt x="767619" y="177165"/>
                  <a:pt x="765714" y="170497"/>
                  <a:pt x="765714" y="170497"/>
                </a:cubicBezTo>
                <a:lnTo>
                  <a:pt x="766667" y="184785"/>
                </a:lnTo>
                <a:cubicBezTo>
                  <a:pt x="766667" y="184785"/>
                  <a:pt x="775239" y="181927"/>
                  <a:pt x="777144" y="203835"/>
                </a:cubicBezTo>
                <a:cubicBezTo>
                  <a:pt x="779049" y="225742"/>
                  <a:pt x="777144" y="246697"/>
                  <a:pt x="772382" y="262890"/>
                </a:cubicBezTo>
                <a:cubicBezTo>
                  <a:pt x="767619" y="279082"/>
                  <a:pt x="765714" y="280035"/>
                  <a:pt x="760952" y="280987"/>
                </a:cubicBezTo>
                <a:cubicBezTo>
                  <a:pt x="755237" y="281940"/>
                  <a:pt x="748569" y="280987"/>
                  <a:pt x="748569" y="280987"/>
                </a:cubicBezTo>
                <a:cubicBezTo>
                  <a:pt x="748569" y="280987"/>
                  <a:pt x="745712" y="299085"/>
                  <a:pt x="738092" y="313372"/>
                </a:cubicBezTo>
                <a:cubicBezTo>
                  <a:pt x="730472" y="327660"/>
                  <a:pt x="721899" y="334327"/>
                  <a:pt x="721899" y="334327"/>
                </a:cubicBezTo>
                <a:lnTo>
                  <a:pt x="721899" y="394335"/>
                </a:lnTo>
                <a:lnTo>
                  <a:pt x="726662" y="401002"/>
                </a:lnTo>
                <a:cubicBezTo>
                  <a:pt x="724757" y="400050"/>
                  <a:pt x="723804" y="398145"/>
                  <a:pt x="721899" y="397192"/>
                </a:cubicBezTo>
                <a:cubicBezTo>
                  <a:pt x="726662" y="406717"/>
                  <a:pt x="713327" y="416242"/>
                  <a:pt x="707612" y="421957"/>
                </a:cubicBezTo>
                <a:cubicBezTo>
                  <a:pt x="694277" y="435292"/>
                  <a:pt x="677132" y="446722"/>
                  <a:pt x="660939" y="456247"/>
                </a:cubicBezTo>
                <a:cubicBezTo>
                  <a:pt x="650462" y="461962"/>
                  <a:pt x="637127" y="472440"/>
                  <a:pt x="625697" y="473392"/>
                </a:cubicBezTo>
                <a:cubicBezTo>
                  <a:pt x="614267" y="475297"/>
                  <a:pt x="604742" y="466725"/>
                  <a:pt x="596169" y="461010"/>
                </a:cubicBezTo>
                <a:cubicBezTo>
                  <a:pt x="581882" y="450532"/>
                  <a:pt x="563784" y="440055"/>
                  <a:pt x="554259" y="426720"/>
                </a:cubicBezTo>
                <a:cubicBezTo>
                  <a:pt x="545687" y="417195"/>
                  <a:pt x="539972" y="408622"/>
                  <a:pt x="531399" y="399097"/>
                </a:cubicBezTo>
                <a:cubicBezTo>
                  <a:pt x="531399" y="399097"/>
                  <a:pt x="533304" y="381952"/>
                  <a:pt x="534257" y="367665"/>
                </a:cubicBezTo>
                <a:cubicBezTo>
                  <a:pt x="534257" y="353377"/>
                  <a:pt x="534257" y="346710"/>
                  <a:pt x="534257" y="346710"/>
                </a:cubicBezTo>
                <a:cubicBezTo>
                  <a:pt x="534257" y="346710"/>
                  <a:pt x="523779" y="334327"/>
                  <a:pt x="518064" y="320992"/>
                </a:cubicBezTo>
                <a:cubicBezTo>
                  <a:pt x="512349" y="307657"/>
                  <a:pt x="510444" y="299085"/>
                  <a:pt x="510444" y="299085"/>
                </a:cubicBezTo>
                <a:cubicBezTo>
                  <a:pt x="510444" y="299085"/>
                  <a:pt x="508539" y="300037"/>
                  <a:pt x="502824" y="300037"/>
                </a:cubicBezTo>
                <a:cubicBezTo>
                  <a:pt x="497109" y="300037"/>
                  <a:pt x="496157" y="298132"/>
                  <a:pt x="492347" y="291465"/>
                </a:cubicBezTo>
                <a:cubicBezTo>
                  <a:pt x="488537" y="285750"/>
                  <a:pt x="480917" y="263842"/>
                  <a:pt x="476154" y="239077"/>
                </a:cubicBezTo>
                <a:cubicBezTo>
                  <a:pt x="470439" y="215265"/>
                  <a:pt x="475202" y="210502"/>
                  <a:pt x="475202" y="210502"/>
                </a:cubicBezTo>
                <a:lnTo>
                  <a:pt x="469487" y="192405"/>
                </a:lnTo>
                <a:lnTo>
                  <a:pt x="472344" y="192405"/>
                </a:lnTo>
                <a:cubicBezTo>
                  <a:pt x="472344" y="192405"/>
                  <a:pt x="468534" y="188595"/>
                  <a:pt x="466629" y="180022"/>
                </a:cubicBezTo>
                <a:cubicBezTo>
                  <a:pt x="464724" y="172402"/>
                  <a:pt x="463772" y="168592"/>
                  <a:pt x="463772" y="168592"/>
                </a:cubicBezTo>
                <a:lnTo>
                  <a:pt x="466629" y="171450"/>
                </a:lnTo>
                <a:cubicBezTo>
                  <a:pt x="466629" y="171450"/>
                  <a:pt x="465677" y="161925"/>
                  <a:pt x="465677" y="153352"/>
                </a:cubicBezTo>
                <a:cubicBezTo>
                  <a:pt x="465677" y="145732"/>
                  <a:pt x="464724" y="137160"/>
                  <a:pt x="464724" y="137160"/>
                </a:cubicBezTo>
                <a:lnTo>
                  <a:pt x="466629" y="140017"/>
                </a:lnTo>
                <a:cubicBezTo>
                  <a:pt x="466629" y="140017"/>
                  <a:pt x="467582" y="134302"/>
                  <a:pt x="468534" y="126682"/>
                </a:cubicBezTo>
                <a:cubicBezTo>
                  <a:pt x="469487" y="119062"/>
                  <a:pt x="471392" y="115252"/>
                  <a:pt x="471392" y="115252"/>
                </a:cubicBezTo>
                <a:lnTo>
                  <a:pt x="466629" y="120015"/>
                </a:lnTo>
                <a:cubicBezTo>
                  <a:pt x="466629" y="120015"/>
                  <a:pt x="468534" y="116205"/>
                  <a:pt x="470439" y="111442"/>
                </a:cubicBezTo>
                <a:cubicBezTo>
                  <a:pt x="472344" y="107632"/>
                  <a:pt x="479964" y="99060"/>
                  <a:pt x="479964" y="99060"/>
                </a:cubicBezTo>
                <a:lnTo>
                  <a:pt x="475202" y="100012"/>
                </a:lnTo>
                <a:cubicBezTo>
                  <a:pt x="475202" y="100012"/>
                  <a:pt x="478059" y="97155"/>
                  <a:pt x="481869" y="92392"/>
                </a:cubicBezTo>
                <a:cubicBezTo>
                  <a:pt x="485679" y="88582"/>
                  <a:pt x="490442" y="84772"/>
                  <a:pt x="490442" y="84772"/>
                </a:cubicBezTo>
                <a:cubicBezTo>
                  <a:pt x="490442" y="84772"/>
                  <a:pt x="479012" y="89535"/>
                  <a:pt x="479964" y="87630"/>
                </a:cubicBezTo>
                <a:cubicBezTo>
                  <a:pt x="481869" y="85725"/>
                  <a:pt x="491394" y="80962"/>
                  <a:pt x="495204" y="77152"/>
                </a:cubicBezTo>
                <a:cubicBezTo>
                  <a:pt x="498062" y="73342"/>
                  <a:pt x="509492" y="64770"/>
                  <a:pt x="509492" y="64770"/>
                </a:cubicBezTo>
                <a:lnTo>
                  <a:pt x="505682" y="63817"/>
                </a:lnTo>
                <a:cubicBezTo>
                  <a:pt x="505682" y="63817"/>
                  <a:pt x="512349" y="58102"/>
                  <a:pt x="515207" y="57150"/>
                </a:cubicBezTo>
                <a:cubicBezTo>
                  <a:pt x="518064" y="56197"/>
                  <a:pt x="521874" y="53340"/>
                  <a:pt x="521874" y="53340"/>
                </a:cubicBezTo>
                <a:lnTo>
                  <a:pt x="514254" y="49530"/>
                </a:lnTo>
                <a:cubicBezTo>
                  <a:pt x="514254" y="49530"/>
                  <a:pt x="517112" y="50482"/>
                  <a:pt x="519017" y="48577"/>
                </a:cubicBezTo>
                <a:cubicBezTo>
                  <a:pt x="521874" y="47625"/>
                  <a:pt x="526637" y="43815"/>
                  <a:pt x="526637" y="43815"/>
                </a:cubicBezTo>
                <a:lnTo>
                  <a:pt x="515207" y="42862"/>
                </a:lnTo>
                <a:cubicBezTo>
                  <a:pt x="515207" y="42862"/>
                  <a:pt x="521874" y="39052"/>
                  <a:pt x="526637" y="34290"/>
                </a:cubicBezTo>
                <a:cubicBezTo>
                  <a:pt x="531399" y="29527"/>
                  <a:pt x="538067" y="25717"/>
                  <a:pt x="538067" y="25717"/>
                </a:cubicBezTo>
                <a:lnTo>
                  <a:pt x="529494" y="25717"/>
                </a:lnTo>
                <a:cubicBezTo>
                  <a:pt x="529494" y="25717"/>
                  <a:pt x="534257" y="23812"/>
                  <a:pt x="537114" y="21907"/>
                </a:cubicBezTo>
                <a:cubicBezTo>
                  <a:pt x="539972" y="20955"/>
                  <a:pt x="541877" y="20002"/>
                  <a:pt x="541877" y="20002"/>
                </a:cubicBezTo>
                <a:cubicBezTo>
                  <a:pt x="541877" y="20002"/>
                  <a:pt x="539019" y="20955"/>
                  <a:pt x="535209" y="20002"/>
                </a:cubicBezTo>
                <a:cubicBezTo>
                  <a:pt x="531399" y="19050"/>
                  <a:pt x="526637" y="18097"/>
                  <a:pt x="526637" y="18097"/>
                </a:cubicBezTo>
                <a:cubicBezTo>
                  <a:pt x="526637" y="18097"/>
                  <a:pt x="539019" y="17145"/>
                  <a:pt x="541877" y="16192"/>
                </a:cubicBezTo>
                <a:cubicBezTo>
                  <a:pt x="544734" y="15240"/>
                  <a:pt x="546639" y="15240"/>
                  <a:pt x="549497" y="11430"/>
                </a:cubicBezTo>
                <a:cubicBezTo>
                  <a:pt x="552354" y="8572"/>
                  <a:pt x="555212" y="4762"/>
                  <a:pt x="555212" y="4762"/>
                </a:cubicBezTo>
                <a:lnTo>
                  <a:pt x="551402" y="15240"/>
                </a:lnTo>
                <a:cubicBezTo>
                  <a:pt x="551402" y="15240"/>
                  <a:pt x="553307" y="13335"/>
                  <a:pt x="557117" y="11430"/>
                </a:cubicBezTo>
                <a:cubicBezTo>
                  <a:pt x="560927" y="9525"/>
                  <a:pt x="563784" y="8572"/>
                  <a:pt x="563784" y="8572"/>
                </a:cubicBezTo>
                <a:lnTo>
                  <a:pt x="559974" y="14287"/>
                </a:lnTo>
                <a:cubicBezTo>
                  <a:pt x="559974" y="14287"/>
                  <a:pt x="565689" y="11430"/>
                  <a:pt x="571404" y="8572"/>
                </a:cubicBezTo>
                <a:cubicBezTo>
                  <a:pt x="577119" y="5715"/>
                  <a:pt x="588549" y="2857"/>
                  <a:pt x="588549" y="2857"/>
                </a:cubicBezTo>
                <a:lnTo>
                  <a:pt x="580929" y="8572"/>
                </a:lnTo>
                <a:cubicBezTo>
                  <a:pt x="580929" y="8572"/>
                  <a:pt x="589502" y="3810"/>
                  <a:pt x="599979" y="1905"/>
                </a:cubicBezTo>
                <a:cubicBezTo>
                  <a:pt x="610457" y="0"/>
                  <a:pt x="614267" y="0"/>
                  <a:pt x="614267" y="0"/>
                </a:cubicBezTo>
                <a:close/>
              </a:path>
            </a:pathLst>
          </a:custGeom>
          <a:solidFill>
            <a:schemeClr val="accent2"/>
          </a:solidFill>
          <a:ln w="9525" cap="flat">
            <a:noFill/>
            <a:prstDash val="solid"/>
            <a:miter/>
          </a:ln>
        </p:spPr>
        <p:txBody>
          <a:bodyPr wrap="square">
            <a:noAutofit/>
          </a:bodyPr>
          <a:lstStyle/>
          <a:p>
            <a:endParaRPr lang="ja-JP" altLang="en-US"/>
          </a:p>
        </p:txBody>
      </p:sp>
      <p:sp>
        <p:nvSpPr>
          <p:cNvPr id="180" name="フリーフォーム: 図形 5">
            <a:extLst>
              <a:ext uri="{FF2B5EF4-FFF2-40B4-BE49-F238E27FC236}">
                <a16:creationId xmlns:a16="http://schemas.microsoft.com/office/drawing/2014/main" id="{E4595F67-B577-4AF3-B18E-AE324C2F387A}"/>
              </a:ext>
            </a:extLst>
          </p:cNvPr>
          <p:cNvSpPr/>
          <p:nvPr userDrawn="1"/>
        </p:nvSpPr>
        <p:spPr>
          <a:xfrm>
            <a:off x="7937504" y="2675084"/>
            <a:ext cx="251565" cy="934736"/>
          </a:xfrm>
          <a:custGeom>
            <a:avLst/>
            <a:gdLst/>
            <a:ahLst/>
            <a:cxnLst/>
            <a:rect l="0" t="0" r="0" b="0"/>
            <a:pathLst>
              <a:path w="971550" h="3609975">
                <a:moveTo>
                  <a:pt x="966311" y="805815"/>
                </a:moveTo>
                <a:cubicBezTo>
                  <a:pt x="965359" y="799148"/>
                  <a:pt x="959644" y="782003"/>
                  <a:pt x="959644" y="782003"/>
                </a:cubicBezTo>
                <a:cubicBezTo>
                  <a:pt x="959644" y="782003"/>
                  <a:pt x="957739" y="768668"/>
                  <a:pt x="954881" y="754380"/>
                </a:cubicBezTo>
                <a:cubicBezTo>
                  <a:pt x="952024" y="739140"/>
                  <a:pt x="947261" y="709613"/>
                  <a:pt x="941546" y="694373"/>
                </a:cubicBezTo>
                <a:cubicBezTo>
                  <a:pt x="934879" y="679133"/>
                  <a:pt x="926306" y="665798"/>
                  <a:pt x="921544" y="661988"/>
                </a:cubicBezTo>
                <a:cubicBezTo>
                  <a:pt x="915829" y="657225"/>
                  <a:pt x="896779" y="647700"/>
                  <a:pt x="894874" y="646748"/>
                </a:cubicBezTo>
                <a:cubicBezTo>
                  <a:pt x="892969" y="644843"/>
                  <a:pt x="873919" y="631508"/>
                  <a:pt x="866299" y="629603"/>
                </a:cubicBezTo>
                <a:cubicBezTo>
                  <a:pt x="858679" y="626745"/>
                  <a:pt x="844391" y="624840"/>
                  <a:pt x="838676" y="622935"/>
                </a:cubicBezTo>
                <a:cubicBezTo>
                  <a:pt x="832961" y="621983"/>
                  <a:pt x="829151" y="620078"/>
                  <a:pt x="825341" y="619125"/>
                </a:cubicBezTo>
                <a:cubicBezTo>
                  <a:pt x="821531" y="618173"/>
                  <a:pt x="818674" y="618173"/>
                  <a:pt x="814864" y="617220"/>
                </a:cubicBezTo>
                <a:cubicBezTo>
                  <a:pt x="811054" y="616268"/>
                  <a:pt x="810101" y="615315"/>
                  <a:pt x="806291" y="614363"/>
                </a:cubicBezTo>
                <a:cubicBezTo>
                  <a:pt x="802481" y="613410"/>
                  <a:pt x="792004" y="606743"/>
                  <a:pt x="787241" y="603885"/>
                </a:cubicBezTo>
                <a:cubicBezTo>
                  <a:pt x="782479" y="601980"/>
                  <a:pt x="772001" y="601980"/>
                  <a:pt x="769144" y="601980"/>
                </a:cubicBezTo>
                <a:cubicBezTo>
                  <a:pt x="766286" y="601980"/>
                  <a:pt x="747236" y="592455"/>
                  <a:pt x="738664" y="589598"/>
                </a:cubicBezTo>
                <a:cubicBezTo>
                  <a:pt x="730091" y="586740"/>
                  <a:pt x="725329" y="583883"/>
                  <a:pt x="722471" y="582930"/>
                </a:cubicBezTo>
                <a:cubicBezTo>
                  <a:pt x="719614" y="581978"/>
                  <a:pt x="714851" y="581978"/>
                  <a:pt x="711041" y="580073"/>
                </a:cubicBezTo>
                <a:cubicBezTo>
                  <a:pt x="707231" y="578168"/>
                  <a:pt x="697706" y="571500"/>
                  <a:pt x="693896" y="565785"/>
                </a:cubicBezTo>
                <a:cubicBezTo>
                  <a:pt x="691039" y="560070"/>
                  <a:pt x="688181" y="556260"/>
                  <a:pt x="685324" y="556260"/>
                </a:cubicBezTo>
                <a:cubicBezTo>
                  <a:pt x="682466" y="556260"/>
                  <a:pt x="678656" y="561023"/>
                  <a:pt x="672941" y="563880"/>
                </a:cubicBezTo>
                <a:cubicBezTo>
                  <a:pt x="667226" y="565785"/>
                  <a:pt x="658654" y="566738"/>
                  <a:pt x="658654" y="566738"/>
                </a:cubicBezTo>
                <a:cubicBezTo>
                  <a:pt x="658654" y="566738"/>
                  <a:pt x="647224" y="546735"/>
                  <a:pt x="644366" y="537210"/>
                </a:cubicBezTo>
                <a:cubicBezTo>
                  <a:pt x="641509" y="528638"/>
                  <a:pt x="640556" y="518160"/>
                  <a:pt x="637699" y="512445"/>
                </a:cubicBezTo>
                <a:cubicBezTo>
                  <a:pt x="634841" y="506730"/>
                  <a:pt x="628174" y="501968"/>
                  <a:pt x="627221" y="500063"/>
                </a:cubicBezTo>
                <a:cubicBezTo>
                  <a:pt x="627221" y="498158"/>
                  <a:pt x="627221" y="484823"/>
                  <a:pt x="627221" y="484823"/>
                </a:cubicBezTo>
                <a:cubicBezTo>
                  <a:pt x="627221" y="484823"/>
                  <a:pt x="633889" y="470535"/>
                  <a:pt x="633889" y="473393"/>
                </a:cubicBezTo>
                <a:cubicBezTo>
                  <a:pt x="633889" y="476250"/>
                  <a:pt x="633889" y="481965"/>
                  <a:pt x="633889" y="481965"/>
                </a:cubicBezTo>
                <a:cubicBezTo>
                  <a:pt x="633889" y="481965"/>
                  <a:pt x="639604" y="460058"/>
                  <a:pt x="643414" y="449580"/>
                </a:cubicBezTo>
                <a:cubicBezTo>
                  <a:pt x="647224" y="438150"/>
                  <a:pt x="649129" y="435293"/>
                  <a:pt x="651034" y="430530"/>
                </a:cubicBezTo>
                <a:cubicBezTo>
                  <a:pt x="652939" y="425768"/>
                  <a:pt x="655796" y="414338"/>
                  <a:pt x="655796" y="414338"/>
                </a:cubicBezTo>
                <a:cubicBezTo>
                  <a:pt x="655796" y="414338"/>
                  <a:pt x="666274" y="415290"/>
                  <a:pt x="671989" y="411480"/>
                </a:cubicBezTo>
                <a:cubicBezTo>
                  <a:pt x="677704" y="407670"/>
                  <a:pt x="686276" y="395288"/>
                  <a:pt x="690086" y="389573"/>
                </a:cubicBezTo>
                <a:cubicBezTo>
                  <a:pt x="692944" y="383858"/>
                  <a:pt x="704374" y="347663"/>
                  <a:pt x="705326" y="330518"/>
                </a:cubicBezTo>
                <a:cubicBezTo>
                  <a:pt x="706279" y="313373"/>
                  <a:pt x="706279" y="308610"/>
                  <a:pt x="705326" y="300038"/>
                </a:cubicBezTo>
                <a:cubicBezTo>
                  <a:pt x="704374" y="291465"/>
                  <a:pt x="697706" y="285750"/>
                  <a:pt x="698659" y="281940"/>
                </a:cubicBezTo>
                <a:cubicBezTo>
                  <a:pt x="699611" y="279083"/>
                  <a:pt x="702469" y="250508"/>
                  <a:pt x="702469" y="250508"/>
                </a:cubicBezTo>
                <a:lnTo>
                  <a:pt x="703421" y="257175"/>
                </a:lnTo>
                <a:cubicBezTo>
                  <a:pt x="703421" y="257175"/>
                  <a:pt x="704374" y="226695"/>
                  <a:pt x="703421" y="211455"/>
                </a:cubicBezTo>
                <a:cubicBezTo>
                  <a:pt x="702469" y="197168"/>
                  <a:pt x="700564" y="185738"/>
                  <a:pt x="700564" y="185738"/>
                </a:cubicBezTo>
                <a:lnTo>
                  <a:pt x="705326" y="194310"/>
                </a:lnTo>
                <a:cubicBezTo>
                  <a:pt x="705326" y="194310"/>
                  <a:pt x="697706" y="168593"/>
                  <a:pt x="691991" y="149543"/>
                </a:cubicBezTo>
                <a:cubicBezTo>
                  <a:pt x="686276" y="130493"/>
                  <a:pt x="682466" y="126683"/>
                  <a:pt x="678656" y="117158"/>
                </a:cubicBezTo>
                <a:cubicBezTo>
                  <a:pt x="674846" y="107633"/>
                  <a:pt x="640556" y="78105"/>
                  <a:pt x="629126" y="73343"/>
                </a:cubicBezTo>
                <a:cubicBezTo>
                  <a:pt x="617696" y="68580"/>
                  <a:pt x="593884" y="67628"/>
                  <a:pt x="590074" y="66675"/>
                </a:cubicBezTo>
                <a:cubicBezTo>
                  <a:pt x="589121" y="66675"/>
                  <a:pt x="579596" y="56198"/>
                  <a:pt x="579596" y="56198"/>
                </a:cubicBezTo>
                <a:cubicBezTo>
                  <a:pt x="579596" y="56198"/>
                  <a:pt x="547211" y="20003"/>
                  <a:pt x="522446" y="12383"/>
                </a:cubicBezTo>
                <a:cubicBezTo>
                  <a:pt x="497681" y="4763"/>
                  <a:pt x="481489" y="6668"/>
                  <a:pt x="465296" y="10478"/>
                </a:cubicBezTo>
                <a:cubicBezTo>
                  <a:pt x="450056" y="15240"/>
                  <a:pt x="440531" y="20003"/>
                  <a:pt x="440531" y="20003"/>
                </a:cubicBezTo>
                <a:cubicBezTo>
                  <a:pt x="440531" y="20003"/>
                  <a:pt x="417671" y="30480"/>
                  <a:pt x="410051" y="36195"/>
                </a:cubicBezTo>
                <a:cubicBezTo>
                  <a:pt x="403384" y="41910"/>
                  <a:pt x="379571" y="66675"/>
                  <a:pt x="372904" y="79058"/>
                </a:cubicBezTo>
                <a:cubicBezTo>
                  <a:pt x="366236" y="91440"/>
                  <a:pt x="364331" y="92393"/>
                  <a:pt x="357664" y="105728"/>
                </a:cubicBezTo>
                <a:cubicBezTo>
                  <a:pt x="350996" y="119063"/>
                  <a:pt x="339566" y="141923"/>
                  <a:pt x="339566" y="141923"/>
                </a:cubicBezTo>
                <a:lnTo>
                  <a:pt x="346234" y="134303"/>
                </a:lnTo>
                <a:cubicBezTo>
                  <a:pt x="346234" y="134303"/>
                  <a:pt x="325279" y="185738"/>
                  <a:pt x="321469" y="200025"/>
                </a:cubicBezTo>
                <a:cubicBezTo>
                  <a:pt x="317659" y="214313"/>
                  <a:pt x="318611" y="219075"/>
                  <a:pt x="318611" y="219075"/>
                </a:cubicBezTo>
                <a:cubicBezTo>
                  <a:pt x="318611" y="219075"/>
                  <a:pt x="320516" y="207645"/>
                  <a:pt x="322421" y="204788"/>
                </a:cubicBezTo>
                <a:cubicBezTo>
                  <a:pt x="324326" y="201930"/>
                  <a:pt x="324326" y="201930"/>
                  <a:pt x="324326" y="207645"/>
                </a:cubicBezTo>
                <a:cubicBezTo>
                  <a:pt x="324326" y="213360"/>
                  <a:pt x="325279" y="209550"/>
                  <a:pt x="323374" y="218123"/>
                </a:cubicBezTo>
                <a:cubicBezTo>
                  <a:pt x="321469" y="226695"/>
                  <a:pt x="320516" y="230505"/>
                  <a:pt x="320516" y="230505"/>
                </a:cubicBezTo>
                <a:lnTo>
                  <a:pt x="324326" y="223838"/>
                </a:lnTo>
                <a:cubicBezTo>
                  <a:pt x="324326" y="223838"/>
                  <a:pt x="320516" y="243840"/>
                  <a:pt x="320516" y="255270"/>
                </a:cubicBezTo>
                <a:cubicBezTo>
                  <a:pt x="320516" y="266700"/>
                  <a:pt x="317659" y="297180"/>
                  <a:pt x="317659" y="297180"/>
                </a:cubicBezTo>
                <a:cubicBezTo>
                  <a:pt x="317659" y="297180"/>
                  <a:pt x="310991" y="303848"/>
                  <a:pt x="310991" y="306705"/>
                </a:cubicBezTo>
                <a:cubicBezTo>
                  <a:pt x="310991" y="309563"/>
                  <a:pt x="311944" y="343853"/>
                  <a:pt x="317659" y="363855"/>
                </a:cubicBezTo>
                <a:cubicBezTo>
                  <a:pt x="323374" y="383858"/>
                  <a:pt x="326231" y="395288"/>
                  <a:pt x="331946" y="405765"/>
                </a:cubicBezTo>
                <a:cubicBezTo>
                  <a:pt x="337661" y="416243"/>
                  <a:pt x="340519" y="418148"/>
                  <a:pt x="347186" y="417195"/>
                </a:cubicBezTo>
                <a:cubicBezTo>
                  <a:pt x="353854" y="416243"/>
                  <a:pt x="360521" y="406718"/>
                  <a:pt x="360521" y="406718"/>
                </a:cubicBezTo>
                <a:cubicBezTo>
                  <a:pt x="360521" y="406718"/>
                  <a:pt x="383381" y="453390"/>
                  <a:pt x="386239" y="459105"/>
                </a:cubicBezTo>
                <a:cubicBezTo>
                  <a:pt x="389096" y="464820"/>
                  <a:pt x="394811" y="472440"/>
                  <a:pt x="397669" y="479108"/>
                </a:cubicBezTo>
                <a:cubicBezTo>
                  <a:pt x="400526" y="485775"/>
                  <a:pt x="408146" y="526733"/>
                  <a:pt x="409099" y="534353"/>
                </a:cubicBezTo>
                <a:cubicBezTo>
                  <a:pt x="408146" y="541020"/>
                  <a:pt x="408146" y="544830"/>
                  <a:pt x="408146" y="544830"/>
                </a:cubicBezTo>
                <a:cubicBezTo>
                  <a:pt x="408146" y="544830"/>
                  <a:pt x="395764" y="555308"/>
                  <a:pt x="392906" y="564833"/>
                </a:cubicBezTo>
                <a:cubicBezTo>
                  <a:pt x="390049" y="574358"/>
                  <a:pt x="384334" y="611505"/>
                  <a:pt x="384334" y="611505"/>
                </a:cubicBezTo>
                <a:cubicBezTo>
                  <a:pt x="384334" y="611505"/>
                  <a:pt x="373856" y="618173"/>
                  <a:pt x="369094" y="619125"/>
                </a:cubicBezTo>
                <a:cubicBezTo>
                  <a:pt x="364331" y="620078"/>
                  <a:pt x="358616" y="621983"/>
                  <a:pt x="353854" y="623888"/>
                </a:cubicBezTo>
                <a:cubicBezTo>
                  <a:pt x="349091" y="625793"/>
                  <a:pt x="336709" y="631508"/>
                  <a:pt x="334804" y="632460"/>
                </a:cubicBezTo>
                <a:cubicBezTo>
                  <a:pt x="331946" y="634365"/>
                  <a:pt x="330994" y="636270"/>
                  <a:pt x="328136" y="636270"/>
                </a:cubicBezTo>
                <a:cubicBezTo>
                  <a:pt x="325279" y="636270"/>
                  <a:pt x="307181" y="637223"/>
                  <a:pt x="299561" y="640080"/>
                </a:cubicBezTo>
                <a:cubicBezTo>
                  <a:pt x="291941" y="642938"/>
                  <a:pt x="283369" y="651510"/>
                  <a:pt x="281464" y="651510"/>
                </a:cubicBezTo>
                <a:cubicBezTo>
                  <a:pt x="279559" y="651510"/>
                  <a:pt x="255746" y="650558"/>
                  <a:pt x="248126" y="653415"/>
                </a:cubicBezTo>
                <a:cubicBezTo>
                  <a:pt x="241459" y="656273"/>
                  <a:pt x="231934" y="658178"/>
                  <a:pt x="228124" y="660083"/>
                </a:cubicBezTo>
                <a:cubicBezTo>
                  <a:pt x="224314" y="661035"/>
                  <a:pt x="216694" y="663893"/>
                  <a:pt x="209074" y="666750"/>
                </a:cubicBezTo>
                <a:cubicBezTo>
                  <a:pt x="201454" y="668655"/>
                  <a:pt x="202406" y="669608"/>
                  <a:pt x="191929" y="673418"/>
                </a:cubicBezTo>
                <a:cubicBezTo>
                  <a:pt x="182404" y="677228"/>
                  <a:pt x="179546" y="680085"/>
                  <a:pt x="175736" y="682943"/>
                </a:cubicBezTo>
                <a:cubicBezTo>
                  <a:pt x="170974" y="685800"/>
                  <a:pt x="170021" y="682943"/>
                  <a:pt x="163354" y="689610"/>
                </a:cubicBezTo>
                <a:cubicBezTo>
                  <a:pt x="156686" y="696278"/>
                  <a:pt x="155734" y="698183"/>
                  <a:pt x="154781" y="701040"/>
                </a:cubicBezTo>
                <a:cubicBezTo>
                  <a:pt x="153829" y="703898"/>
                  <a:pt x="150019" y="710565"/>
                  <a:pt x="149066" y="712470"/>
                </a:cubicBezTo>
                <a:cubicBezTo>
                  <a:pt x="148114" y="714375"/>
                  <a:pt x="135731" y="733425"/>
                  <a:pt x="129064" y="745808"/>
                </a:cubicBezTo>
                <a:cubicBezTo>
                  <a:pt x="122396" y="757238"/>
                  <a:pt x="107156" y="776288"/>
                  <a:pt x="103346" y="787718"/>
                </a:cubicBezTo>
                <a:cubicBezTo>
                  <a:pt x="99536" y="799148"/>
                  <a:pt x="98584" y="827723"/>
                  <a:pt x="96679" y="832485"/>
                </a:cubicBezTo>
                <a:cubicBezTo>
                  <a:pt x="94774" y="837248"/>
                  <a:pt x="91916" y="847725"/>
                  <a:pt x="90011" y="850583"/>
                </a:cubicBezTo>
                <a:cubicBezTo>
                  <a:pt x="88106" y="853440"/>
                  <a:pt x="85249" y="860108"/>
                  <a:pt x="85249" y="865823"/>
                </a:cubicBezTo>
                <a:cubicBezTo>
                  <a:pt x="85249" y="872490"/>
                  <a:pt x="90011" y="885825"/>
                  <a:pt x="87154" y="890588"/>
                </a:cubicBezTo>
                <a:cubicBezTo>
                  <a:pt x="83344" y="895350"/>
                  <a:pt x="58579" y="915353"/>
                  <a:pt x="49054" y="926783"/>
                </a:cubicBezTo>
                <a:cubicBezTo>
                  <a:pt x="39529" y="938213"/>
                  <a:pt x="22384" y="981075"/>
                  <a:pt x="18574" y="1001078"/>
                </a:cubicBezTo>
                <a:cubicBezTo>
                  <a:pt x="14764" y="1021080"/>
                  <a:pt x="7144" y="1053465"/>
                  <a:pt x="7144" y="1071563"/>
                </a:cubicBezTo>
                <a:cubicBezTo>
                  <a:pt x="7144" y="1090613"/>
                  <a:pt x="14764" y="1144905"/>
                  <a:pt x="20479" y="1169670"/>
                </a:cubicBezTo>
                <a:cubicBezTo>
                  <a:pt x="26194" y="1194435"/>
                  <a:pt x="37624" y="1220153"/>
                  <a:pt x="39529" y="1222058"/>
                </a:cubicBezTo>
                <a:cubicBezTo>
                  <a:pt x="41434" y="1223963"/>
                  <a:pt x="61436" y="1235393"/>
                  <a:pt x="66199" y="1238250"/>
                </a:cubicBezTo>
                <a:cubicBezTo>
                  <a:pt x="70961" y="1241108"/>
                  <a:pt x="79534" y="1246823"/>
                  <a:pt x="84296" y="1251585"/>
                </a:cubicBezTo>
                <a:cubicBezTo>
                  <a:pt x="90011" y="1257300"/>
                  <a:pt x="94774" y="1265873"/>
                  <a:pt x="109061" y="1266825"/>
                </a:cubicBezTo>
                <a:cubicBezTo>
                  <a:pt x="123349" y="1268730"/>
                  <a:pt x="143351" y="1267778"/>
                  <a:pt x="153829" y="1266825"/>
                </a:cubicBezTo>
                <a:cubicBezTo>
                  <a:pt x="164306" y="1265873"/>
                  <a:pt x="171926" y="1264920"/>
                  <a:pt x="175736" y="1264920"/>
                </a:cubicBezTo>
                <a:cubicBezTo>
                  <a:pt x="178594" y="1264920"/>
                  <a:pt x="191929" y="1266825"/>
                  <a:pt x="191929" y="1266825"/>
                </a:cubicBezTo>
                <a:cubicBezTo>
                  <a:pt x="191929" y="1266825"/>
                  <a:pt x="183356" y="1292543"/>
                  <a:pt x="183356" y="1310640"/>
                </a:cubicBezTo>
                <a:cubicBezTo>
                  <a:pt x="183356" y="1328738"/>
                  <a:pt x="181451" y="1344930"/>
                  <a:pt x="178594" y="1356360"/>
                </a:cubicBezTo>
                <a:cubicBezTo>
                  <a:pt x="174784" y="1367790"/>
                  <a:pt x="163354" y="1403985"/>
                  <a:pt x="159544" y="1423988"/>
                </a:cubicBezTo>
                <a:cubicBezTo>
                  <a:pt x="155734" y="1443990"/>
                  <a:pt x="153829" y="1460183"/>
                  <a:pt x="152876" y="1465898"/>
                </a:cubicBezTo>
                <a:cubicBezTo>
                  <a:pt x="151924" y="1471613"/>
                  <a:pt x="151924" y="1524953"/>
                  <a:pt x="154781" y="1539240"/>
                </a:cubicBezTo>
                <a:cubicBezTo>
                  <a:pt x="157639" y="1553528"/>
                  <a:pt x="167164" y="1571625"/>
                  <a:pt x="170974" y="1582103"/>
                </a:cubicBezTo>
                <a:cubicBezTo>
                  <a:pt x="175736" y="1592580"/>
                  <a:pt x="177641" y="1604963"/>
                  <a:pt x="179546" y="1611630"/>
                </a:cubicBezTo>
                <a:cubicBezTo>
                  <a:pt x="181451" y="1618298"/>
                  <a:pt x="188119" y="1634490"/>
                  <a:pt x="188119" y="1636395"/>
                </a:cubicBezTo>
                <a:cubicBezTo>
                  <a:pt x="188119" y="1638300"/>
                  <a:pt x="188119" y="1687830"/>
                  <a:pt x="184309" y="1710690"/>
                </a:cubicBezTo>
                <a:cubicBezTo>
                  <a:pt x="181451" y="1733550"/>
                  <a:pt x="177641" y="1758315"/>
                  <a:pt x="177641" y="1758315"/>
                </a:cubicBezTo>
                <a:cubicBezTo>
                  <a:pt x="177641" y="1758315"/>
                  <a:pt x="176689" y="1760220"/>
                  <a:pt x="175736" y="1766888"/>
                </a:cubicBezTo>
                <a:cubicBezTo>
                  <a:pt x="174784" y="1773555"/>
                  <a:pt x="170021" y="1791653"/>
                  <a:pt x="170974" y="1804988"/>
                </a:cubicBezTo>
                <a:cubicBezTo>
                  <a:pt x="171926" y="1818323"/>
                  <a:pt x="173831" y="1825943"/>
                  <a:pt x="176689" y="1832610"/>
                </a:cubicBezTo>
                <a:cubicBezTo>
                  <a:pt x="179546" y="1840230"/>
                  <a:pt x="180499" y="1843088"/>
                  <a:pt x="180499" y="1844040"/>
                </a:cubicBezTo>
                <a:cubicBezTo>
                  <a:pt x="180499" y="1844993"/>
                  <a:pt x="179546" y="1917383"/>
                  <a:pt x="182404" y="1932623"/>
                </a:cubicBezTo>
                <a:cubicBezTo>
                  <a:pt x="185261" y="1947863"/>
                  <a:pt x="186214" y="1965960"/>
                  <a:pt x="187166" y="1973580"/>
                </a:cubicBezTo>
                <a:cubicBezTo>
                  <a:pt x="188119" y="1980248"/>
                  <a:pt x="188119" y="1983105"/>
                  <a:pt x="189071" y="1988820"/>
                </a:cubicBezTo>
                <a:cubicBezTo>
                  <a:pt x="190024" y="1994535"/>
                  <a:pt x="190024" y="1996440"/>
                  <a:pt x="190976" y="2003108"/>
                </a:cubicBezTo>
                <a:cubicBezTo>
                  <a:pt x="191929" y="2010728"/>
                  <a:pt x="191929" y="2015490"/>
                  <a:pt x="193834" y="2023110"/>
                </a:cubicBezTo>
                <a:cubicBezTo>
                  <a:pt x="195739" y="2030730"/>
                  <a:pt x="198596" y="2042160"/>
                  <a:pt x="198596" y="2042160"/>
                </a:cubicBezTo>
                <a:cubicBezTo>
                  <a:pt x="198596" y="2042160"/>
                  <a:pt x="199549" y="2092643"/>
                  <a:pt x="199549" y="2095500"/>
                </a:cubicBezTo>
                <a:cubicBezTo>
                  <a:pt x="199549" y="2098358"/>
                  <a:pt x="202406" y="2160270"/>
                  <a:pt x="204311" y="2177415"/>
                </a:cubicBezTo>
                <a:cubicBezTo>
                  <a:pt x="206216" y="2194560"/>
                  <a:pt x="215741" y="2246948"/>
                  <a:pt x="218599" y="2266950"/>
                </a:cubicBezTo>
                <a:cubicBezTo>
                  <a:pt x="221456" y="2286953"/>
                  <a:pt x="240506" y="2362200"/>
                  <a:pt x="245269" y="2378393"/>
                </a:cubicBezTo>
                <a:cubicBezTo>
                  <a:pt x="249079" y="2394585"/>
                  <a:pt x="264319" y="2421255"/>
                  <a:pt x="267176" y="2428875"/>
                </a:cubicBezTo>
                <a:cubicBezTo>
                  <a:pt x="270034" y="2436495"/>
                  <a:pt x="282416" y="2458403"/>
                  <a:pt x="284321" y="2465070"/>
                </a:cubicBezTo>
                <a:cubicBezTo>
                  <a:pt x="286226" y="2471738"/>
                  <a:pt x="288131" y="2561273"/>
                  <a:pt x="287179" y="2570798"/>
                </a:cubicBezTo>
                <a:cubicBezTo>
                  <a:pt x="286226" y="2580323"/>
                  <a:pt x="281464" y="2606993"/>
                  <a:pt x="281464" y="2621280"/>
                </a:cubicBezTo>
                <a:cubicBezTo>
                  <a:pt x="281464" y="2635568"/>
                  <a:pt x="288131" y="2654618"/>
                  <a:pt x="289084" y="2662238"/>
                </a:cubicBezTo>
                <a:cubicBezTo>
                  <a:pt x="290036" y="2669858"/>
                  <a:pt x="292894" y="2685098"/>
                  <a:pt x="292894" y="2685098"/>
                </a:cubicBezTo>
                <a:cubicBezTo>
                  <a:pt x="292894" y="2685098"/>
                  <a:pt x="279559" y="2695575"/>
                  <a:pt x="278606" y="2701290"/>
                </a:cubicBezTo>
                <a:cubicBezTo>
                  <a:pt x="276701" y="2707005"/>
                  <a:pt x="279559" y="2745105"/>
                  <a:pt x="282416" y="2758440"/>
                </a:cubicBezTo>
                <a:cubicBezTo>
                  <a:pt x="285274" y="2770823"/>
                  <a:pt x="302419" y="2807970"/>
                  <a:pt x="307181" y="2820353"/>
                </a:cubicBezTo>
                <a:cubicBezTo>
                  <a:pt x="310991" y="2832735"/>
                  <a:pt x="315754" y="2866073"/>
                  <a:pt x="316706" y="2872740"/>
                </a:cubicBezTo>
                <a:cubicBezTo>
                  <a:pt x="317659" y="2879408"/>
                  <a:pt x="325279" y="2909888"/>
                  <a:pt x="327184" y="2929890"/>
                </a:cubicBezTo>
                <a:cubicBezTo>
                  <a:pt x="329089" y="2949893"/>
                  <a:pt x="330041" y="3088958"/>
                  <a:pt x="330041" y="3088958"/>
                </a:cubicBezTo>
                <a:cubicBezTo>
                  <a:pt x="330041" y="3088958"/>
                  <a:pt x="331946" y="3099435"/>
                  <a:pt x="334804" y="3103245"/>
                </a:cubicBezTo>
                <a:cubicBezTo>
                  <a:pt x="336709" y="3107055"/>
                  <a:pt x="367189" y="3149918"/>
                  <a:pt x="370046" y="3156585"/>
                </a:cubicBezTo>
                <a:cubicBezTo>
                  <a:pt x="373856" y="3163253"/>
                  <a:pt x="381476" y="3173730"/>
                  <a:pt x="383381" y="3177540"/>
                </a:cubicBezTo>
                <a:cubicBezTo>
                  <a:pt x="385286" y="3181350"/>
                  <a:pt x="382429" y="3185160"/>
                  <a:pt x="381476" y="3185160"/>
                </a:cubicBezTo>
                <a:cubicBezTo>
                  <a:pt x="380524" y="3185160"/>
                  <a:pt x="370999" y="3183255"/>
                  <a:pt x="366236" y="3185160"/>
                </a:cubicBezTo>
                <a:cubicBezTo>
                  <a:pt x="360521" y="3187065"/>
                  <a:pt x="359569" y="3188970"/>
                  <a:pt x="359569" y="3198495"/>
                </a:cubicBezTo>
                <a:cubicBezTo>
                  <a:pt x="359569" y="3208020"/>
                  <a:pt x="363379" y="3272790"/>
                  <a:pt x="363379" y="3272790"/>
                </a:cubicBezTo>
                <a:cubicBezTo>
                  <a:pt x="363379" y="3272790"/>
                  <a:pt x="345281" y="3280410"/>
                  <a:pt x="337661" y="3284220"/>
                </a:cubicBezTo>
                <a:cubicBezTo>
                  <a:pt x="330041" y="3288030"/>
                  <a:pt x="316706" y="3295650"/>
                  <a:pt x="310991" y="3297555"/>
                </a:cubicBezTo>
                <a:cubicBezTo>
                  <a:pt x="306229" y="3300413"/>
                  <a:pt x="285274" y="3309938"/>
                  <a:pt x="284321" y="3312795"/>
                </a:cubicBezTo>
                <a:cubicBezTo>
                  <a:pt x="284321" y="3317558"/>
                  <a:pt x="284321" y="3322320"/>
                  <a:pt x="284321" y="3322320"/>
                </a:cubicBezTo>
                <a:cubicBezTo>
                  <a:pt x="284321" y="3322320"/>
                  <a:pt x="274796" y="3328035"/>
                  <a:pt x="275749" y="3328988"/>
                </a:cubicBezTo>
                <a:cubicBezTo>
                  <a:pt x="276701" y="3329940"/>
                  <a:pt x="276701" y="3329940"/>
                  <a:pt x="277654" y="3330893"/>
                </a:cubicBezTo>
                <a:cubicBezTo>
                  <a:pt x="278606" y="3330893"/>
                  <a:pt x="295751" y="3319463"/>
                  <a:pt x="296704" y="3318510"/>
                </a:cubicBezTo>
                <a:cubicBezTo>
                  <a:pt x="297656" y="3317558"/>
                  <a:pt x="311944" y="3308985"/>
                  <a:pt x="316706" y="3306128"/>
                </a:cubicBezTo>
                <a:cubicBezTo>
                  <a:pt x="320516" y="3303270"/>
                  <a:pt x="346234" y="3289935"/>
                  <a:pt x="350996" y="3288030"/>
                </a:cubicBezTo>
                <a:cubicBezTo>
                  <a:pt x="355759" y="3286125"/>
                  <a:pt x="360521" y="3285173"/>
                  <a:pt x="361474" y="3287078"/>
                </a:cubicBezTo>
                <a:cubicBezTo>
                  <a:pt x="362426" y="3288983"/>
                  <a:pt x="363379" y="3290888"/>
                  <a:pt x="363379" y="3290888"/>
                </a:cubicBezTo>
                <a:lnTo>
                  <a:pt x="363379" y="3293745"/>
                </a:lnTo>
                <a:lnTo>
                  <a:pt x="362426" y="3295650"/>
                </a:lnTo>
                <a:cubicBezTo>
                  <a:pt x="362426" y="3295650"/>
                  <a:pt x="349091" y="3296603"/>
                  <a:pt x="345281" y="3300413"/>
                </a:cubicBezTo>
                <a:cubicBezTo>
                  <a:pt x="341471" y="3304223"/>
                  <a:pt x="345281" y="3310890"/>
                  <a:pt x="345281" y="3310890"/>
                </a:cubicBezTo>
                <a:lnTo>
                  <a:pt x="338614" y="3318510"/>
                </a:lnTo>
                <a:cubicBezTo>
                  <a:pt x="338614" y="3318510"/>
                  <a:pt x="330041" y="3320415"/>
                  <a:pt x="328136" y="3325178"/>
                </a:cubicBezTo>
                <a:cubicBezTo>
                  <a:pt x="325279" y="3330893"/>
                  <a:pt x="325279" y="3331845"/>
                  <a:pt x="325279" y="3332798"/>
                </a:cubicBezTo>
                <a:cubicBezTo>
                  <a:pt x="325279" y="3333750"/>
                  <a:pt x="317659" y="3341370"/>
                  <a:pt x="317659" y="3341370"/>
                </a:cubicBezTo>
                <a:cubicBezTo>
                  <a:pt x="317659" y="3341370"/>
                  <a:pt x="308134" y="3342323"/>
                  <a:pt x="307181" y="3347085"/>
                </a:cubicBezTo>
                <a:cubicBezTo>
                  <a:pt x="306229" y="3350895"/>
                  <a:pt x="306229" y="3353753"/>
                  <a:pt x="306229" y="3353753"/>
                </a:cubicBezTo>
                <a:cubicBezTo>
                  <a:pt x="306229" y="3353753"/>
                  <a:pt x="288131" y="3367088"/>
                  <a:pt x="286226" y="3368993"/>
                </a:cubicBezTo>
                <a:cubicBezTo>
                  <a:pt x="284321" y="3370898"/>
                  <a:pt x="269081" y="3377565"/>
                  <a:pt x="266224" y="3380423"/>
                </a:cubicBezTo>
                <a:cubicBezTo>
                  <a:pt x="263366" y="3383280"/>
                  <a:pt x="258604" y="3386138"/>
                  <a:pt x="256699" y="3387090"/>
                </a:cubicBezTo>
                <a:cubicBezTo>
                  <a:pt x="254794" y="3388043"/>
                  <a:pt x="216694" y="3407093"/>
                  <a:pt x="206216" y="3409950"/>
                </a:cubicBezTo>
                <a:cubicBezTo>
                  <a:pt x="195739" y="3412808"/>
                  <a:pt x="163354" y="3423285"/>
                  <a:pt x="156686" y="3424238"/>
                </a:cubicBezTo>
                <a:cubicBezTo>
                  <a:pt x="150019" y="3425190"/>
                  <a:pt x="140494" y="3426143"/>
                  <a:pt x="137636" y="3429000"/>
                </a:cubicBezTo>
                <a:cubicBezTo>
                  <a:pt x="135731" y="3431858"/>
                  <a:pt x="137636" y="3436620"/>
                  <a:pt x="137636" y="3436620"/>
                </a:cubicBezTo>
                <a:cubicBezTo>
                  <a:pt x="137636" y="3436620"/>
                  <a:pt x="130969" y="3441383"/>
                  <a:pt x="129064" y="3446145"/>
                </a:cubicBezTo>
                <a:cubicBezTo>
                  <a:pt x="127159" y="3450908"/>
                  <a:pt x="128111" y="3453765"/>
                  <a:pt x="127159" y="3455670"/>
                </a:cubicBezTo>
                <a:cubicBezTo>
                  <a:pt x="127159" y="3456623"/>
                  <a:pt x="123349" y="3460433"/>
                  <a:pt x="123349" y="3465195"/>
                </a:cubicBezTo>
                <a:cubicBezTo>
                  <a:pt x="123349" y="3469958"/>
                  <a:pt x="123349" y="3480435"/>
                  <a:pt x="134779" y="3489960"/>
                </a:cubicBezTo>
                <a:cubicBezTo>
                  <a:pt x="145256" y="3499485"/>
                  <a:pt x="177641" y="3516630"/>
                  <a:pt x="219551" y="3521393"/>
                </a:cubicBezTo>
                <a:cubicBezTo>
                  <a:pt x="261461" y="3525203"/>
                  <a:pt x="302419" y="3520440"/>
                  <a:pt x="331946" y="3515678"/>
                </a:cubicBezTo>
                <a:cubicBezTo>
                  <a:pt x="361474" y="3509963"/>
                  <a:pt x="381476" y="3501390"/>
                  <a:pt x="394811" y="3493770"/>
                </a:cubicBezTo>
                <a:cubicBezTo>
                  <a:pt x="408146" y="3486150"/>
                  <a:pt x="410051" y="3481388"/>
                  <a:pt x="418624" y="3478530"/>
                </a:cubicBezTo>
                <a:cubicBezTo>
                  <a:pt x="427196" y="3475673"/>
                  <a:pt x="512921" y="3470910"/>
                  <a:pt x="540544" y="3466148"/>
                </a:cubicBezTo>
                <a:cubicBezTo>
                  <a:pt x="569119" y="3461385"/>
                  <a:pt x="586264" y="3451860"/>
                  <a:pt x="588169" y="3437573"/>
                </a:cubicBezTo>
                <a:cubicBezTo>
                  <a:pt x="591026" y="3424238"/>
                  <a:pt x="591026" y="3405188"/>
                  <a:pt x="591026" y="3405188"/>
                </a:cubicBezTo>
                <a:cubicBezTo>
                  <a:pt x="591026" y="3405188"/>
                  <a:pt x="603409" y="3398520"/>
                  <a:pt x="604361" y="3397568"/>
                </a:cubicBezTo>
                <a:cubicBezTo>
                  <a:pt x="605314" y="3396615"/>
                  <a:pt x="616744" y="3390900"/>
                  <a:pt x="623411" y="3387090"/>
                </a:cubicBezTo>
                <a:cubicBezTo>
                  <a:pt x="630079" y="3383280"/>
                  <a:pt x="632936" y="3380423"/>
                  <a:pt x="633889" y="3379470"/>
                </a:cubicBezTo>
                <a:cubicBezTo>
                  <a:pt x="635794" y="3378518"/>
                  <a:pt x="640556" y="3377565"/>
                  <a:pt x="643414" y="3376613"/>
                </a:cubicBezTo>
                <a:cubicBezTo>
                  <a:pt x="646271" y="3375660"/>
                  <a:pt x="651034" y="3374708"/>
                  <a:pt x="651034" y="3374708"/>
                </a:cubicBezTo>
                <a:cubicBezTo>
                  <a:pt x="651034" y="3374708"/>
                  <a:pt x="647224" y="3394710"/>
                  <a:pt x="647224" y="3402330"/>
                </a:cubicBezTo>
                <a:cubicBezTo>
                  <a:pt x="646271" y="3409950"/>
                  <a:pt x="646271" y="3414713"/>
                  <a:pt x="646271" y="3416618"/>
                </a:cubicBezTo>
                <a:cubicBezTo>
                  <a:pt x="646271" y="3418523"/>
                  <a:pt x="644366" y="3422333"/>
                  <a:pt x="644366" y="3429000"/>
                </a:cubicBezTo>
                <a:cubicBezTo>
                  <a:pt x="644366" y="3435668"/>
                  <a:pt x="644366" y="3444240"/>
                  <a:pt x="646271" y="3450908"/>
                </a:cubicBezTo>
                <a:cubicBezTo>
                  <a:pt x="648176" y="3457575"/>
                  <a:pt x="650081" y="3457575"/>
                  <a:pt x="650081" y="3459480"/>
                </a:cubicBezTo>
                <a:cubicBezTo>
                  <a:pt x="651034" y="3461385"/>
                  <a:pt x="653891" y="3484245"/>
                  <a:pt x="654844" y="3489008"/>
                </a:cubicBezTo>
                <a:cubicBezTo>
                  <a:pt x="655796" y="3493770"/>
                  <a:pt x="654844" y="3503295"/>
                  <a:pt x="657701" y="3510915"/>
                </a:cubicBezTo>
                <a:cubicBezTo>
                  <a:pt x="660559" y="3518535"/>
                  <a:pt x="667226" y="3522345"/>
                  <a:pt x="667226" y="3522345"/>
                </a:cubicBezTo>
                <a:cubicBezTo>
                  <a:pt x="667226" y="3522345"/>
                  <a:pt x="669131" y="3537585"/>
                  <a:pt x="671989" y="3543300"/>
                </a:cubicBezTo>
                <a:cubicBezTo>
                  <a:pt x="674846" y="3549015"/>
                  <a:pt x="679609" y="3553778"/>
                  <a:pt x="679609" y="3556635"/>
                </a:cubicBezTo>
                <a:cubicBezTo>
                  <a:pt x="679609" y="3558540"/>
                  <a:pt x="680561" y="3569970"/>
                  <a:pt x="683419" y="3578543"/>
                </a:cubicBezTo>
                <a:cubicBezTo>
                  <a:pt x="686276" y="3588068"/>
                  <a:pt x="697706" y="3604260"/>
                  <a:pt x="714851" y="3608070"/>
                </a:cubicBezTo>
                <a:cubicBezTo>
                  <a:pt x="732949" y="3611880"/>
                  <a:pt x="768191" y="3609023"/>
                  <a:pt x="783431" y="3608070"/>
                </a:cubicBezTo>
                <a:cubicBezTo>
                  <a:pt x="798671" y="3607118"/>
                  <a:pt x="855821" y="3604260"/>
                  <a:pt x="868204" y="3600450"/>
                </a:cubicBezTo>
                <a:cubicBezTo>
                  <a:pt x="880586" y="3596640"/>
                  <a:pt x="884396" y="3590925"/>
                  <a:pt x="887254" y="3582353"/>
                </a:cubicBezTo>
                <a:cubicBezTo>
                  <a:pt x="890111" y="3573780"/>
                  <a:pt x="890111" y="3549015"/>
                  <a:pt x="890111" y="3544253"/>
                </a:cubicBezTo>
                <a:cubicBezTo>
                  <a:pt x="890111" y="3538538"/>
                  <a:pt x="889159" y="3529965"/>
                  <a:pt x="889159" y="3523298"/>
                </a:cubicBezTo>
                <a:cubicBezTo>
                  <a:pt x="889159" y="3516630"/>
                  <a:pt x="888206" y="3513773"/>
                  <a:pt x="888206" y="3510915"/>
                </a:cubicBezTo>
                <a:cubicBezTo>
                  <a:pt x="888206" y="3508058"/>
                  <a:pt x="891064" y="3507105"/>
                  <a:pt x="888206" y="3498533"/>
                </a:cubicBezTo>
                <a:cubicBezTo>
                  <a:pt x="885349" y="3489960"/>
                  <a:pt x="878681" y="3477578"/>
                  <a:pt x="875824" y="3473768"/>
                </a:cubicBezTo>
                <a:cubicBezTo>
                  <a:pt x="872966" y="3469958"/>
                  <a:pt x="866299" y="3466148"/>
                  <a:pt x="866299" y="3466148"/>
                </a:cubicBezTo>
                <a:cubicBezTo>
                  <a:pt x="866299" y="3466148"/>
                  <a:pt x="852011" y="3449955"/>
                  <a:pt x="847249" y="3444240"/>
                </a:cubicBezTo>
                <a:cubicBezTo>
                  <a:pt x="842486" y="3439478"/>
                  <a:pt x="837724" y="3434715"/>
                  <a:pt x="837724" y="3434715"/>
                </a:cubicBezTo>
                <a:cubicBezTo>
                  <a:pt x="837724" y="3434715"/>
                  <a:pt x="827246" y="3416618"/>
                  <a:pt x="825341" y="3411855"/>
                </a:cubicBezTo>
                <a:cubicBezTo>
                  <a:pt x="823436" y="3408045"/>
                  <a:pt x="817721" y="3390900"/>
                  <a:pt x="817721" y="3390900"/>
                </a:cubicBezTo>
                <a:cubicBezTo>
                  <a:pt x="817721" y="3390900"/>
                  <a:pt x="837724" y="3395663"/>
                  <a:pt x="839629" y="3395663"/>
                </a:cubicBezTo>
                <a:cubicBezTo>
                  <a:pt x="841534" y="3395663"/>
                  <a:pt x="841534" y="3391853"/>
                  <a:pt x="838676" y="3390900"/>
                </a:cubicBezTo>
                <a:cubicBezTo>
                  <a:pt x="835819" y="3389948"/>
                  <a:pt x="820579" y="3378518"/>
                  <a:pt x="817721" y="3376613"/>
                </a:cubicBezTo>
                <a:cubicBezTo>
                  <a:pt x="814864" y="3374708"/>
                  <a:pt x="804386" y="3368993"/>
                  <a:pt x="804386" y="3368040"/>
                </a:cubicBezTo>
                <a:cubicBezTo>
                  <a:pt x="804386" y="3367088"/>
                  <a:pt x="802481" y="3360420"/>
                  <a:pt x="803434" y="3358515"/>
                </a:cubicBezTo>
                <a:cubicBezTo>
                  <a:pt x="803434" y="3357563"/>
                  <a:pt x="808196" y="3358515"/>
                  <a:pt x="811054" y="3358515"/>
                </a:cubicBezTo>
                <a:cubicBezTo>
                  <a:pt x="813911" y="3357563"/>
                  <a:pt x="816769" y="3354705"/>
                  <a:pt x="817721" y="3354705"/>
                </a:cubicBezTo>
                <a:cubicBezTo>
                  <a:pt x="818674" y="3354705"/>
                  <a:pt x="852011" y="3357563"/>
                  <a:pt x="852964" y="3356610"/>
                </a:cubicBezTo>
                <a:cubicBezTo>
                  <a:pt x="853916" y="3355658"/>
                  <a:pt x="853916" y="3354705"/>
                  <a:pt x="852964" y="3353753"/>
                </a:cubicBezTo>
                <a:cubicBezTo>
                  <a:pt x="852011" y="3352800"/>
                  <a:pt x="828199" y="3352800"/>
                  <a:pt x="823436" y="3351848"/>
                </a:cubicBezTo>
                <a:cubicBezTo>
                  <a:pt x="819626" y="3350895"/>
                  <a:pt x="816769" y="3351848"/>
                  <a:pt x="816769" y="3350895"/>
                </a:cubicBezTo>
                <a:cubicBezTo>
                  <a:pt x="816769" y="3349943"/>
                  <a:pt x="819626" y="3341370"/>
                  <a:pt x="820579" y="3339465"/>
                </a:cubicBezTo>
                <a:cubicBezTo>
                  <a:pt x="821531" y="3337560"/>
                  <a:pt x="825341" y="3316605"/>
                  <a:pt x="828199" y="3308985"/>
                </a:cubicBezTo>
                <a:cubicBezTo>
                  <a:pt x="831056" y="3301365"/>
                  <a:pt x="839629" y="3280410"/>
                  <a:pt x="840581" y="3266123"/>
                </a:cubicBezTo>
                <a:cubicBezTo>
                  <a:pt x="841534" y="3251835"/>
                  <a:pt x="836771" y="3228023"/>
                  <a:pt x="835819" y="3225165"/>
                </a:cubicBezTo>
                <a:cubicBezTo>
                  <a:pt x="833914" y="3222308"/>
                  <a:pt x="829151" y="3208973"/>
                  <a:pt x="829151" y="3199448"/>
                </a:cubicBezTo>
                <a:cubicBezTo>
                  <a:pt x="829151" y="3188970"/>
                  <a:pt x="831056" y="3177540"/>
                  <a:pt x="835819" y="3166110"/>
                </a:cubicBezTo>
                <a:cubicBezTo>
                  <a:pt x="839629" y="3153728"/>
                  <a:pt x="844391" y="3142298"/>
                  <a:pt x="847249" y="3137535"/>
                </a:cubicBezTo>
                <a:cubicBezTo>
                  <a:pt x="850106" y="3132773"/>
                  <a:pt x="861536" y="3110865"/>
                  <a:pt x="865346" y="3099435"/>
                </a:cubicBezTo>
                <a:cubicBezTo>
                  <a:pt x="869156" y="3088958"/>
                  <a:pt x="872966" y="3042285"/>
                  <a:pt x="872966" y="3028950"/>
                </a:cubicBezTo>
                <a:cubicBezTo>
                  <a:pt x="872966" y="3015615"/>
                  <a:pt x="875824" y="2967990"/>
                  <a:pt x="875824" y="2960370"/>
                </a:cubicBezTo>
                <a:cubicBezTo>
                  <a:pt x="875824" y="2952750"/>
                  <a:pt x="876776" y="2922270"/>
                  <a:pt x="874871" y="2913698"/>
                </a:cubicBezTo>
                <a:cubicBezTo>
                  <a:pt x="873919" y="2905125"/>
                  <a:pt x="867251" y="2890838"/>
                  <a:pt x="864394" y="2879408"/>
                </a:cubicBezTo>
                <a:cubicBezTo>
                  <a:pt x="861536" y="2867978"/>
                  <a:pt x="857726" y="2861310"/>
                  <a:pt x="856774" y="2852738"/>
                </a:cubicBezTo>
                <a:cubicBezTo>
                  <a:pt x="855821" y="2844165"/>
                  <a:pt x="854869" y="2827973"/>
                  <a:pt x="854869" y="2821305"/>
                </a:cubicBezTo>
                <a:cubicBezTo>
                  <a:pt x="854869" y="2814638"/>
                  <a:pt x="858679" y="2774633"/>
                  <a:pt x="856774" y="2747010"/>
                </a:cubicBezTo>
                <a:cubicBezTo>
                  <a:pt x="855821" y="2719388"/>
                  <a:pt x="850106" y="2703195"/>
                  <a:pt x="847249" y="2697480"/>
                </a:cubicBezTo>
                <a:cubicBezTo>
                  <a:pt x="844391" y="2690813"/>
                  <a:pt x="838676" y="2683193"/>
                  <a:pt x="836771" y="2679383"/>
                </a:cubicBezTo>
                <a:cubicBezTo>
                  <a:pt x="834866" y="2676525"/>
                  <a:pt x="830104" y="2668905"/>
                  <a:pt x="830104" y="2668905"/>
                </a:cubicBezTo>
                <a:cubicBezTo>
                  <a:pt x="830104" y="2668905"/>
                  <a:pt x="829151" y="2646998"/>
                  <a:pt x="828199" y="2641283"/>
                </a:cubicBezTo>
                <a:cubicBezTo>
                  <a:pt x="827246" y="2635568"/>
                  <a:pt x="825341" y="2631758"/>
                  <a:pt x="825341" y="2626043"/>
                </a:cubicBezTo>
                <a:cubicBezTo>
                  <a:pt x="825341" y="2619375"/>
                  <a:pt x="829151" y="2598420"/>
                  <a:pt x="829151" y="2586038"/>
                </a:cubicBezTo>
                <a:cubicBezTo>
                  <a:pt x="828199" y="2573655"/>
                  <a:pt x="824389" y="2547938"/>
                  <a:pt x="822484" y="2539365"/>
                </a:cubicBezTo>
                <a:cubicBezTo>
                  <a:pt x="820579" y="2529840"/>
                  <a:pt x="816769" y="2515553"/>
                  <a:pt x="816769" y="2513648"/>
                </a:cubicBezTo>
                <a:cubicBezTo>
                  <a:pt x="816769" y="2511743"/>
                  <a:pt x="821531" y="2495550"/>
                  <a:pt x="824389" y="2486025"/>
                </a:cubicBezTo>
                <a:cubicBezTo>
                  <a:pt x="826294" y="2476500"/>
                  <a:pt x="827246" y="2463165"/>
                  <a:pt x="830104" y="2458403"/>
                </a:cubicBezTo>
                <a:cubicBezTo>
                  <a:pt x="832009" y="2453640"/>
                  <a:pt x="843439" y="2440305"/>
                  <a:pt x="851059" y="2424113"/>
                </a:cubicBezTo>
                <a:cubicBezTo>
                  <a:pt x="858679" y="2406968"/>
                  <a:pt x="864394" y="2396490"/>
                  <a:pt x="865346" y="2368868"/>
                </a:cubicBezTo>
                <a:cubicBezTo>
                  <a:pt x="866299" y="2341245"/>
                  <a:pt x="872014" y="2249805"/>
                  <a:pt x="871061" y="2235518"/>
                </a:cubicBezTo>
                <a:cubicBezTo>
                  <a:pt x="871061" y="2222183"/>
                  <a:pt x="869156" y="2207895"/>
                  <a:pt x="871061" y="2200275"/>
                </a:cubicBezTo>
                <a:cubicBezTo>
                  <a:pt x="872966" y="2192655"/>
                  <a:pt x="885349" y="2173605"/>
                  <a:pt x="890111" y="2159318"/>
                </a:cubicBezTo>
                <a:cubicBezTo>
                  <a:pt x="894874" y="2145030"/>
                  <a:pt x="915829" y="2083118"/>
                  <a:pt x="917734" y="2072640"/>
                </a:cubicBezTo>
                <a:cubicBezTo>
                  <a:pt x="919639" y="2062163"/>
                  <a:pt x="915829" y="2025968"/>
                  <a:pt x="915829" y="2014538"/>
                </a:cubicBezTo>
                <a:cubicBezTo>
                  <a:pt x="915829" y="2003108"/>
                  <a:pt x="903446" y="1939290"/>
                  <a:pt x="901541" y="1928813"/>
                </a:cubicBezTo>
                <a:cubicBezTo>
                  <a:pt x="899636" y="1918335"/>
                  <a:pt x="892969" y="1884045"/>
                  <a:pt x="891064" y="1872615"/>
                </a:cubicBezTo>
                <a:cubicBezTo>
                  <a:pt x="889159" y="1861185"/>
                  <a:pt x="882491" y="1811655"/>
                  <a:pt x="879634" y="1803083"/>
                </a:cubicBezTo>
                <a:cubicBezTo>
                  <a:pt x="877729" y="1795463"/>
                  <a:pt x="872966" y="1782128"/>
                  <a:pt x="872014" y="1774508"/>
                </a:cubicBezTo>
                <a:cubicBezTo>
                  <a:pt x="871061" y="1766888"/>
                  <a:pt x="869156" y="1759268"/>
                  <a:pt x="868204" y="1756410"/>
                </a:cubicBezTo>
                <a:cubicBezTo>
                  <a:pt x="867251" y="1753553"/>
                  <a:pt x="864394" y="1743075"/>
                  <a:pt x="864394" y="1743075"/>
                </a:cubicBezTo>
                <a:cubicBezTo>
                  <a:pt x="864394" y="1743075"/>
                  <a:pt x="864394" y="1740218"/>
                  <a:pt x="863441" y="1736408"/>
                </a:cubicBezTo>
                <a:cubicBezTo>
                  <a:pt x="862489" y="1733550"/>
                  <a:pt x="854869" y="1707833"/>
                  <a:pt x="854869" y="1685925"/>
                </a:cubicBezTo>
                <a:cubicBezTo>
                  <a:pt x="854869" y="1664018"/>
                  <a:pt x="851059" y="1649730"/>
                  <a:pt x="857726" y="1638300"/>
                </a:cubicBezTo>
                <a:cubicBezTo>
                  <a:pt x="864394" y="1626870"/>
                  <a:pt x="867251" y="1623060"/>
                  <a:pt x="874871" y="1619250"/>
                </a:cubicBezTo>
                <a:cubicBezTo>
                  <a:pt x="882491" y="1615440"/>
                  <a:pt x="883444" y="1616393"/>
                  <a:pt x="886301" y="1610678"/>
                </a:cubicBezTo>
                <a:cubicBezTo>
                  <a:pt x="889159" y="1604963"/>
                  <a:pt x="891064" y="1591628"/>
                  <a:pt x="891064" y="1584008"/>
                </a:cubicBezTo>
                <a:cubicBezTo>
                  <a:pt x="891064" y="1576388"/>
                  <a:pt x="892016" y="1548765"/>
                  <a:pt x="884396" y="1525905"/>
                </a:cubicBezTo>
                <a:cubicBezTo>
                  <a:pt x="877729" y="1503045"/>
                  <a:pt x="860584" y="1479233"/>
                  <a:pt x="860584" y="1477328"/>
                </a:cubicBezTo>
                <a:cubicBezTo>
                  <a:pt x="860584" y="1475423"/>
                  <a:pt x="866299" y="1431608"/>
                  <a:pt x="869156" y="1420178"/>
                </a:cubicBezTo>
                <a:cubicBezTo>
                  <a:pt x="872966" y="1408748"/>
                  <a:pt x="874871" y="1392555"/>
                  <a:pt x="876776" y="1382078"/>
                </a:cubicBezTo>
                <a:cubicBezTo>
                  <a:pt x="878681" y="1371600"/>
                  <a:pt x="876776" y="1360170"/>
                  <a:pt x="872014" y="1346835"/>
                </a:cubicBezTo>
                <a:cubicBezTo>
                  <a:pt x="866299" y="1333500"/>
                  <a:pt x="857726" y="1322070"/>
                  <a:pt x="857726" y="1320165"/>
                </a:cubicBezTo>
                <a:cubicBezTo>
                  <a:pt x="857726" y="1318260"/>
                  <a:pt x="855821" y="1253490"/>
                  <a:pt x="855821" y="1253490"/>
                </a:cubicBezTo>
                <a:cubicBezTo>
                  <a:pt x="855821" y="1253490"/>
                  <a:pt x="880586" y="1248728"/>
                  <a:pt x="889159" y="1243965"/>
                </a:cubicBezTo>
                <a:cubicBezTo>
                  <a:pt x="897731" y="1239203"/>
                  <a:pt x="900589" y="1224915"/>
                  <a:pt x="903446" y="1216343"/>
                </a:cubicBezTo>
                <a:cubicBezTo>
                  <a:pt x="906304" y="1207770"/>
                  <a:pt x="926306" y="1126808"/>
                  <a:pt x="932021" y="1110615"/>
                </a:cubicBezTo>
                <a:cubicBezTo>
                  <a:pt x="937736" y="1094423"/>
                  <a:pt x="943451" y="1082993"/>
                  <a:pt x="941546" y="1069658"/>
                </a:cubicBezTo>
                <a:cubicBezTo>
                  <a:pt x="939641" y="1056323"/>
                  <a:pt x="927259" y="1034415"/>
                  <a:pt x="927259" y="1031558"/>
                </a:cubicBezTo>
                <a:cubicBezTo>
                  <a:pt x="927259" y="1028700"/>
                  <a:pt x="929164" y="1016318"/>
                  <a:pt x="929164" y="1004888"/>
                </a:cubicBezTo>
                <a:cubicBezTo>
                  <a:pt x="929164" y="993458"/>
                  <a:pt x="933926" y="941070"/>
                  <a:pt x="935831" y="936308"/>
                </a:cubicBezTo>
                <a:cubicBezTo>
                  <a:pt x="936784" y="931545"/>
                  <a:pt x="950119" y="906780"/>
                  <a:pt x="953929" y="890588"/>
                </a:cubicBezTo>
                <a:cubicBezTo>
                  <a:pt x="957739" y="874395"/>
                  <a:pt x="960596" y="839153"/>
                  <a:pt x="961549" y="830580"/>
                </a:cubicBezTo>
                <a:cubicBezTo>
                  <a:pt x="967264" y="820103"/>
                  <a:pt x="968216" y="812483"/>
                  <a:pt x="966311" y="805815"/>
                </a:cubicBezTo>
                <a:close/>
                <a:moveTo>
                  <a:pt x="629126" y="3368040"/>
                </a:moveTo>
                <a:cubicBezTo>
                  <a:pt x="628174" y="3369945"/>
                  <a:pt x="628174" y="3376613"/>
                  <a:pt x="628174" y="3376613"/>
                </a:cubicBezTo>
                <a:cubicBezTo>
                  <a:pt x="628174" y="3376613"/>
                  <a:pt x="610076" y="3388043"/>
                  <a:pt x="605314" y="3390900"/>
                </a:cubicBezTo>
                <a:cubicBezTo>
                  <a:pt x="600551" y="3393758"/>
                  <a:pt x="591979" y="3397568"/>
                  <a:pt x="591979" y="3396615"/>
                </a:cubicBezTo>
                <a:cubicBezTo>
                  <a:pt x="591979" y="3395663"/>
                  <a:pt x="591026" y="3374708"/>
                  <a:pt x="591026" y="3373755"/>
                </a:cubicBezTo>
                <a:cubicBezTo>
                  <a:pt x="591026" y="3372803"/>
                  <a:pt x="594836" y="3368993"/>
                  <a:pt x="594836" y="3366135"/>
                </a:cubicBezTo>
                <a:cubicBezTo>
                  <a:pt x="594836" y="3363278"/>
                  <a:pt x="592931" y="3358515"/>
                  <a:pt x="592931" y="3358515"/>
                </a:cubicBezTo>
                <a:cubicBezTo>
                  <a:pt x="592931" y="3358515"/>
                  <a:pt x="585311" y="3322320"/>
                  <a:pt x="583406" y="3318510"/>
                </a:cubicBezTo>
                <a:cubicBezTo>
                  <a:pt x="581501" y="3314700"/>
                  <a:pt x="579596" y="3305175"/>
                  <a:pt x="579596" y="3305175"/>
                </a:cubicBezTo>
                <a:cubicBezTo>
                  <a:pt x="579596" y="3305175"/>
                  <a:pt x="582454" y="3300413"/>
                  <a:pt x="582454" y="3297555"/>
                </a:cubicBezTo>
                <a:cubicBezTo>
                  <a:pt x="582454" y="3294698"/>
                  <a:pt x="580549" y="3290888"/>
                  <a:pt x="581501" y="3286125"/>
                </a:cubicBezTo>
                <a:cubicBezTo>
                  <a:pt x="582454" y="3281363"/>
                  <a:pt x="586264" y="3252788"/>
                  <a:pt x="586264" y="3247073"/>
                </a:cubicBezTo>
                <a:cubicBezTo>
                  <a:pt x="586264" y="3241358"/>
                  <a:pt x="588169" y="3180398"/>
                  <a:pt x="589121" y="3176588"/>
                </a:cubicBezTo>
                <a:cubicBezTo>
                  <a:pt x="590074" y="3172778"/>
                  <a:pt x="589121" y="3158490"/>
                  <a:pt x="588169" y="3153728"/>
                </a:cubicBezTo>
                <a:cubicBezTo>
                  <a:pt x="587216" y="3148965"/>
                  <a:pt x="585311" y="3146108"/>
                  <a:pt x="582454" y="3143250"/>
                </a:cubicBezTo>
                <a:cubicBezTo>
                  <a:pt x="579596" y="3140393"/>
                  <a:pt x="575786" y="3137535"/>
                  <a:pt x="576739" y="3133725"/>
                </a:cubicBezTo>
                <a:cubicBezTo>
                  <a:pt x="577691" y="3129915"/>
                  <a:pt x="586264" y="3110865"/>
                  <a:pt x="590074" y="3103245"/>
                </a:cubicBezTo>
                <a:cubicBezTo>
                  <a:pt x="592931" y="3095625"/>
                  <a:pt x="604361" y="3069908"/>
                  <a:pt x="605314" y="3057525"/>
                </a:cubicBezTo>
                <a:cubicBezTo>
                  <a:pt x="606266" y="3045143"/>
                  <a:pt x="604361" y="3034665"/>
                  <a:pt x="604361" y="3024188"/>
                </a:cubicBezTo>
                <a:cubicBezTo>
                  <a:pt x="603409" y="3013710"/>
                  <a:pt x="593884" y="2968943"/>
                  <a:pt x="590074" y="2957513"/>
                </a:cubicBezTo>
                <a:cubicBezTo>
                  <a:pt x="586264" y="2946083"/>
                  <a:pt x="579596" y="2915603"/>
                  <a:pt x="578644" y="2911793"/>
                </a:cubicBezTo>
                <a:cubicBezTo>
                  <a:pt x="578644" y="2907983"/>
                  <a:pt x="574834" y="2862263"/>
                  <a:pt x="571024" y="2853690"/>
                </a:cubicBezTo>
                <a:cubicBezTo>
                  <a:pt x="568166" y="2845118"/>
                  <a:pt x="562451" y="2835593"/>
                  <a:pt x="561499" y="2828925"/>
                </a:cubicBezTo>
                <a:cubicBezTo>
                  <a:pt x="560546" y="2822258"/>
                  <a:pt x="557689" y="2807018"/>
                  <a:pt x="557689" y="2805113"/>
                </a:cubicBezTo>
                <a:cubicBezTo>
                  <a:pt x="557689" y="2804160"/>
                  <a:pt x="557689" y="2796540"/>
                  <a:pt x="555784" y="2787968"/>
                </a:cubicBezTo>
                <a:cubicBezTo>
                  <a:pt x="553879" y="2780348"/>
                  <a:pt x="543401" y="2762250"/>
                  <a:pt x="543401" y="2759393"/>
                </a:cubicBezTo>
                <a:cubicBezTo>
                  <a:pt x="543401" y="2756535"/>
                  <a:pt x="541496" y="2738438"/>
                  <a:pt x="540544" y="2734628"/>
                </a:cubicBezTo>
                <a:cubicBezTo>
                  <a:pt x="539591" y="2730818"/>
                  <a:pt x="538639" y="2727960"/>
                  <a:pt x="538639" y="2724150"/>
                </a:cubicBezTo>
                <a:cubicBezTo>
                  <a:pt x="538639" y="2720340"/>
                  <a:pt x="536734" y="2713673"/>
                  <a:pt x="534829" y="2705100"/>
                </a:cubicBezTo>
                <a:cubicBezTo>
                  <a:pt x="532924" y="2696528"/>
                  <a:pt x="526256" y="2685098"/>
                  <a:pt x="525304" y="2684145"/>
                </a:cubicBezTo>
                <a:cubicBezTo>
                  <a:pt x="525304" y="2683193"/>
                  <a:pt x="529114" y="2671763"/>
                  <a:pt x="530066" y="2667953"/>
                </a:cubicBezTo>
                <a:cubicBezTo>
                  <a:pt x="531019" y="2664143"/>
                  <a:pt x="531971" y="2651760"/>
                  <a:pt x="530066" y="2643188"/>
                </a:cubicBezTo>
                <a:cubicBezTo>
                  <a:pt x="529114" y="2635568"/>
                  <a:pt x="528161" y="2629853"/>
                  <a:pt x="526256" y="2625090"/>
                </a:cubicBezTo>
                <a:cubicBezTo>
                  <a:pt x="523399" y="2620328"/>
                  <a:pt x="516731" y="2610803"/>
                  <a:pt x="515779" y="2605088"/>
                </a:cubicBezTo>
                <a:cubicBezTo>
                  <a:pt x="514826" y="2599373"/>
                  <a:pt x="527209" y="2554605"/>
                  <a:pt x="528161" y="2532698"/>
                </a:cubicBezTo>
                <a:cubicBezTo>
                  <a:pt x="529114" y="2509838"/>
                  <a:pt x="524351" y="2437448"/>
                  <a:pt x="522446" y="2426970"/>
                </a:cubicBezTo>
                <a:cubicBezTo>
                  <a:pt x="520541" y="2416493"/>
                  <a:pt x="519589" y="2389823"/>
                  <a:pt x="518636" y="2381250"/>
                </a:cubicBezTo>
                <a:cubicBezTo>
                  <a:pt x="517684" y="2372678"/>
                  <a:pt x="517684" y="2366963"/>
                  <a:pt x="517684" y="2363153"/>
                </a:cubicBezTo>
                <a:cubicBezTo>
                  <a:pt x="517684" y="2360295"/>
                  <a:pt x="524351" y="2324100"/>
                  <a:pt x="522446" y="2304098"/>
                </a:cubicBezTo>
                <a:cubicBezTo>
                  <a:pt x="520541" y="2284095"/>
                  <a:pt x="515779" y="2267903"/>
                  <a:pt x="516731" y="2263140"/>
                </a:cubicBezTo>
                <a:cubicBezTo>
                  <a:pt x="517684" y="2258378"/>
                  <a:pt x="519589" y="2244090"/>
                  <a:pt x="521494" y="2240280"/>
                </a:cubicBezTo>
                <a:cubicBezTo>
                  <a:pt x="523399" y="2236470"/>
                  <a:pt x="529114" y="2233613"/>
                  <a:pt x="529114" y="2233613"/>
                </a:cubicBezTo>
                <a:cubicBezTo>
                  <a:pt x="529114" y="2233613"/>
                  <a:pt x="553879" y="2327910"/>
                  <a:pt x="558641" y="2344103"/>
                </a:cubicBezTo>
                <a:cubicBezTo>
                  <a:pt x="563404" y="2359343"/>
                  <a:pt x="574834" y="2407920"/>
                  <a:pt x="577691" y="2419350"/>
                </a:cubicBezTo>
                <a:cubicBezTo>
                  <a:pt x="579596" y="2431733"/>
                  <a:pt x="587216" y="2471738"/>
                  <a:pt x="590074" y="2485073"/>
                </a:cubicBezTo>
                <a:cubicBezTo>
                  <a:pt x="592931" y="2498408"/>
                  <a:pt x="597694" y="2528888"/>
                  <a:pt x="599599" y="2543175"/>
                </a:cubicBezTo>
                <a:cubicBezTo>
                  <a:pt x="601504" y="2557463"/>
                  <a:pt x="602456" y="2589848"/>
                  <a:pt x="606266" y="2606040"/>
                </a:cubicBezTo>
                <a:cubicBezTo>
                  <a:pt x="611029" y="2622233"/>
                  <a:pt x="618649" y="2639378"/>
                  <a:pt x="618649" y="2644140"/>
                </a:cubicBezTo>
                <a:cubicBezTo>
                  <a:pt x="618649" y="2648903"/>
                  <a:pt x="623411" y="2671763"/>
                  <a:pt x="622459" y="2680335"/>
                </a:cubicBezTo>
                <a:cubicBezTo>
                  <a:pt x="621506" y="2689860"/>
                  <a:pt x="618649" y="2717483"/>
                  <a:pt x="619601" y="2731770"/>
                </a:cubicBezTo>
                <a:cubicBezTo>
                  <a:pt x="620554" y="2746058"/>
                  <a:pt x="623411" y="2839403"/>
                  <a:pt x="623411" y="2849880"/>
                </a:cubicBezTo>
                <a:cubicBezTo>
                  <a:pt x="622459" y="2860358"/>
                  <a:pt x="621506" y="2869883"/>
                  <a:pt x="621506" y="2870835"/>
                </a:cubicBezTo>
                <a:cubicBezTo>
                  <a:pt x="621506" y="2871788"/>
                  <a:pt x="609124" y="2904173"/>
                  <a:pt x="609124" y="2912745"/>
                </a:cubicBezTo>
                <a:cubicBezTo>
                  <a:pt x="608171" y="2922270"/>
                  <a:pt x="611981" y="2923223"/>
                  <a:pt x="611029" y="2931795"/>
                </a:cubicBezTo>
                <a:cubicBezTo>
                  <a:pt x="610076" y="2940368"/>
                  <a:pt x="614839" y="2991803"/>
                  <a:pt x="614839" y="3007043"/>
                </a:cubicBezTo>
                <a:cubicBezTo>
                  <a:pt x="615791" y="3021330"/>
                  <a:pt x="617696" y="3116580"/>
                  <a:pt x="616744" y="3125153"/>
                </a:cubicBezTo>
                <a:cubicBezTo>
                  <a:pt x="615791" y="3133725"/>
                  <a:pt x="612934" y="3149918"/>
                  <a:pt x="611029" y="3161348"/>
                </a:cubicBezTo>
                <a:cubicBezTo>
                  <a:pt x="609124" y="3171825"/>
                  <a:pt x="609124" y="3255645"/>
                  <a:pt x="610076" y="3263265"/>
                </a:cubicBezTo>
                <a:cubicBezTo>
                  <a:pt x="611029" y="3270885"/>
                  <a:pt x="611029" y="3277553"/>
                  <a:pt x="612934" y="3283268"/>
                </a:cubicBezTo>
                <a:cubicBezTo>
                  <a:pt x="613886" y="3288983"/>
                  <a:pt x="616744" y="3295650"/>
                  <a:pt x="617696" y="3301365"/>
                </a:cubicBezTo>
                <a:cubicBezTo>
                  <a:pt x="618649" y="3307080"/>
                  <a:pt x="618649" y="3318510"/>
                  <a:pt x="618649" y="3320415"/>
                </a:cubicBezTo>
                <a:cubicBezTo>
                  <a:pt x="619601" y="3322320"/>
                  <a:pt x="626269" y="3334703"/>
                  <a:pt x="627221" y="3339465"/>
                </a:cubicBezTo>
                <a:cubicBezTo>
                  <a:pt x="628174" y="3344228"/>
                  <a:pt x="634841" y="3363278"/>
                  <a:pt x="634841" y="3363278"/>
                </a:cubicBezTo>
                <a:cubicBezTo>
                  <a:pt x="634841" y="3363278"/>
                  <a:pt x="630079" y="3366135"/>
                  <a:pt x="629126" y="3368040"/>
                </a:cubicBezTo>
                <a:close/>
                <a:moveTo>
                  <a:pt x="819626" y="3375660"/>
                </a:moveTo>
                <a:cubicBezTo>
                  <a:pt x="820579" y="3375660"/>
                  <a:pt x="829151" y="3380423"/>
                  <a:pt x="829151" y="3381375"/>
                </a:cubicBezTo>
                <a:cubicBezTo>
                  <a:pt x="830104" y="3382328"/>
                  <a:pt x="830104" y="3383280"/>
                  <a:pt x="830104" y="3383280"/>
                </a:cubicBezTo>
                <a:cubicBezTo>
                  <a:pt x="830104" y="3383280"/>
                  <a:pt x="829151" y="3384233"/>
                  <a:pt x="827246" y="3383280"/>
                </a:cubicBezTo>
                <a:cubicBezTo>
                  <a:pt x="825341" y="3382328"/>
                  <a:pt x="819626" y="3378518"/>
                  <a:pt x="819626" y="3378518"/>
                </a:cubicBezTo>
                <a:cubicBezTo>
                  <a:pt x="819626" y="3378518"/>
                  <a:pt x="819626" y="3378518"/>
                  <a:pt x="819626" y="3376613"/>
                </a:cubicBezTo>
                <a:cubicBezTo>
                  <a:pt x="819626" y="3374708"/>
                  <a:pt x="818674" y="3375660"/>
                  <a:pt x="819626" y="3375660"/>
                </a:cubicBezTo>
                <a:close/>
              </a:path>
            </a:pathLst>
          </a:custGeom>
          <a:solidFill>
            <a:schemeClr val="accent2"/>
          </a:solidFill>
          <a:ln w="9525" cap="flat">
            <a:noFill/>
            <a:prstDash val="solid"/>
            <a:miter/>
          </a:ln>
        </p:spPr>
        <p:txBody>
          <a:bodyPr/>
          <a:lstStyle/>
          <a:p>
            <a:endParaRPr lang="ja-JP" altLang="en-US"/>
          </a:p>
        </p:txBody>
      </p:sp>
      <p:sp>
        <p:nvSpPr>
          <p:cNvPr id="181" name="フリーフォーム: 図形 7">
            <a:extLst>
              <a:ext uri="{FF2B5EF4-FFF2-40B4-BE49-F238E27FC236}">
                <a16:creationId xmlns:a16="http://schemas.microsoft.com/office/drawing/2014/main" id="{3D593ADC-63C6-4C46-9747-4F5E3D7727FD}"/>
              </a:ext>
            </a:extLst>
          </p:cNvPr>
          <p:cNvSpPr/>
          <p:nvPr userDrawn="1"/>
        </p:nvSpPr>
        <p:spPr>
          <a:xfrm>
            <a:off x="8339269" y="2708165"/>
            <a:ext cx="251427" cy="906743"/>
          </a:xfrm>
          <a:custGeom>
            <a:avLst/>
            <a:gdLst/>
            <a:ahLst/>
            <a:cxnLst/>
            <a:rect l="0" t="0" r="0" b="0"/>
            <a:pathLst>
              <a:path w="895350" h="3228975">
                <a:moveTo>
                  <a:pt x="891156" y="1179245"/>
                </a:moveTo>
                <a:cubicBezTo>
                  <a:pt x="890203" y="1150670"/>
                  <a:pt x="880678" y="1072565"/>
                  <a:pt x="880678" y="1046847"/>
                </a:cubicBezTo>
                <a:cubicBezTo>
                  <a:pt x="880678" y="1021130"/>
                  <a:pt x="881631" y="968742"/>
                  <a:pt x="883536" y="953502"/>
                </a:cubicBezTo>
                <a:cubicBezTo>
                  <a:pt x="885441" y="938262"/>
                  <a:pt x="884488" y="867777"/>
                  <a:pt x="884488" y="821105"/>
                </a:cubicBezTo>
                <a:cubicBezTo>
                  <a:pt x="883536" y="774432"/>
                  <a:pt x="873058" y="723950"/>
                  <a:pt x="868296" y="699185"/>
                </a:cubicBezTo>
                <a:cubicBezTo>
                  <a:pt x="864486" y="674420"/>
                  <a:pt x="848293" y="627747"/>
                  <a:pt x="840673" y="616317"/>
                </a:cubicBezTo>
                <a:cubicBezTo>
                  <a:pt x="834006" y="604887"/>
                  <a:pt x="828291" y="607745"/>
                  <a:pt x="828291" y="607745"/>
                </a:cubicBezTo>
                <a:cubicBezTo>
                  <a:pt x="828291" y="607745"/>
                  <a:pt x="824481" y="599172"/>
                  <a:pt x="815908" y="590600"/>
                </a:cubicBezTo>
                <a:cubicBezTo>
                  <a:pt x="806383" y="582027"/>
                  <a:pt x="777808" y="568692"/>
                  <a:pt x="777808" y="568692"/>
                </a:cubicBezTo>
                <a:cubicBezTo>
                  <a:pt x="777808" y="568692"/>
                  <a:pt x="776856" y="563930"/>
                  <a:pt x="775903" y="561072"/>
                </a:cubicBezTo>
                <a:cubicBezTo>
                  <a:pt x="774951" y="558215"/>
                  <a:pt x="768283" y="556310"/>
                  <a:pt x="766378" y="556310"/>
                </a:cubicBezTo>
                <a:cubicBezTo>
                  <a:pt x="764473" y="556310"/>
                  <a:pt x="765426" y="553452"/>
                  <a:pt x="764473" y="551547"/>
                </a:cubicBezTo>
                <a:cubicBezTo>
                  <a:pt x="762568" y="549642"/>
                  <a:pt x="750186" y="547737"/>
                  <a:pt x="739708" y="547737"/>
                </a:cubicBezTo>
                <a:cubicBezTo>
                  <a:pt x="728278" y="546785"/>
                  <a:pt x="713038" y="546785"/>
                  <a:pt x="702561" y="543927"/>
                </a:cubicBezTo>
                <a:cubicBezTo>
                  <a:pt x="693036" y="541070"/>
                  <a:pt x="677796" y="532497"/>
                  <a:pt x="673033" y="532497"/>
                </a:cubicBezTo>
                <a:cubicBezTo>
                  <a:pt x="668271" y="531545"/>
                  <a:pt x="661603" y="536307"/>
                  <a:pt x="661603" y="536307"/>
                </a:cubicBezTo>
                <a:cubicBezTo>
                  <a:pt x="661603" y="536307"/>
                  <a:pt x="616836" y="516305"/>
                  <a:pt x="613026" y="512495"/>
                </a:cubicBezTo>
                <a:cubicBezTo>
                  <a:pt x="609216" y="508685"/>
                  <a:pt x="607311" y="505827"/>
                  <a:pt x="607311" y="505827"/>
                </a:cubicBezTo>
                <a:cubicBezTo>
                  <a:pt x="607311" y="505827"/>
                  <a:pt x="614931" y="505827"/>
                  <a:pt x="617788" y="504875"/>
                </a:cubicBezTo>
                <a:cubicBezTo>
                  <a:pt x="620646" y="503922"/>
                  <a:pt x="624456" y="501065"/>
                  <a:pt x="625408" y="496302"/>
                </a:cubicBezTo>
                <a:cubicBezTo>
                  <a:pt x="626361" y="491540"/>
                  <a:pt x="608263" y="478205"/>
                  <a:pt x="607311" y="477252"/>
                </a:cubicBezTo>
                <a:cubicBezTo>
                  <a:pt x="606358" y="476300"/>
                  <a:pt x="610168" y="459155"/>
                  <a:pt x="608263" y="450582"/>
                </a:cubicBezTo>
                <a:cubicBezTo>
                  <a:pt x="606358" y="442010"/>
                  <a:pt x="600643" y="435342"/>
                  <a:pt x="598738" y="429627"/>
                </a:cubicBezTo>
                <a:cubicBezTo>
                  <a:pt x="597786" y="423912"/>
                  <a:pt x="598738" y="408672"/>
                  <a:pt x="598738" y="395337"/>
                </a:cubicBezTo>
                <a:cubicBezTo>
                  <a:pt x="598738" y="382002"/>
                  <a:pt x="596833" y="380097"/>
                  <a:pt x="594928" y="374382"/>
                </a:cubicBezTo>
                <a:cubicBezTo>
                  <a:pt x="593023" y="368667"/>
                  <a:pt x="597786" y="328662"/>
                  <a:pt x="598738" y="324852"/>
                </a:cubicBezTo>
                <a:cubicBezTo>
                  <a:pt x="599691" y="321042"/>
                  <a:pt x="601596" y="301040"/>
                  <a:pt x="603501" y="292467"/>
                </a:cubicBezTo>
                <a:cubicBezTo>
                  <a:pt x="605406" y="283895"/>
                  <a:pt x="609216" y="261987"/>
                  <a:pt x="608263" y="255320"/>
                </a:cubicBezTo>
                <a:cubicBezTo>
                  <a:pt x="607311" y="247700"/>
                  <a:pt x="603501" y="244842"/>
                  <a:pt x="603501" y="244842"/>
                </a:cubicBezTo>
                <a:lnTo>
                  <a:pt x="600643" y="231507"/>
                </a:lnTo>
                <a:cubicBezTo>
                  <a:pt x="600643" y="231507"/>
                  <a:pt x="603501" y="231507"/>
                  <a:pt x="606358" y="230555"/>
                </a:cubicBezTo>
                <a:cubicBezTo>
                  <a:pt x="609216" y="230555"/>
                  <a:pt x="613026" y="229602"/>
                  <a:pt x="614931" y="229602"/>
                </a:cubicBezTo>
                <a:cubicBezTo>
                  <a:pt x="613026" y="229602"/>
                  <a:pt x="607311" y="230555"/>
                  <a:pt x="601596" y="224840"/>
                </a:cubicBezTo>
                <a:cubicBezTo>
                  <a:pt x="595881" y="219125"/>
                  <a:pt x="596833" y="215315"/>
                  <a:pt x="596833" y="215315"/>
                </a:cubicBezTo>
                <a:cubicBezTo>
                  <a:pt x="596833" y="215315"/>
                  <a:pt x="596833" y="215315"/>
                  <a:pt x="597786" y="215315"/>
                </a:cubicBezTo>
                <a:cubicBezTo>
                  <a:pt x="598738" y="215315"/>
                  <a:pt x="601596" y="216267"/>
                  <a:pt x="601596" y="216267"/>
                </a:cubicBezTo>
                <a:cubicBezTo>
                  <a:pt x="601596" y="216267"/>
                  <a:pt x="597786" y="214362"/>
                  <a:pt x="596833" y="207695"/>
                </a:cubicBezTo>
                <a:cubicBezTo>
                  <a:pt x="595881" y="201027"/>
                  <a:pt x="597786" y="193407"/>
                  <a:pt x="597786" y="191502"/>
                </a:cubicBezTo>
                <a:cubicBezTo>
                  <a:pt x="597786" y="189597"/>
                  <a:pt x="597786" y="190550"/>
                  <a:pt x="598738" y="193407"/>
                </a:cubicBezTo>
                <a:cubicBezTo>
                  <a:pt x="599691" y="195312"/>
                  <a:pt x="601596" y="201027"/>
                  <a:pt x="601596" y="201027"/>
                </a:cubicBezTo>
                <a:cubicBezTo>
                  <a:pt x="601596" y="201027"/>
                  <a:pt x="600643" y="190550"/>
                  <a:pt x="600643" y="184835"/>
                </a:cubicBezTo>
                <a:cubicBezTo>
                  <a:pt x="599691" y="179120"/>
                  <a:pt x="600643" y="177215"/>
                  <a:pt x="600643" y="177215"/>
                </a:cubicBezTo>
                <a:cubicBezTo>
                  <a:pt x="600643" y="177215"/>
                  <a:pt x="600643" y="175310"/>
                  <a:pt x="602548" y="177215"/>
                </a:cubicBezTo>
                <a:cubicBezTo>
                  <a:pt x="604453" y="179120"/>
                  <a:pt x="606358" y="183882"/>
                  <a:pt x="606358" y="183882"/>
                </a:cubicBezTo>
                <a:cubicBezTo>
                  <a:pt x="606358" y="183882"/>
                  <a:pt x="604453" y="165785"/>
                  <a:pt x="601596" y="155307"/>
                </a:cubicBezTo>
                <a:cubicBezTo>
                  <a:pt x="599691" y="144830"/>
                  <a:pt x="594928" y="126732"/>
                  <a:pt x="589213" y="104825"/>
                </a:cubicBezTo>
                <a:cubicBezTo>
                  <a:pt x="584451" y="82917"/>
                  <a:pt x="577783" y="74345"/>
                  <a:pt x="571116" y="65772"/>
                </a:cubicBezTo>
                <a:cubicBezTo>
                  <a:pt x="564448" y="57200"/>
                  <a:pt x="552066" y="47675"/>
                  <a:pt x="546351" y="41960"/>
                </a:cubicBezTo>
                <a:cubicBezTo>
                  <a:pt x="540636" y="36245"/>
                  <a:pt x="533016" y="33387"/>
                  <a:pt x="526348" y="31482"/>
                </a:cubicBezTo>
                <a:cubicBezTo>
                  <a:pt x="519681" y="28625"/>
                  <a:pt x="510156" y="18147"/>
                  <a:pt x="502536" y="13385"/>
                </a:cubicBezTo>
                <a:cubicBezTo>
                  <a:pt x="493963" y="8622"/>
                  <a:pt x="482533" y="11480"/>
                  <a:pt x="474913" y="10527"/>
                </a:cubicBezTo>
                <a:cubicBezTo>
                  <a:pt x="466341" y="9575"/>
                  <a:pt x="436813" y="5765"/>
                  <a:pt x="418716" y="7670"/>
                </a:cubicBezTo>
                <a:cubicBezTo>
                  <a:pt x="399666" y="9575"/>
                  <a:pt x="382521" y="21005"/>
                  <a:pt x="375853" y="24815"/>
                </a:cubicBezTo>
                <a:cubicBezTo>
                  <a:pt x="369186" y="28625"/>
                  <a:pt x="364423" y="31482"/>
                  <a:pt x="352041" y="40055"/>
                </a:cubicBezTo>
                <a:cubicBezTo>
                  <a:pt x="338706" y="48627"/>
                  <a:pt x="337753" y="56247"/>
                  <a:pt x="334896" y="60057"/>
                </a:cubicBezTo>
                <a:cubicBezTo>
                  <a:pt x="332991" y="63867"/>
                  <a:pt x="329181" y="65772"/>
                  <a:pt x="313941" y="81965"/>
                </a:cubicBezTo>
                <a:cubicBezTo>
                  <a:pt x="298701" y="99110"/>
                  <a:pt x="293938" y="134352"/>
                  <a:pt x="292986" y="143877"/>
                </a:cubicBezTo>
                <a:cubicBezTo>
                  <a:pt x="292033" y="152450"/>
                  <a:pt x="294891" y="163880"/>
                  <a:pt x="294891" y="163880"/>
                </a:cubicBezTo>
                <a:cubicBezTo>
                  <a:pt x="294891" y="164832"/>
                  <a:pt x="293938" y="176262"/>
                  <a:pt x="292986" y="193407"/>
                </a:cubicBezTo>
                <a:cubicBezTo>
                  <a:pt x="292033" y="209600"/>
                  <a:pt x="295843" y="239127"/>
                  <a:pt x="295843" y="239127"/>
                </a:cubicBezTo>
                <a:cubicBezTo>
                  <a:pt x="295843" y="239127"/>
                  <a:pt x="292033" y="242937"/>
                  <a:pt x="290128" y="247700"/>
                </a:cubicBezTo>
                <a:cubicBezTo>
                  <a:pt x="288223" y="251510"/>
                  <a:pt x="289176" y="282942"/>
                  <a:pt x="289176" y="288657"/>
                </a:cubicBezTo>
                <a:cubicBezTo>
                  <a:pt x="289176" y="294372"/>
                  <a:pt x="290128" y="311517"/>
                  <a:pt x="291081" y="313422"/>
                </a:cubicBezTo>
                <a:cubicBezTo>
                  <a:pt x="291081" y="315327"/>
                  <a:pt x="290128" y="321042"/>
                  <a:pt x="287271" y="338187"/>
                </a:cubicBezTo>
                <a:cubicBezTo>
                  <a:pt x="285366" y="352475"/>
                  <a:pt x="288223" y="367715"/>
                  <a:pt x="289176" y="372477"/>
                </a:cubicBezTo>
                <a:cubicBezTo>
                  <a:pt x="288223" y="369620"/>
                  <a:pt x="287271" y="362000"/>
                  <a:pt x="288223" y="348665"/>
                </a:cubicBezTo>
                <a:cubicBezTo>
                  <a:pt x="289176" y="331520"/>
                  <a:pt x="292033" y="321995"/>
                  <a:pt x="292986" y="320090"/>
                </a:cubicBezTo>
                <a:cubicBezTo>
                  <a:pt x="293938" y="318185"/>
                  <a:pt x="302511" y="339140"/>
                  <a:pt x="302511" y="339140"/>
                </a:cubicBezTo>
                <a:cubicBezTo>
                  <a:pt x="302511" y="339140"/>
                  <a:pt x="296796" y="350570"/>
                  <a:pt x="294891" y="360095"/>
                </a:cubicBezTo>
                <a:cubicBezTo>
                  <a:pt x="292986" y="369620"/>
                  <a:pt x="292033" y="388670"/>
                  <a:pt x="292033" y="390575"/>
                </a:cubicBezTo>
                <a:cubicBezTo>
                  <a:pt x="292033" y="392480"/>
                  <a:pt x="288223" y="397242"/>
                  <a:pt x="284413" y="408672"/>
                </a:cubicBezTo>
                <a:cubicBezTo>
                  <a:pt x="280603" y="420102"/>
                  <a:pt x="283461" y="431532"/>
                  <a:pt x="283461" y="432485"/>
                </a:cubicBezTo>
                <a:cubicBezTo>
                  <a:pt x="283461" y="433437"/>
                  <a:pt x="275841" y="443915"/>
                  <a:pt x="273936" y="445820"/>
                </a:cubicBezTo>
                <a:cubicBezTo>
                  <a:pt x="271078" y="447725"/>
                  <a:pt x="261553" y="448677"/>
                  <a:pt x="253933" y="454392"/>
                </a:cubicBezTo>
                <a:cubicBezTo>
                  <a:pt x="244408" y="458202"/>
                  <a:pt x="244408" y="463917"/>
                  <a:pt x="247266" y="465822"/>
                </a:cubicBezTo>
                <a:cubicBezTo>
                  <a:pt x="250123" y="467727"/>
                  <a:pt x="266316" y="456297"/>
                  <a:pt x="271078" y="452487"/>
                </a:cubicBezTo>
                <a:cubicBezTo>
                  <a:pt x="275841" y="448677"/>
                  <a:pt x="283461" y="450582"/>
                  <a:pt x="283461" y="450582"/>
                </a:cubicBezTo>
                <a:cubicBezTo>
                  <a:pt x="283461" y="450582"/>
                  <a:pt x="282508" y="452487"/>
                  <a:pt x="279651" y="455345"/>
                </a:cubicBezTo>
                <a:cubicBezTo>
                  <a:pt x="276793" y="458202"/>
                  <a:pt x="272031" y="460107"/>
                  <a:pt x="272031" y="460107"/>
                </a:cubicBezTo>
                <a:cubicBezTo>
                  <a:pt x="272031" y="460107"/>
                  <a:pt x="276793" y="459155"/>
                  <a:pt x="279651" y="459155"/>
                </a:cubicBezTo>
                <a:cubicBezTo>
                  <a:pt x="282508" y="458202"/>
                  <a:pt x="282508" y="459155"/>
                  <a:pt x="283461" y="459155"/>
                </a:cubicBezTo>
                <a:cubicBezTo>
                  <a:pt x="284413" y="459155"/>
                  <a:pt x="280603" y="464870"/>
                  <a:pt x="277746" y="468680"/>
                </a:cubicBezTo>
                <a:cubicBezTo>
                  <a:pt x="274888" y="472490"/>
                  <a:pt x="262506" y="483920"/>
                  <a:pt x="252981" y="501065"/>
                </a:cubicBezTo>
                <a:cubicBezTo>
                  <a:pt x="243456" y="517257"/>
                  <a:pt x="248218" y="542022"/>
                  <a:pt x="248218" y="542022"/>
                </a:cubicBezTo>
                <a:cubicBezTo>
                  <a:pt x="248218" y="542022"/>
                  <a:pt x="212976" y="548690"/>
                  <a:pt x="206308" y="544880"/>
                </a:cubicBezTo>
                <a:cubicBezTo>
                  <a:pt x="199641" y="540117"/>
                  <a:pt x="199641" y="534402"/>
                  <a:pt x="196783" y="532497"/>
                </a:cubicBezTo>
                <a:cubicBezTo>
                  <a:pt x="193926" y="531545"/>
                  <a:pt x="187258" y="539165"/>
                  <a:pt x="187258" y="539165"/>
                </a:cubicBezTo>
                <a:cubicBezTo>
                  <a:pt x="187258" y="539165"/>
                  <a:pt x="178686" y="539165"/>
                  <a:pt x="174876" y="541070"/>
                </a:cubicBezTo>
                <a:cubicBezTo>
                  <a:pt x="171066" y="543927"/>
                  <a:pt x="172018" y="554405"/>
                  <a:pt x="172018" y="554405"/>
                </a:cubicBezTo>
                <a:cubicBezTo>
                  <a:pt x="172018" y="554405"/>
                  <a:pt x="127251" y="572502"/>
                  <a:pt x="122488" y="574407"/>
                </a:cubicBezTo>
                <a:cubicBezTo>
                  <a:pt x="117726" y="576312"/>
                  <a:pt x="117726" y="580122"/>
                  <a:pt x="117726" y="580122"/>
                </a:cubicBezTo>
                <a:cubicBezTo>
                  <a:pt x="117726" y="580122"/>
                  <a:pt x="103438" y="587742"/>
                  <a:pt x="97723" y="594410"/>
                </a:cubicBezTo>
                <a:cubicBezTo>
                  <a:pt x="91056" y="601077"/>
                  <a:pt x="79626" y="637272"/>
                  <a:pt x="67243" y="686802"/>
                </a:cubicBezTo>
                <a:cubicBezTo>
                  <a:pt x="54861" y="737285"/>
                  <a:pt x="46288" y="801102"/>
                  <a:pt x="39621" y="845870"/>
                </a:cubicBezTo>
                <a:cubicBezTo>
                  <a:pt x="32953" y="890637"/>
                  <a:pt x="32001" y="995412"/>
                  <a:pt x="30096" y="1022082"/>
                </a:cubicBezTo>
                <a:cubicBezTo>
                  <a:pt x="29143" y="1048752"/>
                  <a:pt x="11046" y="1143050"/>
                  <a:pt x="8188" y="1186865"/>
                </a:cubicBezTo>
                <a:cubicBezTo>
                  <a:pt x="5331" y="1230680"/>
                  <a:pt x="9141" y="1366887"/>
                  <a:pt x="10093" y="1374507"/>
                </a:cubicBezTo>
                <a:cubicBezTo>
                  <a:pt x="11046" y="1382127"/>
                  <a:pt x="9141" y="1431657"/>
                  <a:pt x="9141" y="1436420"/>
                </a:cubicBezTo>
                <a:cubicBezTo>
                  <a:pt x="10093" y="1441182"/>
                  <a:pt x="13903" y="1444040"/>
                  <a:pt x="13903" y="1444040"/>
                </a:cubicBezTo>
                <a:cubicBezTo>
                  <a:pt x="13903" y="1444040"/>
                  <a:pt x="12951" y="1486902"/>
                  <a:pt x="12951" y="1493570"/>
                </a:cubicBezTo>
                <a:cubicBezTo>
                  <a:pt x="12951" y="1500237"/>
                  <a:pt x="18666" y="1510715"/>
                  <a:pt x="19618" y="1513572"/>
                </a:cubicBezTo>
                <a:cubicBezTo>
                  <a:pt x="20571" y="1516430"/>
                  <a:pt x="17713" y="1567865"/>
                  <a:pt x="17713" y="1572627"/>
                </a:cubicBezTo>
                <a:cubicBezTo>
                  <a:pt x="17713" y="1578342"/>
                  <a:pt x="14856" y="1611680"/>
                  <a:pt x="14856" y="1625015"/>
                </a:cubicBezTo>
                <a:cubicBezTo>
                  <a:pt x="14856" y="1637397"/>
                  <a:pt x="17713" y="1641207"/>
                  <a:pt x="17713" y="1642160"/>
                </a:cubicBezTo>
                <a:cubicBezTo>
                  <a:pt x="17713" y="1643112"/>
                  <a:pt x="17713" y="1646922"/>
                  <a:pt x="19618" y="1653590"/>
                </a:cubicBezTo>
                <a:cubicBezTo>
                  <a:pt x="20571" y="1660257"/>
                  <a:pt x="28191" y="1685975"/>
                  <a:pt x="29143" y="1691690"/>
                </a:cubicBezTo>
                <a:cubicBezTo>
                  <a:pt x="30096" y="1696452"/>
                  <a:pt x="39621" y="1711692"/>
                  <a:pt x="40573" y="1712645"/>
                </a:cubicBezTo>
                <a:cubicBezTo>
                  <a:pt x="40573" y="1713597"/>
                  <a:pt x="42478" y="1717407"/>
                  <a:pt x="45336" y="1722170"/>
                </a:cubicBezTo>
                <a:cubicBezTo>
                  <a:pt x="47241" y="1725980"/>
                  <a:pt x="55813" y="1734552"/>
                  <a:pt x="55813" y="1734552"/>
                </a:cubicBezTo>
                <a:cubicBezTo>
                  <a:pt x="55813" y="1734552"/>
                  <a:pt x="63433" y="1748840"/>
                  <a:pt x="66291" y="1748840"/>
                </a:cubicBezTo>
                <a:cubicBezTo>
                  <a:pt x="70101" y="1748840"/>
                  <a:pt x="71053" y="1746935"/>
                  <a:pt x="71053" y="1746935"/>
                </a:cubicBezTo>
                <a:cubicBezTo>
                  <a:pt x="71053" y="1746935"/>
                  <a:pt x="76768" y="1751697"/>
                  <a:pt x="79626" y="1754555"/>
                </a:cubicBezTo>
                <a:cubicBezTo>
                  <a:pt x="82483" y="1757412"/>
                  <a:pt x="89151" y="1763127"/>
                  <a:pt x="89151" y="1763127"/>
                </a:cubicBezTo>
                <a:cubicBezTo>
                  <a:pt x="89151" y="1763127"/>
                  <a:pt x="90103" y="1765985"/>
                  <a:pt x="92008" y="1767890"/>
                </a:cubicBezTo>
                <a:cubicBezTo>
                  <a:pt x="93913" y="1769795"/>
                  <a:pt x="101533" y="1777415"/>
                  <a:pt x="101533" y="1777415"/>
                </a:cubicBezTo>
                <a:cubicBezTo>
                  <a:pt x="101533" y="1777415"/>
                  <a:pt x="102486" y="1917432"/>
                  <a:pt x="104391" y="1937435"/>
                </a:cubicBezTo>
                <a:cubicBezTo>
                  <a:pt x="106296" y="1957437"/>
                  <a:pt x="113916" y="2142222"/>
                  <a:pt x="115821" y="2164130"/>
                </a:cubicBezTo>
                <a:cubicBezTo>
                  <a:pt x="117726" y="2186037"/>
                  <a:pt x="125346" y="2351772"/>
                  <a:pt x="126298" y="2363202"/>
                </a:cubicBezTo>
                <a:cubicBezTo>
                  <a:pt x="127251" y="2374632"/>
                  <a:pt x="127251" y="2416542"/>
                  <a:pt x="127251" y="2429877"/>
                </a:cubicBezTo>
                <a:cubicBezTo>
                  <a:pt x="127251" y="2444165"/>
                  <a:pt x="123441" y="2592755"/>
                  <a:pt x="122488" y="2601327"/>
                </a:cubicBezTo>
                <a:cubicBezTo>
                  <a:pt x="121536" y="2609900"/>
                  <a:pt x="112963" y="2748965"/>
                  <a:pt x="112963" y="2754680"/>
                </a:cubicBezTo>
                <a:cubicBezTo>
                  <a:pt x="112963" y="2760395"/>
                  <a:pt x="106296" y="2788017"/>
                  <a:pt x="105343" y="2791827"/>
                </a:cubicBezTo>
                <a:cubicBezTo>
                  <a:pt x="104391" y="2795637"/>
                  <a:pt x="108201" y="2797542"/>
                  <a:pt x="115821" y="2797542"/>
                </a:cubicBezTo>
                <a:cubicBezTo>
                  <a:pt x="123441" y="2798495"/>
                  <a:pt x="137728" y="2803257"/>
                  <a:pt x="137728" y="2803257"/>
                </a:cubicBezTo>
                <a:cubicBezTo>
                  <a:pt x="137728" y="2803257"/>
                  <a:pt x="140586" y="2812782"/>
                  <a:pt x="140586" y="2815640"/>
                </a:cubicBezTo>
                <a:cubicBezTo>
                  <a:pt x="140586" y="2818498"/>
                  <a:pt x="140586" y="2819450"/>
                  <a:pt x="145348" y="2821355"/>
                </a:cubicBezTo>
                <a:cubicBezTo>
                  <a:pt x="150111" y="2823260"/>
                  <a:pt x="190116" y="2819450"/>
                  <a:pt x="194878" y="2818498"/>
                </a:cubicBezTo>
                <a:cubicBezTo>
                  <a:pt x="199641" y="2817545"/>
                  <a:pt x="223453" y="2820402"/>
                  <a:pt x="223453" y="2820402"/>
                </a:cubicBezTo>
                <a:cubicBezTo>
                  <a:pt x="223453" y="2820402"/>
                  <a:pt x="235836" y="2863265"/>
                  <a:pt x="239646" y="2890887"/>
                </a:cubicBezTo>
                <a:cubicBezTo>
                  <a:pt x="243456" y="2918510"/>
                  <a:pt x="234883" y="2954705"/>
                  <a:pt x="234883" y="2966135"/>
                </a:cubicBezTo>
                <a:cubicBezTo>
                  <a:pt x="234883" y="2977565"/>
                  <a:pt x="242503" y="3006140"/>
                  <a:pt x="242503" y="3011855"/>
                </a:cubicBezTo>
                <a:cubicBezTo>
                  <a:pt x="242503" y="3017570"/>
                  <a:pt x="230121" y="3029952"/>
                  <a:pt x="228216" y="3031857"/>
                </a:cubicBezTo>
                <a:cubicBezTo>
                  <a:pt x="226311" y="3034715"/>
                  <a:pt x="224406" y="3034715"/>
                  <a:pt x="220596" y="3037573"/>
                </a:cubicBezTo>
                <a:cubicBezTo>
                  <a:pt x="216786" y="3041382"/>
                  <a:pt x="191068" y="3099485"/>
                  <a:pt x="188211" y="3106152"/>
                </a:cubicBezTo>
                <a:cubicBezTo>
                  <a:pt x="185353" y="3112820"/>
                  <a:pt x="182496" y="3115677"/>
                  <a:pt x="172971" y="3129965"/>
                </a:cubicBezTo>
                <a:cubicBezTo>
                  <a:pt x="163446" y="3144252"/>
                  <a:pt x="161541" y="3173780"/>
                  <a:pt x="160588" y="3184257"/>
                </a:cubicBezTo>
                <a:cubicBezTo>
                  <a:pt x="159636" y="3195687"/>
                  <a:pt x="164398" y="3209975"/>
                  <a:pt x="179638" y="3214737"/>
                </a:cubicBezTo>
                <a:cubicBezTo>
                  <a:pt x="194878" y="3219500"/>
                  <a:pt x="243456" y="3227120"/>
                  <a:pt x="303463" y="3220452"/>
                </a:cubicBezTo>
                <a:cubicBezTo>
                  <a:pt x="364423" y="3213785"/>
                  <a:pt x="372043" y="3192830"/>
                  <a:pt x="375853" y="3175685"/>
                </a:cubicBezTo>
                <a:cubicBezTo>
                  <a:pt x="379663" y="3158540"/>
                  <a:pt x="380616" y="3142348"/>
                  <a:pt x="381568" y="3138537"/>
                </a:cubicBezTo>
                <a:cubicBezTo>
                  <a:pt x="382521" y="3134727"/>
                  <a:pt x="402523" y="3087102"/>
                  <a:pt x="403476" y="3085198"/>
                </a:cubicBezTo>
                <a:cubicBezTo>
                  <a:pt x="404428" y="3083292"/>
                  <a:pt x="406333" y="3078530"/>
                  <a:pt x="408238" y="3075673"/>
                </a:cubicBezTo>
                <a:cubicBezTo>
                  <a:pt x="410143" y="3072815"/>
                  <a:pt x="413001" y="3057575"/>
                  <a:pt x="413001" y="3057575"/>
                </a:cubicBezTo>
                <a:cubicBezTo>
                  <a:pt x="413001" y="3057575"/>
                  <a:pt x="488248" y="3069005"/>
                  <a:pt x="526348" y="3067100"/>
                </a:cubicBezTo>
                <a:cubicBezTo>
                  <a:pt x="565401" y="3065195"/>
                  <a:pt x="573021" y="3051860"/>
                  <a:pt x="574926" y="3042335"/>
                </a:cubicBezTo>
                <a:cubicBezTo>
                  <a:pt x="576831" y="3032810"/>
                  <a:pt x="575878" y="3016617"/>
                  <a:pt x="574926" y="3007092"/>
                </a:cubicBezTo>
                <a:cubicBezTo>
                  <a:pt x="573973" y="2997567"/>
                  <a:pt x="572068" y="2996615"/>
                  <a:pt x="565401" y="2987090"/>
                </a:cubicBezTo>
                <a:cubicBezTo>
                  <a:pt x="557781" y="2976612"/>
                  <a:pt x="544446" y="2944227"/>
                  <a:pt x="541588" y="2936607"/>
                </a:cubicBezTo>
                <a:cubicBezTo>
                  <a:pt x="538731" y="2928035"/>
                  <a:pt x="533016" y="2920415"/>
                  <a:pt x="526348" y="2914700"/>
                </a:cubicBezTo>
                <a:cubicBezTo>
                  <a:pt x="519681" y="2908985"/>
                  <a:pt x="507298" y="2908032"/>
                  <a:pt x="507298" y="2908032"/>
                </a:cubicBezTo>
                <a:cubicBezTo>
                  <a:pt x="507298" y="2908032"/>
                  <a:pt x="503488" y="2904223"/>
                  <a:pt x="501583" y="2902317"/>
                </a:cubicBezTo>
                <a:cubicBezTo>
                  <a:pt x="498726" y="2900412"/>
                  <a:pt x="489201" y="2902317"/>
                  <a:pt x="489201" y="2902317"/>
                </a:cubicBezTo>
                <a:cubicBezTo>
                  <a:pt x="489201" y="2902317"/>
                  <a:pt x="492058" y="2852787"/>
                  <a:pt x="497773" y="2829927"/>
                </a:cubicBezTo>
                <a:cubicBezTo>
                  <a:pt x="503488" y="2807067"/>
                  <a:pt x="506346" y="2794685"/>
                  <a:pt x="506346" y="2794685"/>
                </a:cubicBezTo>
                <a:cubicBezTo>
                  <a:pt x="506346" y="2794685"/>
                  <a:pt x="568258" y="2809925"/>
                  <a:pt x="576831" y="2813735"/>
                </a:cubicBezTo>
                <a:cubicBezTo>
                  <a:pt x="585403" y="2817545"/>
                  <a:pt x="671128" y="2831832"/>
                  <a:pt x="691131" y="2830880"/>
                </a:cubicBezTo>
                <a:cubicBezTo>
                  <a:pt x="711133" y="2829927"/>
                  <a:pt x="730183" y="2828023"/>
                  <a:pt x="737803" y="2821355"/>
                </a:cubicBezTo>
                <a:cubicBezTo>
                  <a:pt x="745423" y="2814687"/>
                  <a:pt x="746376" y="2806115"/>
                  <a:pt x="747328" y="2804210"/>
                </a:cubicBezTo>
                <a:cubicBezTo>
                  <a:pt x="748281" y="2802305"/>
                  <a:pt x="758758" y="2798495"/>
                  <a:pt x="775903" y="2794685"/>
                </a:cubicBezTo>
                <a:cubicBezTo>
                  <a:pt x="793048" y="2791827"/>
                  <a:pt x="834958" y="2793732"/>
                  <a:pt x="835911" y="2794685"/>
                </a:cubicBezTo>
                <a:cubicBezTo>
                  <a:pt x="837816" y="2795637"/>
                  <a:pt x="839721" y="2793732"/>
                  <a:pt x="839721" y="2790875"/>
                </a:cubicBezTo>
                <a:cubicBezTo>
                  <a:pt x="839721" y="2788017"/>
                  <a:pt x="840673" y="2744202"/>
                  <a:pt x="840673" y="2725152"/>
                </a:cubicBezTo>
                <a:cubicBezTo>
                  <a:pt x="840673" y="2706102"/>
                  <a:pt x="829243" y="2552750"/>
                  <a:pt x="827338" y="2507030"/>
                </a:cubicBezTo>
                <a:cubicBezTo>
                  <a:pt x="825433" y="2461310"/>
                  <a:pt x="807336" y="2379395"/>
                  <a:pt x="803526" y="2352725"/>
                </a:cubicBezTo>
                <a:cubicBezTo>
                  <a:pt x="799716" y="2327007"/>
                  <a:pt x="796858" y="2247950"/>
                  <a:pt x="794953" y="2212707"/>
                </a:cubicBezTo>
                <a:cubicBezTo>
                  <a:pt x="793048" y="2177465"/>
                  <a:pt x="791143" y="2048877"/>
                  <a:pt x="790191" y="2033637"/>
                </a:cubicBezTo>
                <a:cubicBezTo>
                  <a:pt x="789238" y="2019350"/>
                  <a:pt x="770188" y="1892667"/>
                  <a:pt x="769236" y="1859330"/>
                </a:cubicBezTo>
                <a:cubicBezTo>
                  <a:pt x="767331" y="1825992"/>
                  <a:pt x="772093" y="1797417"/>
                  <a:pt x="772093" y="1796465"/>
                </a:cubicBezTo>
                <a:cubicBezTo>
                  <a:pt x="772093" y="1795512"/>
                  <a:pt x="773998" y="1795512"/>
                  <a:pt x="777808" y="1791702"/>
                </a:cubicBezTo>
                <a:cubicBezTo>
                  <a:pt x="781618" y="1787892"/>
                  <a:pt x="791143" y="1774557"/>
                  <a:pt x="795906" y="1768842"/>
                </a:cubicBezTo>
                <a:cubicBezTo>
                  <a:pt x="800668" y="1763127"/>
                  <a:pt x="806383" y="1758365"/>
                  <a:pt x="810193" y="1753602"/>
                </a:cubicBezTo>
                <a:cubicBezTo>
                  <a:pt x="814956" y="1748840"/>
                  <a:pt x="817813" y="1741220"/>
                  <a:pt x="819718" y="1735505"/>
                </a:cubicBezTo>
                <a:cubicBezTo>
                  <a:pt x="821623" y="1730742"/>
                  <a:pt x="836863" y="1701215"/>
                  <a:pt x="839721" y="1695500"/>
                </a:cubicBezTo>
                <a:cubicBezTo>
                  <a:pt x="842578" y="1690737"/>
                  <a:pt x="848293" y="1685022"/>
                  <a:pt x="851151" y="1681212"/>
                </a:cubicBezTo>
                <a:cubicBezTo>
                  <a:pt x="853056" y="1677402"/>
                  <a:pt x="854961" y="1670735"/>
                  <a:pt x="854961" y="1670735"/>
                </a:cubicBezTo>
                <a:cubicBezTo>
                  <a:pt x="854961" y="1670735"/>
                  <a:pt x="856866" y="1667877"/>
                  <a:pt x="858771" y="1662162"/>
                </a:cubicBezTo>
                <a:cubicBezTo>
                  <a:pt x="859723" y="1655495"/>
                  <a:pt x="861628" y="1611680"/>
                  <a:pt x="861628" y="1599297"/>
                </a:cubicBezTo>
                <a:cubicBezTo>
                  <a:pt x="861628" y="1586915"/>
                  <a:pt x="863533" y="1535480"/>
                  <a:pt x="863533" y="1533575"/>
                </a:cubicBezTo>
                <a:cubicBezTo>
                  <a:pt x="864486" y="1531670"/>
                  <a:pt x="868296" y="1525955"/>
                  <a:pt x="869248" y="1520240"/>
                </a:cubicBezTo>
                <a:cubicBezTo>
                  <a:pt x="870201" y="1514525"/>
                  <a:pt x="869248" y="1479282"/>
                  <a:pt x="869248" y="1479282"/>
                </a:cubicBezTo>
                <a:cubicBezTo>
                  <a:pt x="869248" y="1479282"/>
                  <a:pt x="875916" y="1476425"/>
                  <a:pt x="876868" y="1471662"/>
                </a:cubicBezTo>
                <a:cubicBezTo>
                  <a:pt x="878773" y="1466900"/>
                  <a:pt x="881631" y="1424037"/>
                  <a:pt x="882583" y="1406892"/>
                </a:cubicBezTo>
                <a:cubicBezTo>
                  <a:pt x="883536" y="1389747"/>
                  <a:pt x="890203" y="1315452"/>
                  <a:pt x="891156" y="1284020"/>
                </a:cubicBezTo>
                <a:cubicBezTo>
                  <a:pt x="894966" y="1256397"/>
                  <a:pt x="891156" y="1207820"/>
                  <a:pt x="891156" y="1179245"/>
                </a:cubicBezTo>
                <a:close/>
                <a:moveTo>
                  <a:pt x="250123" y="462965"/>
                </a:moveTo>
                <a:cubicBezTo>
                  <a:pt x="246313" y="463917"/>
                  <a:pt x="244408" y="459155"/>
                  <a:pt x="251076" y="455345"/>
                </a:cubicBezTo>
                <a:cubicBezTo>
                  <a:pt x="256791" y="451535"/>
                  <a:pt x="266316" y="452487"/>
                  <a:pt x="266316" y="452487"/>
                </a:cubicBezTo>
                <a:cubicBezTo>
                  <a:pt x="266316" y="452487"/>
                  <a:pt x="253933" y="462965"/>
                  <a:pt x="250123" y="462965"/>
                </a:cubicBezTo>
                <a:close/>
                <a:moveTo>
                  <a:pt x="116773" y="1507857"/>
                </a:moveTo>
                <a:lnTo>
                  <a:pt x="112011" y="1507857"/>
                </a:lnTo>
                <a:cubicBezTo>
                  <a:pt x="112011" y="1507857"/>
                  <a:pt x="103438" y="1478330"/>
                  <a:pt x="101533" y="1469757"/>
                </a:cubicBezTo>
                <a:cubicBezTo>
                  <a:pt x="100581" y="1461185"/>
                  <a:pt x="97723" y="1444992"/>
                  <a:pt x="99628" y="1444992"/>
                </a:cubicBezTo>
                <a:cubicBezTo>
                  <a:pt x="100581" y="1444992"/>
                  <a:pt x="123441" y="1439277"/>
                  <a:pt x="123441" y="1439277"/>
                </a:cubicBezTo>
                <a:lnTo>
                  <a:pt x="116773" y="1507857"/>
                </a:lnTo>
                <a:close/>
                <a:moveTo>
                  <a:pt x="185353" y="1132572"/>
                </a:moveTo>
                <a:cubicBezTo>
                  <a:pt x="184401" y="1134477"/>
                  <a:pt x="176781" y="1144002"/>
                  <a:pt x="174876" y="1152575"/>
                </a:cubicBezTo>
                <a:cubicBezTo>
                  <a:pt x="172018" y="1161147"/>
                  <a:pt x="171066" y="1174482"/>
                  <a:pt x="171066" y="1174482"/>
                </a:cubicBezTo>
                <a:cubicBezTo>
                  <a:pt x="171066" y="1174482"/>
                  <a:pt x="152016" y="1191627"/>
                  <a:pt x="149158" y="1218297"/>
                </a:cubicBezTo>
                <a:cubicBezTo>
                  <a:pt x="146301" y="1244967"/>
                  <a:pt x="145348" y="1273542"/>
                  <a:pt x="142491" y="1293545"/>
                </a:cubicBezTo>
                <a:cubicBezTo>
                  <a:pt x="140586" y="1314500"/>
                  <a:pt x="134871" y="1323072"/>
                  <a:pt x="134871" y="1320215"/>
                </a:cubicBezTo>
                <a:cubicBezTo>
                  <a:pt x="134871" y="1318310"/>
                  <a:pt x="139633" y="1239252"/>
                  <a:pt x="141538" y="1230680"/>
                </a:cubicBezTo>
                <a:cubicBezTo>
                  <a:pt x="143443" y="1223060"/>
                  <a:pt x="150111" y="1184960"/>
                  <a:pt x="155826" y="1152575"/>
                </a:cubicBezTo>
                <a:cubicBezTo>
                  <a:pt x="161541" y="1119237"/>
                  <a:pt x="172018" y="1058277"/>
                  <a:pt x="172018" y="1058277"/>
                </a:cubicBezTo>
                <a:cubicBezTo>
                  <a:pt x="172018" y="1058277"/>
                  <a:pt x="178686" y="1086852"/>
                  <a:pt x="181543" y="1099235"/>
                </a:cubicBezTo>
                <a:cubicBezTo>
                  <a:pt x="185353" y="1112570"/>
                  <a:pt x="186306" y="1130667"/>
                  <a:pt x="185353" y="1132572"/>
                </a:cubicBezTo>
                <a:close/>
                <a:moveTo>
                  <a:pt x="274888" y="491540"/>
                </a:moveTo>
                <a:cubicBezTo>
                  <a:pt x="271078" y="501065"/>
                  <a:pt x="266316" y="509637"/>
                  <a:pt x="264411" y="509637"/>
                </a:cubicBezTo>
                <a:cubicBezTo>
                  <a:pt x="262506" y="510590"/>
                  <a:pt x="253933" y="517257"/>
                  <a:pt x="253933" y="515352"/>
                </a:cubicBezTo>
                <a:cubicBezTo>
                  <a:pt x="253933" y="513447"/>
                  <a:pt x="252981" y="503922"/>
                  <a:pt x="262506" y="492492"/>
                </a:cubicBezTo>
                <a:cubicBezTo>
                  <a:pt x="271078" y="482015"/>
                  <a:pt x="277746" y="479157"/>
                  <a:pt x="277746" y="479157"/>
                </a:cubicBezTo>
                <a:cubicBezTo>
                  <a:pt x="277746" y="479157"/>
                  <a:pt x="278698" y="482015"/>
                  <a:pt x="274888" y="491540"/>
                </a:cubicBezTo>
                <a:close/>
                <a:moveTo>
                  <a:pt x="378711" y="2898507"/>
                </a:moveTo>
                <a:cubicBezTo>
                  <a:pt x="380616" y="2897555"/>
                  <a:pt x="370138" y="2906127"/>
                  <a:pt x="364423" y="2910890"/>
                </a:cubicBezTo>
                <a:cubicBezTo>
                  <a:pt x="358708" y="2914700"/>
                  <a:pt x="352041" y="2917557"/>
                  <a:pt x="352041" y="2917557"/>
                </a:cubicBezTo>
                <a:cubicBezTo>
                  <a:pt x="352041" y="2917557"/>
                  <a:pt x="349183" y="2911842"/>
                  <a:pt x="347278" y="2893745"/>
                </a:cubicBezTo>
                <a:cubicBezTo>
                  <a:pt x="345373" y="2875648"/>
                  <a:pt x="348231" y="2822307"/>
                  <a:pt x="348231" y="2822307"/>
                </a:cubicBezTo>
                <a:lnTo>
                  <a:pt x="392046" y="2822307"/>
                </a:lnTo>
                <a:cubicBezTo>
                  <a:pt x="392998" y="2822307"/>
                  <a:pt x="377758" y="2899460"/>
                  <a:pt x="378711" y="2898507"/>
                </a:cubicBezTo>
                <a:close/>
                <a:moveTo>
                  <a:pt x="738756" y="1247825"/>
                </a:moveTo>
                <a:cubicBezTo>
                  <a:pt x="738756" y="1246872"/>
                  <a:pt x="745423" y="1230680"/>
                  <a:pt x="742566" y="1218297"/>
                </a:cubicBezTo>
                <a:cubicBezTo>
                  <a:pt x="739708" y="1205915"/>
                  <a:pt x="730183" y="1199247"/>
                  <a:pt x="726373" y="1193532"/>
                </a:cubicBezTo>
                <a:cubicBezTo>
                  <a:pt x="721611" y="1187817"/>
                  <a:pt x="709228" y="1182102"/>
                  <a:pt x="709228" y="1180197"/>
                </a:cubicBezTo>
                <a:cubicBezTo>
                  <a:pt x="709228" y="1178292"/>
                  <a:pt x="722563" y="1153527"/>
                  <a:pt x="722563" y="1138287"/>
                </a:cubicBezTo>
                <a:cubicBezTo>
                  <a:pt x="722563" y="1122095"/>
                  <a:pt x="716848" y="1099235"/>
                  <a:pt x="718753" y="1092567"/>
                </a:cubicBezTo>
                <a:cubicBezTo>
                  <a:pt x="720658" y="1085900"/>
                  <a:pt x="725421" y="1087805"/>
                  <a:pt x="727326" y="1072565"/>
                </a:cubicBezTo>
                <a:cubicBezTo>
                  <a:pt x="728278" y="1057325"/>
                  <a:pt x="725421" y="1043990"/>
                  <a:pt x="728278" y="1038275"/>
                </a:cubicBezTo>
                <a:cubicBezTo>
                  <a:pt x="731136" y="1032560"/>
                  <a:pt x="733993" y="1018272"/>
                  <a:pt x="733993" y="1021130"/>
                </a:cubicBezTo>
                <a:cubicBezTo>
                  <a:pt x="733993" y="1023987"/>
                  <a:pt x="737803" y="1079232"/>
                  <a:pt x="737803" y="1105902"/>
                </a:cubicBezTo>
                <a:cubicBezTo>
                  <a:pt x="738756" y="1133525"/>
                  <a:pt x="747328" y="1167815"/>
                  <a:pt x="749233" y="1195437"/>
                </a:cubicBezTo>
                <a:cubicBezTo>
                  <a:pt x="751138" y="1223060"/>
                  <a:pt x="753996" y="1285925"/>
                  <a:pt x="753996" y="1285925"/>
                </a:cubicBezTo>
                <a:cubicBezTo>
                  <a:pt x="753996" y="1285925"/>
                  <a:pt x="738756" y="1249730"/>
                  <a:pt x="738756" y="1247825"/>
                </a:cubicBezTo>
                <a:close/>
                <a:moveTo>
                  <a:pt x="794953" y="1498332"/>
                </a:moveTo>
                <a:cubicBezTo>
                  <a:pt x="794001" y="1502142"/>
                  <a:pt x="792096" y="1506905"/>
                  <a:pt x="791143" y="1512620"/>
                </a:cubicBezTo>
                <a:cubicBezTo>
                  <a:pt x="790191" y="1518335"/>
                  <a:pt x="790191" y="1520240"/>
                  <a:pt x="786381" y="1527860"/>
                </a:cubicBezTo>
                <a:cubicBezTo>
                  <a:pt x="783523" y="1536432"/>
                  <a:pt x="777808" y="1542147"/>
                  <a:pt x="776856" y="1541195"/>
                </a:cubicBezTo>
                <a:cubicBezTo>
                  <a:pt x="776856" y="1540242"/>
                  <a:pt x="770188" y="1471662"/>
                  <a:pt x="771141" y="1470710"/>
                </a:cubicBezTo>
                <a:cubicBezTo>
                  <a:pt x="772093" y="1469757"/>
                  <a:pt x="776856" y="1466900"/>
                  <a:pt x="777808" y="1463090"/>
                </a:cubicBezTo>
                <a:cubicBezTo>
                  <a:pt x="778761" y="1459280"/>
                  <a:pt x="780666" y="1452612"/>
                  <a:pt x="780666" y="1452612"/>
                </a:cubicBezTo>
                <a:lnTo>
                  <a:pt x="787333" y="1454517"/>
                </a:lnTo>
                <a:cubicBezTo>
                  <a:pt x="787333" y="1454517"/>
                  <a:pt x="788286" y="1472615"/>
                  <a:pt x="789238" y="1474520"/>
                </a:cubicBezTo>
                <a:cubicBezTo>
                  <a:pt x="790191" y="1476425"/>
                  <a:pt x="795906" y="1478330"/>
                  <a:pt x="795906" y="1478330"/>
                </a:cubicBezTo>
                <a:cubicBezTo>
                  <a:pt x="795906" y="1478330"/>
                  <a:pt x="796858" y="1494522"/>
                  <a:pt x="794953" y="1498332"/>
                </a:cubicBezTo>
                <a:close/>
              </a:path>
            </a:pathLst>
          </a:custGeom>
          <a:solidFill>
            <a:schemeClr val="accent2"/>
          </a:solidFill>
          <a:ln w="9525" cap="flat">
            <a:noFill/>
            <a:prstDash val="solid"/>
            <a:miter/>
          </a:ln>
        </p:spPr>
        <p:txBody>
          <a:bodyPr/>
          <a:lstStyle/>
          <a:p>
            <a:endParaRPr lang="ja-JP" altLang="en-US"/>
          </a:p>
        </p:txBody>
      </p:sp>
      <p:sp>
        <p:nvSpPr>
          <p:cNvPr id="182" name="フリーフォーム: 図形 1">
            <a:extLst>
              <a:ext uri="{FF2B5EF4-FFF2-40B4-BE49-F238E27FC236}">
                <a16:creationId xmlns:a16="http://schemas.microsoft.com/office/drawing/2014/main" id="{E4C3DF6A-A6B7-48C2-B471-BD2DE973C916}"/>
              </a:ext>
            </a:extLst>
          </p:cNvPr>
          <p:cNvSpPr/>
          <p:nvPr userDrawn="1"/>
        </p:nvSpPr>
        <p:spPr>
          <a:xfrm>
            <a:off x="8740896" y="2746263"/>
            <a:ext cx="276881" cy="868645"/>
          </a:xfrm>
          <a:custGeom>
            <a:avLst/>
            <a:gdLst/>
            <a:ahLst/>
            <a:cxnLst/>
            <a:rect l="0" t="0" r="0" b="0"/>
            <a:pathLst>
              <a:path w="1370929" h="4300956">
                <a:moveTo>
                  <a:pt x="1351953" y="4245494"/>
                </a:moveTo>
                <a:cubicBezTo>
                  <a:pt x="1351953" y="4245494"/>
                  <a:pt x="1354641" y="4228022"/>
                  <a:pt x="1351953" y="4218614"/>
                </a:cubicBezTo>
                <a:cubicBezTo>
                  <a:pt x="1349265" y="4209205"/>
                  <a:pt x="1331792" y="4195765"/>
                  <a:pt x="1331792" y="4195765"/>
                </a:cubicBezTo>
                <a:cubicBezTo>
                  <a:pt x="1331792" y="4195765"/>
                  <a:pt x="1321039" y="4180980"/>
                  <a:pt x="1315663" y="4174260"/>
                </a:cubicBezTo>
                <a:cubicBezTo>
                  <a:pt x="1310287" y="4167540"/>
                  <a:pt x="1310287" y="4167540"/>
                  <a:pt x="1294158" y="4148723"/>
                </a:cubicBezTo>
                <a:cubicBezTo>
                  <a:pt x="1278030" y="4131250"/>
                  <a:pt x="1224268" y="4072112"/>
                  <a:pt x="1218892" y="4066736"/>
                </a:cubicBezTo>
                <a:cubicBezTo>
                  <a:pt x="1214860" y="4061360"/>
                  <a:pt x="1214860" y="4050607"/>
                  <a:pt x="1213516" y="4046575"/>
                </a:cubicBezTo>
                <a:cubicBezTo>
                  <a:pt x="1213516" y="4042543"/>
                  <a:pt x="1210827" y="4027759"/>
                  <a:pt x="1206795" y="4018350"/>
                </a:cubicBezTo>
                <a:cubicBezTo>
                  <a:pt x="1202763" y="4008942"/>
                  <a:pt x="1198731" y="3973997"/>
                  <a:pt x="1185291" y="3937707"/>
                </a:cubicBezTo>
                <a:cubicBezTo>
                  <a:pt x="1171850" y="3901418"/>
                  <a:pt x="1131529" y="3807334"/>
                  <a:pt x="1131529" y="3807334"/>
                </a:cubicBezTo>
                <a:cubicBezTo>
                  <a:pt x="1131529" y="3807334"/>
                  <a:pt x="1128841" y="3664865"/>
                  <a:pt x="1120776" y="3584223"/>
                </a:cubicBezTo>
                <a:cubicBezTo>
                  <a:pt x="1114056" y="3503580"/>
                  <a:pt x="1093895" y="3365142"/>
                  <a:pt x="1084487" y="3288532"/>
                </a:cubicBezTo>
                <a:cubicBezTo>
                  <a:pt x="1075079" y="3210577"/>
                  <a:pt x="1061638" y="3142030"/>
                  <a:pt x="1062982" y="3111117"/>
                </a:cubicBezTo>
                <a:cubicBezTo>
                  <a:pt x="1064326" y="3080204"/>
                  <a:pt x="1061638" y="3053323"/>
                  <a:pt x="1061638" y="3029130"/>
                </a:cubicBezTo>
                <a:cubicBezTo>
                  <a:pt x="1061638" y="3003593"/>
                  <a:pt x="1049542" y="2905478"/>
                  <a:pt x="1049542" y="2871876"/>
                </a:cubicBezTo>
                <a:cubicBezTo>
                  <a:pt x="1049542" y="2836931"/>
                  <a:pt x="1038789" y="2785857"/>
                  <a:pt x="1037445" y="2773761"/>
                </a:cubicBezTo>
                <a:cubicBezTo>
                  <a:pt x="1036101" y="2763009"/>
                  <a:pt x="1037445" y="2715967"/>
                  <a:pt x="1038789" y="2705214"/>
                </a:cubicBezTo>
                <a:cubicBezTo>
                  <a:pt x="1040133" y="2694462"/>
                  <a:pt x="1030725" y="2642044"/>
                  <a:pt x="1028037" y="2628604"/>
                </a:cubicBezTo>
                <a:cubicBezTo>
                  <a:pt x="1025349" y="2615163"/>
                  <a:pt x="1024005" y="2554681"/>
                  <a:pt x="1021317" y="2523768"/>
                </a:cubicBezTo>
                <a:cubicBezTo>
                  <a:pt x="1018628" y="2492855"/>
                  <a:pt x="1009220" y="2336945"/>
                  <a:pt x="1006532" y="2287215"/>
                </a:cubicBezTo>
                <a:cubicBezTo>
                  <a:pt x="1002500" y="2237485"/>
                  <a:pt x="995780" y="2119209"/>
                  <a:pt x="997124" y="2119209"/>
                </a:cubicBezTo>
                <a:cubicBezTo>
                  <a:pt x="998468" y="2117865"/>
                  <a:pt x="1013252" y="2115177"/>
                  <a:pt x="1045509" y="2101736"/>
                </a:cubicBezTo>
                <a:cubicBezTo>
                  <a:pt x="1077767" y="2088296"/>
                  <a:pt x="1144969" y="2057383"/>
                  <a:pt x="1157066" y="2052007"/>
                </a:cubicBezTo>
                <a:cubicBezTo>
                  <a:pt x="1167818" y="2046630"/>
                  <a:pt x="1170506" y="2042598"/>
                  <a:pt x="1162442" y="2021093"/>
                </a:cubicBezTo>
                <a:cubicBezTo>
                  <a:pt x="1154377" y="1999589"/>
                  <a:pt x="1139593" y="1924322"/>
                  <a:pt x="1130185" y="1889377"/>
                </a:cubicBezTo>
                <a:cubicBezTo>
                  <a:pt x="1119432" y="1854431"/>
                  <a:pt x="1101960" y="1720026"/>
                  <a:pt x="1100616" y="1711962"/>
                </a:cubicBezTo>
                <a:cubicBezTo>
                  <a:pt x="1099271" y="1703898"/>
                  <a:pt x="1072390" y="1608470"/>
                  <a:pt x="1072390" y="1604438"/>
                </a:cubicBezTo>
                <a:cubicBezTo>
                  <a:pt x="1072390" y="1600406"/>
                  <a:pt x="1073735" y="1596374"/>
                  <a:pt x="1071046" y="1586966"/>
                </a:cubicBezTo>
                <a:cubicBezTo>
                  <a:pt x="1068358" y="1577557"/>
                  <a:pt x="1062982" y="1566805"/>
                  <a:pt x="1056262" y="1543956"/>
                </a:cubicBezTo>
                <a:cubicBezTo>
                  <a:pt x="1048198" y="1522451"/>
                  <a:pt x="1028037" y="1456593"/>
                  <a:pt x="1010564" y="1408207"/>
                </a:cubicBezTo>
                <a:cubicBezTo>
                  <a:pt x="993092" y="1359821"/>
                  <a:pt x="997124" y="1292619"/>
                  <a:pt x="997124" y="1292619"/>
                </a:cubicBezTo>
                <a:cubicBezTo>
                  <a:pt x="1009220" y="1283211"/>
                  <a:pt x="1022661" y="1293963"/>
                  <a:pt x="1034757" y="1293963"/>
                </a:cubicBezTo>
                <a:cubicBezTo>
                  <a:pt x="1046854" y="1293963"/>
                  <a:pt x="1064326" y="1293963"/>
                  <a:pt x="1079111" y="1291275"/>
                </a:cubicBezTo>
                <a:cubicBezTo>
                  <a:pt x="1093895" y="1287243"/>
                  <a:pt x="1104648" y="1280523"/>
                  <a:pt x="1107336" y="1265738"/>
                </a:cubicBezTo>
                <a:cubicBezTo>
                  <a:pt x="1110024" y="1250953"/>
                  <a:pt x="1126152" y="1238857"/>
                  <a:pt x="1146313" y="1197191"/>
                </a:cubicBezTo>
                <a:cubicBezTo>
                  <a:pt x="1166474" y="1155526"/>
                  <a:pt x="1171850" y="1123269"/>
                  <a:pt x="1174538" y="1105796"/>
                </a:cubicBezTo>
                <a:cubicBezTo>
                  <a:pt x="1178570" y="1088324"/>
                  <a:pt x="1171850" y="1070851"/>
                  <a:pt x="1171850" y="1065475"/>
                </a:cubicBezTo>
                <a:cubicBezTo>
                  <a:pt x="1171850" y="1060098"/>
                  <a:pt x="1171850" y="1034562"/>
                  <a:pt x="1170506" y="1011713"/>
                </a:cubicBezTo>
                <a:cubicBezTo>
                  <a:pt x="1169162" y="990208"/>
                  <a:pt x="1154377" y="935102"/>
                  <a:pt x="1151689" y="924350"/>
                </a:cubicBezTo>
                <a:cubicBezTo>
                  <a:pt x="1149001" y="913597"/>
                  <a:pt x="1147657" y="879996"/>
                  <a:pt x="1147657" y="870588"/>
                </a:cubicBezTo>
                <a:cubicBezTo>
                  <a:pt x="1147657" y="861179"/>
                  <a:pt x="1142281" y="855803"/>
                  <a:pt x="1140937" y="853115"/>
                </a:cubicBezTo>
                <a:cubicBezTo>
                  <a:pt x="1139593" y="849083"/>
                  <a:pt x="1134217" y="838330"/>
                  <a:pt x="1134217" y="831610"/>
                </a:cubicBezTo>
                <a:cubicBezTo>
                  <a:pt x="1134217" y="824890"/>
                  <a:pt x="1146313" y="814137"/>
                  <a:pt x="1146313" y="804729"/>
                </a:cubicBezTo>
                <a:cubicBezTo>
                  <a:pt x="1146313" y="795321"/>
                  <a:pt x="1136905" y="793977"/>
                  <a:pt x="1136905" y="793977"/>
                </a:cubicBezTo>
                <a:cubicBezTo>
                  <a:pt x="1136905" y="793977"/>
                  <a:pt x="1116744" y="776504"/>
                  <a:pt x="1116744" y="772472"/>
                </a:cubicBezTo>
                <a:cubicBezTo>
                  <a:pt x="1116744" y="768440"/>
                  <a:pt x="1124808" y="754999"/>
                  <a:pt x="1124808" y="752311"/>
                </a:cubicBezTo>
                <a:cubicBezTo>
                  <a:pt x="1124808" y="749623"/>
                  <a:pt x="1114056" y="740215"/>
                  <a:pt x="1112712" y="738871"/>
                </a:cubicBezTo>
                <a:cubicBezTo>
                  <a:pt x="1112712" y="737527"/>
                  <a:pt x="1110024" y="718710"/>
                  <a:pt x="1107336" y="709302"/>
                </a:cubicBezTo>
                <a:cubicBezTo>
                  <a:pt x="1104648" y="699893"/>
                  <a:pt x="1096583" y="678389"/>
                  <a:pt x="1095239" y="673012"/>
                </a:cubicBezTo>
                <a:cubicBezTo>
                  <a:pt x="1093895" y="667636"/>
                  <a:pt x="1089863" y="658228"/>
                  <a:pt x="1080455" y="642099"/>
                </a:cubicBezTo>
                <a:cubicBezTo>
                  <a:pt x="1071046" y="625971"/>
                  <a:pt x="1050886" y="613874"/>
                  <a:pt x="1021317" y="615218"/>
                </a:cubicBezTo>
                <a:cubicBezTo>
                  <a:pt x="991747" y="616562"/>
                  <a:pt x="893632" y="623283"/>
                  <a:pt x="877503" y="623283"/>
                </a:cubicBezTo>
                <a:cubicBezTo>
                  <a:pt x="861375" y="623283"/>
                  <a:pt x="846590" y="624627"/>
                  <a:pt x="821053" y="616562"/>
                </a:cubicBezTo>
                <a:cubicBezTo>
                  <a:pt x="795516" y="607154"/>
                  <a:pt x="763259" y="580273"/>
                  <a:pt x="755195" y="569521"/>
                </a:cubicBezTo>
                <a:cubicBezTo>
                  <a:pt x="747131" y="558768"/>
                  <a:pt x="739066" y="557424"/>
                  <a:pt x="739066" y="557424"/>
                </a:cubicBezTo>
                <a:lnTo>
                  <a:pt x="728314" y="523823"/>
                </a:lnTo>
                <a:lnTo>
                  <a:pt x="725626" y="513071"/>
                </a:lnTo>
                <a:cubicBezTo>
                  <a:pt x="725626" y="513071"/>
                  <a:pt x="737722" y="496942"/>
                  <a:pt x="737722" y="492910"/>
                </a:cubicBezTo>
                <a:cubicBezTo>
                  <a:pt x="737722" y="488878"/>
                  <a:pt x="739066" y="480813"/>
                  <a:pt x="740410" y="471405"/>
                </a:cubicBezTo>
                <a:cubicBezTo>
                  <a:pt x="741754" y="461997"/>
                  <a:pt x="751163" y="457964"/>
                  <a:pt x="752507" y="453932"/>
                </a:cubicBezTo>
                <a:cubicBezTo>
                  <a:pt x="753851" y="449900"/>
                  <a:pt x="755195" y="437804"/>
                  <a:pt x="756539" y="433772"/>
                </a:cubicBezTo>
                <a:cubicBezTo>
                  <a:pt x="757883" y="429739"/>
                  <a:pt x="760571" y="441836"/>
                  <a:pt x="760571" y="441836"/>
                </a:cubicBezTo>
                <a:cubicBezTo>
                  <a:pt x="760571" y="441836"/>
                  <a:pt x="759227" y="420331"/>
                  <a:pt x="759227" y="409579"/>
                </a:cubicBezTo>
                <a:cubicBezTo>
                  <a:pt x="759227" y="398826"/>
                  <a:pt x="765947" y="384042"/>
                  <a:pt x="768635" y="370601"/>
                </a:cubicBezTo>
                <a:cubicBezTo>
                  <a:pt x="771323" y="355817"/>
                  <a:pt x="768635" y="320872"/>
                  <a:pt x="768635" y="320872"/>
                </a:cubicBezTo>
                <a:lnTo>
                  <a:pt x="775356" y="337000"/>
                </a:lnTo>
                <a:cubicBezTo>
                  <a:pt x="775356" y="337000"/>
                  <a:pt x="774012" y="322216"/>
                  <a:pt x="768635" y="299367"/>
                </a:cubicBezTo>
                <a:cubicBezTo>
                  <a:pt x="763259" y="276518"/>
                  <a:pt x="755195" y="238885"/>
                  <a:pt x="755195" y="236196"/>
                </a:cubicBezTo>
                <a:cubicBezTo>
                  <a:pt x="755195" y="233508"/>
                  <a:pt x="761915" y="245605"/>
                  <a:pt x="761915" y="245605"/>
                </a:cubicBezTo>
                <a:lnTo>
                  <a:pt x="748475" y="198563"/>
                </a:lnTo>
                <a:lnTo>
                  <a:pt x="759227" y="209315"/>
                </a:lnTo>
                <a:lnTo>
                  <a:pt x="739066" y="170338"/>
                </a:lnTo>
                <a:lnTo>
                  <a:pt x="744442" y="175714"/>
                </a:lnTo>
                <a:cubicBezTo>
                  <a:pt x="744442" y="175714"/>
                  <a:pt x="733690" y="140769"/>
                  <a:pt x="729658" y="128673"/>
                </a:cubicBezTo>
                <a:cubicBezTo>
                  <a:pt x="724282" y="116576"/>
                  <a:pt x="710841" y="82975"/>
                  <a:pt x="683960" y="56094"/>
                </a:cubicBezTo>
                <a:cubicBezTo>
                  <a:pt x="655735" y="29213"/>
                  <a:pt x="630198" y="18461"/>
                  <a:pt x="610038" y="19805"/>
                </a:cubicBezTo>
                <a:cubicBezTo>
                  <a:pt x="589877" y="21149"/>
                  <a:pt x="554932" y="48030"/>
                  <a:pt x="552243" y="49374"/>
                </a:cubicBezTo>
                <a:cubicBezTo>
                  <a:pt x="549555" y="50718"/>
                  <a:pt x="542835" y="41309"/>
                  <a:pt x="528051" y="30557"/>
                </a:cubicBezTo>
                <a:cubicBezTo>
                  <a:pt x="513266" y="19805"/>
                  <a:pt x="495793" y="10396"/>
                  <a:pt x="467568" y="15772"/>
                </a:cubicBezTo>
                <a:cubicBezTo>
                  <a:pt x="439343" y="21149"/>
                  <a:pt x="412462" y="48030"/>
                  <a:pt x="404398" y="73567"/>
                </a:cubicBezTo>
                <a:cubicBezTo>
                  <a:pt x="396334" y="97759"/>
                  <a:pt x="381549" y="139425"/>
                  <a:pt x="370797" y="173026"/>
                </a:cubicBezTo>
                <a:cubicBezTo>
                  <a:pt x="360044" y="205283"/>
                  <a:pt x="358700" y="238885"/>
                  <a:pt x="357356" y="268454"/>
                </a:cubicBezTo>
                <a:cubicBezTo>
                  <a:pt x="356012" y="299367"/>
                  <a:pt x="351980" y="318183"/>
                  <a:pt x="354668" y="339688"/>
                </a:cubicBezTo>
                <a:cubicBezTo>
                  <a:pt x="357356" y="361193"/>
                  <a:pt x="365421" y="369257"/>
                  <a:pt x="368109" y="374633"/>
                </a:cubicBezTo>
                <a:cubicBezTo>
                  <a:pt x="370797" y="380010"/>
                  <a:pt x="368109" y="389418"/>
                  <a:pt x="372141" y="409579"/>
                </a:cubicBezTo>
                <a:cubicBezTo>
                  <a:pt x="376173" y="431084"/>
                  <a:pt x="390958" y="440492"/>
                  <a:pt x="390958" y="440492"/>
                </a:cubicBezTo>
                <a:lnTo>
                  <a:pt x="385581" y="427051"/>
                </a:lnTo>
                <a:cubicBezTo>
                  <a:pt x="385581" y="427051"/>
                  <a:pt x="397678" y="444524"/>
                  <a:pt x="404398" y="459309"/>
                </a:cubicBezTo>
                <a:cubicBezTo>
                  <a:pt x="411118" y="474093"/>
                  <a:pt x="421871" y="490222"/>
                  <a:pt x="421871" y="490222"/>
                </a:cubicBezTo>
                <a:lnTo>
                  <a:pt x="415150" y="472749"/>
                </a:lnTo>
                <a:cubicBezTo>
                  <a:pt x="415150" y="472749"/>
                  <a:pt x="428591" y="484845"/>
                  <a:pt x="442031" y="495598"/>
                </a:cubicBezTo>
                <a:cubicBezTo>
                  <a:pt x="452784" y="505006"/>
                  <a:pt x="463536" y="513071"/>
                  <a:pt x="463536" y="513071"/>
                </a:cubicBezTo>
                <a:cubicBezTo>
                  <a:pt x="463536" y="513071"/>
                  <a:pt x="464880" y="518447"/>
                  <a:pt x="464880" y="530543"/>
                </a:cubicBezTo>
                <a:cubicBezTo>
                  <a:pt x="464880" y="542640"/>
                  <a:pt x="471600" y="548016"/>
                  <a:pt x="471600" y="548016"/>
                </a:cubicBezTo>
                <a:cubicBezTo>
                  <a:pt x="471600" y="548016"/>
                  <a:pt x="468912" y="542640"/>
                  <a:pt x="467568" y="539952"/>
                </a:cubicBezTo>
                <a:cubicBezTo>
                  <a:pt x="467568" y="535919"/>
                  <a:pt x="468912" y="531887"/>
                  <a:pt x="468912" y="531887"/>
                </a:cubicBezTo>
                <a:lnTo>
                  <a:pt x="485041" y="569521"/>
                </a:lnTo>
                <a:cubicBezTo>
                  <a:pt x="485041" y="569521"/>
                  <a:pt x="487729" y="608498"/>
                  <a:pt x="487729" y="609842"/>
                </a:cubicBezTo>
                <a:cubicBezTo>
                  <a:pt x="487729" y="611186"/>
                  <a:pt x="481009" y="613874"/>
                  <a:pt x="476977" y="625971"/>
                </a:cubicBezTo>
                <a:cubicBezTo>
                  <a:pt x="472945" y="638067"/>
                  <a:pt x="448752" y="659572"/>
                  <a:pt x="432623" y="671668"/>
                </a:cubicBezTo>
                <a:cubicBezTo>
                  <a:pt x="416494" y="685109"/>
                  <a:pt x="374829" y="701237"/>
                  <a:pt x="374829" y="701237"/>
                </a:cubicBezTo>
                <a:cubicBezTo>
                  <a:pt x="374829" y="701237"/>
                  <a:pt x="338540" y="699893"/>
                  <a:pt x="306282" y="706614"/>
                </a:cubicBezTo>
                <a:cubicBezTo>
                  <a:pt x="274025" y="713334"/>
                  <a:pt x="192038" y="732151"/>
                  <a:pt x="190694" y="732151"/>
                </a:cubicBezTo>
                <a:cubicBezTo>
                  <a:pt x="189350" y="732151"/>
                  <a:pt x="181286" y="733495"/>
                  <a:pt x="175910" y="734839"/>
                </a:cubicBezTo>
                <a:cubicBezTo>
                  <a:pt x="170534" y="736183"/>
                  <a:pt x="149029" y="746935"/>
                  <a:pt x="146341" y="760376"/>
                </a:cubicBezTo>
                <a:cubicBezTo>
                  <a:pt x="142308" y="775160"/>
                  <a:pt x="140964" y="798009"/>
                  <a:pt x="140964" y="798009"/>
                </a:cubicBezTo>
                <a:cubicBezTo>
                  <a:pt x="140964" y="798009"/>
                  <a:pt x="135588" y="815482"/>
                  <a:pt x="134244" y="818170"/>
                </a:cubicBezTo>
                <a:cubicBezTo>
                  <a:pt x="132900" y="820858"/>
                  <a:pt x="126180" y="827578"/>
                  <a:pt x="120804" y="841018"/>
                </a:cubicBezTo>
                <a:cubicBezTo>
                  <a:pt x="116772" y="854459"/>
                  <a:pt x="111395" y="869244"/>
                  <a:pt x="110051" y="870588"/>
                </a:cubicBezTo>
                <a:cubicBezTo>
                  <a:pt x="108707" y="871932"/>
                  <a:pt x="95267" y="886716"/>
                  <a:pt x="92579" y="892092"/>
                </a:cubicBezTo>
                <a:cubicBezTo>
                  <a:pt x="89891" y="897469"/>
                  <a:pt x="91235" y="898813"/>
                  <a:pt x="89891" y="902845"/>
                </a:cubicBezTo>
                <a:cubicBezTo>
                  <a:pt x="88547" y="905533"/>
                  <a:pt x="77794" y="909565"/>
                  <a:pt x="76450" y="912253"/>
                </a:cubicBezTo>
                <a:cubicBezTo>
                  <a:pt x="75106" y="916285"/>
                  <a:pt x="67042" y="932414"/>
                  <a:pt x="64354" y="935102"/>
                </a:cubicBezTo>
                <a:cubicBezTo>
                  <a:pt x="63010" y="937790"/>
                  <a:pt x="54945" y="944510"/>
                  <a:pt x="46881" y="955263"/>
                </a:cubicBezTo>
                <a:cubicBezTo>
                  <a:pt x="38817" y="966015"/>
                  <a:pt x="34785" y="972735"/>
                  <a:pt x="29408" y="984832"/>
                </a:cubicBezTo>
                <a:cubicBezTo>
                  <a:pt x="24032" y="996928"/>
                  <a:pt x="22688" y="1019777"/>
                  <a:pt x="22688" y="1019777"/>
                </a:cubicBezTo>
                <a:cubicBezTo>
                  <a:pt x="22688" y="1019777"/>
                  <a:pt x="17312" y="1037250"/>
                  <a:pt x="14624" y="1049346"/>
                </a:cubicBezTo>
                <a:cubicBezTo>
                  <a:pt x="13280" y="1061443"/>
                  <a:pt x="14624" y="1082947"/>
                  <a:pt x="28064" y="1132677"/>
                </a:cubicBezTo>
                <a:cubicBezTo>
                  <a:pt x="41505" y="1183751"/>
                  <a:pt x="49569" y="1209288"/>
                  <a:pt x="68386" y="1225416"/>
                </a:cubicBezTo>
                <a:cubicBezTo>
                  <a:pt x="87202" y="1241545"/>
                  <a:pt x="136932" y="1273802"/>
                  <a:pt x="150373" y="1279178"/>
                </a:cubicBezTo>
                <a:cubicBezTo>
                  <a:pt x="163813" y="1284555"/>
                  <a:pt x="166501" y="1283211"/>
                  <a:pt x="177254" y="1273802"/>
                </a:cubicBezTo>
                <a:cubicBezTo>
                  <a:pt x="188006" y="1264394"/>
                  <a:pt x="201447" y="1246921"/>
                  <a:pt x="201447" y="1246921"/>
                </a:cubicBezTo>
                <a:lnTo>
                  <a:pt x="248488" y="1252297"/>
                </a:lnTo>
                <a:cubicBezTo>
                  <a:pt x="248488" y="1252297"/>
                  <a:pt x="248488" y="1275146"/>
                  <a:pt x="244456" y="1312780"/>
                </a:cubicBezTo>
                <a:cubicBezTo>
                  <a:pt x="240424" y="1350413"/>
                  <a:pt x="239080" y="1418960"/>
                  <a:pt x="233704" y="1443152"/>
                </a:cubicBezTo>
                <a:cubicBezTo>
                  <a:pt x="229672" y="1466001"/>
                  <a:pt x="224295" y="1472721"/>
                  <a:pt x="212199" y="1510355"/>
                </a:cubicBezTo>
                <a:cubicBezTo>
                  <a:pt x="198759" y="1547988"/>
                  <a:pt x="178598" y="1624599"/>
                  <a:pt x="174566" y="1639384"/>
                </a:cubicBezTo>
                <a:cubicBezTo>
                  <a:pt x="171878" y="1654168"/>
                  <a:pt x="174566" y="1672985"/>
                  <a:pt x="174566" y="1672985"/>
                </a:cubicBezTo>
                <a:cubicBezTo>
                  <a:pt x="174566" y="1672985"/>
                  <a:pt x="151717" y="1828895"/>
                  <a:pt x="144997" y="1878624"/>
                </a:cubicBezTo>
                <a:cubicBezTo>
                  <a:pt x="138276" y="1928354"/>
                  <a:pt x="126180" y="2007653"/>
                  <a:pt x="126180" y="2021093"/>
                </a:cubicBezTo>
                <a:cubicBezTo>
                  <a:pt x="124836" y="2033190"/>
                  <a:pt x="112739" y="2068135"/>
                  <a:pt x="107363" y="2090984"/>
                </a:cubicBezTo>
                <a:cubicBezTo>
                  <a:pt x="101987" y="2112489"/>
                  <a:pt x="100643" y="2121897"/>
                  <a:pt x="126180" y="2131306"/>
                </a:cubicBezTo>
                <a:cubicBezTo>
                  <a:pt x="151717" y="2140714"/>
                  <a:pt x="200103" y="2151466"/>
                  <a:pt x="200103" y="2151466"/>
                </a:cubicBezTo>
                <a:cubicBezTo>
                  <a:pt x="200103" y="2151466"/>
                  <a:pt x="226984" y="2330225"/>
                  <a:pt x="233704" y="2388019"/>
                </a:cubicBezTo>
                <a:cubicBezTo>
                  <a:pt x="240424" y="2445813"/>
                  <a:pt x="252521" y="2568121"/>
                  <a:pt x="263273" y="2628604"/>
                </a:cubicBezTo>
                <a:cubicBezTo>
                  <a:pt x="274025" y="2689086"/>
                  <a:pt x="299562" y="2857092"/>
                  <a:pt x="307627" y="2910854"/>
                </a:cubicBezTo>
                <a:cubicBezTo>
                  <a:pt x="314347" y="2964616"/>
                  <a:pt x="329131" y="3080204"/>
                  <a:pt x="338540" y="3136654"/>
                </a:cubicBezTo>
                <a:cubicBezTo>
                  <a:pt x="347948" y="3193104"/>
                  <a:pt x="357356" y="3280467"/>
                  <a:pt x="362733" y="3322133"/>
                </a:cubicBezTo>
                <a:cubicBezTo>
                  <a:pt x="368109" y="3363798"/>
                  <a:pt x="392302" y="3526428"/>
                  <a:pt x="401710" y="3582878"/>
                </a:cubicBezTo>
                <a:cubicBezTo>
                  <a:pt x="411118" y="3639328"/>
                  <a:pt x="429935" y="3728036"/>
                  <a:pt x="436655" y="3775077"/>
                </a:cubicBezTo>
                <a:cubicBezTo>
                  <a:pt x="443375" y="3820775"/>
                  <a:pt x="448752" y="3877225"/>
                  <a:pt x="450096" y="3886634"/>
                </a:cubicBezTo>
                <a:cubicBezTo>
                  <a:pt x="451440" y="3896042"/>
                  <a:pt x="448752" y="3973997"/>
                  <a:pt x="448752" y="3994157"/>
                </a:cubicBezTo>
                <a:cubicBezTo>
                  <a:pt x="447408" y="4015662"/>
                  <a:pt x="471600" y="4019694"/>
                  <a:pt x="471600" y="4019694"/>
                </a:cubicBezTo>
                <a:cubicBezTo>
                  <a:pt x="471600" y="4019694"/>
                  <a:pt x="436655" y="4064048"/>
                  <a:pt x="423215" y="4076144"/>
                </a:cubicBezTo>
                <a:cubicBezTo>
                  <a:pt x="409774" y="4089585"/>
                  <a:pt x="401710" y="4103025"/>
                  <a:pt x="400366" y="4124530"/>
                </a:cubicBezTo>
                <a:cubicBezTo>
                  <a:pt x="399022" y="4146035"/>
                  <a:pt x="396334" y="4166196"/>
                  <a:pt x="394990" y="4185012"/>
                </a:cubicBezTo>
                <a:cubicBezTo>
                  <a:pt x="394990" y="4203829"/>
                  <a:pt x="392302" y="4210549"/>
                  <a:pt x="407086" y="4209205"/>
                </a:cubicBezTo>
                <a:cubicBezTo>
                  <a:pt x="421871" y="4207861"/>
                  <a:pt x="450096" y="4214582"/>
                  <a:pt x="515954" y="4221302"/>
                </a:cubicBezTo>
                <a:cubicBezTo>
                  <a:pt x="581813" y="4228022"/>
                  <a:pt x="597941" y="4218614"/>
                  <a:pt x="630198" y="4207861"/>
                </a:cubicBezTo>
                <a:cubicBezTo>
                  <a:pt x="662455" y="4197109"/>
                  <a:pt x="658423" y="4189045"/>
                  <a:pt x="658423" y="4179636"/>
                </a:cubicBezTo>
                <a:cubicBezTo>
                  <a:pt x="658423" y="4170228"/>
                  <a:pt x="658423" y="4159475"/>
                  <a:pt x="658423" y="4159475"/>
                </a:cubicBezTo>
                <a:lnTo>
                  <a:pt x="666488" y="4142003"/>
                </a:lnTo>
                <a:cubicBezTo>
                  <a:pt x="666488" y="4142003"/>
                  <a:pt x="679928" y="4150067"/>
                  <a:pt x="687992" y="4144691"/>
                </a:cubicBezTo>
                <a:cubicBezTo>
                  <a:pt x="696057" y="4139315"/>
                  <a:pt x="713529" y="4129906"/>
                  <a:pt x="718906" y="4124530"/>
                </a:cubicBezTo>
                <a:cubicBezTo>
                  <a:pt x="724282" y="4119154"/>
                  <a:pt x="731002" y="4109745"/>
                  <a:pt x="732346" y="4094961"/>
                </a:cubicBezTo>
                <a:cubicBezTo>
                  <a:pt x="733690" y="4080177"/>
                  <a:pt x="735034" y="4058672"/>
                  <a:pt x="735034" y="4043887"/>
                </a:cubicBezTo>
                <a:cubicBezTo>
                  <a:pt x="735034" y="4027759"/>
                  <a:pt x="733690" y="4021038"/>
                  <a:pt x="733690" y="4021038"/>
                </a:cubicBezTo>
                <a:cubicBezTo>
                  <a:pt x="733690" y="4021038"/>
                  <a:pt x="736378" y="4008942"/>
                  <a:pt x="737722" y="3991469"/>
                </a:cubicBezTo>
                <a:cubicBezTo>
                  <a:pt x="739066" y="3973997"/>
                  <a:pt x="735034" y="3964588"/>
                  <a:pt x="735034" y="3964588"/>
                </a:cubicBezTo>
                <a:cubicBezTo>
                  <a:pt x="735034" y="3964588"/>
                  <a:pt x="735034" y="3875881"/>
                  <a:pt x="733690" y="3836904"/>
                </a:cubicBezTo>
                <a:cubicBezTo>
                  <a:pt x="732346" y="3797926"/>
                  <a:pt x="722938" y="3753572"/>
                  <a:pt x="716217" y="3709219"/>
                </a:cubicBezTo>
                <a:cubicBezTo>
                  <a:pt x="709497" y="3664865"/>
                  <a:pt x="681272" y="3576158"/>
                  <a:pt x="670520" y="3549277"/>
                </a:cubicBezTo>
                <a:cubicBezTo>
                  <a:pt x="659767" y="3522396"/>
                  <a:pt x="657079" y="3496859"/>
                  <a:pt x="657079" y="3469978"/>
                </a:cubicBezTo>
                <a:cubicBezTo>
                  <a:pt x="657079" y="3443097"/>
                  <a:pt x="661111" y="3431001"/>
                  <a:pt x="658423" y="3396055"/>
                </a:cubicBezTo>
                <a:cubicBezTo>
                  <a:pt x="655735" y="3362454"/>
                  <a:pt x="647671" y="3320789"/>
                  <a:pt x="643639" y="3284499"/>
                </a:cubicBezTo>
                <a:cubicBezTo>
                  <a:pt x="639607" y="3248210"/>
                  <a:pt x="631542" y="3170255"/>
                  <a:pt x="624822" y="3119182"/>
                </a:cubicBezTo>
                <a:cubicBezTo>
                  <a:pt x="616758" y="3068108"/>
                  <a:pt x="618102" y="3069452"/>
                  <a:pt x="618102" y="3045259"/>
                </a:cubicBezTo>
                <a:cubicBezTo>
                  <a:pt x="618102" y="3021066"/>
                  <a:pt x="634230" y="2975368"/>
                  <a:pt x="635575" y="2933703"/>
                </a:cubicBezTo>
                <a:cubicBezTo>
                  <a:pt x="638263" y="2892037"/>
                  <a:pt x="628854" y="2816771"/>
                  <a:pt x="627510" y="2779137"/>
                </a:cubicBezTo>
                <a:cubicBezTo>
                  <a:pt x="627510" y="2741504"/>
                  <a:pt x="630198" y="2729407"/>
                  <a:pt x="631542" y="2710591"/>
                </a:cubicBezTo>
                <a:cubicBezTo>
                  <a:pt x="632886" y="2693118"/>
                  <a:pt x="624822" y="2663549"/>
                  <a:pt x="619446" y="2638012"/>
                </a:cubicBezTo>
                <a:cubicBezTo>
                  <a:pt x="614070" y="2612475"/>
                  <a:pt x="603317" y="2538552"/>
                  <a:pt x="603317" y="2527800"/>
                </a:cubicBezTo>
                <a:cubicBezTo>
                  <a:pt x="603317" y="2517048"/>
                  <a:pt x="607349" y="2507639"/>
                  <a:pt x="611382" y="2492855"/>
                </a:cubicBezTo>
                <a:cubicBezTo>
                  <a:pt x="615414" y="2479414"/>
                  <a:pt x="623478" y="2455221"/>
                  <a:pt x="626166" y="2413556"/>
                </a:cubicBezTo>
                <a:cubicBezTo>
                  <a:pt x="627510" y="2371890"/>
                  <a:pt x="615414" y="2330225"/>
                  <a:pt x="611382" y="2299312"/>
                </a:cubicBezTo>
                <a:cubicBezTo>
                  <a:pt x="607349" y="2267054"/>
                  <a:pt x="606005" y="2260334"/>
                  <a:pt x="606005" y="2260334"/>
                </a:cubicBezTo>
                <a:cubicBezTo>
                  <a:pt x="606005" y="2260334"/>
                  <a:pt x="631542" y="2312752"/>
                  <a:pt x="638263" y="2354418"/>
                </a:cubicBezTo>
                <a:cubicBezTo>
                  <a:pt x="644983" y="2396083"/>
                  <a:pt x="659767" y="2448501"/>
                  <a:pt x="663800" y="2503607"/>
                </a:cubicBezTo>
                <a:cubicBezTo>
                  <a:pt x="667832" y="2558713"/>
                  <a:pt x="677240" y="2615163"/>
                  <a:pt x="681272" y="2676989"/>
                </a:cubicBezTo>
                <a:cubicBezTo>
                  <a:pt x="685304" y="2738816"/>
                  <a:pt x="706809" y="2788545"/>
                  <a:pt x="714873" y="2826179"/>
                </a:cubicBezTo>
                <a:cubicBezTo>
                  <a:pt x="722938" y="2863812"/>
                  <a:pt x="728314" y="2943111"/>
                  <a:pt x="735034" y="3008969"/>
                </a:cubicBezTo>
                <a:cubicBezTo>
                  <a:pt x="741754" y="3074828"/>
                  <a:pt x="751163" y="3197136"/>
                  <a:pt x="755195" y="3257618"/>
                </a:cubicBezTo>
                <a:cubicBezTo>
                  <a:pt x="757883" y="3319445"/>
                  <a:pt x="763259" y="3406808"/>
                  <a:pt x="772668" y="3459226"/>
                </a:cubicBezTo>
                <a:cubicBezTo>
                  <a:pt x="783420" y="3511644"/>
                  <a:pt x="810301" y="3647393"/>
                  <a:pt x="817021" y="3682338"/>
                </a:cubicBezTo>
                <a:cubicBezTo>
                  <a:pt x="823741" y="3717283"/>
                  <a:pt x="827773" y="3789862"/>
                  <a:pt x="835838" y="3862440"/>
                </a:cubicBezTo>
                <a:cubicBezTo>
                  <a:pt x="842558" y="3935019"/>
                  <a:pt x="854654" y="4050607"/>
                  <a:pt x="857343" y="4066736"/>
                </a:cubicBezTo>
                <a:cubicBezTo>
                  <a:pt x="860031" y="4081521"/>
                  <a:pt x="864063" y="4078832"/>
                  <a:pt x="873471" y="4077488"/>
                </a:cubicBezTo>
                <a:cubicBezTo>
                  <a:pt x="882879" y="4076144"/>
                  <a:pt x="900352" y="4073456"/>
                  <a:pt x="900352" y="4073456"/>
                </a:cubicBezTo>
                <a:cubicBezTo>
                  <a:pt x="900352" y="4073456"/>
                  <a:pt x="897664" y="4094961"/>
                  <a:pt x="899008" y="4101681"/>
                </a:cubicBezTo>
                <a:cubicBezTo>
                  <a:pt x="900352" y="4108402"/>
                  <a:pt x="900352" y="4147379"/>
                  <a:pt x="900352" y="4159475"/>
                </a:cubicBezTo>
                <a:cubicBezTo>
                  <a:pt x="900352" y="4171572"/>
                  <a:pt x="900352" y="4172916"/>
                  <a:pt x="915137" y="4183668"/>
                </a:cubicBezTo>
                <a:cubicBezTo>
                  <a:pt x="929921" y="4194421"/>
                  <a:pt x="966211" y="4213237"/>
                  <a:pt x="971587" y="4217269"/>
                </a:cubicBezTo>
                <a:cubicBezTo>
                  <a:pt x="976963" y="4221302"/>
                  <a:pt x="987715" y="4221302"/>
                  <a:pt x="998468" y="4217269"/>
                </a:cubicBezTo>
                <a:cubicBezTo>
                  <a:pt x="1009220" y="4213237"/>
                  <a:pt x="1026693" y="4203829"/>
                  <a:pt x="1028037" y="4203829"/>
                </a:cubicBezTo>
                <a:cubicBezTo>
                  <a:pt x="1029381" y="4203829"/>
                  <a:pt x="1036101" y="4209205"/>
                  <a:pt x="1038789" y="4211893"/>
                </a:cubicBezTo>
                <a:cubicBezTo>
                  <a:pt x="1041477" y="4214582"/>
                  <a:pt x="1048198" y="4225334"/>
                  <a:pt x="1050886" y="4236086"/>
                </a:cubicBezTo>
                <a:cubicBezTo>
                  <a:pt x="1053574" y="4246839"/>
                  <a:pt x="1052230" y="4254903"/>
                  <a:pt x="1054918" y="4260279"/>
                </a:cubicBezTo>
                <a:cubicBezTo>
                  <a:pt x="1057606" y="4265655"/>
                  <a:pt x="1060294" y="4276408"/>
                  <a:pt x="1076423" y="4281784"/>
                </a:cubicBezTo>
                <a:cubicBezTo>
                  <a:pt x="1093895" y="4288504"/>
                  <a:pt x="1118088" y="4300601"/>
                  <a:pt x="1196043" y="4295224"/>
                </a:cubicBezTo>
                <a:cubicBezTo>
                  <a:pt x="1273998" y="4289848"/>
                  <a:pt x="1315663" y="4279096"/>
                  <a:pt x="1334480" y="4277752"/>
                </a:cubicBezTo>
                <a:cubicBezTo>
                  <a:pt x="1353297" y="4276408"/>
                  <a:pt x="1360017" y="4276408"/>
                  <a:pt x="1358673" y="4266999"/>
                </a:cubicBezTo>
                <a:cubicBezTo>
                  <a:pt x="1357329" y="4257591"/>
                  <a:pt x="1351953" y="4245494"/>
                  <a:pt x="1351953" y="4245494"/>
                </a:cubicBezTo>
                <a:close/>
              </a:path>
            </a:pathLst>
          </a:custGeom>
          <a:solidFill>
            <a:schemeClr val="accent2"/>
          </a:solidFill>
          <a:ln w="13430" cap="flat">
            <a:noFill/>
            <a:prstDash val="solid"/>
            <a:miter/>
          </a:ln>
        </p:spPr>
        <p:txBody>
          <a:bodyPr/>
          <a:lstStyle/>
          <a:p>
            <a:endParaRPr lang="ja-JP" altLang="en-US"/>
          </a:p>
        </p:txBody>
      </p:sp>
      <p:sp>
        <p:nvSpPr>
          <p:cNvPr id="183" name="フリーフォーム: 図形 16">
            <a:extLst>
              <a:ext uri="{FF2B5EF4-FFF2-40B4-BE49-F238E27FC236}">
                <a16:creationId xmlns:a16="http://schemas.microsoft.com/office/drawing/2014/main" id="{A66DAFA7-06A3-47B3-9BAC-5CD7B0F79F82}"/>
              </a:ext>
            </a:extLst>
          </p:cNvPr>
          <p:cNvSpPr/>
          <p:nvPr userDrawn="1"/>
        </p:nvSpPr>
        <p:spPr>
          <a:xfrm>
            <a:off x="465061" y="3984196"/>
            <a:ext cx="257813" cy="868645"/>
          </a:xfrm>
          <a:custGeom>
            <a:avLst/>
            <a:gdLst>
              <a:gd name="connsiteX0" fmla="*/ 581828 w 1125207"/>
              <a:gd name="connsiteY0" fmla="*/ 3161705 h 3791132"/>
              <a:gd name="connsiteX1" fmla="*/ 577695 w 1125207"/>
              <a:gd name="connsiteY1" fmla="*/ 3295359 h 3791132"/>
              <a:gd name="connsiteX2" fmla="*/ 572184 w 1125207"/>
              <a:gd name="connsiteY2" fmla="*/ 3400078 h 3791132"/>
              <a:gd name="connsiteX3" fmla="*/ 584584 w 1125207"/>
              <a:gd name="connsiteY3" fmla="*/ 3349096 h 3791132"/>
              <a:gd name="connsiteX4" fmla="*/ 584584 w 1125207"/>
              <a:gd name="connsiteY4" fmla="*/ 3299492 h 3791132"/>
              <a:gd name="connsiteX5" fmla="*/ 595607 w 1125207"/>
              <a:gd name="connsiteY5" fmla="*/ 3227843 h 3791132"/>
              <a:gd name="connsiteX6" fmla="*/ 581828 w 1125207"/>
              <a:gd name="connsiteY6" fmla="*/ 3161705 h 3791132"/>
              <a:gd name="connsiteX7" fmla="*/ 624026 w 1125207"/>
              <a:gd name="connsiteY7" fmla="*/ 9 h 3791132"/>
              <a:gd name="connsiteX8" fmla="*/ 650722 w 1125207"/>
              <a:gd name="connsiteY8" fmla="*/ 5004 h 3791132"/>
              <a:gd name="connsiteX9" fmla="*/ 668635 w 1125207"/>
              <a:gd name="connsiteY9" fmla="*/ 13272 h 3791132"/>
              <a:gd name="connsiteX10" fmla="*/ 722371 w 1125207"/>
              <a:gd name="connsiteY10" fmla="*/ 13272 h 3791132"/>
              <a:gd name="connsiteX11" fmla="*/ 781620 w 1125207"/>
              <a:gd name="connsiteY11" fmla="*/ 97321 h 3791132"/>
              <a:gd name="connsiteX12" fmla="*/ 820201 w 1125207"/>
              <a:gd name="connsiteY12" fmla="*/ 179993 h 3791132"/>
              <a:gd name="connsiteX13" fmla="*/ 860158 w 1125207"/>
              <a:gd name="connsiteY13" fmla="*/ 228219 h 3791132"/>
              <a:gd name="connsiteX14" fmla="*/ 909762 w 1125207"/>
              <a:gd name="connsiteY14" fmla="*/ 334315 h 3791132"/>
              <a:gd name="connsiteX15" fmla="*/ 901494 w 1125207"/>
              <a:gd name="connsiteY15" fmla="*/ 381162 h 3791132"/>
              <a:gd name="connsiteX16" fmla="*/ 912517 w 1125207"/>
              <a:gd name="connsiteY16" fmla="*/ 390808 h 3791132"/>
              <a:gd name="connsiteX17" fmla="*/ 927675 w 1125207"/>
              <a:gd name="connsiteY17" fmla="*/ 397697 h 3791132"/>
              <a:gd name="connsiteX18" fmla="*/ 913896 w 1125207"/>
              <a:gd name="connsiteY18" fmla="*/ 394941 h 3791132"/>
              <a:gd name="connsiteX19" fmla="*/ 909762 w 1125207"/>
              <a:gd name="connsiteY19" fmla="*/ 393564 h 3791132"/>
              <a:gd name="connsiteX20" fmla="*/ 922163 w 1125207"/>
              <a:gd name="connsiteY20" fmla="*/ 405964 h 3791132"/>
              <a:gd name="connsiteX21" fmla="*/ 933186 w 1125207"/>
              <a:gd name="connsiteY21" fmla="*/ 416643 h 3791132"/>
              <a:gd name="connsiteX22" fmla="*/ 939752 w 1125207"/>
              <a:gd name="connsiteY22" fmla="*/ 420912 h 3791132"/>
              <a:gd name="connsiteX23" fmla="*/ 939689 w 1125207"/>
              <a:gd name="connsiteY23" fmla="*/ 420912 h 3791132"/>
              <a:gd name="connsiteX24" fmla="*/ 936738 w 1125207"/>
              <a:gd name="connsiteY24" fmla="*/ 419313 h 3791132"/>
              <a:gd name="connsiteX25" fmla="*/ 912517 w 1125207"/>
              <a:gd name="connsiteY25" fmla="*/ 404587 h 3791132"/>
              <a:gd name="connsiteX26" fmla="*/ 900117 w 1125207"/>
              <a:gd name="connsiteY26" fmla="*/ 394941 h 3791132"/>
              <a:gd name="connsiteX27" fmla="*/ 922163 w 1125207"/>
              <a:gd name="connsiteY27" fmla="*/ 421121 h 3791132"/>
              <a:gd name="connsiteX28" fmla="*/ 939689 w 1125207"/>
              <a:gd name="connsiteY28" fmla="*/ 420912 h 3791132"/>
              <a:gd name="connsiteX29" fmla="*/ 940075 w 1125207"/>
              <a:gd name="connsiteY29" fmla="*/ 421121 h 3791132"/>
              <a:gd name="connsiteX30" fmla="*/ 939752 w 1125207"/>
              <a:gd name="connsiteY30" fmla="*/ 420912 h 3791132"/>
              <a:gd name="connsiteX31" fmla="*/ 951098 w 1125207"/>
              <a:gd name="connsiteY31" fmla="*/ 420776 h 3791132"/>
              <a:gd name="connsiteX32" fmla="*/ 967632 w 1125207"/>
              <a:gd name="connsiteY32" fmla="*/ 414231 h 3791132"/>
              <a:gd name="connsiteX33" fmla="*/ 938698 w 1125207"/>
              <a:gd name="connsiteY33" fmla="*/ 429389 h 3791132"/>
              <a:gd name="connsiteX34" fmla="*/ 900117 w 1125207"/>
              <a:gd name="connsiteY34" fmla="*/ 422498 h 3791132"/>
              <a:gd name="connsiteX35" fmla="*/ 908384 w 1125207"/>
              <a:gd name="connsiteY35" fmla="*/ 439033 h 3791132"/>
              <a:gd name="connsiteX36" fmla="*/ 957988 w 1125207"/>
              <a:gd name="connsiteY36" fmla="*/ 448679 h 3791132"/>
              <a:gd name="connsiteX37" fmla="*/ 975899 w 1125207"/>
              <a:gd name="connsiteY37" fmla="*/ 441789 h 3791132"/>
              <a:gd name="connsiteX38" fmla="*/ 952476 w 1125207"/>
              <a:gd name="connsiteY38" fmla="*/ 451435 h 3791132"/>
              <a:gd name="connsiteX39" fmla="*/ 930430 w 1125207"/>
              <a:gd name="connsiteY39" fmla="*/ 451435 h 3791132"/>
              <a:gd name="connsiteX40" fmla="*/ 933186 w 1125207"/>
              <a:gd name="connsiteY40" fmla="*/ 485881 h 3791132"/>
              <a:gd name="connsiteX41" fmla="*/ 919407 w 1125207"/>
              <a:gd name="connsiteY41" fmla="*/ 542374 h 3791132"/>
              <a:gd name="connsiteX42" fmla="*/ 923540 w 1125207"/>
              <a:gd name="connsiteY42" fmla="*/ 518949 h 3791132"/>
              <a:gd name="connsiteX43" fmla="*/ 923540 w 1125207"/>
              <a:gd name="connsiteY43" fmla="*/ 503793 h 3791132"/>
              <a:gd name="connsiteX44" fmla="*/ 915273 w 1125207"/>
              <a:gd name="connsiteY44" fmla="*/ 529972 h 3791132"/>
              <a:gd name="connsiteX45" fmla="*/ 924919 w 1125207"/>
              <a:gd name="connsiteY45" fmla="*/ 563041 h 3791132"/>
              <a:gd name="connsiteX46" fmla="*/ 942830 w 1125207"/>
              <a:gd name="connsiteY46" fmla="*/ 561664 h 3791132"/>
              <a:gd name="connsiteX47" fmla="*/ 935942 w 1125207"/>
              <a:gd name="connsiteY47" fmla="*/ 565797 h 3791132"/>
              <a:gd name="connsiteX48" fmla="*/ 931807 w 1125207"/>
              <a:gd name="connsiteY48" fmla="*/ 568553 h 3791132"/>
              <a:gd name="connsiteX49" fmla="*/ 944209 w 1125207"/>
              <a:gd name="connsiteY49" fmla="*/ 568553 h 3791132"/>
              <a:gd name="connsiteX50" fmla="*/ 957988 w 1125207"/>
              <a:gd name="connsiteY50" fmla="*/ 564420 h 3791132"/>
              <a:gd name="connsiteX51" fmla="*/ 951098 w 1125207"/>
              <a:gd name="connsiteY51" fmla="*/ 571309 h 3791132"/>
              <a:gd name="connsiteX52" fmla="*/ 945586 w 1125207"/>
              <a:gd name="connsiteY52" fmla="*/ 575443 h 3791132"/>
              <a:gd name="connsiteX53" fmla="*/ 953853 w 1125207"/>
              <a:gd name="connsiteY53" fmla="*/ 575443 h 3791132"/>
              <a:gd name="connsiteX54" fmla="*/ 963499 w 1125207"/>
              <a:gd name="connsiteY54" fmla="*/ 569931 h 3791132"/>
              <a:gd name="connsiteX55" fmla="*/ 956609 w 1125207"/>
              <a:gd name="connsiteY55" fmla="*/ 576820 h 3791132"/>
              <a:gd name="connsiteX56" fmla="*/ 951098 w 1125207"/>
              <a:gd name="connsiteY56" fmla="*/ 582332 h 3791132"/>
              <a:gd name="connsiteX57" fmla="*/ 957988 w 1125207"/>
              <a:gd name="connsiteY57" fmla="*/ 585087 h 3791132"/>
              <a:gd name="connsiteX58" fmla="*/ 969011 w 1125207"/>
              <a:gd name="connsiteY58" fmla="*/ 580954 h 3791132"/>
              <a:gd name="connsiteX59" fmla="*/ 963499 w 1125207"/>
              <a:gd name="connsiteY59" fmla="*/ 585087 h 3791132"/>
              <a:gd name="connsiteX60" fmla="*/ 956609 w 1125207"/>
              <a:gd name="connsiteY60" fmla="*/ 589221 h 3791132"/>
              <a:gd name="connsiteX61" fmla="*/ 963499 w 1125207"/>
              <a:gd name="connsiteY61" fmla="*/ 593355 h 3791132"/>
              <a:gd name="connsiteX62" fmla="*/ 974522 w 1125207"/>
              <a:gd name="connsiteY62" fmla="*/ 600244 h 3791132"/>
              <a:gd name="connsiteX63" fmla="*/ 963499 w 1125207"/>
              <a:gd name="connsiteY63" fmla="*/ 596110 h 3791132"/>
              <a:gd name="connsiteX64" fmla="*/ 957988 w 1125207"/>
              <a:gd name="connsiteY64" fmla="*/ 596110 h 3791132"/>
              <a:gd name="connsiteX65" fmla="*/ 969011 w 1125207"/>
              <a:gd name="connsiteY65" fmla="*/ 608512 h 3791132"/>
              <a:gd name="connsiteX66" fmla="*/ 984167 w 1125207"/>
              <a:gd name="connsiteY66" fmla="*/ 598866 h 3791132"/>
              <a:gd name="connsiteX67" fmla="*/ 971766 w 1125207"/>
              <a:gd name="connsiteY67" fmla="*/ 611267 h 3791132"/>
              <a:gd name="connsiteX68" fmla="*/ 962121 w 1125207"/>
              <a:gd name="connsiteY68" fmla="*/ 616779 h 3791132"/>
              <a:gd name="connsiteX69" fmla="*/ 969011 w 1125207"/>
              <a:gd name="connsiteY69" fmla="*/ 618156 h 3791132"/>
              <a:gd name="connsiteX70" fmla="*/ 981411 w 1125207"/>
              <a:gd name="connsiteY70" fmla="*/ 619535 h 3791132"/>
              <a:gd name="connsiteX71" fmla="*/ 962121 w 1125207"/>
              <a:gd name="connsiteY71" fmla="*/ 620912 h 3791132"/>
              <a:gd name="connsiteX72" fmla="*/ 940075 w 1125207"/>
              <a:gd name="connsiteY72" fmla="*/ 640202 h 3791132"/>
              <a:gd name="connsiteX73" fmla="*/ 977278 w 1125207"/>
              <a:gd name="connsiteY73" fmla="*/ 660871 h 3791132"/>
              <a:gd name="connsiteX74" fmla="*/ 1018614 w 1125207"/>
              <a:gd name="connsiteY74" fmla="*/ 678782 h 3791132"/>
              <a:gd name="connsiteX75" fmla="*/ 1039281 w 1125207"/>
              <a:gd name="connsiteY75" fmla="*/ 684294 h 3791132"/>
              <a:gd name="connsiteX76" fmla="*/ 1050304 w 1125207"/>
              <a:gd name="connsiteY76" fmla="*/ 720118 h 3791132"/>
              <a:gd name="connsiteX77" fmla="*/ 1059950 w 1125207"/>
              <a:gd name="connsiteY77" fmla="*/ 874440 h 3791132"/>
              <a:gd name="connsiteX78" fmla="*/ 1084752 w 1125207"/>
              <a:gd name="connsiteY78" fmla="*/ 1144503 h 3791132"/>
              <a:gd name="connsiteX79" fmla="*/ 1094396 w 1125207"/>
              <a:gd name="connsiteY79" fmla="*/ 1250599 h 3791132"/>
              <a:gd name="connsiteX80" fmla="*/ 1098531 w 1125207"/>
              <a:gd name="connsiteY80" fmla="*/ 1312603 h 3791132"/>
              <a:gd name="connsiteX81" fmla="*/ 1124709 w 1125207"/>
              <a:gd name="connsiteY81" fmla="*/ 1377363 h 3791132"/>
              <a:gd name="connsiteX82" fmla="*/ 1119198 w 1125207"/>
              <a:gd name="connsiteY82" fmla="*/ 1512395 h 3791132"/>
              <a:gd name="connsiteX83" fmla="*/ 1112309 w 1125207"/>
              <a:gd name="connsiteY83" fmla="*/ 1633647 h 3791132"/>
              <a:gd name="connsiteX84" fmla="*/ 1099908 w 1125207"/>
              <a:gd name="connsiteY84" fmla="*/ 1655693 h 3791132"/>
              <a:gd name="connsiteX85" fmla="*/ 1099908 w 1125207"/>
              <a:gd name="connsiteY85" fmla="*/ 1771434 h 3791132"/>
              <a:gd name="connsiteX86" fmla="*/ 1102663 w 1125207"/>
              <a:gd name="connsiteY86" fmla="*/ 1811392 h 3791132"/>
              <a:gd name="connsiteX87" fmla="*/ 1098531 w 1125207"/>
              <a:gd name="connsiteY87" fmla="*/ 1833438 h 3791132"/>
              <a:gd name="connsiteX88" fmla="*/ 1091640 w 1125207"/>
              <a:gd name="connsiteY88" fmla="*/ 1823794 h 3791132"/>
              <a:gd name="connsiteX89" fmla="*/ 1086129 w 1125207"/>
              <a:gd name="connsiteY89" fmla="*/ 1823794 h 3791132"/>
              <a:gd name="connsiteX90" fmla="*/ 1079240 w 1125207"/>
              <a:gd name="connsiteY90" fmla="*/ 1833438 h 3791132"/>
              <a:gd name="connsiteX91" fmla="*/ 1072350 w 1125207"/>
              <a:gd name="connsiteY91" fmla="*/ 1840328 h 3791132"/>
              <a:gd name="connsiteX92" fmla="*/ 1081996 w 1125207"/>
              <a:gd name="connsiteY92" fmla="*/ 1891309 h 3791132"/>
              <a:gd name="connsiteX93" fmla="*/ 1097152 w 1125207"/>
              <a:gd name="connsiteY93" fmla="*/ 1935400 h 3791132"/>
              <a:gd name="connsiteX94" fmla="*/ 1088885 w 1125207"/>
              <a:gd name="connsiteY94" fmla="*/ 1967092 h 3791132"/>
              <a:gd name="connsiteX95" fmla="*/ 1098531 w 1125207"/>
              <a:gd name="connsiteY95" fmla="*/ 2007050 h 3791132"/>
              <a:gd name="connsiteX96" fmla="*/ 1094396 w 1125207"/>
              <a:gd name="connsiteY96" fmla="*/ 2022207 h 3791132"/>
              <a:gd name="connsiteX97" fmla="*/ 1075106 w 1125207"/>
              <a:gd name="connsiteY97" fmla="*/ 2044253 h 3791132"/>
              <a:gd name="connsiteX98" fmla="*/ 1054439 w 1125207"/>
              <a:gd name="connsiteY98" fmla="*/ 2067676 h 3791132"/>
              <a:gd name="connsiteX99" fmla="*/ 1095775 w 1125207"/>
              <a:gd name="connsiteY99" fmla="*/ 2299158 h 3791132"/>
              <a:gd name="connsiteX100" fmla="*/ 1097152 w 1125207"/>
              <a:gd name="connsiteY100" fmla="*/ 2427301 h 3791132"/>
              <a:gd name="connsiteX101" fmla="*/ 1091640 w 1125207"/>
              <a:gd name="connsiteY101" fmla="*/ 2481037 h 3791132"/>
              <a:gd name="connsiteX102" fmla="*/ 1076485 w 1125207"/>
              <a:gd name="connsiteY102" fmla="*/ 2500327 h 3791132"/>
              <a:gd name="connsiteX103" fmla="*/ 942830 w 1125207"/>
              <a:gd name="connsiteY103" fmla="*/ 2478281 h 3791132"/>
              <a:gd name="connsiteX104" fmla="*/ 865670 w 1125207"/>
              <a:gd name="connsiteY104" fmla="*/ 2479660 h 3791132"/>
              <a:gd name="connsiteX105" fmla="*/ 798155 w 1125207"/>
              <a:gd name="connsiteY105" fmla="*/ 2511350 h 3791132"/>
              <a:gd name="connsiteX106" fmla="*/ 791265 w 1125207"/>
              <a:gd name="connsiteY106" fmla="*/ 2627091 h 3791132"/>
              <a:gd name="connsiteX107" fmla="*/ 795399 w 1125207"/>
              <a:gd name="connsiteY107" fmla="*/ 2824128 h 3791132"/>
              <a:gd name="connsiteX108" fmla="*/ 751307 w 1125207"/>
              <a:gd name="connsiteY108" fmla="*/ 2981205 h 3791132"/>
              <a:gd name="connsiteX109" fmla="*/ 725127 w 1125207"/>
              <a:gd name="connsiteY109" fmla="*/ 3147926 h 3791132"/>
              <a:gd name="connsiteX110" fmla="*/ 704459 w 1125207"/>
              <a:gd name="connsiteY110" fmla="*/ 3266423 h 3791132"/>
              <a:gd name="connsiteX111" fmla="*/ 707215 w 1125207"/>
              <a:gd name="connsiteY111" fmla="*/ 3335317 h 3791132"/>
              <a:gd name="connsiteX112" fmla="*/ 703081 w 1125207"/>
              <a:gd name="connsiteY112" fmla="*/ 3367009 h 3791132"/>
              <a:gd name="connsiteX113" fmla="*/ 734773 w 1125207"/>
              <a:gd name="connsiteY113" fmla="*/ 3491017 h 3791132"/>
              <a:gd name="connsiteX114" fmla="*/ 751307 w 1125207"/>
              <a:gd name="connsiteY114" fmla="*/ 3590224 h 3791132"/>
              <a:gd name="connsiteX115" fmla="*/ 745796 w 1125207"/>
              <a:gd name="connsiteY115" fmla="*/ 3612270 h 3791132"/>
              <a:gd name="connsiteX116" fmla="*/ 744417 w 1125207"/>
              <a:gd name="connsiteY116" fmla="*/ 3626048 h 3791132"/>
              <a:gd name="connsiteX117" fmla="*/ 679658 w 1125207"/>
              <a:gd name="connsiteY117" fmla="*/ 3639827 h 3791132"/>
              <a:gd name="connsiteX118" fmla="*/ 599741 w 1125207"/>
              <a:gd name="connsiteY118" fmla="*/ 3638448 h 3791132"/>
              <a:gd name="connsiteX119" fmla="*/ 595607 w 1125207"/>
              <a:gd name="connsiteY119" fmla="*/ 3683919 h 3791132"/>
              <a:gd name="connsiteX120" fmla="*/ 588718 w 1125207"/>
              <a:gd name="connsiteY120" fmla="*/ 3728011 h 3791132"/>
              <a:gd name="connsiteX121" fmla="*/ 580451 w 1125207"/>
              <a:gd name="connsiteY121" fmla="*/ 3756945 h 3791132"/>
              <a:gd name="connsiteX122" fmla="*/ 503290 w 1125207"/>
              <a:gd name="connsiteY122" fmla="*/ 3788637 h 3791132"/>
              <a:gd name="connsiteX123" fmla="*/ 428885 w 1125207"/>
              <a:gd name="connsiteY123" fmla="*/ 3787258 h 3791132"/>
              <a:gd name="connsiteX124" fmla="*/ 402705 w 1125207"/>
              <a:gd name="connsiteY124" fmla="*/ 3770724 h 3791132"/>
              <a:gd name="connsiteX125" fmla="*/ 402705 w 1125207"/>
              <a:gd name="connsiteY125" fmla="*/ 3723876 h 3791132"/>
              <a:gd name="connsiteX126" fmla="*/ 420618 w 1125207"/>
              <a:gd name="connsiteY126" fmla="*/ 3696319 h 3791132"/>
              <a:gd name="connsiteX127" fmla="*/ 430262 w 1125207"/>
              <a:gd name="connsiteY127" fmla="*/ 3643960 h 3791132"/>
              <a:gd name="connsiteX128" fmla="*/ 448175 w 1125207"/>
              <a:gd name="connsiteY128" fmla="*/ 3570933 h 3791132"/>
              <a:gd name="connsiteX129" fmla="*/ 450931 w 1125207"/>
              <a:gd name="connsiteY129" fmla="*/ 3429012 h 3791132"/>
              <a:gd name="connsiteX130" fmla="*/ 431641 w 1125207"/>
              <a:gd name="connsiteY130" fmla="*/ 3277446 h 3791132"/>
              <a:gd name="connsiteX131" fmla="*/ 397193 w 1125207"/>
              <a:gd name="connsiteY131" fmla="*/ 3139659 h 3791132"/>
              <a:gd name="connsiteX132" fmla="*/ 362747 w 1125207"/>
              <a:gd name="connsiteY132" fmla="*/ 2972938 h 3791132"/>
              <a:gd name="connsiteX133" fmla="*/ 342079 w 1125207"/>
              <a:gd name="connsiteY133" fmla="*/ 2814482 h 3791132"/>
              <a:gd name="connsiteX134" fmla="*/ 351724 w 1125207"/>
              <a:gd name="connsiteY134" fmla="*/ 2656027 h 3791132"/>
              <a:gd name="connsiteX135" fmla="*/ 340701 w 1125207"/>
              <a:gd name="connsiteY135" fmla="*/ 2514106 h 3791132"/>
              <a:gd name="connsiteX136" fmla="*/ 255273 w 1125207"/>
              <a:gd name="connsiteY136" fmla="*/ 2519617 h 3791132"/>
              <a:gd name="connsiteX137" fmla="*/ 229093 w 1125207"/>
              <a:gd name="connsiteY137" fmla="*/ 2454858 h 3791132"/>
              <a:gd name="connsiteX138" fmla="*/ 198780 w 1125207"/>
              <a:gd name="connsiteY138" fmla="*/ 2282624 h 3791132"/>
              <a:gd name="connsiteX139" fmla="*/ 186380 w 1125207"/>
              <a:gd name="connsiteY139" fmla="*/ 2104879 h 3791132"/>
              <a:gd name="connsiteX140" fmla="*/ 173978 w 1125207"/>
              <a:gd name="connsiteY140" fmla="*/ 1899576 h 3791132"/>
              <a:gd name="connsiteX141" fmla="*/ 179490 w 1125207"/>
              <a:gd name="connsiteY141" fmla="*/ 1724587 h 3791132"/>
              <a:gd name="connsiteX142" fmla="*/ 164334 w 1125207"/>
              <a:gd name="connsiteY142" fmla="*/ 1812771 h 3791132"/>
              <a:gd name="connsiteX143" fmla="*/ 158823 w 1125207"/>
              <a:gd name="connsiteY143" fmla="*/ 1911977 h 3791132"/>
              <a:gd name="connsiteX144" fmla="*/ 151932 w 1125207"/>
              <a:gd name="connsiteY144" fmla="*/ 1916110 h 3791132"/>
              <a:gd name="connsiteX145" fmla="*/ 118864 w 1125207"/>
              <a:gd name="connsiteY145" fmla="*/ 1918866 h 3791132"/>
              <a:gd name="connsiteX146" fmla="*/ 146421 w 1125207"/>
              <a:gd name="connsiteY146" fmla="*/ 1978115 h 3791132"/>
              <a:gd name="connsiteX147" fmla="*/ 147800 w 1125207"/>
              <a:gd name="connsiteY147" fmla="*/ 2042874 h 3791132"/>
              <a:gd name="connsiteX148" fmla="*/ 147800 w 1125207"/>
              <a:gd name="connsiteY148" fmla="*/ 2080078 h 3791132"/>
              <a:gd name="connsiteX149" fmla="*/ 162955 w 1125207"/>
              <a:gd name="connsiteY149" fmla="*/ 2078699 h 3791132"/>
              <a:gd name="connsiteX150" fmla="*/ 171223 w 1125207"/>
              <a:gd name="connsiteY150" fmla="*/ 2091100 h 3791132"/>
              <a:gd name="connsiteX151" fmla="*/ 156067 w 1125207"/>
              <a:gd name="connsiteY151" fmla="*/ 2117279 h 3791132"/>
              <a:gd name="connsiteX152" fmla="*/ 157444 w 1125207"/>
              <a:gd name="connsiteY152" fmla="*/ 2166883 h 3791132"/>
              <a:gd name="connsiteX153" fmla="*/ 145044 w 1125207"/>
              <a:gd name="connsiteY153" fmla="*/ 2176528 h 3791132"/>
              <a:gd name="connsiteX154" fmla="*/ 127131 w 1125207"/>
              <a:gd name="connsiteY154" fmla="*/ 2175150 h 3791132"/>
              <a:gd name="connsiteX155" fmla="*/ 128509 w 1125207"/>
              <a:gd name="connsiteY155" fmla="*/ 2184796 h 3791132"/>
              <a:gd name="connsiteX156" fmla="*/ 143665 w 1125207"/>
              <a:gd name="connsiteY156" fmla="*/ 2212353 h 3791132"/>
              <a:gd name="connsiteX157" fmla="*/ 139532 w 1125207"/>
              <a:gd name="connsiteY157" fmla="*/ 2223376 h 3791132"/>
              <a:gd name="connsiteX158" fmla="*/ 129887 w 1125207"/>
              <a:gd name="connsiteY158" fmla="*/ 2226132 h 3791132"/>
              <a:gd name="connsiteX159" fmla="*/ 122998 w 1125207"/>
              <a:gd name="connsiteY159" fmla="*/ 2231643 h 3791132"/>
              <a:gd name="connsiteX160" fmla="*/ 111975 w 1125207"/>
              <a:gd name="connsiteY160" fmla="*/ 2219242 h 3791132"/>
              <a:gd name="connsiteX161" fmla="*/ 88550 w 1125207"/>
              <a:gd name="connsiteY161" fmla="*/ 2210974 h 3791132"/>
              <a:gd name="connsiteX162" fmla="*/ 65127 w 1125207"/>
              <a:gd name="connsiteY162" fmla="*/ 2191684 h 3791132"/>
              <a:gd name="connsiteX163" fmla="*/ 48593 w 1125207"/>
              <a:gd name="connsiteY163" fmla="*/ 2173773 h 3791132"/>
              <a:gd name="connsiteX164" fmla="*/ 37570 w 1125207"/>
              <a:gd name="connsiteY164" fmla="*/ 2117279 h 3791132"/>
              <a:gd name="connsiteX165" fmla="*/ 8634 w 1125207"/>
              <a:gd name="connsiteY165" fmla="*/ 2074566 h 3791132"/>
              <a:gd name="connsiteX166" fmla="*/ 8634 w 1125207"/>
              <a:gd name="connsiteY166" fmla="*/ 2016695 h 3791132"/>
              <a:gd name="connsiteX167" fmla="*/ 26547 w 1125207"/>
              <a:gd name="connsiteY167" fmla="*/ 1935400 h 3791132"/>
              <a:gd name="connsiteX168" fmla="*/ 27924 w 1125207"/>
              <a:gd name="connsiteY168" fmla="*/ 1891309 h 3791132"/>
              <a:gd name="connsiteX169" fmla="*/ 4501 w 1125207"/>
              <a:gd name="connsiteY169" fmla="*/ 1889931 h 3791132"/>
              <a:gd name="connsiteX170" fmla="*/ 367 w 1125207"/>
              <a:gd name="connsiteY170" fmla="*/ 1887176 h 3791132"/>
              <a:gd name="connsiteX171" fmla="*/ 12768 w 1125207"/>
              <a:gd name="connsiteY171" fmla="*/ 1816903 h 3791132"/>
              <a:gd name="connsiteX172" fmla="*/ 16901 w 1125207"/>
              <a:gd name="connsiteY172" fmla="*/ 1748010 h 3791132"/>
              <a:gd name="connsiteX173" fmla="*/ 30680 w 1125207"/>
              <a:gd name="connsiteY173" fmla="*/ 1648803 h 3791132"/>
              <a:gd name="connsiteX174" fmla="*/ 51349 w 1125207"/>
              <a:gd name="connsiteY174" fmla="*/ 1499993 h 3791132"/>
              <a:gd name="connsiteX175" fmla="*/ 74772 w 1125207"/>
              <a:gd name="connsiteY175" fmla="*/ 1370473 h 3791132"/>
              <a:gd name="connsiteX176" fmla="*/ 84417 w 1125207"/>
              <a:gd name="connsiteY176" fmla="*/ 1327760 h 3791132"/>
              <a:gd name="connsiteX177" fmla="*/ 92685 w 1125207"/>
              <a:gd name="connsiteY177" fmla="*/ 1279534 h 3791132"/>
              <a:gd name="connsiteX178" fmla="*/ 110596 w 1125207"/>
              <a:gd name="connsiteY178" fmla="*/ 1216152 h 3791132"/>
              <a:gd name="connsiteX179" fmla="*/ 124375 w 1125207"/>
              <a:gd name="connsiteY179" fmla="*/ 1119701 h 3791132"/>
              <a:gd name="connsiteX180" fmla="*/ 136777 w 1125207"/>
              <a:gd name="connsiteY180" fmla="*/ 1067342 h 3791132"/>
              <a:gd name="connsiteX181" fmla="*/ 135398 w 1125207"/>
              <a:gd name="connsiteY181" fmla="*/ 1030140 h 3791132"/>
              <a:gd name="connsiteX182" fmla="*/ 158823 w 1125207"/>
              <a:gd name="connsiteY182" fmla="*/ 884086 h 3791132"/>
              <a:gd name="connsiteX183" fmla="*/ 173978 w 1125207"/>
              <a:gd name="connsiteY183" fmla="*/ 757322 h 3791132"/>
              <a:gd name="connsiteX184" fmla="*/ 204292 w 1125207"/>
              <a:gd name="connsiteY184" fmla="*/ 689805 h 3791132"/>
              <a:gd name="connsiteX185" fmla="*/ 224960 w 1125207"/>
              <a:gd name="connsiteY185" fmla="*/ 685672 h 3791132"/>
              <a:gd name="connsiteX186" fmla="*/ 302121 w 1125207"/>
              <a:gd name="connsiteY186" fmla="*/ 648469 h 3791132"/>
              <a:gd name="connsiteX187" fmla="*/ 368259 w 1125207"/>
              <a:gd name="connsiteY187" fmla="*/ 607133 h 3791132"/>
              <a:gd name="connsiteX188" fmla="*/ 350346 w 1125207"/>
              <a:gd name="connsiteY188" fmla="*/ 611267 h 3791132"/>
              <a:gd name="connsiteX189" fmla="*/ 365503 w 1125207"/>
              <a:gd name="connsiteY189" fmla="*/ 603000 h 3791132"/>
              <a:gd name="connsiteX190" fmla="*/ 368259 w 1125207"/>
              <a:gd name="connsiteY190" fmla="*/ 600244 h 3791132"/>
              <a:gd name="connsiteX191" fmla="*/ 350346 w 1125207"/>
              <a:gd name="connsiteY191" fmla="*/ 603000 h 3791132"/>
              <a:gd name="connsiteX192" fmla="*/ 337946 w 1125207"/>
              <a:gd name="connsiteY192" fmla="*/ 601622 h 3791132"/>
              <a:gd name="connsiteX193" fmla="*/ 351724 w 1125207"/>
              <a:gd name="connsiteY193" fmla="*/ 600244 h 3791132"/>
              <a:gd name="connsiteX194" fmla="*/ 355857 w 1125207"/>
              <a:gd name="connsiteY194" fmla="*/ 598866 h 3791132"/>
              <a:gd name="connsiteX195" fmla="*/ 337946 w 1125207"/>
              <a:gd name="connsiteY195" fmla="*/ 586466 h 3791132"/>
              <a:gd name="connsiteX196" fmla="*/ 328300 w 1125207"/>
              <a:gd name="connsiteY196" fmla="*/ 572687 h 3791132"/>
              <a:gd name="connsiteX197" fmla="*/ 337946 w 1125207"/>
              <a:gd name="connsiteY197" fmla="*/ 579576 h 3791132"/>
              <a:gd name="connsiteX198" fmla="*/ 342079 w 1125207"/>
              <a:gd name="connsiteY198" fmla="*/ 580954 h 3791132"/>
              <a:gd name="connsiteX199" fmla="*/ 339323 w 1125207"/>
              <a:gd name="connsiteY199" fmla="*/ 574064 h 3791132"/>
              <a:gd name="connsiteX200" fmla="*/ 337946 w 1125207"/>
              <a:gd name="connsiteY200" fmla="*/ 563041 h 3791132"/>
              <a:gd name="connsiteX201" fmla="*/ 342079 w 1125207"/>
              <a:gd name="connsiteY201" fmla="*/ 571309 h 3791132"/>
              <a:gd name="connsiteX202" fmla="*/ 347590 w 1125207"/>
              <a:gd name="connsiteY202" fmla="*/ 571309 h 3791132"/>
              <a:gd name="connsiteX203" fmla="*/ 350346 w 1125207"/>
              <a:gd name="connsiteY203" fmla="*/ 536863 h 3791132"/>
              <a:gd name="connsiteX204" fmla="*/ 346213 w 1125207"/>
              <a:gd name="connsiteY204" fmla="*/ 545130 h 3791132"/>
              <a:gd name="connsiteX205" fmla="*/ 340701 w 1125207"/>
              <a:gd name="connsiteY205" fmla="*/ 553397 h 3791132"/>
              <a:gd name="connsiteX206" fmla="*/ 346213 w 1125207"/>
              <a:gd name="connsiteY206" fmla="*/ 534107 h 3791132"/>
              <a:gd name="connsiteX207" fmla="*/ 346213 w 1125207"/>
              <a:gd name="connsiteY207" fmla="*/ 528595 h 3791132"/>
              <a:gd name="connsiteX208" fmla="*/ 340701 w 1125207"/>
              <a:gd name="connsiteY208" fmla="*/ 539618 h 3791132"/>
              <a:gd name="connsiteX209" fmla="*/ 333811 w 1125207"/>
              <a:gd name="connsiteY209" fmla="*/ 552018 h 3791132"/>
              <a:gd name="connsiteX210" fmla="*/ 340701 w 1125207"/>
              <a:gd name="connsiteY210" fmla="*/ 532728 h 3791132"/>
              <a:gd name="connsiteX211" fmla="*/ 343457 w 1125207"/>
              <a:gd name="connsiteY211" fmla="*/ 523084 h 3791132"/>
              <a:gd name="connsiteX212" fmla="*/ 337946 w 1125207"/>
              <a:gd name="connsiteY212" fmla="*/ 531351 h 3791132"/>
              <a:gd name="connsiteX213" fmla="*/ 329679 w 1125207"/>
              <a:gd name="connsiteY213" fmla="*/ 540995 h 3791132"/>
              <a:gd name="connsiteX214" fmla="*/ 339323 w 1125207"/>
              <a:gd name="connsiteY214" fmla="*/ 520328 h 3791132"/>
              <a:gd name="connsiteX215" fmla="*/ 342079 w 1125207"/>
              <a:gd name="connsiteY215" fmla="*/ 507926 h 3791132"/>
              <a:gd name="connsiteX216" fmla="*/ 335190 w 1125207"/>
              <a:gd name="connsiteY216" fmla="*/ 517572 h 3791132"/>
              <a:gd name="connsiteX217" fmla="*/ 331056 w 1125207"/>
              <a:gd name="connsiteY217" fmla="*/ 523084 h 3791132"/>
              <a:gd name="connsiteX218" fmla="*/ 342079 w 1125207"/>
              <a:gd name="connsiteY218" fmla="*/ 499659 h 3791132"/>
              <a:gd name="connsiteX219" fmla="*/ 342079 w 1125207"/>
              <a:gd name="connsiteY219" fmla="*/ 492771 h 3791132"/>
              <a:gd name="connsiteX220" fmla="*/ 333811 w 1125207"/>
              <a:gd name="connsiteY220" fmla="*/ 503793 h 3791132"/>
              <a:gd name="connsiteX221" fmla="*/ 317277 w 1125207"/>
              <a:gd name="connsiteY221" fmla="*/ 518949 h 3791132"/>
              <a:gd name="connsiteX222" fmla="*/ 331056 w 1125207"/>
              <a:gd name="connsiteY222" fmla="*/ 496903 h 3791132"/>
              <a:gd name="connsiteX223" fmla="*/ 335190 w 1125207"/>
              <a:gd name="connsiteY223" fmla="*/ 485881 h 3791132"/>
              <a:gd name="connsiteX224" fmla="*/ 329679 w 1125207"/>
              <a:gd name="connsiteY224" fmla="*/ 490015 h 3791132"/>
              <a:gd name="connsiteX225" fmla="*/ 315900 w 1125207"/>
              <a:gd name="connsiteY225" fmla="*/ 495526 h 3791132"/>
              <a:gd name="connsiteX226" fmla="*/ 329679 w 1125207"/>
              <a:gd name="connsiteY226" fmla="*/ 478992 h 3791132"/>
              <a:gd name="connsiteX227" fmla="*/ 335190 w 1125207"/>
              <a:gd name="connsiteY227" fmla="*/ 433521 h 3791132"/>
              <a:gd name="connsiteX228" fmla="*/ 329679 w 1125207"/>
              <a:gd name="connsiteY228" fmla="*/ 443167 h 3791132"/>
              <a:gd name="connsiteX229" fmla="*/ 328300 w 1125207"/>
              <a:gd name="connsiteY229" fmla="*/ 461079 h 3791132"/>
              <a:gd name="connsiteX230" fmla="*/ 329679 w 1125207"/>
              <a:gd name="connsiteY230" fmla="*/ 437656 h 3791132"/>
              <a:gd name="connsiteX231" fmla="*/ 335190 w 1125207"/>
              <a:gd name="connsiteY231" fmla="*/ 425254 h 3791132"/>
              <a:gd name="connsiteX232" fmla="*/ 322788 w 1125207"/>
              <a:gd name="connsiteY232" fmla="*/ 443167 h 3791132"/>
              <a:gd name="connsiteX233" fmla="*/ 315900 w 1125207"/>
              <a:gd name="connsiteY233" fmla="*/ 463835 h 3791132"/>
              <a:gd name="connsiteX234" fmla="*/ 322788 w 1125207"/>
              <a:gd name="connsiteY234" fmla="*/ 433521 h 3791132"/>
              <a:gd name="connsiteX235" fmla="*/ 332434 w 1125207"/>
              <a:gd name="connsiteY235" fmla="*/ 421121 h 3791132"/>
              <a:gd name="connsiteX236" fmla="*/ 306254 w 1125207"/>
              <a:gd name="connsiteY236" fmla="*/ 444544 h 3791132"/>
              <a:gd name="connsiteX237" fmla="*/ 291098 w 1125207"/>
              <a:gd name="connsiteY237" fmla="*/ 450056 h 3791132"/>
              <a:gd name="connsiteX238" fmla="*/ 325544 w 1125207"/>
              <a:gd name="connsiteY238" fmla="*/ 422498 h 3791132"/>
              <a:gd name="connsiteX239" fmla="*/ 344834 w 1125207"/>
              <a:gd name="connsiteY239" fmla="*/ 394941 h 3791132"/>
              <a:gd name="connsiteX240" fmla="*/ 331056 w 1125207"/>
              <a:gd name="connsiteY240" fmla="*/ 403208 h 3791132"/>
              <a:gd name="connsiteX241" fmla="*/ 318656 w 1125207"/>
              <a:gd name="connsiteY241" fmla="*/ 411475 h 3791132"/>
              <a:gd name="connsiteX242" fmla="*/ 336567 w 1125207"/>
              <a:gd name="connsiteY242" fmla="*/ 396320 h 3791132"/>
              <a:gd name="connsiteX243" fmla="*/ 344834 w 1125207"/>
              <a:gd name="connsiteY243" fmla="*/ 385297 h 3791132"/>
              <a:gd name="connsiteX244" fmla="*/ 333811 w 1125207"/>
              <a:gd name="connsiteY244" fmla="*/ 392185 h 3791132"/>
              <a:gd name="connsiteX245" fmla="*/ 315900 w 1125207"/>
              <a:gd name="connsiteY245" fmla="*/ 403208 h 3791132"/>
              <a:gd name="connsiteX246" fmla="*/ 332434 w 1125207"/>
              <a:gd name="connsiteY246" fmla="*/ 388052 h 3791132"/>
              <a:gd name="connsiteX247" fmla="*/ 343457 w 1125207"/>
              <a:gd name="connsiteY247" fmla="*/ 366006 h 3791132"/>
              <a:gd name="connsiteX248" fmla="*/ 335190 w 1125207"/>
              <a:gd name="connsiteY248" fmla="*/ 374274 h 3791132"/>
              <a:gd name="connsiteX249" fmla="*/ 324167 w 1125207"/>
              <a:gd name="connsiteY249" fmla="*/ 382541 h 3791132"/>
              <a:gd name="connsiteX250" fmla="*/ 335190 w 1125207"/>
              <a:gd name="connsiteY250" fmla="*/ 366006 h 3791132"/>
              <a:gd name="connsiteX251" fmla="*/ 339323 w 1125207"/>
              <a:gd name="connsiteY251" fmla="*/ 350849 h 3791132"/>
              <a:gd name="connsiteX252" fmla="*/ 333811 w 1125207"/>
              <a:gd name="connsiteY252" fmla="*/ 357739 h 3791132"/>
              <a:gd name="connsiteX253" fmla="*/ 326923 w 1125207"/>
              <a:gd name="connsiteY253" fmla="*/ 364628 h 3791132"/>
              <a:gd name="connsiteX254" fmla="*/ 337946 w 1125207"/>
              <a:gd name="connsiteY254" fmla="*/ 345338 h 3791132"/>
              <a:gd name="connsiteX255" fmla="*/ 340701 w 1125207"/>
              <a:gd name="connsiteY255" fmla="*/ 337070 h 3791132"/>
              <a:gd name="connsiteX256" fmla="*/ 335190 w 1125207"/>
              <a:gd name="connsiteY256" fmla="*/ 341205 h 3791132"/>
              <a:gd name="connsiteX257" fmla="*/ 329679 w 1125207"/>
              <a:gd name="connsiteY257" fmla="*/ 350849 h 3791132"/>
              <a:gd name="connsiteX258" fmla="*/ 336567 w 1125207"/>
              <a:gd name="connsiteY258" fmla="*/ 332938 h 3791132"/>
              <a:gd name="connsiteX259" fmla="*/ 351724 w 1125207"/>
              <a:gd name="connsiteY259" fmla="*/ 324670 h 3791132"/>
              <a:gd name="connsiteX260" fmla="*/ 377903 w 1125207"/>
              <a:gd name="connsiteY260" fmla="*/ 270933 h 3791132"/>
              <a:gd name="connsiteX261" fmla="*/ 368259 w 1125207"/>
              <a:gd name="connsiteY261" fmla="*/ 279200 h 3791132"/>
              <a:gd name="connsiteX262" fmla="*/ 351724 w 1125207"/>
              <a:gd name="connsiteY262" fmla="*/ 298490 h 3791132"/>
              <a:gd name="connsiteX263" fmla="*/ 401328 w 1125207"/>
              <a:gd name="connsiteY263" fmla="*/ 229596 h 3791132"/>
              <a:gd name="connsiteX264" fmla="*/ 433018 w 1125207"/>
              <a:gd name="connsiteY264" fmla="*/ 153814 h 3791132"/>
              <a:gd name="connsiteX265" fmla="*/ 420618 w 1125207"/>
              <a:gd name="connsiteY265" fmla="*/ 175860 h 3791132"/>
              <a:gd name="connsiteX266" fmla="*/ 412351 w 1125207"/>
              <a:gd name="connsiteY266" fmla="*/ 200662 h 3791132"/>
              <a:gd name="connsiteX267" fmla="*/ 446797 w 1125207"/>
              <a:gd name="connsiteY267" fmla="*/ 123501 h 3791132"/>
              <a:gd name="connsiteX268" fmla="*/ 569428 w 1125207"/>
              <a:gd name="connsiteY268" fmla="*/ 10516 h 3791132"/>
              <a:gd name="connsiteX269" fmla="*/ 624026 w 1125207"/>
              <a:gd name="connsiteY269" fmla="*/ 9 h 379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1125207" h="3791132">
                <a:moveTo>
                  <a:pt x="581828" y="3161705"/>
                </a:moveTo>
                <a:cubicBezTo>
                  <a:pt x="581828" y="3161705"/>
                  <a:pt x="583207" y="3245756"/>
                  <a:pt x="577695" y="3295359"/>
                </a:cubicBezTo>
                <a:cubicBezTo>
                  <a:pt x="572184" y="3343584"/>
                  <a:pt x="572184" y="3400078"/>
                  <a:pt x="572184" y="3400078"/>
                </a:cubicBezTo>
                <a:cubicBezTo>
                  <a:pt x="572184" y="3400078"/>
                  <a:pt x="583207" y="3367009"/>
                  <a:pt x="584584" y="3349096"/>
                </a:cubicBezTo>
                <a:cubicBezTo>
                  <a:pt x="585963" y="3331184"/>
                  <a:pt x="584584" y="3320161"/>
                  <a:pt x="584584" y="3299492"/>
                </a:cubicBezTo>
                <a:cubicBezTo>
                  <a:pt x="585963" y="3280202"/>
                  <a:pt x="595607" y="3258156"/>
                  <a:pt x="595607" y="3227843"/>
                </a:cubicBezTo>
                <a:cubicBezTo>
                  <a:pt x="595607" y="3196153"/>
                  <a:pt x="581828" y="3161705"/>
                  <a:pt x="581828" y="3161705"/>
                </a:cubicBezTo>
                <a:close/>
                <a:moveTo>
                  <a:pt x="624026" y="9"/>
                </a:moveTo>
                <a:cubicBezTo>
                  <a:pt x="637288" y="-163"/>
                  <a:pt x="645899" y="2249"/>
                  <a:pt x="650722" y="5004"/>
                </a:cubicBezTo>
                <a:cubicBezTo>
                  <a:pt x="658989" y="9137"/>
                  <a:pt x="668635" y="13272"/>
                  <a:pt x="668635" y="13272"/>
                </a:cubicBezTo>
                <a:cubicBezTo>
                  <a:pt x="668635" y="13272"/>
                  <a:pt x="700325" y="6381"/>
                  <a:pt x="722371" y="13272"/>
                </a:cubicBezTo>
                <a:cubicBezTo>
                  <a:pt x="741661" y="22916"/>
                  <a:pt x="767842" y="64252"/>
                  <a:pt x="781620" y="97321"/>
                </a:cubicBezTo>
                <a:cubicBezTo>
                  <a:pt x="795399" y="130390"/>
                  <a:pt x="803666" y="162081"/>
                  <a:pt x="820201" y="179993"/>
                </a:cubicBezTo>
                <a:cubicBezTo>
                  <a:pt x="836735" y="197906"/>
                  <a:pt x="846379" y="204795"/>
                  <a:pt x="860158" y="228219"/>
                </a:cubicBezTo>
                <a:cubicBezTo>
                  <a:pt x="875315" y="251642"/>
                  <a:pt x="907006" y="310892"/>
                  <a:pt x="909762" y="334315"/>
                </a:cubicBezTo>
                <a:cubicBezTo>
                  <a:pt x="912517" y="357739"/>
                  <a:pt x="901494" y="381162"/>
                  <a:pt x="901494" y="381162"/>
                </a:cubicBezTo>
                <a:cubicBezTo>
                  <a:pt x="901494" y="381162"/>
                  <a:pt x="902873" y="383918"/>
                  <a:pt x="912517" y="390808"/>
                </a:cubicBezTo>
                <a:cubicBezTo>
                  <a:pt x="918029" y="394941"/>
                  <a:pt x="923540" y="396320"/>
                  <a:pt x="927675" y="397697"/>
                </a:cubicBezTo>
                <a:cubicBezTo>
                  <a:pt x="923540" y="396320"/>
                  <a:pt x="916652" y="396320"/>
                  <a:pt x="913896" y="394941"/>
                </a:cubicBezTo>
                <a:cubicBezTo>
                  <a:pt x="911140" y="393564"/>
                  <a:pt x="909762" y="393564"/>
                  <a:pt x="909762" y="393564"/>
                </a:cubicBezTo>
                <a:cubicBezTo>
                  <a:pt x="911140" y="393564"/>
                  <a:pt x="916652" y="399075"/>
                  <a:pt x="922163" y="405964"/>
                </a:cubicBezTo>
                <a:cubicBezTo>
                  <a:pt x="924919" y="410097"/>
                  <a:pt x="929397" y="413887"/>
                  <a:pt x="933186" y="416643"/>
                </a:cubicBezTo>
                <a:lnTo>
                  <a:pt x="939752" y="420912"/>
                </a:lnTo>
                <a:lnTo>
                  <a:pt x="939689" y="420912"/>
                </a:lnTo>
                <a:lnTo>
                  <a:pt x="936738" y="419313"/>
                </a:lnTo>
                <a:cubicBezTo>
                  <a:pt x="930602" y="415954"/>
                  <a:pt x="917685" y="408720"/>
                  <a:pt x="912517" y="404587"/>
                </a:cubicBezTo>
                <a:cubicBezTo>
                  <a:pt x="905629" y="399075"/>
                  <a:pt x="900117" y="394941"/>
                  <a:pt x="900117" y="394941"/>
                </a:cubicBezTo>
                <a:cubicBezTo>
                  <a:pt x="900117" y="394941"/>
                  <a:pt x="905629" y="412854"/>
                  <a:pt x="922163" y="421121"/>
                </a:cubicBezTo>
                <a:lnTo>
                  <a:pt x="939689" y="420912"/>
                </a:lnTo>
                <a:lnTo>
                  <a:pt x="940075" y="421121"/>
                </a:lnTo>
                <a:lnTo>
                  <a:pt x="939752" y="420912"/>
                </a:lnTo>
                <a:lnTo>
                  <a:pt x="951098" y="420776"/>
                </a:lnTo>
                <a:cubicBezTo>
                  <a:pt x="960399" y="418021"/>
                  <a:pt x="967632" y="414231"/>
                  <a:pt x="967632" y="414231"/>
                </a:cubicBezTo>
                <a:cubicBezTo>
                  <a:pt x="967632" y="414231"/>
                  <a:pt x="956609" y="429389"/>
                  <a:pt x="938698" y="429389"/>
                </a:cubicBezTo>
                <a:cubicBezTo>
                  <a:pt x="920784" y="430766"/>
                  <a:pt x="900117" y="422498"/>
                  <a:pt x="900117" y="422498"/>
                </a:cubicBezTo>
                <a:cubicBezTo>
                  <a:pt x="900117" y="422498"/>
                  <a:pt x="895983" y="430766"/>
                  <a:pt x="908384" y="439033"/>
                </a:cubicBezTo>
                <a:cubicBezTo>
                  <a:pt x="920784" y="447300"/>
                  <a:pt x="944209" y="450056"/>
                  <a:pt x="957988" y="448679"/>
                </a:cubicBezTo>
                <a:cubicBezTo>
                  <a:pt x="970388" y="447300"/>
                  <a:pt x="975899" y="441789"/>
                  <a:pt x="975899" y="441789"/>
                </a:cubicBezTo>
                <a:cubicBezTo>
                  <a:pt x="975899" y="441789"/>
                  <a:pt x="970388" y="451435"/>
                  <a:pt x="952476" y="451435"/>
                </a:cubicBezTo>
                <a:cubicBezTo>
                  <a:pt x="933186" y="451435"/>
                  <a:pt x="930430" y="451435"/>
                  <a:pt x="930430" y="451435"/>
                </a:cubicBezTo>
                <a:cubicBezTo>
                  <a:pt x="930430" y="451435"/>
                  <a:pt x="934563" y="458323"/>
                  <a:pt x="933186" y="485881"/>
                </a:cubicBezTo>
                <a:cubicBezTo>
                  <a:pt x="931807" y="513438"/>
                  <a:pt x="918029" y="545130"/>
                  <a:pt x="919407" y="542374"/>
                </a:cubicBezTo>
                <a:cubicBezTo>
                  <a:pt x="920784" y="539618"/>
                  <a:pt x="923540" y="529972"/>
                  <a:pt x="923540" y="518949"/>
                </a:cubicBezTo>
                <a:cubicBezTo>
                  <a:pt x="923540" y="507926"/>
                  <a:pt x="923540" y="503793"/>
                  <a:pt x="923540" y="503793"/>
                </a:cubicBezTo>
                <a:cubicBezTo>
                  <a:pt x="923540" y="503793"/>
                  <a:pt x="916652" y="513438"/>
                  <a:pt x="915273" y="529972"/>
                </a:cubicBezTo>
                <a:cubicBezTo>
                  <a:pt x="913896" y="546507"/>
                  <a:pt x="916652" y="558908"/>
                  <a:pt x="924919" y="563041"/>
                </a:cubicBezTo>
                <a:cubicBezTo>
                  <a:pt x="933186" y="567175"/>
                  <a:pt x="942830" y="561664"/>
                  <a:pt x="942830" y="561664"/>
                </a:cubicBezTo>
                <a:cubicBezTo>
                  <a:pt x="942830" y="561664"/>
                  <a:pt x="938698" y="564420"/>
                  <a:pt x="935942" y="565797"/>
                </a:cubicBezTo>
                <a:cubicBezTo>
                  <a:pt x="933186" y="568553"/>
                  <a:pt x="929052" y="568553"/>
                  <a:pt x="931807" y="568553"/>
                </a:cubicBezTo>
                <a:cubicBezTo>
                  <a:pt x="934563" y="568553"/>
                  <a:pt x="940075" y="568553"/>
                  <a:pt x="944209" y="568553"/>
                </a:cubicBezTo>
                <a:cubicBezTo>
                  <a:pt x="949720" y="567175"/>
                  <a:pt x="959365" y="563041"/>
                  <a:pt x="957988" y="564420"/>
                </a:cubicBezTo>
                <a:cubicBezTo>
                  <a:pt x="956609" y="565797"/>
                  <a:pt x="953853" y="568553"/>
                  <a:pt x="951098" y="571309"/>
                </a:cubicBezTo>
                <a:cubicBezTo>
                  <a:pt x="946965" y="574064"/>
                  <a:pt x="944209" y="575443"/>
                  <a:pt x="945586" y="575443"/>
                </a:cubicBezTo>
                <a:cubicBezTo>
                  <a:pt x="945586" y="575443"/>
                  <a:pt x="949720" y="576820"/>
                  <a:pt x="953853" y="575443"/>
                </a:cubicBezTo>
                <a:cubicBezTo>
                  <a:pt x="957988" y="574064"/>
                  <a:pt x="963499" y="569931"/>
                  <a:pt x="963499" y="569931"/>
                </a:cubicBezTo>
                <a:cubicBezTo>
                  <a:pt x="963499" y="569931"/>
                  <a:pt x="960743" y="572687"/>
                  <a:pt x="956609" y="576820"/>
                </a:cubicBezTo>
                <a:cubicBezTo>
                  <a:pt x="952476" y="580954"/>
                  <a:pt x="951098" y="582332"/>
                  <a:pt x="951098" y="582332"/>
                </a:cubicBezTo>
                <a:cubicBezTo>
                  <a:pt x="951098" y="582332"/>
                  <a:pt x="953853" y="585087"/>
                  <a:pt x="957988" y="585087"/>
                </a:cubicBezTo>
                <a:cubicBezTo>
                  <a:pt x="962121" y="585087"/>
                  <a:pt x="969011" y="580954"/>
                  <a:pt x="969011" y="580954"/>
                </a:cubicBezTo>
                <a:cubicBezTo>
                  <a:pt x="969011" y="580954"/>
                  <a:pt x="967632" y="582332"/>
                  <a:pt x="963499" y="585087"/>
                </a:cubicBezTo>
                <a:cubicBezTo>
                  <a:pt x="959365" y="587843"/>
                  <a:pt x="956609" y="589221"/>
                  <a:pt x="956609" y="589221"/>
                </a:cubicBezTo>
                <a:cubicBezTo>
                  <a:pt x="956609" y="589221"/>
                  <a:pt x="960743" y="593355"/>
                  <a:pt x="963499" y="593355"/>
                </a:cubicBezTo>
                <a:cubicBezTo>
                  <a:pt x="964876" y="593355"/>
                  <a:pt x="971766" y="598866"/>
                  <a:pt x="974522" y="600244"/>
                </a:cubicBezTo>
                <a:cubicBezTo>
                  <a:pt x="971766" y="598866"/>
                  <a:pt x="967632" y="596110"/>
                  <a:pt x="963499" y="596110"/>
                </a:cubicBezTo>
                <a:cubicBezTo>
                  <a:pt x="956609" y="594733"/>
                  <a:pt x="956609" y="594733"/>
                  <a:pt x="957988" y="596110"/>
                </a:cubicBezTo>
                <a:cubicBezTo>
                  <a:pt x="959365" y="596110"/>
                  <a:pt x="964876" y="607133"/>
                  <a:pt x="969011" y="608512"/>
                </a:cubicBezTo>
                <a:cubicBezTo>
                  <a:pt x="973144" y="609889"/>
                  <a:pt x="984167" y="598866"/>
                  <a:pt x="984167" y="598866"/>
                </a:cubicBezTo>
                <a:cubicBezTo>
                  <a:pt x="984167" y="598866"/>
                  <a:pt x="977278" y="607133"/>
                  <a:pt x="971766" y="611267"/>
                </a:cubicBezTo>
                <a:cubicBezTo>
                  <a:pt x="966255" y="615400"/>
                  <a:pt x="962121" y="616779"/>
                  <a:pt x="962121" y="616779"/>
                </a:cubicBezTo>
                <a:cubicBezTo>
                  <a:pt x="962121" y="616779"/>
                  <a:pt x="964876" y="616779"/>
                  <a:pt x="969011" y="618156"/>
                </a:cubicBezTo>
                <a:cubicBezTo>
                  <a:pt x="973144" y="619535"/>
                  <a:pt x="981411" y="619535"/>
                  <a:pt x="981411" y="619535"/>
                </a:cubicBezTo>
                <a:cubicBezTo>
                  <a:pt x="981411" y="619535"/>
                  <a:pt x="970388" y="619535"/>
                  <a:pt x="962121" y="620912"/>
                </a:cubicBezTo>
                <a:cubicBezTo>
                  <a:pt x="953853" y="623667"/>
                  <a:pt x="940075" y="640202"/>
                  <a:pt x="940075" y="640202"/>
                </a:cubicBezTo>
                <a:cubicBezTo>
                  <a:pt x="940075" y="640202"/>
                  <a:pt x="957988" y="652603"/>
                  <a:pt x="977278" y="660871"/>
                </a:cubicBezTo>
                <a:cubicBezTo>
                  <a:pt x="996568" y="670515"/>
                  <a:pt x="1018614" y="678782"/>
                  <a:pt x="1018614" y="678782"/>
                </a:cubicBezTo>
                <a:cubicBezTo>
                  <a:pt x="1018614" y="678782"/>
                  <a:pt x="1033770" y="680161"/>
                  <a:pt x="1039281" y="684294"/>
                </a:cubicBezTo>
                <a:cubicBezTo>
                  <a:pt x="1046171" y="688428"/>
                  <a:pt x="1048927" y="706340"/>
                  <a:pt x="1050304" y="720118"/>
                </a:cubicBezTo>
                <a:cubicBezTo>
                  <a:pt x="1051683" y="733897"/>
                  <a:pt x="1057194" y="839994"/>
                  <a:pt x="1059950" y="874440"/>
                </a:cubicBezTo>
                <a:cubicBezTo>
                  <a:pt x="1062706" y="908887"/>
                  <a:pt x="1081996" y="1101789"/>
                  <a:pt x="1084752" y="1144503"/>
                </a:cubicBezTo>
                <a:cubicBezTo>
                  <a:pt x="1087508" y="1187217"/>
                  <a:pt x="1093019" y="1225798"/>
                  <a:pt x="1094396" y="1250599"/>
                </a:cubicBezTo>
                <a:cubicBezTo>
                  <a:pt x="1095775" y="1275401"/>
                  <a:pt x="1094396" y="1293313"/>
                  <a:pt x="1098531" y="1312603"/>
                </a:cubicBezTo>
                <a:cubicBezTo>
                  <a:pt x="1102663" y="1331893"/>
                  <a:pt x="1121954" y="1349806"/>
                  <a:pt x="1124709" y="1377363"/>
                </a:cubicBezTo>
                <a:cubicBezTo>
                  <a:pt x="1127465" y="1404921"/>
                  <a:pt x="1117821" y="1498616"/>
                  <a:pt x="1119198" y="1512395"/>
                </a:cubicBezTo>
                <a:cubicBezTo>
                  <a:pt x="1117821" y="1534441"/>
                  <a:pt x="1113686" y="1622624"/>
                  <a:pt x="1112309" y="1633647"/>
                </a:cubicBezTo>
                <a:cubicBezTo>
                  <a:pt x="1110931" y="1644670"/>
                  <a:pt x="1101286" y="1651559"/>
                  <a:pt x="1099908" y="1655693"/>
                </a:cubicBezTo>
                <a:cubicBezTo>
                  <a:pt x="1098531" y="1659826"/>
                  <a:pt x="1098531" y="1759033"/>
                  <a:pt x="1099908" y="1771434"/>
                </a:cubicBezTo>
                <a:cubicBezTo>
                  <a:pt x="1101286" y="1783835"/>
                  <a:pt x="1102663" y="1798992"/>
                  <a:pt x="1102663" y="1811392"/>
                </a:cubicBezTo>
                <a:cubicBezTo>
                  <a:pt x="1102663" y="1823794"/>
                  <a:pt x="1101286" y="1832061"/>
                  <a:pt x="1098531" y="1833438"/>
                </a:cubicBezTo>
                <a:cubicBezTo>
                  <a:pt x="1095775" y="1834817"/>
                  <a:pt x="1093019" y="1823794"/>
                  <a:pt x="1091640" y="1823794"/>
                </a:cubicBezTo>
                <a:cubicBezTo>
                  <a:pt x="1090263" y="1823794"/>
                  <a:pt x="1086129" y="1823794"/>
                  <a:pt x="1086129" y="1823794"/>
                </a:cubicBezTo>
                <a:cubicBezTo>
                  <a:pt x="1086129" y="1823794"/>
                  <a:pt x="1081996" y="1829305"/>
                  <a:pt x="1079240" y="1833438"/>
                </a:cubicBezTo>
                <a:cubicBezTo>
                  <a:pt x="1076485" y="1836194"/>
                  <a:pt x="1072350" y="1838949"/>
                  <a:pt x="1072350" y="1840328"/>
                </a:cubicBezTo>
                <a:cubicBezTo>
                  <a:pt x="1072350" y="1841705"/>
                  <a:pt x="1079240" y="1880286"/>
                  <a:pt x="1081996" y="1891309"/>
                </a:cubicBezTo>
                <a:cubicBezTo>
                  <a:pt x="1084752" y="1902331"/>
                  <a:pt x="1094396" y="1923000"/>
                  <a:pt x="1097152" y="1935400"/>
                </a:cubicBezTo>
                <a:cubicBezTo>
                  <a:pt x="1099908" y="1947802"/>
                  <a:pt x="1088885" y="1967092"/>
                  <a:pt x="1088885" y="1967092"/>
                </a:cubicBezTo>
                <a:cubicBezTo>
                  <a:pt x="1088885" y="1967092"/>
                  <a:pt x="1097152" y="1998782"/>
                  <a:pt x="1098531" y="2007050"/>
                </a:cubicBezTo>
                <a:cubicBezTo>
                  <a:pt x="1099908" y="2015317"/>
                  <a:pt x="1098531" y="2018073"/>
                  <a:pt x="1094396" y="2022207"/>
                </a:cubicBezTo>
                <a:cubicBezTo>
                  <a:pt x="1090263" y="2026340"/>
                  <a:pt x="1081996" y="2037363"/>
                  <a:pt x="1075106" y="2044253"/>
                </a:cubicBezTo>
                <a:cubicBezTo>
                  <a:pt x="1068217" y="2051142"/>
                  <a:pt x="1054439" y="2067676"/>
                  <a:pt x="1054439" y="2067676"/>
                </a:cubicBezTo>
                <a:cubicBezTo>
                  <a:pt x="1054439" y="2067676"/>
                  <a:pt x="1090263" y="2249555"/>
                  <a:pt x="1095775" y="2299158"/>
                </a:cubicBezTo>
                <a:cubicBezTo>
                  <a:pt x="1102663" y="2348762"/>
                  <a:pt x="1099908" y="2408011"/>
                  <a:pt x="1097152" y="2427301"/>
                </a:cubicBezTo>
                <a:cubicBezTo>
                  <a:pt x="1093019" y="2446591"/>
                  <a:pt x="1093019" y="2470014"/>
                  <a:pt x="1091640" y="2481037"/>
                </a:cubicBezTo>
                <a:cubicBezTo>
                  <a:pt x="1088885" y="2493439"/>
                  <a:pt x="1081996" y="2500327"/>
                  <a:pt x="1076485" y="2500327"/>
                </a:cubicBezTo>
                <a:cubicBezTo>
                  <a:pt x="1069595" y="2498950"/>
                  <a:pt x="956609" y="2482416"/>
                  <a:pt x="942830" y="2478281"/>
                </a:cubicBezTo>
                <a:cubicBezTo>
                  <a:pt x="927675" y="2472770"/>
                  <a:pt x="878071" y="2475526"/>
                  <a:pt x="865670" y="2479660"/>
                </a:cubicBezTo>
                <a:cubicBezTo>
                  <a:pt x="853270" y="2483793"/>
                  <a:pt x="798155" y="2511350"/>
                  <a:pt x="798155" y="2511350"/>
                </a:cubicBezTo>
                <a:cubicBezTo>
                  <a:pt x="798155" y="2511350"/>
                  <a:pt x="787132" y="2574732"/>
                  <a:pt x="791265" y="2627091"/>
                </a:cubicBezTo>
                <a:cubicBezTo>
                  <a:pt x="794020" y="2678073"/>
                  <a:pt x="806422" y="2766257"/>
                  <a:pt x="795399" y="2824128"/>
                </a:cubicBezTo>
                <a:cubicBezTo>
                  <a:pt x="784376" y="2881998"/>
                  <a:pt x="756819" y="2953647"/>
                  <a:pt x="751307" y="2981205"/>
                </a:cubicBezTo>
                <a:cubicBezTo>
                  <a:pt x="745796" y="3010139"/>
                  <a:pt x="732017" y="3125881"/>
                  <a:pt x="725127" y="3147926"/>
                </a:cubicBezTo>
                <a:cubicBezTo>
                  <a:pt x="718238" y="3169972"/>
                  <a:pt x="701704" y="3241622"/>
                  <a:pt x="704459" y="3266423"/>
                </a:cubicBezTo>
                <a:cubicBezTo>
                  <a:pt x="707215" y="3291225"/>
                  <a:pt x="708592" y="3320161"/>
                  <a:pt x="707215" y="3335317"/>
                </a:cubicBezTo>
                <a:cubicBezTo>
                  <a:pt x="705837" y="3350474"/>
                  <a:pt x="703081" y="3367009"/>
                  <a:pt x="703081" y="3367009"/>
                </a:cubicBezTo>
                <a:cubicBezTo>
                  <a:pt x="703081" y="3367009"/>
                  <a:pt x="727883" y="3441414"/>
                  <a:pt x="734773" y="3491017"/>
                </a:cubicBezTo>
                <a:cubicBezTo>
                  <a:pt x="741661" y="3540620"/>
                  <a:pt x="751307" y="3577822"/>
                  <a:pt x="751307" y="3590224"/>
                </a:cubicBezTo>
                <a:cubicBezTo>
                  <a:pt x="751307" y="3602624"/>
                  <a:pt x="745796" y="3610891"/>
                  <a:pt x="745796" y="3612270"/>
                </a:cubicBezTo>
                <a:cubicBezTo>
                  <a:pt x="745796" y="3613647"/>
                  <a:pt x="745796" y="3621914"/>
                  <a:pt x="744417" y="3626048"/>
                </a:cubicBezTo>
                <a:cubicBezTo>
                  <a:pt x="743040" y="3631560"/>
                  <a:pt x="725127" y="3637071"/>
                  <a:pt x="679658" y="3639827"/>
                </a:cubicBezTo>
                <a:cubicBezTo>
                  <a:pt x="632810" y="3643960"/>
                  <a:pt x="599741" y="3637071"/>
                  <a:pt x="599741" y="3638448"/>
                </a:cubicBezTo>
                <a:cubicBezTo>
                  <a:pt x="598363" y="3639827"/>
                  <a:pt x="595607" y="3666006"/>
                  <a:pt x="595607" y="3683919"/>
                </a:cubicBezTo>
                <a:cubicBezTo>
                  <a:pt x="595607" y="3701830"/>
                  <a:pt x="590095" y="3719744"/>
                  <a:pt x="588718" y="3728011"/>
                </a:cubicBezTo>
                <a:cubicBezTo>
                  <a:pt x="587340" y="3734899"/>
                  <a:pt x="581828" y="3755568"/>
                  <a:pt x="580451" y="3756945"/>
                </a:cubicBezTo>
                <a:cubicBezTo>
                  <a:pt x="580451" y="3758324"/>
                  <a:pt x="534981" y="3784503"/>
                  <a:pt x="503290" y="3788637"/>
                </a:cubicBezTo>
                <a:cubicBezTo>
                  <a:pt x="477110" y="3792770"/>
                  <a:pt x="452308" y="3791393"/>
                  <a:pt x="428885" y="3787258"/>
                </a:cubicBezTo>
                <a:cubicBezTo>
                  <a:pt x="402705" y="3781747"/>
                  <a:pt x="402705" y="3770724"/>
                  <a:pt x="402705" y="3770724"/>
                </a:cubicBezTo>
                <a:cubicBezTo>
                  <a:pt x="402705" y="3770724"/>
                  <a:pt x="394438" y="3740411"/>
                  <a:pt x="402705" y="3723876"/>
                </a:cubicBezTo>
                <a:cubicBezTo>
                  <a:pt x="410972" y="3707342"/>
                  <a:pt x="420618" y="3697698"/>
                  <a:pt x="420618" y="3696319"/>
                </a:cubicBezTo>
                <a:cubicBezTo>
                  <a:pt x="420618" y="3696319"/>
                  <a:pt x="427507" y="3663250"/>
                  <a:pt x="430262" y="3643960"/>
                </a:cubicBezTo>
                <a:cubicBezTo>
                  <a:pt x="433018" y="3624670"/>
                  <a:pt x="448175" y="3573689"/>
                  <a:pt x="448175" y="3570933"/>
                </a:cubicBezTo>
                <a:cubicBezTo>
                  <a:pt x="448175" y="3568178"/>
                  <a:pt x="452308" y="3468971"/>
                  <a:pt x="450931" y="3429012"/>
                </a:cubicBezTo>
                <a:cubicBezTo>
                  <a:pt x="449553" y="3390432"/>
                  <a:pt x="448175" y="3321538"/>
                  <a:pt x="431641" y="3277446"/>
                </a:cubicBezTo>
                <a:cubicBezTo>
                  <a:pt x="416484" y="3233354"/>
                  <a:pt x="404084" y="3172728"/>
                  <a:pt x="397193" y="3139659"/>
                </a:cubicBezTo>
                <a:cubicBezTo>
                  <a:pt x="391682" y="3106590"/>
                  <a:pt x="371015" y="3003251"/>
                  <a:pt x="362747" y="2972938"/>
                </a:cubicBezTo>
                <a:cubicBezTo>
                  <a:pt x="354480" y="2944002"/>
                  <a:pt x="342079" y="2853062"/>
                  <a:pt x="342079" y="2814482"/>
                </a:cubicBezTo>
                <a:cubicBezTo>
                  <a:pt x="343457" y="2775901"/>
                  <a:pt x="357236" y="2711142"/>
                  <a:pt x="351724" y="2656027"/>
                </a:cubicBezTo>
                <a:cubicBezTo>
                  <a:pt x="346213" y="2602290"/>
                  <a:pt x="340701" y="2514106"/>
                  <a:pt x="340701" y="2514106"/>
                </a:cubicBezTo>
                <a:cubicBezTo>
                  <a:pt x="340701" y="2514106"/>
                  <a:pt x="263541" y="2522373"/>
                  <a:pt x="255273" y="2519617"/>
                </a:cubicBezTo>
                <a:cubicBezTo>
                  <a:pt x="247006" y="2516862"/>
                  <a:pt x="237360" y="2494816"/>
                  <a:pt x="229093" y="2454858"/>
                </a:cubicBezTo>
                <a:cubicBezTo>
                  <a:pt x="219449" y="2416278"/>
                  <a:pt x="209803" y="2347384"/>
                  <a:pt x="198780" y="2282624"/>
                </a:cubicBezTo>
                <a:cubicBezTo>
                  <a:pt x="186380" y="2217865"/>
                  <a:pt x="187757" y="2132437"/>
                  <a:pt x="186380" y="2104879"/>
                </a:cubicBezTo>
                <a:cubicBezTo>
                  <a:pt x="185001" y="2078699"/>
                  <a:pt x="175357" y="1923000"/>
                  <a:pt x="173978" y="1899576"/>
                </a:cubicBezTo>
                <a:cubicBezTo>
                  <a:pt x="173978" y="1876153"/>
                  <a:pt x="182246" y="1719075"/>
                  <a:pt x="179490" y="1724587"/>
                </a:cubicBezTo>
                <a:cubicBezTo>
                  <a:pt x="176734" y="1730098"/>
                  <a:pt x="167090" y="1792102"/>
                  <a:pt x="164334" y="1812771"/>
                </a:cubicBezTo>
                <a:cubicBezTo>
                  <a:pt x="161578" y="1833438"/>
                  <a:pt x="160200" y="1906466"/>
                  <a:pt x="158823" y="1911977"/>
                </a:cubicBezTo>
                <a:cubicBezTo>
                  <a:pt x="157444" y="1917489"/>
                  <a:pt x="156067" y="1914733"/>
                  <a:pt x="151932" y="1916110"/>
                </a:cubicBezTo>
                <a:cubicBezTo>
                  <a:pt x="147800" y="1916110"/>
                  <a:pt x="117486" y="1918866"/>
                  <a:pt x="118864" y="1918866"/>
                </a:cubicBezTo>
                <a:cubicBezTo>
                  <a:pt x="120242" y="1920245"/>
                  <a:pt x="143665" y="1956069"/>
                  <a:pt x="146421" y="1978115"/>
                </a:cubicBezTo>
                <a:cubicBezTo>
                  <a:pt x="149177" y="2001538"/>
                  <a:pt x="147800" y="2030474"/>
                  <a:pt x="147800" y="2042874"/>
                </a:cubicBezTo>
                <a:cubicBezTo>
                  <a:pt x="147800" y="2055276"/>
                  <a:pt x="147800" y="2080078"/>
                  <a:pt x="147800" y="2080078"/>
                </a:cubicBezTo>
                <a:cubicBezTo>
                  <a:pt x="147800" y="2080078"/>
                  <a:pt x="157444" y="2077322"/>
                  <a:pt x="162955" y="2078699"/>
                </a:cubicBezTo>
                <a:cubicBezTo>
                  <a:pt x="168467" y="2080078"/>
                  <a:pt x="171223" y="2082833"/>
                  <a:pt x="171223" y="2091100"/>
                </a:cubicBezTo>
                <a:cubicBezTo>
                  <a:pt x="169845" y="2099368"/>
                  <a:pt x="156067" y="2115902"/>
                  <a:pt x="156067" y="2117279"/>
                </a:cubicBezTo>
                <a:cubicBezTo>
                  <a:pt x="156067" y="2118658"/>
                  <a:pt x="158823" y="2158615"/>
                  <a:pt x="157444" y="2166883"/>
                </a:cubicBezTo>
                <a:cubicBezTo>
                  <a:pt x="156067" y="2175150"/>
                  <a:pt x="151932" y="2175150"/>
                  <a:pt x="145044" y="2176528"/>
                </a:cubicBezTo>
                <a:cubicBezTo>
                  <a:pt x="138154" y="2179284"/>
                  <a:pt x="127131" y="2175150"/>
                  <a:pt x="127131" y="2175150"/>
                </a:cubicBezTo>
                <a:cubicBezTo>
                  <a:pt x="127131" y="2175150"/>
                  <a:pt x="125754" y="2177906"/>
                  <a:pt x="128509" y="2184796"/>
                </a:cubicBezTo>
                <a:cubicBezTo>
                  <a:pt x="132642" y="2191684"/>
                  <a:pt x="142288" y="2205463"/>
                  <a:pt x="143665" y="2212353"/>
                </a:cubicBezTo>
                <a:cubicBezTo>
                  <a:pt x="145044" y="2219242"/>
                  <a:pt x="143665" y="2220620"/>
                  <a:pt x="139532" y="2223376"/>
                </a:cubicBezTo>
                <a:cubicBezTo>
                  <a:pt x="135398" y="2226132"/>
                  <a:pt x="129887" y="2226132"/>
                  <a:pt x="129887" y="2226132"/>
                </a:cubicBezTo>
                <a:cubicBezTo>
                  <a:pt x="129887" y="2226132"/>
                  <a:pt x="127131" y="2231643"/>
                  <a:pt x="122998" y="2231643"/>
                </a:cubicBezTo>
                <a:cubicBezTo>
                  <a:pt x="117486" y="2231643"/>
                  <a:pt x="111975" y="2219242"/>
                  <a:pt x="111975" y="2219242"/>
                </a:cubicBezTo>
                <a:cubicBezTo>
                  <a:pt x="111975" y="2219242"/>
                  <a:pt x="95440" y="2215109"/>
                  <a:pt x="88550" y="2210974"/>
                </a:cubicBezTo>
                <a:cubicBezTo>
                  <a:pt x="81662" y="2206842"/>
                  <a:pt x="70639" y="2194440"/>
                  <a:pt x="65127" y="2191684"/>
                </a:cubicBezTo>
                <a:cubicBezTo>
                  <a:pt x="60993" y="2188929"/>
                  <a:pt x="52726" y="2187551"/>
                  <a:pt x="48593" y="2173773"/>
                </a:cubicBezTo>
                <a:cubicBezTo>
                  <a:pt x="44459" y="2159994"/>
                  <a:pt x="41703" y="2122791"/>
                  <a:pt x="37570" y="2117279"/>
                </a:cubicBezTo>
                <a:cubicBezTo>
                  <a:pt x="33436" y="2111768"/>
                  <a:pt x="11390" y="2088345"/>
                  <a:pt x="8634" y="2074566"/>
                </a:cubicBezTo>
                <a:cubicBezTo>
                  <a:pt x="5878" y="2060787"/>
                  <a:pt x="5878" y="2030474"/>
                  <a:pt x="8634" y="2016695"/>
                </a:cubicBezTo>
                <a:cubicBezTo>
                  <a:pt x="11390" y="2002917"/>
                  <a:pt x="22413" y="1953313"/>
                  <a:pt x="26547" y="1935400"/>
                </a:cubicBezTo>
                <a:cubicBezTo>
                  <a:pt x="30680" y="1917489"/>
                  <a:pt x="29303" y="1891309"/>
                  <a:pt x="27924" y="1891309"/>
                </a:cubicBezTo>
                <a:cubicBezTo>
                  <a:pt x="25168" y="1889931"/>
                  <a:pt x="7257" y="1888553"/>
                  <a:pt x="4501" y="1889931"/>
                </a:cubicBezTo>
                <a:cubicBezTo>
                  <a:pt x="1745" y="1891309"/>
                  <a:pt x="-1011" y="1889931"/>
                  <a:pt x="367" y="1887176"/>
                </a:cubicBezTo>
                <a:cubicBezTo>
                  <a:pt x="367" y="1884420"/>
                  <a:pt x="12768" y="1833438"/>
                  <a:pt x="12768" y="1816903"/>
                </a:cubicBezTo>
                <a:cubicBezTo>
                  <a:pt x="12768" y="1800369"/>
                  <a:pt x="14145" y="1760412"/>
                  <a:pt x="16901" y="1748010"/>
                </a:cubicBezTo>
                <a:cubicBezTo>
                  <a:pt x="19657" y="1735610"/>
                  <a:pt x="26547" y="1666716"/>
                  <a:pt x="30680" y="1648803"/>
                </a:cubicBezTo>
                <a:cubicBezTo>
                  <a:pt x="36191" y="1629513"/>
                  <a:pt x="47214" y="1523418"/>
                  <a:pt x="51349" y="1499993"/>
                </a:cubicBezTo>
                <a:cubicBezTo>
                  <a:pt x="54104" y="1476570"/>
                  <a:pt x="70639" y="1393898"/>
                  <a:pt x="74772" y="1370473"/>
                </a:cubicBezTo>
                <a:cubicBezTo>
                  <a:pt x="78906" y="1347050"/>
                  <a:pt x="83039" y="1331893"/>
                  <a:pt x="84417" y="1327760"/>
                </a:cubicBezTo>
                <a:cubicBezTo>
                  <a:pt x="85795" y="1323626"/>
                  <a:pt x="84417" y="1301580"/>
                  <a:pt x="92685" y="1279534"/>
                </a:cubicBezTo>
                <a:cubicBezTo>
                  <a:pt x="100952" y="1257488"/>
                  <a:pt x="107841" y="1227175"/>
                  <a:pt x="110596" y="1216152"/>
                </a:cubicBezTo>
                <a:cubicBezTo>
                  <a:pt x="113352" y="1205129"/>
                  <a:pt x="117486" y="1141747"/>
                  <a:pt x="124375" y="1119701"/>
                </a:cubicBezTo>
                <a:cubicBezTo>
                  <a:pt x="131265" y="1096278"/>
                  <a:pt x="136777" y="1078365"/>
                  <a:pt x="136777" y="1067342"/>
                </a:cubicBezTo>
                <a:cubicBezTo>
                  <a:pt x="136777" y="1056319"/>
                  <a:pt x="134021" y="1045296"/>
                  <a:pt x="135398" y="1030140"/>
                </a:cubicBezTo>
                <a:cubicBezTo>
                  <a:pt x="136777" y="1014983"/>
                  <a:pt x="153311" y="918532"/>
                  <a:pt x="158823" y="884086"/>
                </a:cubicBezTo>
                <a:cubicBezTo>
                  <a:pt x="164334" y="849638"/>
                  <a:pt x="168467" y="779368"/>
                  <a:pt x="173978" y="757322"/>
                </a:cubicBezTo>
                <a:cubicBezTo>
                  <a:pt x="180868" y="735276"/>
                  <a:pt x="194647" y="695317"/>
                  <a:pt x="204292" y="689805"/>
                </a:cubicBezTo>
                <a:cubicBezTo>
                  <a:pt x="213937" y="684294"/>
                  <a:pt x="224960" y="685672"/>
                  <a:pt x="224960" y="685672"/>
                </a:cubicBezTo>
                <a:cubicBezTo>
                  <a:pt x="224960" y="685672"/>
                  <a:pt x="282831" y="659492"/>
                  <a:pt x="302121" y="648469"/>
                </a:cubicBezTo>
                <a:cubicBezTo>
                  <a:pt x="321411" y="637446"/>
                  <a:pt x="368259" y="607133"/>
                  <a:pt x="368259" y="607133"/>
                </a:cubicBezTo>
                <a:lnTo>
                  <a:pt x="350346" y="611267"/>
                </a:lnTo>
                <a:cubicBezTo>
                  <a:pt x="350346" y="611267"/>
                  <a:pt x="364125" y="604377"/>
                  <a:pt x="365503" y="603000"/>
                </a:cubicBezTo>
                <a:cubicBezTo>
                  <a:pt x="366880" y="601622"/>
                  <a:pt x="369636" y="600244"/>
                  <a:pt x="368259" y="600244"/>
                </a:cubicBezTo>
                <a:cubicBezTo>
                  <a:pt x="366880" y="600244"/>
                  <a:pt x="355857" y="603000"/>
                  <a:pt x="350346" y="603000"/>
                </a:cubicBezTo>
                <a:cubicBezTo>
                  <a:pt x="344834" y="603000"/>
                  <a:pt x="336567" y="601622"/>
                  <a:pt x="337946" y="601622"/>
                </a:cubicBezTo>
                <a:cubicBezTo>
                  <a:pt x="339323" y="601622"/>
                  <a:pt x="347590" y="600244"/>
                  <a:pt x="351724" y="600244"/>
                </a:cubicBezTo>
                <a:cubicBezTo>
                  <a:pt x="355857" y="600244"/>
                  <a:pt x="355857" y="598866"/>
                  <a:pt x="355857" y="598866"/>
                </a:cubicBezTo>
                <a:cubicBezTo>
                  <a:pt x="355857" y="598866"/>
                  <a:pt x="344834" y="593355"/>
                  <a:pt x="337946" y="586466"/>
                </a:cubicBezTo>
                <a:cubicBezTo>
                  <a:pt x="331056" y="579576"/>
                  <a:pt x="326923" y="571309"/>
                  <a:pt x="328300" y="572687"/>
                </a:cubicBezTo>
                <a:cubicBezTo>
                  <a:pt x="329679" y="574064"/>
                  <a:pt x="333811" y="578198"/>
                  <a:pt x="337946" y="579576"/>
                </a:cubicBezTo>
                <a:cubicBezTo>
                  <a:pt x="342079" y="580954"/>
                  <a:pt x="342079" y="580954"/>
                  <a:pt x="342079" y="580954"/>
                </a:cubicBezTo>
                <a:cubicBezTo>
                  <a:pt x="342079" y="580954"/>
                  <a:pt x="340701" y="579576"/>
                  <a:pt x="339323" y="574064"/>
                </a:cubicBezTo>
                <a:cubicBezTo>
                  <a:pt x="337946" y="568553"/>
                  <a:pt x="337946" y="563041"/>
                  <a:pt x="337946" y="563041"/>
                </a:cubicBezTo>
                <a:cubicBezTo>
                  <a:pt x="337946" y="563041"/>
                  <a:pt x="339323" y="568553"/>
                  <a:pt x="342079" y="571309"/>
                </a:cubicBezTo>
                <a:cubicBezTo>
                  <a:pt x="346213" y="575443"/>
                  <a:pt x="347590" y="571309"/>
                  <a:pt x="347590" y="571309"/>
                </a:cubicBezTo>
                <a:lnTo>
                  <a:pt x="350346" y="536863"/>
                </a:lnTo>
                <a:cubicBezTo>
                  <a:pt x="350346" y="536863"/>
                  <a:pt x="347590" y="540995"/>
                  <a:pt x="346213" y="545130"/>
                </a:cubicBezTo>
                <a:cubicBezTo>
                  <a:pt x="343457" y="549263"/>
                  <a:pt x="340701" y="553397"/>
                  <a:pt x="340701" y="553397"/>
                </a:cubicBezTo>
                <a:cubicBezTo>
                  <a:pt x="340701" y="553397"/>
                  <a:pt x="346213" y="539618"/>
                  <a:pt x="346213" y="534107"/>
                </a:cubicBezTo>
                <a:cubicBezTo>
                  <a:pt x="346213" y="528595"/>
                  <a:pt x="347590" y="527217"/>
                  <a:pt x="346213" y="528595"/>
                </a:cubicBezTo>
                <a:cubicBezTo>
                  <a:pt x="344834" y="529972"/>
                  <a:pt x="343457" y="534107"/>
                  <a:pt x="340701" y="539618"/>
                </a:cubicBezTo>
                <a:cubicBezTo>
                  <a:pt x="337946" y="545130"/>
                  <a:pt x="333811" y="553397"/>
                  <a:pt x="333811" y="552018"/>
                </a:cubicBezTo>
                <a:cubicBezTo>
                  <a:pt x="333811" y="552018"/>
                  <a:pt x="339323" y="540995"/>
                  <a:pt x="340701" y="532728"/>
                </a:cubicBezTo>
                <a:cubicBezTo>
                  <a:pt x="343457" y="525839"/>
                  <a:pt x="344834" y="521705"/>
                  <a:pt x="343457" y="523084"/>
                </a:cubicBezTo>
                <a:cubicBezTo>
                  <a:pt x="342079" y="524461"/>
                  <a:pt x="342079" y="527217"/>
                  <a:pt x="337946" y="531351"/>
                </a:cubicBezTo>
                <a:cubicBezTo>
                  <a:pt x="333811" y="536863"/>
                  <a:pt x="329679" y="540995"/>
                  <a:pt x="329679" y="540995"/>
                </a:cubicBezTo>
                <a:cubicBezTo>
                  <a:pt x="329679" y="540995"/>
                  <a:pt x="337946" y="525839"/>
                  <a:pt x="339323" y="520328"/>
                </a:cubicBezTo>
                <a:cubicBezTo>
                  <a:pt x="340701" y="514816"/>
                  <a:pt x="343457" y="506549"/>
                  <a:pt x="342079" y="507926"/>
                </a:cubicBezTo>
                <a:cubicBezTo>
                  <a:pt x="340701" y="509305"/>
                  <a:pt x="336567" y="514816"/>
                  <a:pt x="335190" y="517572"/>
                </a:cubicBezTo>
                <a:cubicBezTo>
                  <a:pt x="332434" y="520328"/>
                  <a:pt x="331056" y="523084"/>
                  <a:pt x="331056" y="523084"/>
                </a:cubicBezTo>
                <a:cubicBezTo>
                  <a:pt x="331056" y="523084"/>
                  <a:pt x="342079" y="505171"/>
                  <a:pt x="342079" y="499659"/>
                </a:cubicBezTo>
                <a:cubicBezTo>
                  <a:pt x="342079" y="494148"/>
                  <a:pt x="343457" y="490015"/>
                  <a:pt x="342079" y="492771"/>
                </a:cubicBezTo>
                <a:cubicBezTo>
                  <a:pt x="339323" y="495526"/>
                  <a:pt x="339323" y="496903"/>
                  <a:pt x="333811" y="503793"/>
                </a:cubicBezTo>
                <a:cubicBezTo>
                  <a:pt x="328300" y="510682"/>
                  <a:pt x="317277" y="518949"/>
                  <a:pt x="317277" y="518949"/>
                </a:cubicBezTo>
                <a:cubicBezTo>
                  <a:pt x="317277" y="518949"/>
                  <a:pt x="326923" y="505171"/>
                  <a:pt x="331056" y="496903"/>
                </a:cubicBezTo>
                <a:cubicBezTo>
                  <a:pt x="335190" y="488636"/>
                  <a:pt x="336567" y="484503"/>
                  <a:pt x="335190" y="485881"/>
                </a:cubicBezTo>
                <a:cubicBezTo>
                  <a:pt x="333811" y="487259"/>
                  <a:pt x="335190" y="487259"/>
                  <a:pt x="329679" y="490015"/>
                </a:cubicBezTo>
                <a:cubicBezTo>
                  <a:pt x="324167" y="492771"/>
                  <a:pt x="314521" y="496903"/>
                  <a:pt x="315900" y="495526"/>
                </a:cubicBezTo>
                <a:cubicBezTo>
                  <a:pt x="315900" y="495526"/>
                  <a:pt x="325544" y="487259"/>
                  <a:pt x="329679" y="478992"/>
                </a:cubicBezTo>
                <a:cubicBezTo>
                  <a:pt x="333811" y="470725"/>
                  <a:pt x="336567" y="432144"/>
                  <a:pt x="335190" y="433521"/>
                </a:cubicBezTo>
                <a:cubicBezTo>
                  <a:pt x="335190" y="434900"/>
                  <a:pt x="331056" y="436277"/>
                  <a:pt x="329679" y="443167"/>
                </a:cubicBezTo>
                <a:cubicBezTo>
                  <a:pt x="328300" y="450056"/>
                  <a:pt x="328300" y="461079"/>
                  <a:pt x="328300" y="461079"/>
                </a:cubicBezTo>
                <a:cubicBezTo>
                  <a:pt x="328300" y="461079"/>
                  <a:pt x="325544" y="447300"/>
                  <a:pt x="329679" y="437656"/>
                </a:cubicBezTo>
                <a:cubicBezTo>
                  <a:pt x="333811" y="428010"/>
                  <a:pt x="335190" y="425254"/>
                  <a:pt x="335190" y="425254"/>
                </a:cubicBezTo>
                <a:cubicBezTo>
                  <a:pt x="335190" y="425254"/>
                  <a:pt x="326923" y="433521"/>
                  <a:pt x="322788" y="443167"/>
                </a:cubicBezTo>
                <a:cubicBezTo>
                  <a:pt x="318656" y="452812"/>
                  <a:pt x="315900" y="463835"/>
                  <a:pt x="315900" y="463835"/>
                </a:cubicBezTo>
                <a:cubicBezTo>
                  <a:pt x="315900" y="463835"/>
                  <a:pt x="317277" y="439033"/>
                  <a:pt x="322788" y="433521"/>
                </a:cubicBezTo>
                <a:cubicBezTo>
                  <a:pt x="328300" y="428010"/>
                  <a:pt x="332434" y="419743"/>
                  <a:pt x="332434" y="421121"/>
                </a:cubicBezTo>
                <a:cubicBezTo>
                  <a:pt x="332434" y="422498"/>
                  <a:pt x="314521" y="439033"/>
                  <a:pt x="306254" y="444544"/>
                </a:cubicBezTo>
                <a:cubicBezTo>
                  <a:pt x="297987" y="450056"/>
                  <a:pt x="291098" y="450056"/>
                  <a:pt x="291098" y="450056"/>
                </a:cubicBezTo>
                <a:cubicBezTo>
                  <a:pt x="291098" y="450056"/>
                  <a:pt x="311765" y="443167"/>
                  <a:pt x="325544" y="422498"/>
                </a:cubicBezTo>
                <a:cubicBezTo>
                  <a:pt x="339323" y="401831"/>
                  <a:pt x="344834" y="394941"/>
                  <a:pt x="344834" y="394941"/>
                </a:cubicBezTo>
                <a:cubicBezTo>
                  <a:pt x="344834" y="394941"/>
                  <a:pt x="336567" y="399075"/>
                  <a:pt x="331056" y="403208"/>
                </a:cubicBezTo>
                <a:cubicBezTo>
                  <a:pt x="325544" y="407343"/>
                  <a:pt x="318656" y="411475"/>
                  <a:pt x="318656" y="411475"/>
                </a:cubicBezTo>
                <a:cubicBezTo>
                  <a:pt x="318656" y="411475"/>
                  <a:pt x="331056" y="403208"/>
                  <a:pt x="336567" y="396320"/>
                </a:cubicBezTo>
                <a:cubicBezTo>
                  <a:pt x="342079" y="389429"/>
                  <a:pt x="346213" y="383918"/>
                  <a:pt x="344834" y="385297"/>
                </a:cubicBezTo>
                <a:cubicBezTo>
                  <a:pt x="342079" y="386674"/>
                  <a:pt x="339323" y="388052"/>
                  <a:pt x="333811" y="392185"/>
                </a:cubicBezTo>
                <a:cubicBezTo>
                  <a:pt x="328300" y="396320"/>
                  <a:pt x="314521" y="404587"/>
                  <a:pt x="315900" y="403208"/>
                </a:cubicBezTo>
                <a:cubicBezTo>
                  <a:pt x="317277" y="401831"/>
                  <a:pt x="326923" y="394941"/>
                  <a:pt x="332434" y="388052"/>
                </a:cubicBezTo>
                <a:cubicBezTo>
                  <a:pt x="337946" y="379785"/>
                  <a:pt x="346213" y="363251"/>
                  <a:pt x="343457" y="366006"/>
                </a:cubicBezTo>
                <a:cubicBezTo>
                  <a:pt x="340701" y="368762"/>
                  <a:pt x="342079" y="368762"/>
                  <a:pt x="335190" y="374274"/>
                </a:cubicBezTo>
                <a:cubicBezTo>
                  <a:pt x="328300" y="379785"/>
                  <a:pt x="321411" y="383918"/>
                  <a:pt x="324167" y="382541"/>
                </a:cubicBezTo>
                <a:cubicBezTo>
                  <a:pt x="326923" y="381162"/>
                  <a:pt x="331056" y="374274"/>
                  <a:pt x="335190" y="366006"/>
                </a:cubicBezTo>
                <a:cubicBezTo>
                  <a:pt x="337946" y="356361"/>
                  <a:pt x="339323" y="350849"/>
                  <a:pt x="339323" y="350849"/>
                </a:cubicBezTo>
                <a:cubicBezTo>
                  <a:pt x="339323" y="350849"/>
                  <a:pt x="337946" y="354983"/>
                  <a:pt x="333811" y="357739"/>
                </a:cubicBezTo>
                <a:cubicBezTo>
                  <a:pt x="329679" y="361872"/>
                  <a:pt x="326923" y="366006"/>
                  <a:pt x="326923" y="364628"/>
                </a:cubicBezTo>
                <a:cubicBezTo>
                  <a:pt x="326923" y="363251"/>
                  <a:pt x="335190" y="352228"/>
                  <a:pt x="337946" y="345338"/>
                </a:cubicBezTo>
                <a:cubicBezTo>
                  <a:pt x="339323" y="339826"/>
                  <a:pt x="342079" y="335693"/>
                  <a:pt x="340701" y="337070"/>
                </a:cubicBezTo>
                <a:cubicBezTo>
                  <a:pt x="339323" y="338449"/>
                  <a:pt x="339323" y="337070"/>
                  <a:pt x="335190" y="341205"/>
                </a:cubicBezTo>
                <a:cubicBezTo>
                  <a:pt x="331056" y="346716"/>
                  <a:pt x="329679" y="350849"/>
                  <a:pt x="329679" y="350849"/>
                </a:cubicBezTo>
                <a:cubicBezTo>
                  <a:pt x="329679" y="350849"/>
                  <a:pt x="326923" y="338449"/>
                  <a:pt x="336567" y="332938"/>
                </a:cubicBezTo>
                <a:cubicBezTo>
                  <a:pt x="346213" y="327426"/>
                  <a:pt x="348969" y="330182"/>
                  <a:pt x="351724" y="324670"/>
                </a:cubicBezTo>
                <a:cubicBezTo>
                  <a:pt x="354480" y="320536"/>
                  <a:pt x="377903" y="270933"/>
                  <a:pt x="377903" y="270933"/>
                </a:cubicBezTo>
                <a:cubicBezTo>
                  <a:pt x="377903" y="270933"/>
                  <a:pt x="379282" y="268177"/>
                  <a:pt x="368259" y="279200"/>
                </a:cubicBezTo>
                <a:cubicBezTo>
                  <a:pt x="361369" y="287467"/>
                  <a:pt x="354480" y="295734"/>
                  <a:pt x="351724" y="298490"/>
                </a:cubicBezTo>
                <a:cubicBezTo>
                  <a:pt x="358613" y="290223"/>
                  <a:pt x="388926" y="248887"/>
                  <a:pt x="401328" y="229596"/>
                </a:cubicBezTo>
                <a:cubicBezTo>
                  <a:pt x="413728" y="208929"/>
                  <a:pt x="434397" y="152436"/>
                  <a:pt x="433018" y="153814"/>
                </a:cubicBezTo>
                <a:cubicBezTo>
                  <a:pt x="431641" y="155191"/>
                  <a:pt x="426130" y="163459"/>
                  <a:pt x="420618" y="175860"/>
                </a:cubicBezTo>
                <a:cubicBezTo>
                  <a:pt x="415107" y="188261"/>
                  <a:pt x="412351" y="200662"/>
                  <a:pt x="412351" y="200662"/>
                </a:cubicBezTo>
                <a:cubicBezTo>
                  <a:pt x="412351" y="200662"/>
                  <a:pt x="419239" y="166214"/>
                  <a:pt x="446797" y="123501"/>
                </a:cubicBezTo>
                <a:cubicBezTo>
                  <a:pt x="474354" y="80787"/>
                  <a:pt x="522580" y="25672"/>
                  <a:pt x="569428" y="10516"/>
                </a:cubicBezTo>
                <a:cubicBezTo>
                  <a:pt x="592852" y="2937"/>
                  <a:pt x="610764" y="181"/>
                  <a:pt x="624026" y="9"/>
                </a:cubicBezTo>
                <a:close/>
              </a:path>
            </a:pathLst>
          </a:custGeom>
          <a:solidFill>
            <a:schemeClr val="accent2"/>
          </a:solidFill>
          <a:ln w="9525" cap="flat">
            <a:noFill/>
            <a:prstDash val="solid"/>
            <a:miter/>
          </a:ln>
        </p:spPr>
        <p:txBody>
          <a:bodyPr wrap="square">
            <a:noAutofit/>
          </a:bodyPr>
          <a:lstStyle/>
          <a:p>
            <a:endParaRPr lang="ja-JP" altLang="en-US"/>
          </a:p>
        </p:txBody>
      </p:sp>
      <p:sp>
        <p:nvSpPr>
          <p:cNvPr id="184" name="フリーフォーム: 図形 2">
            <a:extLst>
              <a:ext uri="{FF2B5EF4-FFF2-40B4-BE49-F238E27FC236}">
                <a16:creationId xmlns:a16="http://schemas.microsoft.com/office/drawing/2014/main" id="{522B99D8-4940-4EE6-9E63-B1BC8DED95BC}"/>
              </a:ext>
            </a:extLst>
          </p:cNvPr>
          <p:cNvSpPr>
            <a:spLocks noChangeAspect="1"/>
          </p:cNvSpPr>
          <p:nvPr userDrawn="1"/>
        </p:nvSpPr>
        <p:spPr>
          <a:xfrm>
            <a:off x="9167983" y="2746263"/>
            <a:ext cx="274165" cy="868645"/>
          </a:xfrm>
          <a:custGeom>
            <a:avLst/>
            <a:gdLst/>
            <a:ahLst/>
            <a:cxnLst/>
            <a:rect l="0" t="0" r="0" b="0"/>
            <a:pathLst>
              <a:path w="962025" h="3048000">
                <a:moveTo>
                  <a:pt x="955172" y="3005766"/>
                </a:moveTo>
                <a:cubicBezTo>
                  <a:pt x="955172" y="3005766"/>
                  <a:pt x="957077" y="2993384"/>
                  <a:pt x="955172" y="2986716"/>
                </a:cubicBezTo>
                <a:cubicBezTo>
                  <a:pt x="953267" y="2980049"/>
                  <a:pt x="940885" y="2970524"/>
                  <a:pt x="940885" y="2970524"/>
                </a:cubicBezTo>
                <a:cubicBezTo>
                  <a:pt x="940885" y="2970524"/>
                  <a:pt x="933265" y="2960046"/>
                  <a:pt x="929455" y="2955284"/>
                </a:cubicBezTo>
                <a:cubicBezTo>
                  <a:pt x="925645" y="2950521"/>
                  <a:pt x="925645" y="2950521"/>
                  <a:pt x="914215" y="2937186"/>
                </a:cubicBezTo>
                <a:cubicBezTo>
                  <a:pt x="902785" y="2924804"/>
                  <a:pt x="864685" y="2882894"/>
                  <a:pt x="860875" y="2879084"/>
                </a:cubicBezTo>
                <a:cubicBezTo>
                  <a:pt x="858017" y="2875274"/>
                  <a:pt x="858017" y="2867654"/>
                  <a:pt x="857065" y="2864796"/>
                </a:cubicBezTo>
                <a:cubicBezTo>
                  <a:pt x="857065" y="2861939"/>
                  <a:pt x="855160" y="2851461"/>
                  <a:pt x="852302" y="2844794"/>
                </a:cubicBezTo>
                <a:cubicBezTo>
                  <a:pt x="849445" y="2838126"/>
                  <a:pt x="846587" y="2813361"/>
                  <a:pt x="837062" y="2787644"/>
                </a:cubicBezTo>
                <a:cubicBezTo>
                  <a:pt x="827537" y="2761926"/>
                  <a:pt x="798962" y="2695251"/>
                  <a:pt x="798962" y="2695251"/>
                </a:cubicBezTo>
                <a:cubicBezTo>
                  <a:pt x="798962" y="2695251"/>
                  <a:pt x="797057" y="2594286"/>
                  <a:pt x="791342" y="2537136"/>
                </a:cubicBezTo>
                <a:cubicBezTo>
                  <a:pt x="786580" y="2479986"/>
                  <a:pt x="772292" y="2381879"/>
                  <a:pt x="765625" y="2327586"/>
                </a:cubicBezTo>
                <a:cubicBezTo>
                  <a:pt x="758957" y="2272341"/>
                  <a:pt x="749432" y="2223764"/>
                  <a:pt x="750385" y="2201856"/>
                </a:cubicBezTo>
                <a:cubicBezTo>
                  <a:pt x="751337" y="2179949"/>
                  <a:pt x="749432" y="2160899"/>
                  <a:pt x="749432" y="2143754"/>
                </a:cubicBezTo>
                <a:cubicBezTo>
                  <a:pt x="749432" y="2125656"/>
                  <a:pt x="740860" y="2056124"/>
                  <a:pt x="740860" y="2032311"/>
                </a:cubicBezTo>
                <a:cubicBezTo>
                  <a:pt x="740860" y="2007546"/>
                  <a:pt x="733240" y="1971351"/>
                  <a:pt x="732287" y="1962779"/>
                </a:cubicBezTo>
                <a:cubicBezTo>
                  <a:pt x="731335" y="1955159"/>
                  <a:pt x="732287" y="1921821"/>
                  <a:pt x="733240" y="1914201"/>
                </a:cubicBezTo>
                <a:cubicBezTo>
                  <a:pt x="734192" y="1906581"/>
                  <a:pt x="727525" y="1869434"/>
                  <a:pt x="725620" y="1859909"/>
                </a:cubicBezTo>
                <a:cubicBezTo>
                  <a:pt x="723715" y="1850384"/>
                  <a:pt x="722762" y="1807521"/>
                  <a:pt x="720857" y="1785614"/>
                </a:cubicBezTo>
                <a:cubicBezTo>
                  <a:pt x="718952" y="1763706"/>
                  <a:pt x="712285" y="1653216"/>
                  <a:pt x="710380" y="1617974"/>
                </a:cubicBezTo>
                <a:cubicBezTo>
                  <a:pt x="707522" y="1582731"/>
                  <a:pt x="702760" y="1498911"/>
                  <a:pt x="703712" y="1498911"/>
                </a:cubicBezTo>
                <a:cubicBezTo>
                  <a:pt x="704665" y="1497959"/>
                  <a:pt x="715142" y="1496054"/>
                  <a:pt x="738002" y="1486529"/>
                </a:cubicBezTo>
                <a:cubicBezTo>
                  <a:pt x="760862" y="1477004"/>
                  <a:pt x="808487" y="1455096"/>
                  <a:pt x="817060" y="1451286"/>
                </a:cubicBezTo>
                <a:cubicBezTo>
                  <a:pt x="824680" y="1447476"/>
                  <a:pt x="826585" y="1444619"/>
                  <a:pt x="820870" y="1429379"/>
                </a:cubicBezTo>
                <a:cubicBezTo>
                  <a:pt x="816107" y="1414139"/>
                  <a:pt x="804677" y="1360799"/>
                  <a:pt x="798010" y="1336034"/>
                </a:cubicBezTo>
                <a:cubicBezTo>
                  <a:pt x="790390" y="1311269"/>
                  <a:pt x="778007" y="1216019"/>
                  <a:pt x="777055" y="1210304"/>
                </a:cubicBezTo>
                <a:cubicBezTo>
                  <a:pt x="776102" y="1204589"/>
                  <a:pt x="757052" y="1136961"/>
                  <a:pt x="757052" y="1134104"/>
                </a:cubicBezTo>
                <a:cubicBezTo>
                  <a:pt x="757052" y="1131246"/>
                  <a:pt x="758005" y="1128389"/>
                  <a:pt x="756100" y="1121721"/>
                </a:cubicBezTo>
                <a:cubicBezTo>
                  <a:pt x="754195" y="1115054"/>
                  <a:pt x="750385" y="1107434"/>
                  <a:pt x="745622" y="1091241"/>
                </a:cubicBezTo>
                <a:cubicBezTo>
                  <a:pt x="739907" y="1076001"/>
                  <a:pt x="725620" y="1029329"/>
                  <a:pt x="713237" y="995039"/>
                </a:cubicBezTo>
                <a:cubicBezTo>
                  <a:pt x="700855" y="960749"/>
                  <a:pt x="703712" y="913124"/>
                  <a:pt x="703712" y="913124"/>
                </a:cubicBezTo>
                <a:cubicBezTo>
                  <a:pt x="712285" y="906456"/>
                  <a:pt x="721810" y="914076"/>
                  <a:pt x="730382" y="914076"/>
                </a:cubicBezTo>
                <a:cubicBezTo>
                  <a:pt x="738955" y="914076"/>
                  <a:pt x="751337" y="914076"/>
                  <a:pt x="761815" y="912171"/>
                </a:cubicBezTo>
                <a:cubicBezTo>
                  <a:pt x="772292" y="909314"/>
                  <a:pt x="779912" y="904551"/>
                  <a:pt x="781817" y="894074"/>
                </a:cubicBezTo>
                <a:cubicBezTo>
                  <a:pt x="783722" y="883596"/>
                  <a:pt x="795152" y="875024"/>
                  <a:pt x="809440" y="845496"/>
                </a:cubicBezTo>
                <a:cubicBezTo>
                  <a:pt x="823727" y="815969"/>
                  <a:pt x="827537" y="793109"/>
                  <a:pt x="829442" y="780726"/>
                </a:cubicBezTo>
                <a:cubicBezTo>
                  <a:pt x="832300" y="768344"/>
                  <a:pt x="827537" y="755961"/>
                  <a:pt x="827537" y="752151"/>
                </a:cubicBezTo>
                <a:cubicBezTo>
                  <a:pt x="827537" y="748341"/>
                  <a:pt x="827537" y="730244"/>
                  <a:pt x="826585" y="714051"/>
                </a:cubicBezTo>
                <a:cubicBezTo>
                  <a:pt x="825632" y="698811"/>
                  <a:pt x="815155" y="659759"/>
                  <a:pt x="813250" y="652139"/>
                </a:cubicBezTo>
                <a:cubicBezTo>
                  <a:pt x="811345" y="644519"/>
                  <a:pt x="810392" y="620706"/>
                  <a:pt x="810392" y="614039"/>
                </a:cubicBezTo>
                <a:cubicBezTo>
                  <a:pt x="810392" y="607371"/>
                  <a:pt x="806582" y="603561"/>
                  <a:pt x="805630" y="601656"/>
                </a:cubicBezTo>
                <a:cubicBezTo>
                  <a:pt x="804677" y="598799"/>
                  <a:pt x="800867" y="591179"/>
                  <a:pt x="800867" y="586416"/>
                </a:cubicBezTo>
                <a:cubicBezTo>
                  <a:pt x="800867" y="581654"/>
                  <a:pt x="809440" y="574034"/>
                  <a:pt x="809440" y="567366"/>
                </a:cubicBezTo>
                <a:cubicBezTo>
                  <a:pt x="809440" y="560699"/>
                  <a:pt x="802772" y="559746"/>
                  <a:pt x="802772" y="559746"/>
                </a:cubicBezTo>
                <a:cubicBezTo>
                  <a:pt x="802772" y="559746"/>
                  <a:pt x="788485" y="547364"/>
                  <a:pt x="788485" y="544506"/>
                </a:cubicBezTo>
                <a:cubicBezTo>
                  <a:pt x="788485" y="541649"/>
                  <a:pt x="794200" y="532124"/>
                  <a:pt x="794200" y="530219"/>
                </a:cubicBezTo>
                <a:cubicBezTo>
                  <a:pt x="794200" y="528314"/>
                  <a:pt x="786580" y="521646"/>
                  <a:pt x="785627" y="520694"/>
                </a:cubicBezTo>
                <a:cubicBezTo>
                  <a:pt x="784675" y="519741"/>
                  <a:pt x="783722" y="506406"/>
                  <a:pt x="781817" y="499739"/>
                </a:cubicBezTo>
                <a:cubicBezTo>
                  <a:pt x="779912" y="493071"/>
                  <a:pt x="774197" y="477831"/>
                  <a:pt x="773245" y="474021"/>
                </a:cubicBezTo>
                <a:cubicBezTo>
                  <a:pt x="772292" y="470211"/>
                  <a:pt x="769435" y="463544"/>
                  <a:pt x="762767" y="452114"/>
                </a:cubicBezTo>
                <a:cubicBezTo>
                  <a:pt x="756100" y="440684"/>
                  <a:pt x="741812" y="432111"/>
                  <a:pt x="720857" y="433064"/>
                </a:cubicBezTo>
                <a:cubicBezTo>
                  <a:pt x="699902" y="434016"/>
                  <a:pt x="630370" y="438779"/>
                  <a:pt x="618940" y="438779"/>
                </a:cubicBezTo>
                <a:cubicBezTo>
                  <a:pt x="607510" y="438779"/>
                  <a:pt x="597032" y="439731"/>
                  <a:pt x="578935" y="434016"/>
                </a:cubicBezTo>
                <a:cubicBezTo>
                  <a:pt x="560837" y="427349"/>
                  <a:pt x="537977" y="408299"/>
                  <a:pt x="532262" y="400679"/>
                </a:cubicBezTo>
                <a:cubicBezTo>
                  <a:pt x="526547" y="393059"/>
                  <a:pt x="520832" y="392106"/>
                  <a:pt x="520832" y="392106"/>
                </a:cubicBezTo>
                <a:lnTo>
                  <a:pt x="513212" y="368294"/>
                </a:lnTo>
                <a:lnTo>
                  <a:pt x="513212" y="368294"/>
                </a:lnTo>
                <a:lnTo>
                  <a:pt x="514165" y="371151"/>
                </a:lnTo>
                <a:cubicBezTo>
                  <a:pt x="516070" y="377819"/>
                  <a:pt x="517022" y="379724"/>
                  <a:pt x="519880" y="384486"/>
                </a:cubicBezTo>
                <a:cubicBezTo>
                  <a:pt x="521785" y="388296"/>
                  <a:pt x="523690" y="391154"/>
                  <a:pt x="520832" y="394964"/>
                </a:cubicBezTo>
                <a:cubicBezTo>
                  <a:pt x="517975" y="398774"/>
                  <a:pt x="503687" y="414014"/>
                  <a:pt x="500830" y="416871"/>
                </a:cubicBezTo>
                <a:cubicBezTo>
                  <a:pt x="493210" y="426396"/>
                  <a:pt x="492257" y="426396"/>
                  <a:pt x="484637" y="434969"/>
                </a:cubicBezTo>
                <a:cubicBezTo>
                  <a:pt x="477970" y="442589"/>
                  <a:pt x="477017" y="450209"/>
                  <a:pt x="472255" y="458781"/>
                </a:cubicBezTo>
                <a:cubicBezTo>
                  <a:pt x="467492" y="467354"/>
                  <a:pt x="465587" y="474021"/>
                  <a:pt x="461777" y="483546"/>
                </a:cubicBezTo>
                <a:cubicBezTo>
                  <a:pt x="457967" y="493071"/>
                  <a:pt x="453205" y="505454"/>
                  <a:pt x="451300" y="517836"/>
                </a:cubicBezTo>
                <a:cubicBezTo>
                  <a:pt x="450347" y="517836"/>
                  <a:pt x="448442" y="517836"/>
                  <a:pt x="447490" y="516884"/>
                </a:cubicBezTo>
                <a:cubicBezTo>
                  <a:pt x="439870" y="506406"/>
                  <a:pt x="437012" y="499739"/>
                  <a:pt x="432250" y="491166"/>
                </a:cubicBezTo>
                <a:cubicBezTo>
                  <a:pt x="428440" y="482594"/>
                  <a:pt x="420820" y="475926"/>
                  <a:pt x="431297" y="469259"/>
                </a:cubicBezTo>
                <a:cubicBezTo>
                  <a:pt x="435107" y="466401"/>
                  <a:pt x="439870" y="462591"/>
                  <a:pt x="443680" y="459734"/>
                </a:cubicBezTo>
                <a:cubicBezTo>
                  <a:pt x="446537" y="456876"/>
                  <a:pt x="448442" y="454019"/>
                  <a:pt x="451300" y="452114"/>
                </a:cubicBezTo>
                <a:cubicBezTo>
                  <a:pt x="456062" y="449256"/>
                  <a:pt x="456062" y="447351"/>
                  <a:pt x="455110" y="443541"/>
                </a:cubicBezTo>
                <a:cubicBezTo>
                  <a:pt x="454157" y="438779"/>
                  <a:pt x="452252" y="434016"/>
                  <a:pt x="450347" y="430206"/>
                </a:cubicBezTo>
                <a:cubicBezTo>
                  <a:pt x="446537" y="418776"/>
                  <a:pt x="440822" y="415919"/>
                  <a:pt x="429392" y="420681"/>
                </a:cubicBezTo>
                <a:cubicBezTo>
                  <a:pt x="433202" y="412109"/>
                  <a:pt x="437012" y="409251"/>
                  <a:pt x="445585" y="404489"/>
                </a:cubicBezTo>
                <a:cubicBezTo>
                  <a:pt x="455110" y="399726"/>
                  <a:pt x="465587" y="392106"/>
                  <a:pt x="474160" y="385439"/>
                </a:cubicBezTo>
                <a:cubicBezTo>
                  <a:pt x="486542" y="374961"/>
                  <a:pt x="500830" y="374009"/>
                  <a:pt x="512260" y="364484"/>
                </a:cubicBezTo>
                <a:lnTo>
                  <a:pt x="511307" y="360674"/>
                </a:lnTo>
                <a:cubicBezTo>
                  <a:pt x="511307" y="360674"/>
                  <a:pt x="519880" y="349244"/>
                  <a:pt x="519880" y="346386"/>
                </a:cubicBezTo>
                <a:cubicBezTo>
                  <a:pt x="519880" y="343529"/>
                  <a:pt x="520832" y="337814"/>
                  <a:pt x="521785" y="331146"/>
                </a:cubicBezTo>
                <a:cubicBezTo>
                  <a:pt x="522737" y="324479"/>
                  <a:pt x="529405" y="321621"/>
                  <a:pt x="530357" y="318764"/>
                </a:cubicBezTo>
                <a:cubicBezTo>
                  <a:pt x="531310" y="315906"/>
                  <a:pt x="532262" y="307334"/>
                  <a:pt x="533215" y="304476"/>
                </a:cubicBezTo>
                <a:cubicBezTo>
                  <a:pt x="534167" y="301619"/>
                  <a:pt x="536072" y="310191"/>
                  <a:pt x="536072" y="310191"/>
                </a:cubicBezTo>
                <a:cubicBezTo>
                  <a:pt x="536072" y="310191"/>
                  <a:pt x="535120" y="294951"/>
                  <a:pt x="535120" y="287331"/>
                </a:cubicBezTo>
                <a:cubicBezTo>
                  <a:pt x="535120" y="279711"/>
                  <a:pt x="539882" y="269234"/>
                  <a:pt x="541787" y="259709"/>
                </a:cubicBezTo>
                <a:cubicBezTo>
                  <a:pt x="543692" y="249231"/>
                  <a:pt x="541787" y="224466"/>
                  <a:pt x="541787" y="224466"/>
                </a:cubicBezTo>
                <a:lnTo>
                  <a:pt x="546550" y="235896"/>
                </a:lnTo>
                <a:cubicBezTo>
                  <a:pt x="546550" y="235896"/>
                  <a:pt x="545597" y="225419"/>
                  <a:pt x="541787" y="209226"/>
                </a:cubicBezTo>
                <a:cubicBezTo>
                  <a:pt x="537977" y="193034"/>
                  <a:pt x="532262" y="166364"/>
                  <a:pt x="532262" y="164459"/>
                </a:cubicBezTo>
                <a:cubicBezTo>
                  <a:pt x="532262" y="162554"/>
                  <a:pt x="537025" y="171126"/>
                  <a:pt x="537025" y="171126"/>
                </a:cubicBezTo>
                <a:lnTo>
                  <a:pt x="527500" y="137789"/>
                </a:lnTo>
                <a:lnTo>
                  <a:pt x="535120" y="145409"/>
                </a:lnTo>
                <a:lnTo>
                  <a:pt x="520832" y="117786"/>
                </a:lnTo>
                <a:lnTo>
                  <a:pt x="524642" y="121596"/>
                </a:lnTo>
                <a:cubicBezTo>
                  <a:pt x="524642" y="121596"/>
                  <a:pt x="517022" y="96831"/>
                  <a:pt x="514165" y="88259"/>
                </a:cubicBezTo>
                <a:cubicBezTo>
                  <a:pt x="510355" y="79686"/>
                  <a:pt x="500830" y="55874"/>
                  <a:pt x="481780" y="36824"/>
                </a:cubicBezTo>
                <a:cubicBezTo>
                  <a:pt x="461777" y="17774"/>
                  <a:pt x="443680" y="10154"/>
                  <a:pt x="429392" y="11106"/>
                </a:cubicBezTo>
                <a:cubicBezTo>
                  <a:pt x="415105" y="12059"/>
                  <a:pt x="390340" y="31109"/>
                  <a:pt x="388435" y="32061"/>
                </a:cubicBezTo>
                <a:cubicBezTo>
                  <a:pt x="386530" y="33014"/>
                  <a:pt x="381767" y="26346"/>
                  <a:pt x="371290" y="18726"/>
                </a:cubicBezTo>
                <a:cubicBezTo>
                  <a:pt x="360812" y="11106"/>
                  <a:pt x="348430" y="4439"/>
                  <a:pt x="328427" y="8249"/>
                </a:cubicBezTo>
                <a:cubicBezTo>
                  <a:pt x="308425" y="12059"/>
                  <a:pt x="289375" y="31109"/>
                  <a:pt x="283660" y="49206"/>
                </a:cubicBezTo>
                <a:cubicBezTo>
                  <a:pt x="277945" y="66351"/>
                  <a:pt x="267467" y="95879"/>
                  <a:pt x="259847" y="119691"/>
                </a:cubicBezTo>
                <a:cubicBezTo>
                  <a:pt x="252227" y="142551"/>
                  <a:pt x="251275" y="166364"/>
                  <a:pt x="250322" y="187319"/>
                </a:cubicBezTo>
                <a:cubicBezTo>
                  <a:pt x="249370" y="209226"/>
                  <a:pt x="246512" y="222561"/>
                  <a:pt x="248417" y="237801"/>
                </a:cubicBezTo>
                <a:cubicBezTo>
                  <a:pt x="250322" y="253041"/>
                  <a:pt x="256037" y="258756"/>
                  <a:pt x="257942" y="262566"/>
                </a:cubicBezTo>
                <a:cubicBezTo>
                  <a:pt x="259847" y="266376"/>
                  <a:pt x="257942" y="273044"/>
                  <a:pt x="260800" y="287331"/>
                </a:cubicBezTo>
                <a:cubicBezTo>
                  <a:pt x="263657" y="302571"/>
                  <a:pt x="274135" y="309239"/>
                  <a:pt x="274135" y="309239"/>
                </a:cubicBezTo>
                <a:lnTo>
                  <a:pt x="270325" y="299714"/>
                </a:lnTo>
                <a:cubicBezTo>
                  <a:pt x="270325" y="299714"/>
                  <a:pt x="278897" y="312096"/>
                  <a:pt x="283660" y="322574"/>
                </a:cubicBezTo>
                <a:cubicBezTo>
                  <a:pt x="288422" y="333051"/>
                  <a:pt x="296042" y="344481"/>
                  <a:pt x="296042" y="344481"/>
                </a:cubicBezTo>
                <a:lnTo>
                  <a:pt x="291280" y="332099"/>
                </a:lnTo>
                <a:cubicBezTo>
                  <a:pt x="291280" y="332099"/>
                  <a:pt x="300805" y="340671"/>
                  <a:pt x="310330" y="348291"/>
                </a:cubicBezTo>
                <a:cubicBezTo>
                  <a:pt x="317950" y="354959"/>
                  <a:pt x="325570" y="360674"/>
                  <a:pt x="325570" y="360674"/>
                </a:cubicBezTo>
                <a:cubicBezTo>
                  <a:pt x="325570" y="360674"/>
                  <a:pt x="326522" y="364484"/>
                  <a:pt x="326522" y="373056"/>
                </a:cubicBezTo>
                <a:cubicBezTo>
                  <a:pt x="326522" y="381629"/>
                  <a:pt x="331285" y="385439"/>
                  <a:pt x="331285" y="385439"/>
                </a:cubicBezTo>
                <a:cubicBezTo>
                  <a:pt x="331285" y="385439"/>
                  <a:pt x="329380" y="381629"/>
                  <a:pt x="328427" y="379724"/>
                </a:cubicBezTo>
                <a:cubicBezTo>
                  <a:pt x="328427" y="376866"/>
                  <a:pt x="329380" y="374009"/>
                  <a:pt x="329380" y="374009"/>
                </a:cubicBezTo>
                <a:lnTo>
                  <a:pt x="340810" y="400679"/>
                </a:lnTo>
                <a:cubicBezTo>
                  <a:pt x="340810" y="400679"/>
                  <a:pt x="341762" y="423539"/>
                  <a:pt x="342715" y="428301"/>
                </a:cubicBezTo>
                <a:cubicBezTo>
                  <a:pt x="342715" y="427349"/>
                  <a:pt x="342715" y="426396"/>
                  <a:pt x="343667" y="425444"/>
                </a:cubicBezTo>
                <a:cubicBezTo>
                  <a:pt x="343667" y="421634"/>
                  <a:pt x="342715" y="414966"/>
                  <a:pt x="342715" y="413061"/>
                </a:cubicBezTo>
                <a:lnTo>
                  <a:pt x="342715" y="401631"/>
                </a:lnTo>
                <a:cubicBezTo>
                  <a:pt x="354145" y="405441"/>
                  <a:pt x="364622" y="407346"/>
                  <a:pt x="377005" y="410204"/>
                </a:cubicBezTo>
                <a:cubicBezTo>
                  <a:pt x="384625" y="412109"/>
                  <a:pt x="393197" y="413061"/>
                  <a:pt x="400817" y="414966"/>
                </a:cubicBezTo>
                <a:cubicBezTo>
                  <a:pt x="405580" y="416871"/>
                  <a:pt x="408437" y="417824"/>
                  <a:pt x="411295" y="420681"/>
                </a:cubicBezTo>
                <a:cubicBezTo>
                  <a:pt x="406532" y="421634"/>
                  <a:pt x="400817" y="420681"/>
                  <a:pt x="396055" y="423539"/>
                </a:cubicBezTo>
                <a:cubicBezTo>
                  <a:pt x="391292" y="426396"/>
                  <a:pt x="389387" y="432111"/>
                  <a:pt x="388435" y="436874"/>
                </a:cubicBezTo>
                <a:cubicBezTo>
                  <a:pt x="387482" y="440684"/>
                  <a:pt x="387482" y="447351"/>
                  <a:pt x="389387" y="451161"/>
                </a:cubicBezTo>
                <a:cubicBezTo>
                  <a:pt x="392245" y="455924"/>
                  <a:pt x="397960" y="454019"/>
                  <a:pt x="400817" y="458781"/>
                </a:cubicBezTo>
                <a:cubicBezTo>
                  <a:pt x="406532" y="466401"/>
                  <a:pt x="394150" y="479736"/>
                  <a:pt x="390340" y="486404"/>
                </a:cubicBezTo>
                <a:cubicBezTo>
                  <a:pt x="384625" y="496881"/>
                  <a:pt x="381767" y="503549"/>
                  <a:pt x="377957" y="515931"/>
                </a:cubicBezTo>
                <a:cubicBezTo>
                  <a:pt x="375100" y="523551"/>
                  <a:pt x="375100" y="531171"/>
                  <a:pt x="374147" y="538791"/>
                </a:cubicBezTo>
                <a:cubicBezTo>
                  <a:pt x="373195" y="545459"/>
                  <a:pt x="370337" y="562604"/>
                  <a:pt x="369385" y="559746"/>
                </a:cubicBezTo>
                <a:cubicBezTo>
                  <a:pt x="364622" y="546411"/>
                  <a:pt x="363670" y="534981"/>
                  <a:pt x="363670" y="519741"/>
                </a:cubicBezTo>
                <a:cubicBezTo>
                  <a:pt x="363670" y="504501"/>
                  <a:pt x="361765" y="490214"/>
                  <a:pt x="357955" y="475926"/>
                </a:cubicBezTo>
                <a:cubicBezTo>
                  <a:pt x="355097" y="463544"/>
                  <a:pt x="347477" y="450209"/>
                  <a:pt x="344620" y="438779"/>
                </a:cubicBezTo>
                <a:cubicBezTo>
                  <a:pt x="343667" y="434969"/>
                  <a:pt x="343667" y="432111"/>
                  <a:pt x="344620" y="430206"/>
                </a:cubicBezTo>
                <a:cubicBezTo>
                  <a:pt x="343667" y="431159"/>
                  <a:pt x="339857" y="434016"/>
                  <a:pt x="337952" y="441636"/>
                </a:cubicBezTo>
                <a:cubicBezTo>
                  <a:pt x="335095" y="450209"/>
                  <a:pt x="317950" y="465449"/>
                  <a:pt x="306520" y="474021"/>
                </a:cubicBezTo>
                <a:cubicBezTo>
                  <a:pt x="295090" y="483546"/>
                  <a:pt x="265562" y="494976"/>
                  <a:pt x="265562" y="494976"/>
                </a:cubicBezTo>
                <a:cubicBezTo>
                  <a:pt x="265562" y="494976"/>
                  <a:pt x="239845" y="494024"/>
                  <a:pt x="216985" y="498786"/>
                </a:cubicBezTo>
                <a:cubicBezTo>
                  <a:pt x="194125" y="503549"/>
                  <a:pt x="136022" y="516884"/>
                  <a:pt x="135070" y="516884"/>
                </a:cubicBezTo>
                <a:cubicBezTo>
                  <a:pt x="134117" y="516884"/>
                  <a:pt x="128402" y="517836"/>
                  <a:pt x="124592" y="518789"/>
                </a:cubicBezTo>
                <a:cubicBezTo>
                  <a:pt x="120782" y="519741"/>
                  <a:pt x="105542" y="527361"/>
                  <a:pt x="103637" y="536886"/>
                </a:cubicBezTo>
                <a:cubicBezTo>
                  <a:pt x="100780" y="547364"/>
                  <a:pt x="99827" y="563556"/>
                  <a:pt x="99827" y="563556"/>
                </a:cubicBezTo>
                <a:cubicBezTo>
                  <a:pt x="99827" y="563556"/>
                  <a:pt x="93160" y="574986"/>
                  <a:pt x="92207" y="576891"/>
                </a:cubicBezTo>
                <a:cubicBezTo>
                  <a:pt x="91255" y="578796"/>
                  <a:pt x="86492" y="583559"/>
                  <a:pt x="82682" y="593084"/>
                </a:cubicBezTo>
                <a:cubicBezTo>
                  <a:pt x="79825" y="602609"/>
                  <a:pt x="76015" y="613086"/>
                  <a:pt x="75062" y="614039"/>
                </a:cubicBezTo>
                <a:cubicBezTo>
                  <a:pt x="74110" y="614991"/>
                  <a:pt x="64585" y="625469"/>
                  <a:pt x="62680" y="629279"/>
                </a:cubicBezTo>
                <a:cubicBezTo>
                  <a:pt x="60775" y="633089"/>
                  <a:pt x="61727" y="634041"/>
                  <a:pt x="60775" y="636899"/>
                </a:cubicBezTo>
                <a:cubicBezTo>
                  <a:pt x="59822" y="638804"/>
                  <a:pt x="52202" y="641661"/>
                  <a:pt x="51250" y="643566"/>
                </a:cubicBezTo>
                <a:cubicBezTo>
                  <a:pt x="50297" y="646424"/>
                  <a:pt x="44582" y="657854"/>
                  <a:pt x="42677" y="659759"/>
                </a:cubicBezTo>
                <a:cubicBezTo>
                  <a:pt x="41725" y="661664"/>
                  <a:pt x="36010" y="666426"/>
                  <a:pt x="30295" y="674046"/>
                </a:cubicBezTo>
                <a:cubicBezTo>
                  <a:pt x="24580" y="681666"/>
                  <a:pt x="21722" y="686429"/>
                  <a:pt x="17912" y="695001"/>
                </a:cubicBezTo>
                <a:cubicBezTo>
                  <a:pt x="14102" y="703574"/>
                  <a:pt x="13150" y="719766"/>
                  <a:pt x="13150" y="719766"/>
                </a:cubicBezTo>
                <a:cubicBezTo>
                  <a:pt x="13150" y="719766"/>
                  <a:pt x="9340" y="732149"/>
                  <a:pt x="7435" y="740721"/>
                </a:cubicBezTo>
                <a:cubicBezTo>
                  <a:pt x="6482" y="749294"/>
                  <a:pt x="7435" y="764534"/>
                  <a:pt x="16960" y="799776"/>
                </a:cubicBezTo>
                <a:cubicBezTo>
                  <a:pt x="26485" y="835971"/>
                  <a:pt x="32200" y="854069"/>
                  <a:pt x="45535" y="865499"/>
                </a:cubicBezTo>
                <a:cubicBezTo>
                  <a:pt x="58870" y="876929"/>
                  <a:pt x="94112" y="899789"/>
                  <a:pt x="103637" y="903599"/>
                </a:cubicBezTo>
                <a:cubicBezTo>
                  <a:pt x="113162" y="907409"/>
                  <a:pt x="115067" y="906456"/>
                  <a:pt x="122687" y="899789"/>
                </a:cubicBezTo>
                <a:cubicBezTo>
                  <a:pt x="130307" y="893121"/>
                  <a:pt x="139832" y="880739"/>
                  <a:pt x="139832" y="880739"/>
                </a:cubicBezTo>
                <a:lnTo>
                  <a:pt x="173170" y="884549"/>
                </a:lnTo>
                <a:cubicBezTo>
                  <a:pt x="173170" y="884549"/>
                  <a:pt x="173170" y="900741"/>
                  <a:pt x="170312" y="927411"/>
                </a:cubicBezTo>
                <a:cubicBezTo>
                  <a:pt x="167455" y="954081"/>
                  <a:pt x="166502" y="1002659"/>
                  <a:pt x="162692" y="1019804"/>
                </a:cubicBezTo>
                <a:cubicBezTo>
                  <a:pt x="159835" y="1035996"/>
                  <a:pt x="156025" y="1040759"/>
                  <a:pt x="147452" y="1067429"/>
                </a:cubicBezTo>
                <a:cubicBezTo>
                  <a:pt x="137927" y="1094099"/>
                  <a:pt x="123640" y="1148391"/>
                  <a:pt x="120782" y="1158869"/>
                </a:cubicBezTo>
                <a:cubicBezTo>
                  <a:pt x="118877" y="1169346"/>
                  <a:pt x="120782" y="1182681"/>
                  <a:pt x="120782" y="1182681"/>
                </a:cubicBezTo>
                <a:cubicBezTo>
                  <a:pt x="120782" y="1182681"/>
                  <a:pt x="104590" y="1293171"/>
                  <a:pt x="99827" y="1328414"/>
                </a:cubicBezTo>
                <a:cubicBezTo>
                  <a:pt x="95065" y="1363656"/>
                  <a:pt x="86492" y="1419854"/>
                  <a:pt x="86492" y="1429379"/>
                </a:cubicBezTo>
                <a:cubicBezTo>
                  <a:pt x="85540" y="1437951"/>
                  <a:pt x="76967" y="1462716"/>
                  <a:pt x="73157" y="1478909"/>
                </a:cubicBezTo>
                <a:cubicBezTo>
                  <a:pt x="69347" y="1494149"/>
                  <a:pt x="68395" y="1500816"/>
                  <a:pt x="86492" y="1507484"/>
                </a:cubicBezTo>
                <a:cubicBezTo>
                  <a:pt x="104590" y="1514151"/>
                  <a:pt x="138880" y="1521771"/>
                  <a:pt x="138880" y="1521771"/>
                </a:cubicBezTo>
                <a:cubicBezTo>
                  <a:pt x="138880" y="1521771"/>
                  <a:pt x="157930" y="1648454"/>
                  <a:pt x="162692" y="1689411"/>
                </a:cubicBezTo>
                <a:cubicBezTo>
                  <a:pt x="167455" y="1730369"/>
                  <a:pt x="176027" y="1817046"/>
                  <a:pt x="183647" y="1859909"/>
                </a:cubicBezTo>
                <a:cubicBezTo>
                  <a:pt x="191267" y="1902771"/>
                  <a:pt x="209365" y="2021834"/>
                  <a:pt x="215080" y="2059934"/>
                </a:cubicBezTo>
                <a:cubicBezTo>
                  <a:pt x="219842" y="2098034"/>
                  <a:pt x="230320" y="2179949"/>
                  <a:pt x="236987" y="2219954"/>
                </a:cubicBezTo>
                <a:cubicBezTo>
                  <a:pt x="243655" y="2259959"/>
                  <a:pt x="250322" y="2321871"/>
                  <a:pt x="254132" y="2351399"/>
                </a:cubicBezTo>
                <a:cubicBezTo>
                  <a:pt x="257942" y="2380926"/>
                  <a:pt x="275087" y="2496179"/>
                  <a:pt x="281755" y="2536184"/>
                </a:cubicBezTo>
                <a:cubicBezTo>
                  <a:pt x="288422" y="2576189"/>
                  <a:pt x="301757" y="2639054"/>
                  <a:pt x="306520" y="2672391"/>
                </a:cubicBezTo>
                <a:cubicBezTo>
                  <a:pt x="311282" y="2704776"/>
                  <a:pt x="315092" y="2744781"/>
                  <a:pt x="316045" y="2751449"/>
                </a:cubicBezTo>
                <a:cubicBezTo>
                  <a:pt x="316997" y="2758116"/>
                  <a:pt x="315092" y="2813361"/>
                  <a:pt x="315092" y="2827649"/>
                </a:cubicBezTo>
                <a:cubicBezTo>
                  <a:pt x="314140" y="2842889"/>
                  <a:pt x="331285" y="2845746"/>
                  <a:pt x="331285" y="2845746"/>
                </a:cubicBezTo>
                <a:cubicBezTo>
                  <a:pt x="331285" y="2845746"/>
                  <a:pt x="306520" y="2877179"/>
                  <a:pt x="296995" y="2885751"/>
                </a:cubicBezTo>
                <a:cubicBezTo>
                  <a:pt x="287470" y="2895276"/>
                  <a:pt x="281755" y="2904801"/>
                  <a:pt x="280802" y="2920041"/>
                </a:cubicBezTo>
                <a:cubicBezTo>
                  <a:pt x="279850" y="2935281"/>
                  <a:pt x="277945" y="2949569"/>
                  <a:pt x="276992" y="2962904"/>
                </a:cubicBezTo>
                <a:cubicBezTo>
                  <a:pt x="276992" y="2976239"/>
                  <a:pt x="275087" y="2981001"/>
                  <a:pt x="285565" y="2980049"/>
                </a:cubicBezTo>
                <a:cubicBezTo>
                  <a:pt x="296042" y="2979096"/>
                  <a:pt x="316045" y="2983859"/>
                  <a:pt x="362717" y="2988621"/>
                </a:cubicBezTo>
                <a:cubicBezTo>
                  <a:pt x="409390" y="2993384"/>
                  <a:pt x="420820" y="2986716"/>
                  <a:pt x="443680" y="2979096"/>
                </a:cubicBezTo>
                <a:cubicBezTo>
                  <a:pt x="466540" y="2971476"/>
                  <a:pt x="463682" y="2965761"/>
                  <a:pt x="463682" y="2959094"/>
                </a:cubicBezTo>
                <a:cubicBezTo>
                  <a:pt x="463682" y="2952426"/>
                  <a:pt x="463682" y="2944806"/>
                  <a:pt x="463682" y="2944806"/>
                </a:cubicBezTo>
                <a:lnTo>
                  <a:pt x="469397" y="2932424"/>
                </a:lnTo>
                <a:cubicBezTo>
                  <a:pt x="469397" y="2932424"/>
                  <a:pt x="478922" y="2938139"/>
                  <a:pt x="484637" y="2934329"/>
                </a:cubicBezTo>
                <a:cubicBezTo>
                  <a:pt x="490352" y="2930519"/>
                  <a:pt x="502735" y="2923851"/>
                  <a:pt x="506545" y="2920041"/>
                </a:cubicBezTo>
                <a:cubicBezTo>
                  <a:pt x="510355" y="2916231"/>
                  <a:pt x="515117" y="2909564"/>
                  <a:pt x="516070" y="2899086"/>
                </a:cubicBezTo>
                <a:cubicBezTo>
                  <a:pt x="517022" y="2888609"/>
                  <a:pt x="517975" y="2873369"/>
                  <a:pt x="517975" y="2862891"/>
                </a:cubicBezTo>
                <a:cubicBezTo>
                  <a:pt x="517975" y="2851461"/>
                  <a:pt x="517022" y="2846699"/>
                  <a:pt x="517022" y="2846699"/>
                </a:cubicBezTo>
                <a:cubicBezTo>
                  <a:pt x="517022" y="2846699"/>
                  <a:pt x="518927" y="2838126"/>
                  <a:pt x="519880" y="2825744"/>
                </a:cubicBezTo>
                <a:cubicBezTo>
                  <a:pt x="520832" y="2813361"/>
                  <a:pt x="517975" y="2806694"/>
                  <a:pt x="517975" y="2806694"/>
                </a:cubicBezTo>
                <a:cubicBezTo>
                  <a:pt x="517975" y="2806694"/>
                  <a:pt x="517975" y="2743829"/>
                  <a:pt x="517022" y="2716206"/>
                </a:cubicBezTo>
                <a:cubicBezTo>
                  <a:pt x="516070" y="2688584"/>
                  <a:pt x="509402" y="2657151"/>
                  <a:pt x="504640" y="2625719"/>
                </a:cubicBezTo>
                <a:cubicBezTo>
                  <a:pt x="499877" y="2594286"/>
                  <a:pt x="479875" y="2531421"/>
                  <a:pt x="472255" y="2512371"/>
                </a:cubicBezTo>
                <a:cubicBezTo>
                  <a:pt x="464635" y="2493321"/>
                  <a:pt x="462730" y="2475224"/>
                  <a:pt x="462730" y="2456174"/>
                </a:cubicBezTo>
                <a:cubicBezTo>
                  <a:pt x="462730" y="2437124"/>
                  <a:pt x="465587" y="2428551"/>
                  <a:pt x="463682" y="2403786"/>
                </a:cubicBezTo>
                <a:cubicBezTo>
                  <a:pt x="461777" y="2379974"/>
                  <a:pt x="456062" y="2350446"/>
                  <a:pt x="453205" y="2324729"/>
                </a:cubicBezTo>
                <a:cubicBezTo>
                  <a:pt x="450347" y="2299011"/>
                  <a:pt x="444632" y="2243766"/>
                  <a:pt x="439870" y="2207571"/>
                </a:cubicBezTo>
                <a:cubicBezTo>
                  <a:pt x="434155" y="2171376"/>
                  <a:pt x="435107" y="2172329"/>
                  <a:pt x="435107" y="2155184"/>
                </a:cubicBezTo>
                <a:cubicBezTo>
                  <a:pt x="435107" y="2138039"/>
                  <a:pt x="446537" y="2105654"/>
                  <a:pt x="447490" y="2076126"/>
                </a:cubicBezTo>
                <a:cubicBezTo>
                  <a:pt x="449395" y="2046599"/>
                  <a:pt x="442727" y="1993259"/>
                  <a:pt x="441775" y="1966589"/>
                </a:cubicBezTo>
                <a:cubicBezTo>
                  <a:pt x="441775" y="1939919"/>
                  <a:pt x="443680" y="1931346"/>
                  <a:pt x="444632" y="1918011"/>
                </a:cubicBezTo>
                <a:cubicBezTo>
                  <a:pt x="445585" y="1905629"/>
                  <a:pt x="439870" y="1884674"/>
                  <a:pt x="436060" y="1866576"/>
                </a:cubicBezTo>
                <a:cubicBezTo>
                  <a:pt x="432250" y="1848479"/>
                  <a:pt x="424630" y="1796091"/>
                  <a:pt x="424630" y="1788471"/>
                </a:cubicBezTo>
                <a:cubicBezTo>
                  <a:pt x="424630" y="1780851"/>
                  <a:pt x="427487" y="1774184"/>
                  <a:pt x="430345" y="1763706"/>
                </a:cubicBezTo>
                <a:cubicBezTo>
                  <a:pt x="433202" y="1754181"/>
                  <a:pt x="438917" y="1737036"/>
                  <a:pt x="440822" y="1707509"/>
                </a:cubicBezTo>
                <a:cubicBezTo>
                  <a:pt x="441775" y="1677981"/>
                  <a:pt x="433202" y="1648454"/>
                  <a:pt x="430345" y="1626546"/>
                </a:cubicBezTo>
                <a:cubicBezTo>
                  <a:pt x="427487" y="1603686"/>
                  <a:pt x="426535" y="1598924"/>
                  <a:pt x="426535" y="1598924"/>
                </a:cubicBezTo>
                <a:cubicBezTo>
                  <a:pt x="426535" y="1598924"/>
                  <a:pt x="444632" y="1636071"/>
                  <a:pt x="449395" y="1665599"/>
                </a:cubicBezTo>
                <a:cubicBezTo>
                  <a:pt x="454157" y="1695126"/>
                  <a:pt x="464635" y="1732274"/>
                  <a:pt x="467492" y="1771326"/>
                </a:cubicBezTo>
                <a:cubicBezTo>
                  <a:pt x="470350" y="1810379"/>
                  <a:pt x="477017" y="1850384"/>
                  <a:pt x="479875" y="1894199"/>
                </a:cubicBezTo>
                <a:cubicBezTo>
                  <a:pt x="482732" y="1938014"/>
                  <a:pt x="497972" y="1973256"/>
                  <a:pt x="503687" y="1999926"/>
                </a:cubicBezTo>
                <a:cubicBezTo>
                  <a:pt x="509402" y="2026596"/>
                  <a:pt x="513212" y="2082794"/>
                  <a:pt x="517975" y="2129466"/>
                </a:cubicBezTo>
                <a:cubicBezTo>
                  <a:pt x="522737" y="2176139"/>
                  <a:pt x="529405" y="2262816"/>
                  <a:pt x="532262" y="2305679"/>
                </a:cubicBezTo>
                <a:cubicBezTo>
                  <a:pt x="534167" y="2349494"/>
                  <a:pt x="537977" y="2411406"/>
                  <a:pt x="544645" y="2448554"/>
                </a:cubicBezTo>
                <a:cubicBezTo>
                  <a:pt x="552265" y="2485701"/>
                  <a:pt x="571315" y="2581904"/>
                  <a:pt x="576077" y="2606669"/>
                </a:cubicBezTo>
                <a:cubicBezTo>
                  <a:pt x="580840" y="2631434"/>
                  <a:pt x="583697" y="2682869"/>
                  <a:pt x="589412" y="2734304"/>
                </a:cubicBezTo>
                <a:cubicBezTo>
                  <a:pt x="594175" y="2785739"/>
                  <a:pt x="602747" y="2867654"/>
                  <a:pt x="604652" y="2879084"/>
                </a:cubicBezTo>
                <a:cubicBezTo>
                  <a:pt x="606557" y="2889561"/>
                  <a:pt x="609415" y="2887656"/>
                  <a:pt x="616082" y="2886704"/>
                </a:cubicBezTo>
                <a:cubicBezTo>
                  <a:pt x="622750" y="2885751"/>
                  <a:pt x="635132" y="2883846"/>
                  <a:pt x="635132" y="2883846"/>
                </a:cubicBezTo>
                <a:cubicBezTo>
                  <a:pt x="635132" y="2883846"/>
                  <a:pt x="633227" y="2899086"/>
                  <a:pt x="634180" y="2903849"/>
                </a:cubicBezTo>
                <a:cubicBezTo>
                  <a:pt x="635132" y="2908611"/>
                  <a:pt x="635132" y="2936234"/>
                  <a:pt x="635132" y="2944806"/>
                </a:cubicBezTo>
                <a:cubicBezTo>
                  <a:pt x="635132" y="2953379"/>
                  <a:pt x="635132" y="2954331"/>
                  <a:pt x="645610" y="2961951"/>
                </a:cubicBezTo>
                <a:cubicBezTo>
                  <a:pt x="656087" y="2969571"/>
                  <a:pt x="681805" y="2982906"/>
                  <a:pt x="685615" y="2985764"/>
                </a:cubicBezTo>
                <a:cubicBezTo>
                  <a:pt x="689425" y="2988621"/>
                  <a:pt x="697045" y="2988621"/>
                  <a:pt x="704665" y="2985764"/>
                </a:cubicBezTo>
                <a:cubicBezTo>
                  <a:pt x="712285" y="2982906"/>
                  <a:pt x="724667" y="2976239"/>
                  <a:pt x="725620" y="2976239"/>
                </a:cubicBezTo>
                <a:cubicBezTo>
                  <a:pt x="726572" y="2976239"/>
                  <a:pt x="731335" y="2980049"/>
                  <a:pt x="733240" y="2981954"/>
                </a:cubicBezTo>
                <a:cubicBezTo>
                  <a:pt x="735145" y="2983859"/>
                  <a:pt x="739907" y="2991479"/>
                  <a:pt x="741812" y="2999099"/>
                </a:cubicBezTo>
                <a:cubicBezTo>
                  <a:pt x="743717" y="3006719"/>
                  <a:pt x="742765" y="3012434"/>
                  <a:pt x="744670" y="3016244"/>
                </a:cubicBezTo>
                <a:cubicBezTo>
                  <a:pt x="746575" y="3020054"/>
                  <a:pt x="748480" y="3027674"/>
                  <a:pt x="759910" y="3031484"/>
                </a:cubicBezTo>
                <a:cubicBezTo>
                  <a:pt x="772292" y="3036246"/>
                  <a:pt x="789437" y="3044819"/>
                  <a:pt x="844682" y="3041009"/>
                </a:cubicBezTo>
                <a:cubicBezTo>
                  <a:pt x="899927" y="3037199"/>
                  <a:pt x="929455" y="3029579"/>
                  <a:pt x="942790" y="3028626"/>
                </a:cubicBezTo>
                <a:cubicBezTo>
                  <a:pt x="956125" y="3027674"/>
                  <a:pt x="960887" y="3027674"/>
                  <a:pt x="959935" y="3021006"/>
                </a:cubicBezTo>
                <a:cubicBezTo>
                  <a:pt x="960887" y="3014339"/>
                  <a:pt x="955172" y="3005766"/>
                  <a:pt x="955172" y="3005766"/>
                </a:cubicBezTo>
                <a:close/>
              </a:path>
            </a:pathLst>
          </a:custGeom>
          <a:solidFill>
            <a:schemeClr val="accent2"/>
          </a:solidFill>
          <a:ln w="9525" cap="flat">
            <a:noFill/>
            <a:prstDash val="solid"/>
            <a:miter/>
          </a:ln>
        </p:spPr>
        <p:txBody>
          <a:bodyPr/>
          <a:lstStyle/>
          <a:p>
            <a:endParaRPr lang="ja-JP" altLang="en-US"/>
          </a:p>
        </p:txBody>
      </p:sp>
      <p:sp>
        <p:nvSpPr>
          <p:cNvPr id="185" name="フリーフォーム: 図形 15">
            <a:extLst>
              <a:ext uri="{FF2B5EF4-FFF2-40B4-BE49-F238E27FC236}">
                <a16:creationId xmlns:a16="http://schemas.microsoft.com/office/drawing/2014/main" id="{EEFFA971-9180-4C5B-9C77-9B91225A593C}"/>
              </a:ext>
            </a:extLst>
          </p:cNvPr>
          <p:cNvSpPr/>
          <p:nvPr userDrawn="1"/>
        </p:nvSpPr>
        <p:spPr>
          <a:xfrm>
            <a:off x="826116" y="4011257"/>
            <a:ext cx="328451" cy="841584"/>
          </a:xfrm>
          <a:custGeom>
            <a:avLst/>
            <a:gdLst>
              <a:gd name="connsiteX0" fmla="*/ 1227772 w 1227943"/>
              <a:gd name="connsiteY0" fmla="*/ 3028950 h 3148098"/>
              <a:gd name="connsiteX1" fmla="*/ 1216342 w 1227943"/>
              <a:gd name="connsiteY1" fmla="*/ 2981325 h 3148098"/>
              <a:gd name="connsiteX2" fmla="*/ 1207770 w 1227943"/>
              <a:gd name="connsiteY2" fmla="*/ 2970847 h 3148098"/>
              <a:gd name="connsiteX3" fmla="*/ 1180147 w 1227943"/>
              <a:gd name="connsiteY3" fmla="*/ 2931795 h 3148098"/>
              <a:gd name="connsiteX4" fmla="*/ 1190625 w 1227943"/>
              <a:gd name="connsiteY4" fmla="*/ 2915602 h 3148098"/>
              <a:gd name="connsiteX5" fmla="*/ 1206817 w 1227943"/>
              <a:gd name="connsiteY5" fmla="*/ 2866072 h 3148098"/>
              <a:gd name="connsiteX6" fmla="*/ 1192530 w 1227943"/>
              <a:gd name="connsiteY6" fmla="*/ 2838450 h 3148098"/>
              <a:gd name="connsiteX7" fmla="*/ 1136332 w 1227943"/>
              <a:gd name="connsiteY7" fmla="*/ 2805112 h 3148098"/>
              <a:gd name="connsiteX8" fmla="*/ 1122045 w 1227943"/>
              <a:gd name="connsiteY8" fmla="*/ 2776537 h 3148098"/>
              <a:gd name="connsiteX9" fmla="*/ 1128712 w 1227943"/>
              <a:gd name="connsiteY9" fmla="*/ 2755582 h 3148098"/>
              <a:gd name="connsiteX10" fmla="*/ 1141095 w 1227943"/>
              <a:gd name="connsiteY10" fmla="*/ 2696527 h 3148098"/>
              <a:gd name="connsiteX11" fmla="*/ 1151572 w 1227943"/>
              <a:gd name="connsiteY11" fmla="*/ 2608897 h 3148098"/>
              <a:gd name="connsiteX12" fmla="*/ 1145857 w 1227943"/>
              <a:gd name="connsiteY12" fmla="*/ 2498407 h 3148098"/>
              <a:gd name="connsiteX13" fmla="*/ 1132522 w 1227943"/>
              <a:gd name="connsiteY13" fmla="*/ 2387917 h 3148098"/>
              <a:gd name="connsiteX14" fmla="*/ 1116330 w 1227943"/>
              <a:gd name="connsiteY14" fmla="*/ 2291715 h 3148098"/>
              <a:gd name="connsiteX15" fmla="*/ 1110615 w 1227943"/>
              <a:gd name="connsiteY15" fmla="*/ 2225040 h 3148098"/>
              <a:gd name="connsiteX16" fmla="*/ 1102995 w 1227943"/>
              <a:gd name="connsiteY16" fmla="*/ 2192655 h 3148098"/>
              <a:gd name="connsiteX17" fmla="*/ 1074420 w 1227943"/>
              <a:gd name="connsiteY17" fmla="*/ 2146935 h 3148098"/>
              <a:gd name="connsiteX18" fmla="*/ 1064895 w 1227943"/>
              <a:gd name="connsiteY18" fmla="*/ 2132647 h 3148098"/>
              <a:gd name="connsiteX19" fmla="*/ 1062990 w 1227943"/>
              <a:gd name="connsiteY19" fmla="*/ 2110740 h 3148098"/>
              <a:gd name="connsiteX20" fmla="*/ 1056322 w 1227943"/>
              <a:gd name="connsiteY20" fmla="*/ 2084070 h 3148098"/>
              <a:gd name="connsiteX21" fmla="*/ 1060132 w 1227943"/>
              <a:gd name="connsiteY21" fmla="*/ 2017395 h 3148098"/>
              <a:gd name="connsiteX22" fmla="*/ 1062037 w 1227943"/>
              <a:gd name="connsiteY22" fmla="*/ 1961197 h 3148098"/>
              <a:gd name="connsiteX23" fmla="*/ 1056322 w 1227943"/>
              <a:gd name="connsiteY23" fmla="*/ 1900237 h 3148098"/>
              <a:gd name="connsiteX24" fmla="*/ 1052512 w 1227943"/>
              <a:gd name="connsiteY24" fmla="*/ 1852612 h 3148098"/>
              <a:gd name="connsiteX25" fmla="*/ 1061085 w 1227943"/>
              <a:gd name="connsiteY25" fmla="*/ 1807845 h 3148098"/>
              <a:gd name="connsiteX26" fmla="*/ 1056322 w 1227943"/>
              <a:gd name="connsiteY26" fmla="*/ 1773555 h 3148098"/>
              <a:gd name="connsiteX27" fmla="*/ 1055370 w 1227943"/>
              <a:gd name="connsiteY27" fmla="*/ 1752600 h 3148098"/>
              <a:gd name="connsiteX28" fmla="*/ 1052512 w 1227943"/>
              <a:gd name="connsiteY28" fmla="*/ 1718310 h 3148098"/>
              <a:gd name="connsiteX29" fmla="*/ 1055370 w 1227943"/>
              <a:gd name="connsiteY29" fmla="*/ 1689735 h 3148098"/>
              <a:gd name="connsiteX30" fmla="*/ 1050607 w 1227943"/>
              <a:gd name="connsiteY30" fmla="*/ 1659255 h 3148098"/>
              <a:gd name="connsiteX31" fmla="*/ 1046797 w 1227943"/>
              <a:gd name="connsiteY31" fmla="*/ 1621155 h 3148098"/>
              <a:gd name="connsiteX32" fmla="*/ 1033462 w 1227943"/>
              <a:gd name="connsiteY32" fmla="*/ 1586865 h 3148098"/>
              <a:gd name="connsiteX33" fmla="*/ 1028700 w 1227943"/>
              <a:gd name="connsiteY33" fmla="*/ 1567815 h 3148098"/>
              <a:gd name="connsiteX34" fmla="*/ 1026795 w 1227943"/>
              <a:gd name="connsiteY34" fmla="*/ 1532572 h 3148098"/>
              <a:gd name="connsiteX35" fmla="*/ 1018222 w 1227943"/>
              <a:gd name="connsiteY35" fmla="*/ 1443037 h 3148098"/>
              <a:gd name="connsiteX36" fmla="*/ 1007745 w 1227943"/>
              <a:gd name="connsiteY36" fmla="*/ 1360170 h 3148098"/>
              <a:gd name="connsiteX37" fmla="*/ 1020127 w 1227943"/>
              <a:gd name="connsiteY37" fmla="*/ 1295400 h 3148098"/>
              <a:gd name="connsiteX38" fmla="*/ 1039177 w 1227943"/>
              <a:gd name="connsiteY38" fmla="*/ 1230630 h 3148098"/>
              <a:gd name="connsiteX39" fmla="*/ 1042035 w 1227943"/>
              <a:gd name="connsiteY39" fmla="*/ 1269682 h 3148098"/>
              <a:gd name="connsiteX40" fmla="*/ 1046797 w 1227943"/>
              <a:gd name="connsiteY40" fmla="*/ 1297305 h 3148098"/>
              <a:gd name="connsiteX41" fmla="*/ 1048702 w 1227943"/>
              <a:gd name="connsiteY41" fmla="*/ 1317307 h 3148098"/>
              <a:gd name="connsiteX42" fmla="*/ 1062990 w 1227943"/>
              <a:gd name="connsiteY42" fmla="*/ 1343977 h 3148098"/>
              <a:gd name="connsiteX43" fmla="*/ 1078230 w 1227943"/>
              <a:gd name="connsiteY43" fmla="*/ 1381125 h 3148098"/>
              <a:gd name="connsiteX44" fmla="*/ 1066800 w 1227943"/>
              <a:gd name="connsiteY44" fmla="*/ 1400175 h 3148098"/>
              <a:gd name="connsiteX45" fmla="*/ 1070610 w 1227943"/>
              <a:gd name="connsiteY45" fmla="*/ 1436370 h 3148098"/>
              <a:gd name="connsiteX46" fmla="*/ 1069657 w 1227943"/>
              <a:gd name="connsiteY46" fmla="*/ 1444942 h 3148098"/>
              <a:gd name="connsiteX47" fmla="*/ 1069657 w 1227943"/>
              <a:gd name="connsiteY47" fmla="*/ 1459230 h 3148098"/>
              <a:gd name="connsiteX48" fmla="*/ 1066800 w 1227943"/>
              <a:gd name="connsiteY48" fmla="*/ 1465897 h 3148098"/>
              <a:gd name="connsiteX49" fmla="*/ 1078230 w 1227943"/>
              <a:gd name="connsiteY49" fmla="*/ 1474470 h 3148098"/>
              <a:gd name="connsiteX50" fmla="*/ 1071562 w 1227943"/>
              <a:gd name="connsiteY50" fmla="*/ 1486852 h 3148098"/>
              <a:gd name="connsiteX51" fmla="*/ 1089660 w 1227943"/>
              <a:gd name="connsiteY51" fmla="*/ 1496377 h 3148098"/>
              <a:gd name="connsiteX52" fmla="*/ 1086802 w 1227943"/>
              <a:gd name="connsiteY52" fmla="*/ 1516380 h 3148098"/>
              <a:gd name="connsiteX53" fmla="*/ 1087755 w 1227943"/>
              <a:gd name="connsiteY53" fmla="*/ 1530667 h 3148098"/>
              <a:gd name="connsiteX54" fmla="*/ 1083945 w 1227943"/>
              <a:gd name="connsiteY54" fmla="*/ 1532572 h 3148098"/>
              <a:gd name="connsiteX55" fmla="*/ 1073467 w 1227943"/>
              <a:gd name="connsiteY55" fmla="*/ 1540192 h 3148098"/>
              <a:gd name="connsiteX56" fmla="*/ 1082992 w 1227943"/>
              <a:gd name="connsiteY56" fmla="*/ 1547812 h 3148098"/>
              <a:gd name="connsiteX57" fmla="*/ 1084897 w 1227943"/>
              <a:gd name="connsiteY57" fmla="*/ 1563052 h 3148098"/>
              <a:gd name="connsiteX58" fmla="*/ 1082040 w 1227943"/>
              <a:gd name="connsiteY58" fmla="*/ 1567815 h 3148098"/>
              <a:gd name="connsiteX59" fmla="*/ 1080135 w 1227943"/>
              <a:gd name="connsiteY59" fmla="*/ 1584960 h 3148098"/>
              <a:gd name="connsiteX60" fmla="*/ 1076325 w 1227943"/>
              <a:gd name="connsiteY60" fmla="*/ 1632585 h 3148098"/>
              <a:gd name="connsiteX61" fmla="*/ 1079182 w 1227943"/>
              <a:gd name="connsiteY61" fmla="*/ 1645920 h 3148098"/>
              <a:gd name="connsiteX62" fmla="*/ 1080135 w 1227943"/>
              <a:gd name="connsiteY62" fmla="*/ 1654492 h 3148098"/>
              <a:gd name="connsiteX63" fmla="*/ 1084897 w 1227943"/>
              <a:gd name="connsiteY63" fmla="*/ 1665922 h 3148098"/>
              <a:gd name="connsiteX64" fmla="*/ 1085850 w 1227943"/>
              <a:gd name="connsiteY64" fmla="*/ 1673542 h 3148098"/>
              <a:gd name="connsiteX65" fmla="*/ 1087755 w 1227943"/>
              <a:gd name="connsiteY65" fmla="*/ 1693545 h 3148098"/>
              <a:gd name="connsiteX66" fmla="*/ 1086802 w 1227943"/>
              <a:gd name="connsiteY66" fmla="*/ 1703070 h 3148098"/>
              <a:gd name="connsiteX67" fmla="*/ 1091565 w 1227943"/>
              <a:gd name="connsiteY67" fmla="*/ 1726882 h 3148098"/>
              <a:gd name="connsiteX68" fmla="*/ 1091565 w 1227943"/>
              <a:gd name="connsiteY68" fmla="*/ 1747837 h 3148098"/>
              <a:gd name="connsiteX69" fmla="*/ 1084897 w 1227943"/>
              <a:gd name="connsiteY69" fmla="*/ 1754505 h 3148098"/>
              <a:gd name="connsiteX70" fmla="*/ 1092517 w 1227943"/>
              <a:gd name="connsiteY70" fmla="*/ 1760220 h 3148098"/>
              <a:gd name="connsiteX71" fmla="*/ 1094422 w 1227943"/>
              <a:gd name="connsiteY71" fmla="*/ 1770697 h 3148098"/>
              <a:gd name="connsiteX72" fmla="*/ 1107757 w 1227943"/>
              <a:gd name="connsiteY72" fmla="*/ 1783080 h 3148098"/>
              <a:gd name="connsiteX73" fmla="*/ 1124902 w 1227943"/>
              <a:gd name="connsiteY73" fmla="*/ 1766887 h 3148098"/>
              <a:gd name="connsiteX74" fmla="*/ 1144905 w 1227943"/>
              <a:gd name="connsiteY74" fmla="*/ 1764030 h 3148098"/>
              <a:gd name="connsiteX75" fmla="*/ 1183005 w 1227943"/>
              <a:gd name="connsiteY75" fmla="*/ 1746885 h 3148098"/>
              <a:gd name="connsiteX76" fmla="*/ 1203007 w 1227943"/>
              <a:gd name="connsiteY76" fmla="*/ 1722120 h 3148098"/>
              <a:gd name="connsiteX77" fmla="*/ 1210627 w 1227943"/>
              <a:gd name="connsiteY77" fmla="*/ 1713547 h 3148098"/>
              <a:gd name="connsiteX78" fmla="*/ 1216342 w 1227943"/>
              <a:gd name="connsiteY78" fmla="*/ 1700212 h 3148098"/>
              <a:gd name="connsiteX79" fmla="*/ 1226820 w 1227943"/>
              <a:gd name="connsiteY79" fmla="*/ 1676400 h 3148098"/>
              <a:gd name="connsiteX80" fmla="*/ 1223962 w 1227943"/>
              <a:gd name="connsiteY80" fmla="*/ 1642110 h 3148098"/>
              <a:gd name="connsiteX81" fmla="*/ 1220152 w 1227943"/>
              <a:gd name="connsiteY81" fmla="*/ 1605915 h 3148098"/>
              <a:gd name="connsiteX82" fmla="*/ 1221105 w 1227943"/>
              <a:gd name="connsiteY82" fmla="*/ 1595437 h 3148098"/>
              <a:gd name="connsiteX83" fmla="*/ 1216342 w 1227943"/>
              <a:gd name="connsiteY83" fmla="*/ 1587817 h 3148098"/>
              <a:gd name="connsiteX84" fmla="*/ 1204912 w 1227943"/>
              <a:gd name="connsiteY84" fmla="*/ 1564005 h 3148098"/>
              <a:gd name="connsiteX85" fmla="*/ 1193482 w 1227943"/>
              <a:gd name="connsiteY85" fmla="*/ 1542097 h 3148098"/>
              <a:gd name="connsiteX86" fmla="*/ 1199197 w 1227943"/>
              <a:gd name="connsiteY86" fmla="*/ 1539240 h 3148098"/>
              <a:gd name="connsiteX87" fmla="*/ 1202055 w 1227943"/>
              <a:gd name="connsiteY87" fmla="*/ 1516380 h 3148098"/>
              <a:gd name="connsiteX88" fmla="*/ 1197292 w 1227943"/>
              <a:gd name="connsiteY88" fmla="*/ 1485900 h 3148098"/>
              <a:gd name="connsiteX89" fmla="*/ 1207770 w 1227943"/>
              <a:gd name="connsiteY89" fmla="*/ 1464945 h 3148098"/>
              <a:gd name="connsiteX90" fmla="*/ 1198245 w 1227943"/>
              <a:gd name="connsiteY90" fmla="*/ 1447800 h 3148098"/>
              <a:gd name="connsiteX91" fmla="*/ 1206817 w 1227943"/>
              <a:gd name="connsiteY91" fmla="*/ 1429702 h 3148098"/>
              <a:gd name="connsiteX92" fmla="*/ 1198245 w 1227943"/>
              <a:gd name="connsiteY92" fmla="*/ 1410652 h 3148098"/>
              <a:gd name="connsiteX93" fmla="*/ 1198245 w 1227943"/>
              <a:gd name="connsiteY93" fmla="*/ 1383030 h 3148098"/>
              <a:gd name="connsiteX94" fmla="*/ 1193482 w 1227943"/>
              <a:gd name="connsiteY94" fmla="*/ 1343025 h 3148098"/>
              <a:gd name="connsiteX95" fmla="*/ 1196340 w 1227943"/>
              <a:gd name="connsiteY95" fmla="*/ 1321117 h 3148098"/>
              <a:gd name="connsiteX96" fmla="*/ 1198245 w 1227943"/>
              <a:gd name="connsiteY96" fmla="*/ 1287780 h 3148098"/>
              <a:gd name="connsiteX97" fmla="*/ 1201102 w 1227943"/>
              <a:gd name="connsiteY97" fmla="*/ 1256347 h 3148098"/>
              <a:gd name="connsiteX98" fmla="*/ 1191577 w 1227943"/>
              <a:gd name="connsiteY98" fmla="*/ 1223962 h 3148098"/>
              <a:gd name="connsiteX99" fmla="*/ 1193482 w 1227943"/>
              <a:gd name="connsiteY99" fmla="*/ 1209675 h 3148098"/>
              <a:gd name="connsiteX100" fmla="*/ 1192530 w 1227943"/>
              <a:gd name="connsiteY100" fmla="*/ 1164907 h 3148098"/>
              <a:gd name="connsiteX101" fmla="*/ 1191577 w 1227943"/>
              <a:gd name="connsiteY101" fmla="*/ 1104900 h 3148098"/>
              <a:gd name="connsiteX102" fmla="*/ 1191577 w 1227943"/>
              <a:gd name="connsiteY102" fmla="*/ 1055370 h 3148098"/>
              <a:gd name="connsiteX103" fmla="*/ 1177290 w 1227943"/>
              <a:gd name="connsiteY103" fmla="*/ 985837 h 3148098"/>
              <a:gd name="connsiteX104" fmla="*/ 1175385 w 1227943"/>
              <a:gd name="connsiteY104" fmla="*/ 953452 h 3148098"/>
              <a:gd name="connsiteX105" fmla="*/ 1165860 w 1227943"/>
              <a:gd name="connsiteY105" fmla="*/ 926782 h 3148098"/>
              <a:gd name="connsiteX106" fmla="*/ 1155382 w 1227943"/>
              <a:gd name="connsiteY106" fmla="*/ 877252 h 3148098"/>
              <a:gd name="connsiteX107" fmla="*/ 1121092 w 1227943"/>
              <a:gd name="connsiteY107" fmla="*/ 686752 h 3148098"/>
              <a:gd name="connsiteX108" fmla="*/ 1098232 w 1227943"/>
              <a:gd name="connsiteY108" fmla="*/ 602932 h 3148098"/>
              <a:gd name="connsiteX109" fmla="*/ 1094422 w 1227943"/>
              <a:gd name="connsiteY109" fmla="*/ 580072 h 3148098"/>
              <a:gd name="connsiteX110" fmla="*/ 1077277 w 1227943"/>
              <a:gd name="connsiteY110" fmla="*/ 562927 h 3148098"/>
              <a:gd name="connsiteX111" fmla="*/ 1050607 w 1227943"/>
              <a:gd name="connsiteY111" fmla="*/ 541972 h 3148098"/>
              <a:gd name="connsiteX112" fmla="*/ 959167 w 1227943"/>
              <a:gd name="connsiteY112" fmla="*/ 510540 h 3148098"/>
              <a:gd name="connsiteX113" fmla="*/ 862965 w 1227943"/>
              <a:gd name="connsiteY113" fmla="*/ 478155 h 3148098"/>
              <a:gd name="connsiteX114" fmla="*/ 850582 w 1227943"/>
              <a:gd name="connsiteY114" fmla="*/ 467677 h 3148098"/>
              <a:gd name="connsiteX115" fmla="*/ 835342 w 1227943"/>
              <a:gd name="connsiteY115" fmla="*/ 461010 h 3148098"/>
              <a:gd name="connsiteX116" fmla="*/ 824865 w 1227943"/>
              <a:gd name="connsiteY116" fmla="*/ 433387 h 3148098"/>
              <a:gd name="connsiteX117" fmla="*/ 813435 w 1227943"/>
              <a:gd name="connsiteY117" fmla="*/ 418147 h 3148098"/>
              <a:gd name="connsiteX118" fmla="*/ 813435 w 1227943"/>
              <a:gd name="connsiteY118" fmla="*/ 412432 h 3148098"/>
              <a:gd name="connsiteX119" fmla="*/ 827722 w 1227943"/>
              <a:gd name="connsiteY119" fmla="*/ 389572 h 3148098"/>
              <a:gd name="connsiteX120" fmla="*/ 840105 w 1227943"/>
              <a:gd name="connsiteY120" fmla="*/ 346710 h 3148098"/>
              <a:gd name="connsiteX121" fmla="*/ 846772 w 1227943"/>
              <a:gd name="connsiteY121" fmla="*/ 344805 h 3148098"/>
              <a:gd name="connsiteX122" fmla="*/ 856297 w 1227943"/>
              <a:gd name="connsiteY122" fmla="*/ 327660 h 3148098"/>
              <a:gd name="connsiteX123" fmla="*/ 861060 w 1227943"/>
              <a:gd name="connsiteY123" fmla="*/ 289560 h 3148098"/>
              <a:gd name="connsiteX124" fmla="*/ 865822 w 1227943"/>
              <a:gd name="connsiteY124" fmla="*/ 273367 h 3148098"/>
              <a:gd name="connsiteX125" fmla="*/ 869632 w 1227943"/>
              <a:gd name="connsiteY125" fmla="*/ 254317 h 3148098"/>
              <a:gd name="connsiteX126" fmla="*/ 870585 w 1227943"/>
              <a:gd name="connsiteY126" fmla="*/ 245745 h 3148098"/>
              <a:gd name="connsiteX127" fmla="*/ 871537 w 1227943"/>
              <a:gd name="connsiteY127" fmla="*/ 228600 h 3148098"/>
              <a:gd name="connsiteX128" fmla="*/ 872490 w 1227943"/>
              <a:gd name="connsiteY128" fmla="*/ 230505 h 3148098"/>
              <a:gd name="connsiteX129" fmla="*/ 873442 w 1227943"/>
              <a:gd name="connsiteY129" fmla="*/ 237172 h 3148098"/>
              <a:gd name="connsiteX130" fmla="*/ 877252 w 1227943"/>
              <a:gd name="connsiteY130" fmla="*/ 215265 h 3148098"/>
              <a:gd name="connsiteX131" fmla="*/ 877252 w 1227943"/>
              <a:gd name="connsiteY131" fmla="*/ 197167 h 3148098"/>
              <a:gd name="connsiteX132" fmla="*/ 878205 w 1227943"/>
              <a:gd name="connsiteY132" fmla="*/ 197167 h 3148098"/>
              <a:gd name="connsiteX133" fmla="*/ 880110 w 1227943"/>
              <a:gd name="connsiteY133" fmla="*/ 200977 h 3148098"/>
              <a:gd name="connsiteX134" fmla="*/ 881062 w 1227943"/>
              <a:gd name="connsiteY134" fmla="*/ 186690 h 3148098"/>
              <a:gd name="connsiteX135" fmla="*/ 871537 w 1227943"/>
              <a:gd name="connsiteY135" fmla="*/ 164782 h 3148098"/>
              <a:gd name="connsiteX136" fmla="*/ 872490 w 1227943"/>
              <a:gd name="connsiteY136" fmla="*/ 164782 h 3148098"/>
              <a:gd name="connsiteX137" fmla="*/ 878205 w 1227943"/>
              <a:gd name="connsiteY137" fmla="*/ 170497 h 3148098"/>
              <a:gd name="connsiteX138" fmla="*/ 863917 w 1227943"/>
              <a:gd name="connsiteY138" fmla="*/ 151447 h 3148098"/>
              <a:gd name="connsiteX139" fmla="*/ 861060 w 1227943"/>
              <a:gd name="connsiteY139" fmla="*/ 144780 h 3148098"/>
              <a:gd name="connsiteX140" fmla="*/ 863917 w 1227943"/>
              <a:gd name="connsiteY140" fmla="*/ 145732 h 3148098"/>
              <a:gd name="connsiteX141" fmla="*/ 869632 w 1227943"/>
              <a:gd name="connsiteY141" fmla="*/ 153352 h 3148098"/>
              <a:gd name="connsiteX142" fmla="*/ 855345 w 1227943"/>
              <a:gd name="connsiteY142" fmla="*/ 121920 h 3148098"/>
              <a:gd name="connsiteX143" fmla="*/ 835342 w 1227943"/>
              <a:gd name="connsiteY143" fmla="*/ 100012 h 3148098"/>
              <a:gd name="connsiteX144" fmla="*/ 836295 w 1227943"/>
              <a:gd name="connsiteY144" fmla="*/ 99060 h 3148098"/>
              <a:gd name="connsiteX145" fmla="*/ 844867 w 1227943"/>
              <a:gd name="connsiteY145" fmla="*/ 96202 h 3148098"/>
              <a:gd name="connsiteX146" fmla="*/ 832485 w 1227943"/>
              <a:gd name="connsiteY146" fmla="*/ 88582 h 3148098"/>
              <a:gd name="connsiteX147" fmla="*/ 822007 w 1227943"/>
              <a:gd name="connsiteY147" fmla="*/ 73342 h 3148098"/>
              <a:gd name="connsiteX148" fmla="*/ 822007 w 1227943"/>
              <a:gd name="connsiteY148" fmla="*/ 72390 h 3148098"/>
              <a:gd name="connsiteX149" fmla="*/ 828675 w 1227943"/>
              <a:gd name="connsiteY149" fmla="*/ 75247 h 3148098"/>
              <a:gd name="connsiteX150" fmla="*/ 818197 w 1227943"/>
              <a:gd name="connsiteY150" fmla="*/ 65722 h 3148098"/>
              <a:gd name="connsiteX151" fmla="*/ 811530 w 1227943"/>
              <a:gd name="connsiteY151" fmla="*/ 60007 h 3148098"/>
              <a:gd name="connsiteX152" fmla="*/ 813435 w 1227943"/>
              <a:gd name="connsiteY152" fmla="*/ 60007 h 3148098"/>
              <a:gd name="connsiteX153" fmla="*/ 819150 w 1227943"/>
              <a:gd name="connsiteY153" fmla="*/ 61912 h 3148098"/>
              <a:gd name="connsiteX154" fmla="*/ 808672 w 1227943"/>
              <a:gd name="connsiteY154" fmla="*/ 53340 h 3148098"/>
              <a:gd name="connsiteX155" fmla="*/ 798195 w 1227943"/>
              <a:gd name="connsiteY155" fmla="*/ 42862 h 3148098"/>
              <a:gd name="connsiteX156" fmla="*/ 801052 w 1227943"/>
              <a:gd name="connsiteY156" fmla="*/ 43815 h 3148098"/>
              <a:gd name="connsiteX157" fmla="*/ 807720 w 1227943"/>
              <a:gd name="connsiteY157" fmla="*/ 49530 h 3148098"/>
              <a:gd name="connsiteX158" fmla="*/ 797242 w 1227943"/>
              <a:gd name="connsiteY158" fmla="*/ 37147 h 3148098"/>
              <a:gd name="connsiteX159" fmla="*/ 782955 w 1227943"/>
              <a:gd name="connsiteY159" fmla="*/ 34290 h 3148098"/>
              <a:gd name="connsiteX160" fmla="*/ 739140 w 1227943"/>
              <a:gd name="connsiteY160" fmla="*/ 17145 h 3148098"/>
              <a:gd name="connsiteX161" fmla="*/ 688657 w 1227943"/>
              <a:gd name="connsiteY161" fmla="*/ 10477 h 3148098"/>
              <a:gd name="connsiteX162" fmla="*/ 690562 w 1227943"/>
              <a:gd name="connsiteY162" fmla="*/ 8572 h 3148098"/>
              <a:gd name="connsiteX163" fmla="*/ 701040 w 1227943"/>
              <a:gd name="connsiteY163" fmla="*/ 3810 h 3148098"/>
              <a:gd name="connsiteX164" fmla="*/ 687705 w 1227943"/>
              <a:gd name="connsiteY164" fmla="*/ 6667 h 3148098"/>
              <a:gd name="connsiteX165" fmla="*/ 647700 w 1227943"/>
              <a:gd name="connsiteY165" fmla="*/ 19050 h 3148098"/>
              <a:gd name="connsiteX166" fmla="*/ 634365 w 1227943"/>
              <a:gd name="connsiteY166" fmla="*/ 24765 h 3148098"/>
              <a:gd name="connsiteX167" fmla="*/ 638175 w 1227943"/>
              <a:gd name="connsiteY167" fmla="*/ 19050 h 3148098"/>
              <a:gd name="connsiteX168" fmla="*/ 641985 w 1227943"/>
              <a:gd name="connsiteY168" fmla="*/ 12382 h 3148098"/>
              <a:gd name="connsiteX169" fmla="*/ 634365 w 1227943"/>
              <a:gd name="connsiteY169" fmla="*/ 19050 h 3148098"/>
              <a:gd name="connsiteX170" fmla="*/ 629602 w 1227943"/>
              <a:gd name="connsiteY170" fmla="*/ 18097 h 3148098"/>
              <a:gd name="connsiteX171" fmla="*/ 634365 w 1227943"/>
              <a:gd name="connsiteY171" fmla="*/ 8572 h 3148098"/>
              <a:gd name="connsiteX172" fmla="*/ 641032 w 1227943"/>
              <a:gd name="connsiteY172" fmla="*/ 0 h 3148098"/>
              <a:gd name="connsiteX173" fmla="*/ 621982 w 1227943"/>
              <a:gd name="connsiteY173" fmla="*/ 17145 h 3148098"/>
              <a:gd name="connsiteX174" fmla="*/ 610552 w 1227943"/>
              <a:gd name="connsiteY174" fmla="*/ 19050 h 3148098"/>
              <a:gd name="connsiteX175" fmla="*/ 613410 w 1227943"/>
              <a:gd name="connsiteY175" fmla="*/ 14287 h 3148098"/>
              <a:gd name="connsiteX176" fmla="*/ 624840 w 1227943"/>
              <a:gd name="connsiteY176" fmla="*/ 7620 h 3148098"/>
              <a:gd name="connsiteX177" fmla="*/ 614362 w 1227943"/>
              <a:gd name="connsiteY177" fmla="*/ 11430 h 3148098"/>
              <a:gd name="connsiteX178" fmla="*/ 599122 w 1227943"/>
              <a:gd name="connsiteY178" fmla="*/ 20955 h 3148098"/>
              <a:gd name="connsiteX179" fmla="*/ 576262 w 1227943"/>
              <a:gd name="connsiteY179" fmla="*/ 31432 h 3148098"/>
              <a:gd name="connsiteX180" fmla="*/ 536257 w 1227943"/>
              <a:gd name="connsiteY180" fmla="*/ 74295 h 3148098"/>
              <a:gd name="connsiteX181" fmla="*/ 527685 w 1227943"/>
              <a:gd name="connsiteY181" fmla="*/ 115252 h 3148098"/>
              <a:gd name="connsiteX182" fmla="*/ 520065 w 1227943"/>
              <a:gd name="connsiteY182" fmla="*/ 127635 h 3148098"/>
              <a:gd name="connsiteX183" fmla="*/ 508635 w 1227943"/>
              <a:gd name="connsiteY183" fmla="*/ 153352 h 3148098"/>
              <a:gd name="connsiteX184" fmla="*/ 500062 w 1227943"/>
              <a:gd name="connsiteY184" fmla="*/ 160020 h 3148098"/>
              <a:gd name="connsiteX185" fmla="*/ 504825 w 1227943"/>
              <a:gd name="connsiteY185" fmla="*/ 158115 h 3148098"/>
              <a:gd name="connsiteX186" fmla="*/ 509587 w 1227943"/>
              <a:gd name="connsiteY186" fmla="*/ 156210 h 3148098"/>
              <a:gd name="connsiteX187" fmla="*/ 507682 w 1227943"/>
              <a:gd name="connsiteY187" fmla="*/ 160020 h 3148098"/>
              <a:gd name="connsiteX188" fmla="*/ 501015 w 1227943"/>
              <a:gd name="connsiteY188" fmla="*/ 167640 h 3148098"/>
              <a:gd name="connsiteX189" fmla="*/ 504825 w 1227943"/>
              <a:gd name="connsiteY189" fmla="*/ 164782 h 3148098"/>
              <a:gd name="connsiteX190" fmla="*/ 509587 w 1227943"/>
              <a:gd name="connsiteY190" fmla="*/ 161925 h 3148098"/>
              <a:gd name="connsiteX191" fmla="*/ 502920 w 1227943"/>
              <a:gd name="connsiteY191" fmla="*/ 171450 h 3148098"/>
              <a:gd name="connsiteX192" fmla="*/ 494347 w 1227943"/>
              <a:gd name="connsiteY192" fmla="*/ 173355 h 3148098"/>
              <a:gd name="connsiteX193" fmla="*/ 498157 w 1227943"/>
              <a:gd name="connsiteY193" fmla="*/ 173355 h 3148098"/>
              <a:gd name="connsiteX194" fmla="*/ 502920 w 1227943"/>
              <a:gd name="connsiteY194" fmla="*/ 172402 h 3148098"/>
              <a:gd name="connsiteX195" fmla="*/ 501015 w 1227943"/>
              <a:gd name="connsiteY195" fmla="*/ 174307 h 3148098"/>
              <a:gd name="connsiteX196" fmla="*/ 494347 w 1227943"/>
              <a:gd name="connsiteY196" fmla="*/ 178117 h 3148098"/>
              <a:gd name="connsiteX197" fmla="*/ 497205 w 1227943"/>
              <a:gd name="connsiteY197" fmla="*/ 177165 h 3148098"/>
              <a:gd name="connsiteX198" fmla="*/ 501967 w 1227943"/>
              <a:gd name="connsiteY198" fmla="*/ 175260 h 3148098"/>
              <a:gd name="connsiteX199" fmla="*/ 499110 w 1227943"/>
              <a:gd name="connsiteY199" fmla="*/ 179070 h 3148098"/>
              <a:gd name="connsiteX200" fmla="*/ 493395 w 1227943"/>
              <a:gd name="connsiteY200" fmla="*/ 183832 h 3148098"/>
              <a:gd name="connsiteX201" fmla="*/ 499110 w 1227943"/>
              <a:gd name="connsiteY201" fmla="*/ 181927 h 3148098"/>
              <a:gd name="connsiteX202" fmla="*/ 501967 w 1227943"/>
              <a:gd name="connsiteY202" fmla="*/ 180022 h 3148098"/>
              <a:gd name="connsiteX203" fmla="*/ 499110 w 1227943"/>
              <a:gd name="connsiteY203" fmla="*/ 184785 h 3148098"/>
              <a:gd name="connsiteX204" fmla="*/ 494347 w 1227943"/>
              <a:gd name="connsiteY204" fmla="*/ 193357 h 3148098"/>
              <a:gd name="connsiteX205" fmla="*/ 498157 w 1227943"/>
              <a:gd name="connsiteY205" fmla="*/ 189547 h 3148098"/>
              <a:gd name="connsiteX206" fmla="*/ 501015 w 1227943"/>
              <a:gd name="connsiteY206" fmla="*/ 184785 h 3148098"/>
              <a:gd name="connsiteX207" fmla="*/ 499110 w 1227943"/>
              <a:gd name="connsiteY207" fmla="*/ 191452 h 3148098"/>
              <a:gd name="connsiteX208" fmla="*/ 494347 w 1227943"/>
              <a:gd name="connsiteY208" fmla="*/ 201930 h 3148098"/>
              <a:gd name="connsiteX209" fmla="*/ 497205 w 1227943"/>
              <a:gd name="connsiteY209" fmla="*/ 198120 h 3148098"/>
              <a:gd name="connsiteX210" fmla="*/ 501015 w 1227943"/>
              <a:gd name="connsiteY210" fmla="*/ 192405 h 3148098"/>
              <a:gd name="connsiteX211" fmla="*/ 499110 w 1227943"/>
              <a:gd name="connsiteY211" fmla="*/ 209550 h 3148098"/>
              <a:gd name="connsiteX212" fmla="*/ 496252 w 1227943"/>
              <a:gd name="connsiteY212" fmla="*/ 221932 h 3148098"/>
              <a:gd name="connsiteX213" fmla="*/ 498157 w 1227943"/>
              <a:gd name="connsiteY213" fmla="*/ 218122 h 3148098"/>
              <a:gd name="connsiteX214" fmla="*/ 500062 w 1227943"/>
              <a:gd name="connsiteY214" fmla="*/ 213360 h 3148098"/>
              <a:gd name="connsiteX215" fmla="*/ 500062 w 1227943"/>
              <a:gd name="connsiteY215" fmla="*/ 218122 h 3148098"/>
              <a:gd name="connsiteX216" fmla="*/ 498157 w 1227943"/>
              <a:gd name="connsiteY216" fmla="*/ 228600 h 3148098"/>
              <a:gd name="connsiteX217" fmla="*/ 500062 w 1227943"/>
              <a:gd name="connsiteY217" fmla="*/ 225742 h 3148098"/>
              <a:gd name="connsiteX218" fmla="*/ 501967 w 1227943"/>
              <a:gd name="connsiteY218" fmla="*/ 220980 h 3148098"/>
              <a:gd name="connsiteX219" fmla="*/ 502920 w 1227943"/>
              <a:gd name="connsiteY219" fmla="*/ 237172 h 3148098"/>
              <a:gd name="connsiteX220" fmla="*/ 504825 w 1227943"/>
              <a:gd name="connsiteY220" fmla="*/ 248602 h 3148098"/>
              <a:gd name="connsiteX221" fmla="*/ 503872 w 1227943"/>
              <a:gd name="connsiteY221" fmla="*/ 242887 h 3148098"/>
              <a:gd name="connsiteX222" fmla="*/ 503872 w 1227943"/>
              <a:gd name="connsiteY222" fmla="*/ 237172 h 3148098"/>
              <a:gd name="connsiteX223" fmla="*/ 505777 w 1227943"/>
              <a:gd name="connsiteY223" fmla="*/ 246697 h 3148098"/>
              <a:gd name="connsiteX224" fmla="*/ 507682 w 1227943"/>
              <a:gd name="connsiteY224" fmla="*/ 255270 h 3148098"/>
              <a:gd name="connsiteX225" fmla="*/ 507682 w 1227943"/>
              <a:gd name="connsiteY225" fmla="*/ 250507 h 3148098"/>
              <a:gd name="connsiteX226" fmla="*/ 508635 w 1227943"/>
              <a:gd name="connsiteY226" fmla="*/ 247650 h 3148098"/>
              <a:gd name="connsiteX227" fmla="*/ 509587 w 1227943"/>
              <a:gd name="connsiteY227" fmla="*/ 253365 h 3148098"/>
              <a:gd name="connsiteX228" fmla="*/ 509587 w 1227943"/>
              <a:gd name="connsiteY228" fmla="*/ 257175 h 3148098"/>
              <a:gd name="connsiteX229" fmla="*/ 511492 w 1227943"/>
              <a:gd name="connsiteY229" fmla="*/ 253365 h 3148098"/>
              <a:gd name="connsiteX230" fmla="*/ 516255 w 1227943"/>
              <a:gd name="connsiteY230" fmla="*/ 279082 h 3148098"/>
              <a:gd name="connsiteX231" fmla="*/ 530542 w 1227943"/>
              <a:gd name="connsiteY231" fmla="*/ 301942 h 3148098"/>
              <a:gd name="connsiteX232" fmla="*/ 538162 w 1227943"/>
              <a:gd name="connsiteY232" fmla="*/ 320992 h 3148098"/>
              <a:gd name="connsiteX233" fmla="*/ 555307 w 1227943"/>
              <a:gd name="connsiteY233" fmla="*/ 355282 h 3148098"/>
              <a:gd name="connsiteX234" fmla="*/ 563880 w 1227943"/>
              <a:gd name="connsiteY234" fmla="*/ 363855 h 3148098"/>
              <a:gd name="connsiteX235" fmla="*/ 577215 w 1227943"/>
              <a:gd name="connsiteY235" fmla="*/ 392430 h 3148098"/>
              <a:gd name="connsiteX236" fmla="*/ 596265 w 1227943"/>
              <a:gd name="connsiteY236" fmla="*/ 423862 h 3148098"/>
              <a:gd name="connsiteX237" fmla="*/ 590550 w 1227943"/>
              <a:gd name="connsiteY237" fmla="*/ 435292 h 3148098"/>
              <a:gd name="connsiteX238" fmla="*/ 579120 w 1227943"/>
              <a:gd name="connsiteY238" fmla="*/ 470535 h 3148098"/>
              <a:gd name="connsiteX239" fmla="*/ 572452 w 1227943"/>
              <a:gd name="connsiteY239" fmla="*/ 472440 h 3148098"/>
              <a:gd name="connsiteX240" fmla="*/ 537210 w 1227943"/>
              <a:gd name="connsiteY240" fmla="*/ 491490 h 3148098"/>
              <a:gd name="connsiteX241" fmla="*/ 425767 w 1227943"/>
              <a:gd name="connsiteY241" fmla="*/ 533400 h 3148098"/>
              <a:gd name="connsiteX242" fmla="*/ 339090 w 1227943"/>
              <a:gd name="connsiteY242" fmla="*/ 583882 h 3148098"/>
              <a:gd name="connsiteX243" fmla="*/ 323850 w 1227943"/>
              <a:gd name="connsiteY243" fmla="*/ 602932 h 3148098"/>
              <a:gd name="connsiteX244" fmla="*/ 269557 w 1227943"/>
              <a:gd name="connsiteY244" fmla="*/ 727710 h 3148098"/>
              <a:gd name="connsiteX245" fmla="*/ 227647 w 1227943"/>
              <a:gd name="connsiteY245" fmla="*/ 853440 h 3148098"/>
              <a:gd name="connsiteX246" fmla="*/ 180022 w 1227943"/>
              <a:gd name="connsiteY246" fmla="*/ 968692 h 3148098"/>
              <a:gd name="connsiteX247" fmla="*/ 159067 w 1227943"/>
              <a:gd name="connsiteY247" fmla="*/ 1007745 h 3148098"/>
              <a:gd name="connsiteX248" fmla="*/ 169545 w 1227943"/>
              <a:gd name="connsiteY248" fmla="*/ 1044892 h 3148098"/>
              <a:gd name="connsiteX249" fmla="*/ 147637 w 1227943"/>
              <a:gd name="connsiteY249" fmla="*/ 1060132 h 3148098"/>
              <a:gd name="connsiteX250" fmla="*/ 141922 w 1227943"/>
              <a:gd name="connsiteY250" fmla="*/ 1096327 h 3148098"/>
              <a:gd name="connsiteX251" fmla="*/ 135255 w 1227943"/>
              <a:gd name="connsiteY251" fmla="*/ 1108710 h 3148098"/>
              <a:gd name="connsiteX252" fmla="*/ 127635 w 1227943"/>
              <a:gd name="connsiteY252" fmla="*/ 1127760 h 3148098"/>
              <a:gd name="connsiteX253" fmla="*/ 111442 w 1227943"/>
              <a:gd name="connsiteY253" fmla="*/ 1143000 h 3148098"/>
              <a:gd name="connsiteX254" fmla="*/ 107632 w 1227943"/>
              <a:gd name="connsiteY254" fmla="*/ 1165860 h 3148098"/>
              <a:gd name="connsiteX255" fmla="*/ 100965 w 1227943"/>
              <a:gd name="connsiteY255" fmla="*/ 1185862 h 3148098"/>
              <a:gd name="connsiteX256" fmla="*/ 99060 w 1227943"/>
              <a:gd name="connsiteY256" fmla="*/ 1221105 h 3148098"/>
              <a:gd name="connsiteX257" fmla="*/ 95250 w 1227943"/>
              <a:gd name="connsiteY257" fmla="*/ 1234440 h 3148098"/>
              <a:gd name="connsiteX258" fmla="*/ 95250 w 1227943"/>
              <a:gd name="connsiteY258" fmla="*/ 1259205 h 3148098"/>
              <a:gd name="connsiteX259" fmla="*/ 90487 w 1227943"/>
              <a:gd name="connsiteY259" fmla="*/ 1268730 h 3148098"/>
              <a:gd name="connsiteX260" fmla="*/ 81915 w 1227943"/>
              <a:gd name="connsiteY260" fmla="*/ 1293495 h 3148098"/>
              <a:gd name="connsiteX261" fmla="*/ 75247 w 1227943"/>
              <a:gd name="connsiteY261" fmla="*/ 1303972 h 3148098"/>
              <a:gd name="connsiteX262" fmla="*/ 64770 w 1227943"/>
              <a:gd name="connsiteY262" fmla="*/ 1334452 h 3148098"/>
              <a:gd name="connsiteX263" fmla="*/ 59055 w 1227943"/>
              <a:gd name="connsiteY263" fmla="*/ 1348740 h 3148098"/>
              <a:gd name="connsiteX264" fmla="*/ 45720 w 1227943"/>
              <a:gd name="connsiteY264" fmla="*/ 1366837 h 3148098"/>
              <a:gd name="connsiteX265" fmla="*/ 35242 w 1227943"/>
              <a:gd name="connsiteY265" fmla="*/ 1381125 h 3148098"/>
              <a:gd name="connsiteX266" fmla="*/ 13335 w 1227943"/>
              <a:gd name="connsiteY266" fmla="*/ 1406842 h 3148098"/>
              <a:gd name="connsiteX267" fmla="*/ 7620 w 1227943"/>
              <a:gd name="connsiteY267" fmla="*/ 1443990 h 3148098"/>
              <a:gd name="connsiteX268" fmla="*/ 0 w 1227943"/>
              <a:gd name="connsiteY268" fmla="*/ 1496377 h 3148098"/>
              <a:gd name="connsiteX269" fmla="*/ 7620 w 1227943"/>
              <a:gd name="connsiteY269" fmla="*/ 1512570 h 3148098"/>
              <a:gd name="connsiteX270" fmla="*/ 30480 w 1227943"/>
              <a:gd name="connsiteY270" fmla="*/ 1538287 h 3148098"/>
              <a:gd name="connsiteX271" fmla="*/ 43815 w 1227943"/>
              <a:gd name="connsiteY271" fmla="*/ 1550670 h 3148098"/>
              <a:gd name="connsiteX272" fmla="*/ 60960 w 1227943"/>
              <a:gd name="connsiteY272" fmla="*/ 1559242 h 3148098"/>
              <a:gd name="connsiteX273" fmla="*/ 65722 w 1227943"/>
              <a:gd name="connsiteY273" fmla="*/ 1562100 h 3148098"/>
              <a:gd name="connsiteX274" fmla="*/ 76200 w 1227943"/>
              <a:gd name="connsiteY274" fmla="*/ 1568767 h 3148098"/>
              <a:gd name="connsiteX275" fmla="*/ 80010 w 1227943"/>
              <a:gd name="connsiteY275" fmla="*/ 1566862 h 3148098"/>
              <a:gd name="connsiteX276" fmla="*/ 82867 w 1227943"/>
              <a:gd name="connsiteY276" fmla="*/ 1565910 h 3148098"/>
              <a:gd name="connsiteX277" fmla="*/ 104775 w 1227943"/>
              <a:gd name="connsiteY277" fmla="*/ 1725930 h 3148098"/>
              <a:gd name="connsiteX278" fmla="*/ 126682 w 1227943"/>
              <a:gd name="connsiteY278" fmla="*/ 1905000 h 3148098"/>
              <a:gd name="connsiteX279" fmla="*/ 130492 w 1227943"/>
              <a:gd name="connsiteY279" fmla="*/ 1911667 h 3148098"/>
              <a:gd name="connsiteX280" fmla="*/ 146685 w 1227943"/>
              <a:gd name="connsiteY280" fmla="*/ 2048827 h 3148098"/>
              <a:gd name="connsiteX281" fmla="*/ 166687 w 1227943"/>
              <a:gd name="connsiteY281" fmla="*/ 2207895 h 3148098"/>
              <a:gd name="connsiteX282" fmla="*/ 214312 w 1227943"/>
              <a:gd name="connsiteY282" fmla="*/ 2597467 h 3148098"/>
              <a:gd name="connsiteX283" fmla="*/ 235267 w 1227943"/>
              <a:gd name="connsiteY283" fmla="*/ 2772727 h 3148098"/>
              <a:gd name="connsiteX284" fmla="*/ 253365 w 1227943"/>
              <a:gd name="connsiteY284" fmla="*/ 2927985 h 3148098"/>
              <a:gd name="connsiteX285" fmla="*/ 249555 w 1227943"/>
              <a:gd name="connsiteY285" fmla="*/ 2930842 h 3148098"/>
              <a:gd name="connsiteX286" fmla="*/ 250507 w 1227943"/>
              <a:gd name="connsiteY286" fmla="*/ 2946082 h 3148098"/>
              <a:gd name="connsiteX287" fmla="*/ 253365 w 1227943"/>
              <a:gd name="connsiteY287" fmla="*/ 2950845 h 3148098"/>
              <a:gd name="connsiteX288" fmla="*/ 257175 w 1227943"/>
              <a:gd name="connsiteY288" fmla="*/ 2994660 h 3148098"/>
              <a:gd name="connsiteX289" fmla="*/ 235267 w 1227943"/>
              <a:gd name="connsiteY289" fmla="*/ 3030855 h 3148098"/>
              <a:gd name="connsiteX290" fmla="*/ 164594 w 1227943"/>
              <a:gd name="connsiteY290" fmla="*/ 3042239 h 3148098"/>
              <a:gd name="connsiteX291" fmla="*/ 235267 w 1227943"/>
              <a:gd name="connsiteY291" fmla="*/ 3096577 h 3148098"/>
              <a:gd name="connsiteX292" fmla="*/ 251460 w 1227943"/>
              <a:gd name="connsiteY292" fmla="*/ 3137535 h 3148098"/>
              <a:gd name="connsiteX293" fmla="*/ 261937 w 1227943"/>
              <a:gd name="connsiteY293" fmla="*/ 3147060 h 3148098"/>
              <a:gd name="connsiteX294" fmla="*/ 289560 w 1227943"/>
              <a:gd name="connsiteY294" fmla="*/ 3146107 h 3148098"/>
              <a:gd name="connsiteX295" fmla="*/ 295275 w 1227943"/>
              <a:gd name="connsiteY295" fmla="*/ 3132772 h 3148098"/>
              <a:gd name="connsiteX296" fmla="*/ 287655 w 1227943"/>
              <a:gd name="connsiteY296" fmla="*/ 3087052 h 3148098"/>
              <a:gd name="connsiteX297" fmla="*/ 275272 w 1227943"/>
              <a:gd name="connsiteY297" fmla="*/ 3045142 h 3148098"/>
              <a:gd name="connsiteX298" fmla="*/ 278130 w 1227943"/>
              <a:gd name="connsiteY298" fmla="*/ 3015615 h 3148098"/>
              <a:gd name="connsiteX299" fmla="*/ 271462 w 1227943"/>
              <a:gd name="connsiteY299" fmla="*/ 2948940 h 3148098"/>
              <a:gd name="connsiteX300" fmla="*/ 272415 w 1227943"/>
              <a:gd name="connsiteY300" fmla="*/ 2944177 h 3148098"/>
              <a:gd name="connsiteX301" fmla="*/ 269557 w 1227943"/>
              <a:gd name="connsiteY301" fmla="*/ 2929890 h 3148098"/>
              <a:gd name="connsiteX302" fmla="*/ 266700 w 1227943"/>
              <a:gd name="connsiteY302" fmla="*/ 2925127 h 3148098"/>
              <a:gd name="connsiteX303" fmla="*/ 252412 w 1227943"/>
              <a:gd name="connsiteY303" fmla="*/ 2798445 h 3148098"/>
              <a:gd name="connsiteX304" fmla="*/ 179070 w 1227943"/>
              <a:gd name="connsiteY304" fmla="*/ 2158365 h 3148098"/>
              <a:gd name="connsiteX305" fmla="*/ 152400 w 1227943"/>
              <a:gd name="connsiteY305" fmla="*/ 1905952 h 3148098"/>
              <a:gd name="connsiteX306" fmla="*/ 155257 w 1227943"/>
              <a:gd name="connsiteY306" fmla="*/ 1900237 h 3148098"/>
              <a:gd name="connsiteX307" fmla="*/ 134302 w 1227943"/>
              <a:gd name="connsiteY307" fmla="*/ 1707832 h 3148098"/>
              <a:gd name="connsiteX308" fmla="*/ 121920 w 1227943"/>
              <a:gd name="connsiteY308" fmla="*/ 1578292 h 3148098"/>
              <a:gd name="connsiteX309" fmla="*/ 129540 w 1227943"/>
              <a:gd name="connsiteY309" fmla="*/ 1577340 h 3148098"/>
              <a:gd name="connsiteX310" fmla="*/ 137160 w 1227943"/>
              <a:gd name="connsiteY310" fmla="*/ 1549717 h 3148098"/>
              <a:gd name="connsiteX311" fmla="*/ 149542 w 1227943"/>
              <a:gd name="connsiteY311" fmla="*/ 1535430 h 3148098"/>
              <a:gd name="connsiteX312" fmla="*/ 159067 w 1227943"/>
              <a:gd name="connsiteY312" fmla="*/ 1514475 h 3148098"/>
              <a:gd name="connsiteX313" fmla="*/ 168592 w 1227943"/>
              <a:gd name="connsiteY313" fmla="*/ 1484947 h 3148098"/>
              <a:gd name="connsiteX314" fmla="*/ 176212 w 1227943"/>
              <a:gd name="connsiteY314" fmla="*/ 1465897 h 3148098"/>
              <a:gd name="connsiteX315" fmla="*/ 178117 w 1227943"/>
              <a:gd name="connsiteY315" fmla="*/ 1428750 h 3148098"/>
              <a:gd name="connsiteX316" fmla="*/ 183832 w 1227943"/>
              <a:gd name="connsiteY316" fmla="*/ 1419225 h 3148098"/>
              <a:gd name="connsiteX317" fmla="*/ 188595 w 1227943"/>
              <a:gd name="connsiteY317" fmla="*/ 1377315 h 3148098"/>
              <a:gd name="connsiteX318" fmla="*/ 194310 w 1227943"/>
              <a:gd name="connsiteY318" fmla="*/ 1354455 h 3148098"/>
              <a:gd name="connsiteX319" fmla="*/ 203835 w 1227943"/>
              <a:gd name="connsiteY319" fmla="*/ 1325880 h 3148098"/>
              <a:gd name="connsiteX320" fmla="*/ 208597 w 1227943"/>
              <a:gd name="connsiteY320" fmla="*/ 1320165 h 3148098"/>
              <a:gd name="connsiteX321" fmla="*/ 216217 w 1227943"/>
              <a:gd name="connsiteY321" fmla="*/ 1308735 h 3148098"/>
              <a:gd name="connsiteX322" fmla="*/ 232410 w 1227943"/>
              <a:gd name="connsiteY322" fmla="*/ 1291590 h 3148098"/>
              <a:gd name="connsiteX323" fmla="*/ 237172 w 1227943"/>
              <a:gd name="connsiteY323" fmla="*/ 1267777 h 3148098"/>
              <a:gd name="connsiteX324" fmla="*/ 248602 w 1227943"/>
              <a:gd name="connsiteY324" fmla="*/ 1259205 h 3148098"/>
              <a:gd name="connsiteX325" fmla="*/ 254317 w 1227943"/>
              <a:gd name="connsiteY325" fmla="*/ 1250632 h 3148098"/>
              <a:gd name="connsiteX326" fmla="*/ 267652 w 1227943"/>
              <a:gd name="connsiteY326" fmla="*/ 1237297 h 3148098"/>
              <a:gd name="connsiteX327" fmla="*/ 272415 w 1227943"/>
              <a:gd name="connsiteY327" fmla="*/ 1220152 h 3148098"/>
              <a:gd name="connsiteX328" fmla="*/ 283845 w 1227943"/>
              <a:gd name="connsiteY328" fmla="*/ 1209675 h 3148098"/>
              <a:gd name="connsiteX329" fmla="*/ 298132 w 1227943"/>
              <a:gd name="connsiteY329" fmla="*/ 1181100 h 3148098"/>
              <a:gd name="connsiteX330" fmla="*/ 308610 w 1227943"/>
              <a:gd name="connsiteY330" fmla="*/ 1175385 h 3148098"/>
              <a:gd name="connsiteX331" fmla="*/ 317182 w 1227943"/>
              <a:gd name="connsiteY331" fmla="*/ 1153477 h 3148098"/>
              <a:gd name="connsiteX332" fmla="*/ 318135 w 1227943"/>
              <a:gd name="connsiteY332" fmla="*/ 1129665 h 3148098"/>
              <a:gd name="connsiteX333" fmla="*/ 319087 w 1227943"/>
              <a:gd name="connsiteY333" fmla="*/ 1090612 h 3148098"/>
              <a:gd name="connsiteX334" fmla="*/ 329565 w 1227943"/>
              <a:gd name="connsiteY334" fmla="*/ 1075372 h 3148098"/>
              <a:gd name="connsiteX335" fmla="*/ 350520 w 1227943"/>
              <a:gd name="connsiteY335" fmla="*/ 1054417 h 3148098"/>
              <a:gd name="connsiteX336" fmla="*/ 364807 w 1227943"/>
              <a:gd name="connsiteY336" fmla="*/ 1023937 h 3148098"/>
              <a:gd name="connsiteX337" fmla="*/ 381952 w 1227943"/>
              <a:gd name="connsiteY337" fmla="*/ 980122 h 3148098"/>
              <a:gd name="connsiteX338" fmla="*/ 381000 w 1227943"/>
              <a:gd name="connsiteY338" fmla="*/ 1010602 h 3148098"/>
              <a:gd name="connsiteX339" fmla="*/ 382905 w 1227943"/>
              <a:gd name="connsiteY339" fmla="*/ 1076325 h 3148098"/>
              <a:gd name="connsiteX340" fmla="*/ 397192 w 1227943"/>
              <a:gd name="connsiteY340" fmla="*/ 1115377 h 3148098"/>
              <a:gd name="connsiteX341" fmla="*/ 395287 w 1227943"/>
              <a:gd name="connsiteY341" fmla="*/ 1146810 h 3148098"/>
              <a:gd name="connsiteX342" fmla="*/ 372427 w 1227943"/>
              <a:gd name="connsiteY342" fmla="*/ 1202055 h 3148098"/>
              <a:gd name="connsiteX343" fmla="*/ 365760 w 1227943"/>
              <a:gd name="connsiteY343" fmla="*/ 1251585 h 3148098"/>
              <a:gd name="connsiteX344" fmla="*/ 382905 w 1227943"/>
              <a:gd name="connsiteY344" fmla="*/ 1287780 h 3148098"/>
              <a:gd name="connsiteX345" fmla="*/ 392430 w 1227943"/>
              <a:gd name="connsiteY345" fmla="*/ 1316355 h 3148098"/>
              <a:gd name="connsiteX346" fmla="*/ 385762 w 1227943"/>
              <a:gd name="connsiteY346" fmla="*/ 1343977 h 3148098"/>
              <a:gd name="connsiteX347" fmla="*/ 378142 w 1227943"/>
              <a:gd name="connsiteY347" fmla="*/ 1405890 h 3148098"/>
              <a:gd name="connsiteX348" fmla="*/ 379095 w 1227943"/>
              <a:gd name="connsiteY348" fmla="*/ 1424940 h 3148098"/>
              <a:gd name="connsiteX349" fmla="*/ 374332 w 1227943"/>
              <a:gd name="connsiteY349" fmla="*/ 1479232 h 3148098"/>
              <a:gd name="connsiteX350" fmla="*/ 368617 w 1227943"/>
              <a:gd name="connsiteY350" fmla="*/ 1528762 h 3148098"/>
              <a:gd name="connsiteX351" fmla="*/ 378142 w 1227943"/>
              <a:gd name="connsiteY351" fmla="*/ 1546860 h 3148098"/>
              <a:gd name="connsiteX352" fmla="*/ 372427 w 1227943"/>
              <a:gd name="connsiteY352" fmla="*/ 1603057 h 3148098"/>
              <a:gd name="connsiteX353" fmla="*/ 375285 w 1227943"/>
              <a:gd name="connsiteY353" fmla="*/ 1646872 h 3148098"/>
              <a:gd name="connsiteX354" fmla="*/ 381952 w 1227943"/>
              <a:gd name="connsiteY354" fmla="*/ 1761172 h 3148098"/>
              <a:gd name="connsiteX355" fmla="*/ 392430 w 1227943"/>
              <a:gd name="connsiteY355" fmla="*/ 1835467 h 3148098"/>
              <a:gd name="connsiteX356" fmla="*/ 420052 w 1227943"/>
              <a:gd name="connsiteY356" fmla="*/ 1945005 h 3148098"/>
              <a:gd name="connsiteX357" fmla="*/ 438150 w 1227943"/>
              <a:gd name="connsiteY357" fmla="*/ 2007870 h 3148098"/>
              <a:gd name="connsiteX358" fmla="*/ 456247 w 1227943"/>
              <a:gd name="connsiteY358" fmla="*/ 2066925 h 3148098"/>
              <a:gd name="connsiteX359" fmla="*/ 460057 w 1227943"/>
              <a:gd name="connsiteY359" fmla="*/ 2163127 h 3148098"/>
              <a:gd name="connsiteX360" fmla="*/ 486727 w 1227943"/>
              <a:gd name="connsiteY360" fmla="*/ 2262187 h 3148098"/>
              <a:gd name="connsiteX361" fmla="*/ 496252 w 1227943"/>
              <a:gd name="connsiteY361" fmla="*/ 2350770 h 3148098"/>
              <a:gd name="connsiteX362" fmla="*/ 500062 w 1227943"/>
              <a:gd name="connsiteY362" fmla="*/ 2474595 h 3148098"/>
              <a:gd name="connsiteX363" fmla="*/ 524827 w 1227943"/>
              <a:gd name="connsiteY363" fmla="*/ 2577465 h 3148098"/>
              <a:gd name="connsiteX364" fmla="*/ 527685 w 1227943"/>
              <a:gd name="connsiteY364" fmla="*/ 2605087 h 3148098"/>
              <a:gd name="connsiteX365" fmla="*/ 552450 w 1227943"/>
              <a:gd name="connsiteY365" fmla="*/ 2701290 h 3148098"/>
              <a:gd name="connsiteX366" fmla="*/ 582930 w 1227943"/>
              <a:gd name="connsiteY366" fmla="*/ 2805112 h 3148098"/>
              <a:gd name="connsiteX367" fmla="*/ 562927 w 1227943"/>
              <a:gd name="connsiteY367" fmla="*/ 2846070 h 3148098"/>
              <a:gd name="connsiteX368" fmla="*/ 563880 w 1227943"/>
              <a:gd name="connsiteY368" fmla="*/ 2923222 h 3148098"/>
              <a:gd name="connsiteX369" fmla="*/ 561975 w 1227943"/>
              <a:gd name="connsiteY369" fmla="*/ 2927032 h 3148098"/>
              <a:gd name="connsiteX370" fmla="*/ 545782 w 1227943"/>
              <a:gd name="connsiteY370" fmla="*/ 2943225 h 3148098"/>
              <a:gd name="connsiteX371" fmla="*/ 550545 w 1227943"/>
              <a:gd name="connsiteY371" fmla="*/ 2947987 h 3148098"/>
              <a:gd name="connsiteX372" fmla="*/ 556260 w 1227943"/>
              <a:gd name="connsiteY372" fmla="*/ 2947035 h 3148098"/>
              <a:gd name="connsiteX373" fmla="*/ 541972 w 1227943"/>
              <a:gd name="connsiteY373" fmla="*/ 2965132 h 3148098"/>
              <a:gd name="connsiteX374" fmla="*/ 531495 w 1227943"/>
              <a:gd name="connsiteY374" fmla="*/ 2979420 h 3148098"/>
              <a:gd name="connsiteX375" fmla="*/ 522922 w 1227943"/>
              <a:gd name="connsiteY375" fmla="*/ 3013710 h 3148098"/>
              <a:gd name="connsiteX376" fmla="*/ 521017 w 1227943"/>
              <a:gd name="connsiteY376" fmla="*/ 3018472 h 3148098"/>
              <a:gd name="connsiteX377" fmla="*/ 521017 w 1227943"/>
              <a:gd name="connsiteY377" fmla="*/ 3040380 h 3148098"/>
              <a:gd name="connsiteX378" fmla="*/ 539115 w 1227943"/>
              <a:gd name="connsiteY378" fmla="*/ 3064192 h 3148098"/>
              <a:gd name="connsiteX379" fmla="*/ 563880 w 1227943"/>
              <a:gd name="connsiteY379" fmla="*/ 3068955 h 3148098"/>
              <a:gd name="connsiteX380" fmla="*/ 567690 w 1227943"/>
              <a:gd name="connsiteY380" fmla="*/ 3071812 h 3148098"/>
              <a:gd name="connsiteX381" fmla="*/ 576262 w 1227943"/>
              <a:gd name="connsiteY381" fmla="*/ 3070860 h 3148098"/>
              <a:gd name="connsiteX382" fmla="*/ 581977 w 1227943"/>
              <a:gd name="connsiteY382" fmla="*/ 3068955 h 3148098"/>
              <a:gd name="connsiteX383" fmla="*/ 585787 w 1227943"/>
              <a:gd name="connsiteY383" fmla="*/ 3071812 h 3148098"/>
              <a:gd name="connsiteX384" fmla="*/ 593407 w 1227943"/>
              <a:gd name="connsiteY384" fmla="*/ 3071812 h 3148098"/>
              <a:gd name="connsiteX385" fmla="*/ 597217 w 1227943"/>
              <a:gd name="connsiteY385" fmla="*/ 3070860 h 3148098"/>
              <a:gd name="connsiteX386" fmla="*/ 601027 w 1227943"/>
              <a:gd name="connsiteY386" fmla="*/ 3070860 h 3148098"/>
              <a:gd name="connsiteX387" fmla="*/ 605790 w 1227943"/>
              <a:gd name="connsiteY387" fmla="*/ 3072765 h 3148098"/>
              <a:gd name="connsiteX388" fmla="*/ 650557 w 1227943"/>
              <a:gd name="connsiteY388" fmla="*/ 3071812 h 3148098"/>
              <a:gd name="connsiteX389" fmla="*/ 704850 w 1227943"/>
              <a:gd name="connsiteY389" fmla="*/ 3034665 h 3148098"/>
              <a:gd name="connsiteX390" fmla="*/ 704850 w 1227943"/>
              <a:gd name="connsiteY390" fmla="*/ 3007995 h 3148098"/>
              <a:gd name="connsiteX391" fmla="*/ 715327 w 1227943"/>
              <a:gd name="connsiteY391" fmla="*/ 2989897 h 3148098"/>
              <a:gd name="connsiteX392" fmla="*/ 744855 w 1227943"/>
              <a:gd name="connsiteY392" fmla="*/ 2972752 h 3148098"/>
              <a:gd name="connsiteX393" fmla="*/ 762000 w 1227943"/>
              <a:gd name="connsiteY393" fmla="*/ 2951797 h 3148098"/>
              <a:gd name="connsiteX394" fmla="*/ 759142 w 1227943"/>
              <a:gd name="connsiteY394" fmla="*/ 2917507 h 3148098"/>
              <a:gd name="connsiteX395" fmla="*/ 763905 w 1227943"/>
              <a:gd name="connsiteY395" fmla="*/ 2907030 h 3148098"/>
              <a:gd name="connsiteX396" fmla="*/ 765810 w 1227943"/>
              <a:gd name="connsiteY396" fmla="*/ 2892742 h 3148098"/>
              <a:gd name="connsiteX397" fmla="*/ 784860 w 1227943"/>
              <a:gd name="connsiteY397" fmla="*/ 2853690 h 3148098"/>
              <a:gd name="connsiteX398" fmla="*/ 778192 w 1227943"/>
              <a:gd name="connsiteY398" fmla="*/ 2824162 h 3148098"/>
              <a:gd name="connsiteX399" fmla="*/ 764857 w 1227943"/>
              <a:gd name="connsiteY399" fmla="*/ 2775585 h 3148098"/>
              <a:gd name="connsiteX400" fmla="*/ 753427 w 1227943"/>
              <a:gd name="connsiteY400" fmla="*/ 2657475 h 3148098"/>
              <a:gd name="connsiteX401" fmla="*/ 737235 w 1227943"/>
              <a:gd name="connsiteY401" fmla="*/ 2582227 h 3148098"/>
              <a:gd name="connsiteX402" fmla="*/ 739140 w 1227943"/>
              <a:gd name="connsiteY402" fmla="*/ 2525077 h 3148098"/>
              <a:gd name="connsiteX403" fmla="*/ 729615 w 1227943"/>
              <a:gd name="connsiteY403" fmla="*/ 2429827 h 3148098"/>
              <a:gd name="connsiteX404" fmla="*/ 719137 w 1227943"/>
              <a:gd name="connsiteY404" fmla="*/ 2343150 h 3148098"/>
              <a:gd name="connsiteX405" fmla="*/ 717232 w 1227943"/>
              <a:gd name="connsiteY405" fmla="*/ 2296477 h 3148098"/>
              <a:gd name="connsiteX406" fmla="*/ 714375 w 1227943"/>
              <a:gd name="connsiteY406" fmla="*/ 2258377 h 3148098"/>
              <a:gd name="connsiteX407" fmla="*/ 718185 w 1227943"/>
              <a:gd name="connsiteY407" fmla="*/ 2227897 h 3148098"/>
              <a:gd name="connsiteX408" fmla="*/ 733425 w 1227943"/>
              <a:gd name="connsiteY408" fmla="*/ 2172652 h 3148098"/>
              <a:gd name="connsiteX409" fmla="*/ 729615 w 1227943"/>
              <a:gd name="connsiteY409" fmla="*/ 2110740 h 3148098"/>
              <a:gd name="connsiteX410" fmla="*/ 714375 w 1227943"/>
              <a:gd name="connsiteY410" fmla="*/ 2062162 h 3148098"/>
              <a:gd name="connsiteX411" fmla="*/ 710565 w 1227943"/>
              <a:gd name="connsiteY411" fmla="*/ 2001202 h 3148098"/>
              <a:gd name="connsiteX412" fmla="*/ 702945 w 1227943"/>
              <a:gd name="connsiteY412" fmla="*/ 1933575 h 3148098"/>
              <a:gd name="connsiteX413" fmla="*/ 707707 w 1227943"/>
              <a:gd name="connsiteY413" fmla="*/ 1897380 h 3148098"/>
              <a:gd name="connsiteX414" fmla="*/ 717232 w 1227943"/>
              <a:gd name="connsiteY414" fmla="*/ 1849755 h 3148098"/>
              <a:gd name="connsiteX415" fmla="*/ 722947 w 1227943"/>
              <a:gd name="connsiteY415" fmla="*/ 1851660 h 3148098"/>
              <a:gd name="connsiteX416" fmla="*/ 740092 w 1227943"/>
              <a:gd name="connsiteY416" fmla="*/ 1912620 h 3148098"/>
              <a:gd name="connsiteX417" fmla="*/ 763905 w 1227943"/>
              <a:gd name="connsiteY417" fmla="*/ 2010727 h 3148098"/>
              <a:gd name="connsiteX418" fmla="*/ 786765 w 1227943"/>
              <a:gd name="connsiteY418" fmla="*/ 2085975 h 3148098"/>
              <a:gd name="connsiteX419" fmla="*/ 801052 w 1227943"/>
              <a:gd name="connsiteY419" fmla="*/ 2132647 h 3148098"/>
              <a:gd name="connsiteX420" fmla="*/ 816292 w 1227943"/>
              <a:gd name="connsiteY420" fmla="*/ 2171700 h 3148098"/>
              <a:gd name="connsiteX421" fmla="*/ 818197 w 1227943"/>
              <a:gd name="connsiteY421" fmla="*/ 2187892 h 3148098"/>
              <a:gd name="connsiteX422" fmla="*/ 830580 w 1227943"/>
              <a:gd name="connsiteY422" fmla="*/ 2221230 h 3148098"/>
              <a:gd name="connsiteX423" fmla="*/ 831532 w 1227943"/>
              <a:gd name="connsiteY423" fmla="*/ 2229802 h 3148098"/>
              <a:gd name="connsiteX424" fmla="*/ 840105 w 1227943"/>
              <a:gd name="connsiteY424" fmla="*/ 2251710 h 3148098"/>
              <a:gd name="connsiteX425" fmla="*/ 841057 w 1227943"/>
              <a:gd name="connsiteY425" fmla="*/ 2265045 h 3148098"/>
              <a:gd name="connsiteX426" fmla="*/ 847725 w 1227943"/>
              <a:gd name="connsiteY426" fmla="*/ 2286000 h 3148098"/>
              <a:gd name="connsiteX427" fmla="*/ 866775 w 1227943"/>
              <a:gd name="connsiteY427" fmla="*/ 2359342 h 3148098"/>
              <a:gd name="connsiteX428" fmla="*/ 891540 w 1227943"/>
              <a:gd name="connsiteY428" fmla="*/ 2473642 h 3148098"/>
              <a:gd name="connsiteX429" fmla="*/ 906780 w 1227943"/>
              <a:gd name="connsiteY429" fmla="*/ 2569845 h 3148098"/>
              <a:gd name="connsiteX430" fmla="*/ 935355 w 1227943"/>
              <a:gd name="connsiteY430" fmla="*/ 2644140 h 3148098"/>
              <a:gd name="connsiteX431" fmla="*/ 965835 w 1227943"/>
              <a:gd name="connsiteY431" fmla="*/ 2748915 h 3148098"/>
              <a:gd name="connsiteX432" fmla="*/ 966787 w 1227943"/>
              <a:gd name="connsiteY432" fmla="*/ 2779395 h 3148098"/>
              <a:gd name="connsiteX433" fmla="*/ 958215 w 1227943"/>
              <a:gd name="connsiteY433" fmla="*/ 2870835 h 3148098"/>
              <a:gd name="connsiteX434" fmla="*/ 966787 w 1227943"/>
              <a:gd name="connsiteY434" fmla="*/ 2912745 h 3148098"/>
              <a:gd name="connsiteX435" fmla="*/ 1019175 w 1227943"/>
              <a:gd name="connsiteY435" fmla="*/ 2959417 h 3148098"/>
              <a:gd name="connsiteX436" fmla="*/ 1026795 w 1227943"/>
              <a:gd name="connsiteY436" fmla="*/ 2978467 h 3148098"/>
              <a:gd name="connsiteX437" fmla="*/ 1043940 w 1227943"/>
              <a:gd name="connsiteY437" fmla="*/ 2992755 h 3148098"/>
              <a:gd name="connsiteX438" fmla="*/ 1043940 w 1227943"/>
              <a:gd name="connsiteY438" fmla="*/ 3003232 h 3148098"/>
              <a:gd name="connsiteX439" fmla="*/ 1053465 w 1227943"/>
              <a:gd name="connsiteY439" fmla="*/ 3034665 h 3148098"/>
              <a:gd name="connsiteX440" fmla="*/ 1056322 w 1227943"/>
              <a:gd name="connsiteY440" fmla="*/ 3061335 h 3148098"/>
              <a:gd name="connsiteX441" fmla="*/ 1090612 w 1227943"/>
              <a:gd name="connsiteY441" fmla="*/ 3086100 h 3148098"/>
              <a:gd name="connsiteX442" fmla="*/ 1144905 w 1227943"/>
              <a:gd name="connsiteY442" fmla="*/ 3089910 h 3148098"/>
              <a:gd name="connsiteX443" fmla="*/ 1152525 w 1227943"/>
              <a:gd name="connsiteY443" fmla="*/ 3089910 h 3148098"/>
              <a:gd name="connsiteX444" fmla="*/ 1156335 w 1227943"/>
              <a:gd name="connsiteY444" fmla="*/ 3088005 h 3148098"/>
              <a:gd name="connsiteX445" fmla="*/ 1163002 w 1227943"/>
              <a:gd name="connsiteY445" fmla="*/ 3088005 h 3148098"/>
              <a:gd name="connsiteX446" fmla="*/ 1177290 w 1227943"/>
              <a:gd name="connsiteY446" fmla="*/ 3088005 h 3148098"/>
              <a:gd name="connsiteX447" fmla="*/ 1215390 w 1227943"/>
              <a:gd name="connsiteY447" fmla="*/ 3075622 h 3148098"/>
              <a:gd name="connsiteX448" fmla="*/ 1227772 w 1227943"/>
              <a:gd name="connsiteY448" fmla="*/ 3028950 h 3148098"/>
              <a:gd name="connsiteX449" fmla="*/ 1010602 w 1227943"/>
              <a:gd name="connsiteY449" fmla="*/ 1158240 h 3148098"/>
              <a:gd name="connsiteX450" fmla="*/ 1021080 w 1227943"/>
              <a:gd name="connsiteY450" fmla="*/ 1163002 h 3148098"/>
              <a:gd name="connsiteX451" fmla="*/ 1026795 w 1227943"/>
              <a:gd name="connsiteY451" fmla="*/ 1164907 h 3148098"/>
              <a:gd name="connsiteX452" fmla="*/ 1028700 w 1227943"/>
              <a:gd name="connsiteY452" fmla="*/ 1190625 h 3148098"/>
              <a:gd name="connsiteX453" fmla="*/ 1010602 w 1227943"/>
              <a:gd name="connsiteY453" fmla="*/ 1162050 h 3148098"/>
              <a:gd name="connsiteX454" fmla="*/ 1010602 w 1227943"/>
              <a:gd name="connsiteY454" fmla="*/ 1158240 h 3148098"/>
              <a:gd name="connsiteX455" fmla="*/ 128587 w 1227943"/>
              <a:gd name="connsiteY455" fmla="*/ 1488757 h 3148098"/>
              <a:gd name="connsiteX456" fmla="*/ 122872 w 1227943"/>
              <a:gd name="connsiteY456" fmla="*/ 1504950 h 3148098"/>
              <a:gd name="connsiteX457" fmla="*/ 121920 w 1227943"/>
              <a:gd name="connsiteY457" fmla="*/ 1517332 h 3148098"/>
              <a:gd name="connsiteX458" fmla="*/ 113347 w 1227943"/>
              <a:gd name="connsiteY458" fmla="*/ 1518285 h 3148098"/>
              <a:gd name="connsiteX459" fmla="*/ 111442 w 1227943"/>
              <a:gd name="connsiteY459" fmla="*/ 1463040 h 3148098"/>
              <a:gd name="connsiteX460" fmla="*/ 114300 w 1227943"/>
              <a:gd name="connsiteY460" fmla="*/ 1461135 h 3148098"/>
              <a:gd name="connsiteX461" fmla="*/ 123825 w 1227943"/>
              <a:gd name="connsiteY461" fmla="*/ 1471612 h 3148098"/>
              <a:gd name="connsiteX462" fmla="*/ 125730 w 1227943"/>
              <a:gd name="connsiteY462" fmla="*/ 1480185 h 3148098"/>
              <a:gd name="connsiteX463" fmla="*/ 129540 w 1227943"/>
              <a:gd name="connsiteY463" fmla="*/ 1483042 h 3148098"/>
              <a:gd name="connsiteX464" fmla="*/ 128587 w 1227943"/>
              <a:gd name="connsiteY464" fmla="*/ 1488757 h 3148098"/>
              <a:gd name="connsiteX0" fmla="*/ 1227772 w 1227943"/>
              <a:gd name="connsiteY0" fmla="*/ 3028950 h 3148098"/>
              <a:gd name="connsiteX1" fmla="*/ 1216342 w 1227943"/>
              <a:gd name="connsiteY1" fmla="*/ 2981325 h 3148098"/>
              <a:gd name="connsiteX2" fmla="*/ 1207770 w 1227943"/>
              <a:gd name="connsiteY2" fmla="*/ 2970847 h 3148098"/>
              <a:gd name="connsiteX3" fmla="*/ 1180147 w 1227943"/>
              <a:gd name="connsiteY3" fmla="*/ 2931795 h 3148098"/>
              <a:gd name="connsiteX4" fmla="*/ 1190625 w 1227943"/>
              <a:gd name="connsiteY4" fmla="*/ 2915602 h 3148098"/>
              <a:gd name="connsiteX5" fmla="*/ 1206817 w 1227943"/>
              <a:gd name="connsiteY5" fmla="*/ 2866072 h 3148098"/>
              <a:gd name="connsiteX6" fmla="*/ 1192530 w 1227943"/>
              <a:gd name="connsiteY6" fmla="*/ 2838450 h 3148098"/>
              <a:gd name="connsiteX7" fmla="*/ 1136332 w 1227943"/>
              <a:gd name="connsiteY7" fmla="*/ 2805112 h 3148098"/>
              <a:gd name="connsiteX8" fmla="*/ 1122045 w 1227943"/>
              <a:gd name="connsiteY8" fmla="*/ 2776537 h 3148098"/>
              <a:gd name="connsiteX9" fmla="*/ 1128712 w 1227943"/>
              <a:gd name="connsiteY9" fmla="*/ 2755582 h 3148098"/>
              <a:gd name="connsiteX10" fmla="*/ 1141095 w 1227943"/>
              <a:gd name="connsiteY10" fmla="*/ 2696527 h 3148098"/>
              <a:gd name="connsiteX11" fmla="*/ 1151572 w 1227943"/>
              <a:gd name="connsiteY11" fmla="*/ 2608897 h 3148098"/>
              <a:gd name="connsiteX12" fmla="*/ 1145857 w 1227943"/>
              <a:gd name="connsiteY12" fmla="*/ 2498407 h 3148098"/>
              <a:gd name="connsiteX13" fmla="*/ 1132522 w 1227943"/>
              <a:gd name="connsiteY13" fmla="*/ 2387917 h 3148098"/>
              <a:gd name="connsiteX14" fmla="*/ 1116330 w 1227943"/>
              <a:gd name="connsiteY14" fmla="*/ 2291715 h 3148098"/>
              <a:gd name="connsiteX15" fmla="*/ 1110615 w 1227943"/>
              <a:gd name="connsiteY15" fmla="*/ 2225040 h 3148098"/>
              <a:gd name="connsiteX16" fmla="*/ 1102995 w 1227943"/>
              <a:gd name="connsiteY16" fmla="*/ 2192655 h 3148098"/>
              <a:gd name="connsiteX17" fmla="*/ 1074420 w 1227943"/>
              <a:gd name="connsiteY17" fmla="*/ 2146935 h 3148098"/>
              <a:gd name="connsiteX18" fmla="*/ 1064895 w 1227943"/>
              <a:gd name="connsiteY18" fmla="*/ 2132647 h 3148098"/>
              <a:gd name="connsiteX19" fmla="*/ 1062990 w 1227943"/>
              <a:gd name="connsiteY19" fmla="*/ 2110740 h 3148098"/>
              <a:gd name="connsiteX20" fmla="*/ 1056322 w 1227943"/>
              <a:gd name="connsiteY20" fmla="*/ 2084070 h 3148098"/>
              <a:gd name="connsiteX21" fmla="*/ 1060132 w 1227943"/>
              <a:gd name="connsiteY21" fmla="*/ 2017395 h 3148098"/>
              <a:gd name="connsiteX22" fmla="*/ 1062037 w 1227943"/>
              <a:gd name="connsiteY22" fmla="*/ 1961197 h 3148098"/>
              <a:gd name="connsiteX23" fmla="*/ 1056322 w 1227943"/>
              <a:gd name="connsiteY23" fmla="*/ 1900237 h 3148098"/>
              <a:gd name="connsiteX24" fmla="*/ 1052512 w 1227943"/>
              <a:gd name="connsiteY24" fmla="*/ 1852612 h 3148098"/>
              <a:gd name="connsiteX25" fmla="*/ 1061085 w 1227943"/>
              <a:gd name="connsiteY25" fmla="*/ 1807845 h 3148098"/>
              <a:gd name="connsiteX26" fmla="*/ 1056322 w 1227943"/>
              <a:gd name="connsiteY26" fmla="*/ 1773555 h 3148098"/>
              <a:gd name="connsiteX27" fmla="*/ 1055370 w 1227943"/>
              <a:gd name="connsiteY27" fmla="*/ 1752600 h 3148098"/>
              <a:gd name="connsiteX28" fmla="*/ 1052512 w 1227943"/>
              <a:gd name="connsiteY28" fmla="*/ 1718310 h 3148098"/>
              <a:gd name="connsiteX29" fmla="*/ 1055370 w 1227943"/>
              <a:gd name="connsiteY29" fmla="*/ 1689735 h 3148098"/>
              <a:gd name="connsiteX30" fmla="*/ 1050607 w 1227943"/>
              <a:gd name="connsiteY30" fmla="*/ 1659255 h 3148098"/>
              <a:gd name="connsiteX31" fmla="*/ 1046797 w 1227943"/>
              <a:gd name="connsiteY31" fmla="*/ 1621155 h 3148098"/>
              <a:gd name="connsiteX32" fmla="*/ 1033462 w 1227943"/>
              <a:gd name="connsiteY32" fmla="*/ 1586865 h 3148098"/>
              <a:gd name="connsiteX33" fmla="*/ 1028700 w 1227943"/>
              <a:gd name="connsiteY33" fmla="*/ 1567815 h 3148098"/>
              <a:gd name="connsiteX34" fmla="*/ 1026795 w 1227943"/>
              <a:gd name="connsiteY34" fmla="*/ 1532572 h 3148098"/>
              <a:gd name="connsiteX35" fmla="*/ 1018222 w 1227943"/>
              <a:gd name="connsiteY35" fmla="*/ 1443037 h 3148098"/>
              <a:gd name="connsiteX36" fmla="*/ 1007745 w 1227943"/>
              <a:gd name="connsiteY36" fmla="*/ 1360170 h 3148098"/>
              <a:gd name="connsiteX37" fmla="*/ 1020127 w 1227943"/>
              <a:gd name="connsiteY37" fmla="*/ 1295400 h 3148098"/>
              <a:gd name="connsiteX38" fmla="*/ 1039177 w 1227943"/>
              <a:gd name="connsiteY38" fmla="*/ 1230630 h 3148098"/>
              <a:gd name="connsiteX39" fmla="*/ 1042035 w 1227943"/>
              <a:gd name="connsiteY39" fmla="*/ 1269682 h 3148098"/>
              <a:gd name="connsiteX40" fmla="*/ 1046797 w 1227943"/>
              <a:gd name="connsiteY40" fmla="*/ 1297305 h 3148098"/>
              <a:gd name="connsiteX41" fmla="*/ 1048702 w 1227943"/>
              <a:gd name="connsiteY41" fmla="*/ 1317307 h 3148098"/>
              <a:gd name="connsiteX42" fmla="*/ 1062990 w 1227943"/>
              <a:gd name="connsiteY42" fmla="*/ 1343977 h 3148098"/>
              <a:gd name="connsiteX43" fmla="*/ 1078230 w 1227943"/>
              <a:gd name="connsiteY43" fmla="*/ 1381125 h 3148098"/>
              <a:gd name="connsiteX44" fmla="*/ 1066800 w 1227943"/>
              <a:gd name="connsiteY44" fmla="*/ 1400175 h 3148098"/>
              <a:gd name="connsiteX45" fmla="*/ 1070610 w 1227943"/>
              <a:gd name="connsiteY45" fmla="*/ 1436370 h 3148098"/>
              <a:gd name="connsiteX46" fmla="*/ 1069657 w 1227943"/>
              <a:gd name="connsiteY46" fmla="*/ 1444942 h 3148098"/>
              <a:gd name="connsiteX47" fmla="*/ 1069657 w 1227943"/>
              <a:gd name="connsiteY47" fmla="*/ 1459230 h 3148098"/>
              <a:gd name="connsiteX48" fmla="*/ 1066800 w 1227943"/>
              <a:gd name="connsiteY48" fmla="*/ 1465897 h 3148098"/>
              <a:gd name="connsiteX49" fmla="*/ 1078230 w 1227943"/>
              <a:gd name="connsiteY49" fmla="*/ 1474470 h 3148098"/>
              <a:gd name="connsiteX50" fmla="*/ 1071562 w 1227943"/>
              <a:gd name="connsiteY50" fmla="*/ 1486852 h 3148098"/>
              <a:gd name="connsiteX51" fmla="*/ 1089660 w 1227943"/>
              <a:gd name="connsiteY51" fmla="*/ 1496377 h 3148098"/>
              <a:gd name="connsiteX52" fmla="*/ 1086802 w 1227943"/>
              <a:gd name="connsiteY52" fmla="*/ 1516380 h 3148098"/>
              <a:gd name="connsiteX53" fmla="*/ 1087755 w 1227943"/>
              <a:gd name="connsiteY53" fmla="*/ 1530667 h 3148098"/>
              <a:gd name="connsiteX54" fmla="*/ 1083945 w 1227943"/>
              <a:gd name="connsiteY54" fmla="*/ 1532572 h 3148098"/>
              <a:gd name="connsiteX55" fmla="*/ 1073467 w 1227943"/>
              <a:gd name="connsiteY55" fmla="*/ 1540192 h 3148098"/>
              <a:gd name="connsiteX56" fmla="*/ 1082992 w 1227943"/>
              <a:gd name="connsiteY56" fmla="*/ 1547812 h 3148098"/>
              <a:gd name="connsiteX57" fmla="*/ 1084897 w 1227943"/>
              <a:gd name="connsiteY57" fmla="*/ 1563052 h 3148098"/>
              <a:gd name="connsiteX58" fmla="*/ 1082040 w 1227943"/>
              <a:gd name="connsiteY58" fmla="*/ 1567815 h 3148098"/>
              <a:gd name="connsiteX59" fmla="*/ 1080135 w 1227943"/>
              <a:gd name="connsiteY59" fmla="*/ 1584960 h 3148098"/>
              <a:gd name="connsiteX60" fmla="*/ 1076325 w 1227943"/>
              <a:gd name="connsiteY60" fmla="*/ 1632585 h 3148098"/>
              <a:gd name="connsiteX61" fmla="*/ 1079182 w 1227943"/>
              <a:gd name="connsiteY61" fmla="*/ 1645920 h 3148098"/>
              <a:gd name="connsiteX62" fmla="*/ 1080135 w 1227943"/>
              <a:gd name="connsiteY62" fmla="*/ 1654492 h 3148098"/>
              <a:gd name="connsiteX63" fmla="*/ 1084897 w 1227943"/>
              <a:gd name="connsiteY63" fmla="*/ 1665922 h 3148098"/>
              <a:gd name="connsiteX64" fmla="*/ 1085850 w 1227943"/>
              <a:gd name="connsiteY64" fmla="*/ 1673542 h 3148098"/>
              <a:gd name="connsiteX65" fmla="*/ 1087755 w 1227943"/>
              <a:gd name="connsiteY65" fmla="*/ 1693545 h 3148098"/>
              <a:gd name="connsiteX66" fmla="*/ 1086802 w 1227943"/>
              <a:gd name="connsiteY66" fmla="*/ 1703070 h 3148098"/>
              <a:gd name="connsiteX67" fmla="*/ 1091565 w 1227943"/>
              <a:gd name="connsiteY67" fmla="*/ 1726882 h 3148098"/>
              <a:gd name="connsiteX68" fmla="*/ 1091565 w 1227943"/>
              <a:gd name="connsiteY68" fmla="*/ 1747837 h 3148098"/>
              <a:gd name="connsiteX69" fmla="*/ 1084897 w 1227943"/>
              <a:gd name="connsiteY69" fmla="*/ 1754505 h 3148098"/>
              <a:gd name="connsiteX70" fmla="*/ 1092517 w 1227943"/>
              <a:gd name="connsiteY70" fmla="*/ 1760220 h 3148098"/>
              <a:gd name="connsiteX71" fmla="*/ 1094422 w 1227943"/>
              <a:gd name="connsiteY71" fmla="*/ 1770697 h 3148098"/>
              <a:gd name="connsiteX72" fmla="*/ 1107757 w 1227943"/>
              <a:gd name="connsiteY72" fmla="*/ 1783080 h 3148098"/>
              <a:gd name="connsiteX73" fmla="*/ 1124902 w 1227943"/>
              <a:gd name="connsiteY73" fmla="*/ 1766887 h 3148098"/>
              <a:gd name="connsiteX74" fmla="*/ 1144905 w 1227943"/>
              <a:gd name="connsiteY74" fmla="*/ 1764030 h 3148098"/>
              <a:gd name="connsiteX75" fmla="*/ 1183005 w 1227943"/>
              <a:gd name="connsiteY75" fmla="*/ 1746885 h 3148098"/>
              <a:gd name="connsiteX76" fmla="*/ 1203007 w 1227943"/>
              <a:gd name="connsiteY76" fmla="*/ 1722120 h 3148098"/>
              <a:gd name="connsiteX77" fmla="*/ 1210627 w 1227943"/>
              <a:gd name="connsiteY77" fmla="*/ 1713547 h 3148098"/>
              <a:gd name="connsiteX78" fmla="*/ 1216342 w 1227943"/>
              <a:gd name="connsiteY78" fmla="*/ 1700212 h 3148098"/>
              <a:gd name="connsiteX79" fmla="*/ 1226820 w 1227943"/>
              <a:gd name="connsiteY79" fmla="*/ 1676400 h 3148098"/>
              <a:gd name="connsiteX80" fmla="*/ 1223962 w 1227943"/>
              <a:gd name="connsiteY80" fmla="*/ 1642110 h 3148098"/>
              <a:gd name="connsiteX81" fmla="*/ 1220152 w 1227943"/>
              <a:gd name="connsiteY81" fmla="*/ 1605915 h 3148098"/>
              <a:gd name="connsiteX82" fmla="*/ 1221105 w 1227943"/>
              <a:gd name="connsiteY82" fmla="*/ 1595437 h 3148098"/>
              <a:gd name="connsiteX83" fmla="*/ 1216342 w 1227943"/>
              <a:gd name="connsiteY83" fmla="*/ 1587817 h 3148098"/>
              <a:gd name="connsiteX84" fmla="*/ 1204912 w 1227943"/>
              <a:gd name="connsiteY84" fmla="*/ 1564005 h 3148098"/>
              <a:gd name="connsiteX85" fmla="*/ 1193482 w 1227943"/>
              <a:gd name="connsiteY85" fmla="*/ 1542097 h 3148098"/>
              <a:gd name="connsiteX86" fmla="*/ 1199197 w 1227943"/>
              <a:gd name="connsiteY86" fmla="*/ 1539240 h 3148098"/>
              <a:gd name="connsiteX87" fmla="*/ 1202055 w 1227943"/>
              <a:gd name="connsiteY87" fmla="*/ 1516380 h 3148098"/>
              <a:gd name="connsiteX88" fmla="*/ 1197292 w 1227943"/>
              <a:gd name="connsiteY88" fmla="*/ 1485900 h 3148098"/>
              <a:gd name="connsiteX89" fmla="*/ 1207770 w 1227943"/>
              <a:gd name="connsiteY89" fmla="*/ 1464945 h 3148098"/>
              <a:gd name="connsiteX90" fmla="*/ 1198245 w 1227943"/>
              <a:gd name="connsiteY90" fmla="*/ 1447800 h 3148098"/>
              <a:gd name="connsiteX91" fmla="*/ 1206817 w 1227943"/>
              <a:gd name="connsiteY91" fmla="*/ 1429702 h 3148098"/>
              <a:gd name="connsiteX92" fmla="*/ 1198245 w 1227943"/>
              <a:gd name="connsiteY92" fmla="*/ 1410652 h 3148098"/>
              <a:gd name="connsiteX93" fmla="*/ 1198245 w 1227943"/>
              <a:gd name="connsiteY93" fmla="*/ 1383030 h 3148098"/>
              <a:gd name="connsiteX94" fmla="*/ 1193482 w 1227943"/>
              <a:gd name="connsiteY94" fmla="*/ 1343025 h 3148098"/>
              <a:gd name="connsiteX95" fmla="*/ 1196340 w 1227943"/>
              <a:gd name="connsiteY95" fmla="*/ 1321117 h 3148098"/>
              <a:gd name="connsiteX96" fmla="*/ 1198245 w 1227943"/>
              <a:gd name="connsiteY96" fmla="*/ 1287780 h 3148098"/>
              <a:gd name="connsiteX97" fmla="*/ 1201102 w 1227943"/>
              <a:gd name="connsiteY97" fmla="*/ 1256347 h 3148098"/>
              <a:gd name="connsiteX98" fmla="*/ 1191577 w 1227943"/>
              <a:gd name="connsiteY98" fmla="*/ 1223962 h 3148098"/>
              <a:gd name="connsiteX99" fmla="*/ 1193482 w 1227943"/>
              <a:gd name="connsiteY99" fmla="*/ 1209675 h 3148098"/>
              <a:gd name="connsiteX100" fmla="*/ 1192530 w 1227943"/>
              <a:gd name="connsiteY100" fmla="*/ 1164907 h 3148098"/>
              <a:gd name="connsiteX101" fmla="*/ 1191577 w 1227943"/>
              <a:gd name="connsiteY101" fmla="*/ 1104900 h 3148098"/>
              <a:gd name="connsiteX102" fmla="*/ 1191577 w 1227943"/>
              <a:gd name="connsiteY102" fmla="*/ 1055370 h 3148098"/>
              <a:gd name="connsiteX103" fmla="*/ 1177290 w 1227943"/>
              <a:gd name="connsiteY103" fmla="*/ 985837 h 3148098"/>
              <a:gd name="connsiteX104" fmla="*/ 1175385 w 1227943"/>
              <a:gd name="connsiteY104" fmla="*/ 953452 h 3148098"/>
              <a:gd name="connsiteX105" fmla="*/ 1165860 w 1227943"/>
              <a:gd name="connsiteY105" fmla="*/ 926782 h 3148098"/>
              <a:gd name="connsiteX106" fmla="*/ 1155382 w 1227943"/>
              <a:gd name="connsiteY106" fmla="*/ 877252 h 3148098"/>
              <a:gd name="connsiteX107" fmla="*/ 1121092 w 1227943"/>
              <a:gd name="connsiteY107" fmla="*/ 686752 h 3148098"/>
              <a:gd name="connsiteX108" fmla="*/ 1098232 w 1227943"/>
              <a:gd name="connsiteY108" fmla="*/ 602932 h 3148098"/>
              <a:gd name="connsiteX109" fmla="*/ 1094422 w 1227943"/>
              <a:gd name="connsiteY109" fmla="*/ 580072 h 3148098"/>
              <a:gd name="connsiteX110" fmla="*/ 1077277 w 1227943"/>
              <a:gd name="connsiteY110" fmla="*/ 562927 h 3148098"/>
              <a:gd name="connsiteX111" fmla="*/ 1050607 w 1227943"/>
              <a:gd name="connsiteY111" fmla="*/ 541972 h 3148098"/>
              <a:gd name="connsiteX112" fmla="*/ 959167 w 1227943"/>
              <a:gd name="connsiteY112" fmla="*/ 510540 h 3148098"/>
              <a:gd name="connsiteX113" fmla="*/ 862965 w 1227943"/>
              <a:gd name="connsiteY113" fmla="*/ 478155 h 3148098"/>
              <a:gd name="connsiteX114" fmla="*/ 850582 w 1227943"/>
              <a:gd name="connsiteY114" fmla="*/ 467677 h 3148098"/>
              <a:gd name="connsiteX115" fmla="*/ 835342 w 1227943"/>
              <a:gd name="connsiteY115" fmla="*/ 461010 h 3148098"/>
              <a:gd name="connsiteX116" fmla="*/ 824865 w 1227943"/>
              <a:gd name="connsiteY116" fmla="*/ 433387 h 3148098"/>
              <a:gd name="connsiteX117" fmla="*/ 813435 w 1227943"/>
              <a:gd name="connsiteY117" fmla="*/ 418147 h 3148098"/>
              <a:gd name="connsiteX118" fmla="*/ 813435 w 1227943"/>
              <a:gd name="connsiteY118" fmla="*/ 412432 h 3148098"/>
              <a:gd name="connsiteX119" fmla="*/ 827722 w 1227943"/>
              <a:gd name="connsiteY119" fmla="*/ 389572 h 3148098"/>
              <a:gd name="connsiteX120" fmla="*/ 840105 w 1227943"/>
              <a:gd name="connsiteY120" fmla="*/ 346710 h 3148098"/>
              <a:gd name="connsiteX121" fmla="*/ 846772 w 1227943"/>
              <a:gd name="connsiteY121" fmla="*/ 344805 h 3148098"/>
              <a:gd name="connsiteX122" fmla="*/ 856297 w 1227943"/>
              <a:gd name="connsiteY122" fmla="*/ 327660 h 3148098"/>
              <a:gd name="connsiteX123" fmla="*/ 861060 w 1227943"/>
              <a:gd name="connsiteY123" fmla="*/ 289560 h 3148098"/>
              <a:gd name="connsiteX124" fmla="*/ 865822 w 1227943"/>
              <a:gd name="connsiteY124" fmla="*/ 273367 h 3148098"/>
              <a:gd name="connsiteX125" fmla="*/ 869632 w 1227943"/>
              <a:gd name="connsiteY125" fmla="*/ 254317 h 3148098"/>
              <a:gd name="connsiteX126" fmla="*/ 870585 w 1227943"/>
              <a:gd name="connsiteY126" fmla="*/ 245745 h 3148098"/>
              <a:gd name="connsiteX127" fmla="*/ 871537 w 1227943"/>
              <a:gd name="connsiteY127" fmla="*/ 228600 h 3148098"/>
              <a:gd name="connsiteX128" fmla="*/ 872490 w 1227943"/>
              <a:gd name="connsiteY128" fmla="*/ 230505 h 3148098"/>
              <a:gd name="connsiteX129" fmla="*/ 873442 w 1227943"/>
              <a:gd name="connsiteY129" fmla="*/ 237172 h 3148098"/>
              <a:gd name="connsiteX130" fmla="*/ 877252 w 1227943"/>
              <a:gd name="connsiteY130" fmla="*/ 215265 h 3148098"/>
              <a:gd name="connsiteX131" fmla="*/ 877252 w 1227943"/>
              <a:gd name="connsiteY131" fmla="*/ 197167 h 3148098"/>
              <a:gd name="connsiteX132" fmla="*/ 878205 w 1227943"/>
              <a:gd name="connsiteY132" fmla="*/ 197167 h 3148098"/>
              <a:gd name="connsiteX133" fmla="*/ 880110 w 1227943"/>
              <a:gd name="connsiteY133" fmla="*/ 200977 h 3148098"/>
              <a:gd name="connsiteX134" fmla="*/ 881062 w 1227943"/>
              <a:gd name="connsiteY134" fmla="*/ 186690 h 3148098"/>
              <a:gd name="connsiteX135" fmla="*/ 871537 w 1227943"/>
              <a:gd name="connsiteY135" fmla="*/ 164782 h 3148098"/>
              <a:gd name="connsiteX136" fmla="*/ 872490 w 1227943"/>
              <a:gd name="connsiteY136" fmla="*/ 164782 h 3148098"/>
              <a:gd name="connsiteX137" fmla="*/ 878205 w 1227943"/>
              <a:gd name="connsiteY137" fmla="*/ 170497 h 3148098"/>
              <a:gd name="connsiteX138" fmla="*/ 863917 w 1227943"/>
              <a:gd name="connsiteY138" fmla="*/ 151447 h 3148098"/>
              <a:gd name="connsiteX139" fmla="*/ 861060 w 1227943"/>
              <a:gd name="connsiteY139" fmla="*/ 144780 h 3148098"/>
              <a:gd name="connsiteX140" fmla="*/ 863917 w 1227943"/>
              <a:gd name="connsiteY140" fmla="*/ 145732 h 3148098"/>
              <a:gd name="connsiteX141" fmla="*/ 869632 w 1227943"/>
              <a:gd name="connsiteY141" fmla="*/ 153352 h 3148098"/>
              <a:gd name="connsiteX142" fmla="*/ 855345 w 1227943"/>
              <a:gd name="connsiteY142" fmla="*/ 121920 h 3148098"/>
              <a:gd name="connsiteX143" fmla="*/ 835342 w 1227943"/>
              <a:gd name="connsiteY143" fmla="*/ 100012 h 3148098"/>
              <a:gd name="connsiteX144" fmla="*/ 836295 w 1227943"/>
              <a:gd name="connsiteY144" fmla="*/ 99060 h 3148098"/>
              <a:gd name="connsiteX145" fmla="*/ 844867 w 1227943"/>
              <a:gd name="connsiteY145" fmla="*/ 96202 h 3148098"/>
              <a:gd name="connsiteX146" fmla="*/ 832485 w 1227943"/>
              <a:gd name="connsiteY146" fmla="*/ 88582 h 3148098"/>
              <a:gd name="connsiteX147" fmla="*/ 822007 w 1227943"/>
              <a:gd name="connsiteY147" fmla="*/ 73342 h 3148098"/>
              <a:gd name="connsiteX148" fmla="*/ 822007 w 1227943"/>
              <a:gd name="connsiteY148" fmla="*/ 72390 h 3148098"/>
              <a:gd name="connsiteX149" fmla="*/ 828675 w 1227943"/>
              <a:gd name="connsiteY149" fmla="*/ 75247 h 3148098"/>
              <a:gd name="connsiteX150" fmla="*/ 818197 w 1227943"/>
              <a:gd name="connsiteY150" fmla="*/ 65722 h 3148098"/>
              <a:gd name="connsiteX151" fmla="*/ 811530 w 1227943"/>
              <a:gd name="connsiteY151" fmla="*/ 60007 h 3148098"/>
              <a:gd name="connsiteX152" fmla="*/ 813435 w 1227943"/>
              <a:gd name="connsiteY152" fmla="*/ 60007 h 3148098"/>
              <a:gd name="connsiteX153" fmla="*/ 819150 w 1227943"/>
              <a:gd name="connsiteY153" fmla="*/ 61912 h 3148098"/>
              <a:gd name="connsiteX154" fmla="*/ 808672 w 1227943"/>
              <a:gd name="connsiteY154" fmla="*/ 53340 h 3148098"/>
              <a:gd name="connsiteX155" fmla="*/ 798195 w 1227943"/>
              <a:gd name="connsiteY155" fmla="*/ 42862 h 3148098"/>
              <a:gd name="connsiteX156" fmla="*/ 801052 w 1227943"/>
              <a:gd name="connsiteY156" fmla="*/ 43815 h 3148098"/>
              <a:gd name="connsiteX157" fmla="*/ 807720 w 1227943"/>
              <a:gd name="connsiteY157" fmla="*/ 49530 h 3148098"/>
              <a:gd name="connsiteX158" fmla="*/ 797242 w 1227943"/>
              <a:gd name="connsiteY158" fmla="*/ 37147 h 3148098"/>
              <a:gd name="connsiteX159" fmla="*/ 782955 w 1227943"/>
              <a:gd name="connsiteY159" fmla="*/ 34290 h 3148098"/>
              <a:gd name="connsiteX160" fmla="*/ 739140 w 1227943"/>
              <a:gd name="connsiteY160" fmla="*/ 17145 h 3148098"/>
              <a:gd name="connsiteX161" fmla="*/ 688657 w 1227943"/>
              <a:gd name="connsiteY161" fmla="*/ 10477 h 3148098"/>
              <a:gd name="connsiteX162" fmla="*/ 690562 w 1227943"/>
              <a:gd name="connsiteY162" fmla="*/ 8572 h 3148098"/>
              <a:gd name="connsiteX163" fmla="*/ 701040 w 1227943"/>
              <a:gd name="connsiteY163" fmla="*/ 3810 h 3148098"/>
              <a:gd name="connsiteX164" fmla="*/ 687705 w 1227943"/>
              <a:gd name="connsiteY164" fmla="*/ 6667 h 3148098"/>
              <a:gd name="connsiteX165" fmla="*/ 647700 w 1227943"/>
              <a:gd name="connsiteY165" fmla="*/ 19050 h 3148098"/>
              <a:gd name="connsiteX166" fmla="*/ 634365 w 1227943"/>
              <a:gd name="connsiteY166" fmla="*/ 24765 h 3148098"/>
              <a:gd name="connsiteX167" fmla="*/ 638175 w 1227943"/>
              <a:gd name="connsiteY167" fmla="*/ 19050 h 3148098"/>
              <a:gd name="connsiteX168" fmla="*/ 641985 w 1227943"/>
              <a:gd name="connsiteY168" fmla="*/ 12382 h 3148098"/>
              <a:gd name="connsiteX169" fmla="*/ 634365 w 1227943"/>
              <a:gd name="connsiteY169" fmla="*/ 19050 h 3148098"/>
              <a:gd name="connsiteX170" fmla="*/ 629602 w 1227943"/>
              <a:gd name="connsiteY170" fmla="*/ 18097 h 3148098"/>
              <a:gd name="connsiteX171" fmla="*/ 634365 w 1227943"/>
              <a:gd name="connsiteY171" fmla="*/ 8572 h 3148098"/>
              <a:gd name="connsiteX172" fmla="*/ 641032 w 1227943"/>
              <a:gd name="connsiteY172" fmla="*/ 0 h 3148098"/>
              <a:gd name="connsiteX173" fmla="*/ 621982 w 1227943"/>
              <a:gd name="connsiteY173" fmla="*/ 17145 h 3148098"/>
              <a:gd name="connsiteX174" fmla="*/ 610552 w 1227943"/>
              <a:gd name="connsiteY174" fmla="*/ 19050 h 3148098"/>
              <a:gd name="connsiteX175" fmla="*/ 613410 w 1227943"/>
              <a:gd name="connsiteY175" fmla="*/ 14287 h 3148098"/>
              <a:gd name="connsiteX176" fmla="*/ 624840 w 1227943"/>
              <a:gd name="connsiteY176" fmla="*/ 7620 h 3148098"/>
              <a:gd name="connsiteX177" fmla="*/ 614362 w 1227943"/>
              <a:gd name="connsiteY177" fmla="*/ 11430 h 3148098"/>
              <a:gd name="connsiteX178" fmla="*/ 599122 w 1227943"/>
              <a:gd name="connsiteY178" fmla="*/ 20955 h 3148098"/>
              <a:gd name="connsiteX179" fmla="*/ 576262 w 1227943"/>
              <a:gd name="connsiteY179" fmla="*/ 31432 h 3148098"/>
              <a:gd name="connsiteX180" fmla="*/ 536257 w 1227943"/>
              <a:gd name="connsiteY180" fmla="*/ 74295 h 3148098"/>
              <a:gd name="connsiteX181" fmla="*/ 527685 w 1227943"/>
              <a:gd name="connsiteY181" fmla="*/ 115252 h 3148098"/>
              <a:gd name="connsiteX182" fmla="*/ 520065 w 1227943"/>
              <a:gd name="connsiteY182" fmla="*/ 127635 h 3148098"/>
              <a:gd name="connsiteX183" fmla="*/ 508635 w 1227943"/>
              <a:gd name="connsiteY183" fmla="*/ 153352 h 3148098"/>
              <a:gd name="connsiteX184" fmla="*/ 500062 w 1227943"/>
              <a:gd name="connsiteY184" fmla="*/ 160020 h 3148098"/>
              <a:gd name="connsiteX185" fmla="*/ 504825 w 1227943"/>
              <a:gd name="connsiteY185" fmla="*/ 158115 h 3148098"/>
              <a:gd name="connsiteX186" fmla="*/ 509587 w 1227943"/>
              <a:gd name="connsiteY186" fmla="*/ 156210 h 3148098"/>
              <a:gd name="connsiteX187" fmla="*/ 507682 w 1227943"/>
              <a:gd name="connsiteY187" fmla="*/ 160020 h 3148098"/>
              <a:gd name="connsiteX188" fmla="*/ 501015 w 1227943"/>
              <a:gd name="connsiteY188" fmla="*/ 167640 h 3148098"/>
              <a:gd name="connsiteX189" fmla="*/ 504825 w 1227943"/>
              <a:gd name="connsiteY189" fmla="*/ 164782 h 3148098"/>
              <a:gd name="connsiteX190" fmla="*/ 509587 w 1227943"/>
              <a:gd name="connsiteY190" fmla="*/ 161925 h 3148098"/>
              <a:gd name="connsiteX191" fmla="*/ 502920 w 1227943"/>
              <a:gd name="connsiteY191" fmla="*/ 171450 h 3148098"/>
              <a:gd name="connsiteX192" fmla="*/ 494347 w 1227943"/>
              <a:gd name="connsiteY192" fmla="*/ 173355 h 3148098"/>
              <a:gd name="connsiteX193" fmla="*/ 498157 w 1227943"/>
              <a:gd name="connsiteY193" fmla="*/ 173355 h 3148098"/>
              <a:gd name="connsiteX194" fmla="*/ 502920 w 1227943"/>
              <a:gd name="connsiteY194" fmla="*/ 172402 h 3148098"/>
              <a:gd name="connsiteX195" fmla="*/ 501015 w 1227943"/>
              <a:gd name="connsiteY195" fmla="*/ 174307 h 3148098"/>
              <a:gd name="connsiteX196" fmla="*/ 494347 w 1227943"/>
              <a:gd name="connsiteY196" fmla="*/ 178117 h 3148098"/>
              <a:gd name="connsiteX197" fmla="*/ 497205 w 1227943"/>
              <a:gd name="connsiteY197" fmla="*/ 177165 h 3148098"/>
              <a:gd name="connsiteX198" fmla="*/ 501967 w 1227943"/>
              <a:gd name="connsiteY198" fmla="*/ 175260 h 3148098"/>
              <a:gd name="connsiteX199" fmla="*/ 499110 w 1227943"/>
              <a:gd name="connsiteY199" fmla="*/ 179070 h 3148098"/>
              <a:gd name="connsiteX200" fmla="*/ 493395 w 1227943"/>
              <a:gd name="connsiteY200" fmla="*/ 183832 h 3148098"/>
              <a:gd name="connsiteX201" fmla="*/ 499110 w 1227943"/>
              <a:gd name="connsiteY201" fmla="*/ 181927 h 3148098"/>
              <a:gd name="connsiteX202" fmla="*/ 501967 w 1227943"/>
              <a:gd name="connsiteY202" fmla="*/ 180022 h 3148098"/>
              <a:gd name="connsiteX203" fmla="*/ 499110 w 1227943"/>
              <a:gd name="connsiteY203" fmla="*/ 184785 h 3148098"/>
              <a:gd name="connsiteX204" fmla="*/ 494347 w 1227943"/>
              <a:gd name="connsiteY204" fmla="*/ 193357 h 3148098"/>
              <a:gd name="connsiteX205" fmla="*/ 498157 w 1227943"/>
              <a:gd name="connsiteY205" fmla="*/ 189547 h 3148098"/>
              <a:gd name="connsiteX206" fmla="*/ 501015 w 1227943"/>
              <a:gd name="connsiteY206" fmla="*/ 184785 h 3148098"/>
              <a:gd name="connsiteX207" fmla="*/ 499110 w 1227943"/>
              <a:gd name="connsiteY207" fmla="*/ 191452 h 3148098"/>
              <a:gd name="connsiteX208" fmla="*/ 494347 w 1227943"/>
              <a:gd name="connsiteY208" fmla="*/ 201930 h 3148098"/>
              <a:gd name="connsiteX209" fmla="*/ 497205 w 1227943"/>
              <a:gd name="connsiteY209" fmla="*/ 198120 h 3148098"/>
              <a:gd name="connsiteX210" fmla="*/ 501015 w 1227943"/>
              <a:gd name="connsiteY210" fmla="*/ 192405 h 3148098"/>
              <a:gd name="connsiteX211" fmla="*/ 499110 w 1227943"/>
              <a:gd name="connsiteY211" fmla="*/ 209550 h 3148098"/>
              <a:gd name="connsiteX212" fmla="*/ 496252 w 1227943"/>
              <a:gd name="connsiteY212" fmla="*/ 221932 h 3148098"/>
              <a:gd name="connsiteX213" fmla="*/ 498157 w 1227943"/>
              <a:gd name="connsiteY213" fmla="*/ 218122 h 3148098"/>
              <a:gd name="connsiteX214" fmla="*/ 500062 w 1227943"/>
              <a:gd name="connsiteY214" fmla="*/ 213360 h 3148098"/>
              <a:gd name="connsiteX215" fmla="*/ 500062 w 1227943"/>
              <a:gd name="connsiteY215" fmla="*/ 218122 h 3148098"/>
              <a:gd name="connsiteX216" fmla="*/ 498157 w 1227943"/>
              <a:gd name="connsiteY216" fmla="*/ 228600 h 3148098"/>
              <a:gd name="connsiteX217" fmla="*/ 500062 w 1227943"/>
              <a:gd name="connsiteY217" fmla="*/ 225742 h 3148098"/>
              <a:gd name="connsiteX218" fmla="*/ 501967 w 1227943"/>
              <a:gd name="connsiteY218" fmla="*/ 220980 h 3148098"/>
              <a:gd name="connsiteX219" fmla="*/ 502920 w 1227943"/>
              <a:gd name="connsiteY219" fmla="*/ 237172 h 3148098"/>
              <a:gd name="connsiteX220" fmla="*/ 504825 w 1227943"/>
              <a:gd name="connsiteY220" fmla="*/ 248602 h 3148098"/>
              <a:gd name="connsiteX221" fmla="*/ 503872 w 1227943"/>
              <a:gd name="connsiteY221" fmla="*/ 242887 h 3148098"/>
              <a:gd name="connsiteX222" fmla="*/ 503872 w 1227943"/>
              <a:gd name="connsiteY222" fmla="*/ 237172 h 3148098"/>
              <a:gd name="connsiteX223" fmla="*/ 505777 w 1227943"/>
              <a:gd name="connsiteY223" fmla="*/ 246697 h 3148098"/>
              <a:gd name="connsiteX224" fmla="*/ 507682 w 1227943"/>
              <a:gd name="connsiteY224" fmla="*/ 255270 h 3148098"/>
              <a:gd name="connsiteX225" fmla="*/ 507682 w 1227943"/>
              <a:gd name="connsiteY225" fmla="*/ 250507 h 3148098"/>
              <a:gd name="connsiteX226" fmla="*/ 508635 w 1227943"/>
              <a:gd name="connsiteY226" fmla="*/ 247650 h 3148098"/>
              <a:gd name="connsiteX227" fmla="*/ 509587 w 1227943"/>
              <a:gd name="connsiteY227" fmla="*/ 253365 h 3148098"/>
              <a:gd name="connsiteX228" fmla="*/ 509587 w 1227943"/>
              <a:gd name="connsiteY228" fmla="*/ 257175 h 3148098"/>
              <a:gd name="connsiteX229" fmla="*/ 511492 w 1227943"/>
              <a:gd name="connsiteY229" fmla="*/ 253365 h 3148098"/>
              <a:gd name="connsiteX230" fmla="*/ 516255 w 1227943"/>
              <a:gd name="connsiteY230" fmla="*/ 279082 h 3148098"/>
              <a:gd name="connsiteX231" fmla="*/ 530542 w 1227943"/>
              <a:gd name="connsiteY231" fmla="*/ 301942 h 3148098"/>
              <a:gd name="connsiteX232" fmla="*/ 538162 w 1227943"/>
              <a:gd name="connsiteY232" fmla="*/ 320992 h 3148098"/>
              <a:gd name="connsiteX233" fmla="*/ 555307 w 1227943"/>
              <a:gd name="connsiteY233" fmla="*/ 355282 h 3148098"/>
              <a:gd name="connsiteX234" fmla="*/ 563880 w 1227943"/>
              <a:gd name="connsiteY234" fmla="*/ 363855 h 3148098"/>
              <a:gd name="connsiteX235" fmla="*/ 577215 w 1227943"/>
              <a:gd name="connsiteY235" fmla="*/ 392430 h 3148098"/>
              <a:gd name="connsiteX236" fmla="*/ 596265 w 1227943"/>
              <a:gd name="connsiteY236" fmla="*/ 423862 h 3148098"/>
              <a:gd name="connsiteX237" fmla="*/ 590550 w 1227943"/>
              <a:gd name="connsiteY237" fmla="*/ 435292 h 3148098"/>
              <a:gd name="connsiteX238" fmla="*/ 579120 w 1227943"/>
              <a:gd name="connsiteY238" fmla="*/ 470535 h 3148098"/>
              <a:gd name="connsiteX239" fmla="*/ 572452 w 1227943"/>
              <a:gd name="connsiteY239" fmla="*/ 472440 h 3148098"/>
              <a:gd name="connsiteX240" fmla="*/ 537210 w 1227943"/>
              <a:gd name="connsiteY240" fmla="*/ 491490 h 3148098"/>
              <a:gd name="connsiteX241" fmla="*/ 425767 w 1227943"/>
              <a:gd name="connsiteY241" fmla="*/ 533400 h 3148098"/>
              <a:gd name="connsiteX242" fmla="*/ 339090 w 1227943"/>
              <a:gd name="connsiteY242" fmla="*/ 583882 h 3148098"/>
              <a:gd name="connsiteX243" fmla="*/ 323850 w 1227943"/>
              <a:gd name="connsiteY243" fmla="*/ 602932 h 3148098"/>
              <a:gd name="connsiteX244" fmla="*/ 269557 w 1227943"/>
              <a:gd name="connsiteY244" fmla="*/ 727710 h 3148098"/>
              <a:gd name="connsiteX245" fmla="*/ 227647 w 1227943"/>
              <a:gd name="connsiteY245" fmla="*/ 853440 h 3148098"/>
              <a:gd name="connsiteX246" fmla="*/ 180022 w 1227943"/>
              <a:gd name="connsiteY246" fmla="*/ 968692 h 3148098"/>
              <a:gd name="connsiteX247" fmla="*/ 159067 w 1227943"/>
              <a:gd name="connsiteY247" fmla="*/ 1007745 h 3148098"/>
              <a:gd name="connsiteX248" fmla="*/ 169545 w 1227943"/>
              <a:gd name="connsiteY248" fmla="*/ 1044892 h 3148098"/>
              <a:gd name="connsiteX249" fmla="*/ 147637 w 1227943"/>
              <a:gd name="connsiteY249" fmla="*/ 1060132 h 3148098"/>
              <a:gd name="connsiteX250" fmla="*/ 141922 w 1227943"/>
              <a:gd name="connsiteY250" fmla="*/ 1096327 h 3148098"/>
              <a:gd name="connsiteX251" fmla="*/ 135255 w 1227943"/>
              <a:gd name="connsiteY251" fmla="*/ 1108710 h 3148098"/>
              <a:gd name="connsiteX252" fmla="*/ 127635 w 1227943"/>
              <a:gd name="connsiteY252" fmla="*/ 1127760 h 3148098"/>
              <a:gd name="connsiteX253" fmla="*/ 111442 w 1227943"/>
              <a:gd name="connsiteY253" fmla="*/ 1143000 h 3148098"/>
              <a:gd name="connsiteX254" fmla="*/ 107632 w 1227943"/>
              <a:gd name="connsiteY254" fmla="*/ 1165860 h 3148098"/>
              <a:gd name="connsiteX255" fmla="*/ 100965 w 1227943"/>
              <a:gd name="connsiteY255" fmla="*/ 1185862 h 3148098"/>
              <a:gd name="connsiteX256" fmla="*/ 99060 w 1227943"/>
              <a:gd name="connsiteY256" fmla="*/ 1221105 h 3148098"/>
              <a:gd name="connsiteX257" fmla="*/ 95250 w 1227943"/>
              <a:gd name="connsiteY257" fmla="*/ 1234440 h 3148098"/>
              <a:gd name="connsiteX258" fmla="*/ 95250 w 1227943"/>
              <a:gd name="connsiteY258" fmla="*/ 1259205 h 3148098"/>
              <a:gd name="connsiteX259" fmla="*/ 90487 w 1227943"/>
              <a:gd name="connsiteY259" fmla="*/ 1268730 h 3148098"/>
              <a:gd name="connsiteX260" fmla="*/ 81915 w 1227943"/>
              <a:gd name="connsiteY260" fmla="*/ 1293495 h 3148098"/>
              <a:gd name="connsiteX261" fmla="*/ 75247 w 1227943"/>
              <a:gd name="connsiteY261" fmla="*/ 1303972 h 3148098"/>
              <a:gd name="connsiteX262" fmla="*/ 64770 w 1227943"/>
              <a:gd name="connsiteY262" fmla="*/ 1334452 h 3148098"/>
              <a:gd name="connsiteX263" fmla="*/ 59055 w 1227943"/>
              <a:gd name="connsiteY263" fmla="*/ 1348740 h 3148098"/>
              <a:gd name="connsiteX264" fmla="*/ 45720 w 1227943"/>
              <a:gd name="connsiteY264" fmla="*/ 1366837 h 3148098"/>
              <a:gd name="connsiteX265" fmla="*/ 35242 w 1227943"/>
              <a:gd name="connsiteY265" fmla="*/ 1381125 h 3148098"/>
              <a:gd name="connsiteX266" fmla="*/ 13335 w 1227943"/>
              <a:gd name="connsiteY266" fmla="*/ 1406842 h 3148098"/>
              <a:gd name="connsiteX267" fmla="*/ 7620 w 1227943"/>
              <a:gd name="connsiteY267" fmla="*/ 1443990 h 3148098"/>
              <a:gd name="connsiteX268" fmla="*/ 0 w 1227943"/>
              <a:gd name="connsiteY268" fmla="*/ 1496377 h 3148098"/>
              <a:gd name="connsiteX269" fmla="*/ 7620 w 1227943"/>
              <a:gd name="connsiteY269" fmla="*/ 1512570 h 3148098"/>
              <a:gd name="connsiteX270" fmla="*/ 30480 w 1227943"/>
              <a:gd name="connsiteY270" fmla="*/ 1538287 h 3148098"/>
              <a:gd name="connsiteX271" fmla="*/ 43815 w 1227943"/>
              <a:gd name="connsiteY271" fmla="*/ 1550670 h 3148098"/>
              <a:gd name="connsiteX272" fmla="*/ 60960 w 1227943"/>
              <a:gd name="connsiteY272" fmla="*/ 1559242 h 3148098"/>
              <a:gd name="connsiteX273" fmla="*/ 65722 w 1227943"/>
              <a:gd name="connsiteY273" fmla="*/ 1562100 h 3148098"/>
              <a:gd name="connsiteX274" fmla="*/ 76200 w 1227943"/>
              <a:gd name="connsiteY274" fmla="*/ 1568767 h 3148098"/>
              <a:gd name="connsiteX275" fmla="*/ 80010 w 1227943"/>
              <a:gd name="connsiteY275" fmla="*/ 1566862 h 3148098"/>
              <a:gd name="connsiteX276" fmla="*/ 82867 w 1227943"/>
              <a:gd name="connsiteY276" fmla="*/ 1565910 h 3148098"/>
              <a:gd name="connsiteX277" fmla="*/ 104775 w 1227943"/>
              <a:gd name="connsiteY277" fmla="*/ 1725930 h 3148098"/>
              <a:gd name="connsiteX278" fmla="*/ 126682 w 1227943"/>
              <a:gd name="connsiteY278" fmla="*/ 1905000 h 3148098"/>
              <a:gd name="connsiteX279" fmla="*/ 130492 w 1227943"/>
              <a:gd name="connsiteY279" fmla="*/ 1911667 h 3148098"/>
              <a:gd name="connsiteX280" fmla="*/ 146685 w 1227943"/>
              <a:gd name="connsiteY280" fmla="*/ 2048827 h 3148098"/>
              <a:gd name="connsiteX281" fmla="*/ 166687 w 1227943"/>
              <a:gd name="connsiteY281" fmla="*/ 2207895 h 3148098"/>
              <a:gd name="connsiteX282" fmla="*/ 214312 w 1227943"/>
              <a:gd name="connsiteY282" fmla="*/ 2597467 h 3148098"/>
              <a:gd name="connsiteX283" fmla="*/ 235267 w 1227943"/>
              <a:gd name="connsiteY283" fmla="*/ 2772727 h 3148098"/>
              <a:gd name="connsiteX284" fmla="*/ 253365 w 1227943"/>
              <a:gd name="connsiteY284" fmla="*/ 2927985 h 3148098"/>
              <a:gd name="connsiteX285" fmla="*/ 249555 w 1227943"/>
              <a:gd name="connsiteY285" fmla="*/ 2930842 h 3148098"/>
              <a:gd name="connsiteX286" fmla="*/ 250507 w 1227943"/>
              <a:gd name="connsiteY286" fmla="*/ 2946082 h 3148098"/>
              <a:gd name="connsiteX287" fmla="*/ 253365 w 1227943"/>
              <a:gd name="connsiteY287" fmla="*/ 2950845 h 3148098"/>
              <a:gd name="connsiteX288" fmla="*/ 257175 w 1227943"/>
              <a:gd name="connsiteY288" fmla="*/ 2994660 h 3148098"/>
              <a:gd name="connsiteX289" fmla="*/ 235267 w 1227943"/>
              <a:gd name="connsiteY289" fmla="*/ 3030855 h 3148098"/>
              <a:gd name="connsiteX290" fmla="*/ 164594 w 1227943"/>
              <a:gd name="connsiteY290" fmla="*/ 3042239 h 3148098"/>
              <a:gd name="connsiteX291" fmla="*/ 235267 w 1227943"/>
              <a:gd name="connsiteY291" fmla="*/ 3096577 h 3148098"/>
              <a:gd name="connsiteX292" fmla="*/ 251460 w 1227943"/>
              <a:gd name="connsiteY292" fmla="*/ 3137535 h 3148098"/>
              <a:gd name="connsiteX293" fmla="*/ 261937 w 1227943"/>
              <a:gd name="connsiteY293" fmla="*/ 3147060 h 3148098"/>
              <a:gd name="connsiteX294" fmla="*/ 289560 w 1227943"/>
              <a:gd name="connsiteY294" fmla="*/ 3146107 h 3148098"/>
              <a:gd name="connsiteX295" fmla="*/ 295275 w 1227943"/>
              <a:gd name="connsiteY295" fmla="*/ 3132772 h 3148098"/>
              <a:gd name="connsiteX296" fmla="*/ 287655 w 1227943"/>
              <a:gd name="connsiteY296" fmla="*/ 3087052 h 3148098"/>
              <a:gd name="connsiteX297" fmla="*/ 275272 w 1227943"/>
              <a:gd name="connsiteY297" fmla="*/ 3045142 h 3148098"/>
              <a:gd name="connsiteX298" fmla="*/ 278130 w 1227943"/>
              <a:gd name="connsiteY298" fmla="*/ 3015615 h 3148098"/>
              <a:gd name="connsiteX299" fmla="*/ 271462 w 1227943"/>
              <a:gd name="connsiteY299" fmla="*/ 2948940 h 3148098"/>
              <a:gd name="connsiteX300" fmla="*/ 272415 w 1227943"/>
              <a:gd name="connsiteY300" fmla="*/ 2944177 h 3148098"/>
              <a:gd name="connsiteX301" fmla="*/ 269557 w 1227943"/>
              <a:gd name="connsiteY301" fmla="*/ 2929890 h 3148098"/>
              <a:gd name="connsiteX302" fmla="*/ 266700 w 1227943"/>
              <a:gd name="connsiteY302" fmla="*/ 2925127 h 3148098"/>
              <a:gd name="connsiteX303" fmla="*/ 252412 w 1227943"/>
              <a:gd name="connsiteY303" fmla="*/ 2798445 h 3148098"/>
              <a:gd name="connsiteX304" fmla="*/ 179070 w 1227943"/>
              <a:gd name="connsiteY304" fmla="*/ 2158365 h 3148098"/>
              <a:gd name="connsiteX305" fmla="*/ 152400 w 1227943"/>
              <a:gd name="connsiteY305" fmla="*/ 1905952 h 3148098"/>
              <a:gd name="connsiteX306" fmla="*/ 155257 w 1227943"/>
              <a:gd name="connsiteY306" fmla="*/ 1900237 h 3148098"/>
              <a:gd name="connsiteX307" fmla="*/ 134302 w 1227943"/>
              <a:gd name="connsiteY307" fmla="*/ 1707832 h 3148098"/>
              <a:gd name="connsiteX308" fmla="*/ 121920 w 1227943"/>
              <a:gd name="connsiteY308" fmla="*/ 1578292 h 3148098"/>
              <a:gd name="connsiteX309" fmla="*/ 129540 w 1227943"/>
              <a:gd name="connsiteY309" fmla="*/ 1577340 h 3148098"/>
              <a:gd name="connsiteX310" fmla="*/ 137160 w 1227943"/>
              <a:gd name="connsiteY310" fmla="*/ 1549717 h 3148098"/>
              <a:gd name="connsiteX311" fmla="*/ 149542 w 1227943"/>
              <a:gd name="connsiteY311" fmla="*/ 1535430 h 3148098"/>
              <a:gd name="connsiteX312" fmla="*/ 159067 w 1227943"/>
              <a:gd name="connsiteY312" fmla="*/ 1514475 h 3148098"/>
              <a:gd name="connsiteX313" fmla="*/ 168592 w 1227943"/>
              <a:gd name="connsiteY313" fmla="*/ 1484947 h 3148098"/>
              <a:gd name="connsiteX314" fmla="*/ 176212 w 1227943"/>
              <a:gd name="connsiteY314" fmla="*/ 1465897 h 3148098"/>
              <a:gd name="connsiteX315" fmla="*/ 178117 w 1227943"/>
              <a:gd name="connsiteY315" fmla="*/ 1428750 h 3148098"/>
              <a:gd name="connsiteX316" fmla="*/ 183832 w 1227943"/>
              <a:gd name="connsiteY316" fmla="*/ 1419225 h 3148098"/>
              <a:gd name="connsiteX317" fmla="*/ 188595 w 1227943"/>
              <a:gd name="connsiteY317" fmla="*/ 1377315 h 3148098"/>
              <a:gd name="connsiteX318" fmla="*/ 194310 w 1227943"/>
              <a:gd name="connsiteY318" fmla="*/ 1354455 h 3148098"/>
              <a:gd name="connsiteX319" fmla="*/ 203835 w 1227943"/>
              <a:gd name="connsiteY319" fmla="*/ 1325880 h 3148098"/>
              <a:gd name="connsiteX320" fmla="*/ 208597 w 1227943"/>
              <a:gd name="connsiteY320" fmla="*/ 1320165 h 3148098"/>
              <a:gd name="connsiteX321" fmla="*/ 216217 w 1227943"/>
              <a:gd name="connsiteY321" fmla="*/ 1308735 h 3148098"/>
              <a:gd name="connsiteX322" fmla="*/ 232410 w 1227943"/>
              <a:gd name="connsiteY322" fmla="*/ 1291590 h 3148098"/>
              <a:gd name="connsiteX323" fmla="*/ 237172 w 1227943"/>
              <a:gd name="connsiteY323" fmla="*/ 1267777 h 3148098"/>
              <a:gd name="connsiteX324" fmla="*/ 248602 w 1227943"/>
              <a:gd name="connsiteY324" fmla="*/ 1259205 h 3148098"/>
              <a:gd name="connsiteX325" fmla="*/ 254317 w 1227943"/>
              <a:gd name="connsiteY325" fmla="*/ 1250632 h 3148098"/>
              <a:gd name="connsiteX326" fmla="*/ 267652 w 1227943"/>
              <a:gd name="connsiteY326" fmla="*/ 1237297 h 3148098"/>
              <a:gd name="connsiteX327" fmla="*/ 272415 w 1227943"/>
              <a:gd name="connsiteY327" fmla="*/ 1220152 h 3148098"/>
              <a:gd name="connsiteX328" fmla="*/ 283845 w 1227943"/>
              <a:gd name="connsiteY328" fmla="*/ 1209675 h 3148098"/>
              <a:gd name="connsiteX329" fmla="*/ 298132 w 1227943"/>
              <a:gd name="connsiteY329" fmla="*/ 1181100 h 3148098"/>
              <a:gd name="connsiteX330" fmla="*/ 308610 w 1227943"/>
              <a:gd name="connsiteY330" fmla="*/ 1175385 h 3148098"/>
              <a:gd name="connsiteX331" fmla="*/ 317182 w 1227943"/>
              <a:gd name="connsiteY331" fmla="*/ 1153477 h 3148098"/>
              <a:gd name="connsiteX332" fmla="*/ 318135 w 1227943"/>
              <a:gd name="connsiteY332" fmla="*/ 1129665 h 3148098"/>
              <a:gd name="connsiteX333" fmla="*/ 319087 w 1227943"/>
              <a:gd name="connsiteY333" fmla="*/ 1090612 h 3148098"/>
              <a:gd name="connsiteX334" fmla="*/ 329565 w 1227943"/>
              <a:gd name="connsiteY334" fmla="*/ 1075372 h 3148098"/>
              <a:gd name="connsiteX335" fmla="*/ 350520 w 1227943"/>
              <a:gd name="connsiteY335" fmla="*/ 1054417 h 3148098"/>
              <a:gd name="connsiteX336" fmla="*/ 364807 w 1227943"/>
              <a:gd name="connsiteY336" fmla="*/ 1023937 h 3148098"/>
              <a:gd name="connsiteX337" fmla="*/ 381952 w 1227943"/>
              <a:gd name="connsiteY337" fmla="*/ 980122 h 3148098"/>
              <a:gd name="connsiteX338" fmla="*/ 381000 w 1227943"/>
              <a:gd name="connsiteY338" fmla="*/ 1010602 h 3148098"/>
              <a:gd name="connsiteX339" fmla="*/ 382905 w 1227943"/>
              <a:gd name="connsiteY339" fmla="*/ 1076325 h 3148098"/>
              <a:gd name="connsiteX340" fmla="*/ 397192 w 1227943"/>
              <a:gd name="connsiteY340" fmla="*/ 1115377 h 3148098"/>
              <a:gd name="connsiteX341" fmla="*/ 395287 w 1227943"/>
              <a:gd name="connsiteY341" fmla="*/ 1146810 h 3148098"/>
              <a:gd name="connsiteX342" fmla="*/ 372427 w 1227943"/>
              <a:gd name="connsiteY342" fmla="*/ 1202055 h 3148098"/>
              <a:gd name="connsiteX343" fmla="*/ 365760 w 1227943"/>
              <a:gd name="connsiteY343" fmla="*/ 1251585 h 3148098"/>
              <a:gd name="connsiteX344" fmla="*/ 382905 w 1227943"/>
              <a:gd name="connsiteY344" fmla="*/ 1287780 h 3148098"/>
              <a:gd name="connsiteX345" fmla="*/ 392430 w 1227943"/>
              <a:gd name="connsiteY345" fmla="*/ 1316355 h 3148098"/>
              <a:gd name="connsiteX346" fmla="*/ 385762 w 1227943"/>
              <a:gd name="connsiteY346" fmla="*/ 1343977 h 3148098"/>
              <a:gd name="connsiteX347" fmla="*/ 378142 w 1227943"/>
              <a:gd name="connsiteY347" fmla="*/ 1405890 h 3148098"/>
              <a:gd name="connsiteX348" fmla="*/ 379095 w 1227943"/>
              <a:gd name="connsiteY348" fmla="*/ 1424940 h 3148098"/>
              <a:gd name="connsiteX349" fmla="*/ 374332 w 1227943"/>
              <a:gd name="connsiteY349" fmla="*/ 1479232 h 3148098"/>
              <a:gd name="connsiteX350" fmla="*/ 368617 w 1227943"/>
              <a:gd name="connsiteY350" fmla="*/ 1528762 h 3148098"/>
              <a:gd name="connsiteX351" fmla="*/ 378142 w 1227943"/>
              <a:gd name="connsiteY351" fmla="*/ 1546860 h 3148098"/>
              <a:gd name="connsiteX352" fmla="*/ 372427 w 1227943"/>
              <a:gd name="connsiteY352" fmla="*/ 1603057 h 3148098"/>
              <a:gd name="connsiteX353" fmla="*/ 375285 w 1227943"/>
              <a:gd name="connsiteY353" fmla="*/ 1646872 h 3148098"/>
              <a:gd name="connsiteX354" fmla="*/ 381952 w 1227943"/>
              <a:gd name="connsiteY354" fmla="*/ 1761172 h 3148098"/>
              <a:gd name="connsiteX355" fmla="*/ 392430 w 1227943"/>
              <a:gd name="connsiteY355" fmla="*/ 1835467 h 3148098"/>
              <a:gd name="connsiteX356" fmla="*/ 420052 w 1227943"/>
              <a:gd name="connsiteY356" fmla="*/ 1945005 h 3148098"/>
              <a:gd name="connsiteX357" fmla="*/ 438150 w 1227943"/>
              <a:gd name="connsiteY357" fmla="*/ 2007870 h 3148098"/>
              <a:gd name="connsiteX358" fmla="*/ 456247 w 1227943"/>
              <a:gd name="connsiteY358" fmla="*/ 2066925 h 3148098"/>
              <a:gd name="connsiteX359" fmla="*/ 460057 w 1227943"/>
              <a:gd name="connsiteY359" fmla="*/ 2163127 h 3148098"/>
              <a:gd name="connsiteX360" fmla="*/ 486727 w 1227943"/>
              <a:gd name="connsiteY360" fmla="*/ 2262187 h 3148098"/>
              <a:gd name="connsiteX361" fmla="*/ 496252 w 1227943"/>
              <a:gd name="connsiteY361" fmla="*/ 2350770 h 3148098"/>
              <a:gd name="connsiteX362" fmla="*/ 500062 w 1227943"/>
              <a:gd name="connsiteY362" fmla="*/ 2474595 h 3148098"/>
              <a:gd name="connsiteX363" fmla="*/ 524827 w 1227943"/>
              <a:gd name="connsiteY363" fmla="*/ 2577465 h 3148098"/>
              <a:gd name="connsiteX364" fmla="*/ 527685 w 1227943"/>
              <a:gd name="connsiteY364" fmla="*/ 2605087 h 3148098"/>
              <a:gd name="connsiteX365" fmla="*/ 552450 w 1227943"/>
              <a:gd name="connsiteY365" fmla="*/ 2701290 h 3148098"/>
              <a:gd name="connsiteX366" fmla="*/ 582930 w 1227943"/>
              <a:gd name="connsiteY366" fmla="*/ 2805112 h 3148098"/>
              <a:gd name="connsiteX367" fmla="*/ 562927 w 1227943"/>
              <a:gd name="connsiteY367" fmla="*/ 2846070 h 3148098"/>
              <a:gd name="connsiteX368" fmla="*/ 563880 w 1227943"/>
              <a:gd name="connsiteY368" fmla="*/ 2923222 h 3148098"/>
              <a:gd name="connsiteX369" fmla="*/ 561975 w 1227943"/>
              <a:gd name="connsiteY369" fmla="*/ 2927032 h 3148098"/>
              <a:gd name="connsiteX370" fmla="*/ 545782 w 1227943"/>
              <a:gd name="connsiteY370" fmla="*/ 2943225 h 3148098"/>
              <a:gd name="connsiteX371" fmla="*/ 550545 w 1227943"/>
              <a:gd name="connsiteY371" fmla="*/ 2947987 h 3148098"/>
              <a:gd name="connsiteX372" fmla="*/ 556260 w 1227943"/>
              <a:gd name="connsiteY372" fmla="*/ 2947035 h 3148098"/>
              <a:gd name="connsiteX373" fmla="*/ 541972 w 1227943"/>
              <a:gd name="connsiteY373" fmla="*/ 2965132 h 3148098"/>
              <a:gd name="connsiteX374" fmla="*/ 531495 w 1227943"/>
              <a:gd name="connsiteY374" fmla="*/ 2979420 h 3148098"/>
              <a:gd name="connsiteX375" fmla="*/ 522922 w 1227943"/>
              <a:gd name="connsiteY375" fmla="*/ 3013710 h 3148098"/>
              <a:gd name="connsiteX376" fmla="*/ 521017 w 1227943"/>
              <a:gd name="connsiteY376" fmla="*/ 3018472 h 3148098"/>
              <a:gd name="connsiteX377" fmla="*/ 521017 w 1227943"/>
              <a:gd name="connsiteY377" fmla="*/ 3040380 h 3148098"/>
              <a:gd name="connsiteX378" fmla="*/ 539115 w 1227943"/>
              <a:gd name="connsiteY378" fmla="*/ 3064192 h 3148098"/>
              <a:gd name="connsiteX379" fmla="*/ 563880 w 1227943"/>
              <a:gd name="connsiteY379" fmla="*/ 3068955 h 3148098"/>
              <a:gd name="connsiteX380" fmla="*/ 567690 w 1227943"/>
              <a:gd name="connsiteY380" fmla="*/ 3071812 h 3148098"/>
              <a:gd name="connsiteX381" fmla="*/ 576262 w 1227943"/>
              <a:gd name="connsiteY381" fmla="*/ 3070860 h 3148098"/>
              <a:gd name="connsiteX382" fmla="*/ 581977 w 1227943"/>
              <a:gd name="connsiteY382" fmla="*/ 3068955 h 3148098"/>
              <a:gd name="connsiteX383" fmla="*/ 585787 w 1227943"/>
              <a:gd name="connsiteY383" fmla="*/ 3071812 h 3148098"/>
              <a:gd name="connsiteX384" fmla="*/ 593407 w 1227943"/>
              <a:gd name="connsiteY384" fmla="*/ 3071812 h 3148098"/>
              <a:gd name="connsiteX385" fmla="*/ 597217 w 1227943"/>
              <a:gd name="connsiteY385" fmla="*/ 3070860 h 3148098"/>
              <a:gd name="connsiteX386" fmla="*/ 601027 w 1227943"/>
              <a:gd name="connsiteY386" fmla="*/ 3070860 h 3148098"/>
              <a:gd name="connsiteX387" fmla="*/ 605790 w 1227943"/>
              <a:gd name="connsiteY387" fmla="*/ 3072765 h 3148098"/>
              <a:gd name="connsiteX388" fmla="*/ 650557 w 1227943"/>
              <a:gd name="connsiteY388" fmla="*/ 3071812 h 3148098"/>
              <a:gd name="connsiteX389" fmla="*/ 704850 w 1227943"/>
              <a:gd name="connsiteY389" fmla="*/ 3034665 h 3148098"/>
              <a:gd name="connsiteX390" fmla="*/ 704850 w 1227943"/>
              <a:gd name="connsiteY390" fmla="*/ 3007995 h 3148098"/>
              <a:gd name="connsiteX391" fmla="*/ 715327 w 1227943"/>
              <a:gd name="connsiteY391" fmla="*/ 2989897 h 3148098"/>
              <a:gd name="connsiteX392" fmla="*/ 744855 w 1227943"/>
              <a:gd name="connsiteY392" fmla="*/ 2972752 h 3148098"/>
              <a:gd name="connsiteX393" fmla="*/ 762000 w 1227943"/>
              <a:gd name="connsiteY393" fmla="*/ 2951797 h 3148098"/>
              <a:gd name="connsiteX394" fmla="*/ 759142 w 1227943"/>
              <a:gd name="connsiteY394" fmla="*/ 2917507 h 3148098"/>
              <a:gd name="connsiteX395" fmla="*/ 763905 w 1227943"/>
              <a:gd name="connsiteY395" fmla="*/ 2907030 h 3148098"/>
              <a:gd name="connsiteX396" fmla="*/ 765810 w 1227943"/>
              <a:gd name="connsiteY396" fmla="*/ 2892742 h 3148098"/>
              <a:gd name="connsiteX397" fmla="*/ 784860 w 1227943"/>
              <a:gd name="connsiteY397" fmla="*/ 2853690 h 3148098"/>
              <a:gd name="connsiteX398" fmla="*/ 778192 w 1227943"/>
              <a:gd name="connsiteY398" fmla="*/ 2824162 h 3148098"/>
              <a:gd name="connsiteX399" fmla="*/ 764857 w 1227943"/>
              <a:gd name="connsiteY399" fmla="*/ 2775585 h 3148098"/>
              <a:gd name="connsiteX400" fmla="*/ 753427 w 1227943"/>
              <a:gd name="connsiteY400" fmla="*/ 2657475 h 3148098"/>
              <a:gd name="connsiteX401" fmla="*/ 737235 w 1227943"/>
              <a:gd name="connsiteY401" fmla="*/ 2582227 h 3148098"/>
              <a:gd name="connsiteX402" fmla="*/ 739140 w 1227943"/>
              <a:gd name="connsiteY402" fmla="*/ 2525077 h 3148098"/>
              <a:gd name="connsiteX403" fmla="*/ 729615 w 1227943"/>
              <a:gd name="connsiteY403" fmla="*/ 2429827 h 3148098"/>
              <a:gd name="connsiteX404" fmla="*/ 719137 w 1227943"/>
              <a:gd name="connsiteY404" fmla="*/ 2343150 h 3148098"/>
              <a:gd name="connsiteX405" fmla="*/ 717232 w 1227943"/>
              <a:gd name="connsiteY405" fmla="*/ 2296477 h 3148098"/>
              <a:gd name="connsiteX406" fmla="*/ 714375 w 1227943"/>
              <a:gd name="connsiteY406" fmla="*/ 2258377 h 3148098"/>
              <a:gd name="connsiteX407" fmla="*/ 718185 w 1227943"/>
              <a:gd name="connsiteY407" fmla="*/ 2227897 h 3148098"/>
              <a:gd name="connsiteX408" fmla="*/ 733425 w 1227943"/>
              <a:gd name="connsiteY408" fmla="*/ 2172652 h 3148098"/>
              <a:gd name="connsiteX409" fmla="*/ 729615 w 1227943"/>
              <a:gd name="connsiteY409" fmla="*/ 2110740 h 3148098"/>
              <a:gd name="connsiteX410" fmla="*/ 714375 w 1227943"/>
              <a:gd name="connsiteY410" fmla="*/ 2062162 h 3148098"/>
              <a:gd name="connsiteX411" fmla="*/ 710565 w 1227943"/>
              <a:gd name="connsiteY411" fmla="*/ 2001202 h 3148098"/>
              <a:gd name="connsiteX412" fmla="*/ 702945 w 1227943"/>
              <a:gd name="connsiteY412" fmla="*/ 1933575 h 3148098"/>
              <a:gd name="connsiteX413" fmla="*/ 707707 w 1227943"/>
              <a:gd name="connsiteY413" fmla="*/ 1897380 h 3148098"/>
              <a:gd name="connsiteX414" fmla="*/ 717232 w 1227943"/>
              <a:gd name="connsiteY414" fmla="*/ 1849755 h 3148098"/>
              <a:gd name="connsiteX415" fmla="*/ 722947 w 1227943"/>
              <a:gd name="connsiteY415" fmla="*/ 1851660 h 3148098"/>
              <a:gd name="connsiteX416" fmla="*/ 740092 w 1227943"/>
              <a:gd name="connsiteY416" fmla="*/ 1912620 h 3148098"/>
              <a:gd name="connsiteX417" fmla="*/ 763905 w 1227943"/>
              <a:gd name="connsiteY417" fmla="*/ 2010727 h 3148098"/>
              <a:gd name="connsiteX418" fmla="*/ 786765 w 1227943"/>
              <a:gd name="connsiteY418" fmla="*/ 2085975 h 3148098"/>
              <a:gd name="connsiteX419" fmla="*/ 801052 w 1227943"/>
              <a:gd name="connsiteY419" fmla="*/ 2132647 h 3148098"/>
              <a:gd name="connsiteX420" fmla="*/ 816292 w 1227943"/>
              <a:gd name="connsiteY420" fmla="*/ 2171700 h 3148098"/>
              <a:gd name="connsiteX421" fmla="*/ 818197 w 1227943"/>
              <a:gd name="connsiteY421" fmla="*/ 2187892 h 3148098"/>
              <a:gd name="connsiteX422" fmla="*/ 830580 w 1227943"/>
              <a:gd name="connsiteY422" fmla="*/ 2221230 h 3148098"/>
              <a:gd name="connsiteX423" fmla="*/ 831532 w 1227943"/>
              <a:gd name="connsiteY423" fmla="*/ 2229802 h 3148098"/>
              <a:gd name="connsiteX424" fmla="*/ 840105 w 1227943"/>
              <a:gd name="connsiteY424" fmla="*/ 2251710 h 3148098"/>
              <a:gd name="connsiteX425" fmla="*/ 841057 w 1227943"/>
              <a:gd name="connsiteY425" fmla="*/ 2265045 h 3148098"/>
              <a:gd name="connsiteX426" fmla="*/ 847725 w 1227943"/>
              <a:gd name="connsiteY426" fmla="*/ 2286000 h 3148098"/>
              <a:gd name="connsiteX427" fmla="*/ 866775 w 1227943"/>
              <a:gd name="connsiteY427" fmla="*/ 2359342 h 3148098"/>
              <a:gd name="connsiteX428" fmla="*/ 891540 w 1227943"/>
              <a:gd name="connsiteY428" fmla="*/ 2473642 h 3148098"/>
              <a:gd name="connsiteX429" fmla="*/ 906780 w 1227943"/>
              <a:gd name="connsiteY429" fmla="*/ 2569845 h 3148098"/>
              <a:gd name="connsiteX430" fmla="*/ 935355 w 1227943"/>
              <a:gd name="connsiteY430" fmla="*/ 2644140 h 3148098"/>
              <a:gd name="connsiteX431" fmla="*/ 965835 w 1227943"/>
              <a:gd name="connsiteY431" fmla="*/ 2748915 h 3148098"/>
              <a:gd name="connsiteX432" fmla="*/ 966787 w 1227943"/>
              <a:gd name="connsiteY432" fmla="*/ 2779395 h 3148098"/>
              <a:gd name="connsiteX433" fmla="*/ 958215 w 1227943"/>
              <a:gd name="connsiteY433" fmla="*/ 2870835 h 3148098"/>
              <a:gd name="connsiteX434" fmla="*/ 966787 w 1227943"/>
              <a:gd name="connsiteY434" fmla="*/ 2912745 h 3148098"/>
              <a:gd name="connsiteX435" fmla="*/ 1019175 w 1227943"/>
              <a:gd name="connsiteY435" fmla="*/ 2959417 h 3148098"/>
              <a:gd name="connsiteX436" fmla="*/ 1026795 w 1227943"/>
              <a:gd name="connsiteY436" fmla="*/ 2978467 h 3148098"/>
              <a:gd name="connsiteX437" fmla="*/ 1043940 w 1227943"/>
              <a:gd name="connsiteY437" fmla="*/ 2992755 h 3148098"/>
              <a:gd name="connsiteX438" fmla="*/ 1043940 w 1227943"/>
              <a:gd name="connsiteY438" fmla="*/ 3003232 h 3148098"/>
              <a:gd name="connsiteX439" fmla="*/ 1053465 w 1227943"/>
              <a:gd name="connsiteY439" fmla="*/ 3034665 h 3148098"/>
              <a:gd name="connsiteX440" fmla="*/ 1056322 w 1227943"/>
              <a:gd name="connsiteY440" fmla="*/ 3061335 h 3148098"/>
              <a:gd name="connsiteX441" fmla="*/ 1090612 w 1227943"/>
              <a:gd name="connsiteY441" fmla="*/ 3086100 h 3148098"/>
              <a:gd name="connsiteX442" fmla="*/ 1144905 w 1227943"/>
              <a:gd name="connsiteY442" fmla="*/ 3089910 h 3148098"/>
              <a:gd name="connsiteX443" fmla="*/ 1152525 w 1227943"/>
              <a:gd name="connsiteY443" fmla="*/ 3089910 h 3148098"/>
              <a:gd name="connsiteX444" fmla="*/ 1156335 w 1227943"/>
              <a:gd name="connsiteY444" fmla="*/ 3088005 h 3148098"/>
              <a:gd name="connsiteX445" fmla="*/ 1163002 w 1227943"/>
              <a:gd name="connsiteY445" fmla="*/ 3088005 h 3148098"/>
              <a:gd name="connsiteX446" fmla="*/ 1177290 w 1227943"/>
              <a:gd name="connsiteY446" fmla="*/ 3088005 h 3148098"/>
              <a:gd name="connsiteX447" fmla="*/ 1215390 w 1227943"/>
              <a:gd name="connsiteY447" fmla="*/ 3075622 h 3148098"/>
              <a:gd name="connsiteX448" fmla="*/ 1227772 w 1227943"/>
              <a:gd name="connsiteY448" fmla="*/ 3028950 h 3148098"/>
              <a:gd name="connsiteX449" fmla="*/ 1010602 w 1227943"/>
              <a:gd name="connsiteY449" fmla="*/ 1158240 h 3148098"/>
              <a:gd name="connsiteX450" fmla="*/ 1021080 w 1227943"/>
              <a:gd name="connsiteY450" fmla="*/ 1163002 h 3148098"/>
              <a:gd name="connsiteX451" fmla="*/ 1026795 w 1227943"/>
              <a:gd name="connsiteY451" fmla="*/ 1164907 h 3148098"/>
              <a:gd name="connsiteX452" fmla="*/ 1028700 w 1227943"/>
              <a:gd name="connsiteY452" fmla="*/ 1190625 h 3148098"/>
              <a:gd name="connsiteX453" fmla="*/ 1010602 w 1227943"/>
              <a:gd name="connsiteY453" fmla="*/ 1162050 h 3148098"/>
              <a:gd name="connsiteX454" fmla="*/ 1010602 w 1227943"/>
              <a:gd name="connsiteY454" fmla="*/ 1158240 h 3148098"/>
              <a:gd name="connsiteX455" fmla="*/ 128587 w 1227943"/>
              <a:gd name="connsiteY455" fmla="*/ 1488757 h 3148098"/>
              <a:gd name="connsiteX456" fmla="*/ 122872 w 1227943"/>
              <a:gd name="connsiteY456" fmla="*/ 1504950 h 3148098"/>
              <a:gd name="connsiteX457" fmla="*/ 121920 w 1227943"/>
              <a:gd name="connsiteY457" fmla="*/ 1517332 h 3148098"/>
              <a:gd name="connsiteX458" fmla="*/ 113347 w 1227943"/>
              <a:gd name="connsiteY458" fmla="*/ 1518285 h 3148098"/>
              <a:gd name="connsiteX459" fmla="*/ 111442 w 1227943"/>
              <a:gd name="connsiteY459" fmla="*/ 1463040 h 3148098"/>
              <a:gd name="connsiteX460" fmla="*/ 114300 w 1227943"/>
              <a:gd name="connsiteY460" fmla="*/ 1461135 h 3148098"/>
              <a:gd name="connsiteX461" fmla="*/ 123825 w 1227943"/>
              <a:gd name="connsiteY461" fmla="*/ 1471612 h 3148098"/>
              <a:gd name="connsiteX462" fmla="*/ 125730 w 1227943"/>
              <a:gd name="connsiteY462" fmla="*/ 1480185 h 3148098"/>
              <a:gd name="connsiteX463" fmla="*/ 129540 w 1227943"/>
              <a:gd name="connsiteY463" fmla="*/ 1483042 h 3148098"/>
              <a:gd name="connsiteX464" fmla="*/ 128587 w 1227943"/>
              <a:gd name="connsiteY464" fmla="*/ 1488757 h 3148098"/>
              <a:gd name="connsiteX0" fmla="*/ 1227772 w 1227943"/>
              <a:gd name="connsiteY0" fmla="*/ 3028950 h 3148098"/>
              <a:gd name="connsiteX1" fmla="*/ 1216342 w 1227943"/>
              <a:gd name="connsiteY1" fmla="*/ 2981325 h 3148098"/>
              <a:gd name="connsiteX2" fmla="*/ 1207770 w 1227943"/>
              <a:gd name="connsiteY2" fmla="*/ 2970847 h 3148098"/>
              <a:gd name="connsiteX3" fmla="*/ 1180147 w 1227943"/>
              <a:gd name="connsiteY3" fmla="*/ 2931795 h 3148098"/>
              <a:gd name="connsiteX4" fmla="*/ 1190625 w 1227943"/>
              <a:gd name="connsiteY4" fmla="*/ 2915602 h 3148098"/>
              <a:gd name="connsiteX5" fmla="*/ 1206817 w 1227943"/>
              <a:gd name="connsiteY5" fmla="*/ 2866072 h 3148098"/>
              <a:gd name="connsiteX6" fmla="*/ 1192530 w 1227943"/>
              <a:gd name="connsiteY6" fmla="*/ 2838450 h 3148098"/>
              <a:gd name="connsiteX7" fmla="*/ 1136332 w 1227943"/>
              <a:gd name="connsiteY7" fmla="*/ 2805112 h 3148098"/>
              <a:gd name="connsiteX8" fmla="*/ 1122045 w 1227943"/>
              <a:gd name="connsiteY8" fmla="*/ 2776537 h 3148098"/>
              <a:gd name="connsiteX9" fmla="*/ 1128712 w 1227943"/>
              <a:gd name="connsiteY9" fmla="*/ 2755582 h 3148098"/>
              <a:gd name="connsiteX10" fmla="*/ 1141095 w 1227943"/>
              <a:gd name="connsiteY10" fmla="*/ 2696527 h 3148098"/>
              <a:gd name="connsiteX11" fmla="*/ 1151572 w 1227943"/>
              <a:gd name="connsiteY11" fmla="*/ 2608897 h 3148098"/>
              <a:gd name="connsiteX12" fmla="*/ 1145857 w 1227943"/>
              <a:gd name="connsiteY12" fmla="*/ 2498407 h 3148098"/>
              <a:gd name="connsiteX13" fmla="*/ 1132522 w 1227943"/>
              <a:gd name="connsiteY13" fmla="*/ 2387917 h 3148098"/>
              <a:gd name="connsiteX14" fmla="*/ 1116330 w 1227943"/>
              <a:gd name="connsiteY14" fmla="*/ 2291715 h 3148098"/>
              <a:gd name="connsiteX15" fmla="*/ 1110615 w 1227943"/>
              <a:gd name="connsiteY15" fmla="*/ 2225040 h 3148098"/>
              <a:gd name="connsiteX16" fmla="*/ 1102995 w 1227943"/>
              <a:gd name="connsiteY16" fmla="*/ 2192655 h 3148098"/>
              <a:gd name="connsiteX17" fmla="*/ 1074420 w 1227943"/>
              <a:gd name="connsiteY17" fmla="*/ 2146935 h 3148098"/>
              <a:gd name="connsiteX18" fmla="*/ 1064895 w 1227943"/>
              <a:gd name="connsiteY18" fmla="*/ 2132647 h 3148098"/>
              <a:gd name="connsiteX19" fmla="*/ 1062990 w 1227943"/>
              <a:gd name="connsiteY19" fmla="*/ 2110740 h 3148098"/>
              <a:gd name="connsiteX20" fmla="*/ 1056322 w 1227943"/>
              <a:gd name="connsiteY20" fmla="*/ 2084070 h 3148098"/>
              <a:gd name="connsiteX21" fmla="*/ 1060132 w 1227943"/>
              <a:gd name="connsiteY21" fmla="*/ 2017395 h 3148098"/>
              <a:gd name="connsiteX22" fmla="*/ 1062037 w 1227943"/>
              <a:gd name="connsiteY22" fmla="*/ 1961197 h 3148098"/>
              <a:gd name="connsiteX23" fmla="*/ 1056322 w 1227943"/>
              <a:gd name="connsiteY23" fmla="*/ 1900237 h 3148098"/>
              <a:gd name="connsiteX24" fmla="*/ 1052512 w 1227943"/>
              <a:gd name="connsiteY24" fmla="*/ 1852612 h 3148098"/>
              <a:gd name="connsiteX25" fmla="*/ 1061085 w 1227943"/>
              <a:gd name="connsiteY25" fmla="*/ 1807845 h 3148098"/>
              <a:gd name="connsiteX26" fmla="*/ 1056322 w 1227943"/>
              <a:gd name="connsiteY26" fmla="*/ 1773555 h 3148098"/>
              <a:gd name="connsiteX27" fmla="*/ 1055370 w 1227943"/>
              <a:gd name="connsiteY27" fmla="*/ 1752600 h 3148098"/>
              <a:gd name="connsiteX28" fmla="*/ 1052512 w 1227943"/>
              <a:gd name="connsiteY28" fmla="*/ 1718310 h 3148098"/>
              <a:gd name="connsiteX29" fmla="*/ 1055370 w 1227943"/>
              <a:gd name="connsiteY29" fmla="*/ 1689735 h 3148098"/>
              <a:gd name="connsiteX30" fmla="*/ 1050607 w 1227943"/>
              <a:gd name="connsiteY30" fmla="*/ 1659255 h 3148098"/>
              <a:gd name="connsiteX31" fmla="*/ 1046797 w 1227943"/>
              <a:gd name="connsiteY31" fmla="*/ 1621155 h 3148098"/>
              <a:gd name="connsiteX32" fmla="*/ 1033462 w 1227943"/>
              <a:gd name="connsiteY32" fmla="*/ 1586865 h 3148098"/>
              <a:gd name="connsiteX33" fmla="*/ 1028700 w 1227943"/>
              <a:gd name="connsiteY33" fmla="*/ 1567815 h 3148098"/>
              <a:gd name="connsiteX34" fmla="*/ 1026795 w 1227943"/>
              <a:gd name="connsiteY34" fmla="*/ 1532572 h 3148098"/>
              <a:gd name="connsiteX35" fmla="*/ 1018222 w 1227943"/>
              <a:gd name="connsiteY35" fmla="*/ 1443037 h 3148098"/>
              <a:gd name="connsiteX36" fmla="*/ 1007745 w 1227943"/>
              <a:gd name="connsiteY36" fmla="*/ 1360170 h 3148098"/>
              <a:gd name="connsiteX37" fmla="*/ 1020127 w 1227943"/>
              <a:gd name="connsiteY37" fmla="*/ 1295400 h 3148098"/>
              <a:gd name="connsiteX38" fmla="*/ 1039177 w 1227943"/>
              <a:gd name="connsiteY38" fmla="*/ 1230630 h 3148098"/>
              <a:gd name="connsiteX39" fmla="*/ 1042035 w 1227943"/>
              <a:gd name="connsiteY39" fmla="*/ 1269682 h 3148098"/>
              <a:gd name="connsiteX40" fmla="*/ 1046797 w 1227943"/>
              <a:gd name="connsiteY40" fmla="*/ 1297305 h 3148098"/>
              <a:gd name="connsiteX41" fmla="*/ 1048702 w 1227943"/>
              <a:gd name="connsiteY41" fmla="*/ 1317307 h 3148098"/>
              <a:gd name="connsiteX42" fmla="*/ 1062990 w 1227943"/>
              <a:gd name="connsiteY42" fmla="*/ 1343977 h 3148098"/>
              <a:gd name="connsiteX43" fmla="*/ 1078230 w 1227943"/>
              <a:gd name="connsiteY43" fmla="*/ 1381125 h 3148098"/>
              <a:gd name="connsiteX44" fmla="*/ 1066800 w 1227943"/>
              <a:gd name="connsiteY44" fmla="*/ 1400175 h 3148098"/>
              <a:gd name="connsiteX45" fmla="*/ 1070610 w 1227943"/>
              <a:gd name="connsiteY45" fmla="*/ 1436370 h 3148098"/>
              <a:gd name="connsiteX46" fmla="*/ 1069657 w 1227943"/>
              <a:gd name="connsiteY46" fmla="*/ 1444942 h 3148098"/>
              <a:gd name="connsiteX47" fmla="*/ 1069657 w 1227943"/>
              <a:gd name="connsiteY47" fmla="*/ 1459230 h 3148098"/>
              <a:gd name="connsiteX48" fmla="*/ 1066800 w 1227943"/>
              <a:gd name="connsiteY48" fmla="*/ 1465897 h 3148098"/>
              <a:gd name="connsiteX49" fmla="*/ 1078230 w 1227943"/>
              <a:gd name="connsiteY49" fmla="*/ 1474470 h 3148098"/>
              <a:gd name="connsiteX50" fmla="*/ 1071562 w 1227943"/>
              <a:gd name="connsiteY50" fmla="*/ 1486852 h 3148098"/>
              <a:gd name="connsiteX51" fmla="*/ 1089660 w 1227943"/>
              <a:gd name="connsiteY51" fmla="*/ 1496377 h 3148098"/>
              <a:gd name="connsiteX52" fmla="*/ 1086802 w 1227943"/>
              <a:gd name="connsiteY52" fmla="*/ 1516380 h 3148098"/>
              <a:gd name="connsiteX53" fmla="*/ 1087755 w 1227943"/>
              <a:gd name="connsiteY53" fmla="*/ 1530667 h 3148098"/>
              <a:gd name="connsiteX54" fmla="*/ 1083945 w 1227943"/>
              <a:gd name="connsiteY54" fmla="*/ 1532572 h 3148098"/>
              <a:gd name="connsiteX55" fmla="*/ 1073467 w 1227943"/>
              <a:gd name="connsiteY55" fmla="*/ 1540192 h 3148098"/>
              <a:gd name="connsiteX56" fmla="*/ 1082992 w 1227943"/>
              <a:gd name="connsiteY56" fmla="*/ 1547812 h 3148098"/>
              <a:gd name="connsiteX57" fmla="*/ 1084897 w 1227943"/>
              <a:gd name="connsiteY57" fmla="*/ 1563052 h 3148098"/>
              <a:gd name="connsiteX58" fmla="*/ 1082040 w 1227943"/>
              <a:gd name="connsiteY58" fmla="*/ 1567815 h 3148098"/>
              <a:gd name="connsiteX59" fmla="*/ 1080135 w 1227943"/>
              <a:gd name="connsiteY59" fmla="*/ 1584960 h 3148098"/>
              <a:gd name="connsiteX60" fmla="*/ 1076325 w 1227943"/>
              <a:gd name="connsiteY60" fmla="*/ 1632585 h 3148098"/>
              <a:gd name="connsiteX61" fmla="*/ 1079182 w 1227943"/>
              <a:gd name="connsiteY61" fmla="*/ 1645920 h 3148098"/>
              <a:gd name="connsiteX62" fmla="*/ 1080135 w 1227943"/>
              <a:gd name="connsiteY62" fmla="*/ 1654492 h 3148098"/>
              <a:gd name="connsiteX63" fmla="*/ 1084897 w 1227943"/>
              <a:gd name="connsiteY63" fmla="*/ 1665922 h 3148098"/>
              <a:gd name="connsiteX64" fmla="*/ 1085850 w 1227943"/>
              <a:gd name="connsiteY64" fmla="*/ 1673542 h 3148098"/>
              <a:gd name="connsiteX65" fmla="*/ 1087755 w 1227943"/>
              <a:gd name="connsiteY65" fmla="*/ 1693545 h 3148098"/>
              <a:gd name="connsiteX66" fmla="*/ 1086802 w 1227943"/>
              <a:gd name="connsiteY66" fmla="*/ 1703070 h 3148098"/>
              <a:gd name="connsiteX67" fmla="*/ 1091565 w 1227943"/>
              <a:gd name="connsiteY67" fmla="*/ 1726882 h 3148098"/>
              <a:gd name="connsiteX68" fmla="*/ 1091565 w 1227943"/>
              <a:gd name="connsiteY68" fmla="*/ 1747837 h 3148098"/>
              <a:gd name="connsiteX69" fmla="*/ 1084897 w 1227943"/>
              <a:gd name="connsiteY69" fmla="*/ 1754505 h 3148098"/>
              <a:gd name="connsiteX70" fmla="*/ 1092517 w 1227943"/>
              <a:gd name="connsiteY70" fmla="*/ 1760220 h 3148098"/>
              <a:gd name="connsiteX71" fmla="*/ 1094422 w 1227943"/>
              <a:gd name="connsiteY71" fmla="*/ 1770697 h 3148098"/>
              <a:gd name="connsiteX72" fmla="*/ 1107757 w 1227943"/>
              <a:gd name="connsiteY72" fmla="*/ 1783080 h 3148098"/>
              <a:gd name="connsiteX73" fmla="*/ 1124902 w 1227943"/>
              <a:gd name="connsiteY73" fmla="*/ 1766887 h 3148098"/>
              <a:gd name="connsiteX74" fmla="*/ 1144905 w 1227943"/>
              <a:gd name="connsiteY74" fmla="*/ 1764030 h 3148098"/>
              <a:gd name="connsiteX75" fmla="*/ 1183005 w 1227943"/>
              <a:gd name="connsiteY75" fmla="*/ 1746885 h 3148098"/>
              <a:gd name="connsiteX76" fmla="*/ 1203007 w 1227943"/>
              <a:gd name="connsiteY76" fmla="*/ 1722120 h 3148098"/>
              <a:gd name="connsiteX77" fmla="*/ 1210627 w 1227943"/>
              <a:gd name="connsiteY77" fmla="*/ 1713547 h 3148098"/>
              <a:gd name="connsiteX78" fmla="*/ 1216342 w 1227943"/>
              <a:gd name="connsiteY78" fmla="*/ 1700212 h 3148098"/>
              <a:gd name="connsiteX79" fmla="*/ 1226820 w 1227943"/>
              <a:gd name="connsiteY79" fmla="*/ 1676400 h 3148098"/>
              <a:gd name="connsiteX80" fmla="*/ 1223962 w 1227943"/>
              <a:gd name="connsiteY80" fmla="*/ 1642110 h 3148098"/>
              <a:gd name="connsiteX81" fmla="*/ 1220152 w 1227943"/>
              <a:gd name="connsiteY81" fmla="*/ 1605915 h 3148098"/>
              <a:gd name="connsiteX82" fmla="*/ 1221105 w 1227943"/>
              <a:gd name="connsiteY82" fmla="*/ 1595437 h 3148098"/>
              <a:gd name="connsiteX83" fmla="*/ 1216342 w 1227943"/>
              <a:gd name="connsiteY83" fmla="*/ 1587817 h 3148098"/>
              <a:gd name="connsiteX84" fmla="*/ 1204912 w 1227943"/>
              <a:gd name="connsiteY84" fmla="*/ 1564005 h 3148098"/>
              <a:gd name="connsiteX85" fmla="*/ 1193482 w 1227943"/>
              <a:gd name="connsiteY85" fmla="*/ 1542097 h 3148098"/>
              <a:gd name="connsiteX86" fmla="*/ 1199197 w 1227943"/>
              <a:gd name="connsiteY86" fmla="*/ 1539240 h 3148098"/>
              <a:gd name="connsiteX87" fmla="*/ 1202055 w 1227943"/>
              <a:gd name="connsiteY87" fmla="*/ 1516380 h 3148098"/>
              <a:gd name="connsiteX88" fmla="*/ 1197292 w 1227943"/>
              <a:gd name="connsiteY88" fmla="*/ 1485900 h 3148098"/>
              <a:gd name="connsiteX89" fmla="*/ 1207770 w 1227943"/>
              <a:gd name="connsiteY89" fmla="*/ 1464945 h 3148098"/>
              <a:gd name="connsiteX90" fmla="*/ 1198245 w 1227943"/>
              <a:gd name="connsiteY90" fmla="*/ 1447800 h 3148098"/>
              <a:gd name="connsiteX91" fmla="*/ 1206817 w 1227943"/>
              <a:gd name="connsiteY91" fmla="*/ 1429702 h 3148098"/>
              <a:gd name="connsiteX92" fmla="*/ 1198245 w 1227943"/>
              <a:gd name="connsiteY92" fmla="*/ 1410652 h 3148098"/>
              <a:gd name="connsiteX93" fmla="*/ 1198245 w 1227943"/>
              <a:gd name="connsiteY93" fmla="*/ 1383030 h 3148098"/>
              <a:gd name="connsiteX94" fmla="*/ 1193482 w 1227943"/>
              <a:gd name="connsiteY94" fmla="*/ 1343025 h 3148098"/>
              <a:gd name="connsiteX95" fmla="*/ 1196340 w 1227943"/>
              <a:gd name="connsiteY95" fmla="*/ 1321117 h 3148098"/>
              <a:gd name="connsiteX96" fmla="*/ 1198245 w 1227943"/>
              <a:gd name="connsiteY96" fmla="*/ 1287780 h 3148098"/>
              <a:gd name="connsiteX97" fmla="*/ 1201102 w 1227943"/>
              <a:gd name="connsiteY97" fmla="*/ 1256347 h 3148098"/>
              <a:gd name="connsiteX98" fmla="*/ 1191577 w 1227943"/>
              <a:gd name="connsiteY98" fmla="*/ 1223962 h 3148098"/>
              <a:gd name="connsiteX99" fmla="*/ 1193482 w 1227943"/>
              <a:gd name="connsiteY99" fmla="*/ 1209675 h 3148098"/>
              <a:gd name="connsiteX100" fmla="*/ 1192530 w 1227943"/>
              <a:gd name="connsiteY100" fmla="*/ 1164907 h 3148098"/>
              <a:gd name="connsiteX101" fmla="*/ 1191577 w 1227943"/>
              <a:gd name="connsiteY101" fmla="*/ 1104900 h 3148098"/>
              <a:gd name="connsiteX102" fmla="*/ 1191577 w 1227943"/>
              <a:gd name="connsiteY102" fmla="*/ 1055370 h 3148098"/>
              <a:gd name="connsiteX103" fmla="*/ 1177290 w 1227943"/>
              <a:gd name="connsiteY103" fmla="*/ 985837 h 3148098"/>
              <a:gd name="connsiteX104" fmla="*/ 1175385 w 1227943"/>
              <a:gd name="connsiteY104" fmla="*/ 953452 h 3148098"/>
              <a:gd name="connsiteX105" fmla="*/ 1165860 w 1227943"/>
              <a:gd name="connsiteY105" fmla="*/ 926782 h 3148098"/>
              <a:gd name="connsiteX106" fmla="*/ 1155382 w 1227943"/>
              <a:gd name="connsiteY106" fmla="*/ 877252 h 3148098"/>
              <a:gd name="connsiteX107" fmla="*/ 1121092 w 1227943"/>
              <a:gd name="connsiteY107" fmla="*/ 686752 h 3148098"/>
              <a:gd name="connsiteX108" fmla="*/ 1098232 w 1227943"/>
              <a:gd name="connsiteY108" fmla="*/ 602932 h 3148098"/>
              <a:gd name="connsiteX109" fmla="*/ 1094422 w 1227943"/>
              <a:gd name="connsiteY109" fmla="*/ 580072 h 3148098"/>
              <a:gd name="connsiteX110" fmla="*/ 1077277 w 1227943"/>
              <a:gd name="connsiteY110" fmla="*/ 562927 h 3148098"/>
              <a:gd name="connsiteX111" fmla="*/ 1050607 w 1227943"/>
              <a:gd name="connsiteY111" fmla="*/ 541972 h 3148098"/>
              <a:gd name="connsiteX112" fmla="*/ 959167 w 1227943"/>
              <a:gd name="connsiteY112" fmla="*/ 510540 h 3148098"/>
              <a:gd name="connsiteX113" fmla="*/ 862965 w 1227943"/>
              <a:gd name="connsiteY113" fmla="*/ 478155 h 3148098"/>
              <a:gd name="connsiteX114" fmla="*/ 850582 w 1227943"/>
              <a:gd name="connsiteY114" fmla="*/ 467677 h 3148098"/>
              <a:gd name="connsiteX115" fmla="*/ 835342 w 1227943"/>
              <a:gd name="connsiteY115" fmla="*/ 461010 h 3148098"/>
              <a:gd name="connsiteX116" fmla="*/ 824865 w 1227943"/>
              <a:gd name="connsiteY116" fmla="*/ 433387 h 3148098"/>
              <a:gd name="connsiteX117" fmla="*/ 813435 w 1227943"/>
              <a:gd name="connsiteY117" fmla="*/ 418147 h 3148098"/>
              <a:gd name="connsiteX118" fmla="*/ 813435 w 1227943"/>
              <a:gd name="connsiteY118" fmla="*/ 412432 h 3148098"/>
              <a:gd name="connsiteX119" fmla="*/ 827722 w 1227943"/>
              <a:gd name="connsiteY119" fmla="*/ 389572 h 3148098"/>
              <a:gd name="connsiteX120" fmla="*/ 840105 w 1227943"/>
              <a:gd name="connsiteY120" fmla="*/ 346710 h 3148098"/>
              <a:gd name="connsiteX121" fmla="*/ 846772 w 1227943"/>
              <a:gd name="connsiteY121" fmla="*/ 344805 h 3148098"/>
              <a:gd name="connsiteX122" fmla="*/ 856297 w 1227943"/>
              <a:gd name="connsiteY122" fmla="*/ 327660 h 3148098"/>
              <a:gd name="connsiteX123" fmla="*/ 861060 w 1227943"/>
              <a:gd name="connsiteY123" fmla="*/ 289560 h 3148098"/>
              <a:gd name="connsiteX124" fmla="*/ 865822 w 1227943"/>
              <a:gd name="connsiteY124" fmla="*/ 273367 h 3148098"/>
              <a:gd name="connsiteX125" fmla="*/ 869632 w 1227943"/>
              <a:gd name="connsiteY125" fmla="*/ 254317 h 3148098"/>
              <a:gd name="connsiteX126" fmla="*/ 870585 w 1227943"/>
              <a:gd name="connsiteY126" fmla="*/ 245745 h 3148098"/>
              <a:gd name="connsiteX127" fmla="*/ 871537 w 1227943"/>
              <a:gd name="connsiteY127" fmla="*/ 228600 h 3148098"/>
              <a:gd name="connsiteX128" fmla="*/ 872490 w 1227943"/>
              <a:gd name="connsiteY128" fmla="*/ 230505 h 3148098"/>
              <a:gd name="connsiteX129" fmla="*/ 873442 w 1227943"/>
              <a:gd name="connsiteY129" fmla="*/ 237172 h 3148098"/>
              <a:gd name="connsiteX130" fmla="*/ 877252 w 1227943"/>
              <a:gd name="connsiteY130" fmla="*/ 215265 h 3148098"/>
              <a:gd name="connsiteX131" fmla="*/ 877252 w 1227943"/>
              <a:gd name="connsiteY131" fmla="*/ 197167 h 3148098"/>
              <a:gd name="connsiteX132" fmla="*/ 878205 w 1227943"/>
              <a:gd name="connsiteY132" fmla="*/ 197167 h 3148098"/>
              <a:gd name="connsiteX133" fmla="*/ 880110 w 1227943"/>
              <a:gd name="connsiteY133" fmla="*/ 200977 h 3148098"/>
              <a:gd name="connsiteX134" fmla="*/ 881062 w 1227943"/>
              <a:gd name="connsiteY134" fmla="*/ 186690 h 3148098"/>
              <a:gd name="connsiteX135" fmla="*/ 871537 w 1227943"/>
              <a:gd name="connsiteY135" fmla="*/ 164782 h 3148098"/>
              <a:gd name="connsiteX136" fmla="*/ 872490 w 1227943"/>
              <a:gd name="connsiteY136" fmla="*/ 164782 h 3148098"/>
              <a:gd name="connsiteX137" fmla="*/ 878205 w 1227943"/>
              <a:gd name="connsiteY137" fmla="*/ 170497 h 3148098"/>
              <a:gd name="connsiteX138" fmla="*/ 863917 w 1227943"/>
              <a:gd name="connsiteY138" fmla="*/ 151447 h 3148098"/>
              <a:gd name="connsiteX139" fmla="*/ 861060 w 1227943"/>
              <a:gd name="connsiteY139" fmla="*/ 144780 h 3148098"/>
              <a:gd name="connsiteX140" fmla="*/ 863917 w 1227943"/>
              <a:gd name="connsiteY140" fmla="*/ 145732 h 3148098"/>
              <a:gd name="connsiteX141" fmla="*/ 869632 w 1227943"/>
              <a:gd name="connsiteY141" fmla="*/ 153352 h 3148098"/>
              <a:gd name="connsiteX142" fmla="*/ 855345 w 1227943"/>
              <a:gd name="connsiteY142" fmla="*/ 121920 h 3148098"/>
              <a:gd name="connsiteX143" fmla="*/ 835342 w 1227943"/>
              <a:gd name="connsiteY143" fmla="*/ 100012 h 3148098"/>
              <a:gd name="connsiteX144" fmla="*/ 836295 w 1227943"/>
              <a:gd name="connsiteY144" fmla="*/ 99060 h 3148098"/>
              <a:gd name="connsiteX145" fmla="*/ 844867 w 1227943"/>
              <a:gd name="connsiteY145" fmla="*/ 96202 h 3148098"/>
              <a:gd name="connsiteX146" fmla="*/ 832485 w 1227943"/>
              <a:gd name="connsiteY146" fmla="*/ 88582 h 3148098"/>
              <a:gd name="connsiteX147" fmla="*/ 822007 w 1227943"/>
              <a:gd name="connsiteY147" fmla="*/ 73342 h 3148098"/>
              <a:gd name="connsiteX148" fmla="*/ 822007 w 1227943"/>
              <a:gd name="connsiteY148" fmla="*/ 72390 h 3148098"/>
              <a:gd name="connsiteX149" fmla="*/ 828675 w 1227943"/>
              <a:gd name="connsiteY149" fmla="*/ 75247 h 3148098"/>
              <a:gd name="connsiteX150" fmla="*/ 818197 w 1227943"/>
              <a:gd name="connsiteY150" fmla="*/ 65722 h 3148098"/>
              <a:gd name="connsiteX151" fmla="*/ 811530 w 1227943"/>
              <a:gd name="connsiteY151" fmla="*/ 60007 h 3148098"/>
              <a:gd name="connsiteX152" fmla="*/ 813435 w 1227943"/>
              <a:gd name="connsiteY152" fmla="*/ 60007 h 3148098"/>
              <a:gd name="connsiteX153" fmla="*/ 819150 w 1227943"/>
              <a:gd name="connsiteY153" fmla="*/ 61912 h 3148098"/>
              <a:gd name="connsiteX154" fmla="*/ 808672 w 1227943"/>
              <a:gd name="connsiteY154" fmla="*/ 53340 h 3148098"/>
              <a:gd name="connsiteX155" fmla="*/ 798195 w 1227943"/>
              <a:gd name="connsiteY155" fmla="*/ 42862 h 3148098"/>
              <a:gd name="connsiteX156" fmla="*/ 801052 w 1227943"/>
              <a:gd name="connsiteY156" fmla="*/ 43815 h 3148098"/>
              <a:gd name="connsiteX157" fmla="*/ 807720 w 1227943"/>
              <a:gd name="connsiteY157" fmla="*/ 49530 h 3148098"/>
              <a:gd name="connsiteX158" fmla="*/ 797242 w 1227943"/>
              <a:gd name="connsiteY158" fmla="*/ 37147 h 3148098"/>
              <a:gd name="connsiteX159" fmla="*/ 782955 w 1227943"/>
              <a:gd name="connsiteY159" fmla="*/ 34290 h 3148098"/>
              <a:gd name="connsiteX160" fmla="*/ 739140 w 1227943"/>
              <a:gd name="connsiteY160" fmla="*/ 17145 h 3148098"/>
              <a:gd name="connsiteX161" fmla="*/ 688657 w 1227943"/>
              <a:gd name="connsiteY161" fmla="*/ 10477 h 3148098"/>
              <a:gd name="connsiteX162" fmla="*/ 690562 w 1227943"/>
              <a:gd name="connsiteY162" fmla="*/ 8572 h 3148098"/>
              <a:gd name="connsiteX163" fmla="*/ 701040 w 1227943"/>
              <a:gd name="connsiteY163" fmla="*/ 3810 h 3148098"/>
              <a:gd name="connsiteX164" fmla="*/ 687705 w 1227943"/>
              <a:gd name="connsiteY164" fmla="*/ 6667 h 3148098"/>
              <a:gd name="connsiteX165" fmla="*/ 647700 w 1227943"/>
              <a:gd name="connsiteY165" fmla="*/ 19050 h 3148098"/>
              <a:gd name="connsiteX166" fmla="*/ 634365 w 1227943"/>
              <a:gd name="connsiteY166" fmla="*/ 24765 h 3148098"/>
              <a:gd name="connsiteX167" fmla="*/ 638175 w 1227943"/>
              <a:gd name="connsiteY167" fmla="*/ 19050 h 3148098"/>
              <a:gd name="connsiteX168" fmla="*/ 641985 w 1227943"/>
              <a:gd name="connsiteY168" fmla="*/ 12382 h 3148098"/>
              <a:gd name="connsiteX169" fmla="*/ 634365 w 1227943"/>
              <a:gd name="connsiteY169" fmla="*/ 19050 h 3148098"/>
              <a:gd name="connsiteX170" fmla="*/ 629602 w 1227943"/>
              <a:gd name="connsiteY170" fmla="*/ 18097 h 3148098"/>
              <a:gd name="connsiteX171" fmla="*/ 634365 w 1227943"/>
              <a:gd name="connsiteY171" fmla="*/ 8572 h 3148098"/>
              <a:gd name="connsiteX172" fmla="*/ 641032 w 1227943"/>
              <a:gd name="connsiteY172" fmla="*/ 0 h 3148098"/>
              <a:gd name="connsiteX173" fmla="*/ 621982 w 1227943"/>
              <a:gd name="connsiteY173" fmla="*/ 17145 h 3148098"/>
              <a:gd name="connsiteX174" fmla="*/ 610552 w 1227943"/>
              <a:gd name="connsiteY174" fmla="*/ 19050 h 3148098"/>
              <a:gd name="connsiteX175" fmla="*/ 613410 w 1227943"/>
              <a:gd name="connsiteY175" fmla="*/ 14287 h 3148098"/>
              <a:gd name="connsiteX176" fmla="*/ 624840 w 1227943"/>
              <a:gd name="connsiteY176" fmla="*/ 7620 h 3148098"/>
              <a:gd name="connsiteX177" fmla="*/ 614362 w 1227943"/>
              <a:gd name="connsiteY177" fmla="*/ 11430 h 3148098"/>
              <a:gd name="connsiteX178" fmla="*/ 599122 w 1227943"/>
              <a:gd name="connsiteY178" fmla="*/ 20955 h 3148098"/>
              <a:gd name="connsiteX179" fmla="*/ 576262 w 1227943"/>
              <a:gd name="connsiteY179" fmla="*/ 31432 h 3148098"/>
              <a:gd name="connsiteX180" fmla="*/ 536257 w 1227943"/>
              <a:gd name="connsiteY180" fmla="*/ 74295 h 3148098"/>
              <a:gd name="connsiteX181" fmla="*/ 527685 w 1227943"/>
              <a:gd name="connsiteY181" fmla="*/ 115252 h 3148098"/>
              <a:gd name="connsiteX182" fmla="*/ 520065 w 1227943"/>
              <a:gd name="connsiteY182" fmla="*/ 127635 h 3148098"/>
              <a:gd name="connsiteX183" fmla="*/ 508635 w 1227943"/>
              <a:gd name="connsiteY183" fmla="*/ 153352 h 3148098"/>
              <a:gd name="connsiteX184" fmla="*/ 500062 w 1227943"/>
              <a:gd name="connsiteY184" fmla="*/ 160020 h 3148098"/>
              <a:gd name="connsiteX185" fmla="*/ 504825 w 1227943"/>
              <a:gd name="connsiteY185" fmla="*/ 158115 h 3148098"/>
              <a:gd name="connsiteX186" fmla="*/ 509587 w 1227943"/>
              <a:gd name="connsiteY186" fmla="*/ 156210 h 3148098"/>
              <a:gd name="connsiteX187" fmla="*/ 507682 w 1227943"/>
              <a:gd name="connsiteY187" fmla="*/ 160020 h 3148098"/>
              <a:gd name="connsiteX188" fmla="*/ 501015 w 1227943"/>
              <a:gd name="connsiteY188" fmla="*/ 167640 h 3148098"/>
              <a:gd name="connsiteX189" fmla="*/ 504825 w 1227943"/>
              <a:gd name="connsiteY189" fmla="*/ 164782 h 3148098"/>
              <a:gd name="connsiteX190" fmla="*/ 509587 w 1227943"/>
              <a:gd name="connsiteY190" fmla="*/ 161925 h 3148098"/>
              <a:gd name="connsiteX191" fmla="*/ 502920 w 1227943"/>
              <a:gd name="connsiteY191" fmla="*/ 171450 h 3148098"/>
              <a:gd name="connsiteX192" fmla="*/ 494347 w 1227943"/>
              <a:gd name="connsiteY192" fmla="*/ 173355 h 3148098"/>
              <a:gd name="connsiteX193" fmla="*/ 498157 w 1227943"/>
              <a:gd name="connsiteY193" fmla="*/ 173355 h 3148098"/>
              <a:gd name="connsiteX194" fmla="*/ 502920 w 1227943"/>
              <a:gd name="connsiteY194" fmla="*/ 172402 h 3148098"/>
              <a:gd name="connsiteX195" fmla="*/ 501015 w 1227943"/>
              <a:gd name="connsiteY195" fmla="*/ 174307 h 3148098"/>
              <a:gd name="connsiteX196" fmla="*/ 494347 w 1227943"/>
              <a:gd name="connsiteY196" fmla="*/ 178117 h 3148098"/>
              <a:gd name="connsiteX197" fmla="*/ 497205 w 1227943"/>
              <a:gd name="connsiteY197" fmla="*/ 177165 h 3148098"/>
              <a:gd name="connsiteX198" fmla="*/ 501967 w 1227943"/>
              <a:gd name="connsiteY198" fmla="*/ 175260 h 3148098"/>
              <a:gd name="connsiteX199" fmla="*/ 499110 w 1227943"/>
              <a:gd name="connsiteY199" fmla="*/ 179070 h 3148098"/>
              <a:gd name="connsiteX200" fmla="*/ 493395 w 1227943"/>
              <a:gd name="connsiteY200" fmla="*/ 183832 h 3148098"/>
              <a:gd name="connsiteX201" fmla="*/ 499110 w 1227943"/>
              <a:gd name="connsiteY201" fmla="*/ 181927 h 3148098"/>
              <a:gd name="connsiteX202" fmla="*/ 501967 w 1227943"/>
              <a:gd name="connsiteY202" fmla="*/ 180022 h 3148098"/>
              <a:gd name="connsiteX203" fmla="*/ 499110 w 1227943"/>
              <a:gd name="connsiteY203" fmla="*/ 184785 h 3148098"/>
              <a:gd name="connsiteX204" fmla="*/ 494347 w 1227943"/>
              <a:gd name="connsiteY204" fmla="*/ 193357 h 3148098"/>
              <a:gd name="connsiteX205" fmla="*/ 498157 w 1227943"/>
              <a:gd name="connsiteY205" fmla="*/ 189547 h 3148098"/>
              <a:gd name="connsiteX206" fmla="*/ 501015 w 1227943"/>
              <a:gd name="connsiteY206" fmla="*/ 184785 h 3148098"/>
              <a:gd name="connsiteX207" fmla="*/ 499110 w 1227943"/>
              <a:gd name="connsiteY207" fmla="*/ 191452 h 3148098"/>
              <a:gd name="connsiteX208" fmla="*/ 494347 w 1227943"/>
              <a:gd name="connsiteY208" fmla="*/ 201930 h 3148098"/>
              <a:gd name="connsiteX209" fmla="*/ 497205 w 1227943"/>
              <a:gd name="connsiteY209" fmla="*/ 198120 h 3148098"/>
              <a:gd name="connsiteX210" fmla="*/ 501015 w 1227943"/>
              <a:gd name="connsiteY210" fmla="*/ 192405 h 3148098"/>
              <a:gd name="connsiteX211" fmla="*/ 499110 w 1227943"/>
              <a:gd name="connsiteY211" fmla="*/ 209550 h 3148098"/>
              <a:gd name="connsiteX212" fmla="*/ 496252 w 1227943"/>
              <a:gd name="connsiteY212" fmla="*/ 221932 h 3148098"/>
              <a:gd name="connsiteX213" fmla="*/ 498157 w 1227943"/>
              <a:gd name="connsiteY213" fmla="*/ 218122 h 3148098"/>
              <a:gd name="connsiteX214" fmla="*/ 500062 w 1227943"/>
              <a:gd name="connsiteY214" fmla="*/ 213360 h 3148098"/>
              <a:gd name="connsiteX215" fmla="*/ 500062 w 1227943"/>
              <a:gd name="connsiteY215" fmla="*/ 218122 h 3148098"/>
              <a:gd name="connsiteX216" fmla="*/ 498157 w 1227943"/>
              <a:gd name="connsiteY216" fmla="*/ 228600 h 3148098"/>
              <a:gd name="connsiteX217" fmla="*/ 500062 w 1227943"/>
              <a:gd name="connsiteY217" fmla="*/ 225742 h 3148098"/>
              <a:gd name="connsiteX218" fmla="*/ 501967 w 1227943"/>
              <a:gd name="connsiteY218" fmla="*/ 220980 h 3148098"/>
              <a:gd name="connsiteX219" fmla="*/ 502920 w 1227943"/>
              <a:gd name="connsiteY219" fmla="*/ 237172 h 3148098"/>
              <a:gd name="connsiteX220" fmla="*/ 504825 w 1227943"/>
              <a:gd name="connsiteY220" fmla="*/ 248602 h 3148098"/>
              <a:gd name="connsiteX221" fmla="*/ 503872 w 1227943"/>
              <a:gd name="connsiteY221" fmla="*/ 242887 h 3148098"/>
              <a:gd name="connsiteX222" fmla="*/ 503872 w 1227943"/>
              <a:gd name="connsiteY222" fmla="*/ 237172 h 3148098"/>
              <a:gd name="connsiteX223" fmla="*/ 505777 w 1227943"/>
              <a:gd name="connsiteY223" fmla="*/ 246697 h 3148098"/>
              <a:gd name="connsiteX224" fmla="*/ 507682 w 1227943"/>
              <a:gd name="connsiteY224" fmla="*/ 255270 h 3148098"/>
              <a:gd name="connsiteX225" fmla="*/ 507682 w 1227943"/>
              <a:gd name="connsiteY225" fmla="*/ 250507 h 3148098"/>
              <a:gd name="connsiteX226" fmla="*/ 508635 w 1227943"/>
              <a:gd name="connsiteY226" fmla="*/ 247650 h 3148098"/>
              <a:gd name="connsiteX227" fmla="*/ 509587 w 1227943"/>
              <a:gd name="connsiteY227" fmla="*/ 253365 h 3148098"/>
              <a:gd name="connsiteX228" fmla="*/ 509587 w 1227943"/>
              <a:gd name="connsiteY228" fmla="*/ 257175 h 3148098"/>
              <a:gd name="connsiteX229" fmla="*/ 511492 w 1227943"/>
              <a:gd name="connsiteY229" fmla="*/ 253365 h 3148098"/>
              <a:gd name="connsiteX230" fmla="*/ 516255 w 1227943"/>
              <a:gd name="connsiteY230" fmla="*/ 279082 h 3148098"/>
              <a:gd name="connsiteX231" fmla="*/ 530542 w 1227943"/>
              <a:gd name="connsiteY231" fmla="*/ 301942 h 3148098"/>
              <a:gd name="connsiteX232" fmla="*/ 538162 w 1227943"/>
              <a:gd name="connsiteY232" fmla="*/ 320992 h 3148098"/>
              <a:gd name="connsiteX233" fmla="*/ 555307 w 1227943"/>
              <a:gd name="connsiteY233" fmla="*/ 355282 h 3148098"/>
              <a:gd name="connsiteX234" fmla="*/ 563880 w 1227943"/>
              <a:gd name="connsiteY234" fmla="*/ 363855 h 3148098"/>
              <a:gd name="connsiteX235" fmla="*/ 577215 w 1227943"/>
              <a:gd name="connsiteY235" fmla="*/ 392430 h 3148098"/>
              <a:gd name="connsiteX236" fmla="*/ 596265 w 1227943"/>
              <a:gd name="connsiteY236" fmla="*/ 423862 h 3148098"/>
              <a:gd name="connsiteX237" fmla="*/ 590550 w 1227943"/>
              <a:gd name="connsiteY237" fmla="*/ 435292 h 3148098"/>
              <a:gd name="connsiteX238" fmla="*/ 579120 w 1227943"/>
              <a:gd name="connsiteY238" fmla="*/ 470535 h 3148098"/>
              <a:gd name="connsiteX239" fmla="*/ 572452 w 1227943"/>
              <a:gd name="connsiteY239" fmla="*/ 472440 h 3148098"/>
              <a:gd name="connsiteX240" fmla="*/ 537210 w 1227943"/>
              <a:gd name="connsiteY240" fmla="*/ 491490 h 3148098"/>
              <a:gd name="connsiteX241" fmla="*/ 425767 w 1227943"/>
              <a:gd name="connsiteY241" fmla="*/ 533400 h 3148098"/>
              <a:gd name="connsiteX242" fmla="*/ 339090 w 1227943"/>
              <a:gd name="connsiteY242" fmla="*/ 583882 h 3148098"/>
              <a:gd name="connsiteX243" fmla="*/ 323850 w 1227943"/>
              <a:gd name="connsiteY243" fmla="*/ 602932 h 3148098"/>
              <a:gd name="connsiteX244" fmla="*/ 269557 w 1227943"/>
              <a:gd name="connsiteY244" fmla="*/ 727710 h 3148098"/>
              <a:gd name="connsiteX245" fmla="*/ 227647 w 1227943"/>
              <a:gd name="connsiteY245" fmla="*/ 853440 h 3148098"/>
              <a:gd name="connsiteX246" fmla="*/ 180022 w 1227943"/>
              <a:gd name="connsiteY246" fmla="*/ 968692 h 3148098"/>
              <a:gd name="connsiteX247" fmla="*/ 159067 w 1227943"/>
              <a:gd name="connsiteY247" fmla="*/ 1007745 h 3148098"/>
              <a:gd name="connsiteX248" fmla="*/ 169545 w 1227943"/>
              <a:gd name="connsiteY248" fmla="*/ 1044892 h 3148098"/>
              <a:gd name="connsiteX249" fmla="*/ 147637 w 1227943"/>
              <a:gd name="connsiteY249" fmla="*/ 1060132 h 3148098"/>
              <a:gd name="connsiteX250" fmla="*/ 141922 w 1227943"/>
              <a:gd name="connsiteY250" fmla="*/ 1096327 h 3148098"/>
              <a:gd name="connsiteX251" fmla="*/ 135255 w 1227943"/>
              <a:gd name="connsiteY251" fmla="*/ 1108710 h 3148098"/>
              <a:gd name="connsiteX252" fmla="*/ 127635 w 1227943"/>
              <a:gd name="connsiteY252" fmla="*/ 1127760 h 3148098"/>
              <a:gd name="connsiteX253" fmla="*/ 111442 w 1227943"/>
              <a:gd name="connsiteY253" fmla="*/ 1143000 h 3148098"/>
              <a:gd name="connsiteX254" fmla="*/ 107632 w 1227943"/>
              <a:gd name="connsiteY254" fmla="*/ 1165860 h 3148098"/>
              <a:gd name="connsiteX255" fmla="*/ 100965 w 1227943"/>
              <a:gd name="connsiteY255" fmla="*/ 1185862 h 3148098"/>
              <a:gd name="connsiteX256" fmla="*/ 99060 w 1227943"/>
              <a:gd name="connsiteY256" fmla="*/ 1221105 h 3148098"/>
              <a:gd name="connsiteX257" fmla="*/ 95250 w 1227943"/>
              <a:gd name="connsiteY257" fmla="*/ 1234440 h 3148098"/>
              <a:gd name="connsiteX258" fmla="*/ 95250 w 1227943"/>
              <a:gd name="connsiteY258" fmla="*/ 1259205 h 3148098"/>
              <a:gd name="connsiteX259" fmla="*/ 90487 w 1227943"/>
              <a:gd name="connsiteY259" fmla="*/ 1268730 h 3148098"/>
              <a:gd name="connsiteX260" fmla="*/ 81915 w 1227943"/>
              <a:gd name="connsiteY260" fmla="*/ 1293495 h 3148098"/>
              <a:gd name="connsiteX261" fmla="*/ 75247 w 1227943"/>
              <a:gd name="connsiteY261" fmla="*/ 1303972 h 3148098"/>
              <a:gd name="connsiteX262" fmla="*/ 64770 w 1227943"/>
              <a:gd name="connsiteY262" fmla="*/ 1334452 h 3148098"/>
              <a:gd name="connsiteX263" fmla="*/ 59055 w 1227943"/>
              <a:gd name="connsiteY263" fmla="*/ 1348740 h 3148098"/>
              <a:gd name="connsiteX264" fmla="*/ 45720 w 1227943"/>
              <a:gd name="connsiteY264" fmla="*/ 1366837 h 3148098"/>
              <a:gd name="connsiteX265" fmla="*/ 35242 w 1227943"/>
              <a:gd name="connsiteY265" fmla="*/ 1381125 h 3148098"/>
              <a:gd name="connsiteX266" fmla="*/ 13335 w 1227943"/>
              <a:gd name="connsiteY266" fmla="*/ 1406842 h 3148098"/>
              <a:gd name="connsiteX267" fmla="*/ 7620 w 1227943"/>
              <a:gd name="connsiteY267" fmla="*/ 1443990 h 3148098"/>
              <a:gd name="connsiteX268" fmla="*/ 0 w 1227943"/>
              <a:gd name="connsiteY268" fmla="*/ 1496377 h 3148098"/>
              <a:gd name="connsiteX269" fmla="*/ 7620 w 1227943"/>
              <a:gd name="connsiteY269" fmla="*/ 1512570 h 3148098"/>
              <a:gd name="connsiteX270" fmla="*/ 30480 w 1227943"/>
              <a:gd name="connsiteY270" fmla="*/ 1538287 h 3148098"/>
              <a:gd name="connsiteX271" fmla="*/ 43815 w 1227943"/>
              <a:gd name="connsiteY271" fmla="*/ 1550670 h 3148098"/>
              <a:gd name="connsiteX272" fmla="*/ 60960 w 1227943"/>
              <a:gd name="connsiteY272" fmla="*/ 1559242 h 3148098"/>
              <a:gd name="connsiteX273" fmla="*/ 65722 w 1227943"/>
              <a:gd name="connsiteY273" fmla="*/ 1562100 h 3148098"/>
              <a:gd name="connsiteX274" fmla="*/ 76200 w 1227943"/>
              <a:gd name="connsiteY274" fmla="*/ 1568767 h 3148098"/>
              <a:gd name="connsiteX275" fmla="*/ 80010 w 1227943"/>
              <a:gd name="connsiteY275" fmla="*/ 1566862 h 3148098"/>
              <a:gd name="connsiteX276" fmla="*/ 82867 w 1227943"/>
              <a:gd name="connsiteY276" fmla="*/ 1565910 h 3148098"/>
              <a:gd name="connsiteX277" fmla="*/ 104775 w 1227943"/>
              <a:gd name="connsiteY277" fmla="*/ 1725930 h 3148098"/>
              <a:gd name="connsiteX278" fmla="*/ 126682 w 1227943"/>
              <a:gd name="connsiteY278" fmla="*/ 1905000 h 3148098"/>
              <a:gd name="connsiteX279" fmla="*/ 130492 w 1227943"/>
              <a:gd name="connsiteY279" fmla="*/ 1911667 h 3148098"/>
              <a:gd name="connsiteX280" fmla="*/ 146685 w 1227943"/>
              <a:gd name="connsiteY280" fmla="*/ 2048827 h 3148098"/>
              <a:gd name="connsiteX281" fmla="*/ 166687 w 1227943"/>
              <a:gd name="connsiteY281" fmla="*/ 2207895 h 3148098"/>
              <a:gd name="connsiteX282" fmla="*/ 214312 w 1227943"/>
              <a:gd name="connsiteY282" fmla="*/ 2597467 h 3148098"/>
              <a:gd name="connsiteX283" fmla="*/ 235267 w 1227943"/>
              <a:gd name="connsiteY283" fmla="*/ 2772727 h 3148098"/>
              <a:gd name="connsiteX284" fmla="*/ 253365 w 1227943"/>
              <a:gd name="connsiteY284" fmla="*/ 2927985 h 3148098"/>
              <a:gd name="connsiteX285" fmla="*/ 249555 w 1227943"/>
              <a:gd name="connsiteY285" fmla="*/ 2930842 h 3148098"/>
              <a:gd name="connsiteX286" fmla="*/ 250507 w 1227943"/>
              <a:gd name="connsiteY286" fmla="*/ 2946082 h 3148098"/>
              <a:gd name="connsiteX287" fmla="*/ 253365 w 1227943"/>
              <a:gd name="connsiteY287" fmla="*/ 2950845 h 3148098"/>
              <a:gd name="connsiteX288" fmla="*/ 257175 w 1227943"/>
              <a:gd name="connsiteY288" fmla="*/ 2994660 h 3148098"/>
              <a:gd name="connsiteX289" fmla="*/ 235267 w 1227943"/>
              <a:gd name="connsiteY289" fmla="*/ 3030855 h 3148098"/>
              <a:gd name="connsiteX290" fmla="*/ 164594 w 1227943"/>
              <a:gd name="connsiteY290" fmla="*/ 3042239 h 3148098"/>
              <a:gd name="connsiteX291" fmla="*/ 235267 w 1227943"/>
              <a:gd name="connsiteY291" fmla="*/ 3096577 h 3148098"/>
              <a:gd name="connsiteX292" fmla="*/ 251460 w 1227943"/>
              <a:gd name="connsiteY292" fmla="*/ 3137535 h 3148098"/>
              <a:gd name="connsiteX293" fmla="*/ 261937 w 1227943"/>
              <a:gd name="connsiteY293" fmla="*/ 3147060 h 3148098"/>
              <a:gd name="connsiteX294" fmla="*/ 289560 w 1227943"/>
              <a:gd name="connsiteY294" fmla="*/ 3146107 h 3148098"/>
              <a:gd name="connsiteX295" fmla="*/ 295275 w 1227943"/>
              <a:gd name="connsiteY295" fmla="*/ 3132772 h 3148098"/>
              <a:gd name="connsiteX296" fmla="*/ 287655 w 1227943"/>
              <a:gd name="connsiteY296" fmla="*/ 3087052 h 3148098"/>
              <a:gd name="connsiteX297" fmla="*/ 275272 w 1227943"/>
              <a:gd name="connsiteY297" fmla="*/ 3045142 h 3148098"/>
              <a:gd name="connsiteX298" fmla="*/ 278130 w 1227943"/>
              <a:gd name="connsiteY298" fmla="*/ 3015615 h 3148098"/>
              <a:gd name="connsiteX299" fmla="*/ 271462 w 1227943"/>
              <a:gd name="connsiteY299" fmla="*/ 2948940 h 3148098"/>
              <a:gd name="connsiteX300" fmla="*/ 272415 w 1227943"/>
              <a:gd name="connsiteY300" fmla="*/ 2944177 h 3148098"/>
              <a:gd name="connsiteX301" fmla="*/ 269557 w 1227943"/>
              <a:gd name="connsiteY301" fmla="*/ 2929890 h 3148098"/>
              <a:gd name="connsiteX302" fmla="*/ 266700 w 1227943"/>
              <a:gd name="connsiteY302" fmla="*/ 2925127 h 3148098"/>
              <a:gd name="connsiteX303" fmla="*/ 252412 w 1227943"/>
              <a:gd name="connsiteY303" fmla="*/ 2798445 h 3148098"/>
              <a:gd name="connsiteX304" fmla="*/ 179070 w 1227943"/>
              <a:gd name="connsiteY304" fmla="*/ 2158365 h 3148098"/>
              <a:gd name="connsiteX305" fmla="*/ 152400 w 1227943"/>
              <a:gd name="connsiteY305" fmla="*/ 1905952 h 3148098"/>
              <a:gd name="connsiteX306" fmla="*/ 155257 w 1227943"/>
              <a:gd name="connsiteY306" fmla="*/ 1900237 h 3148098"/>
              <a:gd name="connsiteX307" fmla="*/ 134302 w 1227943"/>
              <a:gd name="connsiteY307" fmla="*/ 1707832 h 3148098"/>
              <a:gd name="connsiteX308" fmla="*/ 121920 w 1227943"/>
              <a:gd name="connsiteY308" fmla="*/ 1578292 h 3148098"/>
              <a:gd name="connsiteX309" fmla="*/ 129540 w 1227943"/>
              <a:gd name="connsiteY309" fmla="*/ 1577340 h 3148098"/>
              <a:gd name="connsiteX310" fmla="*/ 137160 w 1227943"/>
              <a:gd name="connsiteY310" fmla="*/ 1549717 h 3148098"/>
              <a:gd name="connsiteX311" fmla="*/ 149542 w 1227943"/>
              <a:gd name="connsiteY311" fmla="*/ 1535430 h 3148098"/>
              <a:gd name="connsiteX312" fmla="*/ 159067 w 1227943"/>
              <a:gd name="connsiteY312" fmla="*/ 1514475 h 3148098"/>
              <a:gd name="connsiteX313" fmla="*/ 168592 w 1227943"/>
              <a:gd name="connsiteY313" fmla="*/ 1484947 h 3148098"/>
              <a:gd name="connsiteX314" fmla="*/ 176212 w 1227943"/>
              <a:gd name="connsiteY314" fmla="*/ 1465897 h 3148098"/>
              <a:gd name="connsiteX315" fmla="*/ 178117 w 1227943"/>
              <a:gd name="connsiteY315" fmla="*/ 1428750 h 3148098"/>
              <a:gd name="connsiteX316" fmla="*/ 183832 w 1227943"/>
              <a:gd name="connsiteY316" fmla="*/ 1419225 h 3148098"/>
              <a:gd name="connsiteX317" fmla="*/ 188595 w 1227943"/>
              <a:gd name="connsiteY317" fmla="*/ 1377315 h 3148098"/>
              <a:gd name="connsiteX318" fmla="*/ 194310 w 1227943"/>
              <a:gd name="connsiteY318" fmla="*/ 1354455 h 3148098"/>
              <a:gd name="connsiteX319" fmla="*/ 203835 w 1227943"/>
              <a:gd name="connsiteY319" fmla="*/ 1325880 h 3148098"/>
              <a:gd name="connsiteX320" fmla="*/ 208597 w 1227943"/>
              <a:gd name="connsiteY320" fmla="*/ 1320165 h 3148098"/>
              <a:gd name="connsiteX321" fmla="*/ 216217 w 1227943"/>
              <a:gd name="connsiteY321" fmla="*/ 1308735 h 3148098"/>
              <a:gd name="connsiteX322" fmla="*/ 232410 w 1227943"/>
              <a:gd name="connsiteY322" fmla="*/ 1291590 h 3148098"/>
              <a:gd name="connsiteX323" fmla="*/ 237172 w 1227943"/>
              <a:gd name="connsiteY323" fmla="*/ 1267777 h 3148098"/>
              <a:gd name="connsiteX324" fmla="*/ 248602 w 1227943"/>
              <a:gd name="connsiteY324" fmla="*/ 1259205 h 3148098"/>
              <a:gd name="connsiteX325" fmla="*/ 254317 w 1227943"/>
              <a:gd name="connsiteY325" fmla="*/ 1250632 h 3148098"/>
              <a:gd name="connsiteX326" fmla="*/ 267652 w 1227943"/>
              <a:gd name="connsiteY326" fmla="*/ 1237297 h 3148098"/>
              <a:gd name="connsiteX327" fmla="*/ 272415 w 1227943"/>
              <a:gd name="connsiteY327" fmla="*/ 1220152 h 3148098"/>
              <a:gd name="connsiteX328" fmla="*/ 283845 w 1227943"/>
              <a:gd name="connsiteY328" fmla="*/ 1209675 h 3148098"/>
              <a:gd name="connsiteX329" fmla="*/ 298132 w 1227943"/>
              <a:gd name="connsiteY329" fmla="*/ 1181100 h 3148098"/>
              <a:gd name="connsiteX330" fmla="*/ 308610 w 1227943"/>
              <a:gd name="connsiteY330" fmla="*/ 1175385 h 3148098"/>
              <a:gd name="connsiteX331" fmla="*/ 317182 w 1227943"/>
              <a:gd name="connsiteY331" fmla="*/ 1153477 h 3148098"/>
              <a:gd name="connsiteX332" fmla="*/ 318135 w 1227943"/>
              <a:gd name="connsiteY332" fmla="*/ 1129665 h 3148098"/>
              <a:gd name="connsiteX333" fmla="*/ 319087 w 1227943"/>
              <a:gd name="connsiteY333" fmla="*/ 1090612 h 3148098"/>
              <a:gd name="connsiteX334" fmla="*/ 329565 w 1227943"/>
              <a:gd name="connsiteY334" fmla="*/ 1075372 h 3148098"/>
              <a:gd name="connsiteX335" fmla="*/ 350520 w 1227943"/>
              <a:gd name="connsiteY335" fmla="*/ 1054417 h 3148098"/>
              <a:gd name="connsiteX336" fmla="*/ 364807 w 1227943"/>
              <a:gd name="connsiteY336" fmla="*/ 1023937 h 3148098"/>
              <a:gd name="connsiteX337" fmla="*/ 381952 w 1227943"/>
              <a:gd name="connsiteY337" fmla="*/ 980122 h 3148098"/>
              <a:gd name="connsiteX338" fmla="*/ 381000 w 1227943"/>
              <a:gd name="connsiteY338" fmla="*/ 1010602 h 3148098"/>
              <a:gd name="connsiteX339" fmla="*/ 382905 w 1227943"/>
              <a:gd name="connsiteY339" fmla="*/ 1076325 h 3148098"/>
              <a:gd name="connsiteX340" fmla="*/ 397192 w 1227943"/>
              <a:gd name="connsiteY340" fmla="*/ 1115377 h 3148098"/>
              <a:gd name="connsiteX341" fmla="*/ 395287 w 1227943"/>
              <a:gd name="connsiteY341" fmla="*/ 1146810 h 3148098"/>
              <a:gd name="connsiteX342" fmla="*/ 372427 w 1227943"/>
              <a:gd name="connsiteY342" fmla="*/ 1202055 h 3148098"/>
              <a:gd name="connsiteX343" fmla="*/ 365760 w 1227943"/>
              <a:gd name="connsiteY343" fmla="*/ 1251585 h 3148098"/>
              <a:gd name="connsiteX344" fmla="*/ 382905 w 1227943"/>
              <a:gd name="connsiteY344" fmla="*/ 1287780 h 3148098"/>
              <a:gd name="connsiteX345" fmla="*/ 392430 w 1227943"/>
              <a:gd name="connsiteY345" fmla="*/ 1316355 h 3148098"/>
              <a:gd name="connsiteX346" fmla="*/ 385762 w 1227943"/>
              <a:gd name="connsiteY346" fmla="*/ 1343977 h 3148098"/>
              <a:gd name="connsiteX347" fmla="*/ 378142 w 1227943"/>
              <a:gd name="connsiteY347" fmla="*/ 1405890 h 3148098"/>
              <a:gd name="connsiteX348" fmla="*/ 379095 w 1227943"/>
              <a:gd name="connsiteY348" fmla="*/ 1424940 h 3148098"/>
              <a:gd name="connsiteX349" fmla="*/ 374332 w 1227943"/>
              <a:gd name="connsiteY349" fmla="*/ 1479232 h 3148098"/>
              <a:gd name="connsiteX350" fmla="*/ 368617 w 1227943"/>
              <a:gd name="connsiteY350" fmla="*/ 1528762 h 3148098"/>
              <a:gd name="connsiteX351" fmla="*/ 378142 w 1227943"/>
              <a:gd name="connsiteY351" fmla="*/ 1546860 h 3148098"/>
              <a:gd name="connsiteX352" fmla="*/ 372427 w 1227943"/>
              <a:gd name="connsiteY352" fmla="*/ 1603057 h 3148098"/>
              <a:gd name="connsiteX353" fmla="*/ 375285 w 1227943"/>
              <a:gd name="connsiteY353" fmla="*/ 1646872 h 3148098"/>
              <a:gd name="connsiteX354" fmla="*/ 381952 w 1227943"/>
              <a:gd name="connsiteY354" fmla="*/ 1761172 h 3148098"/>
              <a:gd name="connsiteX355" fmla="*/ 392430 w 1227943"/>
              <a:gd name="connsiteY355" fmla="*/ 1835467 h 3148098"/>
              <a:gd name="connsiteX356" fmla="*/ 420052 w 1227943"/>
              <a:gd name="connsiteY356" fmla="*/ 1945005 h 3148098"/>
              <a:gd name="connsiteX357" fmla="*/ 438150 w 1227943"/>
              <a:gd name="connsiteY357" fmla="*/ 2007870 h 3148098"/>
              <a:gd name="connsiteX358" fmla="*/ 456247 w 1227943"/>
              <a:gd name="connsiteY358" fmla="*/ 2066925 h 3148098"/>
              <a:gd name="connsiteX359" fmla="*/ 460057 w 1227943"/>
              <a:gd name="connsiteY359" fmla="*/ 2163127 h 3148098"/>
              <a:gd name="connsiteX360" fmla="*/ 486727 w 1227943"/>
              <a:gd name="connsiteY360" fmla="*/ 2262187 h 3148098"/>
              <a:gd name="connsiteX361" fmla="*/ 496252 w 1227943"/>
              <a:gd name="connsiteY361" fmla="*/ 2350770 h 3148098"/>
              <a:gd name="connsiteX362" fmla="*/ 500062 w 1227943"/>
              <a:gd name="connsiteY362" fmla="*/ 2474595 h 3148098"/>
              <a:gd name="connsiteX363" fmla="*/ 524827 w 1227943"/>
              <a:gd name="connsiteY363" fmla="*/ 2577465 h 3148098"/>
              <a:gd name="connsiteX364" fmla="*/ 527685 w 1227943"/>
              <a:gd name="connsiteY364" fmla="*/ 2605087 h 3148098"/>
              <a:gd name="connsiteX365" fmla="*/ 552450 w 1227943"/>
              <a:gd name="connsiteY365" fmla="*/ 2701290 h 3148098"/>
              <a:gd name="connsiteX366" fmla="*/ 582930 w 1227943"/>
              <a:gd name="connsiteY366" fmla="*/ 2805112 h 3148098"/>
              <a:gd name="connsiteX367" fmla="*/ 562927 w 1227943"/>
              <a:gd name="connsiteY367" fmla="*/ 2846070 h 3148098"/>
              <a:gd name="connsiteX368" fmla="*/ 563880 w 1227943"/>
              <a:gd name="connsiteY368" fmla="*/ 2923222 h 3148098"/>
              <a:gd name="connsiteX369" fmla="*/ 561975 w 1227943"/>
              <a:gd name="connsiteY369" fmla="*/ 2927032 h 3148098"/>
              <a:gd name="connsiteX370" fmla="*/ 545782 w 1227943"/>
              <a:gd name="connsiteY370" fmla="*/ 2943225 h 3148098"/>
              <a:gd name="connsiteX371" fmla="*/ 550545 w 1227943"/>
              <a:gd name="connsiteY371" fmla="*/ 2947987 h 3148098"/>
              <a:gd name="connsiteX372" fmla="*/ 556260 w 1227943"/>
              <a:gd name="connsiteY372" fmla="*/ 2947035 h 3148098"/>
              <a:gd name="connsiteX373" fmla="*/ 541972 w 1227943"/>
              <a:gd name="connsiteY373" fmla="*/ 2965132 h 3148098"/>
              <a:gd name="connsiteX374" fmla="*/ 531495 w 1227943"/>
              <a:gd name="connsiteY374" fmla="*/ 2979420 h 3148098"/>
              <a:gd name="connsiteX375" fmla="*/ 522922 w 1227943"/>
              <a:gd name="connsiteY375" fmla="*/ 3013710 h 3148098"/>
              <a:gd name="connsiteX376" fmla="*/ 521017 w 1227943"/>
              <a:gd name="connsiteY376" fmla="*/ 3018472 h 3148098"/>
              <a:gd name="connsiteX377" fmla="*/ 521017 w 1227943"/>
              <a:gd name="connsiteY377" fmla="*/ 3040380 h 3148098"/>
              <a:gd name="connsiteX378" fmla="*/ 539115 w 1227943"/>
              <a:gd name="connsiteY378" fmla="*/ 3064192 h 3148098"/>
              <a:gd name="connsiteX379" fmla="*/ 563880 w 1227943"/>
              <a:gd name="connsiteY379" fmla="*/ 3068955 h 3148098"/>
              <a:gd name="connsiteX380" fmla="*/ 567690 w 1227943"/>
              <a:gd name="connsiteY380" fmla="*/ 3071812 h 3148098"/>
              <a:gd name="connsiteX381" fmla="*/ 576262 w 1227943"/>
              <a:gd name="connsiteY381" fmla="*/ 3070860 h 3148098"/>
              <a:gd name="connsiteX382" fmla="*/ 581977 w 1227943"/>
              <a:gd name="connsiteY382" fmla="*/ 3068955 h 3148098"/>
              <a:gd name="connsiteX383" fmla="*/ 585787 w 1227943"/>
              <a:gd name="connsiteY383" fmla="*/ 3071812 h 3148098"/>
              <a:gd name="connsiteX384" fmla="*/ 593407 w 1227943"/>
              <a:gd name="connsiteY384" fmla="*/ 3071812 h 3148098"/>
              <a:gd name="connsiteX385" fmla="*/ 597217 w 1227943"/>
              <a:gd name="connsiteY385" fmla="*/ 3070860 h 3148098"/>
              <a:gd name="connsiteX386" fmla="*/ 601027 w 1227943"/>
              <a:gd name="connsiteY386" fmla="*/ 3070860 h 3148098"/>
              <a:gd name="connsiteX387" fmla="*/ 605790 w 1227943"/>
              <a:gd name="connsiteY387" fmla="*/ 3072765 h 3148098"/>
              <a:gd name="connsiteX388" fmla="*/ 650557 w 1227943"/>
              <a:gd name="connsiteY388" fmla="*/ 3071812 h 3148098"/>
              <a:gd name="connsiteX389" fmla="*/ 704850 w 1227943"/>
              <a:gd name="connsiteY389" fmla="*/ 3034665 h 3148098"/>
              <a:gd name="connsiteX390" fmla="*/ 704850 w 1227943"/>
              <a:gd name="connsiteY390" fmla="*/ 3007995 h 3148098"/>
              <a:gd name="connsiteX391" fmla="*/ 715327 w 1227943"/>
              <a:gd name="connsiteY391" fmla="*/ 2989897 h 3148098"/>
              <a:gd name="connsiteX392" fmla="*/ 744855 w 1227943"/>
              <a:gd name="connsiteY392" fmla="*/ 2972752 h 3148098"/>
              <a:gd name="connsiteX393" fmla="*/ 762000 w 1227943"/>
              <a:gd name="connsiteY393" fmla="*/ 2951797 h 3148098"/>
              <a:gd name="connsiteX394" fmla="*/ 759142 w 1227943"/>
              <a:gd name="connsiteY394" fmla="*/ 2917507 h 3148098"/>
              <a:gd name="connsiteX395" fmla="*/ 763905 w 1227943"/>
              <a:gd name="connsiteY395" fmla="*/ 2907030 h 3148098"/>
              <a:gd name="connsiteX396" fmla="*/ 765810 w 1227943"/>
              <a:gd name="connsiteY396" fmla="*/ 2892742 h 3148098"/>
              <a:gd name="connsiteX397" fmla="*/ 784860 w 1227943"/>
              <a:gd name="connsiteY397" fmla="*/ 2853690 h 3148098"/>
              <a:gd name="connsiteX398" fmla="*/ 778192 w 1227943"/>
              <a:gd name="connsiteY398" fmla="*/ 2824162 h 3148098"/>
              <a:gd name="connsiteX399" fmla="*/ 764857 w 1227943"/>
              <a:gd name="connsiteY399" fmla="*/ 2775585 h 3148098"/>
              <a:gd name="connsiteX400" fmla="*/ 753427 w 1227943"/>
              <a:gd name="connsiteY400" fmla="*/ 2657475 h 3148098"/>
              <a:gd name="connsiteX401" fmla="*/ 737235 w 1227943"/>
              <a:gd name="connsiteY401" fmla="*/ 2582227 h 3148098"/>
              <a:gd name="connsiteX402" fmla="*/ 739140 w 1227943"/>
              <a:gd name="connsiteY402" fmla="*/ 2525077 h 3148098"/>
              <a:gd name="connsiteX403" fmla="*/ 729615 w 1227943"/>
              <a:gd name="connsiteY403" fmla="*/ 2429827 h 3148098"/>
              <a:gd name="connsiteX404" fmla="*/ 719137 w 1227943"/>
              <a:gd name="connsiteY404" fmla="*/ 2343150 h 3148098"/>
              <a:gd name="connsiteX405" fmla="*/ 717232 w 1227943"/>
              <a:gd name="connsiteY405" fmla="*/ 2296477 h 3148098"/>
              <a:gd name="connsiteX406" fmla="*/ 714375 w 1227943"/>
              <a:gd name="connsiteY406" fmla="*/ 2258377 h 3148098"/>
              <a:gd name="connsiteX407" fmla="*/ 718185 w 1227943"/>
              <a:gd name="connsiteY407" fmla="*/ 2227897 h 3148098"/>
              <a:gd name="connsiteX408" fmla="*/ 733425 w 1227943"/>
              <a:gd name="connsiteY408" fmla="*/ 2172652 h 3148098"/>
              <a:gd name="connsiteX409" fmla="*/ 729615 w 1227943"/>
              <a:gd name="connsiteY409" fmla="*/ 2110740 h 3148098"/>
              <a:gd name="connsiteX410" fmla="*/ 714375 w 1227943"/>
              <a:gd name="connsiteY410" fmla="*/ 2062162 h 3148098"/>
              <a:gd name="connsiteX411" fmla="*/ 710565 w 1227943"/>
              <a:gd name="connsiteY411" fmla="*/ 2001202 h 3148098"/>
              <a:gd name="connsiteX412" fmla="*/ 702945 w 1227943"/>
              <a:gd name="connsiteY412" fmla="*/ 1933575 h 3148098"/>
              <a:gd name="connsiteX413" fmla="*/ 707707 w 1227943"/>
              <a:gd name="connsiteY413" fmla="*/ 1897380 h 3148098"/>
              <a:gd name="connsiteX414" fmla="*/ 717232 w 1227943"/>
              <a:gd name="connsiteY414" fmla="*/ 1849755 h 3148098"/>
              <a:gd name="connsiteX415" fmla="*/ 722947 w 1227943"/>
              <a:gd name="connsiteY415" fmla="*/ 1851660 h 3148098"/>
              <a:gd name="connsiteX416" fmla="*/ 740092 w 1227943"/>
              <a:gd name="connsiteY416" fmla="*/ 1912620 h 3148098"/>
              <a:gd name="connsiteX417" fmla="*/ 763905 w 1227943"/>
              <a:gd name="connsiteY417" fmla="*/ 2010727 h 3148098"/>
              <a:gd name="connsiteX418" fmla="*/ 786765 w 1227943"/>
              <a:gd name="connsiteY418" fmla="*/ 2085975 h 3148098"/>
              <a:gd name="connsiteX419" fmla="*/ 801052 w 1227943"/>
              <a:gd name="connsiteY419" fmla="*/ 2132647 h 3148098"/>
              <a:gd name="connsiteX420" fmla="*/ 816292 w 1227943"/>
              <a:gd name="connsiteY420" fmla="*/ 2171700 h 3148098"/>
              <a:gd name="connsiteX421" fmla="*/ 818197 w 1227943"/>
              <a:gd name="connsiteY421" fmla="*/ 2187892 h 3148098"/>
              <a:gd name="connsiteX422" fmla="*/ 830580 w 1227943"/>
              <a:gd name="connsiteY422" fmla="*/ 2221230 h 3148098"/>
              <a:gd name="connsiteX423" fmla="*/ 831532 w 1227943"/>
              <a:gd name="connsiteY423" fmla="*/ 2229802 h 3148098"/>
              <a:gd name="connsiteX424" fmla="*/ 840105 w 1227943"/>
              <a:gd name="connsiteY424" fmla="*/ 2251710 h 3148098"/>
              <a:gd name="connsiteX425" fmla="*/ 841057 w 1227943"/>
              <a:gd name="connsiteY425" fmla="*/ 2265045 h 3148098"/>
              <a:gd name="connsiteX426" fmla="*/ 847725 w 1227943"/>
              <a:gd name="connsiteY426" fmla="*/ 2286000 h 3148098"/>
              <a:gd name="connsiteX427" fmla="*/ 866775 w 1227943"/>
              <a:gd name="connsiteY427" fmla="*/ 2359342 h 3148098"/>
              <a:gd name="connsiteX428" fmla="*/ 891540 w 1227943"/>
              <a:gd name="connsiteY428" fmla="*/ 2473642 h 3148098"/>
              <a:gd name="connsiteX429" fmla="*/ 906780 w 1227943"/>
              <a:gd name="connsiteY429" fmla="*/ 2569845 h 3148098"/>
              <a:gd name="connsiteX430" fmla="*/ 935355 w 1227943"/>
              <a:gd name="connsiteY430" fmla="*/ 2644140 h 3148098"/>
              <a:gd name="connsiteX431" fmla="*/ 965835 w 1227943"/>
              <a:gd name="connsiteY431" fmla="*/ 2748915 h 3148098"/>
              <a:gd name="connsiteX432" fmla="*/ 966787 w 1227943"/>
              <a:gd name="connsiteY432" fmla="*/ 2779395 h 3148098"/>
              <a:gd name="connsiteX433" fmla="*/ 958215 w 1227943"/>
              <a:gd name="connsiteY433" fmla="*/ 2870835 h 3148098"/>
              <a:gd name="connsiteX434" fmla="*/ 966787 w 1227943"/>
              <a:gd name="connsiteY434" fmla="*/ 2912745 h 3148098"/>
              <a:gd name="connsiteX435" fmla="*/ 1019175 w 1227943"/>
              <a:gd name="connsiteY435" fmla="*/ 2959417 h 3148098"/>
              <a:gd name="connsiteX436" fmla="*/ 1026795 w 1227943"/>
              <a:gd name="connsiteY436" fmla="*/ 2978467 h 3148098"/>
              <a:gd name="connsiteX437" fmla="*/ 1043940 w 1227943"/>
              <a:gd name="connsiteY437" fmla="*/ 2992755 h 3148098"/>
              <a:gd name="connsiteX438" fmla="*/ 1043940 w 1227943"/>
              <a:gd name="connsiteY438" fmla="*/ 3003232 h 3148098"/>
              <a:gd name="connsiteX439" fmla="*/ 1053465 w 1227943"/>
              <a:gd name="connsiteY439" fmla="*/ 3034665 h 3148098"/>
              <a:gd name="connsiteX440" fmla="*/ 1056322 w 1227943"/>
              <a:gd name="connsiteY440" fmla="*/ 3061335 h 3148098"/>
              <a:gd name="connsiteX441" fmla="*/ 1090612 w 1227943"/>
              <a:gd name="connsiteY441" fmla="*/ 3086100 h 3148098"/>
              <a:gd name="connsiteX442" fmla="*/ 1144905 w 1227943"/>
              <a:gd name="connsiteY442" fmla="*/ 3089910 h 3148098"/>
              <a:gd name="connsiteX443" fmla="*/ 1152525 w 1227943"/>
              <a:gd name="connsiteY443" fmla="*/ 3089910 h 3148098"/>
              <a:gd name="connsiteX444" fmla="*/ 1156335 w 1227943"/>
              <a:gd name="connsiteY444" fmla="*/ 3088005 h 3148098"/>
              <a:gd name="connsiteX445" fmla="*/ 1163002 w 1227943"/>
              <a:gd name="connsiteY445" fmla="*/ 3088005 h 3148098"/>
              <a:gd name="connsiteX446" fmla="*/ 1177290 w 1227943"/>
              <a:gd name="connsiteY446" fmla="*/ 3088005 h 3148098"/>
              <a:gd name="connsiteX447" fmla="*/ 1215390 w 1227943"/>
              <a:gd name="connsiteY447" fmla="*/ 3075622 h 3148098"/>
              <a:gd name="connsiteX448" fmla="*/ 1227772 w 1227943"/>
              <a:gd name="connsiteY448" fmla="*/ 3028950 h 3148098"/>
              <a:gd name="connsiteX449" fmla="*/ 1010602 w 1227943"/>
              <a:gd name="connsiteY449" fmla="*/ 1158240 h 3148098"/>
              <a:gd name="connsiteX450" fmla="*/ 1021080 w 1227943"/>
              <a:gd name="connsiteY450" fmla="*/ 1163002 h 3148098"/>
              <a:gd name="connsiteX451" fmla="*/ 1026795 w 1227943"/>
              <a:gd name="connsiteY451" fmla="*/ 1164907 h 3148098"/>
              <a:gd name="connsiteX452" fmla="*/ 1028700 w 1227943"/>
              <a:gd name="connsiteY452" fmla="*/ 1190625 h 3148098"/>
              <a:gd name="connsiteX453" fmla="*/ 1010602 w 1227943"/>
              <a:gd name="connsiteY453" fmla="*/ 1162050 h 3148098"/>
              <a:gd name="connsiteX454" fmla="*/ 1010602 w 1227943"/>
              <a:gd name="connsiteY454" fmla="*/ 1158240 h 3148098"/>
              <a:gd name="connsiteX455" fmla="*/ 128587 w 1227943"/>
              <a:gd name="connsiteY455" fmla="*/ 1488757 h 3148098"/>
              <a:gd name="connsiteX456" fmla="*/ 122872 w 1227943"/>
              <a:gd name="connsiteY456" fmla="*/ 1504950 h 3148098"/>
              <a:gd name="connsiteX457" fmla="*/ 121920 w 1227943"/>
              <a:gd name="connsiteY457" fmla="*/ 1517332 h 3148098"/>
              <a:gd name="connsiteX458" fmla="*/ 113347 w 1227943"/>
              <a:gd name="connsiteY458" fmla="*/ 1518285 h 3148098"/>
              <a:gd name="connsiteX459" fmla="*/ 111442 w 1227943"/>
              <a:gd name="connsiteY459" fmla="*/ 1463040 h 3148098"/>
              <a:gd name="connsiteX460" fmla="*/ 114300 w 1227943"/>
              <a:gd name="connsiteY460" fmla="*/ 1461135 h 3148098"/>
              <a:gd name="connsiteX461" fmla="*/ 123825 w 1227943"/>
              <a:gd name="connsiteY461" fmla="*/ 1471612 h 3148098"/>
              <a:gd name="connsiteX462" fmla="*/ 125730 w 1227943"/>
              <a:gd name="connsiteY462" fmla="*/ 1480185 h 3148098"/>
              <a:gd name="connsiteX463" fmla="*/ 129540 w 1227943"/>
              <a:gd name="connsiteY463" fmla="*/ 1483042 h 3148098"/>
              <a:gd name="connsiteX464" fmla="*/ 128587 w 1227943"/>
              <a:gd name="connsiteY464" fmla="*/ 1488757 h 3148098"/>
              <a:gd name="connsiteX0" fmla="*/ 1227772 w 1227943"/>
              <a:gd name="connsiteY0" fmla="*/ 3028950 h 3148098"/>
              <a:gd name="connsiteX1" fmla="*/ 1216342 w 1227943"/>
              <a:gd name="connsiteY1" fmla="*/ 2981325 h 3148098"/>
              <a:gd name="connsiteX2" fmla="*/ 1207770 w 1227943"/>
              <a:gd name="connsiteY2" fmla="*/ 2970847 h 3148098"/>
              <a:gd name="connsiteX3" fmla="*/ 1180147 w 1227943"/>
              <a:gd name="connsiteY3" fmla="*/ 2931795 h 3148098"/>
              <a:gd name="connsiteX4" fmla="*/ 1190625 w 1227943"/>
              <a:gd name="connsiteY4" fmla="*/ 2915602 h 3148098"/>
              <a:gd name="connsiteX5" fmla="*/ 1206817 w 1227943"/>
              <a:gd name="connsiteY5" fmla="*/ 2866072 h 3148098"/>
              <a:gd name="connsiteX6" fmla="*/ 1192530 w 1227943"/>
              <a:gd name="connsiteY6" fmla="*/ 2838450 h 3148098"/>
              <a:gd name="connsiteX7" fmla="*/ 1136332 w 1227943"/>
              <a:gd name="connsiteY7" fmla="*/ 2805112 h 3148098"/>
              <a:gd name="connsiteX8" fmla="*/ 1122045 w 1227943"/>
              <a:gd name="connsiteY8" fmla="*/ 2776537 h 3148098"/>
              <a:gd name="connsiteX9" fmla="*/ 1128712 w 1227943"/>
              <a:gd name="connsiteY9" fmla="*/ 2755582 h 3148098"/>
              <a:gd name="connsiteX10" fmla="*/ 1141095 w 1227943"/>
              <a:gd name="connsiteY10" fmla="*/ 2696527 h 3148098"/>
              <a:gd name="connsiteX11" fmla="*/ 1151572 w 1227943"/>
              <a:gd name="connsiteY11" fmla="*/ 2608897 h 3148098"/>
              <a:gd name="connsiteX12" fmla="*/ 1145857 w 1227943"/>
              <a:gd name="connsiteY12" fmla="*/ 2498407 h 3148098"/>
              <a:gd name="connsiteX13" fmla="*/ 1132522 w 1227943"/>
              <a:gd name="connsiteY13" fmla="*/ 2387917 h 3148098"/>
              <a:gd name="connsiteX14" fmla="*/ 1116330 w 1227943"/>
              <a:gd name="connsiteY14" fmla="*/ 2291715 h 3148098"/>
              <a:gd name="connsiteX15" fmla="*/ 1110615 w 1227943"/>
              <a:gd name="connsiteY15" fmla="*/ 2225040 h 3148098"/>
              <a:gd name="connsiteX16" fmla="*/ 1102995 w 1227943"/>
              <a:gd name="connsiteY16" fmla="*/ 2192655 h 3148098"/>
              <a:gd name="connsiteX17" fmla="*/ 1074420 w 1227943"/>
              <a:gd name="connsiteY17" fmla="*/ 2146935 h 3148098"/>
              <a:gd name="connsiteX18" fmla="*/ 1064895 w 1227943"/>
              <a:gd name="connsiteY18" fmla="*/ 2132647 h 3148098"/>
              <a:gd name="connsiteX19" fmla="*/ 1062990 w 1227943"/>
              <a:gd name="connsiteY19" fmla="*/ 2110740 h 3148098"/>
              <a:gd name="connsiteX20" fmla="*/ 1056322 w 1227943"/>
              <a:gd name="connsiteY20" fmla="*/ 2084070 h 3148098"/>
              <a:gd name="connsiteX21" fmla="*/ 1060132 w 1227943"/>
              <a:gd name="connsiteY21" fmla="*/ 2017395 h 3148098"/>
              <a:gd name="connsiteX22" fmla="*/ 1062037 w 1227943"/>
              <a:gd name="connsiteY22" fmla="*/ 1961197 h 3148098"/>
              <a:gd name="connsiteX23" fmla="*/ 1056322 w 1227943"/>
              <a:gd name="connsiteY23" fmla="*/ 1900237 h 3148098"/>
              <a:gd name="connsiteX24" fmla="*/ 1052512 w 1227943"/>
              <a:gd name="connsiteY24" fmla="*/ 1852612 h 3148098"/>
              <a:gd name="connsiteX25" fmla="*/ 1061085 w 1227943"/>
              <a:gd name="connsiteY25" fmla="*/ 1807845 h 3148098"/>
              <a:gd name="connsiteX26" fmla="*/ 1056322 w 1227943"/>
              <a:gd name="connsiteY26" fmla="*/ 1773555 h 3148098"/>
              <a:gd name="connsiteX27" fmla="*/ 1055370 w 1227943"/>
              <a:gd name="connsiteY27" fmla="*/ 1752600 h 3148098"/>
              <a:gd name="connsiteX28" fmla="*/ 1052512 w 1227943"/>
              <a:gd name="connsiteY28" fmla="*/ 1718310 h 3148098"/>
              <a:gd name="connsiteX29" fmla="*/ 1055370 w 1227943"/>
              <a:gd name="connsiteY29" fmla="*/ 1689735 h 3148098"/>
              <a:gd name="connsiteX30" fmla="*/ 1050607 w 1227943"/>
              <a:gd name="connsiteY30" fmla="*/ 1659255 h 3148098"/>
              <a:gd name="connsiteX31" fmla="*/ 1046797 w 1227943"/>
              <a:gd name="connsiteY31" fmla="*/ 1621155 h 3148098"/>
              <a:gd name="connsiteX32" fmla="*/ 1033462 w 1227943"/>
              <a:gd name="connsiteY32" fmla="*/ 1586865 h 3148098"/>
              <a:gd name="connsiteX33" fmla="*/ 1028700 w 1227943"/>
              <a:gd name="connsiteY33" fmla="*/ 1567815 h 3148098"/>
              <a:gd name="connsiteX34" fmla="*/ 1026795 w 1227943"/>
              <a:gd name="connsiteY34" fmla="*/ 1532572 h 3148098"/>
              <a:gd name="connsiteX35" fmla="*/ 1018222 w 1227943"/>
              <a:gd name="connsiteY35" fmla="*/ 1443037 h 3148098"/>
              <a:gd name="connsiteX36" fmla="*/ 1007745 w 1227943"/>
              <a:gd name="connsiteY36" fmla="*/ 1360170 h 3148098"/>
              <a:gd name="connsiteX37" fmla="*/ 1020127 w 1227943"/>
              <a:gd name="connsiteY37" fmla="*/ 1295400 h 3148098"/>
              <a:gd name="connsiteX38" fmla="*/ 1039177 w 1227943"/>
              <a:gd name="connsiteY38" fmla="*/ 1230630 h 3148098"/>
              <a:gd name="connsiteX39" fmla="*/ 1042035 w 1227943"/>
              <a:gd name="connsiteY39" fmla="*/ 1269682 h 3148098"/>
              <a:gd name="connsiteX40" fmla="*/ 1046797 w 1227943"/>
              <a:gd name="connsiteY40" fmla="*/ 1297305 h 3148098"/>
              <a:gd name="connsiteX41" fmla="*/ 1048702 w 1227943"/>
              <a:gd name="connsiteY41" fmla="*/ 1317307 h 3148098"/>
              <a:gd name="connsiteX42" fmla="*/ 1062990 w 1227943"/>
              <a:gd name="connsiteY42" fmla="*/ 1343977 h 3148098"/>
              <a:gd name="connsiteX43" fmla="*/ 1078230 w 1227943"/>
              <a:gd name="connsiteY43" fmla="*/ 1381125 h 3148098"/>
              <a:gd name="connsiteX44" fmla="*/ 1066800 w 1227943"/>
              <a:gd name="connsiteY44" fmla="*/ 1400175 h 3148098"/>
              <a:gd name="connsiteX45" fmla="*/ 1070610 w 1227943"/>
              <a:gd name="connsiteY45" fmla="*/ 1436370 h 3148098"/>
              <a:gd name="connsiteX46" fmla="*/ 1069657 w 1227943"/>
              <a:gd name="connsiteY46" fmla="*/ 1444942 h 3148098"/>
              <a:gd name="connsiteX47" fmla="*/ 1069657 w 1227943"/>
              <a:gd name="connsiteY47" fmla="*/ 1459230 h 3148098"/>
              <a:gd name="connsiteX48" fmla="*/ 1066800 w 1227943"/>
              <a:gd name="connsiteY48" fmla="*/ 1465897 h 3148098"/>
              <a:gd name="connsiteX49" fmla="*/ 1078230 w 1227943"/>
              <a:gd name="connsiteY49" fmla="*/ 1474470 h 3148098"/>
              <a:gd name="connsiteX50" fmla="*/ 1071562 w 1227943"/>
              <a:gd name="connsiteY50" fmla="*/ 1486852 h 3148098"/>
              <a:gd name="connsiteX51" fmla="*/ 1089660 w 1227943"/>
              <a:gd name="connsiteY51" fmla="*/ 1496377 h 3148098"/>
              <a:gd name="connsiteX52" fmla="*/ 1086802 w 1227943"/>
              <a:gd name="connsiteY52" fmla="*/ 1516380 h 3148098"/>
              <a:gd name="connsiteX53" fmla="*/ 1087755 w 1227943"/>
              <a:gd name="connsiteY53" fmla="*/ 1530667 h 3148098"/>
              <a:gd name="connsiteX54" fmla="*/ 1083945 w 1227943"/>
              <a:gd name="connsiteY54" fmla="*/ 1532572 h 3148098"/>
              <a:gd name="connsiteX55" fmla="*/ 1073467 w 1227943"/>
              <a:gd name="connsiteY55" fmla="*/ 1540192 h 3148098"/>
              <a:gd name="connsiteX56" fmla="*/ 1082992 w 1227943"/>
              <a:gd name="connsiteY56" fmla="*/ 1547812 h 3148098"/>
              <a:gd name="connsiteX57" fmla="*/ 1084897 w 1227943"/>
              <a:gd name="connsiteY57" fmla="*/ 1563052 h 3148098"/>
              <a:gd name="connsiteX58" fmla="*/ 1082040 w 1227943"/>
              <a:gd name="connsiteY58" fmla="*/ 1567815 h 3148098"/>
              <a:gd name="connsiteX59" fmla="*/ 1080135 w 1227943"/>
              <a:gd name="connsiteY59" fmla="*/ 1584960 h 3148098"/>
              <a:gd name="connsiteX60" fmla="*/ 1076325 w 1227943"/>
              <a:gd name="connsiteY60" fmla="*/ 1632585 h 3148098"/>
              <a:gd name="connsiteX61" fmla="*/ 1079182 w 1227943"/>
              <a:gd name="connsiteY61" fmla="*/ 1645920 h 3148098"/>
              <a:gd name="connsiteX62" fmla="*/ 1080135 w 1227943"/>
              <a:gd name="connsiteY62" fmla="*/ 1654492 h 3148098"/>
              <a:gd name="connsiteX63" fmla="*/ 1084897 w 1227943"/>
              <a:gd name="connsiteY63" fmla="*/ 1665922 h 3148098"/>
              <a:gd name="connsiteX64" fmla="*/ 1085850 w 1227943"/>
              <a:gd name="connsiteY64" fmla="*/ 1673542 h 3148098"/>
              <a:gd name="connsiteX65" fmla="*/ 1087755 w 1227943"/>
              <a:gd name="connsiteY65" fmla="*/ 1693545 h 3148098"/>
              <a:gd name="connsiteX66" fmla="*/ 1086802 w 1227943"/>
              <a:gd name="connsiteY66" fmla="*/ 1703070 h 3148098"/>
              <a:gd name="connsiteX67" fmla="*/ 1091565 w 1227943"/>
              <a:gd name="connsiteY67" fmla="*/ 1726882 h 3148098"/>
              <a:gd name="connsiteX68" fmla="*/ 1091565 w 1227943"/>
              <a:gd name="connsiteY68" fmla="*/ 1747837 h 3148098"/>
              <a:gd name="connsiteX69" fmla="*/ 1084897 w 1227943"/>
              <a:gd name="connsiteY69" fmla="*/ 1754505 h 3148098"/>
              <a:gd name="connsiteX70" fmla="*/ 1092517 w 1227943"/>
              <a:gd name="connsiteY70" fmla="*/ 1760220 h 3148098"/>
              <a:gd name="connsiteX71" fmla="*/ 1094422 w 1227943"/>
              <a:gd name="connsiteY71" fmla="*/ 1770697 h 3148098"/>
              <a:gd name="connsiteX72" fmla="*/ 1107757 w 1227943"/>
              <a:gd name="connsiteY72" fmla="*/ 1783080 h 3148098"/>
              <a:gd name="connsiteX73" fmla="*/ 1124902 w 1227943"/>
              <a:gd name="connsiteY73" fmla="*/ 1766887 h 3148098"/>
              <a:gd name="connsiteX74" fmla="*/ 1144905 w 1227943"/>
              <a:gd name="connsiteY74" fmla="*/ 1764030 h 3148098"/>
              <a:gd name="connsiteX75" fmla="*/ 1183005 w 1227943"/>
              <a:gd name="connsiteY75" fmla="*/ 1746885 h 3148098"/>
              <a:gd name="connsiteX76" fmla="*/ 1203007 w 1227943"/>
              <a:gd name="connsiteY76" fmla="*/ 1722120 h 3148098"/>
              <a:gd name="connsiteX77" fmla="*/ 1210627 w 1227943"/>
              <a:gd name="connsiteY77" fmla="*/ 1713547 h 3148098"/>
              <a:gd name="connsiteX78" fmla="*/ 1216342 w 1227943"/>
              <a:gd name="connsiteY78" fmla="*/ 1700212 h 3148098"/>
              <a:gd name="connsiteX79" fmla="*/ 1226820 w 1227943"/>
              <a:gd name="connsiteY79" fmla="*/ 1676400 h 3148098"/>
              <a:gd name="connsiteX80" fmla="*/ 1223962 w 1227943"/>
              <a:gd name="connsiteY80" fmla="*/ 1642110 h 3148098"/>
              <a:gd name="connsiteX81" fmla="*/ 1220152 w 1227943"/>
              <a:gd name="connsiteY81" fmla="*/ 1605915 h 3148098"/>
              <a:gd name="connsiteX82" fmla="*/ 1221105 w 1227943"/>
              <a:gd name="connsiteY82" fmla="*/ 1595437 h 3148098"/>
              <a:gd name="connsiteX83" fmla="*/ 1216342 w 1227943"/>
              <a:gd name="connsiteY83" fmla="*/ 1587817 h 3148098"/>
              <a:gd name="connsiteX84" fmla="*/ 1204912 w 1227943"/>
              <a:gd name="connsiteY84" fmla="*/ 1564005 h 3148098"/>
              <a:gd name="connsiteX85" fmla="*/ 1193482 w 1227943"/>
              <a:gd name="connsiteY85" fmla="*/ 1542097 h 3148098"/>
              <a:gd name="connsiteX86" fmla="*/ 1199197 w 1227943"/>
              <a:gd name="connsiteY86" fmla="*/ 1539240 h 3148098"/>
              <a:gd name="connsiteX87" fmla="*/ 1202055 w 1227943"/>
              <a:gd name="connsiteY87" fmla="*/ 1516380 h 3148098"/>
              <a:gd name="connsiteX88" fmla="*/ 1197292 w 1227943"/>
              <a:gd name="connsiteY88" fmla="*/ 1485900 h 3148098"/>
              <a:gd name="connsiteX89" fmla="*/ 1207770 w 1227943"/>
              <a:gd name="connsiteY89" fmla="*/ 1464945 h 3148098"/>
              <a:gd name="connsiteX90" fmla="*/ 1198245 w 1227943"/>
              <a:gd name="connsiteY90" fmla="*/ 1447800 h 3148098"/>
              <a:gd name="connsiteX91" fmla="*/ 1206817 w 1227943"/>
              <a:gd name="connsiteY91" fmla="*/ 1429702 h 3148098"/>
              <a:gd name="connsiteX92" fmla="*/ 1198245 w 1227943"/>
              <a:gd name="connsiteY92" fmla="*/ 1410652 h 3148098"/>
              <a:gd name="connsiteX93" fmla="*/ 1198245 w 1227943"/>
              <a:gd name="connsiteY93" fmla="*/ 1383030 h 3148098"/>
              <a:gd name="connsiteX94" fmla="*/ 1193482 w 1227943"/>
              <a:gd name="connsiteY94" fmla="*/ 1343025 h 3148098"/>
              <a:gd name="connsiteX95" fmla="*/ 1196340 w 1227943"/>
              <a:gd name="connsiteY95" fmla="*/ 1321117 h 3148098"/>
              <a:gd name="connsiteX96" fmla="*/ 1198245 w 1227943"/>
              <a:gd name="connsiteY96" fmla="*/ 1287780 h 3148098"/>
              <a:gd name="connsiteX97" fmla="*/ 1201102 w 1227943"/>
              <a:gd name="connsiteY97" fmla="*/ 1256347 h 3148098"/>
              <a:gd name="connsiteX98" fmla="*/ 1191577 w 1227943"/>
              <a:gd name="connsiteY98" fmla="*/ 1223962 h 3148098"/>
              <a:gd name="connsiteX99" fmla="*/ 1193482 w 1227943"/>
              <a:gd name="connsiteY99" fmla="*/ 1209675 h 3148098"/>
              <a:gd name="connsiteX100" fmla="*/ 1192530 w 1227943"/>
              <a:gd name="connsiteY100" fmla="*/ 1164907 h 3148098"/>
              <a:gd name="connsiteX101" fmla="*/ 1191577 w 1227943"/>
              <a:gd name="connsiteY101" fmla="*/ 1104900 h 3148098"/>
              <a:gd name="connsiteX102" fmla="*/ 1191577 w 1227943"/>
              <a:gd name="connsiteY102" fmla="*/ 1055370 h 3148098"/>
              <a:gd name="connsiteX103" fmla="*/ 1177290 w 1227943"/>
              <a:gd name="connsiteY103" fmla="*/ 985837 h 3148098"/>
              <a:gd name="connsiteX104" fmla="*/ 1175385 w 1227943"/>
              <a:gd name="connsiteY104" fmla="*/ 953452 h 3148098"/>
              <a:gd name="connsiteX105" fmla="*/ 1165860 w 1227943"/>
              <a:gd name="connsiteY105" fmla="*/ 926782 h 3148098"/>
              <a:gd name="connsiteX106" fmla="*/ 1155382 w 1227943"/>
              <a:gd name="connsiteY106" fmla="*/ 877252 h 3148098"/>
              <a:gd name="connsiteX107" fmla="*/ 1121092 w 1227943"/>
              <a:gd name="connsiteY107" fmla="*/ 686752 h 3148098"/>
              <a:gd name="connsiteX108" fmla="*/ 1098232 w 1227943"/>
              <a:gd name="connsiteY108" fmla="*/ 602932 h 3148098"/>
              <a:gd name="connsiteX109" fmla="*/ 1094422 w 1227943"/>
              <a:gd name="connsiteY109" fmla="*/ 580072 h 3148098"/>
              <a:gd name="connsiteX110" fmla="*/ 1077277 w 1227943"/>
              <a:gd name="connsiteY110" fmla="*/ 562927 h 3148098"/>
              <a:gd name="connsiteX111" fmla="*/ 1050607 w 1227943"/>
              <a:gd name="connsiteY111" fmla="*/ 541972 h 3148098"/>
              <a:gd name="connsiteX112" fmla="*/ 959167 w 1227943"/>
              <a:gd name="connsiteY112" fmla="*/ 510540 h 3148098"/>
              <a:gd name="connsiteX113" fmla="*/ 862965 w 1227943"/>
              <a:gd name="connsiteY113" fmla="*/ 478155 h 3148098"/>
              <a:gd name="connsiteX114" fmla="*/ 850582 w 1227943"/>
              <a:gd name="connsiteY114" fmla="*/ 467677 h 3148098"/>
              <a:gd name="connsiteX115" fmla="*/ 835342 w 1227943"/>
              <a:gd name="connsiteY115" fmla="*/ 461010 h 3148098"/>
              <a:gd name="connsiteX116" fmla="*/ 824865 w 1227943"/>
              <a:gd name="connsiteY116" fmla="*/ 433387 h 3148098"/>
              <a:gd name="connsiteX117" fmla="*/ 813435 w 1227943"/>
              <a:gd name="connsiteY117" fmla="*/ 418147 h 3148098"/>
              <a:gd name="connsiteX118" fmla="*/ 813435 w 1227943"/>
              <a:gd name="connsiteY118" fmla="*/ 412432 h 3148098"/>
              <a:gd name="connsiteX119" fmla="*/ 827722 w 1227943"/>
              <a:gd name="connsiteY119" fmla="*/ 389572 h 3148098"/>
              <a:gd name="connsiteX120" fmla="*/ 840105 w 1227943"/>
              <a:gd name="connsiteY120" fmla="*/ 346710 h 3148098"/>
              <a:gd name="connsiteX121" fmla="*/ 846772 w 1227943"/>
              <a:gd name="connsiteY121" fmla="*/ 344805 h 3148098"/>
              <a:gd name="connsiteX122" fmla="*/ 856297 w 1227943"/>
              <a:gd name="connsiteY122" fmla="*/ 327660 h 3148098"/>
              <a:gd name="connsiteX123" fmla="*/ 861060 w 1227943"/>
              <a:gd name="connsiteY123" fmla="*/ 289560 h 3148098"/>
              <a:gd name="connsiteX124" fmla="*/ 865822 w 1227943"/>
              <a:gd name="connsiteY124" fmla="*/ 273367 h 3148098"/>
              <a:gd name="connsiteX125" fmla="*/ 869632 w 1227943"/>
              <a:gd name="connsiteY125" fmla="*/ 254317 h 3148098"/>
              <a:gd name="connsiteX126" fmla="*/ 870585 w 1227943"/>
              <a:gd name="connsiteY126" fmla="*/ 245745 h 3148098"/>
              <a:gd name="connsiteX127" fmla="*/ 871537 w 1227943"/>
              <a:gd name="connsiteY127" fmla="*/ 228600 h 3148098"/>
              <a:gd name="connsiteX128" fmla="*/ 872490 w 1227943"/>
              <a:gd name="connsiteY128" fmla="*/ 230505 h 3148098"/>
              <a:gd name="connsiteX129" fmla="*/ 873442 w 1227943"/>
              <a:gd name="connsiteY129" fmla="*/ 237172 h 3148098"/>
              <a:gd name="connsiteX130" fmla="*/ 877252 w 1227943"/>
              <a:gd name="connsiteY130" fmla="*/ 215265 h 3148098"/>
              <a:gd name="connsiteX131" fmla="*/ 877252 w 1227943"/>
              <a:gd name="connsiteY131" fmla="*/ 197167 h 3148098"/>
              <a:gd name="connsiteX132" fmla="*/ 878205 w 1227943"/>
              <a:gd name="connsiteY132" fmla="*/ 197167 h 3148098"/>
              <a:gd name="connsiteX133" fmla="*/ 880110 w 1227943"/>
              <a:gd name="connsiteY133" fmla="*/ 200977 h 3148098"/>
              <a:gd name="connsiteX134" fmla="*/ 881062 w 1227943"/>
              <a:gd name="connsiteY134" fmla="*/ 186690 h 3148098"/>
              <a:gd name="connsiteX135" fmla="*/ 871537 w 1227943"/>
              <a:gd name="connsiteY135" fmla="*/ 164782 h 3148098"/>
              <a:gd name="connsiteX136" fmla="*/ 872490 w 1227943"/>
              <a:gd name="connsiteY136" fmla="*/ 164782 h 3148098"/>
              <a:gd name="connsiteX137" fmla="*/ 878205 w 1227943"/>
              <a:gd name="connsiteY137" fmla="*/ 170497 h 3148098"/>
              <a:gd name="connsiteX138" fmla="*/ 863917 w 1227943"/>
              <a:gd name="connsiteY138" fmla="*/ 151447 h 3148098"/>
              <a:gd name="connsiteX139" fmla="*/ 861060 w 1227943"/>
              <a:gd name="connsiteY139" fmla="*/ 144780 h 3148098"/>
              <a:gd name="connsiteX140" fmla="*/ 863917 w 1227943"/>
              <a:gd name="connsiteY140" fmla="*/ 145732 h 3148098"/>
              <a:gd name="connsiteX141" fmla="*/ 869632 w 1227943"/>
              <a:gd name="connsiteY141" fmla="*/ 153352 h 3148098"/>
              <a:gd name="connsiteX142" fmla="*/ 855345 w 1227943"/>
              <a:gd name="connsiteY142" fmla="*/ 121920 h 3148098"/>
              <a:gd name="connsiteX143" fmla="*/ 835342 w 1227943"/>
              <a:gd name="connsiteY143" fmla="*/ 100012 h 3148098"/>
              <a:gd name="connsiteX144" fmla="*/ 836295 w 1227943"/>
              <a:gd name="connsiteY144" fmla="*/ 99060 h 3148098"/>
              <a:gd name="connsiteX145" fmla="*/ 844867 w 1227943"/>
              <a:gd name="connsiteY145" fmla="*/ 96202 h 3148098"/>
              <a:gd name="connsiteX146" fmla="*/ 832485 w 1227943"/>
              <a:gd name="connsiteY146" fmla="*/ 88582 h 3148098"/>
              <a:gd name="connsiteX147" fmla="*/ 822007 w 1227943"/>
              <a:gd name="connsiteY147" fmla="*/ 73342 h 3148098"/>
              <a:gd name="connsiteX148" fmla="*/ 822007 w 1227943"/>
              <a:gd name="connsiteY148" fmla="*/ 72390 h 3148098"/>
              <a:gd name="connsiteX149" fmla="*/ 828675 w 1227943"/>
              <a:gd name="connsiteY149" fmla="*/ 75247 h 3148098"/>
              <a:gd name="connsiteX150" fmla="*/ 818197 w 1227943"/>
              <a:gd name="connsiteY150" fmla="*/ 65722 h 3148098"/>
              <a:gd name="connsiteX151" fmla="*/ 811530 w 1227943"/>
              <a:gd name="connsiteY151" fmla="*/ 60007 h 3148098"/>
              <a:gd name="connsiteX152" fmla="*/ 813435 w 1227943"/>
              <a:gd name="connsiteY152" fmla="*/ 60007 h 3148098"/>
              <a:gd name="connsiteX153" fmla="*/ 819150 w 1227943"/>
              <a:gd name="connsiteY153" fmla="*/ 61912 h 3148098"/>
              <a:gd name="connsiteX154" fmla="*/ 808672 w 1227943"/>
              <a:gd name="connsiteY154" fmla="*/ 53340 h 3148098"/>
              <a:gd name="connsiteX155" fmla="*/ 798195 w 1227943"/>
              <a:gd name="connsiteY155" fmla="*/ 42862 h 3148098"/>
              <a:gd name="connsiteX156" fmla="*/ 801052 w 1227943"/>
              <a:gd name="connsiteY156" fmla="*/ 43815 h 3148098"/>
              <a:gd name="connsiteX157" fmla="*/ 807720 w 1227943"/>
              <a:gd name="connsiteY157" fmla="*/ 49530 h 3148098"/>
              <a:gd name="connsiteX158" fmla="*/ 797242 w 1227943"/>
              <a:gd name="connsiteY158" fmla="*/ 37147 h 3148098"/>
              <a:gd name="connsiteX159" fmla="*/ 782955 w 1227943"/>
              <a:gd name="connsiteY159" fmla="*/ 34290 h 3148098"/>
              <a:gd name="connsiteX160" fmla="*/ 739140 w 1227943"/>
              <a:gd name="connsiteY160" fmla="*/ 17145 h 3148098"/>
              <a:gd name="connsiteX161" fmla="*/ 688657 w 1227943"/>
              <a:gd name="connsiteY161" fmla="*/ 10477 h 3148098"/>
              <a:gd name="connsiteX162" fmla="*/ 690562 w 1227943"/>
              <a:gd name="connsiteY162" fmla="*/ 8572 h 3148098"/>
              <a:gd name="connsiteX163" fmla="*/ 701040 w 1227943"/>
              <a:gd name="connsiteY163" fmla="*/ 3810 h 3148098"/>
              <a:gd name="connsiteX164" fmla="*/ 687705 w 1227943"/>
              <a:gd name="connsiteY164" fmla="*/ 6667 h 3148098"/>
              <a:gd name="connsiteX165" fmla="*/ 647700 w 1227943"/>
              <a:gd name="connsiteY165" fmla="*/ 19050 h 3148098"/>
              <a:gd name="connsiteX166" fmla="*/ 634365 w 1227943"/>
              <a:gd name="connsiteY166" fmla="*/ 24765 h 3148098"/>
              <a:gd name="connsiteX167" fmla="*/ 638175 w 1227943"/>
              <a:gd name="connsiteY167" fmla="*/ 19050 h 3148098"/>
              <a:gd name="connsiteX168" fmla="*/ 641985 w 1227943"/>
              <a:gd name="connsiteY168" fmla="*/ 12382 h 3148098"/>
              <a:gd name="connsiteX169" fmla="*/ 634365 w 1227943"/>
              <a:gd name="connsiteY169" fmla="*/ 19050 h 3148098"/>
              <a:gd name="connsiteX170" fmla="*/ 629602 w 1227943"/>
              <a:gd name="connsiteY170" fmla="*/ 18097 h 3148098"/>
              <a:gd name="connsiteX171" fmla="*/ 634365 w 1227943"/>
              <a:gd name="connsiteY171" fmla="*/ 8572 h 3148098"/>
              <a:gd name="connsiteX172" fmla="*/ 641032 w 1227943"/>
              <a:gd name="connsiteY172" fmla="*/ 0 h 3148098"/>
              <a:gd name="connsiteX173" fmla="*/ 621982 w 1227943"/>
              <a:gd name="connsiteY173" fmla="*/ 17145 h 3148098"/>
              <a:gd name="connsiteX174" fmla="*/ 610552 w 1227943"/>
              <a:gd name="connsiteY174" fmla="*/ 19050 h 3148098"/>
              <a:gd name="connsiteX175" fmla="*/ 613410 w 1227943"/>
              <a:gd name="connsiteY175" fmla="*/ 14287 h 3148098"/>
              <a:gd name="connsiteX176" fmla="*/ 624840 w 1227943"/>
              <a:gd name="connsiteY176" fmla="*/ 7620 h 3148098"/>
              <a:gd name="connsiteX177" fmla="*/ 614362 w 1227943"/>
              <a:gd name="connsiteY177" fmla="*/ 11430 h 3148098"/>
              <a:gd name="connsiteX178" fmla="*/ 599122 w 1227943"/>
              <a:gd name="connsiteY178" fmla="*/ 20955 h 3148098"/>
              <a:gd name="connsiteX179" fmla="*/ 576262 w 1227943"/>
              <a:gd name="connsiteY179" fmla="*/ 31432 h 3148098"/>
              <a:gd name="connsiteX180" fmla="*/ 536257 w 1227943"/>
              <a:gd name="connsiteY180" fmla="*/ 74295 h 3148098"/>
              <a:gd name="connsiteX181" fmla="*/ 527685 w 1227943"/>
              <a:gd name="connsiteY181" fmla="*/ 115252 h 3148098"/>
              <a:gd name="connsiteX182" fmla="*/ 520065 w 1227943"/>
              <a:gd name="connsiteY182" fmla="*/ 127635 h 3148098"/>
              <a:gd name="connsiteX183" fmla="*/ 508635 w 1227943"/>
              <a:gd name="connsiteY183" fmla="*/ 153352 h 3148098"/>
              <a:gd name="connsiteX184" fmla="*/ 500062 w 1227943"/>
              <a:gd name="connsiteY184" fmla="*/ 160020 h 3148098"/>
              <a:gd name="connsiteX185" fmla="*/ 504825 w 1227943"/>
              <a:gd name="connsiteY185" fmla="*/ 158115 h 3148098"/>
              <a:gd name="connsiteX186" fmla="*/ 509587 w 1227943"/>
              <a:gd name="connsiteY186" fmla="*/ 156210 h 3148098"/>
              <a:gd name="connsiteX187" fmla="*/ 507682 w 1227943"/>
              <a:gd name="connsiteY187" fmla="*/ 160020 h 3148098"/>
              <a:gd name="connsiteX188" fmla="*/ 501015 w 1227943"/>
              <a:gd name="connsiteY188" fmla="*/ 167640 h 3148098"/>
              <a:gd name="connsiteX189" fmla="*/ 504825 w 1227943"/>
              <a:gd name="connsiteY189" fmla="*/ 164782 h 3148098"/>
              <a:gd name="connsiteX190" fmla="*/ 509587 w 1227943"/>
              <a:gd name="connsiteY190" fmla="*/ 161925 h 3148098"/>
              <a:gd name="connsiteX191" fmla="*/ 502920 w 1227943"/>
              <a:gd name="connsiteY191" fmla="*/ 171450 h 3148098"/>
              <a:gd name="connsiteX192" fmla="*/ 494347 w 1227943"/>
              <a:gd name="connsiteY192" fmla="*/ 173355 h 3148098"/>
              <a:gd name="connsiteX193" fmla="*/ 498157 w 1227943"/>
              <a:gd name="connsiteY193" fmla="*/ 173355 h 3148098"/>
              <a:gd name="connsiteX194" fmla="*/ 502920 w 1227943"/>
              <a:gd name="connsiteY194" fmla="*/ 172402 h 3148098"/>
              <a:gd name="connsiteX195" fmla="*/ 501015 w 1227943"/>
              <a:gd name="connsiteY195" fmla="*/ 174307 h 3148098"/>
              <a:gd name="connsiteX196" fmla="*/ 494347 w 1227943"/>
              <a:gd name="connsiteY196" fmla="*/ 178117 h 3148098"/>
              <a:gd name="connsiteX197" fmla="*/ 497205 w 1227943"/>
              <a:gd name="connsiteY197" fmla="*/ 177165 h 3148098"/>
              <a:gd name="connsiteX198" fmla="*/ 501967 w 1227943"/>
              <a:gd name="connsiteY198" fmla="*/ 175260 h 3148098"/>
              <a:gd name="connsiteX199" fmla="*/ 499110 w 1227943"/>
              <a:gd name="connsiteY199" fmla="*/ 179070 h 3148098"/>
              <a:gd name="connsiteX200" fmla="*/ 493395 w 1227943"/>
              <a:gd name="connsiteY200" fmla="*/ 183832 h 3148098"/>
              <a:gd name="connsiteX201" fmla="*/ 499110 w 1227943"/>
              <a:gd name="connsiteY201" fmla="*/ 181927 h 3148098"/>
              <a:gd name="connsiteX202" fmla="*/ 501967 w 1227943"/>
              <a:gd name="connsiteY202" fmla="*/ 180022 h 3148098"/>
              <a:gd name="connsiteX203" fmla="*/ 499110 w 1227943"/>
              <a:gd name="connsiteY203" fmla="*/ 184785 h 3148098"/>
              <a:gd name="connsiteX204" fmla="*/ 494347 w 1227943"/>
              <a:gd name="connsiteY204" fmla="*/ 193357 h 3148098"/>
              <a:gd name="connsiteX205" fmla="*/ 498157 w 1227943"/>
              <a:gd name="connsiteY205" fmla="*/ 189547 h 3148098"/>
              <a:gd name="connsiteX206" fmla="*/ 501015 w 1227943"/>
              <a:gd name="connsiteY206" fmla="*/ 184785 h 3148098"/>
              <a:gd name="connsiteX207" fmla="*/ 499110 w 1227943"/>
              <a:gd name="connsiteY207" fmla="*/ 191452 h 3148098"/>
              <a:gd name="connsiteX208" fmla="*/ 494347 w 1227943"/>
              <a:gd name="connsiteY208" fmla="*/ 201930 h 3148098"/>
              <a:gd name="connsiteX209" fmla="*/ 497205 w 1227943"/>
              <a:gd name="connsiteY209" fmla="*/ 198120 h 3148098"/>
              <a:gd name="connsiteX210" fmla="*/ 501015 w 1227943"/>
              <a:gd name="connsiteY210" fmla="*/ 192405 h 3148098"/>
              <a:gd name="connsiteX211" fmla="*/ 499110 w 1227943"/>
              <a:gd name="connsiteY211" fmla="*/ 209550 h 3148098"/>
              <a:gd name="connsiteX212" fmla="*/ 496252 w 1227943"/>
              <a:gd name="connsiteY212" fmla="*/ 221932 h 3148098"/>
              <a:gd name="connsiteX213" fmla="*/ 498157 w 1227943"/>
              <a:gd name="connsiteY213" fmla="*/ 218122 h 3148098"/>
              <a:gd name="connsiteX214" fmla="*/ 500062 w 1227943"/>
              <a:gd name="connsiteY214" fmla="*/ 213360 h 3148098"/>
              <a:gd name="connsiteX215" fmla="*/ 500062 w 1227943"/>
              <a:gd name="connsiteY215" fmla="*/ 218122 h 3148098"/>
              <a:gd name="connsiteX216" fmla="*/ 498157 w 1227943"/>
              <a:gd name="connsiteY216" fmla="*/ 228600 h 3148098"/>
              <a:gd name="connsiteX217" fmla="*/ 500062 w 1227943"/>
              <a:gd name="connsiteY217" fmla="*/ 225742 h 3148098"/>
              <a:gd name="connsiteX218" fmla="*/ 501967 w 1227943"/>
              <a:gd name="connsiteY218" fmla="*/ 220980 h 3148098"/>
              <a:gd name="connsiteX219" fmla="*/ 502920 w 1227943"/>
              <a:gd name="connsiteY219" fmla="*/ 237172 h 3148098"/>
              <a:gd name="connsiteX220" fmla="*/ 504825 w 1227943"/>
              <a:gd name="connsiteY220" fmla="*/ 248602 h 3148098"/>
              <a:gd name="connsiteX221" fmla="*/ 503872 w 1227943"/>
              <a:gd name="connsiteY221" fmla="*/ 242887 h 3148098"/>
              <a:gd name="connsiteX222" fmla="*/ 503872 w 1227943"/>
              <a:gd name="connsiteY222" fmla="*/ 237172 h 3148098"/>
              <a:gd name="connsiteX223" fmla="*/ 505777 w 1227943"/>
              <a:gd name="connsiteY223" fmla="*/ 246697 h 3148098"/>
              <a:gd name="connsiteX224" fmla="*/ 507682 w 1227943"/>
              <a:gd name="connsiteY224" fmla="*/ 255270 h 3148098"/>
              <a:gd name="connsiteX225" fmla="*/ 507682 w 1227943"/>
              <a:gd name="connsiteY225" fmla="*/ 250507 h 3148098"/>
              <a:gd name="connsiteX226" fmla="*/ 508635 w 1227943"/>
              <a:gd name="connsiteY226" fmla="*/ 247650 h 3148098"/>
              <a:gd name="connsiteX227" fmla="*/ 509587 w 1227943"/>
              <a:gd name="connsiteY227" fmla="*/ 253365 h 3148098"/>
              <a:gd name="connsiteX228" fmla="*/ 509587 w 1227943"/>
              <a:gd name="connsiteY228" fmla="*/ 257175 h 3148098"/>
              <a:gd name="connsiteX229" fmla="*/ 511492 w 1227943"/>
              <a:gd name="connsiteY229" fmla="*/ 253365 h 3148098"/>
              <a:gd name="connsiteX230" fmla="*/ 516255 w 1227943"/>
              <a:gd name="connsiteY230" fmla="*/ 279082 h 3148098"/>
              <a:gd name="connsiteX231" fmla="*/ 530542 w 1227943"/>
              <a:gd name="connsiteY231" fmla="*/ 301942 h 3148098"/>
              <a:gd name="connsiteX232" fmla="*/ 538162 w 1227943"/>
              <a:gd name="connsiteY232" fmla="*/ 320992 h 3148098"/>
              <a:gd name="connsiteX233" fmla="*/ 555307 w 1227943"/>
              <a:gd name="connsiteY233" fmla="*/ 355282 h 3148098"/>
              <a:gd name="connsiteX234" fmla="*/ 563880 w 1227943"/>
              <a:gd name="connsiteY234" fmla="*/ 363855 h 3148098"/>
              <a:gd name="connsiteX235" fmla="*/ 577215 w 1227943"/>
              <a:gd name="connsiteY235" fmla="*/ 392430 h 3148098"/>
              <a:gd name="connsiteX236" fmla="*/ 596265 w 1227943"/>
              <a:gd name="connsiteY236" fmla="*/ 423862 h 3148098"/>
              <a:gd name="connsiteX237" fmla="*/ 590550 w 1227943"/>
              <a:gd name="connsiteY237" fmla="*/ 435292 h 3148098"/>
              <a:gd name="connsiteX238" fmla="*/ 579120 w 1227943"/>
              <a:gd name="connsiteY238" fmla="*/ 470535 h 3148098"/>
              <a:gd name="connsiteX239" fmla="*/ 572452 w 1227943"/>
              <a:gd name="connsiteY239" fmla="*/ 472440 h 3148098"/>
              <a:gd name="connsiteX240" fmla="*/ 537210 w 1227943"/>
              <a:gd name="connsiteY240" fmla="*/ 491490 h 3148098"/>
              <a:gd name="connsiteX241" fmla="*/ 425767 w 1227943"/>
              <a:gd name="connsiteY241" fmla="*/ 533400 h 3148098"/>
              <a:gd name="connsiteX242" fmla="*/ 339090 w 1227943"/>
              <a:gd name="connsiteY242" fmla="*/ 583882 h 3148098"/>
              <a:gd name="connsiteX243" fmla="*/ 323850 w 1227943"/>
              <a:gd name="connsiteY243" fmla="*/ 602932 h 3148098"/>
              <a:gd name="connsiteX244" fmla="*/ 269557 w 1227943"/>
              <a:gd name="connsiteY244" fmla="*/ 727710 h 3148098"/>
              <a:gd name="connsiteX245" fmla="*/ 227647 w 1227943"/>
              <a:gd name="connsiteY245" fmla="*/ 853440 h 3148098"/>
              <a:gd name="connsiteX246" fmla="*/ 180022 w 1227943"/>
              <a:gd name="connsiteY246" fmla="*/ 968692 h 3148098"/>
              <a:gd name="connsiteX247" fmla="*/ 159067 w 1227943"/>
              <a:gd name="connsiteY247" fmla="*/ 1007745 h 3148098"/>
              <a:gd name="connsiteX248" fmla="*/ 169545 w 1227943"/>
              <a:gd name="connsiteY248" fmla="*/ 1044892 h 3148098"/>
              <a:gd name="connsiteX249" fmla="*/ 147637 w 1227943"/>
              <a:gd name="connsiteY249" fmla="*/ 1060132 h 3148098"/>
              <a:gd name="connsiteX250" fmla="*/ 141922 w 1227943"/>
              <a:gd name="connsiteY250" fmla="*/ 1096327 h 3148098"/>
              <a:gd name="connsiteX251" fmla="*/ 135255 w 1227943"/>
              <a:gd name="connsiteY251" fmla="*/ 1108710 h 3148098"/>
              <a:gd name="connsiteX252" fmla="*/ 127635 w 1227943"/>
              <a:gd name="connsiteY252" fmla="*/ 1127760 h 3148098"/>
              <a:gd name="connsiteX253" fmla="*/ 111442 w 1227943"/>
              <a:gd name="connsiteY253" fmla="*/ 1143000 h 3148098"/>
              <a:gd name="connsiteX254" fmla="*/ 107632 w 1227943"/>
              <a:gd name="connsiteY254" fmla="*/ 1165860 h 3148098"/>
              <a:gd name="connsiteX255" fmla="*/ 100965 w 1227943"/>
              <a:gd name="connsiteY255" fmla="*/ 1185862 h 3148098"/>
              <a:gd name="connsiteX256" fmla="*/ 99060 w 1227943"/>
              <a:gd name="connsiteY256" fmla="*/ 1221105 h 3148098"/>
              <a:gd name="connsiteX257" fmla="*/ 95250 w 1227943"/>
              <a:gd name="connsiteY257" fmla="*/ 1234440 h 3148098"/>
              <a:gd name="connsiteX258" fmla="*/ 95250 w 1227943"/>
              <a:gd name="connsiteY258" fmla="*/ 1259205 h 3148098"/>
              <a:gd name="connsiteX259" fmla="*/ 90487 w 1227943"/>
              <a:gd name="connsiteY259" fmla="*/ 1268730 h 3148098"/>
              <a:gd name="connsiteX260" fmla="*/ 81915 w 1227943"/>
              <a:gd name="connsiteY260" fmla="*/ 1293495 h 3148098"/>
              <a:gd name="connsiteX261" fmla="*/ 75247 w 1227943"/>
              <a:gd name="connsiteY261" fmla="*/ 1303972 h 3148098"/>
              <a:gd name="connsiteX262" fmla="*/ 64770 w 1227943"/>
              <a:gd name="connsiteY262" fmla="*/ 1334452 h 3148098"/>
              <a:gd name="connsiteX263" fmla="*/ 59055 w 1227943"/>
              <a:gd name="connsiteY263" fmla="*/ 1348740 h 3148098"/>
              <a:gd name="connsiteX264" fmla="*/ 45720 w 1227943"/>
              <a:gd name="connsiteY264" fmla="*/ 1366837 h 3148098"/>
              <a:gd name="connsiteX265" fmla="*/ 35242 w 1227943"/>
              <a:gd name="connsiteY265" fmla="*/ 1381125 h 3148098"/>
              <a:gd name="connsiteX266" fmla="*/ 13335 w 1227943"/>
              <a:gd name="connsiteY266" fmla="*/ 1406842 h 3148098"/>
              <a:gd name="connsiteX267" fmla="*/ 7620 w 1227943"/>
              <a:gd name="connsiteY267" fmla="*/ 1443990 h 3148098"/>
              <a:gd name="connsiteX268" fmla="*/ 0 w 1227943"/>
              <a:gd name="connsiteY268" fmla="*/ 1496377 h 3148098"/>
              <a:gd name="connsiteX269" fmla="*/ 7620 w 1227943"/>
              <a:gd name="connsiteY269" fmla="*/ 1512570 h 3148098"/>
              <a:gd name="connsiteX270" fmla="*/ 30480 w 1227943"/>
              <a:gd name="connsiteY270" fmla="*/ 1538287 h 3148098"/>
              <a:gd name="connsiteX271" fmla="*/ 43815 w 1227943"/>
              <a:gd name="connsiteY271" fmla="*/ 1550670 h 3148098"/>
              <a:gd name="connsiteX272" fmla="*/ 60960 w 1227943"/>
              <a:gd name="connsiteY272" fmla="*/ 1559242 h 3148098"/>
              <a:gd name="connsiteX273" fmla="*/ 65722 w 1227943"/>
              <a:gd name="connsiteY273" fmla="*/ 1562100 h 3148098"/>
              <a:gd name="connsiteX274" fmla="*/ 76200 w 1227943"/>
              <a:gd name="connsiteY274" fmla="*/ 1568767 h 3148098"/>
              <a:gd name="connsiteX275" fmla="*/ 80010 w 1227943"/>
              <a:gd name="connsiteY275" fmla="*/ 1566862 h 3148098"/>
              <a:gd name="connsiteX276" fmla="*/ 82867 w 1227943"/>
              <a:gd name="connsiteY276" fmla="*/ 1565910 h 3148098"/>
              <a:gd name="connsiteX277" fmla="*/ 104775 w 1227943"/>
              <a:gd name="connsiteY277" fmla="*/ 1725930 h 3148098"/>
              <a:gd name="connsiteX278" fmla="*/ 126682 w 1227943"/>
              <a:gd name="connsiteY278" fmla="*/ 1905000 h 3148098"/>
              <a:gd name="connsiteX279" fmla="*/ 130492 w 1227943"/>
              <a:gd name="connsiteY279" fmla="*/ 1911667 h 3148098"/>
              <a:gd name="connsiteX280" fmla="*/ 146685 w 1227943"/>
              <a:gd name="connsiteY280" fmla="*/ 2048827 h 3148098"/>
              <a:gd name="connsiteX281" fmla="*/ 166687 w 1227943"/>
              <a:gd name="connsiteY281" fmla="*/ 2207895 h 3148098"/>
              <a:gd name="connsiteX282" fmla="*/ 214312 w 1227943"/>
              <a:gd name="connsiteY282" fmla="*/ 2597467 h 3148098"/>
              <a:gd name="connsiteX283" fmla="*/ 235267 w 1227943"/>
              <a:gd name="connsiteY283" fmla="*/ 2772727 h 3148098"/>
              <a:gd name="connsiteX284" fmla="*/ 253365 w 1227943"/>
              <a:gd name="connsiteY284" fmla="*/ 2927985 h 3148098"/>
              <a:gd name="connsiteX285" fmla="*/ 249555 w 1227943"/>
              <a:gd name="connsiteY285" fmla="*/ 2930842 h 3148098"/>
              <a:gd name="connsiteX286" fmla="*/ 250507 w 1227943"/>
              <a:gd name="connsiteY286" fmla="*/ 2946082 h 3148098"/>
              <a:gd name="connsiteX287" fmla="*/ 253365 w 1227943"/>
              <a:gd name="connsiteY287" fmla="*/ 2950845 h 3148098"/>
              <a:gd name="connsiteX288" fmla="*/ 257175 w 1227943"/>
              <a:gd name="connsiteY288" fmla="*/ 2994660 h 3148098"/>
              <a:gd name="connsiteX289" fmla="*/ 233409 w 1227943"/>
              <a:gd name="connsiteY289" fmla="*/ 3021569 h 3148098"/>
              <a:gd name="connsiteX290" fmla="*/ 164594 w 1227943"/>
              <a:gd name="connsiteY290" fmla="*/ 3042239 h 3148098"/>
              <a:gd name="connsiteX291" fmla="*/ 235267 w 1227943"/>
              <a:gd name="connsiteY291" fmla="*/ 3096577 h 3148098"/>
              <a:gd name="connsiteX292" fmla="*/ 251460 w 1227943"/>
              <a:gd name="connsiteY292" fmla="*/ 3137535 h 3148098"/>
              <a:gd name="connsiteX293" fmla="*/ 261937 w 1227943"/>
              <a:gd name="connsiteY293" fmla="*/ 3147060 h 3148098"/>
              <a:gd name="connsiteX294" fmla="*/ 289560 w 1227943"/>
              <a:gd name="connsiteY294" fmla="*/ 3146107 h 3148098"/>
              <a:gd name="connsiteX295" fmla="*/ 295275 w 1227943"/>
              <a:gd name="connsiteY295" fmla="*/ 3132772 h 3148098"/>
              <a:gd name="connsiteX296" fmla="*/ 287655 w 1227943"/>
              <a:gd name="connsiteY296" fmla="*/ 3087052 h 3148098"/>
              <a:gd name="connsiteX297" fmla="*/ 275272 w 1227943"/>
              <a:gd name="connsiteY297" fmla="*/ 3045142 h 3148098"/>
              <a:gd name="connsiteX298" fmla="*/ 278130 w 1227943"/>
              <a:gd name="connsiteY298" fmla="*/ 3015615 h 3148098"/>
              <a:gd name="connsiteX299" fmla="*/ 271462 w 1227943"/>
              <a:gd name="connsiteY299" fmla="*/ 2948940 h 3148098"/>
              <a:gd name="connsiteX300" fmla="*/ 272415 w 1227943"/>
              <a:gd name="connsiteY300" fmla="*/ 2944177 h 3148098"/>
              <a:gd name="connsiteX301" fmla="*/ 269557 w 1227943"/>
              <a:gd name="connsiteY301" fmla="*/ 2929890 h 3148098"/>
              <a:gd name="connsiteX302" fmla="*/ 266700 w 1227943"/>
              <a:gd name="connsiteY302" fmla="*/ 2925127 h 3148098"/>
              <a:gd name="connsiteX303" fmla="*/ 252412 w 1227943"/>
              <a:gd name="connsiteY303" fmla="*/ 2798445 h 3148098"/>
              <a:gd name="connsiteX304" fmla="*/ 179070 w 1227943"/>
              <a:gd name="connsiteY304" fmla="*/ 2158365 h 3148098"/>
              <a:gd name="connsiteX305" fmla="*/ 152400 w 1227943"/>
              <a:gd name="connsiteY305" fmla="*/ 1905952 h 3148098"/>
              <a:gd name="connsiteX306" fmla="*/ 155257 w 1227943"/>
              <a:gd name="connsiteY306" fmla="*/ 1900237 h 3148098"/>
              <a:gd name="connsiteX307" fmla="*/ 134302 w 1227943"/>
              <a:gd name="connsiteY307" fmla="*/ 1707832 h 3148098"/>
              <a:gd name="connsiteX308" fmla="*/ 121920 w 1227943"/>
              <a:gd name="connsiteY308" fmla="*/ 1578292 h 3148098"/>
              <a:gd name="connsiteX309" fmla="*/ 129540 w 1227943"/>
              <a:gd name="connsiteY309" fmla="*/ 1577340 h 3148098"/>
              <a:gd name="connsiteX310" fmla="*/ 137160 w 1227943"/>
              <a:gd name="connsiteY310" fmla="*/ 1549717 h 3148098"/>
              <a:gd name="connsiteX311" fmla="*/ 149542 w 1227943"/>
              <a:gd name="connsiteY311" fmla="*/ 1535430 h 3148098"/>
              <a:gd name="connsiteX312" fmla="*/ 159067 w 1227943"/>
              <a:gd name="connsiteY312" fmla="*/ 1514475 h 3148098"/>
              <a:gd name="connsiteX313" fmla="*/ 168592 w 1227943"/>
              <a:gd name="connsiteY313" fmla="*/ 1484947 h 3148098"/>
              <a:gd name="connsiteX314" fmla="*/ 176212 w 1227943"/>
              <a:gd name="connsiteY314" fmla="*/ 1465897 h 3148098"/>
              <a:gd name="connsiteX315" fmla="*/ 178117 w 1227943"/>
              <a:gd name="connsiteY315" fmla="*/ 1428750 h 3148098"/>
              <a:gd name="connsiteX316" fmla="*/ 183832 w 1227943"/>
              <a:gd name="connsiteY316" fmla="*/ 1419225 h 3148098"/>
              <a:gd name="connsiteX317" fmla="*/ 188595 w 1227943"/>
              <a:gd name="connsiteY317" fmla="*/ 1377315 h 3148098"/>
              <a:gd name="connsiteX318" fmla="*/ 194310 w 1227943"/>
              <a:gd name="connsiteY318" fmla="*/ 1354455 h 3148098"/>
              <a:gd name="connsiteX319" fmla="*/ 203835 w 1227943"/>
              <a:gd name="connsiteY319" fmla="*/ 1325880 h 3148098"/>
              <a:gd name="connsiteX320" fmla="*/ 208597 w 1227943"/>
              <a:gd name="connsiteY320" fmla="*/ 1320165 h 3148098"/>
              <a:gd name="connsiteX321" fmla="*/ 216217 w 1227943"/>
              <a:gd name="connsiteY321" fmla="*/ 1308735 h 3148098"/>
              <a:gd name="connsiteX322" fmla="*/ 232410 w 1227943"/>
              <a:gd name="connsiteY322" fmla="*/ 1291590 h 3148098"/>
              <a:gd name="connsiteX323" fmla="*/ 237172 w 1227943"/>
              <a:gd name="connsiteY323" fmla="*/ 1267777 h 3148098"/>
              <a:gd name="connsiteX324" fmla="*/ 248602 w 1227943"/>
              <a:gd name="connsiteY324" fmla="*/ 1259205 h 3148098"/>
              <a:gd name="connsiteX325" fmla="*/ 254317 w 1227943"/>
              <a:gd name="connsiteY325" fmla="*/ 1250632 h 3148098"/>
              <a:gd name="connsiteX326" fmla="*/ 267652 w 1227943"/>
              <a:gd name="connsiteY326" fmla="*/ 1237297 h 3148098"/>
              <a:gd name="connsiteX327" fmla="*/ 272415 w 1227943"/>
              <a:gd name="connsiteY327" fmla="*/ 1220152 h 3148098"/>
              <a:gd name="connsiteX328" fmla="*/ 283845 w 1227943"/>
              <a:gd name="connsiteY328" fmla="*/ 1209675 h 3148098"/>
              <a:gd name="connsiteX329" fmla="*/ 298132 w 1227943"/>
              <a:gd name="connsiteY329" fmla="*/ 1181100 h 3148098"/>
              <a:gd name="connsiteX330" fmla="*/ 308610 w 1227943"/>
              <a:gd name="connsiteY330" fmla="*/ 1175385 h 3148098"/>
              <a:gd name="connsiteX331" fmla="*/ 317182 w 1227943"/>
              <a:gd name="connsiteY331" fmla="*/ 1153477 h 3148098"/>
              <a:gd name="connsiteX332" fmla="*/ 318135 w 1227943"/>
              <a:gd name="connsiteY332" fmla="*/ 1129665 h 3148098"/>
              <a:gd name="connsiteX333" fmla="*/ 319087 w 1227943"/>
              <a:gd name="connsiteY333" fmla="*/ 1090612 h 3148098"/>
              <a:gd name="connsiteX334" fmla="*/ 329565 w 1227943"/>
              <a:gd name="connsiteY334" fmla="*/ 1075372 h 3148098"/>
              <a:gd name="connsiteX335" fmla="*/ 350520 w 1227943"/>
              <a:gd name="connsiteY335" fmla="*/ 1054417 h 3148098"/>
              <a:gd name="connsiteX336" fmla="*/ 364807 w 1227943"/>
              <a:gd name="connsiteY336" fmla="*/ 1023937 h 3148098"/>
              <a:gd name="connsiteX337" fmla="*/ 381952 w 1227943"/>
              <a:gd name="connsiteY337" fmla="*/ 980122 h 3148098"/>
              <a:gd name="connsiteX338" fmla="*/ 381000 w 1227943"/>
              <a:gd name="connsiteY338" fmla="*/ 1010602 h 3148098"/>
              <a:gd name="connsiteX339" fmla="*/ 382905 w 1227943"/>
              <a:gd name="connsiteY339" fmla="*/ 1076325 h 3148098"/>
              <a:gd name="connsiteX340" fmla="*/ 397192 w 1227943"/>
              <a:gd name="connsiteY340" fmla="*/ 1115377 h 3148098"/>
              <a:gd name="connsiteX341" fmla="*/ 395287 w 1227943"/>
              <a:gd name="connsiteY341" fmla="*/ 1146810 h 3148098"/>
              <a:gd name="connsiteX342" fmla="*/ 372427 w 1227943"/>
              <a:gd name="connsiteY342" fmla="*/ 1202055 h 3148098"/>
              <a:gd name="connsiteX343" fmla="*/ 365760 w 1227943"/>
              <a:gd name="connsiteY343" fmla="*/ 1251585 h 3148098"/>
              <a:gd name="connsiteX344" fmla="*/ 382905 w 1227943"/>
              <a:gd name="connsiteY344" fmla="*/ 1287780 h 3148098"/>
              <a:gd name="connsiteX345" fmla="*/ 392430 w 1227943"/>
              <a:gd name="connsiteY345" fmla="*/ 1316355 h 3148098"/>
              <a:gd name="connsiteX346" fmla="*/ 385762 w 1227943"/>
              <a:gd name="connsiteY346" fmla="*/ 1343977 h 3148098"/>
              <a:gd name="connsiteX347" fmla="*/ 378142 w 1227943"/>
              <a:gd name="connsiteY347" fmla="*/ 1405890 h 3148098"/>
              <a:gd name="connsiteX348" fmla="*/ 379095 w 1227943"/>
              <a:gd name="connsiteY348" fmla="*/ 1424940 h 3148098"/>
              <a:gd name="connsiteX349" fmla="*/ 374332 w 1227943"/>
              <a:gd name="connsiteY349" fmla="*/ 1479232 h 3148098"/>
              <a:gd name="connsiteX350" fmla="*/ 368617 w 1227943"/>
              <a:gd name="connsiteY350" fmla="*/ 1528762 h 3148098"/>
              <a:gd name="connsiteX351" fmla="*/ 378142 w 1227943"/>
              <a:gd name="connsiteY351" fmla="*/ 1546860 h 3148098"/>
              <a:gd name="connsiteX352" fmla="*/ 372427 w 1227943"/>
              <a:gd name="connsiteY352" fmla="*/ 1603057 h 3148098"/>
              <a:gd name="connsiteX353" fmla="*/ 375285 w 1227943"/>
              <a:gd name="connsiteY353" fmla="*/ 1646872 h 3148098"/>
              <a:gd name="connsiteX354" fmla="*/ 381952 w 1227943"/>
              <a:gd name="connsiteY354" fmla="*/ 1761172 h 3148098"/>
              <a:gd name="connsiteX355" fmla="*/ 392430 w 1227943"/>
              <a:gd name="connsiteY355" fmla="*/ 1835467 h 3148098"/>
              <a:gd name="connsiteX356" fmla="*/ 420052 w 1227943"/>
              <a:gd name="connsiteY356" fmla="*/ 1945005 h 3148098"/>
              <a:gd name="connsiteX357" fmla="*/ 438150 w 1227943"/>
              <a:gd name="connsiteY357" fmla="*/ 2007870 h 3148098"/>
              <a:gd name="connsiteX358" fmla="*/ 456247 w 1227943"/>
              <a:gd name="connsiteY358" fmla="*/ 2066925 h 3148098"/>
              <a:gd name="connsiteX359" fmla="*/ 460057 w 1227943"/>
              <a:gd name="connsiteY359" fmla="*/ 2163127 h 3148098"/>
              <a:gd name="connsiteX360" fmla="*/ 486727 w 1227943"/>
              <a:gd name="connsiteY360" fmla="*/ 2262187 h 3148098"/>
              <a:gd name="connsiteX361" fmla="*/ 496252 w 1227943"/>
              <a:gd name="connsiteY361" fmla="*/ 2350770 h 3148098"/>
              <a:gd name="connsiteX362" fmla="*/ 500062 w 1227943"/>
              <a:gd name="connsiteY362" fmla="*/ 2474595 h 3148098"/>
              <a:gd name="connsiteX363" fmla="*/ 524827 w 1227943"/>
              <a:gd name="connsiteY363" fmla="*/ 2577465 h 3148098"/>
              <a:gd name="connsiteX364" fmla="*/ 527685 w 1227943"/>
              <a:gd name="connsiteY364" fmla="*/ 2605087 h 3148098"/>
              <a:gd name="connsiteX365" fmla="*/ 552450 w 1227943"/>
              <a:gd name="connsiteY365" fmla="*/ 2701290 h 3148098"/>
              <a:gd name="connsiteX366" fmla="*/ 582930 w 1227943"/>
              <a:gd name="connsiteY366" fmla="*/ 2805112 h 3148098"/>
              <a:gd name="connsiteX367" fmla="*/ 562927 w 1227943"/>
              <a:gd name="connsiteY367" fmla="*/ 2846070 h 3148098"/>
              <a:gd name="connsiteX368" fmla="*/ 563880 w 1227943"/>
              <a:gd name="connsiteY368" fmla="*/ 2923222 h 3148098"/>
              <a:gd name="connsiteX369" fmla="*/ 561975 w 1227943"/>
              <a:gd name="connsiteY369" fmla="*/ 2927032 h 3148098"/>
              <a:gd name="connsiteX370" fmla="*/ 545782 w 1227943"/>
              <a:gd name="connsiteY370" fmla="*/ 2943225 h 3148098"/>
              <a:gd name="connsiteX371" fmla="*/ 550545 w 1227943"/>
              <a:gd name="connsiteY371" fmla="*/ 2947987 h 3148098"/>
              <a:gd name="connsiteX372" fmla="*/ 556260 w 1227943"/>
              <a:gd name="connsiteY372" fmla="*/ 2947035 h 3148098"/>
              <a:gd name="connsiteX373" fmla="*/ 541972 w 1227943"/>
              <a:gd name="connsiteY373" fmla="*/ 2965132 h 3148098"/>
              <a:gd name="connsiteX374" fmla="*/ 531495 w 1227943"/>
              <a:gd name="connsiteY374" fmla="*/ 2979420 h 3148098"/>
              <a:gd name="connsiteX375" fmla="*/ 522922 w 1227943"/>
              <a:gd name="connsiteY375" fmla="*/ 3013710 h 3148098"/>
              <a:gd name="connsiteX376" fmla="*/ 521017 w 1227943"/>
              <a:gd name="connsiteY376" fmla="*/ 3018472 h 3148098"/>
              <a:gd name="connsiteX377" fmla="*/ 521017 w 1227943"/>
              <a:gd name="connsiteY377" fmla="*/ 3040380 h 3148098"/>
              <a:gd name="connsiteX378" fmla="*/ 539115 w 1227943"/>
              <a:gd name="connsiteY378" fmla="*/ 3064192 h 3148098"/>
              <a:gd name="connsiteX379" fmla="*/ 563880 w 1227943"/>
              <a:gd name="connsiteY379" fmla="*/ 3068955 h 3148098"/>
              <a:gd name="connsiteX380" fmla="*/ 567690 w 1227943"/>
              <a:gd name="connsiteY380" fmla="*/ 3071812 h 3148098"/>
              <a:gd name="connsiteX381" fmla="*/ 576262 w 1227943"/>
              <a:gd name="connsiteY381" fmla="*/ 3070860 h 3148098"/>
              <a:gd name="connsiteX382" fmla="*/ 581977 w 1227943"/>
              <a:gd name="connsiteY382" fmla="*/ 3068955 h 3148098"/>
              <a:gd name="connsiteX383" fmla="*/ 585787 w 1227943"/>
              <a:gd name="connsiteY383" fmla="*/ 3071812 h 3148098"/>
              <a:gd name="connsiteX384" fmla="*/ 593407 w 1227943"/>
              <a:gd name="connsiteY384" fmla="*/ 3071812 h 3148098"/>
              <a:gd name="connsiteX385" fmla="*/ 597217 w 1227943"/>
              <a:gd name="connsiteY385" fmla="*/ 3070860 h 3148098"/>
              <a:gd name="connsiteX386" fmla="*/ 601027 w 1227943"/>
              <a:gd name="connsiteY386" fmla="*/ 3070860 h 3148098"/>
              <a:gd name="connsiteX387" fmla="*/ 605790 w 1227943"/>
              <a:gd name="connsiteY387" fmla="*/ 3072765 h 3148098"/>
              <a:gd name="connsiteX388" fmla="*/ 650557 w 1227943"/>
              <a:gd name="connsiteY388" fmla="*/ 3071812 h 3148098"/>
              <a:gd name="connsiteX389" fmla="*/ 704850 w 1227943"/>
              <a:gd name="connsiteY389" fmla="*/ 3034665 h 3148098"/>
              <a:gd name="connsiteX390" fmla="*/ 704850 w 1227943"/>
              <a:gd name="connsiteY390" fmla="*/ 3007995 h 3148098"/>
              <a:gd name="connsiteX391" fmla="*/ 715327 w 1227943"/>
              <a:gd name="connsiteY391" fmla="*/ 2989897 h 3148098"/>
              <a:gd name="connsiteX392" fmla="*/ 744855 w 1227943"/>
              <a:gd name="connsiteY392" fmla="*/ 2972752 h 3148098"/>
              <a:gd name="connsiteX393" fmla="*/ 762000 w 1227943"/>
              <a:gd name="connsiteY393" fmla="*/ 2951797 h 3148098"/>
              <a:gd name="connsiteX394" fmla="*/ 759142 w 1227943"/>
              <a:gd name="connsiteY394" fmla="*/ 2917507 h 3148098"/>
              <a:gd name="connsiteX395" fmla="*/ 763905 w 1227943"/>
              <a:gd name="connsiteY395" fmla="*/ 2907030 h 3148098"/>
              <a:gd name="connsiteX396" fmla="*/ 765810 w 1227943"/>
              <a:gd name="connsiteY396" fmla="*/ 2892742 h 3148098"/>
              <a:gd name="connsiteX397" fmla="*/ 784860 w 1227943"/>
              <a:gd name="connsiteY397" fmla="*/ 2853690 h 3148098"/>
              <a:gd name="connsiteX398" fmla="*/ 778192 w 1227943"/>
              <a:gd name="connsiteY398" fmla="*/ 2824162 h 3148098"/>
              <a:gd name="connsiteX399" fmla="*/ 764857 w 1227943"/>
              <a:gd name="connsiteY399" fmla="*/ 2775585 h 3148098"/>
              <a:gd name="connsiteX400" fmla="*/ 753427 w 1227943"/>
              <a:gd name="connsiteY400" fmla="*/ 2657475 h 3148098"/>
              <a:gd name="connsiteX401" fmla="*/ 737235 w 1227943"/>
              <a:gd name="connsiteY401" fmla="*/ 2582227 h 3148098"/>
              <a:gd name="connsiteX402" fmla="*/ 739140 w 1227943"/>
              <a:gd name="connsiteY402" fmla="*/ 2525077 h 3148098"/>
              <a:gd name="connsiteX403" fmla="*/ 729615 w 1227943"/>
              <a:gd name="connsiteY403" fmla="*/ 2429827 h 3148098"/>
              <a:gd name="connsiteX404" fmla="*/ 719137 w 1227943"/>
              <a:gd name="connsiteY404" fmla="*/ 2343150 h 3148098"/>
              <a:gd name="connsiteX405" fmla="*/ 717232 w 1227943"/>
              <a:gd name="connsiteY405" fmla="*/ 2296477 h 3148098"/>
              <a:gd name="connsiteX406" fmla="*/ 714375 w 1227943"/>
              <a:gd name="connsiteY406" fmla="*/ 2258377 h 3148098"/>
              <a:gd name="connsiteX407" fmla="*/ 718185 w 1227943"/>
              <a:gd name="connsiteY407" fmla="*/ 2227897 h 3148098"/>
              <a:gd name="connsiteX408" fmla="*/ 733425 w 1227943"/>
              <a:gd name="connsiteY408" fmla="*/ 2172652 h 3148098"/>
              <a:gd name="connsiteX409" fmla="*/ 729615 w 1227943"/>
              <a:gd name="connsiteY409" fmla="*/ 2110740 h 3148098"/>
              <a:gd name="connsiteX410" fmla="*/ 714375 w 1227943"/>
              <a:gd name="connsiteY410" fmla="*/ 2062162 h 3148098"/>
              <a:gd name="connsiteX411" fmla="*/ 710565 w 1227943"/>
              <a:gd name="connsiteY411" fmla="*/ 2001202 h 3148098"/>
              <a:gd name="connsiteX412" fmla="*/ 702945 w 1227943"/>
              <a:gd name="connsiteY412" fmla="*/ 1933575 h 3148098"/>
              <a:gd name="connsiteX413" fmla="*/ 707707 w 1227943"/>
              <a:gd name="connsiteY413" fmla="*/ 1897380 h 3148098"/>
              <a:gd name="connsiteX414" fmla="*/ 717232 w 1227943"/>
              <a:gd name="connsiteY414" fmla="*/ 1849755 h 3148098"/>
              <a:gd name="connsiteX415" fmla="*/ 722947 w 1227943"/>
              <a:gd name="connsiteY415" fmla="*/ 1851660 h 3148098"/>
              <a:gd name="connsiteX416" fmla="*/ 740092 w 1227943"/>
              <a:gd name="connsiteY416" fmla="*/ 1912620 h 3148098"/>
              <a:gd name="connsiteX417" fmla="*/ 763905 w 1227943"/>
              <a:gd name="connsiteY417" fmla="*/ 2010727 h 3148098"/>
              <a:gd name="connsiteX418" fmla="*/ 786765 w 1227943"/>
              <a:gd name="connsiteY418" fmla="*/ 2085975 h 3148098"/>
              <a:gd name="connsiteX419" fmla="*/ 801052 w 1227943"/>
              <a:gd name="connsiteY419" fmla="*/ 2132647 h 3148098"/>
              <a:gd name="connsiteX420" fmla="*/ 816292 w 1227943"/>
              <a:gd name="connsiteY420" fmla="*/ 2171700 h 3148098"/>
              <a:gd name="connsiteX421" fmla="*/ 818197 w 1227943"/>
              <a:gd name="connsiteY421" fmla="*/ 2187892 h 3148098"/>
              <a:gd name="connsiteX422" fmla="*/ 830580 w 1227943"/>
              <a:gd name="connsiteY422" fmla="*/ 2221230 h 3148098"/>
              <a:gd name="connsiteX423" fmla="*/ 831532 w 1227943"/>
              <a:gd name="connsiteY423" fmla="*/ 2229802 h 3148098"/>
              <a:gd name="connsiteX424" fmla="*/ 840105 w 1227943"/>
              <a:gd name="connsiteY424" fmla="*/ 2251710 h 3148098"/>
              <a:gd name="connsiteX425" fmla="*/ 841057 w 1227943"/>
              <a:gd name="connsiteY425" fmla="*/ 2265045 h 3148098"/>
              <a:gd name="connsiteX426" fmla="*/ 847725 w 1227943"/>
              <a:gd name="connsiteY426" fmla="*/ 2286000 h 3148098"/>
              <a:gd name="connsiteX427" fmla="*/ 866775 w 1227943"/>
              <a:gd name="connsiteY427" fmla="*/ 2359342 h 3148098"/>
              <a:gd name="connsiteX428" fmla="*/ 891540 w 1227943"/>
              <a:gd name="connsiteY428" fmla="*/ 2473642 h 3148098"/>
              <a:gd name="connsiteX429" fmla="*/ 906780 w 1227943"/>
              <a:gd name="connsiteY429" fmla="*/ 2569845 h 3148098"/>
              <a:gd name="connsiteX430" fmla="*/ 935355 w 1227943"/>
              <a:gd name="connsiteY430" fmla="*/ 2644140 h 3148098"/>
              <a:gd name="connsiteX431" fmla="*/ 965835 w 1227943"/>
              <a:gd name="connsiteY431" fmla="*/ 2748915 h 3148098"/>
              <a:gd name="connsiteX432" fmla="*/ 966787 w 1227943"/>
              <a:gd name="connsiteY432" fmla="*/ 2779395 h 3148098"/>
              <a:gd name="connsiteX433" fmla="*/ 958215 w 1227943"/>
              <a:gd name="connsiteY433" fmla="*/ 2870835 h 3148098"/>
              <a:gd name="connsiteX434" fmla="*/ 966787 w 1227943"/>
              <a:gd name="connsiteY434" fmla="*/ 2912745 h 3148098"/>
              <a:gd name="connsiteX435" fmla="*/ 1019175 w 1227943"/>
              <a:gd name="connsiteY435" fmla="*/ 2959417 h 3148098"/>
              <a:gd name="connsiteX436" fmla="*/ 1026795 w 1227943"/>
              <a:gd name="connsiteY436" fmla="*/ 2978467 h 3148098"/>
              <a:gd name="connsiteX437" fmla="*/ 1043940 w 1227943"/>
              <a:gd name="connsiteY437" fmla="*/ 2992755 h 3148098"/>
              <a:gd name="connsiteX438" fmla="*/ 1043940 w 1227943"/>
              <a:gd name="connsiteY438" fmla="*/ 3003232 h 3148098"/>
              <a:gd name="connsiteX439" fmla="*/ 1053465 w 1227943"/>
              <a:gd name="connsiteY439" fmla="*/ 3034665 h 3148098"/>
              <a:gd name="connsiteX440" fmla="*/ 1056322 w 1227943"/>
              <a:gd name="connsiteY440" fmla="*/ 3061335 h 3148098"/>
              <a:gd name="connsiteX441" fmla="*/ 1090612 w 1227943"/>
              <a:gd name="connsiteY441" fmla="*/ 3086100 h 3148098"/>
              <a:gd name="connsiteX442" fmla="*/ 1144905 w 1227943"/>
              <a:gd name="connsiteY442" fmla="*/ 3089910 h 3148098"/>
              <a:gd name="connsiteX443" fmla="*/ 1152525 w 1227943"/>
              <a:gd name="connsiteY443" fmla="*/ 3089910 h 3148098"/>
              <a:gd name="connsiteX444" fmla="*/ 1156335 w 1227943"/>
              <a:gd name="connsiteY444" fmla="*/ 3088005 h 3148098"/>
              <a:gd name="connsiteX445" fmla="*/ 1163002 w 1227943"/>
              <a:gd name="connsiteY445" fmla="*/ 3088005 h 3148098"/>
              <a:gd name="connsiteX446" fmla="*/ 1177290 w 1227943"/>
              <a:gd name="connsiteY446" fmla="*/ 3088005 h 3148098"/>
              <a:gd name="connsiteX447" fmla="*/ 1215390 w 1227943"/>
              <a:gd name="connsiteY447" fmla="*/ 3075622 h 3148098"/>
              <a:gd name="connsiteX448" fmla="*/ 1227772 w 1227943"/>
              <a:gd name="connsiteY448" fmla="*/ 3028950 h 3148098"/>
              <a:gd name="connsiteX449" fmla="*/ 1010602 w 1227943"/>
              <a:gd name="connsiteY449" fmla="*/ 1158240 h 3148098"/>
              <a:gd name="connsiteX450" fmla="*/ 1021080 w 1227943"/>
              <a:gd name="connsiteY450" fmla="*/ 1163002 h 3148098"/>
              <a:gd name="connsiteX451" fmla="*/ 1026795 w 1227943"/>
              <a:gd name="connsiteY451" fmla="*/ 1164907 h 3148098"/>
              <a:gd name="connsiteX452" fmla="*/ 1028700 w 1227943"/>
              <a:gd name="connsiteY452" fmla="*/ 1190625 h 3148098"/>
              <a:gd name="connsiteX453" fmla="*/ 1010602 w 1227943"/>
              <a:gd name="connsiteY453" fmla="*/ 1162050 h 3148098"/>
              <a:gd name="connsiteX454" fmla="*/ 1010602 w 1227943"/>
              <a:gd name="connsiteY454" fmla="*/ 1158240 h 3148098"/>
              <a:gd name="connsiteX455" fmla="*/ 128587 w 1227943"/>
              <a:gd name="connsiteY455" fmla="*/ 1488757 h 3148098"/>
              <a:gd name="connsiteX456" fmla="*/ 122872 w 1227943"/>
              <a:gd name="connsiteY456" fmla="*/ 1504950 h 3148098"/>
              <a:gd name="connsiteX457" fmla="*/ 121920 w 1227943"/>
              <a:gd name="connsiteY457" fmla="*/ 1517332 h 3148098"/>
              <a:gd name="connsiteX458" fmla="*/ 113347 w 1227943"/>
              <a:gd name="connsiteY458" fmla="*/ 1518285 h 3148098"/>
              <a:gd name="connsiteX459" fmla="*/ 111442 w 1227943"/>
              <a:gd name="connsiteY459" fmla="*/ 1463040 h 3148098"/>
              <a:gd name="connsiteX460" fmla="*/ 114300 w 1227943"/>
              <a:gd name="connsiteY460" fmla="*/ 1461135 h 3148098"/>
              <a:gd name="connsiteX461" fmla="*/ 123825 w 1227943"/>
              <a:gd name="connsiteY461" fmla="*/ 1471612 h 3148098"/>
              <a:gd name="connsiteX462" fmla="*/ 125730 w 1227943"/>
              <a:gd name="connsiteY462" fmla="*/ 1480185 h 3148098"/>
              <a:gd name="connsiteX463" fmla="*/ 129540 w 1227943"/>
              <a:gd name="connsiteY463" fmla="*/ 1483042 h 3148098"/>
              <a:gd name="connsiteX464" fmla="*/ 128587 w 1227943"/>
              <a:gd name="connsiteY464" fmla="*/ 1488757 h 3148098"/>
              <a:gd name="connsiteX0" fmla="*/ 1227772 w 1227943"/>
              <a:gd name="connsiteY0" fmla="*/ 3028950 h 3148777"/>
              <a:gd name="connsiteX1" fmla="*/ 1216342 w 1227943"/>
              <a:gd name="connsiteY1" fmla="*/ 2981325 h 3148777"/>
              <a:gd name="connsiteX2" fmla="*/ 1207770 w 1227943"/>
              <a:gd name="connsiteY2" fmla="*/ 2970847 h 3148777"/>
              <a:gd name="connsiteX3" fmla="*/ 1180147 w 1227943"/>
              <a:gd name="connsiteY3" fmla="*/ 2931795 h 3148777"/>
              <a:gd name="connsiteX4" fmla="*/ 1190625 w 1227943"/>
              <a:gd name="connsiteY4" fmla="*/ 2915602 h 3148777"/>
              <a:gd name="connsiteX5" fmla="*/ 1206817 w 1227943"/>
              <a:gd name="connsiteY5" fmla="*/ 2866072 h 3148777"/>
              <a:gd name="connsiteX6" fmla="*/ 1192530 w 1227943"/>
              <a:gd name="connsiteY6" fmla="*/ 2838450 h 3148777"/>
              <a:gd name="connsiteX7" fmla="*/ 1136332 w 1227943"/>
              <a:gd name="connsiteY7" fmla="*/ 2805112 h 3148777"/>
              <a:gd name="connsiteX8" fmla="*/ 1122045 w 1227943"/>
              <a:gd name="connsiteY8" fmla="*/ 2776537 h 3148777"/>
              <a:gd name="connsiteX9" fmla="*/ 1128712 w 1227943"/>
              <a:gd name="connsiteY9" fmla="*/ 2755582 h 3148777"/>
              <a:gd name="connsiteX10" fmla="*/ 1141095 w 1227943"/>
              <a:gd name="connsiteY10" fmla="*/ 2696527 h 3148777"/>
              <a:gd name="connsiteX11" fmla="*/ 1151572 w 1227943"/>
              <a:gd name="connsiteY11" fmla="*/ 2608897 h 3148777"/>
              <a:gd name="connsiteX12" fmla="*/ 1145857 w 1227943"/>
              <a:gd name="connsiteY12" fmla="*/ 2498407 h 3148777"/>
              <a:gd name="connsiteX13" fmla="*/ 1132522 w 1227943"/>
              <a:gd name="connsiteY13" fmla="*/ 2387917 h 3148777"/>
              <a:gd name="connsiteX14" fmla="*/ 1116330 w 1227943"/>
              <a:gd name="connsiteY14" fmla="*/ 2291715 h 3148777"/>
              <a:gd name="connsiteX15" fmla="*/ 1110615 w 1227943"/>
              <a:gd name="connsiteY15" fmla="*/ 2225040 h 3148777"/>
              <a:gd name="connsiteX16" fmla="*/ 1102995 w 1227943"/>
              <a:gd name="connsiteY16" fmla="*/ 2192655 h 3148777"/>
              <a:gd name="connsiteX17" fmla="*/ 1074420 w 1227943"/>
              <a:gd name="connsiteY17" fmla="*/ 2146935 h 3148777"/>
              <a:gd name="connsiteX18" fmla="*/ 1064895 w 1227943"/>
              <a:gd name="connsiteY18" fmla="*/ 2132647 h 3148777"/>
              <a:gd name="connsiteX19" fmla="*/ 1062990 w 1227943"/>
              <a:gd name="connsiteY19" fmla="*/ 2110740 h 3148777"/>
              <a:gd name="connsiteX20" fmla="*/ 1056322 w 1227943"/>
              <a:gd name="connsiteY20" fmla="*/ 2084070 h 3148777"/>
              <a:gd name="connsiteX21" fmla="*/ 1060132 w 1227943"/>
              <a:gd name="connsiteY21" fmla="*/ 2017395 h 3148777"/>
              <a:gd name="connsiteX22" fmla="*/ 1062037 w 1227943"/>
              <a:gd name="connsiteY22" fmla="*/ 1961197 h 3148777"/>
              <a:gd name="connsiteX23" fmla="*/ 1056322 w 1227943"/>
              <a:gd name="connsiteY23" fmla="*/ 1900237 h 3148777"/>
              <a:gd name="connsiteX24" fmla="*/ 1052512 w 1227943"/>
              <a:gd name="connsiteY24" fmla="*/ 1852612 h 3148777"/>
              <a:gd name="connsiteX25" fmla="*/ 1061085 w 1227943"/>
              <a:gd name="connsiteY25" fmla="*/ 1807845 h 3148777"/>
              <a:gd name="connsiteX26" fmla="*/ 1056322 w 1227943"/>
              <a:gd name="connsiteY26" fmla="*/ 1773555 h 3148777"/>
              <a:gd name="connsiteX27" fmla="*/ 1055370 w 1227943"/>
              <a:gd name="connsiteY27" fmla="*/ 1752600 h 3148777"/>
              <a:gd name="connsiteX28" fmla="*/ 1052512 w 1227943"/>
              <a:gd name="connsiteY28" fmla="*/ 1718310 h 3148777"/>
              <a:gd name="connsiteX29" fmla="*/ 1055370 w 1227943"/>
              <a:gd name="connsiteY29" fmla="*/ 1689735 h 3148777"/>
              <a:gd name="connsiteX30" fmla="*/ 1050607 w 1227943"/>
              <a:gd name="connsiteY30" fmla="*/ 1659255 h 3148777"/>
              <a:gd name="connsiteX31" fmla="*/ 1046797 w 1227943"/>
              <a:gd name="connsiteY31" fmla="*/ 1621155 h 3148777"/>
              <a:gd name="connsiteX32" fmla="*/ 1033462 w 1227943"/>
              <a:gd name="connsiteY32" fmla="*/ 1586865 h 3148777"/>
              <a:gd name="connsiteX33" fmla="*/ 1028700 w 1227943"/>
              <a:gd name="connsiteY33" fmla="*/ 1567815 h 3148777"/>
              <a:gd name="connsiteX34" fmla="*/ 1026795 w 1227943"/>
              <a:gd name="connsiteY34" fmla="*/ 1532572 h 3148777"/>
              <a:gd name="connsiteX35" fmla="*/ 1018222 w 1227943"/>
              <a:gd name="connsiteY35" fmla="*/ 1443037 h 3148777"/>
              <a:gd name="connsiteX36" fmla="*/ 1007745 w 1227943"/>
              <a:gd name="connsiteY36" fmla="*/ 1360170 h 3148777"/>
              <a:gd name="connsiteX37" fmla="*/ 1020127 w 1227943"/>
              <a:gd name="connsiteY37" fmla="*/ 1295400 h 3148777"/>
              <a:gd name="connsiteX38" fmla="*/ 1039177 w 1227943"/>
              <a:gd name="connsiteY38" fmla="*/ 1230630 h 3148777"/>
              <a:gd name="connsiteX39" fmla="*/ 1042035 w 1227943"/>
              <a:gd name="connsiteY39" fmla="*/ 1269682 h 3148777"/>
              <a:gd name="connsiteX40" fmla="*/ 1046797 w 1227943"/>
              <a:gd name="connsiteY40" fmla="*/ 1297305 h 3148777"/>
              <a:gd name="connsiteX41" fmla="*/ 1048702 w 1227943"/>
              <a:gd name="connsiteY41" fmla="*/ 1317307 h 3148777"/>
              <a:gd name="connsiteX42" fmla="*/ 1062990 w 1227943"/>
              <a:gd name="connsiteY42" fmla="*/ 1343977 h 3148777"/>
              <a:gd name="connsiteX43" fmla="*/ 1078230 w 1227943"/>
              <a:gd name="connsiteY43" fmla="*/ 1381125 h 3148777"/>
              <a:gd name="connsiteX44" fmla="*/ 1066800 w 1227943"/>
              <a:gd name="connsiteY44" fmla="*/ 1400175 h 3148777"/>
              <a:gd name="connsiteX45" fmla="*/ 1070610 w 1227943"/>
              <a:gd name="connsiteY45" fmla="*/ 1436370 h 3148777"/>
              <a:gd name="connsiteX46" fmla="*/ 1069657 w 1227943"/>
              <a:gd name="connsiteY46" fmla="*/ 1444942 h 3148777"/>
              <a:gd name="connsiteX47" fmla="*/ 1069657 w 1227943"/>
              <a:gd name="connsiteY47" fmla="*/ 1459230 h 3148777"/>
              <a:gd name="connsiteX48" fmla="*/ 1066800 w 1227943"/>
              <a:gd name="connsiteY48" fmla="*/ 1465897 h 3148777"/>
              <a:gd name="connsiteX49" fmla="*/ 1078230 w 1227943"/>
              <a:gd name="connsiteY49" fmla="*/ 1474470 h 3148777"/>
              <a:gd name="connsiteX50" fmla="*/ 1071562 w 1227943"/>
              <a:gd name="connsiteY50" fmla="*/ 1486852 h 3148777"/>
              <a:gd name="connsiteX51" fmla="*/ 1089660 w 1227943"/>
              <a:gd name="connsiteY51" fmla="*/ 1496377 h 3148777"/>
              <a:gd name="connsiteX52" fmla="*/ 1086802 w 1227943"/>
              <a:gd name="connsiteY52" fmla="*/ 1516380 h 3148777"/>
              <a:gd name="connsiteX53" fmla="*/ 1087755 w 1227943"/>
              <a:gd name="connsiteY53" fmla="*/ 1530667 h 3148777"/>
              <a:gd name="connsiteX54" fmla="*/ 1083945 w 1227943"/>
              <a:gd name="connsiteY54" fmla="*/ 1532572 h 3148777"/>
              <a:gd name="connsiteX55" fmla="*/ 1073467 w 1227943"/>
              <a:gd name="connsiteY55" fmla="*/ 1540192 h 3148777"/>
              <a:gd name="connsiteX56" fmla="*/ 1082992 w 1227943"/>
              <a:gd name="connsiteY56" fmla="*/ 1547812 h 3148777"/>
              <a:gd name="connsiteX57" fmla="*/ 1084897 w 1227943"/>
              <a:gd name="connsiteY57" fmla="*/ 1563052 h 3148777"/>
              <a:gd name="connsiteX58" fmla="*/ 1082040 w 1227943"/>
              <a:gd name="connsiteY58" fmla="*/ 1567815 h 3148777"/>
              <a:gd name="connsiteX59" fmla="*/ 1080135 w 1227943"/>
              <a:gd name="connsiteY59" fmla="*/ 1584960 h 3148777"/>
              <a:gd name="connsiteX60" fmla="*/ 1076325 w 1227943"/>
              <a:gd name="connsiteY60" fmla="*/ 1632585 h 3148777"/>
              <a:gd name="connsiteX61" fmla="*/ 1079182 w 1227943"/>
              <a:gd name="connsiteY61" fmla="*/ 1645920 h 3148777"/>
              <a:gd name="connsiteX62" fmla="*/ 1080135 w 1227943"/>
              <a:gd name="connsiteY62" fmla="*/ 1654492 h 3148777"/>
              <a:gd name="connsiteX63" fmla="*/ 1084897 w 1227943"/>
              <a:gd name="connsiteY63" fmla="*/ 1665922 h 3148777"/>
              <a:gd name="connsiteX64" fmla="*/ 1085850 w 1227943"/>
              <a:gd name="connsiteY64" fmla="*/ 1673542 h 3148777"/>
              <a:gd name="connsiteX65" fmla="*/ 1087755 w 1227943"/>
              <a:gd name="connsiteY65" fmla="*/ 1693545 h 3148777"/>
              <a:gd name="connsiteX66" fmla="*/ 1086802 w 1227943"/>
              <a:gd name="connsiteY66" fmla="*/ 1703070 h 3148777"/>
              <a:gd name="connsiteX67" fmla="*/ 1091565 w 1227943"/>
              <a:gd name="connsiteY67" fmla="*/ 1726882 h 3148777"/>
              <a:gd name="connsiteX68" fmla="*/ 1091565 w 1227943"/>
              <a:gd name="connsiteY68" fmla="*/ 1747837 h 3148777"/>
              <a:gd name="connsiteX69" fmla="*/ 1084897 w 1227943"/>
              <a:gd name="connsiteY69" fmla="*/ 1754505 h 3148777"/>
              <a:gd name="connsiteX70" fmla="*/ 1092517 w 1227943"/>
              <a:gd name="connsiteY70" fmla="*/ 1760220 h 3148777"/>
              <a:gd name="connsiteX71" fmla="*/ 1094422 w 1227943"/>
              <a:gd name="connsiteY71" fmla="*/ 1770697 h 3148777"/>
              <a:gd name="connsiteX72" fmla="*/ 1107757 w 1227943"/>
              <a:gd name="connsiteY72" fmla="*/ 1783080 h 3148777"/>
              <a:gd name="connsiteX73" fmla="*/ 1124902 w 1227943"/>
              <a:gd name="connsiteY73" fmla="*/ 1766887 h 3148777"/>
              <a:gd name="connsiteX74" fmla="*/ 1144905 w 1227943"/>
              <a:gd name="connsiteY74" fmla="*/ 1764030 h 3148777"/>
              <a:gd name="connsiteX75" fmla="*/ 1183005 w 1227943"/>
              <a:gd name="connsiteY75" fmla="*/ 1746885 h 3148777"/>
              <a:gd name="connsiteX76" fmla="*/ 1203007 w 1227943"/>
              <a:gd name="connsiteY76" fmla="*/ 1722120 h 3148777"/>
              <a:gd name="connsiteX77" fmla="*/ 1210627 w 1227943"/>
              <a:gd name="connsiteY77" fmla="*/ 1713547 h 3148777"/>
              <a:gd name="connsiteX78" fmla="*/ 1216342 w 1227943"/>
              <a:gd name="connsiteY78" fmla="*/ 1700212 h 3148777"/>
              <a:gd name="connsiteX79" fmla="*/ 1226820 w 1227943"/>
              <a:gd name="connsiteY79" fmla="*/ 1676400 h 3148777"/>
              <a:gd name="connsiteX80" fmla="*/ 1223962 w 1227943"/>
              <a:gd name="connsiteY80" fmla="*/ 1642110 h 3148777"/>
              <a:gd name="connsiteX81" fmla="*/ 1220152 w 1227943"/>
              <a:gd name="connsiteY81" fmla="*/ 1605915 h 3148777"/>
              <a:gd name="connsiteX82" fmla="*/ 1221105 w 1227943"/>
              <a:gd name="connsiteY82" fmla="*/ 1595437 h 3148777"/>
              <a:gd name="connsiteX83" fmla="*/ 1216342 w 1227943"/>
              <a:gd name="connsiteY83" fmla="*/ 1587817 h 3148777"/>
              <a:gd name="connsiteX84" fmla="*/ 1204912 w 1227943"/>
              <a:gd name="connsiteY84" fmla="*/ 1564005 h 3148777"/>
              <a:gd name="connsiteX85" fmla="*/ 1193482 w 1227943"/>
              <a:gd name="connsiteY85" fmla="*/ 1542097 h 3148777"/>
              <a:gd name="connsiteX86" fmla="*/ 1199197 w 1227943"/>
              <a:gd name="connsiteY86" fmla="*/ 1539240 h 3148777"/>
              <a:gd name="connsiteX87" fmla="*/ 1202055 w 1227943"/>
              <a:gd name="connsiteY87" fmla="*/ 1516380 h 3148777"/>
              <a:gd name="connsiteX88" fmla="*/ 1197292 w 1227943"/>
              <a:gd name="connsiteY88" fmla="*/ 1485900 h 3148777"/>
              <a:gd name="connsiteX89" fmla="*/ 1207770 w 1227943"/>
              <a:gd name="connsiteY89" fmla="*/ 1464945 h 3148777"/>
              <a:gd name="connsiteX90" fmla="*/ 1198245 w 1227943"/>
              <a:gd name="connsiteY90" fmla="*/ 1447800 h 3148777"/>
              <a:gd name="connsiteX91" fmla="*/ 1206817 w 1227943"/>
              <a:gd name="connsiteY91" fmla="*/ 1429702 h 3148777"/>
              <a:gd name="connsiteX92" fmla="*/ 1198245 w 1227943"/>
              <a:gd name="connsiteY92" fmla="*/ 1410652 h 3148777"/>
              <a:gd name="connsiteX93" fmla="*/ 1198245 w 1227943"/>
              <a:gd name="connsiteY93" fmla="*/ 1383030 h 3148777"/>
              <a:gd name="connsiteX94" fmla="*/ 1193482 w 1227943"/>
              <a:gd name="connsiteY94" fmla="*/ 1343025 h 3148777"/>
              <a:gd name="connsiteX95" fmla="*/ 1196340 w 1227943"/>
              <a:gd name="connsiteY95" fmla="*/ 1321117 h 3148777"/>
              <a:gd name="connsiteX96" fmla="*/ 1198245 w 1227943"/>
              <a:gd name="connsiteY96" fmla="*/ 1287780 h 3148777"/>
              <a:gd name="connsiteX97" fmla="*/ 1201102 w 1227943"/>
              <a:gd name="connsiteY97" fmla="*/ 1256347 h 3148777"/>
              <a:gd name="connsiteX98" fmla="*/ 1191577 w 1227943"/>
              <a:gd name="connsiteY98" fmla="*/ 1223962 h 3148777"/>
              <a:gd name="connsiteX99" fmla="*/ 1193482 w 1227943"/>
              <a:gd name="connsiteY99" fmla="*/ 1209675 h 3148777"/>
              <a:gd name="connsiteX100" fmla="*/ 1192530 w 1227943"/>
              <a:gd name="connsiteY100" fmla="*/ 1164907 h 3148777"/>
              <a:gd name="connsiteX101" fmla="*/ 1191577 w 1227943"/>
              <a:gd name="connsiteY101" fmla="*/ 1104900 h 3148777"/>
              <a:gd name="connsiteX102" fmla="*/ 1191577 w 1227943"/>
              <a:gd name="connsiteY102" fmla="*/ 1055370 h 3148777"/>
              <a:gd name="connsiteX103" fmla="*/ 1177290 w 1227943"/>
              <a:gd name="connsiteY103" fmla="*/ 985837 h 3148777"/>
              <a:gd name="connsiteX104" fmla="*/ 1175385 w 1227943"/>
              <a:gd name="connsiteY104" fmla="*/ 953452 h 3148777"/>
              <a:gd name="connsiteX105" fmla="*/ 1165860 w 1227943"/>
              <a:gd name="connsiteY105" fmla="*/ 926782 h 3148777"/>
              <a:gd name="connsiteX106" fmla="*/ 1155382 w 1227943"/>
              <a:gd name="connsiteY106" fmla="*/ 877252 h 3148777"/>
              <a:gd name="connsiteX107" fmla="*/ 1121092 w 1227943"/>
              <a:gd name="connsiteY107" fmla="*/ 686752 h 3148777"/>
              <a:gd name="connsiteX108" fmla="*/ 1098232 w 1227943"/>
              <a:gd name="connsiteY108" fmla="*/ 602932 h 3148777"/>
              <a:gd name="connsiteX109" fmla="*/ 1094422 w 1227943"/>
              <a:gd name="connsiteY109" fmla="*/ 580072 h 3148777"/>
              <a:gd name="connsiteX110" fmla="*/ 1077277 w 1227943"/>
              <a:gd name="connsiteY110" fmla="*/ 562927 h 3148777"/>
              <a:gd name="connsiteX111" fmla="*/ 1050607 w 1227943"/>
              <a:gd name="connsiteY111" fmla="*/ 541972 h 3148777"/>
              <a:gd name="connsiteX112" fmla="*/ 959167 w 1227943"/>
              <a:gd name="connsiteY112" fmla="*/ 510540 h 3148777"/>
              <a:gd name="connsiteX113" fmla="*/ 862965 w 1227943"/>
              <a:gd name="connsiteY113" fmla="*/ 478155 h 3148777"/>
              <a:gd name="connsiteX114" fmla="*/ 850582 w 1227943"/>
              <a:gd name="connsiteY114" fmla="*/ 467677 h 3148777"/>
              <a:gd name="connsiteX115" fmla="*/ 835342 w 1227943"/>
              <a:gd name="connsiteY115" fmla="*/ 461010 h 3148777"/>
              <a:gd name="connsiteX116" fmla="*/ 824865 w 1227943"/>
              <a:gd name="connsiteY116" fmla="*/ 433387 h 3148777"/>
              <a:gd name="connsiteX117" fmla="*/ 813435 w 1227943"/>
              <a:gd name="connsiteY117" fmla="*/ 418147 h 3148777"/>
              <a:gd name="connsiteX118" fmla="*/ 813435 w 1227943"/>
              <a:gd name="connsiteY118" fmla="*/ 412432 h 3148777"/>
              <a:gd name="connsiteX119" fmla="*/ 827722 w 1227943"/>
              <a:gd name="connsiteY119" fmla="*/ 389572 h 3148777"/>
              <a:gd name="connsiteX120" fmla="*/ 840105 w 1227943"/>
              <a:gd name="connsiteY120" fmla="*/ 346710 h 3148777"/>
              <a:gd name="connsiteX121" fmla="*/ 846772 w 1227943"/>
              <a:gd name="connsiteY121" fmla="*/ 344805 h 3148777"/>
              <a:gd name="connsiteX122" fmla="*/ 856297 w 1227943"/>
              <a:gd name="connsiteY122" fmla="*/ 327660 h 3148777"/>
              <a:gd name="connsiteX123" fmla="*/ 861060 w 1227943"/>
              <a:gd name="connsiteY123" fmla="*/ 289560 h 3148777"/>
              <a:gd name="connsiteX124" fmla="*/ 865822 w 1227943"/>
              <a:gd name="connsiteY124" fmla="*/ 273367 h 3148777"/>
              <a:gd name="connsiteX125" fmla="*/ 869632 w 1227943"/>
              <a:gd name="connsiteY125" fmla="*/ 254317 h 3148777"/>
              <a:gd name="connsiteX126" fmla="*/ 870585 w 1227943"/>
              <a:gd name="connsiteY126" fmla="*/ 245745 h 3148777"/>
              <a:gd name="connsiteX127" fmla="*/ 871537 w 1227943"/>
              <a:gd name="connsiteY127" fmla="*/ 228600 h 3148777"/>
              <a:gd name="connsiteX128" fmla="*/ 872490 w 1227943"/>
              <a:gd name="connsiteY128" fmla="*/ 230505 h 3148777"/>
              <a:gd name="connsiteX129" fmla="*/ 873442 w 1227943"/>
              <a:gd name="connsiteY129" fmla="*/ 237172 h 3148777"/>
              <a:gd name="connsiteX130" fmla="*/ 877252 w 1227943"/>
              <a:gd name="connsiteY130" fmla="*/ 215265 h 3148777"/>
              <a:gd name="connsiteX131" fmla="*/ 877252 w 1227943"/>
              <a:gd name="connsiteY131" fmla="*/ 197167 h 3148777"/>
              <a:gd name="connsiteX132" fmla="*/ 878205 w 1227943"/>
              <a:gd name="connsiteY132" fmla="*/ 197167 h 3148777"/>
              <a:gd name="connsiteX133" fmla="*/ 880110 w 1227943"/>
              <a:gd name="connsiteY133" fmla="*/ 200977 h 3148777"/>
              <a:gd name="connsiteX134" fmla="*/ 881062 w 1227943"/>
              <a:gd name="connsiteY134" fmla="*/ 186690 h 3148777"/>
              <a:gd name="connsiteX135" fmla="*/ 871537 w 1227943"/>
              <a:gd name="connsiteY135" fmla="*/ 164782 h 3148777"/>
              <a:gd name="connsiteX136" fmla="*/ 872490 w 1227943"/>
              <a:gd name="connsiteY136" fmla="*/ 164782 h 3148777"/>
              <a:gd name="connsiteX137" fmla="*/ 878205 w 1227943"/>
              <a:gd name="connsiteY137" fmla="*/ 170497 h 3148777"/>
              <a:gd name="connsiteX138" fmla="*/ 863917 w 1227943"/>
              <a:gd name="connsiteY138" fmla="*/ 151447 h 3148777"/>
              <a:gd name="connsiteX139" fmla="*/ 861060 w 1227943"/>
              <a:gd name="connsiteY139" fmla="*/ 144780 h 3148777"/>
              <a:gd name="connsiteX140" fmla="*/ 863917 w 1227943"/>
              <a:gd name="connsiteY140" fmla="*/ 145732 h 3148777"/>
              <a:gd name="connsiteX141" fmla="*/ 869632 w 1227943"/>
              <a:gd name="connsiteY141" fmla="*/ 153352 h 3148777"/>
              <a:gd name="connsiteX142" fmla="*/ 855345 w 1227943"/>
              <a:gd name="connsiteY142" fmla="*/ 121920 h 3148777"/>
              <a:gd name="connsiteX143" fmla="*/ 835342 w 1227943"/>
              <a:gd name="connsiteY143" fmla="*/ 100012 h 3148777"/>
              <a:gd name="connsiteX144" fmla="*/ 836295 w 1227943"/>
              <a:gd name="connsiteY144" fmla="*/ 99060 h 3148777"/>
              <a:gd name="connsiteX145" fmla="*/ 844867 w 1227943"/>
              <a:gd name="connsiteY145" fmla="*/ 96202 h 3148777"/>
              <a:gd name="connsiteX146" fmla="*/ 832485 w 1227943"/>
              <a:gd name="connsiteY146" fmla="*/ 88582 h 3148777"/>
              <a:gd name="connsiteX147" fmla="*/ 822007 w 1227943"/>
              <a:gd name="connsiteY147" fmla="*/ 73342 h 3148777"/>
              <a:gd name="connsiteX148" fmla="*/ 822007 w 1227943"/>
              <a:gd name="connsiteY148" fmla="*/ 72390 h 3148777"/>
              <a:gd name="connsiteX149" fmla="*/ 828675 w 1227943"/>
              <a:gd name="connsiteY149" fmla="*/ 75247 h 3148777"/>
              <a:gd name="connsiteX150" fmla="*/ 818197 w 1227943"/>
              <a:gd name="connsiteY150" fmla="*/ 65722 h 3148777"/>
              <a:gd name="connsiteX151" fmla="*/ 811530 w 1227943"/>
              <a:gd name="connsiteY151" fmla="*/ 60007 h 3148777"/>
              <a:gd name="connsiteX152" fmla="*/ 813435 w 1227943"/>
              <a:gd name="connsiteY152" fmla="*/ 60007 h 3148777"/>
              <a:gd name="connsiteX153" fmla="*/ 819150 w 1227943"/>
              <a:gd name="connsiteY153" fmla="*/ 61912 h 3148777"/>
              <a:gd name="connsiteX154" fmla="*/ 808672 w 1227943"/>
              <a:gd name="connsiteY154" fmla="*/ 53340 h 3148777"/>
              <a:gd name="connsiteX155" fmla="*/ 798195 w 1227943"/>
              <a:gd name="connsiteY155" fmla="*/ 42862 h 3148777"/>
              <a:gd name="connsiteX156" fmla="*/ 801052 w 1227943"/>
              <a:gd name="connsiteY156" fmla="*/ 43815 h 3148777"/>
              <a:gd name="connsiteX157" fmla="*/ 807720 w 1227943"/>
              <a:gd name="connsiteY157" fmla="*/ 49530 h 3148777"/>
              <a:gd name="connsiteX158" fmla="*/ 797242 w 1227943"/>
              <a:gd name="connsiteY158" fmla="*/ 37147 h 3148777"/>
              <a:gd name="connsiteX159" fmla="*/ 782955 w 1227943"/>
              <a:gd name="connsiteY159" fmla="*/ 34290 h 3148777"/>
              <a:gd name="connsiteX160" fmla="*/ 739140 w 1227943"/>
              <a:gd name="connsiteY160" fmla="*/ 17145 h 3148777"/>
              <a:gd name="connsiteX161" fmla="*/ 688657 w 1227943"/>
              <a:gd name="connsiteY161" fmla="*/ 10477 h 3148777"/>
              <a:gd name="connsiteX162" fmla="*/ 690562 w 1227943"/>
              <a:gd name="connsiteY162" fmla="*/ 8572 h 3148777"/>
              <a:gd name="connsiteX163" fmla="*/ 701040 w 1227943"/>
              <a:gd name="connsiteY163" fmla="*/ 3810 h 3148777"/>
              <a:gd name="connsiteX164" fmla="*/ 687705 w 1227943"/>
              <a:gd name="connsiteY164" fmla="*/ 6667 h 3148777"/>
              <a:gd name="connsiteX165" fmla="*/ 647700 w 1227943"/>
              <a:gd name="connsiteY165" fmla="*/ 19050 h 3148777"/>
              <a:gd name="connsiteX166" fmla="*/ 634365 w 1227943"/>
              <a:gd name="connsiteY166" fmla="*/ 24765 h 3148777"/>
              <a:gd name="connsiteX167" fmla="*/ 638175 w 1227943"/>
              <a:gd name="connsiteY167" fmla="*/ 19050 h 3148777"/>
              <a:gd name="connsiteX168" fmla="*/ 641985 w 1227943"/>
              <a:gd name="connsiteY168" fmla="*/ 12382 h 3148777"/>
              <a:gd name="connsiteX169" fmla="*/ 634365 w 1227943"/>
              <a:gd name="connsiteY169" fmla="*/ 19050 h 3148777"/>
              <a:gd name="connsiteX170" fmla="*/ 629602 w 1227943"/>
              <a:gd name="connsiteY170" fmla="*/ 18097 h 3148777"/>
              <a:gd name="connsiteX171" fmla="*/ 634365 w 1227943"/>
              <a:gd name="connsiteY171" fmla="*/ 8572 h 3148777"/>
              <a:gd name="connsiteX172" fmla="*/ 641032 w 1227943"/>
              <a:gd name="connsiteY172" fmla="*/ 0 h 3148777"/>
              <a:gd name="connsiteX173" fmla="*/ 621982 w 1227943"/>
              <a:gd name="connsiteY173" fmla="*/ 17145 h 3148777"/>
              <a:gd name="connsiteX174" fmla="*/ 610552 w 1227943"/>
              <a:gd name="connsiteY174" fmla="*/ 19050 h 3148777"/>
              <a:gd name="connsiteX175" fmla="*/ 613410 w 1227943"/>
              <a:gd name="connsiteY175" fmla="*/ 14287 h 3148777"/>
              <a:gd name="connsiteX176" fmla="*/ 624840 w 1227943"/>
              <a:gd name="connsiteY176" fmla="*/ 7620 h 3148777"/>
              <a:gd name="connsiteX177" fmla="*/ 614362 w 1227943"/>
              <a:gd name="connsiteY177" fmla="*/ 11430 h 3148777"/>
              <a:gd name="connsiteX178" fmla="*/ 599122 w 1227943"/>
              <a:gd name="connsiteY178" fmla="*/ 20955 h 3148777"/>
              <a:gd name="connsiteX179" fmla="*/ 576262 w 1227943"/>
              <a:gd name="connsiteY179" fmla="*/ 31432 h 3148777"/>
              <a:gd name="connsiteX180" fmla="*/ 536257 w 1227943"/>
              <a:gd name="connsiteY180" fmla="*/ 74295 h 3148777"/>
              <a:gd name="connsiteX181" fmla="*/ 527685 w 1227943"/>
              <a:gd name="connsiteY181" fmla="*/ 115252 h 3148777"/>
              <a:gd name="connsiteX182" fmla="*/ 520065 w 1227943"/>
              <a:gd name="connsiteY182" fmla="*/ 127635 h 3148777"/>
              <a:gd name="connsiteX183" fmla="*/ 508635 w 1227943"/>
              <a:gd name="connsiteY183" fmla="*/ 153352 h 3148777"/>
              <a:gd name="connsiteX184" fmla="*/ 500062 w 1227943"/>
              <a:gd name="connsiteY184" fmla="*/ 160020 h 3148777"/>
              <a:gd name="connsiteX185" fmla="*/ 504825 w 1227943"/>
              <a:gd name="connsiteY185" fmla="*/ 158115 h 3148777"/>
              <a:gd name="connsiteX186" fmla="*/ 509587 w 1227943"/>
              <a:gd name="connsiteY186" fmla="*/ 156210 h 3148777"/>
              <a:gd name="connsiteX187" fmla="*/ 507682 w 1227943"/>
              <a:gd name="connsiteY187" fmla="*/ 160020 h 3148777"/>
              <a:gd name="connsiteX188" fmla="*/ 501015 w 1227943"/>
              <a:gd name="connsiteY188" fmla="*/ 167640 h 3148777"/>
              <a:gd name="connsiteX189" fmla="*/ 504825 w 1227943"/>
              <a:gd name="connsiteY189" fmla="*/ 164782 h 3148777"/>
              <a:gd name="connsiteX190" fmla="*/ 509587 w 1227943"/>
              <a:gd name="connsiteY190" fmla="*/ 161925 h 3148777"/>
              <a:gd name="connsiteX191" fmla="*/ 502920 w 1227943"/>
              <a:gd name="connsiteY191" fmla="*/ 171450 h 3148777"/>
              <a:gd name="connsiteX192" fmla="*/ 494347 w 1227943"/>
              <a:gd name="connsiteY192" fmla="*/ 173355 h 3148777"/>
              <a:gd name="connsiteX193" fmla="*/ 498157 w 1227943"/>
              <a:gd name="connsiteY193" fmla="*/ 173355 h 3148777"/>
              <a:gd name="connsiteX194" fmla="*/ 502920 w 1227943"/>
              <a:gd name="connsiteY194" fmla="*/ 172402 h 3148777"/>
              <a:gd name="connsiteX195" fmla="*/ 501015 w 1227943"/>
              <a:gd name="connsiteY195" fmla="*/ 174307 h 3148777"/>
              <a:gd name="connsiteX196" fmla="*/ 494347 w 1227943"/>
              <a:gd name="connsiteY196" fmla="*/ 178117 h 3148777"/>
              <a:gd name="connsiteX197" fmla="*/ 497205 w 1227943"/>
              <a:gd name="connsiteY197" fmla="*/ 177165 h 3148777"/>
              <a:gd name="connsiteX198" fmla="*/ 501967 w 1227943"/>
              <a:gd name="connsiteY198" fmla="*/ 175260 h 3148777"/>
              <a:gd name="connsiteX199" fmla="*/ 499110 w 1227943"/>
              <a:gd name="connsiteY199" fmla="*/ 179070 h 3148777"/>
              <a:gd name="connsiteX200" fmla="*/ 493395 w 1227943"/>
              <a:gd name="connsiteY200" fmla="*/ 183832 h 3148777"/>
              <a:gd name="connsiteX201" fmla="*/ 499110 w 1227943"/>
              <a:gd name="connsiteY201" fmla="*/ 181927 h 3148777"/>
              <a:gd name="connsiteX202" fmla="*/ 501967 w 1227943"/>
              <a:gd name="connsiteY202" fmla="*/ 180022 h 3148777"/>
              <a:gd name="connsiteX203" fmla="*/ 499110 w 1227943"/>
              <a:gd name="connsiteY203" fmla="*/ 184785 h 3148777"/>
              <a:gd name="connsiteX204" fmla="*/ 494347 w 1227943"/>
              <a:gd name="connsiteY204" fmla="*/ 193357 h 3148777"/>
              <a:gd name="connsiteX205" fmla="*/ 498157 w 1227943"/>
              <a:gd name="connsiteY205" fmla="*/ 189547 h 3148777"/>
              <a:gd name="connsiteX206" fmla="*/ 501015 w 1227943"/>
              <a:gd name="connsiteY206" fmla="*/ 184785 h 3148777"/>
              <a:gd name="connsiteX207" fmla="*/ 499110 w 1227943"/>
              <a:gd name="connsiteY207" fmla="*/ 191452 h 3148777"/>
              <a:gd name="connsiteX208" fmla="*/ 494347 w 1227943"/>
              <a:gd name="connsiteY208" fmla="*/ 201930 h 3148777"/>
              <a:gd name="connsiteX209" fmla="*/ 497205 w 1227943"/>
              <a:gd name="connsiteY209" fmla="*/ 198120 h 3148777"/>
              <a:gd name="connsiteX210" fmla="*/ 501015 w 1227943"/>
              <a:gd name="connsiteY210" fmla="*/ 192405 h 3148777"/>
              <a:gd name="connsiteX211" fmla="*/ 499110 w 1227943"/>
              <a:gd name="connsiteY211" fmla="*/ 209550 h 3148777"/>
              <a:gd name="connsiteX212" fmla="*/ 496252 w 1227943"/>
              <a:gd name="connsiteY212" fmla="*/ 221932 h 3148777"/>
              <a:gd name="connsiteX213" fmla="*/ 498157 w 1227943"/>
              <a:gd name="connsiteY213" fmla="*/ 218122 h 3148777"/>
              <a:gd name="connsiteX214" fmla="*/ 500062 w 1227943"/>
              <a:gd name="connsiteY214" fmla="*/ 213360 h 3148777"/>
              <a:gd name="connsiteX215" fmla="*/ 500062 w 1227943"/>
              <a:gd name="connsiteY215" fmla="*/ 218122 h 3148777"/>
              <a:gd name="connsiteX216" fmla="*/ 498157 w 1227943"/>
              <a:gd name="connsiteY216" fmla="*/ 228600 h 3148777"/>
              <a:gd name="connsiteX217" fmla="*/ 500062 w 1227943"/>
              <a:gd name="connsiteY217" fmla="*/ 225742 h 3148777"/>
              <a:gd name="connsiteX218" fmla="*/ 501967 w 1227943"/>
              <a:gd name="connsiteY218" fmla="*/ 220980 h 3148777"/>
              <a:gd name="connsiteX219" fmla="*/ 502920 w 1227943"/>
              <a:gd name="connsiteY219" fmla="*/ 237172 h 3148777"/>
              <a:gd name="connsiteX220" fmla="*/ 504825 w 1227943"/>
              <a:gd name="connsiteY220" fmla="*/ 248602 h 3148777"/>
              <a:gd name="connsiteX221" fmla="*/ 503872 w 1227943"/>
              <a:gd name="connsiteY221" fmla="*/ 242887 h 3148777"/>
              <a:gd name="connsiteX222" fmla="*/ 503872 w 1227943"/>
              <a:gd name="connsiteY222" fmla="*/ 237172 h 3148777"/>
              <a:gd name="connsiteX223" fmla="*/ 505777 w 1227943"/>
              <a:gd name="connsiteY223" fmla="*/ 246697 h 3148777"/>
              <a:gd name="connsiteX224" fmla="*/ 507682 w 1227943"/>
              <a:gd name="connsiteY224" fmla="*/ 255270 h 3148777"/>
              <a:gd name="connsiteX225" fmla="*/ 507682 w 1227943"/>
              <a:gd name="connsiteY225" fmla="*/ 250507 h 3148777"/>
              <a:gd name="connsiteX226" fmla="*/ 508635 w 1227943"/>
              <a:gd name="connsiteY226" fmla="*/ 247650 h 3148777"/>
              <a:gd name="connsiteX227" fmla="*/ 509587 w 1227943"/>
              <a:gd name="connsiteY227" fmla="*/ 253365 h 3148777"/>
              <a:gd name="connsiteX228" fmla="*/ 509587 w 1227943"/>
              <a:gd name="connsiteY228" fmla="*/ 257175 h 3148777"/>
              <a:gd name="connsiteX229" fmla="*/ 511492 w 1227943"/>
              <a:gd name="connsiteY229" fmla="*/ 253365 h 3148777"/>
              <a:gd name="connsiteX230" fmla="*/ 516255 w 1227943"/>
              <a:gd name="connsiteY230" fmla="*/ 279082 h 3148777"/>
              <a:gd name="connsiteX231" fmla="*/ 530542 w 1227943"/>
              <a:gd name="connsiteY231" fmla="*/ 301942 h 3148777"/>
              <a:gd name="connsiteX232" fmla="*/ 538162 w 1227943"/>
              <a:gd name="connsiteY232" fmla="*/ 320992 h 3148777"/>
              <a:gd name="connsiteX233" fmla="*/ 555307 w 1227943"/>
              <a:gd name="connsiteY233" fmla="*/ 355282 h 3148777"/>
              <a:gd name="connsiteX234" fmla="*/ 563880 w 1227943"/>
              <a:gd name="connsiteY234" fmla="*/ 363855 h 3148777"/>
              <a:gd name="connsiteX235" fmla="*/ 577215 w 1227943"/>
              <a:gd name="connsiteY235" fmla="*/ 392430 h 3148777"/>
              <a:gd name="connsiteX236" fmla="*/ 596265 w 1227943"/>
              <a:gd name="connsiteY236" fmla="*/ 423862 h 3148777"/>
              <a:gd name="connsiteX237" fmla="*/ 590550 w 1227943"/>
              <a:gd name="connsiteY237" fmla="*/ 435292 h 3148777"/>
              <a:gd name="connsiteX238" fmla="*/ 579120 w 1227943"/>
              <a:gd name="connsiteY238" fmla="*/ 470535 h 3148777"/>
              <a:gd name="connsiteX239" fmla="*/ 572452 w 1227943"/>
              <a:gd name="connsiteY239" fmla="*/ 472440 h 3148777"/>
              <a:gd name="connsiteX240" fmla="*/ 537210 w 1227943"/>
              <a:gd name="connsiteY240" fmla="*/ 491490 h 3148777"/>
              <a:gd name="connsiteX241" fmla="*/ 425767 w 1227943"/>
              <a:gd name="connsiteY241" fmla="*/ 533400 h 3148777"/>
              <a:gd name="connsiteX242" fmla="*/ 339090 w 1227943"/>
              <a:gd name="connsiteY242" fmla="*/ 583882 h 3148777"/>
              <a:gd name="connsiteX243" fmla="*/ 323850 w 1227943"/>
              <a:gd name="connsiteY243" fmla="*/ 602932 h 3148777"/>
              <a:gd name="connsiteX244" fmla="*/ 269557 w 1227943"/>
              <a:gd name="connsiteY244" fmla="*/ 727710 h 3148777"/>
              <a:gd name="connsiteX245" fmla="*/ 227647 w 1227943"/>
              <a:gd name="connsiteY245" fmla="*/ 853440 h 3148777"/>
              <a:gd name="connsiteX246" fmla="*/ 180022 w 1227943"/>
              <a:gd name="connsiteY246" fmla="*/ 968692 h 3148777"/>
              <a:gd name="connsiteX247" fmla="*/ 159067 w 1227943"/>
              <a:gd name="connsiteY247" fmla="*/ 1007745 h 3148777"/>
              <a:gd name="connsiteX248" fmla="*/ 169545 w 1227943"/>
              <a:gd name="connsiteY248" fmla="*/ 1044892 h 3148777"/>
              <a:gd name="connsiteX249" fmla="*/ 147637 w 1227943"/>
              <a:gd name="connsiteY249" fmla="*/ 1060132 h 3148777"/>
              <a:gd name="connsiteX250" fmla="*/ 141922 w 1227943"/>
              <a:gd name="connsiteY250" fmla="*/ 1096327 h 3148777"/>
              <a:gd name="connsiteX251" fmla="*/ 135255 w 1227943"/>
              <a:gd name="connsiteY251" fmla="*/ 1108710 h 3148777"/>
              <a:gd name="connsiteX252" fmla="*/ 127635 w 1227943"/>
              <a:gd name="connsiteY252" fmla="*/ 1127760 h 3148777"/>
              <a:gd name="connsiteX253" fmla="*/ 111442 w 1227943"/>
              <a:gd name="connsiteY253" fmla="*/ 1143000 h 3148777"/>
              <a:gd name="connsiteX254" fmla="*/ 107632 w 1227943"/>
              <a:gd name="connsiteY254" fmla="*/ 1165860 h 3148777"/>
              <a:gd name="connsiteX255" fmla="*/ 100965 w 1227943"/>
              <a:gd name="connsiteY255" fmla="*/ 1185862 h 3148777"/>
              <a:gd name="connsiteX256" fmla="*/ 99060 w 1227943"/>
              <a:gd name="connsiteY256" fmla="*/ 1221105 h 3148777"/>
              <a:gd name="connsiteX257" fmla="*/ 95250 w 1227943"/>
              <a:gd name="connsiteY257" fmla="*/ 1234440 h 3148777"/>
              <a:gd name="connsiteX258" fmla="*/ 95250 w 1227943"/>
              <a:gd name="connsiteY258" fmla="*/ 1259205 h 3148777"/>
              <a:gd name="connsiteX259" fmla="*/ 90487 w 1227943"/>
              <a:gd name="connsiteY259" fmla="*/ 1268730 h 3148777"/>
              <a:gd name="connsiteX260" fmla="*/ 81915 w 1227943"/>
              <a:gd name="connsiteY260" fmla="*/ 1293495 h 3148777"/>
              <a:gd name="connsiteX261" fmla="*/ 75247 w 1227943"/>
              <a:gd name="connsiteY261" fmla="*/ 1303972 h 3148777"/>
              <a:gd name="connsiteX262" fmla="*/ 64770 w 1227943"/>
              <a:gd name="connsiteY262" fmla="*/ 1334452 h 3148777"/>
              <a:gd name="connsiteX263" fmla="*/ 59055 w 1227943"/>
              <a:gd name="connsiteY263" fmla="*/ 1348740 h 3148777"/>
              <a:gd name="connsiteX264" fmla="*/ 45720 w 1227943"/>
              <a:gd name="connsiteY264" fmla="*/ 1366837 h 3148777"/>
              <a:gd name="connsiteX265" fmla="*/ 35242 w 1227943"/>
              <a:gd name="connsiteY265" fmla="*/ 1381125 h 3148777"/>
              <a:gd name="connsiteX266" fmla="*/ 13335 w 1227943"/>
              <a:gd name="connsiteY266" fmla="*/ 1406842 h 3148777"/>
              <a:gd name="connsiteX267" fmla="*/ 7620 w 1227943"/>
              <a:gd name="connsiteY267" fmla="*/ 1443990 h 3148777"/>
              <a:gd name="connsiteX268" fmla="*/ 0 w 1227943"/>
              <a:gd name="connsiteY268" fmla="*/ 1496377 h 3148777"/>
              <a:gd name="connsiteX269" fmla="*/ 7620 w 1227943"/>
              <a:gd name="connsiteY269" fmla="*/ 1512570 h 3148777"/>
              <a:gd name="connsiteX270" fmla="*/ 30480 w 1227943"/>
              <a:gd name="connsiteY270" fmla="*/ 1538287 h 3148777"/>
              <a:gd name="connsiteX271" fmla="*/ 43815 w 1227943"/>
              <a:gd name="connsiteY271" fmla="*/ 1550670 h 3148777"/>
              <a:gd name="connsiteX272" fmla="*/ 60960 w 1227943"/>
              <a:gd name="connsiteY272" fmla="*/ 1559242 h 3148777"/>
              <a:gd name="connsiteX273" fmla="*/ 65722 w 1227943"/>
              <a:gd name="connsiteY273" fmla="*/ 1562100 h 3148777"/>
              <a:gd name="connsiteX274" fmla="*/ 76200 w 1227943"/>
              <a:gd name="connsiteY274" fmla="*/ 1568767 h 3148777"/>
              <a:gd name="connsiteX275" fmla="*/ 80010 w 1227943"/>
              <a:gd name="connsiteY275" fmla="*/ 1566862 h 3148777"/>
              <a:gd name="connsiteX276" fmla="*/ 82867 w 1227943"/>
              <a:gd name="connsiteY276" fmla="*/ 1565910 h 3148777"/>
              <a:gd name="connsiteX277" fmla="*/ 104775 w 1227943"/>
              <a:gd name="connsiteY277" fmla="*/ 1725930 h 3148777"/>
              <a:gd name="connsiteX278" fmla="*/ 126682 w 1227943"/>
              <a:gd name="connsiteY278" fmla="*/ 1905000 h 3148777"/>
              <a:gd name="connsiteX279" fmla="*/ 130492 w 1227943"/>
              <a:gd name="connsiteY279" fmla="*/ 1911667 h 3148777"/>
              <a:gd name="connsiteX280" fmla="*/ 146685 w 1227943"/>
              <a:gd name="connsiteY280" fmla="*/ 2048827 h 3148777"/>
              <a:gd name="connsiteX281" fmla="*/ 166687 w 1227943"/>
              <a:gd name="connsiteY281" fmla="*/ 2207895 h 3148777"/>
              <a:gd name="connsiteX282" fmla="*/ 214312 w 1227943"/>
              <a:gd name="connsiteY282" fmla="*/ 2597467 h 3148777"/>
              <a:gd name="connsiteX283" fmla="*/ 235267 w 1227943"/>
              <a:gd name="connsiteY283" fmla="*/ 2772727 h 3148777"/>
              <a:gd name="connsiteX284" fmla="*/ 253365 w 1227943"/>
              <a:gd name="connsiteY284" fmla="*/ 2927985 h 3148777"/>
              <a:gd name="connsiteX285" fmla="*/ 249555 w 1227943"/>
              <a:gd name="connsiteY285" fmla="*/ 2930842 h 3148777"/>
              <a:gd name="connsiteX286" fmla="*/ 250507 w 1227943"/>
              <a:gd name="connsiteY286" fmla="*/ 2946082 h 3148777"/>
              <a:gd name="connsiteX287" fmla="*/ 253365 w 1227943"/>
              <a:gd name="connsiteY287" fmla="*/ 2950845 h 3148777"/>
              <a:gd name="connsiteX288" fmla="*/ 257175 w 1227943"/>
              <a:gd name="connsiteY288" fmla="*/ 2994660 h 3148777"/>
              <a:gd name="connsiteX289" fmla="*/ 233409 w 1227943"/>
              <a:gd name="connsiteY289" fmla="*/ 3021569 h 3148777"/>
              <a:gd name="connsiteX290" fmla="*/ 164594 w 1227943"/>
              <a:gd name="connsiteY290" fmla="*/ 3042239 h 3148777"/>
              <a:gd name="connsiteX291" fmla="*/ 164689 w 1227943"/>
              <a:gd name="connsiteY291" fmla="*/ 3143010 h 3148777"/>
              <a:gd name="connsiteX292" fmla="*/ 251460 w 1227943"/>
              <a:gd name="connsiteY292" fmla="*/ 3137535 h 3148777"/>
              <a:gd name="connsiteX293" fmla="*/ 261937 w 1227943"/>
              <a:gd name="connsiteY293" fmla="*/ 3147060 h 3148777"/>
              <a:gd name="connsiteX294" fmla="*/ 289560 w 1227943"/>
              <a:gd name="connsiteY294" fmla="*/ 3146107 h 3148777"/>
              <a:gd name="connsiteX295" fmla="*/ 295275 w 1227943"/>
              <a:gd name="connsiteY295" fmla="*/ 3132772 h 3148777"/>
              <a:gd name="connsiteX296" fmla="*/ 287655 w 1227943"/>
              <a:gd name="connsiteY296" fmla="*/ 3087052 h 3148777"/>
              <a:gd name="connsiteX297" fmla="*/ 275272 w 1227943"/>
              <a:gd name="connsiteY297" fmla="*/ 3045142 h 3148777"/>
              <a:gd name="connsiteX298" fmla="*/ 278130 w 1227943"/>
              <a:gd name="connsiteY298" fmla="*/ 3015615 h 3148777"/>
              <a:gd name="connsiteX299" fmla="*/ 271462 w 1227943"/>
              <a:gd name="connsiteY299" fmla="*/ 2948940 h 3148777"/>
              <a:gd name="connsiteX300" fmla="*/ 272415 w 1227943"/>
              <a:gd name="connsiteY300" fmla="*/ 2944177 h 3148777"/>
              <a:gd name="connsiteX301" fmla="*/ 269557 w 1227943"/>
              <a:gd name="connsiteY301" fmla="*/ 2929890 h 3148777"/>
              <a:gd name="connsiteX302" fmla="*/ 266700 w 1227943"/>
              <a:gd name="connsiteY302" fmla="*/ 2925127 h 3148777"/>
              <a:gd name="connsiteX303" fmla="*/ 252412 w 1227943"/>
              <a:gd name="connsiteY303" fmla="*/ 2798445 h 3148777"/>
              <a:gd name="connsiteX304" fmla="*/ 179070 w 1227943"/>
              <a:gd name="connsiteY304" fmla="*/ 2158365 h 3148777"/>
              <a:gd name="connsiteX305" fmla="*/ 152400 w 1227943"/>
              <a:gd name="connsiteY305" fmla="*/ 1905952 h 3148777"/>
              <a:gd name="connsiteX306" fmla="*/ 155257 w 1227943"/>
              <a:gd name="connsiteY306" fmla="*/ 1900237 h 3148777"/>
              <a:gd name="connsiteX307" fmla="*/ 134302 w 1227943"/>
              <a:gd name="connsiteY307" fmla="*/ 1707832 h 3148777"/>
              <a:gd name="connsiteX308" fmla="*/ 121920 w 1227943"/>
              <a:gd name="connsiteY308" fmla="*/ 1578292 h 3148777"/>
              <a:gd name="connsiteX309" fmla="*/ 129540 w 1227943"/>
              <a:gd name="connsiteY309" fmla="*/ 1577340 h 3148777"/>
              <a:gd name="connsiteX310" fmla="*/ 137160 w 1227943"/>
              <a:gd name="connsiteY310" fmla="*/ 1549717 h 3148777"/>
              <a:gd name="connsiteX311" fmla="*/ 149542 w 1227943"/>
              <a:gd name="connsiteY311" fmla="*/ 1535430 h 3148777"/>
              <a:gd name="connsiteX312" fmla="*/ 159067 w 1227943"/>
              <a:gd name="connsiteY312" fmla="*/ 1514475 h 3148777"/>
              <a:gd name="connsiteX313" fmla="*/ 168592 w 1227943"/>
              <a:gd name="connsiteY313" fmla="*/ 1484947 h 3148777"/>
              <a:gd name="connsiteX314" fmla="*/ 176212 w 1227943"/>
              <a:gd name="connsiteY314" fmla="*/ 1465897 h 3148777"/>
              <a:gd name="connsiteX315" fmla="*/ 178117 w 1227943"/>
              <a:gd name="connsiteY315" fmla="*/ 1428750 h 3148777"/>
              <a:gd name="connsiteX316" fmla="*/ 183832 w 1227943"/>
              <a:gd name="connsiteY316" fmla="*/ 1419225 h 3148777"/>
              <a:gd name="connsiteX317" fmla="*/ 188595 w 1227943"/>
              <a:gd name="connsiteY317" fmla="*/ 1377315 h 3148777"/>
              <a:gd name="connsiteX318" fmla="*/ 194310 w 1227943"/>
              <a:gd name="connsiteY318" fmla="*/ 1354455 h 3148777"/>
              <a:gd name="connsiteX319" fmla="*/ 203835 w 1227943"/>
              <a:gd name="connsiteY319" fmla="*/ 1325880 h 3148777"/>
              <a:gd name="connsiteX320" fmla="*/ 208597 w 1227943"/>
              <a:gd name="connsiteY320" fmla="*/ 1320165 h 3148777"/>
              <a:gd name="connsiteX321" fmla="*/ 216217 w 1227943"/>
              <a:gd name="connsiteY321" fmla="*/ 1308735 h 3148777"/>
              <a:gd name="connsiteX322" fmla="*/ 232410 w 1227943"/>
              <a:gd name="connsiteY322" fmla="*/ 1291590 h 3148777"/>
              <a:gd name="connsiteX323" fmla="*/ 237172 w 1227943"/>
              <a:gd name="connsiteY323" fmla="*/ 1267777 h 3148777"/>
              <a:gd name="connsiteX324" fmla="*/ 248602 w 1227943"/>
              <a:gd name="connsiteY324" fmla="*/ 1259205 h 3148777"/>
              <a:gd name="connsiteX325" fmla="*/ 254317 w 1227943"/>
              <a:gd name="connsiteY325" fmla="*/ 1250632 h 3148777"/>
              <a:gd name="connsiteX326" fmla="*/ 267652 w 1227943"/>
              <a:gd name="connsiteY326" fmla="*/ 1237297 h 3148777"/>
              <a:gd name="connsiteX327" fmla="*/ 272415 w 1227943"/>
              <a:gd name="connsiteY327" fmla="*/ 1220152 h 3148777"/>
              <a:gd name="connsiteX328" fmla="*/ 283845 w 1227943"/>
              <a:gd name="connsiteY328" fmla="*/ 1209675 h 3148777"/>
              <a:gd name="connsiteX329" fmla="*/ 298132 w 1227943"/>
              <a:gd name="connsiteY329" fmla="*/ 1181100 h 3148777"/>
              <a:gd name="connsiteX330" fmla="*/ 308610 w 1227943"/>
              <a:gd name="connsiteY330" fmla="*/ 1175385 h 3148777"/>
              <a:gd name="connsiteX331" fmla="*/ 317182 w 1227943"/>
              <a:gd name="connsiteY331" fmla="*/ 1153477 h 3148777"/>
              <a:gd name="connsiteX332" fmla="*/ 318135 w 1227943"/>
              <a:gd name="connsiteY332" fmla="*/ 1129665 h 3148777"/>
              <a:gd name="connsiteX333" fmla="*/ 319087 w 1227943"/>
              <a:gd name="connsiteY333" fmla="*/ 1090612 h 3148777"/>
              <a:gd name="connsiteX334" fmla="*/ 329565 w 1227943"/>
              <a:gd name="connsiteY334" fmla="*/ 1075372 h 3148777"/>
              <a:gd name="connsiteX335" fmla="*/ 350520 w 1227943"/>
              <a:gd name="connsiteY335" fmla="*/ 1054417 h 3148777"/>
              <a:gd name="connsiteX336" fmla="*/ 364807 w 1227943"/>
              <a:gd name="connsiteY336" fmla="*/ 1023937 h 3148777"/>
              <a:gd name="connsiteX337" fmla="*/ 381952 w 1227943"/>
              <a:gd name="connsiteY337" fmla="*/ 980122 h 3148777"/>
              <a:gd name="connsiteX338" fmla="*/ 381000 w 1227943"/>
              <a:gd name="connsiteY338" fmla="*/ 1010602 h 3148777"/>
              <a:gd name="connsiteX339" fmla="*/ 382905 w 1227943"/>
              <a:gd name="connsiteY339" fmla="*/ 1076325 h 3148777"/>
              <a:gd name="connsiteX340" fmla="*/ 397192 w 1227943"/>
              <a:gd name="connsiteY340" fmla="*/ 1115377 h 3148777"/>
              <a:gd name="connsiteX341" fmla="*/ 395287 w 1227943"/>
              <a:gd name="connsiteY341" fmla="*/ 1146810 h 3148777"/>
              <a:gd name="connsiteX342" fmla="*/ 372427 w 1227943"/>
              <a:gd name="connsiteY342" fmla="*/ 1202055 h 3148777"/>
              <a:gd name="connsiteX343" fmla="*/ 365760 w 1227943"/>
              <a:gd name="connsiteY343" fmla="*/ 1251585 h 3148777"/>
              <a:gd name="connsiteX344" fmla="*/ 382905 w 1227943"/>
              <a:gd name="connsiteY344" fmla="*/ 1287780 h 3148777"/>
              <a:gd name="connsiteX345" fmla="*/ 392430 w 1227943"/>
              <a:gd name="connsiteY345" fmla="*/ 1316355 h 3148777"/>
              <a:gd name="connsiteX346" fmla="*/ 385762 w 1227943"/>
              <a:gd name="connsiteY346" fmla="*/ 1343977 h 3148777"/>
              <a:gd name="connsiteX347" fmla="*/ 378142 w 1227943"/>
              <a:gd name="connsiteY347" fmla="*/ 1405890 h 3148777"/>
              <a:gd name="connsiteX348" fmla="*/ 379095 w 1227943"/>
              <a:gd name="connsiteY348" fmla="*/ 1424940 h 3148777"/>
              <a:gd name="connsiteX349" fmla="*/ 374332 w 1227943"/>
              <a:gd name="connsiteY349" fmla="*/ 1479232 h 3148777"/>
              <a:gd name="connsiteX350" fmla="*/ 368617 w 1227943"/>
              <a:gd name="connsiteY350" fmla="*/ 1528762 h 3148777"/>
              <a:gd name="connsiteX351" fmla="*/ 378142 w 1227943"/>
              <a:gd name="connsiteY351" fmla="*/ 1546860 h 3148777"/>
              <a:gd name="connsiteX352" fmla="*/ 372427 w 1227943"/>
              <a:gd name="connsiteY352" fmla="*/ 1603057 h 3148777"/>
              <a:gd name="connsiteX353" fmla="*/ 375285 w 1227943"/>
              <a:gd name="connsiteY353" fmla="*/ 1646872 h 3148777"/>
              <a:gd name="connsiteX354" fmla="*/ 381952 w 1227943"/>
              <a:gd name="connsiteY354" fmla="*/ 1761172 h 3148777"/>
              <a:gd name="connsiteX355" fmla="*/ 392430 w 1227943"/>
              <a:gd name="connsiteY355" fmla="*/ 1835467 h 3148777"/>
              <a:gd name="connsiteX356" fmla="*/ 420052 w 1227943"/>
              <a:gd name="connsiteY356" fmla="*/ 1945005 h 3148777"/>
              <a:gd name="connsiteX357" fmla="*/ 438150 w 1227943"/>
              <a:gd name="connsiteY357" fmla="*/ 2007870 h 3148777"/>
              <a:gd name="connsiteX358" fmla="*/ 456247 w 1227943"/>
              <a:gd name="connsiteY358" fmla="*/ 2066925 h 3148777"/>
              <a:gd name="connsiteX359" fmla="*/ 460057 w 1227943"/>
              <a:gd name="connsiteY359" fmla="*/ 2163127 h 3148777"/>
              <a:gd name="connsiteX360" fmla="*/ 486727 w 1227943"/>
              <a:gd name="connsiteY360" fmla="*/ 2262187 h 3148777"/>
              <a:gd name="connsiteX361" fmla="*/ 496252 w 1227943"/>
              <a:gd name="connsiteY361" fmla="*/ 2350770 h 3148777"/>
              <a:gd name="connsiteX362" fmla="*/ 500062 w 1227943"/>
              <a:gd name="connsiteY362" fmla="*/ 2474595 h 3148777"/>
              <a:gd name="connsiteX363" fmla="*/ 524827 w 1227943"/>
              <a:gd name="connsiteY363" fmla="*/ 2577465 h 3148777"/>
              <a:gd name="connsiteX364" fmla="*/ 527685 w 1227943"/>
              <a:gd name="connsiteY364" fmla="*/ 2605087 h 3148777"/>
              <a:gd name="connsiteX365" fmla="*/ 552450 w 1227943"/>
              <a:gd name="connsiteY365" fmla="*/ 2701290 h 3148777"/>
              <a:gd name="connsiteX366" fmla="*/ 582930 w 1227943"/>
              <a:gd name="connsiteY366" fmla="*/ 2805112 h 3148777"/>
              <a:gd name="connsiteX367" fmla="*/ 562927 w 1227943"/>
              <a:gd name="connsiteY367" fmla="*/ 2846070 h 3148777"/>
              <a:gd name="connsiteX368" fmla="*/ 563880 w 1227943"/>
              <a:gd name="connsiteY368" fmla="*/ 2923222 h 3148777"/>
              <a:gd name="connsiteX369" fmla="*/ 561975 w 1227943"/>
              <a:gd name="connsiteY369" fmla="*/ 2927032 h 3148777"/>
              <a:gd name="connsiteX370" fmla="*/ 545782 w 1227943"/>
              <a:gd name="connsiteY370" fmla="*/ 2943225 h 3148777"/>
              <a:gd name="connsiteX371" fmla="*/ 550545 w 1227943"/>
              <a:gd name="connsiteY371" fmla="*/ 2947987 h 3148777"/>
              <a:gd name="connsiteX372" fmla="*/ 556260 w 1227943"/>
              <a:gd name="connsiteY372" fmla="*/ 2947035 h 3148777"/>
              <a:gd name="connsiteX373" fmla="*/ 541972 w 1227943"/>
              <a:gd name="connsiteY373" fmla="*/ 2965132 h 3148777"/>
              <a:gd name="connsiteX374" fmla="*/ 531495 w 1227943"/>
              <a:gd name="connsiteY374" fmla="*/ 2979420 h 3148777"/>
              <a:gd name="connsiteX375" fmla="*/ 522922 w 1227943"/>
              <a:gd name="connsiteY375" fmla="*/ 3013710 h 3148777"/>
              <a:gd name="connsiteX376" fmla="*/ 521017 w 1227943"/>
              <a:gd name="connsiteY376" fmla="*/ 3018472 h 3148777"/>
              <a:gd name="connsiteX377" fmla="*/ 521017 w 1227943"/>
              <a:gd name="connsiteY377" fmla="*/ 3040380 h 3148777"/>
              <a:gd name="connsiteX378" fmla="*/ 539115 w 1227943"/>
              <a:gd name="connsiteY378" fmla="*/ 3064192 h 3148777"/>
              <a:gd name="connsiteX379" fmla="*/ 563880 w 1227943"/>
              <a:gd name="connsiteY379" fmla="*/ 3068955 h 3148777"/>
              <a:gd name="connsiteX380" fmla="*/ 567690 w 1227943"/>
              <a:gd name="connsiteY380" fmla="*/ 3071812 h 3148777"/>
              <a:gd name="connsiteX381" fmla="*/ 576262 w 1227943"/>
              <a:gd name="connsiteY381" fmla="*/ 3070860 h 3148777"/>
              <a:gd name="connsiteX382" fmla="*/ 581977 w 1227943"/>
              <a:gd name="connsiteY382" fmla="*/ 3068955 h 3148777"/>
              <a:gd name="connsiteX383" fmla="*/ 585787 w 1227943"/>
              <a:gd name="connsiteY383" fmla="*/ 3071812 h 3148777"/>
              <a:gd name="connsiteX384" fmla="*/ 593407 w 1227943"/>
              <a:gd name="connsiteY384" fmla="*/ 3071812 h 3148777"/>
              <a:gd name="connsiteX385" fmla="*/ 597217 w 1227943"/>
              <a:gd name="connsiteY385" fmla="*/ 3070860 h 3148777"/>
              <a:gd name="connsiteX386" fmla="*/ 601027 w 1227943"/>
              <a:gd name="connsiteY386" fmla="*/ 3070860 h 3148777"/>
              <a:gd name="connsiteX387" fmla="*/ 605790 w 1227943"/>
              <a:gd name="connsiteY387" fmla="*/ 3072765 h 3148777"/>
              <a:gd name="connsiteX388" fmla="*/ 650557 w 1227943"/>
              <a:gd name="connsiteY388" fmla="*/ 3071812 h 3148777"/>
              <a:gd name="connsiteX389" fmla="*/ 704850 w 1227943"/>
              <a:gd name="connsiteY389" fmla="*/ 3034665 h 3148777"/>
              <a:gd name="connsiteX390" fmla="*/ 704850 w 1227943"/>
              <a:gd name="connsiteY390" fmla="*/ 3007995 h 3148777"/>
              <a:gd name="connsiteX391" fmla="*/ 715327 w 1227943"/>
              <a:gd name="connsiteY391" fmla="*/ 2989897 h 3148777"/>
              <a:gd name="connsiteX392" fmla="*/ 744855 w 1227943"/>
              <a:gd name="connsiteY392" fmla="*/ 2972752 h 3148777"/>
              <a:gd name="connsiteX393" fmla="*/ 762000 w 1227943"/>
              <a:gd name="connsiteY393" fmla="*/ 2951797 h 3148777"/>
              <a:gd name="connsiteX394" fmla="*/ 759142 w 1227943"/>
              <a:gd name="connsiteY394" fmla="*/ 2917507 h 3148777"/>
              <a:gd name="connsiteX395" fmla="*/ 763905 w 1227943"/>
              <a:gd name="connsiteY395" fmla="*/ 2907030 h 3148777"/>
              <a:gd name="connsiteX396" fmla="*/ 765810 w 1227943"/>
              <a:gd name="connsiteY396" fmla="*/ 2892742 h 3148777"/>
              <a:gd name="connsiteX397" fmla="*/ 784860 w 1227943"/>
              <a:gd name="connsiteY397" fmla="*/ 2853690 h 3148777"/>
              <a:gd name="connsiteX398" fmla="*/ 778192 w 1227943"/>
              <a:gd name="connsiteY398" fmla="*/ 2824162 h 3148777"/>
              <a:gd name="connsiteX399" fmla="*/ 764857 w 1227943"/>
              <a:gd name="connsiteY399" fmla="*/ 2775585 h 3148777"/>
              <a:gd name="connsiteX400" fmla="*/ 753427 w 1227943"/>
              <a:gd name="connsiteY400" fmla="*/ 2657475 h 3148777"/>
              <a:gd name="connsiteX401" fmla="*/ 737235 w 1227943"/>
              <a:gd name="connsiteY401" fmla="*/ 2582227 h 3148777"/>
              <a:gd name="connsiteX402" fmla="*/ 739140 w 1227943"/>
              <a:gd name="connsiteY402" fmla="*/ 2525077 h 3148777"/>
              <a:gd name="connsiteX403" fmla="*/ 729615 w 1227943"/>
              <a:gd name="connsiteY403" fmla="*/ 2429827 h 3148777"/>
              <a:gd name="connsiteX404" fmla="*/ 719137 w 1227943"/>
              <a:gd name="connsiteY404" fmla="*/ 2343150 h 3148777"/>
              <a:gd name="connsiteX405" fmla="*/ 717232 w 1227943"/>
              <a:gd name="connsiteY405" fmla="*/ 2296477 h 3148777"/>
              <a:gd name="connsiteX406" fmla="*/ 714375 w 1227943"/>
              <a:gd name="connsiteY406" fmla="*/ 2258377 h 3148777"/>
              <a:gd name="connsiteX407" fmla="*/ 718185 w 1227943"/>
              <a:gd name="connsiteY407" fmla="*/ 2227897 h 3148777"/>
              <a:gd name="connsiteX408" fmla="*/ 733425 w 1227943"/>
              <a:gd name="connsiteY408" fmla="*/ 2172652 h 3148777"/>
              <a:gd name="connsiteX409" fmla="*/ 729615 w 1227943"/>
              <a:gd name="connsiteY409" fmla="*/ 2110740 h 3148777"/>
              <a:gd name="connsiteX410" fmla="*/ 714375 w 1227943"/>
              <a:gd name="connsiteY410" fmla="*/ 2062162 h 3148777"/>
              <a:gd name="connsiteX411" fmla="*/ 710565 w 1227943"/>
              <a:gd name="connsiteY411" fmla="*/ 2001202 h 3148777"/>
              <a:gd name="connsiteX412" fmla="*/ 702945 w 1227943"/>
              <a:gd name="connsiteY412" fmla="*/ 1933575 h 3148777"/>
              <a:gd name="connsiteX413" fmla="*/ 707707 w 1227943"/>
              <a:gd name="connsiteY413" fmla="*/ 1897380 h 3148777"/>
              <a:gd name="connsiteX414" fmla="*/ 717232 w 1227943"/>
              <a:gd name="connsiteY414" fmla="*/ 1849755 h 3148777"/>
              <a:gd name="connsiteX415" fmla="*/ 722947 w 1227943"/>
              <a:gd name="connsiteY415" fmla="*/ 1851660 h 3148777"/>
              <a:gd name="connsiteX416" fmla="*/ 740092 w 1227943"/>
              <a:gd name="connsiteY416" fmla="*/ 1912620 h 3148777"/>
              <a:gd name="connsiteX417" fmla="*/ 763905 w 1227943"/>
              <a:gd name="connsiteY417" fmla="*/ 2010727 h 3148777"/>
              <a:gd name="connsiteX418" fmla="*/ 786765 w 1227943"/>
              <a:gd name="connsiteY418" fmla="*/ 2085975 h 3148777"/>
              <a:gd name="connsiteX419" fmla="*/ 801052 w 1227943"/>
              <a:gd name="connsiteY419" fmla="*/ 2132647 h 3148777"/>
              <a:gd name="connsiteX420" fmla="*/ 816292 w 1227943"/>
              <a:gd name="connsiteY420" fmla="*/ 2171700 h 3148777"/>
              <a:gd name="connsiteX421" fmla="*/ 818197 w 1227943"/>
              <a:gd name="connsiteY421" fmla="*/ 2187892 h 3148777"/>
              <a:gd name="connsiteX422" fmla="*/ 830580 w 1227943"/>
              <a:gd name="connsiteY422" fmla="*/ 2221230 h 3148777"/>
              <a:gd name="connsiteX423" fmla="*/ 831532 w 1227943"/>
              <a:gd name="connsiteY423" fmla="*/ 2229802 h 3148777"/>
              <a:gd name="connsiteX424" fmla="*/ 840105 w 1227943"/>
              <a:gd name="connsiteY424" fmla="*/ 2251710 h 3148777"/>
              <a:gd name="connsiteX425" fmla="*/ 841057 w 1227943"/>
              <a:gd name="connsiteY425" fmla="*/ 2265045 h 3148777"/>
              <a:gd name="connsiteX426" fmla="*/ 847725 w 1227943"/>
              <a:gd name="connsiteY426" fmla="*/ 2286000 h 3148777"/>
              <a:gd name="connsiteX427" fmla="*/ 866775 w 1227943"/>
              <a:gd name="connsiteY427" fmla="*/ 2359342 h 3148777"/>
              <a:gd name="connsiteX428" fmla="*/ 891540 w 1227943"/>
              <a:gd name="connsiteY428" fmla="*/ 2473642 h 3148777"/>
              <a:gd name="connsiteX429" fmla="*/ 906780 w 1227943"/>
              <a:gd name="connsiteY429" fmla="*/ 2569845 h 3148777"/>
              <a:gd name="connsiteX430" fmla="*/ 935355 w 1227943"/>
              <a:gd name="connsiteY430" fmla="*/ 2644140 h 3148777"/>
              <a:gd name="connsiteX431" fmla="*/ 965835 w 1227943"/>
              <a:gd name="connsiteY431" fmla="*/ 2748915 h 3148777"/>
              <a:gd name="connsiteX432" fmla="*/ 966787 w 1227943"/>
              <a:gd name="connsiteY432" fmla="*/ 2779395 h 3148777"/>
              <a:gd name="connsiteX433" fmla="*/ 958215 w 1227943"/>
              <a:gd name="connsiteY433" fmla="*/ 2870835 h 3148777"/>
              <a:gd name="connsiteX434" fmla="*/ 966787 w 1227943"/>
              <a:gd name="connsiteY434" fmla="*/ 2912745 h 3148777"/>
              <a:gd name="connsiteX435" fmla="*/ 1019175 w 1227943"/>
              <a:gd name="connsiteY435" fmla="*/ 2959417 h 3148777"/>
              <a:gd name="connsiteX436" fmla="*/ 1026795 w 1227943"/>
              <a:gd name="connsiteY436" fmla="*/ 2978467 h 3148777"/>
              <a:gd name="connsiteX437" fmla="*/ 1043940 w 1227943"/>
              <a:gd name="connsiteY437" fmla="*/ 2992755 h 3148777"/>
              <a:gd name="connsiteX438" fmla="*/ 1043940 w 1227943"/>
              <a:gd name="connsiteY438" fmla="*/ 3003232 h 3148777"/>
              <a:gd name="connsiteX439" fmla="*/ 1053465 w 1227943"/>
              <a:gd name="connsiteY439" fmla="*/ 3034665 h 3148777"/>
              <a:gd name="connsiteX440" fmla="*/ 1056322 w 1227943"/>
              <a:gd name="connsiteY440" fmla="*/ 3061335 h 3148777"/>
              <a:gd name="connsiteX441" fmla="*/ 1090612 w 1227943"/>
              <a:gd name="connsiteY441" fmla="*/ 3086100 h 3148777"/>
              <a:gd name="connsiteX442" fmla="*/ 1144905 w 1227943"/>
              <a:gd name="connsiteY442" fmla="*/ 3089910 h 3148777"/>
              <a:gd name="connsiteX443" fmla="*/ 1152525 w 1227943"/>
              <a:gd name="connsiteY443" fmla="*/ 3089910 h 3148777"/>
              <a:gd name="connsiteX444" fmla="*/ 1156335 w 1227943"/>
              <a:gd name="connsiteY444" fmla="*/ 3088005 h 3148777"/>
              <a:gd name="connsiteX445" fmla="*/ 1163002 w 1227943"/>
              <a:gd name="connsiteY445" fmla="*/ 3088005 h 3148777"/>
              <a:gd name="connsiteX446" fmla="*/ 1177290 w 1227943"/>
              <a:gd name="connsiteY446" fmla="*/ 3088005 h 3148777"/>
              <a:gd name="connsiteX447" fmla="*/ 1215390 w 1227943"/>
              <a:gd name="connsiteY447" fmla="*/ 3075622 h 3148777"/>
              <a:gd name="connsiteX448" fmla="*/ 1227772 w 1227943"/>
              <a:gd name="connsiteY448" fmla="*/ 3028950 h 3148777"/>
              <a:gd name="connsiteX449" fmla="*/ 1010602 w 1227943"/>
              <a:gd name="connsiteY449" fmla="*/ 1158240 h 3148777"/>
              <a:gd name="connsiteX450" fmla="*/ 1021080 w 1227943"/>
              <a:gd name="connsiteY450" fmla="*/ 1163002 h 3148777"/>
              <a:gd name="connsiteX451" fmla="*/ 1026795 w 1227943"/>
              <a:gd name="connsiteY451" fmla="*/ 1164907 h 3148777"/>
              <a:gd name="connsiteX452" fmla="*/ 1028700 w 1227943"/>
              <a:gd name="connsiteY452" fmla="*/ 1190625 h 3148777"/>
              <a:gd name="connsiteX453" fmla="*/ 1010602 w 1227943"/>
              <a:gd name="connsiteY453" fmla="*/ 1162050 h 3148777"/>
              <a:gd name="connsiteX454" fmla="*/ 1010602 w 1227943"/>
              <a:gd name="connsiteY454" fmla="*/ 1158240 h 3148777"/>
              <a:gd name="connsiteX455" fmla="*/ 128587 w 1227943"/>
              <a:gd name="connsiteY455" fmla="*/ 1488757 h 3148777"/>
              <a:gd name="connsiteX456" fmla="*/ 122872 w 1227943"/>
              <a:gd name="connsiteY456" fmla="*/ 1504950 h 3148777"/>
              <a:gd name="connsiteX457" fmla="*/ 121920 w 1227943"/>
              <a:gd name="connsiteY457" fmla="*/ 1517332 h 3148777"/>
              <a:gd name="connsiteX458" fmla="*/ 113347 w 1227943"/>
              <a:gd name="connsiteY458" fmla="*/ 1518285 h 3148777"/>
              <a:gd name="connsiteX459" fmla="*/ 111442 w 1227943"/>
              <a:gd name="connsiteY459" fmla="*/ 1463040 h 3148777"/>
              <a:gd name="connsiteX460" fmla="*/ 114300 w 1227943"/>
              <a:gd name="connsiteY460" fmla="*/ 1461135 h 3148777"/>
              <a:gd name="connsiteX461" fmla="*/ 123825 w 1227943"/>
              <a:gd name="connsiteY461" fmla="*/ 1471612 h 3148777"/>
              <a:gd name="connsiteX462" fmla="*/ 125730 w 1227943"/>
              <a:gd name="connsiteY462" fmla="*/ 1480185 h 3148777"/>
              <a:gd name="connsiteX463" fmla="*/ 129540 w 1227943"/>
              <a:gd name="connsiteY463" fmla="*/ 1483042 h 3148777"/>
              <a:gd name="connsiteX464" fmla="*/ 128587 w 1227943"/>
              <a:gd name="connsiteY464" fmla="*/ 1488757 h 3148777"/>
              <a:gd name="connsiteX0" fmla="*/ 1227772 w 1227943"/>
              <a:gd name="connsiteY0" fmla="*/ 3028950 h 3148777"/>
              <a:gd name="connsiteX1" fmla="*/ 1216342 w 1227943"/>
              <a:gd name="connsiteY1" fmla="*/ 2981325 h 3148777"/>
              <a:gd name="connsiteX2" fmla="*/ 1207770 w 1227943"/>
              <a:gd name="connsiteY2" fmla="*/ 2970847 h 3148777"/>
              <a:gd name="connsiteX3" fmla="*/ 1180147 w 1227943"/>
              <a:gd name="connsiteY3" fmla="*/ 2931795 h 3148777"/>
              <a:gd name="connsiteX4" fmla="*/ 1190625 w 1227943"/>
              <a:gd name="connsiteY4" fmla="*/ 2915602 h 3148777"/>
              <a:gd name="connsiteX5" fmla="*/ 1206817 w 1227943"/>
              <a:gd name="connsiteY5" fmla="*/ 2866072 h 3148777"/>
              <a:gd name="connsiteX6" fmla="*/ 1192530 w 1227943"/>
              <a:gd name="connsiteY6" fmla="*/ 2838450 h 3148777"/>
              <a:gd name="connsiteX7" fmla="*/ 1136332 w 1227943"/>
              <a:gd name="connsiteY7" fmla="*/ 2805112 h 3148777"/>
              <a:gd name="connsiteX8" fmla="*/ 1122045 w 1227943"/>
              <a:gd name="connsiteY8" fmla="*/ 2776537 h 3148777"/>
              <a:gd name="connsiteX9" fmla="*/ 1128712 w 1227943"/>
              <a:gd name="connsiteY9" fmla="*/ 2755582 h 3148777"/>
              <a:gd name="connsiteX10" fmla="*/ 1141095 w 1227943"/>
              <a:gd name="connsiteY10" fmla="*/ 2696527 h 3148777"/>
              <a:gd name="connsiteX11" fmla="*/ 1151572 w 1227943"/>
              <a:gd name="connsiteY11" fmla="*/ 2608897 h 3148777"/>
              <a:gd name="connsiteX12" fmla="*/ 1145857 w 1227943"/>
              <a:gd name="connsiteY12" fmla="*/ 2498407 h 3148777"/>
              <a:gd name="connsiteX13" fmla="*/ 1132522 w 1227943"/>
              <a:gd name="connsiteY13" fmla="*/ 2387917 h 3148777"/>
              <a:gd name="connsiteX14" fmla="*/ 1116330 w 1227943"/>
              <a:gd name="connsiteY14" fmla="*/ 2291715 h 3148777"/>
              <a:gd name="connsiteX15" fmla="*/ 1110615 w 1227943"/>
              <a:gd name="connsiteY15" fmla="*/ 2225040 h 3148777"/>
              <a:gd name="connsiteX16" fmla="*/ 1102995 w 1227943"/>
              <a:gd name="connsiteY16" fmla="*/ 2192655 h 3148777"/>
              <a:gd name="connsiteX17" fmla="*/ 1074420 w 1227943"/>
              <a:gd name="connsiteY17" fmla="*/ 2146935 h 3148777"/>
              <a:gd name="connsiteX18" fmla="*/ 1064895 w 1227943"/>
              <a:gd name="connsiteY18" fmla="*/ 2132647 h 3148777"/>
              <a:gd name="connsiteX19" fmla="*/ 1062990 w 1227943"/>
              <a:gd name="connsiteY19" fmla="*/ 2110740 h 3148777"/>
              <a:gd name="connsiteX20" fmla="*/ 1056322 w 1227943"/>
              <a:gd name="connsiteY20" fmla="*/ 2084070 h 3148777"/>
              <a:gd name="connsiteX21" fmla="*/ 1060132 w 1227943"/>
              <a:gd name="connsiteY21" fmla="*/ 2017395 h 3148777"/>
              <a:gd name="connsiteX22" fmla="*/ 1062037 w 1227943"/>
              <a:gd name="connsiteY22" fmla="*/ 1961197 h 3148777"/>
              <a:gd name="connsiteX23" fmla="*/ 1056322 w 1227943"/>
              <a:gd name="connsiteY23" fmla="*/ 1900237 h 3148777"/>
              <a:gd name="connsiteX24" fmla="*/ 1052512 w 1227943"/>
              <a:gd name="connsiteY24" fmla="*/ 1852612 h 3148777"/>
              <a:gd name="connsiteX25" fmla="*/ 1061085 w 1227943"/>
              <a:gd name="connsiteY25" fmla="*/ 1807845 h 3148777"/>
              <a:gd name="connsiteX26" fmla="*/ 1056322 w 1227943"/>
              <a:gd name="connsiteY26" fmla="*/ 1773555 h 3148777"/>
              <a:gd name="connsiteX27" fmla="*/ 1055370 w 1227943"/>
              <a:gd name="connsiteY27" fmla="*/ 1752600 h 3148777"/>
              <a:gd name="connsiteX28" fmla="*/ 1052512 w 1227943"/>
              <a:gd name="connsiteY28" fmla="*/ 1718310 h 3148777"/>
              <a:gd name="connsiteX29" fmla="*/ 1055370 w 1227943"/>
              <a:gd name="connsiteY29" fmla="*/ 1689735 h 3148777"/>
              <a:gd name="connsiteX30" fmla="*/ 1050607 w 1227943"/>
              <a:gd name="connsiteY30" fmla="*/ 1659255 h 3148777"/>
              <a:gd name="connsiteX31" fmla="*/ 1046797 w 1227943"/>
              <a:gd name="connsiteY31" fmla="*/ 1621155 h 3148777"/>
              <a:gd name="connsiteX32" fmla="*/ 1033462 w 1227943"/>
              <a:gd name="connsiteY32" fmla="*/ 1586865 h 3148777"/>
              <a:gd name="connsiteX33" fmla="*/ 1028700 w 1227943"/>
              <a:gd name="connsiteY33" fmla="*/ 1567815 h 3148777"/>
              <a:gd name="connsiteX34" fmla="*/ 1026795 w 1227943"/>
              <a:gd name="connsiteY34" fmla="*/ 1532572 h 3148777"/>
              <a:gd name="connsiteX35" fmla="*/ 1018222 w 1227943"/>
              <a:gd name="connsiteY35" fmla="*/ 1443037 h 3148777"/>
              <a:gd name="connsiteX36" fmla="*/ 1007745 w 1227943"/>
              <a:gd name="connsiteY36" fmla="*/ 1360170 h 3148777"/>
              <a:gd name="connsiteX37" fmla="*/ 1020127 w 1227943"/>
              <a:gd name="connsiteY37" fmla="*/ 1295400 h 3148777"/>
              <a:gd name="connsiteX38" fmla="*/ 1039177 w 1227943"/>
              <a:gd name="connsiteY38" fmla="*/ 1230630 h 3148777"/>
              <a:gd name="connsiteX39" fmla="*/ 1042035 w 1227943"/>
              <a:gd name="connsiteY39" fmla="*/ 1269682 h 3148777"/>
              <a:gd name="connsiteX40" fmla="*/ 1046797 w 1227943"/>
              <a:gd name="connsiteY40" fmla="*/ 1297305 h 3148777"/>
              <a:gd name="connsiteX41" fmla="*/ 1048702 w 1227943"/>
              <a:gd name="connsiteY41" fmla="*/ 1317307 h 3148777"/>
              <a:gd name="connsiteX42" fmla="*/ 1062990 w 1227943"/>
              <a:gd name="connsiteY42" fmla="*/ 1343977 h 3148777"/>
              <a:gd name="connsiteX43" fmla="*/ 1078230 w 1227943"/>
              <a:gd name="connsiteY43" fmla="*/ 1381125 h 3148777"/>
              <a:gd name="connsiteX44" fmla="*/ 1066800 w 1227943"/>
              <a:gd name="connsiteY44" fmla="*/ 1400175 h 3148777"/>
              <a:gd name="connsiteX45" fmla="*/ 1070610 w 1227943"/>
              <a:gd name="connsiteY45" fmla="*/ 1436370 h 3148777"/>
              <a:gd name="connsiteX46" fmla="*/ 1069657 w 1227943"/>
              <a:gd name="connsiteY46" fmla="*/ 1444942 h 3148777"/>
              <a:gd name="connsiteX47" fmla="*/ 1069657 w 1227943"/>
              <a:gd name="connsiteY47" fmla="*/ 1459230 h 3148777"/>
              <a:gd name="connsiteX48" fmla="*/ 1066800 w 1227943"/>
              <a:gd name="connsiteY48" fmla="*/ 1465897 h 3148777"/>
              <a:gd name="connsiteX49" fmla="*/ 1078230 w 1227943"/>
              <a:gd name="connsiteY49" fmla="*/ 1474470 h 3148777"/>
              <a:gd name="connsiteX50" fmla="*/ 1071562 w 1227943"/>
              <a:gd name="connsiteY50" fmla="*/ 1486852 h 3148777"/>
              <a:gd name="connsiteX51" fmla="*/ 1089660 w 1227943"/>
              <a:gd name="connsiteY51" fmla="*/ 1496377 h 3148777"/>
              <a:gd name="connsiteX52" fmla="*/ 1086802 w 1227943"/>
              <a:gd name="connsiteY52" fmla="*/ 1516380 h 3148777"/>
              <a:gd name="connsiteX53" fmla="*/ 1087755 w 1227943"/>
              <a:gd name="connsiteY53" fmla="*/ 1530667 h 3148777"/>
              <a:gd name="connsiteX54" fmla="*/ 1083945 w 1227943"/>
              <a:gd name="connsiteY54" fmla="*/ 1532572 h 3148777"/>
              <a:gd name="connsiteX55" fmla="*/ 1073467 w 1227943"/>
              <a:gd name="connsiteY55" fmla="*/ 1540192 h 3148777"/>
              <a:gd name="connsiteX56" fmla="*/ 1082992 w 1227943"/>
              <a:gd name="connsiteY56" fmla="*/ 1547812 h 3148777"/>
              <a:gd name="connsiteX57" fmla="*/ 1084897 w 1227943"/>
              <a:gd name="connsiteY57" fmla="*/ 1563052 h 3148777"/>
              <a:gd name="connsiteX58" fmla="*/ 1082040 w 1227943"/>
              <a:gd name="connsiteY58" fmla="*/ 1567815 h 3148777"/>
              <a:gd name="connsiteX59" fmla="*/ 1080135 w 1227943"/>
              <a:gd name="connsiteY59" fmla="*/ 1584960 h 3148777"/>
              <a:gd name="connsiteX60" fmla="*/ 1076325 w 1227943"/>
              <a:gd name="connsiteY60" fmla="*/ 1632585 h 3148777"/>
              <a:gd name="connsiteX61" fmla="*/ 1079182 w 1227943"/>
              <a:gd name="connsiteY61" fmla="*/ 1645920 h 3148777"/>
              <a:gd name="connsiteX62" fmla="*/ 1080135 w 1227943"/>
              <a:gd name="connsiteY62" fmla="*/ 1654492 h 3148777"/>
              <a:gd name="connsiteX63" fmla="*/ 1084897 w 1227943"/>
              <a:gd name="connsiteY63" fmla="*/ 1665922 h 3148777"/>
              <a:gd name="connsiteX64" fmla="*/ 1085850 w 1227943"/>
              <a:gd name="connsiteY64" fmla="*/ 1673542 h 3148777"/>
              <a:gd name="connsiteX65" fmla="*/ 1087755 w 1227943"/>
              <a:gd name="connsiteY65" fmla="*/ 1693545 h 3148777"/>
              <a:gd name="connsiteX66" fmla="*/ 1086802 w 1227943"/>
              <a:gd name="connsiteY66" fmla="*/ 1703070 h 3148777"/>
              <a:gd name="connsiteX67" fmla="*/ 1091565 w 1227943"/>
              <a:gd name="connsiteY67" fmla="*/ 1726882 h 3148777"/>
              <a:gd name="connsiteX68" fmla="*/ 1091565 w 1227943"/>
              <a:gd name="connsiteY68" fmla="*/ 1747837 h 3148777"/>
              <a:gd name="connsiteX69" fmla="*/ 1084897 w 1227943"/>
              <a:gd name="connsiteY69" fmla="*/ 1754505 h 3148777"/>
              <a:gd name="connsiteX70" fmla="*/ 1092517 w 1227943"/>
              <a:gd name="connsiteY70" fmla="*/ 1760220 h 3148777"/>
              <a:gd name="connsiteX71" fmla="*/ 1094422 w 1227943"/>
              <a:gd name="connsiteY71" fmla="*/ 1770697 h 3148777"/>
              <a:gd name="connsiteX72" fmla="*/ 1107757 w 1227943"/>
              <a:gd name="connsiteY72" fmla="*/ 1783080 h 3148777"/>
              <a:gd name="connsiteX73" fmla="*/ 1124902 w 1227943"/>
              <a:gd name="connsiteY73" fmla="*/ 1766887 h 3148777"/>
              <a:gd name="connsiteX74" fmla="*/ 1144905 w 1227943"/>
              <a:gd name="connsiteY74" fmla="*/ 1764030 h 3148777"/>
              <a:gd name="connsiteX75" fmla="*/ 1183005 w 1227943"/>
              <a:gd name="connsiteY75" fmla="*/ 1746885 h 3148777"/>
              <a:gd name="connsiteX76" fmla="*/ 1203007 w 1227943"/>
              <a:gd name="connsiteY76" fmla="*/ 1722120 h 3148777"/>
              <a:gd name="connsiteX77" fmla="*/ 1210627 w 1227943"/>
              <a:gd name="connsiteY77" fmla="*/ 1713547 h 3148777"/>
              <a:gd name="connsiteX78" fmla="*/ 1216342 w 1227943"/>
              <a:gd name="connsiteY78" fmla="*/ 1700212 h 3148777"/>
              <a:gd name="connsiteX79" fmla="*/ 1226820 w 1227943"/>
              <a:gd name="connsiteY79" fmla="*/ 1676400 h 3148777"/>
              <a:gd name="connsiteX80" fmla="*/ 1223962 w 1227943"/>
              <a:gd name="connsiteY80" fmla="*/ 1642110 h 3148777"/>
              <a:gd name="connsiteX81" fmla="*/ 1220152 w 1227943"/>
              <a:gd name="connsiteY81" fmla="*/ 1605915 h 3148777"/>
              <a:gd name="connsiteX82" fmla="*/ 1221105 w 1227943"/>
              <a:gd name="connsiteY82" fmla="*/ 1595437 h 3148777"/>
              <a:gd name="connsiteX83" fmla="*/ 1216342 w 1227943"/>
              <a:gd name="connsiteY83" fmla="*/ 1587817 h 3148777"/>
              <a:gd name="connsiteX84" fmla="*/ 1204912 w 1227943"/>
              <a:gd name="connsiteY84" fmla="*/ 1564005 h 3148777"/>
              <a:gd name="connsiteX85" fmla="*/ 1193482 w 1227943"/>
              <a:gd name="connsiteY85" fmla="*/ 1542097 h 3148777"/>
              <a:gd name="connsiteX86" fmla="*/ 1199197 w 1227943"/>
              <a:gd name="connsiteY86" fmla="*/ 1539240 h 3148777"/>
              <a:gd name="connsiteX87" fmla="*/ 1202055 w 1227943"/>
              <a:gd name="connsiteY87" fmla="*/ 1516380 h 3148777"/>
              <a:gd name="connsiteX88" fmla="*/ 1197292 w 1227943"/>
              <a:gd name="connsiteY88" fmla="*/ 1485900 h 3148777"/>
              <a:gd name="connsiteX89" fmla="*/ 1207770 w 1227943"/>
              <a:gd name="connsiteY89" fmla="*/ 1464945 h 3148777"/>
              <a:gd name="connsiteX90" fmla="*/ 1198245 w 1227943"/>
              <a:gd name="connsiteY90" fmla="*/ 1447800 h 3148777"/>
              <a:gd name="connsiteX91" fmla="*/ 1206817 w 1227943"/>
              <a:gd name="connsiteY91" fmla="*/ 1429702 h 3148777"/>
              <a:gd name="connsiteX92" fmla="*/ 1198245 w 1227943"/>
              <a:gd name="connsiteY92" fmla="*/ 1410652 h 3148777"/>
              <a:gd name="connsiteX93" fmla="*/ 1198245 w 1227943"/>
              <a:gd name="connsiteY93" fmla="*/ 1383030 h 3148777"/>
              <a:gd name="connsiteX94" fmla="*/ 1193482 w 1227943"/>
              <a:gd name="connsiteY94" fmla="*/ 1343025 h 3148777"/>
              <a:gd name="connsiteX95" fmla="*/ 1196340 w 1227943"/>
              <a:gd name="connsiteY95" fmla="*/ 1321117 h 3148777"/>
              <a:gd name="connsiteX96" fmla="*/ 1198245 w 1227943"/>
              <a:gd name="connsiteY96" fmla="*/ 1287780 h 3148777"/>
              <a:gd name="connsiteX97" fmla="*/ 1201102 w 1227943"/>
              <a:gd name="connsiteY97" fmla="*/ 1256347 h 3148777"/>
              <a:gd name="connsiteX98" fmla="*/ 1191577 w 1227943"/>
              <a:gd name="connsiteY98" fmla="*/ 1223962 h 3148777"/>
              <a:gd name="connsiteX99" fmla="*/ 1193482 w 1227943"/>
              <a:gd name="connsiteY99" fmla="*/ 1209675 h 3148777"/>
              <a:gd name="connsiteX100" fmla="*/ 1192530 w 1227943"/>
              <a:gd name="connsiteY100" fmla="*/ 1164907 h 3148777"/>
              <a:gd name="connsiteX101" fmla="*/ 1191577 w 1227943"/>
              <a:gd name="connsiteY101" fmla="*/ 1104900 h 3148777"/>
              <a:gd name="connsiteX102" fmla="*/ 1191577 w 1227943"/>
              <a:gd name="connsiteY102" fmla="*/ 1055370 h 3148777"/>
              <a:gd name="connsiteX103" fmla="*/ 1177290 w 1227943"/>
              <a:gd name="connsiteY103" fmla="*/ 985837 h 3148777"/>
              <a:gd name="connsiteX104" fmla="*/ 1175385 w 1227943"/>
              <a:gd name="connsiteY104" fmla="*/ 953452 h 3148777"/>
              <a:gd name="connsiteX105" fmla="*/ 1165860 w 1227943"/>
              <a:gd name="connsiteY105" fmla="*/ 926782 h 3148777"/>
              <a:gd name="connsiteX106" fmla="*/ 1155382 w 1227943"/>
              <a:gd name="connsiteY106" fmla="*/ 877252 h 3148777"/>
              <a:gd name="connsiteX107" fmla="*/ 1121092 w 1227943"/>
              <a:gd name="connsiteY107" fmla="*/ 686752 h 3148777"/>
              <a:gd name="connsiteX108" fmla="*/ 1098232 w 1227943"/>
              <a:gd name="connsiteY108" fmla="*/ 602932 h 3148777"/>
              <a:gd name="connsiteX109" fmla="*/ 1094422 w 1227943"/>
              <a:gd name="connsiteY109" fmla="*/ 580072 h 3148777"/>
              <a:gd name="connsiteX110" fmla="*/ 1077277 w 1227943"/>
              <a:gd name="connsiteY110" fmla="*/ 562927 h 3148777"/>
              <a:gd name="connsiteX111" fmla="*/ 1050607 w 1227943"/>
              <a:gd name="connsiteY111" fmla="*/ 541972 h 3148777"/>
              <a:gd name="connsiteX112" fmla="*/ 959167 w 1227943"/>
              <a:gd name="connsiteY112" fmla="*/ 510540 h 3148777"/>
              <a:gd name="connsiteX113" fmla="*/ 862965 w 1227943"/>
              <a:gd name="connsiteY113" fmla="*/ 478155 h 3148777"/>
              <a:gd name="connsiteX114" fmla="*/ 850582 w 1227943"/>
              <a:gd name="connsiteY114" fmla="*/ 467677 h 3148777"/>
              <a:gd name="connsiteX115" fmla="*/ 835342 w 1227943"/>
              <a:gd name="connsiteY115" fmla="*/ 461010 h 3148777"/>
              <a:gd name="connsiteX116" fmla="*/ 824865 w 1227943"/>
              <a:gd name="connsiteY116" fmla="*/ 433387 h 3148777"/>
              <a:gd name="connsiteX117" fmla="*/ 813435 w 1227943"/>
              <a:gd name="connsiteY117" fmla="*/ 418147 h 3148777"/>
              <a:gd name="connsiteX118" fmla="*/ 813435 w 1227943"/>
              <a:gd name="connsiteY118" fmla="*/ 412432 h 3148777"/>
              <a:gd name="connsiteX119" fmla="*/ 827722 w 1227943"/>
              <a:gd name="connsiteY119" fmla="*/ 389572 h 3148777"/>
              <a:gd name="connsiteX120" fmla="*/ 840105 w 1227943"/>
              <a:gd name="connsiteY120" fmla="*/ 346710 h 3148777"/>
              <a:gd name="connsiteX121" fmla="*/ 846772 w 1227943"/>
              <a:gd name="connsiteY121" fmla="*/ 344805 h 3148777"/>
              <a:gd name="connsiteX122" fmla="*/ 856297 w 1227943"/>
              <a:gd name="connsiteY122" fmla="*/ 327660 h 3148777"/>
              <a:gd name="connsiteX123" fmla="*/ 861060 w 1227943"/>
              <a:gd name="connsiteY123" fmla="*/ 289560 h 3148777"/>
              <a:gd name="connsiteX124" fmla="*/ 865822 w 1227943"/>
              <a:gd name="connsiteY124" fmla="*/ 273367 h 3148777"/>
              <a:gd name="connsiteX125" fmla="*/ 869632 w 1227943"/>
              <a:gd name="connsiteY125" fmla="*/ 254317 h 3148777"/>
              <a:gd name="connsiteX126" fmla="*/ 870585 w 1227943"/>
              <a:gd name="connsiteY126" fmla="*/ 245745 h 3148777"/>
              <a:gd name="connsiteX127" fmla="*/ 871537 w 1227943"/>
              <a:gd name="connsiteY127" fmla="*/ 228600 h 3148777"/>
              <a:gd name="connsiteX128" fmla="*/ 872490 w 1227943"/>
              <a:gd name="connsiteY128" fmla="*/ 230505 h 3148777"/>
              <a:gd name="connsiteX129" fmla="*/ 873442 w 1227943"/>
              <a:gd name="connsiteY129" fmla="*/ 237172 h 3148777"/>
              <a:gd name="connsiteX130" fmla="*/ 877252 w 1227943"/>
              <a:gd name="connsiteY130" fmla="*/ 215265 h 3148777"/>
              <a:gd name="connsiteX131" fmla="*/ 877252 w 1227943"/>
              <a:gd name="connsiteY131" fmla="*/ 197167 h 3148777"/>
              <a:gd name="connsiteX132" fmla="*/ 878205 w 1227943"/>
              <a:gd name="connsiteY132" fmla="*/ 197167 h 3148777"/>
              <a:gd name="connsiteX133" fmla="*/ 880110 w 1227943"/>
              <a:gd name="connsiteY133" fmla="*/ 200977 h 3148777"/>
              <a:gd name="connsiteX134" fmla="*/ 881062 w 1227943"/>
              <a:gd name="connsiteY134" fmla="*/ 186690 h 3148777"/>
              <a:gd name="connsiteX135" fmla="*/ 871537 w 1227943"/>
              <a:gd name="connsiteY135" fmla="*/ 164782 h 3148777"/>
              <a:gd name="connsiteX136" fmla="*/ 872490 w 1227943"/>
              <a:gd name="connsiteY136" fmla="*/ 164782 h 3148777"/>
              <a:gd name="connsiteX137" fmla="*/ 878205 w 1227943"/>
              <a:gd name="connsiteY137" fmla="*/ 170497 h 3148777"/>
              <a:gd name="connsiteX138" fmla="*/ 863917 w 1227943"/>
              <a:gd name="connsiteY138" fmla="*/ 151447 h 3148777"/>
              <a:gd name="connsiteX139" fmla="*/ 861060 w 1227943"/>
              <a:gd name="connsiteY139" fmla="*/ 144780 h 3148777"/>
              <a:gd name="connsiteX140" fmla="*/ 863917 w 1227943"/>
              <a:gd name="connsiteY140" fmla="*/ 145732 h 3148777"/>
              <a:gd name="connsiteX141" fmla="*/ 869632 w 1227943"/>
              <a:gd name="connsiteY141" fmla="*/ 153352 h 3148777"/>
              <a:gd name="connsiteX142" fmla="*/ 855345 w 1227943"/>
              <a:gd name="connsiteY142" fmla="*/ 121920 h 3148777"/>
              <a:gd name="connsiteX143" fmla="*/ 835342 w 1227943"/>
              <a:gd name="connsiteY143" fmla="*/ 100012 h 3148777"/>
              <a:gd name="connsiteX144" fmla="*/ 836295 w 1227943"/>
              <a:gd name="connsiteY144" fmla="*/ 99060 h 3148777"/>
              <a:gd name="connsiteX145" fmla="*/ 844867 w 1227943"/>
              <a:gd name="connsiteY145" fmla="*/ 96202 h 3148777"/>
              <a:gd name="connsiteX146" fmla="*/ 832485 w 1227943"/>
              <a:gd name="connsiteY146" fmla="*/ 88582 h 3148777"/>
              <a:gd name="connsiteX147" fmla="*/ 822007 w 1227943"/>
              <a:gd name="connsiteY147" fmla="*/ 73342 h 3148777"/>
              <a:gd name="connsiteX148" fmla="*/ 822007 w 1227943"/>
              <a:gd name="connsiteY148" fmla="*/ 72390 h 3148777"/>
              <a:gd name="connsiteX149" fmla="*/ 828675 w 1227943"/>
              <a:gd name="connsiteY149" fmla="*/ 75247 h 3148777"/>
              <a:gd name="connsiteX150" fmla="*/ 818197 w 1227943"/>
              <a:gd name="connsiteY150" fmla="*/ 65722 h 3148777"/>
              <a:gd name="connsiteX151" fmla="*/ 811530 w 1227943"/>
              <a:gd name="connsiteY151" fmla="*/ 60007 h 3148777"/>
              <a:gd name="connsiteX152" fmla="*/ 813435 w 1227943"/>
              <a:gd name="connsiteY152" fmla="*/ 60007 h 3148777"/>
              <a:gd name="connsiteX153" fmla="*/ 819150 w 1227943"/>
              <a:gd name="connsiteY153" fmla="*/ 61912 h 3148777"/>
              <a:gd name="connsiteX154" fmla="*/ 808672 w 1227943"/>
              <a:gd name="connsiteY154" fmla="*/ 53340 h 3148777"/>
              <a:gd name="connsiteX155" fmla="*/ 798195 w 1227943"/>
              <a:gd name="connsiteY155" fmla="*/ 42862 h 3148777"/>
              <a:gd name="connsiteX156" fmla="*/ 801052 w 1227943"/>
              <a:gd name="connsiteY156" fmla="*/ 43815 h 3148777"/>
              <a:gd name="connsiteX157" fmla="*/ 807720 w 1227943"/>
              <a:gd name="connsiteY157" fmla="*/ 49530 h 3148777"/>
              <a:gd name="connsiteX158" fmla="*/ 797242 w 1227943"/>
              <a:gd name="connsiteY158" fmla="*/ 37147 h 3148777"/>
              <a:gd name="connsiteX159" fmla="*/ 782955 w 1227943"/>
              <a:gd name="connsiteY159" fmla="*/ 34290 h 3148777"/>
              <a:gd name="connsiteX160" fmla="*/ 739140 w 1227943"/>
              <a:gd name="connsiteY160" fmla="*/ 17145 h 3148777"/>
              <a:gd name="connsiteX161" fmla="*/ 688657 w 1227943"/>
              <a:gd name="connsiteY161" fmla="*/ 10477 h 3148777"/>
              <a:gd name="connsiteX162" fmla="*/ 690562 w 1227943"/>
              <a:gd name="connsiteY162" fmla="*/ 8572 h 3148777"/>
              <a:gd name="connsiteX163" fmla="*/ 701040 w 1227943"/>
              <a:gd name="connsiteY163" fmla="*/ 3810 h 3148777"/>
              <a:gd name="connsiteX164" fmla="*/ 687705 w 1227943"/>
              <a:gd name="connsiteY164" fmla="*/ 6667 h 3148777"/>
              <a:gd name="connsiteX165" fmla="*/ 647700 w 1227943"/>
              <a:gd name="connsiteY165" fmla="*/ 19050 h 3148777"/>
              <a:gd name="connsiteX166" fmla="*/ 634365 w 1227943"/>
              <a:gd name="connsiteY166" fmla="*/ 24765 h 3148777"/>
              <a:gd name="connsiteX167" fmla="*/ 638175 w 1227943"/>
              <a:gd name="connsiteY167" fmla="*/ 19050 h 3148777"/>
              <a:gd name="connsiteX168" fmla="*/ 641985 w 1227943"/>
              <a:gd name="connsiteY168" fmla="*/ 12382 h 3148777"/>
              <a:gd name="connsiteX169" fmla="*/ 634365 w 1227943"/>
              <a:gd name="connsiteY169" fmla="*/ 19050 h 3148777"/>
              <a:gd name="connsiteX170" fmla="*/ 629602 w 1227943"/>
              <a:gd name="connsiteY170" fmla="*/ 18097 h 3148777"/>
              <a:gd name="connsiteX171" fmla="*/ 634365 w 1227943"/>
              <a:gd name="connsiteY171" fmla="*/ 8572 h 3148777"/>
              <a:gd name="connsiteX172" fmla="*/ 641032 w 1227943"/>
              <a:gd name="connsiteY172" fmla="*/ 0 h 3148777"/>
              <a:gd name="connsiteX173" fmla="*/ 621982 w 1227943"/>
              <a:gd name="connsiteY173" fmla="*/ 17145 h 3148777"/>
              <a:gd name="connsiteX174" fmla="*/ 610552 w 1227943"/>
              <a:gd name="connsiteY174" fmla="*/ 19050 h 3148777"/>
              <a:gd name="connsiteX175" fmla="*/ 613410 w 1227943"/>
              <a:gd name="connsiteY175" fmla="*/ 14287 h 3148777"/>
              <a:gd name="connsiteX176" fmla="*/ 624840 w 1227943"/>
              <a:gd name="connsiteY176" fmla="*/ 7620 h 3148777"/>
              <a:gd name="connsiteX177" fmla="*/ 614362 w 1227943"/>
              <a:gd name="connsiteY177" fmla="*/ 11430 h 3148777"/>
              <a:gd name="connsiteX178" fmla="*/ 599122 w 1227943"/>
              <a:gd name="connsiteY178" fmla="*/ 20955 h 3148777"/>
              <a:gd name="connsiteX179" fmla="*/ 576262 w 1227943"/>
              <a:gd name="connsiteY179" fmla="*/ 31432 h 3148777"/>
              <a:gd name="connsiteX180" fmla="*/ 536257 w 1227943"/>
              <a:gd name="connsiteY180" fmla="*/ 74295 h 3148777"/>
              <a:gd name="connsiteX181" fmla="*/ 527685 w 1227943"/>
              <a:gd name="connsiteY181" fmla="*/ 115252 h 3148777"/>
              <a:gd name="connsiteX182" fmla="*/ 520065 w 1227943"/>
              <a:gd name="connsiteY182" fmla="*/ 127635 h 3148777"/>
              <a:gd name="connsiteX183" fmla="*/ 508635 w 1227943"/>
              <a:gd name="connsiteY183" fmla="*/ 153352 h 3148777"/>
              <a:gd name="connsiteX184" fmla="*/ 500062 w 1227943"/>
              <a:gd name="connsiteY184" fmla="*/ 160020 h 3148777"/>
              <a:gd name="connsiteX185" fmla="*/ 504825 w 1227943"/>
              <a:gd name="connsiteY185" fmla="*/ 158115 h 3148777"/>
              <a:gd name="connsiteX186" fmla="*/ 509587 w 1227943"/>
              <a:gd name="connsiteY186" fmla="*/ 156210 h 3148777"/>
              <a:gd name="connsiteX187" fmla="*/ 507682 w 1227943"/>
              <a:gd name="connsiteY187" fmla="*/ 160020 h 3148777"/>
              <a:gd name="connsiteX188" fmla="*/ 501015 w 1227943"/>
              <a:gd name="connsiteY188" fmla="*/ 167640 h 3148777"/>
              <a:gd name="connsiteX189" fmla="*/ 504825 w 1227943"/>
              <a:gd name="connsiteY189" fmla="*/ 164782 h 3148777"/>
              <a:gd name="connsiteX190" fmla="*/ 509587 w 1227943"/>
              <a:gd name="connsiteY190" fmla="*/ 161925 h 3148777"/>
              <a:gd name="connsiteX191" fmla="*/ 502920 w 1227943"/>
              <a:gd name="connsiteY191" fmla="*/ 171450 h 3148777"/>
              <a:gd name="connsiteX192" fmla="*/ 494347 w 1227943"/>
              <a:gd name="connsiteY192" fmla="*/ 173355 h 3148777"/>
              <a:gd name="connsiteX193" fmla="*/ 498157 w 1227943"/>
              <a:gd name="connsiteY193" fmla="*/ 173355 h 3148777"/>
              <a:gd name="connsiteX194" fmla="*/ 502920 w 1227943"/>
              <a:gd name="connsiteY194" fmla="*/ 172402 h 3148777"/>
              <a:gd name="connsiteX195" fmla="*/ 501015 w 1227943"/>
              <a:gd name="connsiteY195" fmla="*/ 174307 h 3148777"/>
              <a:gd name="connsiteX196" fmla="*/ 494347 w 1227943"/>
              <a:gd name="connsiteY196" fmla="*/ 178117 h 3148777"/>
              <a:gd name="connsiteX197" fmla="*/ 497205 w 1227943"/>
              <a:gd name="connsiteY197" fmla="*/ 177165 h 3148777"/>
              <a:gd name="connsiteX198" fmla="*/ 501967 w 1227943"/>
              <a:gd name="connsiteY198" fmla="*/ 175260 h 3148777"/>
              <a:gd name="connsiteX199" fmla="*/ 499110 w 1227943"/>
              <a:gd name="connsiteY199" fmla="*/ 179070 h 3148777"/>
              <a:gd name="connsiteX200" fmla="*/ 493395 w 1227943"/>
              <a:gd name="connsiteY200" fmla="*/ 183832 h 3148777"/>
              <a:gd name="connsiteX201" fmla="*/ 499110 w 1227943"/>
              <a:gd name="connsiteY201" fmla="*/ 181927 h 3148777"/>
              <a:gd name="connsiteX202" fmla="*/ 501967 w 1227943"/>
              <a:gd name="connsiteY202" fmla="*/ 180022 h 3148777"/>
              <a:gd name="connsiteX203" fmla="*/ 499110 w 1227943"/>
              <a:gd name="connsiteY203" fmla="*/ 184785 h 3148777"/>
              <a:gd name="connsiteX204" fmla="*/ 494347 w 1227943"/>
              <a:gd name="connsiteY204" fmla="*/ 193357 h 3148777"/>
              <a:gd name="connsiteX205" fmla="*/ 498157 w 1227943"/>
              <a:gd name="connsiteY205" fmla="*/ 189547 h 3148777"/>
              <a:gd name="connsiteX206" fmla="*/ 501015 w 1227943"/>
              <a:gd name="connsiteY206" fmla="*/ 184785 h 3148777"/>
              <a:gd name="connsiteX207" fmla="*/ 499110 w 1227943"/>
              <a:gd name="connsiteY207" fmla="*/ 191452 h 3148777"/>
              <a:gd name="connsiteX208" fmla="*/ 494347 w 1227943"/>
              <a:gd name="connsiteY208" fmla="*/ 201930 h 3148777"/>
              <a:gd name="connsiteX209" fmla="*/ 497205 w 1227943"/>
              <a:gd name="connsiteY209" fmla="*/ 198120 h 3148777"/>
              <a:gd name="connsiteX210" fmla="*/ 501015 w 1227943"/>
              <a:gd name="connsiteY210" fmla="*/ 192405 h 3148777"/>
              <a:gd name="connsiteX211" fmla="*/ 499110 w 1227943"/>
              <a:gd name="connsiteY211" fmla="*/ 209550 h 3148777"/>
              <a:gd name="connsiteX212" fmla="*/ 496252 w 1227943"/>
              <a:gd name="connsiteY212" fmla="*/ 221932 h 3148777"/>
              <a:gd name="connsiteX213" fmla="*/ 498157 w 1227943"/>
              <a:gd name="connsiteY213" fmla="*/ 218122 h 3148777"/>
              <a:gd name="connsiteX214" fmla="*/ 500062 w 1227943"/>
              <a:gd name="connsiteY214" fmla="*/ 213360 h 3148777"/>
              <a:gd name="connsiteX215" fmla="*/ 500062 w 1227943"/>
              <a:gd name="connsiteY215" fmla="*/ 218122 h 3148777"/>
              <a:gd name="connsiteX216" fmla="*/ 498157 w 1227943"/>
              <a:gd name="connsiteY216" fmla="*/ 228600 h 3148777"/>
              <a:gd name="connsiteX217" fmla="*/ 500062 w 1227943"/>
              <a:gd name="connsiteY217" fmla="*/ 225742 h 3148777"/>
              <a:gd name="connsiteX218" fmla="*/ 501967 w 1227943"/>
              <a:gd name="connsiteY218" fmla="*/ 220980 h 3148777"/>
              <a:gd name="connsiteX219" fmla="*/ 502920 w 1227943"/>
              <a:gd name="connsiteY219" fmla="*/ 237172 h 3148777"/>
              <a:gd name="connsiteX220" fmla="*/ 504825 w 1227943"/>
              <a:gd name="connsiteY220" fmla="*/ 248602 h 3148777"/>
              <a:gd name="connsiteX221" fmla="*/ 503872 w 1227943"/>
              <a:gd name="connsiteY221" fmla="*/ 242887 h 3148777"/>
              <a:gd name="connsiteX222" fmla="*/ 503872 w 1227943"/>
              <a:gd name="connsiteY222" fmla="*/ 237172 h 3148777"/>
              <a:gd name="connsiteX223" fmla="*/ 505777 w 1227943"/>
              <a:gd name="connsiteY223" fmla="*/ 246697 h 3148777"/>
              <a:gd name="connsiteX224" fmla="*/ 507682 w 1227943"/>
              <a:gd name="connsiteY224" fmla="*/ 255270 h 3148777"/>
              <a:gd name="connsiteX225" fmla="*/ 507682 w 1227943"/>
              <a:gd name="connsiteY225" fmla="*/ 250507 h 3148777"/>
              <a:gd name="connsiteX226" fmla="*/ 508635 w 1227943"/>
              <a:gd name="connsiteY226" fmla="*/ 247650 h 3148777"/>
              <a:gd name="connsiteX227" fmla="*/ 509587 w 1227943"/>
              <a:gd name="connsiteY227" fmla="*/ 253365 h 3148777"/>
              <a:gd name="connsiteX228" fmla="*/ 509587 w 1227943"/>
              <a:gd name="connsiteY228" fmla="*/ 257175 h 3148777"/>
              <a:gd name="connsiteX229" fmla="*/ 511492 w 1227943"/>
              <a:gd name="connsiteY229" fmla="*/ 253365 h 3148777"/>
              <a:gd name="connsiteX230" fmla="*/ 516255 w 1227943"/>
              <a:gd name="connsiteY230" fmla="*/ 279082 h 3148777"/>
              <a:gd name="connsiteX231" fmla="*/ 530542 w 1227943"/>
              <a:gd name="connsiteY231" fmla="*/ 301942 h 3148777"/>
              <a:gd name="connsiteX232" fmla="*/ 538162 w 1227943"/>
              <a:gd name="connsiteY232" fmla="*/ 320992 h 3148777"/>
              <a:gd name="connsiteX233" fmla="*/ 555307 w 1227943"/>
              <a:gd name="connsiteY233" fmla="*/ 355282 h 3148777"/>
              <a:gd name="connsiteX234" fmla="*/ 563880 w 1227943"/>
              <a:gd name="connsiteY234" fmla="*/ 363855 h 3148777"/>
              <a:gd name="connsiteX235" fmla="*/ 577215 w 1227943"/>
              <a:gd name="connsiteY235" fmla="*/ 392430 h 3148777"/>
              <a:gd name="connsiteX236" fmla="*/ 596265 w 1227943"/>
              <a:gd name="connsiteY236" fmla="*/ 423862 h 3148777"/>
              <a:gd name="connsiteX237" fmla="*/ 590550 w 1227943"/>
              <a:gd name="connsiteY237" fmla="*/ 435292 h 3148777"/>
              <a:gd name="connsiteX238" fmla="*/ 579120 w 1227943"/>
              <a:gd name="connsiteY238" fmla="*/ 470535 h 3148777"/>
              <a:gd name="connsiteX239" fmla="*/ 572452 w 1227943"/>
              <a:gd name="connsiteY239" fmla="*/ 472440 h 3148777"/>
              <a:gd name="connsiteX240" fmla="*/ 537210 w 1227943"/>
              <a:gd name="connsiteY240" fmla="*/ 491490 h 3148777"/>
              <a:gd name="connsiteX241" fmla="*/ 425767 w 1227943"/>
              <a:gd name="connsiteY241" fmla="*/ 533400 h 3148777"/>
              <a:gd name="connsiteX242" fmla="*/ 339090 w 1227943"/>
              <a:gd name="connsiteY242" fmla="*/ 583882 h 3148777"/>
              <a:gd name="connsiteX243" fmla="*/ 323850 w 1227943"/>
              <a:gd name="connsiteY243" fmla="*/ 602932 h 3148777"/>
              <a:gd name="connsiteX244" fmla="*/ 269557 w 1227943"/>
              <a:gd name="connsiteY244" fmla="*/ 727710 h 3148777"/>
              <a:gd name="connsiteX245" fmla="*/ 227647 w 1227943"/>
              <a:gd name="connsiteY245" fmla="*/ 853440 h 3148777"/>
              <a:gd name="connsiteX246" fmla="*/ 180022 w 1227943"/>
              <a:gd name="connsiteY246" fmla="*/ 968692 h 3148777"/>
              <a:gd name="connsiteX247" fmla="*/ 159067 w 1227943"/>
              <a:gd name="connsiteY247" fmla="*/ 1007745 h 3148777"/>
              <a:gd name="connsiteX248" fmla="*/ 169545 w 1227943"/>
              <a:gd name="connsiteY248" fmla="*/ 1044892 h 3148777"/>
              <a:gd name="connsiteX249" fmla="*/ 147637 w 1227943"/>
              <a:gd name="connsiteY249" fmla="*/ 1060132 h 3148777"/>
              <a:gd name="connsiteX250" fmla="*/ 141922 w 1227943"/>
              <a:gd name="connsiteY250" fmla="*/ 1096327 h 3148777"/>
              <a:gd name="connsiteX251" fmla="*/ 135255 w 1227943"/>
              <a:gd name="connsiteY251" fmla="*/ 1108710 h 3148777"/>
              <a:gd name="connsiteX252" fmla="*/ 127635 w 1227943"/>
              <a:gd name="connsiteY252" fmla="*/ 1127760 h 3148777"/>
              <a:gd name="connsiteX253" fmla="*/ 111442 w 1227943"/>
              <a:gd name="connsiteY253" fmla="*/ 1143000 h 3148777"/>
              <a:gd name="connsiteX254" fmla="*/ 107632 w 1227943"/>
              <a:gd name="connsiteY254" fmla="*/ 1165860 h 3148777"/>
              <a:gd name="connsiteX255" fmla="*/ 100965 w 1227943"/>
              <a:gd name="connsiteY255" fmla="*/ 1185862 h 3148777"/>
              <a:gd name="connsiteX256" fmla="*/ 99060 w 1227943"/>
              <a:gd name="connsiteY256" fmla="*/ 1221105 h 3148777"/>
              <a:gd name="connsiteX257" fmla="*/ 95250 w 1227943"/>
              <a:gd name="connsiteY257" fmla="*/ 1234440 h 3148777"/>
              <a:gd name="connsiteX258" fmla="*/ 95250 w 1227943"/>
              <a:gd name="connsiteY258" fmla="*/ 1259205 h 3148777"/>
              <a:gd name="connsiteX259" fmla="*/ 90487 w 1227943"/>
              <a:gd name="connsiteY259" fmla="*/ 1268730 h 3148777"/>
              <a:gd name="connsiteX260" fmla="*/ 81915 w 1227943"/>
              <a:gd name="connsiteY260" fmla="*/ 1293495 h 3148777"/>
              <a:gd name="connsiteX261" fmla="*/ 75247 w 1227943"/>
              <a:gd name="connsiteY261" fmla="*/ 1303972 h 3148777"/>
              <a:gd name="connsiteX262" fmla="*/ 64770 w 1227943"/>
              <a:gd name="connsiteY262" fmla="*/ 1334452 h 3148777"/>
              <a:gd name="connsiteX263" fmla="*/ 59055 w 1227943"/>
              <a:gd name="connsiteY263" fmla="*/ 1348740 h 3148777"/>
              <a:gd name="connsiteX264" fmla="*/ 45720 w 1227943"/>
              <a:gd name="connsiteY264" fmla="*/ 1366837 h 3148777"/>
              <a:gd name="connsiteX265" fmla="*/ 35242 w 1227943"/>
              <a:gd name="connsiteY265" fmla="*/ 1381125 h 3148777"/>
              <a:gd name="connsiteX266" fmla="*/ 13335 w 1227943"/>
              <a:gd name="connsiteY266" fmla="*/ 1406842 h 3148777"/>
              <a:gd name="connsiteX267" fmla="*/ 7620 w 1227943"/>
              <a:gd name="connsiteY267" fmla="*/ 1443990 h 3148777"/>
              <a:gd name="connsiteX268" fmla="*/ 0 w 1227943"/>
              <a:gd name="connsiteY268" fmla="*/ 1496377 h 3148777"/>
              <a:gd name="connsiteX269" fmla="*/ 7620 w 1227943"/>
              <a:gd name="connsiteY269" fmla="*/ 1512570 h 3148777"/>
              <a:gd name="connsiteX270" fmla="*/ 30480 w 1227943"/>
              <a:gd name="connsiteY270" fmla="*/ 1538287 h 3148777"/>
              <a:gd name="connsiteX271" fmla="*/ 43815 w 1227943"/>
              <a:gd name="connsiteY271" fmla="*/ 1550670 h 3148777"/>
              <a:gd name="connsiteX272" fmla="*/ 60960 w 1227943"/>
              <a:gd name="connsiteY272" fmla="*/ 1559242 h 3148777"/>
              <a:gd name="connsiteX273" fmla="*/ 65722 w 1227943"/>
              <a:gd name="connsiteY273" fmla="*/ 1562100 h 3148777"/>
              <a:gd name="connsiteX274" fmla="*/ 76200 w 1227943"/>
              <a:gd name="connsiteY274" fmla="*/ 1568767 h 3148777"/>
              <a:gd name="connsiteX275" fmla="*/ 80010 w 1227943"/>
              <a:gd name="connsiteY275" fmla="*/ 1566862 h 3148777"/>
              <a:gd name="connsiteX276" fmla="*/ 82867 w 1227943"/>
              <a:gd name="connsiteY276" fmla="*/ 1565910 h 3148777"/>
              <a:gd name="connsiteX277" fmla="*/ 104775 w 1227943"/>
              <a:gd name="connsiteY277" fmla="*/ 1725930 h 3148777"/>
              <a:gd name="connsiteX278" fmla="*/ 126682 w 1227943"/>
              <a:gd name="connsiteY278" fmla="*/ 1905000 h 3148777"/>
              <a:gd name="connsiteX279" fmla="*/ 130492 w 1227943"/>
              <a:gd name="connsiteY279" fmla="*/ 1911667 h 3148777"/>
              <a:gd name="connsiteX280" fmla="*/ 146685 w 1227943"/>
              <a:gd name="connsiteY280" fmla="*/ 2048827 h 3148777"/>
              <a:gd name="connsiteX281" fmla="*/ 166687 w 1227943"/>
              <a:gd name="connsiteY281" fmla="*/ 2207895 h 3148777"/>
              <a:gd name="connsiteX282" fmla="*/ 214312 w 1227943"/>
              <a:gd name="connsiteY282" fmla="*/ 2597467 h 3148777"/>
              <a:gd name="connsiteX283" fmla="*/ 235267 w 1227943"/>
              <a:gd name="connsiteY283" fmla="*/ 2772727 h 3148777"/>
              <a:gd name="connsiteX284" fmla="*/ 253365 w 1227943"/>
              <a:gd name="connsiteY284" fmla="*/ 2927985 h 3148777"/>
              <a:gd name="connsiteX285" fmla="*/ 249555 w 1227943"/>
              <a:gd name="connsiteY285" fmla="*/ 2930842 h 3148777"/>
              <a:gd name="connsiteX286" fmla="*/ 250507 w 1227943"/>
              <a:gd name="connsiteY286" fmla="*/ 2946082 h 3148777"/>
              <a:gd name="connsiteX287" fmla="*/ 253365 w 1227943"/>
              <a:gd name="connsiteY287" fmla="*/ 2950845 h 3148777"/>
              <a:gd name="connsiteX288" fmla="*/ 257175 w 1227943"/>
              <a:gd name="connsiteY288" fmla="*/ 2994660 h 3148777"/>
              <a:gd name="connsiteX289" fmla="*/ 233409 w 1227943"/>
              <a:gd name="connsiteY289" fmla="*/ 3021569 h 3148777"/>
              <a:gd name="connsiteX290" fmla="*/ 164594 w 1227943"/>
              <a:gd name="connsiteY290" fmla="*/ 3042239 h 3148777"/>
              <a:gd name="connsiteX291" fmla="*/ 164689 w 1227943"/>
              <a:gd name="connsiteY291" fmla="*/ 3143010 h 3148777"/>
              <a:gd name="connsiteX292" fmla="*/ 251460 w 1227943"/>
              <a:gd name="connsiteY292" fmla="*/ 3137535 h 3148777"/>
              <a:gd name="connsiteX293" fmla="*/ 261937 w 1227943"/>
              <a:gd name="connsiteY293" fmla="*/ 3147060 h 3148777"/>
              <a:gd name="connsiteX294" fmla="*/ 267272 w 1227943"/>
              <a:gd name="connsiteY294" fmla="*/ 3097817 h 3148777"/>
              <a:gd name="connsiteX295" fmla="*/ 295275 w 1227943"/>
              <a:gd name="connsiteY295" fmla="*/ 3132772 h 3148777"/>
              <a:gd name="connsiteX296" fmla="*/ 287655 w 1227943"/>
              <a:gd name="connsiteY296" fmla="*/ 3087052 h 3148777"/>
              <a:gd name="connsiteX297" fmla="*/ 275272 w 1227943"/>
              <a:gd name="connsiteY297" fmla="*/ 3045142 h 3148777"/>
              <a:gd name="connsiteX298" fmla="*/ 278130 w 1227943"/>
              <a:gd name="connsiteY298" fmla="*/ 3015615 h 3148777"/>
              <a:gd name="connsiteX299" fmla="*/ 271462 w 1227943"/>
              <a:gd name="connsiteY299" fmla="*/ 2948940 h 3148777"/>
              <a:gd name="connsiteX300" fmla="*/ 272415 w 1227943"/>
              <a:gd name="connsiteY300" fmla="*/ 2944177 h 3148777"/>
              <a:gd name="connsiteX301" fmla="*/ 269557 w 1227943"/>
              <a:gd name="connsiteY301" fmla="*/ 2929890 h 3148777"/>
              <a:gd name="connsiteX302" fmla="*/ 266700 w 1227943"/>
              <a:gd name="connsiteY302" fmla="*/ 2925127 h 3148777"/>
              <a:gd name="connsiteX303" fmla="*/ 252412 w 1227943"/>
              <a:gd name="connsiteY303" fmla="*/ 2798445 h 3148777"/>
              <a:gd name="connsiteX304" fmla="*/ 179070 w 1227943"/>
              <a:gd name="connsiteY304" fmla="*/ 2158365 h 3148777"/>
              <a:gd name="connsiteX305" fmla="*/ 152400 w 1227943"/>
              <a:gd name="connsiteY305" fmla="*/ 1905952 h 3148777"/>
              <a:gd name="connsiteX306" fmla="*/ 155257 w 1227943"/>
              <a:gd name="connsiteY306" fmla="*/ 1900237 h 3148777"/>
              <a:gd name="connsiteX307" fmla="*/ 134302 w 1227943"/>
              <a:gd name="connsiteY307" fmla="*/ 1707832 h 3148777"/>
              <a:gd name="connsiteX308" fmla="*/ 121920 w 1227943"/>
              <a:gd name="connsiteY308" fmla="*/ 1578292 h 3148777"/>
              <a:gd name="connsiteX309" fmla="*/ 129540 w 1227943"/>
              <a:gd name="connsiteY309" fmla="*/ 1577340 h 3148777"/>
              <a:gd name="connsiteX310" fmla="*/ 137160 w 1227943"/>
              <a:gd name="connsiteY310" fmla="*/ 1549717 h 3148777"/>
              <a:gd name="connsiteX311" fmla="*/ 149542 w 1227943"/>
              <a:gd name="connsiteY311" fmla="*/ 1535430 h 3148777"/>
              <a:gd name="connsiteX312" fmla="*/ 159067 w 1227943"/>
              <a:gd name="connsiteY312" fmla="*/ 1514475 h 3148777"/>
              <a:gd name="connsiteX313" fmla="*/ 168592 w 1227943"/>
              <a:gd name="connsiteY313" fmla="*/ 1484947 h 3148777"/>
              <a:gd name="connsiteX314" fmla="*/ 176212 w 1227943"/>
              <a:gd name="connsiteY314" fmla="*/ 1465897 h 3148777"/>
              <a:gd name="connsiteX315" fmla="*/ 178117 w 1227943"/>
              <a:gd name="connsiteY315" fmla="*/ 1428750 h 3148777"/>
              <a:gd name="connsiteX316" fmla="*/ 183832 w 1227943"/>
              <a:gd name="connsiteY316" fmla="*/ 1419225 h 3148777"/>
              <a:gd name="connsiteX317" fmla="*/ 188595 w 1227943"/>
              <a:gd name="connsiteY317" fmla="*/ 1377315 h 3148777"/>
              <a:gd name="connsiteX318" fmla="*/ 194310 w 1227943"/>
              <a:gd name="connsiteY318" fmla="*/ 1354455 h 3148777"/>
              <a:gd name="connsiteX319" fmla="*/ 203835 w 1227943"/>
              <a:gd name="connsiteY319" fmla="*/ 1325880 h 3148777"/>
              <a:gd name="connsiteX320" fmla="*/ 208597 w 1227943"/>
              <a:gd name="connsiteY320" fmla="*/ 1320165 h 3148777"/>
              <a:gd name="connsiteX321" fmla="*/ 216217 w 1227943"/>
              <a:gd name="connsiteY321" fmla="*/ 1308735 h 3148777"/>
              <a:gd name="connsiteX322" fmla="*/ 232410 w 1227943"/>
              <a:gd name="connsiteY322" fmla="*/ 1291590 h 3148777"/>
              <a:gd name="connsiteX323" fmla="*/ 237172 w 1227943"/>
              <a:gd name="connsiteY323" fmla="*/ 1267777 h 3148777"/>
              <a:gd name="connsiteX324" fmla="*/ 248602 w 1227943"/>
              <a:gd name="connsiteY324" fmla="*/ 1259205 h 3148777"/>
              <a:gd name="connsiteX325" fmla="*/ 254317 w 1227943"/>
              <a:gd name="connsiteY325" fmla="*/ 1250632 h 3148777"/>
              <a:gd name="connsiteX326" fmla="*/ 267652 w 1227943"/>
              <a:gd name="connsiteY326" fmla="*/ 1237297 h 3148777"/>
              <a:gd name="connsiteX327" fmla="*/ 272415 w 1227943"/>
              <a:gd name="connsiteY327" fmla="*/ 1220152 h 3148777"/>
              <a:gd name="connsiteX328" fmla="*/ 283845 w 1227943"/>
              <a:gd name="connsiteY328" fmla="*/ 1209675 h 3148777"/>
              <a:gd name="connsiteX329" fmla="*/ 298132 w 1227943"/>
              <a:gd name="connsiteY329" fmla="*/ 1181100 h 3148777"/>
              <a:gd name="connsiteX330" fmla="*/ 308610 w 1227943"/>
              <a:gd name="connsiteY330" fmla="*/ 1175385 h 3148777"/>
              <a:gd name="connsiteX331" fmla="*/ 317182 w 1227943"/>
              <a:gd name="connsiteY331" fmla="*/ 1153477 h 3148777"/>
              <a:gd name="connsiteX332" fmla="*/ 318135 w 1227943"/>
              <a:gd name="connsiteY332" fmla="*/ 1129665 h 3148777"/>
              <a:gd name="connsiteX333" fmla="*/ 319087 w 1227943"/>
              <a:gd name="connsiteY333" fmla="*/ 1090612 h 3148777"/>
              <a:gd name="connsiteX334" fmla="*/ 329565 w 1227943"/>
              <a:gd name="connsiteY334" fmla="*/ 1075372 h 3148777"/>
              <a:gd name="connsiteX335" fmla="*/ 350520 w 1227943"/>
              <a:gd name="connsiteY335" fmla="*/ 1054417 h 3148777"/>
              <a:gd name="connsiteX336" fmla="*/ 364807 w 1227943"/>
              <a:gd name="connsiteY336" fmla="*/ 1023937 h 3148777"/>
              <a:gd name="connsiteX337" fmla="*/ 381952 w 1227943"/>
              <a:gd name="connsiteY337" fmla="*/ 980122 h 3148777"/>
              <a:gd name="connsiteX338" fmla="*/ 381000 w 1227943"/>
              <a:gd name="connsiteY338" fmla="*/ 1010602 h 3148777"/>
              <a:gd name="connsiteX339" fmla="*/ 382905 w 1227943"/>
              <a:gd name="connsiteY339" fmla="*/ 1076325 h 3148777"/>
              <a:gd name="connsiteX340" fmla="*/ 397192 w 1227943"/>
              <a:gd name="connsiteY340" fmla="*/ 1115377 h 3148777"/>
              <a:gd name="connsiteX341" fmla="*/ 395287 w 1227943"/>
              <a:gd name="connsiteY341" fmla="*/ 1146810 h 3148777"/>
              <a:gd name="connsiteX342" fmla="*/ 372427 w 1227943"/>
              <a:gd name="connsiteY342" fmla="*/ 1202055 h 3148777"/>
              <a:gd name="connsiteX343" fmla="*/ 365760 w 1227943"/>
              <a:gd name="connsiteY343" fmla="*/ 1251585 h 3148777"/>
              <a:gd name="connsiteX344" fmla="*/ 382905 w 1227943"/>
              <a:gd name="connsiteY344" fmla="*/ 1287780 h 3148777"/>
              <a:gd name="connsiteX345" fmla="*/ 392430 w 1227943"/>
              <a:gd name="connsiteY345" fmla="*/ 1316355 h 3148777"/>
              <a:gd name="connsiteX346" fmla="*/ 385762 w 1227943"/>
              <a:gd name="connsiteY346" fmla="*/ 1343977 h 3148777"/>
              <a:gd name="connsiteX347" fmla="*/ 378142 w 1227943"/>
              <a:gd name="connsiteY347" fmla="*/ 1405890 h 3148777"/>
              <a:gd name="connsiteX348" fmla="*/ 379095 w 1227943"/>
              <a:gd name="connsiteY348" fmla="*/ 1424940 h 3148777"/>
              <a:gd name="connsiteX349" fmla="*/ 374332 w 1227943"/>
              <a:gd name="connsiteY349" fmla="*/ 1479232 h 3148777"/>
              <a:gd name="connsiteX350" fmla="*/ 368617 w 1227943"/>
              <a:gd name="connsiteY350" fmla="*/ 1528762 h 3148777"/>
              <a:gd name="connsiteX351" fmla="*/ 378142 w 1227943"/>
              <a:gd name="connsiteY351" fmla="*/ 1546860 h 3148777"/>
              <a:gd name="connsiteX352" fmla="*/ 372427 w 1227943"/>
              <a:gd name="connsiteY352" fmla="*/ 1603057 h 3148777"/>
              <a:gd name="connsiteX353" fmla="*/ 375285 w 1227943"/>
              <a:gd name="connsiteY353" fmla="*/ 1646872 h 3148777"/>
              <a:gd name="connsiteX354" fmla="*/ 381952 w 1227943"/>
              <a:gd name="connsiteY354" fmla="*/ 1761172 h 3148777"/>
              <a:gd name="connsiteX355" fmla="*/ 392430 w 1227943"/>
              <a:gd name="connsiteY355" fmla="*/ 1835467 h 3148777"/>
              <a:gd name="connsiteX356" fmla="*/ 420052 w 1227943"/>
              <a:gd name="connsiteY356" fmla="*/ 1945005 h 3148777"/>
              <a:gd name="connsiteX357" fmla="*/ 438150 w 1227943"/>
              <a:gd name="connsiteY357" fmla="*/ 2007870 h 3148777"/>
              <a:gd name="connsiteX358" fmla="*/ 456247 w 1227943"/>
              <a:gd name="connsiteY358" fmla="*/ 2066925 h 3148777"/>
              <a:gd name="connsiteX359" fmla="*/ 460057 w 1227943"/>
              <a:gd name="connsiteY359" fmla="*/ 2163127 h 3148777"/>
              <a:gd name="connsiteX360" fmla="*/ 486727 w 1227943"/>
              <a:gd name="connsiteY360" fmla="*/ 2262187 h 3148777"/>
              <a:gd name="connsiteX361" fmla="*/ 496252 w 1227943"/>
              <a:gd name="connsiteY361" fmla="*/ 2350770 h 3148777"/>
              <a:gd name="connsiteX362" fmla="*/ 500062 w 1227943"/>
              <a:gd name="connsiteY362" fmla="*/ 2474595 h 3148777"/>
              <a:gd name="connsiteX363" fmla="*/ 524827 w 1227943"/>
              <a:gd name="connsiteY363" fmla="*/ 2577465 h 3148777"/>
              <a:gd name="connsiteX364" fmla="*/ 527685 w 1227943"/>
              <a:gd name="connsiteY364" fmla="*/ 2605087 h 3148777"/>
              <a:gd name="connsiteX365" fmla="*/ 552450 w 1227943"/>
              <a:gd name="connsiteY365" fmla="*/ 2701290 h 3148777"/>
              <a:gd name="connsiteX366" fmla="*/ 582930 w 1227943"/>
              <a:gd name="connsiteY366" fmla="*/ 2805112 h 3148777"/>
              <a:gd name="connsiteX367" fmla="*/ 562927 w 1227943"/>
              <a:gd name="connsiteY367" fmla="*/ 2846070 h 3148777"/>
              <a:gd name="connsiteX368" fmla="*/ 563880 w 1227943"/>
              <a:gd name="connsiteY368" fmla="*/ 2923222 h 3148777"/>
              <a:gd name="connsiteX369" fmla="*/ 561975 w 1227943"/>
              <a:gd name="connsiteY369" fmla="*/ 2927032 h 3148777"/>
              <a:gd name="connsiteX370" fmla="*/ 545782 w 1227943"/>
              <a:gd name="connsiteY370" fmla="*/ 2943225 h 3148777"/>
              <a:gd name="connsiteX371" fmla="*/ 550545 w 1227943"/>
              <a:gd name="connsiteY371" fmla="*/ 2947987 h 3148777"/>
              <a:gd name="connsiteX372" fmla="*/ 556260 w 1227943"/>
              <a:gd name="connsiteY372" fmla="*/ 2947035 h 3148777"/>
              <a:gd name="connsiteX373" fmla="*/ 541972 w 1227943"/>
              <a:gd name="connsiteY373" fmla="*/ 2965132 h 3148777"/>
              <a:gd name="connsiteX374" fmla="*/ 531495 w 1227943"/>
              <a:gd name="connsiteY374" fmla="*/ 2979420 h 3148777"/>
              <a:gd name="connsiteX375" fmla="*/ 522922 w 1227943"/>
              <a:gd name="connsiteY375" fmla="*/ 3013710 h 3148777"/>
              <a:gd name="connsiteX376" fmla="*/ 521017 w 1227943"/>
              <a:gd name="connsiteY376" fmla="*/ 3018472 h 3148777"/>
              <a:gd name="connsiteX377" fmla="*/ 521017 w 1227943"/>
              <a:gd name="connsiteY377" fmla="*/ 3040380 h 3148777"/>
              <a:gd name="connsiteX378" fmla="*/ 539115 w 1227943"/>
              <a:gd name="connsiteY378" fmla="*/ 3064192 h 3148777"/>
              <a:gd name="connsiteX379" fmla="*/ 563880 w 1227943"/>
              <a:gd name="connsiteY379" fmla="*/ 3068955 h 3148777"/>
              <a:gd name="connsiteX380" fmla="*/ 567690 w 1227943"/>
              <a:gd name="connsiteY380" fmla="*/ 3071812 h 3148777"/>
              <a:gd name="connsiteX381" fmla="*/ 576262 w 1227943"/>
              <a:gd name="connsiteY381" fmla="*/ 3070860 h 3148777"/>
              <a:gd name="connsiteX382" fmla="*/ 581977 w 1227943"/>
              <a:gd name="connsiteY382" fmla="*/ 3068955 h 3148777"/>
              <a:gd name="connsiteX383" fmla="*/ 585787 w 1227943"/>
              <a:gd name="connsiteY383" fmla="*/ 3071812 h 3148777"/>
              <a:gd name="connsiteX384" fmla="*/ 593407 w 1227943"/>
              <a:gd name="connsiteY384" fmla="*/ 3071812 h 3148777"/>
              <a:gd name="connsiteX385" fmla="*/ 597217 w 1227943"/>
              <a:gd name="connsiteY385" fmla="*/ 3070860 h 3148777"/>
              <a:gd name="connsiteX386" fmla="*/ 601027 w 1227943"/>
              <a:gd name="connsiteY386" fmla="*/ 3070860 h 3148777"/>
              <a:gd name="connsiteX387" fmla="*/ 605790 w 1227943"/>
              <a:gd name="connsiteY387" fmla="*/ 3072765 h 3148777"/>
              <a:gd name="connsiteX388" fmla="*/ 650557 w 1227943"/>
              <a:gd name="connsiteY388" fmla="*/ 3071812 h 3148777"/>
              <a:gd name="connsiteX389" fmla="*/ 704850 w 1227943"/>
              <a:gd name="connsiteY389" fmla="*/ 3034665 h 3148777"/>
              <a:gd name="connsiteX390" fmla="*/ 704850 w 1227943"/>
              <a:gd name="connsiteY390" fmla="*/ 3007995 h 3148777"/>
              <a:gd name="connsiteX391" fmla="*/ 715327 w 1227943"/>
              <a:gd name="connsiteY391" fmla="*/ 2989897 h 3148777"/>
              <a:gd name="connsiteX392" fmla="*/ 744855 w 1227943"/>
              <a:gd name="connsiteY392" fmla="*/ 2972752 h 3148777"/>
              <a:gd name="connsiteX393" fmla="*/ 762000 w 1227943"/>
              <a:gd name="connsiteY393" fmla="*/ 2951797 h 3148777"/>
              <a:gd name="connsiteX394" fmla="*/ 759142 w 1227943"/>
              <a:gd name="connsiteY394" fmla="*/ 2917507 h 3148777"/>
              <a:gd name="connsiteX395" fmla="*/ 763905 w 1227943"/>
              <a:gd name="connsiteY395" fmla="*/ 2907030 h 3148777"/>
              <a:gd name="connsiteX396" fmla="*/ 765810 w 1227943"/>
              <a:gd name="connsiteY396" fmla="*/ 2892742 h 3148777"/>
              <a:gd name="connsiteX397" fmla="*/ 784860 w 1227943"/>
              <a:gd name="connsiteY397" fmla="*/ 2853690 h 3148777"/>
              <a:gd name="connsiteX398" fmla="*/ 778192 w 1227943"/>
              <a:gd name="connsiteY398" fmla="*/ 2824162 h 3148777"/>
              <a:gd name="connsiteX399" fmla="*/ 764857 w 1227943"/>
              <a:gd name="connsiteY399" fmla="*/ 2775585 h 3148777"/>
              <a:gd name="connsiteX400" fmla="*/ 753427 w 1227943"/>
              <a:gd name="connsiteY400" fmla="*/ 2657475 h 3148777"/>
              <a:gd name="connsiteX401" fmla="*/ 737235 w 1227943"/>
              <a:gd name="connsiteY401" fmla="*/ 2582227 h 3148777"/>
              <a:gd name="connsiteX402" fmla="*/ 739140 w 1227943"/>
              <a:gd name="connsiteY402" fmla="*/ 2525077 h 3148777"/>
              <a:gd name="connsiteX403" fmla="*/ 729615 w 1227943"/>
              <a:gd name="connsiteY403" fmla="*/ 2429827 h 3148777"/>
              <a:gd name="connsiteX404" fmla="*/ 719137 w 1227943"/>
              <a:gd name="connsiteY404" fmla="*/ 2343150 h 3148777"/>
              <a:gd name="connsiteX405" fmla="*/ 717232 w 1227943"/>
              <a:gd name="connsiteY405" fmla="*/ 2296477 h 3148777"/>
              <a:gd name="connsiteX406" fmla="*/ 714375 w 1227943"/>
              <a:gd name="connsiteY406" fmla="*/ 2258377 h 3148777"/>
              <a:gd name="connsiteX407" fmla="*/ 718185 w 1227943"/>
              <a:gd name="connsiteY407" fmla="*/ 2227897 h 3148777"/>
              <a:gd name="connsiteX408" fmla="*/ 733425 w 1227943"/>
              <a:gd name="connsiteY408" fmla="*/ 2172652 h 3148777"/>
              <a:gd name="connsiteX409" fmla="*/ 729615 w 1227943"/>
              <a:gd name="connsiteY409" fmla="*/ 2110740 h 3148777"/>
              <a:gd name="connsiteX410" fmla="*/ 714375 w 1227943"/>
              <a:gd name="connsiteY410" fmla="*/ 2062162 h 3148777"/>
              <a:gd name="connsiteX411" fmla="*/ 710565 w 1227943"/>
              <a:gd name="connsiteY411" fmla="*/ 2001202 h 3148777"/>
              <a:gd name="connsiteX412" fmla="*/ 702945 w 1227943"/>
              <a:gd name="connsiteY412" fmla="*/ 1933575 h 3148777"/>
              <a:gd name="connsiteX413" fmla="*/ 707707 w 1227943"/>
              <a:gd name="connsiteY413" fmla="*/ 1897380 h 3148777"/>
              <a:gd name="connsiteX414" fmla="*/ 717232 w 1227943"/>
              <a:gd name="connsiteY414" fmla="*/ 1849755 h 3148777"/>
              <a:gd name="connsiteX415" fmla="*/ 722947 w 1227943"/>
              <a:gd name="connsiteY415" fmla="*/ 1851660 h 3148777"/>
              <a:gd name="connsiteX416" fmla="*/ 740092 w 1227943"/>
              <a:gd name="connsiteY416" fmla="*/ 1912620 h 3148777"/>
              <a:gd name="connsiteX417" fmla="*/ 763905 w 1227943"/>
              <a:gd name="connsiteY417" fmla="*/ 2010727 h 3148777"/>
              <a:gd name="connsiteX418" fmla="*/ 786765 w 1227943"/>
              <a:gd name="connsiteY418" fmla="*/ 2085975 h 3148777"/>
              <a:gd name="connsiteX419" fmla="*/ 801052 w 1227943"/>
              <a:gd name="connsiteY419" fmla="*/ 2132647 h 3148777"/>
              <a:gd name="connsiteX420" fmla="*/ 816292 w 1227943"/>
              <a:gd name="connsiteY420" fmla="*/ 2171700 h 3148777"/>
              <a:gd name="connsiteX421" fmla="*/ 818197 w 1227943"/>
              <a:gd name="connsiteY421" fmla="*/ 2187892 h 3148777"/>
              <a:gd name="connsiteX422" fmla="*/ 830580 w 1227943"/>
              <a:gd name="connsiteY422" fmla="*/ 2221230 h 3148777"/>
              <a:gd name="connsiteX423" fmla="*/ 831532 w 1227943"/>
              <a:gd name="connsiteY423" fmla="*/ 2229802 h 3148777"/>
              <a:gd name="connsiteX424" fmla="*/ 840105 w 1227943"/>
              <a:gd name="connsiteY424" fmla="*/ 2251710 h 3148777"/>
              <a:gd name="connsiteX425" fmla="*/ 841057 w 1227943"/>
              <a:gd name="connsiteY425" fmla="*/ 2265045 h 3148777"/>
              <a:gd name="connsiteX426" fmla="*/ 847725 w 1227943"/>
              <a:gd name="connsiteY426" fmla="*/ 2286000 h 3148777"/>
              <a:gd name="connsiteX427" fmla="*/ 866775 w 1227943"/>
              <a:gd name="connsiteY427" fmla="*/ 2359342 h 3148777"/>
              <a:gd name="connsiteX428" fmla="*/ 891540 w 1227943"/>
              <a:gd name="connsiteY428" fmla="*/ 2473642 h 3148777"/>
              <a:gd name="connsiteX429" fmla="*/ 906780 w 1227943"/>
              <a:gd name="connsiteY429" fmla="*/ 2569845 h 3148777"/>
              <a:gd name="connsiteX430" fmla="*/ 935355 w 1227943"/>
              <a:gd name="connsiteY430" fmla="*/ 2644140 h 3148777"/>
              <a:gd name="connsiteX431" fmla="*/ 965835 w 1227943"/>
              <a:gd name="connsiteY431" fmla="*/ 2748915 h 3148777"/>
              <a:gd name="connsiteX432" fmla="*/ 966787 w 1227943"/>
              <a:gd name="connsiteY432" fmla="*/ 2779395 h 3148777"/>
              <a:gd name="connsiteX433" fmla="*/ 958215 w 1227943"/>
              <a:gd name="connsiteY433" fmla="*/ 2870835 h 3148777"/>
              <a:gd name="connsiteX434" fmla="*/ 966787 w 1227943"/>
              <a:gd name="connsiteY434" fmla="*/ 2912745 h 3148777"/>
              <a:gd name="connsiteX435" fmla="*/ 1019175 w 1227943"/>
              <a:gd name="connsiteY435" fmla="*/ 2959417 h 3148777"/>
              <a:gd name="connsiteX436" fmla="*/ 1026795 w 1227943"/>
              <a:gd name="connsiteY436" fmla="*/ 2978467 h 3148777"/>
              <a:gd name="connsiteX437" fmla="*/ 1043940 w 1227943"/>
              <a:gd name="connsiteY437" fmla="*/ 2992755 h 3148777"/>
              <a:gd name="connsiteX438" fmla="*/ 1043940 w 1227943"/>
              <a:gd name="connsiteY438" fmla="*/ 3003232 h 3148777"/>
              <a:gd name="connsiteX439" fmla="*/ 1053465 w 1227943"/>
              <a:gd name="connsiteY439" fmla="*/ 3034665 h 3148777"/>
              <a:gd name="connsiteX440" fmla="*/ 1056322 w 1227943"/>
              <a:gd name="connsiteY440" fmla="*/ 3061335 h 3148777"/>
              <a:gd name="connsiteX441" fmla="*/ 1090612 w 1227943"/>
              <a:gd name="connsiteY441" fmla="*/ 3086100 h 3148777"/>
              <a:gd name="connsiteX442" fmla="*/ 1144905 w 1227943"/>
              <a:gd name="connsiteY442" fmla="*/ 3089910 h 3148777"/>
              <a:gd name="connsiteX443" fmla="*/ 1152525 w 1227943"/>
              <a:gd name="connsiteY443" fmla="*/ 3089910 h 3148777"/>
              <a:gd name="connsiteX444" fmla="*/ 1156335 w 1227943"/>
              <a:gd name="connsiteY444" fmla="*/ 3088005 h 3148777"/>
              <a:gd name="connsiteX445" fmla="*/ 1163002 w 1227943"/>
              <a:gd name="connsiteY445" fmla="*/ 3088005 h 3148777"/>
              <a:gd name="connsiteX446" fmla="*/ 1177290 w 1227943"/>
              <a:gd name="connsiteY446" fmla="*/ 3088005 h 3148777"/>
              <a:gd name="connsiteX447" fmla="*/ 1215390 w 1227943"/>
              <a:gd name="connsiteY447" fmla="*/ 3075622 h 3148777"/>
              <a:gd name="connsiteX448" fmla="*/ 1227772 w 1227943"/>
              <a:gd name="connsiteY448" fmla="*/ 3028950 h 3148777"/>
              <a:gd name="connsiteX449" fmla="*/ 1010602 w 1227943"/>
              <a:gd name="connsiteY449" fmla="*/ 1158240 h 3148777"/>
              <a:gd name="connsiteX450" fmla="*/ 1021080 w 1227943"/>
              <a:gd name="connsiteY450" fmla="*/ 1163002 h 3148777"/>
              <a:gd name="connsiteX451" fmla="*/ 1026795 w 1227943"/>
              <a:gd name="connsiteY451" fmla="*/ 1164907 h 3148777"/>
              <a:gd name="connsiteX452" fmla="*/ 1028700 w 1227943"/>
              <a:gd name="connsiteY452" fmla="*/ 1190625 h 3148777"/>
              <a:gd name="connsiteX453" fmla="*/ 1010602 w 1227943"/>
              <a:gd name="connsiteY453" fmla="*/ 1162050 h 3148777"/>
              <a:gd name="connsiteX454" fmla="*/ 1010602 w 1227943"/>
              <a:gd name="connsiteY454" fmla="*/ 1158240 h 3148777"/>
              <a:gd name="connsiteX455" fmla="*/ 128587 w 1227943"/>
              <a:gd name="connsiteY455" fmla="*/ 1488757 h 3148777"/>
              <a:gd name="connsiteX456" fmla="*/ 122872 w 1227943"/>
              <a:gd name="connsiteY456" fmla="*/ 1504950 h 3148777"/>
              <a:gd name="connsiteX457" fmla="*/ 121920 w 1227943"/>
              <a:gd name="connsiteY457" fmla="*/ 1517332 h 3148777"/>
              <a:gd name="connsiteX458" fmla="*/ 113347 w 1227943"/>
              <a:gd name="connsiteY458" fmla="*/ 1518285 h 3148777"/>
              <a:gd name="connsiteX459" fmla="*/ 111442 w 1227943"/>
              <a:gd name="connsiteY459" fmla="*/ 1463040 h 3148777"/>
              <a:gd name="connsiteX460" fmla="*/ 114300 w 1227943"/>
              <a:gd name="connsiteY460" fmla="*/ 1461135 h 3148777"/>
              <a:gd name="connsiteX461" fmla="*/ 123825 w 1227943"/>
              <a:gd name="connsiteY461" fmla="*/ 1471612 h 3148777"/>
              <a:gd name="connsiteX462" fmla="*/ 125730 w 1227943"/>
              <a:gd name="connsiteY462" fmla="*/ 1480185 h 3148777"/>
              <a:gd name="connsiteX463" fmla="*/ 129540 w 1227943"/>
              <a:gd name="connsiteY463" fmla="*/ 1483042 h 3148777"/>
              <a:gd name="connsiteX464" fmla="*/ 128587 w 1227943"/>
              <a:gd name="connsiteY464" fmla="*/ 1488757 h 3148777"/>
              <a:gd name="connsiteX0" fmla="*/ 1227772 w 1227943"/>
              <a:gd name="connsiteY0" fmla="*/ 3028950 h 3148777"/>
              <a:gd name="connsiteX1" fmla="*/ 1216342 w 1227943"/>
              <a:gd name="connsiteY1" fmla="*/ 2981325 h 3148777"/>
              <a:gd name="connsiteX2" fmla="*/ 1207770 w 1227943"/>
              <a:gd name="connsiteY2" fmla="*/ 2970847 h 3148777"/>
              <a:gd name="connsiteX3" fmla="*/ 1180147 w 1227943"/>
              <a:gd name="connsiteY3" fmla="*/ 2931795 h 3148777"/>
              <a:gd name="connsiteX4" fmla="*/ 1190625 w 1227943"/>
              <a:gd name="connsiteY4" fmla="*/ 2915602 h 3148777"/>
              <a:gd name="connsiteX5" fmla="*/ 1206817 w 1227943"/>
              <a:gd name="connsiteY5" fmla="*/ 2866072 h 3148777"/>
              <a:gd name="connsiteX6" fmla="*/ 1192530 w 1227943"/>
              <a:gd name="connsiteY6" fmla="*/ 2838450 h 3148777"/>
              <a:gd name="connsiteX7" fmla="*/ 1136332 w 1227943"/>
              <a:gd name="connsiteY7" fmla="*/ 2805112 h 3148777"/>
              <a:gd name="connsiteX8" fmla="*/ 1122045 w 1227943"/>
              <a:gd name="connsiteY8" fmla="*/ 2776537 h 3148777"/>
              <a:gd name="connsiteX9" fmla="*/ 1128712 w 1227943"/>
              <a:gd name="connsiteY9" fmla="*/ 2755582 h 3148777"/>
              <a:gd name="connsiteX10" fmla="*/ 1141095 w 1227943"/>
              <a:gd name="connsiteY10" fmla="*/ 2696527 h 3148777"/>
              <a:gd name="connsiteX11" fmla="*/ 1151572 w 1227943"/>
              <a:gd name="connsiteY11" fmla="*/ 2608897 h 3148777"/>
              <a:gd name="connsiteX12" fmla="*/ 1145857 w 1227943"/>
              <a:gd name="connsiteY12" fmla="*/ 2498407 h 3148777"/>
              <a:gd name="connsiteX13" fmla="*/ 1132522 w 1227943"/>
              <a:gd name="connsiteY13" fmla="*/ 2387917 h 3148777"/>
              <a:gd name="connsiteX14" fmla="*/ 1116330 w 1227943"/>
              <a:gd name="connsiteY14" fmla="*/ 2291715 h 3148777"/>
              <a:gd name="connsiteX15" fmla="*/ 1110615 w 1227943"/>
              <a:gd name="connsiteY15" fmla="*/ 2225040 h 3148777"/>
              <a:gd name="connsiteX16" fmla="*/ 1102995 w 1227943"/>
              <a:gd name="connsiteY16" fmla="*/ 2192655 h 3148777"/>
              <a:gd name="connsiteX17" fmla="*/ 1074420 w 1227943"/>
              <a:gd name="connsiteY17" fmla="*/ 2146935 h 3148777"/>
              <a:gd name="connsiteX18" fmla="*/ 1064895 w 1227943"/>
              <a:gd name="connsiteY18" fmla="*/ 2132647 h 3148777"/>
              <a:gd name="connsiteX19" fmla="*/ 1062990 w 1227943"/>
              <a:gd name="connsiteY19" fmla="*/ 2110740 h 3148777"/>
              <a:gd name="connsiteX20" fmla="*/ 1056322 w 1227943"/>
              <a:gd name="connsiteY20" fmla="*/ 2084070 h 3148777"/>
              <a:gd name="connsiteX21" fmla="*/ 1060132 w 1227943"/>
              <a:gd name="connsiteY21" fmla="*/ 2017395 h 3148777"/>
              <a:gd name="connsiteX22" fmla="*/ 1062037 w 1227943"/>
              <a:gd name="connsiteY22" fmla="*/ 1961197 h 3148777"/>
              <a:gd name="connsiteX23" fmla="*/ 1056322 w 1227943"/>
              <a:gd name="connsiteY23" fmla="*/ 1900237 h 3148777"/>
              <a:gd name="connsiteX24" fmla="*/ 1052512 w 1227943"/>
              <a:gd name="connsiteY24" fmla="*/ 1852612 h 3148777"/>
              <a:gd name="connsiteX25" fmla="*/ 1061085 w 1227943"/>
              <a:gd name="connsiteY25" fmla="*/ 1807845 h 3148777"/>
              <a:gd name="connsiteX26" fmla="*/ 1056322 w 1227943"/>
              <a:gd name="connsiteY26" fmla="*/ 1773555 h 3148777"/>
              <a:gd name="connsiteX27" fmla="*/ 1055370 w 1227943"/>
              <a:gd name="connsiteY27" fmla="*/ 1752600 h 3148777"/>
              <a:gd name="connsiteX28" fmla="*/ 1052512 w 1227943"/>
              <a:gd name="connsiteY28" fmla="*/ 1718310 h 3148777"/>
              <a:gd name="connsiteX29" fmla="*/ 1055370 w 1227943"/>
              <a:gd name="connsiteY29" fmla="*/ 1689735 h 3148777"/>
              <a:gd name="connsiteX30" fmla="*/ 1050607 w 1227943"/>
              <a:gd name="connsiteY30" fmla="*/ 1659255 h 3148777"/>
              <a:gd name="connsiteX31" fmla="*/ 1046797 w 1227943"/>
              <a:gd name="connsiteY31" fmla="*/ 1621155 h 3148777"/>
              <a:gd name="connsiteX32" fmla="*/ 1033462 w 1227943"/>
              <a:gd name="connsiteY32" fmla="*/ 1586865 h 3148777"/>
              <a:gd name="connsiteX33" fmla="*/ 1028700 w 1227943"/>
              <a:gd name="connsiteY33" fmla="*/ 1567815 h 3148777"/>
              <a:gd name="connsiteX34" fmla="*/ 1026795 w 1227943"/>
              <a:gd name="connsiteY34" fmla="*/ 1532572 h 3148777"/>
              <a:gd name="connsiteX35" fmla="*/ 1018222 w 1227943"/>
              <a:gd name="connsiteY35" fmla="*/ 1443037 h 3148777"/>
              <a:gd name="connsiteX36" fmla="*/ 1007745 w 1227943"/>
              <a:gd name="connsiteY36" fmla="*/ 1360170 h 3148777"/>
              <a:gd name="connsiteX37" fmla="*/ 1020127 w 1227943"/>
              <a:gd name="connsiteY37" fmla="*/ 1295400 h 3148777"/>
              <a:gd name="connsiteX38" fmla="*/ 1039177 w 1227943"/>
              <a:gd name="connsiteY38" fmla="*/ 1230630 h 3148777"/>
              <a:gd name="connsiteX39" fmla="*/ 1042035 w 1227943"/>
              <a:gd name="connsiteY39" fmla="*/ 1269682 h 3148777"/>
              <a:gd name="connsiteX40" fmla="*/ 1046797 w 1227943"/>
              <a:gd name="connsiteY40" fmla="*/ 1297305 h 3148777"/>
              <a:gd name="connsiteX41" fmla="*/ 1048702 w 1227943"/>
              <a:gd name="connsiteY41" fmla="*/ 1317307 h 3148777"/>
              <a:gd name="connsiteX42" fmla="*/ 1062990 w 1227943"/>
              <a:gd name="connsiteY42" fmla="*/ 1343977 h 3148777"/>
              <a:gd name="connsiteX43" fmla="*/ 1078230 w 1227943"/>
              <a:gd name="connsiteY43" fmla="*/ 1381125 h 3148777"/>
              <a:gd name="connsiteX44" fmla="*/ 1066800 w 1227943"/>
              <a:gd name="connsiteY44" fmla="*/ 1400175 h 3148777"/>
              <a:gd name="connsiteX45" fmla="*/ 1070610 w 1227943"/>
              <a:gd name="connsiteY45" fmla="*/ 1436370 h 3148777"/>
              <a:gd name="connsiteX46" fmla="*/ 1069657 w 1227943"/>
              <a:gd name="connsiteY46" fmla="*/ 1444942 h 3148777"/>
              <a:gd name="connsiteX47" fmla="*/ 1069657 w 1227943"/>
              <a:gd name="connsiteY47" fmla="*/ 1459230 h 3148777"/>
              <a:gd name="connsiteX48" fmla="*/ 1066800 w 1227943"/>
              <a:gd name="connsiteY48" fmla="*/ 1465897 h 3148777"/>
              <a:gd name="connsiteX49" fmla="*/ 1078230 w 1227943"/>
              <a:gd name="connsiteY49" fmla="*/ 1474470 h 3148777"/>
              <a:gd name="connsiteX50" fmla="*/ 1071562 w 1227943"/>
              <a:gd name="connsiteY50" fmla="*/ 1486852 h 3148777"/>
              <a:gd name="connsiteX51" fmla="*/ 1089660 w 1227943"/>
              <a:gd name="connsiteY51" fmla="*/ 1496377 h 3148777"/>
              <a:gd name="connsiteX52" fmla="*/ 1086802 w 1227943"/>
              <a:gd name="connsiteY52" fmla="*/ 1516380 h 3148777"/>
              <a:gd name="connsiteX53" fmla="*/ 1087755 w 1227943"/>
              <a:gd name="connsiteY53" fmla="*/ 1530667 h 3148777"/>
              <a:gd name="connsiteX54" fmla="*/ 1083945 w 1227943"/>
              <a:gd name="connsiteY54" fmla="*/ 1532572 h 3148777"/>
              <a:gd name="connsiteX55" fmla="*/ 1073467 w 1227943"/>
              <a:gd name="connsiteY55" fmla="*/ 1540192 h 3148777"/>
              <a:gd name="connsiteX56" fmla="*/ 1082992 w 1227943"/>
              <a:gd name="connsiteY56" fmla="*/ 1547812 h 3148777"/>
              <a:gd name="connsiteX57" fmla="*/ 1084897 w 1227943"/>
              <a:gd name="connsiteY57" fmla="*/ 1563052 h 3148777"/>
              <a:gd name="connsiteX58" fmla="*/ 1082040 w 1227943"/>
              <a:gd name="connsiteY58" fmla="*/ 1567815 h 3148777"/>
              <a:gd name="connsiteX59" fmla="*/ 1080135 w 1227943"/>
              <a:gd name="connsiteY59" fmla="*/ 1584960 h 3148777"/>
              <a:gd name="connsiteX60" fmla="*/ 1076325 w 1227943"/>
              <a:gd name="connsiteY60" fmla="*/ 1632585 h 3148777"/>
              <a:gd name="connsiteX61" fmla="*/ 1079182 w 1227943"/>
              <a:gd name="connsiteY61" fmla="*/ 1645920 h 3148777"/>
              <a:gd name="connsiteX62" fmla="*/ 1080135 w 1227943"/>
              <a:gd name="connsiteY62" fmla="*/ 1654492 h 3148777"/>
              <a:gd name="connsiteX63" fmla="*/ 1084897 w 1227943"/>
              <a:gd name="connsiteY63" fmla="*/ 1665922 h 3148777"/>
              <a:gd name="connsiteX64" fmla="*/ 1085850 w 1227943"/>
              <a:gd name="connsiteY64" fmla="*/ 1673542 h 3148777"/>
              <a:gd name="connsiteX65" fmla="*/ 1087755 w 1227943"/>
              <a:gd name="connsiteY65" fmla="*/ 1693545 h 3148777"/>
              <a:gd name="connsiteX66" fmla="*/ 1086802 w 1227943"/>
              <a:gd name="connsiteY66" fmla="*/ 1703070 h 3148777"/>
              <a:gd name="connsiteX67" fmla="*/ 1091565 w 1227943"/>
              <a:gd name="connsiteY67" fmla="*/ 1726882 h 3148777"/>
              <a:gd name="connsiteX68" fmla="*/ 1091565 w 1227943"/>
              <a:gd name="connsiteY68" fmla="*/ 1747837 h 3148777"/>
              <a:gd name="connsiteX69" fmla="*/ 1084897 w 1227943"/>
              <a:gd name="connsiteY69" fmla="*/ 1754505 h 3148777"/>
              <a:gd name="connsiteX70" fmla="*/ 1092517 w 1227943"/>
              <a:gd name="connsiteY70" fmla="*/ 1760220 h 3148777"/>
              <a:gd name="connsiteX71" fmla="*/ 1094422 w 1227943"/>
              <a:gd name="connsiteY71" fmla="*/ 1770697 h 3148777"/>
              <a:gd name="connsiteX72" fmla="*/ 1107757 w 1227943"/>
              <a:gd name="connsiteY72" fmla="*/ 1783080 h 3148777"/>
              <a:gd name="connsiteX73" fmla="*/ 1124902 w 1227943"/>
              <a:gd name="connsiteY73" fmla="*/ 1766887 h 3148777"/>
              <a:gd name="connsiteX74" fmla="*/ 1144905 w 1227943"/>
              <a:gd name="connsiteY74" fmla="*/ 1764030 h 3148777"/>
              <a:gd name="connsiteX75" fmla="*/ 1183005 w 1227943"/>
              <a:gd name="connsiteY75" fmla="*/ 1746885 h 3148777"/>
              <a:gd name="connsiteX76" fmla="*/ 1203007 w 1227943"/>
              <a:gd name="connsiteY76" fmla="*/ 1722120 h 3148777"/>
              <a:gd name="connsiteX77" fmla="*/ 1210627 w 1227943"/>
              <a:gd name="connsiteY77" fmla="*/ 1713547 h 3148777"/>
              <a:gd name="connsiteX78" fmla="*/ 1216342 w 1227943"/>
              <a:gd name="connsiteY78" fmla="*/ 1700212 h 3148777"/>
              <a:gd name="connsiteX79" fmla="*/ 1226820 w 1227943"/>
              <a:gd name="connsiteY79" fmla="*/ 1676400 h 3148777"/>
              <a:gd name="connsiteX80" fmla="*/ 1223962 w 1227943"/>
              <a:gd name="connsiteY80" fmla="*/ 1642110 h 3148777"/>
              <a:gd name="connsiteX81" fmla="*/ 1220152 w 1227943"/>
              <a:gd name="connsiteY81" fmla="*/ 1605915 h 3148777"/>
              <a:gd name="connsiteX82" fmla="*/ 1221105 w 1227943"/>
              <a:gd name="connsiteY82" fmla="*/ 1595437 h 3148777"/>
              <a:gd name="connsiteX83" fmla="*/ 1216342 w 1227943"/>
              <a:gd name="connsiteY83" fmla="*/ 1587817 h 3148777"/>
              <a:gd name="connsiteX84" fmla="*/ 1204912 w 1227943"/>
              <a:gd name="connsiteY84" fmla="*/ 1564005 h 3148777"/>
              <a:gd name="connsiteX85" fmla="*/ 1193482 w 1227943"/>
              <a:gd name="connsiteY85" fmla="*/ 1542097 h 3148777"/>
              <a:gd name="connsiteX86" fmla="*/ 1199197 w 1227943"/>
              <a:gd name="connsiteY86" fmla="*/ 1539240 h 3148777"/>
              <a:gd name="connsiteX87" fmla="*/ 1202055 w 1227943"/>
              <a:gd name="connsiteY87" fmla="*/ 1516380 h 3148777"/>
              <a:gd name="connsiteX88" fmla="*/ 1197292 w 1227943"/>
              <a:gd name="connsiteY88" fmla="*/ 1485900 h 3148777"/>
              <a:gd name="connsiteX89" fmla="*/ 1207770 w 1227943"/>
              <a:gd name="connsiteY89" fmla="*/ 1464945 h 3148777"/>
              <a:gd name="connsiteX90" fmla="*/ 1198245 w 1227943"/>
              <a:gd name="connsiteY90" fmla="*/ 1447800 h 3148777"/>
              <a:gd name="connsiteX91" fmla="*/ 1206817 w 1227943"/>
              <a:gd name="connsiteY91" fmla="*/ 1429702 h 3148777"/>
              <a:gd name="connsiteX92" fmla="*/ 1198245 w 1227943"/>
              <a:gd name="connsiteY92" fmla="*/ 1410652 h 3148777"/>
              <a:gd name="connsiteX93" fmla="*/ 1198245 w 1227943"/>
              <a:gd name="connsiteY93" fmla="*/ 1383030 h 3148777"/>
              <a:gd name="connsiteX94" fmla="*/ 1193482 w 1227943"/>
              <a:gd name="connsiteY94" fmla="*/ 1343025 h 3148777"/>
              <a:gd name="connsiteX95" fmla="*/ 1196340 w 1227943"/>
              <a:gd name="connsiteY95" fmla="*/ 1321117 h 3148777"/>
              <a:gd name="connsiteX96" fmla="*/ 1198245 w 1227943"/>
              <a:gd name="connsiteY96" fmla="*/ 1287780 h 3148777"/>
              <a:gd name="connsiteX97" fmla="*/ 1201102 w 1227943"/>
              <a:gd name="connsiteY97" fmla="*/ 1256347 h 3148777"/>
              <a:gd name="connsiteX98" fmla="*/ 1191577 w 1227943"/>
              <a:gd name="connsiteY98" fmla="*/ 1223962 h 3148777"/>
              <a:gd name="connsiteX99" fmla="*/ 1193482 w 1227943"/>
              <a:gd name="connsiteY99" fmla="*/ 1209675 h 3148777"/>
              <a:gd name="connsiteX100" fmla="*/ 1192530 w 1227943"/>
              <a:gd name="connsiteY100" fmla="*/ 1164907 h 3148777"/>
              <a:gd name="connsiteX101" fmla="*/ 1191577 w 1227943"/>
              <a:gd name="connsiteY101" fmla="*/ 1104900 h 3148777"/>
              <a:gd name="connsiteX102" fmla="*/ 1191577 w 1227943"/>
              <a:gd name="connsiteY102" fmla="*/ 1055370 h 3148777"/>
              <a:gd name="connsiteX103" fmla="*/ 1177290 w 1227943"/>
              <a:gd name="connsiteY103" fmla="*/ 985837 h 3148777"/>
              <a:gd name="connsiteX104" fmla="*/ 1175385 w 1227943"/>
              <a:gd name="connsiteY104" fmla="*/ 953452 h 3148777"/>
              <a:gd name="connsiteX105" fmla="*/ 1165860 w 1227943"/>
              <a:gd name="connsiteY105" fmla="*/ 926782 h 3148777"/>
              <a:gd name="connsiteX106" fmla="*/ 1155382 w 1227943"/>
              <a:gd name="connsiteY106" fmla="*/ 877252 h 3148777"/>
              <a:gd name="connsiteX107" fmla="*/ 1121092 w 1227943"/>
              <a:gd name="connsiteY107" fmla="*/ 686752 h 3148777"/>
              <a:gd name="connsiteX108" fmla="*/ 1098232 w 1227943"/>
              <a:gd name="connsiteY108" fmla="*/ 602932 h 3148777"/>
              <a:gd name="connsiteX109" fmla="*/ 1094422 w 1227943"/>
              <a:gd name="connsiteY109" fmla="*/ 580072 h 3148777"/>
              <a:gd name="connsiteX110" fmla="*/ 1077277 w 1227943"/>
              <a:gd name="connsiteY110" fmla="*/ 562927 h 3148777"/>
              <a:gd name="connsiteX111" fmla="*/ 1050607 w 1227943"/>
              <a:gd name="connsiteY111" fmla="*/ 541972 h 3148777"/>
              <a:gd name="connsiteX112" fmla="*/ 959167 w 1227943"/>
              <a:gd name="connsiteY112" fmla="*/ 510540 h 3148777"/>
              <a:gd name="connsiteX113" fmla="*/ 862965 w 1227943"/>
              <a:gd name="connsiteY113" fmla="*/ 478155 h 3148777"/>
              <a:gd name="connsiteX114" fmla="*/ 850582 w 1227943"/>
              <a:gd name="connsiteY114" fmla="*/ 467677 h 3148777"/>
              <a:gd name="connsiteX115" fmla="*/ 835342 w 1227943"/>
              <a:gd name="connsiteY115" fmla="*/ 461010 h 3148777"/>
              <a:gd name="connsiteX116" fmla="*/ 824865 w 1227943"/>
              <a:gd name="connsiteY116" fmla="*/ 433387 h 3148777"/>
              <a:gd name="connsiteX117" fmla="*/ 813435 w 1227943"/>
              <a:gd name="connsiteY117" fmla="*/ 418147 h 3148777"/>
              <a:gd name="connsiteX118" fmla="*/ 813435 w 1227943"/>
              <a:gd name="connsiteY118" fmla="*/ 412432 h 3148777"/>
              <a:gd name="connsiteX119" fmla="*/ 827722 w 1227943"/>
              <a:gd name="connsiteY119" fmla="*/ 389572 h 3148777"/>
              <a:gd name="connsiteX120" fmla="*/ 840105 w 1227943"/>
              <a:gd name="connsiteY120" fmla="*/ 346710 h 3148777"/>
              <a:gd name="connsiteX121" fmla="*/ 846772 w 1227943"/>
              <a:gd name="connsiteY121" fmla="*/ 344805 h 3148777"/>
              <a:gd name="connsiteX122" fmla="*/ 856297 w 1227943"/>
              <a:gd name="connsiteY122" fmla="*/ 327660 h 3148777"/>
              <a:gd name="connsiteX123" fmla="*/ 861060 w 1227943"/>
              <a:gd name="connsiteY123" fmla="*/ 289560 h 3148777"/>
              <a:gd name="connsiteX124" fmla="*/ 865822 w 1227943"/>
              <a:gd name="connsiteY124" fmla="*/ 273367 h 3148777"/>
              <a:gd name="connsiteX125" fmla="*/ 869632 w 1227943"/>
              <a:gd name="connsiteY125" fmla="*/ 254317 h 3148777"/>
              <a:gd name="connsiteX126" fmla="*/ 870585 w 1227943"/>
              <a:gd name="connsiteY126" fmla="*/ 245745 h 3148777"/>
              <a:gd name="connsiteX127" fmla="*/ 871537 w 1227943"/>
              <a:gd name="connsiteY127" fmla="*/ 228600 h 3148777"/>
              <a:gd name="connsiteX128" fmla="*/ 872490 w 1227943"/>
              <a:gd name="connsiteY128" fmla="*/ 230505 h 3148777"/>
              <a:gd name="connsiteX129" fmla="*/ 873442 w 1227943"/>
              <a:gd name="connsiteY129" fmla="*/ 237172 h 3148777"/>
              <a:gd name="connsiteX130" fmla="*/ 877252 w 1227943"/>
              <a:gd name="connsiteY130" fmla="*/ 215265 h 3148777"/>
              <a:gd name="connsiteX131" fmla="*/ 877252 w 1227943"/>
              <a:gd name="connsiteY131" fmla="*/ 197167 h 3148777"/>
              <a:gd name="connsiteX132" fmla="*/ 878205 w 1227943"/>
              <a:gd name="connsiteY132" fmla="*/ 197167 h 3148777"/>
              <a:gd name="connsiteX133" fmla="*/ 880110 w 1227943"/>
              <a:gd name="connsiteY133" fmla="*/ 200977 h 3148777"/>
              <a:gd name="connsiteX134" fmla="*/ 881062 w 1227943"/>
              <a:gd name="connsiteY134" fmla="*/ 186690 h 3148777"/>
              <a:gd name="connsiteX135" fmla="*/ 871537 w 1227943"/>
              <a:gd name="connsiteY135" fmla="*/ 164782 h 3148777"/>
              <a:gd name="connsiteX136" fmla="*/ 872490 w 1227943"/>
              <a:gd name="connsiteY136" fmla="*/ 164782 h 3148777"/>
              <a:gd name="connsiteX137" fmla="*/ 878205 w 1227943"/>
              <a:gd name="connsiteY137" fmla="*/ 170497 h 3148777"/>
              <a:gd name="connsiteX138" fmla="*/ 863917 w 1227943"/>
              <a:gd name="connsiteY138" fmla="*/ 151447 h 3148777"/>
              <a:gd name="connsiteX139" fmla="*/ 861060 w 1227943"/>
              <a:gd name="connsiteY139" fmla="*/ 144780 h 3148777"/>
              <a:gd name="connsiteX140" fmla="*/ 863917 w 1227943"/>
              <a:gd name="connsiteY140" fmla="*/ 145732 h 3148777"/>
              <a:gd name="connsiteX141" fmla="*/ 869632 w 1227943"/>
              <a:gd name="connsiteY141" fmla="*/ 153352 h 3148777"/>
              <a:gd name="connsiteX142" fmla="*/ 855345 w 1227943"/>
              <a:gd name="connsiteY142" fmla="*/ 121920 h 3148777"/>
              <a:gd name="connsiteX143" fmla="*/ 835342 w 1227943"/>
              <a:gd name="connsiteY143" fmla="*/ 100012 h 3148777"/>
              <a:gd name="connsiteX144" fmla="*/ 836295 w 1227943"/>
              <a:gd name="connsiteY144" fmla="*/ 99060 h 3148777"/>
              <a:gd name="connsiteX145" fmla="*/ 844867 w 1227943"/>
              <a:gd name="connsiteY145" fmla="*/ 96202 h 3148777"/>
              <a:gd name="connsiteX146" fmla="*/ 832485 w 1227943"/>
              <a:gd name="connsiteY146" fmla="*/ 88582 h 3148777"/>
              <a:gd name="connsiteX147" fmla="*/ 822007 w 1227943"/>
              <a:gd name="connsiteY147" fmla="*/ 73342 h 3148777"/>
              <a:gd name="connsiteX148" fmla="*/ 822007 w 1227943"/>
              <a:gd name="connsiteY148" fmla="*/ 72390 h 3148777"/>
              <a:gd name="connsiteX149" fmla="*/ 828675 w 1227943"/>
              <a:gd name="connsiteY149" fmla="*/ 75247 h 3148777"/>
              <a:gd name="connsiteX150" fmla="*/ 818197 w 1227943"/>
              <a:gd name="connsiteY150" fmla="*/ 65722 h 3148777"/>
              <a:gd name="connsiteX151" fmla="*/ 811530 w 1227943"/>
              <a:gd name="connsiteY151" fmla="*/ 60007 h 3148777"/>
              <a:gd name="connsiteX152" fmla="*/ 813435 w 1227943"/>
              <a:gd name="connsiteY152" fmla="*/ 60007 h 3148777"/>
              <a:gd name="connsiteX153" fmla="*/ 819150 w 1227943"/>
              <a:gd name="connsiteY153" fmla="*/ 61912 h 3148777"/>
              <a:gd name="connsiteX154" fmla="*/ 808672 w 1227943"/>
              <a:gd name="connsiteY154" fmla="*/ 53340 h 3148777"/>
              <a:gd name="connsiteX155" fmla="*/ 798195 w 1227943"/>
              <a:gd name="connsiteY155" fmla="*/ 42862 h 3148777"/>
              <a:gd name="connsiteX156" fmla="*/ 801052 w 1227943"/>
              <a:gd name="connsiteY156" fmla="*/ 43815 h 3148777"/>
              <a:gd name="connsiteX157" fmla="*/ 807720 w 1227943"/>
              <a:gd name="connsiteY157" fmla="*/ 49530 h 3148777"/>
              <a:gd name="connsiteX158" fmla="*/ 797242 w 1227943"/>
              <a:gd name="connsiteY158" fmla="*/ 37147 h 3148777"/>
              <a:gd name="connsiteX159" fmla="*/ 782955 w 1227943"/>
              <a:gd name="connsiteY159" fmla="*/ 34290 h 3148777"/>
              <a:gd name="connsiteX160" fmla="*/ 739140 w 1227943"/>
              <a:gd name="connsiteY160" fmla="*/ 17145 h 3148777"/>
              <a:gd name="connsiteX161" fmla="*/ 688657 w 1227943"/>
              <a:gd name="connsiteY161" fmla="*/ 10477 h 3148777"/>
              <a:gd name="connsiteX162" fmla="*/ 690562 w 1227943"/>
              <a:gd name="connsiteY162" fmla="*/ 8572 h 3148777"/>
              <a:gd name="connsiteX163" fmla="*/ 701040 w 1227943"/>
              <a:gd name="connsiteY163" fmla="*/ 3810 h 3148777"/>
              <a:gd name="connsiteX164" fmla="*/ 687705 w 1227943"/>
              <a:gd name="connsiteY164" fmla="*/ 6667 h 3148777"/>
              <a:gd name="connsiteX165" fmla="*/ 647700 w 1227943"/>
              <a:gd name="connsiteY165" fmla="*/ 19050 h 3148777"/>
              <a:gd name="connsiteX166" fmla="*/ 634365 w 1227943"/>
              <a:gd name="connsiteY166" fmla="*/ 24765 h 3148777"/>
              <a:gd name="connsiteX167" fmla="*/ 638175 w 1227943"/>
              <a:gd name="connsiteY167" fmla="*/ 19050 h 3148777"/>
              <a:gd name="connsiteX168" fmla="*/ 641985 w 1227943"/>
              <a:gd name="connsiteY168" fmla="*/ 12382 h 3148777"/>
              <a:gd name="connsiteX169" fmla="*/ 634365 w 1227943"/>
              <a:gd name="connsiteY169" fmla="*/ 19050 h 3148777"/>
              <a:gd name="connsiteX170" fmla="*/ 629602 w 1227943"/>
              <a:gd name="connsiteY170" fmla="*/ 18097 h 3148777"/>
              <a:gd name="connsiteX171" fmla="*/ 634365 w 1227943"/>
              <a:gd name="connsiteY171" fmla="*/ 8572 h 3148777"/>
              <a:gd name="connsiteX172" fmla="*/ 641032 w 1227943"/>
              <a:gd name="connsiteY172" fmla="*/ 0 h 3148777"/>
              <a:gd name="connsiteX173" fmla="*/ 621982 w 1227943"/>
              <a:gd name="connsiteY173" fmla="*/ 17145 h 3148777"/>
              <a:gd name="connsiteX174" fmla="*/ 610552 w 1227943"/>
              <a:gd name="connsiteY174" fmla="*/ 19050 h 3148777"/>
              <a:gd name="connsiteX175" fmla="*/ 613410 w 1227943"/>
              <a:gd name="connsiteY175" fmla="*/ 14287 h 3148777"/>
              <a:gd name="connsiteX176" fmla="*/ 624840 w 1227943"/>
              <a:gd name="connsiteY176" fmla="*/ 7620 h 3148777"/>
              <a:gd name="connsiteX177" fmla="*/ 614362 w 1227943"/>
              <a:gd name="connsiteY177" fmla="*/ 11430 h 3148777"/>
              <a:gd name="connsiteX178" fmla="*/ 599122 w 1227943"/>
              <a:gd name="connsiteY178" fmla="*/ 20955 h 3148777"/>
              <a:gd name="connsiteX179" fmla="*/ 576262 w 1227943"/>
              <a:gd name="connsiteY179" fmla="*/ 31432 h 3148777"/>
              <a:gd name="connsiteX180" fmla="*/ 536257 w 1227943"/>
              <a:gd name="connsiteY180" fmla="*/ 74295 h 3148777"/>
              <a:gd name="connsiteX181" fmla="*/ 527685 w 1227943"/>
              <a:gd name="connsiteY181" fmla="*/ 115252 h 3148777"/>
              <a:gd name="connsiteX182" fmla="*/ 520065 w 1227943"/>
              <a:gd name="connsiteY182" fmla="*/ 127635 h 3148777"/>
              <a:gd name="connsiteX183" fmla="*/ 508635 w 1227943"/>
              <a:gd name="connsiteY183" fmla="*/ 153352 h 3148777"/>
              <a:gd name="connsiteX184" fmla="*/ 500062 w 1227943"/>
              <a:gd name="connsiteY184" fmla="*/ 160020 h 3148777"/>
              <a:gd name="connsiteX185" fmla="*/ 504825 w 1227943"/>
              <a:gd name="connsiteY185" fmla="*/ 158115 h 3148777"/>
              <a:gd name="connsiteX186" fmla="*/ 509587 w 1227943"/>
              <a:gd name="connsiteY186" fmla="*/ 156210 h 3148777"/>
              <a:gd name="connsiteX187" fmla="*/ 507682 w 1227943"/>
              <a:gd name="connsiteY187" fmla="*/ 160020 h 3148777"/>
              <a:gd name="connsiteX188" fmla="*/ 501015 w 1227943"/>
              <a:gd name="connsiteY188" fmla="*/ 167640 h 3148777"/>
              <a:gd name="connsiteX189" fmla="*/ 504825 w 1227943"/>
              <a:gd name="connsiteY189" fmla="*/ 164782 h 3148777"/>
              <a:gd name="connsiteX190" fmla="*/ 509587 w 1227943"/>
              <a:gd name="connsiteY190" fmla="*/ 161925 h 3148777"/>
              <a:gd name="connsiteX191" fmla="*/ 502920 w 1227943"/>
              <a:gd name="connsiteY191" fmla="*/ 171450 h 3148777"/>
              <a:gd name="connsiteX192" fmla="*/ 494347 w 1227943"/>
              <a:gd name="connsiteY192" fmla="*/ 173355 h 3148777"/>
              <a:gd name="connsiteX193" fmla="*/ 498157 w 1227943"/>
              <a:gd name="connsiteY193" fmla="*/ 173355 h 3148777"/>
              <a:gd name="connsiteX194" fmla="*/ 502920 w 1227943"/>
              <a:gd name="connsiteY194" fmla="*/ 172402 h 3148777"/>
              <a:gd name="connsiteX195" fmla="*/ 501015 w 1227943"/>
              <a:gd name="connsiteY195" fmla="*/ 174307 h 3148777"/>
              <a:gd name="connsiteX196" fmla="*/ 494347 w 1227943"/>
              <a:gd name="connsiteY196" fmla="*/ 178117 h 3148777"/>
              <a:gd name="connsiteX197" fmla="*/ 497205 w 1227943"/>
              <a:gd name="connsiteY197" fmla="*/ 177165 h 3148777"/>
              <a:gd name="connsiteX198" fmla="*/ 501967 w 1227943"/>
              <a:gd name="connsiteY198" fmla="*/ 175260 h 3148777"/>
              <a:gd name="connsiteX199" fmla="*/ 499110 w 1227943"/>
              <a:gd name="connsiteY199" fmla="*/ 179070 h 3148777"/>
              <a:gd name="connsiteX200" fmla="*/ 493395 w 1227943"/>
              <a:gd name="connsiteY200" fmla="*/ 183832 h 3148777"/>
              <a:gd name="connsiteX201" fmla="*/ 499110 w 1227943"/>
              <a:gd name="connsiteY201" fmla="*/ 181927 h 3148777"/>
              <a:gd name="connsiteX202" fmla="*/ 501967 w 1227943"/>
              <a:gd name="connsiteY202" fmla="*/ 180022 h 3148777"/>
              <a:gd name="connsiteX203" fmla="*/ 499110 w 1227943"/>
              <a:gd name="connsiteY203" fmla="*/ 184785 h 3148777"/>
              <a:gd name="connsiteX204" fmla="*/ 494347 w 1227943"/>
              <a:gd name="connsiteY204" fmla="*/ 193357 h 3148777"/>
              <a:gd name="connsiteX205" fmla="*/ 498157 w 1227943"/>
              <a:gd name="connsiteY205" fmla="*/ 189547 h 3148777"/>
              <a:gd name="connsiteX206" fmla="*/ 501015 w 1227943"/>
              <a:gd name="connsiteY206" fmla="*/ 184785 h 3148777"/>
              <a:gd name="connsiteX207" fmla="*/ 499110 w 1227943"/>
              <a:gd name="connsiteY207" fmla="*/ 191452 h 3148777"/>
              <a:gd name="connsiteX208" fmla="*/ 494347 w 1227943"/>
              <a:gd name="connsiteY208" fmla="*/ 201930 h 3148777"/>
              <a:gd name="connsiteX209" fmla="*/ 497205 w 1227943"/>
              <a:gd name="connsiteY209" fmla="*/ 198120 h 3148777"/>
              <a:gd name="connsiteX210" fmla="*/ 501015 w 1227943"/>
              <a:gd name="connsiteY210" fmla="*/ 192405 h 3148777"/>
              <a:gd name="connsiteX211" fmla="*/ 499110 w 1227943"/>
              <a:gd name="connsiteY211" fmla="*/ 209550 h 3148777"/>
              <a:gd name="connsiteX212" fmla="*/ 496252 w 1227943"/>
              <a:gd name="connsiteY212" fmla="*/ 221932 h 3148777"/>
              <a:gd name="connsiteX213" fmla="*/ 498157 w 1227943"/>
              <a:gd name="connsiteY213" fmla="*/ 218122 h 3148777"/>
              <a:gd name="connsiteX214" fmla="*/ 500062 w 1227943"/>
              <a:gd name="connsiteY214" fmla="*/ 213360 h 3148777"/>
              <a:gd name="connsiteX215" fmla="*/ 500062 w 1227943"/>
              <a:gd name="connsiteY215" fmla="*/ 218122 h 3148777"/>
              <a:gd name="connsiteX216" fmla="*/ 498157 w 1227943"/>
              <a:gd name="connsiteY216" fmla="*/ 228600 h 3148777"/>
              <a:gd name="connsiteX217" fmla="*/ 500062 w 1227943"/>
              <a:gd name="connsiteY217" fmla="*/ 225742 h 3148777"/>
              <a:gd name="connsiteX218" fmla="*/ 501967 w 1227943"/>
              <a:gd name="connsiteY218" fmla="*/ 220980 h 3148777"/>
              <a:gd name="connsiteX219" fmla="*/ 502920 w 1227943"/>
              <a:gd name="connsiteY219" fmla="*/ 237172 h 3148777"/>
              <a:gd name="connsiteX220" fmla="*/ 504825 w 1227943"/>
              <a:gd name="connsiteY220" fmla="*/ 248602 h 3148777"/>
              <a:gd name="connsiteX221" fmla="*/ 503872 w 1227943"/>
              <a:gd name="connsiteY221" fmla="*/ 242887 h 3148777"/>
              <a:gd name="connsiteX222" fmla="*/ 503872 w 1227943"/>
              <a:gd name="connsiteY222" fmla="*/ 237172 h 3148777"/>
              <a:gd name="connsiteX223" fmla="*/ 505777 w 1227943"/>
              <a:gd name="connsiteY223" fmla="*/ 246697 h 3148777"/>
              <a:gd name="connsiteX224" fmla="*/ 507682 w 1227943"/>
              <a:gd name="connsiteY224" fmla="*/ 255270 h 3148777"/>
              <a:gd name="connsiteX225" fmla="*/ 507682 w 1227943"/>
              <a:gd name="connsiteY225" fmla="*/ 250507 h 3148777"/>
              <a:gd name="connsiteX226" fmla="*/ 508635 w 1227943"/>
              <a:gd name="connsiteY226" fmla="*/ 247650 h 3148777"/>
              <a:gd name="connsiteX227" fmla="*/ 509587 w 1227943"/>
              <a:gd name="connsiteY227" fmla="*/ 253365 h 3148777"/>
              <a:gd name="connsiteX228" fmla="*/ 509587 w 1227943"/>
              <a:gd name="connsiteY228" fmla="*/ 257175 h 3148777"/>
              <a:gd name="connsiteX229" fmla="*/ 511492 w 1227943"/>
              <a:gd name="connsiteY229" fmla="*/ 253365 h 3148777"/>
              <a:gd name="connsiteX230" fmla="*/ 516255 w 1227943"/>
              <a:gd name="connsiteY230" fmla="*/ 279082 h 3148777"/>
              <a:gd name="connsiteX231" fmla="*/ 530542 w 1227943"/>
              <a:gd name="connsiteY231" fmla="*/ 301942 h 3148777"/>
              <a:gd name="connsiteX232" fmla="*/ 538162 w 1227943"/>
              <a:gd name="connsiteY232" fmla="*/ 320992 h 3148777"/>
              <a:gd name="connsiteX233" fmla="*/ 555307 w 1227943"/>
              <a:gd name="connsiteY233" fmla="*/ 355282 h 3148777"/>
              <a:gd name="connsiteX234" fmla="*/ 563880 w 1227943"/>
              <a:gd name="connsiteY234" fmla="*/ 363855 h 3148777"/>
              <a:gd name="connsiteX235" fmla="*/ 577215 w 1227943"/>
              <a:gd name="connsiteY235" fmla="*/ 392430 h 3148777"/>
              <a:gd name="connsiteX236" fmla="*/ 596265 w 1227943"/>
              <a:gd name="connsiteY236" fmla="*/ 423862 h 3148777"/>
              <a:gd name="connsiteX237" fmla="*/ 590550 w 1227943"/>
              <a:gd name="connsiteY237" fmla="*/ 435292 h 3148777"/>
              <a:gd name="connsiteX238" fmla="*/ 579120 w 1227943"/>
              <a:gd name="connsiteY238" fmla="*/ 470535 h 3148777"/>
              <a:gd name="connsiteX239" fmla="*/ 572452 w 1227943"/>
              <a:gd name="connsiteY239" fmla="*/ 472440 h 3148777"/>
              <a:gd name="connsiteX240" fmla="*/ 537210 w 1227943"/>
              <a:gd name="connsiteY240" fmla="*/ 491490 h 3148777"/>
              <a:gd name="connsiteX241" fmla="*/ 425767 w 1227943"/>
              <a:gd name="connsiteY241" fmla="*/ 533400 h 3148777"/>
              <a:gd name="connsiteX242" fmla="*/ 339090 w 1227943"/>
              <a:gd name="connsiteY242" fmla="*/ 583882 h 3148777"/>
              <a:gd name="connsiteX243" fmla="*/ 323850 w 1227943"/>
              <a:gd name="connsiteY243" fmla="*/ 602932 h 3148777"/>
              <a:gd name="connsiteX244" fmla="*/ 269557 w 1227943"/>
              <a:gd name="connsiteY244" fmla="*/ 727710 h 3148777"/>
              <a:gd name="connsiteX245" fmla="*/ 227647 w 1227943"/>
              <a:gd name="connsiteY245" fmla="*/ 853440 h 3148777"/>
              <a:gd name="connsiteX246" fmla="*/ 180022 w 1227943"/>
              <a:gd name="connsiteY246" fmla="*/ 968692 h 3148777"/>
              <a:gd name="connsiteX247" fmla="*/ 159067 w 1227943"/>
              <a:gd name="connsiteY247" fmla="*/ 1007745 h 3148777"/>
              <a:gd name="connsiteX248" fmla="*/ 169545 w 1227943"/>
              <a:gd name="connsiteY248" fmla="*/ 1044892 h 3148777"/>
              <a:gd name="connsiteX249" fmla="*/ 147637 w 1227943"/>
              <a:gd name="connsiteY249" fmla="*/ 1060132 h 3148777"/>
              <a:gd name="connsiteX250" fmla="*/ 141922 w 1227943"/>
              <a:gd name="connsiteY250" fmla="*/ 1096327 h 3148777"/>
              <a:gd name="connsiteX251" fmla="*/ 135255 w 1227943"/>
              <a:gd name="connsiteY251" fmla="*/ 1108710 h 3148777"/>
              <a:gd name="connsiteX252" fmla="*/ 127635 w 1227943"/>
              <a:gd name="connsiteY252" fmla="*/ 1127760 h 3148777"/>
              <a:gd name="connsiteX253" fmla="*/ 111442 w 1227943"/>
              <a:gd name="connsiteY253" fmla="*/ 1143000 h 3148777"/>
              <a:gd name="connsiteX254" fmla="*/ 107632 w 1227943"/>
              <a:gd name="connsiteY254" fmla="*/ 1165860 h 3148777"/>
              <a:gd name="connsiteX255" fmla="*/ 100965 w 1227943"/>
              <a:gd name="connsiteY255" fmla="*/ 1185862 h 3148777"/>
              <a:gd name="connsiteX256" fmla="*/ 99060 w 1227943"/>
              <a:gd name="connsiteY256" fmla="*/ 1221105 h 3148777"/>
              <a:gd name="connsiteX257" fmla="*/ 95250 w 1227943"/>
              <a:gd name="connsiteY257" fmla="*/ 1234440 h 3148777"/>
              <a:gd name="connsiteX258" fmla="*/ 95250 w 1227943"/>
              <a:gd name="connsiteY258" fmla="*/ 1259205 h 3148777"/>
              <a:gd name="connsiteX259" fmla="*/ 90487 w 1227943"/>
              <a:gd name="connsiteY259" fmla="*/ 1268730 h 3148777"/>
              <a:gd name="connsiteX260" fmla="*/ 81915 w 1227943"/>
              <a:gd name="connsiteY260" fmla="*/ 1293495 h 3148777"/>
              <a:gd name="connsiteX261" fmla="*/ 75247 w 1227943"/>
              <a:gd name="connsiteY261" fmla="*/ 1303972 h 3148777"/>
              <a:gd name="connsiteX262" fmla="*/ 64770 w 1227943"/>
              <a:gd name="connsiteY262" fmla="*/ 1334452 h 3148777"/>
              <a:gd name="connsiteX263" fmla="*/ 59055 w 1227943"/>
              <a:gd name="connsiteY263" fmla="*/ 1348740 h 3148777"/>
              <a:gd name="connsiteX264" fmla="*/ 45720 w 1227943"/>
              <a:gd name="connsiteY264" fmla="*/ 1366837 h 3148777"/>
              <a:gd name="connsiteX265" fmla="*/ 35242 w 1227943"/>
              <a:gd name="connsiteY265" fmla="*/ 1381125 h 3148777"/>
              <a:gd name="connsiteX266" fmla="*/ 13335 w 1227943"/>
              <a:gd name="connsiteY266" fmla="*/ 1406842 h 3148777"/>
              <a:gd name="connsiteX267" fmla="*/ 7620 w 1227943"/>
              <a:gd name="connsiteY267" fmla="*/ 1443990 h 3148777"/>
              <a:gd name="connsiteX268" fmla="*/ 0 w 1227943"/>
              <a:gd name="connsiteY268" fmla="*/ 1496377 h 3148777"/>
              <a:gd name="connsiteX269" fmla="*/ 7620 w 1227943"/>
              <a:gd name="connsiteY269" fmla="*/ 1512570 h 3148777"/>
              <a:gd name="connsiteX270" fmla="*/ 30480 w 1227943"/>
              <a:gd name="connsiteY270" fmla="*/ 1538287 h 3148777"/>
              <a:gd name="connsiteX271" fmla="*/ 43815 w 1227943"/>
              <a:gd name="connsiteY271" fmla="*/ 1550670 h 3148777"/>
              <a:gd name="connsiteX272" fmla="*/ 60960 w 1227943"/>
              <a:gd name="connsiteY272" fmla="*/ 1559242 h 3148777"/>
              <a:gd name="connsiteX273" fmla="*/ 65722 w 1227943"/>
              <a:gd name="connsiteY273" fmla="*/ 1562100 h 3148777"/>
              <a:gd name="connsiteX274" fmla="*/ 76200 w 1227943"/>
              <a:gd name="connsiteY274" fmla="*/ 1568767 h 3148777"/>
              <a:gd name="connsiteX275" fmla="*/ 80010 w 1227943"/>
              <a:gd name="connsiteY275" fmla="*/ 1566862 h 3148777"/>
              <a:gd name="connsiteX276" fmla="*/ 82867 w 1227943"/>
              <a:gd name="connsiteY276" fmla="*/ 1565910 h 3148777"/>
              <a:gd name="connsiteX277" fmla="*/ 104775 w 1227943"/>
              <a:gd name="connsiteY277" fmla="*/ 1725930 h 3148777"/>
              <a:gd name="connsiteX278" fmla="*/ 126682 w 1227943"/>
              <a:gd name="connsiteY278" fmla="*/ 1905000 h 3148777"/>
              <a:gd name="connsiteX279" fmla="*/ 130492 w 1227943"/>
              <a:gd name="connsiteY279" fmla="*/ 1911667 h 3148777"/>
              <a:gd name="connsiteX280" fmla="*/ 146685 w 1227943"/>
              <a:gd name="connsiteY280" fmla="*/ 2048827 h 3148777"/>
              <a:gd name="connsiteX281" fmla="*/ 166687 w 1227943"/>
              <a:gd name="connsiteY281" fmla="*/ 2207895 h 3148777"/>
              <a:gd name="connsiteX282" fmla="*/ 214312 w 1227943"/>
              <a:gd name="connsiteY282" fmla="*/ 2597467 h 3148777"/>
              <a:gd name="connsiteX283" fmla="*/ 235267 w 1227943"/>
              <a:gd name="connsiteY283" fmla="*/ 2772727 h 3148777"/>
              <a:gd name="connsiteX284" fmla="*/ 253365 w 1227943"/>
              <a:gd name="connsiteY284" fmla="*/ 2927985 h 3148777"/>
              <a:gd name="connsiteX285" fmla="*/ 249555 w 1227943"/>
              <a:gd name="connsiteY285" fmla="*/ 2930842 h 3148777"/>
              <a:gd name="connsiteX286" fmla="*/ 250507 w 1227943"/>
              <a:gd name="connsiteY286" fmla="*/ 2946082 h 3148777"/>
              <a:gd name="connsiteX287" fmla="*/ 253365 w 1227943"/>
              <a:gd name="connsiteY287" fmla="*/ 2950845 h 3148777"/>
              <a:gd name="connsiteX288" fmla="*/ 257175 w 1227943"/>
              <a:gd name="connsiteY288" fmla="*/ 2994660 h 3148777"/>
              <a:gd name="connsiteX289" fmla="*/ 233409 w 1227943"/>
              <a:gd name="connsiteY289" fmla="*/ 3021569 h 3148777"/>
              <a:gd name="connsiteX290" fmla="*/ 164594 w 1227943"/>
              <a:gd name="connsiteY290" fmla="*/ 3042239 h 3148777"/>
              <a:gd name="connsiteX291" fmla="*/ 164689 w 1227943"/>
              <a:gd name="connsiteY291" fmla="*/ 3143010 h 3148777"/>
              <a:gd name="connsiteX292" fmla="*/ 251460 w 1227943"/>
              <a:gd name="connsiteY292" fmla="*/ 3137535 h 3148777"/>
              <a:gd name="connsiteX293" fmla="*/ 261937 w 1227943"/>
              <a:gd name="connsiteY293" fmla="*/ 3147060 h 3148777"/>
              <a:gd name="connsiteX294" fmla="*/ 267272 w 1227943"/>
              <a:gd name="connsiteY294" fmla="*/ 3097817 h 3148777"/>
              <a:gd name="connsiteX295" fmla="*/ 287655 w 1227943"/>
              <a:gd name="connsiteY295" fmla="*/ 3087052 h 3148777"/>
              <a:gd name="connsiteX296" fmla="*/ 275272 w 1227943"/>
              <a:gd name="connsiteY296" fmla="*/ 3045142 h 3148777"/>
              <a:gd name="connsiteX297" fmla="*/ 278130 w 1227943"/>
              <a:gd name="connsiteY297" fmla="*/ 3015615 h 3148777"/>
              <a:gd name="connsiteX298" fmla="*/ 271462 w 1227943"/>
              <a:gd name="connsiteY298" fmla="*/ 2948940 h 3148777"/>
              <a:gd name="connsiteX299" fmla="*/ 272415 w 1227943"/>
              <a:gd name="connsiteY299" fmla="*/ 2944177 h 3148777"/>
              <a:gd name="connsiteX300" fmla="*/ 269557 w 1227943"/>
              <a:gd name="connsiteY300" fmla="*/ 2929890 h 3148777"/>
              <a:gd name="connsiteX301" fmla="*/ 266700 w 1227943"/>
              <a:gd name="connsiteY301" fmla="*/ 2925127 h 3148777"/>
              <a:gd name="connsiteX302" fmla="*/ 252412 w 1227943"/>
              <a:gd name="connsiteY302" fmla="*/ 2798445 h 3148777"/>
              <a:gd name="connsiteX303" fmla="*/ 179070 w 1227943"/>
              <a:gd name="connsiteY303" fmla="*/ 2158365 h 3148777"/>
              <a:gd name="connsiteX304" fmla="*/ 152400 w 1227943"/>
              <a:gd name="connsiteY304" fmla="*/ 1905952 h 3148777"/>
              <a:gd name="connsiteX305" fmla="*/ 155257 w 1227943"/>
              <a:gd name="connsiteY305" fmla="*/ 1900237 h 3148777"/>
              <a:gd name="connsiteX306" fmla="*/ 134302 w 1227943"/>
              <a:gd name="connsiteY306" fmla="*/ 1707832 h 3148777"/>
              <a:gd name="connsiteX307" fmla="*/ 121920 w 1227943"/>
              <a:gd name="connsiteY307" fmla="*/ 1578292 h 3148777"/>
              <a:gd name="connsiteX308" fmla="*/ 129540 w 1227943"/>
              <a:gd name="connsiteY308" fmla="*/ 1577340 h 3148777"/>
              <a:gd name="connsiteX309" fmla="*/ 137160 w 1227943"/>
              <a:gd name="connsiteY309" fmla="*/ 1549717 h 3148777"/>
              <a:gd name="connsiteX310" fmla="*/ 149542 w 1227943"/>
              <a:gd name="connsiteY310" fmla="*/ 1535430 h 3148777"/>
              <a:gd name="connsiteX311" fmla="*/ 159067 w 1227943"/>
              <a:gd name="connsiteY311" fmla="*/ 1514475 h 3148777"/>
              <a:gd name="connsiteX312" fmla="*/ 168592 w 1227943"/>
              <a:gd name="connsiteY312" fmla="*/ 1484947 h 3148777"/>
              <a:gd name="connsiteX313" fmla="*/ 176212 w 1227943"/>
              <a:gd name="connsiteY313" fmla="*/ 1465897 h 3148777"/>
              <a:gd name="connsiteX314" fmla="*/ 178117 w 1227943"/>
              <a:gd name="connsiteY314" fmla="*/ 1428750 h 3148777"/>
              <a:gd name="connsiteX315" fmla="*/ 183832 w 1227943"/>
              <a:gd name="connsiteY315" fmla="*/ 1419225 h 3148777"/>
              <a:gd name="connsiteX316" fmla="*/ 188595 w 1227943"/>
              <a:gd name="connsiteY316" fmla="*/ 1377315 h 3148777"/>
              <a:gd name="connsiteX317" fmla="*/ 194310 w 1227943"/>
              <a:gd name="connsiteY317" fmla="*/ 1354455 h 3148777"/>
              <a:gd name="connsiteX318" fmla="*/ 203835 w 1227943"/>
              <a:gd name="connsiteY318" fmla="*/ 1325880 h 3148777"/>
              <a:gd name="connsiteX319" fmla="*/ 208597 w 1227943"/>
              <a:gd name="connsiteY319" fmla="*/ 1320165 h 3148777"/>
              <a:gd name="connsiteX320" fmla="*/ 216217 w 1227943"/>
              <a:gd name="connsiteY320" fmla="*/ 1308735 h 3148777"/>
              <a:gd name="connsiteX321" fmla="*/ 232410 w 1227943"/>
              <a:gd name="connsiteY321" fmla="*/ 1291590 h 3148777"/>
              <a:gd name="connsiteX322" fmla="*/ 237172 w 1227943"/>
              <a:gd name="connsiteY322" fmla="*/ 1267777 h 3148777"/>
              <a:gd name="connsiteX323" fmla="*/ 248602 w 1227943"/>
              <a:gd name="connsiteY323" fmla="*/ 1259205 h 3148777"/>
              <a:gd name="connsiteX324" fmla="*/ 254317 w 1227943"/>
              <a:gd name="connsiteY324" fmla="*/ 1250632 h 3148777"/>
              <a:gd name="connsiteX325" fmla="*/ 267652 w 1227943"/>
              <a:gd name="connsiteY325" fmla="*/ 1237297 h 3148777"/>
              <a:gd name="connsiteX326" fmla="*/ 272415 w 1227943"/>
              <a:gd name="connsiteY326" fmla="*/ 1220152 h 3148777"/>
              <a:gd name="connsiteX327" fmla="*/ 283845 w 1227943"/>
              <a:gd name="connsiteY327" fmla="*/ 1209675 h 3148777"/>
              <a:gd name="connsiteX328" fmla="*/ 298132 w 1227943"/>
              <a:gd name="connsiteY328" fmla="*/ 1181100 h 3148777"/>
              <a:gd name="connsiteX329" fmla="*/ 308610 w 1227943"/>
              <a:gd name="connsiteY329" fmla="*/ 1175385 h 3148777"/>
              <a:gd name="connsiteX330" fmla="*/ 317182 w 1227943"/>
              <a:gd name="connsiteY330" fmla="*/ 1153477 h 3148777"/>
              <a:gd name="connsiteX331" fmla="*/ 318135 w 1227943"/>
              <a:gd name="connsiteY331" fmla="*/ 1129665 h 3148777"/>
              <a:gd name="connsiteX332" fmla="*/ 319087 w 1227943"/>
              <a:gd name="connsiteY332" fmla="*/ 1090612 h 3148777"/>
              <a:gd name="connsiteX333" fmla="*/ 329565 w 1227943"/>
              <a:gd name="connsiteY333" fmla="*/ 1075372 h 3148777"/>
              <a:gd name="connsiteX334" fmla="*/ 350520 w 1227943"/>
              <a:gd name="connsiteY334" fmla="*/ 1054417 h 3148777"/>
              <a:gd name="connsiteX335" fmla="*/ 364807 w 1227943"/>
              <a:gd name="connsiteY335" fmla="*/ 1023937 h 3148777"/>
              <a:gd name="connsiteX336" fmla="*/ 381952 w 1227943"/>
              <a:gd name="connsiteY336" fmla="*/ 980122 h 3148777"/>
              <a:gd name="connsiteX337" fmla="*/ 381000 w 1227943"/>
              <a:gd name="connsiteY337" fmla="*/ 1010602 h 3148777"/>
              <a:gd name="connsiteX338" fmla="*/ 382905 w 1227943"/>
              <a:gd name="connsiteY338" fmla="*/ 1076325 h 3148777"/>
              <a:gd name="connsiteX339" fmla="*/ 397192 w 1227943"/>
              <a:gd name="connsiteY339" fmla="*/ 1115377 h 3148777"/>
              <a:gd name="connsiteX340" fmla="*/ 395287 w 1227943"/>
              <a:gd name="connsiteY340" fmla="*/ 1146810 h 3148777"/>
              <a:gd name="connsiteX341" fmla="*/ 372427 w 1227943"/>
              <a:gd name="connsiteY341" fmla="*/ 1202055 h 3148777"/>
              <a:gd name="connsiteX342" fmla="*/ 365760 w 1227943"/>
              <a:gd name="connsiteY342" fmla="*/ 1251585 h 3148777"/>
              <a:gd name="connsiteX343" fmla="*/ 382905 w 1227943"/>
              <a:gd name="connsiteY343" fmla="*/ 1287780 h 3148777"/>
              <a:gd name="connsiteX344" fmla="*/ 392430 w 1227943"/>
              <a:gd name="connsiteY344" fmla="*/ 1316355 h 3148777"/>
              <a:gd name="connsiteX345" fmla="*/ 385762 w 1227943"/>
              <a:gd name="connsiteY345" fmla="*/ 1343977 h 3148777"/>
              <a:gd name="connsiteX346" fmla="*/ 378142 w 1227943"/>
              <a:gd name="connsiteY346" fmla="*/ 1405890 h 3148777"/>
              <a:gd name="connsiteX347" fmla="*/ 379095 w 1227943"/>
              <a:gd name="connsiteY347" fmla="*/ 1424940 h 3148777"/>
              <a:gd name="connsiteX348" fmla="*/ 374332 w 1227943"/>
              <a:gd name="connsiteY348" fmla="*/ 1479232 h 3148777"/>
              <a:gd name="connsiteX349" fmla="*/ 368617 w 1227943"/>
              <a:gd name="connsiteY349" fmla="*/ 1528762 h 3148777"/>
              <a:gd name="connsiteX350" fmla="*/ 378142 w 1227943"/>
              <a:gd name="connsiteY350" fmla="*/ 1546860 h 3148777"/>
              <a:gd name="connsiteX351" fmla="*/ 372427 w 1227943"/>
              <a:gd name="connsiteY351" fmla="*/ 1603057 h 3148777"/>
              <a:gd name="connsiteX352" fmla="*/ 375285 w 1227943"/>
              <a:gd name="connsiteY352" fmla="*/ 1646872 h 3148777"/>
              <a:gd name="connsiteX353" fmla="*/ 381952 w 1227943"/>
              <a:gd name="connsiteY353" fmla="*/ 1761172 h 3148777"/>
              <a:gd name="connsiteX354" fmla="*/ 392430 w 1227943"/>
              <a:gd name="connsiteY354" fmla="*/ 1835467 h 3148777"/>
              <a:gd name="connsiteX355" fmla="*/ 420052 w 1227943"/>
              <a:gd name="connsiteY355" fmla="*/ 1945005 h 3148777"/>
              <a:gd name="connsiteX356" fmla="*/ 438150 w 1227943"/>
              <a:gd name="connsiteY356" fmla="*/ 2007870 h 3148777"/>
              <a:gd name="connsiteX357" fmla="*/ 456247 w 1227943"/>
              <a:gd name="connsiteY357" fmla="*/ 2066925 h 3148777"/>
              <a:gd name="connsiteX358" fmla="*/ 460057 w 1227943"/>
              <a:gd name="connsiteY358" fmla="*/ 2163127 h 3148777"/>
              <a:gd name="connsiteX359" fmla="*/ 486727 w 1227943"/>
              <a:gd name="connsiteY359" fmla="*/ 2262187 h 3148777"/>
              <a:gd name="connsiteX360" fmla="*/ 496252 w 1227943"/>
              <a:gd name="connsiteY360" fmla="*/ 2350770 h 3148777"/>
              <a:gd name="connsiteX361" fmla="*/ 500062 w 1227943"/>
              <a:gd name="connsiteY361" fmla="*/ 2474595 h 3148777"/>
              <a:gd name="connsiteX362" fmla="*/ 524827 w 1227943"/>
              <a:gd name="connsiteY362" fmla="*/ 2577465 h 3148777"/>
              <a:gd name="connsiteX363" fmla="*/ 527685 w 1227943"/>
              <a:gd name="connsiteY363" fmla="*/ 2605087 h 3148777"/>
              <a:gd name="connsiteX364" fmla="*/ 552450 w 1227943"/>
              <a:gd name="connsiteY364" fmla="*/ 2701290 h 3148777"/>
              <a:gd name="connsiteX365" fmla="*/ 582930 w 1227943"/>
              <a:gd name="connsiteY365" fmla="*/ 2805112 h 3148777"/>
              <a:gd name="connsiteX366" fmla="*/ 562927 w 1227943"/>
              <a:gd name="connsiteY366" fmla="*/ 2846070 h 3148777"/>
              <a:gd name="connsiteX367" fmla="*/ 563880 w 1227943"/>
              <a:gd name="connsiteY367" fmla="*/ 2923222 h 3148777"/>
              <a:gd name="connsiteX368" fmla="*/ 561975 w 1227943"/>
              <a:gd name="connsiteY368" fmla="*/ 2927032 h 3148777"/>
              <a:gd name="connsiteX369" fmla="*/ 545782 w 1227943"/>
              <a:gd name="connsiteY369" fmla="*/ 2943225 h 3148777"/>
              <a:gd name="connsiteX370" fmla="*/ 550545 w 1227943"/>
              <a:gd name="connsiteY370" fmla="*/ 2947987 h 3148777"/>
              <a:gd name="connsiteX371" fmla="*/ 556260 w 1227943"/>
              <a:gd name="connsiteY371" fmla="*/ 2947035 h 3148777"/>
              <a:gd name="connsiteX372" fmla="*/ 541972 w 1227943"/>
              <a:gd name="connsiteY372" fmla="*/ 2965132 h 3148777"/>
              <a:gd name="connsiteX373" fmla="*/ 531495 w 1227943"/>
              <a:gd name="connsiteY373" fmla="*/ 2979420 h 3148777"/>
              <a:gd name="connsiteX374" fmla="*/ 522922 w 1227943"/>
              <a:gd name="connsiteY374" fmla="*/ 3013710 h 3148777"/>
              <a:gd name="connsiteX375" fmla="*/ 521017 w 1227943"/>
              <a:gd name="connsiteY375" fmla="*/ 3018472 h 3148777"/>
              <a:gd name="connsiteX376" fmla="*/ 521017 w 1227943"/>
              <a:gd name="connsiteY376" fmla="*/ 3040380 h 3148777"/>
              <a:gd name="connsiteX377" fmla="*/ 539115 w 1227943"/>
              <a:gd name="connsiteY377" fmla="*/ 3064192 h 3148777"/>
              <a:gd name="connsiteX378" fmla="*/ 563880 w 1227943"/>
              <a:gd name="connsiteY378" fmla="*/ 3068955 h 3148777"/>
              <a:gd name="connsiteX379" fmla="*/ 567690 w 1227943"/>
              <a:gd name="connsiteY379" fmla="*/ 3071812 h 3148777"/>
              <a:gd name="connsiteX380" fmla="*/ 576262 w 1227943"/>
              <a:gd name="connsiteY380" fmla="*/ 3070860 h 3148777"/>
              <a:gd name="connsiteX381" fmla="*/ 581977 w 1227943"/>
              <a:gd name="connsiteY381" fmla="*/ 3068955 h 3148777"/>
              <a:gd name="connsiteX382" fmla="*/ 585787 w 1227943"/>
              <a:gd name="connsiteY382" fmla="*/ 3071812 h 3148777"/>
              <a:gd name="connsiteX383" fmla="*/ 593407 w 1227943"/>
              <a:gd name="connsiteY383" fmla="*/ 3071812 h 3148777"/>
              <a:gd name="connsiteX384" fmla="*/ 597217 w 1227943"/>
              <a:gd name="connsiteY384" fmla="*/ 3070860 h 3148777"/>
              <a:gd name="connsiteX385" fmla="*/ 601027 w 1227943"/>
              <a:gd name="connsiteY385" fmla="*/ 3070860 h 3148777"/>
              <a:gd name="connsiteX386" fmla="*/ 605790 w 1227943"/>
              <a:gd name="connsiteY386" fmla="*/ 3072765 h 3148777"/>
              <a:gd name="connsiteX387" fmla="*/ 650557 w 1227943"/>
              <a:gd name="connsiteY387" fmla="*/ 3071812 h 3148777"/>
              <a:gd name="connsiteX388" fmla="*/ 704850 w 1227943"/>
              <a:gd name="connsiteY388" fmla="*/ 3034665 h 3148777"/>
              <a:gd name="connsiteX389" fmla="*/ 704850 w 1227943"/>
              <a:gd name="connsiteY389" fmla="*/ 3007995 h 3148777"/>
              <a:gd name="connsiteX390" fmla="*/ 715327 w 1227943"/>
              <a:gd name="connsiteY390" fmla="*/ 2989897 h 3148777"/>
              <a:gd name="connsiteX391" fmla="*/ 744855 w 1227943"/>
              <a:gd name="connsiteY391" fmla="*/ 2972752 h 3148777"/>
              <a:gd name="connsiteX392" fmla="*/ 762000 w 1227943"/>
              <a:gd name="connsiteY392" fmla="*/ 2951797 h 3148777"/>
              <a:gd name="connsiteX393" fmla="*/ 759142 w 1227943"/>
              <a:gd name="connsiteY393" fmla="*/ 2917507 h 3148777"/>
              <a:gd name="connsiteX394" fmla="*/ 763905 w 1227943"/>
              <a:gd name="connsiteY394" fmla="*/ 2907030 h 3148777"/>
              <a:gd name="connsiteX395" fmla="*/ 765810 w 1227943"/>
              <a:gd name="connsiteY395" fmla="*/ 2892742 h 3148777"/>
              <a:gd name="connsiteX396" fmla="*/ 784860 w 1227943"/>
              <a:gd name="connsiteY396" fmla="*/ 2853690 h 3148777"/>
              <a:gd name="connsiteX397" fmla="*/ 778192 w 1227943"/>
              <a:gd name="connsiteY397" fmla="*/ 2824162 h 3148777"/>
              <a:gd name="connsiteX398" fmla="*/ 764857 w 1227943"/>
              <a:gd name="connsiteY398" fmla="*/ 2775585 h 3148777"/>
              <a:gd name="connsiteX399" fmla="*/ 753427 w 1227943"/>
              <a:gd name="connsiteY399" fmla="*/ 2657475 h 3148777"/>
              <a:gd name="connsiteX400" fmla="*/ 737235 w 1227943"/>
              <a:gd name="connsiteY400" fmla="*/ 2582227 h 3148777"/>
              <a:gd name="connsiteX401" fmla="*/ 739140 w 1227943"/>
              <a:gd name="connsiteY401" fmla="*/ 2525077 h 3148777"/>
              <a:gd name="connsiteX402" fmla="*/ 729615 w 1227943"/>
              <a:gd name="connsiteY402" fmla="*/ 2429827 h 3148777"/>
              <a:gd name="connsiteX403" fmla="*/ 719137 w 1227943"/>
              <a:gd name="connsiteY403" fmla="*/ 2343150 h 3148777"/>
              <a:gd name="connsiteX404" fmla="*/ 717232 w 1227943"/>
              <a:gd name="connsiteY404" fmla="*/ 2296477 h 3148777"/>
              <a:gd name="connsiteX405" fmla="*/ 714375 w 1227943"/>
              <a:gd name="connsiteY405" fmla="*/ 2258377 h 3148777"/>
              <a:gd name="connsiteX406" fmla="*/ 718185 w 1227943"/>
              <a:gd name="connsiteY406" fmla="*/ 2227897 h 3148777"/>
              <a:gd name="connsiteX407" fmla="*/ 733425 w 1227943"/>
              <a:gd name="connsiteY407" fmla="*/ 2172652 h 3148777"/>
              <a:gd name="connsiteX408" fmla="*/ 729615 w 1227943"/>
              <a:gd name="connsiteY408" fmla="*/ 2110740 h 3148777"/>
              <a:gd name="connsiteX409" fmla="*/ 714375 w 1227943"/>
              <a:gd name="connsiteY409" fmla="*/ 2062162 h 3148777"/>
              <a:gd name="connsiteX410" fmla="*/ 710565 w 1227943"/>
              <a:gd name="connsiteY410" fmla="*/ 2001202 h 3148777"/>
              <a:gd name="connsiteX411" fmla="*/ 702945 w 1227943"/>
              <a:gd name="connsiteY411" fmla="*/ 1933575 h 3148777"/>
              <a:gd name="connsiteX412" fmla="*/ 707707 w 1227943"/>
              <a:gd name="connsiteY412" fmla="*/ 1897380 h 3148777"/>
              <a:gd name="connsiteX413" fmla="*/ 717232 w 1227943"/>
              <a:gd name="connsiteY413" fmla="*/ 1849755 h 3148777"/>
              <a:gd name="connsiteX414" fmla="*/ 722947 w 1227943"/>
              <a:gd name="connsiteY414" fmla="*/ 1851660 h 3148777"/>
              <a:gd name="connsiteX415" fmla="*/ 740092 w 1227943"/>
              <a:gd name="connsiteY415" fmla="*/ 1912620 h 3148777"/>
              <a:gd name="connsiteX416" fmla="*/ 763905 w 1227943"/>
              <a:gd name="connsiteY416" fmla="*/ 2010727 h 3148777"/>
              <a:gd name="connsiteX417" fmla="*/ 786765 w 1227943"/>
              <a:gd name="connsiteY417" fmla="*/ 2085975 h 3148777"/>
              <a:gd name="connsiteX418" fmla="*/ 801052 w 1227943"/>
              <a:gd name="connsiteY418" fmla="*/ 2132647 h 3148777"/>
              <a:gd name="connsiteX419" fmla="*/ 816292 w 1227943"/>
              <a:gd name="connsiteY419" fmla="*/ 2171700 h 3148777"/>
              <a:gd name="connsiteX420" fmla="*/ 818197 w 1227943"/>
              <a:gd name="connsiteY420" fmla="*/ 2187892 h 3148777"/>
              <a:gd name="connsiteX421" fmla="*/ 830580 w 1227943"/>
              <a:gd name="connsiteY421" fmla="*/ 2221230 h 3148777"/>
              <a:gd name="connsiteX422" fmla="*/ 831532 w 1227943"/>
              <a:gd name="connsiteY422" fmla="*/ 2229802 h 3148777"/>
              <a:gd name="connsiteX423" fmla="*/ 840105 w 1227943"/>
              <a:gd name="connsiteY423" fmla="*/ 2251710 h 3148777"/>
              <a:gd name="connsiteX424" fmla="*/ 841057 w 1227943"/>
              <a:gd name="connsiteY424" fmla="*/ 2265045 h 3148777"/>
              <a:gd name="connsiteX425" fmla="*/ 847725 w 1227943"/>
              <a:gd name="connsiteY425" fmla="*/ 2286000 h 3148777"/>
              <a:gd name="connsiteX426" fmla="*/ 866775 w 1227943"/>
              <a:gd name="connsiteY426" fmla="*/ 2359342 h 3148777"/>
              <a:gd name="connsiteX427" fmla="*/ 891540 w 1227943"/>
              <a:gd name="connsiteY427" fmla="*/ 2473642 h 3148777"/>
              <a:gd name="connsiteX428" fmla="*/ 906780 w 1227943"/>
              <a:gd name="connsiteY428" fmla="*/ 2569845 h 3148777"/>
              <a:gd name="connsiteX429" fmla="*/ 935355 w 1227943"/>
              <a:gd name="connsiteY429" fmla="*/ 2644140 h 3148777"/>
              <a:gd name="connsiteX430" fmla="*/ 965835 w 1227943"/>
              <a:gd name="connsiteY430" fmla="*/ 2748915 h 3148777"/>
              <a:gd name="connsiteX431" fmla="*/ 966787 w 1227943"/>
              <a:gd name="connsiteY431" fmla="*/ 2779395 h 3148777"/>
              <a:gd name="connsiteX432" fmla="*/ 958215 w 1227943"/>
              <a:gd name="connsiteY432" fmla="*/ 2870835 h 3148777"/>
              <a:gd name="connsiteX433" fmla="*/ 966787 w 1227943"/>
              <a:gd name="connsiteY433" fmla="*/ 2912745 h 3148777"/>
              <a:gd name="connsiteX434" fmla="*/ 1019175 w 1227943"/>
              <a:gd name="connsiteY434" fmla="*/ 2959417 h 3148777"/>
              <a:gd name="connsiteX435" fmla="*/ 1026795 w 1227943"/>
              <a:gd name="connsiteY435" fmla="*/ 2978467 h 3148777"/>
              <a:gd name="connsiteX436" fmla="*/ 1043940 w 1227943"/>
              <a:gd name="connsiteY436" fmla="*/ 2992755 h 3148777"/>
              <a:gd name="connsiteX437" fmla="*/ 1043940 w 1227943"/>
              <a:gd name="connsiteY437" fmla="*/ 3003232 h 3148777"/>
              <a:gd name="connsiteX438" fmla="*/ 1053465 w 1227943"/>
              <a:gd name="connsiteY438" fmla="*/ 3034665 h 3148777"/>
              <a:gd name="connsiteX439" fmla="*/ 1056322 w 1227943"/>
              <a:gd name="connsiteY439" fmla="*/ 3061335 h 3148777"/>
              <a:gd name="connsiteX440" fmla="*/ 1090612 w 1227943"/>
              <a:gd name="connsiteY440" fmla="*/ 3086100 h 3148777"/>
              <a:gd name="connsiteX441" fmla="*/ 1144905 w 1227943"/>
              <a:gd name="connsiteY441" fmla="*/ 3089910 h 3148777"/>
              <a:gd name="connsiteX442" fmla="*/ 1152525 w 1227943"/>
              <a:gd name="connsiteY442" fmla="*/ 3089910 h 3148777"/>
              <a:gd name="connsiteX443" fmla="*/ 1156335 w 1227943"/>
              <a:gd name="connsiteY443" fmla="*/ 3088005 h 3148777"/>
              <a:gd name="connsiteX444" fmla="*/ 1163002 w 1227943"/>
              <a:gd name="connsiteY444" fmla="*/ 3088005 h 3148777"/>
              <a:gd name="connsiteX445" fmla="*/ 1177290 w 1227943"/>
              <a:gd name="connsiteY445" fmla="*/ 3088005 h 3148777"/>
              <a:gd name="connsiteX446" fmla="*/ 1215390 w 1227943"/>
              <a:gd name="connsiteY446" fmla="*/ 3075622 h 3148777"/>
              <a:gd name="connsiteX447" fmla="*/ 1227772 w 1227943"/>
              <a:gd name="connsiteY447" fmla="*/ 3028950 h 3148777"/>
              <a:gd name="connsiteX448" fmla="*/ 1010602 w 1227943"/>
              <a:gd name="connsiteY448" fmla="*/ 1158240 h 3148777"/>
              <a:gd name="connsiteX449" fmla="*/ 1021080 w 1227943"/>
              <a:gd name="connsiteY449" fmla="*/ 1163002 h 3148777"/>
              <a:gd name="connsiteX450" fmla="*/ 1026795 w 1227943"/>
              <a:gd name="connsiteY450" fmla="*/ 1164907 h 3148777"/>
              <a:gd name="connsiteX451" fmla="*/ 1028700 w 1227943"/>
              <a:gd name="connsiteY451" fmla="*/ 1190625 h 3148777"/>
              <a:gd name="connsiteX452" fmla="*/ 1010602 w 1227943"/>
              <a:gd name="connsiteY452" fmla="*/ 1162050 h 3148777"/>
              <a:gd name="connsiteX453" fmla="*/ 1010602 w 1227943"/>
              <a:gd name="connsiteY453" fmla="*/ 1158240 h 3148777"/>
              <a:gd name="connsiteX454" fmla="*/ 128587 w 1227943"/>
              <a:gd name="connsiteY454" fmla="*/ 1488757 h 3148777"/>
              <a:gd name="connsiteX455" fmla="*/ 122872 w 1227943"/>
              <a:gd name="connsiteY455" fmla="*/ 1504950 h 3148777"/>
              <a:gd name="connsiteX456" fmla="*/ 121920 w 1227943"/>
              <a:gd name="connsiteY456" fmla="*/ 1517332 h 3148777"/>
              <a:gd name="connsiteX457" fmla="*/ 113347 w 1227943"/>
              <a:gd name="connsiteY457" fmla="*/ 1518285 h 3148777"/>
              <a:gd name="connsiteX458" fmla="*/ 111442 w 1227943"/>
              <a:gd name="connsiteY458" fmla="*/ 1463040 h 3148777"/>
              <a:gd name="connsiteX459" fmla="*/ 114300 w 1227943"/>
              <a:gd name="connsiteY459" fmla="*/ 1461135 h 3148777"/>
              <a:gd name="connsiteX460" fmla="*/ 123825 w 1227943"/>
              <a:gd name="connsiteY460" fmla="*/ 1471612 h 3148777"/>
              <a:gd name="connsiteX461" fmla="*/ 125730 w 1227943"/>
              <a:gd name="connsiteY461" fmla="*/ 1480185 h 3148777"/>
              <a:gd name="connsiteX462" fmla="*/ 129540 w 1227943"/>
              <a:gd name="connsiteY462" fmla="*/ 1483042 h 3148777"/>
              <a:gd name="connsiteX463" fmla="*/ 128587 w 1227943"/>
              <a:gd name="connsiteY463" fmla="*/ 1488757 h 3148777"/>
              <a:gd name="connsiteX0" fmla="*/ 1227772 w 1227943"/>
              <a:gd name="connsiteY0" fmla="*/ 3028950 h 3150323"/>
              <a:gd name="connsiteX1" fmla="*/ 1216342 w 1227943"/>
              <a:gd name="connsiteY1" fmla="*/ 2981325 h 3150323"/>
              <a:gd name="connsiteX2" fmla="*/ 1207770 w 1227943"/>
              <a:gd name="connsiteY2" fmla="*/ 2970847 h 3150323"/>
              <a:gd name="connsiteX3" fmla="*/ 1180147 w 1227943"/>
              <a:gd name="connsiteY3" fmla="*/ 2931795 h 3150323"/>
              <a:gd name="connsiteX4" fmla="*/ 1190625 w 1227943"/>
              <a:gd name="connsiteY4" fmla="*/ 2915602 h 3150323"/>
              <a:gd name="connsiteX5" fmla="*/ 1206817 w 1227943"/>
              <a:gd name="connsiteY5" fmla="*/ 2866072 h 3150323"/>
              <a:gd name="connsiteX6" fmla="*/ 1192530 w 1227943"/>
              <a:gd name="connsiteY6" fmla="*/ 2838450 h 3150323"/>
              <a:gd name="connsiteX7" fmla="*/ 1136332 w 1227943"/>
              <a:gd name="connsiteY7" fmla="*/ 2805112 h 3150323"/>
              <a:gd name="connsiteX8" fmla="*/ 1122045 w 1227943"/>
              <a:gd name="connsiteY8" fmla="*/ 2776537 h 3150323"/>
              <a:gd name="connsiteX9" fmla="*/ 1128712 w 1227943"/>
              <a:gd name="connsiteY9" fmla="*/ 2755582 h 3150323"/>
              <a:gd name="connsiteX10" fmla="*/ 1141095 w 1227943"/>
              <a:gd name="connsiteY10" fmla="*/ 2696527 h 3150323"/>
              <a:gd name="connsiteX11" fmla="*/ 1151572 w 1227943"/>
              <a:gd name="connsiteY11" fmla="*/ 2608897 h 3150323"/>
              <a:gd name="connsiteX12" fmla="*/ 1145857 w 1227943"/>
              <a:gd name="connsiteY12" fmla="*/ 2498407 h 3150323"/>
              <a:gd name="connsiteX13" fmla="*/ 1132522 w 1227943"/>
              <a:gd name="connsiteY13" fmla="*/ 2387917 h 3150323"/>
              <a:gd name="connsiteX14" fmla="*/ 1116330 w 1227943"/>
              <a:gd name="connsiteY14" fmla="*/ 2291715 h 3150323"/>
              <a:gd name="connsiteX15" fmla="*/ 1110615 w 1227943"/>
              <a:gd name="connsiteY15" fmla="*/ 2225040 h 3150323"/>
              <a:gd name="connsiteX16" fmla="*/ 1102995 w 1227943"/>
              <a:gd name="connsiteY16" fmla="*/ 2192655 h 3150323"/>
              <a:gd name="connsiteX17" fmla="*/ 1074420 w 1227943"/>
              <a:gd name="connsiteY17" fmla="*/ 2146935 h 3150323"/>
              <a:gd name="connsiteX18" fmla="*/ 1064895 w 1227943"/>
              <a:gd name="connsiteY18" fmla="*/ 2132647 h 3150323"/>
              <a:gd name="connsiteX19" fmla="*/ 1062990 w 1227943"/>
              <a:gd name="connsiteY19" fmla="*/ 2110740 h 3150323"/>
              <a:gd name="connsiteX20" fmla="*/ 1056322 w 1227943"/>
              <a:gd name="connsiteY20" fmla="*/ 2084070 h 3150323"/>
              <a:gd name="connsiteX21" fmla="*/ 1060132 w 1227943"/>
              <a:gd name="connsiteY21" fmla="*/ 2017395 h 3150323"/>
              <a:gd name="connsiteX22" fmla="*/ 1062037 w 1227943"/>
              <a:gd name="connsiteY22" fmla="*/ 1961197 h 3150323"/>
              <a:gd name="connsiteX23" fmla="*/ 1056322 w 1227943"/>
              <a:gd name="connsiteY23" fmla="*/ 1900237 h 3150323"/>
              <a:gd name="connsiteX24" fmla="*/ 1052512 w 1227943"/>
              <a:gd name="connsiteY24" fmla="*/ 1852612 h 3150323"/>
              <a:gd name="connsiteX25" fmla="*/ 1061085 w 1227943"/>
              <a:gd name="connsiteY25" fmla="*/ 1807845 h 3150323"/>
              <a:gd name="connsiteX26" fmla="*/ 1056322 w 1227943"/>
              <a:gd name="connsiteY26" fmla="*/ 1773555 h 3150323"/>
              <a:gd name="connsiteX27" fmla="*/ 1055370 w 1227943"/>
              <a:gd name="connsiteY27" fmla="*/ 1752600 h 3150323"/>
              <a:gd name="connsiteX28" fmla="*/ 1052512 w 1227943"/>
              <a:gd name="connsiteY28" fmla="*/ 1718310 h 3150323"/>
              <a:gd name="connsiteX29" fmla="*/ 1055370 w 1227943"/>
              <a:gd name="connsiteY29" fmla="*/ 1689735 h 3150323"/>
              <a:gd name="connsiteX30" fmla="*/ 1050607 w 1227943"/>
              <a:gd name="connsiteY30" fmla="*/ 1659255 h 3150323"/>
              <a:gd name="connsiteX31" fmla="*/ 1046797 w 1227943"/>
              <a:gd name="connsiteY31" fmla="*/ 1621155 h 3150323"/>
              <a:gd name="connsiteX32" fmla="*/ 1033462 w 1227943"/>
              <a:gd name="connsiteY32" fmla="*/ 1586865 h 3150323"/>
              <a:gd name="connsiteX33" fmla="*/ 1028700 w 1227943"/>
              <a:gd name="connsiteY33" fmla="*/ 1567815 h 3150323"/>
              <a:gd name="connsiteX34" fmla="*/ 1026795 w 1227943"/>
              <a:gd name="connsiteY34" fmla="*/ 1532572 h 3150323"/>
              <a:gd name="connsiteX35" fmla="*/ 1018222 w 1227943"/>
              <a:gd name="connsiteY35" fmla="*/ 1443037 h 3150323"/>
              <a:gd name="connsiteX36" fmla="*/ 1007745 w 1227943"/>
              <a:gd name="connsiteY36" fmla="*/ 1360170 h 3150323"/>
              <a:gd name="connsiteX37" fmla="*/ 1020127 w 1227943"/>
              <a:gd name="connsiteY37" fmla="*/ 1295400 h 3150323"/>
              <a:gd name="connsiteX38" fmla="*/ 1039177 w 1227943"/>
              <a:gd name="connsiteY38" fmla="*/ 1230630 h 3150323"/>
              <a:gd name="connsiteX39" fmla="*/ 1042035 w 1227943"/>
              <a:gd name="connsiteY39" fmla="*/ 1269682 h 3150323"/>
              <a:gd name="connsiteX40" fmla="*/ 1046797 w 1227943"/>
              <a:gd name="connsiteY40" fmla="*/ 1297305 h 3150323"/>
              <a:gd name="connsiteX41" fmla="*/ 1048702 w 1227943"/>
              <a:gd name="connsiteY41" fmla="*/ 1317307 h 3150323"/>
              <a:gd name="connsiteX42" fmla="*/ 1062990 w 1227943"/>
              <a:gd name="connsiteY42" fmla="*/ 1343977 h 3150323"/>
              <a:gd name="connsiteX43" fmla="*/ 1078230 w 1227943"/>
              <a:gd name="connsiteY43" fmla="*/ 1381125 h 3150323"/>
              <a:gd name="connsiteX44" fmla="*/ 1066800 w 1227943"/>
              <a:gd name="connsiteY44" fmla="*/ 1400175 h 3150323"/>
              <a:gd name="connsiteX45" fmla="*/ 1070610 w 1227943"/>
              <a:gd name="connsiteY45" fmla="*/ 1436370 h 3150323"/>
              <a:gd name="connsiteX46" fmla="*/ 1069657 w 1227943"/>
              <a:gd name="connsiteY46" fmla="*/ 1444942 h 3150323"/>
              <a:gd name="connsiteX47" fmla="*/ 1069657 w 1227943"/>
              <a:gd name="connsiteY47" fmla="*/ 1459230 h 3150323"/>
              <a:gd name="connsiteX48" fmla="*/ 1066800 w 1227943"/>
              <a:gd name="connsiteY48" fmla="*/ 1465897 h 3150323"/>
              <a:gd name="connsiteX49" fmla="*/ 1078230 w 1227943"/>
              <a:gd name="connsiteY49" fmla="*/ 1474470 h 3150323"/>
              <a:gd name="connsiteX50" fmla="*/ 1071562 w 1227943"/>
              <a:gd name="connsiteY50" fmla="*/ 1486852 h 3150323"/>
              <a:gd name="connsiteX51" fmla="*/ 1089660 w 1227943"/>
              <a:gd name="connsiteY51" fmla="*/ 1496377 h 3150323"/>
              <a:gd name="connsiteX52" fmla="*/ 1086802 w 1227943"/>
              <a:gd name="connsiteY52" fmla="*/ 1516380 h 3150323"/>
              <a:gd name="connsiteX53" fmla="*/ 1087755 w 1227943"/>
              <a:gd name="connsiteY53" fmla="*/ 1530667 h 3150323"/>
              <a:gd name="connsiteX54" fmla="*/ 1083945 w 1227943"/>
              <a:gd name="connsiteY54" fmla="*/ 1532572 h 3150323"/>
              <a:gd name="connsiteX55" fmla="*/ 1073467 w 1227943"/>
              <a:gd name="connsiteY55" fmla="*/ 1540192 h 3150323"/>
              <a:gd name="connsiteX56" fmla="*/ 1082992 w 1227943"/>
              <a:gd name="connsiteY56" fmla="*/ 1547812 h 3150323"/>
              <a:gd name="connsiteX57" fmla="*/ 1084897 w 1227943"/>
              <a:gd name="connsiteY57" fmla="*/ 1563052 h 3150323"/>
              <a:gd name="connsiteX58" fmla="*/ 1082040 w 1227943"/>
              <a:gd name="connsiteY58" fmla="*/ 1567815 h 3150323"/>
              <a:gd name="connsiteX59" fmla="*/ 1080135 w 1227943"/>
              <a:gd name="connsiteY59" fmla="*/ 1584960 h 3150323"/>
              <a:gd name="connsiteX60" fmla="*/ 1076325 w 1227943"/>
              <a:gd name="connsiteY60" fmla="*/ 1632585 h 3150323"/>
              <a:gd name="connsiteX61" fmla="*/ 1079182 w 1227943"/>
              <a:gd name="connsiteY61" fmla="*/ 1645920 h 3150323"/>
              <a:gd name="connsiteX62" fmla="*/ 1080135 w 1227943"/>
              <a:gd name="connsiteY62" fmla="*/ 1654492 h 3150323"/>
              <a:gd name="connsiteX63" fmla="*/ 1084897 w 1227943"/>
              <a:gd name="connsiteY63" fmla="*/ 1665922 h 3150323"/>
              <a:gd name="connsiteX64" fmla="*/ 1085850 w 1227943"/>
              <a:gd name="connsiteY64" fmla="*/ 1673542 h 3150323"/>
              <a:gd name="connsiteX65" fmla="*/ 1087755 w 1227943"/>
              <a:gd name="connsiteY65" fmla="*/ 1693545 h 3150323"/>
              <a:gd name="connsiteX66" fmla="*/ 1086802 w 1227943"/>
              <a:gd name="connsiteY66" fmla="*/ 1703070 h 3150323"/>
              <a:gd name="connsiteX67" fmla="*/ 1091565 w 1227943"/>
              <a:gd name="connsiteY67" fmla="*/ 1726882 h 3150323"/>
              <a:gd name="connsiteX68" fmla="*/ 1091565 w 1227943"/>
              <a:gd name="connsiteY68" fmla="*/ 1747837 h 3150323"/>
              <a:gd name="connsiteX69" fmla="*/ 1084897 w 1227943"/>
              <a:gd name="connsiteY69" fmla="*/ 1754505 h 3150323"/>
              <a:gd name="connsiteX70" fmla="*/ 1092517 w 1227943"/>
              <a:gd name="connsiteY70" fmla="*/ 1760220 h 3150323"/>
              <a:gd name="connsiteX71" fmla="*/ 1094422 w 1227943"/>
              <a:gd name="connsiteY71" fmla="*/ 1770697 h 3150323"/>
              <a:gd name="connsiteX72" fmla="*/ 1107757 w 1227943"/>
              <a:gd name="connsiteY72" fmla="*/ 1783080 h 3150323"/>
              <a:gd name="connsiteX73" fmla="*/ 1124902 w 1227943"/>
              <a:gd name="connsiteY73" fmla="*/ 1766887 h 3150323"/>
              <a:gd name="connsiteX74" fmla="*/ 1144905 w 1227943"/>
              <a:gd name="connsiteY74" fmla="*/ 1764030 h 3150323"/>
              <a:gd name="connsiteX75" fmla="*/ 1183005 w 1227943"/>
              <a:gd name="connsiteY75" fmla="*/ 1746885 h 3150323"/>
              <a:gd name="connsiteX76" fmla="*/ 1203007 w 1227943"/>
              <a:gd name="connsiteY76" fmla="*/ 1722120 h 3150323"/>
              <a:gd name="connsiteX77" fmla="*/ 1210627 w 1227943"/>
              <a:gd name="connsiteY77" fmla="*/ 1713547 h 3150323"/>
              <a:gd name="connsiteX78" fmla="*/ 1216342 w 1227943"/>
              <a:gd name="connsiteY78" fmla="*/ 1700212 h 3150323"/>
              <a:gd name="connsiteX79" fmla="*/ 1226820 w 1227943"/>
              <a:gd name="connsiteY79" fmla="*/ 1676400 h 3150323"/>
              <a:gd name="connsiteX80" fmla="*/ 1223962 w 1227943"/>
              <a:gd name="connsiteY80" fmla="*/ 1642110 h 3150323"/>
              <a:gd name="connsiteX81" fmla="*/ 1220152 w 1227943"/>
              <a:gd name="connsiteY81" fmla="*/ 1605915 h 3150323"/>
              <a:gd name="connsiteX82" fmla="*/ 1221105 w 1227943"/>
              <a:gd name="connsiteY82" fmla="*/ 1595437 h 3150323"/>
              <a:gd name="connsiteX83" fmla="*/ 1216342 w 1227943"/>
              <a:gd name="connsiteY83" fmla="*/ 1587817 h 3150323"/>
              <a:gd name="connsiteX84" fmla="*/ 1204912 w 1227943"/>
              <a:gd name="connsiteY84" fmla="*/ 1564005 h 3150323"/>
              <a:gd name="connsiteX85" fmla="*/ 1193482 w 1227943"/>
              <a:gd name="connsiteY85" fmla="*/ 1542097 h 3150323"/>
              <a:gd name="connsiteX86" fmla="*/ 1199197 w 1227943"/>
              <a:gd name="connsiteY86" fmla="*/ 1539240 h 3150323"/>
              <a:gd name="connsiteX87" fmla="*/ 1202055 w 1227943"/>
              <a:gd name="connsiteY87" fmla="*/ 1516380 h 3150323"/>
              <a:gd name="connsiteX88" fmla="*/ 1197292 w 1227943"/>
              <a:gd name="connsiteY88" fmla="*/ 1485900 h 3150323"/>
              <a:gd name="connsiteX89" fmla="*/ 1207770 w 1227943"/>
              <a:gd name="connsiteY89" fmla="*/ 1464945 h 3150323"/>
              <a:gd name="connsiteX90" fmla="*/ 1198245 w 1227943"/>
              <a:gd name="connsiteY90" fmla="*/ 1447800 h 3150323"/>
              <a:gd name="connsiteX91" fmla="*/ 1206817 w 1227943"/>
              <a:gd name="connsiteY91" fmla="*/ 1429702 h 3150323"/>
              <a:gd name="connsiteX92" fmla="*/ 1198245 w 1227943"/>
              <a:gd name="connsiteY92" fmla="*/ 1410652 h 3150323"/>
              <a:gd name="connsiteX93" fmla="*/ 1198245 w 1227943"/>
              <a:gd name="connsiteY93" fmla="*/ 1383030 h 3150323"/>
              <a:gd name="connsiteX94" fmla="*/ 1193482 w 1227943"/>
              <a:gd name="connsiteY94" fmla="*/ 1343025 h 3150323"/>
              <a:gd name="connsiteX95" fmla="*/ 1196340 w 1227943"/>
              <a:gd name="connsiteY95" fmla="*/ 1321117 h 3150323"/>
              <a:gd name="connsiteX96" fmla="*/ 1198245 w 1227943"/>
              <a:gd name="connsiteY96" fmla="*/ 1287780 h 3150323"/>
              <a:gd name="connsiteX97" fmla="*/ 1201102 w 1227943"/>
              <a:gd name="connsiteY97" fmla="*/ 1256347 h 3150323"/>
              <a:gd name="connsiteX98" fmla="*/ 1191577 w 1227943"/>
              <a:gd name="connsiteY98" fmla="*/ 1223962 h 3150323"/>
              <a:gd name="connsiteX99" fmla="*/ 1193482 w 1227943"/>
              <a:gd name="connsiteY99" fmla="*/ 1209675 h 3150323"/>
              <a:gd name="connsiteX100" fmla="*/ 1192530 w 1227943"/>
              <a:gd name="connsiteY100" fmla="*/ 1164907 h 3150323"/>
              <a:gd name="connsiteX101" fmla="*/ 1191577 w 1227943"/>
              <a:gd name="connsiteY101" fmla="*/ 1104900 h 3150323"/>
              <a:gd name="connsiteX102" fmla="*/ 1191577 w 1227943"/>
              <a:gd name="connsiteY102" fmla="*/ 1055370 h 3150323"/>
              <a:gd name="connsiteX103" fmla="*/ 1177290 w 1227943"/>
              <a:gd name="connsiteY103" fmla="*/ 985837 h 3150323"/>
              <a:gd name="connsiteX104" fmla="*/ 1175385 w 1227943"/>
              <a:gd name="connsiteY104" fmla="*/ 953452 h 3150323"/>
              <a:gd name="connsiteX105" fmla="*/ 1165860 w 1227943"/>
              <a:gd name="connsiteY105" fmla="*/ 926782 h 3150323"/>
              <a:gd name="connsiteX106" fmla="*/ 1155382 w 1227943"/>
              <a:gd name="connsiteY106" fmla="*/ 877252 h 3150323"/>
              <a:gd name="connsiteX107" fmla="*/ 1121092 w 1227943"/>
              <a:gd name="connsiteY107" fmla="*/ 686752 h 3150323"/>
              <a:gd name="connsiteX108" fmla="*/ 1098232 w 1227943"/>
              <a:gd name="connsiteY108" fmla="*/ 602932 h 3150323"/>
              <a:gd name="connsiteX109" fmla="*/ 1094422 w 1227943"/>
              <a:gd name="connsiteY109" fmla="*/ 580072 h 3150323"/>
              <a:gd name="connsiteX110" fmla="*/ 1077277 w 1227943"/>
              <a:gd name="connsiteY110" fmla="*/ 562927 h 3150323"/>
              <a:gd name="connsiteX111" fmla="*/ 1050607 w 1227943"/>
              <a:gd name="connsiteY111" fmla="*/ 541972 h 3150323"/>
              <a:gd name="connsiteX112" fmla="*/ 959167 w 1227943"/>
              <a:gd name="connsiteY112" fmla="*/ 510540 h 3150323"/>
              <a:gd name="connsiteX113" fmla="*/ 862965 w 1227943"/>
              <a:gd name="connsiteY113" fmla="*/ 478155 h 3150323"/>
              <a:gd name="connsiteX114" fmla="*/ 850582 w 1227943"/>
              <a:gd name="connsiteY114" fmla="*/ 467677 h 3150323"/>
              <a:gd name="connsiteX115" fmla="*/ 835342 w 1227943"/>
              <a:gd name="connsiteY115" fmla="*/ 461010 h 3150323"/>
              <a:gd name="connsiteX116" fmla="*/ 824865 w 1227943"/>
              <a:gd name="connsiteY116" fmla="*/ 433387 h 3150323"/>
              <a:gd name="connsiteX117" fmla="*/ 813435 w 1227943"/>
              <a:gd name="connsiteY117" fmla="*/ 418147 h 3150323"/>
              <a:gd name="connsiteX118" fmla="*/ 813435 w 1227943"/>
              <a:gd name="connsiteY118" fmla="*/ 412432 h 3150323"/>
              <a:gd name="connsiteX119" fmla="*/ 827722 w 1227943"/>
              <a:gd name="connsiteY119" fmla="*/ 389572 h 3150323"/>
              <a:gd name="connsiteX120" fmla="*/ 840105 w 1227943"/>
              <a:gd name="connsiteY120" fmla="*/ 346710 h 3150323"/>
              <a:gd name="connsiteX121" fmla="*/ 846772 w 1227943"/>
              <a:gd name="connsiteY121" fmla="*/ 344805 h 3150323"/>
              <a:gd name="connsiteX122" fmla="*/ 856297 w 1227943"/>
              <a:gd name="connsiteY122" fmla="*/ 327660 h 3150323"/>
              <a:gd name="connsiteX123" fmla="*/ 861060 w 1227943"/>
              <a:gd name="connsiteY123" fmla="*/ 289560 h 3150323"/>
              <a:gd name="connsiteX124" fmla="*/ 865822 w 1227943"/>
              <a:gd name="connsiteY124" fmla="*/ 273367 h 3150323"/>
              <a:gd name="connsiteX125" fmla="*/ 869632 w 1227943"/>
              <a:gd name="connsiteY125" fmla="*/ 254317 h 3150323"/>
              <a:gd name="connsiteX126" fmla="*/ 870585 w 1227943"/>
              <a:gd name="connsiteY126" fmla="*/ 245745 h 3150323"/>
              <a:gd name="connsiteX127" fmla="*/ 871537 w 1227943"/>
              <a:gd name="connsiteY127" fmla="*/ 228600 h 3150323"/>
              <a:gd name="connsiteX128" fmla="*/ 872490 w 1227943"/>
              <a:gd name="connsiteY128" fmla="*/ 230505 h 3150323"/>
              <a:gd name="connsiteX129" fmla="*/ 873442 w 1227943"/>
              <a:gd name="connsiteY129" fmla="*/ 237172 h 3150323"/>
              <a:gd name="connsiteX130" fmla="*/ 877252 w 1227943"/>
              <a:gd name="connsiteY130" fmla="*/ 215265 h 3150323"/>
              <a:gd name="connsiteX131" fmla="*/ 877252 w 1227943"/>
              <a:gd name="connsiteY131" fmla="*/ 197167 h 3150323"/>
              <a:gd name="connsiteX132" fmla="*/ 878205 w 1227943"/>
              <a:gd name="connsiteY132" fmla="*/ 197167 h 3150323"/>
              <a:gd name="connsiteX133" fmla="*/ 880110 w 1227943"/>
              <a:gd name="connsiteY133" fmla="*/ 200977 h 3150323"/>
              <a:gd name="connsiteX134" fmla="*/ 881062 w 1227943"/>
              <a:gd name="connsiteY134" fmla="*/ 186690 h 3150323"/>
              <a:gd name="connsiteX135" fmla="*/ 871537 w 1227943"/>
              <a:gd name="connsiteY135" fmla="*/ 164782 h 3150323"/>
              <a:gd name="connsiteX136" fmla="*/ 872490 w 1227943"/>
              <a:gd name="connsiteY136" fmla="*/ 164782 h 3150323"/>
              <a:gd name="connsiteX137" fmla="*/ 878205 w 1227943"/>
              <a:gd name="connsiteY137" fmla="*/ 170497 h 3150323"/>
              <a:gd name="connsiteX138" fmla="*/ 863917 w 1227943"/>
              <a:gd name="connsiteY138" fmla="*/ 151447 h 3150323"/>
              <a:gd name="connsiteX139" fmla="*/ 861060 w 1227943"/>
              <a:gd name="connsiteY139" fmla="*/ 144780 h 3150323"/>
              <a:gd name="connsiteX140" fmla="*/ 863917 w 1227943"/>
              <a:gd name="connsiteY140" fmla="*/ 145732 h 3150323"/>
              <a:gd name="connsiteX141" fmla="*/ 869632 w 1227943"/>
              <a:gd name="connsiteY141" fmla="*/ 153352 h 3150323"/>
              <a:gd name="connsiteX142" fmla="*/ 855345 w 1227943"/>
              <a:gd name="connsiteY142" fmla="*/ 121920 h 3150323"/>
              <a:gd name="connsiteX143" fmla="*/ 835342 w 1227943"/>
              <a:gd name="connsiteY143" fmla="*/ 100012 h 3150323"/>
              <a:gd name="connsiteX144" fmla="*/ 836295 w 1227943"/>
              <a:gd name="connsiteY144" fmla="*/ 99060 h 3150323"/>
              <a:gd name="connsiteX145" fmla="*/ 844867 w 1227943"/>
              <a:gd name="connsiteY145" fmla="*/ 96202 h 3150323"/>
              <a:gd name="connsiteX146" fmla="*/ 832485 w 1227943"/>
              <a:gd name="connsiteY146" fmla="*/ 88582 h 3150323"/>
              <a:gd name="connsiteX147" fmla="*/ 822007 w 1227943"/>
              <a:gd name="connsiteY147" fmla="*/ 73342 h 3150323"/>
              <a:gd name="connsiteX148" fmla="*/ 822007 w 1227943"/>
              <a:gd name="connsiteY148" fmla="*/ 72390 h 3150323"/>
              <a:gd name="connsiteX149" fmla="*/ 828675 w 1227943"/>
              <a:gd name="connsiteY149" fmla="*/ 75247 h 3150323"/>
              <a:gd name="connsiteX150" fmla="*/ 818197 w 1227943"/>
              <a:gd name="connsiteY150" fmla="*/ 65722 h 3150323"/>
              <a:gd name="connsiteX151" fmla="*/ 811530 w 1227943"/>
              <a:gd name="connsiteY151" fmla="*/ 60007 h 3150323"/>
              <a:gd name="connsiteX152" fmla="*/ 813435 w 1227943"/>
              <a:gd name="connsiteY152" fmla="*/ 60007 h 3150323"/>
              <a:gd name="connsiteX153" fmla="*/ 819150 w 1227943"/>
              <a:gd name="connsiteY153" fmla="*/ 61912 h 3150323"/>
              <a:gd name="connsiteX154" fmla="*/ 808672 w 1227943"/>
              <a:gd name="connsiteY154" fmla="*/ 53340 h 3150323"/>
              <a:gd name="connsiteX155" fmla="*/ 798195 w 1227943"/>
              <a:gd name="connsiteY155" fmla="*/ 42862 h 3150323"/>
              <a:gd name="connsiteX156" fmla="*/ 801052 w 1227943"/>
              <a:gd name="connsiteY156" fmla="*/ 43815 h 3150323"/>
              <a:gd name="connsiteX157" fmla="*/ 807720 w 1227943"/>
              <a:gd name="connsiteY157" fmla="*/ 49530 h 3150323"/>
              <a:gd name="connsiteX158" fmla="*/ 797242 w 1227943"/>
              <a:gd name="connsiteY158" fmla="*/ 37147 h 3150323"/>
              <a:gd name="connsiteX159" fmla="*/ 782955 w 1227943"/>
              <a:gd name="connsiteY159" fmla="*/ 34290 h 3150323"/>
              <a:gd name="connsiteX160" fmla="*/ 739140 w 1227943"/>
              <a:gd name="connsiteY160" fmla="*/ 17145 h 3150323"/>
              <a:gd name="connsiteX161" fmla="*/ 688657 w 1227943"/>
              <a:gd name="connsiteY161" fmla="*/ 10477 h 3150323"/>
              <a:gd name="connsiteX162" fmla="*/ 690562 w 1227943"/>
              <a:gd name="connsiteY162" fmla="*/ 8572 h 3150323"/>
              <a:gd name="connsiteX163" fmla="*/ 701040 w 1227943"/>
              <a:gd name="connsiteY163" fmla="*/ 3810 h 3150323"/>
              <a:gd name="connsiteX164" fmla="*/ 687705 w 1227943"/>
              <a:gd name="connsiteY164" fmla="*/ 6667 h 3150323"/>
              <a:gd name="connsiteX165" fmla="*/ 647700 w 1227943"/>
              <a:gd name="connsiteY165" fmla="*/ 19050 h 3150323"/>
              <a:gd name="connsiteX166" fmla="*/ 634365 w 1227943"/>
              <a:gd name="connsiteY166" fmla="*/ 24765 h 3150323"/>
              <a:gd name="connsiteX167" fmla="*/ 638175 w 1227943"/>
              <a:gd name="connsiteY167" fmla="*/ 19050 h 3150323"/>
              <a:gd name="connsiteX168" fmla="*/ 641985 w 1227943"/>
              <a:gd name="connsiteY168" fmla="*/ 12382 h 3150323"/>
              <a:gd name="connsiteX169" fmla="*/ 634365 w 1227943"/>
              <a:gd name="connsiteY169" fmla="*/ 19050 h 3150323"/>
              <a:gd name="connsiteX170" fmla="*/ 629602 w 1227943"/>
              <a:gd name="connsiteY170" fmla="*/ 18097 h 3150323"/>
              <a:gd name="connsiteX171" fmla="*/ 634365 w 1227943"/>
              <a:gd name="connsiteY171" fmla="*/ 8572 h 3150323"/>
              <a:gd name="connsiteX172" fmla="*/ 641032 w 1227943"/>
              <a:gd name="connsiteY172" fmla="*/ 0 h 3150323"/>
              <a:gd name="connsiteX173" fmla="*/ 621982 w 1227943"/>
              <a:gd name="connsiteY173" fmla="*/ 17145 h 3150323"/>
              <a:gd name="connsiteX174" fmla="*/ 610552 w 1227943"/>
              <a:gd name="connsiteY174" fmla="*/ 19050 h 3150323"/>
              <a:gd name="connsiteX175" fmla="*/ 613410 w 1227943"/>
              <a:gd name="connsiteY175" fmla="*/ 14287 h 3150323"/>
              <a:gd name="connsiteX176" fmla="*/ 624840 w 1227943"/>
              <a:gd name="connsiteY176" fmla="*/ 7620 h 3150323"/>
              <a:gd name="connsiteX177" fmla="*/ 614362 w 1227943"/>
              <a:gd name="connsiteY177" fmla="*/ 11430 h 3150323"/>
              <a:gd name="connsiteX178" fmla="*/ 599122 w 1227943"/>
              <a:gd name="connsiteY178" fmla="*/ 20955 h 3150323"/>
              <a:gd name="connsiteX179" fmla="*/ 576262 w 1227943"/>
              <a:gd name="connsiteY179" fmla="*/ 31432 h 3150323"/>
              <a:gd name="connsiteX180" fmla="*/ 536257 w 1227943"/>
              <a:gd name="connsiteY180" fmla="*/ 74295 h 3150323"/>
              <a:gd name="connsiteX181" fmla="*/ 527685 w 1227943"/>
              <a:gd name="connsiteY181" fmla="*/ 115252 h 3150323"/>
              <a:gd name="connsiteX182" fmla="*/ 520065 w 1227943"/>
              <a:gd name="connsiteY182" fmla="*/ 127635 h 3150323"/>
              <a:gd name="connsiteX183" fmla="*/ 508635 w 1227943"/>
              <a:gd name="connsiteY183" fmla="*/ 153352 h 3150323"/>
              <a:gd name="connsiteX184" fmla="*/ 500062 w 1227943"/>
              <a:gd name="connsiteY184" fmla="*/ 160020 h 3150323"/>
              <a:gd name="connsiteX185" fmla="*/ 504825 w 1227943"/>
              <a:gd name="connsiteY185" fmla="*/ 158115 h 3150323"/>
              <a:gd name="connsiteX186" fmla="*/ 509587 w 1227943"/>
              <a:gd name="connsiteY186" fmla="*/ 156210 h 3150323"/>
              <a:gd name="connsiteX187" fmla="*/ 507682 w 1227943"/>
              <a:gd name="connsiteY187" fmla="*/ 160020 h 3150323"/>
              <a:gd name="connsiteX188" fmla="*/ 501015 w 1227943"/>
              <a:gd name="connsiteY188" fmla="*/ 167640 h 3150323"/>
              <a:gd name="connsiteX189" fmla="*/ 504825 w 1227943"/>
              <a:gd name="connsiteY189" fmla="*/ 164782 h 3150323"/>
              <a:gd name="connsiteX190" fmla="*/ 509587 w 1227943"/>
              <a:gd name="connsiteY190" fmla="*/ 161925 h 3150323"/>
              <a:gd name="connsiteX191" fmla="*/ 502920 w 1227943"/>
              <a:gd name="connsiteY191" fmla="*/ 171450 h 3150323"/>
              <a:gd name="connsiteX192" fmla="*/ 494347 w 1227943"/>
              <a:gd name="connsiteY192" fmla="*/ 173355 h 3150323"/>
              <a:gd name="connsiteX193" fmla="*/ 498157 w 1227943"/>
              <a:gd name="connsiteY193" fmla="*/ 173355 h 3150323"/>
              <a:gd name="connsiteX194" fmla="*/ 502920 w 1227943"/>
              <a:gd name="connsiteY194" fmla="*/ 172402 h 3150323"/>
              <a:gd name="connsiteX195" fmla="*/ 501015 w 1227943"/>
              <a:gd name="connsiteY195" fmla="*/ 174307 h 3150323"/>
              <a:gd name="connsiteX196" fmla="*/ 494347 w 1227943"/>
              <a:gd name="connsiteY196" fmla="*/ 178117 h 3150323"/>
              <a:gd name="connsiteX197" fmla="*/ 497205 w 1227943"/>
              <a:gd name="connsiteY197" fmla="*/ 177165 h 3150323"/>
              <a:gd name="connsiteX198" fmla="*/ 501967 w 1227943"/>
              <a:gd name="connsiteY198" fmla="*/ 175260 h 3150323"/>
              <a:gd name="connsiteX199" fmla="*/ 499110 w 1227943"/>
              <a:gd name="connsiteY199" fmla="*/ 179070 h 3150323"/>
              <a:gd name="connsiteX200" fmla="*/ 493395 w 1227943"/>
              <a:gd name="connsiteY200" fmla="*/ 183832 h 3150323"/>
              <a:gd name="connsiteX201" fmla="*/ 499110 w 1227943"/>
              <a:gd name="connsiteY201" fmla="*/ 181927 h 3150323"/>
              <a:gd name="connsiteX202" fmla="*/ 501967 w 1227943"/>
              <a:gd name="connsiteY202" fmla="*/ 180022 h 3150323"/>
              <a:gd name="connsiteX203" fmla="*/ 499110 w 1227943"/>
              <a:gd name="connsiteY203" fmla="*/ 184785 h 3150323"/>
              <a:gd name="connsiteX204" fmla="*/ 494347 w 1227943"/>
              <a:gd name="connsiteY204" fmla="*/ 193357 h 3150323"/>
              <a:gd name="connsiteX205" fmla="*/ 498157 w 1227943"/>
              <a:gd name="connsiteY205" fmla="*/ 189547 h 3150323"/>
              <a:gd name="connsiteX206" fmla="*/ 501015 w 1227943"/>
              <a:gd name="connsiteY206" fmla="*/ 184785 h 3150323"/>
              <a:gd name="connsiteX207" fmla="*/ 499110 w 1227943"/>
              <a:gd name="connsiteY207" fmla="*/ 191452 h 3150323"/>
              <a:gd name="connsiteX208" fmla="*/ 494347 w 1227943"/>
              <a:gd name="connsiteY208" fmla="*/ 201930 h 3150323"/>
              <a:gd name="connsiteX209" fmla="*/ 497205 w 1227943"/>
              <a:gd name="connsiteY209" fmla="*/ 198120 h 3150323"/>
              <a:gd name="connsiteX210" fmla="*/ 501015 w 1227943"/>
              <a:gd name="connsiteY210" fmla="*/ 192405 h 3150323"/>
              <a:gd name="connsiteX211" fmla="*/ 499110 w 1227943"/>
              <a:gd name="connsiteY211" fmla="*/ 209550 h 3150323"/>
              <a:gd name="connsiteX212" fmla="*/ 496252 w 1227943"/>
              <a:gd name="connsiteY212" fmla="*/ 221932 h 3150323"/>
              <a:gd name="connsiteX213" fmla="*/ 498157 w 1227943"/>
              <a:gd name="connsiteY213" fmla="*/ 218122 h 3150323"/>
              <a:gd name="connsiteX214" fmla="*/ 500062 w 1227943"/>
              <a:gd name="connsiteY214" fmla="*/ 213360 h 3150323"/>
              <a:gd name="connsiteX215" fmla="*/ 500062 w 1227943"/>
              <a:gd name="connsiteY215" fmla="*/ 218122 h 3150323"/>
              <a:gd name="connsiteX216" fmla="*/ 498157 w 1227943"/>
              <a:gd name="connsiteY216" fmla="*/ 228600 h 3150323"/>
              <a:gd name="connsiteX217" fmla="*/ 500062 w 1227943"/>
              <a:gd name="connsiteY217" fmla="*/ 225742 h 3150323"/>
              <a:gd name="connsiteX218" fmla="*/ 501967 w 1227943"/>
              <a:gd name="connsiteY218" fmla="*/ 220980 h 3150323"/>
              <a:gd name="connsiteX219" fmla="*/ 502920 w 1227943"/>
              <a:gd name="connsiteY219" fmla="*/ 237172 h 3150323"/>
              <a:gd name="connsiteX220" fmla="*/ 504825 w 1227943"/>
              <a:gd name="connsiteY220" fmla="*/ 248602 h 3150323"/>
              <a:gd name="connsiteX221" fmla="*/ 503872 w 1227943"/>
              <a:gd name="connsiteY221" fmla="*/ 242887 h 3150323"/>
              <a:gd name="connsiteX222" fmla="*/ 503872 w 1227943"/>
              <a:gd name="connsiteY222" fmla="*/ 237172 h 3150323"/>
              <a:gd name="connsiteX223" fmla="*/ 505777 w 1227943"/>
              <a:gd name="connsiteY223" fmla="*/ 246697 h 3150323"/>
              <a:gd name="connsiteX224" fmla="*/ 507682 w 1227943"/>
              <a:gd name="connsiteY224" fmla="*/ 255270 h 3150323"/>
              <a:gd name="connsiteX225" fmla="*/ 507682 w 1227943"/>
              <a:gd name="connsiteY225" fmla="*/ 250507 h 3150323"/>
              <a:gd name="connsiteX226" fmla="*/ 508635 w 1227943"/>
              <a:gd name="connsiteY226" fmla="*/ 247650 h 3150323"/>
              <a:gd name="connsiteX227" fmla="*/ 509587 w 1227943"/>
              <a:gd name="connsiteY227" fmla="*/ 253365 h 3150323"/>
              <a:gd name="connsiteX228" fmla="*/ 509587 w 1227943"/>
              <a:gd name="connsiteY228" fmla="*/ 257175 h 3150323"/>
              <a:gd name="connsiteX229" fmla="*/ 511492 w 1227943"/>
              <a:gd name="connsiteY229" fmla="*/ 253365 h 3150323"/>
              <a:gd name="connsiteX230" fmla="*/ 516255 w 1227943"/>
              <a:gd name="connsiteY230" fmla="*/ 279082 h 3150323"/>
              <a:gd name="connsiteX231" fmla="*/ 530542 w 1227943"/>
              <a:gd name="connsiteY231" fmla="*/ 301942 h 3150323"/>
              <a:gd name="connsiteX232" fmla="*/ 538162 w 1227943"/>
              <a:gd name="connsiteY232" fmla="*/ 320992 h 3150323"/>
              <a:gd name="connsiteX233" fmla="*/ 555307 w 1227943"/>
              <a:gd name="connsiteY233" fmla="*/ 355282 h 3150323"/>
              <a:gd name="connsiteX234" fmla="*/ 563880 w 1227943"/>
              <a:gd name="connsiteY234" fmla="*/ 363855 h 3150323"/>
              <a:gd name="connsiteX235" fmla="*/ 577215 w 1227943"/>
              <a:gd name="connsiteY235" fmla="*/ 392430 h 3150323"/>
              <a:gd name="connsiteX236" fmla="*/ 596265 w 1227943"/>
              <a:gd name="connsiteY236" fmla="*/ 423862 h 3150323"/>
              <a:gd name="connsiteX237" fmla="*/ 590550 w 1227943"/>
              <a:gd name="connsiteY237" fmla="*/ 435292 h 3150323"/>
              <a:gd name="connsiteX238" fmla="*/ 579120 w 1227943"/>
              <a:gd name="connsiteY238" fmla="*/ 470535 h 3150323"/>
              <a:gd name="connsiteX239" fmla="*/ 572452 w 1227943"/>
              <a:gd name="connsiteY239" fmla="*/ 472440 h 3150323"/>
              <a:gd name="connsiteX240" fmla="*/ 537210 w 1227943"/>
              <a:gd name="connsiteY240" fmla="*/ 491490 h 3150323"/>
              <a:gd name="connsiteX241" fmla="*/ 425767 w 1227943"/>
              <a:gd name="connsiteY241" fmla="*/ 533400 h 3150323"/>
              <a:gd name="connsiteX242" fmla="*/ 339090 w 1227943"/>
              <a:gd name="connsiteY242" fmla="*/ 583882 h 3150323"/>
              <a:gd name="connsiteX243" fmla="*/ 323850 w 1227943"/>
              <a:gd name="connsiteY243" fmla="*/ 602932 h 3150323"/>
              <a:gd name="connsiteX244" fmla="*/ 269557 w 1227943"/>
              <a:gd name="connsiteY244" fmla="*/ 727710 h 3150323"/>
              <a:gd name="connsiteX245" fmla="*/ 227647 w 1227943"/>
              <a:gd name="connsiteY245" fmla="*/ 853440 h 3150323"/>
              <a:gd name="connsiteX246" fmla="*/ 180022 w 1227943"/>
              <a:gd name="connsiteY246" fmla="*/ 968692 h 3150323"/>
              <a:gd name="connsiteX247" fmla="*/ 159067 w 1227943"/>
              <a:gd name="connsiteY247" fmla="*/ 1007745 h 3150323"/>
              <a:gd name="connsiteX248" fmla="*/ 169545 w 1227943"/>
              <a:gd name="connsiteY248" fmla="*/ 1044892 h 3150323"/>
              <a:gd name="connsiteX249" fmla="*/ 147637 w 1227943"/>
              <a:gd name="connsiteY249" fmla="*/ 1060132 h 3150323"/>
              <a:gd name="connsiteX250" fmla="*/ 141922 w 1227943"/>
              <a:gd name="connsiteY250" fmla="*/ 1096327 h 3150323"/>
              <a:gd name="connsiteX251" fmla="*/ 135255 w 1227943"/>
              <a:gd name="connsiteY251" fmla="*/ 1108710 h 3150323"/>
              <a:gd name="connsiteX252" fmla="*/ 127635 w 1227943"/>
              <a:gd name="connsiteY252" fmla="*/ 1127760 h 3150323"/>
              <a:gd name="connsiteX253" fmla="*/ 111442 w 1227943"/>
              <a:gd name="connsiteY253" fmla="*/ 1143000 h 3150323"/>
              <a:gd name="connsiteX254" fmla="*/ 107632 w 1227943"/>
              <a:gd name="connsiteY254" fmla="*/ 1165860 h 3150323"/>
              <a:gd name="connsiteX255" fmla="*/ 100965 w 1227943"/>
              <a:gd name="connsiteY255" fmla="*/ 1185862 h 3150323"/>
              <a:gd name="connsiteX256" fmla="*/ 99060 w 1227943"/>
              <a:gd name="connsiteY256" fmla="*/ 1221105 h 3150323"/>
              <a:gd name="connsiteX257" fmla="*/ 95250 w 1227943"/>
              <a:gd name="connsiteY257" fmla="*/ 1234440 h 3150323"/>
              <a:gd name="connsiteX258" fmla="*/ 95250 w 1227943"/>
              <a:gd name="connsiteY258" fmla="*/ 1259205 h 3150323"/>
              <a:gd name="connsiteX259" fmla="*/ 90487 w 1227943"/>
              <a:gd name="connsiteY259" fmla="*/ 1268730 h 3150323"/>
              <a:gd name="connsiteX260" fmla="*/ 81915 w 1227943"/>
              <a:gd name="connsiteY260" fmla="*/ 1293495 h 3150323"/>
              <a:gd name="connsiteX261" fmla="*/ 75247 w 1227943"/>
              <a:gd name="connsiteY261" fmla="*/ 1303972 h 3150323"/>
              <a:gd name="connsiteX262" fmla="*/ 64770 w 1227943"/>
              <a:gd name="connsiteY262" fmla="*/ 1334452 h 3150323"/>
              <a:gd name="connsiteX263" fmla="*/ 59055 w 1227943"/>
              <a:gd name="connsiteY263" fmla="*/ 1348740 h 3150323"/>
              <a:gd name="connsiteX264" fmla="*/ 45720 w 1227943"/>
              <a:gd name="connsiteY264" fmla="*/ 1366837 h 3150323"/>
              <a:gd name="connsiteX265" fmla="*/ 35242 w 1227943"/>
              <a:gd name="connsiteY265" fmla="*/ 1381125 h 3150323"/>
              <a:gd name="connsiteX266" fmla="*/ 13335 w 1227943"/>
              <a:gd name="connsiteY266" fmla="*/ 1406842 h 3150323"/>
              <a:gd name="connsiteX267" fmla="*/ 7620 w 1227943"/>
              <a:gd name="connsiteY267" fmla="*/ 1443990 h 3150323"/>
              <a:gd name="connsiteX268" fmla="*/ 0 w 1227943"/>
              <a:gd name="connsiteY268" fmla="*/ 1496377 h 3150323"/>
              <a:gd name="connsiteX269" fmla="*/ 7620 w 1227943"/>
              <a:gd name="connsiteY269" fmla="*/ 1512570 h 3150323"/>
              <a:gd name="connsiteX270" fmla="*/ 30480 w 1227943"/>
              <a:gd name="connsiteY270" fmla="*/ 1538287 h 3150323"/>
              <a:gd name="connsiteX271" fmla="*/ 43815 w 1227943"/>
              <a:gd name="connsiteY271" fmla="*/ 1550670 h 3150323"/>
              <a:gd name="connsiteX272" fmla="*/ 60960 w 1227943"/>
              <a:gd name="connsiteY272" fmla="*/ 1559242 h 3150323"/>
              <a:gd name="connsiteX273" fmla="*/ 65722 w 1227943"/>
              <a:gd name="connsiteY273" fmla="*/ 1562100 h 3150323"/>
              <a:gd name="connsiteX274" fmla="*/ 76200 w 1227943"/>
              <a:gd name="connsiteY274" fmla="*/ 1568767 h 3150323"/>
              <a:gd name="connsiteX275" fmla="*/ 80010 w 1227943"/>
              <a:gd name="connsiteY275" fmla="*/ 1566862 h 3150323"/>
              <a:gd name="connsiteX276" fmla="*/ 82867 w 1227943"/>
              <a:gd name="connsiteY276" fmla="*/ 1565910 h 3150323"/>
              <a:gd name="connsiteX277" fmla="*/ 104775 w 1227943"/>
              <a:gd name="connsiteY277" fmla="*/ 1725930 h 3150323"/>
              <a:gd name="connsiteX278" fmla="*/ 126682 w 1227943"/>
              <a:gd name="connsiteY278" fmla="*/ 1905000 h 3150323"/>
              <a:gd name="connsiteX279" fmla="*/ 130492 w 1227943"/>
              <a:gd name="connsiteY279" fmla="*/ 1911667 h 3150323"/>
              <a:gd name="connsiteX280" fmla="*/ 146685 w 1227943"/>
              <a:gd name="connsiteY280" fmla="*/ 2048827 h 3150323"/>
              <a:gd name="connsiteX281" fmla="*/ 166687 w 1227943"/>
              <a:gd name="connsiteY281" fmla="*/ 2207895 h 3150323"/>
              <a:gd name="connsiteX282" fmla="*/ 214312 w 1227943"/>
              <a:gd name="connsiteY282" fmla="*/ 2597467 h 3150323"/>
              <a:gd name="connsiteX283" fmla="*/ 235267 w 1227943"/>
              <a:gd name="connsiteY283" fmla="*/ 2772727 h 3150323"/>
              <a:gd name="connsiteX284" fmla="*/ 253365 w 1227943"/>
              <a:gd name="connsiteY284" fmla="*/ 2927985 h 3150323"/>
              <a:gd name="connsiteX285" fmla="*/ 249555 w 1227943"/>
              <a:gd name="connsiteY285" fmla="*/ 2930842 h 3150323"/>
              <a:gd name="connsiteX286" fmla="*/ 250507 w 1227943"/>
              <a:gd name="connsiteY286" fmla="*/ 2946082 h 3150323"/>
              <a:gd name="connsiteX287" fmla="*/ 253365 w 1227943"/>
              <a:gd name="connsiteY287" fmla="*/ 2950845 h 3150323"/>
              <a:gd name="connsiteX288" fmla="*/ 257175 w 1227943"/>
              <a:gd name="connsiteY288" fmla="*/ 2994660 h 3150323"/>
              <a:gd name="connsiteX289" fmla="*/ 233409 w 1227943"/>
              <a:gd name="connsiteY289" fmla="*/ 3021569 h 3150323"/>
              <a:gd name="connsiteX290" fmla="*/ 164594 w 1227943"/>
              <a:gd name="connsiteY290" fmla="*/ 3042239 h 3150323"/>
              <a:gd name="connsiteX291" fmla="*/ 164689 w 1227943"/>
              <a:gd name="connsiteY291" fmla="*/ 3143010 h 3150323"/>
              <a:gd name="connsiteX292" fmla="*/ 251460 w 1227943"/>
              <a:gd name="connsiteY292" fmla="*/ 3137535 h 3150323"/>
              <a:gd name="connsiteX293" fmla="*/ 267272 w 1227943"/>
              <a:gd name="connsiteY293" fmla="*/ 3097817 h 3150323"/>
              <a:gd name="connsiteX294" fmla="*/ 287655 w 1227943"/>
              <a:gd name="connsiteY294" fmla="*/ 3087052 h 3150323"/>
              <a:gd name="connsiteX295" fmla="*/ 275272 w 1227943"/>
              <a:gd name="connsiteY295" fmla="*/ 3045142 h 3150323"/>
              <a:gd name="connsiteX296" fmla="*/ 278130 w 1227943"/>
              <a:gd name="connsiteY296" fmla="*/ 3015615 h 3150323"/>
              <a:gd name="connsiteX297" fmla="*/ 271462 w 1227943"/>
              <a:gd name="connsiteY297" fmla="*/ 2948940 h 3150323"/>
              <a:gd name="connsiteX298" fmla="*/ 272415 w 1227943"/>
              <a:gd name="connsiteY298" fmla="*/ 2944177 h 3150323"/>
              <a:gd name="connsiteX299" fmla="*/ 269557 w 1227943"/>
              <a:gd name="connsiteY299" fmla="*/ 2929890 h 3150323"/>
              <a:gd name="connsiteX300" fmla="*/ 266700 w 1227943"/>
              <a:gd name="connsiteY300" fmla="*/ 2925127 h 3150323"/>
              <a:gd name="connsiteX301" fmla="*/ 252412 w 1227943"/>
              <a:gd name="connsiteY301" fmla="*/ 2798445 h 3150323"/>
              <a:gd name="connsiteX302" fmla="*/ 179070 w 1227943"/>
              <a:gd name="connsiteY302" fmla="*/ 2158365 h 3150323"/>
              <a:gd name="connsiteX303" fmla="*/ 152400 w 1227943"/>
              <a:gd name="connsiteY303" fmla="*/ 1905952 h 3150323"/>
              <a:gd name="connsiteX304" fmla="*/ 155257 w 1227943"/>
              <a:gd name="connsiteY304" fmla="*/ 1900237 h 3150323"/>
              <a:gd name="connsiteX305" fmla="*/ 134302 w 1227943"/>
              <a:gd name="connsiteY305" fmla="*/ 1707832 h 3150323"/>
              <a:gd name="connsiteX306" fmla="*/ 121920 w 1227943"/>
              <a:gd name="connsiteY306" fmla="*/ 1578292 h 3150323"/>
              <a:gd name="connsiteX307" fmla="*/ 129540 w 1227943"/>
              <a:gd name="connsiteY307" fmla="*/ 1577340 h 3150323"/>
              <a:gd name="connsiteX308" fmla="*/ 137160 w 1227943"/>
              <a:gd name="connsiteY308" fmla="*/ 1549717 h 3150323"/>
              <a:gd name="connsiteX309" fmla="*/ 149542 w 1227943"/>
              <a:gd name="connsiteY309" fmla="*/ 1535430 h 3150323"/>
              <a:gd name="connsiteX310" fmla="*/ 159067 w 1227943"/>
              <a:gd name="connsiteY310" fmla="*/ 1514475 h 3150323"/>
              <a:gd name="connsiteX311" fmla="*/ 168592 w 1227943"/>
              <a:gd name="connsiteY311" fmla="*/ 1484947 h 3150323"/>
              <a:gd name="connsiteX312" fmla="*/ 176212 w 1227943"/>
              <a:gd name="connsiteY312" fmla="*/ 1465897 h 3150323"/>
              <a:gd name="connsiteX313" fmla="*/ 178117 w 1227943"/>
              <a:gd name="connsiteY313" fmla="*/ 1428750 h 3150323"/>
              <a:gd name="connsiteX314" fmla="*/ 183832 w 1227943"/>
              <a:gd name="connsiteY314" fmla="*/ 1419225 h 3150323"/>
              <a:gd name="connsiteX315" fmla="*/ 188595 w 1227943"/>
              <a:gd name="connsiteY315" fmla="*/ 1377315 h 3150323"/>
              <a:gd name="connsiteX316" fmla="*/ 194310 w 1227943"/>
              <a:gd name="connsiteY316" fmla="*/ 1354455 h 3150323"/>
              <a:gd name="connsiteX317" fmla="*/ 203835 w 1227943"/>
              <a:gd name="connsiteY317" fmla="*/ 1325880 h 3150323"/>
              <a:gd name="connsiteX318" fmla="*/ 208597 w 1227943"/>
              <a:gd name="connsiteY318" fmla="*/ 1320165 h 3150323"/>
              <a:gd name="connsiteX319" fmla="*/ 216217 w 1227943"/>
              <a:gd name="connsiteY319" fmla="*/ 1308735 h 3150323"/>
              <a:gd name="connsiteX320" fmla="*/ 232410 w 1227943"/>
              <a:gd name="connsiteY320" fmla="*/ 1291590 h 3150323"/>
              <a:gd name="connsiteX321" fmla="*/ 237172 w 1227943"/>
              <a:gd name="connsiteY321" fmla="*/ 1267777 h 3150323"/>
              <a:gd name="connsiteX322" fmla="*/ 248602 w 1227943"/>
              <a:gd name="connsiteY322" fmla="*/ 1259205 h 3150323"/>
              <a:gd name="connsiteX323" fmla="*/ 254317 w 1227943"/>
              <a:gd name="connsiteY323" fmla="*/ 1250632 h 3150323"/>
              <a:gd name="connsiteX324" fmla="*/ 267652 w 1227943"/>
              <a:gd name="connsiteY324" fmla="*/ 1237297 h 3150323"/>
              <a:gd name="connsiteX325" fmla="*/ 272415 w 1227943"/>
              <a:gd name="connsiteY325" fmla="*/ 1220152 h 3150323"/>
              <a:gd name="connsiteX326" fmla="*/ 283845 w 1227943"/>
              <a:gd name="connsiteY326" fmla="*/ 1209675 h 3150323"/>
              <a:gd name="connsiteX327" fmla="*/ 298132 w 1227943"/>
              <a:gd name="connsiteY327" fmla="*/ 1181100 h 3150323"/>
              <a:gd name="connsiteX328" fmla="*/ 308610 w 1227943"/>
              <a:gd name="connsiteY328" fmla="*/ 1175385 h 3150323"/>
              <a:gd name="connsiteX329" fmla="*/ 317182 w 1227943"/>
              <a:gd name="connsiteY329" fmla="*/ 1153477 h 3150323"/>
              <a:gd name="connsiteX330" fmla="*/ 318135 w 1227943"/>
              <a:gd name="connsiteY330" fmla="*/ 1129665 h 3150323"/>
              <a:gd name="connsiteX331" fmla="*/ 319087 w 1227943"/>
              <a:gd name="connsiteY331" fmla="*/ 1090612 h 3150323"/>
              <a:gd name="connsiteX332" fmla="*/ 329565 w 1227943"/>
              <a:gd name="connsiteY332" fmla="*/ 1075372 h 3150323"/>
              <a:gd name="connsiteX333" fmla="*/ 350520 w 1227943"/>
              <a:gd name="connsiteY333" fmla="*/ 1054417 h 3150323"/>
              <a:gd name="connsiteX334" fmla="*/ 364807 w 1227943"/>
              <a:gd name="connsiteY334" fmla="*/ 1023937 h 3150323"/>
              <a:gd name="connsiteX335" fmla="*/ 381952 w 1227943"/>
              <a:gd name="connsiteY335" fmla="*/ 980122 h 3150323"/>
              <a:gd name="connsiteX336" fmla="*/ 381000 w 1227943"/>
              <a:gd name="connsiteY336" fmla="*/ 1010602 h 3150323"/>
              <a:gd name="connsiteX337" fmla="*/ 382905 w 1227943"/>
              <a:gd name="connsiteY337" fmla="*/ 1076325 h 3150323"/>
              <a:gd name="connsiteX338" fmla="*/ 397192 w 1227943"/>
              <a:gd name="connsiteY338" fmla="*/ 1115377 h 3150323"/>
              <a:gd name="connsiteX339" fmla="*/ 395287 w 1227943"/>
              <a:gd name="connsiteY339" fmla="*/ 1146810 h 3150323"/>
              <a:gd name="connsiteX340" fmla="*/ 372427 w 1227943"/>
              <a:gd name="connsiteY340" fmla="*/ 1202055 h 3150323"/>
              <a:gd name="connsiteX341" fmla="*/ 365760 w 1227943"/>
              <a:gd name="connsiteY341" fmla="*/ 1251585 h 3150323"/>
              <a:gd name="connsiteX342" fmla="*/ 382905 w 1227943"/>
              <a:gd name="connsiteY342" fmla="*/ 1287780 h 3150323"/>
              <a:gd name="connsiteX343" fmla="*/ 392430 w 1227943"/>
              <a:gd name="connsiteY343" fmla="*/ 1316355 h 3150323"/>
              <a:gd name="connsiteX344" fmla="*/ 385762 w 1227943"/>
              <a:gd name="connsiteY344" fmla="*/ 1343977 h 3150323"/>
              <a:gd name="connsiteX345" fmla="*/ 378142 w 1227943"/>
              <a:gd name="connsiteY345" fmla="*/ 1405890 h 3150323"/>
              <a:gd name="connsiteX346" fmla="*/ 379095 w 1227943"/>
              <a:gd name="connsiteY346" fmla="*/ 1424940 h 3150323"/>
              <a:gd name="connsiteX347" fmla="*/ 374332 w 1227943"/>
              <a:gd name="connsiteY347" fmla="*/ 1479232 h 3150323"/>
              <a:gd name="connsiteX348" fmla="*/ 368617 w 1227943"/>
              <a:gd name="connsiteY348" fmla="*/ 1528762 h 3150323"/>
              <a:gd name="connsiteX349" fmla="*/ 378142 w 1227943"/>
              <a:gd name="connsiteY349" fmla="*/ 1546860 h 3150323"/>
              <a:gd name="connsiteX350" fmla="*/ 372427 w 1227943"/>
              <a:gd name="connsiteY350" fmla="*/ 1603057 h 3150323"/>
              <a:gd name="connsiteX351" fmla="*/ 375285 w 1227943"/>
              <a:gd name="connsiteY351" fmla="*/ 1646872 h 3150323"/>
              <a:gd name="connsiteX352" fmla="*/ 381952 w 1227943"/>
              <a:gd name="connsiteY352" fmla="*/ 1761172 h 3150323"/>
              <a:gd name="connsiteX353" fmla="*/ 392430 w 1227943"/>
              <a:gd name="connsiteY353" fmla="*/ 1835467 h 3150323"/>
              <a:gd name="connsiteX354" fmla="*/ 420052 w 1227943"/>
              <a:gd name="connsiteY354" fmla="*/ 1945005 h 3150323"/>
              <a:gd name="connsiteX355" fmla="*/ 438150 w 1227943"/>
              <a:gd name="connsiteY355" fmla="*/ 2007870 h 3150323"/>
              <a:gd name="connsiteX356" fmla="*/ 456247 w 1227943"/>
              <a:gd name="connsiteY356" fmla="*/ 2066925 h 3150323"/>
              <a:gd name="connsiteX357" fmla="*/ 460057 w 1227943"/>
              <a:gd name="connsiteY357" fmla="*/ 2163127 h 3150323"/>
              <a:gd name="connsiteX358" fmla="*/ 486727 w 1227943"/>
              <a:gd name="connsiteY358" fmla="*/ 2262187 h 3150323"/>
              <a:gd name="connsiteX359" fmla="*/ 496252 w 1227943"/>
              <a:gd name="connsiteY359" fmla="*/ 2350770 h 3150323"/>
              <a:gd name="connsiteX360" fmla="*/ 500062 w 1227943"/>
              <a:gd name="connsiteY360" fmla="*/ 2474595 h 3150323"/>
              <a:gd name="connsiteX361" fmla="*/ 524827 w 1227943"/>
              <a:gd name="connsiteY361" fmla="*/ 2577465 h 3150323"/>
              <a:gd name="connsiteX362" fmla="*/ 527685 w 1227943"/>
              <a:gd name="connsiteY362" fmla="*/ 2605087 h 3150323"/>
              <a:gd name="connsiteX363" fmla="*/ 552450 w 1227943"/>
              <a:gd name="connsiteY363" fmla="*/ 2701290 h 3150323"/>
              <a:gd name="connsiteX364" fmla="*/ 582930 w 1227943"/>
              <a:gd name="connsiteY364" fmla="*/ 2805112 h 3150323"/>
              <a:gd name="connsiteX365" fmla="*/ 562927 w 1227943"/>
              <a:gd name="connsiteY365" fmla="*/ 2846070 h 3150323"/>
              <a:gd name="connsiteX366" fmla="*/ 563880 w 1227943"/>
              <a:gd name="connsiteY366" fmla="*/ 2923222 h 3150323"/>
              <a:gd name="connsiteX367" fmla="*/ 561975 w 1227943"/>
              <a:gd name="connsiteY367" fmla="*/ 2927032 h 3150323"/>
              <a:gd name="connsiteX368" fmla="*/ 545782 w 1227943"/>
              <a:gd name="connsiteY368" fmla="*/ 2943225 h 3150323"/>
              <a:gd name="connsiteX369" fmla="*/ 550545 w 1227943"/>
              <a:gd name="connsiteY369" fmla="*/ 2947987 h 3150323"/>
              <a:gd name="connsiteX370" fmla="*/ 556260 w 1227943"/>
              <a:gd name="connsiteY370" fmla="*/ 2947035 h 3150323"/>
              <a:gd name="connsiteX371" fmla="*/ 541972 w 1227943"/>
              <a:gd name="connsiteY371" fmla="*/ 2965132 h 3150323"/>
              <a:gd name="connsiteX372" fmla="*/ 531495 w 1227943"/>
              <a:gd name="connsiteY372" fmla="*/ 2979420 h 3150323"/>
              <a:gd name="connsiteX373" fmla="*/ 522922 w 1227943"/>
              <a:gd name="connsiteY373" fmla="*/ 3013710 h 3150323"/>
              <a:gd name="connsiteX374" fmla="*/ 521017 w 1227943"/>
              <a:gd name="connsiteY374" fmla="*/ 3018472 h 3150323"/>
              <a:gd name="connsiteX375" fmla="*/ 521017 w 1227943"/>
              <a:gd name="connsiteY375" fmla="*/ 3040380 h 3150323"/>
              <a:gd name="connsiteX376" fmla="*/ 539115 w 1227943"/>
              <a:gd name="connsiteY376" fmla="*/ 3064192 h 3150323"/>
              <a:gd name="connsiteX377" fmla="*/ 563880 w 1227943"/>
              <a:gd name="connsiteY377" fmla="*/ 3068955 h 3150323"/>
              <a:gd name="connsiteX378" fmla="*/ 567690 w 1227943"/>
              <a:gd name="connsiteY378" fmla="*/ 3071812 h 3150323"/>
              <a:gd name="connsiteX379" fmla="*/ 576262 w 1227943"/>
              <a:gd name="connsiteY379" fmla="*/ 3070860 h 3150323"/>
              <a:gd name="connsiteX380" fmla="*/ 581977 w 1227943"/>
              <a:gd name="connsiteY380" fmla="*/ 3068955 h 3150323"/>
              <a:gd name="connsiteX381" fmla="*/ 585787 w 1227943"/>
              <a:gd name="connsiteY381" fmla="*/ 3071812 h 3150323"/>
              <a:gd name="connsiteX382" fmla="*/ 593407 w 1227943"/>
              <a:gd name="connsiteY382" fmla="*/ 3071812 h 3150323"/>
              <a:gd name="connsiteX383" fmla="*/ 597217 w 1227943"/>
              <a:gd name="connsiteY383" fmla="*/ 3070860 h 3150323"/>
              <a:gd name="connsiteX384" fmla="*/ 601027 w 1227943"/>
              <a:gd name="connsiteY384" fmla="*/ 3070860 h 3150323"/>
              <a:gd name="connsiteX385" fmla="*/ 605790 w 1227943"/>
              <a:gd name="connsiteY385" fmla="*/ 3072765 h 3150323"/>
              <a:gd name="connsiteX386" fmla="*/ 650557 w 1227943"/>
              <a:gd name="connsiteY386" fmla="*/ 3071812 h 3150323"/>
              <a:gd name="connsiteX387" fmla="*/ 704850 w 1227943"/>
              <a:gd name="connsiteY387" fmla="*/ 3034665 h 3150323"/>
              <a:gd name="connsiteX388" fmla="*/ 704850 w 1227943"/>
              <a:gd name="connsiteY388" fmla="*/ 3007995 h 3150323"/>
              <a:gd name="connsiteX389" fmla="*/ 715327 w 1227943"/>
              <a:gd name="connsiteY389" fmla="*/ 2989897 h 3150323"/>
              <a:gd name="connsiteX390" fmla="*/ 744855 w 1227943"/>
              <a:gd name="connsiteY390" fmla="*/ 2972752 h 3150323"/>
              <a:gd name="connsiteX391" fmla="*/ 762000 w 1227943"/>
              <a:gd name="connsiteY391" fmla="*/ 2951797 h 3150323"/>
              <a:gd name="connsiteX392" fmla="*/ 759142 w 1227943"/>
              <a:gd name="connsiteY392" fmla="*/ 2917507 h 3150323"/>
              <a:gd name="connsiteX393" fmla="*/ 763905 w 1227943"/>
              <a:gd name="connsiteY393" fmla="*/ 2907030 h 3150323"/>
              <a:gd name="connsiteX394" fmla="*/ 765810 w 1227943"/>
              <a:gd name="connsiteY394" fmla="*/ 2892742 h 3150323"/>
              <a:gd name="connsiteX395" fmla="*/ 784860 w 1227943"/>
              <a:gd name="connsiteY395" fmla="*/ 2853690 h 3150323"/>
              <a:gd name="connsiteX396" fmla="*/ 778192 w 1227943"/>
              <a:gd name="connsiteY396" fmla="*/ 2824162 h 3150323"/>
              <a:gd name="connsiteX397" fmla="*/ 764857 w 1227943"/>
              <a:gd name="connsiteY397" fmla="*/ 2775585 h 3150323"/>
              <a:gd name="connsiteX398" fmla="*/ 753427 w 1227943"/>
              <a:gd name="connsiteY398" fmla="*/ 2657475 h 3150323"/>
              <a:gd name="connsiteX399" fmla="*/ 737235 w 1227943"/>
              <a:gd name="connsiteY399" fmla="*/ 2582227 h 3150323"/>
              <a:gd name="connsiteX400" fmla="*/ 739140 w 1227943"/>
              <a:gd name="connsiteY400" fmla="*/ 2525077 h 3150323"/>
              <a:gd name="connsiteX401" fmla="*/ 729615 w 1227943"/>
              <a:gd name="connsiteY401" fmla="*/ 2429827 h 3150323"/>
              <a:gd name="connsiteX402" fmla="*/ 719137 w 1227943"/>
              <a:gd name="connsiteY402" fmla="*/ 2343150 h 3150323"/>
              <a:gd name="connsiteX403" fmla="*/ 717232 w 1227943"/>
              <a:gd name="connsiteY403" fmla="*/ 2296477 h 3150323"/>
              <a:gd name="connsiteX404" fmla="*/ 714375 w 1227943"/>
              <a:gd name="connsiteY404" fmla="*/ 2258377 h 3150323"/>
              <a:gd name="connsiteX405" fmla="*/ 718185 w 1227943"/>
              <a:gd name="connsiteY405" fmla="*/ 2227897 h 3150323"/>
              <a:gd name="connsiteX406" fmla="*/ 733425 w 1227943"/>
              <a:gd name="connsiteY406" fmla="*/ 2172652 h 3150323"/>
              <a:gd name="connsiteX407" fmla="*/ 729615 w 1227943"/>
              <a:gd name="connsiteY407" fmla="*/ 2110740 h 3150323"/>
              <a:gd name="connsiteX408" fmla="*/ 714375 w 1227943"/>
              <a:gd name="connsiteY408" fmla="*/ 2062162 h 3150323"/>
              <a:gd name="connsiteX409" fmla="*/ 710565 w 1227943"/>
              <a:gd name="connsiteY409" fmla="*/ 2001202 h 3150323"/>
              <a:gd name="connsiteX410" fmla="*/ 702945 w 1227943"/>
              <a:gd name="connsiteY410" fmla="*/ 1933575 h 3150323"/>
              <a:gd name="connsiteX411" fmla="*/ 707707 w 1227943"/>
              <a:gd name="connsiteY411" fmla="*/ 1897380 h 3150323"/>
              <a:gd name="connsiteX412" fmla="*/ 717232 w 1227943"/>
              <a:gd name="connsiteY412" fmla="*/ 1849755 h 3150323"/>
              <a:gd name="connsiteX413" fmla="*/ 722947 w 1227943"/>
              <a:gd name="connsiteY413" fmla="*/ 1851660 h 3150323"/>
              <a:gd name="connsiteX414" fmla="*/ 740092 w 1227943"/>
              <a:gd name="connsiteY414" fmla="*/ 1912620 h 3150323"/>
              <a:gd name="connsiteX415" fmla="*/ 763905 w 1227943"/>
              <a:gd name="connsiteY415" fmla="*/ 2010727 h 3150323"/>
              <a:gd name="connsiteX416" fmla="*/ 786765 w 1227943"/>
              <a:gd name="connsiteY416" fmla="*/ 2085975 h 3150323"/>
              <a:gd name="connsiteX417" fmla="*/ 801052 w 1227943"/>
              <a:gd name="connsiteY417" fmla="*/ 2132647 h 3150323"/>
              <a:gd name="connsiteX418" fmla="*/ 816292 w 1227943"/>
              <a:gd name="connsiteY418" fmla="*/ 2171700 h 3150323"/>
              <a:gd name="connsiteX419" fmla="*/ 818197 w 1227943"/>
              <a:gd name="connsiteY419" fmla="*/ 2187892 h 3150323"/>
              <a:gd name="connsiteX420" fmla="*/ 830580 w 1227943"/>
              <a:gd name="connsiteY420" fmla="*/ 2221230 h 3150323"/>
              <a:gd name="connsiteX421" fmla="*/ 831532 w 1227943"/>
              <a:gd name="connsiteY421" fmla="*/ 2229802 h 3150323"/>
              <a:gd name="connsiteX422" fmla="*/ 840105 w 1227943"/>
              <a:gd name="connsiteY422" fmla="*/ 2251710 h 3150323"/>
              <a:gd name="connsiteX423" fmla="*/ 841057 w 1227943"/>
              <a:gd name="connsiteY423" fmla="*/ 2265045 h 3150323"/>
              <a:gd name="connsiteX424" fmla="*/ 847725 w 1227943"/>
              <a:gd name="connsiteY424" fmla="*/ 2286000 h 3150323"/>
              <a:gd name="connsiteX425" fmla="*/ 866775 w 1227943"/>
              <a:gd name="connsiteY425" fmla="*/ 2359342 h 3150323"/>
              <a:gd name="connsiteX426" fmla="*/ 891540 w 1227943"/>
              <a:gd name="connsiteY426" fmla="*/ 2473642 h 3150323"/>
              <a:gd name="connsiteX427" fmla="*/ 906780 w 1227943"/>
              <a:gd name="connsiteY427" fmla="*/ 2569845 h 3150323"/>
              <a:gd name="connsiteX428" fmla="*/ 935355 w 1227943"/>
              <a:gd name="connsiteY428" fmla="*/ 2644140 h 3150323"/>
              <a:gd name="connsiteX429" fmla="*/ 965835 w 1227943"/>
              <a:gd name="connsiteY429" fmla="*/ 2748915 h 3150323"/>
              <a:gd name="connsiteX430" fmla="*/ 966787 w 1227943"/>
              <a:gd name="connsiteY430" fmla="*/ 2779395 h 3150323"/>
              <a:gd name="connsiteX431" fmla="*/ 958215 w 1227943"/>
              <a:gd name="connsiteY431" fmla="*/ 2870835 h 3150323"/>
              <a:gd name="connsiteX432" fmla="*/ 966787 w 1227943"/>
              <a:gd name="connsiteY432" fmla="*/ 2912745 h 3150323"/>
              <a:gd name="connsiteX433" fmla="*/ 1019175 w 1227943"/>
              <a:gd name="connsiteY433" fmla="*/ 2959417 h 3150323"/>
              <a:gd name="connsiteX434" fmla="*/ 1026795 w 1227943"/>
              <a:gd name="connsiteY434" fmla="*/ 2978467 h 3150323"/>
              <a:gd name="connsiteX435" fmla="*/ 1043940 w 1227943"/>
              <a:gd name="connsiteY435" fmla="*/ 2992755 h 3150323"/>
              <a:gd name="connsiteX436" fmla="*/ 1043940 w 1227943"/>
              <a:gd name="connsiteY436" fmla="*/ 3003232 h 3150323"/>
              <a:gd name="connsiteX437" fmla="*/ 1053465 w 1227943"/>
              <a:gd name="connsiteY437" fmla="*/ 3034665 h 3150323"/>
              <a:gd name="connsiteX438" fmla="*/ 1056322 w 1227943"/>
              <a:gd name="connsiteY438" fmla="*/ 3061335 h 3150323"/>
              <a:gd name="connsiteX439" fmla="*/ 1090612 w 1227943"/>
              <a:gd name="connsiteY439" fmla="*/ 3086100 h 3150323"/>
              <a:gd name="connsiteX440" fmla="*/ 1144905 w 1227943"/>
              <a:gd name="connsiteY440" fmla="*/ 3089910 h 3150323"/>
              <a:gd name="connsiteX441" fmla="*/ 1152525 w 1227943"/>
              <a:gd name="connsiteY441" fmla="*/ 3089910 h 3150323"/>
              <a:gd name="connsiteX442" fmla="*/ 1156335 w 1227943"/>
              <a:gd name="connsiteY442" fmla="*/ 3088005 h 3150323"/>
              <a:gd name="connsiteX443" fmla="*/ 1163002 w 1227943"/>
              <a:gd name="connsiteY443" fmla="*/ 3088005 h 3150323"/>
              <a:gd name="connsiteX444" fmla="*/ 1177290 w 1227943"/>
              <a:gd name="connsiteY444" fmla="*/ 3088005 h 3150323"/>
              <a:gd name="connsiteX445" fmla="*/ 1215390 w 1227943"/>
              <a:gd name="connsiteY445" fmla="*/ 3075622 h 3150323"/>
              <a:gd name="connsiteX446" fmla="*/ 1227772 w 1227943"/>
              <a:gd name="connsiteY446" fmla="*/ 3028950 h 3150323"/>
              <a:gd name="connsiteX447" fmla="*/ 1010602 w 1227943"/>
              <a:gd name="connsiteY447" fmla="*/ 1158240 h 3150323"/>
              <a:gd name="connsiteX448" fmla="*/ 1021080 w 1227943"/>
              <a:gd name="connsiteY448" fmla="*/ 1163002 h 3150323"/>
              <a:gd name="connsiteX449" fmla="*/ 1026795 w 1227943"/>
              <a:gd name="connsiteY449" fmla="*/ 1164907 h 3150323"/>
              <a:gd name="connsiteX450" fmla="*/ 1028700 w 1227943"/>
              <a:gd name="connsiteY450" fmla="*/ 1190625 h 3150323"/>
              <a:gd name="connsiteX451" fmla="*/ 1010602 w 1227943"/>
              <a:gd name="connsiteY451" fmla="*/ 1162050 h 3150323"/>
              <a:gd name="connsiteX452" fmla="*/ 1010602 w 1227943"/>
              <a:gd name="connsiteY452" fmla="*/ 1158240 h 3150323"/>
              <a:gd name="connsiteX453" fmla="*/ 128587 w 1227943"/>
              <a:gd name="connsiteY453" fmla="*/ 1488757 h 3150323"/>
              <a:gd name="connsiteX454" fmla="*/ 122872 w 1227943"/>
              <a:gd name="connsiteY454" fmla="*/ 1504950 h 3150323"/>
              <a:gd name="connsiteX455" fmla="*/ 121920 w 1227943"/>
              <a:gd name="connsiteY455" fmla="*/ 1517332 h 3150323"/>
              <a:gd name="connsiteX456" fmla="*/ 113347 w 1227943"/>
              <a:gd name="connsiteY456" fmla="*/ 1518285 h 3150323"/>
              <a:gd name="connsiteX457" fmla="*/ 111442 w 1227943"/>
              <a:gd name="connsiteY457" fmla="*/ 1463040 h 3150323"/>
              <a:gd name="connsiteX458" fmla="*/ 114300 w 1227943"/>
              <a:gd name="connsiteY458" fmla="*/ 1461135 h 3150323"/>
              <a:gd name="connsiteX459" fmla="*/ 123825 w 1227943"/>
              <a:gd name="connsiteY459" fmla="*/ 1471612 h 3150323"/>
              <a:gd name="connsiteX460" fmla="*/ 125730 w 1227943"/>
              <a:gd name="connsiteY460" fmla="*/ 1480185 h 3150323"/>
              <a:gd name="connsiteX461" fmla="*/ 129540 w 1227943"/>
              <a:gd name="connsiteY461" fmla="*/ 1483042 h 3150323"/>
              <a:gd name="connsiteX462" fmla="*/ 128587 w 1227943"/>
              <a:gd name="connsiteY462" fmla="*/ 1488757 h 3150323"/>
              <a:gd name="connsiteX0" fmla="*/ 1227772 w 1227943"/>
              <a:gd name="connsiteY0" fmla="*/ 3028950 h 3149910"/>
              <a:gd name="connsiteX1" fmla="*/ 1216342 w 1227943"/>
              <a:gd name="connsiteY1" fmla="*/ 2981325 h 3149910"/>
              <a:gd name="connsiteX2" fmla="*/ 1207770 w 1227943"/>
              <a:gd name="connsiteY2" fmla="*/ 2970847 h 3149910"/>
              <a:gd name="connsiteX3" fmla="*/ 1180147 w 1227943"/>
              <a:gd name="connsiteY3" fmla="*/ 2931795 h 3149910"/>
              <a:gd name="connsiteX4" fmla="*/ 1190625 w 1227943"/>
              <a:gd name="connsiteY4" fmla="*/ 2915602 h 3149910"/>
              <a:gd name="connsiteX5" fmla="*/ 1206817 w 1227943"/>
              <a:gd name="connsiteY5" fmla="*/ 2866072 h 3149910"/>
              <a:gd name="connsiteX6" fmla="*/ 1192530 w 1227943"/>
              <a:gd name="connsiteY6" fmla="*/ 2838450 h 3149910"/>
              <a:gd name="connsiteX7" fmla="*/ 1136332 w 1227943"/>
              <a:gd name="connsiteY7" fmla="*/ 2805112 h 3149910"/>
              <a:gd name="connsiteX8" fmla="*/ 1122045 w 1227943"/>
              <a:gd name="connsiteY8" fmla="*/ 2776537 h 3149910"/>
              <a:gd name="connsiteX9" fmla="*/ 1128712 w 1227943"/>
              <a:gd name="connsiteY9" fmla="*/ 2755582 h 3149910"/>
              <a:gd name="connsiteX10" fmla="*/ 1141095 w 1227943"/>
              <a:gd name="connsiteY10" fmla="*/ 2696527 h 3149910"/>
              <a:gd name="connsiteX11" fmla="*/ 1151572 w 1227943"/>
              <a:gd name="connsiteY11" fmla="*/ 2608897 h 3149910"/>
              <a:gd name="connsiteX12" fmla="*/ 1145857 w 1227943"/>
              <a:gd name="connsiteY12" fmla="*/ 2498407 h 3149910"/>
              <a:gd name="connsiteX13" fmla="*/ 1132522 w 1227943"/>
              <a:gd name="connsiteY13" fmla="*/ 2387917 h 3149910"/>
              <a:gd name="connsiteX14" fmla="*/ 1116330 w 1227943"/>
              <a:gd name="connsiteY14" fmla="*/ 2291715 h 3149910"/>
              <a:gd name="connsiteX15" fmla="*/ 1110615 w 1227943"/>
              <a:gd name="connsiteY15" fmla="*/ 2225040 h 3149910"/>
              <a:gd name="connsiteX16" fmla="*/ 1102995 w 1227943"/>
              <a:gd name="connsiteY16" fmla="*/ 2192655 h 3149910"/>
              <a:gd name="connsiteX17" fmla="*/ 1074420 w 1227943"/>
              <a:gd name="connsiteY17" fmla="*/ 2146935 h 3149910"/>
              <a:gd name="connsiteX18" fmla="*/ 1064895 w 1227943"/>
              <a:gd name="connsiteY18" fmla="*/ 2132647 h 3149910"/>
              <a:gd name="connsiteX19" fmla="*/ 1062990 w 1227943"/>
              <a:gd name="connsiteY19" fmla="*/ 2110740 h 3149910"/>
              <a:gd name="connsiteX20" fmla="*/ 1056322 w 1227943"/>
              <a:gd name="connsiteY20" fmla="*/ 2084070 h 3149910"/>
              <a:gd name="connsiteX21" fmla="*/ 1060132 w 1227943"/>
              <a:gd name="connsiteY21" fmla="*/ 2017395 h 3149910"/>
              <a:gd name="connsiteX22" fmla="*/ 1062037 w 1227943"/>
              <a:gd name="connsiteY22" fmla="*/ 1961197 h 3149910"/>
              <a:gd name="connsiteX23" fmla="*/ 1056322 w 1227943"/>
              <a:gd name="connsiteY23" fmla="*/ 1900237 h 3149910"/>
              <a:gd name="connsiteX24" fmla="*/ 1052512 w 1227943"/>
              <a:gd name="connsiteY24" fmla="*/ 1852612 h 3149910"/>
              <a:gd name="connsiteX25" fmla="*/ 1061085 w 1227943"/>
              <a:gd name="connsiteY25" fmla="*/ 1807845 h 3149910"/>
              <a:gd name="connsiteX26" fmla="*/ 1056322 w 1227943"/>
              <a:gd name="connsiteY26" fmla="*/ 1773555 h 3149910"/>
              <a:gd name="connsiteX27" fmla="*/ 1055370 w 1227943"/>
              <a:gd name="connsiteY27" fmla="*/ 1752600 h 3149910"/>
              <a:gd name="connsiteX28" fmla="*/ 1052512 w 1227943"/>
              <a:gd name="connsiteY28" fmla="*/ 1718310 h 3149910"/>
              <a:gd name="connsiteX29" fmla="*/ 1055370 w 1227943"/>
              <a:gd name="connsiteY29" fmla="*/ 1689735 h 3149910"/>
              <a:gd name="connsiteX30" fmla="*/ 1050607 w 1227943"/>
              <a:gd name="connsiteY30" fmla="*/ 1659255 h 3149910"/>
              <a:gd name="connsiteX31" fmla="*/ 1046797 w 1227943"/>
              <a:gd name="connsiteY31" fmla="*/ 1621155 h 3149910"/>
              <a:gd name="connsiteX32" fmla="*/ 1033462 w 1227943"/>
              <a:gd name="connsiteY32" fmla="*/ 1586865 h 3149910"/>
              <a:gd name="connsiteX33" fmla="*/ 1028700 w 1227943"/>
              <a:gd name="connsiteY33" fmla="*/ 1567815 h 3149910"/>
              <a:gd name="connsiteX34" fmla="*/ 1026795 w 1227943"/>
              <a:gd name="connsiteY34" fmla="*/ 1532572 h 3149910"/>
              <a:gd name="connsiteX35" fmla="*/ 1018222 w 1227943"/>
              <a:gd name="connsiteY35" fmla="*/ 1443037 h 3149910"/>
              <a:gd name="connsiteX36" fmla="*/ 1007745 w 1227943"/>
              <a:gd name="connsiteY36" fmla="*/ 1360170 h 3149910"/>
              <a:gd name="connsiteX37" fmla="*/ 1020127 w 1227943"/>
              <a:gd name="connsiteY37" fmla="*/ 1295400 h 3149910"/>
              <a:gd name="connsiteX38" fmla="*/ 1039177 w 1227943"/>
              <a:gd name="connsiteY38" fmla="*/ 1230630 h 3149910"/>
              <a:gd name="connsiteX39" fmla="*/ 1042035 w 1227943"/>
              <a:gd name="connsiteY39" fmla="*/ 1269682 h 3149910"/>
              <a:gd name="connsiteX40" fmla="*/ 1046797 w 1227943"/>
              <a:gd name="connsiteY40" fmla="*/ 1297305 h 3149910"/>
              <a:gd name="connsiteX41" fmla="*/ 1048702 w 1227943"/>
              <a:gd name="connsiteY41" fmla="*/ 1317307 h 3149910"/>
              <a:gd name="connsiteX42" fmla="*/ 1062990 w 1227943"/>
              <a:gd name="connsiteY42" fmla="*/ 1343977 h 3149910"/>
              <a:gd name="connsiteX43" fmla="*/ 1078230 w 1227943"/>
              <a:gd name="connsiteY43" fmla="*/ 1381125 h 3149910"/>
              <a:gd name="connsiteX44" fmla="*/ 1066800 w 1227943"/>
              <a:gd name="connsiteY44" fmla="*/ 1400175 h 3149910"/>
              <a:gd name="connsiteX45" fmla="*/ 1070610 w 1227943"/>
              <a:gd name="connsiteY45" fmla="*/ 1436370 h 3149910"/>
              <a:gd name="connsiteX46" fmla="*/ 1069657 w 1227943"/>
              <a:gd name="connsiteY46" fmla="*/ 1444942 h 3149910"/>
              <a:gd name="connsiteX47" fmla="*/ 1069657 w 1227943"/>
              <a:gd name="connsiteY47" fmla="*/ 1459230 h 3149910"/>
              <a:gd name="connsiteX48" fmla="*/ 1066800 w 1227943"/>
              <a:gd name="connsiteY48" fmla="*/ 1465897 h 3149910"/>
              <a:gd name="connsiteX49" fmla="*/ 1078230 w 1227943"/>
              <a:gd name="connsiteY49" fmla="*/ 1474470 h 3149910"/>
              <a:gd name="connsiteX50" fmla="*/ 1071562 w 1227943"/>
              <a:gd name="connsiteY50" fmla="*/ 1486852 h 3149910"/>
              <a:gd name="connsiteX51" fmla="*/ 1089660 w 1227943"/>
              <a:gd name="connsiteY51" fmla="*/ 1496377 h 3149910"/>
              <a:gd name="connsiteX52" fmla="*/ 1086802 w 1227943"/>
              <a:gd name="connsiteY52" fmla="*/ 1516380 h 3149910"/>
              <a:gd name="connsiteX53" fmla="*/ 1087755 w 1227943"/>
              <a:gd name="connsiteY53" fmla="*/ 1530667 h 3149910"/>
              <a:gd name="connsiteX54" fmla="*/ 1083945 w 1227943"/>
              <a:gd name="connsiteY54" fmla="*/ 1532572 h 3149910"/>
              <a:gd name="connsiteX55" fmla="*/ 1073467 w 1227943"/>
              <a:gd name="connsiteY55" fmla="*/ 1540192 h 3149910"/>
              <a:gd name="connsiteX56" fmla="*/ 1082992 w 1227943"/>
              <a:gd name="connsiteY56" fmla="*/ 1547812 h 3149910"/>
              <a:gd name="connsiteX57" fmla="*/ 1084897 w 1227943"/>
              <a:gd name="connsiteY57" fmla="*/ 1563052 h 3149910"/>
              <a:gd name="connsiteX58" fmla="*/ 1082040 w 1227943"/>
              <a:gd name="connsiteY58" fmla="*/ 1567815 h 3149910"/>
              <a:gd name="connsiteX59" fmla="*/ 1080135 w 1227943"/>
              <a:gd name="connsiteY59" fmla="*/ 1584960 h 3149910"/>
              <a:gd name="connsiteX60" fmla="*/ 1076325 w 1227943"/>
              <a:gd name="connsiteY60" fmla="*/ 1632585 h 3149910"/>
              <a:gd name="connsiteX61" fmla="*/ 1079182 w 1227943"/>
              <a:gd name="connsiteY61" fmla="*/ 1645920 h 3149910"/>
              <a:gd name="connsiteX62" fmla="*/ 1080135 w 1227943"/>
              <a:gd name="connsiteY62" fmla="*/ 1654492 h 3149910"/>
              <a:gd name="connsiteX63" fmla="*/ 1084897 w 1227943"/>
              <a:gd name="connsiteY63" fmla="*/ 1665922 h 3149910"/>
              <a:gd name="connsiteX64" fmla="*/ 1085850 w 1227943"/>
              <a:gd name="connsiteY64" fmla="*/ 1673542 h 3149910"/>
              <a:gd name="connsiteX65" fmla="*/ 1087755 w 1227943"/>
              <a:gd name="connsiteY65" fmla="*/ 1693545 h 3149910"/>
              <a:gd name="connsiteX66" fmla="*/ 1086802 w 1227943"/>
              <a:gd name="connsiteY66" fmla="*/ 1703070 h 3149910"/>
              <a:gd name="connsiteX67" fmla="*/ 1091565 w 1227943"/>
              <a:gd name="connsiteY67" fmla="*/ 1726882 h 3149910"/>
              <a:gd name="connsiteX68" fmla="*/ 1091565 w 1227943"/>
              <a:gd name="connsiteY68" fmla="*/ 1747837 h 3149910"/>
              <a:gd name="connsiteX69" fmla="*/ 1084897 w 1227943"/>
              <a:gd name="connsiteY69" fmla="*/ 1754505 h 3149910"/>
              <a:gd name="connsiteX70" fmla="*/ 1092517 w 1227943"/>
              <a:gd name="connsiteY70" fmla="*/ 1760220 h 3149910"/>
              <a:gd name="connsiteX71" fmla="*/ 1094422 w 1227943"/>
              <a:gd name="connsiteY71" fmla="*/ 1770697 h 3149910"/>
              <a:gd name="connsiteX72" fmla="*/ 1107757 w 1227943"/>
              <a:gd name="connsiteY72" fmla="*/ 1783080 h 3149910"/>
              <a:gd name="connsiteX73" fmla="*/ 1124902 w 1227943"/>
              <a:gd name="connsiteY73" fmla="*/ 1766887 h 3149910"/>
              <a:gd name="connsiteX74" fmla="*/ 1144905 w 1227943"/>
              <a:gd name="connsiteY74" fmla="*/ 1764030 h 3149910"/>
              <a:gd name="connsiteX75" fmla="*/ 1183005 w 1227943"/>
              <a:gd name="connsiteY75" fmla="*/ 1746885 h 3149910"/>
              <a:gd name="connsiteX76" fmla="*/ 1203007 w 1227943"/>
              <a:gd name="connsiteY76" fmla="*/ 1722120 h 3149910"/>
              <a:gd name="connsiteX77" fmla="*/ 1210627 w 1227943"/>
              <a:gd name="connsiteY77" fmla="*/ 1713547 h 3149910"/>
              <a:gd name="connsiteX78" fmla="*/ 1216342 w 1227943"/>
              <a:gd name="connsiteY78" fmla="*/ 1700212 h 3149910"/>
              <a:gd name="connsiteX79" fmla="*/ 1226820 w 1227943"/>
              <a:gd name="connsiteY79" fmla="*/ 1676400 h 3149910"/>
              <a:gd name="connsiteX80" fmla="*/ 1223962 w 1227943"/>
              <a:gd name="connsiteY80" fmla="*/ 1642110 h 3149910"/>
              <a:gd name="connsiteX81" fmla="*/ 1220152 w 1227943"/>
              <a:gd name="connsiteY81" fmla="*/ 1605915 h 3149910"/>
              <a:gd name="connsiteX82" fmla="*/ 1221105 w 1227943"/>
              <a:gd name="connsiteY82" fmla="*/ 1595437 h 3149910"/>
              <a:gd name="connsiteX83" fmla="*/ 1216342 w 1227943"/>
              <a:gd name="connsiteY83" fmla="*/ 1587817 h 3149910"/>
              <a:gd name="connsiteX84" fmla="*/ 1204912 w 1227943"/>
              <a:gd name="connsiteY84" fmla="*/ 1564005 h 3149910"/>
              <a:gd name="connsiteX85" fmla="*/ 1193482 w 1227943"/>
              <a:gd name="connsiteY85" fmla="*/ 1542097 h 3149910"/>
              <a:gd name="connsiteX86" fmla="*/ 1199197 w 1227943"/>
              <a:gd name="connsiteY86" fmla="*/ 1539240 h 3149910"/>
              <a:gd name="connsiteX87" fmla="*/ 1202055 w 1227943"/>
              <a:gd name="connsiteY87" fmla="*/ 1516380 h 3149910"/>
              <a:gd name="connsiteX88" fmla="*/ 1197292 w 1227943"/>
              <a:gd name="connsiteY88" fmla="*/ 1485900 h 3149910"/>
              <a:gd name="connsiteX89" fmla="*/ 1207770 w 1227943"/>
              <a:gd name="connsiteY89" fmla="*/ 1464945 h 3149910"/>
              <a:gd name="connsiteX90" fmla="*/ 1198245 w 1227943"/>
              <a:gd name="connsiteY90" fmla="*/ 1447800 h 3149910"/>
              <a:gd name="connsiteX91" fmla="*/ 1206817 w 1227943"/>
              <a:gd name="connsiteY91" fmla="*/ 1429702 h 3149910"/>
              <a:gd name="connsiteX92" fmla="*/ 1198245 w 1227943"/>
              <a:gd name="connsiteY92" fmla="*/ 1410652 h 3149910"/>
              <a:gd name="connsiteX93" fmla="*/ 1198245 w 1227943"/>
              <a:gd name="connsiteY93" fmla="*/ 1383030 h 3149910"/>
              <a:gd name="connsiteX94" fmla="*/ 1193482 w 1227943"/>
              <a:gd name="connsiteY94" fmla="*/ 1343025 h 3149910"/>
              <a:gd name="connsiteX95" fmla="*/ 1196340 w 1227943"/>
              <a:gd name="connsiteY95" fmla="*/ 1321117 h 3149910"/>
              <a:gd name="connsiteX96" fmla="*/ 1198245 w 1227943"/>
              <a:gd name="connsiteY96" fmla="*/ 1287780 h 3149910"/>
              <a:gd name="connsiteX97" fmla="*/ 1201102 w 1227943"/>
              <a:gd name="connsiteY97" fmla="*/ 1256347 h 3149910"/>
              <a:gd name="connsiteX98" fmla="*/ 1191577 w 1227943"/>
              <a:gd name="connsiteY98" fmla="*/ 1223962 h 3149910"/>
              <a:gd name="connsiteX99" fmla="*/ 1193482 w 1227943"/>
              <a:gd name="connsiteY99" fmla="*/ 1209675 h 3149910"/>
              <a:gd name="connsiteX100" fmla="*/ 1192530 w 1227943"/>
              <a:gd name="connsiteY100" fmla="*/ 1164907 h 3149910"/>
              <a:gd name="connsiteX101" fmla="*/ 1191577 w 1227943"/>
              <a:gd name="connsiteY101" fmla="*/ 1104900 h 3149910"/>
              <a:gd name="connsiteX102" fmla="*/ 1191577 w 1227943"/>
              <a:gd name="connsiteY102" fmla="*/ 1055370 h 3149910"/>
              <a:gd name="connsiteX103" fmla="*/ 1177290 w 1227943"/>
              <a:gd name="connsiteY103" fmla="*/ 985837 h 3149910"/>
              <a:gd name="connsiteX104" fmla="*/ 1175385 w 1227943"/>
              <a:gd name="connsiteY104" fmla="*/ 953452 h 3149910"/>
              <a:gd name="connsiteX105" fmla="*/ 1165860 w 1227943"/>
              <a:gd name="connsiteY105" fmla="*/ 926782 h 3149910"/>
              <a:gd name="connsiteX106" fmla="*/ 1155382 w 1227943"/>
              <a:gd name="connsiteY106" fmla="*/ 877252 h 3149910"/>
              <a:gd name="connsiteX107" fmla="*/ 1121092 w 1227943"/>
              <a:gd name="connsiteY107" fmla="*/ 686752 h 3149910"/>
              <a:gd name="connsiteX108" fmla="*/ 1098232 w 1227943"/>
              <a:gd name="connsiteY108" fmla="*/ 602932 h 3149910"/>
              <a:gd name="connsiteX109" fmla="*/ 1094422 w 1227943"/>
              <a:gd name="connsiteY109" fmla="*/ 580072 h 3149910"/>
              <a:gd name="connsiteX110" fmla="*/ 1077277 w 1227943"/>
              <a:gd name="connsiteY110" fmla="*/ 562927 h 3149910"/>
              <a:gd name="connsiteX111" fmla="*/ 1050607 w 1227943"/>
              <a:gd name="connsiteY111" fmla="*/ 541972 h 3149910"/>
              <a:gd name="connsiteX112" fmla="*/ 959167 w 1227943"/>
              <a:gd name="connsiteY112" fmla="*/ 510540 h 3149910"/>
              <a:gd name="connsiteX113" fmla="*/ 862965 w 1227943"/>
              <a:gd name="connsiteY113" fmla="*/ 478155 h 3149910"/>
              <a:gd name="connsiteX114" fmla="*/ 850582 w 1227943"/>
              <a:gd name="connsiteY114" fmla="*/ 467677 h 3149910"/>
              <a:gd name="connsiteX115" fmla="*/ 835342 w 1227943"/>
              <a:gd name="connsiteY115" fmla="*/ 461010 h 3149910"/>
              <a:gd name="connsiteX116" fmla="*/ 824865 w 1227943"/>
              <a:gd name="connsiteY116" fmla="*/ 433387 h 3149910"/>
              <a:gd name="connsiteX117" fmla="*/ 813435 w 1227943"/>
              <a:gd name="connsiteY117" fmla="*/ 418147 h 3149910"/>
              <a:gd name="connsiteX118" fmla="*/ 813435 w 1227943"/>
              <a:gd name="connsiteY118" fmla="*/ 412432 h 3149910"/>
              <a:gd name="connsiteX119" fmla="*/ 827722 w 1227943"/>
              <a:gd name="connsiteY119" fmla="*/ 389572 h 3149910"/>
              <a:gd name="connsiteX120" fmla="*/ 840105 w 1227943"/>
              <a:gd name="connsiteY120" fmla="*/ 346710 h 3149910"/>
              <a:gd name="connsiteX121" fmla="*/ 846772 w 1227943"/>
              <a:gd name="connsiteY121" fmla="*/ 344805 h 3149910"/>
              <a:gd name="connsiteX122" fmla="*/ 856297 w 1227943"/>
              <a:gd name="connsiteY122" fmla="*/ 327660 h 3149910"/>
              <a:gd name="connsiteX123" fmla="*/ 861060 w 1227943"/>
              <a:gd name="connsiteY123" fmla="*/ 289560 h 3149910"/>
              <a:gd name="connsiteX124" fmla="*/ 865822 w 1227943"/>
              <a:gd name="connsiteY124" fmla="*/ 273367 h 3149910"/>
              <a:gd name="connsiteX125" fmla="*/ 869632 w 1227943"/>
              <a:gd name="connsiteY125" fmla="*/ 254317 h 3149910"/>
              <a:gd name="connsiteX126" fmla="*/ 870585 w 1227943"/>
              <a:gd name="connsiteY126" fmla="*/ 245745 h 3149910"/>
              <a:gd name="connsiteX127" fmla="*/ 871537 w 1227943"/>
              <a:gd name="connsiteY127" fmla="*/ 228600 h 3149910"/>
              <a:gd name="connsiteX128" fmla="*/ 872490 w 1227943"/>
              <a:gd name="connsiteY128" fmla="*/ 230505 h 3149910"/>
              <a:gd name="connsiteX129" fmla="*/ 873442 w 1227943"/>
              <a:gd name="connsiteY129" fmla="*/ 237172 h 3149910"/>
              <a:gd name="connsiteX130" fmla="*/ 877252 w 1227943"/>
              <a:gd name="connsiteY130" fmla="*/ 215265 h 3149910"/>
              <a:gd name="connsiteX131" fmla="*/ 877252 w 1227943"/>
              <a:gd name="connsiteY131" fmla="*/ 197167 h 3149910"/>
              <a:gd name="connsiteX132" fmla="*/ 878205 w 1227943"/>
              <a:gd name="connsiteY132" fmla="*/ 197167 h 3149910"/>
              <a:gd name="connsiteX133" fmla="*/ 880110 w 1227943"/>
              <a:gd name="connsiteY133" fmla="*/ 200977 h 3149910"/>
              <a:gd name="connsiteX134" fmla="*/ 881062 w 1227943"/>
              <a:gd name="connsiteY134" fmla="*/ 186690 h 3149910"/>
              <a:gd name="connsiteX135" fmla="*/ 871537 w 1227943"/>
              <a:gd name="connsiteY135" fmla="*/ 164782 h 3149910"/>
              <a:gd name="connsiteX136" fmla="*/ 872490 w 1227943"/>
              <a:gd name="connsiteY136" fmla="*/ 164782 h 3149910"/>
              <a:gd name="connsiteX137" fmla="*/ 878205 w 1227943"/>
              <a:gd name="connsiteY137" fmla="*/ 170497 h 3149910"/>
              <a:gd name="connsiteX138" fmla="*/ 863917 w 1227943"/>
              <a:gd name="connsiteY138" fmla="*/ 151447 h 3149910"/>
              <a:gd name="connsiteX139" fmla="*/ 861060 w 1227943"/>
              <a:gd name="connsiteY139" fmla="*/ 144780 h 3149910"/>
              <a:gd name="connsiteX140" fmla="*/ 863917 w 1227943"/>
              <a:gd name="connsiteY140" fmla="*/ 145732 h 3149910"/>
              <a:gd name="connsiteX141" fmla="*/ 869632 w 1227943"/>
              <a:gd name="connsiteY141" fmla="*/ 153352 h 3149910"/>
              <a:gd name="connsiteX142" fmla="*/ 855345 w 1227943"/>
              <a:gd name="connsiteY142" fmla="*/ 121920 h 3149910"/>
              <a:gd name="connsiteX143" fmla="*/ 835342 w 1227943"/>
              <a:gd name="connsiteY143" fmla="*/ 100012 h 3149910"/>
              <a:gd name="connsiteX144" fmla="*/ 836295 w 1227943"/>
              <a:gd name="connsiteY144" fmla="*/ 99060 h 3149910"/>
              <a:gd name="connsiteX145" fmla="*/ 844867 w 1227943"/>
              <a:gd name="connsiteY145" fmla="*/ 96202 h 3149910"/>
              <a:gd name="connsiteX146" fmla="*/ 832485 w 1227943"/>
              <a:gd name="connsiteY146" fmla="*/ 88582 h 3149910"/>
              <a:gd name="connsiteX147" fmla="*/ 822007 w 1227943"/>
              <a:gd name="connsiteY147" fmla="*/ 73342 h 3149910"/>
              <a:gd name="connsiteX148" fmla="*/ 822007 w 1227943"/>
              <a:gd name="connsiteY148" fmla="*/ 72390 h 3149910"/>
              <a:gd name="connsiteX149" fmla="*/ 828675 w 1227943"/>
              <a:gd name="connsiteY149" fmla="*/ 75247 h 3149910"/>
              <a:gd name="connsiteX150" fmla="*/ 818197 w 1227943"/>
              <a:gd name="connsiteY150" fmla="*/ 65722 h 3149910"/>
              <a:gd name="connsiteX151" fmla="*/ 811530 w 1227943"/>
              <a:gd name="connsiteY151" fmla="*/ 60007 h 3149910"/>
              <a:gd name="connsiteX152" fmla="*/ 813435 w 1227943"/>
              <a:gd name="connsiteY152" fmla="*/ 60007 h 3149910"/>
              <a:gd name="connsiteX153" fmla="*/ 819150 w 1227943"/>
              <a:gd name="connsiteY153" fmla="*/ 61912 h 3149910"/>
              <a:gd name="connsiteX154" fmla="*/ 808672 w 1227943"/>
              <a:gd name="connsiteY154" fmla="*/ 53340 h 3149910"/>
              <a:gd name="connsiteX155" fmla="*/ 798195 w 1227943"/>
              <a:gd name="connsiteY155" fmla="*/ 42862 h 3149910"/>
              <a:gd name="connsiteX156" fmla="*/ 801052 w 1227943"/>
              <a:gd name="connsiteY156" fmla="*/ 43815 h 3149910"/>
              <a:gd name="connsiteX157" fmla="*/ 807720 w 1227943"/>
              <a:gd name="connsiteY157" fmla="*/ 49530 h 3149910"/>
              <a:gd name="connsiteX158" fmla="*/ 797242 w 1227943"/>
              <a:gd name="connsiteY158" fmla="*/ 37147 h 3149910"/>
              <a:gd name="connsiteX159" fmla="*/ 782955 w 1227943"/>
              <a:gd name="connsiteY159" fmla="*/ 34290 h 3149910"/>
              <a:gd name="connsiteX160" fmla="*/ 739140 w 1227943"/>
              <a:gd name="connsiteY160" fmla="*/ 17145 h 3149910"/>
              <a:gd name="connsiteX161" fmla="*/ 688657 w 1227943"/>
              <a:gd name="connsiteY161" fmla="*/ 10477 h 3149910"/>
              <a:gd name="connsiteX162" fmla="*/ 690562 w 1227943"/>
              <a:gd name="connsiteY162" fmla="*/ 8572 h 3149910"/>
              <a:gd name="connsiteX163" fmla="*/ 701040 w 1227943"/>
              <a:gd name="connsiteY163" fmla="*/ 3810 h 3149910"/>
              <a:gd name="connsiteX164" fmla="*/ 687705 w 1227943"/>
              <a:gd name="connsiteY164" fmla="*/ 6667 h 3149910"/>
              <a:gd name="connsiteX165" fmla="*/ 647700 w 1227943"/>
              <a:gd name="connsiteY165" fmla="*/ 19050 h 3149910"/>
              <a:gd name="connsiteX166" fmla="*/ 634365 w 1227943"/>
              <a:gd name="connsiteY166" fmla="*/ 24765 h 3149910"/>
              <a:gd name="connsiteX167" fmla="*/ 638175 w 1227943"/>
              <a:gd name="connsiteY167" fmla="*/ 19050 h 3149910"/>
              <a:gd name="connsiteX168" fmla="*/ 641985 w 1227943"/>
              <a:gd name="connsiteY168" fmla="*/ 12382 h 3149910"/>
              <a:gd name="connsiteX169" fmla="*/ 634365 w 1227943"/>
              <a:gd name="connsiteY169" fmla="*/ 19050 h 3149910"/>
              <a:gd name="connsiteX170" fmla="*/ 629602 w 1227943"/>
              <a:gd name="connsiteY170" fmla="*/ 18097 h 3149910"/>
              <a:gd name="connsiteX171" fmla="*/ 634365 w 1227943"/>
              <a:gd name="connsiteY171" fmla="*/ 8572 h 3149910"/>
              <a:gd name="connsiteX172" fmla="*/ 641032 w 1227943"/>
              <a:gd name="connsiteY172" fmla="*/ 0 h 3149910"/>
              <a:gd name="connsiteX173" fmla="*/ 621982 w 1227943"/>
              <a:gd name="connsiteY173" fmla="*/ 17145 h 3149910"/>
              <a:gd name="connsiteX174" fmla="*/ 610552 w 1227943"/>
              <a:gd name="connsiteY174" fmla="*/ 19050 h 3149910"/>
              <a:gd name="connsiteX175" fmla="*/ 613410 w 1227943"/>
              <a:gd name="connsiteY175" fmla="*/ 14287 h 3149910"/>
              <a:gd name="connsiteX176" fmla="*/ 624840 w 1227943"/>
              <a:gd name="connsiteY176" fmla="*/ 7620 h 3149910"/>
              <a:gd name="connsiteX177" fmla="*/ 614362 w 1227943"/>
              <a:gd name="connsiteY177" fmla="*/ 11430 h 3149910"/>
              <a:gd name="connsiteX178" fmla="*/ 599122 w 1227943"/>
              <a:gd name="connsiteY178" fmla="*/ 20955 h 3149910"/>
              <a:gd name="connsiteX179" fmla="*/ 576262 w 1227943"/>
              <a:gd name="connsiteY179" fmla="*/ 31432 h 3149910"/>
              <a:gd name="connsiteX180" fmla="*/ 536257 w 1227943"/>
              <a:gd name="connsiteY180" fmla="*/ 74295 h 3149910"/>
              <a:gd name="connsiteX181" fmla="*/ 527685 w 1227943"/>
              <a:gd name="connsiteY181" fmla="*/ 115252 h 3149910"/>
              <a:gd name="connsiteX182" fmla="*/ 520065 w 1227943"/>
              <a:gd name="connsiteY182" fmla="*/ 127635 h 3149910"/>
              <a:gd name="connsiteX183" fmla="*/ 508635 w 1227943"/>
              <a:gd name="connsiteY183" fmla="*/ 153352 h 3149910"/>
              <a:gd name="connsiteX184" fmla="*/ 500062 w 1227943"/>
              <a:gd name="connsiteY184" fmla="*/ 160020 h 3149910"/>
              <a:gd name="connsiteX185" fmla="*/ 504825 w 1227943"/>
              <a:gd name="connsiteY185" fmla="*/ 158115 h 3149910"/>
              <a:gd name="connsiteX186" fmla="*/ 509587 w 1227943"/>
              <a:gd name="connsiteY186" fmla="*/ 156210 h 3149910"/>
              <a:gd name="connsiteX187" fmla="*/ 507682 w 1227943"/>
              <a:gd name="connsiteY187" fmla="*/ 160020 h 3149910"/>
              <a:gd name="connsiteX188" fmla="*/ 501015 w 1227943"/>
              <a:gd name="connsiteY188" fmla="*/ 167640 h 3149910"/>
              <a:gd name="connsiteX189" fmla="*/ 504825 w 1227943"/>
              <a:gd name="connsiteY189" fmla="*/ 164782 h 3149910"/>
              <a:gd name="connsiteX190" fmla="*/ 509587 w 1227943"/>
              <a:gd name="connsiteY190" fmla="*/ 161925 h 3149910"/>
              <a:gd name="connsiteX191" fmla="*/ 502920 w 1227943"/>
              <a:gd name="connsiteY191" fmla="*/ 171450 h 3149910"/>
              <a:gd name="connsiteX192" fmla="*/ 494347 w 1227943"/>
              <a:gd name="connsiteY192" fmla="*/ 173355 h 3149910"/>
              <a:gd name="connsiteX193" fmla="*/ 498157 w 1227943"/>
              <a:gd name="connsiteY193" fmla="*/ 173355 h 3149910"/>
              <a:gd name="connsiteX194" fmla="*/ 502920 w 1227943"/>
              <a:gd name="connsiteY194" fmla="*/ 172402 h 3149910"/>
              <a:gd name="connsiteX195" fmla="*/ 501015 w 1227943"/>
              <a:gd name="connsiteY195" fmla="*/ 174307 h 3149910"/>
              <a:gd name="connsiteX196" fmla="*/ 494347 w 1227943"/>
              <a:gd name="connsiteY196" fmla="*/ 178117 h 3149910"/>
              <a:gd name="connsiteX197" fmla="*/ 497205 w 1227943"/>
              <a:gd name="connsiteY197" fmla="*/ 177165 h 3149910"/>
              <a:gd name="connsiteX198" fmla="*/ 501967 w 1227943"/>
              <a:gd name="connsiteY198" fmla="*/ 175260 h 3149910"/>
              <a:gd name="connsiteX199" fmla="*/ 499110 w 1227943"/>
              <a:gd name="connsiteY199" fmla="*/ 179070 h 3149910"/>
              <a:gd name="connsiteX200" fmla="*/ 493395 w 1227943"/>
              <a:gd name="connsiteY200" fmla="*/ 183832 h 3149910"/>
              <a:gd name="connsiteX201" fmla="*/ 499110 w 1227943"/>
              <a:gd name="connsiteY201" fmla="*/ 181927 h 3149910"/>
              <a:gd name="connsiteX202" fmla="*/ 501967 w 1227943"/>
              <a:gd name="connsiteY202" fmla="*/ 180022 h 3149910"/>
              <a:gd name="connsiteX203" fmla="*/ 499110 w 1227943"/>
              <a:gd name="connsiteY203" fmla="*/ 184785 h 3149910"/>
              <a:gd name="connsiteX204" fmla="*/ 494347 w 1227943"/>
              <a:gd name="connsiteY204" fmla="*/ 193357 h 3149910"/>
              <a:gd name="connsiteX205" fmla="*/ 498157 w 1227943"/>
              <a:gd name="connsiteY205" fmla="*/ 189547 h 3149910"/>
              <a:gd name="connsiteX206" fmla="*/ 501015 w 1227943"/>
              <a:gd name="connsiteY206" fmla="*/ 184785 h 3149910"/>
              <a:gd name="connsiteX207" fmla="*/ 499110 w 1227943"/>
              <a:gd name="connsiteY207" fmla="*/ 191452 h 3149910"/>
              <a:gd name="connsiteX208" fmla="*/ 494347 w 1227943"/>
              <a:gd name="connsiteY208" fmla="*/ 201930 h 3149910"/>
              <a:gd name="connsiteX209" fmla="*/ 497205 w 1227943"/>
              <a:gd name="connsiteY209" fmla="*/ 198120 h 3149910"/>
              <a:gd name="connsiteX210" fmla="*/ 501015 w 1227943"/>
              <a:gd name="connsiteY210" fmla="*/ 192405 h 3149910"/>
              <a:gd name="connsiteX211" fmla="*/ 499110 w 1227943"/>
              <a:gd name="connsiteY211" fmla="*/ 209550 h 3149910"/>
              <a:gd name="connsiteX212" fmla="*/ 496252 w 1227943"/>
              <a:gd name="connsiteY212" fmla="*/ 221932 h 3149910"/>
              <a:gd name="connsiteX213" fmla="*/ 498157 w 1227943"/>
              <a:gd name="connsiteY213" fmla="*/ 218122 h 3149910"/>
              <a:gd name="connsiteX214" fmla="*/ 500062 w 1227943"/>
              <a:gd name="connsiteY214" fmla="*/ 213360 h 3149910"/>
              <a:gd name="connsiteX215" fmla="*/ 500062 w 1227943"/>
              <a:gd name="connsiteY215" fmla="*/ 218122 h 3149910"/>
              <a:gd name="connsiteX216" fmla="*/ 498157 w 1227943"/>
              <a:gd name="connsiteY216" fmla="*/ 228600 h 3149910"/>
              <a:gd name="connsiteX217" fmla="*/ 500062 w 1227943"/>
              <a:gd name="connsiteY217" fmla="*/ 225742 h 3149910"/>
              <a:gd name="connsiteX218" fmla="*/ 501967 w 1227943"/>
              <a:gd name="connsiteY218" fmla="*/ 220980 h 3149910"/>
              <a:gd name="connsiteX219" fmla="*/ 502920 w 1227943"/>
              <a:gd name="connsiteY219" fmla="*/ 237172 h 3149910"/>
              <a:gd name="connsiteX220" fmla="*/ 504825 w 1227943"/>
              <a:gd name="connsiteY220" fmla="*/ 248602 h 3149910"/>
              <a:gd name="connsiteX221" fmla="*/ 503872 w 1227943"/>
              <a:gd name="connsiteY221" fmla="*/ 242887 h 3149910"/>
              <a:gd name="connsiteX222" fmla="*/ 503872 w 1227943"/>
              <a:gd name="connsiteY222" fmla="*/ 237172 h 3149910"/>
              <a:gd name="connsiteX223" fmla="*/ 505777 w 1227943"/>
              <a:gd name="connsiteY223" fmla="*/ 246697 h 3149910"/>
              <a:gd name="connsiteX224" fmla="*/ 507682 w 1227943"/>
              <a:gd name="connsiteY224" fmla="*/ 255270 h 3149910"/>
              <a:gd name="connsiteX225" fmla="*/ 507682 w 1227943"/>
              <a:gd name="connsiteY225" fmla="*/ 250507 h 3149910"/>
              <a:gd name="connsiteX226" fmla="*/ 508635 w 1227943"/>
              <a:gd name="connsiteY226" fmla="*/ 247650 h 3149910"/>
              <a:gd name="connsiteX227" fmla="*/ 509587 w 1227943"/>
              <a:gd name="connsiteY227" fmla="*/ 253365 h 3149910"/>
              <a:gd name="connsiteX228" fmla="*/ 509587 w 1227943"/>
              <a:gd name="connsiteY228" fmla="*/ 257175 h 3149910"/>
              <a:gd name="connsiteX229" fmla="*/ 511492 w 1227943"/>
              <a:gd name="connsiteY229" fmla="*/ 253365 h 3149910"/>
              <a:gd name="connsiteX230" fmla="*/ 516255 w 1227943"/>
              <a:gd name="connsiteY230" fmla="*/ 279082 h 3149910"/>
              <a:gd name="connsiteX231" fmla="*/ 530542 w 1227943"/>
              <a:gd name="connsiteY231" fmla="*/ 301942 h 3149910"/>
              <a:gd name="connsiteX232" fmla="*/ 538162 w 1227943"/>
              <a:gd name="connsiteY232" fmla="*/ 320992 h 3149910"/>
              <a:gd name="connsiteX233" fmla="*/ 555307 w 1227943"/>
              <a:gd name="connsiteY233" fmla="*/ 355282 h 3149910"/>
              <a:gd name="connsiteX234" fmla="*/ 563880 w 1227943"/>
              <a:gd name="connsiteY234" fmla="*/ 363855 h 3149910"/>
              <a:gd name="connsiteX235" fmla="*/ 577215 w 1227943"/>
              <a:gd name="connsiteY235" fmla="*/ 392430 h 3149910"/>
              <a:gd name="connsiteX236" fmla="*/ 596265 w 1227943"/>
              <a:gd name="connsiteY236" fmla="*/ 423862 h 3149910"/>
              <a:gd name="connsiteX237" fmla="*/ 590550 w 1227943"/>
              <a:gd name="connsiteY237" fmla="*/ 435292 h 3149910"/>
              <a:gd name="connsiteX238" fmla="*/ 579120 w 1227943"/>
              <a:gd name="connsiteY238" fmla="*/ 470535 h 3149910"/>
              <a:gd name="connsiteX239" fmla="*/ 572452 w 1227943"/>
              <a:gd name="connsiteY239" fmla="*/ 472440 h 3149910"/>
              <a:gd name="connsiteX240" fmla="*/ 537210 w 1227943"/>
              <a:gd name="connsiteY240" fmla="*/ 491490 h 3149910"/>
              <a:gd name="connsiteX241" fmla="*/ 425767 w 1227943"/>
              <a:gd name="connsiteY241" fmla="*/ 533400 h 3149910"/>
              <a:gd name="connsiteX242" fmla="*/ 339090 w 1227943"/>
              <a:gd name="connsiteY242" fmla="*/ 583882 h 3149910"/>
              <a:gd name="connsiteX243" fmla="*/ 323850 w 1227943"/>
              <a:gd name="connsiteY243" fmla="*/ 602932 h 3149910"/>
              <a:gd name="connsiteX244" fmla="*/ 269557 w 1227943"/>
              <a:gd name="connsiteY244" fmla="*/ 727710 h 3149910"/>
              <a:gd name="connsiteX245" fmla="*/ 227647 w 1227943"/>
              <a:gd name="connsiteY245" fmla="*/ 853440 h 3149910"/>
              <a:gd name="connsiteX246" fmla="*/ 180022 w 1227943"/>
              <a:gd name="connsiteY246" fmla="*/ 968692 h 3149910"/>
              <a:gd name="connsiteX247" fmla="*/ 159067 w 1227943"/>
              <a:gd name="connsiteY247" fmla="*/ 1007745 h 3149910"/>
              <a:gd name="connsiteX248" fmla="*/ 169545 w 1227943"/>
              <a:gd name="connsiteY248" fmla="*/ 1044892 h 3149910"/>
              <a:gd name="connsiteX249" fmla="*/ 147637 w 1227943"/>
              <a:gd name="connsiteY249" fmla="*/ 1060132 h 3149910"/>
              <a:gd name="connsiteX250" fmla="*/ 141922 w 1227943"/>
              <a:gd name="connsiteY250" fmla="*/ 1096327 h 3149910"/>
              <a:gd name="connsiteX251" fmla="*/ 135255 w 1227943"/>
              <a:gd name="connsiteY251" fmla="*/ 1108710 h 3149910"/>
              <a:gd name="connsiteX252" fmla="*/ 127635 w 1227943"/>
              <a:gd name="connsiteY252" fmla="*/ 1127760 h 3149910"/>
              <a:gd name="connsiteX253" fmla="*/ 111442 w 1227943"/>
              <a:gd name="connsiteY253" fmla="*/ 1143000 h 3149910"/>
              <a:gd name="connsiteX254" fmla="*/ 107632 w 1227943"/>
              <a:gd name="connsiteY254" fmla="*/ 1165860 h 3149910"/>
              <a:gd name="connsiteX255" fmla="*/ 100965 w 1227943"/>
              <a:gd name="connsiteY255" fmla="*/ 1185862 h 3149910"/>
              <a:gd name="connsiteX256" fmla="*/ 99060 w 1227943"/>
              <a:gd name="connsiteY256" fmla="*/ 1221105 h 3149910"/>
              <a:gd name="connsiteX257" fmla="*/ 95250 w 1227943"/>
              <a:gd name="connsiteY257" fmla="*/ 1234440 h 3149910"/>
              <a:gd name="connsiteX258" fmla="*/ 95250 w 1227943"/>
              <a:gd name="connsiteY258" fmla="*/ 1259205 h 3149910"/>
              <a:gd name="connsiteX259" fmla="*/ 90487 w 1227943"/>
              <a:gd name="connsiteY259" fmla="*/ 1268730 h 3149910"/>
              <a:gd name="connsiteX260" fmla="*/ 81915 w 1227943"/>
              <a:gd name="connsiteY260" fmla="*/ 1293495 h 3149910"/>
              <a:gd name="connsiteX261" fmla="*/ 75247 w 1227943"/>
              <a:gd name="connsiteY261" fmla="*/ 1303972 h 3149910"/>
              <a:gd name="connsiteX262" fmla="*/ 64770 w 1227943"/>
              <a:gd name="connsiteY262" fmla="*/ 1334452 h 3149910"/>
              <a:gd name="connsiteX263" fmla="*/ 59055 w 1227943"/>
              <a:gd name="connsiteY263" fmla="*/ 1348740 h 3149910"/>
              <a:gd name="connsiteX264" fmla="*/ 45720 w 1227943"/>
              <a:gd name="connsiteY264" fmla="*/ 1366837 h 3149910"/>
              <a:gd name="connsiteX265" fmla="*/ 35242 w 1227943"/>
              <a:gd name="connsiteY265" fmla="*/ 1381125 h 3149910"/>
              <a:gd name="connsiteX266" fmla="*/ 13335 w 1227943"/>
              <a:gd name="connsiteY266" fmla="*/ 1406842 h 3149910"/>
              <a:gd name="connsiteX267" fmla="*/ 7620 w 1227943"/>
              <a:gd name="connsiteY267" fmla="*/ 1443990 h 3149910"/>
              <a:gd name="connsiteX268" fmla="*/ 0 w 1227943"/>
              <a:gd name="connsiteY268" fmla="*/ 1496377 h 3149910"/>
              <a:gd name="connsiteX269" fmla="*/ 7620 w 1227943"/>
              <a:gd name="connsiteY269" fmla="*/ 1512570 h 3149910"/>
              <a:gd name="connsiteX270" fmla="*/ 30480 w 1227943"/>
              <a:gd name="connsiteY270" fmla="*/ 1538287 h 3149910"/>
              <a:gd name="connsiteX271" fmla="*/ 43815 w 1227943"/>
              <a:gd name="connsiteY271" fmla="*/ 1550670 h 3149910"/>
              <a:gd name="connsiteX272" fmla="*/ 60960 w 1227943"/>
              <a:gd name="connsiteY272" fmla="*/ 1559242 h 3149910"/>
              <a:gd name="connsiteX273" fmla="*/ 65722 w 1227943"/>
              <a:gd name="connsiteY273" fmla="*/ 1562100 h 3149910"/>
              <a:gd name="connsiteX274" fmla="*/ 76200 w 1227943"/>
              <a:gd name="connsiteY274" fmla="*/ 1568767 h 3149910"/>
              <a:gd name="connsiteX275" fmla="*/ 80010 w 1227943"/>
              <a:gd name="connsiteY275" fmla="*/ 1566862 h 3149910"/>
              <a:gd name="connsiteX276" fmla="*/ 82867 w 1227943"/>
              <a:gd name="connsiteY276" fmla="*/ 1565910 h 3149910"/>
              <a:gd name="connsiteX277" fmla="*/ 104775 w 1227943"/>
              <a:gd name="connsiteY277" fmla="*/ 1725930 h 3149910"/>
              <a:gd name="connsiteX278" fmla="*/ 126682 w 1227943"/>
              <a:gd name="connsiteY278" fmla="*/ 1905000 h 3149910"/>
              <a:gd name="connsiteX279" fmla="*/ 130492 w 1227943"/>
              <a:gd name="connsiteY279" fmla="*/ 1911667 h 3149910"/>
              <a:gd name="connsiteX280" fmla="*/ 146685 w 1227943"/>
              <a:gd name="connsiteY280" fmla="*/ 2048827 h 3149910"/>
              <a:gd name="connsiteX281" fmla="*/ 166687 w 1227943"/>
              <a:gd name="connsiteY281" fmla="*/ 2207895 h 3149910"/>
              <a:gd name="connsiteX282" fmla="*/ 214312 w 1227943"/>
              <a:gd name="connsiteY282" fmla="*/ 2597467 h 3149910"/>
              <a:gd name="connsiteX283" fmla="*/ 235267 w 1227943"/>
              <a:gd name="connsiteY283" fmla="*/ 2772727 h 3149910"/>
              <a:gd name="connsiteX284" fmla="*/ 253365 w 1227943"/>
              <a:gd name="connsiteY284" fmla="*/ 2927985 h 3149910"/>
              <a:gd name="connsiteX285" fmla="*/ 249555 w 1227943"/>
              <a:gd name="connsiteY285" fmla="*/ 2930842 h 3149910"/>
              <a:gd name="connsiteX286" fmla="*/ 250507 w 1227943"/>
              <a:gd name="connsiteY286" fmla="*/ 2946082 h 3149910"/>
              <a:gd name="connsiteX287" fmla="*/ 253365 w 1227943"/>
              <a:gd name="connsiteY287" fmla="*/ 2950845 h 3149910"/>
              <a:gd name="connsiteX288" fmla="*/ 257175 w 1227943"/>
              <a:gd name="connsiteY288" fmla="*/ 2994660 h 3149910"/>
              <a:gd name="connsiteX289" fmla="*/ 233409 w 1227943"/>
              <a:gd name="connsiteY289" fmla="*/ 3021569 h 3149910"/>
              <a:gd name="connsiteX290" fmla="*/ 146020 w 1227943"/>
              <a:gd name="connsiteY290" fmla="*/ 3047811 h 3149910"/>
              <a:gd name="connsiteX291" fmla="*/ 164689 w 1227943"/>
              <a:gd name="connsiteY291" fmla="*/ 3143010 h 3149910"/>
              <a:gd name="connsiteX292" fmla="*/ 251460 w 1227943"/>
              <a:gd name="connsiteY292" fmla="*/ 3137535 h 3149910"/>
              <a:gd name="connsiteX293" fmla="*/ 267272 w 1227943"/>
              <a:gd name="connsiteY293" fmla="*/ 3097817 h 3149910"/>
              <a:gd name="connsiteX294" fmla="*/ 287655 w 1227943"/>
              <a:gd name="connsiteY294" fmla="*/ 3087052 h 3149910"/>
              <a:gd name="connsiteX295" fmla="*/ 275272 w 1227943"/>
              <a:gd name="connsiteY295" fmla="*/ 3045142 h 3149910"/>
              <a:gd name="connsiteX296" fmla="*/ 278130 w 1227943"/>
              <a:gd name="connsiteY296" fmla="*/ 3015615 h 3149910"/>
              <a:gd name="connsiteX297" fmla="*/ 271462 w 1227943"/>
              <a:gd name="connsiteY297" fmla="*/ 2948940 h 3149910"/>
              <a:gd name="connsiteX298" fmla="*/ 272415 w 1227943"/>
              <a:gd name="connsiteY298" fmla="*/ 2944177 h 3149910"/>
              <a:gd name="connsiteX299" fmla="*/ 269557 w 1227943"/>
              <a:gd name="connsiteY299" fmla="*/ 2929890 h 3149910"/>
              <a:gd name="connsiteX300" fmla="*/ 266700 w 1227943"/>
              <a:gd name="connsiteY300" fmla="*/ 2925127 h 3149910"/>
              <a:gd name="connsiteX301" fmla="*/ 252412 w 1227943"/>
              <a:gd name="connsiteY301" fmla="*/ 2798445 h 3149910"/>
              <a:gd name="connsiteX302" fmla="*/ 179070 w 1227943"/>
              <a:gd name="connsiteY302" fmla="*/ 2158365 h 3149910"/>
              <a:gd name="connsiteX303" fmla="*/ 152400 w 1227943"/>
              <a:gd name="connsiteY303" fmla="*/ 1905952 h 3149910"/>
              <a:gd name="connsiteX304" fmla="*/ 155257 w 1227943"/>
              <a:gd name="connsiteY304" fmla="*/ 1900237 h 3149910"/>
              <a:gd name="connsiteX305" fmla="*/ 134302 w 1227943"/>
              <a:gd name="connsiteY305" fmla="*/ 1707832 h 3149910"/>
              <a:gd name="connsiteX306" fmla="*/ 121920 w 1227943"/>
              <a:gd name="connsiteY306" fmla="*/ 1578292 h 3149910"/>
              <a:gd name="connsiteX307" fmla="*/ 129540 w 1227943"/>
              <a:gd name="connsiteY307" fmla="*/ 1577340 h 3149910"/>
              <a:gd name="connsiteX308" fmla="*/ 137160 w 1227943"/>
              <a:gd name="connsiteY308" fmla="*/ 1549717 h 3149910"/>
              <a:gd name="connsiteX309" fmla="*/ 149542 w 1227943"/>
              <a:gd name="connsiteY309" fmla="*/ 1535430 h 3149910"/>
              <a:gd name="connsiteX310" fmla="*/ 159067 w 1227943"/>
              <a:gd name="connsiteY310" fmla="*/ 1514475 h 3149910"/>
              <a:gd name="connsiteX311" fmla="*/ 168592 w 1227943"/>
              <a:gd name="connsiteY311" fmla="*/ 1484947 h 3149910"/>
              <a:gd name="connsiteX312" fmla="*/ 176212 w 1227943"/>
              <a:gd name="connsiteY312" fmla="*/ 1465897 h 3149910"/>
              <a:gd name="connsiteX313" fmla="*/ 178117 w 1227943"/>
              <a:gd name="connsiteY313" fmla="*/ 1428750 h 3149910"/>
              <a:gd name="connsiteX314" fmla="*/ 183832 w 1227943"/>
              <a:gd name="connsiteY314" fmla="*/ 1419225 h 3149910"/>
              <a:gd name="connsiteX315" fmla="*/ 188595 w 1227943"/>
              <a:gd name="connsiteY315" fmla="*/ 1377315 h 3149910"/>
              <a:gd name="connsiteX316" fmla="*/ 194310 w 1227943"/>
              <a:gd name="connsiteY316" fmla="*/ 1354455 h 3149910"/>
              <a:gd name="connsiteX317" fmla="*/ 203835 w 1227943"/>
              <a:gd name="connsiteY317" fmla="*/ 1325880 h 3149910"/>
              <a:gd name="connsiteX318" fmla="*/ 208597 w 1227943"/>
              <a:gd name="connsiteY318" fmla="*/ 1320165 h 3149910"/>
              <a:gd name="connsiteX319" fmla="*/ 216217 w 1227943"/>
              <a:gd name="connsiteY319" fmla="*/ 1308735 h 3149910"/>
              <a:gd name="connsiteX320" fmla="*/ 232410 w 1227943"/>
              <a:gd name="connsiteY320" fmla="*/ 1291590 h 3149910"/>
              <a:gd name="connsiteX321" fmla="*/ 237172 w 1227943"/>
              <a:gd name="connsiteY321" fmla="*/ 1267777 h 3149910"/>
              <a:gd name="connsiteX322" fmla="*/ 248602 w 1227943"/>
              <a:gd name="connsiteY322" fmla="*/ 1259205 h 3149910"/>
              <a:gd name="connsiteX323" fmla="*/ 254317 w 1227943"/>
              <a:gd name="connsiteY323" fmla="*/ 1250632 h 3149910"/>
              <a:gd name="connsiteX324" fmla="*/ 267652 w 1227943"/>
              <a:gd name="connsiteY324" fmla="*/ 1237297 h 3149910"/>
              <a:gd name="connsiteX325" fmla="*/ 272415 w 1227943"/>
              <a:gd name="connsiteY325" fmla="*/ 1220152 h 3149910"/>
              <a:gd name="connsiteX326" fmla="*/ 283845 w 1227943"/>
              <a:gd name="connsiteY326" fmla="*/ 1209675 h 3149910"/>
              <a:gd name="connsiteX327" fmla="*/ 298132 w 1227943"/>
              <a:gd name="connsiteY327" fmla="*/ 1181100 h 3149910"/>
              <a:gd name="connsiteX328" fmla="*/ 308610 w 1227943"/>
              <a:gd name="connsiteY328" fmla="*/ 1175385 h 3149910"/>
              <a:gd name="connsiteX329" fmla="*/ 317182 w 1227943"/>
              <a:gd name="connsiteY329" fmla="*/ 1153477 h 3149910"/>
              <a:gd name="connsiteX330" fmla="*/ 318135 w 1227943"/>
              <a:gd name="connsiteY330" fmla="*/ 1129665 h 3149910"/>
              <a:gd name="connsiteX331" fmla="*/ 319087 w 1227943"/>
              <a:gd name="connsiteY331" fmla="*/ 1090612 h 3149910"/>
              <a:gd name="connsiteX332" fmla="*/ 329565 w 1227943"/>
              <a:gd name="connsiteY332" fmla="*/ 1075372 h 3149910"/>
              <a:gd name="connsiteX333" fmla="*/ 350520 w 1227943"/>
              <a:gd name="connsiteY333" fmla="*/ 1054417 h 3149910"/>
              <a:gd name="connsiteX334" fmla="*/ 364807 w 1227943"/>
              <a:gd name="connsiteY334" fmla="*/ 1023937 h 3149910"/>
              <a:gd name="connsiteX335" fmla="*/ 381952 w 1227943"/>
              <a:gd name="connsiteY335" fmla="*/ 980122 h 3149910"/>
              <a:gd name="connsiteX336" fmla="*/ 381000 w 1227943"/>
              <a:gd name="connsiteY336" fmla="*/ 1010602 h 3149910"/>
              <a:gd name="connsiteX337" fmla="*/ 382905 w 1227943"/>
              <a:gd name="connsiteY337" fmla="*/ 1076325 h 3149910"/>
              <a:gd name="connsiteX338" fmla="*/ 397192 w 1227943"/>
              <a:gd name="connsiteY338" fmla="*/ 1115377 h 3149910"/>
              <a:gd name="connsiteX339" fmla="*/ 395287 w 1227943"/>
              <a:gd name="connsiteY339" fmla="*/ 1146810 h 3149910"/>
              <a:gd name="connsiteX340" fmla="*/ 372427 w 1227943"/>
              <a:gd name="connsiteY340" fmla="*/ 1202055 h 3149910"/>
              <a:gd name="connsiteX341" fmla="*/ 365760 w 1227943"/>
              <a:gd name="connsiteY341" fmla="*/ 1251585 h 3149910"/>
              <a:gd name="connsiteX342" fmla="*/ 382905 w 1227943"/>
              <a:gd name="connsiteY342" fmla="*/ 1287780 h 3149910"/>
              <a:gd name="connsiteX343" fmla="*/ 392430 w 1227943"/>
              <a:gd name="connsiteY343" fmla="*/ 1316355 h 3149910"/>
              <a:gd name="connsiteX344" fmla="*/ 385762 w 1227943"/>
              <a:gd name="connsiteY344" fmla="*/ 1343977 h 3149910"/>
              <a:gd name="connsiteX345" fmla="*/ 378142 w 1227943"/>
              <a:gd name="connsiteY345" fmla="*/ 1405890 h 3149910"/>
              <a:gd name="connsiteX346" fmla="*/ 379095 w 1227943"/>
              <a:gd name="connsiteY346" fmla="*/ 1424940 h 3149910"/>
              <a:gd name="connsiteX347" fmla="*/ 374332 w 1227943"/>
              <a:gd name="connsiteY347" fmla="*/ 1479232 h 3149910"/>
              <a:gd name="connsiteX348" fmla="*/ 368617 w 1227943"/>
              <a:gd name="connsiteY348" fmla="*/ 1528762 h 3149910"/>
              <a:gd name="connsiteX349" fmla="*/ 378142 w 1227943"/>
              <a:gd name="connsiteY349" fmla="*/ 1546860 h 3149910"/>
              <a:gd name="connsiteX350" fmla="*/ 372427 w 1227943"/>
              <a:gd name="connsiteY350" fmla="*/ 1603057 h 3149910"/>
              <a:gd name="connsiteX351" fmla="*/ 375285 w 1227943"/>
              <a:gd name="connsiteY351" fmla="*/ 1646872 h 3149910"/>
              <a:gd name="connsiteX352" fmla="*/ 381952 w 1227943"/>
              <a:gd name="connsiteY352" fmla="*/ 1761172 h 3149910"/>
              <a:gd name="connsiteX353" fmla="*/ 392430 w 1227943"/>
              <a:gd name="connsiteY353" fmla="*/ 1835467 h 3149910"/>
              <a:gd name="connsiteX354" fmla="*/ 420052 w 1227943"/>
              <a:gd name="connsiteY354" fmla="*/ 1945005 h 3149910"/>
              <a:gd name="connsiteX355" fmla="*/ 438150 w 1227943"/>
              <a:gd name="connsiteY355" fmla="*/ 2007870 h 3149910"/>
              <a:gd name="connsiteX356" fmla="*/ 456247 w 1227943"/>
              <a:gd name="connsiteY356" fmla="*/ 2066925 h 3149910"/>
              <a:gd name="connsiteX357" fmla="*/ 460057 w 1227943"/>
              <a:gd name="connsiteY357" fmla="*/ 2163127 h 3149910"/>
              <a:gd name="connsiteX358" fmla="*/ 486727 w 1227943"/>
              <a:gd name="connsiteY358" fmla="*/ 2262187 h 3149910"/>
              <a:gd name="connsiteX359" fmla="*/ 496252 w 1227943"/>
              <a:gd name="connsiteY359" fmla="*/ 2350770 h 3149910"/>
              <a:gd name="connsiteX360" fmla="*/ 500062 w 1227943"/>
              <a:gd name="connsiteY360" fmla="*/ 2474595 h 3149910"/>
              <a:gd name="connsiteX361" fmla="*/ 524827 w 1227943"/>
              <a:gd name="connsiteY361" fmla="*/ 2577465 h 3149910"/>
              <a:gd name="connsiteX362" fmla="*/ 527685 w 1227943"/>
              <a:gd name="connsiteY362" fmla="*/ 2605087 h 3149910"/>
              <a:gd name="connsiteX363" fmla="*/ 552450 w 1227943"/>
              <a:gd name="connsiteY363" fmla="*/ 2701290 h 3149910"/>
              <a:gd name="connsiteX364" fmla="*/ 582930 w 1227943"/>
              <a:gd name="connsiteY364" fmla="*/ 2805112 h 3149910"/>
              <a:gd name="connsiteX365" fmla="*/ 562927 w 1227943"/>
              <a:gd name="connsiteY365" fmla="*/ 2846070 h 3149910"/>
              <a:gd name="connsiteX366" fmla="*/ 563880 w 1227943"/>
              <a:gd name="connsiteY366" fmla="*/ 2923222 h 3149910"/>
              <a:gd name="connsiteX367" fmla="*/ 561975 w 1227943"/>
              <a:gd name="connsiteY367" fmla="*/ 2927032 h 3149910"/>
              <a:gd name="connsiteX368" fmla="*/ 545782 w 1227943"/>
              <a:gd name="connsiteY368" fmla="*/ 2943225 h 3149910"/>
              <a:gd name="connsiteX369" fmla="*/ 550545 w 1227943"/>
              <a:gd name="connsiteY369" fmla="*/ 2947987 h 3149910"/>
              <a:gd name="connsiteX370" fmla="*/ 556260 w 1227943"/>
              <a:gd name="connsiteY370" fmla="*/ 2947035 h 3149910"/>
              <a:gd name="connsiteX371" fmla="*/ 541972 w 1227943"/>
              <a:gd name="connsiteY371" fmla="*/ 2965132 h 3149910"/>
              <a:gd name="connsiteX372" fmla="*/ 531495 w 1227943"/>
              <a:gd name="connsiteY372" fmla="*/ 2979420 h 3149910"/>
              <a:gd name="connsiteX373" fmla="*/ 522922 w 1227943"/>
              <a:gd name="connsiteY373" fmla="*/ 3013710 h 3149910"/>
              <a:gd name="connsiteX374" fmla="*/ 521017 w 1227943"/>
              <a:gd name="connsiteY374" fmla="*/ 3018472 h 3149910"/>
              <a:gd name="connsiteX375" fmla="*/ 521017 w 1227943"/>
              <a:gd name="connsiteY375" fmla="*/ 3040380 h 3149910"/>
              <a:gd name="connsiteX376" fmla="*/ 539115 w 1227943"/>
              <a:gd name="connsiteY376" fmla="*/ 3064192 h 3149910"/>
              <a:gd name="connsiteX377" fmla="*/ 563880 w 1227943"/>
              <a:gd name="connsiteY377" fmla="*/ 3068955 h 3149910"/>
              <a:gd name="connsiteX378" fmla="*/ 567690 w 1227943"/>
              <a:gd name="connsiteY378" fmla="*/ 3071812 h 3149910"/>
              <a:gd name="connsiteX379" fmla="*/ 576262 w 1227943"/>
              <a:gd name="connsiteY379" fmla="*/ 3070860 h 3149910"/>
              <a:gd name="connsiteX380" fmla="*/ 581977 w 1227943"/>
              <a:gd name="connsiteY380" fmla="*/ 3068955 h 3149910"/>
              <a:gd name="connsiteX381" fmla="*/ 585787 w 1227943"/>
              <a:gd name="connsiteY381" fmla="*/ 3071812 h 3149910"/>
              <a:gd name="connsiteX382" fmla="*/ 593407 w 1227943"/>
              <a:gd name="connsiteY382" fmla="*/ 3071812 h 3149910"/>
              <a:gd name="connsiteX383" fmla="*/ 597217 w 1227943"/>
              <a:gd name="connsiteY383" fmla="*/ 3070860 h 3149910"/>
              <a:gd name="connsiteX384" fmla="*/ 601027 w 1227943"/>
              <a:gd name="connsiteY384" fmla="*/ 3070860 h 3149910"/>
              <a:gd name="connsiteX385" fmla="*/ 605790 w 1227943"/>
              <a:gd name="connsiteY385" fmla="*/ 3072765 h 3149910"/>
              <a:gd name="connsiteX386" fmla="*/ 650557 w 1227943"/>
              <a:gd name="connsiteY386" fmla="*/ 3071812 h 3149910"/>
              <a:gd name="connsiteX387" fmla="*/ 704850 w 1227943"/>
              <a:gd name="connsiteY387" fmla="*/ 3034665 h 3149910"/>
              <a:gd name="connsiteX388" fmla="*/ 704850 w 1227943"/>
              <a:gd name="connsiteY388" fmla="*/ 3007995 h 3149910"/>
              <a:gd name="connsiteX389" fmla="*/ 715327 w 1227943"/>
              <a:gd name="connsiteY389" fmla="*/ 2989897 h 3149910"/>
              <a:gd name="connsiteX390" fmla="*/ 744855 w 1227943"/>
              <a:gd name="connsiteY390" fmla="*/ 2972752 h 3149910"/>
              <a:gd name="connsiteX391" fmla="*/ 762000 w 1227943"/>
              <a:gd name="connsiteY391" fmla="*/ 2951797 h 3149910"/>
              <a:gd name="connsiteX392" fmla="*/ 759142 w 1227943"/>
              <a:gd name="connsiteY392" fmla="*/ 2917507 h 3149910"/>
              <a:gd name="connsiteX393" fmla="*/ 763905 w 1227943"/>
              <a:gd name="connsiteY393" fmla="*/ 2907030 h 3149910"/>
              <a:gd name="connsiteX394" fmla="*/ 765810 w 1227943"/>
              <a:gd name="connsiteY394" fmla="*/ 2892742 h 3149910"/>
              <a:gd name="connsiteX395" fmla="*/ 784860 w 1227943"/>
              <a:gd name="connsiteY395" fmla="*/ 2853690 h 3149910"/>
              <a:gd name="connsiteX396" fmla="*/ 778192 w 1227943"/>
              <a:gd name="connsiteY396" fmla="*/ 2824162 h 3149910"/>
              <a:gd name="connsiteX397" fmla="*/ 764857 w 1227943"/>
              <a:gd name="connsiteY397" fmla="*/ 2775585 h 3149910"/>
              <a:gd name="connsiteX398" fmla="*/ 753427 w 1227943"/>
              <a:gd name="connsiteY398" fmla="*/ 2657475 h 3149910"/>
              <a:gd name="connsiteX399" fmla="*/ 737235 w 1227943"/>
              <a:gd name="connsiteY399" fmla="*/ 2582227 h 3149910"/>
              <a:gd name="connsiteX400" fmla="*/ 739140 w 1227943"/>
              <a:gd name="connsiteY400" fmla="*/ 2525077 h 3149910"/>
              <a:gd name="connsiteX401" fmla="*/ 729615 w 1227943"/>
              <a:gd name="connsiteY401" fmla="*/ 2429827 h 3149910"/>
              <a:gd name="connsiteX402" fmla="*/ 719137 w 1227943"/>
              <a:gd name="connsiteY402" fmla="*/ 2343150 h 3149910"/>
              <a:gd name="connsiteX403" fmla="*/ 717232 w 1227943"/>
              <a:gd name="connsiteY403" fmla="*/ 2296477 h 3149910"/>
              <a:gd name="connsiteX404" fmla="*/ 714375 w 1227943"/>
              <a:gd name="connsiteY404" fmla="*/ 2258377 h 3149910"/>
              <a:gd name="connsiteX405" fmla="*/ 718185 w 1227943"/>
              <a:gd name="connsiteY405" fmla="*/ 2227897 h 3149910"/>
              <a:gd name="connsiteX406" fmla="*/ 733425 w 1227943"/>
              <a:gd name="connsiteY406" fmla="*/ 2172652 h 3149910"/>
              <a:gd name="connsiteX407" fmla="*/ 729615 w 1227943"/>
              <a:gd name="connsiteY407" fmla="*/ 2110740 h 3149910"/>
              <a:gd name="connsiteX408" fmla="*/ 714375 w 1227943"/>
              <a:gd name="connsiteY408" fmla="*/ 2062162 h 3149910"/>
              <a:gd name="connsiteX409" fmla="*/ 710565 w 1227943"/>
              <a:gd name="connsiteY409" fmla="*/ 2001202 h 3149910"/>
              <a:gd name="connsiteX410" fmla="*/ 702945 w 1227943"/>
              <a:gd name="connsiteY410" fmla="*/ 1933575 h 3149910"/>
              <a:gd name="connsiteX411" fmla="*/ 707707 w 1227943"/>
              <a:gd name="connsiteY411" fmla="*/ 1897380 h 3149910"/>
              <a:gd name="connsiteX412" fmla="*/ 717232 w 1227943"/>
              <a:gd name="connsiteY412" fmla="*/ 1849755 h 3149910"/>
              <a:gd name="connsiteX413" fmla="*/ 722947 w 1227943"/>
              <a:gd name="connsiteY413" fmla="*/ 1851660 h 3149910"/>
              <a:gd name="connsiteX414" fmla="*/ 740092 w 1227943"/>
              <a:gd name="connsiteY414" fmla="*/ 1912620 h 3149910"/>
              <a:gd name="connsiteX415" fmla="*/ 763905 w 1227943"/>
              <a:gd name="connsiteY415" fmla="*/ 2010727 h 3149910"/>
              <a:gd name="connsiteX416" fmla="*/ 786765 w 1227943"/>
              <a:gd name="connsiteY416" fmla="*/ 2085975 h 3149910"/>
              <a:gd name="connsiteX417" fmla="*/ 801052 w 1227943"/>
              <a:gd name="connsiteY417" fmla="*/ 2132647 h 3149910"/>
              <a:gd name="connsiteX418" fmla="*/ 816292 w 1227943"/>
              <a:gd name="connsiteY418" fmla="*/ 2171700 h 3149910"/>
              <a:gd name="connsiteX419" fmla="*/ 818197 w 1227943"/>
              <a:gd name="connsiteY419" fmla="*/ 2187892 h 3149910"/>
              <a:gd name="connsiteX420" fmla="*/ 830580 w 1227943"/>
              <a:gd name="connsiteY420" fmla="*/ 2221230 h 3149910"/>
              <a:gd name="connsiteX421" fmla="*/ 831532 w 1227943"/>
              <a:gd name="connsiteY421" fmla="*/ 2229802 h 3149910"/>
              <a:gd name="connsiteX422" fmla="*/ 840105 w 1227943"/>
              <a:gd name="connsiteY422" fmla="*/ 2251710 h 3149910"/>
              <a:gd name="connsiteX423" fmla="*/ 841057 w 1227943"/>
              <a:gd name="connsiteY423" fmla="*/ 2265045 h 3149910"/>
              <a:gd name="connsiteX424" fmla="*/ 847725 w 1227943"/>
              <a:gd name="connsiteY424" fmla="*/ 2286000 h 3149910"/>
              <a:gd name="connsiteX425" fmla="*/ 866775 w 1227943"/>
              <a:gd name="connsiteY425" fmla="*/ 2359342 h 3149910"/>
              <a:gd name="connsiteX426" fmla="*/ 891540 w 1227943"/>
              <a:gd name="connsiteY426" fmla="*/ 2473642 h 3149910"/>
              <a:gd name="connsiteX427" fmla="*/ 906780 w 1227943"/>
              <a:gd name="connsiteY427" fmla="*/ 2569845 h 3149910"/>
              <a:gd name="connsiteX428" fmla="*/ 935355 w 1227943"/>
              <a:gd name="connsiteY428" fmla="*/ 2644140 h 3149910"/>
              <a:gd name="connsiteX429" fmla="*/ 965835 w 1227943"/>
              <a:gd name="connsiteY429" fmla="*/ 2748915 h 3149910"/>
              <a:gd name="connsiteX430" fmla="*/ 966787 w 1227943"/>
              <a:gd name="connsiteY430" fmla="*/ 2779395 h 3149910"/>
              <a:gd name="connsiteX431" fmla="*/ 958215 w 1227943"/>
              <a:gd name="connsiteY431" fmla="*/ 2870835 h 3149910"/>
              <a:gd name="connsiteX432" fmla="*/ 966787 w 1227943"/>
              <a:gd name="connsiteY432" fmla="*/ 2912745 h 3149910"/>
              <a:gd name="connsiteX433" fmla="*/ 1019175 w 1227943"/>
              <a:gd name="connsiteY433" fmla="*/ 2959417 h 3149910"/>
              <a:gd name="connsiteX434" fmla="*/ 1026795 w 1227943"/>
              <a:gd name="connsiteY434" fmla="*/ 2978467 h 3149910"/>
              <a:gd name="connsiteX435" fmla="*/ 1043940 w 1227943"/>
              <a:gd name="connsiteY435" fmla="*/ 2992755 h 3149910"/>
              <a:gd name="connsiteX436" fmla="*/ 1043940 w 1227943"/>
              <a:gd name="connsiteY436" fmla="*/ 3003232 h 3149910"/>
              <a:gd name="connsiteX437" fmla="*/ 1053465 w 1227943"/>
              <a:gd name="connsiteY437" fmla="*/ 3034665 h 3149910"/>
              <a:gd name="connsiteX438" fmla="*/ 1056322 w 1227943"/>
              <a:gd name="connsiteY438" fmla="*/ 3061335 h 3149910"/>
              <a:gd name="connsiteX439" fmla="*/ 1090612 w 1227943"/>
              <a:gd name="connsiteY439" fmla="*/ 3086100 h 3149910"/>
              <a:gd name="connsiteX440" fmla="*/ 1144905 w 1227943"/>
              <a:gd name="connsiteY440" fmla="*/ 3089910 h 3149910"/>
              <a:gd name="connsiteX441" fmla="*/ 1152525 w 1227943"/>
              <a:gd name="connsiteY441" fmla="*/ 3089910 h 3149910"/>
              <a:gd name="connsiteX442" fmla="*/ 1156335 w 1227943"/>
              <a:gd name="connsiteY442" fmla="*/ 3088005 h 3149910"/>
              <a:gd name="connsiteX443" fmla="*/ 1163002 w 1227943"/>
              <a:gd name="connsiteY443" fmla="*/ 3088005 h 3149910"/>
              <a:gd name="connsiteX444" fmla="*/ 1177290 w 1227943"/>
              <a:gd name="connsiteY444" fmla="*/ 3088005 h 3149910"/>
              <a:gd name="connsiteX445" fmla="*/ 1215390 w 1227943"/>
              <a:gd name="connsiteY445" fmla="*/ 3075622 h 3149910"/>
              <a:gd name="connsiteX446" fmla="*/ 1227772 w 1227943"/>
              <a:gd name="connsiteY446" fmla="*/ 3028950 h 3149910"/>
              <a:gd name="connsiteX447" fmla="*/ 1010602 w 1227943"/>
              <a:gd name="connsiteY447" fmla="*/ 1158240 h 3149910"/>
              <a:gd name="connsiteX448" fmla="*/ 1021080 w 1227943"/>
              <a:gd name="connsiteY448" fmla="*/ 1163002 h 3149910"/>
              <a:gd name="connsiteX449" fmla="*/ 1026795 w 1227943"/>
              <a:gd name="connsiteY449" fmla="*/ 1164907 h 3149910"/>
              <a:gd name="connsiteX450" fmla="*/ 1028700 w 1227943"/>
              <a:gd name="connsiteY450" fmla="*/ 1190625 h 3149910"/>
              <a:gd name="connsiteX451" fmla="*/ 1010602 w 1227943"/>
              <a:gd name="connsiteY451" fmla="*/ 1162050 h 3149910"/>
              <a:gd name="connsiteX452" fmla="*/ 1010602 w 1227943"/>
              <a:gd name="connsiteY452" fmla="*/ 1158240 h 3149910"/>
              <a:gd name="connsiteX453" fmla="*/ 128587 w 1227943"/>
              <a:gd name="connsiteY453" fmla="*/ 1488757 h 3149910"/>
              <a:gd name="connsiteX454" fmla="*/ 122872 w 1227943"/>
              <a:gd name="connsiteY454" fmla="*/ 1504950 h 3149910"/>
              <a:gd name="connsiteX455" fmla="*/ 121920 w 1227943"/>
              <a:gd name="connsiteY455" fmla="*/ 1517332 h 3149910"/>
              <a:gd name="connsiteX456" fmla="*/ 113347 w 1227943"/>
              <a:gd name="connsiteY456" fmla="*/ 1518285 h 3149910"/>
              <a:gd name="connsiteX457" fmla="*/ 111442 w 1227943"/>
              <a:gd name="connsiteY457" fmla="*/ 1463040 h 3149910"/>
              <a:gd name="connsiteX458" fmla="*/ 114300 w 1227943"/>
              <a:gd name="connsiteY458" fmla="*/ 1461135 h 3149910"/>
              <a:gd name="connsiteX459" fmla="*/ 123825 w 1227943"/>
              <a:gd name="connsiteY459" fmla="*/ 1471612 h 3149910"/>
              <a:gd name="connsiteX460" fmla="*/ 125730 w 1227943"/>
              <a:gd name="connsiteY460" fmla="*/ 1480185 h 3149910"/>
              <a:gd name="connsiteX461" fmla="*/ 129540 w 1227943"/>
              <a:gd name="connsiteY461" fmla="*/ 1483042 h 3149910"/>
              <a:gd name="connsiteX462" fmla="*/ 128587 w 1227943"/>
              <a:gd name="connsiteY462" fmla="*/ 1488757 h 3149910"/>
              <a:gd name="connsiteX0" fmla="*/ 1227772 w 1227943"/>
              <a:gd name="connsiteY0" fmla="*/ 3028950 h 3146130"/>
              <a:gd name="connsiteX1" fmla="*/ 1216342 w 1227943"/>
              <a:gd name="connsiteY1" fmla="*/ 2981325 h 3146130"/>
              <a:gd name="connsiteX2" fmla="*/ 1207770 w 1227943"/>
              <a:gd name="connsiteY2" fmla="*/ 2970847 h 3146130"/>
              <a:gd name="connsiteX3" fmla="*/ 1180147 w 1227943"/>
              <a:gd name="connsiteY3" fmla="*/ 2931795 h 3146130"/>
              <a:gd name="connsiteX4" fmla="*/ 1190625 w 1227943"/>
              <a:gd name="connsiteY4" fmla="*/ 2915602 h 3146130"/>
              <a:gd name="connsiteX5" fmla="*/ 1206817 w 1227943"/>
              <a:gd name="connsiteY5" fmla="*/ 2866072 h 3146130"/>
              <a:gd name="connsiteX6" fmla="*/ 1192530 w 1227943"/>
              <a:gd name="connsiteY6" fmla="*/ 2838450 h 3146130"/>
              <a:gd name="connsiteX7" fmla="*/ 1136332 w 1227943"/>
              <a:gd name="connsiteY7" fmla="*/ 2805112 h 3146130"/>
              <a:gd name="connsiteX8" fmla="*/ 1122045 w 1227943"/>
              <a:gd name="connsiteY8" fmla="*/ 2776537 h 3146130"/>
              <a:gd name="connsiteX9" fmla="*/ 1128712 w 1227943"/>
              <a:gd name="connsiteY9" fmla="*/ 2755582 h 3146130"/>
              <a:gd name="connsiteX10" fmla="*/ 1141095 w 1227943"/>
              <a:gd name="connsiteY10" fmla="*/ 2696527 h 3146130"/>
              <a:gd name="connsiteX11" fmla="*/ 1151572 w 1227943"/>
              <a:gd name="connsiteY11" fmla="*/ 2608897 h 3146130"/>
              <a:gd name="connsiteX12" fmla="*/ 1145857 w 1227943"/>
              <a:gd name="connsiteY12" fmla="*/ 2498407 h 3146130"/>
              <a:gd name="connsiteX13" fmla="*/ 1132522 w 1227943"/>
              <a:gd name="connsiteY13" fmla="*/ 2387917 h 3146130"/>
              <a:gd name="connsiteX14" fmla="*/ 1116330 w 1227943"/>
              <a:gd name="connsiteY14" fmla="*/ 2291715 h 3146130"/>
              <a:gd name="connsiteX15" fmla="*/ 1110615 w 1227943"/>
              <a:gd name="connsiteY15" fmla="*/ 2225040 h 3146130"/>
              <a:gd name="connsiteX16" fmla="*/ 1102995 w 1227943"/>
              <a:gd name="connsiteY16" fmla="*/ 2192655 h 3146130"/>
              <a:gd name="connsiteX17" fmla="*/ 1074420 w 1227943"/>
              <a:gd name="connsiteY17" fmla="*/ 2146935 h 3146130"/>
              <a:gd name="connsiteX18" fmla="*/ 1064895 w 1227943"/>
              <a:gd name="connsiteY18" fmla="*/ 2132647 h 3146130"/>
              <a:gd name="connsiteX19" fmla="*/ 1062990 w 1227943"/>
              <a:gd name="connsiteY19" fmla="*/ 2110740 h 3146130"/>
              <a:gd name="connsiteX20" fmla="*/ 1056322 w 1227943"/>
              <a:gd name="connsiteY20" fmla="*/ 2084070 h 3146130"/>
              <a:gd name="connsiteX21" fmla="*/ 1060132 w 1227943"/>
              <a:gd name="connsiteY21" fmla="*/ 2017395 h 3146130"/>
              <a:gd name="connsiteX22" fmla="*/ 1062037 w 1227943"/>
              <a:gd name="connsiteY22" fmla="*/ 1961197 h 3146130"/>
              <a:gd name="connsiteX23" fmla="*/ 1056322 w 1227943"/>
              <a:gd name="connsiteY23" fmla="*/ 1900237 h 3146130"/>
              <a:gd name="connsiteX24" fmla="*/ 1052512 w 1227943"/>
              <a:gd name="connsiteY24" fmla="*/ 1852612 h 3146130"/>
              <a:gd name="connsiteX25" fmla="*/ 1061085 w 1227943"/>
              <a:gd name="connsiteY25" fmla="*/ 1807845 h 3146130"/>
              <a:gd name="connsiteX26" fmla="*/ 1056322 w 1227943"/>
              <a:gd name="connsiteY26" fmla="*/ 1773555 h 3146130"/>
              <a:gd name="connsiteX27" fmla="*/ 1055370 w 1227943"/>
              <a:gd name="connsiteY27" fmla="*/ 1752600 h 3146130"/>
              <a:gd name="connsiteX28" fmla="*/ 1052512 w 1227943"/>
              <a:gd name="connsiteY28" fmla="*/ 1718310 h 3146130"/>
              <a:gd name="connsiteX29" fmla="*/ 1055370 w 1227943"/>
              <a:gd name="connsiteY29" fmla="*/ 1689735 h 3146130"/>
              <a:gd name="connsiteX30" fmla="*/ 1050607 w 1227943"/>
              <a:gd name="connsiteY30" fmla="*/ 1659255 h 3146130"/>
              <a:gd name="connsiteX31" fmla="*/ 1046797 w 1227943"/>
              <a:gd name="connsiteY31" fmla="*/ 1621155 h 3146130"/>
              <a:gd name="connsiteX32" fmla="*/ 1033462 w 1227943"/>
              <a:gd name="connsiteY32" fmla="*/ 1586865 h 3146130"/>
              <a:gd name="connsiteX33" fmla="*/ 1028700 w 1227943"/>
              <a:gd name="connsiteY33" fmla="*/ 1567815 h 3146130"/>
              <a:gd name="connsiteX34" fmla="*/ 1026795 w 1227943"/>
              <a:gd name="connsiteY34" fmla="*/ 1532572 h 3146130"/>
              <a:gd name="connsiteX35" fmla="*/ 1018222 w 1227943"/>
              <a:gd name="connsiteY35" fmla="*/ 1443037 h 3146130"/>
              <a:gd name="connsiteX36" fmla="*/ 1007745 w 1227943"/>
              <a:gd name="connsiteY36" fmla="*/ 1360170 h 3146130"/>
              <a:gd name="connsiteX37" fmla="*/ 1020127 w 1227943"/>
              <a:gd name="connsiteY37" fmla="*/ 1295400 h 3146130"/>
              <a:gd name="connsiteX38" fmla="*/ 1039177 w 1227943"/>
              <a:gd name="connsiteY38" fmla="*/ 1230630 h 3146130"/>
              <a:gd name="connsiteX39" fmla="*/ 1042035 w 1227943"/>
              <a:gd name="connsiteY39" fmla="*/ 1269682 h 3146130"/>
              <a:gd name="connsiteX40" fmla="*/ 1046797 w 1227943"/>
              <a:gd name="connsiteY40" fmla="*/ 1297305 h 3146130"/>
              <a:gd name="connsiteX41" fmla="*/ 1048702 w 1227943"/>
              <a:gd name="connsiteY41" fmla="*/ 1317307 h 3146130"/>
              <a:gd name="connsiteX42" fmla="*/ 1062990 w 1227943"/>
              <a:gd name="connsiteY42" fmla="*/ 1343977 h 3146130"/>
              <a:gd name="connsiteX43" fmla="*/ 1078230 w 1227943"/>
              <a:gd name="connsiteY43" fmla="*/ 1381125 h 3146130"/>
              <a:gd name="connsiteX44" fmla="*/ 1066800 w 1227943"/>
              <a:gd name="connsiteY44" fmla="*/ 1400175 h 3146130"/>
              <a:gd name="connsiteX45" fmla="*/ 1070610 w 1227943"/>
              <a:gd name="connsiteY45" fmla="*/ 1436370 h 3146130"/>
              <a:gd name="connsiteX46" fmla="*/ 1069657 w 1227943"/>
              <a:gd name="connsiteY46" fmla="*/ 1444942 h 3146130"/>
              <a:gd name="connsiteX47" fmla="*/ 1069657 w 1227943"/>
              <a:gd name="connsiteY47" fmla="*/ 1459230 h 3146130"/>
              <a:gd name="connsiteX48" fmla="*/ 1066800 w 1227943"/>
              <a:gd name="connsiteY48" fmla="*/ 1465897 h 3146130"/>
              <a:gd name="connsiteX49" fmla="*/ 1078230 w 1227943"/>
              <a:gd name="connsiteY49" fmla="*/ 1474470 h 3146130"/>
              <a:gd name="connsiteX50" fmla="*/ 1071562 w 1227943"/>
              <a:gd name="connsiteY50" fmla="*/ 1486852 h 3146130"/>
              <a:gd name="connsiteX51" fmla="*/ 1089660 w 1227943"/>
              <a:gd name="connsiteY51" fmla="*/ 1496377 h 3146130"/>
              <a:gd name="connsiteX52" fmla="*/ 1086802 w 1227943"/>
              <a:gd name="connsiteY52" fmla="*/ 1516380 h 3146130"/>
              <a:gd name="connsiteX53" fmla="*/ 1087755 w 1227943"/>
              <a:gd name="connsiteY53" fmla="*/ 1530667 h 3146130"/>
              <a:gd name="connsiteX54" fmla="*/ 1083945 w 1227943"/>
              <a:gd name="connsiteY54" fmla="*/ 1532572 h 3146130"/>
              <a:gd name="connsiteX55" fmla="*/ 1073467 w 1227943"/>
              <a:gd name="connsiteY55" fmla="*/ 1540192 h 3146130"/>
              <a:gd name="connsiteX56" fmla="*/ 1082992 w 1227943"/>
              <a:gd name="connsiteY56" fmla="*/ 1547812 h 3146130"/>
              <a:gd name="connsiteX57" fmla="*/ 1084897 w 1227943"/>
              <a:gd name="connsiteY57" fmla="*/ 1563052 h 3146130"/>
              <a:gd name="connsiteX58" fmla="*/ 1082040 w 1227943"/>
              <a:gd name="connsiteY58" fmla="*/ 1567815 h 3146130"/>
              <a:gd name="connsiteX59" fmla="*/ 1080135 w 1227943"/>
              <a:gd name="connsiteY59" fmla="*/ 1584960 h 3146130"/>
              <a:gd name="connsiteX60" fmla="*/ 1076325 w 1227943"/>
              <a:gd name="connsiteY60" fmla="*/ 1632585 h 3146130"/>
              <a:gd name="connsiteX61" fmla="*/ 1079182 w 1227943"/>
              <a:gd name="connsiteY61" fmla="*/ 1645920 h 3146130"/>
              <a:gd name="connsiteX62" fmla="*/ 1080135 w 1227943"/>
              <a:gd name="connsiteY62" fmla="*/ 1654492 h 3146130"/>
              <a:gd name="connsiteX63" fmla="*/ 1084897 w 1227943"/>
              <a:gd name="connsiteY63" fmla="*/ 1665922 h 3146130"/>
              <a:gd name="connsiteX64" fmla="*/ 1085850 w 1227943"/>
              <a:gd name="connsiteY64" fmla="*/ 1673542 h 3146130"/>
              <a:gd name="connsiteX65" fmla="*/ 1087755 w 1227943"/>
              <a:gd name="connsiteY65" fmla="*/ 1693545 h 3146130"/>
              <a:gd name="connsiteX66" fmla="*/ 1086802 w 1227943"/>
              <a:gd name="connsiteY66" fmla="*/ 1703070 h 3146130"/>
              <a:gd name="connsiteX67" fmla="*/ 1091565 w 1227943"/>
              <a:gd name="connsiteY67" fmla="*/ 1726882 h 3146130"/>
              <a:gd name="connsiteX68" fmla="*/ 1091565 w 1227943"/>
              <a:gd name="connsiteY68" fmla="*/ 1747837 h 3146130"/>
              <a:gd name="connsiteX69" fmla="*/ 1084897 w 1227943"/>
              <a:gd name="connsiteY69" fmla="*/ 1754505 h 3146130"/>
              <a:gd name="connsiteX70" fmla="*/ 1092517 w 1227943"/>
              <a:gd name="connsiteY70" fmla="*/ 1760220 h 3146130"/>
              <a:gd name="connsiteX71" fmla="*/ 1094422 w 1227943"/>
              <a:gd name="connsiteY71" fmla="*/ 1770697 h 3146130"/>
              <a:gd name="connsiteX72" fmla="*/ 1107757 w 1227943"/>
              <a:gd name="connsiteY72" fmla="*/ 1783080 h 3146130"/>
              <a:gd name="connsiteX73" fmla="*/ 1124902 w 1227943"/>
              <a:gd name="connsiteY73" fmla="*/ 1766887 h 3146130"/>
              <a:gd name="connsiteX74" fmla="*/ 1144905 w 1227943"/>
              <a:gd name="connsiteY74" fmla="*/ 1764030 h 3146130"/>
              <a:gd name="connsiteX75" fmla="*/ 1183005 w 1227943"/>
              <a:gd name="connsiteY75" fmla="*/ 1746885 h 3146130"/>
              <a:gd name="connsiteX76" fmla="*/ 1203007 w 1227943"/>
              <a:gd name="connsiteY76" fmla="*/ 1722120 h 3146130"/>
              <a:gd name="connsiteX77" fmla="*/ 1210627 w 1227943"/>
              <a:gd name="connsiteY77" fmla="*/ 1713547 h 3146130"/>
              <a:gd name="connsiteX78" fmla="*/ 1216342 w 1227943"/>
              <a:gd name="connsiteY78" fmla="*/ 1700212 h 3146130"/>
              <a:gd name="connsiteX79" fmla="*/ 1226820 w 1227943"/>
              <a:gd name="connsiteY79" fmla="*/ 1676400 h 3146130"/>
              <a:gd name="connsiteX80" fmla="*/ 1223962 w 1227943"/>
              <a:gd name="connsiteY80" fmla="*/ 1642110 h 3146130"/>
              <a:gd name="connsiteX81" fmla="*/ 1220152 w 1227943"/>
              <a:gd name="connsiteY81" fmla="*/ 1605915 h 3146130"/>
              <a:gd name="connsiteX82" fmla="*/ 1221105 w 1227943"/>
              <a:gd name="connsiteY82" fmla="*/ 1595437 h 3146130"/>
              <a:gd name="connsiteX83" fmla="*/ 1216342 w 1227943"/>
              <a:gd name="connsiteY83" fmla="*/ 1587817 h 3146130"/>
              <a:gd name="connsiteX84" fmla="*/ 1204912 w 1227943"/>
              <a:gd name="connsiteY84" fmla="*/ 1564005 h 3146130"/>
              <a:gd name="connsiteX85" fmla="*/ 1193482 w 1227943"/>
              <a:gd name="connsiteY85" fmla="*/ 1542097 h 3146130"/>
              <a:gd name="connsiteX86" fmla="*/ 1199197 w 1227943"/>
              <a:gd name="connsiteY86" fmla="*/ 1539240 h 3146130"/>
              <a:gd name="connsiteX87" fmla="*/ 1202055 w 1227943"/>
              <a:gd name="connsiteY87" fmla="*/ 1516380 h 3146130"/>
              <a:gd name="connsiteX88" fmla="*/ 1197292 w 1227943"/>
              <a:gd name="connsiteY88" fmla="*/ 1485900 h 3146130"/>
              <a:gd name="connsiteX89" fmla="*/ 1207770 w 1227943"/>
              <a:gd name="connsiteY89" fmla="*/ 1464945 h 3146130"/>
              <a:gd name="connsiteX90" fmla="*/ 1198245 w 1227943"/>
              <a:gd name="connsiteY90" fmla="*/ 1447800 h 3146130"/>
              <a:gd name="connsiteX91" fmla="*/ 1206817 w 1227943"/>
              <a:gd name="connsiteY91" fmla="*/ 1429702 h 3146130"/>
              <a:gd name="connsiteX92" fmla="*/ 1198245 w 1227943"/>
              <a:gd name="connsiteY92" fmla="*/ 1410652 h 3146130"/>
              <a:gd name="connsiteX93" fmla="*/ 1198245 w 1227943"/>
              <a:gd name="connsiteY93" fmla="*/ 1383030 h 3146130"/>
              <a:gd name="connsiteX94" fmla="*/ 1193482 w 1227943"/>
              <a:gd name="connsiteY94" fmla="*/ 1343025 h 3146130"/>
              <a:gd name="connsiteX95" fmla="*/ 1196340 w 1227943"/>
              <a:gd name="connsiteY95" fmla="*/ 1321117 h 3146130"/>
              <a:gd name="connsiteX96" fmla="*/ 1198245 w 1227943"/>
              <a:gd name="connsiteY96" fmla="*/ 1287780 h 3146130"/>
              <a:gd name="connsiteX97" fmla="*/ 1201102 w 1227943"/>
              <a:gd name="connsiteY97" fmla="*/ 1256347 h 3146130"/>
              <a:gd name="connsiteX98" fmla="*/ 1191577 w 1227943"/>
              <a:gd name="connsiteY98" fmla="*/ 1223962 h 3146130"/>
              <a:gd name="connsiteX99" fmla="*/ 1193482 w 1227943"/>
              <a:gd name="connsiteY99" fmla="*/ 1209675 h 3146130"/>
              <a:gd name="connsiteX100" fmla="*/ 1192530 w 1227943"/>
              <a:gd name="connsiteY100" fmla="*/ 1164907 h 3146130"/>
              <a:gd name="connsiteX101" fmla="*/ 1191577 w 1227943"/>
              <a:gd name="connsiteY101" fmla="*/ 1104900 h 3146130"/>
              <a:gd name="connsiteX102" fmla="*/ 1191577 w 1227943"/>
              <a:gd name="connsiteY102" fmla="*/ 1055370 h 3146130"/>
              <a:gd name="connsiteX103" fmla="*/ 1177290 w 1227943"/>
              <a:gd name="connsiteY103" fmla="*/ 985837 h 3146130"/>
              <a:gd name="connsiteX104" fmla="*/ 1175385 w 1227943"/>
              <a:gd name="connsiteY104" fmla="*/ 953452 h 3146130"/>
              <a:gd name="connsiteX105" fmla="*/ 1165860 w 1227943"/>
              <a:gd name="connsiteY105" fmla="*/ 926782 h 3146130"/>
              <a:gd name="connsiteX106" fmla="*/ 1155382 w 1227943"/>
              <a:gd name="connsiteY106" fmla="*/ 877252 h 3146130"/>
              <a:gd name="connsiteX107" fmla="*/ 1121092 w 1227943"/>
              <a:gd name="connsiteY107" fmla="*/ 686752 h 3146130"/>
              <a:gd name="connsiteX108" fmla="*/ 1098232 w 1227943"/>
              <a:gd name="connsiteY108" fmla="*/ 602932 h 3146130"/>
              <a:gd name="connsiteX109" fmla="*/ 1094422 w 1227943"/>
              <a:gd name="connsiteY109" fmla="*/ 580072 h 3146130"/>
              <a:gd name="connsiteX110" fmla="*/ 1077277 w 1227943"/>
              <a:gd name="connsiteY110" fmla="*/ 562927 h 3146130"/>
              <a:gd name="connsiteX111" fmla="*/ 1050607 w 1227943"/>
              <a:gd name="connsiteY111" fmla="*/ 541972 h 3146130"/>
              <a:gd name="connsiteX112" fmla="*/ 959167 w 1227943"/>
              <a:gd name="connsiteY112" fmla="*/ 510540 h 3146130"/>
              <a:gd name="connsiteX113" fmla="*/ 862965 w 1227943"/>
              <a:gd name="connsiteY113" fmla="*/ 478155 h 3146130"/>
              <a:gd name="connsiteX114" fmla="*/ 850582 w 1227943"/>
              <a:gd name="connsiteY114" fmla="*/ 467677 h 3146130"/>
              <a:gd name="connsiteX115" fmla="*/ 835342 w 1227943"/>
              <a:gd name="connsiteY115" fmla="*/ 461010 h 3146130"/>
              <a:gd name="connsiteX116" fmla="*/ 824865 w 1227943"/>
              <a:gd name="connsiteY116" fmla="*/ 433387 h 3146130"/>
              <a:gd name="connsiteX117" fmla="*/ 813435 w 1227943"/>
              <a:gd name="connsiteY117" fmla="*/ 418147 h 3146130"/>
              <a:gd name="connsiteX118" fmla="*/ 813435 w 1227943"/>
              <a:gd name="connsiteY118" fmla="*/ 412432 h 3146130"/>
              <a:gd name="connsiteX119" fmla="*/ 827722 w 1227943"/>
              <a:gd name="connsiteY119" fmla="*/ 389572 h 3146130"/>
              <a:gd name="connsiteX120" fmla="*/ 840105 w 1227943"/>
              <a:gd name="connsiteY120" fmla="*/ 346710 h 3146130"/>
              <a:gd name="connsiteX121" fmla="*/ 846772 w 1227943"/>
              <a:gd name="connsiteY121" fmla="*/ 344805 h 3146130"/>
              <a:gd name="connsiteX122" fmla="*/ 856297 w 1227943"/>
              <a:gd name="connsiteY122" fmla="*/ 327660 h 3146130"/>
              <a:gd name="connsiteX123" fmla="*/ 861060 w 1227943"/>
              <a:gd name="connsiteY123" fmla="*/ 289560 h 3146130"/>
              <a:gd name="connsiteX124" fmla="*/ 865822 w 1227943"/>
              <a:gd name="connsiteY124" fmla="*/ 273367 h 3146130"/>
              <a:gd name="connsiteX125" fmla="*/ 869632 w 1227943"/>
              <a:gd name="connsiteY125" fmla="*/ 254317 h 3146130"/>
              <a:gd name="connsiteX126" fmla="*/ 870585 w 1227943"/>
              <a:gd name="connsiteY126" fmla="*/ 245745 h 3146130"/>
              <a:gd name="connsiteX127" fmla="*/ 871537 w 1227943"/>
              <a:gd name="connsiteY127" fmla="*/ 228600 h 3146130"/>
              <a:gd name="connsiteX128" fmla="*/ 872490 w 1227943"/>
              <a:gd name="connsiteY128" fmla="*/ 230505 h 3146130"/>
              <a:gd name="connsiteX129" fmla="*/ 873442 w 1227943"/>
              <a:gd name="connsiteY129" fmla="*/ 237172 h 3146130"/>
              <a:gd name="connsiteX130" fmla="*/ 877252 w 1227943"/>
              <a:gd name="connsiteY130" fmla="*/ 215265 h 3146130"/>
              <a:gd name="connsiteX131" fmla="*/ 877252 w 1227943"/>
              <a:gd name="connsiteY131" fmla="*/ 197167 h 3146130"/>
              <a:gd name="connsiteX132" fmla="*/ 878205 w 1227943"/>
              <a:gd name="connsiteY132" fmla="*/ 197167 h 3146130"/>
              <a:gd name="connsiteX133" fmla="*/ 880110 w 1227943"/>
              <a:gd name="connsiteY133" fmla="*/ 200977 h 3146130"/>
              <a:gd name="connsiteX134" fmla="*/ 881062 w 1227943"/>
              <a:gd name="connsiteY134" fmla="*/ 186690 h 3146130"/>
              <a:gd name="connsiteX135" fmla="*/ 871537 w 1227943"/>
              <a:gd name="connsiteY135" fmla="*/ 164782 h 3146130"/>
              <a:gd name="connsiteX136" fmla="*/ 872490 w 1227943"/>
              <a:gd name="connsiteY136" fmla="*/ 164782 h 3146130"/>
              <a:gd name="connsiteX137" fmla="*/ 878205 w 1227943"/>
              <a:gd name="connsiteY137" fmla="*/ 170497 h 3146130"/>
              <a:gd name="connsiteX138" fmla="*/ 863917 w 1227943"/>
              <a:gd name="connsiteY138" fmla="*/ 151447 h 3146130"/>
              <a:gd name="connsiteX139" fmla="*/ 861060 w 1227943"/>
              <a:gd name="connsiteY139" fmla="*/ 144780 h 3146130"/>
              <a:gd name="connsiteX140" fmla="*/ 863917 w 1227943"/>
              <a:gd name="connsiteY140" fmla="*/ 145732 h 3146130"/>
              <a:gd name="connsiteX141" fmla="*/ 869632 w 1227943"/>
              <a:gd name="connsiteY141" fmla="*/ 153352 h 3146130"/>
              <a:gd name="connsiteX142" fmla="*/ 855345 w 1227943"/>
              <a:gd name="connsiteY142" fmla="*/ 121920 h 3146130"/>
              <a:gd name="connsiteX143" fmla="*/ 835342 w 1227943"/>
              <a:gd name="connsiteY143" fmla="*/ 100012 h 3146130"/>
              <a:gd name="connsiteX144" fmla="*/ 836295 w 1227943"/>
              <a:gd name="connsiteY144" fmla="*/ 99060 h 3146130"/>
              <a:gd name="connsiteX145" fmla="*/ 844867 w 1227943"/>
              <a:gd name="connsiteY145" fmla="*/ 96202 h 3146130"/>
              <a:gd name="connsiteX146" fmla="*/ 832485 w 1227943"/>
              <a:gd name="connsiteY146" fmla="*/ 88582 h 3146130"/>
              <a:gd name="connsiteX147" fmla="*/ 822007 w 1227943"/>
              <a:gd name="connsiteY147" fmla="*/ 73342 h 3146130"/>
              <a:gd name="connsiteX148" fmla="*/ 822007 w 1227943"/>
              <a:gd name="connsiteY148" fmla="*/ 72390 h 3146130"/>
              <a:gd name="connsiteX149" fmla="*/ 828675 w 1227943"/>
              <a:gd name="connsiteY149" fmla="*/ 75247 h 3146130"/>
              <a:gd name="connsiteX150" fmla="*/ 818197 w 1227943"/>
              <a:gd name="connsiteY150" fmla="*/ 65722 h 3146130"/>
              <a:gd name="connsiteX151" fmla="*/ 811530 w 1227943"/>
              <a:gd name="connsiteY151" fmla="*/ 60007 h 3146130"/>
              <a:gd name="connsiteX152" fmla="*/ 813435 w 1227943"/>
              <a:gd name="connsiteY152" fmla="*/ 60007 h 3146130"/>
              <a:gd name="connsiteX153" fmla="*/ 819150 w 1227943"/>
              <a:gd name="connsiteY153" fmla="*/ 61912 h 3146130"/>
              <a:gd name="connsiteX154" fmla="*/ 808672 w 1227943"/>
              <a:gd name="connsiteY154" fmla="*/ 53340 h 3146130"/>
              <a:gd name="connsiteX155" fmla="*/ 798195 w 1227943"/>
              <a:gd name="connsiteY155" fmla="*/ 42862 h 3146130"/>
              <a:gd name="connsiteX156" fmla="*/ 801052 w 1227943"/>
              <a:gd name="connsiteY156" fmla="*/ 43815 h 3146130"/>
              <a:gd name="connsiteX157" fmla="*/ 807720 w 1227943"/>
              <a:gd name="connsiteY157" fmla="*/ 49530 h 3146130"/>
              <a:gd name="connsiteX158" fmla="*/ 797242 w 1227943"/>
              <a:gd name="connsiteY158" fmla="*/ 37147 h 3146130"/>
              <a:gd name="connsiteX159" fmla="*/ 782955 w 1227943"/>
              <a:gd name="connsiteY159" fmla="*/ 34290 h 3146130"/>
              <a:gd name="connsiteX160" fmla="*/ 739140 w 1227943"/>
              <a:gd name="connsiteY160" fmla="*/ 17145 h 3146130"/>
              <a:gd name="connsiteX161" fmla="*/ 688657 w 1227943"/>
              <a:gd name="connsiteY161" fmla="*/ 10477 h 3146130"/>
              <a:gd name="connsiteX162" fmla="*/ 690562 w 1227943"/>
              <a:gd name="connsiteY162" fmla="*/ 8572 h 3146130"/>
              <a:gd name="connsiteX163" fmla="*/ 701040 w 1227943"/>
              <a:gd name="connsiteY163" fmla="*/ 3810 h 3146130"/>
              <a:gd name="connsiteX164" fmla="*/ 687705 w 1227943"/>
              <a:gd name="connsiteY164" fmla="*/ 6667 h 3146130"/>
              <a:gd name="connsiteX165" fmla="*/ 647700 w 1227943"/>
              <a:gd name="connsiteY165" fmla="*/ 19050 h 3146130"/>
              <a:gd name="connsiteX166" fmla="*/ 634365 w 1227943"/>
              <a:gd name="connsiteY166" fmla="*/ 24765 h 3146130"/>
              <a:gd name="connsiteX167" fmla="*/ 638175 w 1227943"/>
              <a:gd name="connsiteY167" fmla="*/ 19050 h 3146130"/>
              <a:gd name="connsiteX168" fmla="*/ 641985 w 1227943"/>
              <a:gd name="connsiteY168" fmla="*/ 12382 h 3146130"/>
              <a:gd name="connsiteX169" fmla="*/ 634365 w 1227943"/>
              <a:gd name="connsiteY169" fmla="*/ 19050 h 3146130"/>
              <a:gd name="connsiteX170" fmla="*/ 629602 w 1227943"/>
              <a:gd name="connsiteY170" fmla="*/ 18097 h 3146130"/>
              <a:gd name="connsiteX171" fmla="*/ 634365 w 1227943"/>
              <a:gd name="connsiteY171" fmla="*/ 8572 h 3146130"/>
              <a:gd name="connsiteX172" fmla="*/ 641032 w 1227943"/>
              <a:gd name="connsiteY172" fmla="*/ 0 h 3146130"/>
              <a:gd name="connsiteX173" fmla="*/ 621982 w 1227943"/>
              <a:gd name="connsiteY173" fmla="*/ 17145 h 3146130"/>
              <a:gd name="connsiteX174" fmla="*/ 610552 w 1227943"/>
              <a:gd name="connsiteY174" fmla="*/ 19050 h 3146130"/>
              <a:gd name="connsiteX175" fmla="*/ 613410 w 1227943"/>
              <a:gd name="connsiteY175" fmla="*/ 14287 h 3146130"/>
              <a:gd name="connsiteX176" fmla="*/ 624840 w 1227943"/>
              <a:gd name="connsiteY176" fmla="*/ 7620 h 3146130"/>
              <a:gd name="connsiteX177" fmla="*/ 614362 w 1227943"/>
              <a:gd name="connsiteY177" fmla="*/ 11430 h 3146130"/>
              <a:gd name="connsiteX178" fmla="*/ 599122 w 1227943"/>
              <a:gd name="connsiteY178" fmla="*/ 20955 h 3146130"/>
              <a:gd name="connsiteX179" fmla="*/ 576262 w 1227943"/>
              <a:gd name="connsiteY179" fmla="*/ 31432 h 3146130"/>
              <a:gd name="connsiteX180" fmla="*/ 536257 w 1227943"/>
              <a:gd name="connsiteY180" fmla="*/ 74295 h 3146130"/>
              <a:gd name="connsiteX181" fmla="*/ 527685 w 1227943"/>
              <a:gd name="connsiteY181" fmla="*/ 115252 h 3146130"/>
              <a:gd name="connsiteX182" fmla="*/ 520065 w 1227943"/>
              <a:gd name="connsiteY182" fmla="*/ 127635 h 3146130"/>
              <a:gd name="connsiteX183" fmla="*/ 508635 w 1227943"/>
              <a:gd name="connsiteY183" fmla="*/ 153352 h 3146130"/>
              <a:gd name="connsiteX184" fmla="*/ 500062 w 1227943"/>
              <a:gd name="connsiteY184" fmla="*/ 160020 h 3146130"/>
              <a:gd name="connsiteX185" fmla="*/ 504825 w 1227943"/>
              <a:gd name="connsiteY185" fmla="*/ 158115 h 3146130"/>
              <a:gd name="connsiteX186" fmla="*/ 509587 w 1227943"/>
              <a:gd name="connsiteY186" fmla="*/ 156210 h 3146130"/>
              <a:gd name="connsiteX187" fmla="*/ 507682 w 1227943"/>
              <a:gd name="connsiteY187" fmla="*/ 160020 h 3146130"/>
              <a:gd name="connsiteX188" fmla="*/ 501015 w 1227943"/>
              <a:gd name="connsiteY188" fmla="*/ 167640 h 3146130"/>
              <a:gd name="connsiteX189" fmla="*/ 504825 w 1227943"/>
              <a:gd name="connsiteY189" fmla="*/ 164782 h 3146130"/>
              <a:gd name="connsiteX190" fmla="*/ 509587 w 1227943"/>
              <a:gd name="connsiteY190" fmla="*/ 161925 h 3146130"/>
              <a:gd name="connsiteX191" fmla="*/ 502920 w 1227943"/>
              <a:gd name="connsiteY191" fmla="*/ 171450 h 3146130"/>
              <a:gd name="connsiteX192" fmla="*/ 494347 w 1227943"/>
              <a:gd name="connsiteY192" fmla="*/ 173355 h 3146130"/>
              <a:gd name="connsiteX193" fmla="*/ 498157 w 1227943"/>
              <a:gd name="connsiteY193" fmla="*/ 173355 h 3146130"/>
              <a:gd name="connsiteX194" fmla="*/ 502920 w 1227943"/>
              <a:gd name="connsiteY194" fmla="*/ 172402 h 3146130"/>
              <a:gd name="connsiteX195" fmla="*/ 501015 w 1227943"/>
              <a:gd name="connsiteY195" fmla="*/ 174307 h 3146130"/>
              <a:gd name="connsiteX196" fmla="*/ 494347 w 1227943"/>
              <a:gd name="connsiteY196" fmla="*/ 178117 h 3146130"/>
              <a:gd name="connsiteX197" fmla="*/ 497205 w 1227943"/>
              <a:gd name="connsiteY197" fmla="*/ 177165 h 3146130"/>
              <a:gd name="connsiteX198" fmla="*/ 501967 w 1227943"/>
              <a:gd name="connsiteY198" fmla="*/ 175260 h 3146130"/>
              <a:gd name="connsiteX199" fmla="*/ 499110 w 1227943"/>
              <a:gd name="connsiteY199" fmla="*/ 179070 h 3146130"/>
              <a:gd name="connsiteX200" fmla="*/ 493395 w 1227943"/>
              <a:gd name="connsiteY200" fmla="*/ 183832 h 3146130"/>
              <a:gd name="connsiteX201" fmla="*/ 499110 w 1227943"/>
              <a:gd name="connsiteY201" fmla="*/ 181927 h 3146130"/>
              <a:gd name="connsiteX202" fmla="*/ 501967 w 1227943"/>
              <a:gd name="connsiteY202" fmla="*/ 180022 h 3146130"/>
              <a:gd name="connsiteX203" fmla="*/ 499110 w 1227943"/>
              <a:gd name="connsiteY203" fmla="*/ 184785 h 3146130"/>
              <a:gd name="connsiteX204" fmla="*/ 494347 w 1227943"/>
              <a:gd name="connsiteY204" fmla="*/ 193357 h 3146130"/>
              <a:gd name="connsiteX205" fmla="*/ 498157 w 1227943"/>
              <a:gd name="connsiteY205" fmla="*/ 189547 h 3146130"/>
              <a:gd name="connsiteX206" fmla="*/ 501015 w 1227943"/>
              <a:gd name="connsiteY206" fmla="*/ 184785 h 3146130"/>
              <a:gd name="connsiteX207" fmla="*/ 499110 w 1227943"/>
              <a:gd name="connsiteY207" fmla="*/ 191452 h 3146130"/>
              <a:gd name="connsiteX208" fmla="*/ 494347 w 1227943"/>
              <a:gd name="connsiteY208" fmla="*/ 201930 h 3146130"/>
              <a:gd name="connsiteX209" fmla="*/ 497205 w 1227943"/>
              <a:gd name="connsiteY209" fmla="*/ 198120 h 3146130"/>
              <a:gd name="connsiteX210" fmla="*/ 501015 w 1227943"/>
              <a:gd name="connsiteY210" fmla="*/ 192405 h 3146130"/>
              <a:gd name="connsiteX211" fmla="*/ 499110 w 1227943"/>
              <a:gd name="connsiteY211" fmla="*/ 209550 h 3146130"/>
              <a:gd name="connsiteX212" fmla="*/ 496252 w 1227943"/>
              <a:gd name="connsiteY212" fmla="*/ 221932 h 3146130"/>
              <a:gd name="connsiteX213" fmla="*/ 498157 w 1227943"/>
              <a:gd name="connsiteY213" fmla="*/ 218122 h 3146130"/>
              <a:gd name="connsiteX214" fmla="*/ 500062 w 1227943"/>
              <a:gd name="connsiteY214" fmla="*/ 213360 h 3146130"/>
              <a:gd name="connsiteX215" fmla="*/ 500062 w 1227943"/>
              <a:gd name="connsiteY215" fmla="*/ 218122 h 3146130"/>
              <a:gd name="connsiteX216" fmla="*/ 498157 w 1227943"/>
              <a:gd name="connsiteY216" fmla="*/ 228600 h 3146130"/>
              <a:gd name="connsiteX217" fmla="*/ 500062 w 1227943"/>
              <a:gd name="connsiteY217" fmla="*/ 225742 h 3146130"/>
              <a:gd name="connsiteX218" fmla="*/ 501967 w 1227943"/>
              <a:gd name="connsiteY218" fmla="*/ 220980 h 3146130"/>
              <a:gd name="connsiteX219" fmla="*/ 502920 w 1227943"/>
              <a:gd name="connsiteY219" fmla="*/ 237172 h 3146130"/>
              <a:gd name="connsiteX220" fmla="*/ 504825 w 1227943"/>
              <a:gd name="connsiteY220" fmla="*/ 248602 h 3146130"/>
              <a:gd name="connsiteX221" fmla="*/ 503872 w 1227943"/>
              <a:gd name="connsiteY221" fmla="*/ 242887 h 3146130"/>
              <a:gd name="connsiteX222" fmla="*/ 503872 w 1227943"/>
              <a:gd name="connsiteY222" fmla="*/ 237172 h 3146130"/>
              <a:gd name="connsiteX223" fmla="*/ 505777 w 1227943"/>
              <a:gd name="connsiteY223" fmla="*/ 246697 h 3146130"/>
              <a:gd name="connsiteX224" fmla="*/ 507682 w 1227943"/>
              <a:gd name="connsiteY224" fmla="*/ 255270 h 3146130"/>
              <a:gd name="connsiteX225" fmla="*/ 507682 w 1227943"/>
              <a:gd name="connsiteY225" fmla="*/ 250507 h 3146130"/>
              <a:gd name="connsiteX226" fmla="*/ 508635 w 1227943"/>
              <a:gd name="connsiteY226" fmla="*/ 247650 h 3146130"/>
              <a:gd name="connsiteX227" fmla="*/ 509587 w 1227943"/>
              <a:gd name="connsiteY227" fmla="*/ 253365 h 3146130"/>
              <a:gd name="connsiteX228" fmla="*/ 509587 w 1227943"/>
              <a:gd name="connsiteY228" fmla="*/ 257175 h 3146130"/>
              <a:gd name="connsiteX229" fmla="*/ 511492 w 1227943"/>
              <a:gd name="connsiteY229" fmla="*/ 253365 h 3146130"/>
              <a:gd name="connsiteX230" fmla="*/ 516255 w 1227943"/>
              <a:gd name="connsiteY230" fmla="*/ 279082 h 3146130"/>
              <a:gd name="connsiteX231" fmla="*/ 530542 w 1227943"/>
              <a:gd name="connsiteY231" fmla="*/ 301942 h 3146130"/>
              <a:gd name="connsiteX232" fmla="*/ 538162 w 1227943"/>
              <a:gd name="connsiteY232" fmla="*/ 320992 h 3146130"/>
              <a:gd name="connsiteX233" fmla="*/ 555307 w 1227943"/>
              <a:gd name="connsiteY233" fmla="*/ 355282 h 3146130"/>
              <a:gd name="connsiteX234" fmla="*/ 563880 w 1227943"/>
              <a:gd name="connsiteY234" fmla="*/ 363855 h 3146130"/>
              <a:gd name="connsiteX235" fmla="*/ 577215 w 1227943"/>
              <a:gd name="connsiteY235" fmla="*/ 392430 h 3146130"/>
              <a:gd name="connsiteX236" fmla="*/ 596265 w 1227943"/>
              <a:gd name="connsiteY236" fmla="*/ 423862 h 3146130"/>
              <a:gd name="connsiteX237" fmla="*/ 590550 w 1227943"/>
              <a:gd name="connsiteY237" fmla="*/ 435292 h 3146130"/>
              <a:gd name="connsiteX238" fmla="*/ 579120 w 1227943"/>
              <a:gd name="connsiteY238" fmla="*/ 470535 h 3146130"/>
              <a:gd name="connsiteX239" fmla="*/ 572452 w 1227943"/>
              <a:gd name="connsiteY239" fmla="*/ 472440 h 3146130"/>
              <a:gd name="connsiteX240" fmla="*/ 537210 w 1227943"/>
              <a:gd name="connsiteY240" fmla="*/ 491490 h 3146130"/>
              <a:gd name="connsiteX241" fmla="*/ 425767 w 1227943"/>
              <a:gd name="connsiteY241" fmla="*/ 533400 h 3146130"/>
              <a:gd name="connsiteX242" fmla="*/ 339090 w 1227943"/>
              <a:gd name="connsiteY242" fmla="*/ 583882 h 3146130"/>
              <a:gd name="connsiteX243" fmla="*/ 323850 w 1227943"/>
              <a:gd name="connsiteY243" fmla="*/ 602932 h 3146130"/>
              <a:gd name="connsiteX244" fmla="*/ 269557 w 1227943"/>
              <a:gd name="connsiteY244" fmla="*/ 727710 h 3146130"/>
              <a:gd name="connsiteX245" fmla="*/ 227647 w 1227943"/>
              <a:gd name="connsiteY245" fmla="*/ 853440 h 3146130"/>
              <a:gd name="connsiteX246" fmla="*/ 180022 w 1227943"/>
              <a:gd name="connsiteY246" fmla="*/ 968692 h 3146130"/>
              <a:gd name="connsiteX247" fmla="*/ 159067 w 1227943"/>
              <a:gd name="connsiteY247" fmla="*/ 1007745 h 3146130"/>
              <a:gd name="connsiteX248" fmla="*/ 169545 w 1227943"/>
              <a:gd name="connsiteY248" fmla="*/ 1044892 h 3146130"/>
              <a:gd name="connsiteX249" fmla="*/ 147637 w 1227943"/>
              <a:gd name="connsiteY249" fmla="*/ 1060132 h 3146130"/>
              <a:gd name="connsiteX250" fmla="*/ 141922 w 1227943"/>
              <a:gd name="connsiteY250" fmla="*/ 1096327 h 3146130"/>
              <a:gd name="connsiteX251" fmla="*/ 135255 w 1227943"/>
              <a:gd name="connsiteY251" fmla="*/ 1108710 h 3146130"/>
              <a:gd name="connsiteX252" fmla="*/ 127635 w 1227943"/>
              <a:gd name="connsiteY252" fmla="*/ 1127760 h 3146130"/>
              <a:gd name="connsiteX253" fmla="*/ 111442 w 1227943"/>
              <a:gd name="connsiteY253" fmla="*/ 1143000 h 3146130"/>
              <a:gd name="connsiteX254" fmla="*/ 107632 w 1227943"/>
              <a:gd name="connsiteY254" fmla="*/ 1165860 h 3146130"/>
              <a:gd name="connsiteX255" fmla="*/ 100965 w 1227943"/>
              <a:gd name="connsiteY255" fmla="*/ 1185862 h 3146130"/>
              <a:gd name="connsiteX256" fmla="*/ 99060 w 1227943"/>
              <a:gd name="connsiteY256" fmla="*/ 1221105 h 3146130"/>
              <a:gd name="connsiteX257" fmla="*/ 95250 w 1227943"/>
              <a:gd name="connsiteY257" fmla="*/ 1234440 h 3146130"/>
              <a:gd name="connsiteX258" fmla="*/ 95250 w 1227943"/>
              <a:gd name="connsiteY258" fmla="*/ 1259205 h 3146130"/>
              <a:gd name="connsiteX259" fmla="*/ 90487 w 1227943"/>
              <a:gd name="connsiteY259" fmla="*/ 1268730 h 3146130"/>
              <a:gd name="connsiteX260" fmla="*/ 81915 w 1227943"/>
              <a:gd name="connsiteY260" fmla="*/ 1293495 h 3146130"/>
              <a:gd name="connsiteX261" fmla="*/ 75247 w 1227943"/>
              <a:gd name="connsiteY261" fmla="*/ 1303972 h 3146130"/>
              <a:gd name="connsiteX262" fmla="*/ 64770 w 1227943"/>
              <a:gd name="connsiteY262" fmla="*/ 1334452 h 3146130"/>
              <a:gd name="connsiteX263" fmla="*/ 59055 w 1227943"/>
              <a:gd name="connsiteY263" fmla="*/ 1348740 h 3146130"/>
              <a:gd name="connsiteX264" fmla="*/ 45720 w 1227943"/>
              <a:gd name="connsiteY264" fmla="*/ 1366837 h 3146130"/>
              <a:gd name="connsiteX265" fmla="*/ 35242 w 1227943"/>
              <a:gd name="connsiteY265" fmla="*/ 1381125 h 3146130"/>
              <a:gd name="connsiteX266" fmla="*/ 13335 w 1227943"/>
              <a:gd name="connsiteY266" fmla="*/ 1406842 h 3146130"/>
              <a:gd name="connsiteX267" fmla="*/ 7620 w 1227943"/>
              <a:gd name="connsiteY267" fmla="*/ 1443990 h 3146130"/>
              <a:gd name="connsiteX268" fmla="*/ 0 w 1227943"/>
              <a:gd name="connsiteY268" fmla="*/ 1496377 h 3146130"/>
              <a:gd name="connsiteX269" fmla="*/ 7620 w 1227943"/>
              <a:gd name="connsiteY269" fmla="*/ 1512570 h 3146130"/>
              <a:gd name="connsiteX270" fmla="*/ 30480 w 1227943"/>
              <a:gd name="connsiteY270" fmla="*/ 1538287 h 3146130"/>
              <a:gd name="connsiteX271" fmla="*/ 43815 w 1227943"/>
              <a:gd name="connsiteY271" fmla="*/ 1550670 h 3146130"/>
              <a:gd name="connsiteX272" fmla="*/ 60960 w 1227943"/>
              <a:gd name="connsiteY272" fmla="*/ 1559242 h 3146130"/>
              <a:gd name="connsiteX273" fmla="*/ 65722 w 1227943"/>
              <a:gd name="connsiteY273" fmla="*/ 1562100 h 3146130"/>
              <a:gd name="connsiteX274" fmla="*/ 76200 w 1227943"/>
              <a:gd name="connsiteY274" fmla="*/ 1568767 h 3146130"/>
              <a:gd name="connsiteX275" fmla="*/ 80010 w 1227943"/>
              <a:gd name="connsiteY275" fmla="*/ 1566862 h 3146130"/>
              <a:gd name="connsiteX276" fmla="*/ 82867 w 1227943"/>
              <a:gd name="connsiteY276" fmla="*/ 1565910 h 3146130"/>
              <a:gd name="connsiteX277" fmla="*/ 104775 w 1227943"/>
              <a:gd name="connsiteY277" fmla="*/ 1725930 h 3146130"/>
              <a:gd name="connsiteX278" fmla="*/ 126682 w 1227943"/>
              <a:gd name="connsiteY278" fmla="*/ 1905000 h 3146130"/>
              <a:gd name="connsiteX279" fmla="*/ 130492 w 1227943"/>
              <a:gd name="connsiteY279" fmla="*/ 1911667 h 3146130"/>
              <a:gd name="connsiteX280" fmla="*/ 146685 w 1227943"/>
              <a:gd name="connsiteY280" fmla="*/ 2048827 h 3146130"/>
              <a:gd name="connsiteX281" fmla="*/ 166687 w 1227943"/>
              <a:gd name="connsiteY281" fmla="*/ 2207895 h 3146130"/>
              <a:gd name="connsiteX282" fmla="*/ 214312 w 1227943"/>
              <a:gd name="connsiteY282" fmla="*/ 2597467 h 3146130"/>
              <a:gd name="connsiteX283" fmla="*/ 235267 w 1227943"/>
              <a:gd name="connsiteY283" fmla="*/ 2772727 h 3146130"/>
              <a:gd name="connsiteX284" fmla="*/ 253365 w 1227943"/>
              <a:gd name="connsiteY284" fmla="*/ 2927985 h 3146130"/>
              <a:gd name="connsiteX285" fmla="*/ 249555 w 1227943"/>
              <a:gd name="connsiteY285" fmla="*/ 2930842 h 3146130"/>
              <a:gd name="connsiteX286" fmla="*/ 250507 w 1227943"/>
              <a:gd name="connsiteY286" fmla="*/ 2946082 h 3146130"/>
              <a:gd name="connsiteX287" fmla="*/ 253365 w 1227943"/>
              <a:gd name="connsiteY287" fmla="*/ 2950845 h 3146130"/>
              <a:gd name="connsiteX288" fmla="*/ 257175 w 1227943"/>
              <a:gd name="connsiteY288" fmla="*/ 2994660 h 3146130"/>
              <a:gd name="connsiteX289" fmla="*/ 233409 w 1227943"/>
              <a:gd name="connsiteY289" fmla="*/ 3021569 h 3146130"/>
              <a:gd name="connsiteX290" fmla="*/ 146020 w 1227943"/>
              <a:gd name="connsiteY290" fmla="*/ 3047811 h 3146130"/>
              <a:gd name="connsiteX291" fmla="*/ 164689 w 1227943"/>
              <a:gd name="connsiteY291" fmla="*/ 3143010 h 3146130"/>
              <a:gd name="connsiteX292" fmla="*/ 253318 w 1227943"/>
              <a:gd name="connsiteY292" fmla="*/ 3120818 h 3146130"/>
              <a:gd name="connsiteX293" fmla="*/ 267272 w 1227943"/>
              <a:gd name="connsiteY293" fmla="*/ 3097817 h 3146130"/>
              <a:gd name="connsiteX294" fmla="*/ 287655 w 1227943"/>
              <a:gd name="connsiteY294" fmla="*/ 3087052 h 3146130"/>
              <a:gd name="connsiteX295" fmla="*/ 275272 w 1227943"/>
              <a:gd name="connsiteY295" fmla="*/ 3045142 h 3146130"/>
              <a:gd name="connsiteX296" fmla="*/ 278130 w 1227943"/>
              <a:gd name="connsiteY296" fmla="*/ 3015615 h 3146130"/>
              <a:gd name="connsiteX297" fmla="*/ 271462 w 1227943"/>
              <a:gd name="connsiteY297" fmla="*/ 2948940 h 3146130"/>
              <a:gd name="connsiteX298" fmla="*/ 272415 w 1227943"/>
              <a:gd name="connsiteY298" fmla="*/ 2944177 h 3146130"/>
              <a:gd name="connsiteX299" fmla="*/ 269557 w 1227943"/>
              <a:gd name="connsiteY299" fmla="*/ 2929890 h 3146130"/>
              <a:gd name="connsiteX300" fmla="*/ 266700 w 1227943"/>
              <a:gd name="connsiteY300" fmla="*/ 2925127 h 3146130"/>
              <a:gd name="connsiteX301" fmla="*/ 252412 w 1227943"/>
              <a:gd name="connsiteY301" fmla="*/ 2798445 h 3146130"/>
              <a:gd name="connsiteX302" fmla="*/ 179070 w 1227943"/>
              <a:gd name="connsiteY302" fmla="*/ 2158365 h 3146130"/>
              <a:gd name="connsiteX303" fmla="*/ 152400 w 1227943"/>
              <a:gd name="connsiteY303" fmla="*/ 1905952 h 3146130"/>
              <a:gd name="connsiteX304" fmla="*/ 155257 w 1227943"/>
              <a:gd name="connsiteY304" fmla="*/ 1900237 h 3146130"/>
              <a:gd name="connsiteX305" fmla="*/ 134302 w 1227943"/>
              <a:gd name="connsiteY305" fmla="*/ 1707832 h 3146130"/>
              <a:gd name="connsiteX306" fmla="*/ 121920 w 1227943"/>
              <a:gd name="connsiteY306" fmla="*/ 1578292 h 3146130"/>
              <a:gd name="connsiteX307" fmla="*/ 129540 w 1227943"/>
              <a:gd name="connsiteY307" fmla="*/ 1577340 h 3146130"/>
              <a:gd name="connsiteX308" fmla="*/ 137160 w 1227943"/>
              <a:gd name="connsiteY308" fmla="*/ 1549717 h 3146130"/>
              <a:gd name="connsiteX309" fmla="*/ 149542 w 1227943"/>
              <a:gd name="connsiteY309" fmla="*/ 1535430 h 3146130"/>
              <a:gd name="connsiteX310" fmla="*/ 159067 w 1227943"/>
              <a:gd name="connsiteY310" fmla="*/ 1514475 h 3146130"/>
              <a:gd name="connsiteX311" fmla="*/ 168592 w 1227943"/>
              <a:gd name="connsiteY311" fmla="*/ 1484947 h 3146130"/>
              <a:gd name="connsiteX312" fmla="*/ 176212 w 1227943"/>
              <a:gd name="connsiteY312" fmla="*/ 1465897 h 3146130"/>
              <a:gd name="connsiteX313" fmla="*/ 178117 w 1227943"/>
              <a:gd name="connsiteY313" fmla="*/ 1428750 h 3146130"/>
              <a:gd name="connsiteX314" fmla="*/ 183832 w 1227943"/>
              <a:gd name="connsiteY314" fmla="*/ 1419225 h 3146130"/>
              <a:gd name="connsiteX315" fmla="*/ 188595 w 1227943"/>
              <a:gd name="connsiteY315" fmla="*/ 1377315 h 3146130"/>
              <a:gd name="connsiteX316" fmla="*/ 194310 w 1227943"/>
              <a:gd name="connsiteY316" fmla="*/ 1354455 h 3146130"/>
              <a:gd name="connsiteX317" fmla="*/ 203835 w 1227943"/>
              <a:gd name="connsiteY317" fmla="*/ 1325880 h 3146130"/>
              <a:gd name="connsiteX318" fmla="*/ 208597 w 1227943"/>
              <a:gd name="connsiteY318" fmla="*/ 1320165 h 3146130"/>
              <a:gd name="connsiteX319" fmla="*/ 216217 w 1227943"/>
              <a:gd name="connsiteY319" fmla="*/ 1308735 h 3146130"/>
              <a:gd name="connsiteX320" fmla="*/ 232410 w 1227943"/>
              <a:gd name="connsiteY320" fmla="*/ 1291590 h 3146130"/>
              <a:gd name="connsiteX321" fmla="*/ 237172 w 1227943"/>
              <a:gd name="connsiteY321" fmla="*/ 1267777 h 3146130"/>
              <a:gd name="connsiteX322" fmla="*/ 248602 w 1227943"/>
              <a:gd name="connsiteY322" fmla="*/ 1259205 h 3146130"/>
              <a:gd name="connsiteX323" fmla="*/ 254317 w 1227943"/>
              <a:gd name="connsiteY323" fmla="*/ 1250632 h 3146130"/>
              <a:gd name="connsiteX324" fmla="*/ 267652 w 1227943"/>
              <a:gd name="connsiteY324" fmla="*/ 1237297 h 3146130"/>
              <a:gd name="connsiteX325" fmla="*/ 272415 w 1227943"/>
              <a:gd name="connsiteY325" fmla="*/ 1220152 h 3146130"/>
              <a:gd name="connsiteX326" fmla="*/ 283845 w 1227943"/>
              <a:gd name="connsiteY326" fmla="*/ 1209675 h 3146130"/>
              <a:gd name="connsiteX327" fmla="*/ 298132 w 1227943"/>
              <a:gd name="connsiteY327" fmla="*/ 1181100 h 3146130"/>
              <a:gd name="connsiteX328" fmla="*/ 308610 w 1227943"/>
              <a:gd name="connsiteY328" fmla="*/ 1175385 h 3146130"/>
              <a:gd name="connsiteX329" fmla="*/ 317182 w 1227943"/>
              <a:gd name="connsiteY329" fmla="*/ 1153477 h 3146130"/>
              <a:gd name="connsiteX330" fmla="*/ 318135 w 1227943"/>
              <a:gd name="connsiteY330" fmla="*/ 1129665 h 3146130"/>
              <a:gd name="connsiteX331" fmla="*/ 319087 w 1227943"/>
              <a:gd name="connsiteY331" fmla="*/ 1090612 h 3146130"/>
              <a:gd name="connsiteX332" fmla="*/ 329565 w 1227943"/>
              <a:gd name="connsiteY332" fmla="*/ 1075372 h 3146130"/>
              <a:gd name="connsiteX333" fmla="*/ 350520 w 1227943"/>
              <a:gd name="connsiteY333" fmla="*/ 1054417 h 3146130"/>
              <a:gd name="connsiteX334" fmla="*/ 364807 w 1227943"/>
              <a:gd name="connsiteY334" fmla="*/ 1023937 h 3146130"/>
              <a:gd name="connsiteX335" fmla="*/ 381952 w 1227943"/>
              <a:gd name="connsiteY335" fmla="*/ 980122 h 3146130"/>
              <a:gd name="connsiteX336" fmla="*/ 381000 w 1227943"/>
              <a:gd name="connsiteY336" fmla="*/ 1010602 h 3146130"/>
              <a:gd name="connsiteX337" fmla="*/ 382905 w 1227943"/>
              <a:gd name="connsiteY337" fmla="*/ 1076325 h 3146130"/>
              <a:gd name="connsiteX338" fmla="*/ 397192 w 1227943"/>
              <a:gd name="connsiteY338" fmla="*/ 1115377 h 3146130"/>
              <a:gd name="connsiteX339" fmla="*/ 395287 w 1227943"/>
              <a:gd name="connsiteY339" fmla="*/ 1146810 h 3146130"/>
              <a:gd name="connsiteX340" fmla="*/ 372427 w 1227943"/>
              <a:gd name="connsiteY340" fmla="*/ 1202055 h 3146130"/>
              <a:gd name="connsiteX341" fmla="*/ 365760 w 1227943"/>
              <a:gd name="connsiteY341" fmla="*/ 1251585 h 3146130"/>
              <a:gd name="connsiteX342" fmla="*/ 382905 w 1227943"/>
              <a:gd name="connsiteY342" fmla="*/ 1287780 h 3146130"/>
              <a:gd name="connsiteX343" fmla="*/ 392430 w 1227943"/>
              <a:gd name="connsiteY343" fmla="*/ 1316355 h 3146130"/>
              <a:gd name="connsiteX344" fmla="*/ 385762 w 1227943"/>
              <a:gd name="connsiteY344" fmla="*/ 1343977 h 3146130"/>
              <a:gd name="connsiteX345" fmla="*/ 378142 w 1227943"/>
              <a:gd name="connsiteY345" fmla="*/ 1405890 h 3146130"/>
              <a:gd name="connsiteX346" fmla="*/ 379095 w 1227943"/>
              <a:gd name="connsiteY346" fmla="*/ 1424940 h 3146130"/>
              <a:gd name="connsiteX347" fmla="*/ 374332 w 1227943"/>
              <a:gd name="connsiteY347" fmla="*/ 1479232 h 3146130"/>
              <a:gd name="connsiteX348" fmla="*/ 368617 w 1227943"/>
              <a:gd name="connsiteY348" fmla="*/ 1528762 h 3146130"/>
              <a:gd name="connsiteX349" fmla="*/ 378142 w 1227943"/>
              <a:gd name="connsiteY349" fmla="*/ 1546860 h 3146130"/>
              <a:gd name="connsiteX350" fmla="*/ 372427 w 1227943"/>
              <a:gd name="connsiteY350" fmla="*/ 1603057 h 3146130"/>
              <a:gd name="connsiteX351" fmla="*/ 375285 w 1227943"/>
              <a:gd name="connsiteY351" fmla="*/ 1646872 h 3146130"/>
              <a:gd name="connsiteX352" fmla="*/ 381952 w 1227943"/>
              <a:gd name="connsiteY352" fmla="*/ 1761172 h 3146130"/>
              <a:gd name="connsiteX353" fmla="*/ 392430 w 1227943"/>
              <a:gd name="connsiteY353" fmla="*/ 1835467 h 3146130"/>
              <a:gd name="connsiteX354" fmla="*/ 420052 w 1227943"/>
              <a:gd name="connsiteY354" fmla="*/ 1945005 h 3146130"/>
              <a:gd name="connsiteX355" fmla="*/ 438150 w 1227943"/>
              <a:gd name="connsiteY355" fmla="*/ 2007870 h 3146130"/>
              <a:gd name="connsiteX356" fmla="*/ 456247 w 1227943"/>
              <a:gd name="connsiteY356" fmla="*/ 2066925 h 3146130"/>
              <a:gd name="connsiteX357" fmla="*/ 460057 w 1227943"/>
              <a:gd name="connsiteY357" fmla="*/ 2163127 h 3146130"/>
              <a:gd name="connsiteX358" fmla="*/ 486727 w 1227943"/>
              <a:gd name="connsiteY358" fmla="*/ 2262187 h 3146130"/>
              <a:gd name="connsiteX359" fmla="*/ 496252 w 1227943"/>
              <a:gd name="connsiteY359" fmla="*/ 2350770 h 3146130"/>
              <a:gd name="connsiteX360" fmla="*/ 500062 w 1227943"/>
              <a:gd name="connsiteY360" fmla="*/ 2474595 h 3146130"/>
              <a:gd name="connsiteX361" fmla="*/ 524827 w 1227943"/>
              <a:gd name="connsiteY361" fmla="*/ 2577465 h 3146130"/>
              <a:gd name="connsiteX362" fmla="*/ 527685 w 1227943"/>
              <a:gd name="connsiteY362" fmla="*/ 2605087 h 3146130"/>
              <a:gd name="connsiteX363" fmla="*/ 552450 w 1227943"/>
              <a:gd name="connsiteY363" fmla="*/ 2701290 h 3146130"/>
              <a:gd name="connsiteX364" fmla="*/ 582930 w 1227943"/>
              <a:gd name="connsiteY364" fmla="*/ 2805112 h 3146130"/>
              <a:gd name="connsiteX365" fmla="*/ 562927 w 1227943"/>
              <a:gd name="connsiteY365" fmla="*/ 2846070 h 3146130"/>
              <a:gd name="connsiteX366" fmla="*/ 563880 w 1227943"/>
              <a:gd name="connsiteY366" fmla="*/ 2923222 h 3146130"/>
              <a:gd name="connsiteX367" fmla="*/ 561975 w 1227943"/>
              <a:gd name="connsiteY367" fmla="*/ 2927032 h 3146130"/>
              <a:gd name="connsiteX368" fmla="*/ 545782 w 1227943"/>
              <a:gd name="connsiteY368" fmla="*/ 2943225 h 3146130"/>
              <a:gd name="connsiteX369" fmla="*/ 550545 w 1227943"/>
              <a:gd name="connsiteY369" fmla="*/ 2947987 h 3146130"/>
              <a:gd name="connsiteX370" fmla="*/ 556260 w 1227943"/>
              <a:gd name="connsiteY370" fmla="*/ 2947035 h 3146130"/>
              <a:gd name="connsiteX371" fmla="*/ 541972 w 1227943"/>
              <a:gd name="connsiteY371" fmla="*/ 2965132 h 3146130"/>
              <a:gd name="connsiteX372" fmla="*/ 531495 w 1227943"/>
              <a:gd name="connsiteY372" fmla="*/ 2979420 h 3146130"/>
              <a:gd name="connsiteX373" fmla="*/ 522922 w 1227943"/>
              <a:gd name="connsiteY373" fmla="*/ 3013710 h 3146130"/>
              <a:gd name="connsiteX374" fmla="*/ 521017 w 1227943"/>
              <a:gd name="connsiteY374" fmla="*/ 3018472 h 3146130"/>
              <a:gd name="connsiteX375" fmla="*/ 521017 w 1227943"/>
              <a:gd name="connsiteY375" fmla="*/ 3040380 h 3146130"/>
              <a:gd name="connsiteX376" fmla="*/ 539115 w 1227943"/>
              <a:gd name="connsiteY376" fmla="*/ 3064192 h 3146130"/>
              <a:gd name="connsiteX377" fmla="*/ 563880 w 1227943"/>
              <a:gd name="connsiteY377" fmla="*/ 3068955 h 3146130"/>
              <a:gd name="connsiteX378" fmla="*/ 567690 w 1227943"/>
              <a:gd name="connsiteY378" fmla="*/ 3071812 h 3146130"/>
              <a:gd name="connsiteX379" fmla="*/ 576262 w 1227943"/>
              <a:gd name="connsiteY379" fmla="*/ 3070860 h 3146130"/>
              <a:gd name="connsiteX380" fmla="*/ 581977 w 1227943"/>
              <a:gd name="connsiteY380" fmla="*/ 3068955 h 3146130"/>
              <a:gd name="connsiteX381" fmla="*/ 585787 w 1227943"/>
              <a:gd name="connsiteY381" fmla="*/ 3071812 h 3146130"/>
              <a:gd name="connsiteX382" fmla="*/ 593407 w 1227943"/>
              <a:gd name="connsiteY382" fmla="*/ 3071812 h 3146130"/>
              <a:gd name="connsiteX383" fmla="*/ 597217 w 1227943"/>
              <a:gd name="connsiteY383" fmla="*/ 3070860 h 3146130"/>
              <a:gd name="connsiteX384" fmla="*/ 601027 w 1227943"/>
              <a:gd name="connsiteY384" fmla="*/ 3070860 h 3146130"/>
              <a:gd name="connsiteX385" fmla="*/ 605790 w 1227943"/>
              <a:gd name="connsiteY385" fmla="*/ 3072765 h 3146130"/>
              <a:gd name="connsiteX386" fmla="*/ 650557 w 1227943"/>
              <a:gd name="connsiteY386" fmla="*/ 3071812 h 3146130"/>
              <a:gd name="connsiteX387" fmla="*/ 704850 w 1227943"/>
              <a:gd name="connsiteY387" fmla="*/ 3034665 h 3146130"/>
              <a:gd name="connsiteX388" fmla="*/ 704850 w 1227943"/>
              <a:gd name="connsiteY388" fmla="*/ 3007995 h 3146130"/>
              <a:gd name="connsiteX389" fmla="*/ 715327 w 1227943"/>
              <a:gd name="connsiteY389" fmla="*/ 2989897 h 3146130"/>
              <a:gd name="connsiteX390" fmla="*/ 744855 w 1227943"/>
              <a:gd name="connsiteY390" fmla="*/ 2972752 h 3146130"/>
              <a:gd name="connsiteX391" fmla="*/ 762000 w 1227943"/>
              <a:gd name="connsiteY391" fmla="*/ 2951797 h 3146130"/>
              <a:gd name="connsiteX392" fmla="*/ 759142 w 1227943"/>
              <a:gd name="connsiteY392" fmla="*/ 2917507 h 3146130"/>
              <a:gd name="connsiteX393" fmla="*/ 763905 w 1227943"/>
              <a:gd name="connsiteY393" fmla="*/ 2907030 h 3146130"/>
              <a:gd name="connsiteX394" fmla="*/ 765810 w 1227943"/>
              <a:gd name="connsiteY394" fmla="*/ 2892742 h 3146130"/>
              <a:gd name="connsiteX395" fmla="*/ 784860 w 1227943"/>
              <a:gd name="connsiteY395" fmla="*/ 2853690 h 3146130"/>
              <a:gd name="connsiteX396" fmla="*/ 778192 w 1227943"/>
              <a:gd name="connsiteY396" fmla="*/ 2824162 h 3146130"/>
              <a:gd name="connsiteX397" fmla="*/ 764857 w 1227943"/>
              <a:gd name="connsiteY397" fmla="*/ 2775585 h 3146130"/>
              <a:gd name="connsiteX398" fmla="*/ 753427 w 1227943"/>
              <a:gd name="connsiteY398" fmla="*/ 2657475 h 3146130"/>
              <a:gd name="connsiteX399" fmla="*/ 737235 w 1227943"/>
              <a:gd name="connsiteY399" fmla="*/ 2582227 h 3146130"/>
              <a:gd name="connsiteX400" fmla="*/ 739140 w 1227943"/>
              <a:gd name="connsiteY400" fmla="*/ 2525077 h 3146130"/>
              <a:gd name="connsiteX401" fmla="*/ 729615 w 1227943"/>
              <a:gd name="connsiteY401" fmla="*/ 2429827 h 3146130"/>
              <a:gd name="connsiteX402" fmla="*/ 719137 w 1227943"/>
              <a:gd name="connsiteY402" fmla="*/ 2343150 h 3146130"/>
              <a:gd name="connsiteX403" fmla="*/ 717232 w 1227943"/>
              <a:gd name="connsiteY403" fmla="*/ 2296477 h 3146130"/>
              <a:gd name="connsiteX404" fmla="*/ 714375 w 1227943"/>
              <a:gd name="connsiteY404" fmla="*/ 2258377 h 3146130"/>
              <a:gd name="connsiteX405" fmla="*/ 718185 w 1227943"/>
              <a:gd name="connsiteY405" fmla="*/ 2227897 h 3146130"/>
              <a:gd name="connsiteX406" fmla="*/ 733425 w 1227943"/>
              <a:gd name="connsiteY406" fmla="*/ 2172652 h 3146130"/>
              <a:gd name="connsiteX407" fmla="*/ 729615 w 1227943"/>
              <a:gd name="connsiteY407" fmla="*/ 2110740 h 3146130"/>
              <a:gd name="connsiteX408" fmla="*/ 714375 w 1227943"/>
              <a:gd name="connsiteY408" fmla="*/ 2062162 h 3146130"/>
              <a:gd name="connsiteX409" fmla="*/ 710565 w 1227943"/>
              <a:gd name="connsiteY409" fmla="*/ 2001202 h 3146130"/>
              <a:gd name="connsiteX410" fmla="*/ 702945 w 1227943"/>
              <a:gd name="connsiteY410" fmla="*/ 1933575 h 3146130"/>
              <a:gd name="connsiteX411" fmla="*/ 707707 w 1227943"/>
              <a:gd name="connsiteY411" fmla="*/ 1897380 h 3146130"/>
              <a:gd name="connsiteX412" fmla="*/ 717232 w 1227943"/>
              <a:gd name="connsiteY412" fmla="*/ 1849755 h 3146130"/>
              <a:gd name="connsiteX413" fmla="*/ 722947 w 1227943"/>
              <a:gd name="connsiteY413" fmla="*/ 1851660 h 3146130"/>
              <a:gd name="connsiteX414" fmla="*/ 740092 w 1227943"/>
              <a:gd name="connsiteY414" fmla="*/ 1912620 h 3146130"/>
              <a:gd name="connsiteX415" fmla="*/ 763905 w 1227943"/>
              <a:gd name="connsiteY415" fmla="*/ 2010727 h 3146130"/>
              <a:gd name="connsiteX416" fmla="*/ 786765 w 1227943"/>
              <a:gd name="connsiteY416" fmla="*/ 2085975 h 3146130"/>
              <a:gd name="connsiteX417" fmla="*/ 801052 w 1227943"/>
              <a:gd name="connsiteY417" fmla="*/ 2132647 h 3146130"/>
              <a:gd name="connsiteX418" fmla="*/ 816292 w 1227943"/>
              <a:gd name="connsiteY418" fmla="*/ 2171700 h 3146130"/>
              <a:gd name="connsiteX419" fmla="*/ 818197 w 1227943"/>
              <a:gd name="connsiteY419" fmla="*/ 2187892 h 3146130"/>
              <a:gd name="connsiteX420" fmla="*/ 830580 w 1227943"/>
              <a:gd name="connsiteY420" fmla="*/ 2221230 h 3146130"/>
              <a:gd name="connsiteX421" fmla="*/ 831532 w 1227943"/>
              <a:gd name="connsiteY421" fmla="*/ 2229802 h 3146130"/>
              <a:gd name="connsiteX422" fmla="*/ 840105 w 1227943"/>
              <a:gd name="connsiteY422" fmla="*/ 2251710 h 3146130"/>
              <a:gd name="connsiteX423" fmla="*/ 841057 w 1227943"/>
              <a:gd name="connsiteY423" fmla="*/ 2265045 h 3146130"/>
              <a:gd name="connsiteX424" fmla="*/ 847725 w 1227943"/>
              <a:gd name="connsiteY424" fmla="*/ 2286000 h 3146130"/>
              <a:gd name="connsiteX425" fmla="*/ 866775 w 1227943"/>
              <a:gd name="connsiteY425" fmla="*/ 2359342 h 3146130"/>
              <a:gd name="connsiteX426" fmla="*/ 891540 w 1227943"/>
              <a:gd name="connsiteY426" fmla="*/ 2473642 h 3146130"/>
              <a:gd name="connsiteX427" fmla="*/ 906780 w 1227943"/>
              <a:gd name="connsiteY427" fmla="*/ 2569845 h 3146130"/>
              <a:gd name="connsiteX428" fmla="*/ 935355 w 1227943"/>
              <a:gd name="connsiteY428" fmla="*/ 2644140 h 3146130"/>
              <a:gd name="connsiteX429" fmla="*/ 965835 w 1227943"/>
              <a:gd name="connsiteY429" fmla="*/ 2748915 h 3146130"/>
              <a:gd name="connsiteX430" fmla="*/ 966787 w 1227943"/>
              <a:gd name="connsiteY430" fmla="*/ 2779395 h 3146130"/>
              <a:gd name="connsiteX431" fmla="*/ 958215 w 1227943"/>
              <a:gd name="connsiteY431" fmla="*/ 2870835 h 3146130"/>
              <a:gd name="connsiteX432" fmla="*/ 966787 w 1227943"/>
              <a:gd name="connsiteY432" fmla="*/ 2912745 h 3146130"/>
              <a:gd name="connsiteX433" fmla="*/ 1019175 w 1227943"/>
              <a:gd name="connsiteY433" fmla="*/ 2959417 h 3146130"/>
              <a:gd name="connsiteX434" fmla="*/ 1026795 w 1227943"/>
              <a:gd name="connsiteY434" fmla="*/ 2978467 h 3146130"/>
              <a:gd name="connsiteX435" fmla="*/ 1043940 w 1227943"/>
              <a:gd name="connsiteY435" fmla="*/ 2992755 h 3146130"/>
              <a:gd name="connsiteX436" fmla="*/ 1043940 w 1227943"/>
              <a:gd name="connsiteY436" fmla="*/ 3003232 h 3146130"/>
              <a:gd name="connsiteX437" fmla="*/ 1053465 w 1227943"/>
              <a:gd name="connsiteY437" fmla="*/ 3034665 h 3146130"/>
              <a:gd name="connsiteX438" fmla="*/ 1056322 w 1227943"/>
              <a:gd name="connsiteY438" fmla="*/ 3061335 h 3146130"/>
              <a:gd name="connsiteX439" fmla="*/ 1090612 w 1227943"/>
              <a:gd name="connsiteY439" fmla="*/ 3086100 h 3146130"/>
              <a:gd name="connsiteX440" fmla="*/ 1144905 w 1227943"/>
              <a:gd name="connsiteY440" fmla="*/ 3089910 h 3146130"/>
              <a:gd name="connsiteX441" fmla="*/ 1152525 w 1227943"/>
              <a:gd name="connsiteY441" fmla="*/ 3089910 h 3146130"/>
              <a:gd name="connsiteX442" fmla="*/ 1156335 w 1227943"/>
              <a:gd name="connsiteY442" fmla="*/ 3088005 h 3146130"/>
              <a:gd name="connsiteX443" fmla="*/ 1163002 w 1227943"/>
              <a:gd name="connsiteY443" fmla="*/ 3088005 h 3146130"/>
              <a:gd name="connsiteX444" fmla="*/ 1177290 w 1227943"/>
              <a:gd name="connsiteY444" fmla="*/ 3088005 h 3146130"/>
              <a:gd name="connsiteX445" fmla="*/ 1215390 w 1227943"/>
              <a:gd name="connsiteY445" fmla="*/ 3075622 h 3146130"/>
              <a:gd name="connsiteX446" fmla="*/ 1227772 w 1227943"/>
              <a:gd name="connsiteY446" fmla="*/ 3028950 h 3146130"/>
              <a:gd name="connsiteX447" fmla="*/ 1010602 w 1227943"/>
              <a:gd name="connsiteY447" fmla="*/ 1158240 h 3146130"/>
              <a:gd name="connsiteX448" fmla="*/ 1021080 w 1227943"/>
              <a:gd name="connsiteY448" fmla="*/ 1163002 h 3146130"/>
              <a:gd name="connsiteX449" fmla="*/ 1026795 w 1227943"/>
              <a:gd name="connsiteY449" fmla="*/ 1164907 h 3146130"/>
              <a:gd name="connsiteX450" fmla="*/ 1028700 w 1227943"/>
              <a:gd name="connsiteY450" fmla="*/ 1190625 h 3146130"/>
              <a:gd name="connsiteX451" fmla="*/ 1010602 w 1227943"/>
              <a:gd name="connsiteY451" fmla="*/ 1162050 h 3146130"/>
              <a:gd name="connsiteX452" fmla="*/ 1010602 w 1227943"/>
              <a:gd name="connsiteY452" fmla="*/ 1158240 h 3146130"/>
              <a:gd name="connsiteX453" fmla="*/ 128587 w 1227943"/>
              <a:gd name="connsiteY453" fmla="*/ 1488757 h 3146130"/>
              <a:gd name="connsiteX454" fmla="*/ 122872 w 1227943"/>
              <a:gd name="connsiteY454" fmla="*/ 1504950 h 3146130"/>
              <a:gd name="connsiteX455" fmla="*/ 121920 w 1227943"/>
              <a:gd name="connsiteY455" fmla="*/ 1517332 h 3146130"/>
              <a:gd name="connsiteX456" fmla="*/ 113347 w 1227943"/>
              <a:gd name="connsiteY456" fmla="*/ 1518285 h 3146130"/>
              <a:gd name="connsiteX457" fmla="*/ 111442 w 1227943"/>
              <a:gd name="connsiteY457" fmla="*/ 1463040 h 3146130"/>
              <a:gd name="connsiteX458" fmla="*/ 114300 w 1227943"/>
              <a:gd name="connsiteY458" fmla="*/ 1461135 h 3146130"/>
              <a:gd name="connsiteX459" fmla="*/ 123825 w 1227943"/>
              <a:gd name="connsiteY459" fmla="*/ 1471612 h 3146130"/>
              <a:gd name="connsiteX460" fmla="*/ 125730 w 1227943"/>
              <a:gd name="connsiteY460" fmla="*/ 1480185 h 3146130"/>
              <a:gd name="connsiteX461" fmla="*/ 129540 w 1227943"/>
              <a:gd name="connsiteY461" fmla="*/ 1483042 h 3146130"/>
              <a:gd name="connsiteX462" fmla="*/ 128587 w 1227943"/>
              <a:gd name="connsiteY462" fmla="*/ 1488757 h 3146130"/>
              <a:gd name="connsiteX0" fmla="*/ 1227772 w 1227943"/>
              <a:gd name="connsiteY0" fmla="*/ 3028950 h 3146130"/>
              <a:gd name="connsiteX1" fmla="*/ 1216342 w 1227943"/>
              <a:gd name="connsiteY1" fmla="*/ 2981325 h 3146130"/>
              <a:gd name="connsiteX2" fmla="*/ 1207770 w 1227943"/>
              <a:gd name="connsiteY2" fmla="*/ 2970847 h 3146130"/>
              <a:gd name="connsiteX3" fmla="*/ 1180147 w 1227943"/>
              <a:gd name="connsiteY3" fmla="*/ 2931795 h 3146130"/>
              <a:gd name="connsiteX4" fmla="*/ 1190625 w 1227943"/>
              <a:gd name="connsiteY4" fmla="*/ 2915602 h 3146130"/>
              <a:gd name="connsiteX5" fmla="*/ 1206817 w 1227943"/>
              <a:gd name="connsiteY5" fmla="*/ 2866072 h 3146130"/>
              <a:gd name="connsiteX6" fmla="*/ 1192530 w 1227943"/>
              <a:gd name="connsiteY6" fmla="*/ 2838450 h 3146130"/>
              <a:gd name="connsiteX7" fmla="*/ 1136332 w 1227943"/>
              <a:gd name="connsiteY7" fmla="*/ 2805112 h 3146130"/>
              <a:gd name="connsiteX8" fmla="*/ 1122045 w 1227943"/>
              <a:gd name="connsiteY8" fmla="*/ 2776537 h 3146130"/>
              <a:gd name="connsiteX9" fmla="*/ 1128712 w 1227943"/>
              <a:gd name="connsiteY9" fmla="*/ 2755582 h 3146130"/>
              <a:gd name="connsiteX10" fmla="*/ 1141095 w 1227943"/>
              <a:gd name="connsiteY10" fmla="*/ 2696527 h 3146130"/>
              <a:gd name="connsiteX11" fmla="*/ 1151572 w 1227943"/>
              <a:gd name="connsiteY11" fmla="*/ 2608897 h 3146130"/>
              <a:gd name="connsiteX12" fmla="*/ 1145857 w 1227943"/>
              <a:gd name="connsiteY12" fmla="*/ 2498407 h 3146130"/>
              <a:gd name="connsiteX13" fmla="*/ 1132522 w 1227943"/>
              <a:gd name="connsiteY13" fmla="*/ 2387917 h 3146130"/>
              <a:gd name="connsiteX14" fmla="*/ 1116330 w 1227943"/>
              <a:gd name="connsiteY14" fmla="*/ 2291715 h 3146130"/>
              <a:gd name="connsiteX15" fmla="*/ 1110615 w 1227943"/>
              <a:gd name="connsiteY15" fmla="*/ 2225040 h 3146130"/>
              <a:gd name="connsiteX16" fmla="*/ 1102995 w 1227943"/>
              <a:gd name="connsiteY16" fmla="*/ 2192655 h 3146130"/>
              <a:gd name="connsiteX17" fmla="*/ 1074420 w 1227943"/>
              <a:gd name="connsiteY17" fmla="*/ 2146935 h 3146130"/>
              <a:gd name="connsiteX18" fmla="*/ 1064895 w 1227943"/>
              <a:gd name="connsiteY18" fmla="*/ 2132647 h 3146130"/>
              <a:gd name="connsiteX19" fmla="*/ 1062990 w 1227943"/>
              <a:gd name="connsiteY19" fmla="*/ 2110740 h 3146130"/>
              <a:gd name="connsiteX20" fmla="*/ 1056322 w 1227943"/>
              <a:gd name="connsiteY20" fmla="*/ 2084070 h 3146130"/>
              <a:gd name="connsiteX21" fmla="*/ 1060132 w 1227943"/>
              <a:gd name="connsiteY21" fmla="*/ 2017395 h 3146130"/>
              <a:gd name="connsiteX22" fmla="*/ 1062037 w 1227943"/>
              <a:gd name="connsiteY22" fmla="*/ 1961197 h 3146130"/>
              <a:gd name="connsiteX23" fmla="*/ 1056322 w 1227943"/>
              <a:gd name="connsiteY23" fmla="*/ 1900237 h 3146130"/>
              <a:gd name="connsiteX24" fmla="*/ 1052512 w 1227943"/>
              <a:gd name="connsiteY24" fmla="*/ 1852612 h 3146130"/>
              <a:gd name="connsiteX25" fmla="*/ 1061085 w 1227943"/>
              <a:gd name="connsiteY25" fmla="*/ 1807845 h 3146130"/>
              <a:gd name="connsiteX26" fmla="*/ 1056322 w 1227943"/>
              <a:gd name="connsiteY26" fmla="*/ 1773555 h 3146130"/>
              <a:gd name="connsiteX27" fmla="*/ 1055370 w 1227943"/>
              <a:gd name="connsiteY27" fmla="*/ 1752600 h 3146130"/>
              <a:gd name="connsiteX28" fmla="*/ 1052512 w 1227943"/>
              <a:gd name="connsiteY28" fmla="*/ 1718310 h 3146130"/>
              <a:gd name="connsiteX29" fmla="*/ 1055370 w 1227943"/>
              <a:gd name="connsiteY29" fmla="*/ 1689735 h 3146130"/>
              <a:gd name="connsiteX30" fmla="*/ 1050607 w 1227943"/>
              <a:gd name="connsiteY30" fmla="*/ 1659255 h 3146130"/>
              <a:gd name="connsiteX31" fmla="*/ 1046797 w 1227943"/>
              <a:gd name="connsiteY31" fmla="*/ 1621155 h 3146130"/>
              <a:gd name="connsiteX32" fmla="*/ 1033462 w 1227943"/>
              <a:gd name="connsiteY32" fmla="*/ 1586865 h 3146130"/>
              <a:gd name="connsiteX33" fmla="*/ 1028700 w 1227943"/>
              <a:gd name="connsiteY33" fmla="*/ 1567815 h 3146130"/>
              <a:gd name="connsiteX34" fmla="*/ 1026795 w 1227943"/>
              <a:gd name="connsiteY34" fmla="*/ 1532572 h 3146130"/>
              <a:gd name="connsiteX35" fmla="*/ 1018222 w 1227943"/>
              <a:gd name="connsiteY35" fmla="*/ 1443037 h 3146130"/>
              <a:gd name="connsiteX36" fmla="*/ 1007745 w 1227943"/>
              <a:gd name="connsiteY36" fmla="*/ 1360170 h 3146130"/>
              <a:gd name="connsiteX37" fmla="*/ 1020127 w 1227943"/>
              <a:gd name="connsiteY37" fmla="*/ 1295400 h 3146130"/>
              <a:gd name="connsiteX38" fmla="*/ 1039177 w 1227943"/>
              <a:gd name="connsiteY38" fmla="*/ 1230630 h 3146130"/>
              <a:gd name="connsiteX39" fmla="*/ 1042035 w 1227943"/>
              <a:gd name="connsiteY39" fmla="*/ 1269682 h 3146130"/>
              <a:gd name="connsiteX40" fmla="*/ 1046797 w 1227943"/>
              <a:gd name="connsiteY40" fmla="*/ 1297305 h 3146130"/>
              <a:gd name="connsiteX41" fmla="*/ 1048702 w 1227943"/>
              <a:gd name="connsiteY41" fmla="*/ 1317307 h 3146130"/>
              <a:gd name="connsiteX42" fmla="*/ 1062990 w 1227943"/>
              <a:gd name="connsiteY42" fmla="*/ 1343977 h 3146130"/>
              <a:gd name="connsiteX43" fmla="*/ 1078230 w 1227943"/>
              <a:gd name="connsiteY43" fmla="*/ 1381125 h 3146130"/>
              <a:gd name="connsiteX44" fmla="*/ 1066800 w 1227943"/>
              <a:gd name="connsiteY44" fmla="*/ 1400175 h 3146130"/>
              <a:gd name="connsiteX45" fmla="*/ 1070610 w 1227943"/>
              <a:gd name="connsiteY45" fmla="*/ 1436370 h 3146130"/>
              <a:gd name="connsiteX46" fmla="*/ 1069657 w 1227943"/>
              <a:gd name="connsiteY46" fmla="*/ 1444942 h 3146130"/>
              <a:gd name="connsiteX47" fmla="*/ 1069657 w 1227943"/>
              <a:gd name="connsiteY47" fmla="*/ 1459230 h 3146130"/>
              <a:gd name="connsiteX48" fmla="*/ 1066800 w 1227943"/>
              <a:gd name="connsiteY48" fmla="*/ 1465897 h 3146130"/>
              <a:gd name="connsiteX49" fmla="*/ 1078230 w 1227943"/>
              <a:gd name="connsiteY49" fmla="*/ 1474470 h 3146130"/>
              <a:gd name="connsiteX50" fmla="*/ 1071562 w 1227943"/>
              <a:gd name="connsiteY50" fmla="*/ 1486852 h 3146130"/>
              <a:gd name="connsiteX51" fmla="*/ 1089660 w 1227943"/>
              <a:gd name="connsiteY51" fmla="*/ 1496377 h 3146130"/>
              <a:gd name="connsiteX52" fmla="*/ 1086802 w 1227943"/>
              <a:gd name="connsiteY52" fmla="*/ 1516380 h 3146130"/>
              <a:gd name="connsiteX53" fmla="*/ 1087755 w 1227943"/>
              <a:gd name="connsiteY53" fmla="*/ 1530667 h 3146130"/>
              <a:gd name="connsiteX54" fmla="*/ 1083945 w 1227943"/>
              <a:gd name="connsiteY54" fmla="*/ 1532572 h 3146130"/>
              <a:gd name="connsiteX55" fmla="*/ 1073467 w 1227943"/>
              <a:gd name="connsiteY55" fmla="*/ 1540192 h 3146130"/>
              <a:gd name="connsiteX56" fmla="*/ 1082992 w 1227943"/>
              <a:gd name="connsiteY56" fmla="*/ 1547812 h 3146130"/>
              <a:gd name="connsiteX57" fmla="*/ 1084897 w 1227943"/>
              <a:gd name="connsiteY57" fmla="*/ 1563052 h 3146130"/>
              <a:gd name="connsiteX58" fmla="*/ 1082040 w 1227943"/>
              <a:gd name="connsiteY58" fmla="*/ 1567815 h 3146130"/>
              <a:gd name="connsiteX59" fmla="*/ 1080135 w 1227943"/>
              <a:gd name="connsiteY59" fmla="*/ 1584960 h 3146130"/>
              <a:gd name="connsiteX60" fmla="*/ 1076325 w 1227943"/>
              <a:gd name="connsiteY60" fmla="*/ 1632585 h 3146130"/>
              <a:gd name="connsiteX61" fmla="*/ 1079182 w 1227943"/>
              <a:gd name="connsiteY61" fmla="*/ 1645920 h 3146130"/>
              <a:gd name="connsiteX62" fmla="*/ 1080135 w 1227943"/>
              <a:gd name="connsiteY62" fmla="*/ 1654492 h 3146130"/>
              <a:gd name="connsiteX63" fmla="*/ 1084897 w 1227943"/>
              <a:gd name="connsiteY63" fmla="*/ 1665922 h 3146130"/>
              <a:gd name="connsiteX64" fmla="*/ 1085850 w 1227943"/>
              <a:gd name="connsiteY64" fmla="*/ 1673542 h 3146130"/>
              <a:gd name="connsiteX65" fmla="*/ 1087755 w 1227943"/>
              <a:gd name="connsiteY65" fmla="*/ 1693545 h 3146130"/>
              <a:gd name="connsiteX66" fmla="*/ 1086802 w 1227943"/>
              <a:gd name="connsiteY66" fmla="*/ 1703070 h 3146130"/>
              <a:gd name="connsiteX67" fmla="*/ 1091565 w 1227943"/>
              <a:gd name="connsiteY67" fmla="*/ 1726882 h 3146130"/>
              <a:gd name="connsiteX68" fmla="*/ 1091565 w 1227943"/>
              <a:gd name="connsiteY68" fmla="*/ 1747837 h 3146130"/>
              <a:gd name="connsiteX69" fmla="*/ 1084897 w 1227943"/>
              <a:gd name="connsiteY69" fmla="*/ 1754505 h 3146130"/>
              <a:gd name="connsiteX70" fmla="*/ 1092517 w 1227943"/>
              <a:gd name="connsiteY70" fmla="*/ 1760220 h 3146130"/>
              <a:gd name="connsiteX71" fmla="*/ 1094422 w 1227943"/>
              <a:gd name="connsiteY71" fmla="*/ 1770697 h 3146130"/>
              <a:gd name="connsiteX72" fmla="*/ 1107757 w 1227943"/>
              <a:gd name="connsiteY72" fmla="*/ 1783080 h 3146130"/>
              <a:gd name="connsiteX73" fmla="*/ 1124902 w 1227943"/>
              <a:gd name="connsiteY73" fmla="*/ 1766887 h 3146130"/>
              <a:gd name="connsiteX74" fmla="*/ 1144905 w 1227943"/>
              <a:gd name="connsiteY74" fmla="*/ 1764030 h 3146130"/>
              <a:gd name="connsiteX75" fmla="*/ 1183005 w 1227943"/>
              <a:gd name="connsiteY75" fmla="*/ 1746885 h 3146130"/>
              <a:gd name="connsiteX76" fmla="*/ 1203007 w 1227943"/>
              <a:gd name="connsiteY76" fmla="*/ 1722120 h 3146130"/>
              <a:gd name="connsiteX77" fmla="*/ 1210627 w 1227943"/>
              <a:gd name="connsiteY77" fmla="*/ 1713547 h 3146130"/>
              <a:gd name="connsiteX78" fmla="*/ 1216342 w 1227943"/>
              <a:gd name="connsiteY78" fmla="*/ 1700212 h 3146130"/>
              <a:gd name="connsiteX79" fmla="*/ 1226820 w 1227943"/>
              <a:gd name="connsiteY79" fmla="*/ 1676400 h 3146130"/>
              <a:gd name="connsiteX80" fmla="*/ 1223962 w 1227943"/>
              <a:gd name="connsiteY80" fmla="*/ 1642110 h 3146130"/>
              <a:gd name="connsiteX81" fmla="*/ 1220152 w 1227943"/>
              <a:gd name="connsiteY81" fmla="*/ 1605915 h 3146130"/>
              <a:gd name="connsiteX82" fmla="*/ 1221105 w 1227943"/>
              <a:gd name="connsiteY82" fmla="*/ 1595437 h 3146130"/>
              <a:gd name="connsiteX83" fmla="*/ 1216342 w 1227943"/>
              <a:gd name="connsiteY83" fmla="*/ 1587817 h 3146130"/>
              <a:gd name="connsiteX84" fmla="*/ 1204912 w 1227943"/>
              <a:gd name="connsiteY84" fmla="*/ 1564005 h 3146130"/>
              <a:gd name="connsiteX85" fmla="*/ 1193482 w 1227943"/>
              <a:gd name="connsiteY85" fmla="*/ 1542097 h 3146130"/>
              <a:gd name="connsiteX86" fmla="*/ 1199197 w 1227943"/>
              <a:gd name="connsiteY86" fmla="*/ 1539240 h 3146130"/>
              <a:gd name="connsiteX87" fmla="*/ 1202055 w 1227943"/>
              <a:gd name="connsiteY87" fmla="*/ 1516380 h 3146130"/>
              <a:gd name="connsiteX88" fmla="*/ 1197292 w 1227943"/>
              <a:gd name="connsiteY88" fmla="*/ 1485900 h 3146130"/>
              <a:gd name="connsiteX89" fmla="*/ 1207770 w 1227943"/>
              <a:gd name="connsiteY89" fmla="*/ 1464945 h 3146130"/>
              <a:gd name="connsiteX90" fmla="*/ 1198245 w 1227943"/>
              <a:gd name="connsiteY90" fmla="*/ 1447800 h 3146130"/>
              <a:gd name="connsiteX91" fmla="*/ 1206817 w 1227943"/>
              <a:gd name="connsiteY91" fmla="*/ 1429702 h 3146130"/>
              <a:gd name="connsiteX92" fmla="*/ 1198245 w 1227943"/>
              <a:gd name="connsiteY92" fmla="*/ 1410652 h 3146130"/>
              <a:gd name="connsiteX93" fmla="*/ 1198245 w 1227943"/>
              <a:gd name="connsiteY93" fmla="*/ 1383030 h 3146130"/>
              <a:gd name="connsiteX94" fmla="*/ 1193482 w 1227943"/>
              <a:gd name="connsiteY94" fmla="*/ 1343025 h 3146130"/>
              <a:gd name="connsiteX95" fmla="*/ 1196340 w 1227943"/>
              <a:gd name="connsiteY95" fmla="*/ 1321117 h 3146130"/>
              <a:gd name="connsiteX96" fmla="*/ 1198245 w 1227943"/>
              <a:gd name="connsiteY96" fmla="*/ 1287780 h 3146130"/>
              <a:gd name="connsiteX97" fmla="*/ 1201102 w 1227943"/>
              <a:gd name="connsiteY97" fmla="*/ 1256347 h 3146130"/>
              <a:gd name="connsiteX98" fmla="*/ 1191577 w 1227943"/>
              <a:gd name="connsiteY98" fmla="*/ 1223962 h 3146130"/>
              <a:gd name="connsiteX99" fmla="*/ 1193482 w 1227943"/>
              <a:gd name="connsiteY99" fmla="*/ 1209675 h 3146130"/>
              <a:gd name="connsiteX100" fmla="*/ 1192530 w 1227943"/>
              <a:gd name="connsiteY100" fmla="*/ 1164907 h 3146130"/>
              <a:gd name="connsiteX101" fmla="*/ 1191577 w 1227943"/>
              <a:gd name="connsiteY101" fmla="*/ 1104900 h 3146130"/>
              <a:gd name="connsiteX102" fmla="*/ 1191577 w 1227943"/>
              <a:gd name="connsiteY102" fmla="*/ 1055370 h 3146130"/>
              <a:gd name="connsiteX103" fmla="*/ 1177290 w 1227943"/>
              <a:gd name="connsiteY103" fmla="*/ 985837 h 3146130"/>
              <a:gd name="connsiteX104" fmla="*/ 1175385 w 1227943"/>
              <a:gd name="connsiteY104" fmla="*/ 953452 h 3146130"/>
              <a:gd name="connsiteX105" fmla="*/ 1165860 w 1227943"/>
              <a:gd name="connsiteY105" fmla="*/ 926782 h 3146130"/>
              <a:gd name="connsiteX106" fmla="*/ 1155382 w 1227943"/>
              <a:gd name="connsiteY106" fmla="*/ 877252 h 3146130"/>
              <a:gd name="connsiteX107" fmla="*/ 1121092 w 1227943"/>
              <a:gd name="connsiteY107" fmla="*/ 686752 h 3146130"/>
              <a:gd name="connsiteX108" fmla="*/ 1098232 w 1227943"/>
              <a:gd name="connsiteY108" fmla="*/ 602932 h 3146130"/>
              <a:gd name="connsiteX109" fmla="*/ 1094422 w 1227943"/>
              <a:gd name="connsiteY109" fmla="*/ 580072 h 3146130"/>
              <a:gd name="connsiteX110" fmla="*/ 1077277 w 1227943"/>
              <a:gd name="connsiteY110" fmla="*/ 562927 h 3146130"/>
              <a:gd name="connsiteX111" fmla="*/ 1050607 w 1227943"/>
              <a:gd name="connsiteY111" fmla="*/ 541972 h 3146130"/>
              <a:gd name="connsiteX112" fmla="*/ 959167 w 1227943"/>
              <a:gd name="connsiteY112" fmla="*/ 510540 h 3146130"/>
              <a:gd name="connsiteX113" fmla="*/ 862965 w 1227943"/>
              <a:gd name="connsiteY113" fmla="*/ 478155 h 3146130"/>
              <a:gd name="connsiteX114" fmla="*/ 850582 w 1227943"/>
              <a:gd name="connsiteY114" fmla="*/ 467677 h 3146130"/>
              <a:gd name="connsiteX115" fmla="*/ 835342 w 1227943"/>
              <a:gd name="connsiteY115" fmla="*/ 461010 h 3146130"/>
              <a:gd name="connsiteX116" fmla="*/ 824865 w 1227943"/>
              <a:gd name="connsiteY116" fmla="*/ 433387 h 3146130"/>
              <a:gd name="connsiteX117" fmla="*/ 813435 w 1227943"/>
              <a:gd name="connsiteY117" fmla="*/ 418147 h 3146130"/>
              <a:gd name="connsiteX118" fmla="*/ 813435 w 1227943"/>
              <a:gd name="connsiteY118" fmla="*/ 412432 h 3146130"/>
              <a:gd name="connsiteX119" fmla="*/ 827722 w 1227943"/>
              <a:gd name="connsiteY119" fmla="*/ 389572 h 3146130"/>
              <a:gd name="connsiteX120" fmla="*/ 840105 w 1227943"/>
              <a:gd name="connsiteY120" fmla="*/ 346710 h 3146130"/>
              <a:gd name="connsiteX121" fmla="*/ 846772 w 1227943"/>
              <a:gd name="connsiteY121" fmla="*/ 344805 h 3146130"/>
              <a:gd name="connsiteX122" fmla="*/ 856297 w 1227943"/>
              <a:gd name="connsiteY122" fmla="*/ 327660 h 3146130"/>
              <a:gd name="connsiteX123" fmla="*/ 861060 w 1227943"/>
              <a:gd name="connsiteY123" fmla="*/ 289560 h 3146130"/>
              <a:gd name="connsiteX124" fmla="*/ 865822 w 1227943"/>
              <a:gd name="connsiteY124" fmla="*/ 273367 h 3146130"/>
              <a:gd name="connsiteX125" fmla="*/ 869632 w 1227943"/>
              <a:gd name="connsiteY125" fmla="*/ 254317 h 3146130"/>
              <a:gd name="connsiteX126" fmla="*/ 870585 w 1227943"/>
              <a:gd name="connsiteY126" fmla="*/ 245745 h 3146130"/>
              <a:gd name="connsiteX127" fmla="*/ 871537 w 1227943"/>
              <a:gd name="connsiteY127" fmla="*/ 228600 h 3146130"/>
              <a:gd name="connsiteX128" fmla="*/ 872490 w 1227943"/>
              <a:gd name="connsiteY128" fmla="*/ 230505 h 3146130"/>
              <a:gd name="connsiteX129" fmla="*/ 873442 w 1227943"/>
              <a:gd name="connsiteY129" fmla="*/ 237172 h 3146130"/>
              <a:gd name="connsiteX130" fmla="*/ 877252 w 1227943"/>
              <a:gd name="connsiteY130" fmla="*/ 215265 h 3146130"/>
              <a:gd name="connsiteX131" fmla="*/ 877252 w 1227943"/>
              <a:gd name="connsiteY131" fmla="*/ 197167 h 3146130"/>
              <a:gd name="connsiteX132" fmla="*/ 878205 w 1227943"/>
              <a:gd name="connsiteY132" fmla="*/ 197167 h 3146130"/>
              <a:gd name="connsiteX133" fmla="*/ 880110 w 1227943"/>
              <a:gd name="connsiteY133" fmla="*/ 200977 h 3146130"/>
              <a:gd name="connsiteX134" fmla="*/ 881062 w 1227943"/>
              <a:gd name="connsiteY134" fmla="*/ 186690 h 3146130"/>
              <a:gd name="connsiteX135" fmla="*/ 871537 w 1227943"/>
              <a:gd name="connsiteY135" fmla="*/ 164782 h 3146130"/>
              <a:gd name="connsiteX136" fmla="*/ 872490 w 1227943"/>
              <a:gd name="connsiteY136" fmla="*/ 164782 h 3146130"/>
              <a:gd name="connsiteX137" fmla="*/ 878205 w 1227943"/>
              <a:gd name="connsiteY137" fmla="*/ 170497 h 3146130"/>
              <a:gd name="connsiteX138" fmla="*/ 863917 w 1227943"/>
              <a:gd name="connsiteY138" fmla="*/ 151447 h 3146130"/>
              <a:gd name="connsiteX139" fmla="*/ 861060 w 1227943"/>
              <a:gd name="connsiteY139" fmla="*/ 144780 h 3146130"/>
              <a:gd name="connsiteX140" fmla="*/ 863917 w 1227943"/>
              <a:gd name="connsiteY140" fmla="*/ 145732 h 3146130"/>
              <a:gd name="connsiteX141" fmla="*/ 869632 w 1227943"/>
              <a:gd name="connsiteY141" fmla="*/ 153352 h 3146130"/>
              <a:gd name="connsiteX142" fmla="*/ 855345 w 1227943"/>
              <a:gd name="connsiteY142" fmla="*/ 121920 h 3146130"/>
              <a:gd name="connsiteX143" fmla="*/ 835342 w 1227943"/>
              <a:gd name="connsiteY143" fmla="*/ 100012 h 3146130"/>
              <a:gd name="connsiteX144" fmla="*/ 836295 w 1227943"/>
              <a:gd name="connsiteY144" fmla="*/ 99060 h 3146130"/>
              <a:gd name="connsiteX145" fmla="*/ 844867 w 1227943"/>
              <a:gd name="connsiteY145" fmla="*/ 96202 h 3146130"/>
              <a:gd name="connsiteX146" fmla="*/ 832485 w 1227943"/>
              <a:gd name="connsiteY146" fmla="*/ 88582 h 3146130"/>
              <a:gd name="connsiteX147" fmla="*/ 822007 w 1227943"/>
              <a:gd name="connsiteY147" fmla="*/ 73342 h 3146130"/>
              <a:gd name="connsiteX148" fmla="*/ 822007 w 1227943"/>
              <a:gd name="connsiteY148" fmla="*/ 72390 h 3146130"/>
              <a:gd name="connsiteX149" fmla="*/ 828675 w 1227943"/>
              <a:gd name="connsiteY149" fmla="*/ 75247 h 3146130"/>
              <a:gd name="connsiteX150" fmla="*/ 818197 w 1227943"/>
              <a:gd name="connsiteY150" fmla="*/ 65722 h 3146130"/>
              <a:gd name="connsiteX151" fmla="*/ 811530 w 1227943"/>
              <a:gd name="connsiteY151" fmla="*/ 60007 h 3146130"/>
              <a:gd name="connsiteX152" fmla="*/ 813435 w 1227943"/>
              <a:gd name="connsiteY152" fmla="*/ 60007 h 3146130"/>
              <a:gd name="connsiteX153" fmla="*/ 819150 w 1227943"/>
              <a:gd name="connsiteY153" fmla="*/ 61912 h 3146130"/>
              <a:gd name="connsiteX154" fmla="*/ 808672 w 1227943"/>
              <a:gd name="connsiteY154" fmla="*/ 53340 h 3146130"/>
              <a:gd name="connsiteX155" fmla="*/ 798195 w 1227943"/>
              <a:gd name="connsiteY155" fmla="*/ 42862 h 3146130"/>
              <a:gd name="connsiteX156" fmla="*/ 801052 w 1227943"/>
              <a:gd name="connsiteY156" fmla="*/ 43815 h 3146130"/>
              <a:gd name="connsiteX157" fmla="*/ 807720 w 1227943"/>
              <a:gd name="connsiteY157" fmla="*/ 49530 h 3146130"/>
              <a:gd name="connsiteX158" fmla="*/ 797242 w 1227943"/>
              <a:gd name="connsiteY158" fmla="*/ 37147 h 3146130"/>
              <a:gd name="connsiteX159" fmla="*/ 782955 w 1227943"/>
              <a:gd name="connsiteY159" fmla="*/ 34290 h 3146130"/>
              <a:gd name="connsiteX160" fmla="*/ 739140 w 1227943"/>
              <a:gd name="connsiteY160" fmla="*/ 17145 h 3146130"/>
              <a:gd name="connsiteX161" fmla="*/ 688657 w 1227943"/>
              <a:gd name="connsiteY161" fmla="*/ 10477 h 3146130"/>
              <a:gd name="connsiteX162" fmla="*/ 690562 w 1227943"/>
              <a:gd name="connsiteY162" fmla="*/ 8572 h 3146130"/>
              <a:gd name="connsiteX163" fmla="*/ 701040 w 1227943"/>
              <a:gd name="connsiteY163" fmla="*/ 3810 h 3146130"/>
              <a:gd name="connsiteX164" fmla="*/ 687705 w 1227943"/>
              <a:gd name="connsiteY164" fmla="*/ 6667 h 3146130"/>
              <a:gd name="connsiteX165" fmla="*/ 647700 w 1227943"/>
              <a:gd name="connsiteY165" fmla="*/ 19050 h 3146130"/>
              <a:gd name="connsiteX166" fmla="*/ 634365 w 1227943"/>
              <a:gd name="connsiteY166" fmla="*/ 24765 h 3146130"/>
              <a:gd name="connsiteX167" fmla="*/ 638175 w 1227943"/>
              <a:gd name="connsiteY167" fmla="*/ 19050 h 3146130"/>
              <a:gd name="connsiteX168" fmla="*/ 641985 w 1227943"/>
              <a:gd name="connsiteY168" fmla="*/ 12382 h 3146130"/>
              <a:gd name="connsiteX169" fmla="*/ 634365 w 1227943"/>
              <a:gd name="connsiteY169" fmla="*/ 19050 h 3146130"/>
              <a:gd name="connsiteX170" fmla="*/ 629602 w 1227943"/>
              <a:gd name="connsiteY170" fmla="*/ 18097 h 3146130"/>
              <a:gd name="connsiteX171" fmla="*/ 634365 w 1227943"/>
              <a:gd name="connsiteY171" fmla="*/ 8572 h 3146130"/>
              <a:gd name="connsiteX172" fmla="*/ 641032 w 1227943"/>
              <a:gd name="connsiteY172" fmla="*/ 0 h 3146130"/>
              <a:gd name="connsiteX173" fmla="*/ 621982 w 1227943"/>
              <a:gd name="connsiteY173" fmla="*/ 17145 h 3146130"/>
              <a:gd name="connsiteX174" fmla="*/ 610552 w 1227943"/>
              <a:gd name="connsiteY174" fmla="*/ 19050 h 3146130"/>
              <a:gd name="connsiteX175" fmla="*/ 613410 w 1227943"/>
              <a:gd name="connsiteY175" fmla="*/ 14287 h 3146130"/>
              <a:gd name="connsiteX176" fmla="*/ 624840 w 1227943"/>
              <a:gd name="connsiteY176" fmla="*/ 7620 h 3146130"/>
              <a:gd name="connsiteX177" fmla="*/ 614362 w 1227943"/>
              <a:gd name="connsiteY177" fmla="*/ 11430 h 3146130"/>
              <a:gd name="connsiteX178" fmla="*/ 599122 w 1227943"/>
              <a:gd name="connsiteY178" fmla="*/ 20955 h 3146130"/>
              <a:gd name="connsiteX179" fmla="*/ 576262 w 1227943"/>
              <a:gd name="connsiteY179" fmla="*/ 31432 h 3146130"/>
              <a:gd name="connsiteX180" fmla="*/ 536257 w 1227943"/>
              <a:gd name="connsiteY180" fmla="*/ 74295 h 3146130"/>
              <a:gd name="connsiteX181" fmla="*/ 527685 w 1227943"/>
              <a:gd name="connsiteY181" fmla="*/ 115252 h 3146130"/>
              <a:gd name="connsiteX182" fmla="*/ 520065 w 1227943"/>
              <a:gd name="connsiteY182" fmla="*/ 127635 h 3146130"/>
              <a:gd name="connsiteX183" fmla="*/ 508635 w 1227943"/>
              <a:gd name="connsiteY183" fmla="*/ 153352 h 3146130"/>
              <a:gd name="connsiteX184" fmla="*/ 500062 w 1227943"/>
              <a:gd name="connsiteY184" fmla="*/ 160020 h 3146130"/>
              <a:gd name="connsiteX185" fmla="*/ 504825 w 1227943"/>
              <a:gd name="connsiteY185" fmla="*/ 158115 h 3146130"/>
              <a:gd name="connsiteX186" fmla="*/ 509587 w 1227943"/>
              <a:gd name="connsiteY186" fmla="*/ 156210 h 3146130"/>
              <a:gd name="connsiteX187" fmla="*/ 507682 w 1227943"/>
              <a:gd name="connsiteY187" fmla="*/ 160020 h 3146130"/>
              <a:gd name="connsiteX188" fmla="*/ 501015 w 1227943"/>
              <a:gd name="connsiteY188" fmla="*/ 167640 h 3146130"/>
              <a:gd name="connsiteX189" fmla="*/ 504825 w 1227943"/>
              <a:gd name="connsiteY189" fmla="*/ 164782 h 3146130"/>
              <a:gd name="connsiteX190" fmla="*/ 509587 w 1227943"/>
              <a:gd name="connsiteY190" fmla="*/ 161925 h 3146130"/>
              <a:gd name="connsiteX191" fmla="*/ 502920 w 1227943"/>
              <a:gd name="connsiteY191" fmla="*/ 171450 h 3146130"/>
              <a:gd name="connsiteX192" fmla="*/ 494347 w 1227943"/>
              <a:gd name="connsiteY192" fmla="*/ 173355 h 3146130"/>
              <a:gd name="connsiteX193" fmla="*/ 498157 w 1227943"/>
              <a:gd name="connsiteY193" fmla="*/ 173355 h 3146130"/>
              <a:gd name="connsiteX194" fmla="*/ 502920 w 1227943"/>
              <a:gd name="connsiteY194" fmla="*/ 172402 h 3146130"/>
              <a:gd name="connsiteX195" fmla="*/ 501015 w 1227943"/>
              <a:gd name="connsiteY195" fmla="*/ 174307 h 3146130"/>
              <a:gd name="connsiteX196" fmla="*/ 494347 w 1227943"/>
              <a:gd name="connsiteY196" fmla="*/ 178117 h 3146130"/>
              <a:gd name="connsiteX197" fmla="*/ 497205 w 1227943"/>
              <a:gd name="connsiteY197" fmla="*/ 177165 h 3146130"/>
              <a:gd name="connsiteX198" fmla="*/ 501967 w 1227943"/>
              <a:gd name="connsiteY198" fmla="*/ 175260 h 3146130"/>
              <a:gd name="connsiteX199" fmla="*/ 499110 w 1227943"/>
              <a:gd name="connsiteY199" fmla="*/ 179070 h 3146130"/>
              <a:gd name="connsiteX200" fmla="*/ 493395 w 1227943"/>
              <a:gd name="connsiteY200" fmla="*/ 183832 h 3146130"/>
              <a:gd name="connsiteX201" fmla="*/ 499110 w 1227943"/>
              <a:gd name="connsiteY201" fmla="*/ 181927 h 3146130"/>
              <a:gd name="connsiteX202" fmla="*/ 501967 w 1227943"/>
              <a:gd name="connsiteY202" fmla="*/ 180022 h 3146130"/>
              <a:gd name="connsiteX203" fmla="*/ 499110 w 1227943"/>
              <a:gd name="connsiteY203" fmla="*/ 184785 h 3146130"/>
              <a:gd name="connsiteX204" fmla="*/ 494347 w 1227943"/>
              <a:gd name="connsiteY204" fmla="*/ 193357 h 3146130"/>
              <a:gd name="connsiteX205" fmla="*/ 498157 w 1227943"/>
              <a:gd name="connsiteY205" fmla="*/ 189547 h 3146130"/>
              <a:gd name="connsiteX206" fmla="*/ 501015 w 1227943"/>
              <a:gd name="connsiteY206" fmla="*/ 184785 h 3146130"/>
              <a:gd name="connsiteX207" fmla="*/ 499110 w 1227943"/>
              <a:gd name="connsiteY207" fmla="*/ 191452 h 3146130"/>
              <a:gd name="connsiteX208" fmla="*/ 494347 w 1227943"/>
              <a:gd name="connsiteY208" fmla="*/ 201930 h 3146130"/>
              <a:gd name="connsiteX209" fmla="*/ 497205 w 1227943"/>
              <a:gd name="connsiteY209" fmla="*/ 198120 h 3146130"/>
              <a:gd name="connsiteX210" fmla="*/ 501015 w 1227943"/>
              <a:gd name="connsiteY210" fmla="*/ 192405 h 3146130"/>
              <a:gd name="connsiteX211" fmla="*/ 499110 w 1227943"/>
              <a:gd name="connsiteY211" fmla="*/ 209550 h 3146130"/>
              <a:gd name="connsiteX212" fmla="*/ 496252 w 1227943"/>
              <a:gd name="connsiteY212" fmla="*/ 221932 h 3146130"/>
              <a:gd name="connsiteX213" fmla="*/ 498157 w 1227943"/>
              <a:gd name="connsiteY213" fmla="*/ 218122 h 3146130"/>
              <a:gd name="connsiteX214" fmla="*/ 500062 w 1227943"/>
              <a:gd name="connsiteY214" fmla="*/ 213360 h 3146130"/>
              <a:gd name="connsiteX215" fmla="*/ 500062 w 1227943"/>
              <a:gd name="connsiteY215" fmla="*/ 218122 h 3146130"/>
              <a:gd name="connsiteX216" fmla="*/ 498157 w 1227943"/>
              <a:gd name="connsiteY216" fmla="*/ 228600 h 3146130"/>
              <a:gd name="connsiteX217" fmla="*/ 500062 w 1227943"/>
              <a:gd name="connsiteY217" fmla="*/ 225742 h 3146130"/>
              <a:gd name="connsiteX218" fmla="*/ 501967 w 1227943"/>
              <a:gd name="connsiteY218" fmla="*/ 220980 h 3146130"/>
              <a:gd name="connsiteX219" fmla="*/ 502920 w 1227943"/>
              <a:gd name="connsiteY219" fmla="*/ 237172 h 3146130"/>
              <a:gd name="connsiteX220" fmla="*/ 504825 w 1227943"/>
              <a:gd name="connsiteY220" fmla="*/ 248602 h 3146130"/>
              <a:gd name="connsiteX221" fmla="*/ 503872 w 1227943"/>
              <a:gd name="connsiteY221" fmla="*/ 242887 h 3146130"/>
              <a:gd name="connsiteX222" fmla="*/ 503872 w 1227943"/>
              <a:gd name="connsiteY222" fmla="*/ 237172 h 3146130"/>
              <a:gd name="connsiteX223" fmla="*/ 505777 w 1227943"/>
              <a:gd name="connsiteY223" fmla="*/ 246697 h 3146130"/>
              <a:gd name="connsiteX224" fmla="*/ 507682 w 1227943"/>
              <a:gd name="connsiteY224" fmla="*/ 255270 h 3146130"/>
              <a:gd name="connsiteX225" fmla="*/ 507682 w 1227943"/>
              <a:gd name="connsiteY225" fmla="*/ 250507 h 3146130"/>
              <a:gd name="connsiteX226" fmla="*/ 508635 w 1227943"/>
              <a:gd name="connsiteY226" fmla="*/ 247650 h 3146130"/>
              <a:gd name="connsiteX227" fmla="*/ 509587 w 1227943"/>
              <a:gd name="connsiteY227" fmla="*/ 253365 h 3146130"/>
              <a:gd name="connsiteX228" fmla="*/ 509587 w 1227943"/>
              <a:gd name="connsiteY228" fmla="*/ 257175 h 3146130"/>
              <a:gd name="connsiteX229" fmla="*/ 511492 w 1227943"/>
              <a:gd name="connsiteY229" fmla="*/ 253365 h 3146130"/>
              <a:gd name="connsiteX230" fmla="*/ 516255 w 1227943"/>
              <a:gd name="connsiteY230" fmla="*/ 279082 h 3146130"/>
              <a:gd name="connsiteX231" fmla="*/ 530542 w 1227943"/>
              <a:gd name="connsiteY231" fmla="*/ 301942 h 3146130"/>
              <a:gd name="connsiteX232" fmla="*/ 538162 w 1227943"/>
              <a:gd name="connsiteY232" fmla="*/ 320992 h 3146130"/>
              <a:gd name="connsiteX233" fmla="*/ 555307 w 1227943"/>
              <a:gd name="connsiteY233" fmla="*/ 355282 h 3146130"/>
              <a:gd name="connsiteX234" fmla="*/ 563880 w 1227943"/>
              <a:gd name="connsiteY234" fmla="*/ 363855 h 3146130"/>
              <a:gd name="connsiteX235" fmla="*/ 577215 w 1227943"/>
              <a:gd name="connsiteY235" fmla="*/ 392430 h 3146130"/>
              <a:gd name="connsiteX236" fmla="*/ 596265 w 1227943"/>
              <a:gd name="connsiteY236" fmla="*/ 423862 h 3146130"/>
              <a:gd name="connsiteX237" fmla="*/ 590550 w 1227943"/>
              <a:gd name="connsiteY237" fmla="*/ 435292 h 3146130"/>
              <a:gd name="connsiteX238" fmla="*/ 579120 w 1227943"/>
              <a:gd name="connsiteY238" fmla="*/ 470535 h 3146130"/>
              <a:gd name="connsiteX239" fmla="*/ 572452 w 1227943"/>
              <a:gd name="connsiteY239" fmla="*/ 472440 h 3146130"/>
              <a:gd name="connsiteX240" fmla="*/ 537210 w 1227943"/>
              <a:gd name="connsiteY240" fmla="*/ 491490 h 3146130"/>
              <a:gd name="connsiteX241" fmla="*/ 425767 w 1227943"/>
              <a:gd name="connsiteY241" fmla="*/ 533400 h 3146130"/>
              <a:gd name="connsiteX242" fmla="*/ 339090 w 1227943"/>
              <a:gd name="connsiteY242" fmla="*/ 583882 h 3146130"/>
              <a:gd name="connsiteX243" fmla="*/ 323850 w 1227943"/>
              <a:gd name="connsiteY243" fmla="*/ 602932 h 3146130"/>
              <a:gd name="connsiteX244" fmla="*/ 269557 w 1227943"/>
              <a:gd name="connsiteY244" fmla="*/ 727710 h 3146130"/>
              <a:gd name="connsiteX245" fmla="*/ 227647 w 1227943"/>
              <a:gd name="connsiteY245" fmla="*/ 853440 h 3146130"/>
              <a:gd name="connsiteX246" fmla="*/ 180022 w 1227943"/>
              <a:gd name="connsiteY246" fmla="*/ 968692 h 3146130"/>
              <a:gd name="connsiteX247" fmla="*/ 159067 w 1227943"/>
              <a:gd name="connsiteY247" fmla="*/ 1007745 h 3146130"/>
              <a:gd name="connsiteX248" fmla="*/ 169545 w 1227943"/>
              <a:gd name="connsiteY248" fmla="*/ 1044892 h 3146130"/>
              <a:gd name="connsiteX249" fmla="*/ 147637 w 1227943"/>
              <a:gd name="connsiteY249" fmla="*/ 1060132 h 3146130"/>
              <a:gd name="connsiteX250" fmla="*/ 141922 w 1227943"/>
              <a:gd name="connsiteY250" fmla="*/ 1096327 h 3146130"/>
              <a:gd name="connsiteX251" fmla="*/ 135255 w 1227943"/>
              <a:gd name="connsiteY251" fmla="*/ 1108710 h 3146130"/>
              <a:gd name="connsiteX252" fmla="*/ 127635 w 1227943"/>
              <a:gd name="connsiteY252" fmla="*/ 1127760 h 3146130"/>
              <a:gd name="connsiteX253" fmla="*/ 111442 w 1227943"/>
              <a:gd name="connsiteY253" fmla="*/ 1143000 h 3146130"/>
              <a:gd name="connsiteX254" fmla="*/ 107632 w 1227943"/>
              <a:gd name="connsiteY254" fmla="*/ 1165860 h 3146130"/>
              <a:gd name="connsiteX255" fmla="*/ 100965 w 1227943"/>
              <a:gd name="connsiteY255" fmla="*/ 1185862 h 3146130"/>
              <a:gd name="connsiteX256" fmla="*/ 99060 w 1227943"/>
              <a:gd name="connsiteY256" fmla="*/ 1221105 h 3146130"/>
              <a:gd name="connsiteX257" fmla="*/ 95250 w 1227943"/>
              <a:gd name="connsiteY257" fmla="*/ 1234440 h 3146130"/>
              <a:gd name="connsiteX258" fmla="*/ 95250 w 1227943"/>
              <a:gd name="connsiteY258" fmla="*/ 1259205 h 3146130"/>
              <a:gd name="connsiteX259" fmla="*/ 90487 w 1227943"/>
              <a:gd name="connsiteY259" fmla="*/ 1268730 h 3146130"/>
              <a:gd name="connsiteX260" fmla="*/ 81915 w 1227943"/>
              <a:gd name="connsiteY260" fmla="*/ 1293495 h 3146130"/>
              <a:gd name="connsiteX261" fmla="*/ 75247 w 1227943"/>
              <a:gd name="connsiteY261" fmla="*/ 1303972 h 3146130"/>
              <a:gd name="connsiteX262" fmla="*/ 64770 w 1227943"/>
              <a:gd name="connsiteY262" fmla="*/ 1334452 h 3146130"/>
              <a:gd name="connsiteX263" fmla="*/ 59055 w 1227943"/>
              <a:gd name="connsiteY263" fmla="*/ 1348740 h 3146130"/>
              <a:gd name="connsiteX264" fmla="*/ 45720 w 1227943"/>
              <a:gd name="connsiteY264" fmla="*/ 1366837 h 3146130"/>
              <a:gd name="connsiteX265" fmla="*/ 35242 w 1227943"/>
              <a:gd name="connsiteY265" fmla="*/ 1381125 h 3146130"/>
              <a:gd name="connsiteX266" fmla="*/ 13335 w 1227943"/>
              <a:gd name="connsiteY266" fmla="*/ 1406842 h 3146130"/>
              <a:gd name="connsiteX267" fmla="*/ 7620 w 1227943"/>
              <a:gd name="connsiteY267" fmla="*/ 1443990 h 3146130"/>
              <a:gd name="connsiteX268" fmla="*/ 0 w 1227943"/>
              <a:gd name="connsiteY268" fmla="*/ 1496377 h 3146130"/>
              <a:gd name="connsiteX269" fmla="*/ 7620 w 1227943"/>
              <a:gd name="connsiteY269" fmla="*/ 1512570 h 3146130"/>
              <a:gd name="connsiteX270" fmla="*/ 30480 w 1227943"/>
              <a:gd name="connsiteY270" fmla="*/ 1538287 h 3146130"/>
              <a:gd name="connsiteX271" fmla="*/ 43815 w 1227943"/>
              <a:gd name="connsiteY271" fmla="*/ 1550670 h 3146130"/>
              <a:gd name="connsiteX272" fmla="*/ 60960 w 1227943"/>
              <a:gd name="connsiteY272" fmla="*/ 1559242 h 3146130"/>
              <a:gd name="connsiteX273" fmla="*/ 65722 w 1227943"/>
              <a:gd name="connsiteY273" fmla="*/ 1562100 h 3146130"/>
              <a:gd name="connsiteX274" fmla="*/ 76200 w 1227943"/>
              <a:gd name="connsiteY274" fmla="*/ 1568767 h 3146130"/>
              <a:gd name="connsiteX275" fmla="*/ 80010 w 1227943"/>
              <a:gd name="connsiteY275" fmla="*/ 1566862 h 3146130"/>
              <a:gd name="connsiteX276" fmla="*/ 82867 w 1227943"/>
              <a:gd name="connsiteY276" fmla="*/ 1565910 h 3146130"/>
              <a:gd name="connsiteX277" fmla="*/ 104775 w 1227943"/>
              <a:gd name="connsiteY277" fmla="*/ 1725930 h 3146130"/>
              <a:gd name="connsiteX278" fmla="*/ 126682 w 1227943"/>
              <a:gd name="connsiteY278" fmla="*/ 1905000 h 3146130"/>
              <a:gd name="connsiteX279" fmla="*/ 130492 w 1227943"/>
              <a:gd name="connsiteY279" fmla="*/ 1911667 h 3146130"/>
              <a:gd name="connsiteX280" fmla="*/ 146685 w 1227943"/>
              <a:gd name="connsiteY280" fmla="*/ 2048827 h 3146130"/>
              <a:gd name="connsiteX281" fmla="*/ 166687 w 1227943"/>
              <a:gd name="connsiteY281" fmla="*/ 2207895 h 3146130"/>
              <a:gd name="connsiteX282" fmla="*/ 214312 w 1227943"/>
              <a:gd name="connsiteY282" fmla="*/ 2597467 h 3146130"/>
              <a:gd name="connsiteX283" fmla="*/ 235267 w 1227943"/>
              <a:gd name="connsiteY283" fmla="*/ 2772727 h 3146130"/>
              <a:gd name="connsiteX284" fmla="*/ 253365 w 1227943"/>
              <a:gd name="connsiteY284" fmla="*/ 2927985 h 3146130"/>
              <a:gd name="connsiteX285" fmla="*/ 249555 w 1227943"/>
              <a:gd name="connsiteY285" fmla="*/ 2930842 h 3146130"/>
              <a:gd name="connsiteX286" fmla="*/ 250507 w 1227943"/>
              <a:gd name="connsiteY286" fmla="*/ 2946082 h 3146130"/>
              <a:gd name="connsiteX287" fmla="*/ 253365 w 1227943"/>
              <a:gd name="connsiteY287" fmla="*/ 2950845 h 3146130"/>
              <a:gd name="connsiteX288" fmla="*/ 257175 w 1227943"/>
              <a:gd name="connsiteY288" fmla="*/ 2994660 h 3146130"/>
              <a:gd name="connsiteX289" fmla="*/ 233409 w 1227943"/>
              <a:gd name="connsiteY289" fmla="*/ 3021569 h 3146130"/>
              <a:gd name="connsiteX290" fmla="*/ 146020 w 1227943"/>
              <a:gd name="connsiteY290" fmla="*/ 3047811 h 3146130"/>
              <a:gd name="connsiteX291" fmla="*/ 164689 w 1227943"/>
              <a:gd name="connsiteY291" fmla="*/ 3143010 h 3146130"/>
              <a:gd name="connsiteX292" fmla="*/ 253318 w 1227943"/>
              <a:gd name="connsiteY292" fmla="*/ 3120818 h 3146130"/>
              <a:gd name="connsiteX293" fmla="*/ 267272 w 1227943"/>
              <a:gd name="connsiteY293" fmla="*/ 3097817 h 3146130"/>
              <a:gd name="connsiteX294" fmla="*/ 275272 w 1227943"/>
              <a:gd name="connsiteY294" fmla="*/ 3045142 h 3146130"/>
              <a:gd name="connsiteX295" fmla="*/ 278130 w 1227943"/>
              <a:gd name="connsiteY295" fmla="*/ 3015615 h 3146130"/>
              <a:gd name="connsiteX296" fmla="*/ 271462 w 1227943"/>
              <a:gd name="connsiteY296" fmla="*/ 2948940 h 3146130"/>
              <a:gd name="connsiteX297" fmla="*/ 272415 w 1227943"/>
              <a:gd name="connsiteY297" fmla="*/ 2944177 h 3146130"/>
              <a:gd name="connsiteX298" fmla="*/ 269557 w 1227943"/>
              <a:gd name="connsiteY298" fmla="*/ 2929890 h 3146130"/>
              <a:gd name="connsiteX299" fmla="*/ 266700 w 1227943"/>
              <a:gd name="connsiteY299" fmla="*/ 2925127 h 3146130"/>
              <a:gd name="connsiteX300" fmla="*/ 252412 w 1227943"/>
              <a:gd name="connsiteY300" fmla="*/ 2798445 h 3146130"/>
              <a:gd name="connsiteX301" fmla="*/ 179070 w 1227943"/>
              <a:gd name="connsiteY301" fmla="*/ 2158365 h 3146130"/>
              <a:gd name="connsiteX302" fmla="*/ 152400 w 1227943"/>
              <a:gd name="connsiteY302" fmla="*/ 1905952 h 3146130"/>
              <a:gd name="connsiteX303" fmla="*/ 155257 w 1227943"/>
              <a:gd name="connsiteY303" fmla="*/ 1900237 h 3146130"/>
              <a:gd name="connsiteX304" fmla="*/ 134302 w 1227943"/>
              <a:gd name="connsiteY304" fmla="*/ 1707832 h 3146130"/>
              <a:gd name="connsiteX305" fmla="*/ 121920 w 1227943"/>
              <a:gd name="connsiteY305" fmla="*/ 1578292 h 3146130"/>
              <a:gd name="connsiteX306" fmla="*/ 129540 w 1227943"/>
              <a:gd name="connsiteY306" fmla="*/ 1577340 h 3146130"/>
              <a:gd name="connsiteX307" fmla="*/ 137160 w 1227943"/>
              <a:gd name="connsiteY307" fmla="*/ 1549717 h 3146130"/>
              <a:gd name="connsiteX308" fmla="*/ 149542 w 1227943"/>
              <a:gd name="connsiteY308" fmla="*/ 1535430 h 3146130"/>
              <a:gd name="connsiteX309" fmla="*/ 159067 w 1227943"/>
              <a:gd name="connsiteY309" fmla="*/ 1514475 h 3146130"/>
              <a:gd name="connsiteX310" fmla="*/ 168592 w 1227943"/>
              <a:gd name="connsiteY310" fmla="*/ 1484947 h 3146130"/>
              <a:gd name="connsiteX311" fmla="*/ 176212 w 1227943"/>
              <a:gd name="connsiteY311" fmla="*/ 1465897 h 3146130"/>
              <a:gd name="connsiteX312" fmla="*/ 178117 w 1227943"/>
              <a:gd name="connsiteY312" fmla="*/ 1428750 h 3146130"/>
              <a:gd name="connsiteX313" fmla="*/ 183832 w 1227943"/>
              <a:gd name="connsiteY313" fmla="*/ 1419225 h 3146130"/>
              <a:gd name="connsiteX314" fmla="*/ 188595 w 1227943"/>
              <a:gd name="connsiteY314" fmla="*/ 1377315 h 3146130"/>
              <a:gd name="connsiteX315" fmla="*/ 194310 w 1227943"/>
              <a:gd name="connsiteY315" fmla="*/ 1354455 h 3146130"/>
              <a:gd name="connsiteX316" fmla="*/ 203835 w 1227943"/>
              <a:gd name="connsiteY316" fmla="*/ 1325880 h 3146130"/>
              <a:gd name="connsiteX317" fmla="*/ 208597 w 1227943"/>
              <a:gd name="connsiteY317" fmla="*/ 1320165 h 3146130"/>
              <a:gd name="connsiteX318" fmla="*/ 216217 w 1227943"/>
              <a:gd name="connsiteY318" fmla="*/ 1308735 h 3146130"/>
              <a:gd name="connsiteX319" fmla="*/ 232410 w 1227943"/>
              <a:gd name="connsiteY319" fmla="*/ 1291590 h 3146130"/>
              <a:gd name="connsiteX320" fmla="*/ 237172 w 1227943"/>
              <a:gd name="connsiteY320" fmla="*/ 1267777 h 3146130"/>
              <a:gd name="connsiteX321" fmla="*/ 248602 w 1227943"/>
              <a:gd name="connsiteY321" fmla="*/ 1259205 h 3146130"/>
              <a:gd name="connsiteX322" fmla="*/ 254317 w 1227943"/>
              <a:gd name="connsiteY322" fmla="*/ 1250632 h 3146130"/>
              <a:gd name="connsiteX323" fmla="*/ 267652 w 1227943"/>
              <a:gd name="connsiteY323" fmla="*/ 1237297 h 3146130"/>
              <a:gd name="connsiteX324" fmla="*/ 272415 w 1227943"/>
              <a:gd name="connsiteY324" fmla="*/ 1220152 h 3146130"/>
              <a:gd name="connsiteX325" fmla="*/ 283845 w 1227943"/>
              <a:gd name="connsiteY325" fmla="*/ 1209675 h 3146130"/>
              <a:gd name="connsiteX326" fmla="*/ 298132 w 1227943"/>
              <a:gd name="connsiteY326" fmla="*/ 1181100 h 3146130"/>
              <a:gd name="connsiteX327" fmla="*/ 308610 w 1227943"/>
              <a:gd name="connsiteY327" fmla="*/ 1175385 h 3146130"/>
              <a:gd name="connsiteX328" fmla="*/ 317182 w 1227943"/>
              <a:gd name="connsiteY328" fmla="*/ 1153477 h 3146130"/>
              <a:gd name="connsiteX329" fmla="*/ 318135 w 1227943"/>
              <a:gd name="connsiteY329" fmla="*/ 1129665 h 3146130"/>
              <a:gd name="connsiteX330" fmla="*/ 319087 w 1227943"/>
              <a:gd name="connsiteY330" fmla="*/ 1090612 h 3146130"/>
              <a:gd name="connsiteX331" fmla="*/ 329565 w 1227943"/>
              <a:gd name="connsiteY331" fmla="*/ 1075372 h 3146130"/>
              <a:gd name="connsiteX332" fmla="*/ 350520 w 1227943"/>
              <a:gd name="connsiteY332" fmla="*/ 1054417 h 3146130"/>
              <a:gd name="connsiteX333" fmla="*/ 364807 w 1227943"/>
              <a:gd name="connsiteY333" fmla="*/ 1023937 h 3146130"/>
              <a:gd name="connsiteX334" fmla="*/ 381952 w 1227943"/>
              <a:gd name="connsiteY334" fmla="*/ 980122 h 3146130"/>
              <a:gd name="connsiteX335" fmla="*/ 381000 w 1227943"/>
              <a:gd name="connsiteY335" fmla="*/ 1010602 h 3146130"/>
              <a:gd name="connsiteX336" fmla="*/ 382905 w 1227943"/>
              <a:gd name="connsiteY336" fmla="*/ 1076325 h 3146130"/>
              <a:gd name="connsiteX337" fmla="*/ 397192 w 1227943"/>
              <a:gd name="connsiteY337" fmla="*/ 1115377 h 3146130"/>
              <a:gd name="connsiteX338" fmla="*/ 395287 w 1227943"/>
              <a:gd name="connsiteY338" fmla="*/ 1146810 h 3146130"/>
              <a:gd name="connsiteX339" fmla="*/ 372427 w 1227943"/>
              <a:gd name="connsiteY339" fmla="*/ 1202055 h 3146130"/>
              <a:gd name="connsiteX340" fmla="*/ 365760 w 1227943"/>
              <a:gd name="connsiteY340" fmla="*/ 1251585 h 3146130"/>
              <a:gd name="connsiteX341" fmla="*/ 382905 w 1227943"/>
              <a:gd name="connsiteY341" fmla="*/ 1287780 h 3146130"/>
              <a:gd name="connsiteX342" fmla="*/ 392430 w 1227943"/>
              <a:gd name="connsiteY342" fmla="*/ 1316355 h 3146130"/>
              <a:gd name="connsiteX343" fmla="*/ 385762 w 1227943"/>
              <a:gd name="connsiteY343" fmla="*/ 1343977 h 3146130"/>
              <a:gd name="connsiteX344" fmla="*/ 378142 w 1227943"/>
              <a:gd name="connsiteY344" fmla="*/ 1405890 h 3146130"/>
              <a:gd name="connsiteX345" fmla="*/ 379095 w 1227943"/>
              <a:gd name="connsiteY345" fmla="*/ 1424940 h 3146130"/>
              <a:gd name="connsiteX346" fmla="*/ 374332 w 1227943"/>
              <a:gd name="connsiteY346" fmla="*/ 1479232 h 3146130"/>
              <a:gd name="connsiteX347" fmla="*/ 368617 w 1227943"/>
              <a:gd name="connsiteY347" fmla="*/ 1528762 h 3146130"/>
              <a:gd name="connsiteX348" fmla="*/ 378142 w 1227943"/>
              <a:gd name="connsiteY348" fmla="*/ 1546860 h 3146130"/>
              <a:gd name="connsiteX349" fmla="*/ 372427 w 1227943"/>
              <a:gd name="connsiteY349" fmla="*/ 1603057 h 3146130"/>
              <a:gd name="connsiteX350" fmla="*/ 375285 w 1227943"/>
              <a:gd name="connsiteY350" fmla="*/ 1646872 h 3146130"/>
              <a:gd name="connsiteX351" fmla="*/ 381952 w 1227943"/>
              <a:gd name="connsiteY351" fmla="*/ 1761172 h 3146130"/>
              <a:gd name="connsiteX352" fmla="*/ 392430 w 1227943"/>
              <a:gd name="connsiteY352" fmla="*/ 1835467 h 3146130"/>
              <a:gd name="connsiteX353" fmla="*/ 420052 w 1227943"/>
              <a:gd name="connsiteY353" fmla="*/ 1945005 h 3146130"/>
              <a:gd name="connsiteX354" fmla="*/ 438150 w 1227943"/>
              <a:gd name="connsiteY354" fmla="*/ 2007870 h 3146130"/>
              <a:gd name="connsiteX355" fmla="*/ 456247 w 1227943"/>
              <a:gd name="connsiteY355" fmla="*/ 2066925 h 3146130"/>
              <a:gd name="connsiteX356" fmla="*/ 460057 w 1227943"/>
              <a:gd name="connsiteY356" fmla="*/ 2163127 h 3146130"/>
              <a:gd name="connsiteX357" fmla="*/ 486727 w 1227943"/>
              <a:gd name="connsiteY357" fmla="*/ 2262187 h 3146130"/>
              <a:gd name="connsiteX358" fmla="*/ 496252 w 1227943"/>
              <a:gd name="connsiteY358" fmla="*/ 2350770 h 3146130"/>
              <a:gd name="connsiteX359" fmla="*/ 500062 w 1227943"/>
              <a:gd name="connsiteY359" fmla="*/ 2474595 h 3146130"/>
              <a:gd name="connsiteX360" fmla="*/ 524827 w 1227943"/>
              <a:gd name="connsiteY360" fmla="*/ 2577465 h 3146130"/>
              <a:gd name="connsiteX361" fmla="*/ 527685 w 1227943"/>
              <a:gd name="connsiteY361" fmla="*/ 2605087 h 3146130"/>
              <a:gd name="connsiteX362" fmla="*/ 552450 w 1227943"/>
              <a:gd name="connsiteY362" fmla="*/ 2701290 h 3146130"/>
              <a:gd name="connsiteX363" fmla="*/ 582930 w 1227943"/>
              <a:gd name="connsiteY363" fmla="*/ 2805112 h 3146130"/>
              <a:gd name="connsiteX364" fmla="*/ 562927 w 1227943"/>
              <a:gd name="connsiteY364" fmla="*/ 2846070 h 3146130"/>
              <a:gd name="connsiteX365" fmla="*/ 563880 w 1227943"/>
              <a:gd name="connsiteY365" fmla="*/ 2923222 h 3146130"/>
              <a:gd name="connsiteX366" fmla="*/ 561975 w 1227943"/>
              <a:gd name="connsiteY366" fmla="*/ 2927032 h 3146130"/>
              <a:gd name="connsiteX367" fmla="*/ 545782 w 1227943"/>
              <a:gd name="connsiteY367" fmla="*/ 2943225 h 3146130"/>
              <a:gd name="connsiteX368" fmla="*/ 550545 w 1227943"/>
              <a:gd name="connsiteY368" fmla="*/ 2947987 h 3146130"/>
              <a:gd name="connsiteX369" fmla="*/ 556260 w 1227943"/>
              <a:gd name="connsiteY369" fmla="*/ 2947035 h 3146130"/>
              <a:gd name="connsiteX370" fmla="*/ 541972 w 1227943"/>
              <a:gd name="connsiteY370" fmla="*/ 2965132 h 3146130"/>
              <a:gd name="connsiteX371" fmla="*/ 531495 w 1227943"/>
              <a:gd name="connsiteY371" fmla="*/ 2979420 h 3146130"/>
              <a:gd name="connsiteX372" fmla="*/ 522922 w 1227943"/>
              <a:gd name="connsiteY372" fmla="*/ 3013710 h 3146130"/>
              <a:gd name="connsiteX373" fmla="*/ 521017 w 1227943"/>
              <a:gd name="connsiteY373" fmla="*/ 3018472 h 3146130"/>
              <a:gd name="connsiteX374" fmla="*/ 521017 w 1227943"/>
              <a:gd name="connsiteY374" fmla="*/ 3040380 h 3146130"/>
              <a:gd name="connsiteX375" fmla="*/ 539115 w 1227943"/>
              <a:gd name="connsiteY375" fmla="*/ 3064192 h 3146130"/>
              <a:gd name="connsiteX376" fmla="*/ 563880 w 1227943"/>
              <a:gd name="connsiteY376" fmla="*/ 3068955 h 3146130"/>
              <a:gd name="connsiteX377" fmla="*/ 567690 w 1227943"/>
              <a:gd name="connsiteY377" fmla="*/ 3071812 h 3146130"/>
              <a:gd name="connsiteX378" fmla="*/ 576262 w 1227943"/>
              <a:gd name="connsiteY378" fmla="*/ 3070860 h 3146130"/>
              <a:gd name="connsiteX379" fmla="*/ 581977 w 1227943"/>
              <a:gd name="connsiteY379" fmla="*/ 3068955 h 3146130"/>
              <a:gd name="connsiteX380" fmla="*/ 585787 w 1227943"/>
              <a:gd name="connsiteY380" fmla="*/ 3071812 h 3146130"/>
              <a:gd name="connsiteX381" fmla="*/ 593407 w 1227943"/>
              <a:gd name="connsiteY381" fmla="*/ 3071812 h 3146130"/>
              <a:gd name="connsiteX382" fmla="*/ 597217 w 1227943"/>
              <a:gd name="connsiteY382" fmla="*/ 3070860 h 3146130"/>
              <a:gd name="connsiteX383" fmla="*/ 601027 w 1227943"/>
              <a:gd name="connsiteY383" fmla="*/ 3070860 h 3146130"/>
              <a:gd name="connsiteX384" fmla="*/ 605790 w 1227943"/>
              <a:gd name="connsiteY384" fmla="*/ 3072765 h 3146130"/>
              <a:gd name="connsiteX385" fmla="*/ 650557 w 1227943"/>
              <a:gd name="connsiteY385" fmla="*/ 3071812 h 3146130"/>
              <a:gd name="connsiteX386" fmla="*/ 704850 w 1227943"/>
              <a:gd name="connsiteY386" fmla="*/ 3034665 h 3146130"/>
              <a:gd name="connsiteX387" fmla="*/ 704850 w 1227943"/>
              <a:gd name="connsiteY387" fmla="*/ 3007995 h 3146130"/>
              <a:gd name="connsiteX388" fmla="*/ 715327 w 1227943"/>
              <a:gd name="connsiteY388" fmla="*/ 2989897 h 3146130"/>
              <a:gd name="connsiteX389" fmla="*/ 744855 w 1227943"/>
              <a:gd name="connsiteY389" fmla="*/ 2972752 h 3146130"/>
              <a:gd name="connsiteX390" fmla="*/ 762000 w 1227943"/>
              <a:gd name="connsiteY390" fmla="*/ 2951797 h 3146130"/>
              <a:gd name="connsiteX391" fmla="*/ 759142 w 1227943"/>
              <a:gd name="connsiteY391" fmla="*/ 2917507 h 3146130"/>
              <a:gd name="connsiteX392" fmla="*/ 763905 w 1227943"/>
              <a:gd name="connsiteY392" fmla="*/ 2907030 h 3146130"/>
              <a:gd name="connsiteX393" fmla="*/ 765810 w 1227943"/>
              <a:gd name="connsiteY393" fmla="*/ 2892742 h 3146130"/>
              <a:gd name="connsiteX394" fmla="*/ 784860 w 1227943"/>
              <a:gd name="connsiteY394" fmla="*/ 2853690 h 3146130"/>
              <a:gd name="connsiteX395" fmla="*/ 778192 w 1227943"/>
              <a:gd name="connsiteY395" fmla="*/ 2824162 h 3146130"/>
              <a:gd name="connsiteX396" fmla="*/ 764857 w 1227943"/>
              <a:gd name="connsiteY396" fmla="*/ 2775585 h 3146130"/>
              <a:gd name="connsiteX397" fmla="*/ 753427 w 1227943"/>
              <a:gd name="connsiteY397" fmla="*/ 2657475 h 3146130"/>
              <a:gd name="connsiteX398" fmla="*/ 737235 w 1227943"/>
              <a:gd name="connsiteY398" fmla="*/ 2582227 h 3146130"/>
              <a:gd name="connsiteX399" fmla="*/ 739140 w 1227943"/>
              <a:gd name="connsiteY399" fmla="*/ 2525077 h 3146130"/>
              <a:gd name="connsiteX400" fmla="*/ 729615 w 1227943"/>
              <a:gd name="connsiteY400" fmla="*/ 2429827 h 3146130"/>
              <a:gd name="connsiteX401" fmla="*/ 719137 w 1227943"/>
              <a:gd name="connsiteY401" fmla="*/ 2343150 h 3146130"/>
              <a:gd name="connsiteX402" fmla="*/ 717232 w 1227943"/>
              <a:gd name="connsiteY402" fmla="*/ 2296477 h 3146130"/>
              <a:gd name="connsiteX403" fmla="*/ 714375 w 1227943"/>
              <a:gd name="connsiteY403" fmla="*/ 2258377 h 3146130"/>
              <a:gd name="connsiteX404" fmla="*/ 718185 w 1227943"/>
              <a:gd name="connsiteY404" fmla="*/ 2227897 h 3146130"/>
              <a:gd name="connsiteX405" fmla="*/ 733425 w 1227943"/>
              <a:gd name="connsiteY405" fmla="*/ 2172652 h 3146130"/>
              <a:gd name="connsiteX406" fmla="*/ 729615 w 1227943"/>
              <a:gd name="connsiteY406" fmla="*/ 2110740 h 3146130"/>
              <a:gd name="connsiteX407" fmla="*/ 714375 w 1227943"/>
              <a:gd name="connsiteY407" fmla="*/ 2062162 h 3146130"/>
              <a:gd name="connsiteX408" fmla="*/ 710565 w 1227943"/>
              <a:gd name="connsiteY408" fmla="*/ 2001202 h 3146130"/>
              <a:gd name="connsiteX409" fmla="*/ 702945 w 1227943"/>
              <a:gd name="connsiteY409" fmla="*/ 1933575 h 3146130"/>
              <a:gd name="connsiteX410" fmla="*/ 707707 w 1227943"/>
              <a:gd name="connsiteY410" fmla="*/ 1897380 h 3146130"/>
              <a:gd name="connsiteX411" fmla="*/ 717232 w 1227943"/>
              <a:gd name="connsiteY411" fmla="*/ 1849755 h 3146130"/>
              <a:gd name="connsiteX412" fmla="*/ 722947 w 1227943"/>
              <a:gd name="connsiteY412" fmla="*/ 1851660 h 3146130"/>
              <a:gd name="connsiteX413" fmla="*/ 740092 w 1227943"/>
              <a:gd name="connsiteY413" fmla="*/ 1912620 h 3146130"/>
              <a:gd name="connsiteX414" fmla="*/ 763905 w 1227943"/>
              <a:gd name="connsiteY414" fmla="*/ 2010727 h 3146130"/>
              <a:gd name="connsiteX415" fmla="*/ 786765 w 1227943"/>
              <a:gd name="connsiteY415" fmla="*/ 2085975 h 3146130"/>
              <a:gd name="connsiteX416" fmla="*/ 801052 w 1227943"/>
              <a:gd name="connsiteY416" fmla="*/ 2132647 h 3146130"/>
              <a:gd name="connsiteX417" fmla="*/ 816292 w 1227943"/>
              <a:gd name="connsiteY417" fmla="*/ 2171700 h 3146130"/>
              <a:gd name="connsiteX418" fmla="*/ 818197 w 1227943"/>
              <a:gd name="connsiteY418" fmla="*/ 2187892 h 3146130"/>
              <a:gd name="connsiteX419" fmla="*/ 830580 w 1227943"/>
              <a:gd name="connsiteY419" fmla="*/ 2221230 h 3146130"/>
              <a:gd name="connsiteX420" fmla="*/ 831532 w 1227943"/>
              <a:gd name="connsiteY420" fmla="*/ 2229802 h 3146130"/>
              <a:gd name="connsiteX421" fmla="*/ 840105 w 1227943"/>
              <a:gd name="connsiteY421" fmla="*/ 2251710 h 3146130"/>
              <a:gd name="connsiteX422" fmla="*/ 841057 w 1227943"/>
              <a:gd name="connsiteY422" fmla="*/ 2265045 h 3146130"/>
              <a:gd name="connsiteX423" fmla="*/ 847725 w 1227943"/>
              <a:gd name="connsiteY423" fmla="*/ 2286000 h 3146130"/>
              <a:gd name="connsiteX424" fmla="*/ 866775 w 1227943"/>
              <a:gd name="connsiteY424" fmla="*/ 2359342 h 3146130"/>
              <a:gd name="connsiteX425" fmla="*/ 891540 w 1227943"/>
              <a:gd name="connsiteY425" fmla="*/ 2473642 h 3146130"/>
              <a:gd name="connsiteX426" fmla="*/ 906780 w 1227943"/>
              <a:gd name="connsiteY426" fmla="*/ 2569845 h 3146130"/>
              <a:gd name="connsiteX427" fmla="*/ 935355 w 1227943"/>
              <a:gd name="connsiteY427" fmla="*/ 2644140 h 3146130"/>
              <a:gd name="connsiteX428" fmla="*/ 965835 w 1227943"/>
              <a:gd name="connsiteY428" fmla="*/ 2748915 h 3146130"/>
              <a:gd name="connsiteX429" fmla="*/ 966787 w 1227943"/>
              <a:gd name="connsiteY429" fmla="*/ 2779395 h 3146130"/>
              <a:gd name="connsiteX430" fmla="*/ 958215 w 1227943"/>
              <a:gd name="connsiteY430" fmla="*/ 2870835 h 3146130"/>
              <a:gd name="connsiteX431" fmla="*/ 966787 w 1227943"/>
              <a:gd name="connsiteY431" fmla="*/ 2912745 h 3146130"/>
              <a:gd name="connsiteX432" fmla="*/ 1019175 w 1227943"/>
              <a:gd name="connsiteY432" fmla="*/ 2959417 h 3146130"/>
              <a:gd name="connsiteX433" fmla="*/ 1026795 w 1227943"/>
              <a:gd name="connsiteY433" fmla="*/ 2978467 h 3146130"/>
              <a:gd name="connsiteX434" fmla="*/ 1043940 w 1227943"/>
              <a:gd name="connsiteY434" fmla="*/ 2992755 h 3146130"/>
              <a:gd name="connsiteX435" fmla="*/ 1043940 w 1227943"/>
              <a:gd name="connsiteY435" fmla="*/ 3003232 h 3146130"/>
              <a:gd name="connsiteX436" fmla="*/ 1053465 w 1227943"/>
              <a:gd name="connsiteY436" fmla="*/ 3034665 h 3146130"/>
              <a:gd name="connsiteX437" fmla="*/ 1056322 w 1227943"/>
              <a:gd name="connsiteY437" fmla="*/ 3061335 h 3146130"/>
              <a:gd name="connsiteX438" fmla="*/ 1090612 w 1227943"/>
              <a:gd name="connsiteY438" fmla="*/ 3086100 h 3146130"/>
              <a:gd name="connsiteX439" fmla="*/ 1144905 w 1227943"/>
              <a:gd name="connsiteY439" fmla="*/ 3089910 h 3146130"/>
              <a:gd name="connsiteX440" fmla="*/ 1152525 w 1227943"/>
              <a:gd name="connsiteY440" fmla="*/ 3089910 h 3146130"/>
              <a:gd name="connsiteX441" fmla="*/ 1156335 w 1227943"/>
              <a:gd name="connsiteY441" fmla="*/ 3088005 h 3146130"/>
              <a:gd name="connsiteX442" fmla="*/ 1163002 w 1227943"/>
              <a:gd name="connsiteY442" fmla="*/ 3088005 h 3146130"/>
              <a:gd name="connsiteX443" fmla="*/ 1177290 w 1227943"/>
              <a:gd name="connsiteY443" fmla="*/ 3088005 h 3146130"/>
              <a:gd name="connsiteX444" fmla="*/ 1215390 w 1227943"/>
              <a:gd name="connsiteY444" fmla="*/ 3075622 h 3146130"/>
              <a:gd name="connsiteX445" fmla="*/ 1227772 w 1227943"/>
              <a:gd name="connsiteY445" fmla="*/ 3028950 h 3146130"/>
              <a:gd name="connsiteX446" fmla="*/ 1010602 w 1227943"/>
              <a:gd name="connsiteY446" fmla="*/ 1158240 h 3146130"/>
              <a:gd name="connsiteX447" fmla="*/ 1021080 w 1227943"/>
              <a:gd name="connsiteY447" fmla="*/ 1163002 h 3146130"/>
              <a:gd name="connsiteX448" fmla="*/ 1026795 w 1227943"/>
              <a:gd name="connsiteY448" fmla="*/ 1164907 h 3146130"/>
              <a:gd name="connsiteX449" fmla="*/ 1028700 w 1227943"/>
              <a:gd name="connsiteY449" fmla="*/ 1190625 h 3146130"/>
              <a:gd name="connsiteX450" fmla="*/ 1010602 w 1227943"/>
              <a:gd name="connsiteY450" fmla="*/ 1162050 h 3146130"/>
              <a:gd name="connsiteX451" fmla="*/ 1010602 w 1227943"/>
              <a:gd name="connsiteY451" fmla="*/ 1158240 h 3146130"/>
              <a:gd name="connsiteX452" fmla="*/ 128587 w 1227943"/>
              <a:gd name="connsiteY452" fmla="*/ 1488757 h 3146130"/>
              <a:gd name="connsiteX453" fmla="*/ 122872 w 1227943"/>
              <a:gd name="connsiteY453" fmla="*/ 1504950 h 3146130"/>
              <a:gd name="connsiteX454" fmla="*/ 121920 w 1227943"/>
              <a:gd name="connsiteY454" fmla="*/ 1517332 h 3146130"/>
              <a:gd name="connsiteX455" fmla="*/ 113347 w 1227943"/>
              <a:gd name="connsiteY455" fmla="*/ 1518285 h 3146130"/>
              <a:gd name="connsiteX456" fmla="*/ 111442 w 1227943"/>
              <a:gd name="connsiteY456" fmla="*/ 1463040 h 3146130"/>
              <a:gd name="connsiteX457" fmla="*/ 114300 w 1227943"/>
              <a:gd name="connsiteY457" fmla="*/ 1461135 h 3146130"/>
              <a:gd name="connsiteX458" fmla="*/ 123825 w 1227943"/>
              <a:gd name="connsiteY458" fmla="*/ 1471612 h 3146130"/>
              <a:gd name="connsiteX459" fmla="*/ 125730 w 1227943"/>
              <a:gd name="connsiteY459" fmla="*/ 1480185 h 3146130"/>
              <a:gd name="connsiteX460" fmla="*/ 129540 w 1227943"/>
              <a:gd name="connsiteY460" fmla="*/ 1483042 h 3146130"/>
              <a:gd name="connsiteX461" fmla="*/ 128587 w 1227943"/>
              <a:gd name="connsiteY461" fmla="*/ 1488757 h 3146130"/>
              <a:gd name="connsiteX0" fmla="*/ 1227772 w 1227943"/>
              <a:gd name="connsiteY0" fmla="*/ 3028950 h 3146340"/>
              <a:gd name="connsiteX1" fmla="*/ 1216342 w 1227943"/>
              <a:gd name="connsiteY1" fmla="*/ 2981325 h 3146340"/>
              <a:gd name="connsiteX2" fmla="*/ 1207770 w 1227943"/>
              <a:gd name="connsiteY2" fmla="*/ 2970847 h 3146340"/>
              <a:gd name="connsiteX3" fmla="*/ 1180147 w 1227943"/>
              <a:gd name="connsiteY3" fmla="*/ 2931795 h 3146340"/>
              <a:gd name="connsiteX4" fmla="*/ 1190625 w 1227943"/>
              <a:gd name="connsiteY4" fmla="*/ 2915602 h 3146340"/>
              <a:gd name="connsiteX5" fmla="*/ 1206817 w 1227943"/>
              <a:gd name="connsiteY5" fmla="*/ 2866072 h 3146340"/>
              <a:gd name="connsiteX6" fmla="*/ 1192530 w 1227943"/>
              <a:gd name="connsiteY6" fmla="*/ 2838450 h 3146340"/>
              <a:gd name="connsiteX7" fmla="*/ 1136332 w 1227943"/>
              <a:gd name="connsiteY7" fmla="*/ 2805112 h 3146340"/>
              <a:gd name="connsiteX8" fmla="*/ 1122045 w 1227943"/>
              <a:gd name="connsiteY8" fmla="*/ 2776537 h 3146340"/>
              <a:gd name="connsiteX9" fmla="*/ 1128712 w 1227943"/>
              <a:gd name="connsiteY9" fmla="*/ 2755582 h 3146340"/>
              <a:gd name="connsiteX10" fmla="*/ 1141095 w 1227943"/>
              <a:gd name="connsiteY10" fmla="*/ 2696527 h 3146340"/>
              <a:gd name="connsiteX11" fmla="*/ 1151572 w 1227943"/>
              <a:gd name="connsiteY11" fmla="*/ 2608897 h 3146340"/>
              <a:gd name="connsiteX12" fmla="*/ 1145857 w 1227943"/>
              <a:gd name="connsiteY12" fmla="*/ 2498407 h 3146340"/>
              <a:gd name="connsiteX13" fmla="*/ 1132522 w 1227943"/>
              <a:gd name="connsiteY13" fmla="*/ 2387917 h 3146340"/>
              <a:gd name="connsiteX14" fmla="*/ 1116330 w 1227943"/>
              <a:gd name="connsiteY14" fmla="*/ 2291715 h 3146340"/>
              <a:gd name="connsiteX15" fmla="*/ 1110615 w 1227943"/>
              <a:gd name="connsiteY15" fmla="*/ 2225040 h 3146340"/>
              <a:gd name="connsiteX16" fmla="*/ 1102995 w 1227943"/>
              <a:gd name="connsiteY16" fmla="*/ 2192655 h 3146340"/>
              <a:gd name="connsiteX17" fmla="*/ 1074420 w 1227943"/>
              <a:gd name="connsiteY17" fmla="*/ 2146935 h 3146340"/>
              <a:gd name="connsiteX18" fmla="*/ 1064895 w 1227943"/>
              <a:gd name="connsiteY18" fmla="*/ 2132647 h 3146340"/>
              <a:gd name="connsiteX19" fmla="*/ 1062990 w 1227943"/>
              <a:gd name="connsiteY19" fmla="*/ 2110740 h 3146340"/>
              <a:gd name="connsiteX20" fmla="*/ 1056322 w 1227943"/>
              <a:gd name="connsiteY20" fmla="*/ 2084070 h 3146340"/>
              <a:gd name="connsiteX21" fmla="*/ 1060132 w 1227943"/>
              <a:gd name="connsiteY21" fmla="*/ 2017395 h 3146340"/>
              <a:gd name="connsiteX22" fmla="*/ 1062037 w 1227943"/>
              <a:gd name="connsiteY22" fmla="*/ 1961197 h 3146340"/>
              <a:gd name="connsiteX23" fmla="*/ 1056322 w 1227943"/>
              <a:gd name="connsiteY23" fmla="*/ 1900237 h 3146340"/>
              <a:gd name="connsiteX24" fmla="*/ 1052512 w 1227943"/>
              <a:gd name="connsiteY24" fmla="*/ 1852612 h 3146340"/>
              <a:gd name="connsiteX25" fmla="*/ 1061085 w 1227943"/>
              <a:gd name="connsiteY25" fmla="*/ 1807845 h 3146340"/>
              <a:gd name="connsiteX26" fmla="*/ 1056322 w 1227943"/>
              <a:gd name="connsiteY26" fmla="*/ 1773555 h 3146340"/>
              <a:gd name="connsiteX27" fmla="*/ 1055370 w 1227943"/>
              <a:gd name="connsiteY27" fmla="*/ 1752600 h 3146340"/>
              <a:gd name="connsiteX28" fmla="*/ 1052512 w 1227943"/>
              <a:gd name="connsiteY28" fmla="*/ 1718310 h 3146340"/>
              <a:gd name="connsiteX29" fmla="*/ 1055370 w 1227943"/>
              <a:gd name="connsiteY29" fmla="*/ 1689735 h 3146340"/>
              <a:gd name="connsiteX30" fmla="*/ 1050607 w 1227943"/>
              <a:gd name="connsiteY30" fmla="*/ 1659255 h 3146340"/>
              <a:gd name="connsiteX31" fmla="*/ 1046797 w 1227943"/>
              <a:gd name="connsiteY31" fmla="*/ 1621155 h 3146340"/>
              <a:gd name="connsiteX32" fmla="*/ 1033462 w 1227943"/>
              <a:gd name="connsiteY32" fmla="*/ 1586865 h 3146340"/>
              <a:gd name="connsiteX33" fmla="*/ 1028700 w 1227943"/>
              <a:gd name="connsiteY33" fmla="*/ 1567815 h 3146340"/>
              <a:gd name="connsiteX34" fmla="*/ 1026795 w 1227943"/>
              <a:gd name="connsiteY34" fmla="*/ 1532572 h 3146340"/>
              <a:gd name="connsiteX35" fmla="*/ 1018222 w 1227943"/>
              <a:gd name="connsiteY35" fmla="*/ 1443037 h 3146340"/>
              <a:gd name="connsiteX36" fmla="*/ 1007745 w 1227943"/>
              <a:gd name="connsiteY36" fmla="*/ 1360170 h 3146340"/>
              <a:gd name="connsiteX37" fmla="*/ 1020127 w 1227943"/>
              <a:gd name="connsiteY37" fmla="*/ 1295400 h 3146340"/>
              <a:gd name="connsiteX38" fmla="*/ 1039177 w 1227943"/>
              <a:gd name="connsiteY38" fmla="*/ 1230630 h 3146340"/>
              <a:gd name="connsiteX39" fmla="*/ 1042035 w 1227943"/>
              <a:gd name="connsiteY39" fmla="*/ 1269682 h 3146340"/>
              <a:gd name="connsiteX40" fmla="*/ 1046797 w 1227943"/>
              <a:gd name="connsiteY40" fmla="*/ 1297305 h 3146340"/>
              <a:gd name="connsiteX41" fmla="*/ 1048702 w 1227943"/>
              <a:gd name="connsiteY41" fmla="*/ 1317307 h 3146340"/>
              <a:gd name="connsiteX42" fmla="*/ 1062990 w 1227943"/>
              <a:gd name="connsiteY42" fmla="*/ 1343977 h 3146340"/>
              <a:gd name="connsiteX43" fmla="*/ 1078230 w 1227943"/>
              <a:gd name="connsiteY43" fmla="*/ 1381125 h 3146340"/>
              <a:gd name="connsiteX44" fmla="*/ 1066800 w 1227943"/>
              <a:gd name="connsiteY44" fmla="*/ 1400175 h 3146340"/>
              <a:gd name="connsiteX45" fmla="*/ 1070610 w 1227943"/>
              <a:gd name="connsiteY45" fmla="*/ 1436370 h 3146340"/>
              <a:gd name="connsiteX46" fmla="*/ 1069657 w 1227943"/>
              <a:gd name="connsiteY46" fmla="*/ 1444942 h 3146340"/>
              <a:gd name="connsiteX47" fmla="*/ 1069657 w 1227943"/>
              <a:gd name="connsiteY47" fmla="*/ 1459230 h 3146340"/>
              <a:gd name="connsiteX48" fmla="*/ 1066800 w 1227943"/>
              <a:gd name="connsiteY48" fmla="*/ 1465897 h 3146340"/>
              <a:gd name="connsiteX49" fmla="*/ 1078230 w 1227943"/>
              <a:gd name="connsiteY49" fmla="*/ 1474470 h 3146340"/>
              <a:gd name="connsiteX50" fmla="*/ 1071562 w 1227943"/>
              <a:gd name="connsiteY50" fmla="*/ 1486852 h 3146340"/>
              <a:gd name="connsiteX51" fmla="*/ 1089660 w 1227943"/>
              <a:gd name="connsiteY51" fmla="*/ 1496377 h 3146340"/>
              <a:gd name="connsiteX52" fmla="*/ 1086802 w 1227943"/>
              <a:gd name="connsiteY52" fmla="*/ 1516380 h 3146340"/>
              <a:gd name="connsiteX53" fmla="*/ 1087755 w 1227943"/>
              <a:gd name="connsiteY53" fmla="*/ 1530667 h 3146340"/>
              <a:gd name="connsiteX54" fmla="*/ 1083945 w 1227943"/>
              <a:gd name="connsiteY54" fmla="*/ 1532572 h 3146340"/>
              <a:gd name="connsiteX55" fmla="*/ 1073467 w 1227943"/>
              <a:gd name="connsiteY55" fmla="*/ 1540192 h 3146340"/>
              <a:gd name="connsiteX56" fmla="*/ 1082992 w 1227943"/>
              <a:gd name="connsiteY56" fmla="*/ 1547812 h 3146340"/>
              <a:gd name="connsiteX57" fmla="*/ 1084897 w 1227943"/>
              <a:gd name="connsiteY57" fmla="*/ 1563052 h 3146340"/>
              <a:gd name="connsiteX58" fmla="*/ 1082040 w 1227943"/>
              <a:gd name="connsiteY58" fmla="*/ 1567815 h 3146340"/>
              <a:gd name="connsiteX59" fmla="*/ 1080135 w 1227943"/>
              <a:gd name="connsiteY59" fmla="*/ 1584960 h 3146340"/>
              <a:gd name="connsiteX60" fmla="*/ 1076325 w 1227943"/>
              <a:gd name="connsiteY60" fmla="*/ 1632585 h 3146340"/>
              <a:gd name="connsiteX61" fmla="*/ 1079182 w 1227943"/>
              <a:gd name="connsiteY61" fmla="*/ 1645920 h 3146340"/>
              <a:gd name="connsiteX62" fmla="*/ 1080135 w 1227943"/>
              <a:gd name="connsiteY62" fmla="*/ 1654492 h 3146340"/>
              <a:gd name="connsiteX63" fmla="*/ 1084897 w 1227943"/>
              <a:gd name="connsiteY63" fmla="*/ 1665922 h 3146340"/>
              <a:gd name="connsiteX64" fmla="*/ 1085850 w 1227943"/>
              <a:gd name="connsiteY64" fmla="*/ 1673542 h 3146340"/>
              <a:gd name="connsiteX65" fmla="*/ 1087755 w 1227943"/>
              <a:gd name="connsiteY65" fmla="*/ 1693545 h 3146340"/>
              <a:gd name="connsiteX66" fmla="*/ 1086802 w 1227943"/>
              <a:gd name="connsiteY66" fmla="*/ 1703070 h 3146340"/>
              <a:gd name="connsiteX67" fmla="*/ 1091565 w 1227943"/>
              <a:gd name="connsiteY67" fmla="*/ 1726882 h 3146340"/>
              <a:gd name="connsiteX68" fmla="*/ 1091565 w 1227943"/>
              <a:gd name="connsiteY68" fmla="*/ 1747837 h 3146340"/>
              <a:gd name="connsiteX69" fmla="*/ 1084897 w 1227943"/>
              <a:gd name="connsiteY69" fmla="*/ 1754505 h 3146340"/>
              <a:gd name="connsiteX70" fmla="*/ 1092517 w 1227943"/>
              <a:gd name="connsiteY70" fmla="*/ 1760220 h 3146340"/>
              <a:gd name="connsiteX71" fmla="*/ 1094422 w 1227943"/>
              <a:gd name="connsiteY71" fmla="*/ 1770697 h 3146340"/>
              <a:gd name="connsiteX72" fmla="*/ 1107757 w 1227943"/>
              <a:gd name="connsiteY72" fmla="*/ 1783080 h 3146340"/>
              <a:gd name="connsiteX73" fmla="*/ 1124902 w 1227943"/>
              <a:gd name="connsiteY73" fmla="*/ 1766887 h 3146340"/>
              <a:gd name="connsiteX74" fmla="*/ 1144905 w 1227943"/>
              <a:gd name="connsiteY74" fmla="*/ 1764030 h 3146340"/>
              <a:gd name="connsiteX75" fmla="*/ 1183005 w 1227943"/>
              <a:gd name="connsiteY75" fmla="*/ 1746885 h 3146340"/>
              <a:gd name="connsiteX76" fmla="*/ 1203007 w 1227943"/>
              <a:gd name="connsiteY76" fmla="*/ 1722120 h 3146340"/>
              <a:gd name="connsiteX77" fmla="*/ 1210627 w 1227943"/>
              <a:gd name="connsiteY77" fmla="*/ 1713547 h 3146340"/>
              <a:gd name="connsiteX78" fmla="*/ 1216342 w 1227943"/>
              <a:gd name="connsiteY78" fmla="*/ 1700212 h 3146340"/>
              <a:gd name="connsiteX79" fmla="*/ 1226820 w 1227943"/>
              <a:gd name="connsiteY79" fmla="*/ 1676400 h 3146340"/>
              <a:gd name="connsiteX80" fmla="*/ 1223962 w 1227943"/>
              <a:gd name="connsiteY80" fmla="*/ 1642110 h 3146340"/>
              <a:gd name="connsiteX81" fmla="*/ 1220152 w 1227943"/>
              <a:gd name="connsiteY81" fmla="*/ 1605915 h 3146340"/>
              <a:gd name="connsiteX82" fmla="*/ 1221105 w 1227943"/>
              <a:gd name="connsiteY82" fmla="*/ 1595437 h 3146340"/>
              <a:gd name="connsiteX83" fmla="*/ 1216342 w 1227943"/>
              <a:gd name="connsiteY83" fmla="*/ 1587817 h 3146340"/>
              <a:gd name="connsiteX84" fmla="*/ 1204912 w 1227943"/>
              <a:gd name="connsiteY84" fmla="*/ 1564005 h 3146340"/>
              <a:gd name="connsiteX85" fmla="*/ 1193482 w 1227943"/>
              <a:gd name="connsiteY85" fmla="*/ 1542097 h 3146340"/>
              <a:gd name="connsiteX86" fmla="*/ 1199197 w 1227943"/>
              <a:gd name="connsiteY86" fmla="*/ 1539240 h 3146340"/>
              <a:gd name="connsiteX87" fmla="*/ 1202055 w 1227943"/>
              <a:gd name="connsiteY87" fmla="*/ 1516380 h 3146340"/>
              <a:gd name="connsiteX88" fmla="*/ 1197292 w 1227943"/>
              <a:gd name="connsiteY88" fmla="*/ 1485900 h 3146340"/>
              <a:gd name="connsiteX89" fmla="*/ 1207770 w 1227943"/>
              <a:gd name="connsiteY89" fmla="*/ 1464945 h 3146340"/>
              <a:gd name="connsiteX90" fmla="*/ 1198245 w 1227943"/>
              <a:gd name="connsiteY90" fmla="*/ 1447800 h 3146340"/>
              <a:gd name="connsiteX91" fmla="*/ 1206817 w 1227943"/>
              <a:gd name="connsiteY91" fmla="*/ 1429702 h 3146340"/>
              <a:gd name="connsiteX92" fmla="*/ 1198245 w 1227943"/>
              <a:gd name="connsiteY92" fmla="*/ 1410652 h 3146340"/>
              <a:gd name="connsiteX93" fmla="*/ 1198245 w 1227943"/>
              <a:gd name="connsiteY93" fmla="*/ 1383030 h 3146340"/>
              <a:gd name="connsiteX94" fmla="*/ 1193482 w 1227943"/>
              <a:gd name="connsiteY94" fmla="*/ 1343025 h 3146340"/>
              <a:gd name="connsiteX95" fmla="*/ 1196340 w 1227943"/>
              <a:gd name="connsiteY95" fmla="*/ 1321117 h 3146340"/>
              <a:gd name="connsiteX96" fmla="*/ 1198245 w 1227943"/>
              <a:gd name="connsiteY96" fmla="*/ 1287780 h 3146340"/>
              <a:gd name="connsiteX97" fmla="*/ 1201102 w 1227943"/>
              <a:gd name="connsiteY97" fmla="*/ 1256347 h 3146340"/>
              <a:gd name="connsiteX98" fmla="*/ 1191577 w 1227943"/>
              <a:gd name="connsiteY98" fmla="*/ 1223962 h 3146340"/>
              <a:gd name="connsiteX99" fmla="*/ 1193482 w 1227943"/>
              <a:gd name="connsiteY99" fmla="*/ 1209675 h 3146340"/>
              <a:gd name="connsiteX100" fmla="*/ 1192530 w 1227943"/>
              <a:gd name="connsiteY100" fmla="*/ 1164907 h 3146340"/>
              <a:gd name="connsiteX101" fmla="*/ 1191577 w 1227943"/>
              <a:gd name="connsiteY101" fmla="*/ 1104900 h 3146340"/>
              <a:gd name="connsiteX102" fmla="*/ 1191577 w 1227943"/>
              <a:gd name="connsiteY102" fmla="*/ 1055370 h 3146340"/>
              <a:gd name="connsiteX103" fmla="*/ 1177290 w 1227943"/>
              <a:gd name="connsiteY103" fmla="*/ 985837 h 3146340"/>
              <a:gd name="connsiteX104" fmla="*/ 1175385 w 1227943"/>
              <a:gd name="connsiteY104" fmla="*/ 953452 h 3146340"/>
              <a:gd name="connsiteX105" fmla="*/ 1165860 w 1227943"/>
              <a:gd name="connsiteY105" fmla="*/ 926782 h 3146340"/>
              <a:gd name="connsiteX106" fmla="*/ 1155382 w 1227943"/>
              <a:gd name="connsiteY106" fmla="*/ 877252 h 3146340"/>
              <a:gd name="connsiteX107" fmla="*/ 1121092 w 1227943"/>
              <a:gd name="connsiteY107" fmla="*/ 686752 h 3146340"/>
              <a:gd name="connsiteX108" fmla="*/ 1098232 w 1227943"/>
              <a:gd name="connsiteY108" fmla="*/ 602932 h 3146340"/>
              <a:gd name="connsiteX109" fmla="*/ 1094422 w 1227943"/>
              <a:gd name="connsiteY109" fmla="*/ 580072 h 3146340"/>
              <a:gd name="connsiteX110" fmla="*/ 1077277 w 1227943"/>
              <a:gd name="connsiteY110" fmla="*/ 562927 h 3146340"/>
              <a:gd name="connsiteX111" fmla="*/ 1050607 w 1227943"/>
              <a:gd name="connsiteY111" fmla="*/ 541972 h 3146340"/>
              <a:gd name="connsiteX112" fmla="*/ 959167 w 1227943"/>
              <a:gd name="connsiteY112" fmla="*/ 510540 h 3146340"/>
              <a:gd name="connsiteX113" fmla="*/ 862965 w 1227943"/>
              <a:gd name="connsiteY113" fmla="*/ 478155 h 3146340"/>
              <a:gd name="connsiteX114" fmla="*/ 850582 w 1227943"/>
              <a:gd name="connsiteY114" fmla="*/ 467677 h 3146340"/>
              <a:gd name="connsiteX115" fmla="*/ 835342 w 1227943"/>
              <a:gd name="connsiteY115" fmla="*/ 461010 h 3146340"/>
              <a:gd name="connsiteX116" fmla="*/ 824865 w 1227943"/>
              <a:gd name="connsiteY116" fmla="*/ 433387 h 3146340"/>
              <a:gd name="connsiteX117" fmla="*/ 813435 w 1227943"/>
              <a:gd name="connsiteY117" fmla="*/ 418147 h 3146340"/>
              <a:gd name="connsiteX118" fmla="*/ 813435 w 1227943"/>
              <a:gd name="connsiteY118" fmla="*/ 412432 h 3146340"/>
              <a:gd name="connsiteX119" fmla="*/ 827722 w 1227943"/>
              <a:gd name="connsiteY119" fmla="*/ 389572 h 3146340"/>
              <a:gd name="connsiteX120" fmla="*/ 840105 w 1227943"/>
              <a:gd name="connsiteY120" fmla="*/ 346710 h 3146340"/>
              <a:gd name="connsiteX121" fmla="*/ 846772 w 1227943"/>
              <a:gd name="connsiteY121" fmla="*/ 344805 h 3146340"/>
              <a:gd name="connsiteX122" fmla="*/ 856297 w 1227943"/>
              <a:gd name="connsiteY122" fmla="*/ 327660 h 3146340"/>
              <a:gd name="connsiteX123" fmla="*/ 861060 w 1227943"/>
              <a:gd name="connsiteY123" fmla="*/ 289560 h 3146340"/>
              <a:gd name="connsiteX124" fmla="*/ 865822 w 1227943"/>
              <a:gd name="connsiteY124" fmla="*/ 273367 h 3146340"/>
              <a:gd name="connsiteX125" fmla="*/ 869632 w 1227943"/>
              <a:gd name="connsiteY125" fmla="*/ 254317 h 3146340"/>
              <a:gd name="connsiteX126" fmla="*/ 870585 w 1227943"/>
              <a:gd name="connsiteY126" fmla="*/ 245745 h 3146340"/>
              <a:gd name="connsiteX127" fmla="*/ 871537 w 1227943"/>
              <a:gd name="connsiteY127" fmla="*/ 228600 h 3146340"/>
              <a:gd name="connsiteX128" fmla="*/ 872490 w 1227943"/>
              <a:gd name="connsiteY128" fmla="*/ 230505 h 3146340"/>
              <a:gd name="connsiteX129" fmla="*/ 873442 w 1227943"/>
              <a:gd name="connsiteY129" fmla="*/ 237172 h 3146340"/>
              <a:gd name="connsiteX130" fmla="*/ 877252 w 1227943"/>
              <a:gd name="connsiteY130" fmla="*/ 215265 h 3146340"/>
              <a:gd name="connsiteX131" fmla="*/ 877252 w 1227943"/>
              <a:gd name="connsiteY131" fmla="*/ 197167 h 3146340"/>
              <a:gd name="connsiteX132" fmla="*/ 878205 w 1227943"/>
              <a:gd name="connsiteY132" fmla="*/ 197167 h 3146340"/>
              <a:gd name="connsiteX133" fmla="*/ 880110 w 1227943"/>
              <a:gd name="connsiteY133" fmla="*/ 200977 h 3146340"/>
              <a:gd name="connsiteX134" fmla="*/ 881062 w 1227943"/>
              <a:gd name="connsiteY134" fmla="*/ 186690 h 3146340"/>
              <a:gd name="connsiteX135" fmla="*/ 871537 w 1227943"/>
              <a:gd name="connsiteY135" fmla="*/ 164782 h 3146340"/>
              <a:gd name="connsiteX136" fmla="*/ 872490 w 1227943"/>
              <a:gd name="connsiteY136" fmla="*/ 164782 h 3146340"/>
              <a:gd name="connsiteX137" fmla="*/ 878205 w 1227943"/>
              <a:gd name="connsiteY137" fmla="*/ 170497 h 3146340"/>
              <a:gd name="connsiteX138" fmla="*/ 863917 w 1227943"/>
              <a:gd name="connsiteY138" fmla="*/ 151447 h 3146340"/>
              <a:gd name="connsiteX139" fmla="*/ 861060 w 1227943"/>
              <a:gd name="connsiteY139" fmla="*/ 144780 h 3146340"/>
              <a:gd name="connsiteX140" fmla="*/ 863917 w 1227943"/>
              <a:gd name="connsiteY140" fmla="*/ 145732 h 3146340"/>
              <a:gd name="connsiteX141" fmla="*/ 869632 w 1227943"/>
              <a:gd name="connsiteY141" fmla="*/ 153352 h 3146340"/>
              <a:gd name="connsiteX142" fmla="*/ 855345 w 1227943"/>
              <a:gd name="connsiteY142" fmla="*/ 121920 h 3146340"/>
              <a:gd name="connsiteX143" fmla="*/ 835342 w 1227943"/>
              <a:gd name="connsiteY143" fmla="*/ 100012 h 3146340"/>
              <a:gd name="connsiteX144" fmla="*/ 836295 w 1227943"/>
              <a:gd name="connsiteY144" fmla="*/ 99060 h 3146340"/>
              <a:gd name="connsiteX145" fmla="*/ 844867 w 1227943"/>
              <a:gd name="connsiteY145" fmla="*/ 96202 h 3146340"/>
              <a:gd name="connsiteX146" fmla="*/ 832485 w 1227943"/>
              <a:gd name="connsiteY146" fmla="*/ 88582 h 3146340"/>
              <a:gd name="connsiteX147" fmla="*/ 822007 w 1227943"/>
              <a:gd name="connsiteY147" fmla="*/ 73342 h 3146340"/>
              <a:gd name="connsiteX148" fmla="*/ 822007 w 1227943"/>
              <a:gd name="connsiteY148" fmla="*/ 72390 h 3146340"/>
              <a:gd name="connsiteX149" fmla="*/ 828675 w 1227943"/>
              <a:gd name="connsiteY149" fmla="*/ 75247 h 3146340"/>
              <a:gd name="connsiteX150" fmla="*/ 818197 w 1227943"/>
              <a:gd name="connsiteY150" fmla="*/ 65722 h 3146340"/>
              <a:gd name="connsiteX151" fmla="*/ 811530 w 1227943"/>
              <a:gd name="connsiteY151" fmla="*/ 60007 h 3146340"/>
              <a:gd name="connsiteX152" fmla="*/ 813435 w 1227943"/>
              <a:gd name="connsiteY152" fmla="*/ 60007 h 3146340"/>
              <a:gd name="connsiteX153" fmla="*/ 819150 w 1227943"/>
              <a:gd name="connsiteY153" fmla="*/ 61912 h 3146340"/>
              <a:gd name="connsiteX154" fmla="*/ 808672 w 1227943"/>
              <a:gd name="connsiteY154" fmla="*/ 53340 h 3146340"/>
              <a:gd name="connsiteX155" fmla="*/ 798195 w 1227943"/>
              <a:gd name="connsiteY155" fmla="*/ 42862 h 3146340"/>
              <a:gd name="connsiteX156" fmla="*/ 801052 w 1227943"/>
              <a:gd name="connsiteY156" fmla="*/ 43815 h 3146340"/>
              <a:gd name="connsiteX157" fmla="*/ 807720 w 1227943"/>
              <a:gd name="connsiteY157" fmla="*/ 49530 h 3146340"/>
              <a:gd name="connsiteX158" fmla="*/ 797242 w 1227943"/>
              <a:gd name="connsiteY158" fmla="*/ 37147 h 3146340"/>
              <a:gd name="connsiteX159" fmla="*/ 782955 w 1227943"/>
              <a:gd name="connsiteY159" fmla="*/ 34290 h 3146340"/>
              <a:gd name="connsiteX160" fmla="*/ 739140 w 1227943"/>
              <a:gd name="connsiteY160" fmla="*/ 17145 h 3146340"/>
              <a:gd name="connsiteX161" fmla="*/ 688657 w 1227943"/>
              <a:gd name="connsiteY161" fmla="*/ 10477 h 3146340"/>
              <a:gd name="connsiteX162" fmla="*/ 690562 w 1227943"/>
              <a:gd name="connsiteY162" fmla="*/ 8572 h 3146340"/>
              <a:gd name="connsiteX163" fmla="*/ 701040 w 1227943"/>
              <a:gd name="connsiteY163" fmla="*/ 3810 h 3146340"/>
              <a:gd name="connsiteX164" fmla="*/ 687705 w 1227943"/>
              <a:gd name="connsiteY164" fmla="*/ 6667 h 3146340"/>
              <a:gd name="connsiteX165" fmla="*/ 647700 w 1227943"/>
              <a:gd name="connsiteY165" fmla="*/ 19050 h 3146340"/>
              <a:gd name="connsiteX166" fmla="*/ 634365 w 1227943"/>
              <a:gd name="connsiteY166" fmla="*/ 24765 h 3146340"/>
              <a:gd name="connsiteX167" fmla="*/ 638175 w 1227943"/>
              <a:gd name="connsiteY167" fmla="*/ 19050 h 3146340"/>
              <a:gd name="connsiteX168" fmla="*/ 641985 w 1227943"/>
              <a:gd name="connsiteY168" fmla="*/ 12382 h 3146340"/>
              <a:gd name="connsiteX169" fmla="*/ 634365 w 1227943"/>
              <a:gd name="connsiteY169" fmla="*/ 19050 h 3146340"/>
              <a:gd name="connsiteX170" fmla="*/ 629602 w 1227943"/>
              <a:gd name="connsiteY170" fmla="*/ 18097 h 3146340"/>
              <a:gd name="connsiteX171" fmla="*/ 634365 w 1227943"/>
              <a:gd name="connsiteY171" fmla="*/ 8572 h 3146340"/>
              <a:gd name="connsiteX172" fmla="*/ 641032 w 1227943"/>
              <a:gd name="connsiteY172" fmla="*/ 0 h 3146340"/>
              <a:gd name="connsiteX173" fmla="*/ 621982 w 1227943"/>
              <a:gd name="connsiteY173" fmla="*/ 17145 h 3146340"/>
              <a:gd name="connsiteX174" fmla="*/ 610552 w 1227943"/>
              <a:gd name="connsiteY174" fmla="*/ 19050 h 3146340"/>
              <a:gd name="connsiteX175" fmla="*/ 613410 w 1227943"/>
              <a:gd name="connsiteY175" fmla="*/ 14287 h 3146340"/>
              <a:gd name="connsiteX176" fmla="*/ 624840 w 1227943"/>
              <a:gd name="connsiteY176" fmla="*/ 7620 h 3146340"/>
              <a:gd name="connsiteX177" fmla="*/ 614362 w 1227943"/>
              <a:gd name="connsiteY177" fmla="*/ 11430 h 3146340"/>
              <a:gd name="connsiteX178" fmla="*/ 599122 w 1227943"/>
              <a:gd name="connsiteY178" fmla="*/ 20955 h 3146340"/>
              <a:gd name="connsiteX179" fmla="*/ 576262 w 1227943"/>
              <a:gd name="connsiteY179" fmla="*/ 31432 h 3146340"/>
              <a:gd name="connsiteX180" fmla="*/ 536257 w 1227943"/>
              <a:gd name="connsiteY180" fmla="*/ 74295 h 3146340"/>
              <a:gd name="connsiteX181" fmla="*/ 527685 w 1227943"/>
              <a:gd name="connsiteY181" fmla="*/ 115252 h 3146340"/>
              <a:gd name="connsiteX182" fmla="*/ 520065 w 1227943"/>
              <a:gd name="connsiteY182" fmla="*/ 127635 h 3146340"/>
              <a:gd name="connsiteX183" fmla="*/ 508635 w 1227943"/>
              <a:gd name="connsiteY183" fmla="*/ 153352 h 3146340"/>
              <a:gd name="connsiteX184" fmla="*/ 500062 w 1227943"/>
              <a:gd name="connsiteY184" fmla="*/ 160020 h 3146340"/>
              <a:gd name="connsiteX185" fmla="*/ 504825 w 1227943"/>
              <a:gd name="connsiteY185" fmla="*/ 158115 h 3146340"/>
              <a:gd name="connsiteX186" fmla="*/ 509587 w 1227943"/>
              <a:gd name="connsiteY186" fmla="*/ 156210 h 3146340"/>
              <a:gd name="connsiteX187" fmla="*/ 507682 w 1227943"/>
              <a:gd name="connsiteY187" fmla="*/ 160020 h 3146340"/>
              <a:gd name="connsiteX188" fmla="*/ 501015 w 1227943"/>
              <a:gd name="connsiteY188" fmla="*/ 167640 h 3146340"/>
              <a:gd name="connsiteX189" fmla="*/ 504825 w 1227943"/>
              <a:gd name="connsiteY189" fmla="*/ 164782 h 3146340"/>
              <a:gd name="connsiteX190" fmla="*/ 509587 w 1227943"/>
              <a:gd name="connsiteY190" fmla="*/ 161925 h 3146340"/>
              <a:gd name="connsiteX191" fmla="*/ 502920 w 1227943"/>
              <a:gd name="connsiteY191" fmla="*/ 171450 h 3146340"/>
              <a:gd name="connsiteX192" fmla="*/ 494347 w 1227943"/>
              <a:gd name="connsiteY192" fmla="*/ 173355 h 3146340"/>
              <a:gd name="connsiteX193" fmla="*/ 498157 w 1227943"/>
              <a:gd name="connsiteY193" fmla="*/ 173355 h 3146340"/>
              <a:gd name="connsiteX194" fmla="*/ 502920 w 1227943"/>
              <a:gd name="connsiteY194" fmla="*/ 172402 h 3146340"/>
              <a:gd name="connsiteX195" fmla="*/ 501015 w 1227943"/>
              <a:gd name="connsiteY195" fmla="*/ 174307 h 3146340"/>
              <a:gd name="connsiteX196" fmla="*/ 494347 w 1227943"/>
              <a:gd name="connsiteY196" fmla="*/ 178117 h 3146340"/>
              <a:gd name="connsiteX197" fmla="*/ 497205 w 1227943"/>
              <a:gd name="connsiteY197" fmla="*/ 177165 h 3146340"/>
              <a:gd name="connsiteX198" fmla="*/ 501967 w 1227943"/>
              <a:gd name="connsiteY198" fmla="*/ 175260 h 3146340"/>
              <a:gd name="connsiteX199" fmla="*/ 499110 w 1227943"/>
              <a:gd name="connsiteY199" fmla="*/ 179070 h 3146340"/>
              <a:gd name="connsiteX200" fmla="*/ 493395 w 1227943"/>
              <a:gd name="connsiteY200" fmla="*/ 183832 h 3146340"/>
              <a:gd name="connsiteX201" fmla="*/ 499110 w 1227943"/>
              <a:gd name="connsiteY201" fmla="*/ 181927 h 3146340"/>
              <a:gd name="connsiteX202" fmla="*/ 501967 w 1227943"/>
              <a:gd name="connsiteY202" fmla="*/ 180022 h 3146340"/>
              <a:gd name="connsiteX203" fmla="*/ 499110 w 1227943"/>
              <a:gd name="connsiteY203" fmla="*/ 184785 h 3146340"/>
              <a:gd name="connsiteX204" fmla="*/ 494347 w 1227943"/>
              <a:gd name="connsiteY204" fmla="*/ 193357 h 3146340"/>
              <a:gd name="connsiteX205" fmla="*/ 498157 w 1227943"/>
              <a:gd name="connsiteY205" fmla="*/ 189547 h 3146340"/>
              <a:gd name="connsiteX206" fmla="*/ 501015 w 1227943"/>
              <a:gd name="connsiteY206" fmla="*/ 184785 h 3146340"/>
              <a:gd name="connsiteX207" fmla="*/ 499110 w 1227943"/>
              <a:gd name="connsiteY207" fmla="*/ 191452 h 3146340"/>
              <a:gd name="connsiteX208" fmla="*/ 494347 w 1227943"/>
              <a:gd name="connsiteY208" fmla="*/ 201930 h 3146340"/>
              <a:gd name="connsiteX209" fmla="*/ 497205 w 1227943"/>
              <a:gd name="connsiteY209" fmla="*/ 198120 h 3146340"/>
              <a:gd name="connsiteX210" fmla="*/ 501015 w 1227943"/>
              <a:gd name="connsiteY210" fmla="*/ 192405 h 3146340"/>
              <a:gd name="connsiteX211" fmla="*/ 499110 w 1227943"/>
              <a:gd name="connsiteY211" fmla="*/ 209550 h 3146340"/>
              <a:gd name="connsiteX212" fmla="*/ 496252 w 1227943"/>
              <a:gd name="connsiteY212" fmla="*/ 221932 h 3146340"/>
              <a:gd name="connsiteX213" fmla="*/ 498157 w 1227943"/>
              <a:gd name="connsiteY213" fmla="*/ 218122 h 3146340"/>
              <a:gd name="connsiteX214" fmla="*/ 500062 w 1227943"/>
              <a:gd name="connsiteY214" fmla="*/ 213360 h 3146340"/>
              <a:gd name="connsiteX215" fmla="*/ 500062 w 1227943"/>
              <a:gd name="connsiteY215" fmla="*/ 218122 h 3146340"/>
              <a:gd name="connsiteX216" fmla="*/ 498157 w 1227943"/>
              <a:gd name="connsiteY216" fmla="*/ 228600 h 3146340"/>
              <a:gd name="connsiteX217" fmla="*/ 500062 w 1227943"/>
              <a:gd name="connsiteY217" fmla="*/ 225742 h 3146340"/>
              <a:gd name="connsiteX218" fmla="*/ 501967 w 1227943"/>
              <a:gd name="connsiteY218" fmla="*/ 220980 h 3146340"/>
              <a:gd name="connsiteX219" fmla="*/ 502920 w 1227943"/>
              <a:gd name="connsiteY219" fmla="*/ 237172 h 3146340"/>
              <a:gd name="connsiteX220" fmla="*/ 504825 w 1227943"/>
              <a:gd name="connsiteY220" fmla="*/ 248602 h 3146340"/>
              <a:gd name="connsiteX221" fmla="*/ 503872 w 1227943"/>
              <a:gd name="connsiteY221" fmla="*/ 242887 h 3146340"/>
              <a:gd name="connsiteX222" fmla="*/ 503872 w 1227943"/>
              <a:gd name="connsiteY222" fmla="*/ 237172 h 3146340"/>
              <a:gd name="connsiteX223" fmla="*/ 505777 w 1227943"/>
              <a:gd name="connsiteY223" fmla="*/ 246697 h 3146340"/>
              <a:gd name="connsiteX224" fmla="*/ 507682 w 1227943"/>
              <a:gd name="connsiteY224" fmla="*/ 255270 h 3146340"/>
              <a:gd name="connsiteX225" fmla="*/ 507682 w 1227943"/>
              <a:gd name="connsiteY225" fmla="*/ 250507 h 3146340"/>
              <a:gd name="connsiteX226" fmla="*/ 508635 w 1227943"/>
              <a:gd name="connsiteY226" fmla="*/ 247650 h 3146340"/>
              <a:gd name="connsiteX227" fmla="*/ 509587 w 1227943"/>
              <a:gd name="connsiteY227" fmla="*/ 253365 h 3146340"/>
              <a:gd name="connsiteX228" fmla="*/ 509587 w 1227943"/>
              <a:gd name="connsiteY228" fmla="*/ 257175 h 3146340"/>
              <a:gd name="connsiteX229" fmla="*/ 511492 w 1227943"/>
              <a:gd name="connsiteY229" fmla="*/ 253365 h 3146340"/>
              <a:gd name="connsiteX230" fmla="*/ 516255 w 1227943"/>
              <a:gd name="connsiteY230" fmla="*/ 279082 h 3146340"/>
              <a:gd name="connsiteX231" fmla="*/ 530542 w 1227943"/>
              <a:gd name="connsiteY231" fmla="*/ 301942 h 3146340"/>
              <a:gd name="connsiteX232" fmla="*/ 538162 w 1227943"/>
              <a:gd name="connsiteY232" fmla="*/ 320992 h 3146340"/>
              <a:gd name="connsiteX233" fmla="*/ 555307 w 1227943"/>
              <a:gd name="connsiteY233" fmla="*/ 355282 h 3146340"/>
              <a:gd name="connsiteX234" fmla="*/ 563880 w 1227943"/>
              <a:gd name="connsiteY234" fmla="*/ 363855 h 3146340"/>
              <a:gd name="connsiteX235" fmla="*/ 577215 w 1227943"/>
              <a:gd name="connsiteY235" fmla="*/ 392430 h 3146340"/>
              <a:gd name="connsiteX236" fmla="*/ 596265 w 1227943"/>
              <a:gd name="connsiteY236" fmla="*/ 423862 h 3146340"/>
              <a:gd name="connsiteX237" fmla="*/ 590550 w 1227943"/>
              <a:gd name="connsiteY237" fmla="*/ 435292 h 3146340"/>
              <a:gd name="connsiteX238" fmla="*/ 579120 w 1227943"/>
              <a:gd name="connsiteY238" fmla="*/ 470535 h 3146340"/>
              <a:gd name="connsiteX239" fmla="*/ 572452 w 1227943"/>
              <a:gd name="connsiteY239" fmla="*/ 472440 h 3146340"/>
              <a:gd name="connsiteX240" fmla="*/ 537210 w 1227943"/>
              <a:gd name="connsiteY240" fmla="*/ 491490 h 3146340"/>
              <a:gd name="connsiteX241" fmla="*/ 425767 w 1227943"/>
              <a:gd name="connsiteY241" fmla="*/ 533400 h 3146340"/>
              <a:gd name="connsiteX242" fmla="*/ 339090 w 1227943"/>
              <a:gd name="connsiteY242" fmla="*/ 583882 h 3146340"/>
              <a:gd name="connsiteX243" fmla="*/ 323850 w 1227943"/>
              <a:gd name="connsiteY243" fmla="*/ 602932 h 3146340"/>
              <a:gd name="connsiteX244" fmla="*/ 269557 w 1227943"/>
              <a:gd name="connsiteY244" fmla="*/ 727710 h 3146340"/>
              <a:gd name="connsiteX245" fmla="*/ 227647 w 1227943"/>
              <a:gd name="connsiteY245" fmla="*/ 853440 h 3146340"/>
              <a:gd name="connsiteX246" fmla="*/ 180022 w 1227943"/>
              <a:gd name="connsiteY246" fmla="*/ 968692 h 3146340"/>
              <a:gd name="connsiteX247" fmla="*/ 159067 w 1227943"/>
              <a:gd name="connsiteY247" fmla="*/ 1007745 h 3146340"/>
              <a:gd name="connsiteX248" fmla="*/ 169545 w 1227943"/>
              <a:gd name="connsiteY248" fmla="*/ 1044892 h 3146340"/>
              <a:gd name="connsiteX249" fmla="*/ 147637 w 1227943"/>
              <a:gd name="connsiteY249" fmla="*/ 1060132 h 3146340"/>
              <a:gd name="connsiteX250" fmla="*/ 141922 w 1227943"/>
              <a:gd name="connsiteY250" fmla="*/ 1096327 h 3146340"/>
              <a:gd name="connsiteX251" fmla="*/ 135255 w 1227943"/>
              <a:gd name="connsiteY251" fmla="*/ 1108710 h 3146340"/>
              <a:gd name="connsiteX252" fmla="*/ 127635 w 1227943"/>
              <a:gd name="connsiteY252" fmla="*/ 1127760 h 3146340"/>
              <a:gd name="connsiteX253" fmla="*/ 111442 w 1227943"/>
              <a:gd name="connsiteY253" fmla="*/ 1143000 h 3146340"/>
              <a:gd name="connsiteX254" fmla="*/ 107632 w 1227943"/>
              <a:gd name="connsiteY254" fmla="*/ 1165860 h 3146340"/>
              <a:gd name="connsiteX255" fmla="*/ 100965 w 1227943"/>
              <a:gd name="connsiteY255" fmla="*/ 1185862 h 3146340"/>
              <a:gd name="connsiteX256" fmla="*/ 99060 w 1227943"/>
              <a:gd name="connsiteY256" fmla="*/ 1221105 h 3146340"/>
              <a:gd name="connsiteX257" fmla="*/ 95250 w 1227943"/>
              <a:gd name="connsiteY257" fmla="*/ 1234440 h 3146340"/>
              <a:gd name="connsiteX258" fmla="*/ 95250 w 1227943"/>
              <a:gd name="connsiteY258" fmla="*/ 1259205 h 3146340"/>
              <a:gd name="connsiteX259" fmla="*/ 90487 w 1227943"/>
              <a:gd name="connsiteY259" fmla="*/ 1268730 h 3146340"/>
              <a:gd name="connsiteX260" fmla="*/ 81915 w 1227943"/>
              <a:gd name="connsiteY260" fmla="*/ 1293495 h 3146340"/>
              <a:gd name="connsiteX261" fmla="*/ 75247 w 1227943"/>
              <a:gd name="connsiteY261" fmla="*/ 1303972 h 3146340"/>
              <a:gd name="connsiteX262" fmla="*/ 64770 w 1227943"/>
              <a:gd name="connsiteY262" fmla="*/ 1334452 h 3146340"/>
              <a:gd name="connsiteX263" fmla="*/ 59055 w 1227943"/>
              <a:gd name="connsiteY263" fmla="*/ 1348740 h 3146340"/>
              <a:gd name="connsiteX264" fmla="*/ 45720 w 1227943"/>
              <a:gd name="connsiteY264" fmla="*/ 1366837 h 3146340"/>
              <a:gd name="connsiteX265" fmla="*/ 35242 w 1227943"/>
              <a:gd name="connsiteY265" fmla="*/ 1381125 h 3146340"/>
              <a:gd name="connsiteX266" fmla="*/ 13335 w 1227943"/>
              <a:gd name="connsiteY266" fmla="*/ 1406842 h 3146340"/>
              <a:gd name="connsiteX267" fmla="*/ 7620 w 1227943"/>
              <a:gd name="connsiteY267" fmla="*/ 1443990 h 3146340"/>
              <a:gd name="connsiteX268" fmla="*/ 0 w 1227943"/>
              <a:gd name="connsiteY268" fmla="*/ 1496377 h 3146340"/>
              <a:gd name="connsiteX269" fmla="*/ 7620 w 1227943"/>
              <a:gd name="connsiteY269" fmla="*/ 1512570 h 3146340"/>
              <a:gd name="connsiteX270" fmla="*/ 30480 w 1227943"/>
              <a:gd name="connsiteY270" fmla="*/ 1538287 h 3146340"/>
              <a:gd name="connsiteX271" fmla="*/ 43815 w 1227943"/>
              <a:gd name="connsiteY271" fmla="*/ 1550670 h 3146340"/>
              <a:gd name="connsiteX272" fmla="*/ 60960 w 1227943"/>
              <a:gd name="connsiteY272" fmla="*/ 1559242 h 3146340"/>
              <a:gd name="connsiteX273" fmla="*/ 65722 w 1227943"/>
              <a:gd name="connsiteY273" fmla="*/ 1562100 h 3146340"/>
              <a:gd name="connsiteX274" fmla="*/ 76200 w 1227943"/>
              <a:gd name="connsiteY274" fmla="*/ 1568767 h 3146340"/>
              <a:gd name="connsiteX275" fmla="*/ 80010 w 1227943"/>
              <a:gd name="connsiteY275" fmla="*/ 1566862 h 3146340"/>
              <a:gd name="connsiteX276" fmla="*/ 82867 w 1227943"/>
              <a:gd name="connsiteY276" fmla="*/ 1565910 h 3146340"/>
              <a:gd name="connsiteX277" fmla="*/ 104775 w 1227943"/>
              <a:gd name="connsiteY277" fmla="*/ 1725930 h 3146340"/>
              <a:gd name="connsiteX278" fmla="*/ 126682 w 1227943"/>
              <a:gd name="connsiteY278" fmla="*/ 1905000 h 3146340"/>
              <a:gd name="connsiteX279" fmla="*/ 130492 w 1227943"/>
              <a:gd name="connsiteY279" fmla="*/ 1911667 h 3146340"/>
              <a:gd name="connsiteX280" fmla="*/ 146685 w 1227943"/>
              <a:gd name="connsiteY280" fmla="*/ 2048827 h 3146340"/>
              <a:gd name="connsiteX281" fmla="*/ 166687 w 1227943"/>
              <a:gd name="connsiteY281" fmla="*/ 2207895 h 3146340"/>
              <a:gd name="connsiteX282" fmla="*/ 214312 w 1227943"/>
              <a:gd name="connsiteY282" fmla="*/ 2597467 h 3146340"/>
              <a:gd name="connsiteX283" fmla="*/ 235267 w 1227943"/>
              <a:gd name="connsiteY283" fmla="*/ 2772727 h 3146340"/>
              <a:gd name="connsiteX284" fmla="*/ 253365 w 1227943"/>
              <a:gd name="connsiteY284" fmla="*/ 2927985 h 3146340"/>
              <a:gd name="connsiteX285" fmla="*/ 249555 w 1227943"/>
              <a:gd name="connsiteY285" fmla="*/ 2930842 h 3146340"/>
              <a:gd name="connsiteX286" fmla="*/ 250507 w 1227943"/>
              <a:gd name="connsiteY286" fmla="*/ 2946082 h 3146340"/>
              <a:gd name="connsiteX287" fmla="*/ 253365 w 1227943"/>
              <a:gd name="connsiteY287" fmla="*/ 2950845 h 3146340"/>
              <a:gd name="connsiteX288" fmla="*/ 257175 w 1227943"/>
              <a:gd name="connsiteY288" fmla="*/ 2994660 h 3146340"/>
              <a:gd name="connsiteX289" fmla="*/ 233409 w 1227943"/>
              <a:gd name="connsiteY289" fmla="*/ 3021569 h 3146340"/>
              <a:gd name="connsiteX290" fmla="*/ 146020 w 1227943"/>
              <a:gd name="connsiteY290" fmla="*/ 3047811 h 3146340"/>
              <a:gd name="connsiteX291" fmla="*/ 164689 w 1227943"/>
              <a:gd name="connsiteY291" fmla="*/ 3143010 h 3146340"/>
              <a:gd name="connsiteX292" fmla="*/ 253318 w 1227943"/>
              <a:gd name="connsiteY292" fmla="*/ 3120818 h 3146340"/>
              <a:gd name="connsiteX293" fmla="*/ 276559 w 1227943"/>
              <a:gd name="connsiteY293" fmla="*/ 3082959 h 3146340"/>
              <a:gd name="connsiteX294" fmla="*/ 275272 w 1227943"/>
              <a:gd name="connsiteY294" fmla="*/ 3045142 h 3146340"/>
              <a:gd name="connsiteX295" fmla="*/ 278130 w 1227943"/>
              <a:gd name="connsiteY295" fmla="*/ 3015615 h 3146340"/>
              <a:gd name="connsiteX296" fmla="*/ 271462 w 1227943"/>
              <a:gd name="connsiteY296" fmla="*/ 2948940 h 3146340"/>
              <a:gd name="connsiteX297" fmla="*/ 272415 w 1227943"/>
              <a:gd name="connsiteY297" fmla="*/ 2944177 h 3146340"/>
              <a:gd name="connsiteX298" fmla="*/ 269557 w 1227943"/>
              <a:gd name="connsiteY298" fmla="*/ 2929890 h 3146340"/>
              <a:gd name="connsiteX299" fmla="*/ 266700 w 1227943"/>
              <a:gd name="connsiteY299" fmla="*/ 2925127 h 3146340"/>
              <a:gd name="connsiteX300" fmla="*/ 252412 w 1227943"/>
              <a:gd name="connsiteY300" fmla="*/ 2798445 h 3146340"/>
              <a:gd name="connsiteX301" fmla="*/ 179070 w 1227943"/>
              <a:gd name="connsiteY301" fmla="*/ 2158365 h 3146340"/>
              <a:gd name="connsiteX302" fmla="*/ 152400 w 1227943"/>
              <a:gd name="connsiteY302" fmla="*/ 1905952 h 3146340"/>
              <a:gd name="connsiteX303" fmla="*/ 155257 w 1227943"/>
              <a:gd name="connsiteY303" fmla="*/ 1900237 h 3146340"/>
              <a:gd name="connsiteX304" fmla="*/ 134302 w 1227943"/>
              <a:gd name="connsiteY304" fmla="*/ 1707832 h 3146340"/>
              <a:gd name="connsiteX305" fmla="*/ 121920 w 1227943"/>
              <a:gd name="connsiteY305" fmla="*/ 1578292 h 3146340"/>
              <a:gd name="connsiteX306" fmla="*/ 129540 w 1227943"/>
              <a:gd name="connsiteY306" fmla="*/ 1577340 h 3146340"/>
              <a:gd name="connsiteX307" fmla="*/ 137160 w 1227943"/>
              <a:gd name="connsiteY307" fmla="*/ 1549717 h 3146340"/>
              <a:gd name="connsiteX308" fmla="*/ 149542 w 1227943"/>
              <a:gd name="connsiteY308" fmla="*/ 1535430 h 3146340"/>
              <a:gd name="connsiteX309" fmla="*/ 159067 w 1227943"/>
              <a:gd name="connsiteY309" fmla="*/ 1514475 h 3146340"/>
              <a:gd name="connsiteX310" fmla="*/ 168592 w 1227943"/>
              <a:gd name="connsiteY310" fmla="*/ 1484947 h 3146340"/>
              <a:gd name="connsiteX311" fmla="*/ 176212 w 1227943"/>
              <a:gd name="connsiteY311" fmla="*/ 1465897 h 3146340"/>
              <a:gd name="connsiteX312" fmla="*/ 178117 w 1227943"/>
              <a:gd name="connsiteY312" fmla="*/ 1428750 h 3146340"/>
              <a:gd name="connsiteX313" fmla="*/ 183832 w 1227943"/>
              <a:gd name="connsiteY313" fmla="*/ 1419225 h 3146340"/>
              <a:gd name="connsiteX314" fmla="*/ 188595 w 1227943"/>
              <a:gd name="connsiteY314" fmla="*/ 1377315 h 3146340"/>
              <a:gd name="connsiteX315" fmla="*/ 194310 w 1227943"/>
              <a:gd name="connsiteY315" fmla="*/ 1354455 h 3146340"/>
              <a:gd name="connsiteX316" fmla="*/ 203835 w 1227943"/>
              <a:gd name="connsiteY316" fmla="*/ 1325880 h 3146340"/>
              <a:gd name="connsiteX317" fmla="*/ 208597 w 1227943"/>
              <a:gd name="connsiteY317" fmla="*/ 1320165 h 3146340"/>
              <a:gd name="connsiteX318" fmla="*/ 216217 w 1227943"/>
              <a:gd name="connsiteY318" fmla="*/ 1308735 h 3146340"/>
              <a:gd name="connsiteX319" fmla="*/ 232410 w 1227943"/>
              <a:gd name="connsiteY319" fmla="*/ 1291590 h 3146340"/>
              <a:gd name="connsiteX320" fmla="*/ 237172 w 1227943"/>
              <a:gd name="connsiteY320" fmla="*/ 1267777 h 3146340"/>
              <a:gd name="connsiteX321" fmla="*/ 248602 w 1227943"/>
              <a:gd name="connsiteY321" fmla="*/ 1259205 h 3146340"/>
              <a:gd name="connsiteX322" fmla="*/ 254317 w 1227943"/>
              <a:gd name="connsiteY322" fmla="*/ 1250632 h 3146340"/>
              <a:gd name="connsiteX323" fmla="*/ 267652 w 1227943"/>
              <a:gd name="connsiteY323" fmla="*/ 1237297 h 3146340"/>
              <a:gd name="connsiteX324" fmla="*/ 272415 w 1227943"/>
              <a:gd name="connsiteY324" fmla="*/ 1220152 h 3146340"/>
              <a:gd name="connsiteX325" fmla="*/ 283845 w 1227943"/>
              <a:gd name="connsiteY325" fmla="*/ 1209675 h 3146340"/>
              <a:gd name="connsiteX326" fmla="*/ 298132 w 1227943"/>
              <a:gd name="connsiteY326" fmla="*/ 1181100 h 3146340"/>
              <a:gd name="connsiteX327" fmla="*/ 308610 w 1227943"/>
              <a:gd name="connsiteY327" fmla="*/ 1175385 h 3146340"/>
              <a:gd name="connsiteX328" fmla="*/ 317182 w 1227943"/>
              <a:gd name="connsiteY328" fmla="*/ 1153477 h 3146340"/>
              <a:gd name="connsiteX329" fmla="*/ 318135 w 1227943"/>
              <a:gd name="connsiteY329" fmla="*/ 1129665 h 3146340"/>
              <a:gd name="connsiteX330" fmla="*/ 319087 w 1227943"/>
              <a:gd name="connsiteY330" fmla="*/ 1090612 h 3146340"/>
              <a:gd name="connsiteX331" fmla="*/ 329565 w 1227943"/>
              <a:gd name="connsiteY331" fmla="*/ 1075372 h 3146340"/>
              <a:gd name="connsiteX332" fmla="*/ 350520 w 1227943"/>
              <a:gd name="connsiteY332" fmla="*/ 1054417 h 3146340"/>
              <a:gd name="connsiteX333" fmla="*/ 364807 w 1227943"/>
              <a:gd name="connsiteY333" fmla="*/ 1023937 h 3146340"/>
              <a:gd name="connsiteX334" fmla="*/ 381952 w 1227943"/>
              <a:gd name="connsiteY334" fmla="*/ 980122 h 3146340"/>
              <a:gd name="connsiteX335" fmla="*/ 381000 w 1227943"/>
              <a:gd name="connsiteY335" fmla="*/ 1010602 h 3146340"/>
              <a:gd name="connsiteX336" fmla="*/ 382905 w 1227943"/>
              <a:gd name="connsiteY336" fmla="*/ 1076325 h 3146340"/>
              <a:gd name="connsiteX337" fmla="*/ 397192 w 1227943"/>
              <a:gd name="connsiteY337" fmla="*/ 1115377 h 3146340"/>
              <a:gd name="connsiteX338" fmla="*/ 395287 w 1227943"/>
              <a:gd name="connsiteY338" fmla="*/ 1146810 h 3146340"/>
              <a:gd name="connsiteX339" fmla="*/ 372427 w 1227943"/>
              <a:gd name="connsiteY339" fmla="*/ 1202055 h 3146340"/>
              <a:gd name="connsiteX340" fmla="*/ 365760 w 1227943"/>
              <a:gd name="connsiteY340" fmla="*/ 1251585 h 3146340"/>
              <a:gd name="connsiteX341" fmla="*/ 382905 w 1227943"/>
              <a:gd name="connsiteY341" fmla="*/ 1287780 h 3146340"/>
              <a:gd name="connsiteX342" fmla="*/ 392430 w 1227943"/>
              <a:gd name="connsiteY342" fmla="*/ 1316355 h 3146340"/>
              <a:gd name="connsiteX343" fmla="*/ 385762 w 1227943"/>
              <a:gd name="connsiteY343" fmla="*/ 1343977 h 3146340"/>
              <a:gd name="connsiteX344" fmla="*/ 378142 w 1227943"/>
              <a:gd name="connsiteY344" fmla="*/ 1405890 h 3146340"/>
              <a:gd name="connsiteX345" fmla="*/ 379095 w 1227943"/>
              <a:gd name="connsiteY345" fmla="*/ 1424940 h 3146340"/>
              <a:gd name="connsiteX346" fmla="*/ 374332 w 1227943"/>
              <a:gd name="connsiteY346" fmla="*/ 1479232 h 3146340"/>
              <a:gd name="connsiteX347" fmla="*/ 368617 w 1227943"/>
              <a:gd name="connsiteY347" fmla="*/ 1528762 h 3146340"/>
              <a:gd name="connsiteX348" fmla="*/ 378142 w 1227943"/>
              <a:gd name="connsiteY348" fmla="*/ 1546860 h 3146340"/>
              <a:gd name="connsiteX349" fmla="*/ 372427 w 1227943"/>
              <a:gd name="connsiteY349" fmla="*/ 1603057 h 3146340"/>
              <a:gd name="connsiteX350" fmla="*/ 375285 w 1227943"/>
              <a:gd name="connsiteY350" fmla="*/ 1646872 h 3146340"/>
              <a:gd name="connsiteX351" fmla="*/ 381952 w 1227943"/>
              <a:gd name="connsiteY351" fmla="*/ 1761172 h 3146340"/>
              <a:gd name="connsiteX352" fmla="*/ 392430 w 1227943"/>
              <a:gd name="connsiteY352" fmla="*/ 1835467 h 3146340"/>
              <a:gd name="connsiteX353" fmla="*/ 420052 w 1227943"/>
              <a:gd name="connsiteY353" fmla="*/ 1945005 h 3146340"/>
              <a:gd name="connsiteX354" fmla="*/ 438150 w 1227943"/>
              <a:gd name="connsiteY354" fmla="*/ 2007870 h 3146340"/>
              <a:gd name="connsiteX355" fmla="*/ 456247 w 1227943"/>
              <a:gd name="connsiteY355" fmla="*/ 2066925 h 3146340"/>
              <a:gd name="connsiteX356" fmla="*/ 460057 w 1227943"/>
              <a:gd name="connsiteY356" fmla="*/ 2163127 h 3146340"/>
              <a:gd name="connsiteX357" fmla="*/ 486727 w 1227943"/>
              <a:gd name="connsiteY357" fmla="*/ 2262187 h 3146340"/>
              <a:gd name="connsiteX358" fmla="*/ 496252 w 1227943"/>
              <a:gd name="connsiteY358" fmla="*/ 2350770 h 3146340"/>
              <a:gd name="connsiteX359" fmla="*/ 500062 w 1227943"/>
              <a:gd name="connsiteY359" fmla="*/ 2474595 h 3146340"/>
              <a:gd name="connsiteX360" fmla="*/ 524827 w 1227943"/>
              <a:gd name="connsiteY360" fmla="*/ 2577465 h 3146340"/>
              <a:gd name="connsiteX361" fmla="*/ 527685 w 1227943"/>
              <a:gd name="connsiteY361" fmla="*/ 2605087 h 3146340"/>
              <a:gd name="connsiteX362" fmla="*/ 552450 w 1227943"/>
              <a:gd name="connsiteY362" fmla="*/ 2701290 h 3146340"/>
              <a:gd name="connsiteX363" fmla="*/ 582930 w 1227943"/>
              <a:gd name="connsiteY363" fmla="*/ 2805112 h 3146340"/>
              <a:gd name="connsiteX364" fmla="*/ 562927 w 1227943"/>
              <a:gd name="connsiteY364" fmla="*/ 2846070 h 3146340"/>
              <a:gd name="connsiteX365" fmla="*/ 563880 w 1227943"/>
              <a:gd name="connsiteY365" fmla="*/ 2923222 h 3146340"/>
              <a:gd name="connsiteX366" fmla="*/ 561975 w 1227943"/>
              <a:gd name="connsiteY366" fmla="*/ 2927032 h 3146340"/>
              <a:gd name="connsiteX367" fmla="*/ 545782 w 1227943"/>
              <a:gd name="connsiteY367" fmla="*/ 2943225 h 3146340"/>
              <a:gd name="connsiteX368" fmla="*/ 550545 w 1227943"/>
              <a:gd name="connsiteY368" fmla="*/ 2947987 h 3146340"/>
              <a:gd name="connsiteX369" fmla="*/ 556260 w 1227943"/>
              <a:gd name="connsiteY369" fmla="*/ 2947035 h 3146340"/>
              <a:gd name="connsiteX370" fmla="*/ 541972 w 1227943"/>
              <a:gd name="connsiteY370" fmla="*/ 2965132 h 3146340"/>
              <a:gd name="connsiteX371" fmla="*/ 531495 w 1227943"/>
              <a:gd name="connsiteY371" fmla="*/ 2979420 h 3146340"/>
              <a:gd name="connsiteX372" fmla="*/ 522922 w 1227943"/>
              <a:gd name="connsiteY372" fmla="*/ 3013710 h 3146340"/>
              <a:gd name="connsiteX373" fmla="*/ 521017 w 1227943"/>
              <a:gd name="connsiteY373" fmla="*/ 3018472 h 3146340"/>
              <a:gd name="connsiteX374" fmla="*/ 521017 w 1227943"/>
              <a:gd name="connsiteY374" fmla="*/ 3040380 h 3146340"/>
              <a:gd name="connsiteX375" fmla="*/ 539115 w 1227943"/>
              <a:gd name="connsiteY375" fmla="*/ 3064192 h 3146340"/>
              <a:gd name="connsiteX376" fmla="*/ 563880 w 1227943"/>
              <a:gd name="connsiteY376" fmla="*/ 3068955 h 3146340"/>
              <a:gd name="connsiteX377" fmla="*/ 567690 w 1227943"/>
              <a:gd name="connsiteY377" fmla="*/ 3071812 h 3146340"/>
              <a:gd name="connsiteX378" fmla="*/ 576262 w 1227943"/>
              <a:gd name="connsiteY378" fmla="*/ 3070860 h 3146340"/>
              <a:gd name="connsiteX379" fmla="*/ 581977 w 1227943"/>
              <a:gd name="connsiteY379" fmla="*/ 3068955 h 3146340"/>
              <a:gd name="connsiteX380" fmla="*/ 585787 w 1227943"/>
              <a:gd name="connsiteY380" fmla="*/ 3071812 h 3146340"/>
              <a:gd name="connsiteX381" fmla="*/ 593407 w 1227943"/>
              <a:gd name="connsiteY381" fmla="*/ 3071812 h 3146340"/>
              <a:gd name="connsiteX382" fmla="*/ 597217 w 1227943"/>
              <a:gd name="connsiteY382" fmla="*/ 3070860 h 3146340"/>
              <a:gd name="connsiteX383" fmla="*/ 601027 w 1227943"/>
              <a:gd name="connsiteY383" fmla="*/ 3070860 h 3146340"/>
              <a:gd name="connsiteX384" fmla="*/ 605790 w 1227943"/>
              <a:gd name="connsiteY384" fmla="*/ 3072765 h 3146340"/>
              <a:gd name="connsiteX385" fmla="*/ 650557 w 1227943"/>
              <a:gd name="connsiteY385" fmla="*/ 3071812 h 3146340"/>
              <a:gd name="connsiteX386" fmla="*/ 704850 w 1227943"/>
              <a:gd name="connsiteY386" fmla="*/ 3034665 h 3146340"/>
              <a:gd name="connsiteX387" fmla="*/ 704850 w 1227943"/>
              <a:gd name="connsiteY387" fmla="*/ 3007995 h 3146340"/>
              <a:gd name="connsiteX388" fmla="*/ 715327 w 1227943"/>
              <a:gd name="connsiteY388" fmla="*/ 2989897 h 3146340"/>
              <a:gd name="connsiteX389" fmla="*/ 744855 w 1227943"/>
              <a:gd name="connsiteY389" fmla="*/ 2972752 h 3146340"/>
              <a:gd name="connsiteX390" fmla="*/ 762000 w 1227943"/>
              <a:gd name="connsiteY390" fmla="*/ 2951797 h 3146340"/>
              <a:gd name="connsiteX391" fmla="*/ 759142 w 1227943"/>
              <a:gd name="connsiteY391" fmla="*/ 2917507 h 3146340"/>
              <a:gd name="connsiteX392" fmla="*/ 763905 w 1227943"/>
              <a:gd name="connsiteY392" fmla="*/ 2907030 h 3146340"/>
              <a:gd name="connsiteX393" fmla="*/ 765810 w 1227943"/>
              <a:gd name="connsiteY393" fmla="*/ 2892742 h 3146340"/>
              <a:gd name="connsiteX394" fmla="*/ 784860 w 1227943"/>
              <a:gd name="connsiteY394" fmla="*/ 2853690 h 3146340"/>
              <a:gd name="connsiteX395" fmla="*/ 778192 w 1227943"/>
              <a:gd name="connsiteY395" fmla="*/ 2824162 h 3146340"/>
              <a:gd name="connsiteX396" fmla="*/ 764857 w 1227943"/>
              <a:gd name="connsiteY396" fmla="*/ 2775585 h 3146340"/>
              <a:gd name="connsiteX397" fmla="*/ 753427 w 1227943"/>
              <a:gd name="connsiteY397" fmla="*/ 2657475 h 3146340"/>
              <a:gd name="connsiteX398" fmla="*/ 737235 w 1227943"/>
              <a:gd name="connsiteY398" fmla="*/ 2582227 h 3146340"/>
              <a:gd name="connsiteX399" fmla="*/ 739140 w 1227943"/>
              <a:gd name="connsiteY399" fmla="*/ 2525077 h 3146340"/>
              <a:gd name="connsiteX400" fmla="*/ 729615 w 1227943"/>
              <a:gd name="connsiteY400" fmla="*/ 2429827 h 3146340"/>
              <a:gd name="connsiteX401" fmla="*/ 719137 w 1227943"/>
              <a:gd name="connsiteY401" fmla="*/ 2343150 h 3146340"/>
              <a:gd name="connsiteX402" fmla="*/ 717232 w 1227943"/>
              <a:gd name="connsiteY402" fmla="*/ 2296477 h 3146340"/>
              <a:gd name="connsiteX403" fmla="*/ 714375 w 1227943"/>
              <a:gd name="connsiteY403" fmla="*/ 2258377 h 3146340"/>
              <a:gd name="connsiteX404" fmla="*/ 718185 w 1227943"/>
              <a:gd name="connsiteY404" fmla="*/ 2227897 h 3146340"/>
              <a:gd name="connsiteX405" fmla="*/ 733425 w 1227943"/>
              <a:gd name="connsiteY405" fmla="*/ 2172652 h 3146340"/>
              <a:gd name="connsiteX406" fmla="*/ 729615 w 1227943"/>
              <a:gd name="connsiteY406" fmla="*/ 2110740 h 3146340"/>
              <a:gd name="connsiteX407" fmla="*/ 714375 w 1227943"/>
              <a:gd name="connsiteY407" fmla="*/ 2062162 h 3146340"/>
              <a:gd name="connsiteX408" fmla="*/ 710565 w 1227943"/>
              <a:gd name="connsiteY408" fmla="*/ 2001202 h 3146340"/>
              <a:gd name="connsiteX409" fmla="*/ 702945 w 1227943"/>
              <a:gd name="connsiteY409" fmla="*/ 1933575 h 3146340"/>
              <a:gd name="connsiteX410" fmla="*/ 707707 w 1227943"/>
              <a:gd name="connsiteY410" fmla="*/ 1897380 h 3146340"/>
              <a:gd name="connsiteX411" fmla="*/ 717232 w 1227943"/>
              <a:gd name="connsiteY411" fmla="*/ 1849755 h 3146340"/>
              <a:gd name="connsiteX412" fmla="*/ 722947 w 1227943"/>
              <a:gd name="connsiteY412" fmla="*/ 1851660 h 3146340"/>
              <a:gd name="connsiteX413" fmla="*/ 740092 w 1227943"/>
              <a:gd name="connsiteY413" fmla="*/ 1912620 h 3146340"/>
              <a:gd name="connsiteX414" fmla="*/ 763905 w 1227943"/>
              <a:gd name="connsiteY414" fmla="*/ 2010727 h 3146340"/>
              <a:gd name="connsiteX415" fmla="*/ 786765 w 1227943"/>
              <a:gd name="connsiteY415" fmla="*/ 2085975 h 3146340"/>
              <a:gd name="connsiteX416" fmla="*/ 801052 w 1227943"/>
              <a:gd name="connsiteY416" fmla="*/ 2132647 h 3146340"/>
              <a:gd name="connsiteX417" fmla="*/ 816292 w 1227943"/>
              <a:gd name="connsiteY417" fmla="*/ 2171700 h 3146340"/>
              <a:gd name="connsiteX418" fmla="*/ 818197 w 1227943"/>
              <a:gd name="connsiteY418" fmla="*/ 2187892 h 3146340"/>
              <a:gd name="connsiteX419" fmla="*/ 830580 w 1227943"/>
              <a:gd name="connsiteY419" fmla="*/ 2221230 h 3146340"/>
              <a:gd name="connsiteX420" fmla="*/ 831532 w 1227943"/>
              <a:gd name="connsiteY420" fmla="*/ 2229802 h 3146340"/>
              <a:gd name="connsiteX421" fmla="*/ 840105 w 1227943"/>
              <a:gd name="connsiteY421" fmla="*/ 2251710 h 3146340"/>
              <a:gd name="connsiteX422" fmla="*/ 841057 w 1227943"/>
              <a:gd name="connsiteY422" fmla="*/ 2265045 h 3146340"/>
              <a:gd name="connsiteX423" fmla="*/ 847725 w 1227943"/>
              <a:gd name="connsiteY423" fmla="*/ 2286000 h 3146340"/>
              <a:gd name="connsiteX424" fmla="*/ 866775 w 1227943"/>
              <a:gd name="connsiteY424" fmla="*/ 2359342 h 3146340"/>
              <a:gd name="connsiteX425" fmla="*/ 891540 w 1227943"/>
              <a:gd name="connsiteY425" fmla="*/ 2473642 h 3146340"/>
              <a:gd name="connsiteX426" fmla="*/ 906780 w 1227943"/>
              <a:gd name="connsiteY426" fmla="*/ 2569845 h 3146340"/>
              <a:gd name="connsiteX427" fmla="*/ 935355 w 1227943"/>
              <a:gd name="connsiteY427" fmla="*/ 2644140 h 3146340"/>
              <a:gd name="connsiteX428" fmla="*/ 965835 w 1227943"/>
              <a:gd name="connsiteY428" fmla="*/ 2748915 h 3146340"/>
              <a:gd name="connsiteX429" fmla="*/ 966787 w 1227943"/>
              <a:gd name="connsiteY429" fmla="*/ 2779395 h 3146340"/>
              <a:gd name="connsiteX430" fmla="*/ 958215 w 1227943"/>
              <a:gd name="connsiteY430" fmla="*/ 2870835 h 3146340"/>
              <a:gd name="connsiteX431" fmla="*/ 966787 w 1227943"/>
              <a:gd name="connsiteY431" fmla="*/ 2912745 h 3146340"/>
              <a:gd name="connsiteX432" fmla="*/ 1019175 w 1227943"/>
              <a:gd name="connsiteY432" fmla="*/ 2959417 h 3146340"/>
              <a:gd name="connsiteX433" fmla="*/ 1026795 w 1227943"/>
              <a:gd name="connsiteY433" fmla="*/ 2978467 h 3146340"/>
              <a:gd name="connsiteX434" fmla="*/ 1043940 w 1227943"/>
              <a:gd name="connsiteY434" fmla="*/ 2992755 h 3146340"/>
              <a:gd name="connsiteX435" fmla="*/ 1043940 w 1227943"/>
              <a:gd name="connsiteY435" fmla="*/ 3003232 h 3146340"/>
              <a:gd name="connsiteX436" fmla="*/ 1053465 w 1227943"/>
              <a:gd name="connsiteY436" fmla="*/ 3034665 h 3146340"/>
              <a:gd name="connsiteX437" fmla="*/ 1056322 w 1227943"/>
              <a:gd name="connsiteY437" fmla="*/ 3061335 h 3146340"/>
              <a:gd name="connsiteX438" fmla="*/ 1090612 w 1227943"/>
              <a:gd name="connsiteY438" fmla="*/ 3086100 h 3146340"/>
              <a:gd name="connsiteX439" fmla="*/ 1144905 w 1227943"/>
              <a:gd name="connsiteY439" fmla="*/ 3089910 h 3146340"/>
              <a:gd name="connsiteX440" fmla="*/ 1152525 w 1227943"/>
              <a:gd name="connsiteY440" fmla="*/ 3089910 h 3146340"/>
              <a:gd name="connsiteX441" fmla="*/ 1156335 w 1227943"/>
              <a:gd name="connsiteY441" fmla="*/ 3088005 h 3146340"/>
              <a:gd name="connsiteX442" fmla="*/ 1163002 w 1227943"/>
              <a:gd name="connsiteY442" fmla="*/ 3088005 h 3146340"/>
              <a:gd name="connsiteX443" fmla="*/ 1177290 w 1227943"/>
              <a:gd name="connsiteY443" fmla="*/ 3088005 h 3146340"/>
              <a:gd name="connsiteX444" fmla="*/ 1215390 w 1227943"/>
              <a:gd name="connsiteY444" fmla="*/ 3075622 h 3146340"/>
              <a:gd name="connsiteX445" fmla="*/ 1227772 w 1227943"/>
              <a:gd name="connsiteY445" fmla="*/ 3028950 h 3146340"/>
              <a:gd name="connsiteX446" fmla="*/ 1010602 w 1227943"/>
              <a:gd name="connsiteY446" fmla="*/ 1158240 h 3146340"/>
              <a:gd name="connsiteX447" fmla="*/ 1021080 w 1227943"/>
              <a:gd name="connsiteY447" fmla="*/ 1163002 h 3146340"/>
              <a:gd name="connsiteX448" fmla="*/ 1026795 w 1227943"/>
              <a:gd name="connsiteY448" fmla="*/ 1164907 h 3146340"/>
              <a:gd name="connsiteX449" fmla="*/ 1028700 w 1227943"/>
              <a:gd name="connsiteY449" fmla="*/ 1190625 h 3146340"/>
              <a:gd name="connsiteX450" fmla="*/ 1010602 w 1227943"/>
              <a:gd name="connsiteY450" fmla="*/ 1162050 h 3146340"/>
              <a:gd name="connsiteX451" fmla="*/ 1010602 w 1227943"/>
              <a:gd name="connsiteY451" fmla="*/ 1158240 h 3146340"/>
              <a:gd name="connsiteX452" fmla="*/ 128587 w 1227943"/>
              <a:gd name="connsiteY452" fmla="*/ 1488757 h 3146340"/>
              <a:gd name="connsiteX453" fmla="*/ 122872 w 1227943"/>
              <a:gd name="connsiteY453" fmla="*/ 1504950 h 3146340"/>
              <a:gd name="connsiteX454" fmla="*/ 121920 w 1227943"/>
              <a:gd name="connsiteY454" fmla="*/ 1517332 h 3146340"/>
              <a:gd name="connsiteX455" fmla="*/ 113347 w 1227943"/>
              <a:gd name="connsiteY455" fmla="*/ 1518285 h 3146340"/>
              <a:gd name="connsiteX456" fmla="*/ 111442 w 1227943"/>
              <a:gd name="connsiteY456" fmla="*/ 1463040 h 3146340"/>
              <a:gd name="connsiteX457" fmla="*/ 114300 w 1227943"/>
              <a:gd name="connsiteY457" fmla="*/ 1461135 h 3146340"/>
              <a:gd name="connsiteX458" fmla="*/ 123825 w 1227943"/>
              <a:gd name="connsiteY458" fmla="*/ 1471612 h 3146340"/>
              <a:gd name="connsiteX459" fmla="*/ 125730 w 1227943"/>
              <a:gd name="connsiteY459" fmla="*/ 1480185 h 3146340"/>
              <a:gd name="connsiteX460" fmla="*/ 129540 w 1227943"/>
              <a:gd name="connsiteY460" fmla="*/ 1483042 h 3146340"/>
              <a:gd name="connsiteX461" fmla="*/ 128587 w 1227943"/>
              <a:gd name="connsiteY461" fmla="*/ 1488757 h 3146340"/>
              <a:gd name="connsiteX0" fmla="*/ 1227772 w 1227943"/>
              <a:gd name="connsiteY0" fmla="*/ 3028950 h 3146340"/>
              <a:gd name="connsiteX1" fmla="*/ 1216342 w 1227943"/>
              <a:gd name="connsiteY1" fmla="*/ 2981325 h 3146340"/>
              <a:gd name="connsiteX2" fmla="*/ 1207770 w 1227943"/>
              <a:gd name="connsiteY2" fmla="*/ 2970847 h 3146340"/>
              <a:gd name="connsiteX3" fmla="*/ 1180147 w 1227943"/>
              <a:gd name="connsiteY3" fmla="*/ 2931795 h 3146340"/>
              <a:gd name="connsiteX4" fmla="*/ 1190625 w 1227943"/>
              <a:gd name="connsiteY4" fmla="*/ 2915602 h 3146340"/>
              <a:gd name="connsiteX5" fmla="*/ 1206817 w 1227943"/>
              <a:gd name="connsiteY5" fmla="*/ 2866072 h 3146340"/>
              <a:gd name="connsiteX6" fmla="*/ 1192530 w 1227943"/>
              <a:gd name="connsiteY6" fmla="*/ 2838450 h 3146340"/>
              <a:gd name="connsiteX7" fmla="*/ 1136332 w 1227943"/>
              <a:gd name="connsiteY7" fmla="*/ 2805112 h 3146340"/>
              <a:gd name="connsiteX8" fmla="*/ 1122045 w 1227943"/>
              <a:gd name="connsiteY8" fmla="*/ 2776537 h 3146340"/>
              <a:gd name="connsiteX9" fmla="*/ 1128712 w 1227943"/>
              <a:gd name="connsiteY9" fmla="*/ 2755582 h 3146340"/>
              <a:gd name="connsiteX10" fmla="*/ 1141095 w 1227943"/>
              <a:gd name="connsiteY10" fmla="*/ 2696527 h 3146340"/>
              <a:gd name="connsiteX11" fmla="*/ 1151572 w 1227943"/>
              <a:gd name="connsiteY11" fmla="*/ 2608897 h 3146340"/>
              <a:gd name="connsiteX12" fmla="*/ 1145857 w 1227943"/>
              <a:gd name="connsiteY12" fmla="*/ 2498407 h 3146340"/>
              <a:gd name="connsiteX13" fmla="*/ 1132522 w 1227943"/>
              <a:gd name="connsiteY13" fmla="*/ 2387917 h 3146340"/>
              <a:gd name="connsiteX14" fmla="*/ 1116330 w 1227943"/>
              <a:gd name="connsiteY14" fmla="*/ 2291715 h 3146340"/>
              <a:gd name="connsiteX15" fmla="*/ 1110615 w 1227943"/>
              <a:gd name="connsiteY15" fmla="*/ 2225040 h 3146340"/>
              <a:gd name="connsiteX16" fmla="*/ 1102995 w 1227943"/>
              <a:gd name="connsiteY16" fmla="*/ 2192655 h 3146340"/>
              <a:gd name="connsiteX17" fmla="*/ 1074420 w 1227943"/>
              <a:gd name="connsiteY17" fmla="*/ 2146935 h 3146340"/>
              <a:gd name="connsiteX18" fmla="*/ 1064895 w 1227943"/>
              <a:gd name="connsiteY18" fmla="*/ 2132647 h 3146340"/>
              <a:gd name="connsiteX19" fmla="*/ 1062990 w 1227943"/>
              <a:gd name="connsiteY19" fmla="*/ 2110740 h 3146340"/>
              <a:gd name="connsiteX20" fmla="*/ 1056322 w 1227943"/>
              <a:gd name="connsiteY20" fmla="*/ 2084070 h 3146340"/>
              <a:gd name="connsiteX21" fmla="*/ 1060132 w 1227943"/>
              <a:gd name="connsiteY21" fmla="*/ 2017395 h 3146340"/>
              <a:gd name="connsiteX22" fmla="*/ 1062037 w 1227943"/>
              <a:gd name="connsiteY22" fmla="*/ 1961197 h 3146340"/>
              <a:gd name="connsiteX23" fmla="*/ 1056322 w 1227943"/>
              <a:gd name="connsiteY23" fmla="*/ 1900237 h 3146340"/>
              <a:gd name="connsiteX24" fmla="*/ 1052512 w 1227943"/>
              <a:gd name="connsiteY24" fmla="*/ 1852612 h 3146340"/>
              <a:gd name="connsiteX25" fmla="*/ 1061085 w 1227943"/>
              <a:gd name="connsiteY25" fmla="*/ 1807845 h 3146340"/>
              <a:gd name="connsiteX26" fmla="*/ 1056322 w 1227943"/>
              <a:gd name="connsiteY26" fmla="*/ 1773555 h 3146340"/>
              <a:gd name="connsiteX27" fmla="*/ 1055370 w 1227943"/>
              <a:gd name="connsiteY27" fmla="*/ 1752600 h 3146340"/>
              <a:gd name="connsiteX28" fmla="*/ 1052512 w 1227943"/>
              <a:gd name="connsiteY28" fmla="*/ 1718310 h 3146340"/>
              <a:gd name="connsiteX29" fmla="*/ 1055370 w 1227943"/>
              <a:gd name="connsiteY29" fmla="*/ 1689735 h 3146340"/>
              <a:gd name="connsiteX30" fmla="*/ 1050607 w 1227943"/>
              <a:gd name="connsiteY30" fmla="*/ 1659255 h 3146340"/>
              <a:gd name="connsiteX31" fmla="*/ 1046797 w 1227943"/>
              <a:gd name="connsiteY31" fmla="*/ 1621155 h 3146340"/>
              <a:gd name="connsiteX32" fmla="*/ 1033462 w 1227943"/>
              <a:gd name="connsiteY32" fmla="*/ 1586865 h 3146340"/>
              <a:gd name="connsiteX33" fmla="*/ 1028700 w 1227943"/>
              <a:gd name="connsiteY33" fmla="*/ 1567815 h 3146340"/>
              <a:gd name="connsiteX34" fmla="*/ 1026795 w 1227943"/>
              <a:gd name="connsiteY34" fmla="*/ 1532572 h 3146340"/>
              <a:gd name="connsiteX35" fmla="*/ 1018222 w 1227943"/>
              <a:gd name="connsiteY35" fmla="*/ 1443037 h 3146340"/>
              <a:gd name="connsiteX36" fmla="*/ 1007745 w 1227943"/>
              <a:gd name="connsiteY36" fmla="*/ 1360170 h 3146340"/>
              <a:gd name="connsiteX37" fmla="*/ 1020127 w 1227943"/>
              <a:gd name="connsiteY37" fmla="*/ 1295400 h 3146340"/>
              <a:gd name="connsiteX38" fmla="*/ 1039177 w 1227943"/>
              <a:gd name="connsiteY38" fmla="*/ 1230630 h 3146340"/>
              <a:gd name="connsiteX39" fmla="*/ 1042035 w 1227943"/>
              <a:gd name="connsiteY39" fmla="*/ 1269682 h 3146340"/>
              <a:gd name="connsiteX40" fmla="*/ 1046797 w 1227943"/>
              <a:gd name="connsiteY40" fmla="*/ 1297305 h 3146340"/>
              <a:gd name="connsiteX41" fmla="*/ 1048702 w 1227943"/>
              <a:gd name="connsiteY41" fmla="*/ 1317307 h 3146340"/>
              <a:gd name="connsiteX42" fmla="*/ 1062990 w 1227943"/>
              <a:gd name="connsiteY42" fmla="*/ 1343977 h 3146340"/>
              <a:gd name="connsiteX43" fmla="*/ 1078230 w 1227943"/>
              <a:gd name="connsiteY43" fmla="*/ 1381125 h 3146340"/>
              <a:gd name="connsiteX44" fmla="*/ 1066800 w 1227943"/>
              <a:gd name="connsiteY44" fmla="*/ 1400175 h 3146340"/>
              <a:gd name="connsiteX45" fmla="*/ 1070610 w 1227943"/>
              <a:gd name="connsiteY45" fmla="*/ 1436370 h 3146340"/>
              <a:gd name="connsiteX46" fmla="*/ 1069657 w 1227943"/>
              <a:gd name="connsiteY46" fmla="*/ 1444942 h 3146340"/>
              <a:gd name="connsiteX47" fmla="*/ 1069657 w 1227943"/>
              <a:gd name="connsiteY47" fmla="*/ 1459230 h 3146340"/>
              <a:gd name="connsiteX48" fmla="*/ 1066800 w 1227943"/>
              <a:gd name="connsiteY48" fmla="*/ 1465897 h 3146340"/>
              <a:gd name="connsiteX49" fmla="*/ 1078230 w 1227943"/>
              <a:gd name="connsiteY49" fmla="*/ 1474470 h 3146340"/>
              <a:gd name="connsiteX50" fmla="*/ 1071562 w 1227943"/>
              <a:gd name="connsiteY50" fmla="*/ 1486852 h 3146340"/>
              <a:gd name="connsiteX51" fmla="*/ 1089660 w 1227943"/>
              <a:gd name="connsiteY51" fmla="*/ 1496377 h 3146340"/>
              <a:gd name="connsiteX52" fmla="*/ 1086802 w 1227943"/>
              <a:gd name="connsiteY52" fmla="*/ 1516380 h 3146340"/>
              <a:gd name="connsiteX53" fmla="*/ 1087755 w 1227943"/>
              <a:gd name="connsiteY53" fmla="*/ 1530667 h 3146340"/>
              <a:gd name="connsiteX54" fmla="*/ 1083945 w 1227943"/>
              <a:gd name="connsiteY54" fmla="*/ 1532572 h 3146340"/>
              <a:gd name="connsiteX55" fmla="*/ 1073467 w 1227943"/>
              <a:gd name="connsiteY55" fmla="*/ 1540192 h 3146340"/>
              <a:gd name="connsiteX56" fmla="*/ 1082992 w 1227943"/>
              <a:gd name="connsiteY56" fmla="*/ 1547812 h 3146340"/>
              <a:gd name="connsiteX57" fmla="*/ 1084897 w 1227943"/>
              <a:gd name="connsiteY57" fmla="*/ 1563052 h 3146340"/>
              <a:gd name="connsiteX58" fmla="*/ 1082040 w 1227943"/>
              <a:gd name="connsiteY58" fmla="*/ 1567815 h 3146340"/>
              <a:gd name="connsiteX59" fmla="*/ 1080135 w 1227943"/>
              <a:gd name="connsiteY59" fmla="*/ 1584960 h 3146340"/>
              <a:gd name="connsiteX60" fmla="*/ 1076325 w 1227943"/>
              <a:gd name="connsiteY60" fmla="*/ 1632585 h 3146340"/>
              <a:gd name="connsiteX61" fmla="*/ 1079182 w 1227943"/>
              <a:gd name="connsiteY61" fmla="*/ 1645920 h 3146340"/>
              <a:gd name="connsiteX62" fmla="*/ 1080135 w 1227943"/>
              <a:gd name="connsiteY62" fmla="*/ 1654492 h 3146340"/>
              <a:gd name="connsiteX63" fmla="*/ 1084897 w 1227943"/>
              <a:gd name="connsiteY63" fmla="*/ 1665922 h 3146340"/>
              <a:gd name="connsiteX64" fmla="*/ 1085850 w 1227943"/>
              <a:gd name="connsiteY64" fmla="*/ 1673542 h 3146340"/>
              <a:gd name="connsiteX65" fmla="*/ 1087755 w 1227943"/>
              <a:gd name="connsiteY65" fmla="*/ 1693545 h 3146340"/>
              <a:gd name="connsiteX66" fmla="*/ 1086802 w 1227943"/>
              <a:gd name="connsiteY66" fmla="*/ 1703070 h 3146340"/>
              <a:gd name="connsiteX67" fmla="*/ 1091565 w 1227943"/>
              <a:gd name="connsiteY67" fmla="*/ 1726882 h 3146340"/>
              <a:gd name="connsiteX68" fmla="*/ 1091565 w 1227943"/>
              <a:gd name="connsiteY68" fmla="*/ 1747837 h 3146340"/>
              <a:gd name="connsiteX69" fmla="*/ 1084897 w 1227943"/>
              <a:gd name="connsiteY69" fmla="*/ 1754505 h 3146340"/>
              <a:gd name="connsiteX70" fmla="*/ 1092517 w 1227943"/>
              <a:gd name="connsiteY70" fmla="*/ 1760220 h 3146340"/>
              <a:gd name="connsiteX71" fmla="*/ 1094422 w 1227943"/>
              <a:gd name="connsiteY71" fmla="*/ 1770697 h 3146340"/>
              <a:gd name="connsiteX72" fmla="*/ 1107757 w 1227943"/>
              <a:gd name="connsiteY72" fmla="*/ 1783080 h 3146340"/>
              <a:gd name="connsiteX73" fmla="*/ 1124902 w 1227943"/>
              <a:gd name="connsiteY73" fmla="*/ 1766887 h 3146340"/>
              <a:gd name="connsiteX74" fmla="*/ 1144905 w 1227943"/>
              <a:gd name="connsiteY74" fmla="*/ 1764030 h 3146340"/>
              <a:gd name="connsiteX75" fmla="*/ 1183005 w 1227943"/>
              <a:gd name="connsiteY75" fmla="*/ 1746885 h 3146340"/>
              <a:gd name="connsiteX76" fmla="*/ 1203007 w 1227943"/>
              <a:gd name="connsiteY76" fmla="*/ 1722120 h 3146340"/>
              <a:gd name="connsiteX77" fmla="*/ 1210627 w 1227943"/>
              <a:gd name="connsiteY77" fmla="*/ 1713547 h 3146340"/>
              <a:gd name="connsiteX78" fmla="*/ 1216342 w 1227943"/>
              <a:gd name="connsiteY78" fmla="*/ 1700212 h 3146340"/>
              <a:gd name="connsiteX79" fmla="*/ 1226820 w 1227943"/>
              <a:gd name="connsiteY79" fmla="*/ 1676400 h 3146340"/>
              <a:gd name="connsiteX80" fmla="*/ 1223962 w 1227943"/>
              <a:gd name="connsiteY80" fmla="*/ 1642110 h 3146340"/>
              <a:gd name="connsiteX81" fmla="*/ 1220152 w 1227943"/>
              <a:gd name="connsiteY81" fmla="*/ 1605915 h 3146340"/>
              <a:gd name="connsiteX82" fmla="*/ 1221105 w 1227943"/>
              <a:gd name="connsiteY82" fmla="*/ 1595437 h 3146340"/>
              <a:gd name="connsiteX83" fmla="*/ 1216342 w 1227943"/>
              <a:gd name="connsiteY83" fmla="*/ 1587817 h 3146340"/>
              <a:gd name="connsiteX84" fmla="*/ 1204912 w 1227943"/>
              <a:gd name="connsiteY84" fmla="*/ 1564005 h 3146340"/>
              <a:gd name="connsiteX85" fmla="*/ 1193482 w 1227943"/>
              <a:gd name="connsiteY85" fmla="*/ 1542097 h 3146340"/>
              <a:gd name="connsiteX86" fmla="*/ 1199197 w 1227943"/>
              <a:gd name="connsiteY86" fmla="*/ 1539240 h 3146340"/>
              <a:gd name="connsiteX87" fmla="*/ 1202055 w 1227943"/>
              <a:gd name="connsiteY87" fmla="*/ 1516380 h 3146340"/>
              <a:gd name="connsiteX88" fmla="*/ 1197292 w 1227943"/>
              <a:gd name="connsiteY88" fmla="*/ 1485900 h 3146340"/>
              <a:gd name="connsiteX89" fmla="*/ 1207770 w 1227943"/>
              <a:gd name="connsiteY89" fmla="*/ 1464945 h 3146340"/>
              <a:gd name="connsiteX90" fmla="*/ 1198245 w 1227943"/>
              <a:gd name="connsiteY90" fmla="*/ 1447800 h 3146340"/>
              <a:gd name="connsiteX91" fmla="*/ 1206817 w 1227943"/>
              <a:gd name="connsiteY91" fmla="*/ 1429702 h 3146340"/>
              <a:gd name="connsiteX92" fmla="*/ 1198245 w 1227943"/>
              <a:gd name="connsiteY92" fmla="*/ 1410652 h 3146340"/>
              <a:gd name="connsiteX93" fmla="*/ 1198245 w 1227943"/>
              <a:gd name="connsiteY93" fmla="*/ 1383030 h 3146340"/>
              <a:gd name="connsiteX94" fmla="*/ 1193482 w 1227943"/>
              <a:gd name="connsiteY94" fmla="*/ 1343025 h 3146340"/>
              <a:gd name="connsiteX95" fmla="*/ 1196340 w 1227943"/>
              <a:gd name="connsiteY95" fmla="*/ 1321117 h 3146340"/>
              <a:gd name="connsiteX96" fmla="*/ 1198245 w 1227943"/>
              <a:gd name="connsiteY96" fmla="*/ 1287780 h 3146340"/>
              <a:gd name="connsiteX97" fmla="*/ 1201102 w 1227943"/>
              <a:gd name="connsiteY97" fmla="*/ 1256347 h 3146340"/>
              <a:gd name="connsiteX98" fmla="*/ 1191577 w 1227943"/>
              <a:gd name="connsiteY98" fmla="*/ 1223962 h 3146340"/>
              <a:gd name="connsiteX99" fmla="*/ 1193482 w 1227943"/>
              <a:gd name="connsiteY99" fmla="*/ 1209675 h 3146340"/>
              <a:gd name="connsiteX100" fmla="*/ 1192530 w 1227943"/>
              <a:gd name="connsiteY100" fmla="*/ 1164907 h 3146340"/>
              <a:gd name="connsiteX101" fmla="*/ 1191577 w 1227943"/>
              <a:gd name="connsiteY101" fmla="*/ 1104900 h 3146340"/>
              <a:gd name="connsiteX102" fmla="*/ 1191577 w 1227943"/>
              <a:gd name="connsiteY102" fmla="*/ 1055370 h 3146340"/>
              <a:gd name="connsiteX103" fmla="*/ 1177290 w 1227943"/>
              <a:gd name="connsiteY103" fmla="*/ 985837 h 3146340"/>
              <a:gd name="connsiteX104" fmla="*/ 1175385 w 1227943"/>
              <a:gd name="connsiteY104" fmla="*/ 953452 h 3146340"/>
              <a:gd name="connsiteX105" fmla="*/ 1165860 w 1227943"/>
              <a:gd name="connsiteY105" fmla="*/ 926782 h 3146340"/>
              <a:gd name="connsiteX106" fmla="*/ 1155382 w 1227943"/>
              <a:gd name="connsiteY106" fmla="*/ 877252 h 3146340"/>
              <a:gd name="connsiteX107" fmla="*/ 1121092 w 1227943"/>
              <a:gd name="connsiteY107" fmla="*/ 686752 h 3146340"/>
              <a:gd name="connsiteX108" fmla="*/ 1098232 w 1227943"/>
              <a:gd name="connsiteY108" fmla="*/ 602932 h 3146340"/>
              <a:gd name="connsiteX109" fmla="*/ 1094422 w 1227943"/>
              <a:gd name="connsiteY109" fmla="*/ 580072 h 3146340"/>
              <a:gd name="connsiteX110" fmla="*/ 1077277 w 1227943"/>
              <a:gd name="connsiteY110" fmla="*/ 562927 h 3146340"/>
              <a:gd name="connsiteX111" fmla="*/ 1050607 w 1227943"/>
              <a:gd name="connsiteY111" fmla="*/ 541972 h 3146340"/>
              <a:gd name="connsiteX112" fmla="*/ 959167 w 1227943"/>
              <a:gd name="connsiteY112" fmla="*/ 510540 h 3146340"/>
              <a:gd name="connsiteX113" fmla="*/ 862965 w 1227943"/>
              <a:gd name="connsiteY113" fmla="*/ 478155 h 3146340"/>
              <a:gd name="connsiteX114" fmla="*/ 850582 w 1227943"/>
              <a:gd name="connsiteY114" fmla="*/ 467677 h 3146340"/>
              <a:gd name="connsiteX115" fmla="*/ 835342 w 1227943"/>
              <a:gd name="connsiteY115" fmla="*/ 461010 h 3146340"/>
              <a:gd name="connsiteX116" fmla="*/ 824865 w 1227943"/>
              <a:gd name="connsiteY116" fmla="*/ 433387 h 3146340"/>
              <a:gd name="connsiteX117" fmla="*/ 813435 w 1227943"/>
              <a:gd name="connsiteY117" fmla="*/ 418147 h 3146340"/>
              <a:gd name="connsiteX118" fmla="*/ 813435 w 1227943"/>
              <a:gd name="connsiteY118" fmla="*/ 412432 h 3146340"/>
              <a:gd name="connsiteX119" fmla="*/ 827722 w 1227943"/>
              <a:gd name="connsiteY119" fmla="*/ 389572 h 3146340"/>
              <a:gd name="connsiteX120" fmla="*/ 840105 w 1227943"/>
              <a:gd name="connsiteY120" fmla="*/ 346710 h 3146340"/>
              <a:gd name="connsiteX121" fmla="*/ 846772 w 1227943"/>
              <a:gd name="connsiteY121" fmla="*/ 344805 h 3146340"/>
              <a:gd name="connsiteX122" fmla="*/ 856297 w 1227943"/>
              <a:gd name="connsiteY122" fmla="*/ 327660 h 3146340"/>
              <a:gd name="connsiteX123" fmla="*/ 861060 w 1227943"/>
              <a:gd name="connsiteY123" fmla="*/ 289560 h 3146340"/>
              <a:gd name="connsiteX124" fmla="*/ 865822 w 1227943"/>
              <a:gd name="connsiteY124" fmla="*/ 273367 h 3146340"/>
              <a:gd name="connsiteX125" fmla="*/ 869632 w 1227943"/>
              <a:gd name="connsiteY125" fmla="*/ 254317 h 3146340"/>
              <a:gd name="connsiteX126" fmla="*/ 870585 w 1227943"/>
              <a:gd name="connsiteY126" fmla="*/ 245745 h 3146340"/>
              <a:gd name="connsiteX127" fmla="*/ 871537 w 1227943"/>
              <a:gd name="connsiteY127" fmla="*/ 228600 h 3146340"/>
              <a:gd name="connsiteX128" fmla="*/ 872490 w 1227943"/>
              <a:gd name="connsiteY128" fmla="*/ 230505 h 3146340"/>
              <a:gd name="connsiteX129" fmla="*/ 873442 w 1227943"/>
              <a:gd name="connsiteY129" fmla="*/ 237172 h 3146340"/>
              <a:gd name="connsiteX130" fmla="*/ 877252 w 1227943"/>
              <a:gd name="connsiteY130" fmla="*/ 215265 h 3146340"/>
              <a:gd name="connsiteX131" fmla="*/ 877252 w 1227943"/>
              <a:gd name="connsiteY131" fmla="*/ 197167 h 3146340"/>
              <a:gd name="connsiteX132" fmla="*/ 878205 w 1227943"/>
              <a:gd name="connsiteY132" fmla="*/ 197167 h 3146340"/>
              <a:gd name="connsiteX133" fmla="*/ 880110 w 1227943"/>
              <a:gd name="connsiteY133" fmla="*/ 200977 h 3146340"/>
              <a:gd name="connsiteX134" fmla="*/ 881062 w 1227943"/>
              <a:gd name="connsiteY134" fmla="*/ 186690 h 3146340"/>
              <a:gd name="connsiteX135" fmla="*/ 871537 w 1227943"/>
              <a:gd name="connsiteY135" fmla="*/ 164782 h 3146340"/>
              <a:gd name="connsiteX136" fmla="*/ 872490 w 1227943"/>
              <a:gd name="connsiteY136" fmla="*/ 164782 h 3146340"/>
              <a:gd name="connsiteX137" fmla="*/ 878205 w 1227943"/>
              <a:gd name="connsiteY137" fmla="*/ 170497 h 3146340"/>
              <a:gd name="connsiteX138" fmla="*/ 863917 w 1227943"/>
              <a:gd name="connsiteY138" fmla="*/ 151447 h 3146340"/>
              <a:gd name="connsiteX139" fmla="*/ 861060 w 1227943"/>
              <a:gd name="connsiteY139" fmla="*/ 144780 h 3146340"/>
              <a:gd name="connsiteX140" fmla="*/ 863917 w 1227943"/>
              <a:gd name="connsiteY140" fmla="*/ 145732 h 3146340"/>
              <a:gd name="connsiteX141" fmla="*/ 869632 w 1227943"/>
              <a:gd name="connsiteY141" fmla="*/ 153352 h 3146340"/>
              <a:gd name="connsiteX142" fmla="*/ 855345 w 1227943"/>
              <a:gd name="connsiteY142" fmla="*/ 121920 h 3146340"/>
              <a:gd name="connsiteX143" fmla="*/ 835342 w 1227943"/>
              <a:gd name="connsiteY143" fmla="*/ 100012 h 3146340"/>
              <a:gd name="connsiteX144" fmla="*/ 836295 w 1227943"/>
              <a:gd name="connsiteY144" fmla="*/ 99060 h 3146340"/>
              <a:gd name="connsiteX145" fmla="*/ 844867 w 1227943"/>
              <a:gd name="connsiteY145" fmla="*/ 96202 h 3146340"/>
              <a:gd name="connsiteX146" fmla="*/ 832485 w 1227943"/>
              <a:gd name="connsiteY146" fmla="*/ 88582 h 3146340"/>
              <a:gd name="connsiteX147" fmla="*/ 822007 w 1227943"/>
              <a:gd name="connsiteY147" fmla="*/ 73342 h 3146340"/>
              <a:gd name="connsiteX148" fmla="*/ 822007 w 1227943"/>
              <a:gd name="connsiteY148" fmla="*/ 72390 h 3146340"/>
              <a:gd name="connsiteX149" fmla="*/ 828675 w 1227943"/>
              <a:gd name="connsiteY149" fmla="*/ 75247 h 3146340"/>
              <a:gd name="connsiteX150" fmla="*/ 818197 w 1227943"/>
              <a:gd name="connsiteY150" fmla="*/ 65722 h 3146340"/>
              <a:gd name="connsiteX151" fmla="*/ 811530 w 1227943"/>
              <a:gd name="connsiteY151" fmla="*/ 60007 h 3146340"/>
              <a:gd name="connsiteX152" fmla="*/ 813435 w 1227943"/>
              <a:gd name="connsiteY152" fmla="*/ 60007 h 3146340"/>
              <a:gd name="connsiteX153" fmla="*/ 819150 w 1227943"/>
              <a:gd name="connsiteY153" fmla="*/ 61912 h 3146340"/>
              <a:gd name="connsiteX154" fmla="*/ 808672 w 1227943"/>
              <a:gd name="connsiteY154" fmla="*/ 53340 h 3146340"/>
              <a:gd name="connsiteX155" fmla="*/ 798195 w 1227943"/>
              <a:gd name="connsiteY155" fmla="*/ 42862 h 3146340"/>
              <a:gd name="connsiteX156" fmla="*/ 801052 w 1227943"/>
              <a:gd name="connsiteY156" fmla="*/ 43815 h 3146340"/>
              <a:gd name="connsiteX157" fmla="*/ 807720 w 1227943"/>
              <a:gd name="connsiteY157" fmla="*/ 49530 h 3146340"/>
              <a:gd name="connsiteX158" fmla="*/ 797242 w 1227943"/>
              <a:gd name="connsiteY158" fmla="*/ 37147 h 3146340"/>
              <a:gd name="connsiteX159" fmla="*/ 782955 w 1227943"/>
              <a:gd name="connsiteY159" fmla="*/ 34290 h 3146340"/>
              <a:gd name="connsiteX160" fmla="*/ 739140 w 1227943"/>
              <a:gd name="connsiteY160" fmla="*/ 17145 h 3146340"/>
              <a:gd name="connsiteX161" fmla="*/ 688657 w 1227943"/>
              <a:gd name="connsiteY161" fmla="*/ 10477 h 3146340"/>
              <a:gd name="connsiteX162" fmla="*/ 690562 w 1227943"/>
              <a:gd name="connsiteY162" fmla="*/ 8572 h 3146340"/>
              <a:gd name="connsiteX163" fmla="*/ 701040 w 1227943"/>
              <a:gd name="connsiteY163" fmla="*/ 3810 h 3146340"/>
              <a:gd name="connsiteX164" fmla="*/ 687705 w 1227943"/>
              <a:gd name="connsiteY164" fmla="*/ 6667 h 3146340"/>
              <a:gd name="connsiteX165" fmla="*/ 647700 w 1227943"/>
              <a:gd name="connsiteY165" fmla="*/ 19050 h 3146340"/>
              <a:gd name="connsiteX166" fmla="*/ 634365 w 1227943"/>
              <a:gd name="connsiteY166" fmla="*/ 24765 h 3146340"/>
              <a:gd name="connsiteX167" fmla="*/ 638175 w 1227943"/>
              <a:gd name="connsiteY167" fmla="*/ 19050 h 3146340"/>
              <a:gd name="connsiteX168" fmla="*/ 641985 w 1227943"/>
              <a:gd name="connsiteY168" fmla="*/ 12382 h 3146340"/>
              <a:gd name="connsiteX169" fmla="*/ 634365 w 1227943"/>
              <a:gd name="connsiteY169" fmla="*/ 19050 h 3146340"/>
              <a:gd name="connsiteX170" fmla="*/ 629602 w 1227943"/>
              <a:gd name="connsiteY170" fmla="*/ 18097 h 3146340"/>
              <a:gd name="connsiteX171" fmla="*/ 634365 w 1227943"/>
              <a:gd name="connsiteY171" fmla="*/ 8572 h 3146340"/>
              <a:gd name="connsiteX172" fmla="*/ 641032 w 1227943"/>
              <a:gd name="connsiteY172" fmla="*/ 0 h 3146340"/>
              <a:gd name="connsiteX173" fmla="*/ 621982 w 1227943"/>
              <a:gd name="connsiteY173" fmla="*/ 17145 h 3146340"/>
              <a:gd name="connsiteX174" fmla="*/ 610552 w 1227943"/>
              <a:gd name="connsiteY174" fmla="*/ 19050 h 3146340"/>
              <a:gd name="connsiteX175" fmla="*/ 613410 w 1227943"/>
              <a:gd name="connsiteY175" fmla="*/ 14287 h 3146340"/>
              <a:gd name="connsiteX176" fmla="*/ 624840 w 1227943"/>
              <a:gd name="connsiteY176" fmla="*/ 7620 h 3146340"/>
              <a:gd name="connsiteX177" fmla="*/ 614362 w 1227943"/>
              <a:gd name="connsiteY177" fmla="*/ 11430 h 3146340"/>
              <a:gd name="connsiteX178" fmla="*/ 599122 w 1227943"/>
              <a:gd name="connsiteY178" fmla="*/ 20955 h 3146340"/>
              <a:gd name="connsiteX179" fmla="*/ 576262 w 1227943"/>
              <a:gd name="connsiteY179" fmla="*/ 31432 h 3146340"/>
              <a:gd name="connsiteX180" fmla="*/ 536257 w 1227943"/>
              <a:gd name="connsiteY180" fmla="*/ 74295 h 3146340"/>
              <a:gd name="connsiteX181" fmla="*/ 527685 w 1227943"/>
              <a:gd name="connsiteY181" fmla="*/ 115252 h 3146340"/>
              <a:gd name="connsiteX182" fmla="*/ 520065 w 1227943"/>
              <a:gd name="connsiteY182" fmla="*/ 127635 h 3146340"/>
              <a:gd name="connsiteX183" fmla="*/ 508635 w 1227943"/>
              <a:gd name="connsiteY183" fmla="*/ 153352 h 3146340"/>
              <a:gd name="connsiteX184" fmla="*/ 500062 w 1227943"/>
              <a:gd name="connsiteY184" fmla="*/ 160020 h 3146340"/>
              <a:gd name="connsiteX185" fmla="*/ 504825 w 1227943"/>
              <a:gd name="connsiteY185" fmla="*/ 158115 h 3146340"/>
              <a:gd name="connsiteX186" fmla="*/ 509587 w 1227943"/>
              <a:gd name="connsiteY186" fmla="*/ 156210 h 3146340"/>
              <a:gd name="connsiteX187" fmla="*/ 507682 w 1227943"/>
              <a:gd name="connsiteY187" fmla="*/ 160020 h 3146340"/>
              <a:gd name="connsiteX188" fmla="*/ 501015 w 1227943"/>
              <a:gd name="connsiteY188" fmla="*/ 167640 h 3146340"/>
              <a:gd name="connsiteX189" fmla="*/ 504825 w 1227943"/>
              <a:gd name="connsiteY189" fmla="*/ 164782 h 3146340"/>
              <a:gd name="connsiteX190" fmla="*/ 509587 w 1227943"/>
              <a:gd name="connsiteY190" fmla="*/ 161925 h 3146340"/>
              <a:gd name="connsiteX191" fmla="*/ 502920 w 1227943"/>
              <a:gd name="connsiteY191" fmla="*/ 171450 h 3146340"/>
              <a:gd name="connsiteX192" fmla="*/ 494347 w 1227943"/>
              <a:gd name="connsiteY192" fmla="*/ 173355 h 3146340"/>
              <a:gd name="connsiteX193" fmla="*/ 498157 w 1227943"/>
              <a:gd name="connsiteY193" fmla="*/ 173355 h 3146340"/>
              <a:gd name="connsiteX194" fmla="*/ 502920 w 1227943"/>
              <a:gd name="connsiteY194" fmla="*/ 172402 h 3146340"/>
              <a:gd name="connsiteX195" fmla="*/ 501015 w 1227943"/>
              <a:gd name="connsiteY195" fmla="*/ 174307 h 3146340"/>
              <a:gd name="connsiteX196" fmla="*/ 494347 w 1227943"/>
              <a:gd name="connsiteY196" fmla="*/ 178117 h 3146340"/>
              <a:gd name="connsiteX197" fmla="*/ 497205 w 1227943"/>
              <a:gd name="connsiteY197" fmla="*/ 177165 h 3146340"/>
              <a:gd name="connsiteX198" fmla="*/ 501967 w 1227943"/>
              <a:gd name="connsiteY198" fmla="*/ 175260 h 3146340"/>
              <a:gd name="connsiteX199" fmla="*/ 499110 w 1227943"/>
              <a:gd name="connsiteY199" fmla="*/ 179070 h 3146340"/>
              <a:gd name="connsiteX200" fmla="*/ 493395 w 1227943"/>
              <a:gd name="connsiteY200" fmla="*/ 183832 h 3146340"/>
              <a:gd name="connsiteX201" fmla="*/ 499110 w 1227943"/>
              <a:gd name="connsiteY201" fmla="*/ 181927 h 3146340"/>
              <a:gd name="connsiteX202" fmla="*/ 501967 w 1227943"/>
              <a:gd name="connsiteY202" fmla="*/ 180022 h 3146340"/>
              <a:gd name="connsiteX203" fmla="*/ 499110 w 1227943"/>
              <a:gd name="connsiteY203" fmla="*/ 184785 h 3146340"/>
              <a:gd name="connsiteX204" fmla="*/ 494347 w 1227943"/>
              <a:gd name="connsiteY204" fmla="*/ 193357 h 3146340"/>
              <a:gd name="connsiteX205" fmla="*/ 498157 w 1227943"/>
              <a:gd name="connsiteY205" fmla="*/ 189547 h 3146340"/>
              <a:gd name="connsiteX206" fmla="*/ 501015 w 1227943"/>
              <a:gd name="connsiteY206" fmla="*/ 184785 h 3146340"/>
              <a:gd name="connsiteX207" fmla="*/ 499110 w 1227943"/>
              <a:gd name="connsiteY207" fmla="*/ 191452 h 3146340"/>
              <a:gd name="connsiteX208" fmla="*/ 494347 w 1227943"/>
              <a:gd name="connsiteY208" fmla="*/ 201930 h 3146340"/>
              <a:gd name="connsiteX209" fmla="*/ 497205 w 1227943"/>
              <a:gd name="connsiteY209" fmla="*/ 198120 h 3146340"/>
              <a:gd name="connsiteX210" fmla="*/ 501015 w 1227943"/>
              <a:gd name="connsiteY210" fmla="*/ 192405 h 3146340"/>
              <a:gd name="connsiteX211" fmla="*/ 499110 w 1227943"/>
              <a:gd name="connsiteY211" fmla="*/ 209550 h 3146340"/>
              <a:gd name="connsiteX212" fmla="*/ 496252 w 1227943"/>
              <a:gd name="connsiteY212" fmla="*/ 221932 h 3146340"/>
              <a:gd name="connsiteX213" fmla="*/ 498157 w 1227943"/>
              <a:gd name="connsiteY213" fmla="*/ 218122 h 3146340"/>
              <a:gd name="connsiteX214" fmla="*/ 500062 w 1227943"/>
              <a:gd name="connsiteY214" fmla="*/ 213360 h 3146340"/>
              <a:gd name="connsiteX215" fmla="*/ 500062 w 1227943"/>
              <a:gd name="connsiteY215" fmla="*/ 218122 h 3146340"/>
              <a:gd name="connsiteX216" fmla="*/ 498157 w 1227943"/>
              <a:gd name="connsiteY216" fmla="*/ 228600 h 3146340"/>
              <a:gd name="connsiteX217" fmla="*/ 500062 w 1227943"/>
              <a:gd name="connsiteY217" fmla="*/ 225742 h 3146340"/>
              <a:gd name="connsiteX218" fmla="*/ 501967 w 1227943"/>
              <a:gd name="connsiteY218" fmla="*/ 220980 h 3146340"/>
              <a:gd name="connsiteX219" fmla="*/ 502920 w 1227943"/>
              <a:gd name="connsiteY219" fmla="*/ 237172 h 3146340"/>
              <a:gd name="connsiteX220" fmla="*/ 504825 w 1227943"/>
              <a:gd name="connsiteY220" fmla="*/ 248602 h 3146340"/>
              <a:gd name="connsiteX221" fmla="*/ 503872 w 1227943"/>
              <a:gd name="connsiteY221" fmla="*/ 242887 h 3146340"/>
              <a:gd name="connsiteX222" fmla="*/ 503872 w 1227943"/>
              <a:gd name="connsiteY222" fmla="*/ 237172 h 3146340"/>
              <a:gd name="connsiteX223" fmla="*/ 505777 w 1227943"/>
              <a:gd name="connsiteY223" fmla="*/ 246697 h 3146340"/>
              <a:gd name="connsiteX224" fmla="*/ 507682 w 1227943"/>
              <a:gd name="connsiteY224" fmla="*/ 255270 h 3146340"/>
              <a:gd name="connsiteX225" fmla="*/ 507682 w 1227943"/>
              <a:gd name="connsiteY225" fmla="*/ 250507 h 3146340"/>
              <a:gd name="connsiteX226" fmla="*/ 508635 w 1227943"/>
              <a:gd name="connsiteY226" fmla="*/ 247650 h 3146340"/>
              <a:gd name="connsiteX227" fmla="*/ 509587 w 1227943"/>
              <a:gd name="connsiteY227" fmla="*/ 253365 h 3146340"/>
              <a:gd name="connsiteX228" fmla="*/ 509587 w 1227943"/>
              <a:gd name="connsiteY228" fmla="*/ 257175 h 3146340"/>
              <a:gd name="connsiteX229" fmla="*/ 511492 w 1227943"/>
              <a:gd name="connsiteY229" fmla="*/ 253365 h 3146340"/>
              <a:gd name="connsiteX230" fmla="*/ 516255 w 1227943"/>
              <a:gd name="connsiteY230" fmla="*/ 279082 h 3146340"/>
              <a:gd name="connsiteX231" fmla="*/ 530542 w 1227943"/>
              <a:gd name="connsiteY231" fmla="*/ 301942 h 3146340"/>
              <a:gd name="connsiteX232" fmla="*/ 538162 w 1227943"/>
              <a:gd name="connsiteY232" fmla="*/ 320992 h 3146340"/>
              <a:gd name="connsiteX233" fmla="*/ 555307 w 1227943"/>
              <a:gd name="connsiteY233" fmla="*/ 355282 h 3146340"/>
              <a:gd name="connsiteX234" fmla="*/ 563880 w 1227943"/>
              <a:gd name="connsiteY234" fmla="*/ 363855 h 3146340"/>
              <a:gd name="connsiteX235" fmla="*/ 577215 w 1227943"/>
              <a:gd name="connsiteY235" fmla="*/ 392430 h 3146340"/>
              <a:gd name="connsiteX236" fmla="*/ 596265 w 1227943"/>
              <a:gd name="connsiteY236" fmla="*/ 423862 h 3146340"/>
              <a:gd name="connsiteX237" fmla="*/ 590550 w 1227943"/>
              <a:gd name="connsiteY237" fmla="*/ 435292 h 3146340"/>
              <a:gd name="connsiteX238" fmla="*/ 579120 w 1227943"/>
              <a:gd name="connsiteY238" fmla="*/ 470535 h 3146340"/>
              <a:gd name="connsiteX239" fmla="*/ 572452 w 1227943"/>
              <a:gd name="connsiteY239" fmla="*/ 472440 h 3146340"/>
              <a:gd name="connsiteX240" fmla="*/ 537210 w 1227943"/>
              <a:gd name="connsiteY240" fmla="*/ 491490 h 3146340"/>
              <a:gd name="connsiteX241" fmla="*/ 425767 w 1227943"/>
              <a:gd name="connsiteY241" fmla="*/ 533400 h 3146340"/>
              <a:gd name="connsiteX242" fmla="*/ 339090 w 1227943"/>
              <a:gd name="connsiteY242" fmla="*/ 583882 h 3146340"/>
              <a:gd name="connsiteX243" fmla="*/ 323850 w 1227943"/>
              <a:gd name="connsiteY243" fmla="*/ 602932 h 3146340"/>
              <a:gd name="connsiteX244" fmla="*/ 269557 w 1227943"/>
              <a:gd name="connsiteY244" fmla="*/ 727710 h 3146340"/>
              <a:gd name="connsiteX245" fmla="*/ 227647 w 1227943"/>
              <a:gd name="connsiteY245" fmla="*/ 853440 h 3146340"/>
              <a:gd name="connsiteX246" fmla="*/ 180022 w 1227943"/>
              <a:gd name="connsiteY246" fmla="*/ 968692 h 3146340"/>
              <a:gd name="connsiteX247" fmla="*/ 159067 w 1227943"/>
              <a:gd name="connsiteY247" fmla="*/ 1007745 h 3146340"/>
              <a:gd name="connsiteX248" fmla="*/ 169545 w 1227943"/>
              <a:gd name="connsiteY248" fmla="*/ 1044892 h 3146340"/>
              <a:gd name="connsiteX249" fmla="*/ 147637 w 1227943"/>
              <a:gd name="connsiteY249" fmla="*/ 1060132 h 3146340"/>
              <a:gd name="connsiteX250" fmla="*/ 141922 w 1227943"/>
              <a:gd name="connsiteY250" fmla="*/ 1096327 h 3146340"/>
              <a:gd name="connsiteX251" fmla="*/ 135255 w 1227943"/>
              <a:gd name="connsiteY251" fmla="*/ 1108710 h 3146340"/>
              <a:gd name="connsiteX252" fmla="*/ 127635 w 1227943"/>
              <a:gd name="connsiteY252" fmla="*/ 1127760 h 3146340"/>
              <a:gd name="connsiteX253" fmla="*/ 111442 w 1227943"/>
              <a:gd name="connsiteY253" fmla="*/ 1143000 h 3146340"/>
              <a:gd name="connsiteX254" fmla="*/ 107632 w 1227943"/>
              <a:gd name="connsiteY254" fmla="*/ 1165860 h 3146340"/>
              <a:gd name="connsiteX255" fmla="*/ 100965 w 1227943"/>
              <a:gd name="connsiteY255" fmla="*/ 1185862 h 3146340"/>
              <a:gd name="connsiteX256" fmla="*/ 99060 w 1227943"/>
              <a:gd name="connsiteY256" fmla="*/ 1221105 h 3146340"/>
              <a:gd name="connsiteX257" fmla="*/ 95250 w 1227943"/>
              <a:gd name="connsiteY257" fmla="*/ 1234440 h 3146340"/>
              <a:gd name="connsiteX258" fmla="*/ 95250 w 1227943"/>
              <a:gd name="connsiteY258" fmla="*/ 1259205 h 3146340"/>
              <a:gd name="connsiteX259" fmla="*/ 90487 w 1227943"/>
              <a:gd name="connsiteY259" fmla="*/ 1268730 h 3146340"/>
              <a:gd name="connsiteX260" fmla="*/ 81915 w 1227943"/>
              <a:gd name="connsiteY260" fmla="*/ 1293495 h 3146340"/>
              <a:gd name="connsiteX261" fmla="*/ 75247 w 1227943"/>
              <a:gd name="connsiteY261" fmla="*/ 1303972 h 3146340"/>
              <a:gd name="connsiteX262" fmla="*/ 64770 w 1227943"/>
              <a:gd name="connsiteY262" fmla="*/ 1334452 h 3146340"/>
              <a:gd name="connsiteX263" fmla="*/ 59055 w 1227943"/>
              <a:gd name="connsiteY263" fmla="*/ 1348740 h 3146340"/>
              <a:gd name="connsiteX264" fmla="*/ 45720 w 1227943"/>
              <a:gd name="connsiteY264" fmla="*/ 1366837 h 3146340"/>
              <a:gd name="connsiteX265" fmla="*/ 35242 w 1227943"/>
              <a:gd name="connsiteY265" fmla="*/ 1381125 h 3146340"/>
              <a:gd name="connsiteX266" fmla="*/ 13335 w 1227943"/>
              <a:gd name="connsiteY266" fmla="*/ 1406842 h 3146340"/>
              <a:gd name="connsiteX267" fmla="*/ 7620 w 1227943"/>
              <a:gd name="connsiteY267" fmla="*/ 1443990 h 3146340"/>
              <a:gd name="connsiteX268" fmla="*/ 0 w 1227943"/>
              <a:gd name="connsiteY268" fmla="*/ 1496377 h 3146340"/>
              <a:gd name="connsiteX269" fmla="*/ 7620 w 1227943"/>
              <a:gd name="connsiteY269" fmla="*/ 1512570 h 3146340"/>
              <a:gd name="connsiteX270" fmla="*/ 30480 w 1227943"/>
              <a:gd name="connsiteY270" fmla="*/ 1538287 h 3146340"/>
              <a:gd name="connsiteX271" fmla="*/ 43815 w 1227943"/>
              <a:gd name="connsiteY271" fmla="*/ 1550670 h 3146340"/>
              <a:gd name="connsiteX272" fmla="*/ 60960 w 1227943"/>
              <a:gd name="connsiteY272" fmla="*/ 1559242 h 3146340"/>
              <a:gd name="connsiteX273" fmla="*/ 65722 w 1227943"/>
              <a:gd name="connsiteY273" fmla="*/ 1562100 h 3146340"/>
              <a:gd name="connsiteX274" fmla="*/ 76200 w 1227943"/>
              <a:gd name="connsiteY274" fmla="*/ 1568767 h 3146340"/>
              <a:gd name="connsiteX275" fmla="*/ 80010 w 1227943"/>
              <a:gd name="connsiteY275" fmla="*/ 1566862 h 3146340"/>
              <a:gd name="connsiteX276" fmla="*/ 82867 w 1227943"/>
              <a:gd name="connsiteY276" fmla="*/ 1565910 h 3146340"/>
              <a:gd name="connsiteX277" fmla="*/ 104775 w 1227943"/>
              <a:gd name="connsiteY277" fmla="*/ 1725930 h 3146340"/>
              <a:gd name="connsiteX278" fmla="*/ 126682 w 1227943"/>
              <a:gd name="connsiteY278" fmla="*/ 1905000 h 3146340"/>
              <a:gd name="connsiteX279" fmla="*/ 130492 w 1227943"/>
              <a:gd name="connsiteY279" fmla="*/ 1911667 h 3146340"/>
              <a:gd name="connsiteX280" fmla="*/ 146685 w 1227943"/>
              <a:gd name="connsiteY280" fmla="*/ 2048827 h 3146340"/>
              <a:gd name="connsiteX281" fmla="*/ 166687 w 1227943"/>
              <a:gd name="connsiteY281" fmla="*/ 2207895 h 3146340"/>
              <a:gd name="connsiteX282" fmla="*/ 214312 w 1227943"/>
              <a:gd name="connsiteY282" fmla="*/ 2597467 h 3146340"/>
              <a:gd name="connsiteX283" fmla="*/ 235267 w 1227943"/>
              <a:gd name="connsiteY283" fmla="*/ 2772727 h 3146340"/>
              <a:gd name="connsiteX284" fmla="*/ 253365 w 1227943"/>
              <a:gd name="connsiteY284" fmla="*/ 2927985 h 3146340"/>
              <a:gd name="connsiteX285" fmla="*/ 249555 w 1227943"/>
              <a:gd name="connsiteY285" fmla="*/ 2930842 h 3146340"/>
              <a:gd name="connsiteX286" fmla="*/ 250507 w 1227943"/>
              <a:gd name="connsiteY286" fmla="*/ 2946082 h 3146340"/>
              <a:gd name="connsiteX287" fmla="*/ 253365 w 1227943"/>
              <a:gd name="connsiteY287" fmla="*/ 2950845 h 3146340"/>
              <a:gd name="connsiteX288" fmla="*/ 257175 w 1227943"/>
              <a:gd name="connsiteY288" fmla="*/ 2994660 h 3146340"/>
              <a:gd name="connsiteX289" fmla="*/ 233409 w 1227943"/>
              <a:gd name="connsiteY289" fmla="*/ 3021569 h 3146340"/>
              <a:gd name="connsiteX290" fmla="*/ 146020 w 1227943"/>
              <a:gd name="connsiteY290" fmla="*/ 3047811 h 3146340"/>
              <a:gd name="connsiteX291" fmla="*/ 164689 w 1227943"/>
              <a:gd name="connsiteY291" fmla="*/ 3143010 h 3146340"/>
              <a:gd name="connsiteX292" fmla="*/ 253318 w 1227943"/>
              <a:gd name="connsiteY292" fmla="*/ 3120818 h 3146340"/>
              <a:gd name="connsiteX293" fmla="*/ 276559 w 1227943"/>
              <a:gd name="connsiteY293" fmla="*/ 3082959 h 3146340"/>
              <a:gd name="connsiteX294" fmla="*/ 278130 w 1227943"/>
              <a:gd name="connsiteY294" fmla="*/ 3015615 h 3146340"/>
              <a:gd name="connsiteX295" fmla="*/ 271462 w 1227943"/>
              <a:gd name="connsiteY295" fmla="*/ 2948940 h 3146340"/>
              <a:gd name="connsiteX296" fmla="*/ 272415 w 1227943"/>
              <a:gd name="connsiteY296" fmla="*/ 2944177 h 3146340"/>
              <a:gd name="connsiteX297" fmla="*/ 269557 w 1227943"/>
              <a:gd name="connsiteY297" fmla="*/ 2929890 h 3146340"/>
              <a:gd name="connsiteX298" fmla="*/ 266700 w 1227943"/>
              <a:gd name="connsiteY298" fmla="*/ 2925127 h 3146340"/>
              <a:gd name="connsiteX299" fmla="*/ 252412 w 1227943"/>
              <a:gd name="connsiteY299" fmla="*/ 2798445 h 3146340"/>
              <a:gd name="connsiteX300" fmla="*/ 179070 w 1227943"/>
              <a:gd name="connsiteY300" fmla="*/ 2158365 h 3146340"/>
              <a:gd name="connsiteX301" fmla="*/ 152400 w 1227943"/>
              <a:gd name="connsiteY301" fmla="*/ 1905952 h 3146340"/>
              <a:gd name="connsiteX302" fmla="*/ 155257 w 1227943"/>
              <a:gd name="connsiteY302" fmla="*/ 1900237 h 3146340"/>
              <a:gd name="connsiteX303" fmla="*/ 134302 w 1227943"/>
              <a:gd name="connsiteY303" fmla="*/ 1707832 h 3146340"/>
              <a:gd name="connsiteX304" fmla="*/ 121920 w 1227943"/>
              <a:gd name="connsiteY304" fmla="*/ 1578292 h 3146340"/>
              <a:gd name="connsiteX305" fmla="*/ 129540 w 1227943"/>
              <a:gd name="connsiteY305" fmla="*/ 1577340 h 3146340"/>
              <a:gd name="connsiteX306" fmla="*/ 137160 w 1227943"/>
              <a:gd name="connsiteY306" fmla="*/ 1549717 h 3146340"/>
              <a:gd name="connsiteX307" fmla="*/ 149542 w 1227943"/>
              <a:gd name="connsiteY307" fmla="*/ 1535430 h 3146340"/>
              <a:gd name="connsiteX308" fmla="*/ 159067 w 1227943"/>
              <a:gd name="connsiteY308" fmla="*/ 1514475 h 3146340"/>
              <a:gd name="connsiteX309" fmla="*/ 168592 w 1227943"/>
              <a:gd name="connsiteY309" fmla="*/ 1484947 h 3146340"/>
              <a:gd name="connsiteX310" fmla="*/ 176212 w 1227943"/>
              <a:gd name="connsiteY310" fmla="*/ 1465897 h 3146340"/>
              <a:gd name="connsiteX311" fmla="*/ 178117 w 1227943"/>
              <a:gd name="connsiteY311" fmla="*/ 1428750 h 3146340"/>
              <a:gd name="connsiteX312" fmla="*/ 183832 w 1227943"/>
              <a:gd name="connsiteY312" fmla="*/ 1419225 h 3146340"/>
              <a:gd name="connsiteX313" fmla="*/ 188595 w 1227943"/>
              <a:gd name="connsiteY313" fmla="*/ 1377315 h 3146340"/>
              <a:gd name="connsiteX314" fmla="*/ 194310 w 1227943"/>
              <a:gd name="connsiteY314" fmla="*/ 1354455 h 3146340"/>
              <a:gd name="connsiteX315" fmla="*/ 203835 w 1227943"/>
              <a:gd name="connsiteY315" fmla="*/ 1325880 h 3146340"/>
              <a:gd name="connsiteX316" fmla="*/ 208597 w 1227943"/>
              <a:gd name="connsiteY316" fmla="*/ 1320165 h 3146340"/>
              <a:gd name="connsiteX317" fmla="*/ 216217 w 1227943"/>
              <a:gd name="connsiteY317" fmla="*/ 1308735 h 3146340"/>
              <a:gd name="connsiteX318" fmla="*/ 232410 w 1227943"/>
              <a:gd name="connsiteY318" fmla="*/ 1291590 h 3146340"/>
              <a:gd name="connsiteX319" fmla="*/ 237172 w 1227943"/>
              <a:gd name="connsiteY319" fmla="*/ 1267777 h 3146340"/>
              <a:gd name="connsiteX320" fmla="*/ 248602 w 1227943"/>
              <a:gd name="connsiteY320" fmla="*/ 1259205 h 3146340"/>
              <a:gd name="connsiteX321" fmla="*/ 254317 w 1227943"/>
              <a:gd name="connsiteY321" fmla="*/ 1250632 h 3146340"/>
              <a:gd name="connsiteX322" fmla="*/ 267652 w 1227943"/>
              <a:gd name="connsiteY322" fmla="*/ 1237297 h 3146340"/>
              <a:gd name="connsiteX323" fmla="*/ 272415 w 1227943"/>
              <a:gd name="connsiteY323" fmla="*/ 1220152 h 3146340"/>
              <a:gd name="connsiteX324" fmla="*/ 283845 w 1227943"/>
              <a:gd name="connsiteY324" fmla="*/ 1209675 h 3146340"/>
              <a:gd name="connsiteX325" fmla="*/ 298132 w 1227943"/>
              <a:gd name="connsiteY325" fmla="*/ 1181100 h 3146340"/>
              <a:gd name="connsiteX326" fmla="*/ 308610 w 1227943"/>
              <a:gd name="connsiteY326" fmla="*/ 1175385 h 3146340"/>
              <a:gd name="connsiteX327" fmla="*/ 317182 w 1227943"/>
              <a:gd name="connsiteY327" fmla="*/ 1153477 h 3146340"/>
              <a:gd name="connsiteX328" fmla="*/ 318135 w 1227943"/>
              <a:gd name="connsiteY328" fmla="*/ 1129665 h 3146340"/>
              <a:gd name="connsiteX329" fmla="*/ 319087 w 1227943"/>
              <a:gd name="connsiteY329" fmla="*/ 1090612 h 3146340"/>
              <a:gd name="connsiteX330" fmla="*/ 329565 w 1227943"/>
              <a:gd name="connsiteY330" fmla="*/ 1075372 h 3146340"/>
              <a:gd name="connsiteX331" fmla="*/ 350520 w 1227943"/>
              <a:gd name="connsiteY331" fmla="*/ 1054417 h 3146340"/>
              <a:gd name="connsiteX332" fmla="*/ 364807 w 1227943"/>
              <a:gd name="connsiteY332" fmla="*/ 1023937 h 3146340"/>
              <a:gd name="connsiteX333" fmla="*/ 381952 w 1227943"/>
              <a:gd name="connsiteY333" fmla="*/ 980122 h 3146340"/>
              <a:gd name="connsiteX334" fmla="*/ 381000 w 1227943"/>
              <a:gd name="connsiteY334" fmla="*/ 1010602 h 3146340"/>
              <a:gd name="connsiteX335" fmla="*/ 382905 w 1227943"/>
              <a:gd name="connsiteY335" fmla="*/ 1076325 h 3146340"/>
              <a:gd name="connsiteX336" fmla="*/ 397192 w 1227943"/>
              <a:gd name="connsiteY336" fmla="*/ 1115377 h 3146340"/>
              <a:gd name="connsiteX337" fmla="*/ 395287 w 1227943"/>
              <a:gd name="connsiteY337" fmla="*/ 1146810 h 3146340"/>
              <a:gd name="connsiteX338" fmla="*/ 372427 w 1227943"/>
              <a:gd name="connsiteY338" fmla="*/ 1202055 h 3146340"/>
              <a:gd name="connsiteX339" fmla="*/ 365760 w 1227943"/>
              <a:gd name="connsiteY339" fmla="*/ 1251585 h 3146340"/>
              <a:gd name="connsiteX340" fmla="*/ 382905 w 1227943"/>
              <a:gd name="connsiteY340" fmla="*/ 1287780 h 3146340"/>
              <a:gd name="connsiteX341" fmla="*/ 392430 w 1227943"/>
              <a:gd name="connsiteY341" fmla="*/ 1316355 h 3146340"/>
              <a:gd name="connsiteX342" fmla="*/ 385762 w 1227943"/>
              <a:gd name="connsiteY342" fmla="*/ 1343977 h 3146340"/>
              <a:gd name="connsiteX343" fmla="*/ 378142 w 1227943"/>
              <a:gd name="connsiteY343" fmla="*/ 1405890 h 3146340"/>
              <a:gd name="connsiteX344" fmla="*/ 379095 w 1227943"/>
              <a:gd name="connsiteY344" fmla="*/ 1424940 h 3146340"/>
              <a:gd name="connsiteX345" fmla="*/ 374332 w 1227943"/>
              <a:gd name="connsiteY345" fmla="*/ 1479232 h 3146340"/>
              <a:gd name="connsiteX346" fmla="*/ 368617 w 1227943"/>
              <a:gd name="connsiteY346" fmla="*/ 1528762 h 3146340"/>
              <a:gd name="connsiteX347" fmla="*/ 378142 w 1227943"/>
              <a:gd name="connsiteY347" fmla="*/ 1546860 h 3146340"/>
              <a:gd name="connsiteX348" fmla="*/ 372427 w 1227943"/>
              <a:gd name="connsiteY348" fmla="*/ 1603057 h 3146340"/>
              <a:gd name="connsiteX349" fmla="*/ 375285 w 1227943"/>
              <a:gd name="connsiteY349" fmla="*/ 1646872 h 3146340"/>
              <a:gd name="connsiteX350" fmla="*/ 381952 w 1227943"/>
              <a:gd name="connsiteY350" fmla="*/ 1761172 h 3146340"/>
              <a:gd name="connsiteX351" fmla="*/ 392430 w 1227943"/>
              <a:gd name="connsiteY351" fmla="*/ 1835467 h 3146340"/>
              <a:gd name="connsiteX352" fmla="*/ 420052 w 1227943"/>
              <a:gd name="connsiteY352" fmla="*/ 1945005 h 3146340"/>
              <a:gd name="connsiteX353" fmla="*/ 438150 w 1227943"/>
              <a:gd name="connsiteY353" fmla="*/ 2007870 h 3146340"/>
              <a:gd name="connsiteX354" fmla="*/ 456247 w 1227943"/>
              <a:gd name="connsiteY354" fmla="*/ 2066925 h 3146340"/>
              <a:gd name="connsiteX355" fmla="*/ 460057 w 1227943"/>
              <a:gd name="connsiteY355" fmla="*/ 2163127 h 3146340"/>
              <a:gd name="connsiteX356" fmla="*/ 486727 w 1227943"/>
              <a:gd name="connsiteY356" fmla="*/ 2262187 h 3146340"/>
              <a:gd name="connsiteX357" fmla="*/ 496252 w 1227943"/>
              <a:gd name="connsiteY357" fmla="*/ 2350770 h 3146340"/>
              <a:gd name="connsiteX358" fmla="*/ 500062 w 1227943"/>
              <a:gd name="connsiteY358" fmla="*/ 2474595 h 3146340"/>
              <a:gd name="connsiteX359" fmla="*/ 524827 w 1227943"/>
              <a:gd name="connsiteY359" fmla="*/ 2577465 h 3146340"/>
              <a:gd name="connsiteX360" fmla="*/ 527685 w 1227943"/>
              <a:gd name="connsiteY360" fmla="*/ 2605087 h 3146340"/>
              <a:gd name="connsiteX361" fmla="*/ 552450 w 1227943"/>
              <a:gd name="connsiteY361" fmla="*/ 2701290 h 3146340"/>
              <a:gd name="connsiteX362" fmla="*/ 582930 w 1227943"/>
              <a:gd name="connsiteY362" fmla="*/ 2805112 h 3146340"/>
              <a:gd name="connsiteX363" fmla="*/ 562927 w 1227943"/>
              <a:gd name="connsiteY363" fmla="*/ 2846070 h 3146340"/>
              <a:gd name="connsiteX364" fmla="*/ 563880 w 1227943"/>
              <a:gd name="connsiteY364" fmla="*/ 2923222 h 3146340"/>
              <a:gd name="connsiteX365" fmla="*/ 561975 w 1227943"/>
              <a:gd name="connsiteY365" fmla="*/ 2927032 h 3146340"/>
              <a:gd name="connsiteX366" fmla="*/ 545782 w 1227943"/>
              <a:gd name="connsiteY366" fmla="*/ 2943225 h 3146340"/>
              <a:gd name="connsiteX367" fmla="*/ 550545 w 1227943"/>
              <a:gd name="connsiteY367" fmla="*/ 2947987 h 3146340"/>
              <a:gd name="connsiteX368" fmla="*/ 556260 w 1227943"/>
              <a:gd name="connsiteY368" fmla="*/ 2947035 h 3146340"/>
              <a:gd name="connsiteX369" fmla="*/ 541972 w 1227943"/>
              <a:gd name="connsiteY369" fmla="*/ 2965132 h 3146340"/>
              <a:gd name="connsiteX370" fmla="*/ 531495 w 1227943"/>
              <a:gd name="connsiteY370" fmla="*/ 2979420 h 3146340"/>
              <a:gd name="connsiteX371" fmla="*/ 522922 w 1227943"/>
              <a:gd name="connsiteY371" fmla="*/ 3013710 h 3146340"/>
              <a:gd name="connsiteX372" fmla="*/ 521017 w 1227943"/>
              <a:gd name="connsiteY372" fmla="*/ 3018472 h 3146340"/>
              <a:gd name="connsiteX373" fmla="*/ 521017 w 1227943"/>
              <a:gd name="connsiteY373" fmla="*/ 3040380 h 3146340"/>
              <a:gd name="connsiteX374" fmla="*/ 539115 w 1227943"/>
              <a:gd name="connsiteY374" fmla="*/ 3064192 h 3146340"/>
              <a:gd name="connsiteX375" fmla="*/ 563880 w 1227943"/>
              <a:gd name="connsiteY375" fmla="*/ 3068955 h 3146340"/>
              <a:gd name="connsiteX376" fmla="*/ 567690 w 1227943"/>
              <a:gd name="connsiteY376" fmla="*/ 3071812 h 3146340"/>
              <a:gd name="connsiteX377" fmla="*/ 576262 w 1227943"/>
              <a:gd name="connsiteY377" fmla="*/ 3070860 h 3146340"/>
              <a:gd name="connsiteX378" fmla="*/ 581977 w 1227943"/>
              <a:gd name="connsiteY378" fmla="*/ 3068955 h 3146340"/>
              <a:gd name="connsiteX379" fmla="*/ 585787 w 1227943"/>
              <a:gd name="connsiteY379" fmla="*/ 3071812 h 3146340"/>
              <a:gd name="connsiteX380" fmla="*/ 593407 w 1227943"/>
              <a:gd name="connsiteY380" fmla="*/ 3071812 h 3146340"/>
              <a:gd name="connsiteX381" fmla="*/ 597217 w 1227943"/>
              <a:gd name="connsiteY381" fmla="*/ 3070860 h 3146340"/>
              <a:gd name="connsiteX382" fmla="*/ 601027 w 1227943"/>
              <a:gd name="connsiteY382" fmla="*/ 3070860 h 3146340"/>
              <a:gd name="connsiteX383" fmla="*/ 605790 w 1227943"/>
              <a:gd name="connsiteY383" fmla="*/ 3072765 h 3146340"/>
              <a:gd name="connsiteX384" fmla="*/ 650557 w 1227943"/>
              <a:gd name="connsiteY384" fmla="*/ 3071812 h 3146340"/>
              <a:gd name="connsiteX385" fmla="*/ 704850 w 1227943"/>
              <a:gd name="connsiteY385" fmla="*/ 3034665 h 3146340"/>
              <a:gd name="connsiteX386" fmla="*/ 704850 w 1227943"/>
              <a:gd name="connsiteY386" fmla="*/ 3007995 h 3146340"/>
              <a:gd name="connsiteX387" fmla="*/ 715327 w 1227943"/>
              <a:gd name="connsiteY387" fmla="*/ 2989897 h 3146340"/>
              <a:gd name="connsiteX388" fmla="*/ 744855 w 1227943"/>
              <a:gd name="connsiteY388" fmla="*/ 2972752 h 3146340"/>
              <a:gd name="connsiteX389" fmla="*/ 762000 w 1227943"/>
              <a:gd name="connsiteY389" fmla="*/ 2951797 h 3146340"/>
              <a:gd name="connsiteX390" fmla="*/ 759142 w 1227943"/>
              <a:gd name="connsiteY390" fmla="*/ 2917507 h 3146340"/>
              <a:gd name="connsiteX391" fmla="*/ 763905 w 1227943"/>
              <a:gd name="connsiteY391" fmla="*/ 2907030 h 3146340"/>
              <a:gd name="connsiteX392" fmla="*/ 765810 w 1227943"/>
              <a:gd name="connsiteY392" fmla="*/ 2892742 h 3146340"/>
              <a:gd name="connsiteX393" fmla="*/ 784860 w 1227943"/>
              <a:gd name="connsiteY393" fmla="*/ 2853690 h 3146340"/>
              <a:gd name="connsiteX394" fmla="*/ 778192 w 1227943"/>
              <a:gd name="connsiteY394" fmla="*/ 2824162 h 3146340"/>
              <a:gd name="connsiteX395" fmla="*/ 764857 w 1227943"/>
              <a:gd name="connsiteY395" fmla="*/ 2775585 h 3146340"/>
              <a:gd name="connsiteX396" fmla="*/ 753427 w 1227943"/>
              <a:gd name="connsiteY396" fmla="*/ 2657475 h 3146340"/>
              <a:gd name="connsiteX397" fmla="*/ 737235 w 1227943"/>
              <a:gd name="connsiteY397" fmla="*/ 2582227 h 3146340"/>
              <a:gd name="connsiteX398" fmla="*/ 739140 w 1227943"/>
              <a:gd name="connsiteY398" fmla="*/ 2525077 h 3146340"/>
              <a:gd name="connsiteX399" fmla="*/ 729615 w 1227943"/>
              <a:gd name="connsiteY399" fmla="*/ 2429827 h 3146340"/>
              <a:gd name="connsiteX400" fmla="*/ 719137 w 1227943"/>
              <a:gd name="connsiteY400" fmla="*/ 2343150 h 3146340"/>
              <a:gd name="connsiteX401" fmla="*/ 717232 w 1227943"/>
              <a:gd name="connsiteY401" fmla="*/ 2296477 h 3146340"/>
              <a:gd name="connsiteX402" fmla="*/ 714375 w 1227943"/>
              <a:gd name="connsiteY402" fmla="*/ 2258377 h 3146340"/>
              <a:gd name="connsiteX403" fmla="*/ 718185 w 1227943"/>
              <a:gd name="connsiteY403" fmla="*/ 2227897 h 3146340"/>
              <a:gd name="connsiteX404" fmla="*/ 733425 w 1227943"/>
              <a:gd name="connsiteY404" fmla="*/ 2172652 h 3146340"/>
              <a:gd name="connsiteX405" fmla="*/ 729615 w 1227943"/>
              <a:gd name="connsiteY405" fmla="*/ 2110740 h 3146340"/>
              <a:gd name="connsiteX406" fmla="*/ 714375 w 1227943"/>
              <a:gd name="connsiteY406" fmla="*/ 2062162 h 3146340"/>
              <a:gd name="connsiteX407" fmla="*/ 710565 w 1227943"/>
              <a:gd name="connsiteY407" fmla="*/ 2001202 h 3146340"/>
              <a:gd name="connsiteX408" fmla="*/ 702945 w 1227943"/>
              <a:gd name="connsiteY408" fmla="*/ 1933575 h 3146340"/>
              <a:gd name="connsiteX409" fmla="*/ 707707 w 1227943"/>
              <a:gd name="connsiteY409" fmla="*/ 1897380 h 3146340"/>
              <a:gd name="connsiteX410" fmla="*/ 717232 w 1227943"/>
              <a:gd name="connsiteY410" fmla="*/ 1849755 h 3146340"/>
              <a:gd name="connsiteX411" fmla="*/ 722947 w 1227943"/>
              <a:gd name="connsiteY411" fmla="*/ 1851660 h 3146340"/>
              <a:gd name="connsiteX412" fmla="*/ 740092 w 1227943"/>
              <a:gd name="connsiteY412" fmla="*/ 1912620 h 3146340"/>
              <a:gd name="connsiteX413" fmla="*/ 763905 w 1227943"/>
              <a:gd name="connsiteY413" fmla="*/ 2010727 h 3146340"/>
              <a:gd name="connsiteX414" fmla="*/ 786765 w 1227943"/>
              <a:gd name="connsiteY414" fmla="*/ 2085975 h 3146340"/>
              <a:gd name="connsiteX415" fmla="*/ 801052 w 1227943"/>
              <a:gd name="connsiteY415" fmla="*/ 2132647 h 3146340"/>
              <a:gd name="connsiteX416" fmla="*/ 816292 w 1227943"/>
              <a:gd name="connsiteY416" fmla="*/ 2171700 h 3146340"/>
              <a:gd name="connsiteX417" fmla="*/ 818197 w 1227943"/>
              <a:gd name="connsiteY417" fmla="*/ 2187892 h 3146340"/>
              <a:gd name="connsiteX418" fmla="*/ 830580 w 1227943"/>
              <a:gd name="connsiteY418" fmla="*/ 2221230 h 3146340"/>
              <a:gd name="connsiteX419" fmla="*/ 831532 w 1227943"/>
              <a:gd name="connsiteY419" fmla="*/ 2229802 h 3146340"/>
              <a:gd name="connsiteX420" fmla="*/ 840105 w 1227943"/>
              <a:gd name="connsiteY420" fmla="*/ 2251710 h 3146340"/>
              <a:gd name="connsiteX421" fmla="*/ 841057 w 1227943"/>
              <a:gd name="connsiteY421" fmla="*/ 2265045 h 3146340"/>
              <a:gd name="connsiteX422" fmla="*/ 847725 w 1227943"/>
              <a:gd name="connsiteY422" fmla="*/ 2286000 h 3146340"/>
              <a:gd name="connsiteX423" fmla="*/ 866775 w 1227943"/>
              <a:gd name="connsiteY423" fmla="*/ 2359342 h 3146340"/>
              <a:gd name="connsiteX424" fmla="*/ 891540 w 1227943"/>
              <a:gd name="connsiteY424" fmla="*/ 2473642 h 3146340"/>
              <a:gd name="connsiteX425" fmla="*/ 906780 w 1227943"/>
              <a:gd name="connsiteY425" fmla="*/ 2569845 h 3146340"/>
              <a:gd name="connsiteX426" fmla="*/ 935355 w 1227943"/>
              <a:gd name="connsiteY426" fmla="*/ 2644140 h 3146340"/>
              <a:gd name="connsiteX427" fmla="*/ 965835 w 1227943"/>
              <a:gd name="connsiteY427" fmla="*/ 2748915 h 3146340"/>
              <a:gd name="connsiteX428" fmla="*/ 966787 w 1227943"/>
              <a:gd name="connsiteY428" fmla="*/ 2779395 h 3146340"/>
              <a:gd name="connsiteX429" fmla="*/ 958215 w 1227943"/>
              <a:gd name="connsiteY429" fmla="*/ 2870835 h 3146340"/>
              <a:gd name="connsiteX430" fmla="*/ 966787 w 1227943"/>
              <a:gd name="connsiteY430" fmla="*/ 2912745 h 3146340"/>
              <a:gd name="connsiteX431" fmla="*/ 1019175 w 1227943"/>
              <a:gd name="connsiteY431" fmla="*/ 2959417 h 3146340"/>
              <a:gd name="connsiteX432" fmla="*/ 1026795 w 1227943"/>
              <a:gd name="connsiteY432" fmla="*/ 2978467 h 3146340"/>
              <a:gd name="connsiteX433" fmla="*/ 1043940 w 1227943"/>
              <a:gd name="connsiteY433" fmla="*/ 2992755 h 3146340"/>
              <a:gd name="connsiteX434" fmla="*/ 1043940 w 1227943"/>
              <a:gd name="connsiteY434" fmla="*/ 3003232 h 3146340"/>
              <a:gd name="connsiteX435" fmla="*/ 1053465 w 1227943"/>
              <a:gd name="connsiteY435" fmla="*/ 3034665 h 3146340"/>
              <a:gd name="connsiteX436" fmla="*/ 1056322 w 1227943"/>
              <a:gd name="connsiteY436" fmla="*/ 3061335 h 3146340"/>
              <a:gd name="connsiteX437" fmla="*/ 1090612 w 1227943"/>
              <a:gd name="connsiteY437" fmla="*/ 3086100 h 3146340"/>
              <a:gd name="connsiteX438" fmla="*/ 1144905 w 1227943"/>
              <a:gd name="connsiteY438" fmla="*/ 3089910 h 3146340"/>
              <a:gd name="connsiteX439" fmla="*/ 1152525 w 1227943"/>
              <a:gd name="connsiteY439" fmla="*/ 3089910 h 3146340"/>
              <a:gd name="connsiteX440" fmla="*/ 1156335 w 1227943"/>
              <a:gd name="connsiteY440" fmla="*/ 3088005 h 3146340"/>
              <a:gd name="connsiteX441" fmla="*/ 1163002 w 1227943"/>
              <a:gd name="connsiteY441" fmla="*/ 3088005 h 3146340"/>
              <a:gd name="connsiteX442" fmla="*/ 1177290 w 1227943"/>
              <a:gd name="connsiteY442" fmla="*/ 3088005 h 3146340"/>
              <a:gd name="connsiteX443" fmla="*/ 1215390 w 1227943"/>
              <a:gd name="connsiteY443" fmla="*/ 3075622 h 3146340"/>
              <a:gd name="connsiteX444" fmla="*/ 1227772 w 1227943"/>
              <a:gd name="connsiteY444" fmla="*/ 3028950 h 3146340"/>
              <a:gd name="connsiteX445" fmla="*/ 1010602 w 1227943"/>
              <a:gd name="connsiteY445" fmla="*/ 1158240 h 3146340"/>
              <a:gd name="connsiteX446" fmla="*/ 1021080 w 1227943"/>
              <a:gd name="connsiteY446" fmla="*/ 1163002 h 3146340"/>
              <a:gd name="connsiteX447" fmla="*/ 1026795 w 1227943"/>
              <a:gd name="connsiteY447" fmla="*/ 1164907 h 3146340"/>
              <a:gd name="connsiteX448" fmla="*/ 1028700 w 1227943"/>
              <a:gd name="connsiteY448" fmla="*/ 1190625 h 3146340"/>
              <a:gd name="connsiteX449" fmla="*/ 1010602 w 1227943"/>
              <a:gd name="connsiteY449" fmla="*/ 1162050 h 3146340"/>
              <a:gd name="connsiteX450" fmla="*/ 1010602 w 1227943"/>
              <a:gd name="connsiteY450" fmla="*/ 1158240 h 3146340"/>
              <a:gd name="connsiteX451" fmla="*/ 128587 w 1227943"/>
              <a:gd name="connsiteY451" fmla="*/ 1488757 h 3146340"/>
              <a:gd name="connsiteX452" fmla="*/ 122872 w 1227943"/>
              <a:gd name="connsiteY452" fmla="*/ 1504950 h 3146340"/>
              <a:gd name="connsiteX453" fmla="*/ 121920 w 1227943"/>
              <a:gd name="connsiteY453" fmla="*/ 1517332 h 3146340"/>
              <a:gd name="connsiteX454" fmla="*/ 113347 w 1227943"/>
              <a:gd name="connsiteY454" fmla="*/ 1518285 h 3146340"/>
              <a:gd name="connsiteX455" fmla="*/ 111442 w 1227943"/>
              <a:gd name="connsiteY455" fmla="*/ 1463040 h 3146340"/>
              <a:gd name="connsiteX456" fmla="*/ 114300 w 1227943"/>
              <a:gd name="connsiteY456" fmla="*/ 1461135 h 3146340"/>
              <a:gd name="connsiteX457" fmla="*/ 123825 w 1227943"/>
              <a:gd name="connsiteY457" fmla="*/ 1471612 h 3146340"/>
              <a:gd name="connsiteX458" fmla="*/ 125730 w 1227943"/>
              <a:gd name="connsiteY458" fmla="*/ 1480185 h 3146340"/>
              <a:gd name="connsiteX459" fmla="*/ 129540 w 1227943"/>
              <a:gd name="connsiteY459" fmla="*/ 1483042 h 3146340"/>
              <a:gd name="connsiteX460" fmla="*/ 128587 w 1227943"/>
              <a:gd name="connsiteY460" fmla="*/ 1488757 h 314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Lst>
            <a:rect l="l" t="t" r="r" b="b"/>
            <a:pathLst>
              <a:path w="1227943" h="3146340">
                <a:moveTo>
                  <a:pt x="1227772" y="3028950"/>
                </a:moveTo>
                <a:cubicBezTo>
                  <a:pt x="1226820" y="3014662"/>
                  <a:pt x="1220152" y="2988945"/>
                  <a:pt x="1216342" y="2981325"/>
                </a:cubicBezTo>
                <a:cubicBezTo>
                  <a:pt x="1213485" y="2973705"/>
                  <a:pt x="1207770" y="2970847"/>
                  <a:pt x="1207770" y="2970847"/>
                </a:cubicBezTo>
                <a:lnTo>
                  <a:pt x="1180147" y="2931795"/>
                </a:lnTo>
                <a:cubicBezTo>
                  <a:pt x="1180147" y="2931795"/>
                  <a:pt x="1189672" y="2919412"/>
                  <a:pt x="1190625" y="2915602"/>
                </a:cubicBezTo>
                <a:cubicBezTo>
                  <a:pt x="1192530" y="2911792"/>
                  <a:pt x="1206817" y="2879407"/>
                  <a:pt x="1206817" y="2866072"/>
                </a:cubicBezTo>
                <a:cubicBezTo>
                  <a:pt x="1207770" y="2852737"/>
                  <a:pt x="1203960" y="2847975"/>
                  <a:pt x="1192530" y="2838450"/>
                </a:cubicBezTo>
                <a:cubicBezTo>
                  <a:pt x="1181100" y="2828925"/>
                  <a:pt x="1142047" y="2809875"/>
                  <a:pt x="1136332" y="2805112"/>
                </a:cubicBezTo>
                <a:cubicBezTo>
                  <a:pt x="1130617" y="2800350"/>
                  <a:pt x="1122045" y="2777490"/>
                  <a:pt x="1122045" y="2776537"/>
                </a:cubicBezTo>
                <a:cubicBezTo>
                  <a:pt x="1122045" y="2775585"/>
                  <a:pt x="1124902" y="2764155"/>
                  <a:pt x="1128712" y="2755582"/>
                </a:cubicBezTo>
                <a:cubicBezTo>
                  <a:pt x="1132522" y="2747962"/>
                  <a:pt x="1137285" y="2718435"/>
                  <a:pt x="1141095" y="2696527"/>
                </a:cubicBezTo>
                <a:cubicBezTo>
                  <a:pt x="1144905" y="2673667"/>
                  <a:pt x="1150620" y="2626995"/>
                  <a:pt x="1151572" y="2608897"/>
                </a:cubicBezTo>
                <a:cubicBezTo>
                  <a:pt x="1152525" y="2589847"/>
                  <a:pt x="1152525" y="2548890"/>
                  <a:pt x="1145857" y="2498407"/>
                </a:cubicBezTo>
                <a:cubicBezTo>
                  <a:pt x="1140142" y="2447925"/>
                  <a:pt x="1135380" y="2410777"/>
                  <a:pt x="1132522" y="2387917"/>
                </a:cubicBezTo>
                <a:cubicBezTo>
                  <a:pt x="1129665" y="2365057"/>
                  <a:pt x="1119187" y="2315527"/>
                  <a:pt x="1116330" y="2291715"/>
                </a:cubicBezTo>
                <a:cubicBezTo>
                  <a:pt x="1113472" y="2267902"/>
                  <a:pt x="1110615" y="2234565"/>
                  <a:pt x="1110615" y="2225040"/>
                </a:cubicBezTo>
                <a:cubicBezTo>
                  <a:pt x="1109662" y="2215515"/>
                  <a:pt x="1107757" y="2206942"/>
                  <a:pt x="1102995" y="2192655"/>
                </a:cubicBezTo>
                <a:cubicBezTo>
                  <a:pt x="1098232" y="2178367"/>
                  <a:pt x="1078230" y="2153602"/>
                  <a:pt x="1074420" y="2146935"/>
                </a:cubicBezTo>
                <a:cubicBezTo>
                  <a:pt x="1070610" y="2140267"/>
                  <a:pt x="1065847" y="2133600"/>
                  <a:pt x="1064895" y="2132647"/>
                </a:cubicBezTo>
                <a:cubicBezTo>
                  <a:pt x="1063942" y="2131695"/>
                  <a:pt x="1063942" y="2125027"/>
                  <a:pt x="1062990" y="2110740"/>
                </a:cubicBezTo>
                <a:cubicBezTo>
                  <a:pt x="1061085" y="2096452"/>
                  <a:pt x="1057275" y="2096452"/>
                  <a:pt x="1056322" y="2084070"/>
                </a:cubicBezTo>
                <a:cubicBezTo>
                  <a:pt x="1055370" y="2071687"/>
                  <a:pt x="1060132" y="2034540"/>
                  <a:pt x="1060132" y="2017395"/>
                </a:cubicBezTo>
                <a:cubicBezTo>
                  <a:pt x="1060132" y="2001202"/>
                  <a:pt x="1061085" y="1975485"/>
                  <a:pt x="1062037" y="1961197"/>
                </a:cubicBezTo>
                <a:cubicBezTo>
                  <a:pt x="1062037" y="1946910"/>
                  <a:pt x="1058227" y="1913572"/>
                  <a:pt x="1056322" y="1900237"/>
                </a:cubicBezTo>
                <a:cubicBezTo>
                  <a:pt x="1054417" y="1887855"/>
                  <a:pt x="1051560" y="1863090"/>
                  <a:pt x="1052512" y="1852612"/>
                </a:cubicBezTo>
                <a:cubicBezTo>
                  <a:pt x="1053465" y="1841182"/>
                  <a:pt x="1061085" y="1820227"/>
                  <a:pt x="1061085" y="1807845"/>
                </a:cubicBezTo>
                <a:cubicBezTo>
                  <a:pt x="1062037" y="1796415"/>
                  <a:pt x="1056322" y="1774507"/>
                  <a:pt x="1056322" y="1773555"/>
                </a:cubicBezTo>
                <a:cubicBezTo>
                  <a:pt x="1056322" y="1772602"/>
                  <a:pt x="1055370" y="1762125"/>
                  <a:pt x="1055370" y="1752600"/>
                </a:cubicBezTo>
                <a:cubicBezTo>
                  <a:pt x="1055370" y="1743075"/>
                  <a:pt x="1053465" y="1723072"/>
                  <a:pt x="1052512" y="1718310"/>
                </a:cubicBezTo>
                <a:cubicBezTo>
                  <a:pt x="1051560" y="1714500"/>
                  <a:pt x="1055370" y="1703070"/>
                  <a:pt x="1055370" y="1689735"/>
                </a:cubicBezTo>
                <a:cubicBezTo>
                  <a:pt x="1055370" y="1676400"/>
                  <a:pt x="1051560" y="1664017"/>
                  <a:pt x="1050607" y="1659255"/>
                </a:cubicBezTo>
                <a:cubicBezTo>
                  <a:pt x="1049655" y="1654492"/>
                  <a:pt x="1048702" y="1632585"/>
                  <a:pt x="1046797" y="1621155"/>
                </a:cubicBezTo>
                <a:cubicBezTo>
                  <a:pt x="1044892" y="1609725"/>
                  <a:pt x="1036320" y="1591627"/>
                  <a:pt x="1033462" y="1586865"/>
                </a:cubicBezTo>
                <a:cubicBezTo>
                  <a:pt x="1030605" y="1582102"/>
                  <a:pt x="1028700" y="1569720"/>
                  <a:pt x="1028700" y="1567815"/>
                </a:cubicBezTo>
                <a:cubicBezTo>
                  <a:pt x="1028700" y="1566862"/>
                  <a:pt x="1027747" y="1549717"/>
                  <a:pt x="1026795" y="1532572"/>
                </a:cubicBezTo>
                <a:cubicBezTo>
                  <a:pt x="1024890" y="1515427"/>
                  <a:pt x="1020127" y="1460182"/>
                  <a:pt x="1018222" y="1443037"/>
                </a:cubicBezTo>
                <a:cubicBezTo>
                  <a:pt x="1016317" y="1425892"/>
                  <a:pt x="1008697" y="1387792"/>
                  <a:pt x="1007745" y="1360170"/>
                </a:cubicBezTo>
                <a:cubicBezTo>
                  <a:pt x="1005840" y="1332547"/>
                  <a:pt x="1014412" y="1314450"/>
                  <a:pt x="1020127" y="1295400"/>
                </a:cubicBezTo>
                <a:cubicBezTo>
                  <a:pt x="1025842" y="1277302"/>
                  <a:pt x="1039177" y="1230630"/>
                  <a:pt x="1039177" y="1230630"/>
                </a:cubicBezTo>
                <a:cubicBezTo>
                  <a:pt x="1039177" y="1230630"/>
                  <a:pt x="1041082" y="1260157"/>
                  <a:pt x="1042035" y="1269682"/>
                </a:cubicBezTo>
                <a:cubicBezTo>
                  <a:pt x="1042987" y="1279207"/>
                  <a:pt x="1046797" y="1297305"/>
                  <a:pt x="1046797" y="1297305"/>
                </a:cubicBezTo>
                <a:cubicBezTo>
                  <a:pt x="1046797" y="1297305"/>
                  <a:pt x="1046797" y="1306830"/>
                  <a:pt x="1048702" y="1317307"/>
                </a:cubicBezTo>
                <a:cubicBezTo>
                  <a:pt x="1050607" y="1327785"/>
                  <a:pt x="1055370" y="1337310"/>
                  <a:pt x="1062990" y="1343977"/>
                </a:cubicBezTo>
                <a:cubicBezTo>
                  <a:pt x="1070610" y="1350645"/>
                  <a:pt x="1078230" y="1381125"/>
                  <a:pt x="1078230" y="1381125"/>
                </a:cubicBezTo>
                <a:cubicBezTo>
                  <a:pt x="1078230" y="1381125"/>
                  <a:pt x="1069657" y="1390650"/>
                  <a:pt x="1066800" y="1400175"/>
                </a:cubicBezTo>
                <a:cubicBezTo>
                  <a:pt x="1063942" y="1409700"/>
                  <a:pt x="1070610" y="1435417"/>
                  <a:pt x="1070610" y="1436370"/>
                </a:cubicBezTo>
                <a:cubicBezTo>
                  <a:pt x="1070610" y="1437322"/>
                  <a:pt x="1069657" y="1440180"/>
                  <a:pt x="1069657" y="1444942"/>
                </a:cubicBezTo>
                <a:lnTo>
                  <a:pt x="1069657" y="1459230"/>
                </a:lnTo>
                <a:cubicBezTo>
                  <a:pt x="1069657" y="1460182"/>
                  <a:pt x="1066800" y="1461135"/>
                  <a:pt x="1066800" y="1465897"/>
                </a:cubicBezTo>
                <a:cubicBezTo>
                  <a:pt x="1066800" y="1469707"/>
                  <a:pt x="1077277" y="1474470"/>
                  <a:pt x="1078230" y="1474470"/>
                </a:cubicBezTo>
                <a:cubicBezTo>
                  <a:pt x="1079182" y="1474470"/>
                  <a:pt x="1070610" y="1481137"/>
                  <a:pt x="1071562" y="1486852"/>
                </a:cubicBezTo>
                <a:cubicBezTo>
                  <a:pt x="1072515" y="1492567"/>
                  <a:pt x="1089660" y="1496377"/>
                  <a:pt x="1089660" y="1496377"/>
                </a:cubicBezTo>
                <a:lnTo>
                  <a:pt x="1086802" y="1516380"/>
                </a:lnTo>
                <a:cubicBezTo>
                  <a:pt x="1085850" y="1523047"/>
                  <a:pt x="1087755" y="1529715"/>
                  <a:pt x="1087755" y="1530667"/>
                </a:cubicBezTo>
                <a:cubicBezTo>
                  <a:pt x="1087755" y="1531620"/>
                  <a:pt x="1085850" y="1530667"/>
                  <a:pt x="1083945" y="1532572"/>
                </a:cubicBezTo>
                <a:cubicBezTo>
                  <a:pt x="1082040" y="1533525"/>
                  <a:pt x="1074420" y="1537335"/>
                  <a:pt x="1073467" y="1540192"/>
                </a:cubicBezTo>
                <a:cubicBezTo>
                  <a:pt x="1072515" y="1543050"/>
                  <a:pt x="1081087" y="1544002"/>
                  <a:pt x="1082992" y="1547812"/>
                </a:cubicBezTo>
                <a:cubicBezTo>
                  <a:pt x="1084897" y="1550670"/>
                  <a:pt x="1084897" y="1562100"/>
                  <a:pt x="1084897" y="1563052"/>
                </a:cubicBezTo>
                <a:cubicBezTo>
                  <a:pt x="1084897" y="1564005"/>
                  <a:pt x="1082992" y="1564957"/>
                  <a:pt x="1082040" y="1567815"/>
                </a:cubicBezTo>
                <a:cubicBezTo>
                  <a:pt x="1080135" y="1570672"/>
                  <a:pt x="1081087" y="1579245"/>
                  <a:pt x="1080135" y="1584960"/>
                </a:cubicBezTo>
                <a:cubicBezTo>
                  <a:pt x="1079182" y="1590675"/>
                  <a:pt x="1076325" y="1624012"/>
                  <a:pt x="1076325" y="1632585"/>
                </a:cubicBezTo>
                <a:cubicBezTo>
                  <a:pt x="1076325" y="1641157"/>
                  <a:pt x="1079182" y="1644967"/>
                  <a:pt x="1079182" y="1645920"/>
                </a:cubicBezTo>
                <a:cubicBezTo>
                  <a:pt x="1079182" y="1646872"/>
                  <a:pt x="1079182" y="1649730"/>
                  <a:pt x="1080135" y="1654492"/>
                </a:cubicBezTo>
                <a:cubicBezTo>
                  <a:pt x="1081087" y="1659255"/>
                  <a:pt x="1083945" y="1665922"/>
                  <a:pt x="1084897" y="1665922"/>
                </a:cubicBezTo>
                <a:cubicBezTo>
                  <a:pt x="1085850" y="1665922"/>
                  <a:pt x="1085850" y="1670685"/>
                  <a:pt x="1085850" y="1673542"/>
                </a:cubicBezTo>
                <a:cubicBezTo>
                  <a:pt x="1086802" y="1676400"/>
                  <a:pt x="1087755" y="1691640"/>
                  <a:pt x="1087755" y="1693545"/>
                </a:cubicBezTo>
                <a:cubicBezTo>
                  <a:pt x="1087755" y="1695450"/>
                  <a:pt x="1086802" y="1698307"/>
                  <a:pt x="1086802" y="1703070"/>
                </a:cubicBezTo>
                <a:cubicBezTo>
                  <a:pt x="1087755" y="1707832"/>
                  <a:pt x="1090612" y="1724025"/>
                  <a:pt x="1091565" y="1726882"/>
                </a:cubicBezTo>
                <a:cubicBezTo>
                  <a:pt x="1092517" y="1728787"/>
                  <a:pt x="1091565" y="1747837"/>
                  <a:pt x="1091565" y="1747837"/>
                </a:cubicBezTo>
                <a:cubicBezTo>
                  <a:pt x="1091565" y="1747837"/>
                  <a:pt x="1084897" y="1748790"/>
                  <a:pt x="1084897" y="1754505"/>
                </a:cubicBezTo>
                <a:cubicBezTo>
                  <a:pt x="1084897" y="1760220"/>
                  <a:pt x="1092517" y="1760220"/>
                  <a:pt x="1092517" y="1760220"/>
                </a:cubicBezTo>
                <a:cubicBezTo>
                  <a:pt x="1092517" y="1760220"/>
                  <a:pt x="1094422" y="1767840"/>
                  <a:pt x="1094422" y="1770697"/>
                </a:cubicBezTo>
                <a:cubicBezTo>
                  <a:pt x="1095375" y="1773555"/>
                  <a:pt x="1097280" y="1783080"/>
                  <a:pt x="1107757" y="1783080"/>
                </a:cubicBezTo>
                <a:cubicBezTo>
                  <a:pt x="1118235" y="1783080"/>
                  <a:pt x="1124902" y="1767840"/>
                  <a:pt x="1124902" y="1766887"/>
                </a:cubicBezTo>
                <a:cubicBezTo>
                  <a:pt x="1125855" y="1765935"/>
                  <a:pt x="1137285" y="1765935"/>
                  <a:pt x="1144905" y="1764030"/>
                </a:cubicBezTo>
                <a:cubicBezTo>
                  <a:pt x="1153477" y="1762125"/>
                  <a:pt x="1175385" y="1752600"/>
                  <a:pt x="1183005" y="1746885"/>
                </a:cubicBezTo>
                <a:cubicBezTo>
                  <a:pt x="1190625" y="1741170"/>
                  <a:pt x="1203007" y="1723072"/>
                  <a:pt x="1203007" y="1722120"/>
                </a:cubicBezTo>
                <a:cubicBezTo>
                  <a:pt x="1203960" y="1720215"/>
                  <a:pt x="1208722" y="1716405"/>
                  <a:pt x="1210627" y="1713547"/>
                </a:cubicBezTo>
                <a:cubicBezTo>
                  <a:pt x="1212532" y="1710690"/>
                  <a:pt x="1216342" y="1701165"/>
                  <a:pt x="1216342" y="1700212"/>
                </a:cubicBezTo>
                <a:cubicBezTo>
                  <a:pt x="1217295" y="1699260"/>
                  <a:pt x="1225867" y="1684972"/>
                  <a:pt x="1226820" y="1676400"/>
                </a:cubicBezTo>
                <a:cubicBezTo>
                  <a:pt x="1227772" y="1667827"/>
                  <a:pt x="1224915" y="1657350"/>
                  <a:pt x="1223962" y="1642110"/>
                </a:cubicBezTo>
                <a:cubicBezTo>
                  <a:pt x="1223010" y="1626870"/>
                  <a:pt x="1220152" y="1605915"/>
                  <a:pt x="1220152" y="1605915"/>
                </a:cubicBezTo>
                <a:cubicBezTo>
                  <a:pt x="1220152" y="1605915"/>
                  <a:pt x="1223010" y="1601152"/>
                  <a:pt x="1221105" y="1595437"/>
                </a:cubicBezTo>
                <a:cubicBezTo>
                  <a:pt x="1219200" y="1589722"/>
                  <a:pt x="1216342" y="1587817"/>
                  <a:pt x="1216342" y="1587817"/>
                </a:cubicBezTo>
                <a:cubicBezTo>
                  <a:pt x="1216342" y="1587817"/>
                  <a:pt x="1213485" y="1577340"/>
                  <a:pt x="1204912" y="1564005"/>
                </a:cubicBezTo>
                <a:cubicBezTo>
                  <a:pt x="1196340" y="1550670"/>
                  <a:pt x="1193482" y="1542097"/>
                  <a:pt x="1193482" y="1542097"/>
                </a:cubicBezTo>
                <a:cubicBezTo>
                  <a:pt x="1193482" y="1542097"/>
                  <a:pt x="1197292" y="1541145"/>
                  <a:pt x="1199197" y="1539240"/>
                </a:cubicBezTo>
                <a:cubicBezTo>
                  <a:pt x="1201102" y="1537335"/>
                  <a:pt x="1203960" y="1528762"/>
                  <a:pt x="1202055" y="1516380"/>
                </a:cubicBezTo>
                <a:cubicBezTo>
                  <a:pt x="1200150" y="1503997"/>
                  <a:pt x="1197292" y="1485900"/>
                  <a:pt x="1197292" y="1485900"/>
                </a:cubicBezTo>
                <a:cubicBezTo>
                  <a:pt x="1197292" y="1485900"/>
                  <a:pt x="1207770" y="1477327"/>
                  <a:pt x="1207770" y="1464945"/>
                </a:cubicBezTo>
                <a:cubicBezTo>
                  <a:pt x="1206817" y="1452562"/>
                  <a:pt x="1198245" y="1447800"/>
                  <a:pt x="1198245" y="1447800"/>
                </a:cubicBezTo>
                <a:cubicBezTo>
                  <a:pt x="1198245" y="1447800"/>
                  <a:pt x="1207770" y="1438275"/>
                  <a:pt x="1206817" y="1429702"/>
                </a:cubicBezTo>
                <a:cubicBezTo>
                  <a:pt x="1205865" y="1421130"/>
                  <a:pt x="1198245" y="1410652"/>
                  <a:pt x="1198245" y="1410652"/>
                </a:cubicBezTo>
                <a:lnTo>
                  <a:pt x="1198245" y="1383030"/>
                </a:lnTo>
                <a:cubicBezTo>
                  <a:pt x="1198245" y="1372552"/>
                  <a:pt x="1193482" y="1343025"/>
                  <a:pt x="1193482" y="1343025"/>
                </a:cubicBezTo>
                <a:cubicBezTo>
                  <a:pt x="1193482" y="1343025"/>
                  <a:pt x="1195387" y="1332547"/>
                  <a:pt x="1196340" y="1321117"/>
                </a:cubicBezTo>
                <a:cubicBezTo>
                  <a:pt x="1197292" y="1309687"/>
                  <a:pt x="1198245" y="1296352"/>
                  <a:pt x="1198245" y="1287780"/>
                </a:cubicBezTo>
                <a:cubicBezTo>
                  <a:pt x="1199197" y="1279207"/>
                  <a:pt x="1202055" y="1269682"/>
                  <a:pt x="1201102" y="1256347"/>
                </a:cubicBezTo>
                <a:cubicBezTo>
                  <a:pt x="1200150" y="1242060"/>
                  <a:pt x="1191577" y="1223962"/>
                  <a:pt x="1191577" y="1223962"/>
                </a:cubicBezTo>
                <a:cubicBezTo>
                  <a:pt x="1191577" y="1223962"/>
                  <a:pt x="1193482" y="1217295"/>
                  <a:pt x="1193482" y="1209675"/>
                </a:cubicBezTo>
                <a:cubicBezTo>
                  <a:pt x="1193482" y="1202055"/>
                  <a:pt x="1192530" y="1179195"/>
                  <a:pt x="1192530" y="1164907"/>
                </a:cubicBezTo>
                <a:cubicBezTo>
                  <a:pt x="1193482" y="1150620"/>
                  <a:pt x="1192530" y="1124902"/>
                  <a:pt x="1191577" y="1104900"/>
                </a:cubicBezTo>
                <a:cubicBezTo>
                  <a:pt x="1190625" y="1084897"/>
                  <a:pt x="1192530" y="1073467"/>
                  <a:pt x="1191577" y="1055370"/>
                </a:cubicBezTo>
                <a:cubicBezTo>
                  <a:pt x="1190625" y="1037272"/>
                  <a:pt x="1177290" y="985837"/>
                  <a:pt x="1177290" y="985837"/>
                </a:cubicBezTo>
                <a:cubicBezTo>
                  <a:pt x="1177290" y="985837"/>
                  <a:pt x="1176337" y="966787"/>
                  <a:pt x="1175385" y="953452"/>
                </a:cubicBezTo>
                <a:cubicBezTo>
                  <a:pt x="1174432" y="940117"/>
                  <a:pt x="1165860" y="926782"/>
                  <a:pt x="1165860" y="926782"/>
                </a:cubicBezTo>
                <a:cubicBezTo>
                  <a:pt x="1165860" y="926782"/>
                  <a:pt x="1160145" y="902017"/>
                  <a:pt x="1155382" y="877252"/>
                </a:cubicBezTo>
                <a:cubicBezTo>
                  <a:pt x="1150620" y="852487"/>
                  <a:pt x="1126807" y="720090"/>
                  <a:pt x="1121092" y="686752"/>
                </a:cubicBezTo>
                <a:cubicBezTo>
                  <a:pt x="1115377" y="653415"/>
                  <a:pt x="1098232" y="602932"/>
                  <a:pt x="1098232" y="602932"/>
                </a:cubicBezTo>
                <a:cubicBezTo>
                  <a:pt x="1098232" y="602932"/>
                  <a:pt x="1097280" y="588645"/>
                  <a:pt x="1094422" y="580072"/>
                </a:cubicBezTo>
                <a:cubicBezTo>
                  <a:pt x="1091565" y="570547"/>
                  <a:pt x="1080135" y="565785"/>
                  <a:pt x="1077277" y="562927"/>
                </a:cubicBezTo>
                <a:cubicBezTo>
                  <a:pt x="1074420" y="560070"/>
                  <a:pt x="1065847" y="553402"/>
                  <a:pt x="1050607" y="541972"/>
                </a:cubicBezTo>
                <a:cubicBezTo>
                  <a:pt x="1035367" y="530542"/>
                  <a:pt x="1009650" y="521970"/>
                  <a:pt x="959167" y="510540"/>
                </a:cubicBezTo>
                <a:cubicBezTo>
                  <a:pt x="909637" y="499110"/>
                  <a:pt x="862965" y="478155"/>
                  <a:pt x="862965" y="478155"/>
                </a:cubicBezTo>
                <a:cubicBezTo>
                  <a:pt x="862965" y="478155"/>
                  <a:pt x="858202" y="471487"/>
                  <a:pt x="850582" y="467677"/>
                </a:cubicBezTo>
                <a:cubicBezTo>
                  <a:pt x="842962" y="463867"/>
                  <a:pt x="835342" y="461010"/>
                  <a:pt x="835342" y="461010"/>
                </a:cubicBezTo>
                <a:cubicBezTo>
                  <a:pt x="835342" y="461010"/>
                  <a:pt x="830580" y="447675"/>
                  <a:pt x="824865" y="433387"/>
                </a:cubicBezTo>
                <a:cubicBezTo>
                  <a:pt x="819150" y="419100"/>
                  <a:pt x="813435" y="418147"/>
                  <a:pt x="813435" y="418147"/>
                </a:cubicBezTo>
                <a:lnTo>
                  <a:pt x="813435" y="412432"/>
                </a:lnTo>
                <a:cubicBezTo>
                  <a:pt x="813435" y="412432"/>
                  <a:pt x="820102" y="402907"/>
                  <a:pt x="827722" y="389572"/>
                </a:cubicBezTo>
                <a:cubicBezTo>
                  <a:pt x="835342" y="376237"/>
                  <a:pt x="840105" y="346710"/>
                  <a:pt x="840105" y="346710"/>
                </a:cubicBezTo>
                <a:cubicBezTo>
                  <a:pt x="840105" y="346710"/>
                  <a:pt x="843915" y="346710"/>
                  <a:pt x="846772" y="344805"/>
                </a:cubicBezTo>
                <a:cubicBezTo>
                  <a:pt x="849630" y="342900"/>
                  <a:pt x="853440" y="337185"/>
                  <a:pt x="856297" y="327660"/>
                </a:cubicBezTo>
                <a:cubicBezTo>
                  <a:pt x="859155" y="318135"/>
                  <a:pt x="861060" y="296227"/>
                  <a:pt x="861060" y="289560"/>
                </a:cubicBezTo>
                <a:cubicBezTo>
                  <a:pt x="862012" y="282892"/>
                  <a:pt x="864870" y="278130"/>
                  <a:pt x="865822" y="273367"/>
                </a:cubicBezTo>
                <a:cubicBezTo>
                  <a:pt x="867727" y="268605"/>
                  <a:pt x="869632" y="255270"/>
                  <a:pt x="869632" y="254317"/>
                </a:cubicBezTo>
                <a:cubicBezTo>
                  <a:pt x="869632" y="253365"/>
                  <a:pt x="870585" y="250507"/>
                  <a:pt x="870585" y="245745"/>
                </a:cubicBezTo>
                <a:cubicBezTo>
                  <a:pt x="870585" y="240982"/>
                  <a:pt x="871537" y="229552"/>
                  <a:pt x="871537" y="228600"/>
                </a:cubicBezTo>
                <a:cubicBezTo>
                  <a:pt x="871537" y="227647"/>
                  <a:pt x="871537" y="228600"/>
                  <a:pt x="872490" y="230505"/>
                </a:cubicBezTo>
                <a:cubicBezTo>
                  <a:pt x="873442" y="232410"/>
                  <a:pt x="873442" y="237172"/>
                  <a:pt x="873442" y="237172"/>
                </a:cubicBezTo>
                <a:cubicBezTo>
                  <a:pt x="873442" y="237172"/>
                  <a:pt x="876300" y="221932"/>
                  <a:pt x="877252" y="215265"/>
                </a:cubicBezTo>
                <a:cubicBezTo>
                  <a:pt x="878205" y="208597"/>
                  <a:pt x="877252" y="198120"/>
                  <a:pt x="877252" y="197167"/>
                </a:cubicBezTo>
                <a:cubicBezTo>
                  <a:pt x="877252" y="196215"/>
                  <a:pt x="877252" y="196215"/>
                  <a:pt x="878205" y="197167"/>
                </a:cubicBezTo>
                <a:cubicBezTo>
                  <a:pt x="879157" y="198120"/>
                  <a:pt x="880110" y="200977"/>
                  <a:pt x="880110" y="200977"/>
                </a:cubicBezTo>
                <a:cubicBezTo>
                  <a:pt x="880110" y="200977"/>
                  <a:pt x="882015" y="193357"/>
                  <a:pt x="881062" y="186690"/>
                </a:cubicBezTo>
                <a:cubicBezTo>
                  <a:pt x="880110" y="180022"/>
                  <a:pt x="870585" y="163830"/>
                  <a:pt x="871537" y="164782"/>
                </a:cubicBezTo>
                <a:cubicBezTo>
                  <a:pt x="871537" y="164782"/>
                  <a:pt x="872490" y="165735"/>
                  <a:pt x="872490" y="164782"/>
                </a:cubicBezTo>
                <a:lnTo>
                  <a:pt x="878205" y="170497"/>
                </a:lnTo>
                <a:cubicBezTo>
                  <a:pt x="878205" y="170497"/>
                  <a:pt x="865822" y="154305"/>
                  <a:pt x="863917" y="151447"/>
                </a:cubicBezTo>
                <a:cubicBezTo>
                  <a:pt x="861060" y="148590"/>
                  <a:pt x="861060" y="144780"/>
                  <a:pt x="861060" y="144780"/>
                </a:cubicBezTo>
                <a:lnTo>
                  <a:pt x="863917" y="145732"/>
                </a:lnTo>
                <a:cubicBezTo>
                  <a:pt x="866775" y="146685"/>
                  <a:pt x="868680" y="152400"/>
                  <a:pt x="869632" y="153352"/>
                </a:cubicBezTo>
                <a:cubicBezTo>
                  <a:pt x="868680" y="151447"/>
                  <a:pt x="860107" y="130492"/>
                  <a:pt x="855345" y="121920"/>
                </a:cubicBezTo>
                <a:cubicBezTo>
                  <a:pt x="850582" y="113347"/>
                  <a:pt x="836295" y="100012"/>
                  <a:pt x="835342" y="100012"/>
                </a:cubicBezTo>
                <a:lnTo>
                  <a:pt x="836295" y="99060"/>
                </a:lnTo>
                <a:cubicBezTo>
                  <a:pt x="837247" y="98107"/>
                  <a:pt x="844867" y="96202"/>
                  <a:pt x="844867" y="96202"/>
                </a:cubicBezTo>
                <a:cubicBezTo>
                  <a:pt x="844867" y="96202"/>
                  <a:pt x="838200" y="92392"/>
                  <a:pt x="832485" y="88582"/>
                </a:cubicBezTo>
                <a:cubicBezTo>
                  <a:pt x="826770" y="84772"/>
                  <a:pt x="822007" y="73342"/>
                  <a:pt x="822007" y="73342"/>
                </a:cubicBezTo>
                <a:lnTo>
                  <a:pt x="822007" y="72390"/>
                </a:lnTo>
                <a:cubicBezTo>
                  <a:pt x="823912" y="72390"/>
                  <a:pt x="828675" y="75247"/>
                  <a:pt x="828675" y="75247"/>
                </a:cubicBezTo>
                <a:cubicBezTo>
                  <a:pt x="828675" y="75247"/>
                  <a:pt x="822007" y="69532"/>
                  <a:pt x="818197" y="65722"/>
                </a:cubicBezTo>
                <a:cubicBezTo>
                  <a:pt x="814387" y="61912"/>
                  <a:pt x="811530" y="60007"/>
                  <a:pt x="811530" y="60007"/>
                </a:cubicBezTo>
                <a:cubicBezTo>
                  <a:pt x="811530" y="60007"/>
                  <a:pt x="811530" y="59055"/>
                  <a:pt x="813435" y="60007"/>
                </a:cubicBezTo>
                <a:cubicBezTo>
                  <a:pt x="815340" y="60007"/>
                  <a:pt x="819150" y="61912"/>
                  <a:pt x="819150" y="61912"/>
                </a:cubicBezTo>
                <a:cubicBezTo>
                  <a:pt x="819150" y="61912"/>
                  <a:pt x="811530" y="55245"/>
                  <a:pt x="808672" y="53340"/>
                </a:cubicBezTo>
                <a:cubicBezTo>
                  <a:pt x="805815" y="51435"/>
                  <a:pt x="798195" y="42862"/>
                  <a:pt x="798195" y="42862"/>
                </a:cubicBezTo>
                <a:lnTo>
                  <a:pt x="801052" y="43815"/>
                </a:lnTo>
                <a:cubicBezTo>
                  <a:pt x="803910" y="44767"/>
                  <a:pt x="807720" y="49530"/>
                  <a:pt x="807720" y="49530"/>
                </a:cubicBezTo>
                <a:cubicBezTo>
                  <a:pt x="807720" y="49530"/>
                  <a:pt x="802957" y="40957"/>
                  <a:pt x="797242" y="37147"/>
                </a:cubicBezTo>
                <a:cubicBezTo>
                  <a:pt x="791527" y="33337"/>
                  <a:pt x="786765" y="35242"/>
                  <a:pt x="782955" y="34290"/>
                </a:cubicBezTo>
                <a:cubicBezTo>
                  <a:pt x="779145" y="34290"/>
                  <a:pt x="759142" y="23812"/>
                  <a:pt x="739140" y="17145"/>
                </a:cubicBezTo>
                <a:cubicBezTo>
                  <a:pt x="719137" y="11430"/>
                  <a:pt x="690562" y="10477"/>
                  <a:pt x="688657" y="10477"/>
                </a:cubicBezTo>
                <a:cubicBezTo>
                  <a:pt x="686752" y="9525"/>
                  <a:pt x="687705" y="10477"/>
                  <a:pt x="690562" y="8572"/>
                </a:cubicBezTo>
                <a:cubicBezTo>
                  <a:pt x="693420" y="6667"/>
                  <a:pt x="701040" y="3810"/>
                  <a:pt x="701040" y="3810"/>
                </a:cubicBezTo>
                <a:cubicBezTo>
                  <a:pt x="701040" y="3810"/>
                  <a:pt x="695325" y="4762"/>
                  <a:pt x="687705" y="6667"/>
                </a:cubicBezTo>
                <a:cubicBezTo>
                  <a:pt x="679132" y="8572"/>
                  <a:pt x="647700" y="19050"/>
                  <a:pt x="647700" y="19050"/>
                </a:cubicBezTo>
                <a:lnTo>
                  <a:pt x="634365" y="24765"/>
                </a:lnTo>
                <a:cubicBezTo>
                  <a:pt x="634365" y="24765"/>
                  <a:pt x="635317" y="21907"/>
                  <a:pt x="638175" y="19050"/>
                </a:cubicBezTo>
                <a:cubicBezTo>
                  <a:pt x="640080" y="16192"/>
                  <a:pt x="641985" y="12382"/>
                  <a:pt x="641985" y="12382"/>
                </a:cubicBezTo>
                <a:cubicBezTo>
                  <a:pt x="641985" y="12382"/>
                  <a:pt x="638175" y="17145"/>
                  <a:pt x="634365" y="19050"/>
                </a:cubicBezTo>
                <a:cubicBezTo>
                  <a:pt x="630555" y="20955"/>
                  <a:pt x="629602" y="18097"/>
                  <a:pt x="629602" y="18097"/>
                </a:cubicBezTo>
                <a:cubicBezTo>
                  <a:pt x="629602" y="18097"/>
                  <a:pt x="632460" y="13335"/>
                  <a:pt x="634365" y="8572"/>
                </a:cubicBezTo>
                <a:cubicBezTo>
                  <a:pt x="636270" y="4762"/>
                  <a:pt x="639127" y="1905"/>
                  <a:pt x="641032" y="0"/>
                </a:cubicBezTo>
                <a:cubicBezTo>
                  <a:pt x="637222" y="2857"/>
                  <a:pt x="626745" y="12382"/>
                  <a:pt x="621982" y="17145"/>
                </a:cubicBezTo>
                <a:cubicBezTo>
                  <a:pt x="615315" y="22860"/>
                  <a:pt x="610552" y="19050"/>
                  <a:pt x="610552" y="19050"/>
                </a:cubicBezTo>
                <a:cubicBezTo>
                  <a:pt x="609600" y="19050"/>
                  <a:pt x="610552" y="18097"/>
                  <a:pt x="613410" y="14287"/>
                </a:cubicBezTo>
                <a:cubicBezTo>
                  <a:pt x="617220" y="10477"/>
                  <a:pt x="624840" y="7620"/>
                  <a:pt x="624840" y="7620"/>
                </a:cubicBezTo>
                <a:cubicBezTo>
                  <a:pt x="624840" y="7620"/>
                  <a:pt x="620077" y="8572"/>
                  <a:pt x="614362" y="11430"/>
                </a:cubicBezTo>
                <a:cubicBezTo>
                  <a:pt x="608647" y="14287"/>
                  <a:pt x="600075" y="20002"/>
                  <a:pt x="599122" y="20955"/>
                </a:cubicBezTo>
                <a:cubicBezTo>
                  <a:pt x="598170" y="21907"/>
                  <a:pt x="587692" y="23812"/>
                  <a:pt x="576262" y="31432"/>
                </a:cubicBezTo>
                <a:cubicBezTo>
                  <a:pt x="564832" y="39052"/>
                  <a:pt x="544830" y="56197"/>
                  <a:pt x="536257" y="74295"/>
                </a:cubicBezTo>
                <a:cubicBezTo>
                  <a:pt x="527685" y="92392"/>
                  <a:pt x="527685" y="115252"/>
                  <a:pt x="527685" y="115252"/>
                </a:cubicBezTo>
                <a:cubicBezTo>
                  <a:pt x="527685" y="116205"/>
                  <a:pt x="522922" y="123825"/>
                  <a:pt x="520065" y="127635"/>
                </a:cubicBezTo>
                <a:cubicBezTo>
                  <a:pt x="517207" y="131445"/>
                  <a:pt x="511492" y="149542"/>
                  <a:pt x="508635" y="153352"/>
                </a:cubicBezTo>
                <a:cubicBezTo>
                  <a:pt x="505777" y="157162"/>
                  <a:pt x="501015" y="159067"/>
                  <a:pt x="500062" y="160020"/>
                </a:cubicBezTo>
                <a:cubicBezTo>
                  <a:pt x="499110" y="160972"/>
                  <a:pt x="502920" y="159067"/>
                  <a:pt x="504825" y="158115"/>
                </a:cubicBezTo>
                <a:cubicBezTo>
                  <a:pt x="507682" y="157162"/>
                  <a:pt x="508635" y="156210"/>
                  <a:pt x="509587" y="156210"/>
                </a:cubicBezTo>
                <a:cubicBezTo>
                  <a:pt x="510540" y="155257"/>
                  <a:pt x="508635" y="157162"/>
                  <a:pt x="507682" y="160020"/>
                </a:cubicBezTo>
                <a:cubicBezTo>
                  <a:pt x="505777" y="161925"/>
                  <a:pt x="501967" y="166687"/>
                  <a:pt x="501015" y="167640"/>
                </a:cubicBezTo>
                <a:cubicBezTo>
                  <a:pt x="500062" y="168592"/>
                  <a:pt x="501967" y="166687"/>
                  <a:pt x="504825" y="164782"/>
                </a:cubicBezTo>
                <a:cubicBezTo>
                  <a:pt x="507682" y="162877"/>
                  <a:pt x="509587" y="161925"/>
                  <a:pt x="509587" y="161925"/>
                </a:cubicBezTo>
                <a:cubicBezTo>
                  <a:pt x="509587" y="161925"/>
                  <a:pt x="505777" y="168592"/>
                  <a:pt x="502920" y="171450"/>
                </a:cubicBezTo>
                <a:cubicBezTo>
                  <a:pt x="500062" y="173355"/>
                  <a:pt x="494347" y="173355"/>
                  <a:pt x="494347" y="173355"/>
                </a:cubicBezTo>
                <a:cubicBezTo>
                  <a:pt x="494347" y="173355"/>
                  <a:pt x="496252" y="174307"/>
                  <a:pt x="498157" y="173355"/>
                </a:cubicBezTo>
                <a:cubicBezTo>
                  <a:pt x="500062" y="173355"/>
                  <a:pt x="502920" y="172402"/>
                  <a:pt x="502920" y="172402"/>
                </a:cubicBezTo>
                <a:lnTo>
                  <a:pt x="501015" y="174307"/>
                </a:lnTo>
                <a:cubicBezTo>
                  <a:pt x="500062" y="175260"/>
                  <a:pt x="494347" y="178117"/>
                  <a:pt x="494347" y="178117"/>
                </a:cubicBezTo>
                <a:cubicBezTo>
                  <a:pt x="494347" y="178117"/>
                  <a:pt x="495300" y="178117"/>
                  <a:pt x="497205" y="177165"/>
                </a:cubicBezTo>
                <a:cubicBezTo>
                  <a:pt x="499110" y="176212"/>
                  <a:pt x="501015" y="176212"/>
                  <a:pt x="501967" y="175260"/>
                </a:cubicBezTo>
                <a:cubicBezTo>
                  <a:pt x="502920" y="174307"/>
                  <a:pt x="501015" y="177165"/>
                  <a:pt x="499110" y="179070"/>
                </a:cubicBezTo>
                <a:cubicBezTo>
                  <a:pt x="497205" y="180975"/>
                  <a:pt x="493395" y="183832"/>
                  <a:pt x="493395" y="183832"/>
                </a:cubicBezTo>
                <a:lnTo>
                  <a:pt x="499110" y="181927"/>
                </a:lnTo>
                <a:cubicBezTo>
                  <a:pt x="501967" y="180975"/>
                  <a:pt x="501015" y="180975"/>
                  <a:pt x="501967" y="180022"/>
                </a:cubicBezTo>
                <a:cubicBezTo>
                  <a:pt x="502920" y="179070"/>
                  <a:pt x="501015" y="181927"/>
                  <a:pt x="499110" y="184785"/>
                </a:cubicBezTo>
                <a:cubicBezTo>
                  <a:pt x="497205" y="188595"/>
                  <a:pt x="494347" y="192405"/>
                  <a:pt x="494347" y="193357"/>
                </a:cubicBezTo>
                <a:cubicBezTo>
                  <a:pt x="493395" y="194310"/>
                  <a:pt x="495300" y="191452"/>
                  <a:pt x="498157" y="189547"/>
                </a:cubicBezTo>
                <a:cubicBezTo>
                  <a:pt x="500062" y="186690"/>
                  <a:pt x="500062" y="186690"/>
                  <a:pt x="501015" y="184785"/>
                </a:cubicBezTo>
                <a:cubicBezTo>
                  <a:pt x="501967" y="183832"/>
                  <a:pt x="500062" y="187642"/>
                  <a:pt x="499110" y="191452"/>
                </a:cubicBezTo>
                <a:cubicBezTo>
                  <a:pt x="497205" y="195262"/>
                  <a:pt x="495300" y="200977"/>
                  <a:pt x="494347" y="201930"/>
                </a:cubicBezTo>
                <a:cubicBezTo>
                  <a:pt x="493395" y="202882"/>
                  <a:pt x="495300" y="200977"/>
                  <a:pt x="497205" y="198120"/>
                </a:cubicBezTo>
                <a:cubicBezTo>
                  <a:pt x="499110" y="195262"/>
                  <a:pt x="500062" y="193357"/>
                  <a:pt x="501015" y="192405"/>
                </a:cubicBezTo>
                <a:cubicBezTo>
                  <a:pt x="501967" y="191452"/>
                  <a:pt x="500062" y="202882"/>
                  <a:pt x="499110" y="209550"/>
                </a:cubicBezTo>
                <a:cubicBezTo>
                  <a:pt x="497205" y="216217"/>
                  <a:pt x="496252" y="221932"/>
                  <a:pt x="496252" y="221932"/>
                </a:cubicBezTo>
                <a:lnTo>
                  <a:pt x="498157" y="218122"/>
                </a:lnTo>
                <a:cubicBezTo>
                  <a:pt x="499110" y="216217"/>
                  <a:pt x="500062" y="214312"/>
                  <a:pt x="500062" y="213360"/>
                </a:cubicBezTo>
                <a:lnTo>
                  <a:pt x="500062" y="218122"/>
                </a:lnTo>
                <a:cubicBezTo>
                  <a:pt x="500062" y="220980"/>
                  <a:pt x="498157" y="228600"/>
                  <a:pt x="498157" y="228600"/>
                </a:cubicBezTo>
                <a:cubicBezTo>
                  <a:pt x="498157" y="228600"/>
                  <a:pt x="499110" y="227647"/>
                  <a:pt x="500062" y="225742"/>
                </a:cubicBezTo>
                <a:cubicBezTo>
                  <a:pt x="501015" y="223837"/>
                  <a:pt x="501967" y="222885"/>
                  <a:pt x="501967" y="220980"/>
                </a:cubicBezTo>
                <a:cubicBezTo>
                  <a:pt x="501967" y="220027"/>
                  <a:pt x="502920" y="231457"/>
                  <a:pt x="502920" y="237172"/>
                </a:cubicBezTo>
                <a:cubicBezTo>
                  <a:pt x="502920" y="242887"/>
                  <a:pt x="504825" y="248602"/>
                  <a:pt x="504825" y="248602"/>
                </a:cubicBezTo>
                <a:cubicBezTo>
                  <a:pt x="504825" y="248602"/>
                  <a:pt x="503872" y="245745"/>
                  <a:pt x="503872" y="242887"/>
                </a:cubicBezTo>
                <a:lnTo>
                  <a:pt x="503872" y="237172"/>
                </a:lnTo>
                <a:cubicBezTo>
                  <a:pt x="503872" y="236220"/>
                  <a:pt x="504825" y="243840"/>
                  <a:pt x="505777" y="246697"/>
                </a:cubicBezTo>
                <a:cubicBezTo>
                  <a:pt x="506730" y="250507"/>
                  <a:pt x="507682" y="255270"/>
                  <a:pt x="507682" y="255270"/>
                </a:cubicBezTo>
                <a:lnTo>
                  <a:pt x="507682" y="250507"/>
                </a:lnTo>
                <a:cubicBezTo>
                  <a:pt x="507682" y="248602"/>
                  <a:pt x="508635" y="247650"/>
                  <a:pt x="508635" y="247650"/>
                </a:cubicBezTo>
                <a:cubicBezTo>
                  <a:pt x="508635" y="247650"/>
                  <a:pt x="509587" y="249555"/>
                  <a:pt x="509587" y="253365"/>
                </a:cubicBezTo>
                <a:lnTo>
                  <a:pt x="509587" y="257175"/>
                </a:lnTo>
                <a:cubicBezTo>
                  <a:pt x="509587" y="257175"/>
                  <a:pt x="511492" y="254317"/>
                  <a:pt x="511492" y="253365"/>
                </a:cubicBezTo>
                <a:cubicBezTo>
                  <a:pt x="511492" y="252412"/>
                  <a:pt x="514350" y="272415"/>
                  <a:pt x="516255" y="279082"/>
                </a:cubicBezTo>
                <a:cubicBezTo>
                  <a:pt x="518160" y="285750"/>
                  <a:pt x="528637" y="299085"/>
                  <a:pt x="530542" y="301942"/>
                </a:cubicBezTo>
                <a:cubicBezTo>
                  <a:pt x="532447" y="304800"/>
                  <a:pt x="536257" y="314325"/>
                  <a:pt x="538162" y="320992"/>
                </a:cubicBezTo>
                <a:cubicBezTo>
                  <a:pt x="540067" y="327660"/>
                  <a:pt x="550545" y="347662"/>
                  <a:pt x="555307" y="355282"/>
                </a:cubicBezTo>
                <a:cubicBezTo>
                  <a:pt x="560070" y="363855"/>
                  <a:pt x="563880" y="363855"/>
                  <a:pt x="563880" y="363855"/>
                </a:cubicBezTo>
                <a:cubicBezTo>
                  <a:pt x="563880" y="363855"/>
                  <a:pt x="571500" y="381000"/>
                  <a:pt x="577215" y="392430"/>
                </a:cubicBezTo>
                <a:cubicBezTo>
                  <a:pt x="581977" y="403860"/>
                  <a:pt x="596265" y="423862"/>
                  <a:pt x="596265" y="423862"/>
                </a:cubicBezTo>
                <a:lnTo>
                  <a:pt x="590550" y="435292"/>
                </a:lnTo>
                <a:cubicBezTo>
                  <a:pt x="587692" y="441007"/>
                  <a:pt x="579120" y="470535"/>
                  <a:pt x="579120" y="470535"/>
                </a:cubicBezTo>
                <a:cubicBezTo>
                  <a:pt x="579120" y="470535"/>
                  <a:pt x="576262" y="471487"/>
                  <a:pt x="572452" y="472440"/>
                </a:cubicBezTo>
                <a:cubicBezTo>
                  <a:pt x="568642" y="473392"/>
                  <a:pt x="555307" y="481965"/>
                  <a:pt x="537210" y="491490"/>
                </a:cubicBezTo>
                <a:cubicBezTo>
                  <a:pt x="519112" y="501015"/>
                  <a:pt x="473392" y="514350"/>
                  <a:pt x="425767" y="533400"/>
                </a:cubicBezTo>
                <a:cubicBezTo>
                  <a:pt x="378142" y="551497"/>
                  <a:pt x="344805" y="581025"/>
                  <a:pt x="339090" y="583882"/>
                </a:cubicBezTo>
                <a:cubicBezTo>
                  <a:pt x="333375" y="587692"/>
                  <a:pt x="327660" y="594360"/>
                  <a:pt x="323850" y="602932"/>
                </a:cubicBezTo>
                <a:cubicBezTo>
                  <a:pt x="320040" y="610552"/>
                  <a:pt x="290512" y="680085"/>
                  <a:pt x="269557" y="727710"/>
                </a:cubicBezTo>
                <a:cubicBezTo>
                  <a:pt x="248602" y="775335"/>
                  <a:pt x="238125" y="821055"/>
                  <a:pt x="227647" y="853440"/>
                </a:cubicBezTo>
                <a:cubicBezTo>
                  <a:pt x="217170" y="885825"/>
                  <a:pt x="186690" y="955357"/>
                  <a:pt x="180022" y="968692"/>
                </a:cubicBezTo>
                <a:cubicBezTo>
                  <a:pt x="173355" y="982027"/>
                  <a:pt x="163830" y="992505"/>
                  <a:pt x="159067" y="1007745"/>
                </a:cubicBezTo>
                <a:cubicBezTo>
                  <a:pt x="155257" y="1022985"/>
                  <a:pt x="169545" y="1044892"/>
                  <a:pt x="169545" y="1044892"/>
                </a:cubicBezTo>
                <a:cubicBezTo>
                  <a:pt x="169545" y="1044892"/>
                  <a:pt x="154305" y="1048702"/>
                  <a:pt x="147637" y="1060132"/>
                </a:cubicBezTo>
                <a:cubicBezTo>
                  <a:pt x="140970" y="1071562"/>
                  <a:pt x="141922" y="1095375"/>
                  <a:pt x="141922" y="1096327"/>
                </a:cubicBezTo>
                <a:cubicBezTo>
                  <a:pt x="141922" y="1097280"/>
                  <a:pt x="138112" y="1102042"/>
                  <a:pt x="135255" y="1108710"/>
                </a:cubicBezTo>
                <a:cubicBezTo>
                  <a:pt x="132397" y="1115377"/>
                  <a:pt x="127635" y="1126807"/>
                  <a:pt x="127635" y="1127760"/>
                </a:cubicBezTo>
                <a:cubicBezTo>
                  <a:pt x="127635" y="1128712"/>
                  <a:pt x="116205" y="1134427"/>
                  <a:pt x="111442" y="1143000"/>
                </a:cubicBezTo>
                <a:cubicBezTo>
                  <a:pt x="105727" y="1150620"/>
                  <a:pt x="108585" y="1161097"/>
                  <a:pt x="107632" y="1165860"/>
                </a:cubicBezTo>
                <a:cubicBezTo>
                  <a:pt x="106680" y="1169670"/>
                  <a:pt x="103822" y="1172527"/>
                  <a:pt x="100965" y="1185862"/>
                </a:cubicBezTo>
                <a:cubicBezTo>
                  <a:pt x="98107" y="1199197"/>
                  <a:pt x="99060" y="1219200"/>
                  <a:pt x="99060" y="1221105"/>
                </a:cubicBezTo>
                <a:cubicBezTo>
                  <a:pt x="99060" y="1223010"/>
                  <a:pt x="97155" y="1226820"/>
                  <a:pt x="95250" y="1234440"/>
                </a:cubicBezTo>
                <a:cubicBezTo>
                  <a:pt x="93345" y="1242060"/>
                  <a:pt x="95250" y="1258252"/>
                  <a:pt x="95250" y="1259205"/>
                </a:cubicBezTo>
                <a:cubicBezTo>
                  <a:pt x="95250" y="1260157"/>
                  <a:pt x="93345" y="1263015"/>
                  <a:pt x="90487" y="1268730"/>
                </a:cubicBezTo>
                <a:cubicBezTo>
                  <a:pt x="87630" y="1275397"/>
                  <a:pt x="81915" y="1293495"/>
                  <a:pt x="81915" y="1293495"/>
                </a:cubicBezTo>
                <a:cubicBezTo>
                  <a:pt x="81915" y="1293495"/>
                  <a:pt x="77152" y="1300162"/>
                  <a:pt x="75247" y="1303972"/>
                </a:cubicBezTo>
                <a:cubicBezTo>
                  <a:pt x="72390" y="1307782"/>
                  <a:pt x="67627" y="1329690"/>
                  <a:pt x="64770" y="1334452"/>
                </a:cubicBezTo>
                <a:cubicBezTo>
                  <a:pt x="61912" y="1339215"/>
                  <a:pt x="59055" y="1347787"/>
                  <a:pt x="59055" y="1348740"/>
                </a:cubicBezTo>
                <a:cubicBezTo>
                  <a:pt x="59055" y="1350645"/>
                  <a:pt x="51435" y="1361122"/>
                  <a:pt x="45720" y="1366837"/>
                </a:cubicBezTo>
                <a:cubicBezTo>
                  <a:pt x="40005" y="1372552"/>
                  <a:pt x="35242" y="1380172"/>
                  <a:pt x="35242" y="1381125"/>
                </a:cubicBezTo>
                <a:cubicBezTo>
                  <a:pt x="34290" y="1382077"/>
                  <a:pt x="18097" y="1400175"/>
                  <a:pt x="13335" y="1406842"/>
                </a:cubicBezTo>
                <a:cubicBezTo>
                  <a:pt x="8572" y="1412557"/>
                  <a:pt x="8572" y="1435417"/>
                  <a:pt x="7620" y="1443990"/>
                </a:cubicBezTo>
                <a:cubicBezTo>
                  <a:pt x="3810" y="1451610"/>
                  <a:pt x="0" y="1489710"/>
                  <a:pt x="0" y="1496377"/>
                </a:cubicBezTo>
                <a:cubicBezTo>
                  <a:pt x="0" y="1503045"/>
                  <a:pt x="3810" y="1508760"/>
                  <a:pt x="7620" y="1512570"/>
                </a:cubicBezTo>
                <a:cubicBezTo>
                  <a:pt x="11430" y="1516380"/>
                  <a:pt x="28575" y="1535430"/>
                  <a:pt x="30480" y="1538287"/>
                </a:cubicBezTo>
                <a:cubicBezTo>
                  <a:pt x="32385" y="1540192"/>
                  <a:pt x="40957" y="1547812"/>
                  <a:pt x="43815" y="1550670"/>
                </a:cubicBezTo>
                <a:cubicBezTo>
                  <a:pt x="46672" y="1553527"/>
                  <a:pt x="60960" y="1558290"/>
                  <a:pt x="60960" y="1559242"/>
                </a:cubicBezTo>
                <a:cubicBezTo>
                  <a:pt x="60960" y="1560195"/>
                  <a:pt x="63817" y="1560195"/>
                  <a:pt x="65722" y="1562100"/>
                </a:cubicBezTo>
                <a:cubicBezTo>
                  <a:pt x="67627" y="1564005"/>
                  <a:pt x="74295" y="1568767"/>
                  <a:pt x="76200" y="1568767"/>
                </a:cubicBezTo>
                <a:cubicBezTo>
                  <a:pt x="79057" y="1569720"/>
                  <a:pt x="80010" y="1566862"/>
                  <a:pt x="80010" y="1566862"/>
                </a:cubicBezTo>
                <a:lnTo>
                  <a:pt x="82867" y="1565910"/>
                </a:lnTo>
                <a:cubicBezTo>
                  <a:pt x="82867" y="1565910"/>
                  <a:pt x="103822" y="1714500"/>
                  <a:pt x="104775" y="1725930"/>
                </a:cubicBezTo>
                <a:cubicBezTo>
                  <a:pt x="105727" y="1737360"/>
                  <a:pt x="125730" y="1902142"/>
                  <a:pt x="126682" y="1905000"/>
                </a:cubicBezTo>
                <a:cubicBezTo>
                  <a:pt x="127635" y="1907857"/>
                  <a:pt x="130492" y="1911667"/>
                  <a:pt x="130492" y="1911667"/>
                </a:cubicBezTo>
                <a:cubicBezTo>
                  <a:pt x="130492" y="1911667"/>
                  <a:pt x="146685" y="2041207"/>
                  <a:pt x="146685" y="2048827"/>
                </a:cubicBezTo>
                <a:cubicBezTo>
                  <a:pt x="147637" y="2056447"/>
                  <a:pt x="165735" y="2202180"/>
                  <a:pt x="166687" y="2207895"/>
                </a:cubicBezTo>
                <a:cubicBezTo>
                  <a:pt x="167640" y="2214562"/>
                  <a:pt x="212407" y="2584132"/>
                  <a:pt x="214312" y="2597467"/>
                </a:cubicBezTo>
                <a:cubicBezTo>
                  <a:pt x="216217" y="2610802"/>
                  <a:pt x="234315" y="2766060"/>
                  <a:pt x="235267" y="2772727"/>
                </a:cubicBezTo>
                <a:cubicBezTo>
                  <a:pt x="237172" y="2779395"/>
                  <a:pt x="253365" y="2927985"/>
                  <a:pt x="253365" y="2927985"/>
                </a:cubicBezTo>
                <a:cubicBezTo>
                  <a:pt x="253365" y="2927985"/>
                  <a:pt x="250507" y="2927985"/>
                  <a:pt x="249555" y="2930842"/>
                </a:cubicBezTo>
                <a:cubicBezTo>
                  <a:pt x="248602" y="2934652"/>
                  <a:pt x="250507" y="2942272"/>
                  <a:pt x="250507" y="2946082"/>
                </a:cubicBezTo>
                <a:cubicBezTo>
                  <a:pt x="251460" y="2949892"/>
                  <a:pt x="253365" y="2950845"/>
                  <a:pt x="253365" y="2950845"/>
                </a:cubicBezTo>
                <a:cubicBezTo>
                  <a:pt x="253365" y="2950845"/>
                  <a:pt x="257175" y="2988945"/>
                  <a:pt x="257175" y="2994660"/>
                </a:cubicBezTo>
                <a:cubicBezTo>
                  <a:pt x="256222" y="3000375"/>
                  <a:pt x="251935" y="3012711"/>
                  <a:pt x="233409" y="3021569"/>
                </a:cubicBezTo>
                <a:cubicBezTo>
                  <a:pt x="214883" y="3030427"/>
                  <a:pt x="157473" y="3027571"/>
                  <a:pt x="146020" y="3047811"/>
                </a:cubicBezTo>
                <a:cubicBezTo>
                  <a:pt x="134567" y="3068051"/>
                  <a:pt x="146806" y="3130842"/>
                  <a:pt x="164689" y="3143010"/>
                </a:cubicBezTo>
                <a:cubicBezTo>
                  <a:pt x="182572" y="3155178"/>
                  <a:pt x="234673" y="3130827"/>
                  <a:pt x="253318" y="3120818"/>
                </a:cubicBezTo>
                <a:cubicBezTo>
                  <a:pt x="271963" y="3110810"/>
                  <a:pt x="272424" y="3100493"/>
                  <a:pt x="276559" y="3082959"/>
                </a:cubicBezTo>
                <a:cubicBezTo>
                  <a:pt x="280694" y="3065425"/>
                  <a:pt x="278979" y="3037951"/>
                  <a:pt x="278130" y="3015615"/>
                </a:cubicBezTo>
                <a:cubicBezTo>
                  <a:pt x="277281" y="2993279"/>
                  <a:pt x="271462" y="2948940"/>
                  <a:pt x="271462" y="2948940"/>
                </a:cubicBezTo>
                <a:cubicBezTo>
                  <a:pt x="271462" y="2948940"/>
                  <a:pt x="272415" y="2947035"/>
                  <a:pt x="272415" y="2944177"/>
                </a:cubicBezTo>
                <a:cubicBezTo>
                  <a:pt x="272415" y="2941320"/>
                  <a:pt x="270510" y="2932747"/>
                  <a:pt x="269557" y="2929890"/>
                </a:cubicBezTo>
                <a:cubicBezTo>
                  <a:pt x="268605" y="2927032"/>
                  <a:pt x="266700" y="2925127"/>
                  <a:pt x="266700" y="2925127"/>
                </a:cubicBezTo>
                <a:cubicBezTo>
                  <a:pt x="266700" y="2925127"/>
                  <a:pt x="254317" y="2814637"/>
                  <a:pt x="252412" y="2798445"/>
                </a:cubicBezTo>
                <a:cubicBezTo>
                  <a:pt x="250507" y="2782252"/>
                  <a:pt x="181927" y="2174557"/>
                  <a:pt x="179070" y="2158365"/>
                </a:cubicBezTo>
                <a:cubicBezTo>
                  <a:pt x="176212" y="2142172"/>
                  <a:pt x="152400" y="1905952"/>
                  <a:pt x="152400" y="1905952"/>
                </a:cubicBezTo>
                <a:cubicBezTo>
                  <a:pt x="152400" y="1905952"/>
                  <a:pt x="154305" y="1903095"/>
                  <a:pt x="155257" y="1900237"/>
                </a:cubicBezTo>
                <a:cubicBezTo>
                  <a:pt x="155257" y="1897380"/>
                  <a:pt x="135255" y="1725930"/>
                  <a:pt x="134302" y="1707832"/>
                </a:cubicBezTo>
                <a:cubicBezTo>
                  <a:pt x="133350" y="1690687"/>
                  <a:pt x="121920" y="1578292"/>
                  <a:pt x="121920" y="1578292"/>
                </a:cubicBezTo>
                <a:cubicBezTo>
                  <a:pt x="121920" y="1578292"/>
                  <a:pt x="127635" y="1578292"/>
                  <a:pt x="129540" y="1577340"/>
                </a:cubicBezTo>
                <a:cubicBezTo>
                  <a:pt x="131445" y="1576387"/>
                  <a:pt x="137160" y="1549717"/>
                  <a:pt x="137160" y="1549717"/>
                </a:cubicBezTo>
                <a:cubicBezTo>
                  <a:pt x="137160" y="1549717"/>
                  <a:pt x="144780" y="1541145"/>
                  <a:pt x="149542" y="1535430"/>
                </a:cubicBezTo>
                <a:cubicBezTo>
                  <a:pt x="153352" y="1529715"/>
                  <a:pt x="156210" y="1523047"/>
                  <a:pt x="159067" y="1514475"/>
                </a:cubicBezTo>
                <a:cubicBezTo>
                  <a:pt x="161925" y="1505902"/>
                  <a:pt x="165735" y="1490662"/>
                  <a:pt x="168592" y="1484947"/>
                </a:cubicBezTo>
                <a:cubicBezTo>
                  <a:pt x="171450" y="1479232"/>
                  <a:pt x="175260" y="1474470"/>
                  <a:pt x="176212" y="1465897"/>
                </a:cubicBezTo>
                <a:cubicBezTo>
                  <a:pt x="177165" y="1457325"/>
                  <a:pt x="178117" y="1428750"/>
                  <a:pt x="178117" y="1428750"/>
                </a:cubicBezTo>
                <a:cubicBezTo>
                  <a:pt x="178117" y="1428750"/>
                  <a:pt x="182880" y="1422082"/>
                  <a:pt x="183832" y="1419225"/>
                </a:cubicBezTo>
                <a:cubicBezTo>
                  <a:pt x="184785" y="1416367"/>
                  <a:pt x="187642" y="1380172"/>
                  <a:pt x="188595" y="1377315"/>
                </a:cubicBezTo>
                <a:cubicBezTo>
                  <a:pt x="189547" y="1373505"/>
                  <a:pt x="193357" y="1362075"/>
                  <a:pt x="194310" y="1354455"/>
                </a:cubicBezTo>
                <a:cubicBezTo>
                  <a:pt x="195262" y="1346835"/>
                  <a:pt x="202882" y="1326832"/>
                  <a:pt x="203835" y="1325880"/>
                </a:cubicBezTo>
                <a:cubicBezTo>
                  <a:pt x="204787" y="1324927"/>
                  <a:pt x="206692" y="1322070"/>
                  <a:pt x="208597" y="1320165"/>
                </a:cubicBezTo>
                <a:cubicBezTo>
                  <a:pt x="209550" y="1318260"/>
                  <a:pt x="211455" y="1314450"/>
                  <a:pt x="216217" y="1308735"/>
                </a:cubicBezTo>
                <a:cubicBezTo>
                  <a:pt x="220980" y="1302067"/>
                  <a:pt x="227647" y="1300162"/>
                  <a:pt x="232410" y="1291590"/>
                </a:cubicBezTo>
                <a:cubicBezTo>
                  <a:pt x="236220" y="1283017"/>
                  <a:pt x="237172" y="1267777"/>
                  <a:pt x="237172" y="1267777"/>
                </a:cubicBezTo>
                <a:cubicBezTo>
                  <a:pt x="237172" y="1267777"/>
                  <a:pt x="245745" y="1263015"/>
                  <a:pt x="248602" y="1259205"/>
                </a:cubicBezTo>
                <a:cubicBezTo>
                  <a:pt x="251460" y="1256347"/>
                  <a:pt x="254317" y="1251585"/>
                  <a:pt x="254317" y="1250632"/>
                </a:cubicBezTo>
                <a:cubicBezTo>
                  <a:pt x="254317" y="1249680"/>
                  <a:pt x="263842" y="1243012"/>
                  <a:pt x="267652" y="1237297"/>
                </a:cubicBezTo>
                <a:cubicBezTo>
                  <a:pt x="271462" y="1231582"/>
                  <a:pt x="272415" y="1220152"/>
                  <a:pt x="272415" y="1220152"/>
                </a:cubicBezTo>
                <a:cubicBezTo>
                  <a:pt x="272415" y="1219200"/>
                  <a:pt x="280035" y="1214437"/>
                  <a:pt x="283845" y="1209675"/>
                </a:cubicBezTo>
                <a:cubicBezTo>
                  <a:pt x="286702" y="1204912"/>
                  <a:pt x="298132" y="1181100"/>
                  <a:pt x="298132" y="1181100"/>
                </a:cubicBezTo>
                <a:cubicBezTo>
                  <a:pt x="298132" y="1181100"/>
                  <a:pt x="304800" y="1179195"/>
                  <a:pt x="308610" y="1175385"/>
                </a:cubicBezTo>
                <a:cubicBezTo>
                  <a:pt x="312420" y="1172527"/>
                  <a:pt x="316230" y="1163002"/>
                  <a:pt x="317182" y="1153477"/>
                </a:cubicBezTo>
                <a:cubicBezTo>
                  <a:pt x="318135" y="1143952"/>
                  <a:pt x="319087" y="1138237"/>
                  <a:pt x="318135" y="1129665"/>
                </a:cubicBezTo>
                <a:cubicBezTo>
                  <a:pt x="318135" y="1120140"/>
                  <a:pt x="318135" y="1096327"/>
                  <a:pt x="319087" y="1090612"/>
                </a:cubicBezTo>
                <a:cubicBezTo>
                  <a:pt x="320040" y="1085850"/>
                  <a:pt x="324802" y="1081087"/>
                  <a:pt x="329565" y="1075372"/>
                </a:cubicBezTo>
                <a:cubicBezTo>
                  <a:pt x="334327" y="1069657"/>
                  <a:pt x="345757" y="1060132"/>
                  <a:pt x="350520" y="1054417"/>
                </a:cubicBezTo>
                <a:cubicBezTo>
                  <a:pt x="355282" y="1048702"/>
                  <a:pt x="360997" y="1035367"/>
                  <a:pt x="364807" y="1023937"/>
                </a:cubicBezTo>
                <a:cubicBezTo>
                  <a:pt x="368617" y="1012507"/>
                  <a:pt x="381000" y="981075"/>
                  <a:pt x="381952" y="980122"/>
                </a:cubicBezTo>
                <a:cubicBezTo>
                  <a:pt x="382905" y="979170"/>
                  <a:pt x="381000" y="998220"/>
                  <a:pt x="381000" y="1010602"/>
                </a:cubicBezTo>
                <a:cubicBezTo>
                  <a:pt x="381000" y="1022985"/>
                  <a:pt x="379095" y="1042987"/>
                  <a:pt x="382905" y="1076325"/>
                </a:cubicBezTo>
                <a:cubicBezTo>
                  <a:pt x="386715" y="1109662"/>
                  <a:pt x="396240" y="1114425"/>
                  <a:pt x="397192" y="1115377"/>
                </a:cubicBezTo>
                <a:cubicBezTo>
                  <a:pt x="398145" y="1116330"/>
                  <a:pt x="397192" y="1138237"/>
                  <a:pt x="395287" y="1146810"/>
                </a:cubicBezTo>
                <a:cubicBezTo>
                  <a:pt x="393382" y="1156335"/>
                  <a:pt x="376237" y="1189672"/>
                  <a:pt x="372427" y="1202055"/>
                </a:cubicBezTo>
                <a:cubicBezTo>
                  <a:pt x="367665" y="1214437"/>
                  <a:pt x="364807" y="1230630"/>
                  <a:pt x="365760" y="1251585"/>
                </a:cubicBezTo>
                <a:cubicBezTo>
                  <a:pt x="366712" y="1272540"/>
                  <a:pt x="376237" y="1277302"/>
                  <a:pt x="382905" y="1287780"/>
                </a:cubicBezTo>
                <a:cubicBezTo>
                  <a:pt x="389572" y="1298257"/>
                  <a:pt x="392430" y="1316355"/>
                  <a:pt x="392430" y="1316355"/>
                </a:cubicBezTo>
                <a:cubicBezTo>
                  <a:pt x="392430" y="1316355"/>
                  <a:pt x="388620" y="1331595"/>
                  <a:pt x="385762" y="1343977"/>
                </a:cubicBezTo>
                <a:cubicBezTo>
                  <a:pt x="382905" y="1356360"/>
                  <a:pt x="379095" y="1398270"/>
                  <a:pt x="378142" y="1405890"/>
                </a:cubicBezTo>
                <a:cubicBezTo>
                  <a:pt x="377190" y="1414462"/>
                  <a:pt x="379095" y="1422082"/>
                  <a:pt x="379095" y="1424940"/>
                </a:cubicBezTo>
                <a:cubicBezTo>
                  <a:pt x="379095" y="1427797"/>
                  <a:pt x="377190" y="1459230"/>
                  <a:pt x="374332" y="1479232"/>
                </a:cubicBezTo>
                <a:cubicBezTo>
                  <a:pt x="372427" y="1499235"/>
                  <a:pt x="368617" y="1523047"/>
                  <a:pt x="368617" y="1528762"/>
                </a:cubicBezTo>
                <a:cubicBezTo>
                  <a:pt x="367665" y="1535430"/>
                  <a:pt x="378142" y="1546860"/>
                  <a:pt x="378142" y="1546860"/>
                </a:cubicBezTo>
                <a:cubicBezTo>
                  <a:pt x="378142" y="1546860"/>
                  <a:pt x="373380" y="1584960"/>
                  <a:pt x="372427" y="1603057"/>
                </a:cubicBezTo>
                <a:cubicBezTo>
                  <a:pt x="371475" y="1621155"/>
                  <a:pt x="375285" y="1636395"/>
                  <a:pt x="375285" y="1646872"/>
                </a:cubicBezTo>
                <a:cubicBezTo>
                  <a:pt x="375285" y="1657350"/>
                  <a:pt x="381952" y="1737360"/>
                  <a:pt x="381952" y="1761172"/>
                </a:cubicBezTo>
                <a:cubicBezTo>
                  <a:pt x="381952" y="1785937"/>
                  <a:pt x="390525" y="1830705"/>
                  <a:pt x="392430" y="1835467"/>
                </a:cubicBezTo>
                <a:cubicBezTo>
                  <a:pt x="394335" y="1840230"/>
                  <a:pt x="417195" y="1938337"/>
                  <a:pt x="420052" y="1945005"/>
                </a:cubicBezTo>
                <a:cubicBezTo>
                  <a:pt x="422910" y="1952625"/>
                  <a:pt x="435292" y="2002155"/>
                  <a:pt x="438150" y="2007870"/>
                </a:cubicBezTo>
                <a:cubicBezTo>
                  <a:pt x="441007" y="2013585"/>
                  <a:pt x="446722" y="2029777"/>
                  <a:pt x="456247" y="2066925"/>
                </a:cubicBezTo>
                <a:cubicBezTo>
                  <a:pt x="465772" y="2104072"/>
                  <a:pt x="460057" y="2140267"/>
                  <a:pt x="460057" y="2163127"/>
                </a:cubicBezTo>
                <a:cubicBezTo>
                  <a:pt x="460057" y="2185987"/>
                  <a:pt x="485775" y="2259330"/>
                  <a:pt x="486727" y="2262187"/>
                </a:cubicBezTo>
                <a:cubicBezTo>
                  <a:pt x="487680" y="2265997"/>
                  <a:pt x="493395" y="2316480"/>
                  <a:pt x="496252" y="2350770"/>
                </a:cubicBezTo>
                <a:cubicBezTo>
                  <a:pt x="500062" y="2385060"/>
                  <a:pt x="496252" y="2445067"/>
                  <a:pt x="500062" y="2474595"/>
                </a:cubicBezTo>
                <a:cubicBezTo>
                  <a:pt x="502920" y="2503170"/>
                  <a:pt x="524827" y="2575560"/>
                  <a:pt x="524827" y="2577465"/>
                </a:cubicBezTo>
                <a:cubicBezTo>
                  <a:pt x="524827" y="2579370"/>
                  <a:pt x="525780" y="2595562"/>
                  <a:pt x="527685" y="2605087"/>
                </a:cubicBezTo>
                <a:cubicBezTo>
                  <a:pt x="528637" y="2614612"/>
                  <a:pt x="549592" y="2690812"/>
                  <a:pt x="552450" y="2701290"/>
                </a:cubicBezTo>
                <a:cubicBezTo>
                  <a:pt x="555307" y="2712720"/>
                  <a:pt x="581977" y="2804160"/>
                  <a:pt x="582930" y="2805112"/>
                </a:cubicBezTo>
                <a:cubicBezTo>
                  <a:pt x="583882" y="2806065"/>
                  <a:pt x="568642" y="2827972"/>
                  <a:pt x="562927" y="2846070"/>
                </a:cubicBezTo>
                <a:cubicBezTo>
                  <a:pt x="557212" y="2864167"/>
                  <a:pt x="563880" y="2922270"/>
                  <a:pt x="563880" y="2923222"/>
                </a:cubicBezTo>
                <a:cubicBezTo>
                  <a:pt x="563880" y="2924175"/>
                  <a:pt x="562927" y="2926080"/>
                  <a:pt x="561975" y="2927032"/>
                </a:cubicBezTo>
                <a:cubicBezTo>
                  <a:pt x="560070" y="2928937"/>
                  <a:pt x="547687" y="2940367"/>
                  <a:pt x="545782" y="2943225"/>
                </a:cubicBezTo>
                <a:cubicBezTo>
                  <a:pt x="544830" y="2945130"/>
                  <a:pt x="546735" y="2947987"/>
                  <a:pt x="550545" y="2947987"/>
                </a:cubicBezTo>
                <a:cubicBezTo>
                  <a:pt x="552450" y="2947987"/>
                  <a:pt x="556260" y="2947035"/>
                  <a:pt x="556260" y="2947035"/>
                </a:cubicBezTo>
                <a:cubicBezTo>
                  <a:pt x="556260" y="2947035"/>
                  <a:pt x="541972" y="2964180"/>
                  <a:pt x="541972" y="2965132"/>
                </a:cubicBezTo>
                <a:cubicBezTo>
                  <a:pt x="541972" y="2966085"/>
                  <a:pt x="540067" y="2967990"/>
                  <a:pt x="531495" y="2979420"/>
                </a:cubicBezTo>
                <a:cubicBezTo>
                  <a:pt x="522922" y="2991802"/>
                  <a:pt x="522922" y="3013710"/>
                  <a:pt x="522922" y="3013710"/>
                </a:cubicBezTo>
                <a:cubicBezTo>
                  <a:pt x="522922" y="3013710"/>
                  <a:pt x="522922" y="3015615"/>
                  <a:pt x="521017" y="3018472"/>
                </a:cubicBezTo>
                <a:cubicBezTo>
                  <a:pt x="520065" y="3021330"/>
                  <a:pt x="518160" y="3027045"/>
                  <a:pt x="521017" y="3040380"/>
                </a:cubicBezTo>
                <a:cubicBezTo>
                  <a:pt x="522922" y="3052762"/>
                  <a:pt x="529590" y="3060382"/>
                  <a:pt x="539115" y="3064192"/>
                </a:cubicBezTo>
                <a:cubicBezTo>
                  <a:pt x="548640" y="3068002"/>
                  <a:pt x="563880" y="3068955"/>
                  <a:pt x="563880" y="3068955"/>
                </a:cubicBezTo>
                <a:cubicBezTo>
                  <a:pt x="563880" y="3068955"/>
                  <a:pt x="566737" y="3070860"/>
                  <a:pt x="567690" y="3071812"/>
                </a:cubicBezTo>
                <a:cubicBezTo>
                  <a:pt x="568642" y="3072765"/>
                  <a:pt x="573405" y="3072765"/>
                  <a:pt x="576262" y="3070860"/>
                </a:cubicBezTo>
                <a:cubicBezTo>
                  <a:pt x="579120" y="3069907"/>
                  <a:pt x="581025" y="3068955"/>
                  <a:pt x="581977" y="3068955"/>
                </a:cubicBezTo>
                <a:cubicBezTo>
                  <a:pt x="582930" y="3068955"/>
                  <a:pt x="583882" y="3071812"/>
                  <a:pt x="585787" y="3071812"/>
                </a:cubicBezTo>
                <a:cubicBezTo>
                  <a:pt x="587692" y="3072765"/>
                  <a:pt x="591502" y="3072765"/>
                  <a:pt x="593407" y="3071812"/>
                </a:cubicBezTo>
                <a:cubicBezTo>
                  <a:pt x="595312" y="3071812"/>
                  <a:pt x="597217" y="3070860"/>
                  <a:pt x="597217" y="3070860"/>
                </a:cubicBezTo>
                <a:lnTo>
                  <a:pt x="601027" y="3070860"/>
                </a:lnTo>
                <a:cubicBezTo>
                  <a:pt x="601027" y="3070860"/>
                  <a:pt x="602932" y="3072765"/>
                  <a:pt x="605790" y="3072765"/>
                </a:cubicBezTo>
                <a:cubicBezTo>
                  <a:pt x="608647" y="3072765"/>
                  <a:pt x="621030" y="3076575"/>
                  <a:pt x="650557" y="3071812"/>
                </a:cubicBezTo>
                <a:cubicBezTo>
                  <a:pt x="681037" y="3067050"/>
                  <a:pt x="701040" y="3051810"/>
                  <a:pt x="704850" y="3034665"/>
                </a:cubicBezTo>
                <a:cubicBezTo>
                  <a:pt x="707707" y="3018472"/>
                  <a:pt x="704850" y="3009900"/>
                  <a:pt x="704850" y="3007995"/>
                </a:cubicBezTo>
                <a:cubicBezTo>
                  <a:pt x="704850" y="3007042"/>
                  <a:pt x="708660" y="2995612"/>
                  <a:pt x="715327" y="2989897"/>
                </a:cubicBezTo>
                <a:cubicBezTo>
                  <a:pt x="721995" y="2983230"/>
                  <a:pt x="739140" y="2976562"/>
                  <a:pt x="744855" y="2972752"/>
                </a:cubicBezTo>
                <a:cubicBezTo>
                  <a:pt x="750570" y="2968942"/>
                  <a:pt x="761047" y="2959417"/>
                  <a:pt x="762000" y="2951797"/>
                </a:cubicBezTo>
                <a:cubicBezTo>
                  <a:pt x="762952" y="2944177"/>
                  <a:pt x="759142" y="2917507"/>
                  <a:pt x="759142" y="2917507"/>
                </a:cubicBezTo>
                <a:cubicBezTo>
                  <a:pt x="759142" y="2917507"/>
                  <a:pt x="762000" y="2912745"/>
                  <a:pt x="763905" y="2907030"/>
                </a:cubicBezTo>
                <a:cubicBezTo>
                  <a:pt x="765810" y="2901315"/>
                  <a:pt x="765810" y="2893695"/>
                  <a:pt x="765810" y="2892742"/>
                </a:cubicBezTo>
                <a:cubicBezTo>
                  <a:pt x="765810" y="2890837"/>
                  <a:pt x="782955" y="2862262"/>
                  <a:pt x="784860" y="2853690"/>
                </a:cubicBezTo>
                <a:cubicBezTo>
                  <a:pt x="786765" y="2844165"/>
                  <a:pt x="784860" y="2837497"/>
                  <a:pt x="778192" y="2824162"/>
                </a:cubicBezTo>
                <a:cubicBezTo>
                  <a:pt x="772477" y="2810827"/>
                  <a:pt x="767715" y="2793682"/>
                  <a:pt x="764857" y="2775585"/>
                </a:cubicBezTo>
                <a:cubicBezTo>
                  <a:pt x="762000" y="2756535"/>
                  <a:pt x="758190" y="2694622"/>
                  <a:pt x="753427" y="2657475"/>
                </a:cubicBezTo>
                <a:cubicBezTo>
                  <a:pt x="748665" y="2620327"/>
                  <a:pt x="738187" y="2599372"/>
                  <a:pt x="737235" y="2582227"/>
                </a:cubicBezTo>
                <a:cubicBezTo>
                  <a:pt x="736282" y="2565082"/>
                  <a:pt x="739140" y="2549842"/>
                  <a:pt x="739140" y="2525077"/>
                </a:cubicBezTo>
                <a:cubicBezTo>
                  <a:pt x="739140" y="2500312"/>
                  <a:pt x="730567" y="2442210"/>
                  <a:pt x="729615" y="2429827"/>
                </a:cubicBezTo>
                <a:cubicBezTo>
                  <a:pt x="728662" y="2417445"/>
                  <a:pt x="721995" y="2360295"/>
                  <a:pt x="719137" y="2343150"/>
                </a:cubicBezTo>
                <a:cubicBezTo>
                  <a:pt x="717232" y="2325052"/>
                  <a:pt x="718185" y="2310765"/>
                  <a:pt x="717232" y="2296477"/>
                </a:cubicBezTo>
                <a:cubicBezTo>
                  <a:pt x="716280" y="2282190"/>
                  <a:pt x="714375" y="2264092"/>
                  <a:pt x="714375" y="2258377"/>
                </a:cubicBezTo>
                <a:cubicBezTo>
                  <a:pt x="714375" y="2252662"/>
                  <a:pt x="715327" y="2239327"/>
                  <a:pt x="718185" y="2227897"/>
                </a:cubicBezTo>
                <a:cubicBezTo>
                  <a:pt x="721042" y="2215515"/>
                  <a:pt x="730567" y="2192655"/>
                  <a:pt x="733425" y="2172652"/>
                </a:cubicBezTo>
                <a:cubicBezTo>
                  <a:pt x="736282" y="2152650"/>
                  <a:pt x="734377" y="2132647"/>
                  <a:pt x="729615" y="2110740"/>
                </a:cubicBezTo>
                <a:cubicBezTo>
                  <a:pt x="724852" y="2088832"/>
                  <a:pt x="715327" y="2063115"/>
                  <a:pt x="714375" y="2062162"/>
                </a:cubicBezTo>
                <a:cubicBezTo>
                  <a:pt x="713422" y="2060257"/>
                  <a:pt x="712470" y="2024062"/>
                  <a:pt x="710565" y="2001202"/>
                </a:cubicBezTo>
                <a:cubicBezTo>
                  <a:pt x="707707" y="1978342"/>
                  <a:pt x="702945" y="1934527"/>
                  <a:pt x="702945" y="1933575"/>
                </a:cubicBezTo>
                <a:cubicBezTo>
                  <a:pt x="702945" y="1932622"/>
                  <a:pt x="706755" y="1910715"/>
                  <a:pt x="707707" y="1897380"/>
                </a:cubicBezTo>
                <a:cubicBezTo>
                  <a:pt x="708660" y="1883092"/>
                  <a:pt x="716280" y="1850707"/>
                  <a:pt x="717232" y="1849755"/>
                </a:cubicBezTo>
                <a:cubicBezTo>
                  <a:pt x="718185" y="1848802"/>
                  <a:pt x="721995" y="1850707"/>
                  <a:pt x="722947" y="1851660"/>
                </a:cubicBezTo>
                <a:cubicBezTo>
                  <a:pt x="723900" y="1852612"/>
                  <a:pt x="735330" y="1894522"/>
                  <a:pt x="740092" y="1912620"/>
                </a:cubicBezTo>
                <a:cubicBezTo>
                  <a:pt x="744855" y="1930717"/>
                  <a:pt x="758190" y="1985010"/>
                  <a:pt x="763905" y="2010727"/>
                </a:cubicBezTo>
                <a:cubicBezTo>
                  <a:pt x="768667" y="2035492"/>
                  <a:pt x="782955" y="2075497"/>
                  <a:pt x="786765" y="2085975"/>
                </a:cubicBezTo>
                <a:cubicBezTo>
                  <a:pt x="790575" y="2096452"/>
                  <a:pt x="798195" y="2122170"/>
                  <a:pt x="801052" y="2132647"/>
                </a:cubicBezTo>
                <a:cubicBezTo>
                  <a:pt x="802957" y="2143125"/>
                  <a:pt x="816292" y="2171700"/>
                  <a:pt x="816292" y="2171700"/>
                </a:cubicBezTo>
                <a:cubicBezTo>
                  <a:pt x="816292" y="2171700"/>
                  <a:pt x="816292" y="2179320"/>
                  <a:pt x="818197" y="2187892"/>
                </a:cubicBezTo>
                <a:cubicBezTo>
                  <a:pt x="820102" y="2196465"/>
                  <a:pt x="829627" y="2219325"/>
                  <a:pt x="830580" y="2221230"/>
                </a:cubicBezTo>
                <a:cubicBezTo>
                  <a:pt x="831532" y="2222182"/>
                  <a:pt x="831532" y="2225992"/>
                  <a:pt x="831532" y="2229802"/>
                </a:cubicBezTo>
                <a:cubicBezTo>
                  <a:pt x="831532" y="2233612"/>
                  <a:pt x="839152" y="2250757"/>
                  <a:pt x="840105" y="2251710"/>
                </a:cubicBezTo>
                <a:cubicBezTo>
                  <a:pt x="841057" y="2252662"/>
                  <a:pt x="841057" y="2260282"/>
                  <a:pt x="841057" y="2265045"/>
                </a:cubicBezTo>
                <a:cubicBezTo>
                  <a:pt x="841057" y="2269807"/>
                  <a:pt x="846772" y="2283142"/>
                  <a:pt x="847725" y="2286000"/>
                </a:cubicBezTo>
                <a:cubicBezTo>
                  <a:pt x="848677" y="2288857"/>
                  <a:pt x="862012" y="2344102"/>
                  <a:pt x="866775" y="2359342"/>
                </a:cubicBezTo>
                <a:cubicBezTo>
                  <a:pt x="870585" y="2374582"/>
                  <a:pt x="890587" y="2463165"/>
                  <a:pt x="891540" y="2473642"/>
                </a:cubicBezTo>
                <a:cubicBezTo>
                  <a:pt x="892492" y="2484120"/>
                  <a:pt x="899160" y="2536507"/>
                  <a:pt x="906780" y="2569845"/>
                </a:cubicBezTo>
                <a:cubicBezTo>
                  <a:pt x="915352" y="2602230"/>
                  <a:pt x="929640" y="2633662"/>
                  <a:pt x="935355" y="2644140"/>
                </a:cubicBezTo>
                <a:cubicBezTo>
                  <a:pt x="940117" y="2654617"/>
                  <a:pt x="963930" y="2740342"/>
                  <a:pt x="965835" y="2748915"/>
                </a:cubicBezTo>
                <a:cubicBezTo>
                  <a:pt x="966787" y="2757487"/>
                  <a:pt x="968692" y="2766060"/>
                  <a:pt x="966787" y="2779395"/>
                </a:cubicBezTo>
                <a:cubicBezTo>
                  <a:pt x="964882" y="2792730"/>
                  <a:pt x="958215" y="2852737"/>
                  <a:pt x="958215" y="2870835"/>
                </a:cubicBezTo>
                <a:cubicBezTo>
                  <a:pt x="958215" y="2888932"/>
                  <a:pt x="962977" y="2907030"/>
                  <a:pt x="966787" y="2912745"/>
                </a:cubicBezTo>
                <a:cubicBezTo>
                  <a:pt x="970597" y="2918460"/>
                  <a:pt x="1019175" y="2959417"/>
                  <a:pt x="1019175" y="2959417"/>
                </a:cubicBezTo>
                <a:lnTo>
                  <a:pt x="1026795" y="2978467"/>
                </a:lnTo>
                <a:cubicBezTo>
                  <a:pt x="1030605" y="2987992"/>
                  <a:pt x="1043940" y="2992755"/>
                  <a:pt x="1043940" y="2992755"/>
                </a:cubicBezTo>
                <a:cubicBezTo>
                  <a:pt x="1043940" y="2992755"/>
                  <a:pt x="1042987" y="2996565"/>
                  <a:pt x="1043940" y="3003232"/>
                </a:cubicBezTo>
                <a:cubicBezTo>
                  <a:pt x="1044892" y="3009900"/>
                  <a:pt x="1052512" y="3032760"/>
                  <a:pt x="1053465" y="3034665"/>
                </a:cubicBezTo>
                <a:cubicBezTo>
                  <a:pt x="1054417" y="3036570"/>
                  <a:pt x="1051560" y="3048952"/>
                  <a:pt x="1056322" y="3061335"/>
                </a:cubicBezTo>
                <a:cubicBezTo>
                  <a:pt x="1061085" y="3073717"/>
                  <a:pt x="1076325" y="3082290"/>
                  <a:pt x="1090612" y="3086100"/>
                </a:cubicBezTo>
                <a:cubicBezTo>
                  <a:pt x="1103947" y="3089910"/>
                  <a:pt x="1143000" y="3089910"/>
                  <a:pt x="1144905" y="3089910"/>
                </a:cubicBezTo>
                <a:lnTo>
                  <a:pt x="1152525" y="3089910"/>
                </a:lnTo>
                <a:cubicBezTo>
                  <a:pt x="1155382" y="3089910"/>
                  <a:pt x="1156335" y="3088005"/>
                  <a:pt x="1156335" y="3088005"/>
                </a:cubicBezTo>
                <a:lnTo>
                  <a:pt x="1163002" y="3088005"/>
                </a:lnTo>
                <a:cubicBezTo>
                  <a:pt x="1163002" y="3088005"/>
                  <a:pt x="1170622" y="3088957"/>
                  <a:pt x="1177290" y="3088005"/>
                </a:cubicBezTo>
                <a:cubicBezTo>
                  <a:pt x="1183957" y="3086100"/>
                  <a:pt x="1198245" y="3087052"/>
                  <a:pt x="1215390" y="3075622"/>
                </a:cubicBezTo>
                <a:cubicBezTo>
                  <a:pt x="1225867" y="3060382"/>
                  <a:pt x="1228725" y="3043237"/>
                  <a:pt x="1227772" y="3028950"/>
                </a:cubicBezTo>
                <a:close/>
                <a:moveTo>
                  <a:pt x="1010602" y="1158240"/>
                </a:moveTo>
                <a:cubicBezTo>
                  <a:pt x="1010602" y="1158240"/>
                  <a:pt x="1018222" y="1162050"/>
                  <a:pt x="1021080" y="1163002"/>
                </a:cubicBezTo>
                <a:cubicBezTo>
                  <a:pt x="1022985" y="1163002"/>
                  <a:pt x="1026795" y="1164907"/>
                  <a:pt x="1026795" y="1164907"/>
                </a:cubicBezTo>
                <a:cubicBezTo>
                  <a:pt x="1026795" y="1164907"/>
                  <a:pt x="1029652" y="1191577"/>
                  <a:pt x="1028700" y="1190625"/>
                </a:cubicBezTo>
                <a:cubicBezTo>
                  <a:pt x="1027747" y="1188720"/>
                  <a:pt x="1010602" y="1162050"/>
                  <a:pt x="1010602" y="1162050"/>
                </a:cubicBezTo>
                <a:lnTo>
                  <a:pt x="1010602" y="1158240"/>
                </a:lnTo>
                <a:close/>
                <a:moveTo>
                  <a:pt x="128587" y="1488757"/>
                </a:moveTo>
                <a:cubicBezTo>
                  <a:pt x="125730" y="1494472"/>
                  <a:pt x="123825" y="1501140"/>
                  <a:pt x="122872" y="1504950"/>
                </a:cubicBezTo>
                <a:cubicBezTo>
                  <a:pt x="121920" y="1508760"/>
                  <a:pt x="121920" y="1517332"/>
                  <a:pt x="121920" y="1517332"/>
                </a:cubicBezTo>
                <a:lnTo>
                  <a:pt x="113347" y="1518285"/>
                </a:lnTo>
                <a:lnTo>
                  <a:pt x="111442" y="1463040"/>
                </a:lnTo>
                <a:lnTo>
                  <a:pt x="114300" y="1461135"/>
                </a:lnTo>
                <a:cubicBezTo>
                  <a:pt x="114300" y="1461135"/>
                  <a:pt x="122872" y="1468755"/>
                  <a:pt x="123825" y="1471612"/>
                </a:cubicBezTo>
                <a:cubicBezTo>
                  <a:pt x="124777" y="1474470"/>
                  <a:pt x="124777" y="1479232"/>
                  <a:pt x="125730" y="1480185"/>
                </a:cubicBezTo>
                <a:cubicBezTo>
                  <a:pt x="126682" y="1481137"/>
                  <a:pt x="128587" y="1482090"/>
                  <a:pt x="129540" y="1483042"/>
                </a:cubicBezTo>
                <a:cubicBezTo>
                  <a:pt x="130492" y="1483995"/>
                  <a:pt x="131445" y="1483995"/>
                  <a:pt x="128587" y="1488757"/>
                </a:cubicBezTo>
                <a:close/>
              </a:path>
            </a:pathLst>
          </a:custGeom>
          <a:solidFill>
            <a:schemeClr val="accent2"/>
          </a:solidFill>
          <a:ln w="9525" cap="flat">
            <a:noFill/>
            <a:prstDash val="solid"/>
            <a:miter/>
          </a:ln>
        </p:spPr>
        <p:txBody>
          <a:bodyPr/>
          <a:lstStyle/>
          <a:p>
            <a:endParaRPr lang="ja-JP" altLang="en-US"/>
          </a:p>
        </p:txBody>
      </p:sp>
      <p:sp>
        <p:nvSpPr>
          <p:cNvPr id="186" name="フリーフォーム: 図形 19">
            <a:extLst>
              <a:ext uri="{FF2B5EF4-FFF2-40B4-BE49-F238E27FC236}">
                <a16:creationId xmlns:a16="http://schemas.microsoft.com/office/drawing/2014/main" id="{F300D5D3-7232-4F99-889C-40518138E321}"/>
              </a:ext>
            </a:extLst>
          </p:cNvPr>
          <p:cNvSpPr/>
          <p:nvPr userDrawn="1"/>
        </p:nvSpPr>
        <p:spPr>
          <a:xfrm>
            <a:off x="1257809" y="3985230"/>
            <a:ext cx="518432" cy="867611"/>
          </a:xfrm>
          <a:custGeom>
            <a:avLst/>
            <a:gdLst>
              <a:gd name="connsiteX0" fmla="*/ 1124787 w 2152262"/>
              <a:gd name="connsiteY0" fmla="*/ 1648533 h 3601873"/>
              <a:gd name="connsiteX1" fmla="*/ 1124787 w 2152262"/>
              <a:gd name="connsiteY1" fmla="*/ 1673047 h 3601873"/>
              <a:gd name="connsiteX2" fmla="*/ 1130623 w 2152262"/>
              <a:gd name="connsiteY2" fmla="*/ 1696393 h 3601873"/>
              <a:gd name="connsiteX3" fmla="*/ 1134125 w 2152262"/>
              <a:gd name="connsiteY3" fmla="*/ 1696393 h 3601873"/>
              <a:gd name="connsiteX4" fmla="*/ 1135293 w 2152262"/>
              <a:gd name="connsiteY4" fmla="*/ 1667210 h 3601873"/>
              <a:gd name="connsiteX5" fmla="*/ 1124787 w 2152262"/>
              <a:gd name="connsiteY5" fmla="*/ 1648533 h 3601873"/>
              <a:gd name="connsiteX6" fmla="*/ 995214 w 2152262"/>
              <a:gd name="connsiteY6" fmla="*/ 21286 h 3601873"/>
              <a:gd name="connsiteX7" fmla="*/ 1003790 w 2152262"/>
              <a:gd name="connsiteY7" fmla="*/ 24502 h 3601873"/>
              <a:gd name="connsiteX8" fmla="*/ 1002510 w 2152262"/>
              <a:gd name="connsiteY8" fmla="*/ 24204 h 3601873"/>
              <a:gd name="connsiteX9" fmla="*/ 995214 w 2152262"/>
              <a:gd name="connsiteY9" fmla="*/ 21286 h 3601873"/>
              <a:gd name="connsiteX10" fmla="*/ 1024397 w 2152262"/>
              <a:gd name="connsiteY10" fmla="*/ 1441 h 3601873"/>
              <a:gd name="connsiteX11" fmla="*/ 1066420 w 2152262"/>
              <a:gd name="connsiteY11" fmla="*/ 36461 h 3601873"/>
              <a:gd name="connsiteX12" fmla="*/ 1079261 w 2152262"/>
              <a:gd name="connsiteY12" fmla="*/ 53971 h 3601873"/>
              <a:gd name="connsiteX13" fmla="*/ 1089767 w 2152262"/>
              <a:gd name="connsiteY13" fmla="*/ 62142 h 3601873"/>
              <a:gd name="connsiteX14" fmla="*/ 1110779 w 2152262"/>
              <a:gd name="connsiteY14" fmla="*/ 63309 h 3601873"/>
              <a:gd name="connsiteX15" fmla="*/ 1099106 w 2152262"/>
              <a:gd name="connsiteY15" fmla="*/ 65644 h 3601873"/>
              <a:gd name="connsiteX16" fmla="*/ 1102607 w 2152262"/>
              <a:gd name="connsiteY16" fmla="*/ 74982 h 3601873"/>
              <a:gd name="connsiteX17" fmla="*/ 1113113 w 2152262"/>
              <a:gd name="connsiteY17" fmla="*/ 83154 h 3601873"/>
              <a:gd name="connsiteX18" fmla="*/ 1101440 w 2152262"/>
              <a:gd name="connsiteY18" fmla="*/ 81986 h 3601873"/>
              <a:gd name="connsiteX19" fmla="*/ 1113113 w 2152262"/>
              <a:gd name="connsiteY19" fmla="*/ 91325 h 3601873"/>
              <a:gd name="connsiteX20" fmla="*/ 1143464 w 2152262"/>
              <a:gd name="connsiteY20" fmla="*/ 98329 h 3601873"/>
              <a:gd name="connsiteX21" fmla="*/ 1138794 w 2152262"/>
              <a:gd name="connsiteY21" fmla="*/ 114671 h 3601873"/>
              <a:gd name="connsiteX22" fmla="*/ 1153970 w 2152262"/>
              <a:gd name="connsiteY22" fmla="*/ 124010 h 3601873"/>
              <a:gd name="connsiteX23" fmla="*/ 1166810 w 2152262"/>
              <a:gd name="connsiteY23" fmla="*/ 125177 h 3601873"/>
              <a:gd name="connsiteX24" fmla="*/ 1158639 w 2152262"/>
              <a:gd name="connsiteY24" fmla="*/ 131014 h 3601873"/>
              <a:gd name="connsiteX25" fmla="*/ 1176149 w 2152262"/>
              <a:gd name="connsiteY25" fmla="*/ 145022 h 3601873"/>
              <a:gd name="connsiteX26" fmla="*/ 1173814 w 2152262"/>
              <a:gd name="connsiteY26" fmla="*/ 156695 h 3601873"/>
              <a:gd name="connsiteX27" fmla="*/ 1178483 w 2152262"/>
              <a:gd name="connsiteY27" fmla="*/ 180041 h 3601873"/>
              <a:gd name="connsiteX28" fmla="*/ 1180818 w 2152262"/>
              <a:gd name="connsiteY28" fmla="*/ 204555 h 3601873"/>
              <a:gd name="connsiteX29" fmla="*/ 1177316 w 2152262"/>
              <a:gd name="connsiteY29" fmla="*/ 220898 h 3601873"/>
              <a:gd name="connsiteX30" fmla="*/ 1159806 w 2152262"/>
              <a:gd name="connsiteY30" fmla="*/ 237240 h 3601873"/>
              <a:gd name="connsiteX31" fmla="*/ 1160974 w 2152262"/>
              <a:gd name="connsiteY31" fmla="*/ 254750 h 3601873"/>
              <a:gd name="connsiteX32" fmla="*/ 1152802 w 2152262"/>
              <a:gd name="connsiteY32" fmla="*/ 279264 h 3601873"/>
              <a:gd name="connsiteX33" fmla="*/ 1145798 w 2152262"/>
              <a:gd name="connsiteY33" fmla="*/ 293272 h 3601873"/>
              <a:gd name="connsiteX34" fmla="*/ 1142296 w 2152262"/>
              <a:gd name="connsiteY34" fmla="*/ 303778 h 3601873"/>
              <a:gd name="connsiteX35" fmla="*/ 1138794 w 2152262"/>
              <a:gd name="connsiteY35" fmla="*/ 320120 h 3601873"/>
              <a:gd name="connsiteX36" fmla="*/ 1131791 w 2152262"/>
              <a:gd name="connsiteY36" fmla="*/ 331793 h 3601873"/>
              <a:gd name="connsiteX37" fmla="*/ 1139962 w 2152262"/>
              <a:gd name="connsiteY37" fmla="*/ 325957 h 3601873"/>
              <a:gd name="connsiteX38" fmla="*/ 1127121 w 2152262"/>
              <a:gd name="connsiteY38" fmla="*/ 341132 h 3601873"/>
              <a:gd name="connsiteX39" fmla="*/ 1136460 w 2152262"/>
              <a:gd name="connsiteY39" fmla="*/ 336463 h 3601873"/>
              <a:gd name="connsiteX40" fmla="*/ 1125954 w 2152262"/>
              <a:gd name="connsiteY40" fmla="*/ 348136 h 3601873"/>
              <a:gd name="connsiteX41" fmla="*/ 1134125 w 2152262"/>
              <a:gd name="connsiteY41" fmla="*/ 352805 h 3601873"/>
              <a:gd name="connsiteX42" fmla="*/ 1127121 w 2152262"/>
              <a:gd name="connsiteY42" fmla="*/ 357474 h 3601873"/>
              <a:gd name="connsiteX43" fmla="*/ 1134125 w 2152262"/>
              <a:gd name="connsiteY43" fmla="*/ 363311 h 3601873"/>
              <a:gd name="connsiteX44" fmla="*/ 1121285 w 2152262"/>
              <a:gd name="connsiteY44" fmla="*/ 359809 h 3601873"/>
              <a:gd name="connsiteX45" fmla="*/ 1125954 w 2152262"/>
              <a:gd name="connsiteY45" fmla="*/ 372650 h 3601873"/>
              <a:gd name="connsiteX46" fmla="*/ 1109611 w 2152262"/>
              <a:gd name="connsiteY46" fmla="*/ 378486 h 3601873"/>
              <a:gd name="connsiteX47" fmla="*/ 1089767 w 2152262"/>
              <a:gd name="connsiteY47" fmla="*/ 385490 h 3601873"/>
              <a:gd name="connsiteX48" fmla="*/ 1094436 w 2152262"/>
              <a:gd name="connsiteY48" fmla="*/ 399498 h 3601873"/>
              <a:gd name="connsiteX49" fmla="*/ 1087432 w 2152262"/>
              <a:gd name="connsiteY49" fmla="*/ 394829 h 3601873"/>
              <a:gd name="connsiteX50" fmla="*/ 1092102 w 2152262"/>
              <a:gd name="connsiteY50" fmla="*/ 405335 h 3601873"/>
              <a:gd name="connsiteX51" fmla="*/ 1079261 w 2152262"/>
              <a:gd name="connsiteY51" fmla="*/ 395996 h 3601873"/>
              <a:gd name="connsiteX52" fmla="*/ 1034903 w 2152262"/>
              <a:gd name="connsiteY52" fmla="*/ 477709 h 3601873"/>
              <a:gd name="connsiteX53" fmla="*/ 966031 w 2152262"/>
              <a:gd name="connsiteY53" fmla="*/ 543079 h 3601873"/>
              <a:gd name="connsiteX54" fmla="*/ 1037237 w 2152262"/>
              <a:gd name="connsiteY54" fmla="*/ 608449 h 3601873"/>
              <a:gd name="connsiteX55" fmla="*/ 1055915 w 2152262"/>
              <a:gd name="connsiteY55" fmla="*/ 629461 h 3601873"/>
              <a:gd name="connsiteX56" fmla="*/ 1123619 w 2152262"/>
              <a:gd name="connsiteY56" fmla="*/ 670317 h 3601873"/>
              <a:gd name="connsiteX57" fmla="*/ 1151635 w 2152262"/>
              <a:gd name="connsiteY57" fmla="*/ 699500 h 3601873"/>
              <a:gd name="connsiteX58" fmla="*/ 1148133 w 2152262"/>
              <a:gd name="connsiteY58" fmla="*/ 710006 h 3601873"/>
              <a:gd name="connsiteX59" fmla="*/ 1192491 w 2152262"/>
              <a:gd name="connsiteY59" fmla="*/ 790551 h 3601873"/>
              <a:gd name="connsiteX60" fmla="*/ 1233348 w 2152262"/>
              <a:gd name="connsiteY60" fmla="*/ 938801 h 3601873"/>
              <a:gd name="connsiteX61" fmla="*/ 1264865 w 2152262"/>
              <a:gd name="connsiteY61" fmla="*/ 1133744 h 3601873"/>
              <a:gd name="connsiteX62" fmla="*/ 1282375 w 2152262"/>
              <a:gd name="connsiteY62" fmla="*/ 1018179 h 3601873"/>
              <a:gd name="connsiteX63" fmla="*/ 1318562 w 2152262"/>
              <a:gd name="connsiteY63" fmla="*/ 894443 h 3601873"/>
              <a:gd name="connsiteX64" fmla="*/ 1359418 w 2152262"/>
              <a:gd name="connsiteY64" fmla="*/ 855921 h 3601873"/>
              <a:gd name="connsiteX65" fmla="*/ 1367590 w 2152262"/>
              <a:gd name="connsiteY65" fmla="*/ 838411 h 3601873"/>
              <a:gd name="connsiteX66" fmla="*/ 1376928 w 2152262"/>
              <a:gd name="connsiteY66" fmla="*/ 826738 h 3601873"/>
              <a:gd name="connsiteX67" fmla="*/ 1348912 w 2152262"/>
              <a:gd name="connsiteY67" fmla="*/ 834909 h 3601873"/>
              <a:gd name="connsiteX68" fmla="*/ 1330235 w 2152262"/>
              <a:gd name="connsiteY68" fmla="*/ 837244 h 3601873"/>
              <a:gd name="connsiteX69" fmla="*/ 1329068 w 2152262"/>
              <a:gd name="connsiteY69" fmla="*/ 834909 h 3601873"/>
              <a:gd name="connsiteX70" fmla="*/ 1402609 w 2152262"/>
              <a:gd name="connsiteY70" fmla="*/ 805726 h 3601873"/>
              <a:gd name="connsiteX71" fmla="*/ 1500664 w 2152262"/>
              <a:gd name="connsiteY71" fmla="*/ 749695 h 3601873"/>
              <a:gd name="connsiteX72" fmla="*/ 1548525 w 2152262"/>
              <a:gd name="connsiteY72" fmla="*/ 728683 h 3601873"/>
              <a:gd name="connsiteX73" fmla="*/ 1531015 w 2152262"/>
              <a:gd name="connsiteY73" fmla="*/ 699500 h 3601873"/>
              <a:gd name="connsiteX74" fmla="*/ 1520509 w 2152262"/>
              <a:gd name="connsiteY74" fmla="*/ 677321 h 3601873"/>
              <a:gd name="connsiteX75" fmla="*/ 1501832 w 2152262"/>
              <a:gd name="connsiteY75" fmla="*/ 670317 h 3601873"/>
              <a:gd name="connsiteX76" fmla="*/ 1488991 w 2152262"/>
              <a:gd name="connsiteY76" fmla="*/ 664480 h 3601873"/>
              <a:gd name="connsiteX77" fmla="*/ 1459808 w 2152262"/>
              <a:gd name="connsiteY77" fmla="*/ 639966 h 3601873"/>
              <a:gd name="connsiteX78" fmla="*/ 1457473 w 2152262"/>
              <a:gd name="connsiteY78" fmla="*/ 581600 h 3601873"/>
              <a:gd name="connsiteX79" fmla="*/ 1427123 w 2152262"/>
              <a:gd name="connsiteY79" fmla="*/ 576931 h 3601873"/>
              <a:gd name="connsiteX80" fmla="*/ 1397940 w 2152262"/>
              <a:gd name="connsiteY80" fmla="*/ 571094 h 3601873"/>
              <a:gd name="connsiteX81" fmla="*/ 1382765 w 2152262"/>
              <a:gd name="connsiteY81" fmla="*/ 539577 h 3601873"/>
              <a:gd name="connsiteX82" fmla="*/ 1375761 w 2152262"/>
              <a:gd name="connsiteY82" fmla="*/ 539577 h 3601873"/>
              <a:gd name="connsiteX83" fmla="*/ 1376928 w 2152262"/>
              <a:gd name="connsiteY83" fmla="*/ 543079 h 3601873"/>
              <a:gd name="connsiteX84" fmla="*/ 1364088 w 2152262"/>
              <a:gd name="connsiteY84" fmla="*/ 536075 h 3601873"/>
              <a:gd name="connsiteX85" fmla="*/ 1365255 w 2152262"/>
              <a:gd name="connsiteY85" fmla="*/ 540744 h 3601873"/>
              <a:gd name="connsiteX86" fmla="*/ 1358251 w 2152262"/>
              <a:gd name="connsiteY86" fmla="*/ 527903 h 3601873"/>
              <a:gd name="connsiteX87" fmla="*/ 1357084 w 2152262"/>
              <a:gd name="connsiteY87" fmla="*/ 540744 h 3601873"/>
              <a:gd name="connsiteX88" fmla="*/ 1354749 w 2152262"/>
              <a:gd name="connsiteY88" fmla="*/ 527903 h 3601873"/>
              <a:gd name="connsiteX89" fmla="*/ 1357084 w 2152262"/>
              <a:gd name="connsiteY89" fmla="*/ 511561 h 3601873"/>
              <a:gd name="connsiteX90" fmla="*/ 1351247 w 2152262"/>
              <a:gd name="connsiteY90" fmla="*/ 516230 h 3601873"/>
              <a:gd name="connsiteX91" fmla="*/ 1345411 w 2152262"/>
              <a:gd name="connsiteY91" fmla="*/ 526736 h 3601873"/>
              <a:gd name="connsiteX92" fmla="*/ 1352414 w 2152262"/>
              <a:gd name="connsiteY92" fmla="*/ 499888 h 3601873"/>
              <a:gd name="connsiteX93" fmla="*/ 1382765 w 2152262"/>
              <a:gd name="connsiteY93" fmla="*/ 456697 h 3601873"/>
              <a:gd name="connsiteX94" fmla="*/ 1401442 w 2152262"/>
              <a:gd name="connsiteY94" fmla="*/ 435685 h 3601873"/>
              <a:gd name="connsiteX95" fmla="*/ 1376928 w 2152262"/>
              <a:gd name="connsiteY95" fmla="*/ 425179 h 3601873"/>
              <a:gd name="connsiteX96" fmla="*/ 1399107 w 2152262"/>
              <a:gd name="connsiteY96" fmla="*/ 431016 h 3601873"/>
              <a:gd name="connsiteX97" fmla="*/ 1389769 w 2152262"/>
              <a:gd name="connsiteY97" fmla="*/ 400665 h 3601873"/>
              <a:gd name="connsiteX98" fmla="*/ 1402609 w 2152262"/>
              <a:gd name="connsiteY98" fmla="*/ 370315 h 3601873"/>
              <a:gd name="connsiteX99" fmla="*/ 1435294 w 2152262"/>
              <a:gd name="connsiteY99" fmla="*/ 323622 h 3601873"/>
              <a:gd name="connsiteX100" fmla="*/ 1466812 w 2152262"/>
              <a:gd name="connsiteY100" fmla="*/ 276929 h 3601873"/>
              <a:gd name="connsiteX101" fmla="*/ 1542688 w 2152262"/>
              <a:gd name="connsiteY101" fmla="*/ 211559 h 3601873"/>
              <a:gd name="connsiteX102" fmla="*/ 1615062 w 2152262"/>
              <a:gd name="connsiteY102" fmla="*/ 155528 h 3601873"/>
              <a:gd name="connsiteX103" fmla="*/ 1699109 w 2152262"/>
              <a:gd name="connsiteY103" fmla="*/ 157862 h 3601873"/>
              <a:gd name="connsiteX104" fmla="*/ 1734129 w 2152262"/>
              <a:gd name="connsiteY104" fmla="*/ 213894 h 3601873"/>
              <a:gd name="connsiteX105" fmla="*/ 1795997 w 2152262"/>
              <a:gd name="connsiteY105" fmla="*/ 246579 h 3601873"/>
              <a:gd name="connsiteX106" fmla="*/ 1863702 w 2152262"/>
              <a:gd name="connsiteY106" fmla="*/ 303778 h 3601873"/>
              <a:gd name="connsiteX107" fmla="*/ 1883546 w 2152262"/>
              <a:gd name="connsiteY107" fmla="*/ 351638 h 3601873"/>
              <a:gd name="connsiteX108" fmla="*/ 1880044 w 2152262"/>
              <a:gd name="connsiteY108" fmla="*/ 376152 h 3601873"/>
              <a:gd name="connsiteX109" fmla="*/ 1880044 w 2152262"/>
              <a:gd name="connsiteY109" fmla="*/ 342299 h 3601873"/>
              <a:gd name="connsiteX110" fmla="*/ 1866036 w 2152262"/>
              <a:gd name="connsiteY110" fmla="*/ 331793 h 3601873"/>
              <a:gd name="connsiteX111" fmla="*/ 1877709 w 2152262"/>
              <a:gd name="connsiteY111" fmla="*/ 381988 h 3601873"/>
              <a:gd name="connsiteX112" fmla="*/ 1897554 w 2152262"/>
              <a:gd name="connsiteY112" fmla="*/ 385490 h 3601873"/>
              <a:gd name="connsiteX113" fmla="*/ 1882379 w 2152262"/>
              <a:gd name="connsiteY113" fmla="*/ 387825 h 3601873"/>
              <a:gd name="connsiteX114" fmla="*/ 1891717 w 2152262"/>
              <a:gd name="connsiteY114" fmla="*/ 405335 h 3601873"/>
              <a:gd name="connsiteX115" fmla="*/ 1890550 w 2152262"/>
              <a:gd name="connsiteY115" fmla="*/ 413506 h 3601873"/>
              <a:gd name="connsiteX116" fmla="*/ 1895219 w 2152262"/>
              <a:gd name="connsiteY116" fmla="*/ 424012 h 3601873"/>
              <a:gd name="connsiteX117" fmla="*/ 1894052 w 2152262"/>
              <a:gd name="connsiteY117" fmla="*/ 436852 h 3601873"/>
              <a:gd name="connsiteX118" fmla="*/ 1903390 w 2152262"/>
              <a:gd name="connsiteY118" fmla="*/ 439187 h 3601873"/>
              <a:gd name="connsiteX119" fmla="*/ 1898721 w 2152262"/>
              <a:gd name="connsiteY119" fmla="*/ 442689 h 3601873"/>
              <a:gd name="connsiteX120" fmla="*/ 1913896 w 2152262"/>
              <a:gd name="connsiteY120" fmla="*/ 464868 h 3601873"/>
              <a:gd name="connsiteX121" fmla="*/ 1924402 w 2152262"/>
              <a:gd name="connsiteY121" fmla="*/ 498720 h 3601873"/>
              <a:gd name="connsiteX122" fmla="*/ 1904558 w 2152262"/>
              <a:gd name="connsiteY122" fmla="*/ 530238 h 3601873"/>
              <a:gd name="connsiteX123" fmla="*/ 1874207 w 2152262"/>
              <a:gd name="connsiteY123" fmla="*/ 525569 h 3601873"/>
              <a:gd name="connsiteX124" fmla="*/ 1850861 w 2152262"/>
              <a:gd name="connsiteY124" fmla="*/ 582768 h 3601873"/>
              <a:gd name="connsiteX125" fmla="*/ 1847359 w 2152262"/>
              <a:gd name="connsiteY125" fmla="*/ 618955 h 3601873"/>
              <a:gd name="connsiteX126" fmla="*/ 1864869 w 2152262"/>
              <a:gd name="connsiteY126" fmla="*/ 634130 h 3601873"/>
              <a:gd name="connsiteX127" fmla="*/ 1852028 w 2152262"/>
              <a:gd name="connsiteY127" fmla="*/ 625959 h 3601873"/>
              <a:gd name="connsiteX128" fmla="*/ 1864869 w 2152262"/>
              <a:gd name="connsiteY128" fmla="*/ 645803 h 3601873"/>
              <a:gd name="connsiteX129" fmla="*/ 1857865 w 2152262"/>
              <a:gd name="connsiteY129" fmla="*/ 639966 h 3601873"/>
              <a:gd name="connsiteX130" fmla="*/ 1863702 w 2152262"/>
              <a:gd name="connsiteY130" fmla="*/ 657476 h 3601873"/>
              <a:gd name="connsiteX131" fmla="*/ 1871873 w 2152262"/>
              <a:gd name="connsiteY131" fmla="*/ 664480 h 3601873"/>
              <a:gd name="connsiteX132" fmla="*/ 1862534 w 2152262"/>
              <a:gd name="connsiteY132" fmla="*/ 660978 h 3601873"/>
              <a:gd name="connsiteX133" fmla="*/ 1870705 w 2152262"/>
              <a:gd name="connsiteY133" fmla="*/ 670317 h 3601873"/>
              <a:gd name="connsiteX134" fmla="*/ 1874207 w 2152262"/>
              <a:gd name="connsiteY134" fmla="*/ 671484 h 3601873"/>
              <a:gd name="connsiteX135" fmla="*/ 1867204 w 2152262"/>
              <a:gd name="connsiteY135" fmla="*/ 671484 h 3601873"/>
              <a:gd name="connsiteX136" fmla="*/ 1874207 w 2152262"/>
              <a:gd name="connsiteY136" fmla="*/ 684325 h 3601873"/>
              <a:gd name="connsiteX137" fmla="*/ 1867204 w 2152262"/>
              <a:gd name="connsiteY137" fmla="*/ 679655 h 3601873"/>
              <a:gd name="connsiteX138" fmla="*/ 1868371 w 2152262"/>
              <a:gd name="connsiteY138" fmla="*/ 691329 h 3601873"/>
              <a:gd name="connsiteX139" fmla="*/ 1861367 w 2152262"/>
              <a:gd name="connsiteY139" fmla="*/ 685492 h 3601873"/>
              <a:gd name="connsiteX140" fmla="*/ 1863702 w 2152262"/>
              <a:gd name="connsiteY140" fmla="*/ 691329 h 3601873"/>
              <a:gd name="connsiteX141" fmla="*/ 1853196 w 2152262"/>
              <a:gd name="connsiteY141" fmla="*/ 683157 h 3601873"/>
              <a:gd name="connsiteX142" fmla="*/ 1857865 w 2152262"/>
              <a:gd name="connsiteY142" fmla="*/ 688994 h 3601873"/>
              <a:gd name="connsiteX143" fmla="*/ 1832184 w 2152262"/>
              <a:gd name="connsiteY143" fmla="*/ 681990 h 3601873"/>
              <a:gd name="connsiteX144" fmla="*/ 1848526 w 2152262"/>
              <a:gd name="connsiteY144" fmla="*/ 701834 h 3601873"/>
              <a:gd name="connsiteX145" fmla="*/ 1821678 w 2152262"/>
              <a:gd name="connsiteY145" fmla="*/ 681990 h 3601873"/>
              <a:gd name="connsiteX146" fmla="*/ 1801833 w 2152262"/>
              <a:gd name="connsiteY146" fmla="*/ 700667 h 3601873"/>
              <a:gd name="connsiteX147" fmla="*/ 1817009 w 2152262"/>
              <a:gd name="connsiteY147" fmla="*/ 728683 h 3601873"/>
              <a:gd name="connsiteX148" fmla="*/ 1817009 w 2152262"/>
              <a:gd name="connsiteY148" fmla="*/ 739189 h 3601873"/>
              <a:gd name="connsiteX149" fmla="*/ 1827515 w 2152262"/>
              <a:gd name="connsiteY149" fmla="*/ 753197 h 3601873"/>
              <a:gd name="connsiteX150" fmla="*/ 1849694 w 2152262"/>
              <a:gd name="connsiteY150" fmla="*/ 760201 h 3601873"/>
              <a:gd name="connsiteX151" fmla="*/ 1862534 w 2152262"/>
              <a:gd name="connsiteY151" fmla="*/ 764870 h 3601873"/>
              <a:gd name="connsiteX152" fmla="*/ 1875375 w 2152262"/>
              <a:gd name="connsiteY152" fmla="*/ 768372 h 3601873"/>
              <a:gd name="connsiteX153" fmla="*/ 1888215 w 2152262"/>
              <a:gd name="connsiteY153" fmla="*/ 771874 h 3601873"/>
              <a:gd name="connsiteX154" fmla="*/ 1919733 w 2152262"/>
              <a:gd name="connsiteY154" fmla="*/ 782380 h 3601873"/>
              <a:gd name="connsiteX155" fmla="*/ 1999111 w 2152262"/>
              <a:gd name="connsiteY155" fmla="*/ 833742 h 3601873"/>
              <a:gd name="connsiteX156" fmla="*/ 2042302 w 2152262"/>
              <a:gd name="connsiteY156" fmla="*/ 913120 h 3601873"/>
              <a:gd name="connsiteX157" fmla="*/ 2052808 w 2152262"/>
              <a:gd name="connsiteY157" fmla="*/ 955143 h 3601873"/>
              <a:gd name="connsiteX158" fmla="*/ 2053975 w 2152262"/>
              <a:gd name="connsiteY158" fmla="*/ 977323 h 3601873"/>
              <a:gd name="connsiteX159" fmla="*/ 2071485 w 2152262"/>
              <a:gd name="connsiteY159" fmla="*/ 1066039 h 3601873"/>
              <a:gd name="connsiteX160" fmla="*/ 2080823 w 2152262"/>
              <a:gd name="connsiteY160" fmla="*/ 1134911 h 3601873"/>
              <a:gd name="connsiteX161" fmla="*/ 2087827 w 2152262"/>
              <a:gd name="connsiteY161" fmla="*/ 1141915 h 3601873"/>
              <a:gd name="connsiteX162" fmla="*/ 2087827 w 2152262"/>
              <a:gd name="connsiteY162" fmla="*/ 1159425 h 3601873"/>
              <a:gd name="connsiteX163" fmla="*/ 2106505 w 2152262"/>
              <a:gd name="connsiteY163" fmla="*/ 1249309 h 3601873"/>
              <a:gd name="connsiteX164" fmla="*/ 2122847 w 2152262"/>
              <a:gd name="connsiteY164" fmla="*/ 1424407 h 3601873"/>
              <a:gd name="connsiteX165" fmla="*/ 2122847 w 2152262"/>
              <a:gd name="connsiteY165" fmla="*/ 1513124 h 3601873"/>
              <a:gd name="connsiteX166" fmla="*/ 2113508 w 2152262"/>
              <a:gd name="connsiteY166" fmla="*/ 1546976 h 3601873"/>
              <a:gd name="connsiteX167" fmla="*/ 2147361 w 2152262"/>
              <a:gd name="connsiteY167" fmla="*/ 1622852 h 3601873"/>
              <a:gd name="connsiteX168" fmla="*/ 2147361 w 2152262"/>
              <a:gd name="connsiteY168" fmla="*/ 1640362 h 3601873"/>
              <a:gd name="connsiteX169" fmla="*/ 2131018 w 2152262"/>
              <a:gd name="connsiteY169" fmla="*/ 1657872 h 3601873"/>
              <a:gd name="connsiteX170" fmla="*/ 2119345 w 2152262"/>
              <a:gd name="connsiteY170" fmla="*/ 1656704 h 3601873"/>
              <a:gd name="connsiteX171" fmla="*/ 2087827 w 2152262"/>
              <a:gd name="connsiteY171" fmla="*/ 1618183 h 3601873"/>
              <a:gd name="connsiteX172" fmla="*/ 2083158 w 2152262"/>
              <a:gd name="connsiteY172" fmla="*/ 1631023 h 3601873"/>
              <a:gd name="connsiteX173" fmla="*/ 2078489 w 2152262"/>
              <a:gd name="connsiteY173" fmla="*/ 1729078 h 3601873"/>
              <a:gd name="connsiteX174" fmla="*/ 2050473 w 2152262"/>
              <a:gd name="connsiteY174" fmla="*/ 1867990 h 3601873"/>
              <a:gd name="connsiteX175" fmla="*/ 2045804 w 2152262"/>
              <a:gd name="connsiteY175" fmla="*/ 1949702 h 3601873"/>
              <a:gd name="connsiteX176" fmla="*/ 2029461 w 2152262"/>
              <a:gd name="connsiteY176" fmla="*/ 2022076 h 3601873"/>
              <a:gd name="connsiteX177" fmla="*/ 2027127 w 2152262"/>
              <a:gd name="connsiteY177" fmla="*/ 2055928 h 3601873"/>
              <a:gd name="connsiteX178" fmla="*/ 2021290 w 2152262"/>
              <a:gd name="connsiteY178" fmla="*/ 2074606 h 3601873"/>
              <a:gd name="connsiteX179" fmla="*/ 2006115 w 2152262"/>
              <a:gd name="connsiteY179" fmla="*/ 2094450 h 3601873"/>
              <a:gd name="connsiteX180" fmla="*/ 1992107 w 2152262"/>
              <a:gd name="connsiteY180" fmla="*/ 2103789 h 3601873"/>
              <a:gd name="connsiteX181" fmla="*/ 1980434 w 2152262"/>
              <a:gd name="connsiteY181" fmla="*/ 2118964 h 3601873"/>
              <a:gd name="connsiteX182" fmla="*/ 1975764 w 2152262"/>
              <a:gd name="connsiteY182" fmla="*/ 2162155 h 3601873"/>
              <a:gd name="connsiteX183" fmla="*/ 1959422 w 2152262"/>
              <a:gd name="connsiteY183" fmla="*/ 2199509 h 3601873"/>
              <a:gd name="connsiteX184" fmla="*/ 1932573 w 2152262"/>
              <a:gd name="connsiteY184" fmla="*/ 2270716 h 3601873"/>
              <a:gd name="connsiteX185" fmla="*/ 1911562 w 2152262"/>
              <a:gd name="connsiteY185" fmla="*/ 2352428 h 3601873"/>
              <a:gd name="connsiteX186" fmla="*/ 1880044 w 2152262"/>
              <a:gd name="connsiteY186" fmla="*/ 2453985 h 3601873"/>
              <a:gd name="connsiteX187" fmla="*/ 1866036 w 2152262"/>
              <a:gd name="connsiteY187" fmla="*/ 2487838 h 3601873"/>
              <a:gd name="connsiteX188" fmla="*/ 1833351 w 2152262"/>
              <a:gd name="connsiteY188" fmla="*/ 2536865 h 3601873"/>
              <a:gd name="connsiteX189" fmla="*/ 1841522 w 2152262"/>
              <a:gd name="connsiteY189" fmla="*/ 2566048 h 3601873"/>
              <a:gd name="connsiteX190" fmla="*/ 1836853 w 2152262"/>
              <a:gd name="connsiteY190" fmla="*/ 2591729 h 3601873"/>
              <a:gd name="connsiteX191" fmla="*/ 1825180 w 2152262"/>
              <a:gd name="connsiteY191" fmla="*/ 2604570 h 3601873"/>
              <a:gd name="connsiteX192" fmla="*/ 1829849 w 2152262"/>
              <a:gd name="connsiteY192" fmla="*/ 2625582 h 3601873"/>
              <a:gd name="connsiteX193" fmla="*/ 1838021 w 2152262"/>
              <a:gd name="connsiteY193" fmla="*/ 2638422 h 3601873"/>
              <a:gd name="connsiteX194" fmla="*/ 1835686 w 2152262"/>
              <a:gd name="connsiteY194" fmla="*/ 2654765 h 3601873"/>
              <a:gd name="connsiteX195" fmla="*/ 1838021 w 2152262"/>
              <a:gd name="connsiteY195" fmla="*/ 2671107 h 3601873"/>
              <a:gd name="connsiteX196" fmla="*/ 1836853 w 2152262"/>
              <a:gd name="connsiteY196" fmla="*/ 2685115 h 3601873"/>
              <a:gd name="connsiteX197" fmla="*/ 1848526 w 2152262"/>
              <a:gd name="connsiteY197" fmla="*/ 2700290 h 3601873"/>
              <a:gd name="connsiteX198" fmla="*/ 1848526 w 2152262"/>
              <a:gd name="connsiteY198" fmla="*/ 2715466 h 3601873"/>
              <a:gd name="connsiteX199" fmla="*/ 1860200 w 2152262"/>
              <a:gd name="connsiteY199" fmla="*/ 2750485 h 3601873"/>
              <a:gd name="connsiteX200" fmla="*/ 1873040 w 2152262"/>
              <a:gd name="connsiteY200" fmla="*/ 2785505 h 3601873"/>
              <a:gd name="connsiteX201" fmla="*/ 1895219 w 2152262"/>
              <a:gd name="connsiteY201" fmla="*/ 2898735 h 3601873"/>
              <a:gd name="connsiteX202" fmla="*/ 1912729 w 2152262"/>
              <a:gd name="connsiteY202" fmla="*/ 3067997 h 3601873"/>
              <a:gd name="connsiteX203" fmla="*/ 1920900 w 2152262"/>
              <a:gd name="connsiteY203" fmla="*/ 3080837 h 3601873"/>
              <a:gd name="connsiteX204" fmla="*/ 1920900 w 2152262"/>
              <a:gd name="connsiteY204" fmla="*/ 3092511 h 3601873"/>
              <a:gd name="connsiteX205" fmla="*/ 1926737 w 2152262"/>
              <a:gd name="connsiteY205" fmla="*/ 3103016 h 3601873"/>
              <a:gd name="connsiteX206" fmla="*/ 1924402 w 2152262"/>
              <a:gd name="connsiteY206" fmla="*/ 3164885 h 3601873"/>
              <a:gd name="connsiteX207" fmla="*/ 1911562 w 2152262"/>
              <a:gd name="connsiteY207" fmla="*/ 3192900 h 3601873"/>
              <a:gd name="connsiteX208" fmla="*/ 1889383 w 2152262"/>
              <a:gd name="connsiteY208" fmla="*/ 3204574 h 3601873"/>
              <a:gd name="connsiteX209" fmla="*/ 1895219 w 2152262"/>
              <a:gd name="connsiteY209" fmla="*/ 3304963 h 3601873"/>
              <a:gd name="connsiteX210" fmla="*/ 1902223 w 2152262"/>
              <a:gd name="connsiteY210" fmla="*/ 3332979 h 3601873"/>
              <a:gd name="connsiteX211" fmla="*/ 1954753 w 2152262"/>
              <a:gd name="connsiteY211" fmla="*/ 3349322 h 3601873"/>
              <a:gd name="connsiteX212" fmla="*/ 1982768 w 2152262"/>
              <a:gd name="connsiteY212" fmla="*/ 3446210 h 3601873"/>
              <a:gd name="connsiteX213" fmla="*/ 1971095 w 2152262"/>
              <a:gd name="connsiteY213" fmla="*/ 3483564 h 3601873"/>
              <a:gd name="connsiteX214" fmla="*/ 1954753 w 2152262"/>
              <a:gd name="connsiteY214" fmla="*/ 3529089 h 3601873"/>
              <a:gd name="connsiteX215" fmla="*/ 1931406 w 2152262"/>
              <a:gd name="connsiteY215" fmla="*/ 3547766 h 3601873"/>
              <a:gd name="connsiteX216" fmla="*/ 1867204 w 2152262"/>
              <a:gd name="connsiteY216" fmla="*/ 3546599 h 3601873"/>
              <a:gd name="connsiteX217" fmla="*/ 1784324 w 2152262"/>
              <a:gd name="connsiteY217" fmla="*/ 3575782 h 3601873"/>
              <a:gd name="connsiteX218" fmla="*/ 1618564 w 2152262"/>
              <a:gd name="connsiteY218" fmla="*/ 3566444 h 3601873"/>
              <a:gd name="connsiteX219" fmla="*/ 1590548 w 2152262"/>
              <a:gd name="connsiteY219" fmla="*/ 3548934 h 3601873"/>
              <a:gd name="connsiteX220" fmla="*/ 1589381 w 2152262"/>
              <a:gd name="connsiteY220" fmla="*/ 3532591 h 3601873"/>
              <a:gd name="connsiteX221" fmla="*/ 1536851 w 2152262"/>
              <a:gd name="connsiteY221" fmla="*/ 3533759 h 3601873"/>
              <a:gd name="connsiteX222" fmla="*/ 1481987 w 2152262"/>
              <a:gd name="connsiteY222" fmla="*/ 3511579 h 3601873"/>
              <a:gd name="connsiteX223" fmla="*/ 1491326 w 2152262"/>
              <a:gd name="connsiteY223" fmla="*/ 3470723 h 3601873"/>
              <a:gd name="connsiteX224" fmla="*/ 1578875 w 2152262"/>
              <a:gd name="connsiteY224" fmla="*/ 3457883 h 3601873"/>
              <a:gd name="connsiteX225" fmla="*/ 1636074 w 2152262"/>
              <a:gd name="connsiteY225" fmla="*/ 3428700 h 3601873"/>
              <a:gd name="connsiteX226" fmla="*/ 1644245 w 2152262"/>
              <a:gd name="connsiteY226" fmla="*/ 3422863 h 3601873"/>
              <a:gd name="connsiteX227" fmla="*/ 1731794 w 2152262"/>
              <a:gd name="connsiteY227" fmla="*/ 3353991 h 3601873"/>
              <a:gd name="connsiteX228" fmla="*/ 1748137 w 2152262"/>
              <a:gd name="connsiteY228" fmla="*/ 3253601 h 3601873"/>
              <a:gd name="connsiteX229" fmla="*/ 1734129 w 2152262"/>
              <a:gd name="connsiteY229" fmla="*/ 3180060 h 3601873"/>
              <a:gd name="connsiteX230" fmla="*/ 1715452 w 2152262"/>
              <a:gd name="connsiteY230" fmla="*/ 3162550 h 3601873"/>
              <a:gd name="connsiteX231" fmla="*/ 1702611 w 2152262"/>
              <a:gd name="connsiteY231" fmla="*/ 3118192 h 3601873"/>
              <a:gd name="connsiteX232" fmla="*/ 1701444 w 2152262"/>
              <a:gd name="connsiteY232" fmla="*/ 3103016 h 3601873"/>
              <a:gd name="connsiteX233" fmla="*/ 1680432 w 2152262"/>
              <a:gd name="connsiteY233" fmla="*/ 3025973 h 3601873"/>
              <a:gd name="connsiteX234" fmla="*/ 1664089 w 2152262"/>
              <a:gd name="connsiteY234" fmla="*/ 2964105 h 3601873"/>
              <a:gd name="connsiteX235" fmla="*/ 1664089 w 2152262"/>
              <a:gd name="connsiteY235" fmla="*/ 2941926 h 3601873"/>
              <a:gd name="connsiteX236" fmla="*/ 1651249 w 2152262"/>
              <a:gd name="connsiteY236" fmla="*/ 2885895 h 3601873"/>
              <a:gd name="connsiteX237" fmla="*/ 1645412 w 2152262"/>
              <a:gd name="connsiteY237" fmla="*/ 2857879 h 3601873"/>
              <a:gd name="connsiteX238" fmla="*/ 1641910 w 2152262"/>
              <a:gd name="connsiteY238" fmla="*/ 2845038 h 3601873"/>
              <a:gd name="connsiteX239" fmla="*/ 1645412 w 2152262"/>
              <a:gd name="connsiteY239" fmla="*/ 2833365 h 3601873"/>
              <a:gd name="connsiteX240" fmla="*/ 1640743 w 2152262"/>
              <a:gd name="connsiteY240" fmla="*/ 2808851 h 3601873"/>
              <a:gd name="connsiteX241" fmla="*/ 1638408 w 2152262"/>
              <a:gd name="connsiteY241" fmla="*/ 2794843 h 3601873"/>
              <a:gd name="connsiteX242" fmla="*/ 1636074 w 2152262"/>
              <a:gd name="connsiteY242" fmla="*/ 2784338 h 3601873"/>
              <a:gd name="connsiteX243" fmla="*/ 1634906 w 2152262"/>
              <a:gd name="connsiteY243" fmla="*/ 2779668 h 3601873"/>
              <a:gd name="connsiteX244" fmla="*/ 1622066 w 2152262"/>
              <a:gd name="connsiteY244" fmla="*/ 2751653 h 3601873"/>
              <a:gd name="connsiteX245" fmla="*/ 1629070 w 2152262"/>
              <a:gd name="connsiteY245" fmla="*/ 2731808 h 3601873"/>
              <a:gd name="connsiteX246" fmla="*/ 1594050 w 2152262"/>
              <a:gd name="connsiteY246" fmla="*/ 2659434 h 3601873"/>
              <a:gd name="connsiteX247" fmla="*/ 1583544 w 2152262"/>
              <a:gd name="connsiteY247" fmla="*/ 2603403 h 3601873"/>
              <a:gd name="connsiteX248" fmla="*/ 1549692 w 2152262"/>
              <a:gd name="connsiteY248" fmla="*/ 2513519 h 3601873"/>
              <a:gd name="connsiteX249" fmla="*/ 1494828 w 2152262"/>
              <a:gd name="connsiteY249" fmla="*/ 2280054 h 3601873"/>
              <a:gd name="connsiteX250" fmla="*/ 1464477 w 2152262"/>
              <a:gd name="connsiteY250" fmla="*/ 2123633 h 3601873"/>
              <a:gd name="connsiteX251" fmla="*/ 1443466 w 2152262"/>
              <a:gd name="connsiteY251" fmla="*/ 2017407 h 3601873"/>
              <a:gd name="connsiteX252" fmla="*/ 1408446 w 2152262"/>
              <a:gd name="connsiteY252" fmla="*/ 1988224 h 3601873"/>
              <a:gd name="connsiteX253" fmla="*/ 1399107 w 2152262"/>
              <a:gd name="connsiteY253" fmla="*/ 1914682 h 3601873"/>
              <a:gd name="connsiteX254" fmla="*/ 1400275 w 2152262"/>
              <a:gd name="connsiteY254" fmla="*/ 1877328 h 3601873"/>
              <a:gd name="connsiteX255" fmla="*/ 1393271 w 2152262"/>
              <a:gd name="connsiteY255" fmla="*/ 1851647 h 3601873"/>
              <a:gd name="connsiteX256" fmla="*/ 1396773 w 2152262"/>
              <a:gd name="connsiteY256" fmla="*/ 1803787 h 3601873"/>
              <a:gd name="connsiteX257" fmla="*/ 1424788 w 2152262"/>
              <a:gd name="connsiteY257" fmla="*/ 1726743 h 3601873"/>
              <a:gd name="connsiteX258" fmla="*/ 1417784 w 2152262"/>
              <a:gd name="connsiteY258" fmla="*/ 1574992 h 3601873"/>
              <a:gd name="connsiteX259" fmla="*/ 1394438 w 2152262"/>
              <a:gd name="connsiteY259" fmla="*/ 1652035 h 3601873"/>
              <a:gd name="connsiteX260" fmla="*/ 1355916 w 2152262"/>
              <a:gd name="connsiteY260" fmla="*/ 1783942 h 3601873"/>
              <a:gd name="connsiteX261" fmla="*/ 1345411 w 2152262"/>
              <a:gd name="connsiteY261" fmla="*/ 1808456 h 3601873"/>
              <a:gd name="connsiteX262" fmla="*/ 1325566 w 2152262"/>
              <a:gd name="connsiteY262" fmla="*/ 1891336 h 3601873"/>
              <a:gd name="connsiteX263" fmla="*/ 1343076 w 2152262"/>
              <a:gd name="connsiteY263" fmla="*/ 1974216 h 3601873"/>
              <a:gd name="connsiteX264" fmla="*/ 1334905 w 2152262"/>
              <a:gd name="connsiteY264" fmla="*/ 2032582 h 3601873"/>
              <a:gd name="connsiteX265" fmla="*/ 1338407 w 2152262"/>
              <a:gd name="connsiteY265" fmla="*/ 2101454 h 3601873"/>
              <a:gd name="connsiteX266" fmla="*/ 1337239 w 2152262"/>
              <a:gd name="connsiteY266" fmla="*/ 2123633 h 3601873"/>
              <a:gd name="connsiteX267" fmla="*/ 1340741 w 2152262"/>
              <a:gd name="connsiteY267" fmla="*/ 2142310 h 3601873"/>
              <a:gd name="connsiteX268" fmla="*/ 1333737 w 2152262"/>
              <a:gd name="connsiteY268" fmla="*/ 2149314 h 3601873"/>
              <a:gd name="connsiteX269" fmla="*/ 1353582 w 2152262"/>
              <a:gd name="connsiteY269" fmla="*/ 2177330 h 3601873"/>
              <a:gd name="connsiteX270" fmla="*/ 1351247 w 2152262"/>
              <a:gd name="connsiteY270" fmla="*/ 2185501 h 3601873"/>
              <a:gd name="connsiteX271" fmla="*/ 1341909 w 2152262"/>
              <a:gd name="connsiteY271" fmla="*/ 2198342 h 3601873"/>
              <a:gd name="connsiteX272" fmla="*/ 1323231 w 2152262"/>
              <a:gd name="connsiteY272" fmla="*/ 2189003 h 3601873"/>
              <a:gd name="connsiteX273" fmla="*/ 1315060 w 2152262"/>
              <a:gd name="connsiteY273" fmla="*/ 2204178 h 3601873"/>
              <a:gd name="connsiteX274" fmla="*/ 1305722 w 2152262"/>
              <a:gd name="connsiteY274" fmla="*/ 2191338 h 3601873"/>
              <a:gd name="connsiteX275" fmla="*/ 1290546 w 2152262"/>
              <a:gd name="connsiteY275" fmla="*/ 2176163 h 3601873"/>
              <a:gd name="connsiteX276" fmla="*/ 1266033 w 2152262"/>
              <a:gd name="connsiteY276" fmla="*/ 2145812 h 3601873"/>
              <a:gd name="connsiteX277" fmla="*/ 1250857 w 2152262"/>
              <a:gd name="connsiteY277" fmla="*/ 2122466 h 3601873"/>
              <a:gd name="connsiteX278" fmla="*/ 1235682 w 2152262"/>
              <a:gd name="connsiteY278" fmla="*/ 2069936 h 3601873"/>
              <a:gd name="connsiteX279" fmla="*/ 1228678 w 2152262"/>
              <a:gd name="connsiteY279" fmla="*/ 2030247 h 3601873"/>
              <a:gd name="connsiteX280" fmla="*/ 1249690 w 2152262"/>
              <a:gd name="connsiteY280" fmla="*/ 1942698 h 3601873"/>
              <a:gd name="connsiteX281" fmla="*/ 1254359 w 2152262"/>
              <a:gd name="connsiteY281" fmla="*/ 1899507 h 3601873"/>
              <a:gd name="connsiteX282" fmla="*/ 1218172 w 2152262"/>
              <a:gd name="connsiteY282" fmla="*/ 1929858 h 3601873"/>
              <a:gd name="connsiteX283" fmla="*/ 1217005 w 2152262"/>
              <a:gd name="connsiteY283" fmla="*/ 1949702 h 3601873"/>
              <a:gd name="connsiteX284" fmla="*/ 1204165 w 2152262"/>
              <a:gd name="connsiteY284" fmla="*/ 1962543 h 3601873"/>
              <a:gd name="connsiteX285" fmla="*/ 1181985 w 2152262"/>
              <a:gd name="connsiteY285" fmla="*/ 2051259 h 3601873"/>
              <a:gd name="connsiteX286" fmla="*/ 1145798 w 2152262"/>
              <a:gd name="connsiteY286" fmla="*/ 2185501 h 3601873"/>
              <a:gd name="connsiteX287" fmla="*/ 1137627 w 2152262"/>
              <a:gd name="connsiteY287" fmla="*/ 2323245 h 3601873"/>
              <a:gd name="connsiteX288" fmla="*/ 1097938 w 2152262"/>
              <a:gd name="connsiteY288" fmla="*/ 2598733 h 3601873"/>
              <a:gd name="connsiteX289" fmla="*/ 1076926 w 2152262"/>
              <a:gd name="connsiteY289" fmla="*/ 2689784 h 3601873"/>
              <a:gd name="connsiteX290" fmla="*/ 1073424 w 2152262"/>
              <a:gd name="connsiteY290" fmla="*/ 2870719 h 3601873"/>
              <a:gd name="connsiteX291" fmla="*/ 1064086 w 2152262"/>
              <a:gd name="connsiteY291" fmla="*/ 2964105 h 3601873"/>
              <a:gd name="connsiteX292" fmla="*/ 1039572 w 2152262"/>
              <a:gd name="connsiteY292" fmla="*/ 3078503 h 3601873"/>
              <a:gd name="connsiteX293" fmla="*/ 988210 w 2152262"/>
              <a:gd name="connsiteY293" fmla="*/ 3187064 h 3601873"/>
              <a:gd name="connsiteX294" fmla="*/ 935680 w 2152262"/>
              <a:gd name="connsiteY294" fmla="*/ 3273446 h 3601873"/>
              <a:gd name="connsiteX295" fmla="*/ 919338 w 2152262"/>
              <a:gd name="connsiteY295" fmla="*/ 3314302 h 3601873"/>
              <a:gd name="connsiteX296" fmla="*/ 929844 w 2152262"/>
              <a:gd name="connsiteY296" fmla="*/ 3327142 h 3601873"/>
              <a:gd name="connsiteX297" fmla="*/ 911167 w 2152262"/>
              <a:gd name="connsiteY297" fmla="*/ 3386676 h 3601873"/>
              <a:gd name="connsiteX298" fmla="*/ 895991 w 2152262"/>
              <a:gd name="connsiteY298" fmla="*/ 3396014 h 3601873"/>
              <a:gd name="connsiteX299" fmla="*/ 926342 w 2152262"/>
              <a:gd name="connsiteY299" fmla="*/ 3436871 h 3601873"/>
              <a:gd name="connsiteX300" fmla="*/ 968365 w 2152262"/>
              <a:gd name="connsiteY300" fmla="*/ 3483564 h 3601873"/>
              <a:gd name="connsiteX301" fmla="*/ 960194 w 2152262"/>
              <a:gd name="connsiteY301" fmla="*/ 3513914 h 3601873"/>
              <a:gd name="connsiteX302" fmla="*/ 968365 w 2152262"/>
              <a:gd name="connsiteY302" fmla="*/ 3527922 h 3601873"/>
              <a:gd name="connsiteX303" fmla="*/ 946186 w 2152262"/>
              <a:gd name="connsiteY303" fmla="*/ 3545432 h 3601873"/>
              <a:gd name="connsiteX304" fmla="*/ 780427 w 2152262"/>
              <a:gd name="connsiteY304" fmla="*/ 3544265 h 3601873"/>
              <a:gd name="connsiteX305" fmla="*/ 744240 w 2152262"/>
              <a:gd name="connsiteY305" fmla="*/ 3519751 h 3601873"/>
              <a:gd name="connsiteX306" fmla="*/ 680037 w 2152262"/>
              <a:gd name="connsiteY306" fmla="*/ 3504576 h 3601873"/>
              <a:gd name="connsiteX307" fmla="*/ 657858 w 2152262"/>
              <a:gd name="connsiteY307" fmla="*/ 3478894 h 3601873"/>
              <a:gd name="connsiteX308" fmla="*/ 667196 w 2152262"/>
              <a:gd name="connsiteY308" fmla="*/ 3457883 h 3601873"/>
              <a:gd name="connsiteX309" fmla="*/ 662527 w 2152262"/>
              <a:gd name="connsiteY309" fmla="*/ 3422863 h 3601873"/>
              <a:gd name="connsiteX310" fmla="*/ 659025 w 2152262"/>
              <a:gd name="connsiteY310" fmla="*/ 3383174 h 3601873"/>
              <a:gd name="connsiteX311" fmla="*/ 660192 w 2152262"/>
              <a:gd name="connsiteY311" fmla="*/ 3366831 h 3601873"/>
              <a:gd name="connsiteX312" fmla="*/ 657858 w 2152262"/>
              <a:gd name="connsiteY312" fmla="*/ 3337648 h 3601873"/>
              <a:gd name="connsiteX313" fmla="*/ 657858 w 2152262"/>
              <a:gd name="connsiteY313" fmla="*/ 3309633 h 3601873"/>
              <a:gd name="connsiteX314" fmla="*/ 657858 w 2152262"/>
              <a:gd name="connsiteY314" fmla="*/ 3279282 h 3601873"/>
              <a:gd name="connsiteX315" fmla="*/ 670698 w 2152262"/>
              <a:gd name="connsiteY315" fmla="*/ 3254768 h 3601873"/>
              <a:gd name="connsiteX316" fmla="*/ 671866 w 2152262"/>
              <a:gd name="connsiteY316" fmla="*/ 3178892 h 3601873"/>
              <a:gd name="connsiteX317" fmla="*/ 676535 w 2152262"/>
              <a:gd name="connsiteY317" fmla="*/ 3125196 h 3601873"/>
              <a:gd name="connsiteX318" fmla="*/ 688208 w 2152262"/>
              <a:gd name="connsiteY318" fmla="*/ 3007296 h 3601873"/>
              <a:gd name="connsiteX319" fmla="*/ 701049 w 2152262"/>
              <a:gd name="connsiteY319" fmla="*/ 2877723 h 3601873"/>
              <a:gd name="connsiteX320" fmla="*/ 726730 w 2152262"/>
              <a:gd name="connsiteY320" fmla="*/ 2728306 h 3601873"/>
              <a:gd name="connsiteX321" fmla="*/ 758247 w 2152262"/>
              <a:gd name="connsiteY321" fmla="*/ 2630251 h 3601873"/>
              <a:gd name="connsiteX322" fmla="*/ 767586 w 2152262"/>
              <a:gd name="connsiteY322" fmla="*/ 2608072 h 3601873"/>
              <a:gd name="connsiteX323" fmla="*/ 761749 w 2152262"/>
              <a:gd name="connsiteY323" fmla="*/ 2526359 h 3601873"/>
              <a:gd name="connsiteX324" fmla="*/ 754745 w 2152262"/>
              <a:gd name="connsiteY324" fmla="*/ 2480834 h 3601873"/>
              <a:gd name="connsiteX325" fmla="*/ 760582 w 2152262"/>
              <a:gd name="connsiteY325" fmla="*/ 2399121 h 3601873"/>
              <a:gd name="connsiteX326" fmla="*/ 759415 w 2152262"/>
              <a:gd name="connsiteY326" fmla="*/ 2347759 h 3601873"/>
              <a:gd name="connsiteX327" fmla="*/ 767586 w 2152262"/>
              <a:gd name="connsiteY327" fmla="*/ 2308070 h 3601873"/>
              <a:gd name="connsiteX328" fmla="*/ 766419 w 2152262"/>
              <a:gd name="connsiteY328" fmla="*/ 2262545 h 3601873"/>
              <a:gd name="connsiteX329" fmla="*/ 741905 w 2152262"/>
              <a:gd name="connsiteY329" fmla="*/ 2186669 h 3601873"/>
              <a:gd name="connsiteX330" fmla="*/ 695212 w 2152262"/>
              <a:gd name="connsiteY330" fmla="*/ 2276552 h 3601873"/>
              <a:gd name="connsiteX331" fmla="*/ 624005 w 2152262"/>
              <a:gd name="connsiteY331" fmla="*/ 2434141 h 3601873"/>
              <a:gd name="connsiteX332" fmla="*/ 559803 w 2152262"/>
              <a:gd name="connsiteY332" fmla="*/ 2599901 h 3601873"/>
              <a:gd name="connsiteX333" fmla="*/ 511942 w 2152262"/>
              <a:gd name="connsiteY333" fmla="*/ 2710796 h 3601873"/>
              <a:gd name="connsiteX334" fmla="*/ 478090 w 2152262"/>
              <a:gd name="connsiteY334" fmla="*/ 2820525 h 3601873"/>
              <a:gd name="connsiteX335" fmla="*/ 422059 w 2152262"/>
              <a:gd name="connsiteY335" fmla="*/ 2983950 h 3601873"/>
              <a:gd name="connsiteX336" fmla="*/ 366027 w 2152262"/>
              <a:gd name="connsiteY336" fmla="*/ 3154379 h 3601873"/>
              <a:gd name="connsiteX337" fmla="*/ 321669 w 2152262"/>
              <a:gd name="connsiteY337" fmla="*/ 3296792 h 3601873"/>
              <a:gd name="connsiteX338" fmla="*/ 305326 w 2152262"/>
              <a:gd name="connsiteY338" fmla="*/ 3341151 h 3601873"/>
              <a:gd name="connsiteX339" fmla="*/ 309996 w 2152262"/>
              <a:gd name="connsiteY339" fmla="*/ 3352824 h 3601873"/>
              <a:gd name="connsiteX340" fmla="*/ 295988 w 2152262"/>
              <a:gd name="connsiteY340" fmla="*/ 3413524 h 3601873"/>
              <a:gd name="connsiteX341" fmla="*/ 286649 w 2152262"/>
              <a:gd name="connsiteY341" fmla="*/ 3424030 h 3601873"/>
              <a:gd name="connsiteX342" fmla="*/ 236454 w 2152262"/>
              <a:gd name="connsiteY342" fmla="*/ 3415859 h 3601873"/>
              <a:gd name="connsiteX343" fmla="*/ 253964 w 2152262"/>
              <a:gd name="connsiteY343" fmla="*/ 3469556 h 3601873"/>
              <a:gd name="connsiteX344" fmla="*/ 257466 w 2152262"/>
              <a:gd name="connsiteY344" fmla="*/ 3510412 h 3601873"/>
              <a:gd name="connsiteX345" fmla="*/ 253964 w 2152262"/>
              <a:gd name="connsiteY345" fmla="*/ 3510412 h 3601873"/>
              <a:gd name="connsiteX346" fmla="*/ 252797 w 2152262"/>
              <a:gd name="connsiteY346" fmla="*/ 3480062 h 3601873"/>
              <a:gd name="connsiteX347" fmla="*/ 241124 w 2152262"/>
              <a:gd name="connsiteY347" fmla="*/ 3442707 h 3601873"/>
              <a:gd name="connsiteX348" fmla="*/ 232952 w 2152262"/>
              <a:gd name="connsiteY348" fmla="*/ 3452046 h 3601873"/>
              <a:gd name="connsiteX349" fmla="*/ 224781 w 2152262"/>
              <a:gd name="connsiteY349" fmla="*/ 3455548 h 3601873"/>
              <a:gd name="connsiteX350" fmla="*/ 225948 w 2152262"/>
              <a:gd name="connsiteY350" fmla="*/ 3490568 h 3601873"/>
              <a:gd name="connsiteX351" fmla="*/ 222447 w 2152262"/>
              <a:gd name="connsiteY351" fmla="*/ 3517416 h 3601873"/>
              <a:gd name="connsiteX352" fmla="*/ 227116 w 2152262"/>
              <a:gd name="connsiteY352" fmla="*/ 3546599 h 3601873"/>
              <a:gd name="connsiteX353" fmla="*/ 223614 w 2152262"/>
              <a:gd name="connsiteY353" fmla="*/ 3562942 h 3601873"/>
              <a:gd name="connsiteX354" fmla="*/ 224781 w 2152262"/>
              <a:gd name="connsiteY354" fmla="*/ 3579284 h 3601873"/>
              <a:gd name="connsiteX355" fmla="*/ 167582 w 2152262"/>
              <a:gd name="connsiteY355" fmla="*/ 3601463 h 3601873"/>
              <a:gd name="connsiteX356" fmla="*/ 24002 w 2152262"/>
              <a:gd name="connsiteY356" fmla="*/ 3590957 h 3601873"/>
              <a:gd name="connsiteX357" fmla="*/ 14663 w 2152262"/>
              <a:gd name="connsiteY357" fmla="*/ 3575782 h 3601873"/>
              <a:gd name="connsiteX358" fmla="*/ 655 w 2152262"/>
              <a:gd name="connsiteY358" fmla="*/ 3562942 h 3601873"/>
              <a:gd name="connsiteX359" fmla="*/ 8827 w 2152262"/>
              <a:gd name="connsiteY359" fmla="*/ 3548934 h 3601873"/>
              <a:gd name="connsiteX360" fmla="*/ 655 w 2152262"/>
              <a:gd name="connsiteY360" fmla="*/ 3511579 h 3601873"/>
              <a:gd name="connsiteX361" fmla="*/ 29838 w 2152262"/>
              <a:gd name="connsiteY361" fmla="*/ 3415859 h 3601873"/>
              <a:gd name="connsiteX362" fmla="*/ 31006 w 2152262"/>
              <a:gd name="connsiteY362" fmla="*/ 3394847 h 3601873"/>
              <a:gd name="connsiteX363" fmla="*/ 36842 w 2152262"/>
              <a:gd name="connsiteY363" fmla="*/ 3378505 h 3601873"/>
              <a:gd name="connsiteX364" fmla="*/ 32173 w 2152262"/>
              <a:gd name="connsiteY364" fmla="*/ 3370334 h 3601873"/>
              <a:gd name="connsiteX365" fmla="*/ 14663 w 2152262"/>
              <a:gd name="connsiteY365" fmla="*/ 3360995 h 3601873"/>
              <a:gd name="connsiteX366" fmla="*/ 9994 w 2152262"/>
              <a:gd name="connsiteY366" fmla="*/ 3306131 h 3601873"/>
              <a:gd name="connsiteX367" fmla="*/ 25169 w 2152262"/>
              <a:gd name="connsiteY367" fmla="*/ 3286286 h 3601873"/>
              <a:gd name="connsiteX368" fmla="*/ 38010 w 2152262"/>
              <a:gd name="connsiteY368" fmla="*/ 3282784 h 3601873"/>
              <a:gd name="connsiteX369" fmla="*/ 56687 w 2152262"/>
              <a:gd name="connsiteY369" fmla="*/ 3178892 h 3601873"/>
              <a:gd name="connsiteX370" fmla="*/ 77699 w 2152262"/>
              <a:gd name="connsiteY370" fmla="*/ 3060993 h 3601873"/>
              <a:gd name="connsiteX371" fmla="*/ 105714 w 2152262"/>
              <a:gd name="connsiteY371" fmla="*/ 2982782 h 3601873"/>
              <a:gd name="connsiteX372" fmla="*/ 110384 w 2152262"/>
              <a:gd name="connsiteY372" fmla="*/ 2957101 h 3601873"/>
              <a:gd name="connsiteX373" fmla="*/ 116220 w 2152262"/>
              <a:gd name="connsiteY373" fmla="*/ 2933755 h 3601873"/>
              <a:gd name="connsiteX374" fmla="*/ 122057 w 2152262"/>
              <a:gd name="connsiteY374" fmla="*/ 2903404 h 3601873"/>
              <a:gd name="connsiteX375" fmla="*/ 141901 w 2152262"/>
              <a:gd name="connsiteY375" fmla="*/ 2866050 h 3601873"/>
              <a:gd name="connsiteX376" fmla="*/ 176921 w 2152262"/>
              <a:gd name="connsiteY376" fmla="*/ 2757489 h 3601873"/>
              <a:gd name="connsiteX377" fmla="*/ 190929 w 2152262"/>
              <a:gd name="connsiteY377" fmla="*/ 2701458 h 3601873"/>
              <a:gd name="connsiteX378" fmla="*/ 215443 w 2152262"/>
              <a:gd name="connsiteY378" fmla="*/ 2634920 h 3601873"/>
              <a:gd name="connsiteX379" fmla="*/ 223614 w 2152262"/>
              <a:gd name="connsiteY379" fmla="*/ 2611574 h 3601873"/>
              <a:gd name="connsiteX380" fmla="*/ 255132 w 2152262"/>
              <a:gd name="connsiteY380" fmla="*/ 2574220 h 3601873"/>
              <a:gd name="connsiteX381" fmla="*/ 263303 w 2152262"/>
              <a:gd name="connsiteY381" fmla="*/ 2493674 h 3601873"/>
              <a:gd name="connsiteX382" fmla="*/ 274976 w 2152262"/>
              <a:gd name="connsiteY382" fmla="*/ 2427137 h 3601873"/>
              <a:gd name="connsiteX383" fmla="*/ 276143 w 2152262"/>
              <a:gd name="connsiteY383" fmla="*/ 2367604 h 3601873"/>
              <a:gd name="connsiteX384" fmla="*/ 308828 w 2152262"/>
              <a:gd name="connsiteY384" fmla="*/ 2298731 h 3601873"/>
              <a:gd name="connsiteX385" fmla="*/ 317000 w 2152262"/>
              <a:gd name="connsiteY385" fmla="*/ 2196007 h 3601873"/>
              <a:gd name="connsiteX386" fmla="*/ 339179 w 2152262"/>
              <a:gd name="connsiteY386" fmla="*/ 2137641 h 3601873"/>
              <a:gd name="connsiteX387" fmla="*/ 369529 w 2152262"/>
              <a:gd name="connsiteY387" fmla="*/ 2094450 h 3601873"/>
              <a:gd name="connsiteX388" fmla="*/ 368362 w 2152262"/>
              <a:gd name="connsiteY388" fmla="*/ 2039586 h 3601873"/>
              <a:gd name="connsiteX389" fmla="*/ 380035 w 2152262"/>
              <a:gd name="connsiteY389" fmla="*/ 1996395 h 3601873"/>
              <a:gd name="connsiteX390" fmla="*/ 367194 w 2152262"/>
              <a:gd name="connsiteY390" fmla="*/ 1988224 h 3601873"/>
              <a:gd name="connsiteX391" fmla="*/ 353187 w 2152262"/>
              <a:gd name="connsiteY391" fmla="*/ 1995228 h 3601873"/>
              <a:gd name="connsiteX392" fmla="*/ 317000 w 2152262"/>
              <a:gd name="connsiteY392" fmla="*/ 1947367 h 3601873"/>
              <a:gd name="connsiteX393" fmla="*/ 300657 w 2152262"/>
              <a:gd name="connsiteY393" fmla="*/ 1925188 h 3601873"/>
              <a:gd name="connsiteX394" fmla="*/ 294820 w 2152262"/>
              <a:gd name="connsiteY394" fmla="*/ 1900675 h 3601873"/>
              <a:gd name="connsiteX395" fmla="*/ 285482 w 2152262"/>
              <a:gd name="connsiteY395" fmla="*/ 1910013 h 3601873"/>
              <a:gd name="connsiteX396" fmla="*/ 281980 w 2152262"/>
              <a:gd name="connsiteY396" fmla="*/ 1899507 h 3601873"/>
              <a:gd name="connsiteX397" fmla="*/ 286649 w 2152262"/>
              <a:gd name="connsiteY397" fmla="*/ 1828301 h 3601873"/>
              <a:gd name="connsiteX398" fmla="*/ 290151 w 2152262"/>
              <a:gd name="connsiteY398" fmla="*/ 1792114 h 3601873"/>
              <a:gd name="connsiteX399" fmla="*/ 280813 w 2152262"/>
              <a:gd name="connsiteY399" fmla="*/ 1757094 h 3601873"/>
              <a:gd name="connsiteX400" fmla="*/ 277311 w 2152262"/>
              <a:gd name="connsiteY400" fmla="*/ 1739584 h 3601873"/>
              <a:gd name="connsiteX401" fmla="*/ 238789 w 2152262"/>
              <a:gd name="connsiteY401" fmla="*/ 1690557 h 3601873"/>
              <a:gd name="connsiteX402" fmla="*/ 207271 w 2152262"/>
              <a:gd name="connsiteY402" fmla="*/ 1584330 h 3601873"/>
              <a:gd name="connsiteX403" fmla="*/ 206104 w 2152262"/>
              <a:gd name="connsiteY403" fmla="*/ 1420905 h 3601873"/>
              <a:gd name="connsiteX404" fmla="*/ 211941 w 2152262"/>
              <a:gd name="connsiteY404" fmla="*/ 1249309 h 3601873"/>
              <a:gd name="connsiteX405" fmla="*/ 224781 w 2152262"/>
              <a:gd name="connsiteY405" fmla="*/ 1147752 h 3601873"/>
              <a:gd name="connsiteX406" fmla="*/ 244626 w 2152262"/>
              <a:gd name="connsiteY406" fmla="*/ 1036856 h 3601873"/>
              <a:gd name="connsiteX407" fmla="*/ 257466 w 2152262"/>
              <a:gd name="connsiteY407" fmla="*/ 950474 h 3601873"/>
              <a:gd name="connsiteX408" fmla="*/ 293653 w 2152262"/>
              <a:gd name="connsiteY408" fmla="*/ 823236 h 3601873"/>
              <a:gd name="connsiteX409" fmla="*/ 299490 w 2152262"/>
              <a:gd name="connsiteY409" fmla="*/ 806893 h 3601873"/>
              <a:gd name="connsiteX410" fmla="*/ 308828 w 2152262"/>
              <a:gd name="connsiteY410" fmla="*/ 732185 h 3601873"/>
              <a:gd name="connsiteX411" fmla="*/ 353187 w 2152262"/>
              <a:gd name="connsiteY411" fmla="*/ 652807 h 3601873"/>
              <a:gd name="connsiteX412" fmla="*/ 376533 w 2152262"/>
              <a:gd name="connsiteY412" fmla="*/ 634130 h 3601873"/>
              <a:gd name="connsiteX413" fmla="*/ 415055 w 2152262"/>
              <a:gd name="connsiteY413" fmla="*/ 606114 h 3601873"/>
              <a:gd name="connsiteX414" fmla="*/ 548129 w 2152262"/>
              <a:gd name="connsiteY414" fmla="*/ 548915 h 3601873"/>
              <a:gd name="connsiteX415" fmla="*/ 597157 w 2152262"/>
              <a:gd name="connsiteY415" fmla="*/ 532573 h 3601873"/>
              <a:gd name="connsiteX416" fmla="*/ 657858 w 2152262"/>
              <a:gd name="connsiteY416" fmla="*/ 476541 h 3601873"/>
              <a:gd name="connsiteX417" fmla="*/ 684706 w 2152262"/>
              <a:gd name="connsiteY417" fmla="*/ 456697 h 3601873"/>
              <a:gd name="connsiteX418" fmla="*/ 736068 w 2152262"/>
              <a:gd name="connsiteY418" fmla="*/ 453195 h 3601873"/>
              <a:gd name="connsiteX419" fmla="*/ 747741 w 2152262"/>
              <a:gd name="connsiteY419" fmla="*/ 418175 h 3601873"/>
              <a:gd name="connsiteX420" fmla="*/ 748909 w 2152262"/>
              <a:gd name="connsiteY420" fmla="*/ 355140 h 3601873"/>
              <a:gd name="connsiteX421" fmla="*/ 740738 w 2152262"/>
              <a:gd name="connsiteY421" fmla="*/ 349303 h 3601873"/>
              <a:gd name="connsiteX422" fmla="*/ 716224 w 2152262"/>
              <a:gd name="connsiteY422" fmla="*/ 289770 h 3601873"/>
              <a:gd name="connsiteX423" fmla="*/ 731399 w 2152262"/>
              <a:gd name="connsiteY423" fmla="*/ 223232 h 3601873"/>
              <a:gd name="connsiteX424" fmla="*/ 725562 w 2152262"/>
              <a:gd name="connsiteY424" fmla="*/ 217396 h 3601873"/>
              <a:gd name="connsiteX425" fmla="*/ 716224 w 2152262"/>
              <a:gd name="connsiteY425" fmla="*/ 225567 h 3601873"/>
              <a:gd name="connsiteX426" fmla="*/ 724395 w 2152262"/>
              <a:gd name="connsiteY426" fmla="*/ 210392 h 3601873"/>
              <a:gd name="connsiteX427" fmla="*/ 740738 w 2152262"/>
              <a:gd name="connsiteY427" fmla="*/ 198719 h 3601873"/>
              <a:gd name="connsiteX428" fmla="*/ 736068 w 2152262"/>
              <a:gd name="connsiteY428" fmla="*/ 197551 h 3601873"/>
              <a:gd name="connsiteX429" fmla="*/ 745407 w 2152262"/>
              <a:gd name="connsiteY429" fmla="*/ 189380 h 3601873"/>
              <a:gd name="connsiteX430" fmla="*/ 739570 w 2152262"/>
              <a:gd name="connsiteY430" fmla="*/ 187045 h 3601873"/>
              <a:gd name="connsiteX431" fmla="*/ 748909 w 2152262"/>
              <a:gd name="connsiteY431" fmla="*/ 182376 h 3601873"/>
              <a:gd name="connsiteX432" fmla="*/ 736068 w 2152262"/>
              <a:gd name="connsiteY432" fmla="*/ 183543 h 3601873"/>
              <a:gd name="connsiteX433" fmla="*/ 746574 w 2152262"/>
              <a:gd name="connsiteY433" fmla="*/ 175372 h 3601873"/>
              <a:gd name="connsiteX434" fmla="*/ 754745 w 2152262"/>
              <a:gd name="connsiteY434" fmla="*/ 167201 h 3601873"/>
              <a:gd name="connsiteX435" fmla="*/ 743072 w 2152262"/>
              <a:gd name="connsiteY435" fmla="*/ 166034 h 3601873"/>
              <a:gd name="connsiteX436" fmla="*/ 765251 w 2152262"/>
              <a:gd name="connsiteY436" fmla="*/ 153193 h 3601873"/>
              <a:gd name="connsiteX437" fmla="*/ 780427 w 2152262"/>
              <a:gd name="connsiteY437" fmla="*/ 107667 h 3601873"/>
              <a:gd name="connsiteX438" fmla="*/ 842295 w 2152262"/>
              <a:gd name="connsiteY438" fmla="*/ 52803 h 3601873"/>
              <a:gd name="connsiteX439" fmla="*/ 887820 w 2152262"/>
              <a:gd name="connsiteY439" fmla="*/ 37628 h 3601873"/>
              <a:gd name="connsiteX440" fmla="*/ 865641 w 2152262"/>
              <a:gd name="connsiteY440" fmla="*/ 25955 h 3601873"/>
              <a:gd name="connsiteX441" fmla="*/ 830621 w 2152262"/>
              <a:gd name="connsiteY441" fmla="*/ 29457 h 3601873"/>
              <a:gd name="connsiteX442" fmla="*/ 871478 w 2152262"/>
              <a:gd name="connsiteY442" fmla="*/ 22453 h 3601873"/>
              <a:gd name="connsiteX443" fmla="*/ 907665 w 2152262"/>
              <a:gd name="connsiteY443" fmla="*/ 35293 h 3601873"/>
              <a:gd name="connsiteX444" fmla="*/ 904163 w 2152262"/>
              <a:gd name="connsiteY444" fmla="*/ 29457 h 3601873"/>
              <a:gd name="connsiteX445" fmla="*/ 924007 w 2152262"/>
              <a:gd name="connsiteY445" fmla="*/ 36461 h 3601873"/>
              <a:gd name="connsiteX446" fmla="*/ 917003 w 2152262"/>
              <a:gd name="connsiteY446" fmla="*/ 25955 h 3601873"/>
              <a:gd name="connsiteX447" fmla="*/ 935680 w 2152262"/>
              <a:gd name="connsiteY447" fmla="*/ 34126 h 3601873"/>
              <a:gd name="connsiteX448" fmla="*/ 915836 w 2152262"/>
              <a:gd name="connsiteY448" fmla="*/ 11947 h 3601873"/>
              <a:gd name="connsiteX449" fmla="*/ 883151 w 2152262"/>
              <a:gd name="connsiteY449" fmla="*/ 8445 h 3601873"/>
              <a:gd name="connsiteX450" fmla="*/ 918171 w 2152262"/>
              <a:gd name="connsiteY450" fmla="*/ 10780 h 3601873"/>
              <a:gd name="connsiteX451" fmla="*/ 952023 w 2152262"/>
              <a:gd name="connsiteY451" fmla="*/ 35293 h 3601873"/>
              <a:gd name="connsiteX452" fmla="*/ 977704 w 2152262"/>
              <a:gd name="connsiteY452" fmla="*/ 27122 h 3601873"/>
              <a:gd name="connsiteX453" fmla="*/ 1006887 w 2152262"/>
              <a:gd name="connsiteY453" fmla="*/ 29457 h 3601873"/>
              <a:gd name="connsiteX454" fmla="*/ 987043 w 2152262"/>
              <a:gd name="connsiteY454" fmla="*/ 23620 h 3601873"/>
              <a:gd name="connsiteX455" fmla="*/ 999883 w 2152262"/>
              <a:gd name="connsiteY455" fmla="*/ 24788 h 3601873"/>
              <a:gd name="connsiteX456" fmla="*/ 1023230 w 2152262"/>
              <a:gd name="connsiteY456" fmla="*/ 31791 h 3601873"/>
              <a:gd name="connsiteX457" fmla="*/ 1003790 w 2152262"/>
              <a:gd name="connsiteY457" fmla="*/ 24502 h 3601873"/>
              <a:gd name="connsiteX458" fmla="*/ 1015058 w 2152262"/>
              <a:gd name="connsiteY458" fmla="*/ 27122 h 3601873"/>
              <a:gd name="connsiteX459" fmla="*/ 1030233 w 2152262"/>
              <a:gd name="connsiteY459" fmla="*/ 25955 h 3601873"/>
              <a:gd name="connsiteX460" fmla="*/ 1016226 w 2152262"/>
              <a:gd name="connsiteY460" fmla="*/ 20118 h 3601873"/>
              <a:gd name="connsiteX461" fmla="*/ 1001050 w 2152262"/>
              <a:gd name="connsiteY461" fmla="*/ 13114 h 3601873"/>
              <a:gd name="connsiteX462" fmla="*/ 1030233 w 2152262"/>
              <a:gd name="connsiteY462" fmla="*/ 23620 h 3601873"/>
              <a:gd name="connsiteX463" fmla="*/ 1016226 w 2152262"/>
              <a:gd name="connsiteY463" fmla="*/ 15449 h 3601873"/>
              <a:gd name="connsiteX464" fmla="*/ 1039572 w 2152262"/>
              <a:gd name="connsiteY464" fmla="*/ 21286 h 3601873"/>
              <a:gd name="connsiteX465" fmla="*/ 1006887 w 2152262"/>
              <a:gd name="connsiteY465" fmla="*/ 13114 h 3601873"/>
              <a:gd name="connsiteX466" fmla="*/ 1039572 w 2152262"/>
              <a:gd name="connsiteY466" fmla="*/ 16616 h 3601873"/>
              <a:gd name="connsiteX467" fmla="*/ 1002218 w 2152262"/>
              <a:gd name="connsiteY467" fmla="*/ 7278 h 3601873"/>
              <a:gd name="connsiteX468" fmla="*/ 1030233 w 2152262"/>
              <a:gd name="connsiteY468" fmla="*/ 8445 h 3601873"/>
              <a:gd name="connsiteX469" fmla="*/ 997548 w 2152262"/>
              <a:gd name="connsiteY469" fmla="*/ 4943 h 3601873"/>
              <a:gd name="connsiteX470" fmla="*/ 1024397 w 2152262"/>
              <a:gd name="connsiteY470" fmla="*/ 1441 h 360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Lst>
            <a:rect l="l" t="t" r="r" b="b"/>
            <a:pathLst>
              <a:path w="2152262" h="3601873">
                <a:moveTo>
                  <a:pt x="1124787" y="1648533"/>
                </a:moveTo>
                <a:cubicBezTo>
                  <a:pt x="1124787" y="1648533"/>
                  <a:pt x="1122452" y="1661374"/>
                  <a:pt x="1124787" y="1673047"/>
                </a:cubicBezTo>
                <a:cubicBezTo>
                  <a:pt x="1127121" y="1683553"/>
                  <a:pt x="1130623" y="1696393"/>
                  <a:pt x="1130623" y="1696393"/>
                </a:cubicBezTo>
                <a:lnTo>
                  <a:pt x="1134125" y="1696393"/>
                </a:lnTo>
                <a:cubicBezTo>
                  <a:pt x="1134125" y="1696393"/>
                  <a:pt x="1137627" y="1678883"/>
                  <a:pt x="1135293" y="1667210"/>
                </a:cubicBezTo>
                <a:cubicBezTo>
                  <a:pt x="1131791" y="1657872"/>
                  <a:pt x="1124787" y="1648533"/>
                  <a:pt x="1124787" y="1648533"/>
                </a:cubicBezTo>
                <a:close/>
                <a:moveTo>
                  <a:pt x="995214" y="21286"/>
                </a:moveTo>
                <a:lnTo>
                  <a:pt x="1003790" y="24502"/>
                </a:lnTo>
                <a:lnTo>
                  <a:pt x="1002510" y="24204"/>
                </a:lnTo>
                <a:cubicBezTo>
                  <a:pt x="999008" y="23037"/>
                  <a:pt x="996381" y="21869"/>
                  <a:pt x="995214" y="21286"/>
                </a:cubicBezTo>
                <a:close/>
                <a:moveTo>
                  <a:pt x="1024397" y="1441"/>
                </a:moveTo>
                <a:cubicBezTo>
                  <a:pt x="1038405" y="6110"/>
                  <a:pt x="1064086" y="32959"/>
                  <a:pt x="1066420" y="36461"/>
                </a:cubicBezTo>
                <a:cubicBezTo>
                  <a:pt x="1068755" y="39963"/>
                  <a:pt x="1075759" y="49301"/>
                  <a:pt x="1079261" y="53971"/>
                </a:cubicBezTo>
                <a:cubicBezTo>
                  <a:pt x="1082763" y="58640"/>
                  <a:pt x="1082763" y="63309"/>
                  <a:pt x="1089767" y="62142"/>
                </a:cubicBezTo>
                <a:cubicBezTo>
                  <a:pt x="1096771" y="59807"/>
                  <a:pt x="1110779" y="63309"/>
                  <a:pt x="1110779" y="63309"/>
                </a:cubicBezTo>
                <a:lnTo>
                  <a:pt x="1099106" y="65644"/>
                </a:lnTo>
                <a:cubicBezTo>
                  <a:pt x="1099106" y="65644"/>
                  <a:pt x="1097938" y="70313"/>
                  <a:pt x="1102607" y="74982"/>
                </a:cubicBezTo>
                <a:cubicBezTo>
                  <a:pt x="1107277" y="79652"/>
                  <a:pt x="1113113" y="83154"/>
                  <a:pt x="1113113" y="83154"/>
                </a:cubicBezTo>
                <a:lnTo>
                  <a:pt x="1101440" y="81986"/>
                </a:lnTo>
                <a:cubicBezTo>
                  <a:pt x="1101440" y="81986"/>
                  <a:pt x="1103775" y="90158"/>
                  <a:pt x="1113113" y="91325"/>
                </a:cubicBezTo>
                <a:cubicBezTo>
                  <a:pt x="1122452" y="93660"/>
                  <a:pt x="1139962" y="94827"/>
                  <a:pt x="1143464" y="98329"/>
                </a:cubicBezTo>
                <a:cubicBezTo>
                  <a:pt x="1146966" y="101831"/>
                  <a:pt x="1138794" y="114671"/>
                  <a:pt x="1138794" y="114671"/>
                </a:cubicBezTo>
                <a:cubicBezTo>
                  <a:pt x="1138794" y="114671"/>
                  <a:pt x="1149300" y="122843"/>
                  <a:pt x="1153970" y="124010"/>
                </a:cubicBezTo>
                <a:cubicBezTo>
                  <a:pt x="1158639" y="125177"/>
                  <a:pt x="1166810" y="125177"/>
                  <a:pt x="1166810" y="125177"/>
                </a:cubicBezTo>
                <a:lnTo>
                  <a:pt x="1158639" y="131014"/>
                </a:lnTo>
                <a:cubicBezTo>
                  <a:pt x="1158639" y="131014"/>
                  <a:pt x="1176149" y="141520"/>
                  <a:pt x="1176149" y="145022"/>
                </a:cubicBezTo>
                <a:cubicBezTo>
                  <a:pt x="1176149" y="147356"/>
                  <a:pt x="1172647" y="154360"/>
                  <a:pt x="1173814" y="156695"/>
                </a:cubicBezTo>
                <a:cubicBezTo>
                  <a:pt x="1174981" y="159030"/>
                  <a:pt x="1177316" y="171870"/>
                  <a:pt x="1178483" y="180041"/>
                </a:cubicBezTo>
                <a:cubicBezTo>
                  <a:pt x="1179651" y="188213"/>
                  <a:pt x="1180818" y="196384"/>
                  <a:pt x="1180818" y="204555"/>
                </a:cubicBezTo>
                <a:cubicBezTo>
                  <a:pt x="1180818" y="212726"/>
                  <a:pt x="1181985" y="216228"/>
                  <a:pt x="1177316" y="220898"/>
                </a:cubicBezTo>
                <a:cubicBezTo>
                  <a:pt x="1172647" y="225567"/>
                  <a:pt x="1159806" y="237240"/>
                  <a:pt x="1159806" y="237240"/>
                </a:cubicBezTo>
                <a:cubicBezTo>
                  <a:pt x="1159806" y="237240"/>
                  <a:pt x="1163308" y="246579"/>
                  <a:pt x="1160974" y="254750"/>
                </a:cubicBezTo>
                <a:cubicBezTo>
                  <a:pt x="1158639" y="262921"/>
                  <a:pt x="1153970" y="273427"/>
                  <a:pt x="1152802" y="279264"/>
                </a:cubicBezTo>
                <a:cubicBezTo>
                  <a:pt x="1150468" y="286268"/>
                  <a:pt x="1148133" y="290937"/>
                  <a:pt x="1145798" y="293272"/>
                </a:cubicBezTo>
                <a:cubicBezTo>
                  <a:pt x="1142296" y="295606"/>
                  <a:pt x="1142296" y="299108"/>
                  <a:pt x="1142296" y="303778"/>
                </a:cubicBezTo>
                <a:cubicBezTo>
                  <a:pt x="1142296" y="308447"/>
                  <a:pt x="1141129" y="314283"/>
                  <a:pt x="1138794" y="320120"/>
                </a:cubicBezTo>
                <a:cubicBezTo>
                  <a:pt x="1136460" y="325957"/>
                  <a:pt x="1131791" y="330626"/>
                  <a:pt x="1131791" y="331793"/>
                </a:cubicBezTo>
                <a:cubicBezTo>
                  <a:pt x="1130623" y="334128"/>
                  <a:pt x="1139962" y="325957"/>
                  <a:pt x="1139962" y="325957"/>
                </a:cubicBezTo>
                <a:lnTo>
                  <a:pt x="1127121" y="341132"/>
                </a:lnTo>
                <a:lnTo>
                  <a:pt x="1136460" y="336463"/>
                </a:lnTo>
                <a:lnTo>
                  <a:pt x="1125954" y="348136"/>
                </a:lnTo>
                <a:lnTo>
                  <a:pt x="1134125" y="352805"/>
                </a:lnTo>
                <a:lnTo>
                  <a:pt x="1127121" y="357474"/>
                </a:lnTo>
                <a:lnTo>
                  <a:pt x="1134125" y="363311"/>
                </a:lnTo>
                <a:lnTo>
                  <a:pt x="1121285" y="359809"/>
                </a:lnTo>
                <a:cubicBezTo>
                  <a:pt x="1121285" y="359809"/>
                  <a:pt x="1127121" y="372650"/>
                  <a:pt x="1125954" y="372650"/>
                </a:cubicBezTo>
                <a:cubicBezTo>
                  <a:pt x="1124787" y="372650"/>
                  <a:pt x="1115448" y="377319"/>
                  <a:pt x="1109611" y="378486"/>
                </a:cubicBezTo>
                <a:cubicBezTo>
                  <a:pt x="1103775" y="379654"/>
                  <a:pt x="1089767" y="385490"/>
                  <a:pt x="1089767" y="385490"/>
                </a:cubicBezTo>
                <a:lnTo>
                  <a:pt x="1094436" y="399498"/>
                </a:lnTo>
                <a:lnTo>
                  <a:pt x="1087432" y="394829"/>
                </a:lnTo>
                <a:lnTo>
                  <a:pt x="1092102" y="405335"/>
                </a:lnTo>
                <a:lnTo>
                  <a:pt x="1079261" y="395996"/>
                </a:lnTo>
                <a:cubicBezTo>
                  <a:pt x="1079261" y="395996"/>
                  <a:pt x="1054747" y="453195"/>
                  <a:pt x="1034903" y="477709"/>
                </a:cubicBezTo>
                <a:cubicBezTo>
                  <a:pt x="1015058" y="503390"/>
                  <a:pt x="966031" y="543079"/>
                  <a:pt x="966031" y="543079"/>
                </a:cubicBezTo>
                <a:cubicBezTo>
                  <a:pt x="966031" y="543079"/>
                  <a:pt x="1018560" y="588604"/>
                  <a:pt x="1037237" y="608449"/>
                </a:cubicBezTo>
                <a:cubicBezTo>
                  <a:pt x="1054747" y="628293"/>
                  <a:pt x="1055915" y="629461"/>
                  <a:pt x="1055915" y="629461"/>
                </a:cubicBezTo>
                <a:cubicBezTo>
                  <a:pt x="1055915" y="629461"/>
                  <a:pt x="1107277" y="656309"/>
                  <a:pt x="1123619" y="670317"/>
                </a:cubicBezTo>
                <a:cubicBezTo>
                  <a:pt x="1138794" y="683157"/>
                  <a:pt x="1150468" y="694831"/>
                  <a:pt x="1151635" y="699500"/>
                </a:cubicBezTo>
                <a:cubicBezTo>
                  <a:pt x="1152802" y="703002"/>
                  <a:pt x="1148133" y="710006"/>
                  <a:pt x="1148133" y="710006"/>
                </a:cubicBezTo>
                <a:cubicBezTo>
                  <a:pt x="1148133" y="710006"/>
                  <a:pt x="1176149" y="745025"/>
                  <a:pt x="1192491" y="790551"/>
                </a:cubicBezTo>
                <a:cubicBezTo>
                  <a:pt x="1208834" y="836077"/>
                  <a:pt x="1222842" y="882769"/>
                  <a:pt x="1233348" y="938801"/>
                </a:cubicBezTo>
                <a:cubicBezTo>
                  <a:pt x="1243853" y="994832"/>
                  <a:pt x="1264865" y="1133744"/>
                  <a:pt x="1264865" y="1133744"/>
                </a:cubicBezTo>
                <a:cubicBezTo>
                  <a:pt x="1264865" y="1133744"/>
                  <a:pt x="1274204" y="1062537"/>
                  <a:pt x="1282375" y="1018179"/>
                </a:cubicBezTo>
                <a:cubicBezTo>
                  <a:pt x="1290546" y="973821"/>
                  <a:pt x="1304554" y="920124"/>
                  <a:pt x="1318562" y="894443"/>
                </a:cubicBezTo>
                <a:cubicBezTo>
                  <a:pt x="1332570" y="867594"/>
                  <a:pt x="1359418" y="855921"/>
                  <a:pt x="1359418" y="855921"/>
                </a:cubicBezTo>
                <a:cubicBezTo>
                  <a:pt x="1359418" y="855921"/>
                  <a:pt x="1362920" y="844248"/>
                  <a:pt x="1367590" y="838411"/>
                </a:cubicBezTo>
                <a:cubicBezTo>
                  <a:pt x="1372259" y="832575"/>
                  <a:pt x="1376928" y="826738"/>
                  <a:pt x="1376928" y="826738"/>
                </a:cubicBezTo>
                <a:cubicBezTo>
                  <a:pt x="1376928" y="826738"/>
                  <a:pt x="1362920" y="832575"/>
                  <a:pt x="1348912" y="834909"/>
                </a:cubicBezTo>
                <a:cubicBezTo>
                  <a:pt x="1334905" y="838411"/>
                  <a:pt x="1330235" y="837244"/>
                  <a:pt x="1330235" y="837244"/>
                </a:cubicBezTo>
                <a:lnTo>
                  <a:pt x="1329068" y="834909"/>
                </a:lnTo>
                <a:cubicBezTo>
                  <a:pt x="1329068" y="834909"/>
                  <a:pt x="1366422" y="823236"/>
                  <a:pt x="1402609" y="805726"/>
                </a:cubicBezTo>
                <a:cubicBezTo>
                  <a:pt x="1437629" y="787049"/>
                  <a:pt x="1476151" y="763703"/>
                  <a:pt x="1500664" y="749695"/>
                </a:cubicBezTo>
                <a:cubicBezTo>
                  <a:pt x="1525178" y="735687"/>
                  <a:pt x="1548525" y="728683"/>
                  <a:pt x="1548525" y="728683"/>
                </a:cubicBezTo>
                <a:cubicBezTo>
                  <a:pt x="1548525" y="728683"/>
                  <a:pt x="1538019" y="715842"/>
                  <a:pt x="1531015" y="699500"/>
                </a:cubicBezTo>
                <a:cubicBezTo>
                  <a:pt x="1524011" y="683157"/>
                  <a:pt x="1521676" y="679655"/>
                  <a:pt x="1520509" y="677321"/>
                </a:cubicBezTo>
                <a:cubicBezTo>
                  <a:pt x="1519342" y="674986"/>
                  <a:pt x="1508836" y="673819"/>
                  <a:pt x="1501832" y="670317"/>
                </a:cubicBezTo>
                <a:cubicBezTo>
                  <a:pt x="1494828" y="666815"/>
                  <a:pt x="1490158" y="664480"/>
                  <a:pt x="1488991" y="664480"/>
                </a:cubicBezTo>
                <a:cubicBezTo>
                  <a:pt x="1487824" y="664480"/>
                  <a:pt x="1470314" y="663313"/>
                  <a:pt x="1459808" y="639966"/>
                </a:cubicBezTo>
                <a:cubicBezTo>
                  <a:pt x="1449302" y="616620"/>
                  <a:pt x="1457473" y="581600"/>
                  <a:pt x="1457473" y="581600"/>
                </a:cubicBezTo>
                <a:cubicBezTo>
                  <a:pt x="1457473" y="581600"/>
                  <a:pt x="1432960" y="576931"/>
                  <a:pt x="1427123" y="576931"/>
                </a:cubicBezTo>
                <a:cubicBezTo>
                  <a:pt x="1421286" y="576931"/>
                  <a:pt x="1408446" y="581600"/>
                  <a:pt x="1397940" y="571094"/>
                </a:cubicBezTo>
                <a:cubicBezTo>
                  <a:pt x="1387434" y="560588"/>
                  <a:pt x="1382765" y="539577"/>
                  <a:pt x="1382765" y="539577"/>
                </a:cubicBezTo>
                <a:lnTo>
                  <a:pt x="1375761" y="539577"/>
                </a:lnTo>
                <a:lnTo>
                  <a:pt x="1376928" y="543079"/>
                </a:lnTo>
                <a:cubicBezTo>
                  <a:pt x="1376928" y="543079"/>
                  <a:pt x="1371092" y="540744"/>
                  <a:pt x="1364088" y="536075"/>
                </a:cubicBezTo>
                <a:cubicBezTo>
                  <a:pt x="1364088" y="539577"/>
                  <a:pt x="1365255" y="540744"/>
                  <a:pt x="1365255" y="540744"/>
                </a:cubicBezTo>
                <a:cubicBezTo>
                  <a:pt x="1364088" y="539577"/>
                  <a:pt x="1361753" y="537242"/>
                  <a:pt x="1358251" y="527903"/>
                </a:cubicBezTo>
                <a:cubicBezTo>
                  <a:pt x="1355916" y="532573"/>
                  <a:pt x="1357084" y="540744"/>
                  <a:pt x="1357084" y="540744"/>
                </a:cubicBezTo>
                <a:cubicBezTo>
                  <a:pt x="1357084" y="540744"/>
                  <a:pt x="1354749" y="534907"/>
                  <a:pt x="1354749" y="527903"/>
                </a:cubicBezTo>
                <a:cubicBezTo>
                  <a:pt x="1354749" y="520900"/>
                  <a:pt x="1357084" y="511561"/>
                  <a:pt x="1357084" y="511561"/>
                </a:cubicBezTo>
                <a:cubicBezTo>
                  <a:pt x="1357084" y="511561"/>
                  <a:pt x="1353582" y="512728"/>
                  <a:pt x="1351247" y="516230"/>
                </a:cubicBezTo>
                <a:cubicBezTo>
                  <a:pt x="1347745" y="519732"/>
                  <a:pt x="1345411" y="526736"/>
                  <a:pt x="1345411" y="526736"/>
                </a:cubicBezTo>
                <a:cubicBezTo>
                  <a:pt x="1345411" y="526736"/>
                  <a:pt x="1345411" y="512728"/>
                  <a:pt x="1352414" y="499888"/>
                </a:cubicBezTo>
                <a:cubicBezTo>
                  <a:pt x="1359418" y="487047"/>
                  <a:pt x="1373426" y="469537"/>
                  <a:pt x="1382765" y="456697"/>
                </a:cubicBezTo>
                <a:cubicBezTo>
                  <a:pt x="1392103" y="443856"/>
                  <a:pt x="1401442" y="435685"/>
                  <a:pt x="1401442" y="435685"/>
                </a:cubicBezTo>
                <a:lnTo>
                  <a:pt x="1376928" y="425179"/>
                </a:lnTo>
                <a:lnTo>
                  <a:pt x="1399107" y="431016"/>
                </a:lnTo>
                <a:cubicBezTo>
                  <a:pt x="1399107" y="431016"/>
                  <a:pt x="1386267" y="411171"/>
                  <a:pt x="1389769" y="400665"/>
                </a:cubicBezTo>
                <a:cubicBezTo>
                  <a:pt x="1392103" y="390159"/>
                  <a:pt x="1395605" y="380821"/>
                  <a:pt x="1402609" y="370315"/>
                </a:cubicBezTo>
                <a:cubicBezTo>
                  <a:pt x="1409613" y="359809"/>
                  <a:pt x="1425956" y="338797"/>
                  <a:pt x="1435294" y="323622"/>
                </a:cubicBezTo>
                <a:cubicBezTo>
                  <a:pt x="1444633" y="308447"/>
                  <a:pt x="1444633" y="302610"/>
                  <a:pt x="1466812" y="276929"/>
                </a:cubicBezTo>
                <a:cubicBezTo>
                  <a:pt x="1488991" y="251248"/>
                  <a:pt x="1512338" y="234906"/>
                  <a:pt x="1542688" y="211559"/>
                </a:cubicBezTo>
                <a:cubicBezTo>
                  <a:pt x="1574206" y="188213"/>
                  <a:pt x="1588213" y="170703"/>
                  <a:pt x="1615062" y="155528"/>
                </a:cubicBezTo>
                <a:cubicBezTo>
                  <a:pt x="1641910" y="140352"/>
                  <a:pt x="1679265" y="146189"/>
                  <a:pt x="1699109" y="157862"/>
                </a:cubicBezTo>
                <a:cubicBezTo>
                  <a:pt x="1718954" y="169535"/>
                  <a:pt x="1734129" y="213894"/>
                  <a:pt x="1734129" y="213894"/>
                </a:cubicBezTo>
                <a:cubicBezTo>
                  <a:pt x="1734129" y="213894"/>
                  <a:pt x="1766814" y="219730"/>
                  <a:pt x="1795997" y="246579"/>
                </a:cubicBezTo>
                <a:cubicBezTo>
                  <a:pt x="1825180" y="273427"/>
                  <a:pt x="1845024" y="281598"/>
                  <a:pt x="1863702" y="303778"/>
                </a:cubicBezTo>
                <a:cubicBezTo>
                  <a:pt x="1882379" y="327124"/>
                  <a:pt x="1883546" y="338797"/>
                  <a:pt x="1883546" y="351638"/>
                </a:cubicBezTo>
                <a:cubicBezTo>
                  <a:pt x="1883546" y="364478"/>
                  <a:pt x="1880044" y="377319"/>
                  <a:pt x="1880044" y="376152"/>
                </a:cubicBezTo>
                <a:cubicBezTo>
                  <a:pt x="1880044" y="374984"/>
                  <a:pt x="1882379" y="355140"/>
                  <a:pt x="1880044" y="342299"/>
                </a:cubicBezTo>
                <a:cubicBezTo>
                  <a:pt x="1877709" y="329459"/>
                  <a:pt x="1866036" y="331793"/>
                  <a:pt x="1866036" y="331793"/>
                </a:cubicBezTo>
                <a:cubicBezTo>
                  <a:pt x="1866036" y="331793"/>
                  <a:pt x="1873040" y="376152"/>
                  <a:pt x="1877709" y="381988"/>
                </a:cubicBezTo>
                <a:cubicBezTo>
                  <a:pt x="1882379" y="387825"/>
                  <a:pt x="1897554" y="385490"/>
                  <a:pt x="1897554" y="385490"/>
                </a:cubicBezTo>
                <a:lnTo>
                  <a:pt x="1882379" y="387825"/>
                </a:lnTo>
                <a:cubicBezTo>
                  <a:pt x="1882379" y="387825"/>
                  <a:pt x="1891717" y="404167"/>
                  <a:pt x="1891717" y="405335"/>
                </a:cubicBezTo>
                <a:cubicBezTo>
                  <a:pt x="1891717" y="406502"/>
                  <a:pt x="1890550" y="412339"/>
                  <a:pt x="1890550" y="413506"/>
                </a:cubicBezTo>
                <a:cubicBezTo>
                  <a:pt x="1890550" y="415840"/>
                  <a:pt x="1895219" y="417008"/>
                  <a:pt x="1895219" y="424012"/>
                </a:cubicBezTo>
                <a:cubicBezTo>
                  <a:pt x="1895219" y="431016"/>
                  <a:pt x="1892885" y="433350"/>
                  <a:pt x="1894052" y="436852"/>
                </a:cubicBezTo>
                <a:cubicBezTo>
                  <a:pt x="1896387" y="440354"/>
                  <a:pt x="1903390" y="439187"/>
                  <a:pt x="1903390" y="439187"/>
                </a:cubicBezTo>
                <a:lnTo>
                  <a:pt x="1898721" y="442689"/>
                </a:lnTo>
                <a:cubicBezTo>
                  <a:pt x="1898721" y="442689"/>
                  <a:pt x="1908060" y="454362"/>
                  <a:pt x="1913896" y="464868"/>
                </a:cubicBezTo>
                <a:cubicBezTo>
                  <a:pt x="1919733" y="475374"/>
                  <a:pt x="1923235" y="485880"/>
                  <a:pt x="1924402" y="498720"/>
                </a:cubicBezTo>
                <a:cubicBezTo>
                  <a:pt x="1925570" y="511561"/>
                  <a:pt x="1918566" y="525569"/>
                  <a:pt x="1904558" y="530238"/>
                </a:cubicBezTo>
                <a:cubicBezTo>
                  <a:pt x="1890550" y="536075"/>
                  <a:pt x="1874207" y="525569"/>
                  <a:pt x="1874207" y="525569"/>
                </a:cubicBezTo>
                <a:cubicBezTo>
                  <a:pt x="1874207" y="525569"/>
                  <a:pt x="1855530" y="571094"/>
                  <a:pt x="1850861" y="582768"/>
                </a:cubicBezTo>
                <a:cubicBezTo>
                  <a:pt x="1846192" y="594441"/>
                  <a:pt x="1842690" y="614285"/>
                  <a:pt x="1847359" y="618955"/>
                </a:cubicBezTo>
                <a:cubicBezTo>
                  <a:pt x="1852028" y="623624"/>
                  <a:pt x="1864869" y="634130"/>
                  <a:pt x="1864869" y="634130"/>
                </a:cubicBezTo>
                <a:lnTo>
                  <a:pt x="1852028" y="625959"/>
                </a:lnTo>
                <a:lnTo>
                  <a:pt x="1864869" y="645803"/>
                </a:lnTo>
                <a:lnTo>
                  <a:pt x="1857865" y="639966"/>
                </a:lnTo>
                <a:cubicBezTo>
                  <a:pt x="1857865" y="639966"/>
                  <a:pt x="1857865" y="650472"/>
                  <a:pt x="1863702" y="657476"/>
                </a:cubicBezTo>
                <a:cubicBezTo>
                  <a:pt x="1868371" y="662146"/>
                  <a:pt x="1870705" y="664480"/>
                  <a:pt x="1871873" y="664480"/>
                </a:cubicBezTo>
                <a:lnTo>
                  <a:pt x="1862534" y="660978"/>
                </a:lnTo>
                <a:cubicBezTo>
                  <a:pt x="1862534" y="660978"/>
                  <a:pt x="1868371" y="667982"/>
                  <a:pt x="1870705" y="670317"/>
                </a:cubicBezTo>
                <a:cubicBezTo>
                  <a:pt x="1871873" y="670317"/>
                  <a:pt x="1873040" y="671484"/>
                  <a:pt x="1874207" y="671484"/>
                </a:cubicBezTo>
                <a:lnTo>
                  <a:pt x="1867204" y="671484"/>
                </a:lnTo>
                <a:lnTo>
                  <a:pt x="1874207" y="684325"/>
                </a:lnTo>
                <a:lnTo>
                  <a:pt x="1867204" y="679655"/>
                </a:lnTo>
                <a:lnTo>
                  <a:pt x="1868371" y="691329"/>
                </a:lnTo>
                <a:lnTo>
                  <a:pt x="1861367" y="685492"/>
                </a:lnTo>
                <a:lnTo>
                  <a:pt x="1863702" y="691329"/>
                </a:lnTo>
                <a:lnTo>
                  <a:pt x="1853196" y="683157"/>
                </a:lnTo>
                <a:lnTo>
                  <a:pt x="1857865" y="688994"/>
                </a:lnTo>
                <a:lnTo>
                  <a:pt x="1832184" y="681990"/>
                </a:lnTo>
                <a:lnTo>
                  <a:pt x="1848526" y="701834"/>
                </a:lnTo>
                <a:lnTo>
                  <a:pt x="1821678" y="681990"/>
                </a:lnTo>
                <a:lnTo>
                  <a:pt x="1801833" y="700667"/>
                </a:lnTo>
                <a:cubicBezTo>
                  <a:pt x="1801833" y="700667"/>
                  <a:pt x="1815841" y="724014"/>
                  <a:pt x="1817009" y="728683"/>
                </a:cubicBezTo>
                <a:cubicBezTo>
                  <a:pt x="1818176" y="732185"/>
                  <a:pt x="1817009" y="739189"/>
                  <a:pt x="1817009" y="739189"/>
                </a:cubicBezTo>
                <a:lnTo>
                  <a:pt x="1827515" y="753197"/>
                </a:lnTo>
                <a:cubicBezTo>
                  <a:pt x="1827515" y="753197"/>
                  <a:pt x="1845024" y="756699"/>
                  <a:pt x="1849694" y="760201"/>
                </a:cubicBezTo>
                <a:cubicBezTo>
                  <a:pt x="1854363" y="763703"/>
                  <a:pt x="1855530" y="764870"/>
                  <a:pt x="1862534" y="764870"/>
                </a:cubicBezTo>
                <a:cubicBezTo>
                  <a:pt x="1869538" y="764870"/>
                  <a:pt x="1869538" y="766037"/>
                  <a:pt x="1875375" y="768372"/>
                </a:cubicBezTo>
                <a:cubicBezTo>
                  <a:pt x="1881211" y="770707"/>
                  <a:pt x="1884713" y="771874"/>
                  <a:pt x="1888215" y="771874"/>
                </a:cubicBezTo>
                <a:cubicBezTo>
                  <a:pt x="1891717" y="771874"/>
                  <a:pt x="1901056" y="773041"/>
                  <a:pt x="1919733" y="782380"/>
                </a:cubicBezTo>
                <a:cubicBezTo>
                  <a:pt x="1938410" y="791718"/>
                  <a:pt x="1978099" y="811563"/>
                  <a:pt x="1999111" y="833742"/>
                </a:cubicBezTo>
                <a:cubicBezTo>
                  <a:pt x="2020123" y="855921"/>
                  <a:pt x="2035298" y="880435"/>
                  <a:pt x="2042302" y="913120"/>
                </a:cubicBezTo>
                <a:cubicBezTo>
                  <a:pt x="2050473" y="944638"/>
                  <a:pt x="2052808" y="943470"/>
                  <a:pt x="2052808" y="955143"/>
                </a:cubicBezTo>
                <a:cubicBezTo>
                  <a:pt x="2053975" y="966817"/>
                  <a:pt x="2053975" y="976155"/>
                  <a:pt x="2053975" y="977323"/>
                </a:cubicBezTo>
                <a:cubicBezTo>
                  <a:pt x="2053975" y="979657"/>
                  <a:pt x="2067983" y="1034521"/>
                  <a:pt x="2071485" y="1066039"/>
                </a:cubicBezTo>
                <a:cubicBezTo>
                  <a:pt x="2074987" y="1097557"/>
                  <a:pt x="2080823" y="1134911"/>
                  <a:pt x="2080823" y="1134911"/>
                </a:cubicBezTo>
                <a:cubicBezTo>
                  <a:pt x="2080823" y="1134911"/>
                  <a:pt x="2086660" y="1133744"/>
                  <a:pt x="2087827" y="1141915"/>
                </a:cubicBezTo>
                <a:cubicBezTo>
                  <a:pt x="2088995" y="1150086"/>
                  <a:pt x="2087827" y="1158258"/>
                  <a:pt x="2087827" y="1159425"/>
                </a:cubicBezTo>
                <a:cubicBezTo>
                  <a:pt x="2087827" y="1160592"/>
                  <a:pt x="2099501" y="1195612"/>
                  <a:pt x="2106505" y="1249309"/>
                </a:cubicBezTo>
                <a:cubicBezTo>
                  <a:pt x="2112341" y="1303005"/>
                  <a:pt x="2119345" y="1380049"/>
                  <a:pt x="2122847" y="1424407"/>
                </a:cubicBezTo>
                <a:cubicBezTo>
                  <a:pt x="2126349" y="1468765"/>
                  <a:pt x="2126349" y="1501450"/>
                  <a:pt x="2122847" y="1513124"/>
                </a:cubicBezTo>
                <a:cubicBezTo>
                  <a:pt x="2119345" y="1524797"/>
                  <a:pt x="2113508" y="1546976"/>
                  <a:pt x="2113508" y="1546976"/>
                </a:cubicBezTo>
                <a:cubicBezTo>
                  <a:pt x="2113508" y="1546976"/>
                  <a:pt x="2142692" y="1607677"/>
                  <a:pt x="2147361" y="1622852"/>
                </a:cubicBezTo>
                <a:cubicBezTo>
                  <a:pt x="2152030" y="1636860"/>
                  <a:pt x="2155532" y="1645031"/>
                  <a:pt x="2147361" y="1640362"/>
                </a:cubicBezTo>
                <a:cubicBezTo>
                  <a:pt x="2141524" y="1647366"/>
                  <a:pt x="2135688" y="1653202"/>
                  <a:pt x="2131018" y="1657872"/>
                </a:cubicBezTo>
                <a:cubicBezTo>
                  <a:pt x="2126349" y="1662541"/>
                  <a:pt x="2126349" y="1663708"/>
                  <a:pt x="2119345" y="1656704"/>
                </a:cubicBezTo>
                <a:cubicBezTo>
                  <a:pt x="2113508" y="1649700"/>
                  <a:pt x="2087827" y="1618183"/>
                  <a:pt x="2087827" y="1618183"/>
                </a:cubicBezTo>
                <a:lnTo>
                  <a:pt x="2083158" y="1631023"/>
                </a:lnTo>
                <a:cubicBezTo>
                  <a:pt x="2083158" y="1631023"/>
                  <a:pt x="2087827" y="1671879"/>
                  <a:pt x="2078489" y="1729078"/>
                </a:cubicBezTo>
                <a:cubicBezTo>
                  <a:pt x="2069150" y="1786277"/>
                  <a:pt x="2050473" y="1867990"/>
                  <a:pt x="2050473" y="1867990"/>
                </a:cubicBezTo>
                <a:cubicBezTo>
                  <a:pt x="2050473" y="1867990"/>
                  <a:pt x="2051640" y="1906511"/>
                  <a:pt x="2045804" y="1949702"/>
                </a:cubicBezTo>
                <a:cubicBezTo>
                  <a:pt x="2039967" y="1991726"/>
                  <a:pt x="2029461" y="2022076"/>
                  <a:pt x="2029461" y="2022076"/>
                </a:cubicBezTo>
                <a:cubicBezTo>
                  <a:pt x="2029461" y="2022076"/>
                  <a:pt x="2028294" y="2048924"/>
                  <a:pt x="2027127" y="2055928"/>
                </a:cubicBezTo>
                <a:cubicBezTo>
                  <a:pt x="2025959" y="2064100"/>
                  <a:pt x="2023625" y="2069936"/>
                  <a:pt x="2021290" y="2074606"/>
                </a:cubicBezTo>
                <a:cubicBezTo>
                  <a:pt x="2018955" y="2080442"/>
                  <a:pt x="2013119" y="2089781"/>
                  <a:pt x="2006115" y="2094450"/>
                </a:cubicBezTo>
                <a:cubicBezTo>
                  <a:pt x="1999111" y="2099119"/>
                  <a:pt x="1992107" y="2103789"/>
                  <a:pt x="1992107" y="2103789"/>
                </a:cubicBezTo>
                <a:lnTo>
                  <a:pt x="1980434" y="2118964"/>
                </a:lnTo>
                <a:cubicBezTo>
                  <a:pt x="1980434" y="2118964"/>
                  <a:pt x="1978099" y="2153984"/>
                  <a:pt x="1975764" y="2162155"/>
                </a:cubicBezTo>
                <a:cubicBezTo>
                  <a:pt x="1973430" y="2170326"/>
                  <a:pt x="1966426" y="2184334"/>
                  <a:pt x="1959422" y="2199509"/>
                </a:cubicBezTo>
                <a:cubicBezTo>
                  <a:pt x="1952418" y="2214684"/>
                  <a:pt x="1937243" y="2247369"/>
                  <a:pt x="1932573" y="2270716"/>
                </a:cubicBezTo>
                <a:cubicBezTo>
                  <a:pt x="1927904" y="2294062"/>
                  <a:pt x="1919733" y="2330249"/>
                  <a:pt x="1911562" y="2352428"/>
                </a:cubicBezTo>
                <a:cubicBezTo>
                  <a:pt x="1903390" y="2374607"/>
                  <a:pt x="1883546" y="2441145"/>
                  <a:pt x="1880044" y="2453985"/>
                </a:cubicBezTo>
                <a:cubicBezTo>
                  <a:pt x="1876542" y="2466826"/>
                  <a:pt x="1873040" y="2477332"/>
                  <a:pt x="1866036" y="2487838"/>
                </a:cubicBezTo>
                <a:cubicBezTo>
                  <a:pt x="1859032" y="2497176"/>
                  <a:pt x="1834519" y="2533363"/>
                  <a:pt x="1833351" y="2536865"/>
                </a:cubicBezTo>
                <a:cubicBezTo>
                  <a:pt x="1833351" y="2540367"/>
                  <a:pt x="1841522" y="2554375"/>
                  <a:pt x="1841522" y="2566048"/>
                </a:cubicBezTo>
                <a:cubicBezTo>
                  <a:pt x="1841522" y="2577722"/>
                  <a:pt x="1839188" y="2585893"/>
                  <a:pt x="1836853" y="2591729"/>
                </a:cubicBezTo>
                <a:cubicBezTo>
                  <a:pt x="1834519" y="2597566"/>
                  <a:pt x="1825180" y="2604570"/>
                  <a:pt x="1825180" y="2604570"/>
                </a:cubicBezTo>
                <a:cubicBezTo>
                  <a:pt x="1825180" y="2604570"/>
                  <a:pt x="1826347" y="2623247"/>
                  <a:pt x="1829849" y="2625582"/>
                </a:cubicBezTo>
                <a:cubicBezTo>
                  <a:pt x="1833351" y="2627916"/>
                  <a:pt x="1838021" y="2632586"/>
                  <a:pt x="1838021" y="2638422"/>
                </a:cubicBezTo>
                <a:cubicBezTo>
                  <a:pt x="1838021" y="2644259"/>
                  <a:pt x="1835686" y="2654765"/>
                  <a:pt x="1835686" y="2654765"/>
                </a:cubicBezTo>
                <a:cubicBezTo>
                  <a:pt x="1835686" y="2654765"/>
                  <a:pt x="1838021" y="2667605"/>
                  <a:pt x="1838021" y="2671107"/>
                </a:cubicBezTo>
                <a:cubicBezTo>
                  <a:pt x="1838021" y="2674609"/>
                  <a:pt x="1836853" y="2685115"/>
                  <a:pt x="1836853" y="2685115"/>
                </a:cubicBezTo>
                <a:cubicBezTo>
                  <a:pt x="1836853" y="2685115"/>
                  <a:pt x="1846192" y="2694454"/>
                  <a:pt x="1848526" y="2700290"/>
                </a:cubicBezTo>
                <a:cubicBezTo>
                  <a:pt x="1850861" y="2706127"/>
                  <a:pt x="1847359" y="2713131"/>
                  <a:pt x="1848526" y="2715466"/>
                </a:cubicBezTo>
                <a:cubicBezTo>
                  <a:pt x="1849694" y="2717800"/>
                  <a:pt x="1859032" y="2739979"/>
                  <a:pt x="1860200" y="2750485"/>
                </a:cubicBezTo>
                <a:cubicBezTo>
                  <a:pt x="1861367" y="2760991"/>
                  <a:pt x="1866036" y="2762159"/>
                  <a:pt x="1873040" y="2785505"/>
                </a:cubicBezTo>
                <a:cubicBezTo>
                  <a:pt x="1880044" y="2808851"/>
                  <a:pt x="1890550" y="2848540"/>
                  <a:pt x="1895219" y="2898735"/>
                </a:cubicBezTo>
                <a:cubicBezTo>
                  <a:pt x="1899888" y="2947763"/>
                  <a:pt x="1912729" y="3067997"/>
                  <a:pt x="1912729" y="3067997"/>
                </a:cubicBezTo>
                <a:cubicBezTo>
                  <a:pt x="1912729" y="3067997"/>
                  <a:pt x="1920900" y="3075001"/>
                  <a:pt x="1920900" y="3080837"/>
                </a:cubicBezTo>
                <a:cubicBezTo>
                  <a:pt x="1920900" y="3086674"/>
                  <a:pt x="1920900" y="3092511"/>
                  <a:pt x="1920900" y="3092511"/>
                </a:cubicBezTo>
                <a:cubicBezTo>
                  <a:pt x="1920900" y="3092511"/>
                  <a:pt x="1926737" y="3096013"/>
                  <a:pt x="1926737" y="3103016"/>
                </a:cubicBezTo>
                <a:cubicBezTo>
                  <a:pt x="1926737" y="3110020"/>
                  <a:pt x="1925570" y="3153212"/>
                  <a:pt x="1924402" y="3164885"/>
                </a:cubicBezTo>
                <a:cubicBezTo>
                  <a:pt x="1923235" y="3176558"/>
                  <a:pt x="1919733" y="3188231"/>
                  <a:pt x="1911562" y="3192900"/>
                </a:cubicBezTo>
                <a:cubicBezTo>
                  <a:pt x="1903390" y="3197570"/>
                  <a:pt x="1889383" y="3204574"/>
                  <a:pt x="1889383" y="3204574"/>
                </a:cubicBezTo>
                <a:cubicBezTo>
                  <a:pt x="1889383" y="3204574"/>
                  <a:pt x="1892885" y="3290955"/>
                  <a:pt x="1895219" y="3304963"/>
                </a:cubicBezTo>
                <a:cubicBezTo>
                  <a:pt x="1896387" y="3320138"/>
                  <a:pt x="1902223" y="3332979"/>
                  <a:pt x="1902223" y="3332979"/>
                </a:cubicBezTo>
                <a:cubicBezTo>
                  <a:pt x="1902223" y="3332979"/>
                  <a:pt x="1939578" y="3327142"/>
                  <a:pt x="1954753" y="3349322"/>
                </a:cubicBezTo>
                <a:cubicBezTo>
                  <a:pt x="1969928" y="3371501"/>
                  <a:pt x="1983936" y="3419361"/>
                  <a:pt x="1982768" y="3446210"/>
                </a:cubicBezTo>
                <a:cubicBezTo>
                  <a:pt x="1981601" y="3471890"/>
                  <a:pt x="1971095" y="3483564"/>
                  <a:pt x="1971095" y="3483564"/>
                </a:cubicBezTo>
                <a:cubicBezTo>
                  <a:pt x="1971095" y="3483564"/>
                  <a:pt x="1958255" y="3520918"/>
                  <a:pt x="1954753" y="3529089"/>
                </a:cubicBezTo>
                <a:cubicBezTo>
                  <a:pt x="1951251" y="3537261"/>
                  <a:pt x="1945414" y="3543097"/>
                  <a:pt x="1931406" y="3547766"/>
                </a:cubicBezTo>
                <a:cubicBezTo>
                  <a:pt x="1917398" y="3552436"/>
                  <a:pt x="1867204" y="3546599"/>
                  <a:pt x="1867204" y="3546599"/>
                </a:cubicBezTo>
                <a:cubicBezTo>
                  <a:pt x="1867204" y="3546599"/>
                  <a:pt x="1840355" y="3573448"/>
                  <a:pt x="1784324" y="3575782"/>
                </a:cubicBezTo>
                <a:cubicBezTo>
                  <a:pt x="1728292" y="3578117"/>
                  <a:pt x="1645412" y="3572280"/>
                  <a:pt x="1618564" y="3566444"/>
                </a:cubicBezTo>
                <a:cubicBezTo>
                  <a:pt x="1591715" y="3561774"/>
                  <a:pt x="1591715" y="3555938"/>
                  <a:pt x="1590548" y="3548934"/>
                </a:cubicBezTo>
                <a:cubicBezTo>
                  <a:pt x="1590548" y="3540762"/>
                  <a:pt x="1589381" y="3532591"/>
                  <a:pt x="1589381" y="3532591"/>
                </a:cubicBezTo>
                <a:cubicBezTo>
                  <a:pt x="1589381" y="3532591"/>
                  <a:pt x="1553194" y="3534926"/>
                  <a:pt x="1536851" y="3533759"/>
                </a:cubicBezTo>
                <a:cubicBezTo>
                  <a:pt x="1521676" y="3532591"/>
                  <a:pt x="1495995" y="3526755"/>
                  <a:pt x="1481987" y="3511579"/>
                </a:cubicBezTo>
                <a:cubicBezTo>
                  <a:pt x="1467979" y="3496404"/>
                  <a:pt x="1476151" y="3468389"/>
                  <a:pt x="1491326" y="3470723"/>
                </a:cubicBezTo>
                <a:cubicBezTo>
                  <a:pt x="1510003" y="3473058"/>
                  <a:pt x="1550859" y="3468389"/>
                  <a:pt x="1578875" y="3457883"/>
                </a:cubicBezTo>
                <a:cubicBezTo>
                  <a:pt x="1617397" y="3442707"/>
                  <a:pt x="1630237" y="3434536"/>
                  <a:pt x="1636074" y="3428700"/>
                </a:cubicBezTo>
                <a:cubicBezTo>
                  <a:pt x="1641910" y="3422863"/>
                  <a:pt x="1644245" y="3422863"/>
                  <a:pt x="1644245" y="3422863"/>
                </a:cubicBezTo>
                <a:cubicBezTo>
                  <a:pt x="1644245" y="3422863"/>
                  <a:pt x="1711950" y="3385509"/>
                  <a:pt x="1731794" y="3353991"/>
                </a:cubicBezTo>
                <a:cubicBezTo>
                  <a:pt x="1751639" y="3323641"/>
                  <a:pt x="1751639" y="3281617"/>
                  <a:pt x="1748137" y="3253601"/>
                </a:cubicBezTo>
                <a:cubicBezTo>
                  <a:pt x="1744635" y="3225585"/>
                  <a:pt x="1734129" y="3180060"/>
                  <a:pt x="1734129" y="3180060"/>
                </a:cubicBezTo>
                <a:cubicBezTo>
                  <a:pt x="1734129" y="3180060"/>
                  <a:pt x="1717786" y="3171889"/>
                  <a:pt x="1715452" y="3162550"/>
                </a:cubicBezTo>
                <a:cubicBezTo>
                  <a:pt x="1713117" y="3153212"/>
                  <a:pt x="1702611" y="3124028"/>
                  <a:pt x="1702611" y="3118192"/>
                </a:cubicBezTo>
                <a:cubicBezTo>
                  <a:pt x="1702611" y="3112355"/>
                  <a:pt x="1701444" y="3103016"/>
                  <a:pt x="1701444" y="3103016"/>
                </a:cubicBezTo>
                <a:cubicBezTo>
                  <a:pt x="1701444" y="3103016"/>
                  <a:pt x="1686269" y="3055157"/>
                  <a:pt x="1680432" y="3025973"/>
                </a:cubicBezTo>
                <a:cubicBezTo>
                  <a:pt x="1674595" y="2997957"/>
                  <a:pt x="1664089" y="2979280"/>
                  <a:pt x="1664089" y="2964105"/>
                </a:cubicBezTo>
                <a:cubicBezTo>
                  <a:pt x="1664089" y="2948930"/>
                  <a:pt x="1664089" y="2945428"/>
                  <a:pt x="1664089" y="2941926"/>
                </a:cubicBezTo>
                <a:cubicBezTo>
                  <a:pt x="1664089" y="2938424"/>
                  <a:pt x="1654751" y="2899902"/>
                  <a:pt x="1651249" y="2885895"/>
                </a:cubicBezTo>
                <a:cubicBezTo>
                  <a:pt x="1648914" y="2871887"/>
                  <a:pt x="1646580" y="2863716"/>
                  <a:pt x="1645412" y="2857879"/>
                </a:cubicBezTo>
                <a:cubicBezTo>
                  <a:pt x="1644245" y="2852042"/>
                  <a:pt x="1641910" y="2845038"/>
                  <a:pt x="1641910" y="2845038"/>
                </a:cubicBezTo>
                <a:lnTo>
                  <a:pt x="1645412" y="2833365"/>
                </a:lnTo>
                <a:cubicBezTo>
                  <a:pt x="1645412" y="2833365"/>
                  <a:pt x="1640743" y="2810019"/>
                  <a:pt x="1640743" y="2808851"/>
                </a:cubicBezTo>
                <a:cubicBezTo>
                  <a:pt x="1640743" y="2807684"/>
                  <a:pt x="1638408" y="2794843"/>
                  <a:pt x="1638408" y="2794843"/>
                </a:cubicBezTo>
                <a:cubicBezTo>
                  <a:pt x="1638408" y="2794843"/>
                  <a:pt x="1636074" y="2785505"/>
                  <a:pt x="1636074" y="2784338"/>
                </a:cubicBezTo>
                <a:cubicBezTo>
                  <a:pt x="1636074" y="2783170"/>
                  <a:pt x="1634906" y="2779668"/>
                  <a:pt x="1634906" y="2779668"/>
                </a:cubicBezTo>
                <a:cubicBezTo>
                  <a:pt x="1634906" y="2779668"/>
                  <a:pt x="1622066" y="2764493"/>
                  <a:pt x="1622066" y="2751653"/>
                </a:cubicBezTo>
                <a:cubicBezTo>
                  <a:pt x="1622066" y="2738812"/>
                  <a:pt x="1629070" y="2731808"/>
                  <a:pt x="1629070" y="2731808"/>
                </a:cubicBezTo>
                <a:cubicBezTo>
                  <a:pt x="1629070" y="2731808"/>
                  <a:pt x="1604556" y="2693286"/>
                  <a:pt x="1594050" y="2659434"/>
                </a:cubicBezTo>
                <a:cubicBezTo>
                  <a:pt x="1583544" y="2626749"/>
                  <a:pt x="1583544" y="2603403"/>
                  <a:pt x="1583544" y="2603403"/>
                </a:cubicBezTo>
                <a:cubicBezTo>
                  <a:pt x="1583544" y="2603403"/>
                  <a:pt x="1560198" y="2555542"/>
                  <a:pt x="1549692" y="2513519"/>
                </a:cubicBezTo>
                <a:cubicBezTo>
                  <a:pt x="1539186" y="2471495"/>
                  <a:pt x="1504166" y="2332584"/>
                  <a:pt x="1494828" y="2280054"/>
                </a:cubicBezTo>
                <a:cubicBezTo>
                  <a:pt x="1486656" y="2227525"/>
                  <a:pt x="1471481" y="2164489"/>
                  <a:pt x="1464477" y="2123633"/>
                </a:cubicBezTo>
                <a:cubicBezTo>
                  <a:pt x="1457473" y="2082777"/>
                  <a:pt x="1443466" y="2017407"/>
                  <a:pt x="1443466" y="2017407"/>
                </a:cubicBezTo>
                <a:cubicBezTo>
                  <a:pt x="1443466" y="2017407"/>
                  <a:pt x="1411948" y="2001064"/>
                  <a:pt x="1408446" y="1988224"/>
                </a:cubicBezTo>
                <a:cubicBezTo>
                  <a:pt x="1403777" y="1975383"/>
                  <a:pt x="1399107" y="1931025"/>
                  <a:pt x="1399107" y="1914682"/>
                </a:cubicBezTo>
                <a:cubicBezTo>
                  <a:pt x="1399107" y="1898340"/>
                  <a:pt x="1400275" y="1877328"/>
                  <a:pt x="1400275" y="1877328"/>
                </a:cubicBezTo>
                <a:cubicBezTo>
                  <a:pt x="1400275" y="1877328"/>
                  <a:pt x="1393271" y="1863320"/>
                  <a:pt x="1393271" y="1851647"/>
                </a:cubicBezTo>
                <a:cubicBezTo>
                  <a:pt x="1393271" y="1839974"/>
                  <a:pt x="1392103" y="1823631"/>
                  <a:pt x="1396773" y="1803787"/>
                </a:cubicBezTo>
                <a:cubicBezTo>
                  <a:pt x="1400275" y="1783942"/>
                  <a:pt x="1422454" y="1753592"/>
                  <a:pt x="1424788" y="1726743"/>
                </a:cubicBezTo>
                <a:cubicBezTo>
                  <a:pt x="1427123" y="1698728"/>
                  <a:pt x="1417784" y="1574992"/>
                  <a:pt x="1417784" y="1574992"/>
                </a:cubicBezTo>
                <a:cubicBezTo>
                  <a:pt x="1417784" y="1574992"/>
                  <a:pt x="1403777" y="1604175"/>
                  <a:pt x="1394438" y="1652035"/>
                </a:cubicBezTo>
                <a:cubicBezTo>
                  <a:pt x="1386267" y="1701062"/>
                  <a:pt x="1358251" y="1778106"/>
                  <a:pt x="1355916" y="1783942"/>
                </a:cubicBezTo>
                <a:cubicBezTo>
                  <a:pt x="1353582" y="1789779"/>
                  <a:pt x="1345411" y="1808456"/>
                  <a:pt x="1345411" y="1808456"/>
                </a:cubicBezTo>
                <a:cubicBezTo>
                  <a:pt x="1345411" y="1808456"/>
                  <a:pt x="1325566" y="1867990"/>
                  <a:pt x="1325566" y="1891336"/>
                </a:cubicBezTo>
                <a:cubicBezTo>
                  <a:pt x="1325566" y="1914682"/>
                  <a:pt x="1340741" y="1945033"/>
                  <a:pt x="1343076" y="1974216"/>
                </a:cubicBezTo>
                <a:cubicBezTo>
                  <a:pt x="1345411" y="2003399"/>
                  <a:pt x="1334905" y="2023243"/>
                  <a:pt x="1334905" y="2032582"/>
                </a:cubicBezTo>
                <a:cubicBezTo>
                  <a:pt x="1334905" y="2041920"/>
                  <a:pt x="1338407" y="2092115"/>
                  <a:pt x="1338407" y="2101454"/>
                </a:cubicBezTo>
                <a:cubicBezTo>
                  <a:pt x="1338407" y="2110793"/>
                  <a:pt x="1337239" y="2123633"/>
                  <a:pt x="1337239" y="2123633"/>
                </a:cubicBezTo>
                <a:cubicBezTo>
                  <a:pt x="1337239" y="2123633"/>
                  <a:pt x="1343076" y="2137641"/>
                  <a:pt x="1340741" y="2142310"/>
                </a:cubicBezTo>
                <a:cubicBezTo>
                  <a:pt x="1339574" y="2146980"/>
                  <a:pt x="1333737" y="2149314"/>
                  <a:pt x="1333737" y="2149314"/>
                </a:cubicBezTo>
                <a:cubicBezTo>
                  <a:pt x="1333737" y="2149314"/>
                  <a:pt x="1353582" y="2173828"/>
                  <a:pt x="1353582" y="2177330"/>
                </a:cubicBezTo>
                <a:cubicBezTo>
                  <a:pt x="1353582" y="2181999"/>
                  <a:pt x="1351247" y="2185501"/>
                  <a:pt x="1351247" y="2185501"/>
                </a:cubicBezTo>
                <a:cubicBezTo>
                  <a:pt x="1351247" y="2185501"/>
                  <a:pt x="1346578" y="2196007"/>
                  <a:pt x="1341909" y="2198342"/>
                </a:cubicBezTo>
                <a:cubicBezTo>
                  <a:pt x="1336072" y="2200676"/>
                  <a:pt x="1323231" y="2189003"/>
                  <a:pt x="1323231" y="2189003"/>
                </a:cubicBezTo>
                <a:cubicBezTo>
                  <a:pt x="1323231" y="2189003"/>
                  <a:pt x="1319729" y="2204178"/>
                  <a:pt x="1315060" y="2204178"/>
                </a:cubicBezTo>
                <a:cubicBezTo>
                  <a:pt x="1310391" y="2204178"/>
                  <a:pt x="1305722" y="2191338"/>
                  <a:pt x="1305722" y="2191338"/>
                </a:cubicBezTo>
                <a:cubicBezTo>
                  <a:pt x="1305722" y="2191338"/>
                  <a:pt x="1298718" y="2186669"/>
                  <a:pt x="1290546" y="2176163"/>
                </a:cubicBezTo>
                <a:cubicBezTo>
                  <a:pt x="1282375" y="2165657"/>
                  <a:pt x="1266033" y="2145812"/>
                  <a:pt x="1266033" y="2145812"/>
                </a:cubicBezTo>
                <a:cubicBezTo>
                  <a:pt x="1266033" y="2145812"/>
                  <a:pt x="1254359" y="2137641"/>
                  <a:pt x="1250857" y="2122466"/>
                </a:cubicBezTo>
                <a:cubicBezTo>
                  <a:pt x="1247355" y="2107291"/>
                  <a:pt x="1240352" y="2082777"/>
                  <a:pt x="1235682" y="2069936"/>
                </a:cubicBezTo>
                <a:cubicBezTo>
                  <a:pt x="1229846" y="2057096"/>
                  <a:pt x="1227511" y="2040753"/>
                  <a:pt x="1228678" y="2030247"/>
                </a:cubicBezTo>
                <a:cubicBezTo>
                  <a:pt x="1231013" y="2019741"/>
                  <a:pt x="1249690" y="1956706"/>
                  <a:pt x="1249690" y="1942698"/>
                </a:cubicBezTo>
                <a:cubicBezTo>
                  <a:pt x="1249690" y="1928690"/>
                  <a:pt x="1254359" y="1899507"/>
                  <a:pt x="1254359" y="1899507"/>
                </a:cubicBezTo>
                <a:lnTo>
                  <a:pt x="1218172" y="1929858"/>
                </a:lnTo>
                <a:cubicBezTo>
                  <a:pt x="1218172" y="1929858"/>
                  <a:pt x="1220507" y="1945033"/>
                  <a:pt x="1217005" y="1949702"/>
                </a:cubicBezTo>
                <a:cubicBezTo>
                  <a:pt x="1213503" y="1955539"/>
                  <a:pt x="1205332" y="1959041"/>
                  <a:pt x="1204165" y="1962543"/>
                </a:cubicBezTo>
                <a:cubicBezTo>
                  <a:pt x="1201830" y="1966045"/>
                  <a:pt x="1191324" y="2018574"/>
                  <a:pt x="1181985" y="2051259"/>
                </a:cubicBezTo>
                <a:cubicBezTo>
                  <a:pt x="1172647" y="2083944"/>
                  <a:pt x="1148133" y="2157486"/>
                  <a:pt x="1145798" y="2185501"/>
                </a:cubicBezTo>
                <a:cubicBezTo>
                  <a:pt x="1142296" y="2213517"/>
                  <a:pt x="1139962" y="2285891"/>
                  <a:pt x="1137627" y="2323245"/>
                </a:cubicBezTo>
                <a:cubicBezTo>
                  <a:pt x="1135293" y="2360600"/>
                  <a:pt x="1107277" y="2571885"/>
                  <a:pt x="1097938" y="2598733"/>
                </a:cubicBezTo>
                <a:cubicBezTo>
                  <a:pt x="1088600" y="2625582"/>
                  <a:pt x="1078094" y="2662936"/>
                  <a:pt x="1076926" y="2689784"/>
                </a:cubicBezTo>
                <a:cubicBezTo>
                  <a:pt x="1076926" y="2716633"/>
                  <a:pt x="1074592" y="2832198"/>
                  <a:pt x="1073424" y="2870719"/>
                </a:cubicBezTo>
                <a:cubicBezTo>
                  <a:pt x="1072257" y="2909241"/>
                  <a:pt x="1071090" y="2934922"/>
                  <a:pt x="1064086" y="2964105"/>
                </a:cubicBezTo>
                <a:cubicBezTo>
                  <a:pt x="1057082" y="2993288"/>
                  <a:pt x="1044241" y="3056324"/>
                  <a:pt x="1039572" y="3078503"/>
                </a:cubicBezTo>
                <a:cubicBezTo>
                  <a:pt x="1034903" y="3100682"/>
                  <a:pt x="1016226" y="3136869"/>
                  <a:pt x="988210" y="3187064"/>
                </a:cubicBezTo>
                <a:cubicBezTo>
                  <a:pt x="960194" y="3237259"/>
                  <a:pt x="939182" y="3265275"/>
                  <a:pt x="935680" y="3273446"/>
                </a:cubicBezTo>
                <a:cubicBezTo>
                  <a:pt x="931011" y="3281617"/>
                  <a:pt x="919338" y="3314302"/>
                  <a:pt x="919338" y="3314302"/>
                </a:cubicBezTo>
                <a:cubicBezTo>
                  <a:pt x="919338" y="3314302"/>
                  <a:pt x="932178" y="3317804"/>
                  <a:pt x="929844" y="3327142"/>
                </a:cubicBezTo>
                <a:cubicBezTo>
                  <a:pt x="927509" y="3336481"/>
                  <a:pt x="913501" y="3383174"/>
                  <a:pt x="911167" y="3386676"/>
                </a:cubicBezTo>
                <a:cubicBezTo>
                  <a:pt x="908832" y="3390178"/>
                  <a:pt x="895991" y="3396014"/>
                  <a:pt x="895991" y="3396014"/>
                </a:cubicBezTo>
                <a:cubicBezTo>
                  <a:pt x="895991" y="3396014"/>
                  <a:pt x="904163" y="3418193"/>
                  <a:pt x="926342" y="3436871"/>
                </a:cubicBezTo>
                <a:cubicBezTo>
                  <a:pt x="948521" y="3456715"/>
                  <a:pt x="967198" y="3471890"/>
                  <a:pt x="968365" y="3483564"/>
                </a:cubicBezTo>
                <a:cubicBezTo>
                  <a:pt x="969533" y="3495237"/>
                  <a:pt x="960194" y="3513914"/>
                  <a:pt x="960194" y="3513914"/>
                </a:cubicBezTo>
                <a:cubicBezTo>
                  <a:pt x="960194" y="3513914"/>
                  <a:pt x="969533" y="3522085"/>
                  <a:pt x="968365" y="3527922"/>
                </a:cubicBezTo>
                <a:cubicBezTo>
                  <a:pt x="966031" y="3533759"/>
                  <a:pt x="961361" y="3540762"/>
                  <a:pt x="946186" y="3545432"/>
                </a:cubicBezTo>
                <a:cubicBezTo>
                  <a:pt x="931011" y="3550101"/>
                  <a:pt x="813112" y="3548934"/>
                  <a:pt x="780427" y="3544265"/>
                </a:cubicBezTo>
                <a:cubicBezTo>
                  <a:pt x="747741" y="3539595"/>
                  <a:pt x="744240" y="3519751"/>
                  <a:pt x="744240" y="3519751"/>
                </a:cubicBezTo>
                <a:cubicBezTo>
                  <a:pt x="744240" y="3519751"/>
                  <a:pt x="697547" y="3511579"/>
                  <a:pt x="680037" y="3504576"/>
                </a:cubicBezTo>
                <a:cubicBezTo>
                  <a:pt x="662527" y="3497572"/>
                  <a:pt x="657858" y="3487066"/>
                  <a:pt x="657858" y="3478894"/>
                </a:cubicBezTo>
                <a:cubicBezTo>
                  <a:pt x="657858" y="3470723"/>
                  <a:pt x="667196" y="3457883"/>
                  <a:pt x="667196" y="3457883"/>
                </a:cubicBezTo>
                <a:cubicBezTo>
                  <a:pt x="667196" y="3457883"/>
                  <a:pt x="663694" y="3445042"/>
                  <a:pt x="662527" y="3422863"/>
                </a:cubicBezTo>
                <a:cubicBezTo>
                  <a:pt x="661360" y="3399517"/>
                  <a:pt x="659025" y="3392513"/>
                  <a:pt x="659025" y="3383174"/>
                </a:cubicBezTo>
                <a:cubicBezTo>
                  <a:pt x="659025" y="3372668"/>
                  <a:pt x="660192" y="3366831"/>
                  <a:pt x="660192" y="3366831"/>
                </a:cubicBezTo>
                <a:cubicBezTo>
                  <a:pt x="660192" y="3366831"/>
                  <a:pt x="657858" y="3349322"/>
                  <a:pt x="657858" y="3337648"/>
                </a:cubicBezTo>
                <a:cubicBezTo>
                  <a:pt x="657858" y="3325975"/>
                  <a:pt x="657858" y="3322473"/>
                  <a:pt x="657858" y="3309633"/>
                </a:cubicBezTo>
                <a:cubicBezTo>
                  <a:pt x="657858" y="3296792"/>
                  <a:pt x="655523" y="3296792"/>
                  <a:pt x="657858" y="3279282"/>
                </a:cubicBezTo>
                <a:cubicBezTo>
                  <a:pt x="659025" y="3262940"/>
                  <a:pt x="670698" y="3254768"/>
                  <a:pt x="670698" y="3254768"/>
                </a:cubicBezTo>
                <a:cubicBezTo>
                  <a:pt x="670698" y="3254768"/>
                  <a:pt x="671866" y="3204574"/>
                  <a:pt x="671866" y="3178892"/>
                </a:cubicBezTo>
                <a:cubicBezTo>
                  <a:pt x="671866" y="3153212"/>
                  <a:pt x="676535" y="3125196"/>
                  <a:pt x="676535" y="3125196"/>
                </a:cubicBezTo>
                <a:cubicBezTo>
                  <a:pt x="676535" y="3125196"/>
                  <a:pt x="684706" y="3041149"/>
                  <a:pt x="688208" y="3007296"/>
                </a:cubicBezTo>
                <a:cubicBezTo>
                  <a:pt x="691710" y="2973444"/>
                  <a:pt x="695212" y="2912743"/>
                  <a:pt x="701049" y="2877723"/>
                </a:cubicBezTo>
                <a:cubicBezTo>
                  <a:pt x="708053" y="2842704"/>
                  <a:pt x="719726" y="2771497"/>
                  <a:pt x="726730" y="2728306"/>
                </a:cubicBezTo>
                <a:cubicBezTo>
                  <a:pt x="734901" y="2685115"/>
                  <a:pt x="750076" y="2647761"/>
                  <a:pt x="758247" y="2630251"/>
                </a:cubicBezTo>
                <a:cubicBezTo>
                  <a:pt x="766419" y="2612741"/>
                  <a:pt x="767586" y="2608072"/>
                  <a:pt x="767586" y="2608072"/>
                </a:cubicBezTo>
                <a:lnTo>
                  <a:pt x="761749" y="2526359"/>
                </a:lnTo>
                <a:cubicBezTo>
                  <a:pt x="761749" y="2526359"/>
                  <a:pt x="753578" y="2497176"/>
                  <a:pt x="754745" y="2480834"/>
                </a:cubicBezTo>
                <a:cubicBezTo>
                  <a:pt x="754745" y="2464491"/>
                  <a:pt x="761749" y="2421300"/>
                  <a:pt x="760582" y="2399121"/>
                </a:cubicBezTo>
                <a:cubicBezTo>
                  <a:pt x="759415" y="2378109"/>
                  <a:pt x="757080" y="2366436"/>
                  <a:pt x="759415" y="2347759"/>
                </a:cubicBezTo>
                <a:cubicBezTo>
                  <a:pt x="762917" y="2329082"/>
                  <a:pt x="767586" y="2309237"/>
                  <a:pt x="767586" y="2308070"/>
                </a:cubicBezTo>
                <a:cubicBezTo>
                  <a:pt x="767586" y="2305735"/>
                  <a:pt x="766419" y="2262545"/>
                  <a:pt x="766419" y="2262545"/>
                </a:cubicBezTo>
                <a:lnTo>
                  <a:pt x="741905" y="2186669"/>
                </a:lnTo>
                <a:cubicBezTo>
                  <a:pt x="741905" y="2186669"/>
                  <a:pt x="710387" y="2239198"/>
                  <a:pt x="695212" y="2276552"/>
                </a:cubicBezTo>
                <a:cubicBezTo>
                  <a:pt x="680037" y="2313907"/>
                  <a:pt x="646184" y="2387448"/>
                  <a:pt x="624005" y="2434141"/>
                </a:cubicBezTo>
                <a:cubicBezTo>
                  <a:pt x="601826" y="2482001"/>
                  <a:pt x="577312" y="2549706"/>
                  <a:pt x="559803" y="2599901"/>
                </a:cubicBezTo>
                <a:cubicBezTo>
                  <a:pt x="542293" y="2648928"/>
                  <a:pt x="511942" y="2710796"/>
                  <a:pt x="511942" y="2710796"/>
                </a:cubicBezTo>
                <a:cubicBezTo>
                  <a:pt x="511942" y="2710796"/>
                  <a:pt x="495600" y="2769162"/>
                  <a:pt x="478090" y="2820525"/>
                </a:cubicBezTo>
                <a:cubicBezTo>
                  <a:pt x="460580" y="2871887"/>
                  <a:pt x="437234" y="2943094"/>
                  <a:pt x="422059" y="2983950"/>
                </a:cubicBezTo>
                <a:cubicBezTo>
                  <a:pt x="406883" y="3025973"/>
                  <a:pt x="383537" y="3096013"/>
                  <a:pt x="366027" y="3154379"/>
                </a:cubicBezTo>
                <a:cubicBezTo>
                  <a:pt x="348517" y="3212745"/>
                  <a:pt x="327506" y="3280450"/>
                  <a:pt x="321669" y="3296792"/>
                </a:cubicBezTo>
                <a:cubicBezTo>
                  <a:pt x="315832" y="3313134"/>
                  <a:pt x="305326" y="3341151"/>
                  <a:pt x="305326" y="3341151"/>
                </a:cubicBezTo>
                <a:cubicBezTo>
                  <a:pt x="305326" y="3341151"/>
                  <a:pt x="313498" y="3342318"/>
                  <a:pt x="309996" y="3352824"/>
                </a:cubicBezTo>
                <a:cubicBezTo>
                  <a:pt x="305326" y="3363330"/>
                  <a:pt x="298322" y="3400684"/>
                  <a:pt x="295988" y="3413524"/>
                </a:cubicBezTo>
                <a:cubicBezTo>
                  <a:pt x="293653" y="3426365"/>
                  <a:pt x="299490" y="3427532"/>
                  <a:pt x="286649" y="3424030"/>
                </a:cubicBezTo>
                <a:cubicBezTo>
                  <a:pt x="273809" y="3420528"/>
                  <a:pt x="236454" y="3415859"/>
                  <a:pt x="236454" y="3415859"/>
                </a:cubicBezTo>
                <a:cubicBezTo>
                  <a:pt x="236454" y="3415859"/>
                  <a:pt x="250462" y="3440373"/>
                  <a:pt x="253964" y="3469556"/>
                </a:cubicBezTo>
                <a:cubicBezTo>
                  <a:pt x="257466" y="3498739"/>
                  <a:pt x="257466" y="3510412"/>
                  <a:pt x="257466" y="3510412"/>
                </a:cubicBezTo>
                <a:lnTo>
                  <a:pt x="253964" y="3510412"/>
                </a:lnTo>
                <a:lnTo>
                  <a:pt x="252797" y="3480062"/>
                </a:lnTo>
                <a:lnTo>
                  <a:pt x="241124" y="3442707"/>
                </a:lnTo>
                <a:cubicBezTo>
                  <a:pt x="241124" y="3442707"/>
                  <a:pt x="235287" y="3450879"/>
                  <a:pt x="232952" y="3452046"/>
                </a:cubicBezTo>
                <a:cubicBezTo>
                  <a:pt x="230618" y="3453213"/>
                  <a:pt x="224781" y="3455548"/>
                  <a:pt x="224781" y="3455548"/>
                </a:cubicBezTo>
                <a:cubicBezTo>
                  <a:pt x="224781" y="3455548"/>
                  <a:pt x="227116" y="3478894"/>
                  <a:pt x="225948" y="3490568"/>
                </a:cubicBezTo>
                <a:cubicBezTo>
                  <a:pt x="224781" y="3502241"/>
                  <a:pt x="222447" y="3512747"/>
                  <a:pt x="222447" y="3517416"/>
                </a:cubicBezTo>
                <a:cubicBezTo>
                  <a:pt x="222447" y="3522085"/>
                  <a:pt x="228283" y="3538428"/>
                  <a:pt x="227116" y="3546599"/>
                </a:cubicBezTo>
                <a:cubicBezTo>
                  <a:pt x="227116" y="3554770"/>
                  <a:pt x="223614" y="3562942"/>
                  <a:pt x="223614" y="3562942"/>
                </a:cubicBezTo>
                <a:cubicBezTo>
                  <a:pt x="223614" y="3562942"/>
                  <a:pt x="225948" y="3572280"/>
                  <a:pt x="224781" y="3579284"/>
                </a:cubicBezTo>
                <a:cubicBezTo>
                  <a:pt x="224781" y="3586288"/>
                  <a:pt x="213108" y="3599128"/>
                  <a:pt x="167582" y="3601463"/>
                </a:cubicBezTo>
                <a:cubicBezTo>
                  <a:pt x="123224" y="3603798"/>
                  <a:pt x="33340" y="3595627"/>
                  <a:pt x="24002" y="3590957"/>
                </a:cubicBezTo>
                <a:cubicBezTo>
                  <a:pt x="14663" y="3586288"/>
                  <a:pt x="14663" y="3575782"/>
                  <a:pt x="14663" y="3575782"/>
                </a:cubicBezTo>
                <a:cubicBezTo>
                  <a:pt x="14663" y="3575782"/>
                  <a:pt x="655" y="3571113"/>
                  <a:pt x="655" y="3562942"/>
                </a:cubicBezTo>
                <a:cubicBezTo>
                  <a:pt x="655" y="3555938"/>
                  <a:pt x="8827" y="3548934"/>
                  <a:pt x="8827" y="3548934"/>
                </a:cubicBezTo>
                <a:cubicBezTo>
                  <a:pt x="8827" y="3548934"/>
                  <a:pt x="-2847" y="3534926"/>
                  <a:pt x="655" y="3511579"/>
                </a:cubicBezTo>
                <a:cubicBezTo>
                  <a:pt x="2990" y="3488233"/>
                  <a:pt x="29838" y="3417026"/>
                  <a:pt x="29838" y="3415859"/>
                </a:cubicBezTo>
                <a:cubicBezTo>
                  <a:pt x="31006" y="3413524"/>
                  <a:pt x="29838" y="3400684"/>
                  <a:pt x="31006" y="3394847"/>
                </a:cubicBezTo>
                <a:cubicBezTo>
                  <a:pt x="32173" y="3389010"/>
                  <a:pt x="36842" y="3378505"/>
                  <a:pt x="36842" y="3378505"/>
                </a:cubicBezTo>
                <a:lnTo>
                  <a:pt x="32173" y="3370334"/>
                </a:lnTo>
                <a:cubicBezTo>
                  <a:pt x="32173" y="3370334"/>
                  <a:pt x="15830" y="3375003"/>
                  <a:pt x="14663" y="3360995"/>
                </a:cubicBezTo>
                <a:cubicBezTo>
                  <a:pt x="12329" y="3346987"/>
                  <a:pt x="11161" y="3321306"/>
                  <a:pt x="9994" y="3306131"/>
                </a:cubicBezTo>
                <a:cubicBezTo>
                  <a:pt x="8827" y="3290955"/>
                  <a:pt x="21667" y="3288621"/>
                  <a:pt x="25169" y="3286286"/>
                </a:cubicBezTo>
                <a:cubicBezTo>
                  <a:pt x="28671" y="3283951"/>
                  <a:pt x="38010" y="3285119"/>
                  <a:pt x="38010" y="3282784"/>
                </a:cubicBezTo>
                <a:cubicBezTo>
                  <a:pt x="38010" y="3280450"/>
                  <a:pt x="49683" y="3210410"/>
                  <a:pt x="56687" y="3178892"/>
                </a:cubicBezTo>
                <a:cubicBezTo>
                  <a:pt x="63691" y="3147375"/>
                  <a:pt x="70695" y="3083172"/>
                  <a:pt x="77699" y="3060993"/>
                </a:cubicBezTo>
                <a:cubicBezTo>
                  <a:pt x="83535" y="3038814"/>
                  <a:pt x="104547" y="2993288"/>
                  <a:pt x="105714" y="2982782"/>
                </a:cubicBezTo>
                <a:cubicBezTo>
                  <a:pt x="106882" y="2971109"/>
                  <a:pt x="106882" y="2967607"/>
                  <a:pt x="110384" y="2957101"/>
                </a:cubicBezTo>
                <a:cubicBezTo>
                  <a:pt x="113886" y="2946595"/>
                  <a:pt x="115053" y="2938424"/>
                  <a:pt x="116220" y="2933755"/>
                </a:cubicBezTo>
                <a:cubicBezTo>
                  <a:pt x="116220" y="2929086"/>
                  <a:pt x="119722" y="2908074"/>
                  <a:pt x="122057" y="2903404"/>
                </a:cubicBezTo>
                <a:cubicBezTo>
                  <a:pt x="125559" y="2897568"/>
                  <a:pt x="141901" y="2867218"/>
                  <a:pt x="141901" y="2866050"/>
                </a:cubicBezTo>
                <a:cubicBezTo>
                  <a:pt x="143069" y="2863716"/>
                  <a:pt x="171084" y="2776166"/>
                  <a:pt x="176921" y="2757489"/>
                </a:cubicBezTo>
                <a:cubicBezTo>
                  <a:pt x="182758" y="2738812"/>
                  <a:pt x="185092" y="2724804"/>
                  <a:pt x="190929" y="2701458"/>
                </a:cubicBezTo>
                <a:cubicBezTo>
                  <a:pt x="197933" y="2679279"/>
                  <a:pt x="213108" y="2641924"/>
                  <a:pt x="215443" y="2634920"/>
                </a:cubicBezTo>
                <a:cubicBezTo>
                  <a:pt x="217777" y="2627916"/>
                  <a:pt x="217777" y="2624414"/>
                  <a:pt x="223614" y="2611574"/>
                </a:cubicBezTo>
                <a:cubicBezTo>
                  <a:pt x="229450" y="2598733"/>
                  <a:pt x="253964" y="2580056"/>
                  <a:pt x="255132" y="2574220"/>
                </a:cubicBezTo>
                <a:cubicBezTo>
                  <a:pt x="256299" y="2568383"/>
                  <a:pt x="262135" y="2515853"/>
                  <a:pt x="263303" y="2493674"/>
                </a:cubicBezTo>
                <a:cubicBezTo>
                  <a:pt x="264470" y="2471495"/>
                  <a:pt x="274976" y="2439978"/>
                  <a:pt x="274976" y="2427137"/>
                </a:cubicBezTo>
                <a:cubicBezTo>
                  <a:pt x="274976" y="2414296"/>
                  <a:pt x="270307" y="2390950"/>
                  <a:pt x="276143" y="2367604"/>
                </a:cubicBezTo>
                <a:cubicBezTo>
                  <a:pt x="281980" y="2344257"/>
                  <a:pt x="308828" y="2299899"/>
                  <a:pt x="308828" y="2298731"/>
                </a:cubicBezTo>
                <a:cubicBezTo>
                  <a:pt x="308828" y="2297564"/>
                  <a:pt x="313498" y="2222856"/>
                  <a:pt x="317000" y="2196007"/>
                </a:cubicBezTo>
                <a:cubicBezTo>
                  <a:pt x="320502" y="2169159"/>
                  <a:pt x="331007" y="2148147"/>
                  <a:pt x="339179" y="2137641"/>
                </a:cubicBezTo>
                <a:cubicBezTo>
                  <a:pt x="346183" y="2127135"/>
                  <a:pt x="369529" y="2094450"/>
                  <a:pt x="369529" y="2094450"/>
                </a:cubicBezTo>
                <a:cubicBezTo>
                  <a:pt x="369529" y="2094450"/>
                  <a:pt x="367194" y="2048924"/>
                  <a:pt x="368362" y="2039586"/>
                </a:cubicBezTo>
                <a:cubicBezTo>
                  <a:pt x="369529" y="2030247"/>
                  <a:pt x="380035" y="1996395"/>
                  <a:pt x="380035" y="1996395"/>
                </a:cubicBezTo>
                <a:lnTo>
                  <a:pt x="367194" y="1988224"/>
                </a:lnTo>
                <a:cubicBezTo>
                  <a:pt x="367194" y="1988224"/>
                  <a:pt x="366027" y="1998730"/>
                  <a:pt x="353187" y="1995228"/>
                </a:cubicBezTo>
                <a:cubicBezTo>
                  <a:pt x="341513" y="1992893"/>
                  <a:pt x="318167" y="1948535"/>
                  <a:pt x="317000" y="1947367"/>
                </a:cubicBezTo>
                <a:cubicBezTo>
                  <a:pt x="315832" y="1946200"/>
                  <a:pt x="305326" y="1932192"/>
                  <a:pt x="300657" y="1925188"/>
                </a:cubicBezTo>
                <a:cubicBezTo>
                  <a:pt x="297155" y="1918184"/>
                  <a:pt x="294820" y="1900675"/>
                  <a:pt x="294820" y="1900675"/>
                </a:cubicBezTo>
                <a:cubicBezTo>
                  <a:pt x="294820" y="1900675"/>
                  <a:pt x="290151" y="1905344"/>
                  <a:pt x="285482" y="1910013"/>
                </a:cubicBezTo>
                <a:cubicBezTo>
                  <a:pt x="280813" y="1915850"/>
                  <a:pt x="280813" y="1908846"/>
                  <a:pt x="281980" y="1899507"/>
                </a:cubicBezTo>
                <a:cubicBezTo>
                  <a:pt x="283147" y="1890169"/>
                  <a:pt x="285482" y="1848145"/>
                  <a:pt x="286649" y="1828301"/>
                </a:cubicBezTo>
                <a:cubicBezTo>
                  <a:pt x="287817" y="1808456"/>
                  <a:pt x="290151" y="1792114"/>
                  <a:pt x="290151" y="1792114"/>
                </a:cubicBezTo>
                <a:cubicBezTo>
                  <a:pt x="290151" y="1792114"/>
                  <a:pt x="281980" y="1764098"/>
                  <a:pt x="280813" y="1757094"/>
                </a:cubicBezTo>
                <a:cubicBezTo>
                  <a:pt x="279645" y="1750090"/>
                  <a:pt x="277311" y="1739584"/>
                  <a:pt x="277311" y="1739584"/>
                </a:cubicBezTo>
                <a:cubicBezTo>
                  <a:pt x="277311" y="1739584"/>
                  <a:pt x="251630" y="1710401"/>
                  <a:pt x="238789" y="1690557"/>
                </a:cubicBezTo>
                <a:cubicBezTo>
                  <a:pt x="225948" y="1670712"/>
                  <a:pt x="210773" y="1610011"/>
                  <a:pt x="207271" y="1584330"/>
                </a:cubicBezTo>
                <a:cubicBezTo>
                  <a:pt x="203769" y="1557482"/>
                  <a:pt x="204937" y="1457092"/>
                  <a:pt x="206104" y="1420905"/>
                </a:cubicBezTo>
                <a:cubicBezTo>
                  <a:pt x="207271" y="1384718"/>
                  <a:pt x="211941" y="1260982"/>
                  <a:pt x="211941" y="1249309"/>
                </a:cubicBezTo>
                <a:cubicBezTo>
                  <a:pt x="211941" y="1237635"/>
                  <a:pt x="223614" y="1172265"/>
                  <a:pt x="224781" y="1147752"/>
                </a:cubicBezTo>
                <a:cubicBezTo>
                  <a:pt x="225948" y="1122071"/>
                  <a:pt x="237622" y="1057868"/>
                  <a:pt x="244626" y="1036856"/>
                </a:cubicBezTo>
                <a:cubicBezTo>
                  <a:pt x="251630" y="1015844"/>
                  <a:pt x="252797" y="974988"/>
                  <a:pt x="257466" y="950474"/>
                </a:cubicBezTo>
                <a:cubicBezTo>
                  <a:pt x="262135" y="925960"/>
                  <a:pt x="287817" y="839579"/>
                  <a:pt x="293653" y="823236"/>
                </a:cubicBezTo>
                <a:cubicBezTo>
                  <a:pt x="299490" y="808061"/>
                  <a:pt x="299490" y="806893"/>
                  <a:pt x="299490" y="806893"/>
                </a:cubicBezTo>
                <a:cubicBezTo>
                  <a:pt x="299490" y="806893"/>
                  <a:pt x="301824" y="750862"/>
                  <a:pt x="308828" y="732185"/>
                </a:cubicBezTo>
                <a:cubicBezTo>
                  <a:pt x="314665" y="713508"/>
                  <a:pt x="336844" y="670317"/>
                  <a:pt x="353187" y="652807"/>
                </a:cubicBezTo>
                <a:cubicBezTo>
                  <a:pt x="369529" y="635297"/>
                  <a:pt x="376533" y="634130"/>
                  <a:pt x="376533" y="634130"/>
                </a:cubicBezTo>
                <a:cubicBezTo>
                  <a:pt x="376533" y="634130"/>
                  <a:pt x="380035" y="622457"/>
                  <a:pt x="415055" y="606114"/>
                </a:cubicBezTo>
                <a:cubicBezTo>
                  <a:pt x="450074" y="589772"/>
                  <a:pt x="513110" y="561756"/>
                  <a:pt x="548129" y="548915"/>
                </a:cubicBezTo>
                <a:cubicBezTo>
                  <a:pt x="583149" y="537242"/>
                  <a:pt x="597157" y="532573"/>
                  <a:pt x="597157" y="532573"/>
                </a:cubicBezTo>
                <a:cubicBezTo>
                  <a:pt x="597157" y="532573"/>
                  <a:pt x="647352" y="485880"/>
                  <a:pt x="657858" y="476541"/>
                </a:cubicBezTo>
                <a:cubicBezTo>
                  <a:pt x="668364" y="467203"/>
                  <a:pt x="674200" y="457864"/>
                  <a:pt x="684706" y="456697"/>
                </a:cubicBezTo>
                <a:cubicBezTo>
                  <a:pt x="695212" y="454362"/>
                  <a:pt x="734901" y="453195"/>
                  <a:pt x="736068" y="453195"/>
                </a:cubicBezTo>
                <a:cubicBezTo>
                  <a:pt x="737236" y="453195"/>
                  <a:pt x="743072" y="439187"/>
                  <a:pt x="747741" y="418175"/>
                </a:cubicBezTo>
                <a:cubicBezTo>
                  <a:pt x="752411" y="397163"/>
                  <a:pt x="748909" y="355140"/>
                  <a:pt x="748909" y="355140"/>
                </a:cubicBezTo>
                <a:cubicBezTo>
                  <a:pt x="748909" y="355140"/>
                  <a:pt x="745407" y="352805"/>
                  <a:pt x="740738" y="349303"/>
                </a:cubicBezTo>
                <a:cubicBezTo>
                  <a:pt x="736068" y="345801"/>
                  <a:pt x="715057" y="318953"/>
                  <a:pt x="716224" y="289770"/>
                </a:cubicBezTo>
                <a:cubicBezTo>
                  <a:pt x="717391" y="260587"/>
                  <a:pt x="731399" y="223232"/>
                  <a:pt x="731399" y="223232"/>
                </a:cubicBezTo>
                <a:cubicBezTo>
                  <a:pt x="731399" y="223232"/>
                  <a:pt x="727897" y="216228"/>
                  <a:pt x="725562" y="217396"/>
                </a:cubicBezTo>
                <a:cubicBezTo>
                  <a:pt x="723228" y="218563"/>
                  <a:pt x="716224" y="225567"/>
                  <a:pt x="716224" y="225567"/>
                </a:cubicBezTo>
                <a:cubicBezTo>
                  <a:pt x="716224" y="225567"/>
                  <a:pt x="716224" y="217396"/>
                  <a:pt x="724395" y="210392"/>
                </a:cubicBezTo>
                <a:cubicBezTo>
                  <a:pt x="733734" y="203388"/>
                  <a:pt x="740738" y="198719"/>
                  <a:pt x="740738" y="198719"/>
                </a:cubicBezTo>
                <a:lnTo>
                  <a:pt x="736068" y="197551"/>
                </a:lnTo>
                <a:lnTo>
                  <a:pt x="745407" y="189380"/>
                </a:lnTo>
                <a:lnTo>
                  <a:pt x="739570" y="187045"/>
                </a:lnTo>
                <a:lnTo>
                  <a:pt x="748909" y="182376"/>
                </a:lnTo>
                <a:lnTo>
                  <a:pt x="736068" y="183543"/>
                </a:lnTo>
                <a:cubicBezTo>
                  <a:pt x="736068" y="183543"/>
                  <a:pt x="739570" y="180041"/>
                  <a:pt x="746574" y="175372"/>
                </a:cubicBezTo>
                <a:cubicBezTo>
                  <a:pt x="752411" y="171870"/>
                  <a:pt x="754745" y="167201"/>
                  <a:pt x="754745" y="167201"/>
                </a:cubicBezTo>
                <a:cubicBezTo>
                  <a:pt x="754745" y="167201"/>
                  <a:pt x="741905" y="166034"/>
                  <a:pt x="743072" y="166034"/>
                </a:cubicBezTo>
                <a:cubicBezTo>
                  <a:pt x="745407" y="166034"/>
                  <a:pt x="762917" y="161364"/>
                  <a:pt x="765251" y="153193"/>
                </a:cubicBezTo>
                <a:cubicBezTo>
                  <a:pt x="767586" y="145022"/>
                  <a:pt x="769921" y="124010"/>
                  <a:pt x="780427" y="107667"/>
                </a:cubicBezTo>
                <a:cubicBezTo>
                  <a:pt x="790932" y="91325"/>
                  <a:pt x="817781" y="65644"/>
                  <a:pt x="842295" y="52803"/>
                </a:cubicBezTo>
                <a:cubicBezTo>
                  <a:pt x="865641" y="39963"/>
                  <a:pt x="887820" y="37628"/>
                  <a:pt x="887820" y="37628"/>
                </a:cubicBezTo>
                <a:cubicBezTo>
                  <a:pt x="887820" y="37628"/>
                  <a:pt x="878482" y="28289"/>
                  <a:pt x="865641" y="25955"/>
                </a:cubicBezTo>
                <a:cubicBezTo>
                  <a:pt x="852800" y="23620"/>
                  <a:pt x="830621" y="29457"/>
                  <a:pt x="830621" y="29457"/>
                </a:cubicBezTo>
                <a:cubicBezTo>
                  <a:pt x="830621" y="29457"/>
                  <a:pt x="849299" y="16616"/>
                  <a:pt x="871478" y="22453"/>
                </a:cubicBezTo>
                <a:cubicBezTo>
                  <a:pt x="893657" y="28289"/>
                  <a:pt x="907665" y="35293"/>
                  <a:pt x="907665" y="35293"/>
                </a:cubicBezTo>
                <a:lnTo>
                  <a:pt x="904163" y="29457"/>
                </a:lnTo>
                <a:lnTo>
                  <a:pt x="924007" y="36461"/>
                </a:lnTo>
                <a:lnTo>
                  <a:pt x="917003" y="25955"/>
                </a:lnTo>
                <a:lnTo>
                  <a:pt x="935680" y="34126"/>
                </a:lnTo>
                <a:cubicBezTo>
                  <a:pt x="935680" y="34126"/>
                  <a:pt x="927509" y="20118"/>
                  <a:pt x="915836" y="11947"/>
                </a:cubicBezTo>
                <a:cubicBezTo>
                  <a:pt x="902995" y="3776"/>
                  <a:pt x="883151" y="8445"/>
                  <a:pt x="883151" y="8445"/>
                </a:cubicBezTo>
                <a:cubicBezTo>
                  <a:pt x="883151" y="8445"/>
                  <a:pt x="899493" y="2608"/>
                  <a:pt x="918171" y="10780"/>
                </a:cubicBezTo>
                <a:cubicBezTo>
                  <a:pt x="935680" y="18951"/>
                  <a:pt x="952023" y="35293"/>
                  <a:pt x="952023" y="35293"/>
                </a:cubicBezTo>
                <a:cubicBezTo>
                  <a:pt x="952023" y="35293"/>
                  <a:pt x="967198" y="30624"/>
                  <a:pt x="977704" y="27122"/>
                </a:cubicBezTo>
                <a:cubicBezTo>
                  <a:pt x="988210" y="22453"/>
                  <a:pt x="985875" y="29457"/>
                  <a:pt x="1006887" y="29457"/>
                </a:cubicBezTo>
                <a:cubicBezTo>
                  <a:pt x="1001050" y="25955"/>
                  <a:pt x="987043" y="23620"/>
                  <a:pt x="987043" y="23620"/>
                </a:cubicBezTo>
                <a:cubicBezTo>
                  <a:pt x="987043" y="23620"/>
                  <a:pt x="992879" y="22453"/>
                  <a:pt x="999883" y="24788"/>
                </a:cubicBezTo>
                <a:cubicBezTo>
                  <a:pt x="1008054" y="27122"/>
                  <a:pt x="1023230" y="31791"/>
                  <a:pt x="1023230" y="31791"/>
                </a:cubicBezTo>
                <a:lnTo>
                  <a:pt x="1003790" y="24502"/>
                </a:lnTo>
                <a:lnTo>
                  <a:pt x="1015058" y="27122"/>
                </a:lnTo>
                <a:cubicBezTo>
                  <a:pt x="1026731" y="28289"/>
                  <a:pt x="1030233" y="25955"/>
                  <a:pt x="1030233" y="25955"/>
                </a:cubicBezTo>
                <a:cubicBezTo>
                  <a:pt x="1030233" y="25955"/>
                  <a:pt x="1023230" y="23620"/>
                  <a:pt x="1016226" y="20118"/>
                </a:cubicBezTo>
                <a:cubicBezTo>
                  <a:pt x="1011556" y="17784"/>
                  <a:pt x="1004552" y="14282"/>
                  <a:pt x="1001050" y="13114"/>
                </a:cubicBezTo>
                <a:cubicBezTo>
                  <a:pt x="1005720" y="15449"/>
                  <a:pt x="1015058" y="20118"/>
                  <a:pt x="1030233" y="23620"/>
                </a:cubicBezTo>
                <a:cubicBezTo>
                  <a:pt x="1025564" y="17784"/>
                  <a:pt x="1016226" y="15449"/>
                  <a:pt x="1016226" y="15449"/>
                </a:cubicBezTo>
                <a:cubicBezTo>
                  <a:pt x="1016226" y="15449"/>
                  <a:pt x="1022062" y="16616"/>
                  <a:pt x="1039572" y="21286"/>
                </a:cubicBezTo>
                <a:cubicBezTo>
                  <a:pt x="1027899" y="10780"/>
                  <a:pt x="1006887" y="13114"/>
                  <a:pt x="1006887" y="13114"/>
                </a:cubicBezTo>
                <a:cubicBezTo>
                  <a:pt x="1006887" y="13114"/>
                  <a:pt x="1024397" y="9612"/>
                  <a:pt x="1039572" y="16616"/>
                </a:cubicBezTo>
                <a:cubicBezTo>
                  <a:pt x="1025564" y="3776"/>
                  <a:pt x="1002218" y="7278"/>
                  <a:pt x="1002218" y="7278"/>
                </a:cubicBezTo>
                <a:cubicBezTo>
                  <a:pt x="1002218" y="7278"/>
                  <a:pt x="1016226" y="3776"/>
                  <a:pt x="1030233" y="8445"/>
                </a:cubicBezTo>
                <a:cubicBezTo>
                  <a:pt x="1019728" y="-3228"/>
                  <a:pt x="997548" y="4943"/>
                  <a:pt x="997548" y="4943"/>
                </a:cubicBezTo>
                <a:cubicBezTo>
                  <a:pt x="997548" y="4943"/>
                  <a:pt x="1010389" y="-3228"/>
                  <a:pt x="1024397" y="1441"/>
                </a:cubicBezTo>
                <a:close/>
              </a:path>
            </a:pathLst>
          </a:custGeom>
          <a:solidFill>
            <a:schemeClr val="accent2"/>
          </a:solidFill>
          <a:ln w="9525" cap="flat">
            <a:noFill/>
            <a:prstDash val="solid"/>
            <a:miter/>
          </a:ln>
        </p:spPr>
        <p:txBody>
          <a:bodyPr wrap="square">
            <a:noAutofit/>
          </a:bodyPr>
          <a:lstStyle/>
          <a:p>
            <a:endParaRPr lang="ja-JP" altLang="en-US"/>
          </a:p>
        </p:txBody>
      </p:sp>
      <p:sp>
        <p:nvSpPr>
          <p:cNvPr id="187" name="フリーフォーム: 図形 7">
            <a:extLst>
              <a:ext uri="{FF2B5EF4-FFF2-40B4-BE49-F238E27FC236}">
                <a16:creationId xmlns:a16="http://schemas.microsoft.com/office/drawing/2014/main" id="{A401DD14-D57E-4506-83C0-C43B48C3D244}"/>
              </a:ext>
            </a:extLst>
          </p:cNvPr>
          <p:cNvSpPr/>
          <p:nvPr userDrawn="1"/>
        </p:nvSpPr>
        <p:spPr>
          <a:xfrm>
            <a:off x="1879483" y="3958723"/>
            <a:ext cx="443205" cy="894118"/>
          </a:xfrm>
          <a:custGeom>
            <a:avLst/>
            <a:gdLst/>
            <a:ahLst/>
            <a:cxnLst/>
            <a:rect l="0" t="0" r="0" b="0"/>
            <a:pathLst>
              <a:path w="2107634" h="4251923">
                <a:moveTo>
                  <a:pt x="2088299" y="2013071"/>
                </a:moveTo>
                <a:cubicBezTo>
                  <a:pt x="2086467" y="1976416"/>
                  <a:pt x="2084634" y="1820635"/>
                  <a:pt x="2084634" y="1763820"/>
                </a:cubicBezTo>
                <a:cubicBezTo>
                  <a:pt x="2084634" y="1707006"/>
                  <a:pt x="2079136" y="1635529"/>
                  <a:pt x="2071805" y="1569551"/>
                </a:cubicBezTo>
                <a:cubicBezTo>
                  <a:pt x="2064474" y="1503573"/>
                  <a:pt x="2046147" y="1331297"/>
                  <a:pt x="2038816" y="1252490"/>
                </a:cubicBezTo>
                <a:cubicBezTo>
                  <a:pt x="2033318" y="1173682"/>
                  <a:pt x="2009492" y="1023399"/>
                  <a:pt x="2009492" y="1023399"/>
                </a:cubicBezTo>
                <a:cubicBezTo>
                  <a:pt x="2009492" y="1023399"/>
                  <a:pt x="2025987" y="1016068"/>
                  <a:pt x="2035150" y="1010570"/>
                </a:cubicBezTo>
                <a:cubicBezTo>
                  <a:pt x="2044314" y="1005072"/>
                  <a:pt x="2055310" y="983079"/>
                  <a:pt x="2062641" y="961086"/>
                </a:cubicBezTo>
                <a:cubicBezTo>
                  <a:pt x="2069972" y="939094"/>
                  <a:pt x="2058976" y="924432"/>
                  <a:pt x="2058976" y="924432"/>
                </a:cubicBezTo>
                <a:cubicBezTo>
                  <a:pt x="2058976" y="924432"/>
                  <a:pt x="2060809" y="913435"/>
                  <a:pt x="2057143" y="900606"/>
                </a:cubicBezTo>
                <a:cubicBezTo>
                  <a:pt x="2053478" y="887777"/>
                  <a:pt x="2042481" y="880446"/>
                  <a:pt x="2042481" y="880446"/>
                </a:cubicBezTo>
                <a:cubicBezTo>
                  <a:pt x="2042481" y="880446"/>
                  <a:pt x="2044314" y="867617"/>
                  <a:pt x="2038816" y="860286"/>
                </a:cubicBezTo>
                <a:cubicBezTo>
                  <a:pt x="2033318" y="852955"/>
                  <a:pt x="2013158" y="847457"/>
                  <a:pt x="2000329" y="838294"/>
                </a:cubicBezTo>
                <a:cubicBezTo>
                  <a:pt x="1987500" y="829130"/>
                  <a:pt x="1969172" y="829130"/>
                  <a:pt x="1969172" y="829130"/>
                </a:cubicBezTo>
                <a:cubicBezTo>
                  <a:pt x="1969172" y="829130"/>
                  <a:pt x="1960009" y="819966"/>
                  <a:pt x="1949012" y="816301"/>
                </a:cubicBezTo>
                <a:cubicBezTo>
                  <a:pt x="1938016" y="812635"/>
                  <a:pt x="1917856" y="827297"/>
                  <a:pt x="1917856" y="827297"/>
                </a:cubicBezTo>
                <a:cubicBezTo>
                  <a:pt x="1917856" y="827297"/>
                  <a:pt x="1899529" y="827297"/>
                  <a:pt x="1886700" y="834628"/>
                </a:cubicBezTo>
                <a:cubicBezTo>
                  <a:pt x="1873871" y="841959"/>
                  <a:pt x="1848212" y="856621"/>
                  <a:pt x="1844547" y="860286"/>
                </a:cubicBezTo>
                <a:cubicBezTo>
                  <a:pt x="1840882" y="863952"/>
                  <a:pt x="1829885" y="856621"/>
                  <a:pt x="1824387" y="847457"/>
                </a:cubicBezTo>
                <a:cubicBezTo>
                  <a:pt x="1818889" y="838294"/>
                  <a:pt x="1817056" y="834628"/>
                  <a:pt x="1817056" y="823632"/>
                </a:cubicBezTo>
                <a:cubicBezTo>
                  <a:pt x="1817056" y="812635"/>
                  <a:pt x="1822554" y="808970"/>
                  <a:pt x="1824387" y="799806"/>
                </a:cubicBezTo>
                <a:cubicBezTo>
                  <a:pt x="1826220" y="788810"/>
                  <a:pt x="1824387" y="777814"/>
                  <a:pt x="1818889" y="763152"/>
                </a:cubicBezTo>
                <a:cubicBezTo>
                  <a:pt x="1813391" y="748490"/>
                  <a:pt x="1793231" y="693508"/>
                  <a:pt x="1791398" y="662352"/>
                </a:cubicBezTo>
                <a:cubicBezTo>
                  <a:pt x="1789565" y="631196"/>
                  <a:pt x="1793231" y="603705"/>
                  <a:pt x="1793231" y="603705"/>
                </a:cubicBezTo>
                <a:cubicBezTo>
                  <a:pt x="1793231" y="603705"/>
                  <a:pt x="1798729" y="623865"/>
                  <a:pt x="1800562" y="642192"/>
                </a:cubicBezTo>
                <a:cubicBezTo>
                  <a:pt x="1802394" y="660519"/>
                  <a:pt x="1813391" y="686177"/>
                  <a:pt x="1813391" y="686177"/>
                </a:cubicBezTo>
                <a:cubicBezTo>
                  <a:pt x="1813391" y="686177"/>
                  <a:pt x="1807892" y="662352"/>
                  <a:pt x="1804227" y="645857"/>
                </a:cubicBezTo>
                <a:cubicBezTo>
                  <a:pt x="1800562" y="627530"/>
                  <a:pt x="1802394" y="612868"/>
                  <a:pt x="1802394" y="612868"/>
                </a:cubicBezTo>
                <a:cubicBezTo>
                  <a:pt x="1802394" y="612868"/>
                  <a:pt x="1806060" y="633028"/>
                  <a:pt x="1817056" y="653188"/>
                </a:cubicBezTo>
                <a:cubicBezTo>
                  <a:pt x="1829885" y="675181"/>
                  <a:pt x="1851878" y="700839"/>
                  <a:pt x="1851878" y="700839"/>
                </a:cubicBezTo>
                <a:cubicBezTo>
                  <a:pt x="1851878" y="700839"/>
                  <a:pt x="1844547" y="688010"/>
                  <a:pt x="1829885" y="666017"/>
                </a:cubicBezTo>
                <a:cubicBezTo>
                  <a:pt x="1818889" y="651356"/>
                  <a:pt x="1817056" y="627530"/>
                  <a:pt x="1809725" y="612868"/>
                </a:cubicBezTo>
                <a:cubicBezTo>
                  <a:pt x="1802394" y="598207"/>
                  <a:pt x="1785900" y="554221"/>
                  <a:pt x="1782234" y="537727"/>
                </a:cubicBezTo>
                <a:cubicBezTo>
                  <a:pt x="1778569" y="519399"/>
                  <a:pt x="1760242" y="444258"/>
                  <a:pt x="1749245" y="398439"/>
                </a:cubicBezTo>
                <a:cubicBezTo>
                  <a:pt x="1738249" y="352621"/>
                  <a:pt x="1690598" y="288476"/>
                  <a:pt x="1664940" y="266483"/>
                </a:cubicBezTo>
                <a:cubicBezTo>
                  <a:pt x="1639282" y="244490"/>
                  <a:pt x="1576969" y="240825"/>
                  <a:pt x="1569638" y="240825"/>
                </a:cubicBezTo>
                <a:cubicBezTo>
                  <a:pt x="1562307" y="240825"/>
                  <a:pt x="1553144" y="237160"/>
                  <a:pt x="1545813" y="237160"/>
                </a:cubicBezTo>
                <a:cubicBezTo>
                  <a:pt x="1536649" y="237160"/>
                  <a:pt x="1514656" y="262818"/>
                  <a:pt x="1510991" y="266483"/>
                </a:cubicBezTo>
                <a:cubicBezTo>
                  <a:pt x="1509158" y="270149"/>
                  <a:pt x="1501827" y="268316"/>
                  <a:pt x="1496329" y="268316"/>
                </a:cubicBezTo>
                <a:cubicBezTo>
                  <a:pt x="1490831" y="268316"/>
                  <a:pt x="1452344" y="277480"/>
                  <a:pt x="1426686" y="306803"/>
                </a:cubicBezTo>
                <a:cubicBezTo>
                  <a:pt x="1401027" y="334294"/>
                  <a:pt x="1362540" y="387443"/>
                  <a:pt x="1353377" y="416767"/>
                </a:cubicBezTo>
                <a:cubicBezTo>
                  <a:pt x="1344213" y="446090"/>
                  <a:pt x="1335049" y="477247"/>
                  <a:pt x="1325886" y="497407"/>
                </a:cubicBezTo>
                <a:cubicBezTo>
                  <a:pt x="1314889" y="517567"/>
                  <a:pt x="1292897" y="574381"/>
                  <a:pt x="1287398" y="625697"/>
                </a:cubicBezTo>
                <a:cubicBezTo>
                  <a:pt x="1281900" y="677014"/>
                  <a:pt x="1278235" y="783312"/>
                  <a:pt x="1278235" y="783312"/>
                </a:cubicBezTo>
                <a:lnTo>
                  <a:pt x="1192097" y="708170"/>
                </a:lnTo>
                <a:cubicBezTo>
                  <a:pt x="1192097" y="708170"/>
                  <a:pt x="1192097" y="697174"/>
                  <a:pt x="1188431" y="688010"/>
                </a:cubicBezTo>
                <a:cubicBezTo>
                  <a:pt x="1184766" y="680679"/>
                  <a:pt x="1171937" y="675181"/>
                  <a:pt x="1153609" y="662352"/>
                </a:cubicBezTo>
                <a:cubicBezTo>
                  <a:pt x="1135282" y="649523"/>
                  <a:pt x="1041813" y="618367"/>
                  <a:pt x="1014322" y="614701"/>
                </a:cubicBezTo>
                <a:cubicBezTo>
                  <a:pt x="986831" y="611036"/>
                  <a:pt x="919020" y="598207"/>
                  <a:pt x="908024" y="590876"/>
                </a:cubicBezTo>
                <a:cubicBezTo>
                  <a:pt x="898860" y="583545"/>
                  <a:pt x="886031" y="574381"/>
                  <a:pt x="886031" y="574381"/>
                </a:cubicBezTo>
                <a:lnTo>
                  <a:pt x="886031" y="557887"/>
                </a:lnTo>
                <a:cubicBezTo>
                  <a:pt x="886031" y="557887"/>
                  <a:pt x="893362" y="552388"/>
                  <a:pt x="897028" y="545057"/>
                </a:cubicBezTo>
                <a:cubicBezTo>
                  <a:pt x="900693" y="537727"/>
                  <a:pt x="915355" y="517567"/>
                  <a:pt x="924519" y="486410"/>
                </a:cubicBezTo>
                <a:cubicBezTo>
                  <a:pt x="935515" y="455254"/>
                  <a:pt x="942846" y="427763"/>
                  <a:pt x="942846" y="427763"/>
                </a:cubicBezTo>
                <a:cubicBezTo>
                  <a:pt x="942846" y="427763"/>
                  <a:pt x="953842" y="425930"/>
                  <a:pt x="957508" y="413101"/>
                </a:cubicBezTo>
                <a:cubicBezTo>
                  <a:pt x="959340" y="400272"/>
                  <a:pt x="972169" y="334294"/>
                  <a:pt x="974002" y="317800"/>
                </a:cubicBezTo>
                <a:cubicBezTo>
                  <a:pt x="975835" y="299472"/>
                  <a:pt x="972169" y="290309"/>
                  <a:pt x="972169" y="290309"/>
                </a:cubicBezTo>
                <a:cubicBezTo>
                  <a:pt x="972169" y="290309"/>
                  <a:pt x="979500" y="259152"/>
                  <a:pt x="979500" y="231661"/>
                </a:cubicBezTo>
                <a:cubicBezTo>
                  <a:pt x="979500" y="204171"/>
                  <a:pt x="977668" y="167516"/>
                  <a:pt x="963006" y="136360"/>
                </a:cubicBezTo>
                <a:cubicBezTo>
                  <a:pt x="946511" y="107036"/>
                  <a:pt x="911690" y="68549"/>
                  <a:pt x="898860" y="64883"/>
                </a:cubicBezTo>
                <a:cubicBezTo>
                  <a:pt x="886031" y="61218"/>
                  <a:pt x="869537" y="53887"/>
                  <a:pt x="858541" y="48389"/>
                </a:cubicBezTo>
                <a:cubicBezTo>
                  <a:pt x="845711" y="42891"/>
                  <a:pt x="825551" y="26396"/>
                  <a:pt x="807224" y="26396"/>
                </a:cubicBezTo>
                <a:cubicBezTo>
                  <a:pt x="798061" y="26396"/>
                  <a:pt x="783399" y="30062"/>
                  <a:pt x="772402" y="33727"/>
                </a:cubicBezTo>
                <a:cubicBezTo>
                  <a:pt x="761406" y="37392"/>
                  <a:pt x="752242" y="37392"/>
                  <a:pt x="741246" y="42891"/>
                </a:cubicBezTo>
                <a:cubicBezTo>
                  <a:pt x="733915" y="46556"/>
                  <a:pt x="722919" y="59385"/>
                  <a:pt x="711923" y="64883"/>
                </a:cubicBezTo>
                <a:cubicBezTo>
                  <a:pt x="693595" y="75880"/>
                  <a:pt x="673435" y="81378"/>
                  <a:pt x="669770" y="85043"/>
                </a:cubicBezTo>
                <a:cubicBezTo>
                  <a:pt x="664272" y="88709"/>
                  <a:pt x="647777" y="90542"/>
                  <a:pt x="633115" y="99705"/>
                </a:cubicBezTo>
                <a:cubicBezTo>
                  <a:pt x="618453" y="108869"/>
                  <a:pt x="609290" y="141858"/>
                  <a:pt x="603792" y="158352"/>
                </a:cubicBezTo>
                <a:cubicBezTo>
                  <a:pt x="600126" y="174847"/>
                  <a:pt x="596461" y="273814"/>
                  <a:pt x="596461" y="273814"/>
                </a:cubicBezTo>
                <a:cubicBezTo>
                  <a:pt x="596461" y="273814"/>
                  <a:pt x="574468" y="290309"/>
                  <a:pt x="574468" y="308636"/>
                </a:cubicBezTo>
                <a:cubicBezTo>
                  <a:pt x="572635" y="326963"/>
                  <a:pt x="581799" y="358119"/>
                  <a:pt x="587297" y="380112"/>
                </a:cubicBezTo>
                <a:cubicBezTo>
                  <a:pt x="592795" y="402105"/>
                  <a:pt x="623952" y="416767"/>
                  <a:pt x="623952" y="416767"/>
                </a:cubicBezTo>
                <a:lnTo>
                  <a:pt x="625784" y="519399"/>
                </a:lnTo>
                <a:cubicBezTo>
                  <a:pt x="625784" y="519399"/>
                  <a:pt x="598293" y="526730"/>
                  <a:pt x="587297" y="537727"/>
                </a:cubicBezTo>
                <a:cubicBezTo>
                  <a:pt x="576301" y="548723"/>
                  <a:pt x="515821" y="629363"/>
                  <a:pt x="515821" y="629363"/>
                </a:cubicBezTo>
                <a:cubicBezTo>
                  <a:pt x="515821" y="629363"/>
                  <a:pt x="448010" y="671516"/>
                  <a:pt x="404025" y="697174"/>
                </a:cubicBezTo>
                <a:cubicBezTo>
                  <a:pt x="393028" y="702672"/>
                  <a:pt x="374701" y="717334"/>
                  <a:pt x="358206" y="728330"/>
                </a:cubicBezTo>
                <a:cubicBezTo>
                  <a:pt x="306890" y="761319"/>
                  <a:pt x="240912" y="801639"/>
                  <a:pt x="226250" y="814468"/>
                </a:cubicBezTo>
                <a:cubicBezTo>
                  <a:pt x="207923" y="832795"/>
                  <a:pt x="195094" y="858454"/>
                  <a:pt x="185930" y="893275"/>
                </a:cubicBezTo>
                <a:cubicBezTo>
                  <a:pt x="176767" y="928097"/>
                  <a:pt x="154774" y="1019733"/>
                  <a:pt x="141945" y="1061886"/>
                </a:cubicBezTo>
                <a:cubicBezTo>
                  <a:pt x="129116" y="1104039"/>
                  <a:pt x="103458" y="1206672"/>
                  <a:pt x="99792" y="1226831"/>
                </a:cubicBezTo>
                <a:cubicBezTo>
                  <a:pt x="96127" y="1245159"/>
                  <a:pt x="83298" y="1272650"/>
                  <a:pt x="74134" y="1296475"/>
                </a:cubicBezTo>
                <a:cubicBezTo>
                  <a:pt x="68636" y="1320300"/>
                  <a:pt x="81465" y="1336795"/>
                  <a:pt x="81465" y="1336795"/>
                </a:cubicBezTo>
                <a:cubicBezTo>
                  <a:pt x="81465" y="1336795"/>
                  <a:pt x="44810" y="1428431"/>
                  <a:pt x="37479" y="1455922"/>
                </a:cubicBezTo>
                <a:cubicBezTo>
                  <a:pt x="30148" y="1483413"/>
                  <a:pt x="22818" y="1525566"/>
                  <a:pt x="28316" y="1542060"/>
                </a:cubicBezTo>
                <a:cubicBezTo>
                  <a:pt x="33814" y="1558555"/>
                  <a:pt x="66803" y="1600708"/>
                  <a:pt x="74134" y="1624533"/>
                </a:cubicBezTo>
                <a:cubicBezTo>
                  <a:pt x="81465" y="1650191"/>
                  <a:pt x="116287" y="1685013"/>
                  <a:pt x="132781" y="1718002"/>
                </a:cubicBezTo>
                <a:cubicBezTo>
                  <a:pt x="149276" y="1750991"/>
                  <a:pt x="169436" y="1782147"/>
                  <a:pt x="196927" y="1815136"/>
                </a:cubicBezTo>
                <a:cubicBezTo>
                  <a:pt x="224417" y="1848126"/>
                  <a:pt x="292228" y="1943427"/>
                  <a:pt x="292228" y="1943427"/>
                </a:cubicBezTo>
                <a:cubicBezTo>
                  <a:pt x="292228" y="1943427"/>
                  <a:pt x="286730" y="1967253"/>
                  <a:pt x="284897" y="1987413"/>
                </a:cubicBezTo>
                <a:cubicBezTo>
                  <a:pt x="283065" y="2007573"/>
                  <a:pt x="288563" y="2035063"/>
                  <a:pt x="288563" y="2040562"/>
                </a:cubicBezTo>
                <a:cubicBezTo>
                  <a:pt x="288563" y="2046060"/>
                  <a:pt x="283065" y="2071718"/>
                  <a:pt x="277566" y="2097376"/>
                </a:cubicBezTo>
                <a:cubicBezTo>
                  <a:pt x="272068" y="2123034"/>
                  <a:pt x="284897" y="2146860"/>
                  <a:pt x="284897" y="2152358"/>
                </a:cubicBezTo>
                <a:cubicBezTo>
                  <a:pt x="284897" y="2157856"/>
                  <a:pt x="281232" y="2167020"/>
                  <a:pt x="279399" y="2178016"/>
                </a:cubicBezTo>
                <a:cubicBezTo>
                  <a:pt x="277566" y="2189013"/>
                  <a:pt x="273901" y="2205507"/>
                  <a:pt x="272068" y="2223834"/>
                </a:cubicBezTo>
                <a:cubicBezTo>
                  <a:pt x="270236" y="2242162"/>
                  <a:pt x="273901" y="2251325"/>
                  <a:pt x="281232" y="2264154"/>
                </a:cubicBezTo>
                <a:cubicBezTo>
                  <a:pt x="288563" y="2275151"/>
                  <a:pt x="295894" y="2293478"/>
                  <a:pt x="312388" y="2308140"/>
                </a:cubicBezTo>
                <a:cubicBezTo>
                  <a:pt x="328883" y="2322802"/>
                  <a:pt x="367370" y="2350292"/>
                  <a:pt x="369203" y="2355791"/>
                </a:cubicBezTo>
                <a:cubicBezTo>
                  <a:pt x="371035" y="2361289"/>
                  <a:pt x="369203" y="2392445"/>
                  <a:pt x="367370" y="2408940"/>
                </a:cubicBezTo>
                <a:cubicBezTo>
                  <a:pt x="365537" y="2425434"/>
                  <a:pt x="369203" y="2465754"/>
                  <a:pt x="367370" y="2469420"/>
                </a:cubicBezTo>
                <a:cubicBezTo>
                  <a:pt x="367370" y="2473085"/>
                  <a:pt x="358206" y="2502409"/>
                  <a:pt x="352708" y="2522569"/>
                </a:cubicBezTo>
                <a:cubicBezTo>
                  <a:pt x="347210" y="2540896"/>
                  <a:pt x="345377" y="2570220"/>
                  <a:pt x="352708" y="2562888"/>
                </a:cubicBezTo>
                <a:cubicBezTo>
                  <a:pt x="360039" y="2555558"/>
                  <a:pt x="372868" y="2533565"/>
                  <a:pt x="376534" y="2535398"/>
                </a:cubicBezTo>
                <a:cubicBezTo>
                  <a:pt x="380199" y="2537230"/>
                  <a:pt x="387530" y="2575718"/>
                  <a:pt x="387530" y="2590379"/>
                </a:cubicBezTo>
                <a:cubicBezTo>
                  <a:pt x="387530" y="2605041"/>
                  <a:pt x="385697" y="2614205"/>
                  <a:pt x="382032" y="2628867"/>
                </a:cubicBezTo>
                <a:cubicBezTo>
                  <a:pt x="380199" y="2643529"/>
                  <a:pt x="394861" y="2660023"/>
                  <a:pt x="394861" y="2663688"/>
                </a:cubicBezTo>
                <a:cubicBezTo>
                  <a:pt x="394861" y="2667354"/>
                  <a:pt x="383865" y="2685681"/>
                  <a:pt x="380199" y="2698510"/>
                </a:cubicBezTo>
                <a:cubicBezTo>
                  <a:pt x="376534" y="2711339"/>
                  <a:pt x="380199" y="2740663"/>
                  <a:pt x="378366" y="2764488"/>
                </a:cubicBezTo>
                <a:cubicBezTo>
                  <a:pt x="376534" y="2788314"/>
                  <a:pt x="394861" y="2804808"/>
                  <a:pt x="394861" y="2804808"/>
                </a:cubicBezTo>
                <a:cubicBezTo>
                  <a:pt x="394861" y="2804808"/>
                  <a:pt x="394861" y="2813972"/>
                  <a:pt x="394861" y="2828634"/>
                </a:cubicBezTo>
                <a:cubicBezTo>
                  <a:pt x="396694" y="2843296"/>
                  <a:pt x="407690" y="2859790"/>
                  <a:pt x="422352" y="2878117"/>
                </a:cubicBezTo>
                <a:cubicBezTo>
                  <a:pt x="437014" y="2896445"/>
                  <a:pt x="460839" y="2898277"/>
                  <a:pt x="460839" y="2898277"/>
                </a:cubicBezTo>
                <a:cubicBezTo>
                  <a:pt x="460839" y="2898277"/>
                  <a:pt x="457174" y="2918437"/>
                  <a:pt x="453508" y="2927601"/>
                </a:cubicBezTo>
                <a:cubicBezTo>
                  <a:pt x="449843" y="2936765"/>
                  <a:pt x="444344" y="2945928"/>
                  <a:pt x="440679" y="2956924"/>
                </a:cubicBezTo>
                <a:cubicBezTo>
                  <a:pt x="437014" y="2967921"/>
                  <a:pt x="440679" y="3000910"/>
                  <a:pt x="449843" y="3011906"/>
                </a:cubicBezTo>
                <a:cubicBezTo>
                  <a:pt x="459006" y="3022903"/>
                  <a:pt x="470003" y="3019237"/>
                  <a:pt x="470003" y="3019237"/>
                </a:cubicBezTo>
                <a:cubicBezTo>
                  <a:pt x="470003" y="3019237"/>
                  <a:pt x="470003" y="3030233"/>
                  <a:pt x="470003" y="3057724"/>
                </a:cubicBezTo>
                <a:cubicBezTo>
                  <a:pt x="470003" y="3070554"/>
                  <a:pt x="464504" y="3099877"/>
                  <a:pt x="464504" y="3125535"/>
                </a:cubicBezTo>
                <a:cubicBezTo>
                  <a:pt x="462672" y="3156692"/>
                  <a:pt x="464504" y="3187848"/>
                  <a:pt x="466337" y="3231833"/>
                </a:cubicBezTo>
                <a:cubicBezTo>
                  <a:pt x="470003" y="3316139"/>
                  <a:pt x="508490" y="3479251"/>
                  <a:pt x="513988" y="3528735"/>
                </a:cubicBezTo>
                <a:cubicBezTo>
                  <a:pt x="519486" y="3580051"/>
                  <a:pt x="521319" y="3653360"/>
                  <a:pt x="515821" y="3682684"/>
                </a:cubicBezTo>
                <a:cubicBezTo>
                  <a:pt x="510323" y="3712008"/>
                  <a:pt x="502992" y="3713840"/>
                  <a:pt x="502992" y="3732167"/>
                </a:cubicBezTo>
                <a:cubicBezTo>
                  <a:pt x="502992" y="3750495"/>
                  <a:pt x="517654" y="3799978"/>
                  <a:pt x="513988" y="3810975"/>
                </a:cubicBezTo>
                <a:cubicBezTo>
                  <a:pt x="510323" y="3821971"/>
                  <a:pt x="501159" y="3860458"/>
                  <a:pt x="495661" y="3873287"/>
                </a:cubicBezTo>
                <a:cubicBezTo>
                  <a:pt x="490163" y="3884284"/>
                  <a:pt x="477334" y="3906276"/>
                  <a:pt x="468170" y="3939266"/>
                </a:cubicBezTo>
                <a:cubicBezTo>
                  <a:pt x="459006" y="3972255"/>
                  <a:pt x="468170" y="4003411"/>
                  <a:pt x="501159" y="4005244"/>
                </a:cubicBezTo>
                <a:cubicBezTo>
                  <a:pt x="532315" y="4007076"/>
                  <a:pt x="546977" y="3981418"/>
                  <a:pt x="574468" y="3977753"/>
                </a:cubicBezTo>
                <a:cubicBezTo>
                  <a:pt x="601959" y="3972255"/>
                  <a:pt x="682599" y="3972255"/>
                  <a:pt x="682599" y="3972255"/>
                </a:cubicBezTo>
                <a:cubicBezTo>
                  <a:pt x="682599" y="3972255"/>
                  <a:pt x="666104" y="4021738"/>
                  <a:pt x="660606" y="4049229"/>
                </a:cubicBezTo>
                <a:cubicBezTo>
                  <a:pt x="656941" y="4076720"/>
                  <a:pt x="669770" y="4100545"/>
                  <a:pt x="686264" y="4109709"/>
                </a:cubicBezTo>
                <a:cubicBezTo>
                  <a:pt x="702759" y="4118873"/>
                  <a:pt x="726584" y="4122538"/>
                  <a:pt x="755908" y="4118873"/>
                </a:cubicBezTo>
                <a:cubicBezTo>
                  <a:pt x="785232" y="4115207"/>
                  <a:pt x="801726" y="4082218"/>
                  <a:pt x="801726" y="4082218"/>
                </a:cubicBezTo>
                <a:cubicBezTo>
                  <a:pt x="801726" y="4082218"/>
                  <a:pt x="810890" y="4076720"/>
                  <a:pt x="823719" y="4073055"/>
                </a:cubicBezTo>
                <a:cubicBezTo>
                  <a:pt x="831050" y="4071222"/>
                  <a:pt x="840213" y="4071222"/>
                  <a:pt x="843879" y="4069389"/>
                </a:cubicBezTo>
                <a:cubicBezTo>
                  <a:pt x="851210" y="4067556"/>
                  <a:pt x="842046" y="4051062"/>
                  <a:pt x="840213" y="4045564"/>
                </a:cubicBezTo>
                <a:cubicBezTo>
                  <a:pt x="838381" y="4040065"/>
                  <a:pt x="820053" y="4027236"/>
                  <a:pt x="820053" y="4027236"/>
                </a:cubicBezTo>
                <a:lnTo>
                  <a:pt x="816388" y="4010742"/>
                </a:lnTo>
                <a:cubicBezTo>
                  <a:pt x="816388" y="4010742"/>
                  <a:pt x="814555" y="3990582"/>
                  <a:pt x="814555" y="3983251"/>
                </a:cubicBezTo>
                <a:cubicBezTo>
                  <a:pt x="814555" y="3975920"/>
                  <a:pt x="820053" y="3919105"/>
                  <a:pt x="820053" y="3919105"/>
                </a:cubicBezTo>
                <a:cubicBezTo>
                  <a:pt x="820053" y="3919105"/>
                  <a:pt x="845711" y="3838466"/>
                  <a:pt x="862206" y="3779818"/>
                </a:cubicBezTo>
                <a:cubicBezTo>
                  <a:pt x="878701" y="3721171"/>
                  <a:pt x="913522" y="3576386"/>
                  <a:pt x="941013" y="3504910"/>
                </a:cubicBezTo>
                <a:cubicBezTo>
                  <a:pt x="966671" y="3433433"/>
                  <a:pt x="986831" y="3338131"/>
                  <a:pt x="986831" y="3286815"/>
                </a:cubicBezTo>
                <a:cubicBezTo>
                  <a:pt x="986831" y="3237332"/>
                  <a:pt x="979500" y="3145695"/>
                  <a:pt x="979500" y="3145695"/>
                </a:cubicBezTo>
                <a:cubicBezTo>
                  <a:pt x="979500" y="3145695"/>
                  <a:pt x="1001493" y="3145695"/>
                  <a:pt x="1023486" y="3145695"/>
                </a:cubicBezTo>
                <a:cubicBezTo>
                  <a:pt x="1032649" y="3145695"/>
                  <a:pt x="1045479" y="3143863"/>
                  <a:pt x="1054642" y="3142030"/>
                </a:cubicBezTo>
                <a:cubicBezTo>
                  <a:pt x="1065639" y="3140197"/>
                  <a:pt x="1076635" y="3140197"/>
                  <a:pt x="1078468" y="3127368"/>
                </a:cubicBezTo>
                <a:cubicBezTo>
                  <a:pt x="1080300" y="3105375"/>
                  <a:pt x="1069304" y="3068721"/>
                  <a:pt x="1069304" y="3068721"/>
                </a:cubicBezTo>
                <a:cubicBezTo>
                  <a:pt x="1069304" y="3068721"/>
                  <a:pt x="1093129" y="3065055"/>
                  <a:pt x="1109624" y="3026568"/>
                </a:cubicBezTo>
                <a:cubicBezTo>
                  <a:pt x="1126119" y="2989914"/>
                  <a:pt x="1131617" y="2944095"/>
                  <a:pt x="1135282" y="2901943"/>
                </a:cubicBezTo>
                <a:cubicBezTo>
                  <a:pt x="1138948" y="2859790"/>
                  <a:pt x="1126119" y="2808474"/>
                  <a:pt x="1126119" y="2808474"/>
                </a:cubicBezTo>
                <a:cubicBezTo>
                  <a:pt x="1126119" y="2808474"/>
                  <a:pt x="1126119" y="2791979"/>
                  <a:pt x="1126119" y="2760823"/>
                </a:cubicBezTo>
                <a:cubicBezTo>
                  <a:pt x="1127951" y="2729667"/>
                  <a:pt x="1122453" y="2683848"/>
                  <a:pt x="1122453" y="2683848"/>
                </a:cubicBezTo>
                <a:cubicBezTo>
                  <a:pt x="1122453" y="2683848"/>
                  <a:pt x="1126119" y="2680183"/>
                  <a:pt x="1129784" y="2678350"/>
                </a:cubicBezTo>
                <a:cubicBezTo>
                  <a:pt x="1133449" y="2674685"/>
                  <a:pt x="1142613" y="2667354"/>
                  <a:pt x="1146278" y="2656358"/>
                </a:cubicBezTo>
                <a:cubicBezTo>
                  <a:pt x="1148111" y="2645361"/>
                  <a:pt x="1115122" y="2573885"/>
                  <a:pt x="1113289" y="2561056"/>
                </a:cubicBezTo>
                <a:cubicBezTo>
                  <a:pt x="1111457" y="2548227"/>
                  <a:pt x="1113289" y="2502409"/>
                  <a:pt x="1113289" y="2502409"/>
                </a:cubicBezTo>
                <a:cubicBezTo>
                  <a:pt x="1113289" y="2502409"/>
                  <a:pt x="1127951" y="2504241"/>
                  <a:pt x="1135282" y="2506074"/>
                </a:cubicBezTo>
                <a:cubicBezTo>
                  <a:pt x="1142613" y="2507907"/>
                  <a:pt x="1164606" y="2509739"/>
                  <a:pt x="1168271" y="2528067"/>
                </a:cubicBezTo>
                <a:cubicBezTo>
                  <a:pt x="1171937" y="2546394"/>
                  <a:pt x="1175602" y="2614205"/>
                  <a:pt x="1179268" y="2652692"/>
                </a:cubicBezTo>
                <a:cubicBezTo>
                  <a:pt x="1182933" y="2691179"/>
                  <a:pt x="1197595" y="2791979"/>
                  <a:pt x="1201260" y="2832299"/>
                </a:cubicBezTo>
                <a:cubicBezTo>
                  <a:pt x="1204926" y="2870786"/>
                  <a:pt x="1210424" y="2973419"/>
                  <a:pt x="1210424" y="2973419"/>
                </a:cubicBezTo>
                <a:cubicBezTo>
                  <a:pt x="1210424" y="2973419"/>
                  <a:pt x="1206758" y="2984415"/>
                  <a:pt x="1206758" y="2993579"/>
                </a:cubicBezTo>
                <a:cubicBezTo>
                  <a:pt x="1206758" y="3002743"/>
                  <a:pt x="1214089" y="3004575"/>
                  <a:pt x="1214089" y="3004575"/>
                </a:cubicBezTo>
                <a:cubicBezTo>
                  <a:pt x="1214089" y="3004575"/>
                  <a:pt x="1206758" y="3022903"/>
                  <a:pt x="1204926" y="3035732"/>
                </a:cubicBezTo>
                <a:cubicBezTo>
                  <a:pt x="1204926" y="3035732"/>
                  <a:pt x="1203093" y="3043063"/>
                  <a:pt x="1199428" y="3057724"/>
                </a:cubicBezTo>
                <a:cubicBezTo>
                  <a:pt x="1195762" y="3072386"/>
                  <a:pt x="1186598" y="3072386"/>
                  <a:pt x="1177435" y="3083383"/>
                </a:cubicBezTo>
                <a:cubicBezTo>
                  <a:pt x="1168271" y="3094379"/>
                  <a:pt x="1157275" y="3109041"/>
                  <a:pt x="1151777" y="3116372"/>
                </a:cubicBezTo>
                <a:cubicBezTo>
                  <a:pt x="1146278" y="3123703"/>
                  <a:pt x="1153609" y="3138364"/>
                  <a:pt x="1159108" y="3142030"/>
                </a:cubicBezTo>
                <a:cubicBezTo>
                  <a:pt x="1164606" y="3145695"/>
                  <a:pt x="1175602" y="3131033"/>
                  <a:pt x="1181100" y="3129201"/>
                </a:cubicBezTo>
                <a:cubicBezTo>
                  <a:pt x="1186598" y="3127368"/>
                  <a:pt x="1192097" y="3121870"/>
                  <a:pt x="1192097" y="3121870"/>
                </a:cubicBezTo>
                <a:cubicBezTo>
                  <a:pt x="1192097" y="3121870"/>
                  <a:pt x="1192097" y="3127368"/>
                  <a:pt x="1192097" y="3138364"/>
                </a:cubicBezTo>
                <a:cubicBezTo>
                  <a:pt x="1190264" y="3165855"/>
                  <a:pt x="1188431" y="3220837"/>
                  <a:pt x="1182933" y="3250161"/>
                </a:cubicBezTo>
                <a:cubicBezTo>
                  <a:pt x="1177435" y="3290481"/>
                  <a:pt x="1177435" y="3378451"/>
                  <a:pt x="1186598" y="3464590"/>
                </a:cubicBezTo>
                <a:cubicBezTo>
                  <a:pt x="1193929" y="3552560"/>
                  <a:pt x="1215922" y="3618539"/>
                  <a:pt x="1228751" y="3686349"/>
                </a:cubicBezTo>
                <a:cubicBezTo>
                  <a:pt x="1241580" y="3754160"/>
                  <a:pt x="1265406" y="3829302"/>
                  <a:pt x="1272737" y="3862291"/>
                </a:cubicBezTo>
                <a:cubicBezTo>
                  <a:pt x="1280067" y="3895280"/>
                  <a:pt x="1278235" y="3975920"/>
                  <a:pt x="1278235" y="4007076"/>
                </a:cubicBezTo>
                <a:cubicBezTo>
                  <a:pt x="1278235" y="4038233"/>
                  <a:pt x="1298395" y="4069389"/>
                  <a:pt x="1298395" y="4069389"/>
                </a:cubicBezTo>
                <a:cubicBezTo>
                  <a:pt x="1298395" y="4069389"/>
                  <a:pt x="1294729" y="4080385"/>
                  <a:pt x="1296562" y="4111542"/>
                </a:cubicBezTo>
                <a:cubicBezTo>
                  <a:pt x="1298395" y="4142698"/>
                  <a:pt x="1294729" y="4183018"/>
                  <a:pt x="1331384" y="4188516"/>
                </a:cubicBezTo>
                <a:cubicBezTo>
                  <a:pt x="1368038" y="4194014"/>
                  <a:pt x="1390031" y="4184851"/>
                  <a:pt x="1395529" y="4166523"/>
                </a:cubicBezTo>
                <a:cubicBezTo>
                  <a:pt x="1401027" y="4148196"/>
                  <a:pt x="1408358" y="4129869"/>
                  <a:pt x="1408358" y="4129869"/>
                </a:cubicBezTo>
                <a:cubicBezTo>
                  <a:pt x="1408358" y="4129869"/>
                  <a:pt x="1426686" y="4122538"/>
                  <a:pt x="1437682" y="4117040"/>
                </a:cubicBezTo>
                <a:cubicBezTo>
                  <a:pt x="1450511" y="4111542"/>
                  <a:pt x="1467005" y="4098713"/>
                  <a:pt x="1463340" y="4084051"/>
                </a:cubicBezTo>
                <a:cubicBezTo>
                  <a:pt x="1459675" y="4069389"/>
                  <a:pt x="1441347" y="4062058"/>
                  <a:pt x="1439515" y="4058393"/>
                </a:cubicBezTo>
                <a:cubicBezTo>
                  <a:pt x="1437682" y="4056560"/>
                  <a:pt x="1424853" y="3992414"/>
                  <a:pt x="1417522" y="3953927"/>
                </a:cubicBezTo>
                <a:cubicBezTo>
                  <a:pt x="1410191" y="3915440"/>
                  <a:pt x="1386365" y="3869622"/>
                  <a:pt x="1386365" y="3869622"/>
                </a:cubicBezTo>
                <a:cubicBezTo>
                  <a:pt x="1386365" y="3869622"/>
                  <a:pt x="1395529" y="3679019"/>
                  <a:pt x="1399195" y="3638699"/>
                </a:cubicBezTo>
                <a:cubicBezTo>
                  <a:pt x="1401027" y="3598378"/>
                  <a:pt x="1406526" y="3558059"/>
                  <a:pt x="1410191" y="3497579"/>
                </a:cubicBezTo>
                <a:cubicBezTo>
                  <a:pt x="1412024" y="3437099"/>
                  <a:pt x="1404693" y="3352793"/>
                  <a:pt x="1401027" y="3314306"/>
                </a:cubicBezTo>
                <a:cubicBezTo>
                  <a:pt x="1397362" y="3275819"/>
                  <a:pt x="1410191" y="3156692"/>
                  <a:pt x="1410191" y="3156692"/>
                </a:cubicBezTo>
                <a:cubicBezTo>
                  <a:pt x="1410191" y="3156692"/>
                  <a:pt x="1424853" y="3153026"/>
                  <a:pt x="1435849" y="3147528"/>
                </a:cubicBezTo>
                <a:cubicBezTo>
                  <a:pt x="1446845" y="3142030"/>
                  <a:pt x="1461507" y="3138364"/>
                  <a:pt x="1461507" y="3125535"/>
                </a:cubicBezTo>
                <a:cubicBezTo>
                  <a:pt x="1461507" y="3112706"/>
                  <a:pt x="1457842" y="3092546"/>
                  <a:pt x="1456009" y="3074219"/>
                </a:cubicBezTo>
                <a:cubicBezTo>
                  <a:pt x="1454176" y="3055892"/>
                  <a:pt x="1446845" y="3013739"/>
                  <a:pt x="1446845" y="3008241"/>
                </a:cubicBezTo>
                <a:cubicBezTo>
                  <a:pt x="1446845" y="3002743"/>
                  <a:pt x="1454176" y="2852459"/>
                  <a:pt x="1461507" y="2766321"/>
                </a:cubicBezTo>
                <a:cubicBezTo>
                  <a:pt x="1468838" y="2680183"/>
                  <a:pt x="1488998" y="2515238"/>
                  <a:pt x="1492664" y="2478583"/>
                </a:cubicBezTo>
                <a:cubicBezTo>
                  <a:pt x="1496329" y="2441929"/>
                  <a:pt x="1507325" y="2414438"/>
                  <a:pt x="1507325" y="2414438"/>
                </a:cubicBezTo>
                <a:cubicBezTo>
                  <a:pt x="1507325" y="2414438"/>
                  <a:pt x="1542147" y="2449259"/>
                  <a:pt x="1543980" y="2460256"/>
                </a:cubicBezTo>
                <a:cubicBezTo>
                  <a:pt x="1545813" y="2473085"/>
                  <a:pt x="1543980" y="2493245"/>
                  <a:pt x="1554976" y="2507907"/>
                </a:cubicBezTo>
                <a:cubicBezTo>
                  <a:pt x="1564140" y="2524401"/>
                  <a:pt x="1608125" y="2583049"/>
                  <a:pt x="1608125" y="2583049"/>
                </a:cubicBezTo>
                <a:cubicBezTo>
                  <a:pt x="1608125" y="2583049"/>
                  <a:pt x="1609958" y="2601376"/>
                  <a:pt x="1613624" y="2616038"/>
                </a:cubicBezTo>
                <a:cubicBezTo>
                  <a:pt x="1617289" y="2630700"/>
                  <a:pt x="1628285" y="2634365"/>
                  <a:pt x="1628285" y="2634365"/>
                </a:cubicBezTo>
                <a:cubicBezTo>
                  <a:pt x="1628285" y="2634365"/>
                  <a:pt x="1628285" y="2650859"/>
                  <a:pt x="1628285" y="2665521"/>
                </a:cubicBezTo>
                <a:cubicBezTo>
                  <a:pt x="1628285" y="2682016"/>
                  <a:pt x="1644780" y="2691179"/>
                  <a:pt x="1646613" y="2700343"/>
                </a:cubicBezTo>
                <a:cubicBezTo>
                  <a:pt x="1648445" y="2709506"/>
                  <a:pt x="1646613" y="2755325"/>
                  <a:pt x="1652111" y="2790147"/>
                </a:cubicBezTo>
                <a:cubicBezTo>
                  <a:pt x="1657609" y="2826801"/>
                  <a:pt x="1675936" y="2859790"/>
                  <a:pt x="1675936" y="2859790"/>
                </a:cubicBezTo>
                <a:cubicBezTo>
                  <a:pt x="1675936" y="2859790"/>
                  <a:pt x="1668605" y="2878117"/>
                  <a:pt x="1666773" y="2885448"/>
                </a:cubicBezTo>
                <a:cubicBezTo>
                  <a:pt x="1664940" y="2892779"/>
                  <a:pt x="1672271" y="2911106"/>
                  <a:pt x="1672271" y="2911106"/>
                </a:cubicBezTo>
                <a:cubicBezTo>
                  <a:pt x="1672271" y="2911106"/>
                  <a:pt x="1674104" y="2947761"/>
                  <a:pt x="1674104" y="2964256"/>
                </a:cubicBezTo>
                <a:cubicBezTo>
                  <a:pt x="1674104" y="2980750"/>
                  <a:pt x="1683267" y="3076052"/>
                  <a:pt x="1683267" y="3094379"/>
                </a:cubicBezTo>
                <a:cubicBezTo>
                  <a:pt x="1683267" y="3112706"/>
                  <a:pt x="1688765" y="3140197"/>
                  <a:pt x="1688765" y="3145695"/>
                </a:cubicBezTo>
                <a:cubicBezTo>
                  <a:pt x="1688765" y="3151193"/>
                  <a:pt x="1685100" y="3156692"/>
                  <a:pt x="1685100" y="3171354"/>
                </a:cubicBezTo>
                <a:cubicBezTo>
                  <a:pt x="1685100" y="3186015"/>
                  <a:pt x="1694263" y="3198844"/>
                  <a:pt x="1694263" y="3198844"/>
                </a:cubicBezTo>
                <a:cubicBezTo>
                  <a:pt x="1694263" y="3198844"/>
                  <a:pt x="1688765" y="3222670"/>
                  <a:pt x="1688765" y="3233666"/>
                </a:cubicBezTo>
                <a:cubicBezTo>
                  <a:pt x="1688765" y="3244663"/>
                  <a:pt x="1685100" y="3257492"/>
                  <a:pt x="1696096" y="3259324"/>
                </a:cubicBezTo>
                <a:cubicBezTo>
                  <a:pt x="1708925" y="3261157"/>
                  <a:pt x="1727253" y="3261157"/>
                  <a:pt x="1727253" y="3261157"/>
                </a:cubicBezTo>
                <a:cubicBezTo>
                  <a:pt x="1727253" y="3261157"/>
                  <a:pt x="1729085" y="3275819"/>
                  <a:pt x="1727253" y="3306975"/>
                </a:cubicBezTo>
                <a:cubicBezTo>
                  <a:pt x="1725420" y="3338131"/>
                  <a:pt x="1716256" y="3451760"/>
                  <a:pt x="1718089" y="3526902"/>
                </a:cubicBezTo>
                <a:cubicBezTo>
                  <a:pt x="1719922" y="3600211"/>
                  <a:pt x="1745580" y="3629535"/>
                  <a:pt x="1754743" y="3666189"/>
                </a:cubicBezTo>
                <a:cubicBezTo>
                  <a:pt x="1762074" y="3702844"/>
                  <a:pt x="1765740" y="3768822"/>
                  <a:pt x="1771238" y="3827469"/>
                </a:cubicBezTo>
                <a:cubicBezTo>
                  <a:pt x="1776736" y="3886117"/>
                  <a:pt x="1782234" y="3986916"/>
                  <a:pt x="1776736" y="4041898"/>
                </a:cubicBezTo>
                <a:cubicBezTo>
                  <a:pt x="1771238" y="4095047"/>
                  <a:pt x="1754743" y="4139032"/>
                  <a:pt x="1745580" y="4164691"/>
                </a:cubicBezTo>
                <a:cubicBezTo>
                  <a:pt x="1736416" y="4192182"/>
                  <a:pt x="1762074" y="4197680"/>
                  <a:pt x="1795063" y="4208676"/>
                </a:cubicBezTo>
                <a:cubicBezTo>
                  <a:pt x="1829885" y="4217840"/>
                  <a:pt x="1879369" y="4225171"/>
                  <a:pt x="1906860" y="4221505"/>
                </a:cubicBezTo>
                <a:cubicBezTo>
                  <a:pt x="1932518" y="4217840"/>
                  <a:pt x="1982001" y="4230669"/>
                  <a:pt x="1994830" y="4230669"/>
                </a:cubicBezTo>
                <a:cubicBezTo>
                  <a:pt x="2007660" y="4230669"/>
                  <a:pt x="2016823" y="4227004"/>
                  <a:pt x="2009492" y="4221505"/>
                </a:cubicBezTo>
                <a:cubicBezTo>
                  <a:pt x="2002161" y="4216007"/>
                  <a:pt x="1969172" y="4192182"/>
                  <a:pt x="1954510" y="4168356"/>
                </a:cubicBezTo>
                <a:cubicBezTo>
                  <a:pt x="1949012" y="4159193"/>
                  <a:pt x="1949012" y="4153694"/>
                  <a:pt x="1943514" y="4139032"/>
                </a:cubicBezTo>
                <a:cubicBezTo>
                  <a:pt x="1932518" y="4113374"/>
                  <a:pt x="1916023" y="4076720"/>
                  <a:pt x="1912358" y="4065723"/>
                </a:cubicBezTo>
                <a:cubicBezTo>
                  <a:pt x="1906860" y="4049229"/>
                  <a:pt x="1905027" y="4005244"/>
                  <a:pt x="1912358" y="3942931"/>
                </a:cubicBezTo>
                <a:cubicBezTo>
                  <a:pt x="1919689" y="3880618"/>
                  <a:pt x="1947180" y="3739499"/>
                  <a:pt x="1956343" y="3636866"/>
                </a:cubicBezTo>
                <a:cubicBezTo>
                  <a:pt x="1965507" y="3534233"/>
                  <a:pt x="1961841" y="3394946"/>
                  <a:pt x="1956343" y="3347295"/>
                </a:cubicBezTo>
                <a:cubicBezTo>
                  <a:pt x="1950845" y="3299644"/>
                  <a:pt x="1945347" y="3257492"/>
                  <a:pt x="1945347" y="3257492"/>
                </a:cubicBezTo>
                <a:cubicBezTo>
                  <a:pt x="1945347" y="3257492"/>
                  <a:pt x="1956343" y="3259324"/>
                  <a:pt x="1963674" y="3255659"/>
                </a:cubicBezTo>
                <a:cubicBezTo>
                  <a:pt x="1971005" y="3251993"/>
                  <a:pt x="1978336" y="3255659"/>
                  <a:pt x="1978336" y="3246495"/>
                </a:cubicBezTo>
                <a:cubicBezTo>
                  <a:pt x="1978336" y="3237332"/>
                  <a:pt x="1972838" y="3224503"/>
                  <a:pt x="1972838" y="3224503"/>
                </a:cubicBezTo>
                <a:cubicBezTo>
                  <a:pt x="1972838" y="3224503"/>
                  <a:pt x="1976503" y="3228168"/>
                  <a:pt x="1974671" y="3193346"/>
                </a:cubicBezTo>
                <a:cubicBezTo>
                  <a:pt x="1972838" y="3176852"/>
                  <a:pt x="1965507" y="3169521"/>
                  <a:pt x="1958176" y="3160357"/>
                </a:cubicBezTo>
                <a:cubicBezTo>
                  <a:pt x="1950845" y="3149361"/>
                  <a:pt x="1945347" y="3138364"/>
                  <a:pt x="1945347" y="3138364"/>
                </a:cubicBezTo>
                <a:cubicBezTo>
                  <a:pt x="1945347" y="3138364"/>
                  <a:pt x="1963674" y="3109041"/>
                  <a:pt x="1963674" y="3092546"/>
                </a:cubicBezTo>
                <a:cubicBezTo>
                  <a:pt x="1963674" y="3076052"/>
                  <a:pt x="1943514" y="3057724"/>
                  <a:pt x="1943514" y="3057724"/>
                </a:cubicBezTo>
                <a:cubicBezTo>
                  <a:pt x="1943514" y="3022903"/>
                  <a:pt x="1938016" y="2938597"/>
                  <a:pt x="1938016" y="2916605"/>
                </a:cubicBezTo>
                <a:cubicBezTo>
                  <a:pt x="1938016" y="2894612"/>
                  <a:pt x="1941681" y="2821303"/>
                  <a:pt x="1943514" y="2791979"/>
                </a:cubicBezTo>
                <a:cubicBezTo>
                  <a:pt x="1945347" y="2769986"/>
                  <a:pt x="1952678" y="2738830"/>
                  <a:pt x="1954510" y="2696677"/>
                </a:cubicBezTo>
                <a:cubicBezTo>
                  <a:pt x="1954510" y="2680183"/>
                  <a:pt x="1954510" y="2656358"/>
                  <a:pt x="1956343" y="2639863"/>
                </a:cubicBezTo>
                <a:cubicBezTo>
                  <a:pt x="1960009" y="2581216"/>
                  <a:pt x="1961841" y="2513405"/>
                  <a:pt x="1961841" y="2513405"/>
                </a:cubicBezTo>
                <a:cubicBezTo>
                  <a:pt x="1961841" y="2513405"/>
                  <a:pt x="2014990" y="2467587"/>
                  <a:pt x="2025987" y="2458423"/>
                </a:cubicBezTo>
                <a:cubicBezTo>
                  <a:pt x="2036983" y="2449259"/>
                  <a:pt x="2049812" y="2432765"/>
                  <a:pt x="2051645" y="2421769"/>
                </a:cubicBezTo>
                <a:cubicBezTo>
                  <a:pt x="2053478" y="2408940"/>
                  <a:pt x="2062641" y="2372285"/>
                  <a:pt x="2062641" y="2372285"/>
                </a:cubicBezTo>
                <a:cubicBezTo>
                  <a:pt x="2062641" y="2372285"/>
                  <a:pt x="2069972" y="2357623"/>
                  <a:pt x="2075470" y="2344794"/>
                </a:cubicBezTo>
                <a:cubicBezTo>
                  <a:pt x="2079136" y="2331965"/>
                  <a:pt x="2077303" y="2315471"/>
                  <a:pt x="2077303" y="2302641"/>
                </a:cubicBezTo>
                <a:cubicBezTo>
                  <a:pt x="2077303" y="2289812"/>
                  <a:pt x="2084634" y="2214671"/>
                  <a:pt x="2088299" y="2178016"/>
                </a:cubicBezTo>
                <a:cubicBezTo>
                  <a:pt x="2091965" y="2141362"/>
                  <a:pt x="2090132" y="2049725"/>
                  <a:pt x="2088299" y="2013071"/>
                </a:cubicBezTo>
                <a:close/>
                <a:moveTo>
                  <a:pt x="316054" y="1688678"/>
                </a:moveTo>
                <a:cubicBezTo>
                  <a:pt x="312388" y="1714336"/>
                  <a:pt x="305057" y="1738162"/>
                  <a:pt x="305057" y="1738162"/>
                </a:cubicBezTo>
                <a:cubicBezTo>
                  <a:pt x="305057" y="1738162"/>
                  <a:pt x="294061" y="1714336"/>
                  <a:pt x="284897" y="1688678"/>
                </a:cubicBezTo>
                <a:cubicBezTo>
                  <a:pt x="273901" y="1663020"/>
                  <a:pt x="244577" y="1591544"/>
                  <a:pt x="233581" y="1573217"/>
                </a:cubicBezTo>
                <a:cubicBezTo>
                  <a:pt x="222585" y="1553057"/>
                  <a:pt x="211588" y="1532897"/>
                  <a:pt x="211588" y="1532897"/>
                </a:cubicBezTo>
                <a:cubicBezTo>
                  <a:pt x="211588" y="1532897"/>
                  <a:pt x="215254" y="1479748"/>
                  <a:pt x="222585" y="1463253"/>
                </a:cubicBezTo>
                <a:cubicBezTo>
                  <a:pt x="231748" y="1446759"/>
                  <a:pt x="257406" y="1393609"/>
                  <a:pt x="272068" y="1377115"/>
                </a:cubicBezTo>
                <a:cubicBezTo>
                  <a:pt x="284897" y="1360621"/>
                  <a:pt x="295894" y="1358788"/>
                  <a:pt x="295894" y="1358788"/>
                </a:cubicBezTo>
                <a:cubicBezTo>
                  <a:pt x="295894" y="1358788"/>
                  <a:pt x="303225" y="1402773"/>
                  <a:pt x="310556" y="1424766"/>
                </a:cubicBezTo>
                <a:cubicBezTo>
                  <a:pt x="319719" y="1444926"/>
                  <a:pt x="330716" y="1459588"/>
                  <a:pt x="330716" y="1459588"/>
                </a:cubicBezTo>
                <a:cubicBezTo>
                  <a:pt x="330716" y="1459588"/>
                  <a:pt x="317886" y="1518235"/>
                  <a:pt x="321552" y="1540228"/>
                </a:cubicBezTo>
                <a:cubicBezTo>
                  <a:pt x="325217" y="1560387"/>
                  <a:pt x="336214" y="1562220"/>
                  <a:pt x="336214" y="1589711"/>
                </a:cubicBezTo>
                <a:cubicBezTo>
                  <a:pt x="334381" y="1617202"/>
                  <a:pt x="319719" y="1664853"/>
                  <a:pt x="316054" y="1688678"/>
                </a:cubicBezTo>
                <a:close/>
                <a:moveTo>
                  <a:pt x="710090" y="3387615"/>
                </a:moveTo>
                <a:cubicBezTo>
                  <a:pt x="706424" y="3426102"/>
                  <a:pt x="715588" y="3512240"/>
                  <a:pt x="719253" y="3567222"/>
                </a:cubicBezTo>
                <a:cubicBezTo>
                  <a:pt x="722919" y="3622204"/>
                  <a:pt x="717421" y="3801811"/>
                  <a:pt x="711923" y="3838466"/>
                </a:cubicBezTo>
                <a:cubicBezTo>
                  <a:pt x="706424" y="3875120"/>
                  <a:pt x="688097" y="3948429"/>
                  <a:pt x="688097" y="3948429"/>
                </a:cubicBezTo>
                <a:cubicBezTo>
                  <a:pt x="688097" y="3948429"/>
                  <a:pt x="664272" y="3924604"/>
                  <a:pt x="656941" y="3915440"/>
                </a:cubicBezTo>
                <a:cubicBezTo>
                  <a:pt x="649610" y="3908109"/>
                  <a:pt x="645944" y="3880618"/>
                  <a:pt x="651442" y="3836633"/>
                </a:cubicBezTo>
                <a:cubicBezTo>
                  <a:pt x="656941" y="3792647"/>
                  <a:pt x="664272" y="3754160"/>
                  <a:pt x="662439" y="3728502"/>
                </a:cubicBezTo>
                <a:cubicBezTo>
                  <a:pt x="660606" y="3702844"/>
                  <a:pt x="644112" y="3677186"/>
                  <a:pt x="642279" y="3642364"/>
                </a:cubicBezTo>
                <a:cubicBezTo>
                  <a:pt x="640446" y="3607542"/>
                  <a:pt x="636781" y="3534233"/>
                  <a:pt x="651442" y="3470088"/>
                </a:cubicBezTo>
                <a:cubicBezTo>
                  <a:pt x="666104" y="3405942"/>
                  <a:pt x="695428" y="3299644"/>
                  <a:pt x="704592" y="3237332"/>
                </a:cubicBezTo>
                <a:cubicBezTo>
                  <a:pt x="713755" y="3175019"/>
                  <a:pt x="708257" y="3121870"/>
                  <a:pt x="713755" y="3099877"/>
                </a:cubicBezTo>
                <a:cubicBezTo>
                  <a:pt x="717421" y="3077884"/>
                  <a:pt x="724752" y="3076052"/>
                  <a:pt x="724752" y="3076052"/>
                </a:cubicBezTo>
                <a:cubicBezTo>
                  <a:pt x="724752" y="3076052"/>
                  <a:pt x="732082" y="3110874"/>
                  <a:pt x="737581" y="3138364"/>
                </a:cubicBezTo>
                <a:cubicBezTo>
                  <a:pt x="741246" y="3156692"/>
                  <a:pt x="744912" y="3164023"/>
                  <a:pt x="744912" y="3178684"/>
                </a:cubicBezTo>
                <a:cubicBezTo>
                  <a:pt x="744912" y="3215339"/>
                  <a:pt x="713755" y="3349128"/>
                  <a:pt x="710090" y="3387615"/>
                </a:cubicBezTo>
                <a:close/>
                <a:moveTo>
                  <a:pt x="1159108" y="2077216"/>
                </a:moveTo>
                <a:cubicBezTo>
                  <a:pt x="1151777" y="2097376"/>
                  <a:pt x="1135282" y="2106540"/>
                  <a:pt x="1135282" y="2102874"/>
                </a:cubicBezTo>
                <a:cubicBezTo>
                  <a:pt x="1135282" y="2099209"/>
                  <a:pt x="1133449" y="2084547"/>
                  <a:pt x="1137115" y="2068053"/>
                </a:cubicBezTo>
                <a:cubicBezTo>
                  <a:pt x="1140780" y="2053391"/>
                  <a:pt x="1144446" y="2035063"/>
                  <a:pt x="1144446" y="2035063"/>
                </a:cubicBezTo>
                <a:lnTo>
                  <a:pt x="1166438" y="2040562"/>
                </a:lnTo>
                <a:cubicBezTo>
                  <a:pt x="1166438" y="2040562"/>
                  <a:pt x="1166438" y="2057056"/>
                  <a:pt x="1159108" y="2077216"/>
                </a:cubicBezTo>
                <a:close/>
                <a:moveTo>
                  <a:pt x="1263573" y="1688678"/>
                </a:moveTo>
                <a:cubicBezTo>
                  <a:pt x="1263573" y="1688678"/>
                  <a:pt x="1245246" y="1690511"/>
                  <a:pt x="1237915" y="1703340"/>
                </a:cubicBezTo>
                <a:cubicBezTo>
                  <a:pt x="1230584" y="1716169"/>
                  <a:pt x="1239747" y="1745493"/>
                  <a:pt x="1237915" y="1758322"/>
                </a:cubicBezTo>
                <a:cubicBezTo>
                  <a:pt x="1237915" y="1771151"/>
                  <a:pt x="1223253" y="1798642"/>
                  <a:pt x="1215922" y="1824300"/>
                </a:cubicBezTo>
                <a:cubicBezTo>
                  <a:pt x="1208591" y="1849958"/>
                  <a:pt x="1208591" y="1864620"/>
                  <a:pt x="1199428" y="1892111"/>
                </a:cubicBezTo>
                <a:cubicBezTo>
                  <a:pt x="1190264" y="1919602"/>
                  <a:pt x="1188431" y="1932431"/>
                  <a:pt x="1184766" y="1941594"/>
                </a:cubicBezTo>
                <a:cubicBezTo>
                  <a:pt x="1181100" y="1950758"/>
                  <a:pt x="1170104" y="1967253"/>
                  <a:pt x="1170104" y="1965420"/>
                </a:cubicBezTo>
                <a:cubicBezTo>
                  <a:pt x="1170104" y="1961754"/>
                  <a:pt x="1162773" y="1937929"/>
                  <a:pt x="1175602" y="1899442"/>
                </a:cubicBezTo>
                <a:cubicBezTo>
                  <a:pt x="1188431" y="1860955"/>
                  <a:pt x="1197595" y="1835296"/>
                  <a:pt x="1203093" y="1809638"/>
                </a:cubicBezTo>
                <a:cubicBezTo>
                  <a:pt x="1208591" y="1783980"/>
                  <a:pt x="1214089" y="1699675"/>
                  <a:pt x="1212257" y="1652024"/>
                </a:cubicBezTo>
                <a:cubicBezTo>
                  <a:pt x="1212257" y="1604373"/>
                  <a:pt x="1214089" y="1562220"/>
                  <a:pt x="1215922" y="1558555"/>
                </a:cubicBezTo>
                <a:cubicBezTo>
                  <a:pt x="1217755" y="1554889"/>
                  <a:pt x="1217755" y="1558555"/>
                  <a:pt x="1225086" y="1521900"/>
                </a:cubicBezTo>
                <a:cubicBezTo>
                  <a:pt x="1232417" y="1485246"/>
                  <a:pt x="1237915" y="1481580"/>
                  <a:pt x="1237915" y="1481580"/>
                </a:cubicBezTo>
                <a:cubicBezTo>
                  <a:pt x="1237915" y="1481580"/>
                  <a:pt x="1248911" y="1538395"/>
                  <a:pt x="1254409" y="1573217"/>
                </a:cubicBezTo>
                <a:cubicBezTo>
                  <a:pt x="1259908" y="1608038"/>
                  <a:pt x="1265406" y="1650191"/>
                  <a:pt x="1265406" y="1650191"/>
                </a:cubicBezTo>
                <a:cubicBezTo>
                  <a:pt x="1265406" y="1650191"/>
                  <a:pt x="1258075" y="1672184"/>
                  <a:pt x="1258075" y="1675849"/>
                </a:cubicBezTo>
                <a:cubicBezTo>
                  <a:pt x="1263573" y="1679515"/>
                  <a:pt x="1263573" y="1688678"/>
                  <a:pt x="1263573" y="1688678"/>
                </a:cubicBezTo>
                <a:close/>
                <a:moveTo>
                  <a:pt x="1289231" y="788810"/>
                </a:moveTo>
                <a:cubicBezTo>
                  <a:pt x="1289231" y="788810"/>
                  <a:pt x="1285566" y="755821"/>
                  <a:pt x="1283733" y="717334"/>
                </a:cubicBezTo>
                <a:cubicBezTo>
                  <a:pt x="1283733" y="678846"/>
                  <a:pt x="1285566" y="625697"/>
                  <a:pt x="1289231" y="616534"/>
                </a:cubicBezTo>
                <a:cubicBezTo>
                  <a:pt x="1292897" y="605537"/>
                  <a:pt x="1302060" y="603705"/>
                  <a:pt x="1302060" y="603705"/>
                </a:cubicBezTo>
                <a:cubicBezTo>
                  <a:pt x="1302060" y="603705"/>
                  <a:pt x="1314889" y="653188"/>
                  <a:pt x="1314889" y="684345"/>
                </a:cubicBezTo>
                <a:cubicBezTo>
                  <a:pt x="1316722" y="713668"/>
                  <a:pt x="1289231" y="788810"/>
                  <a:pt x="1289231" y="788810"/>
                </a:cubicBezTo>
                <a:close/>
                <a:moveTo>
                  <a:pt x="1316722" y="796141"/>
                </a:moveTo>
                <a:cubicBezTo>
                  <a:pt x="1314889" y="807137"/>
                  <a:pt x="1303893" y="812635"/>
                  <a:pt x="1303893" y="812635"/>
                </a:cubicBezTo>
                <a:cubicBezTo>
                  <a:pt x="1303893" y="812635"/>
                  <a:pt x="1307558" y="777814"/>
                  <a:pt x="1307558" y="768650"/>
                </a:cubicBezTo>
                <a:cubicBezTo>
                  <a:pt x="1307558" y="759486"/>
                  <a:pt x="1318555" y="757654"/>
                  <a:pt x="1318555" y="757654"/>
                </a:cubicBezTo>
                <a:cubicBezTo>
                  <a:pt x="1318555" y="757654"/>
                  <a:pt x="1318555" y="785145"/>
                  <a:pt x="1316722" y="796141"/>
                </a:cubicBezTo>
                <a:close/>
                <a:moveTo>
                  <a:pt x="1939849" y="1947093"/>
                </a:moveTo>
                <a:cubicBezTo>
                  <a:pt x="1939849" y="1943427"/>
                  <a:pt x="1928852" y="1921435"/>
                  <a:pt x="1923354" y="1877449"/>
                </a:cubicBezTo>
                <a:cubicBezTo>
                  <a:pt x="1917856" y="1833464"/>
                  <a:pt x="1916023" y="1837129"/>
                  <a:pt x="1917856" y="1829798"/>
                </a:cubicBezTo>
                <a:cubicBezTo>
                  <a:pt x="1919689" y="1822467"/>
                  <a:pt x="1925187" y="1822467"/>
                  <a:pt x="1925187" y="1822467"/>
                </a:cubicBezTo>
                <a:cubicBezTo>
                  <a:pt x="1925187" y="1822467"/>
                  <a:pt x="1941681" y="1857289"/>
                  <a:pt x="1947180" y="1886613"/>
                </a:cubicBezTo>
                <a:cubicBezTo>
                  <a:pt x="1952678" y="1915936"/>
                  <a:pt x="1939849" y="1950758"/>
                  <a:pt x="1939849" y="1947093"/>
                </a:cubicBezTo>
                <a:close/>
                <a:moveTo>
                  <a:pt x="1974671" y="2454758"/>
                </a:moveTo>
                <a:cubicBezTo>
                  <a:pt x="1969172" y="2463921"/>
                  <a:pt x="1956343" y="2465754"/>
                  <a:pt x="1956343" y="2465754"/>
                </a:cubicBezTo>
                <a:cubicBezTo>
                  <a:pt x="1956343" y="2465754"/>
                  <a:pt x="1958176" y="2436430"/>
                  <a:pt x="1963674" y="2434598"/>
                </a:cubicBezTo>
                <a:cubicBezTo>
                  <a:pt x="1971005" y="2430932"/>
                  <a:pt x="1983834" y="2419936"/>
                  <a:pt x="1983834" y="2419936"/>
                </a:cubicBezTo>
                <a:cubicBezTo>
                  <a:pt x="1983834" y="2419936"/>
                  <a:pt x="1980169" y="2447427"/>
                  <a:pt x="1974671" y="2454758"/>
                </a:cubicBezTo>
                <a:close/>
              </a:path>
            </a:pathLst>
          </a:custGeom>
          <a:solidFill>
            <a:schemeClr val="accent2"/>
          </a:solidFill>
          <a:ln w="18291" cap="flat">
            <a:noFill/>
            <a:prstDash val="solid"/>
            <a:miter/>
          </a:ln>
        </p:spPr>
        <p:txBody>
          <a:bodyPr/>
          <a:lstStyle/>
          <a:p>
            <a:endParaRPr lang="ja-JP" altLang="en-US"/>
          </a:p>
        </p:txBody>
      </p:sp>
      <p:sp>
        <p:nvSpPr>
          <p:cNvPr id="188" name="フリーフォーム: 図形 13">
            <a:extLst>
              <a:ext uri="{FF2B5EF4-FFF2-40B4-BE49-F238E27FC236}">
                <a16:creationId xmlns:a16="http://schemas.microsoft.com/office/drawing/2014/main" id="{AC5128FC-63F2-412D-AADB-1884686F8420}"/>
              </a:ext>
            </a:extLst>
          </p:cNvPr>
          <p:cNvSpPr/>
          <p:nvPr userDrawn="1"/>
        </p:nvSpPr>
        <p:spPr>
          <a:xfrm>
            <a:off x="2425930" y="3936153"/>
            <a:ext cx="424646" cy="916688"/>
          </a:xfrm>
          <a:custGeom>
            <a:avLst/>
            <a:gdLst>
              <a:gd name="connsiteX0" fmla="*/ 1045466 w 2014350"/>
              <a:gd name="connsiteY0" fmla="*/ 4016864 h 4348404"/>
              <a:gd name="connsiteX1" fmla="*/ 1007061 w 2014350"/>
              <a:gd name="connsiteY1" fmla="*/ 4033933 h 4348404"/>
              <a:gd name="connsiteX2" fmla="*/ 975768 w 2014350"/>
              <a:gd name="connsiteY2" fmla="*/ 4063804 h 4348404"/>
              <a:gd name="connsiteX3" fmla="*/ 991414 w 2014350"/>
              <a:gd name="connsiteY3" fmla="*/ 4060959 h 4348404"/>
              <a:gd name="connsiteX4" fmla="*/ 1019862 w 2014350"/>
              <a:gd name="connsiteY4" fmla="*/ 4039623 h 4348404"/>
              <a:gd name="connsiteX5" fmla="*/ 1039776 w 2014350"/>
              <a:gd name="connsiteY5" fmla="*/ 4026821 h 4348404"/>
              <a:gd name="connsiteX6" fmla="*/ 526289 w 2014350"/>
              <a:gd name="connsiteY6" fmla="*/ 2567436 h 4348404"/>
              <a:gd name="connsiteX7" fmla="*/ 522022 w 2014350"/>
              <a:gd name="connsiteY7" fmla="*/ 2612953 h 4348404"/>
              <a:gd name="connsiteX8" fmla="*/ 517754 w 2014350"/>
              <a:gd name="connsiteY8" fmla="*/ 2664160 h 4348404"/>
              <a:gd name="connsiteX9" fmla="*/ 502108 w 2014350"/>
              <a:gd name="connsiteY9" fmla="*/ 2703987 h 4348404"/>
              <a:gd name="connsiteX10" fmla="*/ 496418 w 2014350"/>
              <a:gd name="connsiteY10" fmla="*/ 2839115 h 4348404"/>
              <a:gd name="connsiteX11" fmla="*/ 492151 w 2014350"/>
              <a:gd name="connsiteY11" fmla="*/ 2934416 h 4348404"/>
              <a:gd name="connsiteX12" fmla="*/ 485039 w 2014350"/>
              <a:gd name="connsiteY12" fmla="*/ 2999846 h 4348404"/>
              <a:gd name="connsiteX13" fmla="*/ 476505 w 2014350"/>
              <a:gd name="connsiteY13" fmla="*/ 3183337 h 4348404"/>
              <a:gd name="connsiteX14" fmla="*/ 467970 w 2014350"/>
              <a:gd name="connsiteY14" fmla="*/ 3255879 h 4348404"/>
              <a:gd name="connsiteX15" fmla="*/ 465126 w 2014350"/>
              <a:gd name="connsiteY15" fmla="*/ 3277215 h 4348404"/>
              <a:gd name="connsiteX16" fmla="*/ 475082 w 2014350"/>
              <a:gd name="connsiteY16" fmla="*/ 3332689 h 4348404"/>
              <a:gd name="connsiteX17" fmla="*/ 466548 w 2014350"/>
              <a:gd name="connsiteY17" fmla="*/ 3393852 h 4348404"/>
              <a:gd name="connsiteX18" fmla="*/ 465126 w 2014350"/>
              <a:gd name="connsiteY18" fmla="*/ 3423722 h 4348404"/>
              <a:gd name="connsiteX19" fmla="*/ 472238 w 2014350"/>
              <a:gd name="connsiteY19" fmla="*/ 3503377 h 4348404"/>
              <a:gd name="connsiteX20" fmla="*/ 482194 w 2014350"/>
              <a:gd name="connsiteY20" fmla="*/ 3672643 h 4348404"/>
              <a:gd name="connsiteX21" fmla="*/ 486462 w 2014350"/>
              <a:gd name="connsiteY21" fmla="*/ 3719582 h 4348404"/>
              <a:gd name="connsiteX22" fmla="*/ 480772 w 2014350"/>
              <a:gd name="connsiteY22" fmla="*/ 3736651 h 4348404"/>
              <a:gd name="connsiteX23" fmla="*/ 475082 w 2014350"/>
              <a:gd name="connsiteY23" fmla="*/ 3740918 h 4348404"/>
              <a:gd name="connsiteX24" fmla="*/ 472238 w 2014350"/>
              <a:gd name="connsiteY24" fmla="*/ 3783590 h 4348404"/>
              <a:gd name="connsiteX25" fmla="*/ 482194 w 2014350"/>
              <a:gd name="connsiteY25" fmla="*/ 3857555 h 4348404"/>
              <a:gd name="connsiteX26" fmla="*/ 506375 w 2014350"/>
              <a:gd name="connsiteY26" fmla="*/ 3918718 h 4348404"/>
              <a:gd name="connsiteX27" fmla="*/ 510642 w 2014350"/>
              <a:gd name="connsiteY27" fmla="*/ 3979882 h 4348404"/>
              <a:gd name="connsiteX28" fmla="*/ 512065 w 2014350"/>
              <a:gd name="connsiteY28" fmla="*/ 3995528 h 4348404"/>
              <a:gd name="connsiteX29" fmla="*/ 520599 w 2014350"/>
              <a:gd name="connsiteY29" fmla="*/ 4015442 h 4348404"/>
              <a:gd name="connsiteX30" fmla="*/ 530556 w 2014350"/>
              <a:gd name="connsiteY30" fmla="*/ 3995528 h 4348404"/>
              <a:gd name="connsiteX31" fmla="*/ 533401 w 2014350"/>
              <a:gd name="connsiteY31" fmla="*/ 3931520 h 4348404"/>
              <a:gd name="connsiteX32" fmla="*/ 543358 w 2014350"/>
              <a:gd name="connsiteY32" fmla="*/ 3887425 h 4348404"/>
              <a:gd name="connsiteX33" fmla="*/ 563271 w 2014350"/>
              <a:gd name="connsiteY33" fmla="*/ 3843331 h 4348404"/>
              <a:gd name="connsiteX34" fmla="*/ 571806 w 2014350"/>
              <a:gd name="connsiteY34" fmla="*/ 3779323 h 4348404"/>
              <a:gd name="connsiteX35" fmla="*/ 573228 w 2014350"/>
              <a:gd name="connsiteY35" fmla="*/ 3743763 h 4348404"/>
              <a:gd name="connsiteX36" fmla="*/ 561849 w 2014350"/>
              <a:gd name="connsiteY36" fmla="*/ 3725272 h 4348404"/>
              <a:gd name="connsiteX37" fmla="*/ 561849 w 2014350"/>
              <a:gd name="connsiteY37" fmla="*/ 3692557 h 4348404"/>
              <a:gd name="connsiteX38" fmla="*/ 567539 w 2014350"/>
              <a:gd name="connsiteY38" fmla="*/ 3674065 h 4348404"/>
              <a:gd name="connsiteX39" fmla="*/ 576073 w 2014350"/>
              <a:gd name="connsiteY39" fmla="*/ 3482041 h 4348404"/>
              <a:gd name="connsiteX40" fmla="*/ 574651 w 2014350"/>
              <a:gd name="connsiteY40" fmla="*/ 3382473 h 4348404"/>
              <a:gd name="connsiteX41" fmla="*/ 580340 w 2014350"/>
              <a:gd name="connsiteY41" fmla="*/ 3348335 h 4348404"/>
              <a:gd name="connsiteX42" fmla="*/ 563271 w 2014350"/>
              <a:gd name="connsiteY42" fmla="*/ 3285749 h 4348404"/>
              <a:gd name="connsiteX43" fmla="*/ 566116 w 2014350"/>
              <a:gd name="connsiteY43" fmla="*/ 3240233 h 4348404"/>
              <a:gd name="connsiteX44" fmla="*/ 567539 w 2014350"/>
              <a:gd name="connsiteY44" fmla="*/ 3223164 h 4348404"/>
              <a:gd name="connsiteX45" fmla="*/ 559004 w 2014350"/>
              <a:gd name="connsiteY45" fmla="*/ 3149199 h 4348404"/>
              <a:gd name="connsiteX46" fmla="*/ 554737 w 2014350"/>
              <a:gd name="connsiteY46" fmla="*/ 3069544 h 4348404"/>
              <a:gd name="connsiteX47" fmla="*/ 544780 w 2014350"/>
              <a:gd name="connsiteY47" fmla="*/ 2873253 h 4348404"/>
              <a:gd name="connsiteX48" fmla="*/ 539090 w 2014350"/>
              <a:gd name="connsiteY48" fmla="*/ 2703987 h 4348404"/>
              <a:gd name="connsiteX49" fmla="*/ 533401 w 2014350"/>
              <a:gd name="connsiteY49" fmla="*/ 2617220 h 4348404"/>
              <a:gd name="connsiteX50" fmla="*/ 526289 w 2014350"/>
              <a:gd name="connsiteY50" fmla="*/ 2567436 h 4348404"/>
              <a:gd name="connsiteX51" fmla="*/ 1826364 w 2014350"/>
              <a:gd name="connsiteY51" fmla="*/ 1947269 h 4348404"/>
              <a:gd name="connsiteX52" fmla="*/ 1795072 w 2014350"/>
              <a:gd name="connsiteY52" fmla="*/ 1950114 h 4348404"/>
              <a:gd name="connsiteX53" fmla="*/ 1790804 w 2014350"/>
              <a:gd name="connsiteY53" fmla="*/ 2059639 h 4348404"/>
              <a:gd name="connsiteX54" fmla="*/ 1800761 w 2014350"/>
              <a:gd name="connsiteY54" fmla="*/ 2184810 h 4348404"/>
              <a:gd name="connsiteX55" fmla="*/ 1819252 w 2014350"/>
              <a:gd name="connsiteY55" fmla="*/ 2110845 h 4348404"/>
              <a:gd name="connsiteX56" fmla="*/ 1826364 w 2014350"/>
              <a:gd name="connsiteY56" fmla="*/ 2012699 h 4348404"/>
              <a:gd name="connsiteX57" fmla="*/ 1826364 w 2014350"/>
              <a:gd name="connsiteY57" fmla="*/ 1947269 h 4348404"/>
              <a:gd name="connsiteX58" fmla="*/ 1200731 w 2014350"/>
              <a:gd name="connsiteY58" fmla="*/ 38286 h 4348404"/>
              <a:gd name="connsiteX59" fmla="*/ 1190551 w 2014350"/>
              <a:gd name="connsiteY59" fmla="*/ 46939 h 4348404"/>
              <a:gd name="connsiteX60" fmla="*/ 1200507 w 2014350"/>
              <a:gd name="connsiteY60" fmla="*/ 38405 h 4348404"/>
              <a:gd name="connsiteX61" fmla="*/ 1290119 w 2014350"/>
              <a:gd name="connsiteY61" fmla="*/ 0 h 4348404"/>
              <a:gd name="connsiteX62" fmla="*/ 1315722 w 2014350"/>
              <a:gd name="connsiteY62" fmla="*/ 0 h 4348404"/>
              <a:gd name="connsiteX63" fmla="*/ 1332791 w 2014350"/>
              <a:gd name="connsiteY63" fmla="*/ 2845 h 4348404"/>
              <a:gd name="connsiteX64" fmla="*/ 1374040 w 2014350"/>
              <a:gd name="connsiteY64" fmla="*/ 14224 h 4348404"/>
              <a:gd name="connsiteX65" fmla="*/ 1391109 w 2014350"/>
              <a:gd name="connsiteY65" fmla="*/ 36982 h 4348404"/>
              <a:gd name="connsiteX66" fmla="*/ 1406756 w 2014350"/>
              <a:gd name="connsiteY66" fmla="*/ 35560 h 4348404"/>
              <a:gd name="connsiteX67" fmla="*/ 1415290 w 2014350"/>
              <a:gd name="connsiteY67" fmla="*/ 28448 h 4348404"/>
              <a:gd name="connsiteX68" fmla="*/ 1408178 w 2014350"/>
              <a:gd name="connsiteY68" fmla="*/ 38405 h 4348404"/>
              <a:gd name="connsiteX69" fmla="*/ 1401066 w 2014350"/>
              <a:gd name="connsiteY69" fmla="*/ 44094 h 4348404"/>
              <a:gd name="connsiteX70" fmla="*/ 1413868 w 2014350"/>
              <a:gd name="connsiteY70" fmla="*/ 39827 h 4348404"/>
              <a:gd name="connsiteX71" fmla="*/ 1405333 w 2014350"/>
              <a:gd name="connsiteY71" fmla="*/ 46939 h 4348404"/>
              <a:gd name="connsiteX72" fmla="*/ 1416713 w 2014350"/>
              <a:gd name="connsiteY72" fmla="*/ 41250 h 4348404"/>
              <a:gd name="connsiteX73" fmla="*/ 1422402 w 2014350"/>
              <a:gd name="connsiteY73" fmla="*/ 35560 h 4348404"/>
              <a:gd name="connsiteX74" fmla="*/ 1415290 w 2014350"/>
              <a:gd name="connsiteY74" fmla="*/ 46939 h 4348404"/>
              <a:gd name="connsiteX75" fmla="*/ 1409601 w 2014350"/>
              <a:gd name="connsiteY75" fmla="*/ 52629 h 4348404"/>
              <a:gd name="connsiteX76" fmla="*/ 1422402 w 2014350"/>
              <a:gd name="connsiteY76" fmla="*/ 46939 h 4348404"/>
              <a:gd name="connsiteX77" fmla="*/ 1433781 w 2014350"/>
              <a:gd name="connsiteY77" fmla="*/ 45517 h 4348404"/>
              <a:gd name="connsiteX78" fmla="*/ 1420980 w 2014350"/>
              <a:gd name="connsiteY78" fmla="*/ 51207 h 4348404"/>
              <a:gd name="connsiteX79" fmla="*/ 1416713 w 2014350"/>
              <a:gd name="connsiteY79" fmla="*/ 55474 h 4348404"/>
              <a:gd name="connsiteX80" fmla="*/ 1450850 w 2014350"/>
              <a:gd name="connsiteY80" fmla="*/ 59741 h 4348404"/>
              <a:gd name="connsiteX81" fmla="*/ 1519126 w 2014350"/>
              <a:gd name="connsiteY81" fmla="*/ 116637 h 4348404"/>
              <a:gd name="connsiteX82" fmla="*/ 1567487 w 2014350"/>
              <a:gd name="connsiteY82" fmla="*/ 194869 h 4348404"/>
              <a:gd name="connsiteX83" fmla="*/ 1583134 w 2014350"/>
              <a:gd name="connsiteY83" fmla="*/ 287325 h 4348404"/>
              <a:gd name="connsiteX84" fmla="*/ 1578866 w 2014350"/>
              <a:gd name="connsiteY84" fmla="*/ 274524 h 4348404"/>
              <a:gd name="connsiteX85" fmla="*/ 1581711 w 2014350"/>
              <a:gd name="connsiteY85" fmla="*/ 314351 h 4348404"/>
              <a:gd name="connsiteX86" fmla="*/ 1580289 w 2014350"/>
              <a:gd name="connsiteY86" fmla="*/ 329997 h 4348404"/>
              <a:gd name="connsiteX87" fmla="*/ 1576022 w 2014350"/>
              <a:gd name="connsiteY87" fmla="*/ 310084 h 4348404"/>
              <a:gd name="connsiteX88" fmla="*/ 1573177 w 2014350"/>
              <a:gd name="connsiteY88" fmla="*/ 349911 h 4348404"/>
              <a:gd name="connsiteX89" fmla="*/ 1570332 w 2014350"/>
              <a:gd name="connsiteY89" fmla="*/ 372669 h 4348404"/>
              <a:gd name="connsiteX90" fmla="*/ 1568910 w 2014350"/>
              <a:gd name="connsiteY90" fmla="*/ 359868 h 4348404"/>
              <a:gd name="connsiteX91" fmla="*/ 1560375 w 2014350"/>
              <a:gd name="connsiteY91" fmla="*/ 401117 h 4348404"/>
              <a:gd name="connsiteX92" fmla="*/ 1557530 w 2014350"/>
              <a:gd name="connsiteY92" fmla="*/ 428143 h 4348404"/>
              <a:gd name="connsiteX93" fmla="*/ 1556108 w 2014350"/>
              <a:gd name="connsiteY93" fmla="*/ 415342 h 4348404"/>
              <a:gd name="connsiteX94" fmla="*/ 1551841 w 2014350"/>
              <a:gd name="connsiteY94" fmla="*/ 465126 h 4348404"/>
              <a:gd name="connsiteX95" fmla="*/ 1550418 w 2014350"/>
              <a:gd name="connsiteY95" fmla="*/ 483617 h 4348404"/>
              <a:gd name="connsiteX96" fmla="*/ 1548996 w 2014350"/>
              <a:gd name="connsiteY96" fmla="*/ 463703 h 4348404"/>
              <a:gd name="connsiteX97" fmla="*/ 1546151 w 2014350"/>
              <a:gd name="connsiteY97" fmla="*/ 493574 h 4348404"/>
              <a:gd name="connsiteX98" fmla="*/ 1541884 w 2014350"/>
              <a:gd name="connsiteY98" fmla="*/ 473660 h 4348404"/>
              <a:gd name="connsiteX99" fmla="*/ 1539039 w 2014350"/>
              <a:gd name="connsiteY99" fmla="*/ 499263 h 4348404"/>
              <a:gd name="connsiteX100" fmla="*/ 1536194 w 2014350"/>
              <a:gd name="connsiteY100" fmla="*/ 512065 h 4348404"/>
              <a:gd name="connsiteX101" fmla="*/ 1534772 w 2014350"/>
              <a:gd name="connsiteY101" fmla="*/ 487884 h 4348404"/>
              <a:gd name="connsiteX102" fmla="*/ 1530505 w 2014350"/>
              <a:gd name="connsiteY102" fmla="*/ 512065 h 4348404"/>
              <a:gd name="connsiteX103" fmla="*/ 1529082 w 2014350"/>
              <a:gd name="connsiteY103" fmla="*/ 526289 h 4348404"/>
              <a:gd name="connsiteX104" fmla="*/ 1524815 w 2014350"/>
              <a:gd name="connsiteY104" fmla="*/ 510642 h 4348404"/>
              <a:gd name="connsiteX105" fmla="*/ 1523393 w 2014350"/>
              <a:gd name="connsiteY105" fmla="*/ 540513 h 4348404"/>
              <a:gd name="connsiteX106" fmla="*/ 1521970 w 2014350"/>
              <a:gd name="connsiteY106" fmla="*/ 580340 h 4348404"/>
              <a:gd name="connsiteX107" fmla="*/ 1524815 w 2014350"/>
              <a:gd name="connsiteY107" fmla="*/ 607366 h 4348404"/>
              <a:gd name="connsiteX108" fmla="*/ 1546151 w 2014350"/>
              <a:gd name="connsiteY108" fmla="*/ 632969 h 4348404"/>
              <a:gd name="connsiteX109" fmla="*/ 1556108 w 2014350"/>
              <a:gd name="connsiteY109" fmla="*/ 652883 h 4348404"/>
              <a:gd name="connsiteX110" fmla="*/ 1574599 w 2014350"/>
              <a:gd name="connsiteY110" fmla="*/ 665684 h 4348404"/>
              <a:gd name="connsiteX111" fmla="*/ 1585978 w 2014350"/>
              <a:gd name="connsiteY111" fmla="*/ 688443 h 4348404"/>
              <a:gd name="connsiteX112" fmla="*/ 1598780 w 2014350"/>
              <a:gd name="connsiteY112" fmla="*/ 701244 h 4348404"/>
              <a:gd name="connsiteX113" fmla="*/ 1615849 w 2014350"/>
              <a:gd name="connsiteY113" fmla="*/ 702667 h 4348404"/>
              <a:gd name="connsiteX114" fmla="*/ 1652831 w 2014350"/>
              <a:gd name="connsiteY114" fmla="*/ 708356 h 4348404"/>
              <a:gd name="connsiteX115" fmla="*/ 1685547 w 2014350"/>
              <a:gd name="connsiteY115" fmla="*/ 719736 h 4348404"/>
              <a:gd name="connsiteX116" fmla="*/ 1731063 w 2014350"/>
              <a:gd name="connsiteY116" fmla="*/ 724003 h 4348404"/>
              <a:gd name="connsiteX117" fmla="*/ 1814985 w 2014350"/>
              <a:gd name="connsiteY117" fmla="*/ 766675 h 4348404"/>
              <a:gd name="connsiteX118" fmla="*/ 1887528 w 2014350"/>
              <a:gd name="connsiteY118" fmla="*/ 809347 h 4348404"/>
              <a:gd name="connsiteX119" fmla="*/ 1906019 w 2014350"/>
              <a:gd name="connsiteY119" fmla="*/ 824993 h 4348404"/>
              <a:gd name="connsiteX120" fmla="*/ 1913131 w 2014350"/>
              <a:gd name="connsiteY120" fmla="*/ 840640 h 4348404"/>
              <a:gd name="connsiteX121" fmla="*/ 1979984 w 2014350"/>
              <a:gd name="connsiteY121" fmla="*/ 1021285 h 4348404"/>
              <a:gd name="connsiteX122" fmla="*/ 1992786 w 2014350"/>
              <a:gd name="connsiteY122" fmla="*/ 1251714 h 4348404"/>
              <a:gd name="connsiteX123" fmla="*/ 2012699 w 2014350"/>
              <a:gd name="connsiteY123" fmla="*/ 1655676 h 4348404"/>
              <a:gd name="connsiteX124" fmla="*/ 2011277 w 2014350"/>
              <a:gd name="connsiteY124" fmla="*/ 1866192 h 4348404"/>
              <a:gd name="connsiteX125" fmla="*/ 2009854 w 2014350"/>
              <a:gd name="connsiteY125" fmla="*/ 1931622 h 4348404"/>
              <a:gd name="connsiteX126" fmla="*/ 2014122 w 2014350"/>
              <a:gd name="connsiteY126" fmla="*/ 1948691 h 4348404"/>
              <a:gd name="connsiteX127" fmla="*/ 1992786 w 2014350"/>
              <a:gd name="connsiteY127" fmla="*/ 1955803 h 4348404"/>
              <a:gd name="connsiteX128" fmla="*/ 1961493 w 2014350"/>
              <a:gd name="connsiteY128" fmla="*/ 1955803 h 4348404"/>
              <a:gd name="connsiteX129" fmla="*/ 1954380 w 2014350"/>
              <a:gd name="connsiteY129" fmla="*/ 2108000 h 4348404"/>
              <a:gd name="connsiteX130" fmla="*/ 1955803 w 2014350"/>
              <a:gd name="connsiteY130" fmla="*/ 2169164 h 4348404"/>
              <a:gd name="connsiteX131" fmla="*/ 1944424 w 2014350"/>
              <a:gd name="connsiteY131" fmla="*/ 2196189 h 4348404"/>
              <a:gd name="connsiteX132" fmla="*/ 1954380 w 2014350"/>
              <a:gd name="connsiteY132" fmla="*/ 2261620 h 4348404"/>
              <a:gd name="connsiteX133" fmla="*/ 1964337 w 2014350"/>
              <a:gd name="connsiteY133" fmla="*/ 2309981 h 4348404"/>
              <a:gd name="connsiteX134" fmla="*/ 1974294 w 2014350"/>
              <a:gd name="connsiteY134" fmla="*/ 2355498 h 4348404"/>
              <a:gd name="connsiteX135" fmla="*/ 1972872 w 2014350"/>
              <a:gd name="connsiteY135" fmla="*/ 2435153 h 4348404"/>
              <a:gd name="connsiteX136" fmla="*/ 1958648 w 2014350"/>
              <a:gd name="connsiteY136" fmla="*/ 2456489 h 4348404"/>
              <a:gd name="connsiteX137" fmla="*/ 1947268 w 2014350"/>
              <a:gd name="connsiteY137" fmla="*/ 2473558 h 4348404"/>
              <a:gd name="connsiteX138" fmla="*/ 1937312 w 2014350"/>
              <a:gd name="connsiteY138" fmla="*/ 2480670 h 4348404"/>
              <a:gd name="connsiteX139" fmla="*/ 1901752 w 2014350"/>
              <a:gd name="connsiteY139" fmla="*/ 2499161 h 4348404"/>
              <a:gd name="connsiteX140" fmla="*/ 1878993 w 2014350"/>
              <a:gd name="connsiteY140" fmla="*/ 2511963 h 4348404"/>
              <a:gd name="connsiteX141" fmla="*/ 1869036 w 2014350"/>
              <a:gd name="connsiteY141" fmla="*/ 2511963 h 4348404"/>
              <a:gd name="connsiteX142" fmla="*/ 1837744 w 2014350"/>
              <a:gd name="connsiteY142" fmla="*/ 2523342 h 4348404"/>
              <a:gd name="connsiteX143" fmla="*/ 1819252 w 2014350"/>
              <a:gd name="connsiteY143" fmla="*/ 2523342 h 4348404"/>
              <a:gd name="connsiteX144" fmla="*/ 1816408 w 2014350"/>
              <a:gd name="connsiteY144" fmla="*/ 2527609 h 4348404"/>
              <a:gd name="connsiteX145" fmla="*/ 1816408 w 2014350"/>
              <a:gd name="connsiteY145" fmla="*/ 2602996 h 4348404"/>
              <a:gd name="connsiteX146" fmla="*/ 1812140 w 2014350"/>
              <a:gd name="connsiteY146" fmla="*/ 2642824 h 4348404"/>
              <a:gd name="connsiteX147" fmla="*/ 1807873 w 2014350"/>
              <a:gd name="connsiteY147" fmla="*/ 2661315 h 4348404"/>
              <a:gd name="connsiteX148" fmla="*/ 1812140 w 2014350"/>
              <a:gd name="connsiteY148" fmla="*/ 2716789 h 4348404"/>
              <a:gd name="connsiteX149" fmla="*/ 1826364 w 2014350"/>
              <a:gd name="connsiteY149" fmla="*/ 2832003 h 4348404"/>
              <a:gd name="connsiteX150" fmla="*/ 1817830 w 2014350"/>
              <a:gd name="connsiteY150" fmla="*/ 2938683 h 4348404"/>
              <a:gd name="connsiteX151" fmla="*/ 1810718 w 2014350"/>
              <a:gd name="connsiteY151" fmla="*/ 2972821 h 4348404"/>
              <a:gd name="connsiteX152" fmla="*/ 1813563 w 2014350"/>
              <a:gd name="connsiteY152" fmla="*/ 3072389 h 4348404"/>
              <a:gd name="connsiteX153" fmla="*/ 1820675 w 2014350"/>
              <a:gd name="connsiteY153" fmla="*/ 3129285 h 4348404"/>
              <a:gd name="connsiteX154" fmla="*/ 1833476 w 2014350"/>
              <a:gd name="connsiteY154" fmla="*/ 3157733 h 4348404"/>
              <a:gd name="connsiteX155" fmla="*/ 1849123 w 2014350"/>
              <a:gd name="connsiteY155" fmla="*/ 3218897 h 4348404"/>
              <a:gd name="connsiteX156" fmla="*/ 1856235 w 2014350"/>
              <a:gd name="connsiteY156" fmla="*/ 3254457 h 4348404"/>
              <a:gd name="connsiteX157" fmla="*/ 1860502 w 2014350"/>
              <a:gd name="connsiteY157" fmla="*/ 3290017 h 4348404"/>
              <a:gd name="connsiteX158" fmla="*/ 1877571 w 2014350"/>
              <a:gd name="connsiteY158" fmla="*/ 3322732 h 4348404"/>
              <a:gd name="connsiteX159" fmla="*/ 1886105 w 2014350"/>
              <a:gd name="connsiteY159" fmla="*/ 3365404 h 4348404"/>
              <a:gd name="connsiteX160" fmla="*/ 1893217 w 2014350"/>
              <a:gd name="connsiteY160" fmla="*/ 3563118 h 4348404"/>
              <a:gd name="connsiteX161" fmla="*/ 1907441 w 2014350"/>
              <a:gd name="connsiteY161" fmla="*/ 3755142 h 4348404"/>
              <a:gd name="connsiteX162" fmla="*/ 1917398 w 2014350"/>
              <a:gd name="connsiteY162" fmla="*/ 3944322 h 4348404"/>
              <a:gd name="connsiteX163" fmla="*/ 1914553 w 2014350"/>
              <a:gd name="connsiteY163" fmla="*/ 3996951 h 4348404"/>
              <a:gd name="connsiteX164" fmla="*/ 1907441 w 2014350"/>
              <a:gd name="connsiteY164" fmla="*/ 4025399 h 4348404"/>
              <a:gd name="connsiteX165" fmla="*/ 1903174 w 2014350"/>
              <a:gd name="connsiteY165" fmla="*/ 4053847 h 4348404"/>
              <a:gd name="connsiteX166" fmla="*/ 1898907 w 2014350"/>
              <a:gd name="connsiteY166" fmla="*/ 4076605 h 4348404"/>
              <a:gd name="connsiteX167" fmla="*/ 1893217 w 2014350"/>
              <a:gd name="connsiteY167" fmla="*/ 4099364 h 4348404"/>
              <a:gd name="connsiteX168" fmla="*/ 1874726 w 2014350"/>
              <a:gd name="connsiteY168" fmla="*/ 4142036 h 4348404"/>
              <a:gd name="connsiteX169" fmla="*/ 1867614 w 2014350"/>
              <a:gd name="connsiteY169" fmla="*/ 4156260 h 4348404"/>
              <a:gd name="connsiteX170" fmla="*/ 1907441 w 2014350"/>
              <a:gd name="connsiteY170" fmla="*/ 4225958 h 4348404"/>
              <a:gd name="connsiteX171" fmla="*/ 1925932 w 2014350"/>
              <a:gd name="connsiteY171" fmla="*/ 4280009 h 4348404"/>
              <a:gd name="connsiteX172" fmla="*/ 1915976 w 2014350"/>
              <a:gd name="connsiteY172" fmla="*/ 4325526 h 4348404"/>
              <a:gd name="connsiteX173" fmla="*/ 1837744 w 2014350"/>
              <a:gd name="connsiteY173" fmla="*/ 4348284 h 4348404"/>
              <a:gd name="connsiteX174" fmla="*/ 1699771 w 2014350"/>
              <a:gd name="connsiteY174" fmla="*/ 4348284 h 4348404"/>
              <a:gd name="connsiteX175" fmla="*/ 1669900 w 2014350"/>
              <a:gd name="connsiteY175" fmla="*/ 4324103 h 4348404"/>
              <a:gd name="connsiteX176" fmla="*/ 1665633 w 2014350"/>
              <a:gd name="connsiteY176" fmla="*/ 4284276 h 4348404"/>
              <a:gd name="connsiteX177" fmla="*/ 1667055 w 2014350"/>
              <a:gd name="connsiteY177" fmla="*/ 4264362 h 4348404"/>
              <a:gd name="connsiteX178" fmla="*/ 1668478 w 2014350"/>
              <a:gd name="connsiteY178" fmla="*/ 4233070 h 4348404"/>
              <a:gd name="connsiteX179" fmla="*/ 1668478 w 2014350"/>
              <a:gd name="connsiteY179" fmla="*/ 4204622 h 4348404"/>
              <a:gd name="connsiteX180" fmla="*/ 1651409 w 2014350"/>
              <a:gd name="connsiteY180" fmla="*/ 4201777 h 4348404"/>
              <a:gd name="connsiteX181" fmla="*/ 1638607 w 2014350"/>
              <a:gd name="connsiteY181" fmla="*/ 4181863 h 4348404"/>
              <a:gd name="connsiteX182" fmla="*/ 1618694 w 2014350"/>
              <a:gd name="connsiteY182" fmla="*/ 4159104 h 4348404"/>
              <a:gd name="connsiteX183" fmla="*/ 1601625 w 2014350"/>
              <a:gd name="connsiteY183" fmla="*/ 4119277 h 4348404"/>
              <a:gd name="connsiteX184" fmla="*/ 1597358 w 2014350"/>
              <a:gd name="connsiteY184" fmla="*/ 4086562 h 4348404"/>
              <a:gd name="connsiteX185" fmla="*/ 1601625 w 2014350"/>
              <a:gd name="connsiteY185" fmla="*/ 4056692 h 4348404"/>
              <a:gd name="connsiteX186" fmla="*/ 1603047 w 2014350"/>
              <a:gd name="connsiteY186" fmla="*/ 4031088 h 4348404"/>
              <a:gd name="connsiteX187" fmla="*/ 1587401 w 2014350"/>
              <a:gd name="connsiteY187" fmla="*/ 3886003 h 4348404"/>
              <a:gd name="connsiteX188" fmla="*/ 1581711 w 2014350"/>
              <a:gd name="connsiteY188" fmla="*/ 3638505 h 4348404"/>
              <a:gd name="connsiteX189" fmla="*/ 1577444 w 2014350"/>
              <a:gd name="connsiteY189" fmla="*/ 3460705 h 4348404"/>
              <a:gd name="connsiteX190" fmla="*/ 1580289 w 2014350"/>
              <a:gd name="connsiteY190" fmla="*/ 3419455 h 4348404"/>
              <a:gd name="connsiteX191" fmla="*/ 1574599 w 2014350"/>
              <a:gd name="connsiteY191" fmla="*/ 3378206 h 4348404"/>
              <a:gd name="connsiteX192" fmla="*/ 1564642 w 2014350"/>
              <a:gd name="connsiteY192" fmla="*/ 3271525 h 4348404"/>
              <a:gd name="connsiteX193" fmla="*/ 1553263 w 2014350"/>
              <a:gd name="connsiteY193" fmla="*/ 3214629 h 4348404"/>
              <a:gd name="connsiteX194" fmla="*/ 1540462 w 2014350"/>
              <a:gd name="connsiteY194" fmla="*/ 3166268 h 4348404"/>
              <a:gd name="connsiteX195" fmla="*/ 1527660 w 2014350"/>
              <a:gd name="connsiteY195" fmla="*/ 3080924 h 4348404"/>
              <a:gd name="connsiteX196" fmla="*/ 1480721 w 2014350"/>
              <a:gd name="connsiteY196" fmla="*/ 2877520 h 4348404"/>
              <a:gd name="connsiteX197" fmla="*/ 1440893 w 2014350"/>
              <a:gd name="connsiteY197" fmla="*/ 2766573 h 4348404"/>
              <a:gd name="connsiteX198" fmla="*/ 1411023 w 2014350"/>
              <a:gd name="connsiteY198" fmla="*/ 2662737 h 4348404"/>
              <a:gd name="connsiteX199" fmla="*/ 1399644 w 2014350"/>
              <a:gd name="connsiteY199" fmla="*/ 2635712 h 4348404"/>
              <a:gd name="connsiteX200" fmla="*/ 1385420 w 2014350"/>
              <a:gd name="connsiteY200" fmla="*/ 2689763 h 4348404"/>
              <a:gd name="connsiteX201" fmla="*/ 1368351 w 2014350"/>
              <a:gd name="connsiteY201" fmla="*/ 2785064 h 4348404"/>
              <a:gd name="connsiteX202" fmla="*/ 1365506 w 2014350"/>
              <a:gd name="connsiteY202" fmla="*/ 2900278 h 4348404"/>
              <a:gd name="connsiteX203" fmla="*/ 1351282 w 2014350"/>
              <a:gd name="connsiteY203" fmla="*/ 2934416 h 4348404"/>
              <a:gd name="connsiteX204" fmla="*/ 1351282 w 2014350"/>
              <a:gd name="connsiteY204" fmla="*/ 3046786 h 4348404"/>
              <a:gd name="connsiteX205" fmla="*/ 1345592 w 2014350"/>
              <a:gd name="connsiteY205" fmla="*/ 3092303 h 4348404"/>
              <a:gd name="connsiteX206" fmla="*/ 1345592 w 2014350"/>
              <a:gd name="connsiteY206" fmla="*/ 3139242 h 4348404"/>
              <a:gd name="connsiteX207" fmla="*/ 1341325 w 2014350"/>
              <a:gd name="connsiteY207" fmla="*/ 3169112 h 4348404"/>
              <a:gd name="connsiteX208" fmla="*/ 1335636 w 2014350"/>
              <a:gd name="connsiteY208" fmla="*/ 3179069 h 4348404"/>
              <a:gd name="connsiteX209" fmla="*/ 1352704 w 2014350"/>
              <a:gd name="connsiteY209" fmla="*/ 3228853 h 4348404"/>
              <a:gd name="connsiteX210" fmla="*/ 1347015 w 2014350"/>
              <a:gd name="connsiteY210" fmla="*/ 3258724 h 4348404"/>
              <a:gd name="connsiteX211" fmla="*/ 1354127 w 2014350"/>
              <a:gd name="connsiteY211" fmla="*/ 3299973 h 4348404"/>
              <a:gd name="connsiteX212" fmla="*/ 1355549 w 2014350"/>
              <a:gd name="connsiteY212" fmla="*/ 3325577 h 4348404"/>
              <a:gd name="connsiteX213" fmla="*/ 1362661 w 2014350"/>
              <a:gd name="connsiteY213" fmla="*/ 3363982 h 4348404"/>
              <a:gd name="connsiteX214" fmla="*/ 1368351 w 2014350"/>
              <a:gd name="connsiteY214" fmla="*/ 3483463 h 4348404"/>
              <a:gd name="connsiteX215" fmla="*/ 1364084 w 2014350"/>
              <a:gd name="connsiteY215" fmla="*/ 3695401 h 4348404"/>
              <a:gd name="connsiteX216" fmla="*/ 1369773 w 2014350"/>
              <a:gd name="connsiteY216" fmla="*/ 3864667 h 4348404"/>
              <a:gd name="connsiteX217" fmla="*/ 1369773 w 2014350"/>
              <a:gd name="connsiteY217" fmla="*/ 4009752 h 4348404"/>
              <a:gd name="connsiteX218" fmla="*/ 1391109 w 2014350"/>
              <a:gd name="connsiteY218" fmla="*/ 4053847 h 4348404"/>
              <a:gd name="connsiteX219" fmla="*/ 1391109 w 2014350"/>
              <a:gd name="connsiteY219" fmla="*/ 4127812 h 4348404"/>
              <a:gd name="connsiteX220" fmla="*/ 1382575 w 2014350"/>
              <a:gd name="connsiteY220" fmla="*/ 4150570 h 4348404"/>
              <a:gd name="connsiteX221" fmla="*/ 1369773 w 2014350"/>
              <a:gd name="connsiteY221" fmla="*/ 4160527 h 4348404"/>
              <a:gd name="connsiteX222" fmla="*/ 1366928 w 2014350"/>
              <a:gd name="connsiteY222" fmla="*/ 4164794 h 4348404"/>
              <a:gd name="connsiteX223" fmla="*/ 1362661 w 2014350"/>
              <a:gd name="connsiteY223" fmla="*/ 4196087 h 4348404"/>
              <a:gd name="connsiteX224" fmla="*/ 1341325 w 2014350"/>
              <a:gd name="connsiteY224" fmla="*/ 4208889 h 4348404"/>
              <a:gd name="connsiteX225" fmla="*/ 1196240 w 2014350"/>
              <a:gd name="connsiteY225" fmla="*/ 4218846 h 4348404"/>
              <a:gd name="connsiteX226" fmla="*/ 1069646 w 2014350"/>
              <a:gd name="connsiteY226" fmla="*/ 4238759 h 4348404"/>
              <a:gd name="connsiteX227" fmla="*/ 934518 w 2014350"/>
              <a:gd name="connsiteY227" fmla="*/ 4225958 h 4348404"/>
              <a:gd name="connsiteX228" fmla="*/ 844907 w 2014350"/>
              <a:gd name="connsiteY228" fmla="*/ 4201777 h 4348404"/>
              <a:gd name="connsiteX229" fmla="*/ 842062 w 2014350"/>
              <a:gd name="connsiteY229" fmla="*/ 4174751 h 4348404"/>
              <a:gd name="connsiteX230" fmla="*/ 846329 w 2014350"/>
              <a:gd name="connsiteY230" fmla="*/ 4150570 h 4348404"/>
              <a:gd name="connsiteX231" fmla="*/ 859131 w 2014350"/>
              <a:gd name="connsiteY231" fmla="*/ 4144880 h 4348404"/>
              <a:gd name="connsiteX232" fmla="*/ 869088 w 2014350"/>
              <a:gd name="connsiteY232" fmla="*/ 4137768 h 4348404"/>
              <a:gd name="connsiteX233" fmla="*/ 945897 w 2014350"/>
              <a:gd name="connsiteY233" fmla="*/ 4112165 h 4348404"/>
              <a:gd name="connsiteX234" fmla="*/ 982880 w 2014350"/>
              <a:gd name="connsiteY234" fmla="*/ 4089407 h 4348404"/>
              <a:gd name="connsiteX235" fmla="*/ 961544 w 2014350"/>
              <a:gd name="connsiteY235" fmla="*/ 4065226 h 4348404"/>
              <a:gd name="connsiteX236" fmla="*/ 994259 w 2014350"/>
              <a:gd name="connsiteY236" fmla="*/ 4035356 h 4348404"/>
              <a:gd name="connsiteX237" fmla="*/ 1032664 w 2014350"/>
              <a:gd name="connsiteY237" fmla="*/ 4014020 h 4348404"/>
              <a:gd name="connsiteX238" fmla="*/ 1068224 w 2014350"/>
              <a:gd name="connsiteY238" fmla="*/ 4005485 h 4348404"/>
              <a:gd name="connsiteX239" fmla="*/ 1092405 w 2014350"/>
              <a:gd name="connsiteY239" fmla="*/ 3999796 h 4348404"/>
              <a:gd name="connsiteX240" fmla="*/ 1106629 w 2014350"/>
              <a:gd name="connsiteY240" fmla="*/ 3996951 h 4348404"/>
              <a:gd name="connsiteX241" fmla="*/ 1099517 w 2014350"/>
              <a:gd name="connsiteY241" fmla="*/ 3974192 h 4348404"/>
              <a:gd name="connsiteX242" fmla="*/ 1096672 w 2014350"/>
              <a:gd name="connsiteY242" fmla="*/ 3941477 h 4348404"/>
              <a:gd name="connsiteX243" fmla="*/ 1069646 w 2014350"/>
              <a:gd name="connsiteY243" fmla="*/ 3850443 h 4348404"/>
              <a:gd name="connsiteX244" fmla="*/ 1036931 w 2014350"/>
              <a:gd name="connsiteY244" fmla="*/ 3746608 h 4348404"/>
              <a:gd name="connsiteX245" fmla="*/ 1029819 w 2014350"/>
              <a:gd name="connsiteY245" fmla="*/ 3686867 h 4348404"/>
              <a:gd name="connsiteX246" fmla="*/ 1019862 w 2014350"/>
              <a:gd name="connsiteY246" fmla="*/ 3450748 h 4348404"/>
              <a:gd name="connsiteX247" fmla="*/ 1029819 w 2014350"/>
              <a:gd name="connsiteY247" fmla="*/ 3324154 h 4348404"/>
              <a:gd name="connsiteX248" fmla="*/ 1048310 w 2014350"/>
              <a:gd name="connsiteY248" fmla="*/ 3267258 h 4348404"/>
              <a:gd name="connsiteX249" fmla="*/ 1054000 w 2014350"/>
              <a:gd name="connsiteY249" fmla="*/ 3228853 h 4348404"/>
              <a:gd name="connsiteX250" fmla="*/ 1042621 w 2014350"/>
              <a:gd name="connsiteY250" fmla="*/ 3183337 h 4348404"/>
              <a:gd name="connsiteX251" fmla="*/ 1015595 w 2014350"/>
              <a:gd name="connsiteY251" fmla="*/ 3099415 h 4348404"/>
              <a:gd name="connsiteX252" fmla="*/ 982880 w 2014350"/>
              <a:gd name="connsiteY252" fmla="*/ 2871830 h 4348404"/>
              <a:gd name="connsiteX253" fmla="*/ 965811 w 2014350"/>
              <a:gd name="connsiteY253" fmla="*/ 2749504 h 4348404"/>
              <a:gd name="connsiteX254" fmla="*/ 954432 w 2014350"/>
              <a:gd name="connsiteY254" fmla="*/ 2566014 h 4348404"/>
              <a:gd name="connsiteX255" fmla="*/ 953009 w 2014350"/>
              <a:gd name="connsiteY255" fmla="*/ 2487782 h 4348404"/>
              <a:gd name="connsiteX256" fmla="*/ 935941 w 2014350"/>
              <a:gd name="connsiteY256" fmla="*/ 2493471 h 4348404"/>
              <a:gd name="connsiteX257" fmla="*/ 918872 w 2014350"/>
              <a:gd name="connsiteY257" fmla="*/ 2496316 h 4348404"/>
              <a:gd name="connsiteX258" fmla="*/ 943053 w 2014350"/>
              <a:gd name="connsiteY258" fmla="*/ 2517652 h 4348404"/>
              <a:gd name="connsiteX259" fmla="*/ 947320 w 2014350"/>
              <a:gd name="connsiteY259" fmla="*/ 2536143 h 4348404"/>
              <a:gd name="connsiteX260" fmla="*/ 928829 w 2014350"/>
              <a:gd name="connsiteY260" fmla="*/ 2534721 h 4348404"/>
              <a:gd name="connsiteX261" fmla="*/ 897536 w 2014350"/>
              <a:gd name="connsiteY261" fmla="*/ 2519075 h 4348404"/>
              <a:gd name="connsiteX262" fmla="*/ 883312 w 2014350"/>
              <a:gd name="connsiteY262" fmla="*/ 2587350 h 4348404"/>
              <a:gd name="connsiteX263" fmla="*/ 861976 w 2014350"/>
              <a:gd name="connsiteY263" fmla="*/ 2750926 h 4348404"/>
              <a:gd name="connsiteX264" fmla="*/ 846329 w 2014350"/>
              <a:gd name="connsiteY264" fmla="*/ 2820624 h 4348404"/>
              <a:gd name="connsiteX265" fmla="*/ 826416 w 2014350"/>
              <a:gd name="connsiteY265" fmla="*/ 2965709 h 4348404"/>
              <a:gd name="connsiteX266" fmla="*/ 819304 w 2014350"/>
              <a:gd name="connsiteY266" fmla="*/ 3055320 h 4348404"/>
              <a:gd name="connsiteX267" fmla="*/ 822148 w 2014350"/>
              <a:gd name="connsiteY267" fmla="*/ 3226009 h 4348404"/>
              <a:gd name="connsiteX268" fmla="*/ 816459 w 2014350"/>
              <a:gd name="connsiteY268" fmla="*/ 3329844 h 4348404"/>
              <a:gd name="connsiteX269" fmla="*/ 809347 w 2014350"/>
              <a:gd name="connsiteY269" fmla="*/ 3573075 h 4348404"/>
              <a:gd name="connsiteX270" fmla="*/ 813614 w 2014350"/>
              <a:gd name="connsiteY270" fmla="*/ 3693979 h 4348404"/>
              <a:gd name="connsiteX271" fmla="*/ 803657 w 2014350"/>
              <a:gd name="connsiteY271" fmla="*/ 3718160 h 4348404"/>
              <a:gd name="connsiteX272" fmla="*/ 742494 w 2014350"/>
              <a:gd name="connsiteY272" fmla="*/ 3745185 h 4348404"/>
              <a:gd name="connsiteX273" fmla="*/ 698399 w 2014350"/>
              <a:gd name="connsiteY273" fmla="*/ 3757987 h 4348404"/>
              <a:gd name="connsiteX274" fmla="*/ 668529 w 2014350"/>
              <a:gd name="connsiteY274" fmla="*/ 3841909 h 4348404"/>
              <a:gd name="connsiteX275" fmla="*/ 657150 w 2014350"/>
              <a:gd name="connsiteY275" fmla="*/ 3880313 h 4348404"/>
              <a:gd name="connsiteX276" fmla="*/ 658572 w 2014350"/>
              <a:gd name="connsiteY276" fmla="*/ 3957124 h 4348404"/>
              <a:gd name="connsiteX277" fmla="*/ 657150 w 2014350"/>
              <a:gd name="connsiteY277" fmla="*/ 3988416 h 4348404"/>
              <a:gd name="connsiteX278" fmla="*/ 674219 w 2014350"/>
              <a:gd name="connsiteY278" fmla="*/ 4046735 h 4348404"/>
              <a:gd name="connsiteX279" fmla="*/ 701244 w 2014350"/>
              <a:gd name="connsiteY279" fmla="*/ 4129234 h 4348404"/>
              <a:gd name="connsiteX280" fmla="*/ 704089 w 2014350"/>
              <a:gd name="connsiteY280" fmla="*/ 4181863 h 4348404"/>
              <a:gd name="connsiteX281" fmla="*/ 701244 w 2014350"/>
              <a:gd name="connsiteY281" fmla="*/ 4194665 h 4348404"/>
              <a:gd name="connsiteX282" fmla="*/ 689865 w 2014350"/>
              <a:gd name="connsiteY282" fmla="*/ 4208889 h 4348404"/>
              <a:gd name="connsiteX283" fmla="*/ 557582 w 2014350"/>
              <a:gd name="connsiteY283" fmla="*/ 4214578 h 4348404"/>
              <a:gd name="connsiteX284" fmla="*/ 513487 w 2014350"/>
              <a:gd name="connsiteY284" fmla="*/ 4201777 h 4348404"/>
              <a:gd name="connsiteX285" fmla="*/ 509220 w 2014350"/>
              <a:gd name="connsiteY285" fmla="*/ 4190398 h 4348404"/>
              <a:gd name="connsiteX286" fmla="*/ 506375 w 2014350"/>
              <a:gd name="connsiteY286" fmla="*/ 4151992 h 4348404"/>
              <a:gd name="connsiteX287" fmla="*/ 510642 w 2014350"/>
              <a:gd name="connsiteY287" fmla="*/ 4097941 h 4348404"/>
              <a:gd name="connsiteX288" fmla="*/ 512065 w 2014350"/>
              <a:gd name="connsiteY288" fmla="*/ 4059536 h 4348404"/>
              <a:gd name="connsiteX289" fmla="*/ 483617 w 2014350"/>
              <a:gd name="connsiteY289" fmla="*/ 4116432 h 4348404"/>
              <a:gd name="connsiteX290" fmla="*/ 476505 w 2014350"/>
              <a:gd name="connsiteY290" fmla="*/ 4157682 h 4348404"/>
              <a:gd name="connsiteX291" fmla="*/ 466548 w 2014350"/>
              <a:gd name="connsiteY291" fmla="*/ 4179018 h 4348404"/>
              <a:gd name="connsiteX292" fmla="*/ 458014 w 2014350"/>
              <a:gd name="connsiteY292" fmla="*/ 4191820 h 4348404"/>
              <a:gd name="connsiteX293" fmla="*/ 439522 w 2014350"/>
              <a:gd name="connsiteY293" fmla="*/ 4206044 h 4348404"/>
              <a:gd name="connsiteX294" fmla="*/ 399695 w 2014350"/>
              <a:gd name="connsiteY294" fmla="*/ 4211734 h 4348404"/>
              <a:gd name="connsiteX295" fmla="*/ 295860 w 2014350"/>
              <a:gd name="connsiteY295" fmla="*/ 4200354 h 4348404"/>
              <a:gd name="connsiteX296" fmla="*/ 267412 w 2014350"/>
              <a:gd name="connsiteY296" fmla="*/ 4186130 h 4348404"/>
              <a:gd name="connsiteX297" fmla="*/ 265989 w 2014350"/>
              <a:gd name="connsiteY297" fmla="*/ 4153415 h 4348404"/>
              <a:gd name="connsiteX298" fmla="*/ 283058 w 2014350"/>
              <a:gd name="connsiteY298" fmla="*/ 4126389 h 4348404"/>
              <a:gd name="connsiteX299" fmla="*/ 288748 w 2014350"/>
              <a:gd name="connsiteY299" fmla="*/ 4117855 h 4348404"/>
              <a:gd name="connsiteX300" fmla="*/ 300127 w 2014350"/>
              <a:gd name="connsiteY300" fmla="*/ 4107898 h 4348404"/>
              <a:gd name="connsiteX301" fmla="*/ 327153 w 2014350"/>
              <a:gd name="connsiteY301" fmla="*/ 4063804 h 4348404"/>
              <a:gd name="connsiteX302" fmla="*/ 374092 w 2014350"/>
              <a:gd name="connsiteY302" fmla="*/ 3986994 h 4348404"/>
              <a:gd name="connsiteX303" fmla="*/ 376937 w 2014350"/>
              <a:gd name="connsiteY303" fmla="*/ 3903072 h 4348404"/>
              <a:gd name="connsiteX304" fmla="*/ 361290 w 2014350"/>
              <a:gd name="connsiteY304" fmla="*/ 3840486 h 4348404"/>
              <a:gd name="connsiteX305" fmla="*/ 339954 w 2014350"/>
              <a:gd name="connsiteY305" fmla="*/ 3775056 h 4348404"/>
              <a:gd name="connsiteX306" fmla="*/ 267412 w 2014350"/>
              <a:gd name="connsiteY306" fmla="*/ 3765099 h 4348404"/>
              <a:gd name="connsiteX307" fmla="*/ 227584 w 2014350"/>
              <a:gd name="connsiteY307" fmla="*/ 3750875 h 4348404"/>
              <a:gd name="connsiteX308" fmla="*/ 216205 w 2014350"/>
              <a:gd name="connsiteY308" fmla="*/ 3730961 h 4348404"/>
              <a:gd name="connsiteX309" fmla="*/ 227584 w 2014350"/>
              <a:gd name="connsiteY309" fmla="*/ 3671221 h 4348404"/>
              <a:gd name="connsiteX310" fmla="*/ 219050 w 2014350"/>
              <a:gd name="connsiteY310" fmla="*/ 3443636 h 4348404"/>
              <a:gd name="connsiteX311" fmla="*/ 214783 w 2014350"/>
              <a:gd name="connsiteY311" fmla="*/ 3275793 h 4348404"/>
              <a:gd name="connsiteX312" fmla="*/ 213360 w 2014350"/>
              <a:gd name="connsiteY312" fmla="*/ 3220319 h 4348404"/>
              <a:gd name="connsiteX313" fmla="*/ 217628 w 2014350"/>
              <a:gd name="connsiteY313" fmla="*/ 3164845 h 4348404"/>
              <a:gd name="connsiteX314" fmla="*/ 221895 w 2014350"/>
              <a:gd name="connsiteY314" fmla="*/ 3115061 h 4348404"/>
              <a:gd name="connsiteX315" fmla="*/ 211938 w 2014350"/>
              <a:gd name="connsiteY315" fmla="*/ 3041096 h 4348404"/>
              <a:gd name="connsiteX316" fmla="*/ 204826 w 2014350"/>
              <a:gd name="connsiteY316" fmla="*/ 2954330 h 4348404"/>
              <a:gd name="connsiteX317" fmla="*/ 189180 w 2014350"/>
              <a:gd name="connsiteY317" fmla="*/ 2880365 h 4348404"/>
              <a:gd name="connsiteX318" fmla="*/ 176378 w 2014350"/>
              <a:gd name="connsiteY318" fmla="*/ 2814934 h 4348404"/>
              <a:gd name="connsiteX319" fmla="*/ 170688 w 2014350"/>
              <a:gd name="connsiteY319" fmla="*/ 2728168 h 4348404"/>
              <a:gd name="connsiteX320" fmla="*/ 157887 w 2014350"/>
              <a:gd name="connsiteY320" fmla="*/ 2685496 h 4348404"/>
              <a:gd name="connsiteX321" fmla="*/ 152197 w 2014350"/>
              <a:gd name="connsiteY321" fmla="*/ 2668427 h 4348404"/>
              <a:gd name="connsiteX322" fmla="*/ 133706 w 2014350"/>
              <a:gd name="connsiteY322" fmla="*/ 2665582 h 4348404"/>
              <a:gd name="connsiteX323" fmla="*/ 103835 w 2014350"/>
              <a:gd name="connsiteY323" fmla="*/ 2652780 h 4348404"/>
              <a:gd name="connsiteX324" fmla="*/ 88189 w 2014350"/>
              <a:gd name="connsiteY324" fmla="*/ 2652780 h 4348404"/>
              <a:gd name="connsiteX325" fmla="*/ 51206 w 2014350"/>
              <a:gd name="connsiteY325" fmla="*/ 2614376 h 4348404"/>
              <a:gd name="connsiteX326" fmla="*/ 34138 w 2014350"/>
              <a:gd name="connsiteY326" fmla="*/ 2567436 h 4348404"/>
              <a:gd name="connsiteX327" fmla="*/ 35560 w 2014350"/>
              <a:gd name="connsiteY327" fmla="*/ 2476403 h 4348404"/>
              <a:gd name="connsiteX328" fmla="*/ 45517 w 2014350"/>
              <a:gd name="connsiteY328" fmla="*/ 2402438 h 4348404"/>
              <a:gd name="connsiteX329" fmla="*/ 38405 w 2014350"/>
              <a:gd name="connsiteY329" fmla="*/ 2260197 h 4348404"/>
              <a:gd name="connsiteX330" fmla="*/ 21336 w 2014350"/>
              <a:gd name="connsiteY330" fmla="*/ 2093776 h 4348404"/>
              <a:gd name="connsiteX331" fmla="*/ 11379 w 2014350"/>
              <a:gd name="connsiteY331" fmla="*/ 2092354 h 4348404"/>
              <a:gd name="connsiteX332" fmla="*/ 1422 w 2014350"/>
              <a:gd name="connsiteY332" fmla="*/ 2071018 h 4348404"/>
              <a:gd name="connsiteX333" fmla="*/ 0 w 2014350"/>
              <a:gd name="connsiteY333" fmla="*/ 1861925 h 4348404"/>
              <a:gd name="connsiteX334" fmla="*/ 4267 w 2014350"/>
              <a:gd name="connsiteY334" fmla="*/ 1550419 h 4348404"/>
              <a:gd name="connsiteX335" fmla="*/ 34138 w 2014350"/>
              <a:gd name="connsiteY335" fmla="*/ 1295809 h 4348404"/>
              <a:gd name="connsiteX336" fmla="*/ 68275 w 2014350"/>
              <a:gd name="connsiteY336" fmla="*/ 1170637 h 4348404"/>
              <a:gd name="connsiteX337" fmla="*/ 105258 w 2014350"/>
              <a:gd name="connsiteY337" fmla="*/ 1149301 h 4348404"/>
              <a:gd name="connsiteX338" fmla="*/ 174955 w 2014350"/>
              <a:gd name="connsiteY338" fmla="*/ 1115164 h 4348404"/>
              <a:gd name="connsiteX339" fmla="*/ 211938 w 2014350"/>
              <a:gd name="connsiteY339" fmla="*/ 1099517 h 4348404"/>
              <a:gd name="connsiteX340" fmla="*/ 226162 w 2014350"/>
              <a:gd name="connsiteY340" fmla="*/ 1086715 h 4348404"/>
              <a:gd name="connsiteX341" fmla="*/ 240386 w 2014350"/>
              <a:gd name="connsiteY341" fmla="*/ 1083871 h 4348404"/>
              <a:gd name="connsiteX342" fmla="*/ 261722 w 2014350"/>
              <a:gd name="connsiteY342" fmla="*/ 1019862 h 4348404"/>
              <a:gd name="connsiteX343" fmla="*/ 294437 w 2014350"/>
              <a:gd name="connsiteY343" fmla="*/ 974346 h 4348404"/>
              <a:gd name="connsiteX344" fmla="*/ 302972 w 2014350"/>
              <a:gd name="connsiteY344" fmla="*/ 867665 h 4348404"/>
              <a:gd name="connsiteX345" fmla="*/ 331420 w 2014350"/>
              <a:gd name="connsiteY345" fmla="*/ 770942 h 4348404"/>
              <a:gd name="connsiteX346" fmla="*/ 328575 w 2014350"/>
              <a:gd name="connsiteY346" fmla="*/ 714046 h 4348404"/>
              <a:gd name="connsiteX347" fmla="*/ 329997 w 2014350"/>
              <a:gd name="connsiteY347" fmla="*/ 672796 h 4348404"/>
              <a:gd name="connsiteX348" fmla="*/ 342799 w 2014350"/>
              <a:gd name="connsiteY348" fmla="*/ 624435 h 4348404"/>
              <a:gd name="connsiteX349" fmla="*/ 358445 w 2014350"/>
              <a:gd name="connsiteY349" fmla="*/ 598831 h 4348404"/>
              <a:gd name="connsiteX350" fmla="*/ 392583 w 2014350"/>
              <a:gd name="connsiteY350" fmla="*/ 512065 h 4348404"/>
              <a:gd name="connsiteX351" fmla="*/ 477927 w 2014350"/>
              <a:gd name="connsiteY351" fmla="*/ 435255 h 4348404"/>
              <a:gd name="connsiteX352" fmla="*/ 540513 w 2014350"/>
              <a:gd name="connsiteY352" fmla="*/ 430988 h 4348404"/>
              <a:gd name="connsiteX353" fmla="*/ 648615 w 2014350"/>
              <a:gd name="connsiteY353" fmla="*/ 458014 h 4348404"/>
              <a:gd name="connsiteX354" fmla="*/ 743916 w 2014350"/>
              <a:gd name="connsiteY354" fmla="*/ 580340 h 4348404"/>
              <a:gd name="connsiteX355" fmla="*/ 751028 w 2014350"/>
              <a:gd name="connsiteY355" fmla="*/ 635814 h 4348404"/>
              <a:gd name="connsiteX356" fmla="*/ 765252 w 2014350"/>
              <a:gd name="connsiteY356" fmla="*/ 672796 h 4348404"/>
              <a:gd name="connsiteX357" fmla="*/ 763830 w 2014350"/>
              <a:gd name="connsiteY357" fmla="*/ 715468 h 4348404"/>
              <a:gd name="connsiteX358" fmla="*/ 766675 w 2014350"/>
              <a:gd name="connsiteY358" fmla="*/ 732537 h 4348404"/>
              <a:gd name="connsiteX359" fmla="*/ 758140 w 2014350"/>
              <a:gd name="connsiteY359" fmla="*/ 759563 h 4348404"/>
              <a:gd name="connsiteX360" fmla="*/ 762408 w 2014350"/>
              <a:gd name="connsiteY360" fmla="*/ 807925 h 4348404"/>
              <a:gd name="connsiteX361" fmla="*/ 755296 w 2014350"/>
              <a:gd name="connsiteY361" fmla="*/ 847752 h 4348404"/>
              <a:gd name="connsiteX362" fmla="*/ 768097 w 2014350"/>
              <a:gd name="connsiteY362" fmla="*/ 927406 h 4348404"/>
              <a:gd name="connsiteX363" fmla="*/ 769520 w 2014350"/>
              <a:gd name="connsiteY363" fmla="*/ 989992 h 4348404"/>
              <a:gd name="connsiteX364" fmla="*/ 760985 w 2014350"/>
              <a:gd name="connsiteY364" fmla="*/ 1034086 h 4348404"/>
              <a:gd name="connsiteX365" fmla="*/ 752451 w 2014350"/>
              <a:gd name="connsiteY365" fmla="*/ 1072491 h 4348404"/>
              <a:gd name="connsiteX366" fmla="*/ 760985 w 2014350"/>
              <a:gd name="connsiteY366" fmla="*/ 1095250 h 4348404"/>
              <a:gd name="connsiteX367" fmla="*/ 850596 w 2014350"/>
              <a:gd name="connsiteY367" fmla="*/ 1123698 h 4348404"/>
              <a:gd name="connsiteX368" fmla="*/ 870510 w 2014350"/>
              <a:gd name="connsiteY368" fmla="*/ 1005638 h 4348404"/>
              <a:gd name="connsiteX369" fmla="*/ 917449 w 2014350"/>
              <a:gd name="connsiteY369" fmla="*/ 880467 h 4348404"/>
              <a:gd name="connsiteX370" fmla="*/ 960121 w 2014350"/>
              <a:gd name="connsiteY370" fmla="*/ 843485 h 4348404"/>
              <a:gd name="connsiteX371" fmla="*/ 1038354 w 2014350"/>
              <a:gd name="connsiteY371" fmla="*/ 788011 h 4348404"/>
              <a:gd name="connsiteX372" fmla="*/ 1083870 w 2014350"/>
              <a:gd name="connsiteY372" fmla="*/ 772364 h 4348404"/>
              <a:gd name="connsiteX373" fmla="*/ 1142189 w 2014350"/>
              <a:gd name="connsiteY373" fmla="*/ 753873 h 4348404"/>
              <a:gd name="connsiteX374" fmla="*/ 1180594 w 2014350"/>
              <a:gd name="connsiteY374" fmla="*/ 746761 h 4348404"/>
              <a:gd name="connsiteX375" fmla="*/ 1203352 w 2014350"/>
              <a:gd name="connsiteY375" fmla="*/ 728270 h 4348404"/>
              <a:gd name="connsiteX376" fmla="*/ 1223266 w 2014350"/>
              <a:gd name="connsiteY376" fmla="*/ 725425 h 4348404"/>
              <a:gd name="connsiteX377" fmla="*/ 1236068 w 2014350"/>
              <a:gd name="connsiteY377" fmla="*/ 689865 h 4348404"/>
              <a:gd name="connsiteX378" fmla="*/ 1251714 w 2014350"/>
              <a:gd name="connsiteY378" fmla="*/ 657150 h 4348404"/>
              <a:gd name="connsiteX379" fmla="*/ 1260248 w 2014350"/>
              <a:gd name="connsiteY379" fmla="*/ 648615 h 4348404"/>
              <a:gd name="connsiteX380" fmla="*/ 1250292 w 2014350"/>
              <a:gd name="connsiteY380" fmla="*/ 587452 h 4348404"/>
              <a:gd name="connsiteX381" fmla="*/ 1244602 w 2014350"/>
              <a:gd name="connsiteY381" fmla="*/ 557582 h 4348404"/>
              <a:gd name="connsiteX382" fmla="*/ 1221844 w 2014350"/>
              <a:gd name="connsiteY382" fmla="*/ 533401 h 4348404"/>
              <a:gd name="connsiteX383" fmla="*/ 1211887 w 2014350"/>
              <a:gd name="connsiteY383" fmla="*/ 519177 h 4348404"/>
              <a:gd name="connsiteX384" fmla="*/ 1217576 w 2014350"/>
              <a:gd name="connsiteY384" fmla="*/ 537668 h 4348404"/>
              <a:gd name="connsiteX385" fmla="*/ 1227533 w 2014350"/>
              <a:gd name="connsiteY385" fmla="*/ 546203 h 4348404"/>
              <a:gd name="connsiteX386" fmla="*/ 1210464 w 2014350"/>
              <a:gd name="connsiteY386" fmla="*/ 533401 h 4348404"/>
              <a:gd name="connsiteX387" fmla="*/ 1203352 w 2014350"/>
              <a:gd name="connsiteY387" fmla="*/ 523444 h 4348404"/>
              <a:gd name="connsiteX388" fmla="*/ 1207619 w 2014350"/>
              <a:gd name="connsiteY388" fmla="*/ 534823 h 4348404"/>
              <a:gd name="connsiteX389" fmla="*/ 1194818 w 2014350"/>
              <a:gd name="connsiteY389" fmla="*/ 519177 h 4348404"/>
              <a:gd name="connsiteX390" fmla="*/ 1204775 w 2014350"/>
              <a:gd name="connsiteY390" fmla="*/ 537668 h 4348404"/>
              <a:gd name="connsiteX391" fmla="*/ 1211887 w 2014350"/>
              <a:gd name="connsiteY391" fmla="*/ 546203 h 4348404"/>
              <a:gd name="connsiteX392" fmla="*/ 1189128 w 2014350"/>
              <a:gd name="connsiteY392" fmla="*/ 522022 h 4348404"/>
              <a:gd name="connsiteX393" fmla="*/ 1176327 w 2014350"/>
              <a:gd name="connsiteY393" fmla="*/ 485039 h 4348404"/>
              <a:gd name="connsiteX394" fmla="*/ 1176327 w 2014350"/>
              <a:gd name="connsiteY394" fmla="*/ 502108 h 4348404"/>
              <a:gd name="connsiteX395" fmla="*/ 1167792 w 2014350"/>
              <a:gd name="connsiteY395" fmla="*/ 472238 h 4348404"/>
              <a:gd name="connsiteX396" fmla="*/ 1160680 w 2014350"/>
              <a:gd name="connsiteY396" fmla="*/ 452324 h 4348404"/>
              <a:gd name="connsiteX397" fmla="*/ 1163525 w 2014350"/>
              <a:gd name="connsiteY397" fmla="*/ 472238 h 4348404"/>
              <a:gd name="connsiteX398" fmla="*/ 1152146 w 2014350"/>
              <a:gd name="connsiteY398" fmla="*/ 445212 h 4348404"/>
              <a:gd name="connsiteX399" fmla="*/ 1156413 w 2014350"/>
              <a:gd name="connsiteY399" fmla="*/ 469393 h 4348404"/>
              <a:gd name="connsiteX400" fmla="*/ 1160680 w 2014350"/>
              <a:gd name="connsiteY400" fmla="*/ 482194 h 4348404"/>
              <a:gd name="connsiteX401" fmla="*/ 1146456 w 2014350"/>
              <a:gd name="connsiteY401" fmla="*/ 452324 h 4348404"/>
              <a:gd name="connsiteX402" fmla="*/ 1137922 w 2014350"/>
              <a:gd name="connsiteY402" fmla="*/ 429566 h 4348404"/>
              <a:gd name="connsiteX403" fmla="*/ 1140767 w 2014350"/>
              <a:gd name="connsiteY403" fmla="*/ 449479 h 4348404"/>
              <a:gd name="connsiteX404" fmla="*/ 1145034 w 2014350"/>
              <a:gd name="connsiteY404" fmla="*/ 460858 h 4348404"/>
              <a:gd name="connsiteX405" fmla="*/ 1132232 w 2014350"/>
              <a:gd name="connsiteY405" fmla="*/ 433833 h 4348404"/>
              <a:gd name="connsiteX406" fmla="*/ 1123698 w 2014350"/>
              <a:gd name="connsiteY406" fmla="*/ 405385 h 4348404"/>
              <a:gd name="connsiteX407" fmla="*/ 1126543 w 2014350"/>
              <a:gd name="connsiteY407" fmla="*/ 419609 h 4348404"/>
              <a:gd name="connsiteX408" fmla="*/ 1116586 w 2014350"/>
              <a:gd name="connsiteY408" fmla="*/ 389738 h 4348404"/>
              <a:gd name="connsiteX409" fmla="*/ 1112318 w 2014350"/>
              <a:gd name="connsiteY409" fmla="*/ 378359 h 4348404"/>
              <a:gd name="connsiteX410" fmla="*/ 1113741 w 2014350"/>
              <a:gd name="connsiteY410" fmla="*/ 394005 h 4348404"/>
              <a:gd name="connsiteX411" fmla="*/ 1119430 w 2014350"/>
              <a:gd name="connsiteY411" fmla="*/ 412497 h 4348404"/>
              <a:gd name="connsiteX412" fmla="*/ 1105206 w 2014350"/>
              <a:gd name="connsiteY412" fmla="*/ 379781 h 4348404"/>
              <a:gd name="connsiteX413" fmla="*/ 1093827 w 2014350"/>
              <a:gd name="connsiteY413" fmla="*/ 345644 h 4348404"/>
              <a:gd name="connsiteX414" fmla="*/ 1095250 w 2014350"/>
              <a:gd name="connsiteY414" fmla="*/ 364135 h 4348404"/>
              <a:gd name="connsiteX415" fmla="*/ 1085293 w 2014350"/>
              <a:gd name="connsiteY415" fmla="*/ 331420 h 4348404"/>
              <a:gd name="connsiteX416" fmla="*/ 1081026 w 2014350"/>
              <a:gd name="connsiteY416" fmla="*/ 291593 h 4348404"/>
              <a:gd name="connsiteX417" fmla="*/ 1078181 w 2014350"/>
              <a:gd name="connsiteY417" fmla="*/ 314351 h 4348404"/>
              <a:gd name="connsiteX418" fmla="*/ 1079603 w 2014350"/>
              <a:gd name="connsiteY418" fmla="*/ 243231 h 4348404"/>
              <a:gd name="connsiteX419" fmla="*/ 1129387 w 2014350"/>
              <a:gd name="connsiteY419" fmla="*/ 113792 h 4348404"/>
              <a:gd name="connsiteX420" fmla="*/ 1184861 w 2014350"/>
              <a:gd name="connsiteY420" fmla="*/ 54051 h 4348404"/>
              <a:gd name="connsiteX421" fmla="*/ 1221844 w 2014350"/>
              <a:gd name="connsiteY421" fmla="*/ 28448 h 4348404"/>
              <a:gd name="connsiteX422" fmla="*/ 1213843 w 2014350"/>
              <a:gd name="connsiteY422" fmla="*/ 31293 h 4348404"/>
              <a:gd name="connsiteX423" fmla="*/ 1200731 w 2014350"/>
              <a:gd name="connsiteY423" fmla="*/ 38286 h 4348404"/>
              <a:gd name="connsiteX424" fmla="*/ 1201218 w 2014350"/>
              <a:gd name="connsiteY424" fmla="*/ 37871 h 4348404"/>
              <a:gd name="connsiteX425" fmla="*/ 1220421 w 2014350"/>
              <a:gd name="connsiteY425" fmla="*/ 25603 h 4348404"/>
              <a:gd name="connsiteX426" fmla="*/ 1255981 w 2014350"/>
              <a:gd name="connsiteY426" fmla="*/ 14224 h 4348404"/>
              <a:gd name="connsiteX427" fmla="*/ 1241757 w 2014350"/>
              <a:gd name="connsiteY427" fmla="*/ 17069 h 4348404"/>
              <a:gd name="connsiteX428" fmla="*/ 1278740 w 2014350"/>
              <a:gd name="connsiteY428" fmla="*/ 7112 h 4348404"/>
              <a:gd name="connsiteX429" fmla="*/ 1315722 w 2014350"/>
              <a:gd name="connsiteY429" fmla="*/ 5690 h 4348404"/>
              <a:gd name="connsiteX430" fmla="*/ 1300076 w 2014350"/>
              <a:gd name="connsiteY430" fmla="*/ 1422 h 4348404"/>
              <a:gd name="connsiteX431" fmla="*/ 1290119 w 2014350"/>
              <a:gd name="connsiteY431" fmla="*/ 0 h 4348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2014350" h="4348404">
                <a:moveTo>
                  <a:pt x="1045466" y="4016864"/>
                </a:moveTo>
                <a:cubicBezTo>
                  <a:pt x="1045466" y="4016864"/>
                  <a:pt x="1024130" y="4021132"/>
                  <a:pt x="1007061" y="4033933"/>
                </a:cubicBezTo>
                <a:cubicBezTo>
                  <a:pt x="991414" y="4045312"/>
                  <a:pt x="975768" y="4053847"/>
                  <a:pt x="975768" y="4063804"/>
                </a:cubicBezTo>
                <a:cubicBezTo>
                  <a:pt x="975768" y="4063804"/>
                  <a:pt x="978613" y="4068071"/>
                  <a:pt x="991414" y="4060959"/>
                </a:cubicBezTo>
                <a:cubicBezTo>
                  <a:pt x="1004216" y="4053847"/>
                  <a:pt x="1008483" y="4046735"/>
                  <a:pt x="1019862" y="4039623"/>
                </a:cubicBezTo>
                <a:cubicBezTo>
                  <a:pt x="1031242" y="4032511"/>
                  <a:pt x="1039776" y="4026821"/>
                  <a:pt x="1039776" y="4026821"/>
                </a:cubicBezTo>
                <a:close/>
                <a:moveTo>
                  <a:pt x="526289" y="2567436"/>
                </a:moveTo>
                <a:lnTo>
                  <a:pt x="522022" y="2612953"/>
                </a:lnTo>
                <a:cubicBezTo>
                  <a:pt x="522022" y="2612953"/>
                  <a:pt x="520599" y="2648513"/>
                  <a:pt x="517754" y="2664160"/>
                </a:cubicBezTo>
                <a:cubicBezTo>
                  <a:pt x="514910" y="2679806"/>
                  <a:pt x="502108" y="2701142"/>
                  <a:pt x="502108" y="2703987"/>
                </a:cubicBezTo>
                <a:cubicBezTo>
                  <a:pt x="502108" y="2706832"/>
                  <a:pt x="497841" y="2816357"/>
                  <a:pt x="496418" y="2839115"/>
                </a:cubicBezTo>
                <a:cubicBezTo>
                  <a:pt x="496418" y="2861874"/>
                  <a:pt x="496418" y="2900278"/>
                  <a:pt x="492151" y="2934416"/>
                </a:cubicBezTo>
                <a:cubicBezTo>
                  <a:pt x="489306" y="2967131"/>
                  <a:pt x="486462" y="2981355"/>
                  <a:pt x="485039" y="2999846"/>
                </a:cubicBezTo>
                <a:cubicBezTo>
                  <a:pt x="485039" y="3018338"/>
                  <a:pt x="479350" y="3130708"/>
                  <a:pt x="476505" y="3183337"/>
                </a:cubicBezTo>
                <a:cubicBezTo>
                  <a:pt x="473660" y="3234543"/>
                  <a:pt x="472238" y="3238810"/>
                  <a:pt x="467970" y="3255879"/>
                </a:cubicBezTo>
                <a:cubicBezTo>
                  <a:pt x="465126" y="3272948"/>
                  <a:pt x="465126" y="3277215"/>
                  <a:pt x="465126" y="3277215"/>
                </a:cubicBezTo>
                <a:cubicBezTo>
                  <a:pt x="465126" y="3277215"/>
                  <a:pt x="476505" y="3307085"/>
                  <a:pt x="475082" y="3332689"/>
                </a:cubicBezTo>
                <a:cubicBezTo>
                  <a:pt x="475082" y="3358292"/>
                  <a:pt x="467970" y="3379628"/>
                  <a:pt x="466548" y="3393852"/>
                </a:cubicBezTo>
                <a:cubicBezTo>
                  <a:pt x="463703" y="3408076"/>
                  <a:pt x="465126" y="3423722"/>
                  <a:pt x="465126" y="3423722"/>
                </a:cubicBezTo>
                <a:cubicBezTo>
                  <a:pt x="465126" y="3423722"/>
                  <a:pt x="472238" y="3442214"/>
                  <a:pt x="472238" y="3503377"/>
                </a:cubicBezTo>
                <a:cubicBezTo>
                  <a:pt x="472238" y="3564540"/>
                  <a:pt x="479350" y="3645617"/>
                  <a:pt x="482194" y="3672643"/>
                </a:cubicBezTo>
                <a:cubicBezTo>
                  <a:pt x="483617" y="3698246"/>
                  <a:pt x="485039" y="3708203"/>
                  <a:pt x="486462" y="3719582"/>
                </a:cubicBezTo>
                <a:cubicBezTo>
                  <a:pt x="487884" y="3730961"/>
                  <a:pt x="485039" y="3732384"/>
                  <a:pt x="480772" y="3736651"/>
                </a:cubicBezTo>
                <a:cubicBezTo>
                  <a:pt x="477927" y="3739496"/>
                  <a:pt x="475082" y="3740918"/>
                  <a:pt x="475082" y="3740918"/>
                </a:cubicBezTo>
                <a:cubicBezTo>
                  <a:pt x="475082" y="3740918"/>
                  <a:pt x="476505" y="3762254"/>
                  <a:pt x="472238" y="3783590"/>
                </a:cubicBezTo>
                <a:cubicBezTo>
                  <a:pt x="469393" y="3804926"/>
                  <a:pt x="472238" y="3839064"/>
                  <a:pt x="482194" y="3857555"/>
                </a:cubicBezTo>
                <a:cubicBezTo>
                  <a:pt x="490729" y="3876046"/>
                  <a:pt x="504953" y="3901649"/>
                  <a:pt x="506375" y="3918718"/>
                </a:cubicBezTo>
                <a:cubicBezTo>
                  <a:pt x="507798" y="3937210"/>
                  <a:pt x="510642" y="3979882"/>
                  <a:pt x="510642" y="3979882"/>
                </a:cubicBezTo>
                <a:cubicBezTo>
                  <a:pt x="510642" y="3979882"/>
                  <a:pt x="509220" y="3988416"/>
                  <a:pt x="512065" y="3995528"/>
                </a:cubicBezTo>
                <a:cubicBezTo>
                  <a:pt x="514910" y="4005485"/>
                  <a:pt x="520599" y="4015442"/>
                  <a:pt x="520599" y="4015442"/>
                </a:cubicBezTo>
                <a:lnTo>
                  <a:pt x="530556" y="3995528"/>
                </a:lnTo>
                <a:cubicBezTo>
                  <a:pt x="530556" y="3995528"/>
                  <a:pt x="531978" y="3952856"/>
                  <a:pt x="533401" y="3931520"/>
                </a:cubicBezTo>
                <a:cubicBezTo>
                  <a:pt x="534823" y="3910184"/>
                  <a:pt x="534823" y="3903072"/>
                  <a:pt x="543358" y="3887425"/>
                </a:cubicBezTo>
                <a:cubicBezTo>
                  <a:pt x="551892" y="3871779"/>
                  <a:pt x="556159" y="3861822"/>
                  <a:pt x="563271" y="3843331"/>
                </a:cubicBezTo>
                <a:cubicBezTo>
                  <a:pt x="570383" y="3823417"/>
                  <a:pt x="571806" y="3800659"/>
                  <a:pt x="571806" y="3779323"/>
                </a:cubicBezTo>
                <a:cubicBezTo>
                  <a:pt x="571806" y="3757987"/>
                  <a:pt x="573228" y="3743763"/>
                  <a:pt x="573228" y="3743763"/>
                </a:cubicBezTo>
                <a:cubicBezTo>
                  <a:pt x="573228" y="3743763"/>
                  <a:pt x="566116" y="3733806"/>
                  <a:pt x="561849" y="3725272"/>
                </a:cubicBezTo>
                <a:cubicBezTo>
                  <a:pt x="556159" y="3716737"/>
                  <a:pt x="559004" y="3699669"/>
                  <a:pt x="561849" y="3692557"/>
                </a:cubicBezTo>
                <a:cubicBezTo>
                  <a:pt x="564694" y="3685445"/>
                  <a:pt x="567539" y="3674065"/>
                  <a:pt x="567539" y="3674065"/>
                </a:cubicBezTo>
                <a:cubicBezTo>
                  <a:pt x="567539" y="3674065"/>
                  <a:pt x="580340" y="3551739"/>
                  <a:pt x="576073" y="3482041"/>
                </a:cubicBezTo>
                <a:cubicBezTo>
                  <a:pt x="571806" y="3412343"/>
                  <a:pt x="571806" y="3399542"/>
                  <a:pt x="574651" y="3382473"/>
                </a:cubicBezTo>
                <a:cubicBezTo>
                  <a:pt x="574651" y="3368249"/>
                  <a:pt x="580340" y="3348335"/>
                  <a:pt x="580340" y="3348335"/>
                </a:cubicBezTo>
                <a:cubicBezTo>
                  <a:pt x="580340" y="3348335"/>
                  <a:pt x="566116" y="3308508"/>
                  <a:pt x="563271" y="3285749"/>
                </a:cubicBezTo>
                <a:cubicBezTo>
                  <a:pt x="560427" y="3262991"/>
                  <a:pt x="564694" y="3250189"/>
                  <a:pt x="566116" y="3240233"/>
                </a:cubicBezTo>
                <a:cubicBezTo>
                  <a:pt x="567539" y="3230276"/>
                  <a:pt x="567539" y="3223164"/>
                  <a:pt x="567539" y="3223164"/>
                </a:cubicBezTo>
                <a:cubicBezTo>
                  <a:pt x="567539" y="3223164"/>
                  <a:pt x="560427" y="3180492"/>
                  <a:pt x="559004" y="3149199"/>
                </a:cubicBezTo>
                <a:cubicBezTo>
                  <a:pt x="559004" y="3117906"/>
                  <a:pt x="557582" y="3112216"/>
                  <a:pt x="554737" y="3069544"/>
                </a:cubicBezTo>
                <a:cubicBezTo>
                  <a:pt x="551892" y="3026872"/>
                  <a:pt x="549047" y="2947218"/>
                  <a:pt x="544780" y="2873253"/>
                </a:cubicBezTo>
                <a:cubicBezTo>
                  <a:pt x="541935" y="2799288"/>
                  <a:pt x="540513" y="2742392"/>
                  <a:pt x="539090" y="2703987"/>
                </a:cubicBezTo>
                <a:cubicBezTo>
                  <a:pt x="539090" y="2665582"/>
                  <a:pt x="534823" y="2645668"/>
                  <a:pt x="533401" y="2617220"/>
                </a:cubicBezTo>
                <a:cubicBezTo>
                  <a:pt x="531978" y="2588772"/>
                  <a:pt x="526289" y="2567436"/>
                  <a:pt x="526289" y="2567436"/>
                </a:cubicBezTo>
                <a:close/>
                <a:moveTo>
                  <a:pt x="1826364" y="1947269"/>
                </a:moveTo>
                <a:lnTo>
                  <a:pt x="1795072" y="1950114"/>
                </a:lnTo>
                <a:cubicBezTo>
                  <a:pt x="1795072" y="1950114"/>
                  <a:pt x="1787959" y="2005587"/>
                  <a:pt x="1790804" y="2059639"/>
                </a:cubicBezTo>
                <a:cubicBezTo>
                  <a:pt x="1793649" y="2113690"/>
                  <a:pt x="1800761" y="2149250"/>
                  <a:pt x="1800761" y="2184810"/>
                </a:cubicBezTo>
                <a:cubicBezTo>
                  <a:pt x="1800761" y="2184810"/>
                  <a:pt x="1809296" y="2154940"/>
                  <a:pt x="1819252" y="2110845"/>
                </a:cubicBezTo>
                <a:cubicBezTo>
                  <a:pt x="1829209" y="2066751"/>
                  <a:pt x="1824942" y="2051104"/>
                  <a:pt x="1826364" y="2012699"/>
                </a:cubicBezTo>
                <a:cubicBezTo>
                  <a:pt x="1827787" y="1974295"/>
                  <a:pt x="1827787" y="1948691"/>
                  <a:pt x="1826364" y="1947269"/>
                </a:cubicBezTo>
                <a:close/>
                <a:moveTo>
                  <a:pt x="1200731" y="38286"/>
                </a:moveTo>
                <a:lnTo>
                  <a:pt x="1190551" y="46939"/>
                </a:lnTo>
                <a:cubicBezTo>
                  <a:pt x="1191973" y="45517"/>
                  <a:pt x="1194818" y="42672"/>
                  <a:pt x="1200507" y="38405"/>
                </a:cubicBezTo>
                <a:close/>
                <a:moveTo>
                  <a:pt x="1290119" y="0"/>
                </a:moveTo>
                <a:cubicBezTo>
                  <a:pt x="1298653" y="0"/>
                  <a:pt x="1310032" y="0"/>
                  <a:pt x="1315722" y="0"/>
                </a:cubicBezTo>
                <a:cubicBezTo>
                  <a:pt x="1322834" y="0"/>
                  <a:pt x="1332791" y="2845"/>
                  <a:pt x="1332791" y="2845"/>
                </a:cubicBezTo>
                <a:cubicBezTo>
                  <a:pt x="1332791" y="2845"/>
                  <a:pt x="1361239" y="2845"/>
                  <a:pt x="1374040" y="14224"/>
                </a:cubicBezTo>
                <a:cubicBezTo>
                  <a:pt x="1386842" y="25603"/>
                  <a:pt x="1391109" y="36982"/>
                  <a:pt x="1391109" y="36982"/>
                </a:cubicBezTo>
                <a:cubicBezTo>
                  <a:pt x="1391109" y="36982"/>
                  <a:pt x="1398221" y="39827"/>
                  <a:pt x="1406756" y="35560"/>
                </a:cubicBezTo>
                <a:cubicBezTo>
                  <a:pt x="1413868" y="31293"/>
                  <a:pt x="1415290" y="28448"/>
                  <a:pt x="1415290" y="28448"/>
                </a:cubicBezTo>
                <a:cubicBezTo>
                  <a:pt x="1415290" y="28448"/>
                  <a:pt x="1412445" y="35560"/>
                  <a:pt x="1408178" y="38405"/>
                </a:cubicBezTo>
                <a:cubicBezTo>
                  <a:pt x="1403911" y="42672"/>
                  <a:pt x="1401066" y="44094"/>
                  <a:pt x="1401066" y="44094"/>
                </a:cubicBezTo>
                <a:lnTo>
                  <a:pt x="1413868" y="39827"/>
                </a:lnTo>
                <a:lnTo>
                  <a:pt x="1405333" y="46939"/>
                </a:lnTo>
                <a:cubicBezTo>
                  <a:pt x="1405333" y="46939"/>
                  <a:pt x="1411023" y="45517"/>
                  <a:pt x="1416713" y="41250"/>
                </a:cubicBezTo>
                <a:cubicBezTo>
                  <a:pt x="1419557" y="38405"/>
                  <a:pt x="1422402" y="36982"/>
                  <a:pt x="1422402" y="35560"/>
                </a:cubicBezTo>
                <a:cubicBezTo>
                  <a:pt x="1422402" y="36982"/>
                  <a:pt x="1419557" y="42672"/>
                  <a:pt x="1415290" y="46939"/>
                </a:cubicBezTo>
                <a:cubicBezTo>
                  <a:pt x="1412445" y="49784"/>
                  <a:pt x="1409601" y="52629"/>
                  <a:pt x="1409601" y="52629"/>
                </a:cubicBezTo>
                <a:cubicBezTo>
                  <a:pt x="1409601" y="52629"/>
                  <a:pt x="1416713" y="48362"/>
                  <a:pt x="1422402" y="46939"/>
                </a:cubicBezTo>
                <a:cubicBezTo>
                  <a:pt x="1428092" y="45517"/>
                  <a:pt x="1433781" y="45517"/>
                  <a:pt x="1433781" y="45517"/>
                </a:cubicBezTo>
                <a:cubicBezTo>
                  <a:pt x="1433781" y="45517"/>
                  <a:pt x="1423825" y="49784"/>
                  <a:pt x="1420980" y="51207"/>
                </a:cubicBezTo>
                <a:cubicBezTo>
                  <a:pt x="1418135" y="54051"/>
                  <a:pt x="1416713" y="55474"/>
                  <a:pt x="1416713" y="55474"/>
                </a:cubicBezTo>
                <a:cubicBezTo>
                  <a:pt x="1416713" y="55474"/>
                  <a:pt x="1438049" y="55474"/>
                  <a:pt x="1450850" y="59741"/>
                </a:cubicBezTo>
                <a:cubicBezTo>
                  <a:pt x="1463652" y="64008"/>
                  <a:pt x="1496367" y="89611"/>
                  <a:pt x="1519126" y="116637"/>
                </a:cubicBezTo>
                <a:cubicBezTo>
                  <a:pt x="1541884" y="143663"/>
                  <a:pt x="1557530" y="164999"/>
                  <a:pt x="1567487" y="194869"/>
                </a:cubicBezTo>
                <a:cubicBezTo>
                  <a:pt x="1576022" y="223317"/>
                  <a:pt x="1583134" y="287325"/>
                  <a:pt x="1583134" y="287325"/>
                </a:cubicBezTo>
                <a:lnTo>
                  <a:pt x="1578866" y="274524"/>
                </a:lnTo>
                <a:cubicBezTo>
                  <a:pt x="1578866" y="274524"/>
                  <a:pt x="1583134" y="304394"/>
                  <a:pt x="1581711" y="314351"/>
                </a:cubicBezTo>
                <a:cubicBezTo>
                  <a:pt x="1580289" y="324308"/>
                  <a:pt x="1580289" y="329997"/>
                  <a:pt x="1580289" y="329997"/>
                </a:cubicBezTo>
                <a:lnTo>
                  <a:pt x="1576022" y="310084"/>
                </a:lnTo>
                <a:cubicBezTo>
                  <a:pt x="1576022" y="310084"/>
                  <a:pt x="1574599" y="335687"/>
                  <a:pt x="1573177" y="349911"/>
                </a:cubicBezTo>
                <a:cubicBezTo>
                  <a:pt x="1571754" y="364135"/>
                  <a:pt x="1570332" y="372669"/>
                  <a:pt x="1570332" y="372669"/>
                </a:cubicBezTo>
                <a:lnTo>
                  <a:pt x="1568910" y="359868"/>
                </a:lnTo>
                <a:cubicBezTo>
                  <a:pt x="1568910" y="359868"/>
                  <a:pt x="1560375" y="388316"/>
                  <a:pt x="1560375" y="401117"/>
                </a:cubicBezTo>
                <a:cubicBezTo>
                  <a:pt x="1560375" y="413919"/>
                  <a:pt x="1557530" y="428143"/>
                  <a:pt x="1557530" y="428143"/>
                </a:cubicBezTo>
                <a:lnTo>
                  <a:pt x="1556108" y="415342"/>
                </a:lnTo>
                <a:cubicBezTo>
                  <a:pt x="1556108" y="415342"/>
                  <a:pt x="1553263" y="450902"/>
                  <a:pt x="1551841" y="465126"/>
                </a:cubicBezTo>
                <a:cubicBezTo>
                  <a:pt x="1550418" y="477927"/>
                  <a:pt x="1550418" y="483617"/>
                  <a:pt x="1550418" y="483617"/>
                </a:cubicBezTo>
                <a:lnTo>
                  <a:pt x="1548996" y="463703"/>
                </a:lnTo>
                <a:lnTo>
                  <a:pt x="1546151" y="493574"/>
                </a:lnTo>
                <a:lnTo>
                  <a:pt x="1541884" y="473660"/>
                </a:lnTo>
                <a:cubicBezTo>
                  <a:pt x="1541884" y="473660"/>
                  <a:pt x="1540462" y="489306"/>
                  <a:pt x="1539039" y="499263"/>
                </a:cubicBezTo>
                <a:cubicBezTo>
                  <a:pt x="1537617" y="507798"/>
                  <a:pt x="1536194" y="512065"/>
                  <a:pt x="1536194" y="512065"/>
                </a:cubicBezTo>
                <a:lnTo>
                  <a:pt x="1534772" y="487884"/>
                </a:lnTo>
                <a:cubicBezTo>
                  <a:pt x="1534772" y="487884"/>
                  <a:pt x="1531927" y="503530"/>
                  <a:pt x="1530505" y="512065"/>
                </a:cubicBezTo>
                <a:cubicBezTo>
                  <a:pt x="1529082" y="520599"/>
                  <a:pt x="1529082" y="526289"/>
                  <a:pt x="1529082" y="526289"/>
                </a:cubicBezTo>
                <a:lnTo>
                  <a:pt x="1524815" y="510642"/>
                </a:lnTo>
                <a:cubicBezTo>
                  <a:pt x="1524815" y="510642"/>
                  <a:pt x="1523393" y="523444"/>
                  <a:pt x="1523393" y="540513"/>
                </a:cubicBezTo>
                <a:cubicBezTo>
                  <a:pt x="1523393" y="557582"/>
                  <a:pt x="1521970" y="566116"/>
                  <a:pt x="1521970" y="580340"/>
                </a:cubicBezTo>
                <a:cubicBezTo>
                  <a:pt x="1523393" y="594564"/>
                  <a:pt x="1524815" y="607366"/>
                  <a:pt x="1524815" y="607366"/>
                </a:cubicBezTo>
                <a:cubicBezTo>
                  <a:pt x="1524815" y="607366"/>
                  <a:pt x="1540462" y="617323"/>
                  <a:pt x="1546151" y="632969"/>
                </a:cubicBezTo>
                <a:cubicBezTo>
                  <a:pt x="1551841" y="647193"/>
                  <a:pt x="1550418" y="647193"/>
                  <a:pt x="1556108" y="652883"/>
                </a:cubicBezTo>
                <a:cubicBezTo>
                  <a:pt x="1561798" y="658572"/>
                  <a:pt x="1570332" y="655727"/>
                  <a:pt x="1574599" y="665684"/>
                </a:cubicBezTo>
                <a:cubicBezTo>
                  <a:pt x="1578866" y="674219"/>
                  <a:pt x="1580289" y="681331"/>
                  <a:pt x="1585978" y="688443"/>
                </a:cubicBezTo>
                <a:cubicBezTo>
                  <a:pt x="1591668" y="696977"/>
                  <a:pt x="1591668" y="699822"/>
                  <a:pt x="1598780" y="701244"/>
                </a:cubicBezTo>
                <a:cubicBezTo>
                  <a:pt x="1605892" y="702667"/>
                  <a:pt x="1611582" y="699822"/>
                  <a:pt x="1615849" y="702667"/>
                </a:cubicBezTo>
                <a:cubicBezTo>
                  <a:pt x="1621538" y="706934"/>
                  <a:pt x="1640030" y="704089"/>
                  <a:pt x="1652831" y="708356"/>
                </a:cubicBezTo>
                <a:cubicBezTo>
                  <a:pt x="1667055" y="712624"/>
                  <a:pt x="1675590" y="718313"/>
                  <a:pt x="1685547" y="719736"/>
                </a:cubicBezTo>
                <a:cubicBezTo>
                  <a:pt x="1695503" y="722580"/>
                  <a:pt x="1712572" y="719736"/>
                  <a:pt x="1731063" y="724003"/>
                </a:cubicBezTo>
                <a:cubicBezTo>
                  <a:pt x="1749555" y="729692"/>
                  <a:pt x="1785115" y="751028"/>
                  <a:pt x="1814985" y="766675"/>
                </a:cubicBezTo>
                <a:cubicBezTo>
                  <a:pt x="1844856" y="782321"/>
                  <a:pt x="1871881" y="799390"/>
                  <a:pt x="1887528" y="809347"/>
                </a:cubicBezTo>
                <a:cubicBezTo>
                  <a:pt x="1903174" y="819304"/>
                  <a:pt x="1901752" y="819304"/>
                  <a:pt x="1906019" y="824993"/>
                </a:cubicBezTo>
                <a:cubicBezTo>
                  <a:pt x="1908864" y="830683"/>
                  <a:pt x="1910286" y="836373"/>
                  <a:pt x="1913131" y="840640"/>
                </a:cubicBezTo>
                <a:cubicBezTo>
                  <a:pt x="1915976" y="844907"/>
                  <a:pt x="1975717" y="968656"/>
                  <a:pt x="1979984" y="1021285"/>
                </a:cubicBezTo>
                <a:cubicBezTo>
                  <a:pt x="1984251" y="1073914"/>
                  <a:pt x="1988518" y="1186284"/>
                  <a:pt x="1992786" y="1251714"/>
                </a:cubicBezTo>
                <a:cubicBezTo>
                  <a:pt x="1997053" y="1317145"/>
                  <a:pt x="2011277" y="1595935"/>
                  <a:pt x="2012699" y="1655676"/>
                </a:cubicBezTo>
                <a:cubicBezTo>
                  <a:pt x="2014122" y="1716840"/>
                  <a:pt x="2011277" y="1833477"/>
                  <a:pt x="2011277" y="1866192"/>
                </a:cubicBezTo>
                <a:cubicBezTo>
                  <a:pt x="2011277" y="1898907"/>
                  <a:pt x="2009854" y="1931622"/>
                  <a:pt x="2009854" y="1931622"/>
                </a:cubicBezTo>
                <a:cubicBezTo>
                  <a:pt x="2009854" y="1931622"/>
                  <a:pt x="2015544" y="1937312"/>
                  <a:pt x="2014122" y="1948691"/>
                </a:cubicBezTo>
                <a:cubicBezTo>
                  <a:pt x="2014122" y="1954381"/>
                  <a:pt x="2007010" y="1955803"/>
                  <a:pt x="1992786" y="1955803"/>
                </a:cubicBezTo>
                <a:cubicBezTo>
                  <a:pt x="1978562" y="1955803"/>
                  <a:pt x="1961493" y="1955803"/>
                  <a:pt x="1961493" y="1955803"/>
                </a:cubicBezTo>
                <a:cubicBezTo>
                  <a:pt x="1961493" y="1955803"/>
                  <a:pt x="1952958" y="2073863"/>
                  <a:pt x="1954380" y="2108000"/>
                </a:cubicBezTo>
                <a:cubicBezTo>
                  <a:pt x="1955803" y="2142138"/>
                  <a:pt x="1961493" y="2157784"/>
                  <a:pt x="1955803" y="2169164"/>
                </a:cubicBezTo>
                <a:cubicBezTo>
                  <a:pt x="1950113" y="2180543"/>
                  <a:pt x="1944424" y="2190500"/>
                  <a:pt x="1944424" y="2196189"/>
                </a:cubicBezTo>
                <a:cubicBezTo>
                  <a:pt x="1944424" y="2201879"/>
                  <a:pt x="1950113" y="2240284"/>
                  <a:pt x="1954380" y="2261620"/>
                </a:cubicBezTo>
                <a:cubicBezTo>
                  <a:pt x="1958648" y="2284378"/>
                  <a:pt x="1960070" y="2292913"/>
                  <a:pt x="1964337" y="2309981"/>
                </a:cubicBezTo>
                <a:cubicBezTo>
                  <a:pt x="1968605" y="2327050"/>
                  <a:pt x="1974294" y="2337007"/>
                  <a:pt x="1974294" y="2355498"/>
                </a:cubicBezTo>
                <a:cubicBezTo>
                  <a:pt x="1974294" y="2373989"/>
                  <a:pt x="1972872" y="2425196"/>
                  <a:pt x="1972872" y="2435153"/>
                </a:cubicBezTo>
                <a:cubicBezTo>
                  <a:pt x="1972872" y="2445110"/>
                  <a:pt x="1962915" y="2449377"/>
                  <a:pt x="1958648" y="2456489"/>
                </a:cubicBezTo>
                <a:cubicBezTo>
                  <a:pt x="1954380" y="2463601"/>
                  <a:pt x="1950113" y="2469291"/>
                  <a:pt x="1947268" y="2473558"/>
                </a:cubicBezTo>
                <a:cubicBezTo>
                  <a:pt x="1944424" y="2477825"/>
                  <a:pt x="1937312" y="2480670"/>
                  <a:pt x="1937312" y="2480670"/>
                </a:cubicBezTo>
                <a:cubicBezTo>
                  <a:pt x="1937312" y="2480670"/>
                  <a:pt x="1913131" y="2494894"/>
                  <a:pt x="1901752" y="2499161"/>
                </a:cubicBezTo>
                <a:cubicBezTo>
                  <a:pt x="1891795" y="2504851"/>
                  <a:pt x="1881838" y="2511963"/>
                  <a:pt x="1878993" y="2511963"/>
                </a:cubicBezTo>
                <a:cubicBezTo>
                  <a:pt x="1876148" y="2511963"/>
                  <a:pt x="1869036" y="2511963"/>
                  <a:pt x="1869036" y="2511963"/>
                </a:cubicBezTo>
                <a:cubicBezTo>
                  <a:pt x="1869036" y="2511963"/>
                  <a:pt x="1842011" y="2523342"/>
                  <a:pt x="1837744" y="2523342"/>
                </a:cubicBezTo>
                <a:cubicBezTo>
                  <a:pt x="1832054" y="2523342"/>
                  <a:pt x="1819252" y="2523342"/>
                  <a:pt x="1819252" y="2523342"/>
                </a:cubicBezTo>
                <a:lnTo>
                  <a:pt x="1816408" y="2527609"/>
                </a:lnTo>
                <a:cubicBezTo>
                  <a:pt x="1816408" y="2527609"/>
                  <a:pt x="1816408" y="2587350"/>
                  <a:pt x="1816408" y="2602996"/>
                </a:cubicBezTo>
                <a:cubicBezTo>
                  <a:pt x="1816408" y="2618643"/>
                  <a:pt x="1813563" y="2632867"/>
                  <a:pt x="1812140" y="2642824"/>
                </a:cubicBezTo>
                <a:cubicBezTo>
                  <a:pt x="1810718" y="2654203"/>
                  <a:pt x="1807873" y="2661315"/>
                  <a:pt x="1807873" y="2661315"/>
                </a:cubicBezTo>
                <a:cubicBezTo>
                  <a:pt x="1807873" y="2661315"/>
                  <a:pt x="1812140" y="2705409"/>
                  <a:pt x="1812140" y="2716789"/>
                </a:cubicBezTo>
                <a:cubicBezTo>
                  <a:pt x="1812140" y="2729590"/>
                  <a:pt x="1824942" y="2785064"/>
                  <a:pt x="1826364" y="2832003"/>
                </a:cubicBezTo>
                <a:cubicBezTo>
                  <a:pt x="1827787" y="2878942"/>
                  <a:pt x="1822097" y="2917347"/>
                  <a:pt x="1817830" y="2938683"/>
                </a:cubicBezTo>
                <a:cubicBezTo>
                  <a:pt x="1813563" y="2961442"/>
                  <a:pt x="1810718" y="2972821"/>
                  <a:pt x="1810718" y="2972821"/>
                </a:cubicBezTo>
                <a:cubicBezTo>
                  <a:pt x="1810718" y="2972821"/>
                  <a:pt x="1813563" y="3049631"/>
                  <a:pt x="1813563" y="3072389"/>
                </a:cubicBezTo>
                <a:cubicBezTo>
                  <a:pt x="1813563" y="3096570"/>
                  <a:pt x="1817830" y="3122173"/>
                  <a:pt x="1820675" y="3129285"/>
                </a:cubicBezTo>
                <a:cubicBezTo>
                  <a:pt x="1823520" y="3136397"/>
                  <a:pt x="1830632" y="3142087"/>
                  <a:pt x="1833476" y="3157733"/>
                </a:cubicBezTo>
                <a:cubicBezTo>
                  <a:pt x="1836321" y="3173380"/>
                  <a:pt x="1843433" y="3208940"/>
                  <a:pt x="1849123" y="3218897"/>
                </a:cubicBezTo>
                <a:cubicBezTo>
                  <a:pt x="1854812" y="3228853"/>
                  <a:pt x="1854812" y="3237388"/>
                  <a:pt x="1856235" y="3254457"/>
                </a:cubicBezTo>
                <a:cubicBezTo>
                  <a:pt x="1857657" y="3271525"/>
                  <a:pt x="1860502" y="3287172"/>
                  <a:pt x="1860502" y="3290017"/>
                </a:cubicBezTo>
                <a:cubicBezTo>
                  <a:pt x="1860502" y="3292861"/>
                  <a:pt x="1874726" y="3307085"/>
                  <a:pt x="1877571" y="3322732"/>
                </a:cubicBezTo>
                <a:cubicBezTo>
                  <a:pt x="1881838" y="3338378"/>
                  <a:pt x="1884683" y="3346913"/>
                  <a:pt x="1886105" y="3365404"/>
                </a:cubicBezTo>
                <a:cubicBezTo>
                  <a:pt x="1887528" y="3383895"/>
                  <a:pt x="1890372" y="3500532"/>
                  <a:pt x="1893217" y="3563118"/>
                </a:cubicBezTo>
                <a:cubicBezTo>
                  <a:pt x="1896062" y="3625704"/>
                  <a:pt x="1900329" y="3708203"/>
                  <a:pt x="1907441" y="3755142"/>
                </a:cubicBezTo>
                <a:cubicBezTo>
                  <a:pt x="1913131" y="3802081"/>
                  <a:pt x="1914553" y="3911606"/>
                  <a:pt x="1917398" y="3944322"/>
                </a:cubicBezTo>
                <a:cubicBezTo>
                  <a:pt x="1920243" y="3977037"/>
                  <a:pt x="1914553" y="3996951"/>
                  <a:pt x="1914553" y="3996951"/>
                </a:cubicBezTo>
                <a:cubicBezTo>
                  <a:pt x="1910286" y="4008330"/>
                  <a:pt x="1907441" y="4015442"/>
                  <a:pt x="1907441" y="4025399"/>
                </a:cubicBezTo>
                <a:cubicBezTo>
                  <a:pt x="1907441" y="4035356"/>
                  <a:pt x="1906019" y="4045312"/>
                  <a:pt x="1903174" y="4053847"/>
                </a:cubicBezTo>
                <a:cubicBezTo>
                  <a:pt x="1900329" y="4062381"/>
                  <a:pt x="1900329" y="4063804"/>
                  <a:pt x="1898907" y="4076605"/>
                </a:cubicBezTo>
                <a:cubicBezTo>
                  <a:pt x="1896062" y="4090829"/>
                  <a:pt x="1897484" y="4089407"/>
                  <a:pt x="1893217" y="4099364"/>
                </a:cubicBezTo>
                <a:cubicBezTo>
                  <a:pt x="1888950" y="4109320"/>
                  <a:pt x="1878993" y="4133501"/>
                  <a:pt x="1874726" y="4142036"/>
                </a:cubicBezTo>
                <a:cubicBezTo>
                  <a:pt x="1870459" y="4150570"/>
                  <a:pt x="1867614" y="4156260"/>
                  <a:pt x="1867614" y="4156260"/>
                </a:cubicBezTo>
                <a:cubicBezTo>
                  <a:pt x="1867614" y="4156260"/>
                  <a:pt x="1890372" y="4200354"/>
                  <a:pt x="1907441" y="4225958"/>
                </a:cubicBezTo>
                <a:cubicBezTo>
                  <a:pt x="1924510" y="4250138"/>
                  <a:pt x="1928777" y="4262940"/>
                  <a:pt x="1925932" y="4280009"/>
                </a:cubicBezTo>
                <a:cubicBezTo>
                  <a:pt x="1923088" y="4297078"/>
                  <a:pt x="1921665" y="4312724"/>
                  <a:pt x="1915976" y="4325526"/>
                </a:cubicBezTo>
                <a:cubicBezTo>
                  <a:pt x="1910286" y="4338327"/>
                  <a:pt x="1886105" y="4349706"/>
                  <a:pt x="1837744" y="4348284"/>
                </a:cubicBezTo>
                <a:cubicBezTo>
                  <a:pt x="1789382" y="4346862"/>
                  <a:pt x="1722529" y="4348284"/>
                  <a:pt x="1699771" y="4348284"/>
                </a:cubicBezTo>
                <a:cubicBezTo>
                  <a:pt x="1677012" y="4349706"/>
                  <a:pt x="1669900" y="4336905"/>
                  <a:pt x="1669900" y="4324103"/>
                </a:cubicBezTo>
                <a:cubicBezTo>
                  <a:pt x="1668478" y="4311302"/>
                  <a:pt x="1665633" y="4292810"/>
                  <a:pt x="1665633" y="4284276"/>
                </a:cubicBezTo>
                <a:cubicBezTo>
                  <a:pt x="1665633" y="4275742"/>
                  <a:pt x="1667055" y="4264362"/>
                  <a:pt x="1667055" y="4264362"/>
                </a:cubicBezTo>
                <a:cubicBezTo>
                  <a:pt x="1667055" y="4264362"/>
                  <a:pt x="1668478" y="4245871"/>
                  <a:pt x="1668478" y="4233070"/>
                </a:cubicBezTo>
                <a:cubicBezTo>
                  <a:pt x="1668478" y="4220268"/>
                  <a:pt x="1668478" y="4204622"/>
                  <a:pt x="1668478" y="4204622"/>
                </a:cubicBezTo>
                <a:cubicBezTo>
                  <a:pt x="1668478" y="4204622"/>
                  <a:pt x="1652831" y="4204622"/>
                  <a:pt x="1651409" y="4201777"/>
                </a:cubicBezTo>
                <a:cubicBezTo>
                  <a:pt x="1649987" y="4197510"/>
                  <a:pt x="1644297" y="4190398"/>
                  <a:pt x="1638607" y="4181863"/>
                </a:cubicBezTo>
                <a:cubicBezTo>
                  <a:pt x="1632918" y="4173328"/>
                  <a:pt x="1625806" y="4170484"/>
                  <a:pt x="1618694" y="4159104"/>
                </a:cubicBezTo>
                <a:cubicBezTo>
                  <a:pt x="1611582" y="4147725"/>
                  <a:pt x="1604470" y="4130656"/>
                  <a:pt x="1601625" y="4119277"/>
                </a:cubicBezTo>
                <a:cubicBezTo>
                  <a:pt x="1598780" y="4107898"/>
                  <a:pt x="1595935" y="4106476"/>
                  <a:pt x="1597358" y="4086562"/>
                </a:cubicBezTo>
                <a:cubicBezTo>
                  <a:pt x="1598780" y="4066648"/>
                  <a:pt x="1600202" y="4062381"/>
                  <a:pt x="1601625" y="4056692"/>
                </a:cubicBezTo>
                <a:cubicBezTo>
                  <a:pt x="1603047" y="4051002"/>
                  <a:pt x="1603047" y="4031088"/>
                  <a:pt x="1603047" y="4031088"/>
                </a:cubicBezTo>
                <a:cubicBezTo>
                  <a:pt x="1603047" y="4031088"/>
                  <a:pt x="1594513" y="3959968"/>
                  <a:pt x="1587401" y="3886003"/>
                </a:cubicBezTo>
                <a:cubicBezTo>
                  <a:pt x="1581711" y="3812038"/>
                  <a:pt x="1581711" y="3730961"/>
                  <a:pt x="1581711" y="3638505"/>
                </a:cubicBezTo>
                <a:cubicBezTo>
                  <a:pt x="1581711" y="3546049"/>
                  <a:pt x="1577444" y="3487731"/>
                  <a:pt x="1577444" y="3460705"/>
                </a:cubicBezTo>
                <a:cubicBezTo>
                  <a:pt x="1577444" y="3433679"/>
                  <a:pt x="1578866" y="3429412"/>
                  <a:pt x="1580289" y="3419455"/>
                </a:cubicBezTo>
                <a:cubicBezTo>
                  <a:pt x="1581711" y="3409498"/>
                  <a:pt x="1577444" y="3399542"/>
                  <a:pt x="1574599" y="3378206"/>
                </a:cubicBezTo>
                <a:cubicBezTo>
                  <a:pt x="1571754" y="3356870"/>
                  <a:pt x="1567487" y="3291439"/>
                  <a:pt x="1564642" y="3271525"/>
                </a:cubicBezTo>
                <a:cubicBezTo>
                  <a:pt x="1560375" y="3251612"/>
                  <a:pt x="1558953" y="3235965"/>
                  <a:pt x="1553263" y="3214629"/>
                </a:cubicBezTo>
                <a:cubicBezTo>
                  <a:pt x="1547574" y="3193293"/>
                  <a:pt x="1543306" y="3190449"/>
                  <a:pt x="1540462" y="3166268"/>
                </a:cubicBezTo>
                <a:cubicBezTo>
                  <a:pt x="1536194" y="3142087"/>
                  <a:pt x="1531927" y="3116484"/>
                  <a:pt x="1527660" y="3080924"/>
                </a:cubicBezTo>
                <a:cubicBezTo>
                  <a:pt x="1521970" y="3045364"/>
                  <a:pt x="1492100" y="2914502"/>
                  <a:pt x="1480721" y="2877520"/>
                </a:cubicBezTo>
                <a:cubicBezTo>
                  <a:pt x="1469342" y="2840537"/>
                  <a:pt x="1455117" y="2809245"/>
                  <a:pt x="1440893" y="2766573"/>
                </a:cubicBezTo>
                <a:cubicBezTo>
                  <a:pt x="1426669" y="2723901"/>
                  <a:pt x="1416713" y="2675539"/>
                  <a:pt x="1411023" y="2662737"/>
                </a:cubicBezTo>
                <a:cubicBezTo>
                  <a:pt x="1406756" y="2649936"/>
                  <a:pt x="1399644" y="2635712"/>
                  <a:pt x="1399644" y="2635712"/>
                </a:cubicBezTo>
                <a:cubicBezTo>
                  <a:pt x="1399644" y="2635712"/>
                  <a:pt x="1392532" y="2667004"/>
                  <a:pt x="1385420" y="2689763"/>
                </a:cubicBezTo>
                <a:cubicBezTo>
                  <a:pt x="1378308" y="2712521"/>
                  <a:pt x="1366928" y="2719633"/>
                  <a:pt x="1368351" y="2785064"/>
                </a:cubicBezTo>
                <a:cubicBezTo>
                  <a:pt x="1368351" y="2850494"/>
                  <a:pt x="1371196" y="2887477"/>
                  <a:pt x="1365506" y="2900278"/>
                </a:cubicBezTo>
                <a:cubicBezTo>
                  <a:pt x="1359816" y="2913080"/>
                  <a:pt x="1351282" y="2934416"/>
                  <a:pt x="1351282" y="2934416"/>
                </a:cubicBezTo>
                <a:cubicBezTo>
                  <a:pt x="1351282" y="2934416"/>
                  <a:pt x="1352704" y="3022605"/>
                  <a:pt x="1351282" y="3046786"/>
                </a:cubicBezTo>
                <a:cubicBezTo>
                  <a:pt x="1348437" y="3070967"/>
                  <a:pt x="1345592" y="3076656"/>
                  <a:pt x="1345592" y="3092303"/>
                </a:cubicBezTo>
                <a:cubicBezTo>
                  <a:pt x="1345592" y="3106527"/>
                  <a:pt x="1344170" y="3123596"/>
                  <a:pt x="1345592" y="3139242"/>
                </a:cubicBezTo>
                <a:cubicBezTo>
                  <a:pt x="1347015" y="3154888"/>
                  <a:pt x="1344170" y="3163423"/>
                  <a:pt x="1341325" y="3169112"/>
                </a:cubicBezTo>
                <a:cubicBezTo>
                  <a:pt x="1338480" y="3174802"/>
                  <a:pt x="1335636" y="3179069"/>
                  <a:pt x="1335636" y="3179069"/>
                </a:cubicBezTo>
                <a:cubicBezTo>
                  <a:pt x="1335636" y="3179069"/>
                  <a:pt x="1355549" y="3210362"/>
                  <a:pt x="1352704" y="3228853"/>
                </a:cubicBezTo>
                <a:cubicBezTo>
                  <a:pt x="1349860" y="3247345"/>
                  <a:pt x="1347015" y="3258724"/>
                  <a:pt x="1347015" y="3258724"/>
                </a:cubicBezTo>
                <a:cubicBezTo>
                  <a:pt x="1347015" y="3258724"/>
                  <a:pt x="1354127" y="3281482"/>
                  <a:pt x="1354127" y="3299973"/>
                </a:cubicBezTo>
                <a:cubicBezTo>
                  <a:pt x="1354127" y="3318465"/>
                  <a:pt x="1355549" y="3317042"/>
                  <a:pt x="1355549" y="3325577"/>
                </a:cubicBezTo>
                <a:cubicBezTo>
                  <a:pt x="1356972" y="3334111"/>
                  <a:pt x="1361239" y="3341223"/>
                  <a:pt x="1362661" y="3363982"/>
                </a:cubicBezTo>
                <a:cubicBezTo>
                  <a:pt x="1365506" y="3388162"/>
                  <a:pt x="1368351" y="3427990"/>
                  <a:pt x="1368351" y="3483463"/>
                </a:cubicBezTo>
                <a:cubicBezTo>
                  <a:pt x="1368351" y="3538937"/>
                  <a:pt x="1366928" y="3638505"/>
                  <a:pt x="1364084" y="3695401"/>
                </a:cubicBezTo>
                <a:cubicBezTo>
                  <a:pt x="1361239" y="3752297"/>
                  <a:pt x="1369773" y="3772211"/>
                  <a:pt x="1369773" y="3864667"/>
                </a:cubicBezTo>
                <a:cubicBezTo>
                  <a:pt x="1369773" y="3957124"/>
                  <a:pt x="1368351" y="3999796"/>
                  <a:pt x="1369773" y="4009752"/>
                </a:cubicBezTo>
                <a:cubicBezTo>
                  <a:pt x="1371196" y="4019709"/>
                  <a:pt x="1385420" y="4031088"/>
                  <a:pt x="1391109" y="4053847"/>
                </a:cubicBezTo>
                <a:cubicBezTo>
                  <a:pt x="1396799" y="4076605"/>
                  <a:pt x="1392532" y="4112165"/>
                  <a:pt x="1391109" y="4127812"/>
                </a:cubicBezTo>
                <a:cubicBezTo>
                  <a:pt x="1389687" y="4143458"/>
                  <a:pt x="1388265" y="4144880"/>
                  <a:pt x="1382575" y="4150570"/>
                </a:cubicBezTo>
                <a:cubicBezTo>
                  <a:pt x="1376885" y="4154837"/>
                  <a:pt x="1369773" y="4160527"/>
                  <a:pt x="1369773" y="4160527"/>
                </a:cubicBezTo>
                <a:lnTo>
                  <a:pt x="1366928" y="4164794"/>
                </a:lnTo>
                <a:cubicBezTo>
                  <a:pt x="1366928" y="4164794"/>
                  <a:pt x="1364084" y="4186130"/>
                  <a:pt x="1362661" y="4196087"/>
                </a:cubicBezTo>
                <a:cubicBezTo>
                  <a:pt x="1361239" y="4206044"/>
                  <a:pt x="1366928" y="4203199"/>
                  <a:pt x="1341325" y="4208889"/>
                </a:cubicBezTo>
                <a:cubicBezTo>
                  <a:pt x="1315722" y="4213156"/>
                  <a:pt x="1227533" y="4214578"/>
                  <a:pt x="1196240" y="4218846"/>
                </a:cubicBezTo>
                <a:cubicBezTo>
                  <a:pt x="1164947" y="4223113"/>
                  <a:pt x="1115163" y="4237337"/>
                  <a:pt x="1069646" y="4238759"/>
                </a:cubicBezTo>
                <a:cubicBezTo>
                  <a:pt x="1024130" y="4240182"/>
                  <a:pt x="970078" y="4234492"/>
                  <a:pt x="934518" y="4225958"/>
                </a:cubicBezTo>
                <a:cubicBezTo>
                  <a:pt x="898958" y="4217423"/>
                  <a:pt x="852019" y="4204622"/>
                  <a:pt x="844907" y="4201777"/>
                </a:cubicBezTo>
                <a:cubicBezTo>
                  <a:pt x="836372" y="4198932"/>
                  <a:pt x="839217" y="4188975"/>
                  <a:pt x="842062" y="4174751"/>
                </a:cubicBezTo>
                <a:cubicBezTo>
                  <a:pt x="844907" y="4160527"/>
                  <a:pt x="842062" y="4154837"/>
                  <a:pt x="846329" y="4150570"/>
                </a:cubicBezTo>
                <a:cubicBezTo>
                  <a:pt x="850596" y="4146303"/>
                  <a:pt x="859131" y="4144880"/>
                  <a:pt x="859131" y="4144880"/>
                </a:cubicBezTo>
                <a:cubicBezTo>
                  <a:pt x="859131" y="4144880"/>
                  <a:pt x="861976" y="4139191"/>
                  <a:pt x="869088" y="4137768"/>
                </a:cubicBezTo>
                <a:cubicBezTo>
                  <a:pt x="876200" y="4134924"/>
                  <a:pt x="921717" y="4122122"/>
                  <a:pt x="945897" y="4112165"/>
                </a:cubicBezTo>
                <a:cubicBezTo>
                  <a:pt x="970078" y="4102208"/>
                  <a:pt x="982880" y="4089407"/>
                  <a:pt x="982880" y="4089407"/>
                </a:cubicBezTo>
                <a:cubicBezTo>
                  <a:pt x="982880" y="4089407"/>
                  <a:pt x="957277" y="4085140"/>
                  <a:pt x="961544" y="4065226"/>
                </a:cubicBezTo>
                <a:cubicBezTo>
                  <a:pt x="965811" y="4045312"/>
                  <a:pt x="975768" y="4043890"/>
                  <a:pt x="994259" y="4035356"/>
                </a:cubicBezTo>
                <a:cubicBezTo>
                  <a:pt x="1012750" y="4026821"/>
                  <a:pt x="1012750" y="4021132"/>
                  <a:pt x="1032664" y="4014020"/>
                </a:cubicBezTo>
                <a:cubicBezTo>
                  <a:pt x="1054000" y="4008330"/>
                  <a:pt x="1068224" y="4005485"/>
                  <a:pt x="1068224" y="4005485"/>
                </a:cubicBezTo>
                <a:cubicBezTo>
                  <a:pt x="1068224" y="4005485"/>
                  <a:pt x="1083870" y="4001218"/>
                  <a:pt x="1092405" y="3999796"/>
                </a:cubicBezTo>
                <a:cubicBezTo>
                  <a:pt x="1100939" y="3998373"/>
                  <a:pt x="1106629" y="3999796"/>
                  <a:pt x="1106629" y="3996951"/>
                </a:cubicBezTo>
                <a:cubicBezTo>
                  <a:pt x="1106629" y="3994106"/>
                  <a:pt x="1099517" y="3982727"/>
                  <a:pt x="1099517" y="3974192"/>
                </a:cubicBezTo>
                <a:cubicBezTo>
                  <a:pt x="1099517" y="3965658"/>
                  <a:pt x="1099517" y="3957124"/>
                  <a:pt x="1096672" y="3941477"/>
                </a:cubicBezTo>
                <a:cubicBezTo>
                  <a:pt x="1092405" y="3925830"/>
                  <a:pt x="1083870" y="3895960"/>
                  <a:pt x="1069646" y="3850443"/>
                </a:cubicBezTo>
                <a:cubicBezTo>
                  <a:pt x="1055422" y="3806349"/>
                  <a:pt x="1042621" y="3766521"/>
                  <a:pt x="1036931" y="3746608"/>
                </a:cubicBezTo>
                <a:cubicBezTo>
                  <a:pt x="1032664" y="3726694"/>
                  <a:pt x="1031242" y="3711048"/>
                  <a:pt x="1029819" y="3686867"/>
                </a:cubicBezTo>
                <a:cubicBezTo>
                  <a:pt x="1028397" y="3661264"/>
                  <a:pt x="1018440" y="3514756"/>
                  <a:pt x="1019862" y="3450748"/>
                </a:cubicBezTo>
                <a:cubicBezTo>
                  <a:pt x="1021285" y="3388162"/>
                  <a:pt x="1024130" y="3355447"/>
                  <a:pt x="1029819" y="3324154"/>
                </a:cubicBezTo>
                <a:cubicBezTo>
                  <a:pt x="1035509" y="3294284"/>
                  <a:pt x="1044043" y="3281482"/>
                  <a:pt x="1048310" y="3267258"/>
                </a:cubicBezTo>
                <a:cubicBezTo>
                  <a:pt x="1052578" y="3254457"/>
                  <a:pt x="1054000" y="3241655"/>
                  <a:pt x="1054000" y="3228853"/>
                </a:cubicBezTo>
                <a:cubicBezTo>
                  <a:pt x="1054000" y="3216052"/>
                  <a:pt x="1052578" y="3204673"/>
                  <a:pt x="1042621" y="3183337"/>
                </a:cubicBezTo>
                <a:cubicBezTo>
                  <a:pt x="1032664" y="3162000"/>
                  <a:pt x="1029819" y="3162000"/>
                  <a:pt x="1015595" y="3099415"/>
                </a:cubicBezTo>
                <a:cubicBezTo>
                  <a:pt x="1001371" y="3036829"/>
                  <a:pt x="991414" y="2904546"/>
                  <a:pt x="982880" y="2871830"/>
                </a:cubicBezTo>
                <a:cubicBezTo>
                  <a:pt x="974345" y="2839115"/>
                  <a:pt x="967233" y="2787909"/>
                  <a:pt x="965811" y="2749504"/>
                </a:cubicBezTo>
                <a:cubicBezTo>
                  <a:pt x="964389" y="2711099"/>
                  <a:pt x="954432" y="2611531"/>
                  <a:pt x="954432" y="2566014"/>
                </a:cubicBezTo>
                <a:cubicBezTo>
                  <a:pt x="954432" y="2520497"/>
                  <a:pt x="953009" y="2487782"/>
                  <a:pt x="953009" y="2487782"/>
                </a:cubicBezTo>
                <a:cubicBezTo>
                  <a:pt x="953009" y="2487782"/>
                  <a:pt x="941630" y="2492049"/>
                  <a:pt x="935941" y="2493471"/>
                </a:cubicBezTo>
                <a:cubicBezTo>
                  <a:pt x="930251" y="2494894"/>
                  <a:pt x="918872" y="2496316"/>
                  <a:pt x="918872" y="2496316"/>
                </a:cubicBezTo>
                <a:cubicBezTo>
                  <a:pt x="918872" y="2496316"/>
                  <a:pt x="938785" y="2507695"/>
                  <a:pt x="943053" y="2517652"/>
                </a:cubicBezTo>
                <a:cubicBezTo>
                  <a:pt x="947320" y="2527609"/>
                  <a:pt x="945897" y="2529031"/>
                  <a:pt x="947320" y="2536143"/>
                </a:cubicBezTo>
                <a:cubicBezTo>
                  <a:pt x="948742" y="2541833"/>
                  <a:pt x="935941" y="2537566"/>
                  <a:pt x="928829" y="2534721"/>
                </a:cubicBezTo>
                <a:cubicBezTo>
                  <a:pt x="920294" y="2531876"/>
                  <a:pt x="897536" y="2519075"/>
                  <a:pt x="897536" y="2519075"/>
                </a:cubicBezTo>
                <a:cubicBezTo>
                  <a:pt x="897536" y="2519075"/>
                  <a:pt x="889001" y="2553212"/>
                  <a:pt x="883312" y="2587350"/>
                </a:cubicBezTo>
                <a:cubicBezTo>
                  <a:pt x="879045" y="2621488"/>
                  <a:pt x="867665" y="2711099"/>
                  <a:pt x="861976" y="2750926"/>
                </a:cubicBezTo>
                <a:cubicBezTo>
                  <a:pt x="856286" y="2790753"/>
                  <a:pt x="850596" y="2799288"/>
                  <a:pt x="846329" y="2820624"/>
                </a:cubicBezTo>
                <a:cubicBezTo>
                  <a:pt x="843484" y="2841960"/>
                  <a:pt x="832105" y="2911658"/>
                  <a:pt x="826416" y="2965709"/>
                </a:cubicBezTo>
                <a:cubicBezTo>
                  <a:pt x="820726" y="3019760"/>
                  <a:pt x="819304" y="3025450"/>
                  <a:pt x="819304" y="3055320"/>
                </a:cubicBezTo>
                <a:cubicBezTo>
                  <a:pt x="819304" y="3083768"/>
                  <a:pt x="820726" y="3170535"/>
                  <a:pt x="822148" y="3226009"/>
                </a:cubicBezTo>
                <a:cubicBezTo>
                  <a:pt x="823571" y="3281482"/>
                  <a:pt x="817881" y="3297129"/>
                  <a:pt x="816459" y="3329844"/>
                </a:cubicBezTo>
                <a:cubicBezTo>
                  <a:pt x="815036" y="3362559"/>
                  <a:pt x="813614" y="3503377"/>
                  <a:pt x="809347" y="3573075"/>
                </a:cubicBezTo>
                <a:cubicBezTo>
                  <a:pt x="805080" y="3644195"/>
                  <a:pt x="810769" y="3679755"/>
                  <a:pt x="813614" y="3693979"/>
                </a:cubicBezTo>
                <a:cubicBezTo>
                  <a:pt x="815036" y="3708203"/>
                  <a:pt x="817881" y="3711048"/>
                  <a:pt x="803657" y="3718160"/>
                </a:cubicBezTo>
                <a:cubicBezTo>
                  <a:pt x="789433" y="3725272"/>
                  <a:pt x="766675" y="3735229"/>
                  <a:pt x="742494" y="3745185"/>
                </a:cubicBezTo>
                <a:cubicBezTo>
                  <a:pt x="718313" y="3755142"/>
                  <a:pt x="698399" y="3757987"/>
                  <a:pt x="698399" y="3757987"/>
                </a:cubicBezTo>
                <a:cubicBezTo>
                  <a:pt x="698399" y="3757987"/>
                  <a:pt x="674219" y="3821995"/>
                  <a:pt x="668529" y="3841909"/>
                </a:cubicBezTo>
                <a:cubicBezTo>
                  <a:pt x="664262" y="3861822"/>
                  <a:pt x="657150" y="3868934"/>
                  <a:pt x="657150" y="3880313"/>
                </a:cubicBezTo>
                <a:cubicBezTo>
                  <a:pt x="655727" y="3891693"/>
                  <a:pt x="658572" y="3942899"/>
                  <a:pt x="658572" y="3957124"/>
                </a:cubicBezTo>
                <a:cubicBezTo>
                  <a:pt x="658572" y="3971348"/>
                  <a:pt x="657150" y="3988416"/>
                  <a:pt x="657150" y="3988416"/>
                </a:cubicBezTo>
                <a:cubicBezTo>
                  <a:pt x="657150" y="3988416"/>
                  <a:pt x="665684" y="4016864"/>
                  <a:pt x="674219" y="4046735"/>
                </a:cubicBezTo>
                <a:cubicBezTo>
                  <a:pt x="684175" y="4076605"/>
                  <a:pt x="696977" y="4097941"/>
                  <a:pt x="701244" y="4129234"/>
                </a:cubicBezTo>
                <a:cubicBezTo>
                  <a:pt x="706934" y="4160527"/>
                  <a:pt x="705511" y="4174751"/>
                  <a:pt x="704089" y="4181863"/>
                </a:cubicBezTo>
                <a:cubicBezTo>
                  <a:pt x="702667" y="4188975"/>
                  <a:pt x="701244" y="4190398"/>
                  <a:pt x="701244" y="4194665"/>
                </a:cubicBezTo>
                <a:cubicBezTo>
                  <a:pt x="701244" y="4197510"/>
                  <a:pt x="712623" y="4207466"/>
                  <a:pt x="689865" y="4208889"/>
                </a:cubicBezTo>
                <a:cubicBezTo>
                  <a:pt x="667107" y="4210311"/>
                  <a:pt x="580340" y="4211734"/>
                  <a:pt x="557582" y="4214578"/>
                </a:cubicBezTo>
                <a:cubicBezTo>
                  <a:pt x="533401" y="4216001"/>
                  <a:pt x="517754" y="4208889"/>
                  <a:pt x="513487" y="4201777"/>
                </a:cubicBezTo>
                <a:cubicBezTo>
                  <a:pt x="509220" y="4194665"/>
                  <a:pt x="509220" y="4190398"/>
                  <a:pt x="509220" y="4190398"/>
                </a:cubicBezTo>
                <a:cubicBezTo>
                  <a:pt x="509220" y="4190398"/>
                  <a:pt x="503530" y="4188975"/>
                  <a:pt x="506375" y="4151992"/>
                </a:cubicBezTo>
                <a:cubicBezTo>
                  <a:pt x="509220" y="4115010"/>
                  <a:pt x="509220" y="4112165"/>
                  <a:pt x="510642" y="4097941"/>
                </a:cubicBezTo>
                <a:cubicBezTo>
                  <a:pt x="512065" y="4082295"/>
                  <a:pt x="512065" y="4059536"/>
                  <a:pt x="512065" y="4059536"/>
                </a:cubicBezTo>
                <a:cubicBezTo>
                  <a:pt x="512065" y="4059536"/>
                  <a:pt x="487884" y="4093674"/>
                  <a:pt x="483617" y="4116432"/>
                </a:cubicBezTo>
                <a:cubicBezTo>
                  <a:pt x="479350" y="4139191"/>
                  <a:pt x="479350" y="4147725"/>
                  <a:pt x="476505" y="4157682"/>
                </a:cubicBezTo>
                <a:cubicBezTo>
                  <a:pt x="475082" y="4167639"/>
                  <a:pt x="470815" y="4171906"/>
                  <a:pt x="466548" y="4179018"/>
                </a:cubicBezTo>
                <a:cubicBezTo>
                  <a:pt x="462281" y="4186130"/>
                  <a:pt x="458014" y="4191820"/>
                  <a:pt x="458014" y="4191820"/>
                </a:cubicBezTo>
                <a:cubicBezTo>
                  <a:pt x="458014" y="4191820"/>
                  <a:pt x="459436" y="4201777"/>
                  <a:pt x="439522" y="4206044"/>
                </a:cubicBezTo>
                <a:cubicBezTo>
                  <a:pt x="419609" y="4208889"/>
                  <a:pt x="411074" y="4210311"/>
                  <a:pt x="399695" y="4211734"/>
                </a:cubicBezTo>
                <a:cubicBezTo>
                  <a:pt x="388316" y="4213156"/>
                  <a:pt x="318618" y="4204622"/>
                  <a:pt x="295860" y="4200354"/>
                </a:cubicBezTo>
                <a:cubicBezTo>
                  <a:pt x="273101" y="4196087"/>
                  <a:pt x="267412" y="4186130"/>
                  <a:pt x="267412" y="4186130"/>
                </a:cubicBezTo>
                <a:cubicBezTo>
                  <a:pt x="267412" y="4186130"/>
                  <a:pt x="263144" y="4167639"/>
                  <a:pt x="265989" y="4153415"/>
                </a:cubicBezTo>
                <a:cubicBezTo>
                  <a:pt x="268834" y="4139191"/>
                  <a:pt x="283058" y="4126389"/>
                  <a:pt x="283058" y="4126389"/>
                </a:cubicBezTo>
                <a:cubicBezTo>
                  <a:pt x="283058" y="4126389"/>
                  <a:pt x="284480" y="4120700"/>
                  <a:pt x="288748" y="4117855"/>
                </a:cubicBezTo>
                <a:cubicBezTo>
                  <a:pt x="291592" y="4115010"/>
                  <a:pt x="300127" y="4107898"/>
                  <a:pt x="300127" y="4107898"/>
                </a:cubicBezTo>
                <a:cubicBezTo>
                  <a:pt x="300127" y="4107898"/>
                  <a:pt x="308661" y="4090829"/>
                  <a:pt x="327153" y="4063804"/>
                </a:cubicBezTo>
                <a:cubicBezTo>
                  <a:pt x="344221" y="4036778"/>
                  <a:pt x="374092" y="3986994"/>
                  <a:pt x="374092" y="3986994"/>
                </a:cubicBezTo>
                <a:cubicBezTo>
                  <a:pt x="374092" y="3986994"/>
                  <a:pt x="378359" y="3932942"/>
                  <a:pt x="376937" y="3903072"/>
                </a:cubicBezTo>
                <a:cubicBezTo>
                  <a:pt x="375514" y="3873201"/>
                  <a:pt x="368402" y="3861822"/>
                  <a:pt x="361290" y="3840486"/>
                </a:cubicBezTo>
                <a:cubicBezTo>
                  <a:pt x="355601" y="3819150"/>
                  <a:pt x="339954" y="3775056"/>
                  <a:pt x="339954" y="3775056"/>
                </a:cubicBezTo>
                <a:cubicBezTo>
                  <a:pt x="339954" y="3775056"/>
                  <a:pt x="281636" y="3770789"/>
                  <a:pt x="267412" y="3765099"/>
                </a:cubicBezTo>
                <a:cubicBezTo>
                  <a:pt x="253188" y="3759409"/>
                  <a:pt x="236119" y="3752297"/>
                  <a:pt x="227584" y="3750875"/>
                </a:cubicBezTo>
                <a:cubicBezTo>
                  <a:pt x="219050" y="3749453"/>
                  <a:pt x="210516" y="3746608"/>
                  <a:pt x="216205" y="3730961"/>
                </a:cubicBezTo>
                <a:cubicBezTo>
                  <a:pt x="221895" y="3715315"/>
                  <a:pt x="226162" y="3689712"/>
                  <a:pt x="227584" y="3671221"/>
                </a:cubicBezTo>
                <a:cubicBezTo>
                  <a:pt x="229007" y="3654152"/>
                  <a:pt x="223317" y="3513334"/>
                  <a:pt x="219050" y="3443636"/>
                </a:cubicBezTo>
                <a:cubicBezTo>
                  <a:pt x="214783" y="3373938"/>
                  <a:pt x="211938" y="3299973"/>
                  <a:pt x="214783" y="3275793"/>
                </a:cubicBezTo>
                <a:cubicBezTo>
                  <a:pt x="216205" y="3251612"/>
                  <a:pt x="211938" y="3238810"/>
                  <a:pt x="213360" y="3220319"/>
                </a:cubicBezTo>
                <a:cubicBezTo>
                  <a:pt x="214783" y="3201828"/>
                  <a:pt x="214783" y="3184759"/>
                  <a:pt x="217628" y="3164845"/>
                </a:cubicBezTo>
                <a:cubicBezTo>
                  <a:pt x="220472" y="3144932"/>
                  <a:pt x="223317" y="3129285"/>
                  <a:pt x="221895" y="3115061"/>
                </a:cubicBezTo>
                <a:cubicBezTo>
                  <a:pt x="220472" y="3100837"/>
                  <a:pt x="211938" y="3075234"/>
                  <a:pt x="211938" y="3041096"/>
                </a:cubicBezTo>
                <a:cubicBezTo>
                  <a:pt x="211938" y="3006959"/>
                  <a:pt x="210516" y="2984200"/>
                  <a:pt x="204826" y="2954330"/>
                </a:cubicBezTo>
                <a:cubicBezTo>
                  <a:pt x="200559" y="2925882"/>
                  <a:pt x="197714" y="2903123"/>
                  <a:pt x="189180" y="2880365"/>
                </a:cubicBezTo>
                <a:cubicBezTo>
                  <a:pt x="182067" y="2856184"/>
                  <a:pt x="177800" y="2836270"/>
                  <a:pt x="176378" y="2814934"/>
                </a:cubicBezTo>
                <a:cubicBezTo>
                  <a:pt x="174955" y="2793598"/>
                  <a:pt x="173533" y="2746659"/>
                  <a:pt x="170688" y="2728168"/>
                </a:cubicBezTo>
                <a:cubicBezTo>
                  <a:pt x="167843" y="2708254"/>
                  <a:pt x="159309" y="2694030"/>
                  <a:pt x="157887" y="2685496"/>
                </a:cubicBezTo>
                <a:cubicBezTo>
                  <a:pt x="156464" y="2676961"/>
                  <a:pt x="152197" y="2668427"/>
                  <a:pt x="152197" y="2668427"/>
                </a:cubicBezTo>
                <a:cubicBezTo>
                  <a:pt x="152197" y="2668427"/>
                  <a:pt x="143663" y="2668427"/>
                  <a:pt x="133706" y="2665582"/>
                </a:cubicBezTo>
                <a:cubicBezTo>
                  <a:pt x="123749" y="2662737"/>
                  <a:pt x="103835" y="2652780"/>
                  <a:pt x="103835" y="2652780"/>
                </a:cubicBezTo>
                <a:cubicBezTo>
                  <a:pt x="103835" y="2652780"/>
                  <a:pt x="95301" y="2655625"/>
                  <a:pt x="88189" y="2652780"/>
                </a:cubicBezTo>
                <a:cubicBezTo>
                  <a:pt x="81077" y="2649936"/>
                  <a:pt x="59741" y="2627177"/>
                  <a:pt x="51206" y="2614376"/>
                </a:cubicBezTo>
                <a:cubicBezTo>
                  <a:pt x="42672" y="2601574"/>
                  <a:pt x="39827" y="2594462"/>
                  <a:pt x="34138" y="2567436"/>
                </a:cubicBezTo>
                <a:cubicBezTo>
                  <a:pt x="28448" y="2540411"/>
                  <a:pt x="29870" y="2510540"/>
                  <a:pt x="35560" y="2476403"/>
                </a:cubicBezTo>
                <a:cubicBezTo>
                  <a:pt x="39827" y="2442265"/>
                  <a:pt x="42672" y="2422351"/>
                  <a:pt x="45517" y="2402438"/>
                </a:cubicBezTo>
                <a:cubicBezTo>
                  <a:pt x="48362" y="2381101"/>
                  <a:pt x="44094" y="2319938"/>
                  <a:pt x="38405" y="2260197"/>
                </a:cubicBezTo>
                <a:cubicBezTo>
                  <a:pt x="32715" y="2200456"/>
                  <a:pt x="21336" y="2093776"/>
                  <a:pt x="21336" y="2093776"/>
                </a:cubicBezTo>
                <a:cubicBezTo>
                  <a:pt x="21336" y="2093776"/>
                  <a:pt x="18491" y="2092354"/>
                  <a:pt x="11379" y="2092354"/>
                </a:cubicBezTo>
                <a:cubicBezTo>
                  <a:pt x="5690" y="2092354"/>
                  <a:pt x="1422" y="2090932"/>
                  <a:pt x="1422" y="2071018"/>
                </a:cubicBezTo>
                <a:cubicBezTo>
                  <a:pt x="1422" y="2051104"/>
                  <a:pt x="0" y="1957226"/>
                  <a:pt x="0" y="1861925"/>
                </a:cubicBezTo>
                <a:cubicBezTo>
                  <a:pt x="0" y="1765201"/>
                  <a:pt x="0" y="1662788"/>
                  <a:pt x="4267" y="1550419"/>
                </a:cubicBezTo>
                <a:cubicBezTo>
                  <a:pt x="8534" y="1438049"/>
                  <a:pt x="19914" y="1371196"/>
                  <a:pt x="34138" y="1295809"/>
                </a:cubicBezTo>
                <a:cubicBezTo>
                  <a:pt x="48362" y="1220421"/>
                  <a:pt x="59741" y="1183439"/>
                  <a:pt x="68275" y="1170637"/>
                </a:cubicBezTo>
                <a:cubicBezTo>
                  <a:pt x="76810" y="1157836"/>
                  <a:pt x="92456" y="1153568"/>
                  <a:pt x="105258" y="1149301"/>
                </a:cubicBezTo>
                <a:cubicBezTo>
                  <a:pt x="116637" y="1146456"/>
                  <a:pt x="157887" y="1125120"/>
                  <a:pt x="174955" y="1115164"/>
                </a:cubicBezTo>
                <a:cubicBezTo>
                  <a:pt x="192024" y="1106629"/>
                  <a:pt x="211938" y="1099517"/>
                  <a:pt x="211938" y="1099517"/>
                </a:cubicBezTo>
                <a:cubicBezTo>
                  <a:pt x="211938" y="1099517"/>
                  <a:pt x="216205" y="1088138"/>
                  <a:pt x="226162" y="1086715"/>
                </a:cubicBezTo>
                <a:cubicBezTo>
                  <a:pt x="234696" y="1085293"/>
                  <a:pt x="240386" y="1083871"/>
                  <a:pt x="240386" y="1083871"/>
                </a:cubicBezTo>
                <a:cubicBezTo>
                  <a:pt x="240386" y="1083871"/>
                  <a:pt x="246076" y="1048311"/>
                  <a:pt x="261722" y="1019862"/>
                </a:cubicBezTo>
                <a:cubicBezTo>
                  <a:pt x="277368" y="991414"/>
                  <a:pt x="294437" y="974346"/>
                  <a:pt x="294437" y="974346"/>
                </a:cubicBezTo>
                <a:cubicBezTo>
                  <a:pt x="294437" y="974346"/>
                  <a:pt x="290170" y="906070"/>
                  <a:pt x="302972" y="867665"/>
                </a:cubicBezTo>
                <a:cubicBezTo>
                  <a:pt x="315773" y="829261"/>
                  <a:pt x="331420" y="770942"/>
                  <a:pt x="331420" y="770942"/>
                </a:cubicBezTo>
                <a:cubicBezTo>
                  <a:pt x="331420" y="770942"/>
                  <a:pt x="329997" y="732537"/>
                  <a:pt x="328575" y="714046"/>
                </a:cubicBezTo>
                <a:cubicBezTo>
                  <a:pt x="328575" y="695555"/>
                  <a:pt x="325730" y="688443"/>
                  <a:pt x="329997" y="672796"/>
                </a:cubicBezTo>
                <a:cubicBezTo>
                  <a:pt x="332842" y="657150"/>
                  <a:pt x="334265" y="640081"/>
                  <a:pt x="342799" y="624435"/>
                </a:cubicBezTo>
                <a:cubicBezTo>
                  <a:pt x="351333" y="608788"/>
                  <a:pt x="358445" y="598831"/>
                  <a:pt x="358445" y="598831"/>
                </a:cubicBezTo>
                <a:cubicBezTo>
                  <a:pt x="358445" y="598831"/>
                  <a:pt x="366980" y="551892"/>
                  <a:pt x="392583" y="512065"/>
                </a:cubicBezTo>
                <a:cubicBezTo>
                  <a:pt x="418186" y="472238"/>
                  <a:pt x="449479" y="442367"/>
                  <a:pt x="477927" y="435255"/>
                </a:cubicBezTo>
                <a:cubicBezTo>
                  <a:pt x="506375" y="428143"/>
                  <a:pt x="540513" y="430988"/>
                  <a:pt x="540513" y="430988"/>
                </a:cubicBezTo>
                <a:cubicBezTo>
                  <a:pt x="540513" y="430988"/>
                  <a:pt x="598831" y="426721"/>
                  <a:pt x="648615" y="458014"/>
                </a:cubicBezTo>
                <a:cubicBezTo>
                  <a:pt x="698399" y="487884"/>
                  <a:pt x="738227" y="553315"/>
                  <a:pt x="743916" y="580340"/>
                </a:cubicBezTo>
                <a:cubicBezTo>
                  <a:pt x="749606" y="605943"/>
                  <a:pt x="748184" y="627279"/>
                  <a:pt x="751028" y="635814"/>
                </a:cubicBezTo>
                <a:cubicBezTo>
                  <a:pt x="753873" y="644348"/>
                  <a:pt x="763830" y="647193"/>
                  <a:pt x="765252" y="672796"/>
                </a:cubicBezTo>
                <a:cubicBezTo>
                  <a:pt x="766675" y="698400"/>
                  <a:pt x="763830" y="715468"/>
                  <a:pt x="763830" y="715468"/>
                </a:cubicBezTo>
                <a:cubicBezTo>
                  <a:pt x="763830" y="715468"/>
                  <a:pt x="768097" y="714046"/>
                  <a:pt x="766675" y="732537"/>
                </a:cubicBezTo>
                <a:cubicBezTo>
                  <a:pt x="765252" y="751028"/>
                  <a:pt x="758140" y="759563"/>
                  <a:pt x="758140" y="759563"/>
                </a:cubicBezTo>
                <a:lnTo>
                  <a:pt x="762408" y="807925"/>
                </a:lnTo>
                <a:cubicBezTo>
                  <a:pt x="759563" y="834950"/>
                  <a:pt x="755296" y="847752"/>
                  <a:pt x="755296" y="847752"/>
                </a:cubicBezTo>
                <a:cubicBezTo>
                  <a:pt x="755296" y="847752"/>
                  <a:pt x="766675" y="891846"/>
                  <a:pt x="768097" y="927406"/>
                </a:cubicBezTo>
                <a:cubicBezTo>
                  <a:pt x="770942" y="962966"/>
                  <a:pt x="772364" y="974346"/>
                  <a:pt x="769520" y="989992"/>
                </a:cubicBezTo>
                <a:cubicBezTo>
                  <a:pt x="768097" y="1005638"/>
                  <a:pt x="762408" y="1024130"/>
                  <a:pt x="760985" y="1034086"/>
                </a:cubicBezTo>
                <a:cubicBezTo>
                  <a:pt x="759563" y="1044043"/>
                  <a:pt x="752451" y="1072491"/>
                  <a:pt x="752451" y="1072491"/>
                </a:cubicBezTo>
                <a:cubicBezTo>
                  <a:pt x="752451" y="1072491"/>
                  <a:pt x="760985" y="1090983"/>
                  <a:pt x="760985" y="1095250"/>
                </a:cubicBezTo>
                <a:lnTo>
                  <a:pt x="850596" y="1123698"/>
                </a:lnTo>
                <a:cubicBezTo>
                  <a:pt x="850596" y="1123698"/>
                  <a:pt x="857709" y="1052578"/>
                  <a:pt x="870510" y="1005638"/>
                </a:cubicBezTo>
                <a:cubicBezTo>
                  <a:pt x="883312" y="958699"/>
                  <a:pt x="900381" y="900381"/>
                  <a:pt x="917449" y="880467"/>
                </a:cubicBezTo>
                <a:cubicBezTo>
                  <a:pt x="934518" y="859131"/>
                  <a:pt x="947320" y="852019"/>
                  <a:pt x="960121" y="843485"/>
                </a:cubicBezTo>
                <a:cubicBezTo>
                  <a:pt x="974345" y="834950"/>
                  <a:pt x="1021285" y="799390"/>
                  <a:pt x="1038354" y="788011"/>
                </a:cubicBezTo>
                <a:cubicBezTo>
                  <a:pt x="1055422" y="776632"/>
                  <a:pt x="1061112" y="776632"/>
                  <a:pt x="1083870" y="772364"/>
                </a:cubicBezTo>
                <a:cubicBezTo>
                  <a:pt x="1105206" y="768097"/>
                  <a:pt x="1125120" y="756718"/>
                  <a:pt x="1142189" y="753873"/>
                </a:cubicBezTo>
                <a:cubicBezTo>
                  <a:pt x="1159258" y="751028"/>
                  <a:pt x="1180594" y="746761"/>
                  <a:pt x="1180594" y="746761"/>
                </a:cubicBezTo>
                <a:cubicBezTo>
                  <a:pt x="1180594" y="746761"/>
                  <a:pt x="1193395" y="729692"/>
                  <a:pt x="1203352" y="728270"/>
                </a:cubicBezTo>
                <a:cubicBezTo>
                  <a:pt x="1213309" y="728270"/>
                  <a:pt x="1223266" y="725425"/>
                  <a:pt x="1223266" y="725425"/>
                </a:cubicBezTo>
                <a:cubicBezTo>
                  <a:pt x="1223266" y="725425"/>
                  <a:pt x="1226111" y="708356"/>
                  <a:pt x="1236068" y="689865"/>
                </a:cubicBezTo>
                <a:cubicBezTo>
                  <a:pt x="1244602" y="671374"/>
                  <a:pt x="1246024" y="662839"/>
                  <a:pt x="1251714" y="657150"/>
                </a:cubicBezTo>
                <a:cubicBezTo>
                  <a:pt x="1257404" y="651460"/>
                  <a:pt x="1260248" y="648615"/>
                  <a:pt x="1260248" y="648615"/>
                </a:cubicBezTo>
                <a:cubicBezTo>
                  <a:pt x="1260248" y="648615"/>
                  <a:pt x="1254559" y="605943"/>
                  <a:pt x="1250292" y="587452"/>
                </a:cubicBezTo>
                <a:cubicBezTo>
                  <a:pt x="1246024" y="568961"/>
                  <a:pt x="1244602" y="557582"/>
                  <a:pt x="1244602" y="557582"/>
                </a:cubicBezTo>
                <a:cubicBezTo>
                  <a:pt x="1244602" y="557582"/>
                  <a:pt x="1227533" y="541935"/>
                  <a:pt x="1221844" y="533401"/>
                </a:cubicBezTo>
                <a:cubicBezTo>
                  <a:pt x="1216154" y="526289"/>
                  <a:pt x="1211887" y="519177"/>
                  <a:pt x="1211887" y="519177"/>
                </a:cubicBezTo>
                <a:cubicBezTo>
                  <a:pt x="1211887" y="519177"/>
                  <a:pt x="1210464" y="530556"/>
                  <a:pt x="1217576" y="537668"/>
                </a:cubicBezTo>
                <a:cubicBezTo>
                  <a:pt x="1224688" y="544780"/>
                  <a:pt x="1227533" y="546203"/>
                  <a:pt x="1227533" y="546203"/>
                </a:cubicBezTo>
                <a:cubicBezTo>
                  <a:pt x="1227533" y="546203"/>
                  <a:pt x="1218999" y="543358"/>
                  <a:pt x="1210464" y="533401"/>
                </a:cubicBezTo>
                <a:cubicBezTo>
                  <a:pt x="1206197" y="529134"/>
                  <a:pt x="1204775" y="524867"/>
                  <a:pt x="1203352" y="523444"/>
                </a:cubicBezTo>
                <a:lnTo>
                  <a:pt x="1207619" y="534823"/>
                </a:lnTo>
                <a:lnTo>
                  <a:pt x="1194818" y="519177"/>
                </a:lnTo>
                <a:cubicBezTo>
                  <a:pt x="1194818" y="519177"/>
                  <a:pt x="1197663" y="530556"/>
                  <a:pt x="1204775" y="537668"/>
                </a:cubicBezTo>
                <a:cubicBezTo>
                  <a:pt x="1210464" y="546203"/>
                  <a:pt x="1211887" y="546203"/>
                  <a:pt x="1211887" y="546203"/>
                </a:cubicBezTo>
                <a:cubicBezTo>
                  <a:pt x="1211887" y="546203"/>
                  <a:pt x="1194818" y="537668"/>
                  <a:pt x="1189128" y="522022"/>
                </a:cubicBezTo>
                <a:cubicBezTo>
                  <a:pt x="1183439" y="506375"/>
                  <a:pt x="1176327" y="485039"/>
                  <a:pt x="1176327" y="485039"/>
                </a:cubicBezTo>
                <a:lnTo>
                  <a:pt x="1176327" y="502108"/>
                </a:lnTo>
                <a:cubicBezTo>
                  <a:pt x="1176327" y="502108"/>
                  <a:pt x="1170637" y="482194"/>
                  <a:pt x="1167792" y="472238"/>
                </a:cubicBezTo>
                <a:cubicBezTo>
                  <a:pt x="1164947" y="462281"/>
                  <a:pt x="1160680" y="452324"/>
                  <a:pt x="1160680" y="452324"/>
                </a:cubicBezTo>
                <a:lnTo>
                  <a:pt x="1163525" y="472238"/>
                </a:lnTo>
                <a:cubicBezTo>
                  <a:pt x="1163525" y="472238"/>
                  <a:pt x="1150723" y="432410"/>
                  <a:pt x="1152146" y="445212"/>
                </a:cubicBezTo>
                <a:cubicBezTo>
                  <a:pt x="1152146" y="458014"/>
                  <a:pt x="1152146" y="459436"/>
                  <a:pt x="1156413" y="469393"/>
                </a:cubicBezTo>
                <a:cubicBezTo>
                  <a:pt x="1160680" y="479350"/>
                  <a:pt x="1160680" y="482194"/>
                  <a:pt x="1160680" y="482194"/>
                </a:cubicBezTo>
                <a:cubicBezTo>
                  <a:pt x="1160680" y="482194"/>
                  <a:pt x="1152146" y="466548"/>
                  <a:pt x="1146456" y="452324"/>
                </a:cubicBezTo>
                <a:cubicBezTo>
                  <a:pt x="1140767" y="438100"/>
                  <a:pt x="1137922" y="429566"/>
                  <a:pt x="1137922" y="429566"/>
                </a:cubicBezTo>
                <a:cubicBezTo>
                  <a:pt x="1137922" y="429566"/>
                  <a:pt x="1137922" y="443790"/>
                  <a:pt x="1140767" y="449479"/>
                </a:cubicBezTo>
                <a:cubicBezTo>
                  <a:pt x="1143611" y="456591"/>
                  <a:pt x="1145034" y="460858"/>
                  <a:pt x="1145034" y="460858"/>
                </a:cubicBezTo>
                <a:cubicBezTo>
                  <a:pt x="1145034" y="460858"/>
                  <a:pt x="1137922" y="449479"/>
                  <a:pt x="1132232" y="433833"/>
                </a:cubicBezTo>
                <a:cubicBezTo>
                  <a:pt x="1127965" y="419609"/>
                  <a:pt x="1123698" y="405385"/>
                  <a:pt x="1123698" y="405385"/>
                </a:cubicBezTo>
                <a:lnTo>
                  <a:pt x="1126543" y="419609"/>
                </a:lnTo>
                <a:cubicBezTo>
                  <a:pt x="1126543" y="419609"/>
                  <a:pt x="1119430" y="396850"/>
                  <a:pt x="1116586" y="389738"/>
                </a:cubicBezTo>
                <a:cubicBezTo>
                  <a:pt x="1113741" y="382626"/>
                  <a:pt x="1112318" y="378359"/>
                  <a:pt x="1112318" y="378359"/>
                </a:cubicBezTo>
                <a:cubicBezTo>
                  <a:pt x="1112318" y="378359"/>
                  <a:pt x="1110896" y="384049"/>
                  <a:pt x="1113741" y="394005"/>
                </a:cubicBezTo>
                <a:cubicBezTo>
                  <a:pt x="1116586" y="403962"/>
                  <a:pt x="1119430" y="409652"/>
                  <a:pt x="1119430" y="412497"/>
                </a:cubicBezTo>
                <a:cubicBezTo>
                  <a:pt x="1119430" y="413919"/>
                  <a:pt x="1110896" y="394005"/>
                  <a:pt x="1105206" y="379781"/>
                </a:cubicBezTo>
                <a:cubicBezTo>
                  <a:pt x="1099517" y="366980"/>
                  <a:pt x="1093827" y="345644"/>
                  <a:pt x="1093827" y="345644"/>
                </a:cubicBezTo>
                <a:lnTo>
                  <a:pt x="1095250" y="364135"/>
                </a:lnTo>
                <a:cubicBezTo>
                  <a:pt x="1095250" y="364135"/>
                  <a:pt x="1088138" y="348489"/>
                  <a:pt x="1085293" y="331420"/>
                </a:cubicBezTo>
                <a:cubicBezTo>
                  <a:pt x="1082448" y="312929"/>
                  <a:pt x="1081026" y="291593"/>
                  <a:pt x="1081026" y="291593"/>
                </a:cubicBezTo>
                <a:lnTo>
                  <a:pt x="1078181" y="314351"/>
                </a:lnTo>
                <a:cubicBezTo>
                  <a:pt x="1078181" y="314351"/>
                  <a:pt x="1076758" y="277368"/>
                  <a:pt x="1079603" y="243231"/>
                </a:cubicBezTo>
                <a:cubicBezTo>
                  <a:pt x="1082448" y="210516"/>
                  <a:pt x="1108051" y="140818"/>
                  <a:pt x="1129387" y="113792"/>
                </a:cubicBezTo>
                <a:cubicBezTo>
                  <a:pt x="1150723" y="86767"/>
                  <a:pt x="1170637" y="65431"/>
                  <a:pt x="1184861" y="54051"/>
                </a:cubicBezTo>
                <a:cubicBezTo>
                  <a:pt x="1199085" y="42672"/>
                  <a:pt x="1221844" y="28448"/>
                  <a:pt x="1221844" y="28448"/>
                </a:cubicBezTo>
                <a:cubicBezTo>
                  <a:pt x="1221844" y="28448"/>
                  <a:pt x="1218288" y="29515"/>
                  <a:pt x="1213843" y="31293"/>
                </a:cubicBezTo>
                <a:lnTo>
                  <a:pt x="1200731" y="38286"/>
                </a:lnTo>
                <a:lnTo>
                  <a:pt x="1201218" y="37871"/>
                </a:lnTo>
                <a:cubicBezTo>
                  <a:pt x="1206552" y="33782"/>
                  <a:pt x="1213309" y="29159"/>
                  <a:pt x="1220421" y="25603"/>
                </a:cubicBezTo>
                <a:cubicBezTo>
                  <a:pt x="1237490" y="18491"/>
                  <a:pt x="1255981" y="14224"/>
                  <a:pt x="1255981" y="14224"/>
                </a:cubicBezTo>
                <a:lnTo>
                  <a:pt x="1241757" y="17069"/>
                </a:lnTo>
                <a:cubicBezTo>
                  <a:pt x="1241757" y="17069"/>
                  <a:pt x="1255981" y="8534"/>
                  <a:pt x="1278740" y="7112"/>
                </a:cubicBezTo>
                <a:cubicBezTo>
                  <a:pt x="1301498" y="5690"/>
                  <a:pt x="1315722" y="5690"/>
                  <a:pt x="1315722" y="5690"/>
                </a:cubicBezTo>
                <a:cubicBezTo>
                  <a:pt x="1315722" y="5690"/>
                  <a:pt x="1310032" y="2845"/>
                  <a:pt x="1300076" y="1422"/>
                </a:cubicBezTo>
                <a:cubicBezTo>
                  <a:pt x="1295808" y="0"/>
                  <a:pt x="1292964" y="0"/>
                  <a:pt x="1290119" y="0"/>
                </a:cubicBezTo>
                <a:close/>
              </a:path>
            </a:pathLst>
          </a:custGeom>
          <a:solidFill>
            <a:schemeClr val="accent2"/>
          </a:solidFill>
          <a:ln w="9525" cap="flat">
            <a:noFill/>
            <a:prstDash val="solid"/>
            <a:miter/>
          </a:ln>
        </p:spPr>
        <p:txBody>
          <a:bodyPr wrap="square">
            <a:noAutofit/>
          </a:bodyPr>
          <a:lstStyle/>
          <a:p>
            <a:endParaRPr lang="ja-JP" altLang="en-US"/>
          </a:p>
        </p:txBody>
      </p:sp>
      <p:sp>
        <p:nvSpPr>
          <p:cNvPr id="189" name="フリーフォーム: 図形 10">
            <a:extLst>
              <a:ext uri="{FF2B5EF4-FFF2-40B4-BE49-F238E27FC236}">
                <a16:creationId xmlns:a16="http://schemas.microsoft.com/office/drawing/2014/main" id="{05FD361E-81A5-4598-BCE2-28EC13F43409}"/>
              </a:ext>
            </a:extLst>
          </p:cNvPr>
          <p:cNvSpPr/>
          <p:nvPr userDrawn="1"/>
        </p:nvSpPr>
        <p:spPr>
          <a:xfrm>
            <a:off x="4998490" y="3908947"/>
            <a:ext cx="836675" cy="943894"/>
          </a:xfrm>
          <a:custGeom>
            <a:avLst/>
            <a:gdLst>
              <a:gd name="connsiteX0" fmla="*/ 2957205 w 3219108"/>
              <a:gd name="connsiteY0" fmla="*/ 3370276 h 3631636"/>
              <a:gd name="connsiteX1" fmla="*/ 2957205 w 3219108"/>
              <a:gd name="connsiteY1" fmla="*/ 3400223 h 3631636"/>
              <a:gd name="connsiteX2" fmla="*/ 2972179 w 3219108"/>
              <a:gd name="connsiteY2" fmla="*/ 3442648 h 3631636"/>
              <a:gd name="connsiteX3" fmla="*/ 2969683 w 3219108"/>
              <a:gd name="connsiteY3" fmla="*/ 3401471 h 3631636"/>
              <a:gd name="connsiteX4" fmla="*/ 2957205 w 3219108"/>
              <a:gd name="connsiteY4" fmla="*/ 3370276 h 3631636"/>
              <a:gd name="connsiteX5" fmla="*/ 670010 w 3219108"/>
              <a:gd name="connsiteY5" fmla="*/ 3336586 h 3631636"/>
              <a:gd name="connsiteX6" fmla="*/ 675001 w 3219108"/>
              <a:gd name="connsiteY6" fmla="*/ 3371524 h 3631636"/>
              <a:gd name="connsiteX7" fmla="*/ 696213 w 3219108"/>
              <a:gd name="connsiteY7" fmla="*/ 3381506 h 3631636"/>
              <a:gd name="connsiteX8" fmla="*/ 719921 w 3219108"/>
              <a:gd name="connsiteY8" fmla="*/ 3392736 h 3631636"/>
              <a:gd name="connsiteX9" fmla="*/ 697461 w 3219108"/>
              <a:gd name="connsiteY9" fmla="*/ 3361541 h 3631636"/>
              <a:gd name="connsiteX10" fmla="*/ 670010 w 3219108"/>
              <a:gd name="connsiteY10" fmla="*/ 3336586 h 3631636"/>
              <a:gd name="connsiteX11" fmla="*/ 532753 w 3219108"/>
              <a:gd name="connsiteY11" fmla="*/ 3079541 h 3631636"/>
              <a:gd name="connsiteX12" fmla="*/ 543983 w 3219108"/>
              <a:gd name="connsiteY12" fmla="*/ 3250488 h 3631636"/>
              <a:gd name="connsiteX13" fmla="*/ 553965 w 3219108"/>
              <a:gd name="connsiteY13" fmla="*/ 3244249 h 3631636"/>
              <a:gd name="connsiteX14" fmla="*/ 551470 w 3219108"/>
              <a:gd name="connsiteY14" fmla="*/ 3084533 h 3631636"/>
              <a:gd name="connsiteX15" fmla="*/ 1446135 w 3219108"/>
              <a:gd name="connsiteY15" fmla="*/ 2933550 h 3631636"/>
              <a:gd name="connsiteX16" fmla="*/ 1432409 w 3219108"/>
              <a:gd name="connsiteY16" fmla="*/ 2944780 h 3631636"/>
              <a:gd name="connsiteX17" fmla="*/ 1414940 w 3219108"/>
              <a:gd name="connsiteY17" fmla="*/ 2983462 h 3631636"/>
              <a:gd name="connsiteX18" fmla="*/ 1412444 w 3219108"/>
              <a:gd name="connsiteY18" fmla="*/ 3050842 h 3631636"/>
              <a:gd name="connsiteX19" fmla="*/ 1401214 w 3219108"/>
              <a:gd name="connsiteY19" fmla="*/ 3073303 h 3631636"/>
              <a:gd name="connsiteX20" fmla="*/ 1386240 w 3219108"/>
              <a:gd name="connsiteY20" fmla="*/ 3136940 h 3631636"/>
              <a:gd name="connsiteX21" fmla="*/ 1377505 w 3219108"/>
              <a:gd name="connsiteY21" fmla="*/ 3173126 h 3631636"/>
              <a:gd name="connsiteX22" fmla="*/ 1393728 w 3219108"/>
              <a:gd name="connsiteY22" fmla="*/ 3201825 h 3631636"/>
              <a:gd name="connsiteX23" fmla="*/ 1402462 w 3219108"/>
              <a:gd name="connsiteY23" fmla="*/ 3216798 h 3631636"/>
              <a:gd name="connsiteX24" fmla="*/ 1413692 w 3219108"/>
              <a:gd name="connsiteY24" fmla="*/ 3225533 h 3631636"/>
              <a:gd name="connsiteX25" fmla="*/ 1437400 w 3219108"/>
              <a:gd name="connsiteY25" fmla="*/ 3179364 h 3631636"/>
              <a:gd name="connsiteX26" fmla="*/ 1454869 w 3219108"/>
              <a:gd name="connsiteY26" fmla="*/ 3174373 h 3631636"/>
              <a:gd name="connsiteX27" fmla="*/ 1447382 w 3219108"/>
              <a:gd name="connsiteY27" fmla="*/ 3146922 h 3631636"/>
              <a:gd name="connsiteX28" fmla="*/ 1443639 w 3219108"/>
              <a:gd name="connsiteY28" fmla="*/ 3113232 h 3631636"/>
              <a:gd name="connsiteX29" fmla="*/ 1466099 w 3219108"/>
              <a:gd name="connsiteY29" fmla="*/ 3030878 h 3631636"/>
              <a:gd name="connsiteX30" fmla="*/ 1459860 w 3219108"/>
              <a:gd name="connsiteY30" fmla="*/ 2974727 h 3631636"/>
              <a:gd name="connsiteX31" fmla="*/ 1453621 w 3219108"/>
              <a:gd name="connsiteY31" fmla="*/ 2957258 h 3631636"/>
              <a:gd name="connsiteX32" fmla="*/ 1446135 w 3219108"/>
              <a:gd name="connsiteY32" fmla="*/ 2933550 h 3631636"/>
              <a:gd name="connsiteX33" fmla="*/ 2777524 w 3219108"/>
              <a:gd name="connsiteY33" fmla="*/ 2164913 h 3631636"/>
              <a:gd name="connsiteX34" fmla="*/ 2778772 w 3219108"/>
              <a:gd name="connsiteY34" fmla="*/ 2325878 h 3631636"/>
              <a:gd name="connsiteX35" fmla="*/ 2796241 w 3219108"/>
              <a:gd name="connsiteY35" fmla="*/ 2445665 h 3631636"/>
              <a:gd name="connsiteX36" fmla="*/ 2797489 w 3219108"/>
              <a:gd name="connsiteY36" fmla="*/ 2293435 h 3631636"/>
              <a:gd name="connsiteX37" fmla="*/ 2777524 w 3219108"/>
              <a:gd name="connsiteY37" fmla="*/ 2164913 h 3631636"/>
              <a:gd name="connsiteX38" fmla="*/ 2073772 w 3219108"/>
              <a:gd name="connsiteY38" fmla="*/ 1724444 h 3631636"/>
              <a:gd name="connsiteX39" fmla="*/ 2068781 w 3219108"/>
              <a:gd name="connsiteY39" fmla="*/ 1756886 h 3631636"/>
              <a:gd name="connsiteX40" fmla="*/ 2077515 w 3219108"/>
              <a:gd name="connsiteY40" fmla="*/ 1790577 h 3631636"/>
              <a:gd name="connsiteX41" fmla="*/ 2087497 w 3219108"/>
              <a:gd name="connsiteY41" fmla="*/ 1791825 h 3631636"/>
              <a:gd name="connsiteX42" fmla="*/ 2076267 w 3219108"/>
              <a:gd name="connsiteY42" fmla="*/ 1758134 h 3631636"/>
              <a:gd name="connsiteX43" fmla="*/ 2073772 w 3219108"/>
              <a:gd name="connsiteY43" fmla="*/ 1724444 h 3631636"/>
              <a:gd name="connsiteX44" fmla="*/ 2065037 w 3219108"/>
              <a:gd name="connsiteY44" fmla="*/ 1698241 h 3631636"/>
              <a:gd name="connsiteX45" fmla="*/ 2048816 w 3219108"/>
              <a:gd name="connsiteY45" fmla="*/ 1724444 h 3631636"/>
              <a:gd name="connsiteX46" fmla="*/ 2031347 w 3219108"/>
              <a:gd name="connsiteY46" fmla="*/ 1743161 h 3631636"/>
              <a:gd name="connsiteX47" fmla="*/ 2032595 w 3219108"/>
              <a:gd name="connsiteY47" fmla="*/ 1773108 h 3631636"/>
              <a:gd name="connsiteX48" fmla="*/ 2045073 w 3219108"/>
              <a:gd name="connsiteY48" fmla="*/ 1775603 h 3631636"/>
              <a:gd name="connsiteX49" fmla="*/ 2071276 w 3219108"/>
              <a:gd name="connsiteY49" fmla="*/ 1788081 h 3631636"/>
              <a:gd name="connsiteX50" fmla="*/ 2065037 w 3219108"/>
              <a:gd name="connsiteY50" fmla="*/ 1744409 h 3631636"/>
              <a:gd name="connsiteX51" fmla="*/ 2065037 w 3219108"/>
              <a:gd name="connsiteY51" fmla="*/ 1698241 h 3631636"/>
              <a:gd name="connsiteX52" fmla="*/ 1830453 w 3219108"/>
              <a:gd name="connsiteY52" fmla="*/ 1672037 h 3631636"/>
              <a:gd name="connsiteX53" fmla="*/ 1850418 w 3219108"/>
              <a:gd name="connsiteY53" fmla="*/ 1786833 h 3631636"/>
              <a:gd name="connsiteX54" fmla="*/ 1852913 w 3219108"/>
              <a:gd name="connsiteY54" fmla="*/ 1786833 h 3631636"/>
              <a:gd name="connsiteX55" fmla="*/ 1876621 w 3219108"/>
              <a:gd name="connsiteY55" fmla="*/ 1768117 h 3631636"/>
              <a:gd name="connsiteX56" fmla="*/ 1870382 w 3219108"/>
              <a:gd name="connsiteY56" fmla="*/ 1738170 h 3631636"/>
              <a:gd name="connsiteX57" fmla="*/ 1852913 w 3219108"/>
              <a:gd name="connsiteY57" fmla="*/ 1708223 h 3631636"/>
              <a:gd name="connsiteX58" fmla="*/ 1839188 w 3219108"/>
              <a:gd name="connsiteY58" fmla="*/ 1672037 h 3631636"/>
              <a:gd name="connsiteX59" fmla="*/ 1187760 w 3219108"/>
              <a:gd name="connsiteY59" fmla="*/ 1114191 h 3631636"/>
              <a:gd name="connsiteX60" fmla="*/ 1199072 w 3219108"/>
              <a:gd name="connsiteY60" fmla="*/ 1129248 h 3631636"/>
              <a:gd name="connsiteX61" fmla="*/ 1204063 w 3219108"/>
              <a:gd name="connsiteY61" fmla="*/ 1170426 h 3631636"/>
              <a:gd name="connsiteX62" fmla="*/ 1200320 w 3219108"/>
              <a:gd name="connsiteY62" fmla="*/ 1140478 h 3631636"/>
              <a:gd name="connsiteX63" fmla="*/ 1186536 w 3219108"/>
              <a:gd name="connsiteY63" fmla="*/ 1112563 h 3631636"/>
              <a:gd name="connsiteX64" fmla="*/ 1187315 w 3219108"/>
              <a:gd name="connsiteY64" fmla="*/ 1113261 h 3631636"/>
              <a:gd name="connsiteX65" fmla="*/ 1187760 w 3219108"/>
              <a:gd name="connsiteY65" fmla="*/ 1114191 h 3631636"/>
              <a:gd name="connsiteX66" fmla="*/ 2510497 w 3219108"/>
              <a:gd name="connsiteY66" fmla="*/ 0 h 3631636"/>
              <a:gd name="connsiteX67" fmla="*/ 2505506 w 3219108"/>
              <a:gd name="connsiteY67" fmla="*/ 7487 h 3631636"/>
              <a:gd name="connsiteX68" fmla="*/ 2498020 w 3219108"/>
              <a:gd name="connsiteY68" fmla="*/ 16222 h 3631636"/>
              <a:gd name="connsiteX69" fmla="*/ 2504258 w 3219108"/>
              <a:gd name="connsiteY69" fmla="*/ 11230 h 3631636"/>
              <a:gd name="connsiteX70" fmla="*/ 2515489 w 3219108"/>
              <a:gd name="connsiteY70" fmla="*/ 4992 h 3631636"/>
              <a:gd name="connsiteX71" fmla="*/ 2508002 w 3219108"/>
              <a:gd name="connsiteY71" fmla="*/ 17469 h 3631636"/>
              <a:gd name="connsiteX72" fmla="*/ 2515489 w 3219108"/>
              <a:gd name="connsiteY72" fmla="*/ 24956 h 3631636"/>
              <a:gd name="connsiteX73" fmla="*/ 2525471 w 3219108"/>
              <a:gd name="connsiteY73" fmla="*/ 14974 h 3631636"/>
              <a:gd name="connsiteX74" fmla="*/ 2534205 w 3219108"/>
              <a:gd name="connsiteY74" fmla="*/ 11230 h 3631636"/>
              <a:gd name="connsiteX75" fmla="*/ 2527967 w 3219108"/>
              <a:gd name="connsiteY75" fmla="*/ 17469 h 3631636"/>
              <a:gd name="connsiteX76" fmla="*/ 2534205 w 3219108"/>
              <a:gd name="connsiteY76" fmla="*/ 13726 h 3631636"/>
              <a:gd name="connsiteX77" fmla="*/ 2539197 w 3219108"/>
              <a:gd name="connsiteY77" fmla="*/ 18717 h 3631636"/>
              <a:gd name="connsiteX78" fmla="*/ 2536701 w 3219108"/>
              <a:gd name="connsiteY78" fmla="*/ 13726 h 3631636"/>
              <a:gd name="connsiteX79" fmla="*/ 2541692 w 3219108"/>
              <a:gd name="connsiteY79" fmla="*/ 19965 h 3631636"/>
              <a:gd name="connsiteX80" fmla="*/ 2556666 w 3219108"/>
              <a:gd name="connsiteY80" fmla="*/ 32443 h 3631636"/>
              <a:gd name="connsiteX81" fmla="*/ 2554170 w 3219108"/>
              <a:gd name="connsiteY81" fmla="*/ 26204 h 3631636"/>
              <a:gd name="connsiteX82" fmla="*/ 2571639 w 3219108"/>
              <a:gd name="connsiteY82" fmla="*/ 43673 h 3631636"/>
              <a:gd name="connsiteX83" fmla="*/ 2570391 w 3219108"/>
              <a:gd name="connsiteY83" fmla="*/ 39930 h 3631636"/>
              <a:gd name="connsiteX84" fmla="*/ 2555418 w 3219108"/>
              <a:gd name="connsiteY84" fmla="*/ 24956 h 3631636"/>
              <a:gd name="connsiteX85" fmla="*/ 2574135 w 3219108"/>
              <a:gd name="connsiteY85" fmla="*/ 38682 h 3631636"/>
              <a:gd name="connsiteX86" fmla="*/ 2564152 w 3219108"/>
              <a:gd name="connsiteY86" fmla="*/ 26204 h 3631636"/>
              <a:gd name="connsiteX87" fmla="*/ 2585365 w 3219108"/>
              <a:gd name="connsiteY87" fmla="*/ 44921 h 3631636"/>
              <a:gd name="connsiteX88" fmla="*/ 2595347 w 3219108"/>
              <a:gd name="connsiteY88" fmla="*/ 51160 h 3631636"/>
              <a:gd name="connsiteX89" fmla="*/ 2590356 w 3219108"/>
              <a:gd name="connsiteY89" fmla="*/ 42425 h 3631636"/>
              <a:gd name="connsiteX90" fmla="*/ 2604081 w 3219108"/>
              <a:gd name="connsiteY90" fmla="*/ 49912 h 3631636"/>
              <a:gd name="connsiteX91" fmla="*/ 2586613 w 3219108"/>
              <a:gd name="connsiteY91" fmla="*/ 32443 h 3631636"/>
              <a:gd name="connsiteX92" fmla="*/ 2612816 w 3219108"/>
              <a:gd name="connsiteY92" fmla="*/ 52407 h 3631636"/>
              <a:gd name="connsiteX93" fmla="*/ 2606577 w 3219108"/>
              <a:gd name="connsiteY93" fmla="*/ 42425 h 3631636"/>
              <a:gd name="connsiteX94" fmla="*/ 2612816 w 3219108"/>
              <a:gd name="connsiteY94" fmla="*/ 47416 h 3631636"/>
              <a:gd name="connsiteX95" fmla="*/ 2617807 w 3219108"/>
              <a:gd name="connsiteY95" fmla="*/ 58646 h 3631636"/>
              <a:gd name="connsiteX96" fmla="*/ 2624046 w 3219108"/>
              <a:gd name="connsiteY96" fmla="*/ 63638 h 3631636"/>
              <a:gd name="connsiteX97" fmla="*/ 2632781 w 3219108"/>
              <a:gd name="connsiteY97" fmla="*/ 63638 h 3631636"/>
              <a:gd name="connsiteX98" fmla="*/ 2630285 w 3219108"/>
              <a:gd name="connsiteY98" fmla="*/ 57399 h 3631636"/>
              <a:gd name="connsiteX99" fmla="*/ 2624046 w 3219108"/>
              <a:gd name="connsiteY99" fmla="*/ 48664 h 3631636"/>
              <a:gd name="connsiteX100" fmla="*/ 2635276 w 3219108"/>
              <a:gd name="connsiteY100" fmla="*/ 58646 h 3631636"/>
              <a:gd name="connsiteX101" fmla="*/ 2642763 w 3219108"/>
              <a:gd name="connsiteY101" fmla="*/ 69877 h 3631636"/>
              <a:gd name="connsiteX102" fmla="*/ 2641515 w 3219108"/>
              <a:gd name="connsiteY102" fmla="*/ 63638 h 3631636"/>
              <a:gd name="connsiteX103" fmla="*/ 2634029 w 3219108"/>
              <a:gd name="connsiteY103" fmla="*/ 51160 h 3631636"/>
              <a:gd name="connsiteX104" fmla="*/ 2641515 w 3219108"/>
              <a:gd name="connsiteY104" fmla="*/ 58646 h 3631636"/>
              <a:gd name="connsiteX105" fmla="*/ 2649002 w 3219108"/>
              <a:gd name="connsiteY105" fmla="*/ 76115 h 3631636"/>
              <a:gd name="connsiteX106" fmla="*/ 2660232 w 3219108"/>
              <a:gd name="connsiteY106" fmla="*/ 82354 h 3631636"/>
              <a:gd name="connsiteX107" fmla="*/ 2658984 w 3219108"/>
              <a:gd name="connsiteY107" fmla="*/ 74868 h 3631636"/>
              <a:gd name="connsiteX108" fmla="*/ 2667719 w 3219108"/>
              <a:gd name="connsiteY108" fmla="*/ 89841 h 3631636"/>
              <a:gd name="connsiteX109" fmla="*/ 2675206 w 3219108"/>
              <a:gd name="connsiteY109" fmla="*/ 108558 h 3631636"/>
              <a:gd name="connsiteX110" fmla="*/ 2682692 w 3219108"/>
              <a:gd name="connsiteY110" fmla="*/ 107310 h 3631636"/>
              <a:gd name="connsiteX111" fmla="*/ 2691427 w 3219108"/>
              <a:gd name="connsiteY111" fmla="*/ 107310 h 3631636"/>
              <a:gd name="connsiteX112" fmla="*/ 2680197 w 3219108"/>
              <a:gd name="connsiteY112" fmla="*/ 113549 h 3631636"/>
              <a:gd name="connsiteX113" fmla="*/ 2676453 w 3219108"/>
              <a:gd name="connsiteY113" fmla="*/ 126027 h 3631636"/>
              <a:gd name="connsiteX114" fmla="*/ 2686436 w 3219108"/>
              <a:gd name="connsiteY114" fmla="*/ 124779 h 3631636"/>
              <a:gd name="connsiteX115" fmla="*/ 2692674 w 3219108"/>
              <a:gd name="connsiteY115" fmla="*/ 121036 h 3631636"/>
              <a:gd name="connsiteX116" fmla="*/ 2691427 w 3219108"/>
              <a:gd name="connsiteY116" fmla="*/ 133514 h 3631636"/>
              <a:gd name="connsiteX117" fmla="*/ 2695170 w 3219108"/>
              <a:gd name="connsiteY117" fmla="*/ 137257 h 3631636"/>
              <a:gd name="connsiteX118" fmla="*/ 2691427 w 3219108"/>
              <a:gd name="connsiteY118" fmla="*/ 137257 h 3631636"/>
              <a:gd name="connsiteX119" fmla="*/ 2700161 w 3219108"/>
              <a:gd name="connsiteY119" fmla="*/ 149735 h 3631636"/>
              <a:gd name="connsiteX120" fmla="*/ 2695170 w 3219108"/>
              <a:gd name="connsiteY120" fmla="*/ 145992 h 3631636"/>
              <a:gd name="connsiteX121" fmla="*/ 2700161 w 3219108"/>
              <a:gd name="connsiteY121" fmla="*/ 155974 h 3631636"/>
              <a:gd name="connsiteX122" fmla="*/ 2708896 w 3219108"/>
              <a:gd name="connsiteY122" fmla="*/ 167204 h 3631636"/>
              <a:gd name="connsiteX123" fmla="*/ 2703904 w 3219108"/>
              <a:gd name="connsiteY123" fmla="*/ 164708 h 3631636"/>
              <a:gd name="connsiteX124" fmla="*/ 2708896 w 3219108"/>
              <a:gd name="connsiteY124" fmla="*/ 174691 h 3631636"/>
              <a:gd name="connsiteX125" fmla="*/ 2720126 w 3219108"/>
              <a:gd name="connsiteY125" fmla="*/ 188416 h 3631636"/>
              <a:gd name="connsiteX126" fmla="*/ 2711391 w 3219108"/>
              <a:gd name="connsiteY126" fmla="*/ 183425 h 3631636"/>
              <a:gd name="connsiteX127" fmla="*/ 2717630 w 3219108"/>
              <a:gd name="connsiteY127" fmla="*/ 193407 h 3631636"/>
              <a:gd name="connsiteX128" fmla="*/ 2725117 w 3219108"/>
              <a:gd name="connsiteY128" fmla="*/ 202142 h 3631636"/>
              <a:gd name="connsiteX129" fmla="*/ 2720126 w 3219108"/>
              <a:gd name="connsiteY129" fmla="*/ 199646 h 3631636"/>
              <a:gd name="connsiteX130" fmla="*/ 2715135 w 3219108"/>
              <a:gd name="connsiteY130" fmla="*/ 195903 h 3631636"/>
              <a:gd name="connsiteX131" fmla="*/ 2717630 w 3219108"/>
              <a:gd name="connsiteY131" fmla="*/ 203390 h 3631636"/>
              <a:gd name="connsiteX132" fmla="*/ 2723869 w 3219108"/>
              <a:gd name="connsiteY132" fmla="*/ 212124 h 3631636"/>
              <a:gd name="connsiteX133" fmla="*/ 2718878 w 3219108"/>
              <a:gd name="connsiteY133" fmla="*/ 208381 h 3631636"/>
              <a:gd name="connsiteX134" fmla="*/ 2718878 w 3219108"/>
              <a:gd name="connsiteY134" fmla="*/ 220859 h 3631636"/>
              <a:gd name="connsiteX135" fmla="*/ 2731356 w 3219108"/>
              <a:gd name="connsiteY135" fmla="*/ 244567 h 3631636"/>
              <a:gd name="connsiteX136" fmla="*/ 2730108 w 3219108"/>
              <a:gd name="connsiteY136" fmla="*/ 314443 h 3631636"/>
              <a:gd name="connsiteX137" fmla="*/ 2712639 w 3219108"/>
              <a:gd name="connsiteY137" fmla="*/ 336903 h 3631636"/>
              <a:gd name="connsiteX138" fmla="*/ 2722621 w 3219108"/>
              <a:gd name="connsiteY138" fmla="*/ 391806 h 3631636"/>
              <a:gd name="connsiteX139" fmla="*/ 2751320 w 3219108"/>
              <a:gd name="connsiteY139" fmla="*/ 460434 h 3631636"/>
              <a:gd name="connsiteX140" fmla="*/ 2808719 w 3219108"/>
              <a:gd name="connsiteY140" fmla="*/ 515337 h 3631636"/>
              <a:gd name="connsiteX141" fmla="*/ 2898559 w 3219108"/>
              <a:gd name="connsiteY141" fmla="*/ 532806 h 3631636"/>
              <a:gd name="connsiteX142" fmla="*/ 2909789 w 3219108"/>
              <a:gd name="connsiteY142" fmla="*/ 524071 h 3631636"/>
              <a:gd name="connsiteX143" fmla="*/ 2934745 w 3219108"/>
              <a:gd name="connsiteY143" fmla="*/ 530310 h 3631636"/>
              <a:gd name="connsiteX144" fmla="*/ 3019595 w 3219108"/>
              <a:gd name="connsiteY144" fmla="*/ 537797 h 3631636"/>
              <a:gd name="connsiteX145" fmla="*/ 3120666 w 3219108"/>
              <a:gd name="connsiteY145" fmla="*/ 555266 h 3631636"/>
              <a:gd name="connsiteX146" fmla="*/ 3170577 w 3219108"/>
              <a:gd name="connsiteY146" fmla="*/ 648850 h 3631636"/>
              <a:gd name="connsiteX147" fmla="*/ 3171825 w 3219108"/>
              <a:gd name="connsiteY147" fmla="*/ 837266 h 3631636"/>
              <a:gd name="connsiteX148" fmla="*/ 3145621 w 3219108"/>
              <a:gd name="connsiteY148" fmla="*/ 967036 h 3631636"/>
              <a:gd name="connsiteX149" fmla="*/ 3138135 w 3219108"/>
              <a:gd name="connsiteY149" fmla="*/ 1199125 h 3631636"/>
              <a:gd name="connsiteX150" fmla="*/ 3143126 w 3219108"/>
              <a:gd name="connsiteY150" fmla="*/ 1417488 h 3631636"/>
              <a:gd name="connsiteX151" fmla="*/ 3178064 w 3219108"/>
              <a:gd name="connsiteY151" fmla="*/ 1614639 h 3631636"/>
              <a:gd name="connsiteX152" fmla="*/ 3217993 w 3219108"/>
              <a:gd name="connsiteY152" fmla="*/ 1726939 h 3631636"/>
              <a:gd name="connsiteX153" fmla="*/ 3215497 w 3219108"/>
              <a:gd name="connsiteY153" fmla="*/ 1733178 h 3631636"/>
              <a:gd name="connsiteX154" fmla="*/ 3193037 w 3219108"/>
              <a:gd name="connsiteY154" fmla="*/ 1740665 h 3631636"/>
              <a:gd name="connsiteX155" fmla="*/ 3190542 w 3219108"/>
              <a:gd name="connsiteY155" fmla="*/ 1773108 h 3631636"/>
              <a:gd name="connsiteX156" fmla="*/ 3158099 w 3219108"/>
              <a:gd name="connsiteY156" fmla="*/ 1783090 h 3631636"/>
              <a:gd name="connsiteX157" fmla="*/ 3086975 w 3219108"/>
              <a:gd name="connsiteY157" fmla="*/ 1786833 h 3631636"/>
              <a:gd name="connsiteX158" fmla="*/ 3086975 w 3219108"/>
              <a:gd name="connsiteY158" fmla="*/ 1829258 h 3631636"/>
              <a:gd name="connsiteX159" fmla="*/ 3079489 w 3219108"/>
              <a:gd name="connsiteY159" fmla="*/ 1844232 h 3631636"/>
              <a:gd name="connsiteX160" fmla="*/ 3085728 w 3219108"/>
              <a:gd name="connsiteY160" fmla="*/ 1861701 h 3631636"/>
              <a:gd name="connsiteX161" fmla="*/ 3085728 w 3219108"/>
              <a:gd name="connsiteY161" fmla="*/ 1884161 h 3631636"/>
              <a:gd name="connsiteX162" fmla="*/ 3095710 w 3219108"/>
              <a:gd name="connsiteY162" fmla="*/ 1917851 h 3631636"/>
              <a:gd name="connsiteX163" fmla="*/ 3085728 w 3219108"/>
              <a:gd name="connsiteY163" fmla="*/ 1937816 h 3631636"/>
              <a:gd name="connsiteX164" fmla="*/ 3083232 w 3219108"/>
              <a:gd name="connsiteY164" fmla="*/ 1967763 h 3631636"/>
              <a:gd name="connsiteX165" fmla="*/ 3090719 w 3219108"/>
              <a:gd name="connsiteY165" fmla="*/ 1991471 h 3631636"/>
              <a:gd name="connsiteX166" fmla="*/ 3084480 w 3219108"/>
              <a:gd name="connsiteY166" fmla="*/ 2011435 h 3631636"/>
              <a:gd name="connsiteX167" fmla="*/ 3065763 w 3219108"/>
              <a:gd name="connsiteY167" fmla="*/ 2253506 h 3631636"/>
              <a:gd name="connsiteX168" fmla="*/ 3029577 w 3219108"/>
              <a:gd name="connsiteY168" fmla="*/ 2461887 h 3631636"/>
              <a:gd name="connsiteX169" fmla="*/ 3022090 w 3219108"/>
              <a:gd name="connsiteY169" fmla="*/ 2575435 h 3631636"/>
              <a:gd name="connsiteX170" fmla="*/ 3023338 w 3219108"/>
              <a:gd name="connsiteY170" fmla="*/ 2610373 h 3631636"/>
              <a:gd name="connsiteX171" fmla="*/ 3017099 w 3219108"/>
              <a:gd name="connsiteY171" fmla="*/ 2634081 h 3631636"/>
              <a:gd name="connsiteX172" fmla="*/ 3025834 w 3219108"/>
              <a:gd name="connsiteY172" fmla="*/ 2697718 h 3631636"/>
              <a:gd name="connsiteX173" fmla="*/ 3043303 w 3219108"/>
              <a:gd name="connsiteY173" fmla="*/ 2766347 h 3631636"/>
              <a:gd name="connsiteX174" fmla="*/ 3028329 w 3219108"/>
              <a:gd name="connsiteY174" fmla="*/ 2914834 h 3631636"/>
              <a:gd name="connsiteX175" fmla="*/ 3010860 w 3219108"/>
              <a:gd name="connsiteY175" fmla="*/ 2993444 h 3631636"/>
              <a:gd name="connsiteX176" fmla="*/ 3004621 w 3219108"/>
              <a:gd name="connsiteY176" fmla="*/ 3108241 h 3631636"/>
              <a:gd name="connsiteX177" fmla="*/ 2995887 w 3219108"/>
              <a:gd name="connsiteY177" fmla="*/ 3224285 h 3631636"/>
              <a:gd name="connsiteX178" fmla="*/ 3000878 w 3219108"/>
              <a:gd name="connsiteY178" fmla="*/ 3246745 h 3631636"/>
              <a:gd name="connsiteX179" fmla="*/ 2988400 w 3219108"/>
              <a:gd name="connsiteY179" fmla="*/ 3327851 h 3631636"/>
              <a:gd name="connsiteX180" fmla="*/ 2969683 w 3219108"/>
              <a:gd name="connsiteY180" fmla="*/ 3352807 h 3631636"/>
              <a:gd name="connsiteX181" fmla="*/ 2987152 w 3219108"/>
              <a:gd name="connsiteY181" fmla="*/ 3365285 h 3631636"/>
              <a:gd name="connsiteX182" fmla="*/ 3007117 w 3219108"/>
              <a:gd name="connsiteY182" fmla="*/ 3380258 h 3631636"/>
              <a:gd name="connsiteX183" fmla="*/ 2992144 w 3219108"/>
              <a:gd name="connsiteY183" fmla="*/ 3384002 h 3631636"/>
              <a:gd name="connsiteX184" fmla="*/ 2973427 w 3219108"/>
              <a:gd name="connsiteY184" fmla="*/ 3370276 h 3631636"/>
              <a:gd name="connsiteX185" fmla="*/ 2977170 w 3219108"/>
              <a:gd name="connsiteY185" fmla="*/ 3397727 h 3631636"/>
              <a:gd name="connsiteX186" fmla="*/ 2985905 w 3219108"/>
              <a:gd name="connsiteY186" fmla="*/ 3477586 h 3631636"/>
              <a:gd name="connsiteX187" fmla="*/ 3025834 w 3219108"/>
              <a:gd name="connsiteY187" fmla="*/ 3521258 h 3631636"/>
              <a:gd name="connsiteX188" fmla="*/ 3027082 w 3219108"/>
              <a:gd name="connsiteY188" fmla="*/ 3577409 h 3631636"/>
              <a:gd name="connsiteX189" fmla="*/ 3008365 w 3219108"/>
              <a:gd name="connsiteY189" fmla="*/ 3588639 h 3631636"/>
              <a:gd name="connsiteX190" fmla="*/ 2857382 w 3219108"/>
              <a:gd name="connsiteY190" fmla="*/ 3572417 h 3631636"/>
              <a:gd name="connsiteX191" fmla="*/ 2776276 w 3219108"/>
              <a:gd name="connsiteY191" fmla="*/ 3561187 h 3631636"/>
              <a:gd name="connsiteX192" fmla="*/ 2766294 w 3219108"/>
              <a:gd name="connsiteY192" fmla="*/ 3542471 h 3631636"/>
              <a:gd name="connsiteX193" fmla="*/ 2650250 w 3219108"/>
              <a:gd name="connsiteY193" fmla="*/ 3533736 h 3631636"/>
              <a:gd name="connsiteX194" fmla="*/ 2627790 w 3219108"/>
              <a:gd name="connsiteY194" fmla="*/ 3506285 h 3631636"/>
              <a:gd name="connsiteX195" fmla="*/ 2647754 w 3219108"/>
              <a:gd name="connsiteY195" fmla="*/ 3468851 h 3631636"/>
              <a:gd name="connsiteX196" fmla="*/ 2717630 w 3219108"/>
              <a:gd name="connsiteY196" fmla="*/ 3400223 h 3631636"/>
              <a:gd name="connsiteX197" fmla="*/ 2723869 w 3219108"/>
              <a:gd name="connsiteY197" fmla="*/ 3386497 h 3631636"/>
              <a:gd name="connsiteX198" fmla="*/ 2732604 w 3219108"/>
              <a:gd name="connsiteY198" fmla="*/ 3377763 h 3631636"/>
              <a:gd name="connsiteX199" fmla="*/ 2737595 w 3219108"/>
              <a:gd name="connsiteY199" fmla="*/ 3357798 h 3631636"/>
              <a:gd name="connsiteX200" fmla="*/ 2747577 w 3219108"/>
              <a:gd name="connsiteY200" fmla="*/ 3332842 h 3631636"/>
              <a:gd name="connsiteX201" fmla="*/ 2735099 w 3219108"/>
              <a:gd name="connsiteY201" fmla="*/ 3335338 h 3631636"/>
              <a:gd name="connsiteX202" fmla="*/ 2720126 w 3219108"/>
              <a:gd name="connsiteY202" fmla="*/ 3362789 h 3631636"/>
              <a:gd name="connsiteX203" fmla="*/ 2712639 w 3219108"/>
              <a:gd name="connsiteY203" fmla="*/ 3376515 h 3631636"/>
              <a:gd name="connsiteX204" fmla="*/ 2700161 w 3219108"/>
              <a:gd name="connsiteY204" fmla="*/ 3375267 h 3631636"/>
              <a:gd name="connsiteX205" fmla="*/ 2690179 w 3219108"/>
              <a:gd name="connsiteY205" fmla="*/ 3405214 h 3631636"/>
              <a:gd name="connsiteX206" fmla="*/ 2686436 w 3219108"/>
              <a:gd name="connsiteY206" fmla="*/ 3402719 h 3631636"/>
              <a:gd name="connsiteX207" fmla="*/ 2695170 w 3219108"/>
              <a:gd name="connsiteY207" fmla="*/ 3369028 h 3631636"/>
              <a:gd name="connsiteX208" fmla="*/ 2693922 w 3219108"/>
              <a:gd name="connsiteY208" fmla="*/ 3355302 h 3631636"/>
              <a:gd name="connsiteX209" fmla="*/ 2736347 w 3219108"/>
              <a:gd name="connsiteY209" fmla="*/ 3304143 h 3631636"/>
              <a:gd name="connsiteX210" fmla="*/ 2743834 w 3219108"/>
              <a:gd name="connsiteY210" fmla="*/ 3289170 h 3631636"/>
              <a:gd name="connsiteX211" fmla="*/ 2712639 w 3219108"/>
              <a:gd name="connsiteY211" fmla="*/ 3294161 h 3631636"/>
              <a:gd name="connsiteX212" fmla="*/ 2697666 w 3219108"/>
              <a:gd name="connsiteY212" fmla="*/ 3296657 h 3631636"/>
              <a:gd name="connsiteX213" fmla="*/ 2678949 w 3219108"/>
              <a:gd name="connsiteY213" fmla="*/ 3214303 h 3631636"/>
              <a:gd name="connsiteX214" fmla="*/ 2688931 w 3219108"/>
              <a:gd name="connsiteY214" fmla="*/ 3196834 h 3631636"/>
              <a:gd name="connsiteX215" fmla="*/ 2682692 w 3219108"/>
              <a:gd name="connsiteY215" fmla="*/ 3166887 h 3631636"/>
              <a:gd name="connsiteX216" fmla="*/ 2644011 w 3219108"/>
              <a:gd name="connsiteY216" fmla="*/ 3034621 h 3631636"/>
              <a:gd name="connsiteX217" fmla="*/ 2602834 w 3219108"/>
              <a:gd name="connsiteY217" fmla="*/ 2891125 h 3631636"/>
              <a:gd name="connsiteX218" fmla="*/ 2579126 w 3219108"/>
              <a:gd name="connsiteY218" fmla="*/ 2795046 h 3631636"/>
              <a:gd name="connsiteX219" fmla="*/ 2574135 w 3219108"/>
              <a:gd name="connsiteY219" fmla="*/ 2758860 h 3631636"/>
              <a:gd name="connsiteX220" fmla="*/ 2580374 w 3219108"/>
              <a:gd name="connsiteY220" fmla="*/ 2702710 h 3631636"/>
              <a:gd name="connsiteX221" fmla="*/ 2585365 w 3219108"/>
              <a:gd name="connsiteY221" fmla="*/ 2655294 h 3631636"/>
              <a:gd name="connsiteX222" fmla="*/ 2579126 w 3219108"/>
              <a:gd name="connsiteY222" fmla="*/ 2631586 h 3631636"/>
              <a:gd name="connsiteX223" fmla="*/ 2582869 w 3219108"/>
              <a:gd name="connsiteY223" fmla="*/ 2591656 h 3631636"/>
              <a:gd name="connsiteX224" fmla="*/ 2584117 w 3219108"/>
              <a:gd name="connsiteY224" fmla="*/ 2539249 h 3631636"/>
              <a:gd name="connsiteX225" fmla="*/ 2567896 w 3219108"/>
              <a:gd name="connsiteY225" fmla="*/ 2499320 h 3631636"/>
              <a:gd name="connsiteX226" fmla="*/ 2559161 w 3219108"/>
              <a:gd name="connsiteY226" fmla="*/ 2389515 h 3631636"/>
              <a:gd name="connsiteX227" fmla="*/ 2552922 w 3219108"/>
              <a:gd name="connsiteY227" fmla="*/ 2369550 h 3631636"/>
              <a:gd name="connsiteX228" fmla="*/ 2542940 w 3219108"/>
              <a:gd name="connsiteY228" fmla="*/ 2294683 h 3631636"/>
              <a:gd name="connsiteX229" fmla="*/ 2516736 w 3219108"/>
              <a:gd name="connsiteY229" fmla="*/ 2157426 h 3631636"/>
              <a:gd name="connsiteX230" fmla="*/ 2503011 w 3219108"/>
              <a:gd name="connsiteY230" fmla="*/ 2172400 h 3631636"/>
              <a:gd name="connsiteX231" fmla="*/ 2484294 w 3219108"/>
              <a:gd name="connsiteY231" fmla="*/ 2168656 h 3631636"/>
              <a:gd name="connsiteX232" fmla="*/ 2475560 w 3219108"/>
              <a:gd name="connsiteY232" fmla="*/ 2178639 h 3631636"/>
              <a:gd name="connsiteX233" fmla="*/ 2456843 w 3219108"/>
              <a:gd name="connsiteY233" fmla="*/ 2192364 h 3631636"/>
              <a:gd name="connsiteX234" fmla="*/ 2425648 w 3219108"/>
              <a:gd name="connsiteY234" fmla="*/ 2191117 h 3631636"/>
              <a:gd name="connsiteX235" fmla="*/ 2398197 w 3219108"/>
              <a:gd name="connsiteY235" fmla="*/ 2192364 h 3631636"/>
              <a:gd name="connsiteX236" fmla="*/ 2383223 w 3219108"/>
              <a:gd name="connsiteY236" fmla="*/ 2177391 h 3631636"/>
              <a:gd name="connsiteX237" fmla="*/ 2363259 w 3219108"/>
              <a:gd name="connsiteY237" fmla="*/ 2178639 h 3631636"/>
              <a:gd name="connsiteX238" fmla="*/ 2353276 w 3219108"/>
              <a:gd name="connsiteY238" fmla="*/ 2204842 h 3631636"/>
              <a:gd name="connsiteX239" fmla="*/ 2322082 w 3219108"/>
              <a:gd name="connsiteY239" fmla="*/ 2260993 h 3631636"/>
              <a:gd name="connsiteX240" fmla="*/ 2300869 w 3219108"/>
              <a:gd name="connsiteY240" fmla="*/ 2270975 h 3631636"/>
              <a:gd name="connsiteX241" fmla="*/ 2245966 w 3219108"/>
              <a:gd name="connsiteY241" fmla="*/ 2233541 h 3631636"/>
              <a:gd name="connsiteX242" fmla="*/ 2234736 w 3219108"/>
              <a:gd name="connsiteY242" fmla="*/ 2229798 h 3631636"/>
              <a:gd name="connsiteX243" fmla="*/ 2234736 w 3219108"/>
              <a:gd name="connsiteY243" fmla="*/ 2353329 h 3631636"/>
              <a:gd name="connsiteX244" fmla="*/ 2230993 w 3219108"/>
              <a:gd name="connsiteY244" fmla="*/ 2375789 h 3631636"/>
              <a:gd name="connsiteX245" fmla="*/ 2239728 w 3219108"/>
              <a:gd name="connsiteY245" fmla="*/ 2443170 h 3631636"/>
              <a:gd name="connsiteX246" fmla="*/ 2229745 w 3219108"/>
              <a:gd name="connsiteY246" fmla="*/ 2454400 h 3631636"/>
              <a:gd name="connsiteX247" fmla="*/ 2182329 w 3219108"/>
              <a:gd name="connsiteY247" fmla="*/ 2465630 h 3631636"/>
              <a:gd name="connsiteX248" fmla="*/ 2189816 w 3219108"/>
              <a:gd name="connsiteY248" fmla="*/ 2605382 h 3631636"/>
              <a:gd name="connsiteX249" fmla="*/ 2192312 w 3219108"/>
              <a:gd name="connsiteY249" fmla="*/ 2740143 h 3631636"/>
              <a:gd name="connsiteX250" fmla="*/ 2203542 w 3219108"/>
              <a:gd name="connsiteY250" fmla="*/ 2829984 h 3631636"/>
              <a:gd name="connsiteX251" fmla="*/ 2181082 w 3219108"/>
              <a:gd name="connsiteY251" fmla="*/ 2843709 h 3631636"/>
              <a:gd name="connsiteX252" fmla="*/ 2127427 w 3219108"/>
              <a:gd name="connsiteY252" fmla="*/ 2841214 h 3631636"/>
              <a:gd name="connsiteX253" fmla="*/ 2119940 w 3219108"/>
              <a:gd name="connsiteY253" fmla="*/ 2891125 h 3631636"/>
              <a:gd name="connsiteX254" fmla="*/ 2119940 w 3219108"/>
              <a:gd name="connsiteY254" fmla="*/ 2974727 h 3631636"/>
              <a:gd name="connsiteX255" fmla="*/ 2136161 w 3219108"/>
              <a:gd name="connsiteY255" fmla="*/ 3035869 h 3631636"/>
              <a:gd name="connsiteX256" fmla="*/ 2142400 w 3219108"/>
              <a:gd name="connsiteY256" fmla="*/ 3246745 h 3631636"/>
              <a:gd name="connsiteX257" fmla="*/ 2146143 w 3219108"/>
              <a:gd name="connsiteY257" fmla="*/ 3356550 h 3631636"/>
              <a:gd name="connsiteX258" fmla="*/ 2149887 w 3219108"/>
              <a:gd name="connsiteY258" fmla="*/ 3370276 h 3631636"/>
              <a:gd name="connsiteX259" fmla="*/ 2146143 w 3219108"/>
              <a:gd name="connsiteY259" fmla="*/ 3395232 h 3631636"/>
              <a:gd name="connsiteX260" fmla="*/ 2146143 w 3219108"/>
              <a:gd name="connsiteY260" fmla="*/ 3418940 h 3631636"/>
              <a:gd name="connsiteX261" fmla="*/ 2136161 w 3219108"/>
              <a:gd name="connsiteY261" fmla="*/ 3436409 h 3631636"/>
              <a:gd name="connsiteX262" fmla="*/ 2123683 w 3219108"/>
              <a:gd name="connsiteY262" fmla="*/ 3486320 h 3631636"/>
              <a:gd name="connsiteX263" fmla="*/ 2089993 w 3219108"/>
              <a:gd name="connsiteY263" fmla="*/ 3500046 h 3631636"/>
              <a:gd name="connsiteX264" fmla="*/ 2023860 w 3219108"/>
              <a:gd name="connsiteY264" fmla="*/ 3433913 h 3631636"/>
              <a:gd name="connsiteX265" fmla="*/ 2011382 w 3219108"/>
              <a:gd name="connsiteY265" fmla="*/ 3405214 h 3631636"/>
              <a:gd name="connsiteX266" fmla="*/ 2036338 w 3219108"/>
              <a:gd name="connsiteY266" fmla="*/ 3375267 h 3631636"/>
              <a:gd name="connsiteX267" fmla="*/ 2051312 w 3219108"/>
              <a:gd name="connsiteY267" fmla="*/ 3369028 h 3631636"/>
              <a:gd name="connsiteX268" fmla="*/ 2063790 w 3219108"/>
              <a:gd name="connsiteY268" fmla="*/ 3347816 h 3631636"/>
              <a:gd name="connsiteX269" fmla="*/ 2058798 w 3219108"/>
              <a:gd name="connsiteY269" fmla="*/ 3275444 h 3631636"/>
              <a:gd name="connsiteX270" fmla="*/ 2020117 w 3219108"/>
              <a:gd name="connsiteY270" fmla="*/ 3131948 h 3631636"/>
              <a:gd name="connsiteX271" fmla="*/ 2003896 w 3219108"/>
              <a:gd name="connsiteY271" fmla="*/ 3017152 h 3631636"/>
              <a:gd name="connsiteX272" fmla="*/ 1976444 w 3219108"/>
              <a:gd name="connsiteY272" fmla="*/ 2934798 h 3631636"/>
              <a:gd name="connsiteX273" fmla="*/ 1972701 w 3219108"/>
              <a:gd name="connsiteY273" fmla="*/ 2820002 h 3631636"/>
              <a:gd name="connsiteX274" fmla="*/ 1916551 w 3219108"/>
              <a:gd name="connsiteY274" fmla="*/ 2796294 h 3631636"/>
              <a:gd name="connsiteX275" fmla="*/ 1911559 w 3219108"/>
              <a:gd name="connsiteY275" fmla="*/ 2918577 h 3631636"/>
              <a:gd name="connsiteX276" fmla="*/ 1877869 w 3219108"/>
              <a:gd name="connsiteY276" fmla="*/ 3014657 h 3631636"/>
              <a:gd name="connsiteX277" fmla="*/ 1871630 w 3219108"/>
              <a:gd name="connsiteY277" fmla="*/ 3130701 h 3631636"/>
              <a:gd name="connsiteX278" fmla="*/ 1851666 w 3219108"/>
              <a:gd name="connsiteY278" fmla="*/ 3271701 h 3631636"/>
              <a:gd name="connsiteX279" fmla="*/ 1857905 w 3219108"/>
              <a:gd name="connsiteY279" fmla="*/ 3339081 h 3631636"/>
              <a:gd name="connsiteX280" fmla="*/ 1862896 w 3219108"/>
              <a:gd name="connsiteY280" fmla="*/ 3351559 h 3631636"/>
              <a:gd name="connsiteX281" fmla="*/ 1861648 w 3219108"/>
              <a:gd name="connsiteY281" fmla="*/ 3357798 h 3631636"/>
              <a:gd name="connsiteX282" fmla="*/ 1864144 w 3219108"/>
              <a:gd name="connsiteY282" fmla="*/ 3370276 h 3631636"/>
              <a:gd name="connsiteX283" fmla="*/ 1896586 w 3219108"/>
              <a:gd name="connsiteY283" fmla="*/ 3398975 h 3631636"/>
              <a:gd name="connsiteX284" fmla="*/ 1910312 w 3219108"/>
              <a:gd name="connsiteY284" fmla="*/ 3397727 h 3631636"/>
              <a:gd name="connsiteX285" fmla="*/ 1922790 w 3219108"/>
              <a:gd name="connsiteY285" fmla="*/ 3400223 h 3631636"/>
              <a:gd name="connsiteX286" fmla="*/ 1936515 w 3219108"/>
              <a:gd name="connsiteY286" fmla="*/ 3447639 h 3631636"/>
              <a:gd name="connsiteX287" fmla="*/ 1922790 w 3219108"/>
              <a:gd name="connsiteY287" fmla="*/ 3471347 h 3631636"/>
              <a:gd name="connsiteX288" fmla="*/ 1831701 w 3219108"/>
              <a:gd name="connsiteY288" fmla="*/ 3513772 h 3631636"/>
              <a:gd name="connsiteX289" fmla="*/ 1796763 w 3219108"/>
              <a:gd name="connsiteY289" fmla="*/ 3483825 h 3631636"/>
              <a:gd name="connsiteX290" fmla="*/ 1791772 w 3219108"/>
              <a:gd name="connsiteY290" fmla="*/ 3443895 h 3631636"/>
              <a:gd name="connsiteX291" fmla="*/ 1784285 w 3219108"/>
              <a:gd name="connsiteY291" fmla="*/ 3426426 h 3631636"/>
              <a:gd name="connsiteX292" fmla="*/ 1781789 w 3219108"/>
              <a:gd name="connsiteY292" fmla="*/ 3402719 h 3631636"/>
              <a:gd name="connsiteX293" fmla="*/ 1773055 w 3219108"/>
              <a:gd name="connsiteY293" fmla="*/ 3379010 h 3631636"/>
              <a:gd name="connsiteX294" fmla="*/ 1764321 w 3219108"/>
              <a:gd name="connsiteY294" fmla="*/ 3315373 h 3631636"/>
              <a:gd name="connsiteX295" fmla="*/ 1749347 w 3219108"/>
              <a:gd name="connsiteY295" fmla="*/ 3176869 h 3631636"/>
              <a:gd name="connsiteX296" fmla="*/ 1744356 w 3219108"/>
              <a:gd name="connsiteY296" fmla="*/ 3052090 h 3631636"/>
              <a:gd name="connsiteX297" fmla="*/ 1766816 w 3219108"/>
              <a:gd name="connsiteY297" fmla="*/ 2898612 h 3631636"/>
              <a:gd name="connsiteX298" fmla="*/ 1758082 w 3219108"/>
              <a:gd name="connsiteY298" fmla="*/ 2787559 h 3631636"/>
              <a:gd name="connsiteX299" fmla="*/ 1694444 w 3219108"/>
              <a:gd name="connsiteY299" fmla="*/ 2771338 h 3631636"/>
              <a:gd name="connsiteX300" fmla="*/ 1688205 w 3219108"/>
              <a:gd name="connsiteY300" fmla="*/ 2761356 h 3631636"/>
              <a:gd name="connsiteX301" fmla="*/ 1700683 w 3219108"/>
              <a:gd name="connsiteY301" fmla="*/ 2703957 h 3631636"/>
              <a:gd name="connsiteX302" fmla="*/ 1706922 w 3219108"/>
              <a:gd name="connsiteY302" fmla="*/ 2626594 h 3631636"/>
              <a:gd name="connsiteX303" fmla="*/ 1696940 w 3219108"/>
              <a:gd name="connsiteY303" fmla="*/ 2624099 h 3631636"/>
              <a:gd name="connsiteX304" fmla="*/ 1691949 w 3219108"/>
              <a:gd name="connsiteY304" fmla="*/ 2637825 h 3631636"/>
              <a:gd name="connsiteX305" fmla="*/ 1685710 w 3219108"/>
              <a:gd name="connsiteY305" fmla="*/ 2642816 h 3631636"/>
              <a:gd name="connsiteX306" fmla="*/ 1674480 w 3219108"/>
              <a:gd name="connsiteY306" fmla="*/ 2639072 h 3631636"/>
              <a:gd name="connsiteX307" fmla="*/ 1670736 w 3219108"/>
              <a:gd name="connsiteY307" fmla="*/ 2607878 h 3631636"/>
              <a:gd name="connsiteX308" fmla="*/ 1664498 w 3219108"/>
              <a:gd name="connsiteY308" fmla="*/ 2605382 h 3631636"/>
              <a:gd name="connsiteX309" fmla="*/ 1643285 w 3219108"/>
              <a:gd name="connsiteY309" fmla="*/ 2610373 h 3631636"/>
              <a:gd name="connsiteX310" fmla="*/ 1643285 w 3219108"/>
              <a:gd name="connsiteY310" fmla="*/ 2590409 h 3631636"/>
              <a:gd name="connsiteX311" fmla="*/ 1642037 w 3219108"/>
              <a:gd name="connsiteY311" fmla="*/ 2571692 h 3631636"/>
              <a:gd name="connsiteX312" fmla="*/ 1629559 w 3219108"/>
              <a:gd name="connsiteY312" fmla="*/ 2569196 h 3631636"/>
              <a:gd name="connsiteX313" fmla="*/ 1618329 w 3219108"/>
              <a:gd name="connsiteY313" fmla="*/ 2562957 h 3631636"/>
              <a:gd name="connsiteX314" fmla="*/ 1620825 w 3219108"/>
              <a:gd name="connsiteY314" fmla="*/ 2572940 h 3631636"/>
              <a:gd name="connsiteX315" fmla="*/ 1635798 w 3219108"/>
              <a:gd name="connsiteY315" fmla="*/ 2607878 h 3631636"/>
              <a:gd name="connsiteX316" fmla="*/ 1666993 w 3219108"/>
              <a:gd name="connsiteY316" fmla="*/ 2686488 h 3631636"/>
              <a:gd name="connsiteX317" fmla="*/ 1679471 w 3219108"/>
              <a:gd name="connsiteY317" fmla="*/ 2760108 h 3631636"/>
              <a:gd name="connsiteX318" fmla="*/ 1674480 w 3219108"/>
              <a:gd name="connsiteY318" fmla="*/ 2775081 h 3631636"/>
              <a:gd name="connsiteX319" fmla="*/ 1671984 w 3219108"/>
              <a:gd name="connsiteY319" fmla="*/ 2793798 h 3631636"/>
              <a:gd name="connsiteX320" fmla="*/ 1653267 w 3219108"/>
              <a:gd name="connsiteY320" fmla="*/ 2872409 h 3631636"/>
              <a:gd name="connsiteX321" fmla="*/ 1632055 w 3219108"/>
              <a:gd name="connsiteY321" fmla="*/ 2883639 h 3631636"/>
              <a:gd name="connsiteX322" fmla="*/ 1620825 w 3219108"/>
              <a:gd name="connsiteY322" fmla="*/ 2946028 h 3631636"/>
              <a:gd name="connsiteX323" fmla="*/ 1615834 w 3219108"/>
              <a:gd name="connsiteY323" fmla="*/ 2963497 h 3631636"/>
              <a:gd name="connsiteX324" fmla="*/ 1610843 w 3219108"/>
              <a:gd name="connsiteY324" fmla="*/ 3024639 h 3631636"/>
              <a:gd name="connsiteX325" fmla="*/ 1615834 w 3219108"/>
              <a:gd name="connsiteY325" fmla="*/ 3042108 h 3631636"/>
              <a:gd name="connsiteX326" fmla="*/ 1617082 w 3219108"/>
              <a:gd name="connsiteY326" fmla="*/ 3073303 h 3631636"/>
              <a:gd name="connsiteX327" fmla="*/ 1604604 w 3219108"/>
              <a:gd name="connsiteY327" fmla="*/ 3134444 h 3631636"/>
              <a:gd name="connsiteX328" fmla="*/ 1604604 w 3219108"/>
              <a:gd name="connsiteY328" fmla="*/ 3161895 h 3631636"/>
              <a:gd name="connsiteX329" fmla="*/ 1584639 w 3219108"/>
              <a:gd name="connsiteY329" fmla="*/ 3230524 h 3631636"/>
              <a:gd name="connsiteX330" fmla="*/ 1564674 w 3219108"/>
              <a:gd name="connsiteY330" fmla="*/ 3319117 h 3631636"/>
              <a:gd name="connsiteX331" fmla="*/ 1550949 w 3219108"/>
              <a:gd name="connsiteY331" fmla="*/ 3332842 h 3631636"/>
              <a:gd name="connsiteX332" fmla="*/ 1517259 w 3219108"/>
              <a:gd name="connsiteY332" fmla="*/ 3360293 h 3631636"/>
              <a:gd name="connsiteX333" fmla="*/ 1506028 w 3219108"/>
              <a:gd name="connsiteY333" fmla="*/ 3398975 h 3631636"/>
              <a:gd name="connsiteX334" fmla="*/ 1496046 w 3219108"/>
              <a:gd name="connsiteY334" fmla="*/ 3416444 h 3631636"/>
              <a:gd name="connsiteX335" fmla="*/ 1496046 w 3219108"/>
              <a:gd name="connsiteY335" fmla="*/ 3472594 h 3631636"/>
              <a:gd name="connsiteX336" fmla="*/ 1484816 w 3219108"/>
              <a:gd name="connsiteY336" fmla="*/ 3490064 h 3631636"/>
              <a:gd name="connsiteX337" fmla="*/ 1464851 w 3219108"/>
              <a:gd name="connsiteY337" fmla="*/ 3501294 h 3631636"/>
              <a:gd name="connsiteX338" fmla="*/ 1409949 w 3219108"/>
              <a:gd name="connsiteY338" fmla="*/ 3517515 h 3631636"/>
              <a:gd name="connsiteX339" fmla="*/ 1295151 w 3219108"/>
              <a:gd name="connsiteY339" fmla="*/ 3516267 h 3631636"/>
              <a:gd name="connsiteX340" fmla="*/ 1285169 w 3219108"/>
              <a:gd name="connsiteY340" fmla="*/ 3502542 h 3631636"/>
              <a:gd name="connsiteX341" fmla="*/ 1265204 w 3219108"/>
              <a:gd name="connsiteY341" fmla="*/ 3507533 h 3631636"/>
              <a:gd name="connsiteX342" fmla="*/ 1201567 w 3219108"/>
              <a:gd name="connsiteY342" fmla="*/ 3510028 h 3631636"/>
              <a:gd name="connsiteX343" fmla="*/ 1145417 w 3219108"/>
              <a:gd name="connsiteY343" fmla="*/ 3486320 h 3631636"/>
              <a:gd name="connsiteX344" fmla="*/ 1142921 w 3219108"/>
              <a:gd name="connsiteY344" fmla="*/ 3452630 h 3631636"/>
              <a:gd name="connsiteX345" fmla="*/ 1185346 w 3219108"/>
              <a:gd name="connsiteY345" fmla="*/ 3422683 h 3631636"/>
              <a:gd name="connsiteX346" fmla="*/ 1243992 w 3219108"/>
              <a:gd name="connsiteY346" fmla="*/ 3391488 h 3631636"/>
              <a:gd name="connsiteX347" fmla="*/ 1268948 w 3219108"/>
              <a:gd name="connsiteY347" fmla="*/ 3370276 h 3631636"/>
              <a:gd name="connsiteX348" fmla="*/ 1260214 w 3219108"/>
              <a:gd name="connsiteY348" fmla="*/ 3364037 h 3631636"/>
              <a:gd name="connsiteX349" fmla="*/ 1245240 w 3219108"/>
              <a:gd name="connsiteY349" fmla="*/ 3316621 h 3631636"/>
              <a:gd name="connsiteX350" fmla="*/ 1236505 w 3219108"/>
              <a:gd name="connsiteY350" fmla="*/ 3304143 h 3631636"/>
              <a:gd name="connsiteX351" fmla="*/ 1242744 w 3219108"/>
              <a:gd name="connsiteY351" fmla="*/ 3213055 h 3631636"/>
              <a:gd name="connsiteX352" fmla="*/ 1229019 w 3219108"/>
              <a:gd name="connsiteY352" fmla="*/ 3188099 h 3631636"/>
              <a:gd name="connsiteX353" fmla="*/ 1207806 w 3219108"/>
              <a:gd name="connsiteY353" fmla="*/ 3092019 h 3631636"/>
              <a:gd name="connsiteX354" fmla="*/ 1220285 w 3219108"/>
              <a:gd name="connsiteY354" fmla="*/ 3023391 h 3631636"/>
              <a:gd name="connsiteX355" fmla="*/ 1220285 w 3219108"/>
              <a:gd name="connsiteY355" fmla="*/ 2993444 h 3631636"/>
              <a:gd name="connsiteX356" fmla="*/ 1229019 w 3219108"/>
              <a:gd name="connsiteY356" fmla="*/ 2967241 h 3631636"/>
              <a:gd name="connsiteX357" fmla="*/ 1230267 w 3219108"/>
              <a:gd name="connsiteY357" fmla="*/ 2921072 h 3631636"/>
              <a:gd name="connsiteX358" fmla="*/ 1253974 w 3219108"/>
              <a:gd name="connsiteY358" fmla="*/ 2871161 h 3631636"/>
              <a:gd name="connsiteX359" fmla="*/ 1243992 w 3219108"/>
              <a:gd name="connsiteY359" fmla="*/ 2854940 h 3631636"/>
              <a:gd name="connsiteX360" fmla="*/ 1255222 w 3219108"/>
              <a:gd name="connsiteY360" fmla="*/ 2841214 h 3631636"/>
              <a:gd name="connsiteX361" fmla="*/ 1258965 w 3219108"/>
              <a:gd name="connsiteY361" fmla="*/ 2824993 h 3631636"/>
              <a:gd name="connsiteX362" fmla="*/ 1260214 w 3219108"/>
              <a:gd name="connsiteY362" fmla="*/ 2798789 h 3631636"/>
              <a:gd name="connsiteX363" fmla="*/ 1253974 w 3219108"/>
              <a:gd name="connsiteY363" fmla="*/ 2771338 h 3631636"/>
              <a:gd name="connsiteX364" fmla="*/ 1272691 w 3219108"/>
              <a:gd name="connsiteY364" fmla="*/ 2736400 h 3631636"/>
              <a:gd name="connsiteX365" fmla="*/ 1276434 w 3219108"/>
              <a:gd name="connsiteY365" fmla="*/ 2725170 h 3631636"/>
              <a:gd name="connsiteX366" fmla="*/ 1283921 w 3219108"/>
              <a:gd name="connsiteY366" fmla="*/ 2707701 h 3631636"/>
              <a:gd name="connsiteX367" fmla="*/ 1281427 w 3219108"/>
              <a:gd name="connsiteY367" fmla="*/ 2664028 h 3631636"/>
              <a:gd name="connsiteX368" fmla="*/ 1242744 w 3219108"/>
              <a:gd name="connsiteY368" fmla="*/ 2571692 h 3631636"/>
              <a:gd name="connsiteX369" fmla="*/ 1221533 w 3219108"/>
              <a:gd name="connsiteY369" fmla="*/ 2474364 h 3631636"/>
              <a:gd name="connsiteX370" fmla="*/ 1231515 w 3219108"/>
              <a:gd name="connsiteY370" fmla="*/ 2418214 h 3631636"/>
              <a:gd name="connsiteX371" fmla="*/ 1221533 w 3219108"/>
              <a:gd name="connsiteY371" fmla="*/ 2378285 h 3631636"/>
              <a:gd name="connsiteX372" fmla="*/ 1211551 w 3219108"/>
              <a:gd name="connsiteY372" fmla="*/ 2395754 h 3631636"/>
              <a:gd name="connsiteX373" fmla="*/ 1176611 w 3219108"/>
              <a:gd name="connsiteY373" fmla="*/ 2438178 h 3631636"/>
              <a:gd name="connsiteX374" fmla="*/ 1139178 w 3219108"/>
              <a:gd name="connsiteY374" fmla="*/ 2476860 h 3631636"/>
              <a:gd name="connsiteX375" fmla="*/ 1088019 w 3219108"/>
              <a:gd name="connsiteY375" fmla="*/ 2491833 h 3631636"/>
              <a:gd name="connsiteX376" fmla="*/ 1070550 w 3219108"/>
              <a:gd name="connsiteY376" fmla="*/ 2490586 h 3631636"/>
              <a:gd name="connsiteX377" fmla="*/ 1044346 w 3219108"/>
              <a:gd name="connsiteY377" fmla="*/ 2489338 h 3631636"/>
              <a:gd name="connsiteX378" fmla="*/ 1026877 w 3219108"/>
              <a:gd name="connsiteY378" fmla="*/ 2485594 h 3631636"/>
              <a:gd name="connsiteX379" fmla="*/ 988196 w 3219108"/>
              <a:gd name="connsiteY379" fmla="*/ 2483099 h 3631636"/>
              <a:gd name="connsiteX380" fmla="*/ 984452 w 3219108"/>
              <a:gd name="connsiteY380" fmla="*/ 2743886 h 3631636"/>
              <a:gd name="connsiteX381" fmla="*/ 965735 w 3219108"/>
              <a:gd name="connsiteY381" fmla="*/ 2893621 h 3631636"/>
              <a:gd name="connsiteX382" fmla="*/ 994434 w 3219108"/>
              <a:gd name="connsiteY382" fmla="*/ 3064568 h 3631636"/>
              <a:gd name="connsiteX383" fmla="*/ 983204 w 3219108"/>
              <a:gd name="connsiteY383" fmla="*/ 3070807 h 3631636"/>
              <a:gd name="connsiteX384" fmla="*/ 957001 w 3219108"/>
              <a:gd name="connsiteY384" fmla="*/ 3078294 h 3631636"/>
              <a:gd name="connsiteX385" fmla="*/ 953257 w 3219108"/>
              <a:gd name="connsiteY385" fmla="*/ 3121966 h 3631636"/>
              <a:gd name="connsiteX386" fmla="*/ 957001 w 3219108"/>
              <a:gd name="connsiteY386" fmla="*/ 3208064 h 3631636"/>
              <a:gd name="connsiteX387" fmla="*/ 950762 w 3219108"/>
              <a:gd name="connsiteY387" fmla="*/ 3213055 h 3631636"/>
              <a:gd name="connsiteX388" fmla="*/ 930797 w 3219108"/>
              <a:gd name="connsiteY388" fmla="*/ 3191842 h 3631636"/>
              <a:gd name="connsiteX389" fmla="*/ 898355 w 3219108"/>
              <a:gd name="connsiteY389" fmla="*/ 3170630 h 3631636"/>
              <a:gd name="connsiteX390" fmla="*/ 789797 w 3219108"/>
              <a:gd name="connsiteY390" fmla="*/ 3139435 h 3631636"/>
              <a:gd name="connsiteX391" fmla="*/ 781063 w 3219108"/>
              <a:gd name="connsiteY391" fmla="*/ 3134444 h 3631636"/>
              <a:gd name="connsiteX392" fmla="*/ 781063 w 3219108"/>
              <a:gd name="connsiteY392" fmla="*/ 3100754 h 3631636"/>
              <a:gd name="connsiteX393" fmla="*/ 697461 w 3219108"/>
              <a:gd name="connsiteY393" fmla="*/ 3103249 h 3631636"/>
              <a:gd name="connsiteX394" fmla="*/ 657532 w 3219108"/>
              <a:gd name="connsiteY394" fmla="*/ 3256727 h 3631636"/>
              <a:gd name="connsiteX395" fmla="*/ 672505 w 3219108"/>
              <a:gd name="connsiteY395" fmla="*/ 3330347 h 3631636"/>
              <a:gd name="connsiteX396" fmla="*/ 687479 w 3219108"/>
              <a:gd name="connsiteY396" fmla="*/ 3339081 h 3631636"/>
              <a:gd name="connsiteX397" fmla="*/ 736142 w 3219108"/>
              <a:gd name="connsiteY397" fmla="*/ 3398975 h 3631636"/>
              <a:gd name="connsiteX398" fmla="*/ 754859 w 3219108"/>
              <a:gd name="connsiteY398" fmla="*/ 3417692 h 3631636"/>
              <a:gd name="connsiteX399" fmla="*/ 756107 w 3219108"/>
              <a:gd name="connsiteY399" fmla="*/ 3427674 h 3631636"/>
              <a:gd name="connsiteX400" fmla="*/ 778567 w 3219108"/>
              <a:gd name="connsiteY400" fmla="*/ 3455125 h 3631636"/>
              <a:gd name="connsiteX401" fmla="*/ 792293 w 3219108"/>
              <a:gd name="connsiteY401" fmla="*/ 3471347 h 3631636"/>
              <a:gd name="connsiteX402" fmla="*/ 783558 w 3219108"/>
              <a:gd name="connsiteY402" fmla="*/ 3481329 h 3631636"/>
              <a:gd name="connsiteX403" fmla="*/ 782311 w 3219108"/>
              <a:gd name="connsiteY403" fmla="*/ 3490064 h 3631636"/>
              <a:gd name="connsiteX404" fmla="*/ 796036 w 3219108"/>
              <a:gd name="connsiteY404" fmla="*/ 3501294 h 3631636"/>
              <a:gd name="connsiteX405" fmla="*/ 799780 w 3219108"/>
              <a:gd name="connsiteY405" fmla="*/ 3533736 h 3631636"/>
              <a:gd name="connsiteX406" fmla="*/ 777319 w 3219108"/>
              <a:gd name="connsiteY406" fmla="*/ 3543718 h 3631636"/>
              <a:gd name="connsiteX407" fmla="*/ 653788 w 3219108"/>
              <a:gd name="connsiteY407" fmla="*/ 3554948 h 3631636"/>
              <a:gd name="connsiteX408" fmla="*/ 660027 w 3219108"/>
              <a:gd name="connsiteY408" fmla="*/ 3584895 h 3631636"/>
              <a:gd name="connsiteX409" fmla="*/ 656284 w 3219108"/>
              <a:gd name="connsiteY409" fmla="*/ 3613595 h 3631636"/>
              <a:gd name="connsiteX410" fmla="*/ 602629 w 3219108"/>
              <a:gd name="connsiteY410" fmla="*/ 3623577 h 3631636"/>
              <a:gd name="connsiteX411" fmla="*/ 467868 w 3219108"/>
              <a:gd name="connsiteY411" fmla="*/ 3631064 h 3631636"/>
              <a:gd name="connsiteX412" fmla="*/ 451647 w 3219108"/>
              <a:gd name="connsiteY412" fmla="*/ 3602365 h 3631636"/>
              <a:gd name="connsiteX413" fmla="*/ 447903 w 3219108"/>
              <a:gd name="connsiteY413" fmla="*/ 3562435 h 3631636"/>
              <a:gd name="connsiteX414" fmla="*/ 442912 w 3219108"/>
              <a:gd name="connsiteY414" fmla="*/ 3589887 h 3631636"/>
              <a:gd name="connsiteX415" fmla="*/ 427939 w 3219108"/>
              <a:gd name="connsiteY415" fmla="*/ 3593630 h 3631636"/>
              <a:gd name="connsiteX416" fmla="*/ 419204 w 3219108"/>
              <a:gd name="connsiteY416" fmla="*/ 3624825 h 3631636"/>
              <a:gd name="connsiteX417" fmla="*/ 414213 w 3219108"/>
              <a:gd name="connsiteY417" fmla="*/ 3624825 h 3631636"/>
              <a:gd name="connsiteX418" fmla="*/ 426691 w 3219108"/>
              <a:gd name="connsiteY418" fmla="*/ 3584895 h 3631636"/>
              <a:gd name="connsiteX419" fmla="*/ 430434 w 3219108"/>
              <a:gd name="connsiteY419" fmla="*/ 3558692 h 3631636"/>
              <a:gd name="connsiteX420" fmla="*/ 449151 w 3219108"/>
              <a:gd name="connsiteY420" fmla="*/ 3523754 h 3631636"/>
              <a:gd name="connsiteX421" fmla="*/ 461629 w 3219108"/>
              <a:gd name="connsiteY421" fmla="*/ 3462612 h 3631636"/>
              <a:gd name="connsiteX422" fmla="*/ 456638 w 3219108"/>
              <a:gd name="connsiteY422" fmla="*/ 3438904 h 3631636"/>
              <a:gd name="connsiteX423" fmla="*/ 450399 w 3219108"/>
              <a:gd name="connsiteY423" fmla="*/ 3374019 h 3631636"/>
              <a:gd name="connsiteX424" fmla="*/ 449151 w 3219108"/>
              <a:gd name="connsiteY424" fmla="*/ 3340329 h 3631636"/>
              <a:gd name="connsiteX425" fmla="*/ 390505 w 3219108"/>
              <a:gd name="connsiteY425" fmla="*/ 3195586 h 3631636"/>
              <a:gd name="connsiteX426" fmla="*/ 341842 w 3219108"/>
              <a:gd name="connsiteY426" fmla="*/ 3039612 h 3631636"/>
              <a:gd name="connsiteX427" fmla="*/ 119735 w 3219108"/>
              <a:gd name="connsiteY427" fmla="*/ 2993444 h 3631636"/>
              <a:gd name="connsiteX428" fmla="*/ 29895 w 3219108"/>
              <a:gd name="connsiteY428" fmla="*/ 2972232 h 3631636"/>
              <a:gd name="connsiteX429" fmla="*/ 27399 w 3219108"/>
              <a:gd name="connsiteY429" fmla="*/ 2963497 h 3631636"/>
              <a:gd name="connsiteX430" fmla="*/ 32390 w 3219108"/>
              <a:gd name="connsiteY430" fmla="*/ 2928559 h 3631636"/>
              <a:gd name="connsiteX431" fmla="*/ 7434 w 3219108"/>
              <a:gd name="connsiteY431" fmla="*/ 2926064 h 3631636"/>
              <a:gd name="connsiteX432" fmla="*/ 3691 w 3219108"/>
              <a:gd name="connsiteY432" fmla="*/ 2916081 h 3631636"/>
              <a:gd name="connsiteX433" fmla="*/ 1196 w 3219108"/>
              <a:gd name="connsiteY433" fmla="*/ 2851196 h 3631636"/>
              <a:gd name="connsiteX434" fmla="*/ 26151 w 3219108"/>
              <a:gd name="connsiteY434" fmla="*/ 2725170 h 3631636"/>
              <a:gd name="connsiteX435" fmla="*/ 59842 w 3219108"/>
              <a:gd name="connsiteY435" fmla="*/ 2533010 h 3631636"/>
              <a:gd name="connsiteX436" fmla="*/ 92284 w 3219108"/>
              <a:gd name="connsiteY436" fmla="*/ 2314648 h 3631636"/>
              <a:gd name="connsiteX437" fmla="*/ 127222 w 3219108"/>
              <a:gd name="connsiteY437" fmla="*/ 2122488 h 3631636"/>
              <a:gd name="connsiteX438" fmla="*/ 139700 w 3219108"/>
              <a:gd name="connsiteY438" fmla="*/ 1925338 h 3631636"/>
              <a:gd name="connsiteX439" fmla="*/ 160912 w 3219108"/>
              <a:gd name="connsiteY439" fmla="*/ 1758134 h 3631636"/>
              <a:gd name="connsiteX440" fmla="*/ 177134 w 3219108"/>
              <a:gd name="connsiteY440" fmla="*/ 1608400 h 3631636"/>
              <a:gd name="connsiteX441" fmla="*/ 178381 w 3219108"/>
              <a:gd name="connsiteY441" fmla="*/ 1585940 h 3631636"/>
              <a:gd name="connsiteX442" fmla="*/ 180877 w 3219108"/>
              <a:gd name="connsiteY442" fmla="*/ 1457417 h 3631636"/>
              <a:gd name="connsiteX443" fmla="*/ 179629 w 3219108"/>
              <a:gd name="connsiteY443" fmla="*/ 1436205 h 3631636"/>
              <a:gd name="connsiteX444" fmla="*/ 189611 w 3219108"/>
              <a:gd name="connsiteY444" fmla="*/ 1358842 h 3631636"/>
              <a:gd name="connsiteX445" fmla="*/ 189611 w 3219108"/>
              <a:gd name="connsiteY445" fmla="*/ 1340125 h 3631636"/>
              <a:gd name="connsiteX446" fmla="*/ 199594 w 3219108"/>
              <a:gd name="connsiteY446" fmla="*/ 1290214 h 3631636"/>
              <a:gd name="connsiteX447" fmla="*/ 217063 w 3219108"/>
              <a:gd name="connsiteY447" fmla="*/ 1217842 h 3631636"/>
              <a:gd name="connsiteX448" fmla="*/ 265726 w 3219108"/>
              <a:gd name="connsiteY448" fmla="*/ 1039408 h 3631636"/>
              <a:gd name="connsiteX449" fmla="*/ 314390 w 3219108"/>
              <a:gd name="connsiteY449" fmla="*/ 879691 h 3631636"/>
              <a:gd name="connsiteX450" fmla="*/ 379275 w 3219108"/>
              <a:gd name="connsiteY450" fmla="*/ 768638 h 3631636"/>
              <a:gd name="connsiteX451" fmla="*/ 432930 w 3219108"/>
              <a:gd name="connsiteY451" fmla="*/ 737443 h 3631636"/>
              <a:gd name="connsiteX452" fmla="*/ 642558 w 3219108"/>
              <a:gd name="connsiteY452" fmla="*/ 729956 h 3631636"/>
              <a:gd name="connsiteX453" fmla="*/ 752364 w 3219108"/>
              <a:gd name="connsiteY453" fmla="*/ 714983 h 3631636"/>
              <a:gd name="connsiteX454" fmla="*/ 776072 w 3219108"/>
              <a:gd name="connsiteY454" fmla="*/ 709992 h 3631636"/>
              <a:gd name="connsiteX455" fmla="*/ 801027 w 3219108"/>
              <a:gd name="connsiteY455" fmla="*/ 677549 h 3631636"/>
              <a:gd name="connsiteX456" fmla="*/ 816001 w 3219108"/>
              <a:gd name="connsiteY456" fmla="*/ 637620 h 3631636"/>
              <a:gd name="connsiteX457" fmla="*/ 832222 w 3219108"/>
              <a:gd name="connsiteY457" fmla="*/ 587708 h 3631636"/>
              <a:gd name="connsiteX458" fmla="*/ 837213 w 3219108"/>
              <a:gd name="connsiteY458" fmla="*/ 521576 h 3631636"/>
              <a:gd name="connsiteX459" fmla="*/ 872151 w 3219108"/>
              <a:gd name="connsiteY459" fmla="*/ 486638 h 3631636"/>
              <a:gd name="connsiteX460" fmla="*/ 892116 w 3219108"/>
              <a:gd name="connsiteY460" fmla="*/ 461682 h 3631636"/>
              <a:gd name="connsiteX461" fmla="*/ 974470 w 3219108"/>
              <a:gd name="connsiteY461" fmla="*/ 408027 h 3631636"/>
              <a:gd name="connsiteX462" fmla="*/ 1095505 w 3219108"/>
              <a:gd name="connsiteY462" fmla="*/ 410523 h 3631636"/>
              <a:gd name="connsiteX463" fmla="*/ 1135434 w 3219108"/>
              <a:gd name="connsiteY463" fmla="*/ 441717 h 3631636"/>
              <a:gd name="connsiteX464" fmla="*/ 1165381 w 3219108"/>
              <a:gd name="connsiteY464" fmla="*/ 454195 h 3631636"/>
              <a:gd name="connsiteX465" fmla="*/ 1221533 w 3219108"/>
              <a:gd name="connsiteY465" fmla="*/ 591452 h 3631636"/>
              <a:gd name="connsiteX466" fmla="*/ 1202815 w 3219108"/>
              <a:gd name="connsiteY466" fmla="*/ 781115 h 3631636"/>
              <a:gd name="connsiteX467" fmla="*/ 1156647 w 3219108"/>
              <a:gd name="connsiteY467" fmla="*/ 955806 h 3631636"/>
              <a:gd name="connsiteX468" fmla="*/ 1190337 w 3219108"/>
              <a:gd name="connsiteY468" fmla="*/ 1029425 h 3631636"/>
              <a:gd name="connsiteX469" fmla="*/ 1151656 w 3219108"/>
              <a:gd name="connsiteY469" fmla="*/ 968284 h 3631636"/>
              <a:gd name="connsiteX470" fmla="*/ 1152904 w 3219108"/>
              <a:gd name="connsiteY470" fmla="*/ 858478 h 3631636"/>
              <a:gd name="connsiteX471" fmla="*/ 1185346 w 3219108"/>
              <a:gd name="connsiteY471" fmla="*/ 743682 h 3631636"/>
              <a:gd name="connsiteX472" fmla="*/ 1152904 w 3219108"/>
              <a:gd name="connsiteY472" fmla="*/ 769885 h 3631636"/>
              <a:gd name="connsiteX473" fmla="*/ 1086771 w 3219108"/>
              <a:gd name="connsiteY473" fmla="*/ 809815 h 3631636"/>
              <a:gd name="connsiteX474" fmla="*/ 995682 w 3219108"/>
              <a:gd name="connsiteY474" fmla="*/ 822293 h 3631636"/>
              <a:gd name="connsiteX475" fmla="*/ 973222 w 3219108"/>
              <a:gd name="connsiteY475" fmla="*/ 824788 h 3631636"/>
              <a:gd name="connsiteX476" fmla="*/ 942027 w 3219108"/>
              <a:gd name="connsiteY476" fmla="*/ 831027 h 3631636"/>
              <a:gd name="connsiteX477" fmla="*/ 950762 w 3219108"/>
              <a:gd name="connsiteY477" fmla="*/ 841009 h 3631636"/>
              <a:gd name="connsiteX478" fmla="*/ 1031868 w 3219108"/>
              <a:gd name="connsiteY478" fmla="*/ 910885 h 3631636"/>
              <a:gd name="connsiteX479" fmla="*/ 1104240 w 3219108"/>
              <a:gd name="connsiteY479" fmla="*/ 982009 h 3631636"/>
              <a:gd name="connsiteX480" fmla="*/ 1124204 w 3219108"/>
              <a:gd name="connsiteY480" fmla="*/ 1033169 h 3631636"/>
              <a:gd name="connsiteX481" fmla="*/ 1149160 w 3219108"/>
              <a:gd name="connsiteY481" fmla="*/ 1075593 h 3631636"/>
              <a:gd name="connsiteX482" fmla="*/ 1176456 w 3219108"/>
              <a:gd name="connsiteY482" fmla="*/ 1099145 h 3631636"/>
              <a:gd name="connsiteX483" fmla="*/ 1186536 w 3219108"/>
              <a:gd name="connsiteY483" fmla="*/ 1112563 h 3631636"/>
              <a:gd name="connsiteX484" fmla="*/ 1172088 w 3219108"/>
              <a:gd name="connsiteY484" fmla="*/ 1099613 h 3631636"/>
              <a:gd name="connsiteX485" fmla="*/ 1154151 w 3219108"/>
              <a:gd name="connsiteY485" fmla="*/ 1094310 h 3631636"/>
              <a:gd name="connsiteX486" fmla="*/ 1186594 w 3219108"/>
              <a:gd name="connsiteY486" fmla="*/ 1137983 h 3631636"/>
              <a:gd name="connsiteX487" fmla="*/ 1199072 w 3219108"/>
              <a:gd name="connsiteY487" fmla="*/ 1167931 h 3631636"/>
              <a:gd name="connsiteX488" fmla="*/ 1189089 w 3219108"/>
              <a:gd name="connsiteY488" fmla="*/ 1142974 h 3631636"/>
              <a:gd name="connsiteX489" fmla="*/ 1146665 w 3219108"/>
              <a:gd name="connsiteY489" fmla="*/ 1101797 h 3631636"/>
              <a:gd name="connsiteX490" fmla="*/ 1150408 w 3219108"/>
              <a:gd name="connsiteY490" fmla="*/ 1114275 h 3631636"/>
              <a:gd name="connsiteX491" fmla="*/ 1164134 w 3219108"/>
              <a:gd name="connsiteY491" fmla="*/ 1135487 h 3631636"/>
              <a:gd name="connsiteX492" fmla="*/ 1197824 w 3219108"/>
              <a:gd name="connsiteY492" fmla="*/ 1164187 h 3631636"/>
              <a:gd name="connsiteX493" fmla="*/ 1172868 w 3219108"/>
              <a:gd name="connsiteY493" fmla="*/ 1151708 h 3631636"/>
              <a:gd name="connsiteX494" fmla="*/ 1179107 w 3219108"/>
              <a:gd name="connsiteY494" fmla="*/ 1194134 h 3631636"/>
              <a:gd name="connsiteX495" fmla="*/ 1175780 w 3219108"/>
              <a:gd name="connsiteY495" fmla="*/ 1227408 h 3631636"/>
              <a:gd name="connsiteX496" fmla="*/ 1176613 w 3219108"/>
              <a:gd name="connsiteY496" fmla="*/ 1226576 h 3631636"/>
              <a:gd name="connsiteX497" fmla="*/ 1175542 w 3219108"/>
              <a:gd name="connsiteY497" fmla="*/ 1229787 h 3631636"/>
              <a:gd name="connsiteX498" fmla="*/ 1175364 w 3219108"/>
              <a:gd name="connsiteY498" fmla="*/ 1231568 h 3631636"/>
              <a:gd name="connsiteX499" fmla="*/ 1174316 w 3219108"/>
              <a:gd name="connsiteY499" fmla="*/ 1233464 h 3631636"/>
              <a:gd name="connsiteX500" fmla="*/ 1172869 w 3219108"/>
              <a:gd name="connsiteY500" fmla="*/ 1237806 h 3631636"/>
              <a:gd name="connsiteX501" fmla="*/ 1173656 w 3219108"/>
              <a:gd name="connsiteY501" fmla="*/ 1234660 h 3631636"/>
              <a:gd name="connsiteX502" fmla="*/ 1168813 w 3219108"/>
              <a:gd name="connsiteY502" fmla="*/ 1243422 h 3631636"/>
              <a:gd name="connsiteX503" fmla="*/ 1160390 w 3219108"/>
              <a:gd name="connsiteY503" fmla="*/ 1255276 h 3631636"/>
              <a:gd name="connsiteX504" fmla="*/ 1144169 w 3219108"/>
              <a:gd name="connsiteY504" fmla="*/ 1269001 h 3631636"/>
              <a:gd name="connsiteX505" fmla="*/ 1154151 w 3219108"/>
              <a:gd name="connsiteY505" fmla="*/ 1256524 h 3631636"/>
              <a:gd name="connsiteX506" fmla="*/ 1135434 w 3219108"/>
              <a:gd name="connsiteY506" fmla="*/ 1270249 h 3631636"/>
              <a:gd name="connsiteX507" fmla="*/ 1162886 w 3219108"/>
              <a:gd name="connsiteY507" fmla="*/ 1231568 h 3631636"/>
              <a:gd name="connsiteX508" fmla="*/ 1164134 w 3219108"/>
              <a:gd name="connsiteY508" fmla="*/ 1204117 h 3631636"/>
              <a:gd name="connsiteX509" fmla="*/ 1149160 w 3219108"/>
              <a:gd name="connsiteY509" fmla="*/ 1236559 h 3631636"/>
              <a:gd name="connsiteX510" fmla="*/ 1127948 w 3219108"/>
              <a:gd name="connsiteY510" fmla="*/ 1260267 h 3631636"/>
              <a:gd name="connsiteX511" fmla="*/ 1150408 w 3219108"/>
              <a:gd name="connsiteY511" fmla="*/ 1226577 h 3631636"/>
              <a:gd name="connsiteX512" fmla="*/ 1151656 w 3219108"/>
              <a:gd name="connsiteY512" fmla="*/ 1197878 h 3631636"/>
              <a:gd name="connsiteX513" fmla="*/ 1139178 w 3219108"/>
              <a:gd name="connsiteY513" fmla="*/ 1224081 h 3631636"/>
              <a:gd name="connsiteX514" fmla="*/ 1150408 w 3219108"/>
              <a:gd name="connsiteY514" fmla="*/ 1181656 h 3631636"/>
              <a:gd name="connsiteX515" fmla="*/ 1131691 w 3219108"/>
              <a:gd name="connsiteY515" fmla="*/ 1152956 h 3631636"/>
              <a:gd name="connsiteX516" fmla="*/ 1129196 w 3219108"/>
              <a:gd name="connsiteY516" fmla="*/ 1179161 h 3631636"/>
              <a:gd name="connsiteX517" fmla="*/ 1132939 w 3219108"/>
              <a:gd name="connsiteY517" fmla="*/ 1205364 h 3631636"/>
              <a:gd name="connsiteX518" fmla="*/ 1125452 w 3219108"/>
              <a:gd name="connsiteY518" fmla="*/ 1184152 h 3631636"/>
              <a:gd name="connsiteX519" fmla="*/ 1125452 w 3219108"/>
              <a:gd name="connsiteY519" fmla="*/ 1145470 h 3631636"/>
              <a:gd name="connsiteX520" fmla="*/ 1116718 w 3219108"/>
              <a:gd name="connsiteY520" fmla="*/ 1141726 h 3631636"/>
              <a:gd name="connsiteX521" fmla="*/ 1110479 w 3219108"/>
              <a:gd name="connsiteY521" fmla="*/ 1290214 h 3631636"/>
              <a:gd name="connsiteX522" fmla="*/ 1089266 w 3219108"/>
              <a:gd name="connsiteY522" fmla="*/ 1401267 h 3631636"/>
              <a:gd name="connsiteX523" fmla="*/ 1064311 w 3219108"/>
              <a:gd name="connsiteY523" fmla="*/ 1446187 h 3631636"/>
              <a:gd name="connsiteX524" fmla="*/ 1055576 w 3219108"/>
              <a:gd name="connsiteY524" fmla="*/ 1507329 h 3631636"/>
              <a:gd name="connsiteX525" fmla="*/ 1061815 w 3219108"/>
              <a:gd name="connsiteY525" fmla="*/ 1531037 h 3631636"/>
              <a:gd name="connsiteX526" fmla="*/ 1061815 w 3219108"/>
              <a:gd name="connsiteY526" fmla="*/ 1560984 h 3631636"/>
              <a:gd name="connsiteX527" fmla="*/ 1061815 w 3219108"/>
              <a:gd name="connsiteY527" fmla="*/ 1582196 h 3631636"/>
              <a:gd name="connsiteX528" fmla="*/ 1051833 w 3219108"/>
              <a:gd name="connsiteY528" fmla="*/ 1592178 h 3631636"/>
              <a:gd name="connsiteX529" fmla="*/ 1045594 w 3219108"/>
              <a:gd name="connsiteY529" fmla="*/ 1608400 h 3631636"/>
              <a:gd name="connsiteX530" fmla="*/ 1044346 w 3219108"/>
              <a:gd name="connsiteY530" fmla="*/ 1633355 h 3631636"/>
              <a:gd name="connsiteX531" fmla="*/ 1039355 w 3219108"/>
              <a:gd name="connsiteY531" fmla="*/ 1650825 h 3631636"/>
              <a:gd name="connsiteX532" fmla="*/ 1038107 w 3219108"/>
              <a:gd name="connsiteY532" fmla="*/ 1711966 h 3631636"/>
              <a:gd name="connsiteX533" fmla="*/ 1031868 w 3219108"/>
              <a:gd name="connsiteY533" fmla="*/ 1724444 h 3631636"/>
              <a:gd name="connsiteX534" fmla="*/ 1005665 w 3219108"/>
              <a:gd name="connsiteY534" fmla="*/ 1862948 h 3631636"/>
              <a:gd name="connsiteX535" fmla="*/ 986948 w 3219108"/>
              <a:gd name="connsiteY535" fmla="*/ 2022665 h 3631636"/>
              <a:gd name="connsiteX536" fmla="*/ 988196 w 3219108"/>
              <a:gd name="connsiteY536" fmla="*/ 2121241 h 3631636"/>
              <a:gd name="connsiteX537" fmla="*/ 985700 w 3219108"/>
              <a:gd name="connsiteY537" fmla="*/ 2138709 h 3631636"/>
              <a:gd name="connsiteX538" fmla="*/ 980709 w 3219108"/>
              <a:gd name="connsiteY538" fmla="*/ 2171152 h 3631636"/>
              <a:gd name="connsiteX539" fmla="*/ 984452 w 3219108"/>
              <a:gd name="connsiteY539" fmla="*/ 2280957 h 3631636"/>
              <a:gd name="connsiteX540" fmla="*/ 976965 w 3219108"/>
              <a:gd name="connsiteY540" fmla="*/ 2314648 h 3631636"/>
              <a:gd name="connsiteX541" fmla="*/ 974470 w 3219108"/>
              <a:gd name="connsiteY541" fmla="*/ 2345842 h 3631636"/>
              <a:gd name="connsiteX542" fmla="*/ 1028125 w 3219108"/>
              <a:gd name="connsiteY542" fmla="*/ 2360816 h 3631636"/>
              <a:gd name="connsiteX543" fmla="*/ 1040603 w 3219108"/>
              <a:gd name="connsiteY543" fmla="*/ 2365807 h 3631636"/>
              <a:gd name="connsiteX544" fmla="*/ 1054328 w 3219108"/>
              <a:gd name="connsiteY544" fmla="*/ 2364559 h 3631636"/>
              <a:gd name="connsiteX545" fmla="*/ 1070550 w 3219108"/>
              <a:gd name="connsiteY545" fmla="*/ 2358320 h 3631636"/>
              <a:gd name="connsiteX546" fmla="*/ 1095505 w 3219108"/>
              <a:gd name="connsiteY546" fmla="*/ 2300922 h 3631636"/>
              <a:gd name="connsiteX547" fmla="*/ 1152904 w 3219108"/>
              <a:gd name="connsiteY547" fmla="*/ 2197356 h 3631636"/>
              <a:gd name="connsiteX548" fmla="*/ 1214045 w 3219108"/>
              <a:gd name="connsiteY548" fmla="*/ 2137462 h 3631636"/>
              <a:gd name="connsiteX549" fmla="*/ 1275187 w 3219108"/>
              <a:gd name="connsiteY549" fmla="*/ 2121241 h 3631636"/>
              <a:gd name="connsiteX550" fmla="*/ 1285169 w 3219108"/>
              <a:gd name="connsiteY550" fmla="*/ 2116249 h 3631636"/>
              <a:gd name="connsiteX551" fmla="*/ 1301391 w 3219108"/>
              <a:gd name="connsiteY551" fmla="*/ 2102524 h 3631636"/>
              <a:gd name="connsiteX552" fmla="*/ 1333833 w 3219108"/>
              <a:gd name="connsiteY552" fmla="*/ 2101276 h 3631636"/>
              <a:gd name="connsiteX553" fmla="*/ 1340072 w 3219108"/>
              <a:gd name="connsiteY553" fmla="*/ 2087550 h 3631636"/>
              <a:gd name="connsiteX554" fmla="*/ 1323850 w 3219108"/>
              <a:gd name="connsiteY554" fmla="*/ 2048869 h 3631636"/>
              <a:gd name="connsiteX555" fmla="*/ 1317612 w 3219108"/>
              <a:gd name="connsiteY555" fmla="*/ 2010187 h 3631636"/>
              <a:gd name="connsiteX556" fmla="*/ 1297647 w 3219108"/>
              <a:gd name="connsiteY556" fmla="*/ 2008940 h 3631636"/>
              <a:gd name="connsiteX557" fmla="*/ 1295151 w 3219108"/>
              <a:gd name="connsiteY557" fmla="*/ 1991471 h 3631636"/>
              <a:gd name="connsiteX558" fmla="*/ 1288912 w 3219108"/>
              <a:gd name="connsiteY558" fmla="*/ 1981488 h 3631636"/>
              <a:gd name="connsiteX559" fmla="*/ 1281427 w 3219108"/>
              <a:gd name="connsiteY559" fmla="*/ 1952789 h 3631636"/>
              <a:gd name="connsiteX560" fmla="*/ 1273939 w 3219108"/>
              <a:gd name="connsiteY560" fmla="*/ 1934072 h 3631636"/>
              <a:gd name="connsiteX561" fmla="*/ 1282673 w 3219108"/>
              <a:gd name="connsiteY561" fmla="*/ 1907869 h 3631636"/>
              <a:gd name="connsiteX562" fmla="*/ 1298895 w 3219108"/>
              <a:gd name="connsiteY562" fmla="*/ 1911612 h 3631636"/>
              <a:gd name="connsiteX563" fmla="*/ 1298895 w 3219108"/>
              <a:gd name="connsiteY563" fmla="*/ 1896639 h 3631636"/>
              <a:gd name="connsiteX564" fmla="*/ 1303886 w 3219108"/>
              <a:gd name="connsiteY564" fmla="*/ 1855462 h 3631636"/>
              <a:gd name="connsiteX565" fmla="*/ 1303886 w 3219108"/>
              <a:gd name="connsiteY565" fmla="*/ 1850471 h 3631636"/>
              <a:gd name="connsiteX566" fmla="*/ 1302638 w 3219108"/>
              <a:gd name="connsiteY566" fmla="*/ 1856709 h 3631636"/>
              <a:gd name="connsiteX567" fmla="*/ 1301391 w 3219108"/>
              <a:gd name="connsiteY567" fmla="*/ 1867940 h 3631636"/>
              <a:gd name="connsiteX568" fmla="*/ 1302638 w 3219108"/>
              <a:gd name="connsiteY568" fmla="*/ 1847975 h 3631636"/>
              <a:gd name="connsiteX569" fmla="*/ 1317612 w 3219108"/>
              <a:gd name="connsiteY569" fmla="*/ 1800559 h 3631636"/>
              <a:gd name="connsiteX570" fmla="*/ 1348806 w 3219108"/>
              <a:gd name="connsiteY570" fmla="*/ 1764373 h 3631636"/>
              <a:gd name="connsiteX571" fmla="*/ 1338824 w 3219108"/>
              <a:gd name="connsiteY571" fmla="*/ 1770612 h 3631636"/>
              <a:gd name="connsiteX572" fmla="*/ 1371267 w 3219108"/>
              <a:gd name="connsiteY572" fmla="*/ 1746904 h 3631636"/>
              <a:gd name="connsiteX573" fmla="*/ 1428666 w 3219108"/>
              <a:gd name="connsiteY573" fmla="*/ 1734426 h 3631636"/>
              <a:gd name="connsiteX574" fmla="*/ 1466099 w 3219108"/>
              <a:gd name="connsiteY574" fmla="*/ 1733178 h 3631636"/>
              <a:gd name="connsiteX575" fmla="*/ 1489807 w 3219108"/>
              <a:gd name="connsiteY575" fmla="*/ 1748152 h 3631636"/>
              <a:gd name="connsiteX576" fmla="*/ 1516011 w 3219108"/>
              <a:gd name="connsiteY576" fmla="*/ 1746904 h 3631636"/>
              <a:gd name="connsiteX577" fmla="*/ 1530984 w 3219108"/>
              <a:gd name="connsiteY577" fmla="*/ 1753143 h 3631636"/>
              <a:gd name="connsiteX578" fmla="*/ 1555940 w 3219108"/>
              <a:gd name="connsiteY578" fmla="*/ 1771860 h 3631636"/>
              <a:gd name="connsiteX579" fmla="*/ 1545958 w 3219108"/>
              <a:gd name="connsiteY579" fmla="*/ 1764373 h 3631636"/>
              <a:gd name="connsiteX580" fmla="*/ 1584639 w 3219108"/>
              <a:gd name="connsiteY580" fmla="*/ 1809294 h 3631636"/>
              <a:gd name="connsiteX581" fmla="*/ 1605851 w 3219108"/>
              <a:gd name="connsiteY581" fmla="*/ 1867940 h 3631636"/>
              <a:gd name="connsiteX582" fmla="*/ 1605851 w 3219108"/>
              <a:gd name="connsiteY582" fmla="*/ 1906621 h 3631636"/>
              <a:gd name="connsiteX583" fmla="*/ 1604604 w 3219108"/>
              <a:gd name="connsiteY583" fmla="*/ 1890400 h 3631636"/>
              <a:gd name="connsiteX584" fmla="*/ 1597117 w 3219108"/>
              <a:gd name="connsiteY584" fmla="*/ 1925338 h 3631636"/>
              <a:gd name="connsiteX585" fmla="*/ 1579648 w 3219108"/>
              <a:gd name="connsiteY585" fmla="*/ 1970258 h 3631636"/>
              <a:gd name="connsiteX586" fmla="*/ 1593374 w 3219108"/>
              <a:gd name="connsiteY586" fmla="*/ 1975249 h 3631636"/>
              <a:gd name="connsiteX587" fmla="*/ 1593374 w 3219108"/>
              <a:gd name="connsiteY587" fmla="*/ 1990223 h 3631636"/>
              <a:gd name="connsiteX588" fmla="*/ 1572161 w 3219108"/>
              <a:gd name="connsiteY588" fmla="*/ 2010187 h 3631636"/>
              <a:gd name="connsiteX589" fmla="*/ 1555940 w 3219108"/>
              <a:gd name="connsiteY589" fmla="*/ 2036391 h 3631636"/>
              <a:gd name="connsiteX590" fmla="*/ 1547205 w 3219108"/>
              <a:gd name="connsiteY590" fmla="*/ 2053860 h 3631636"/>
              <a:gd name="connsiteX591" fmla="*/ 1532232 w 3219108"/>
              <a:gd name="connsiteY591" fmla="*/ 2060099 h 3631636"/>
              <a:gd name="connsiteX592" fmla="*/ 1518506 w 3219108"/>
              <a:gd name="connsiteY592" fmla="*/ 2090046 h 3631636"/>
              <a:gd name="connsiteX593" fmla="*/ 1484816 w 3219108"/>
              <a:gd name="connsiteY593" fmla="*/ 2118745 h 3631636"/>
              <a:gd name="connsiteX594" fmla="*/ 1489807 w 3219108"/>
              <a:gd name="connsiteY594" fmla="*/ 2129975 h 3631636"/>
              <a:gd name="connsiteX595" fmla="*/ 1516011 w 3219108"/>
              <a:gd name="connsiteY595" fmla="*/ 2134966 h 3631636"/>
              <a:gd name="connsiteX596" fmla="*/ 1544710 w 3219108"/>
              <a:gd name="connsiteY596" fmla="*/ 2132471 h 3631636"/>
              <a:gd name="connsiteX597" fmla="*/ 1553444 w 3219108"/>
              <a:gd name="connsiteY597" fmla="*/ 2133718 h 3631636"/>
              <a:gd name="connsiteX598" fmla="*/ 1572161 w 3219108"/>
              <a:gd name="connsiteY598" fmla="*/ 2153683 h 3631636"/>
              <a:gd name="connsiteX599" fmla="*/ 1590878 w 3219108"/>
              <a:gd name="connsiteY599" fmla="*/ 2163665 h 3631636"/>
              <a:gd name="connsiteX600" fmla="*/ 1625816 w 3219108"/>
              <a:gd name="connsiteY600" fmla="*/ 2211081 h 3631636"/>
              <a:gd name="connsiteX601" fmla="*/ 1665745 w 3219108"/>
              <a:gd name="connsiteY601" fmla="*/ 2327125 h 3631636"/>
              <a:gd name="connsiteX602" fmla="*/ 1683214 w 3219108"/>
              <a:gd name="connsiteY602" fmla="*/ 2378285 h 3631636"/>
              <a:gd name="connsiteX603" fmla="*/ 1683214 w 3219108"/>
              <a:gd name="connsiteY603" fmla="*/ 2340851 h 3631636"/>
              <a:gd name="connsiteX604" fmla="*/ 1670736 w 3219108"/>
              <a:gd name="connsiteY604" fmla="*/ 2221064 h 3631636"/>
              <a:gd name="connsiteX605" fmla="*/ 1673232 w 3219108"/>
              <a:gd name="connsiteY605" fmla="*/ 2067586 h 3631636"/>
              <a:gd name="connsiteX606" fmla="*/ 1704427 w 3219108"/>
              <a:gd name="connsiteY606" fmla="*/ 1935320 h 3631636"/>
              <a:gd name="connsiteX607" fmla="*/ 1740612 w 3219108"/>
              <a:gd name="connsiteY607" fmla="*/ 1874178 h 3631636"/>
              <a:gd name="connsiteX608" fmla="*/ 1756834 w 3219108"/>
              <a:gd name="connsiteY608" fmla="*/ 1806798 h 3631636"/>
              <a:gd name="connsiteX609" fmla="*/ 1770559 w 3219108"/>
              <a:gd name="connsiteY609" fmla="*/ 1709471 h 3631636"/>
              <a:gd name="connsiteX610" fmla="*/ 1784285 w 3219108"/>
              <a:gd name="connsiteY610" fmla="*/ 1605904 h 3631636"/>
              <a:gd name="connsiteX611" fmla="*/ 1805497 w 3219108"/>
              <a:gd name="connsiteY611" fmla="*/ 1565975 h 3631636"/>
              <a:gd name="connsiteX612" fmla="*/ 1803002 w 3219108"/>
              <a:gd name="connsiteY612" fmla="*/ 1558488 h 3631636"/>
              <a:gd name="connsiteX613" fmla="*/ 1810489 w 3219108"/>
              <a:gd name="connsiteY613" fmla="*/ 1548506 h 3631636"/>
              <a:gd name="connsiteX614" fmla="*/ 1812984 w 3219108"/>
              <a:gd name="connsiteY614" fmla="*/ 1489860 h 3631636"/>
              <a:gd name="connsiteX615" fmla="*/ 1846674 w 3219108"/>
              <a:gd name="connsiteY615" fmla="*/ 1417488 h 3631636"/>
              <a:gd name="connsiteX616" fmla="*/ 1912807 w 3219108"/>
              <a:gd name="connsiteY616" fmla="*/ 1380055 h 3631636"/>
              <a:gd name="connsiteX617" fmla="*/ 1953984 w 3219108"/>
              <a:gd name="connsiteY617" fmla="*/ 1383798 h 3631636"/>
              <a:gd name="connsiteX618" fmla="*/ 2040081 w 3219108"/>
              <a:gd name="connsiteY618" fmla="*/ 1397524 h 3631636"/>
              <a:gd name="connsiteX619" fmla="*/ 2085002 w 3219108"/>
              <a:gd name="connsiteY619" fmla="*/ 1454922 h 3631636"/>
              <a:gd name="connsiteX620" fmla="*/ 2093736 w 3219108"/>
              <a:gd name="connsiteY620" fmla="*/ 1527294 h 3631636"/>
              <a:gd name="connsiteX621" fmla="*/ 2109958 w 3219108"/>
              <a:gd name="connsiteY621" fmla="*/ 1541019 h 3631636"/>
              <a:gd name="connsiteX622" fmla="*/ 2142400 w 3219108"/>
              <a:gd name="connsiteY622" fmla="*/ 1622125 h 3631636"/>
              <a:gd name="connsiteX623" fmla="*/ 2153630 w 3219108"/>
              <a:gd name="connsiteY623" fmla="*/ 1746904 h 3631636"/>
              <a:gd name="connsiteX624" fmla="*/ 2183577 w 3219108"/>
              <a:gd name="connsiteY624" fmla="*/ 1821771 h 3631636"/>
              <a:gd name="connsiteX625" fmla="*/ 2216020 w 3219108"/>
              <a:gd name="connsiteY625" fmla="*/ 1869187 h 3631636"/>
              <a:gd name="connsiteX626" fmla="*/ 2264683 w 3219108"/>
              <a:gd name="connsiteY626" fmla="*/ 2008940 h 3631636"/>
              <a:gd name="connsiteX627" fmla="*/ 2267179 w 3219108"/>
              <a:gd name="connsiteY627" fmla="*/ 2085055 h 3631636"/>
              <a:gd name="connsiteX628" fmla="*/ 2277161 w 3219108"/>
              <a:gd name="connsiteY628" fmla="*/ 2091294 h 3631636"/>
              <a:gd name="connsiteX629" fmla="*/ 2288391 w 3219108"/>
              <a:gd name="connsiteY629" fmla="*/ 2096285 h 3631636"/>
              <a:gd name="connsiteX630" fmla="*/ 2302117 w 3219108"/>
              <a:gd name="connsiteY630" fmla="*/ 2096285 h 3631636"/>
              <a:gd name="connsiteX631" fmla="*/ 2324577 w 3219108"/>
              <a:gd name="connsiteY631" fmla="*/ 2106267 h 3631636"/>
              <a:gd name="connsiteX632" fmla="*/ 2357020 w 3219108"/>
              <a:gd name="connsiteY632" fmla="*/ 2105019 h 3631636"/>
              <a:gd name="connsiteX633" fmla="*/ 2364506 w 3219108"/>
              <a:gd name="connsiteY633" fmla="*/ 2047621 h 3631636"/>
              <a:gd name="connsiteX634" fmla="*/ 2391958 w 3219108"/>
              <a:gd name="connsiteY634" fmla="*/ 1961524 h 3631636"/>
              <a:gd name="connsiteX635" fmla="*/ 2386967 w 3219108"/>
              <a:gd name="connsiteY635" fmla="*/ 1895391 h 3631636"/>
              <a:gd name="connsiteX636" fmla="*/ 2386967 w 3219108"/>
              <a:gd name="connsiteY636" fmla="*/ 1786833 h 3631636"/>
              <a:gd name="connsiteX637" fmla="*/ 2368250 w 3219108"/>
              <a:gd name="connsiteY637" fmla="*/ 1653320 h 3631636"/>
              <a:gd name="connsiteX638" fmla="*/ 2358267 w 3219108"/>
              <a:gd name="connsiteY638" fmla="*/ 1645833 h 3631636"/>
              <a:gd name="connsiteX639" fmla="*/ 2363259 w 3219108"/>
              <a:gd name="connsiteY639" fmla="*/ 1630860 h 3631636"/>
              <a:gd name="connsiteX640" fmla="*/ 2343294 w 3219108"/>
              <a:gd name="connsiteY640" fmla="*/ 1502338 h 3631636"/>
              <a:gd name="connsiteX641" fmla="*/ 2363259 w 3219108"/>
              <a:gd name="connsiteY641" fmla="*/ 1442444 h 3631636"/>
              <a:gd name="connsiteX642" fmla="*/ 2339551 w 3219108"/>
              <a:gd name="connsiteY642" fmla="*/ 1428718 h 3631636"/>
              <a:gd name="connsiteX643" fmla="*/ 2343294 w 3219108"/>
              <a:gd name="connsiteY643" fmla="*/ 1411249 h 3631636"/>
              <a:gd name="connsiteX644" fmla="*/ 2333312 w 3219108"/>
              <a:gd name="connsiteY644" fmla="*/ 1401267 h 3631636"/>
              <a:gd name="connsiteX645" fmla="*/ 2338303 w 3219108"/>
              <a:gd name="connsiteY645" fmla="*/ 1380055 h 3631636"/>
              <a:gd name="connsiteX646" fmla="*/ 2330816 w 3219108"/>
              <a:gd name="connsiteY646" fmla="*/ 1365081 h 3631636"/>
              <a:gd name="connsiteX647" fmla="*/ 2342046 w 3219108"/>
              <a:gd name="connsiteY647" fmla="*/ 1342621 h 3631636"/>
              <a:gd name="connsiteX648" fmla="*/ 2320834 w 3219108"/>
              <a:gd name="connsiteY648" fmla="*/ 1325152 h 3631636"/>
              <a:gd name="connsiteX649" fmla="*/ 2350781 w 3219108"/>
              <a:gd name="connsiteY649" fmla="*/ 1292709 h 3631636"/>
              <a:gd name="connsiteX650" fmla="*/ 2349533 w 3219108"/>
              <a:gd name="connsiteY650" fmla="*/ 1283975 h 3631636"/>
              <a:gd name="connsiteX651" fmla="*/ 2333312 w 3219108"/>
              <a:gd name="connsiteY651" fmla="*/ 1282727 h 3631636"/>
              <a:gd name="connsiteX652" fmla="*/ 2318338 w 3219108"/>
              <a:gd name="connsiteY652" fmla="*/ 1276488 h 3631636"/>
              <a:gd name="connsiteX653" fmla="*/ 2324577 w 3219108"/>
              <a:gd name="connsiteY653" fmla="*/ 1260267 h 3631636"/>
              <a:gd name="connsiteX654" fmla="*/ 2338303 w 3219108"/>
              <a:gd name="connsiteY654" fmla="*/ 1255276 h 3631636"/>
              <a:gd name="connsiteX655" fmla="*/ 2337055 w 3219108"/>
              <a:gd name="connsiteY655" fmla="*/ 1214099 h 3631636"/>
              <a:gd name="connsiteX656" fmla="*/ 2343294 w 3219108"/>
              <a:gd name="connsiteY656" fmla="*/ 1113027 h 3631636"/>
              <a:gd name="connsiteX657" fmla="*/ 2345789 w 3219108"/>
              <a:gd name="connsiteY657" fmla="*/ 1038160 h 3631636"/>
              <a:gd name="connsiteX658" fmla="*/ 2344542 w 3219108"/>
              <a:gd name="connsiteY658" fmla="*/ 918372 h 3631636"/>
              <a:gd name="connsiteX659" fmla="*/ 2359515 w 3219108"/>
              <a:gd name="connsiteY659" fmla="*/ 855983 h 3631636"/>
              <a:gd name="connsiteX660" fmla="*/ 2420657 w 3219108"/>
              <a:gd name="connsiteY660" fmla="*/ 789850 h 3631636"/>
              <a:gd name="connsiteX661" fmla="*/ 2475560 w 3219108"/>
              <a:gd name="connsiteY661" fmla="*/ 746177 h 3631636"/>
              <a:gd name="connsiteX662" fmla="*/ 2485542 w 3219108"/>
              <a:gd name="connsiteY662" fmla="*/ 733700 h 3631636"/>
              <a:gd name="connsiteX663" fmla="*/ 2501763 w 3219108"/>
              <a:gd name="connsiteY663" fmla="*/ 726213 h 3631636"/>
              <a:gd name="connsiteX664" fmla="*/ 2526719 w 3219108"/>
              <a:gd name="connsiteY664" fmla="*/ 700009 h 3631636"/>
              <a:gd name="connsiteX665" fmla="*/ 2532958 w 3219108"/>
              <a:gd name="connsiteY665" fmla="*/ 690027 h 3631636"/>
              <a:gd name="connsiteX666" fmla="*/ 2545436 w 3219108"/>
              <a:gd name="connsiteY666" fmla="*/ 686284 h 3631636"/>
              <a:gd name="connsiteX667" fmla="*/ 2582869 w 3219108"/>
              <a:gd name="connsiteY667" fmla="*/ 637620 h 3631636"/>
              <a:gd name="connsiteX668" fmla="*/ 2585365 w 3219108"/>
              <a:gd name="connsiteY668" fmla="*/ 616408 h 3631636"/>
              <a:gd name="connsiteX669" fmla="*/ 2546683 w 3219108"/>
              <a:gd name="connsiteY669" fmla="*/ 550275 h 3631636"/>
              <a:gd name="connsiteX670" fmla="*/ 2464329 w 3219108"/>
              <a:gd name="connsiteY670" fmla="*/ 499115 h 3631636"/>
              <a:gd name="connsiteX671" fmla="*/ 2426896 w 3219108"/>
              <a:gd name="connsiteY671" fmla="*/ 447956 h 3631636"/>
              <a:gd name="connsiteX672" fmla="*/ 2413170 w 3219108"/>
              <a:gd name="connsiteY672" fmla="*/ 431735 h 3631636"/>
              <a:gd name="connsiteX673" fmla="*/ 2380728 w 3219108"/>
              <a:gd name="connsiteY673" fmla="*/ 384319 h 3631636"/>
              <a:gd name="connsiteX674" fmla="*/ 2385719 w 3219108"/>
              <a:gd name="connsiteY674" fmla="*/ 363107 h 3631636"/>
              <a:gd name="connsiteX675" fmla="*/ 2373241 w 3219108"/>
              <a:gd name="connsiteY675" fmla="*/ 353124 h 3631636"/>
              <a:gd name="connsiteX676" fmla="*/ 2349533 w 3219108"/>
              <a:gd name="connsiteY676" fmla="*/ 310700 h 3631636"/>
              <a:gd name="connsiteX677" fmla="*/ 2350781 w 3219108"/>
              <a:gd name="connsiteY677" fmla="*/ 319434 h 3631636"/>
              <a:gd name="connsiteX678" fmla="*/ 2342046 w 3219108"/>
              <a:gd name="connsiteY678" fmla="*/ 304461 h 3631636"/>
              <a:gd name="connsiteX679" fmla="*/ 2343294 w 3219108"/>
              <a:gd name="connsiteY679" fmla="*/ 283248 h 3631636"/>
              <a:gd name="connsiteX680" fmla="*/ 2342046 w 3219108"/>
              <a:gd name="connsiteY680" fmla="*/ 265779 h 3631636"/>
              <a:gd name="connsiteX681" fmla="*/ 2337055 w 3219108"/>
              <a:gd name="connsiteY681" fmla="*/ 279505 h 3631636"/>
              <a:gd name="connsiteX682" fmla="*/ 2338303 w 3219108"/>
              <a:gd name="connsiteY682" fmla="*/ 250806 h 3631636"/>
              <a:gd name="connsiteX683" fmla="*/ 2347037 w 3219108"/>
              <a:gd name="connsiteY683" fmla="*/ 227098 h 3631636"/>
              <a:gd name="connsiteX684" fmla="*/ 2348285 w 3219108"/>
              <a:gd name="connsiteY684" fmla="*/ 187169 h 3631636"/>
              <a:gd name="connsiteX685" fmla="*/ 2354524 w 3219108"/>
              <a:gd name="connsiteY685" fmla="*/ 152231 h 3631636"/>
              <a:gd name="connsiteX686" fmla="*/ 2352028 w 3219108"/>
              <a:gd name="connsiteY686" fmla="*/ 143496 h 3631636"/>
              <a:gd name="connsiteX687" fmla="*/ 2358267 w 3219108"/>
              <a:gd name="connsiteY687" fmla="*/ 149735 h 3631636"/>
              <a:gd name="connsiteX688" fmla="*/ 2358267 w 3219108"/>
              <a:gd name="connsiteY688" fmla="*/ 134761 h 3631636"/>
              <a:gd name="connsiteX689" fmla="*/ 2363259 w 3219108"/>
              <a:gd name="connsiteY689" fmla="*/ 123531 h 3631636"/>
              <a:gd name="connsiteX690" fmla="*/ 2362011 w 3219108"/>
              <a:gd name="connsiteY690" fmla="*/ 134761 h 3631636"/>
              <a:gd name="connsiteX691" fmla="*/ 2369498 w 3219108"/>
              <a:gd name="connsiteY691" fmla="*/ 121036 h 3631636"/>
              <a:gd name="connsiteX692" fmla="*/ 2378232 w 3219108"/>
              <a:gd name="connsiteY692" fmla="*/ 98576 h 3631636"/>
              <a:gd name="connsiteX693" fmla="*/ 2375737 w 3219108"/>
              <a:gd name="connsiteY693" fmla="*/ 111054 h 3631636"/>
              <a:gd name="connsiteX694" fmla="*/ 2384471 w 3219108"/>
              <a:gd name="connsiteY694" fmla="*/ 101071 h 3631636"/>
              <a:gd name="connsiteX695" fmla="*/ 2399444 w 3219108"/>
              <a:gd name="connsiteY695" fmla="*/ 76115 h 3631636"/>
              <a:gd name="connsiteX696" fmla="*/ 2411922 w 3219108"/>
              <a:gd name="connsiteY696" fmla="*/ 57399 h 3631636"/>
              <a:gd name="connsiteX697" fmla="*/ 2401940 w 3219108"/>
              <a:gd name="connsiteY697" fmla="*/ 74868 h 3631636"/>
              <a:gd name="connsiteX698" fmla="*/ 2416913 w 3219108"/>
              <a:gd name="connsiteY698" fmla="*/ 58646 h 3631636"/>
              <a:gd name="connsiteX699" fmla="*/ 2435630 w 3219108"/>
              <a:gd name="connsiteY699" fmla="*/ 39930 h 3631636"/>
              <a:gd name="connsiteX700" fmla="*/ 2451851 w 3219108"/>
              <a:gd name="connsiteY700" fmla="*/ 26204 h 3631636"/>
              <a:gd name="connsiteX701" fmla="*/ 2446860 w 3219108"/>
              <a:gd name="connsiteY701" fmla="*/ 36186 h 3631636"/>
              <a:gd name="connsiteX702" fmla="*/ 2459338 w 3219108"/>
              <a:gd name="connsiteY702" fmla="*/ 21213 h 3631636"/>
              <a:gd name="connsiteX703" fmla="*/ 2469321 w 3219108"/>
              <a:gd name="connsiteY703" fmla="*/ 13726 h 3631636"/>
              <a:gd name="connsiteX704" fmla="*/ 2463082 w 3219108"/>
              <a:gd name="connsiteY704" fmla="*/ 21213 h 3631636"/>
              <a:gd name="connsiteX705" fmla="*/ 2465577 w 3219108"/>
              <a:gd name="connsiteY705" fmla="*/ 26204 h 3631636"/>
              <a:gd name="connsiteX706" fmla="*/ 2470568 w 3219108"/>
              <a:gd name="connsiteY706" fmla="*/ 18717 h 3631636"/>
              <a:gd name="connsiteX707" fmla="*/ 2479303 w 3219108"/>
              <a:gd name="connsiteY707" fmla="*/ 13726 h 3631636"/>
              <a:gd name="connsiteX708" fmla="*/ 2474312 w 3219108"/>
              <a:gd name="connsiteY708" fmla="*/ 21213 h 3631636"/>
              <a:gd name="connsiteX709" fmla="*/ 2475560 w 3219108"/>
              <a:gd name="connsiteY709" fmla="*/ 24956 h 3631636"/>
              <a:gd name="connsiteX710" fmla="*/ 2498020 w 3219108"/>
              <a:gd name="connsiteY710" fmla="*/ 8735 h 3631636"/>
              <a:gd name="connsiteX711" fmla="*/ 2510497 w 3219108"/>
              <a:gd name="connsiteY711" fmla="*/ 0 h 363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Lst>
            <a:rect l="l" t="t" r="r" b="b"/>
            <a:pathLst>
              <a:path w="3219108" h="3631636">
                <a:moveTo>
                  <a:pt x="2957205" y="3370276"/>
                </a:moveTo>
                <a:cubicBezTo>
                  <a:pt x="2957205" y="3370276"/>
                  <a:pt x="2953462" y="3386497"/>
                  <a:pt x="2957205" y="3400223"/>
                </a:cubicBezTo>
                <a:cubicBezTo>
                  <a:pt x="2959701" y="3413949"/>
                  <a:pt x="2972179" y="3442648"/>
                  <a:pt x="2972179" y="3442648"/>
                </a:cubicBezTo>
                <a:cubicBezTo>
                  <a:pt x="2972179" y="3442648"/>
                  <a:pt x="2974675" y="3425179"/>
                  <a:pt x="2969683" y="3401471"/>
                </a:cubicBezTo>
                <a:cubicBezTo>
                  <a:pt x="2964692" y="3379010"/>
                  <a:pt x="2957205" y="3370276"/>
                  <a:pt x="2957205" y="3370276"/>
                </a:cubicBezTo>
                <a:close/>
                <a:moveTo>
                  <a:pt x="670010" y="3336586"/>
                </a:moveTo>
                <a:lnTo>
                  <a:pt x="675001" y="3371524"/>
                </a:lnTo>
                <a:cubicBezTo>
                  <a:pt x="675001" y="3371524"/>
                  <a:pt x="688727" y="3377763"/>
                  <a:pt x="696213" y="3381506"/>
                </a:cubicBezTo>
                <a:cubicBezTo>
                  <a:pt x="703700" y="3385249"/>
                  <a:pt x="719921" y="3392736"/>
                  <a:pt x="719921" y="3392736"/>
                </a:cubicBezTo>
                <a:cubicBezTo>
                  <a:pt x="719921" y="3392736"/>
                  <a:pt x="711187" y="3375267"/>
                  <a:pt x="697461" y="3361541"/>
                </a:cubicBezTo>
                <a:cubicBezTo>
                  <a:pt x="682488" y="3347816"/>
                  <a:pt x="670010" y="3337833"/>
                  <a:pt x="670010" y="3336586"/>
                </a:cubicBezTo>
                <a:close/>
                <a:moveTo>
                  <a:pt x="532753" y="3079541"/>
                </a:moveTo>
                <a:cubicBezTo>
                  <a:pt x="532753" y="3079541"/>
                  <a:pt x="536496" y="3199329"/>
                  <a:pt x="543983" y="3250488"/>
                </a:cubicBezTo>
                <a:lnTo>
                  <a:pt x="553965" y="3244249"/>
                </a:lnTo>
                <a:lnTo>
                  <a:pt x="551470" y="3084533"/>
                </a:lnTo>
                <a:close/>
                <a:moveTo>
                  <a:pt x="1446135" y="2933550"/>
                </a:moveTo>
                <a:cubicBezTo>
                  <a:pt x="1444887" y="2933550"/>
                  <a:pt x="1437400" y="2937294"/>
                  <a:pt x="1432409" y="2944780"/>
                </a:cubicBezTo>
                <a:cubicBezTo>
                  <a:pt x="1427418" y="2952267"/>
                  <a:pt x="1416188" y="2977223"/>
                  <a:pt x="1414940" y="2983462"/>
                </a:cubicBezTo>
                <a:cubicBezTo>
                  <a:pt x="1413692" y="2989701"/>
                  <a:pt x="1416188" y="3037117"/>
                  <a:pt x="1412444" y="3050842"/>
                </a:cubicBezTo>
                <a:cubicBezTo>
                  <a:pt x="1409949" y="3064568"/>
                  <a:pt x="1402462" y="3065816"/>
                  <a:pt x="1401214" y="3073303"/>
                </a:cubicBezTo>
                <a:cubicBezTo>
                  <a:pt x="1399966" y="3080789"/>
                  <a:pt x="1388735" y="3124462"/>
                  <a:pt x="1386240" y="3136940"/>
                </a:cubicBezTo>
                <a:cubicBezTo>
                  <a:pt x="1383744" y="3149417"/>
                  <a:pt x="1377505" y="3173126"/>
                  <a:pt x="1377505" y="3173126"/>
                </a:cubicBezTo>
                <a:cubicBezTo>
                  <a:pt x="1377505" y="3173126"/>
                  <a:pt x="1391232" y="3194338"/>
                  <a:pt x="1393728" y="3201825"/>
                </a:cubicBezTo>
                <a:cubicBezTo>
                  <a:pt x="1396223" y="3209311"/>
                  <a:pt x="1398719" y="3213055"/>
                  <a:pt x="1402462" y="3216798"/>
                </a:cubicBezTo>
                <a:cubicBezTo>
                  <a:pt x="1406205" y="3220541"/>
                  <a:pt x="1413692" y="3225533"/>
                  <a:pt x="1413692" y="3225533"/>
                </a:cubicBezTo>
                <a:cubicBezTo>
                  <a:pt x="1413692" y="3225533"/>
                  <a:pt x="1432409" y="3183108"/>
                  <a:pt x="1437400" y="3179364"/>
                </a:cubicBezTo>
                <a:cubicBezTo>
                  <a:pt x="1442391" y="3175621"/>
                  <a:pt x="1454869" y="3174373"/>
                  <a:pt x="1454869" y="3174373"/>
                </a:cubicBezTo>
                <a:cubicBezTo>
                  <a:pt x="1454869" y="3174373"/>
                  <a:pt x="1448630" y="3155656"/>
                  <a:pt x="1447382" y="3146922"/>
                </a:cubicBezTo>
                <a:cubicBezTo>
                  <a:pt x="1444887" y="3138187"/>
                  <a:pt x="1443639" y="3120718"/>
                  <a:pt x="1443639" y="3113232"/>
                </a:cubicBezTo>
                <a:cubicBezTo>
                  <a:pt x="1444887" y="3104497"/>
                  <a:pt x="1464851" y="3062072"/>
                  <a:pt x="1466099" y="3030878"/>
                </a:cubicBezTo>
                <a:cubicBezTo>
                  <a:pt x="1468595" y="3000931"/>
                  <a:pt x="1466099" y="2985957"/>
                  <a:pt x="1459860" y="2974727"/>
                </a:cubicBezTo>
                <a:cubicBezTo>
                  <a:pt x="1454869" y="2963497"/>
                  <a:pt x="1456117" y="2967241"/>
                  <a:pt x="1453621" y="2957258"/>
                </a:cubicBezTo>
                <a:cubicBezTo>
                  <a:pt x="1451126" y="2948524"/>
                  <a:pt x="1447382" y="2933550"/>
                  <a:pt x="1446135" y="2933550"/>
                </a:cubicBezTo>
                <a:close/>
                <a:moveTo>
                  <a:pt x="2777524" y="2164913"/>
                </a:moveTo>
                <a:cubicBezTo>
                  <a:pt x="2777524" y="2164913"/>
                  <a:pt x="2768790" y="2214825"/>
                  <a:pt x="2778772" y="2325878"/>
                </a:cubicBezTo>
                <a:cubicBezTo>
                  <a:pt x="2788754" y="2436931"/>
                  <a:pt x="2796241" y="2445665"/>
                  <a:pt x="2796241" y="2445665"/>
                </a:cubicBezTo>
                <a:cubicBezTo>
                  <a:pt x="2796241" y="2445665"/>
                  <a:pt x="2806223" y="2379533"/>
                  <a:pt x="2797489" y="2293435"/>
                </a:cubicBezTo>
                <a:cubicBezTo>
                  <a:pt x="2788754" y="2208586"/>
                  <a:pt x="2777524" y="2164913"/>
                  <a:pt x="2777524" y="2164913"/>
                </a:cubicBezTo>
                <a:close/>
                <a:moveTo>
                  <a:pt x="2073772" y="1724444"/>
                </a:moveTo>
                <a:cubicBezTo>
                  <a:pt x="2073772" y="1724444"/>
                  <a:pt x="2067533" y="1739417"/>
                  <a:pt x="2068781" y="1756886"/>
                </a:cubicBezTo>
                <a:cubicBezTo>
                  <a:pt x="2070028" y="1774355"/>
                  <a:pt x="2077515" y="1790577"/>
                  <a:pt x="2077515" y="1790577"/>
                </a:cubicBezTo>
                <a:lnTo>
                  <a:pt x="2087497" y="1791825"/>
                </a:lnTo>
                <a:cubicBezTo>
                  <a:pt x="2087497" y="1791825"/>
                  <a:pt x="2078763" y="1776851"/>
                  <a:pt x="2076267" y="1758134"/>
                </a:cubicBezTo>
                <a:cubicBezTo>
                  <a:pt x="2072524" y="1739417"/>
                  <a:pt x="2073772" y="1724444"/>
                  <a:pt x="2073772" y="1724444"/>
                </a:cubicBezTo>
                <a:close/>
                <a:moveTo>
                  <a:pt x="2065037" y="1698241"/>
                </a:moveTo>
                <a:cubicBezTo>
                  <a:pt x="2065037" y="1698241"/>
                  <a:pt x="2058798" y="1714462"/>
                  <a:pt x="2048816" y="1724444"/>
                </a:cubicBezTo>
                <a:cubicBezTo>
                  <a:pt x="2038834" y="1734426"/>
                  <a:pt x="2031347" y="1743161"/>
                  <a:pt x="2031347" y="1743161"/>
                </a:cubicBezTo>
                <a:lnTo>
                  <a:pt x="2032595" y="1773108"/>
                </a:lnTo>
                <a:cubicBezTo>
                  <a:pt x="2032595" y="1773108"/>
                  <a:pt x="2036338" y="1771860"/>
                  <a:pt x="2045073" y="1775603"/>
                </a:cubicBezTo>
                <a:cubicBezTo>
                  <a:pt x="2053807" y="1779347"/>
                  <a:pt x="2071276" y="1788081"/>
                  <a:pt x="2071276" y="1788081"/>
                </a:cubicBezTo>
                <a:cubicBezTo>
                  <a:pt x="2071276" y="1788081"/>
                  <a:pt x="2067533" y="1766869"/>
                  <a:pt x="2065037" y="1744409"/>
                </a:cubicBezTo>
                <a:cubicBezTo>
                  <a:pt x="2062542" y="1721948"/>
                  <a:pt x="2065037" y="1698241"/>
                  <a:pt x="2065037" y="1698241"/>
                </a:cubicBezTo>
                <a:close/>
                <a:moveTo>
                  <a:pt x="1830453" y="1672037"/>
                </a:moveTo>
                <a:lnTo>
                  <a:pt x="1850418" y="1786833"/>
                </a:lnTo>
                <a:lnTo>
                  <a:pt x="1852913" y="1786833"/>
                </a:lnTo>
                <a:cubicBezTo>
                  <a:pt x="1852913" y="1786833"/>
                  <a:pt x="1876621" y="1774355"/>
                  <a:pt x="1876621" y="1768117"/>
                </a:cubicBezTo>
                <a:cubicBezTo>
                  <a:pt x="1876621" y="1761878"/>
                  <a:pt x="1871630" y="1741913"/>
                  <a:pt x="1870382" y="1738170"/>
                </a:cubicBezTo>
                <a:cubicBezTo>
                  <a:pt x="1869135" y="1734426"/>
                  <a:pt x="1861648" y="1723196"/>
                  <a:pt x="1852913" y="1708223"/>
                </a:cubicBezTo>
                <a:cubicBezTo>
                  <a:pt x="1844179" y="1694497"/>
                  <a:pt x="1839188" y="1672037"/>
                  <a:pt x="1839188" y="1672037"/>
                </a:cubicBezTo>
                <a:close/>
                <a:moveTo>
                  <a:pt x="1187760" y="1114191"/>
                </a:moveTo>
                <a:lnTo>
                  <a:pt x="1199072" y="1129248"/>
                </a:lnTo>
                <a:cubicBezTo>
                  <a:pt x="1204063" y="1140478"/>
                  <a:pt x="1204063" y="1157948"/>
                  <a:pt x="1204063" y="1170426"/>
                </a:cubicBezTo>
                <a:cubicBezTo>
                  <a:pt x="1204063" y="1161692"/>
                  <a:pt x="1202815" y="1151708"/>
                  <a:pt x="1200320" y="1140478"/>
                </a:cubicBezTo>
                <a:close/>
                <a:moveTo>
                  <a:pt x="1186536" y="1112563"/>
                </a:moveTo>
                <a:lnTo>
                  <a:pt x="1187315" y="1113261"/>
                </a:lnTo>
                <a:lnTo>
                  <a:pt x="1187760" y="1114191"/>
                </a:lnTo>
                <a:close/>
                <a:moveTo>
                  <a:pt x="2510497" y="0"/>
                </a:moveTo>
                <a:cubicBezTo>
                  <a:pt x="2510497" y="0"/>
                  <a:pt x="2510497" y="3744"/>
                  <a:pt x="2505506" y="7487"/>
                </a:cubicBezTo>
                <a:cubicBezTo>
                  <a:pt x="2500515" y="11230"/>
                  <a:pt x="2498020" y="16222"/>
                  <a:pt x="2498020" y="16222"/>
                </a:cubicBezTo>
                <a:cubicBezTo>
                  <a:pt x="2498020" y="16222"/>
                  <a:pt x="2500515" y="14974"/>
                  <a:pt x="2504258" y="11230"/>
                </a:cubicBezTo>
                <a:cubicBezTo>
                  <a:pt x="2508002" y="8735"/>
                  <a:pt x="2515489" y="4992"/>
                  <a:pt x="2515489" y="4992"/>
                </a:cubicBezTo>
                <a:cubicBezTo>
                  <a:pt x="2515489" y="4992"/>
                  <a:pt x="2508002" y="13726"/>
                  <a:pt x="2508002" y="17469"/>
                </a:cubicBezTo>
                <a:cubicBezTo>
                  <a:pt x="2508002" y="21213"/>
                  <a:pt x="2515489" y="24956"/>
                  <a:pt x="2515489" y="24956"/>
                </a:cubicBezTo>
                <a:cubicBezTo>
                  <a:pt x="2515489" y="24956"/>
                  <a:pt x="2521728" y="18717"/>
                  <a:pt x="2525471" y="14974"/>
                </a:cubicBezTo>
                <a:cubicBezTo>
                  <a:pt x="2529214" y="11230"/>
                  <a:pt x="2534205" y="11230"/>
                  <a:pt x="2534205" y="11230"/>
                </a:cubicBezTo>
                <a:lnTo>
                  <a:pt x="2527967" y="17469"/>
                </a:lnTo>
                <a:lnTo>
                  <a:pt x="2534205" y="13726"/>
                </a:lnTo>
                <a:lnTo>
                  <a:pt x="2539197" y="18717"/>
                </a:lnTo>
                <a:lnTo>
                  <a:pt x="2536701" y="13726"/>
                </a:lnTo>
                <a:lnTo>
                  <a:pt x="2541692" y="19965"/>
                </a:lnTo>
                <a:lnTo>
                  <a:pt x="2556666" y="32443"/>
                </a:lnTo>
                <a:lnTo>
                  <a:pt x="2554170" y="26204"/>
                </a:lnTo>
                <a:cubicBezTo>
                  <a:pt x="2554170" y="26204"/>
                  <a:pt x="2570391" y="43673"/>
                  <a:pt x="2571639" y="43673"/>
                </a:cubicBezTo>
                <a:cubicBezTo>
                  <a:pt x="2572887" y="43673"/>
                  <a:pt x="2571639" y="41177"/>
                  <a:pt x="2570391" y="39930"/>
                </a:cubicBezTo>
                <a:cubicBezTo>
                  <a:pt x="2569144" y="37434"/>
                  <a:pt x="2555418" y="24956"/>
                  <a:pt x="2555418" y="24956"/>
                </a:cubicBezTo>
                <a:lnTo>
                  <a:pt x="2574135" y="38682"/>
                </a:lnTo>
                <a:lnTo>
                  <a:pt x="2564152" y="26204"/>
                </a:lnTo>
                <a:cubicBezTo>
                  <a:pt x="2564152" y="26204"/>
                  <a:pt x="2580374" y="41177"/>
                  <a:pt x="2585365" y="44921"/>
                </a:cubicBezTo>
                <a:cubicBezTo>
                  <a:pt x="2589108" y="48664"/>
                  <a:pt x="2595347" y="51160"/>
                  <a:pt x="2595347" y="51160"/>
                </a:cubicBezTo>
                <a:lnTo>
                  <a:pt x="2590356" y="42425"/>
                </a:lnTo>
                <a:lnTo>
                  <a:pt x="2604081" y="49912"/>
                </a:lnTo>
                <a:lnTo>
                  <a:pt x="2586613" y="32443"/>
                </a:lnTo>
                <a:lnTo>
                  <a:pt x="2612816" y="52407"/>
                </a:lnTo>
                <a:cubicBezTo>
                  <a:pt x="2611568" y="47416"/>
                  <a:pt x="2606577" y="42425"/>
                  <a:pt x="2606577" y="42425"/>
                </a:cubicBezTo>
                <a:cubicBezTo>
                  <a:pt x="2606577" y="42425"/>
                  <a:pt x="2610320" y="44921"/>
                  <a:pt x="2612816" y="47416"/>
                </a:cubicBezTo>
                <a:cubicBezTo>
                  <a:pt x="2615312" y="49912"/>
                  <a:pt x="2616559" y="56151"/>
                  <a:pt x="2617807" y="58646"/>
                </a:cubicBezTo>
                <a:cubicBezTo>
                  <a:pt x="2619055" y="59894"/>
                  <a:pt x="2621551" y="62390"/>
                  <a:pt x="2624046" y="63638"/>
                </a:cubicBezTo>
                <a:cubicBezTo>
                  <a:pt x="2626542" y="64885"/>
                  <a:pt x="2632781" y="63638"/>
                  <a:pt x="2632781" y="63638"/>
                </a:cubicBezTo>
                <a:cubicBezTo>
                  <a:pt x="2632781" y="63638"/>
                  <a:pt x="2632781" y="61142"/>
                  <a:pt x="2630285" y="57399"/>
                </a:cubicBezTo>
                <a:cubicBezTo>
                  <a:pt x="2627790" y="53655"/>
                  <a:pt x="2624046" y="48664"/>
                  <a:pt x="2624046" y="48664"/>
                </a:cubicBezTo>
                <a:cubicBezTo>
                  <a:pt x="2624046" y="48664"/>
                  <a:pt x="2631533" y="53655"/>
                  <a:pt x="2635276" y="58646"/>
                </a:cubicBezTo>
                <a:cubicBezTo>
                  <a:pt x="2640267" y="63638"/>
                  <a:pt x="2642763" y="69877"/>
                  <a:pt x="2642763" y="69877"/>
                </a:cubicBezTo>
                <a:cubicBezTo>
                  <a:pt x="2642763" y="69877"/>
                  <a:pt x="2642763" y="68629"/>
                  <a:pt x="2641515" y="63638"/>
                </a:cubicBezTo>
                <a:cubicBezTo>
                  <a:pt x="2640267" y="58646"/>
                  <a:pt x="2634029" y="51160"/>
                  <a:pt x="2634029" y="51160"/>
                </a:cubicBezTo>
                <a:cubicBezTo>
                  <a:pt x="2634029" y="51160"/>
                  <a:pt x="2637772" y="52407"/>
                  <a:pt x="2641515" y="58646"/>
                </a:cubicBezTo>
                <a:cubicBezTo>
                  <a:pt x="2645259" y="64885"/>
                  <a:pt x="2646506" y="72372"/>
                  <a:pt x="2649002" y="76115"/>
                </a:cubicBezTo>
                <a:cubicBezTo>
                  <a:pt x="2651497" y="81107"/>
                  <a:pt x="2660232" y="82354"/>
                  <a:pt x="2660232" y="82354"/>
                </a:cubicBezTo>
                <a:lnTo>
                  <a:pt x="2658984" y="74868"/>
                </a:lnTo>
                <a:cubicBezTo>
                  <a:pt x="2658984" y="74868"/>
                  <a:pt x="2663975" y="79859"/>
                  <a:pt x="2667719" y="89841"/>
                </a:cubicBezTo>
                <a:cubicBezTo>
                  <a:pt x="2671462" y="99823"/>
                  <a:pt x="2675206" y="108558"/>
                  <a:pt x="2675206" y="108558"/>
                </a:cubicBezTo>
                <a:cubicBezTo>
                  <a:pt x="2675206" y="108558"/>
                  <a:pt x="2680197" y="107310"/>
                  <a:pt x="2682692" y="107310"/>
                </a:cubicBezTo>
                <a:cubicBezTo>
                  <a:pt x="2686436" y="107310"/>
                  <a:pt x="2691427" y="107310"/>
                  <a:pt x="2691427" y="107310"/>
                </a:cubicBezTo>
                <a:cubicBezTo>
                  <a:pt x="2691427" y="107310"/>
                  <a:pt x="2685188" y="109806"/>
                  <a:pt x="2680197" y="113549"/>
                </a:cubicBezTo>
                <a:cubicBezTo>
                  <a:pt x="2675206" y="118540"/>
                  <a:pt x="2676453" y="126027"/>
                  <a:pt x="2676453" y="126027"/>
                </a:cubicBezTo>
                <a:lnTo>
                  <a:pt x="2686436" y="124779"/>
                </a:lnTo>
                <a:lnTo>
                  <a:pt x="2692674" y="121036"/>
                </a:lnTo>
                <a:lnTo>
                  <a:pt x="2691427" y="133514"/>
                </a:lnTo>
                <a:lnTo>
                  <a:pt x="2695170" y="137257"/>
                </a:lnTo>
                <a:lnTo>
                  <a:pt x="2691427" y="137257"/>
                </a:lnTo>
                <a:lnTo>
                  <a:pt x="2700161" y="149735"/>
                </a:lnTo>
                <a:lnTo>
                  <a:pt x="2695170" y="145992"/>
                </a:lnTo>
                <a:cubicBezTo>
                  <a:pt x="2695170" y="145992"/>
                  <a:pt x="2697666" y="152231"/>
                  <a:pt x="2700161" y="155974"/>
                </a:cubicBezTo>
                <a:cubicBezTo>
                  <a:pt x="2702657" y="159717"/>
                  <a:pt x="2708896" y="167204"/>
                  <a:pt x="2708896" y="167204"/>
                </a:cubicBezTo>
                <a:lnTo>
                  <a:pt x="2703904" y="164708"/>
                </a:lnTo>
                <a:cubicBezTo>
                  <a:pt x="2703904" y="164708"/>
                  <a:pt x="2706400" y="170947"/>
                  <a:pt x="2708896" y="174691"/>
                </a:cubicBezTo>
                <a:cubicBezTo>
                  <a:pt x="2710143" y="178434"/>
                  <a:pt x="2720126" y="188416"/>
                  <a:pt x="2720126" y="188416"/>
                </a:cubicBezTo>
                <a:lnTo>
                  <a:pt x="2711391" y="183425"/>
                </a:lnTo>
                <a:cubicBezTo>
                  <a:pt x="2711391" y="183425"/>
                  <a:pt x="2713887" y="189664"/>
                  <a:pt x="2717630" y="193407"/>
                </a:cubicBezTo>
                <a:cubicBezTo>
                  <a:pt x="2721374" y="197151"/>
                  <a:pt x="2725117" y="202142"/>
                  <a:pt x="2725117" y="202142"/>
                </a:cubicBezTo>
                <a:cubicBezTo>
                  <a:pt x="2725117" y="202142"/>
                  <a:pt x="2722621" y="202142"/>
                  <a:pt x="2720126" y="199646"/>
                </a:cubicBezTo>
                <a:cubicBezTo>
                  <a:pt x="2717630" y="197151"/>
                  <a:pt x="2715135" y="195903"/>
                  <a:pt x="2715135" y="195903"/>
                </a:cubicBezTo>
                <a:cubicBezTo>
                  <a:pt x="2715135" y="195903"/>
                  <a:pt x="2715135" y="198399"/>
                  <a:pt x="2717630" y="203390"/>
                </a:cubicBezTo>
                <a:cubicBezTo>
                  <a:pt x="2718878" y="207133"/>
                  <a:pt x="2721374" y="210877"/>
                  <a:pt x="2723869" y="212124"/>
                </a:cubicBezTo>
                <a:lnTo>
                  <a:pt x="2718878" y="208381"/>
                </a:lnTo>
                <a:lnTo>
                  <a:pt x="2718878" y="220859"/>
                </a:lnTo>
                <a:cubicBezTo>
                  <a:pt x="2718878" y="220859"/>
                  <a:pt x="2730108" y="230841"/>
                  <a:pt x="2731356" y="244567"/>
                </a:cubicBezTo>
                <a:cubicBezTo>
                  <a:pt x="2732604" y="258292"/>
                  <a:pt x="2732604" y="304461"/>
                  <a:pt x="2730108" y="314443"/>
                </a:cubicBezTo>
                <a:cubicBezTo>
                  <a:pt x="2727613" y="324425"/>
                  <a:pt x="2712639" y="336903"/>
                  <a:pt x="2712639" y="336903"/>
                </a:cubicBezTo>
                <a:cubicBezTo>
                  <a:pt x="2712639" y="336903"/>
                  <a:pt x="2717630" y="364354"/>
                  <a:pt x="2722621" y="391806"/>
                </a:cubicBezTo>
                <a:cubicBezTo>
                  <a:pt x="2727613" y="419257"/>
                  <a:pt x="2735099" y="434231"/>
                  <a:pt x="2751320" y="460434"/>
                </a:cubicBezTo>
                <a:cubicBezTo>
                  <a:pt x="2766294" y="485390"/>
                  <a:pt x="2783763" y="504107"/>
                  <a:pt x="2808719" y="515337"/>
                </a:cubicBezTo>
                <a:cubicBezTo>
                  <a:pt x="2834922" y="526567"/>
                  <a:pt x="2898559" y="532806"/>
                  <a:pt x="2898559" y="532806"/>
                </a:cubicBezTo>
                <a:cubicBezTo>
                  <a:pt x="2898559" y="532806"/>
                  <a:pt x="2906046" y="524071"/>
                  <a:pt x="2909789" y="524071"/>
                </a:cubicBezTo>
                <a:cubicBezTo>
                  <a:pt x="2913533" y="524071"/>
                  <a:pt x="2924763" y="529062"/>
                  <a:pt x="2934745" y="530310"/>
                </a:cubicBezTo>
                <a:cubicBezTo>
                  <a:pt x="2944728" y="531558"/>
                  <a:pt x="2995887" y="537797"/>
                  <a:pt x="3019595" y="537797"/>
                </a:cubicBezTo>
                <a:cubicBezTo>
                  <a:pt x="3043303" y="537797"/>
                  <a:pt x="3089471" y="537797"/>
                  <a:pt x="3120666" y="555266"/>
                </a:cubicBezTo>
                <a:cubicBezTo>
                  <a:pt x="3151860" y="572735"/>
                  <a:pt x="3169329" y="607673"/>
                  <a:pt x="3170577" y="648850"/>
                </a:cubicBezTo>
                <a:cubicBezTo>
                  <a:pt x="3171825" y="690027"/>
                  <a:pt x="3176816" y="793593"/>
                  <a:pt x="3171825" y="837266"/>
                </a:cubicBezTo>
                <a:cubicBezTo>
                  <a:pt x="3165586" y="879691"/>
                  <a:pt x="3150612" y="923363"/>
                  <a:pt x="3145621" y="967036"/>
                </a:cubicBezTo>
                <a:cubicBezTo>
                  <a:pt x="3140630" y="1010708"/>
                  <a:pt x="3140630" y="1120514"/>
                  <a:pt x="3138135" y="1199125"/>
                </a:cubicBezTo>
                <a:cubicBezTo>
                  <a:pt x="3136887" y="1277736"/>
                  <a:pt x="3135639" y="1357594"/>
                  <a:pt x="3143126" y="1417488"/>
                </a:cubicBezTo>
                <a:cubicBezTo>
                  <a:pt x="3150612" y="1477382"/>
                  <a:pt x="3163090" y="1553497"/>
                  <a:pt x="3178064" y="1614639"/>
                </a:cubicBezTo>
                <a:cubicBezTo>
                  <a:pt x="3194285" y="1675780"/>
                  <a:pt x="3216745" y="1723196"/>
                  <a:pt x="3217993" y="1726939"/>
                </a:cubicBezTo>
                <a:cubicBezTo>
                  <a:pt x="3219241" y="1730683"/>
                  <a:pt x="3220488" y="1733178"/>
                  <a:pt x="3215497" y="1733178"/>
                </a:cubicBezTo>
                <a:cubicBezTo>
                  <a:pt x="3211754" y="1734426"/>
                  <a:pt x="3193037" y="1740665"/>
                  <a:pt x="3193037" y="1740665"/>
                </a:cubicBezTo>
                <a:cubicBezTo>
                  <a:pt x="3193037" y="1740665"/>
                  <a:pt x="3191790" y="1768117"/>
                  <a:pt x="3190542" y="1773108"/>
                </a:cubicBezTo>
                <a:cubicBezTo>
                  <a:pt x="3190542" y="1778099"/>
                  <a:pt x="3179312" y="1778099"/>
                  <a:pt x="3158099" y="1783090"/>
                </a:cubicBezTo>
                <a:cubicBezTo>
                  <a:pt x="3136887" y="1788081"/>
                  <a:pt x="3086975" y="1786833"/>
                  <a:pt x="3086975" y="1786833"/>
                </a:cubicBezTo>
                <a:cubicBezTo>
                  <a:pt x="3086975" y="1786833"/>
                  <a:pt x="3085728" y="1823019"/>
                  <a:pt x="3086975" y="1829258"/>
                </a:cubicBezTo>
                <a:cubicBezTo>
                  <a:pt x="3088223" y="1835497"/>
                  <a:pt x="3079489" y="1840488"/>
                  <a:pt x="3079489" y="1844232"/>
                </a:cubicBezTo>
                <a:cubicBezTo>
                  <a:pt x="3079489" y="1846727"/>
                  <a:pt x="3083232" y="1859205"/>
                  <a:pt x="3085728" y="1861701"/>
                </a:cubicBezTo>
                <a:cubicBezTo>
                  <a:pt x="3088223" y="1864196"/>
                  <a:pt x="3084480" y="1874178"/>
                  <a:pt x="3085728" y="1884161"/>
                </a:cubicBezTo>
                <a:cubicBezTo>
                  <a:pt x="3086975" y="1894143"/>
                  <a:pt x="3095710" y="1911612"/>
                  <a:pt x="3095710" y="1917851"/>
                </a:cubicBezTo>
                <a:cubicBezTo>
                  <a:pt x="3095710" y="1924090"/>
                  <a:pt x="3086975" y="1931577"/>
                  <a:pt x="3085728" y="1937816"/>
                </a:cubicBezTo>
                <a:cubicBezTo>
                  <a:pt x="3083232" y="1944055"/>
                  <a:pt x="3083232" y="1955285"/>
                  <a:pt x="3083232" y="1967763"/>
                </a:cubicBezTo>
                <a:cubicBezTo>
                  <a:pt x="3083232" y="1980240"/>
                  <a:pt x="3090719" y="1981488"/>
                  <a:pt x="3090719" y="1991471"/>
                </a:cubicBezTo>
                <a:cubicBezTo>
                  <a:pt x="3091967" y="2001453"/>
                  <a:pt x="3084480" y="2003948"/>
                  <a:pt x="3084480" y="2011435"/>
                </a:cubicBezTo>
                <a:cubicBezTo>
                  <a:pt x="3084480" y="2018922"/>
                  <a:pt x="3076993" y="2177391"/>
                  <a:pt x="3065763" y="2253506"/>
                </a:cubicBezTo>
                <a:cubicBezTo>
                  <a:pt x="3055781" y="2329621"/>
                  <a:pt x="3035816" y="2429444"/>
                  <a:pt x="3029577" y="2461887"/>
                </a:cubicBezTo>
                <a:cubicBezTo>
                  <a:pt x="3023338" y="2494329"/>
                  <a:pt x="3022090" y="2561710"/>
                  <a:pt x="3022090" y="2575435"/>
                </a:cubicBezTo>
                <a:cubicBezTo>
                  <a:pt x="3022090" y="2589161"/>
                  <a:pt x="3023338" y="2599143"/>
                  <a:pt x="3023338" y="2610373"/>
                </a:cubicBezTo>
                <a:cubicBezTo>
                  <a:pt x="3023338" y="2622851"/>
                  <a:pt x="3017099" y="2630338"/>
                  <a:pt x="3017099" y="2634081"/>
                </a:cubicBezTo>
                <a:cubicBezTo>
                  <a:pt x="3017099" y="2637825"/>
                  <a:pt x="3025834" y="2688984"/>
                  <a:pt x="3025834" y="2697718"/>
                </a:cubicBezTo>
                <a:cubicBezTo>
                  <a:pt x="3025834" y="2706453"/>
                  <a:pt x="3044551" y="2741391"/>
                  <a:pt x="3043303" y="2766347"/>
                </a:cubicBezTo>
                <a:cubicBezTo>
                  <a:pt x="3042055" y="2790055"/>
                  <a:pt x="3033321" y="2871161"/>
                  <a:pt x="3028329" y="2914834"/>
                </a:cubicBezTo>
                <a:cubicBezTo>
                  <a:pt x="3022090" y="2958506"/>
                  <a:pt x="3010860" y="2988453"/>
                  <a:pt x="3010860" y="2993444"/>
                </a:cubicBezTo>
                <a:cubicBezTo>
                  <a:pt x="3010860" y="2998435"/>
                  <a:pt x="3010860" y="3053338"/>
                  <a:pt x="3004621" y="3108241"/>
                </a:cubicBezTo>
                <a:cubicBezTo>
                  <a:pt x="2998382" y="3164391"/>
                  <a:pt x="2995887" y="3224285"/>
                  <a:pt x="2995887" y="3224285"/>
                </a:cubicBezTo>
                <a:cubicBezTo>
                  <a:pt x="2995887" y="3224285"/>
                  <a:pt x="3000878" y="3236763"/>
                  <a:pt x="3000878" y="3246745"/>
                </a:cubicBezTo>
                <a:cubicBezTo>
                  <a:pt x="2999630" y="3256727"/>
                  <a:pt x="2992144" y="3314126"/>
                  <a:pt x="2988400" y="3327851"/>
                </a:cubicBezTo>
                <a:cubicBezTo>
                  <a:pt x="2984657" y="3341577"/>
                  <a:pt x="2972179" y="3351559"/>
                  <a:pt x="2969683" y="3352807"/>
                </a:cubicBezTo>
                <a:cubicBezTo>
                  <a:pt x="2967188" y="3355302"/>
                  <a:pt x="2982161" y="3360293"/>
                  <a:pt x="2987152" y="3365285"/>
                </a:cubicBezTo>
                <a:cubicBezTo>
                  <a:pt x="2992144" y="3370276"/>
                  <a:pt x="3003374" y="3375267"/>
                  <a:pt x="3007117" y="3380258"/>
                </a:cubicBezTo>
                <a:cubicBezTo>
                  <a:pt x="3009612" y="3385249"/>
                  <a:pt x="2999630" y="3387745"/>
                  <a:pt x="2992144" y="3384002"/>
                </a:cubicBezTo>
                <a:cubicBezTo>
                  <a:pt x="2984657" y="3380258"/>
                  <a:pt x="2973427" y="3370276"/>
                  <a:pt x="2973427" y="3370276"/>
                </a:cubicBezTo>
                <a:cubicBezTo>
                  <a:pt x="2973427" y="3370276"/>
                  <a:pt x="2975922" y="3381506"/>
                  <a:pt x="2977170" y="3397727"/>
                </a:cubicBezTo>
                <a:cubicBezTo>
                  <a:pt x="2979666" y="3413949"/>
                  <a:pt x="2985905" y="3477586"/>
                  <a:pt x="2985905" y="3477586"/>
                </a:cubicBezTo>
                <a:cubicBezTo>
                  <a:pt x="2985905" y="3477586"/>
                  <a:pt x="3022090" y="3506285"/>
                  <a:pt x="3025834" y="3521258"/>
                </a:cubicBezTo>
                <a:cubicBezTo>
                  <a:pt x="3030825" y="3536232"/>
                  <a:pt x="3027082" y="3568674"/>
                  <a:pt x="3027082" y="3577409"/>
                </a:cubicBezTo>
                <a:cubicBezTo>
                  <a:pt x="3027082" y="3584895"/>
                  <a:pt x="3018347" y="3588639"/>
                  <a:pt x="3008365" y="3588639"/>
                </a:cubicBezTo>
                <a:cubicBezTo>
                  <a:pt x="2997135" y="3588639"/>
                  <a:pt x="2897312" y="3577409"/>
                  <a:pt x="2857382" y="3572417"/>
                </a:cubicBezTo>
                <a:cubicBezTo>
                  <a:pt x="2817453" y="3567426"/>
                  <a:pt x="2782515" y="3562435"/>
                  <a:pt x="2776276" y="3561187"/>
                </a:cubicBezTo>
                <a:cubicBezTo>
                  <a:pt x="2770037" y="3559939"/>
                  <a:pt x="2766294" y="3542471"/>
                  <a:pt x="2766294" y="3542471"/>
                </a:cubicBezTo>
                <a:cubicBezTo>
                  <a:pt x="2766294" y="3542471"/>
                  <a:pt x="2671462" y="3536232"/>
                  <a:pt x="2650250" y="3533736"/>
                </a:cubicBezTo>
                <a:cubicBezTo>
                  <a:pt x="2629037" y="3531241"/>
                  <a:pt x="2627790" y="3520011"/>
                  <a:pt x="2627790" y="3506285"/>
                </a:cubicBezTo>
                <a:cubicBezTo>
                  <a:pt x="2627790" y="3492559"/>
                  <a:pt x="2631533" y="3486320"/>
                  <a:pt x="2647754" y="3468851"/>
                </a:cubicBezTo>
                <a:cubicBezTo>
                  <a:pt x="2663975" y="3451382"/>
                  <a:pt x="2712639" y="3407710"/>
                  <a:pt x="2717630" y="3400223"/>
                </a:cubicBezTo>
                <a:cubicBezTo>
                  <a:pt x="2722621" y="3392736"/>
                  <a:pt x="2721374" y="3390241"/>
                  <a:pt x="2723869" y="3386497"/>
                </a:cubicBezTo>
                <a:cubicBezTo>
                  <a:pt x="2726365" y="3382754"/>
                  <a:pt x="2731356" y="3380258"/>
                  <a:pt x="2732604" y="3377763"/>
                </a:cubicBezTo>
                <a:cubicBezTo>
                  <a:pt x="2733852" y="3375267"/>
                  <a:pt x="2733852" y="3369028"/>
                  <a:pt x="2737595" y="3357798"/>
                </a:cubicBezTo>
                <a:cubicBezTo>
                  <a:pt x="2741338" y="3346568"/>
                  <a:pt x="2747577" y="3332842"/>
                  <a:pt x="2747577" y="3332842"/>
                </a:cubicBezTo>
                <a:cubicBezTo>
                  <a:pt x="2747577" y="3332842"/>
                  <a:pt x="2738843" y="3332842"/>
                  <a:pt x="2735099" y="3335338"/>
                </a:cubicBezTo>
                <a:cubicBezTo>
                  <a:pt x="2730108" y="3337833"/>
                  <a:pt x="2722621" y="3357798"/>
                  <a:pt x="2720126" y="3362789"/>
                </a:cubicBezTo>
                <a:cubicBezTo>
                  <a:pt x="2717630" y="3367780"/>
                  <a:pt x="2716382" y="3372771"/>
                  <a:pt x="2712639" y="3376515"/>
                </a:cubicBezTo>
                <a:cubicBezTo>
                  <a:pt x="2708896" y="3380258"/>
                  <a:pt x="2700161" y="3375267"/>
                  <a:pt x="2700161" y="3375267"/>
                </a:cubicBezTo>
                <a:cubicBezTo>
                  <a:pt x="2700161" y="3375267"/>
                  <a:pt x="2692674" y="3398975"/>
                  <a:pt x="2690179" y="3405214"/>
                </a:cubicBezTo>
                <a:cubicBezTo>
                  <a:pt x="2687683" y="3411453"/>
                  <a:pt x="2685188" y="3410205"/>
                  <a:pt x="2686436" y="3402719"/>
                </a:cubicBezTo>
                <a:cubicBezTo>
                  <a:pt x="2687683" y="3395232"/>
                  <a:pt x="2695170" y="3369028"/>
                  <a:pt x="2695170" y="3369028"/>
                </a:cubicBezTo>
                <a:cubicBezTo>
                  <a:pt x="2695170" y="3369028"/>
                  <a:pt x="2688931" y="3366532"/>
                  <a:pt x="2693922" y="3355302"/>
                </a:cubicBezTo>
                <a:cubicBezTo>
                  <a:pt x="2698913" y="3344072"/>
                  <a:pt x="2731356" y="3307887"/>
                  <a:pt x="2736347" y="3304143"/>
                </a:cubicBezTo>
                <a:cubicBezTo>
                  <a:pt x="2741338" y="3300400"/>
                  <a:pt x="2743834" y="3289170"/>
                  <a:pt x="2743834" y="3289170"/>
                </a:cubicBezTo>
                <a:cubicBezTo>
                  <a:pt x="2743834" y="3289170"/>
                  <a:pt x="2718878" y="3292913"/>
                  <a:pt x="2712639" y="3294161"/>
                </a:cubicBezTo>
                <a:cubicBezTo>
                  <a:pt x="2706400" y="3295409"/>
                  <a:pt x="2700161" y="3302896"/>
                  <a:pt x="2697666" y="3296657"/>
                </a:cubicBezTo>
                <a:cubicBezTo>
                  <a:pt x="2695170" y="3290418"/>
                  <a:pt x="2680197" y="3223037"/>
                  <a:pt x="2678949" y="3214303"/>
                </a:cubicBezTo>
                <a:cubicBezTo>
                  <a:pt x="2678949" y="3205568"/>
                  <a:pt x="2688931" y="3196834"/>
                  <a:pt x="2688931" y="3196834"/>
                </a:cubicBezTo>
                <a:cubicBezTo>
                  <a:pt x="2688931" y="3196834"/>
                  <a:pt x="2686436" y="3184356"/>
                  <a:pt x="2682692" y="3166887"/>
                </a:cubicBezTo>
                <a:cubicBezTo>
                  <a:pt x="2678949" y="3149417"/>
                  <a:pt x="2658984" y="3094515"/>
                  <a:pt x="2644011" y="3034621"/>
                </a:cubicBezTo>
                <a:cubicBezTo>
                  <a:pt x="2629037" y="2975975"/>
                  <a:pt x="2614064" y="2944780"/>
                  <a:pt x="2602834" y="2891125"/>
                </a:cubicBezTo>
                <a:cubicBezTo>
                  <a:pt x="2590356" y="2838718"/>
                  <a:pt x="2580374" y="2803780"/>
                  <a:pt x="2579126" y="2795046"/>
                </a:cubicBezTo>
                <a:cubicBezTo>
                  <a:pt x="2576630" y="2787559"/>
                  <a:pt x="2574135" y="2782568"/>
                  <a:pt x="2574135" y="2758860"/>
                </a:cubicBezTo>
                <a:cubicBezTo>
                  <a:pt x="2574135" y="2735152"/>
                  <a:pt x="2580374" y="2718931"/>
                  <a:pt x="2580374" y="2702710"/>
                </a:cubicBezTo>
                <a:cubicBezTo>
                  <a:pt x="2581621" y="2686488"/>
                  <a:pt x="2585365" y="2661533"/>
                  <a:pt x="2585365" y="2655294"/>
                </a:cubicBezTo>
                <a:cubicBezTo>
                  <a:pt x="2585365" y="2647807"/>
                  <a:pt x="2580374" y="2642816"/>
                  <a:pt x="2579126" y="2631586"/>
                </a:cubicBezTo>
                <a:cubicBezTo>
                  <a:pt x="2577878" y="2620356"/>
                  <a:pt x="2582869" y="2600391"/>
                  <a:pt x="2582869" y="2591656"/>
                </a:cubicBezTo>
                <a:cubicBezTo>
                  <a:pt x="2582869" y="2582922"/>
                  <a:pt x="2584117" y="2545488"/>
                  <a:pt x="2584117" y="2539249"/>
                </a:cubicBezTo>
                <a:cubicBezTo>
                  <a:pt x="2584117" y="2533010"/>
                  <a:pt x="2571639" y="2520533"/>
                  <a:pt x="2567896" y="2499320"/>
                </a:cubicBezTo>
                <a:cubicBezTo>
                  <a:pt x="2564152" y="2478108"/>
                  <a:pt x="2559161" y="2400745"/>
                  <a:pt x="2559161" y="2389515"/>
                </a:cubicBezTo>
                <a:cubicBezTo>
                  <a:pt x="2559161" y="2378285"/>
                  <a:pt x="2555418" y="2378285"/>
                  <a:pt x="2552922" y="2369550"/>
                </a:cubicBezTo>
                <a:cubicBezTo>
                  <a:pt x="2550427" y="2360816"/>
                  <a:pt x="2547931" y="2330869"/>
                  <a:pt x="2542940" y="2294683"/>
                </a:cubicBezTo>
                <a:cubicBezTo>
                  <a:pt x="2537949" y="2257249"/>
                  <a:pt x="2516736" y="2157426"/>
                  <a:pt x="2516736" y="2157426"/>
                </a:cubicBezTo>
                <a:cubicBezTo>
                  <a:pt x="2516736" y="2157426"/>
                  <a:pt x="2511745" y="2171152"/>
                  <a:pt x="2503011" y="2172400"/>
                </a:cubicBezTo>
                <a:cubicBezTo>
                  <a:pt x="2494276" y="2173648"/>
                  <a:pt x="2484294" y="2168656"/>
                  <a:pt x="2484294" y="2168656"/>
                </a:cubicBezTo>
                <a:cubicBezTo>
                  <a:pt x="2484294" y="2168656"/>
                  <a:pt x="2479303" y="2174895"/>
                  <a:pt x="2475560" y="2178639"/>
                </a:cubicBezTo>
                <a:cubicBezTo>
                  <a:pt x="2471816" y="2182382"/>
                  <a:pt x="2468073" y="2187373"/>
                  <a:pt x="2456843" y="2192364"/>
                </a:cubicBezTo>
                <a:cubicBezTo>
                  <a:pt x="2446860" y="2197356"/>
                  <a:pt x="2429391" y="2191117"/>
                  <a:pt x="2425648" y="2191117"/>
                </a:cubicBezTo>
                <a:cubicBezTo>
                  <a:pt x="2421905" y="2191117"/>
                  <a:pt x="2405683" y="2192364"/>
                  <a:pt x="2398197" y="2192364"/>
                </a:cubicBezTo>
                <a:cubicBezTo>
                  <a:pt x="2389462" y="2192364"/>
                  <a:pt x="2383223" y="2177391"/>
                  <a:pt x="2383223" y="2177391"/>
                </a:cubicBezTo>
                <a:lnTo>
                  <a:pt x="2363259" y="2178639"/>
                </a:lnTo>
                <a:cubicBezTo>
                  <a:pt x="2363259" y="2178639"/>
                  <a:pt x="2358267" y="2189869"/>
                  <a:pt x="2353276" y="2204842"/>
                </a:cubicBezTo>
                <a:cubicBezTo>
                  <a:pt x="2349533" y="2219816"/>
                  <a:pt x="2325825" y="2257249"/>
                  <a:pt x="2322082" y="2260993"/>
                </a:cubicBezTo>
                <a:cubicBezTo>
                  <a:pt x="2318338" y="2265984"/>
                  <a:pt x="2313347" y="2272223"/>
                  <a:pt x="2300869" y="2270975"/>
                </a:cubicBezTo>
                <a:cubicBezTo>
                  <a:pt x="2288391" y="2268479"/>
                  <a:pt x="2247214" y="2236037"/>
                  <a:pt x="2245966" y="2233541"/>
                </a:cubicBezTo>
                <a:cubicBezTo>
                  <a:pt x="2244719" y="2232294"/>
                  <a:pt x="2234736" y="2229798"/>
                  <a:pt x="2234736" y="2229798"/>
                </a:cubicBezTo>
                <a:cubicBezTo>
                  <a:pt x="2234736" y="2229798"/>
                  <a:pt x="2235984" y="2343347"/>
                  <a:pt x="2234736" y="2353329"/>
                </a:cubicBezTo>
                <a:cubicBezTo>
                  <a:pt x="2234736" y="2363311"/>
                  <a:pt x="2230993" y="2364559"/>
                  <a:pt x="2230993" y="2375789"/>
                </a:cubicBezTo>
                <a:cubicBezTo>
                  <a:pt x="2229745" y="2387019"/>
                  <a:pt x="2239728" y="2438178"/>
                  <a:pt x="2239728" y="2443170"/>
                </a:cubicBezTo>
                <a:cubicBezTo>
                  <a:pt x="2239728" y="2448161"/>
                  <a:pt x="2234736" y="2451904"/>
                  <a:pt x="2229745" y="2454400"/>
                </a:cubicBezTo>
                <a:cubicBezTo>
                  <a:pt x="2224754" y="2456895"/>
                  <a:pt x="2182329" y="2465630"/>
                  <a:pt x="2182329" y="2465630"/>
                </a:cubicBezTo>
                <a:cubicBezTo>
                  <a:pt x="2182329" y="2465630"/>
                  <a:pt x="2189816" y="2582922"/>
                  <a:pt x="2189816" y="2605382"/>
                </a:cubicBezTo>
                <a:cubicBezTo>
                  <a:pt x="2189816" y="2627842"/>
                  <a:pt x="2193559" y="2697718"/>
                  <a:pt x="2192312" y="2740143"/>
                </a:cubicBezTo>
                <a:cubicBezTo>
                  <a:pt x="2191064" y="2782568"/>
                  <a:pt x="2203542" y="2821249"/>
                  <a:pt x="2203542" y="2829984"/>
                </a:cubicBezTo>
                <a:cubicBezTo>
                  <a:pt x="2204789" y="2838718"/>
                  <a:pt x="2196055" y="2841214"/>
                  <a:pt x="2181082" y="2843709"/>
                </a:cubicBezTo>
                <a:cubicBezTo>
                  <a:pt x="2166108" y="2844957"/>
                  <a:pt x="2127427" y="2841214"/>
                  <a:pt x="2127427" y="2841214"/>
                </a:cubicBezTo>
                <a:cubicBezTo>
                  <a:pt x="2127427" y="2841214"/>
                  <a:pt x="2122436" y="2862426"/>
                  <a:pt x="2119940" y="2891125"/>
                </a:cubicBezTo>
                <a:cubicBezTo>
                  <a:pt x="2118692" y="2918577"/>
                  <a:pt x="2119940" y="2964745"/>
                  <a:pt x="2119940" y="2974727"/>
                </a:cubicBezTo>
                <a:cubicBezTo>
                  <a:pt x="2119940" y="2984710"/>
                  <a:pt x="2132418" y="3018400"/>
                  <a:pt x="2136161" y="3035869"/>
                </a:cubicBezTo>
                <a:cubicBezTo>
                  <a:pt x="2139905" y="3053338"/>
                  <a:pt x="2139905" y="3191842"/>
                  <a:pt x="2142400" y="3246745"/>
                </a:cubicBezTo>
                <a:cubicBezTo>
                  <a:pt x="2143648" y="3301648"/>
                  <a:pt x="2144896" y="3354055"/>
                  <a:pt x="2146143" y="3356550"/>
                </a:cubicBezTo>
                <a:cubicBezTo>
                  <a:pt x="2147391" y="3359046"/>
                  <a:pt x="2149887" y="3364037"/>
                  <a:pt x="2149887" y="3370276"/>
                </a:cubicBezTo>
                <a:cubicBezTo>
                  <a:pt x="2151135" y="3376515"/>
                  <a:pt x="2146143" y="3388993"/>
                  <a:pt x="2146143" y="3395232"/>
                </a:cubicBezTo>
                <a:cubicBezTo>
                  <a:pt x="2146143" y="3402719"/>
                  <a:pt x="2147391" y="3412701"/>
                  <a:pt x="2146143" y="3418940"/>
                </a:cubicBezTo>
                <a:cubicBezTo>
                  <a:pt x="2144896" y="3425179"/>
                  <a:pt x="2138657" y="3430170"/>
                  <a:pt x="2136161" y="3436409"/>
                </a:cubicBezTo>
                <a:cubicBezTo>
                  <a:pt x="2132418" y="3442648"/>
                  <a:pt x="2126179" y="3478833"/>
                  <a:pt x="2123683" y="3486320"/>
                </a:cubicBezTo>
                <a:cubicBezTo>
                  <a:pt x="2122436" y="3495055"/>
                  <a:pt x="2099975" y="3501294"/>
                  <a:pt x="2089993" y="3500046"/>
                </a:cubicBezTo>
                <a:cubicBezTo>
                  <a:pt x="2080011" y="3498798"/>
                  <a:pt x="2035090" y="3450134"/>
                  <a:pt x="2023860" y="3433913"/>
                </a:cubicBezTo>
                <a:cubicBezTo>
                  <a:pt x="2013878" y="3418940"/>
                  <a:pt x="2011382" y="3412701"/>
                  <a:pt x="2011382" y="3405214"/>
                </a:cubicBezTo>
                <a:cubicBezTo>
                  <a:pt x="2011382" y="3398975"/>
                  <a:pt x="2028851" y="3380258"/>
                  <a:pt x="2036338" y="3375267"/>
                </a:cubicBezTo>
                <a:cubicBezTo>
                  <a:pt x="2043825" y="3370276"/>
                  <a:pt x="2047568" y="3370276"/>
                  <a:pt x="2051312" y="3369028"/>
                </a:cubicBezTo>
                <a:cubicBezTo>
                  <a:pt x="2055055" y="3367780"/>
                  <a:pt x="2060046" y="3357798"/>
                  <a:pt x="2063790" y="3347816"/>
                </a:cubicBezTo>
                <a:cubicBezTo>
                  <a:pt x="2067533" y="3337833"/>
                  <a:pt x="2065037" y="3304143"/>
                  <a:pt x="2058798" y="3275444"/>
                </a:cubicBezTo>
                <a:cubicBezTo>
                  <a:pt x="2052559" y="3246745"/>
                  <a:pt x="2032595" y="3185603"/>
                  <a:pt x="2020117" y="3131948"/>
                </a:cubicBezTo>
                <a:cubicBezTo>
                  <a:pt x="2007639" y="3078294"/>
                  <a:pt x="2008887" y="3047099"/>
                  <a:pt x="2003896" y="3017152"/>
                </a:cubicBezTo>
                <a:cubicBezTo>
                  <a:pt x="1998904" y="2987205"/>
                  <a:pt x="1985179" y="2969736"/>
                  <a:pt x="1976444" y="2934798"/>
                </a:cubicBezTo>
                <a:cubicBezTo>
                  <a:pt x="1967710" y="2899860"/>
                  <a:pt x="1972701" y="2820002"/>
                  <a:pt x="1972701" y="2820002"/>
                </a:cubicBezTo>
                <a:lnTo>
                  <a:pt x="1916551" y="2796294"/>
                </a:lnTo>
                <a:cubicBezTo>
                  <a:pt x="1916551" y="2796294"/>
                  <a:pt x="1914055" y="2892373"/>
                  <a:pt x="1911559" y="2918577"/>
                </a:cubicBezTo>
                <a:cubicBezTo>
                  <a:pt x="1909064" y="2944780"/>
                  <a:pt x="1881612" y="3003426"/>
                  <a:pt x="1877869" y="3014657"/>
                </a:cubicBezTo>
                <a:cubicBezTo>
                  <a:pt x="1872878" y="3025887"/>
                  <a:pt x="1875374" y="3098258"/>
                  <a:pt x="1871630" y="3130701"/>
                </a:cubicBezTo>
                <a:cubicBezTo>
                  <a:pt x="1866639" y="3163143"/>
                  <a:pt x="1851666" y="3243002"/>
                  <a:pt x="1851666" y="3271701"/>
                </a:cubicBezTo>
                <a:cubicBezTo>
                  <a:pt x="1851666" y="3300400"/>
                  <a:pt x="1855409" y="3334090"/>
                  <a:pt x="1857905" y="3339081"/>
                </a:cubicBezTo>
                <a:cubicBezTo>
                  <a:pt x="1859152" y="3345320"/>
                  <a:pt x="1861648" y="3347816"/>
                  <a:pt x="1862896" y="3351559"/>
                </a:cubicBezTo>
                <a:cubicBezTo>
                  <a:pt x="1864144" y="3355302"/>
                  <a:pt x="1861648" y="3355302"/>
                  <a:pt x="1861648" y="3357798"/>
                </a:cubicBezTo>
                <a:cubicBezTo>
                  <a:pt x="1861648" y="3360293"/>
                  <a:pt x="1861648" y="3362789"/>
                  <a:pt x="1864144" y="3370276"/>
                </a:cubicBezTo>
                <a:cubicBezTo>
                  <a:pt x="1866639" y="3377763"/>
                  <a:pt x="1891595" y="3397727"/>
                  <a:pt x="1896586" y="3398975"/>
                </a:cubicBezTo>
                <a:cubicBezTo>
                  <a:pt x="1901577" y="3400223"/>
                  <a:pt x="1904073" y="3398975"/>
                  <a:pt x="1910312" y="3397727"/>
                </a:cubicBezTo>
                <a:cubicBezTo>
                  <a:pt x="1916551" y="3396480"/>
                  <a:pt x="1920294" y="3393984"/>
                  <a:pt x="1922790" y="3400223"/>
                </a:cubicBezTo>
                <a:cubicBezTo>
                  <a:pt x="1925285" y="3406462"/>
                  <a:pt x="1936515" y="3438904"/>
                  <a:pt x="1936515" y="3447639"/>
                </a:cubicBezTo>
                <a:cubicBezTo>
                  <a:pt x="1936515" y="3456373"/>
                  <a:pt x="1936515" y="3461364"/>
                  <a:pt x="1922790" y="3471347"/>
                </a:cubicBezTo>
                <a:cubicBezTo>
                  <a:pt x="1909064" y="3481329"/>
                  <a:pt x="1839188" y="3512524"/>
                  <a:pt x="1831701" y="3513772"/>
                </a:cubicBezTo>
                <a:cubicBezTo>
                  <a:pt x="1824214" y="3515019"/>
                  <a:pt x="1800506" y="3492559"/>
                  <a:pt x="1796763" y="3483825"/>
                </a:cubicBezTo>
                <a:cubicBezTo>
                  <a:pt x="1793019" y="3475090"/>
                  <a:pt x="1791772" y="3446391"/>
                  <a:pt x="1791772" y="3443895"/>
                </a:cubicBezTo>
                <a:cubicBezTo>
                  <a:pt x="1793019" y="3441400"/>
                  <a:pt x="1785533" y="3432665"/>
                  <a:pt x="1784285" y="3426426"/>
                </a:cubicBezTo>
                <a:cubicBezTo>
                  <a:pt x="1783037" y="3420187"/>
                  <a:pt x="1781789" y="3408957"/>
                  <a:pt x="1781789" y="3402719"/>
                </a:cubicBezTo>
                <a:cubicBezTo>
                  <a:pt x="1781789" y="3396480"/>
                  <a:pt x="1776798" y="3384002"/>
                  <a:pt x="1773055" y="3379010"/>
                </a:cubicBezTo>
                <a:cubicBezTo>
                  <a:pt x="1769312" y="3374019"/>
                  <a:pt x="1764321" y="3349063"/>
                  <a:pt x="1764321" y="3315373"/>
                </a:cubicBezTo>
                <a:cubicBezTo>
                  <a:pt x="1764321" y="3281683"/>
                  <a:pt x="1754338" y="3216798"/>
                  <a:pt x="1749347" y="3176869"/>
                </a:cubicBezTo>
                <a:cubicBezTo>
                  <a:pt x="1744356" y="3136940"/>
                  <a:pt x="1739365" y="3084533"/>
                  <a:pt x="1744356" y="3052090"/>
                </a:cubicBezTo>
                <a:cubicBezTo>
                  <a:pt x="1749347" y="3019648"/>
                  <a:pt x="1766816" y="2937294"/>
                  <a:pt x="1766816" y="2898612"/>
                </a:cubicBezTo>
                <a:cubicBezTo>
                  <a:pt x="1766816" y="2859931"/>
                  <a:pt x="1758082" y="2787559"/>
                  <a:pt x="1758082" y="2787559"/>
                </a:cubicBezTo>
                <a:cubicBezTo>
                  <a:pt x="1758082" y="2787559"/>
                  <a:pt x="1698188" y="2772586"/>
                  <a:pt x="1694444" y="2771338"/>
                </a:cubicBezTo>
                <a:cubicBezTo>
                  <a:pt x="1690701" y="2771338"/>
                  <a:pt x="1688205" y="2768842"/>
                  <a:pt x="1688205" y="2761356"/>
                </a:cubicBezTo>
                <a:cubicBezTo>
                  <a:pt x="1688205" y="2753869"/>
                  <a:pt x="1696940" y="2720179"/>
                  <a:pt x="1700683" y="2703957"/>
                </a:cubicBezTo>
                <a:cubicBezTo>
                  <a:pt x="1705674" y="2687736"/>
                  <a:pt x="1706922" y="2626594"/>
                  <a:pt x="1706922" y="2626594"/>
                </a:cubicBezTo>
                <a:lnTo>
                  <a:pt x="1696940" y="2624099"/>
                </a:lnTo>
                <a:cubicBezTo>
                  <a:pt x="1696940" y="2624099"/>
                  <a:pt x="1694444" y="2634081"/>
                  <a:pt x="1691949" y="2637825"/>
                </a:cubicBezTo>
                <a:cubicBezTo>
                  <a:pt x="1690701" y="2641568"/>
                  <a:pt x="1689453" y="2641568"/>
                  <a:pt x="1685710" y="2642816"/>
                </a:cubicBezTo>
                <a:cubicBezTo>
                  <a:pt x="1680719" y="2644063"/>
                  <a:pt x="1674480" y="2642816"/>
                  <a:pt x="1674480" y="2639072"/>
                </a:cubicBezTo>
                <a:cubicBezTo>
                  <a:pt x="1674480" y="2635329"/>
                  <a:pt x="1670736" y="2607878"/>
                  <a:pt x="1670736" y="2607878"/>
                </a:cubicBezTo>
                <a:lnTo>
                  <a:pt x="1664498" y="2605382"/>
                </a:lnTo>
                <a:cubicBezTo>
                  <a:pt x="1664498" y="2605382"/>
                  <a:pt x="1650772" y="2612869"/>
                  <a:pt x="1643285" y="2610373"/>
                </a:cubicBezTo>
                <a:cubicBezTo>
                  <a:pt x="1635798" y="2607878"/>
                  <a:pt x="1642037" y="2591656"/>
                  <a:pt x="1643285" y="2590409"/>
                </a:cubicBezTo>
                <a:cubicBezTo>
                  <a:pt x="1643285" y="2589161"/>
                  <a:pt x="1642037" y="2571692"/>
                  <a:pt x="1642037" y="2571692"/>
                </a:cubicBezTo>
                <a:cubicBezTo>
                  <a:pt x="1642037" y="2571692"/>
                  <a:pt x="1634550" y="2570444"/>
                  <a:pt x="1629559" y="2569196"/>
                </a:cubicBezTo>
                <a:cubicBezTo>
                  <a:pt x="1624568" y="2566701"/>
                  <a:pt x="1618329" y="2562957"/>
                  <a:pt x="1618329" y="2562957"/>
                </a:cubicBezTo>
                <a:lnTo>
                  <a:pt x="1620825" y="2572940"/>
                </a:lnTo>
                <a:cubicBezTo>
                  <a:pt x="1620825" y="2572940"/>
                  <a:pt x="1632055" y="2594152"/>
                  <a:pt x="1635798" y="2607878"/>
                </a:cubicBezTo>
                <a:cubicBezTo>
                  <a:pt x="1639542" y="2621603"/>
                  <a:pt x="1662002" y="2665276"/>
                  <a:pt x="1666993" y="2686488"/>
                </a:cubicBezTo>
                <a:cubicBezTo>
                  <a:pt x="1670736" y="2707701"/>
                  <a:pt x="1679471" y="2755117"/>
                  <a:pt x="1679471" y="2760108"/>
                </a:cubicBezTo>
                <a:cubicBezTo>
                  <a:pt x="1679471" y="2765099"/>
                  <a:pt x="1674480" y="2775081"/>
                  <a:pt x="1674480" y="2775081"/>
                </a:cubicBezTo>
                <a:cubicBezTo>
                  <a:pt x="1674480" y="2775081"/>
                  <a:pt x="1673232" y="2785063"/>
                  <a:pt x="1671984" y="2793798"/>
                </a:cubicBezTo>
                <a:cubicBezTo>
                  <a:pt x="1670736" y="2802533"/>
                  <a:pt x="1657011" y="2863674"/>
                  <a:pt x="1653267" y="2872409"/>
                </a:cubicBezTo>
                <a:cubicBezTo>
                  <a:pt x="1648276" y="2881143"/>
                  <a:pt x="1632055" y="2883639"/>
                  <a:pt x="1632055" y="2883639"/>
                </a:cubicBezTo>
                <a:cubicBezTo>
                  <a:pt x="1632055" y="2883639"/>
                  <a:pt x="1623320" y="2937294"/>
                  <a:pt x="1620825" y="2946028"/>
                </a:cubicBezTo>
                <a:cubicBezTo>
                  <a:pt x="1619577" y="2954763"/>
                  <a:pt x="1617082" y="2958506"/>
                  <a:pt x="1615834" y="2963497"/>
                </a:cubicBezTo>
                <a:cubicBezTo>
                  <a:pt x="1614586" y="2968488"/>
                  <a:pt x="1610843" y="3017152"/>
                  <a:pt x="1610843" y="3024639"/>
                </a:cubicBezTo>
                <a:cubicBezTo>
                  <a:pt x="1610843" y="3032125"/>
                  <a:pt x="1614586" y="3034621"/>
                  <a:pt x="1615834" y="3042108"/>
                </a:cubicBezTo>
                <a:cubicBezTo>
                  <a:pt x="1617082" y="3049594"/>
                  <a:pt x="1615834" y="3050842"/>
                  <a:pt x="1617082" y="3073303"/>
                </a:cubicBezTo>
                <a:cubicBezTo>
                  <a:pt x="1617082" y="3095763"/>
                  <a:pt x="1608347" y="3123214"/>
                  <a:pt x="1604604" y="3134444"/>
                </a:cubicBezTo>
                <a:cubicBezTo>
                  <a:pt x="1600860" y="3144426"/>
                  <a:pt x="1605851" y="3144426"/>
                  <a:pt x="1604604" y="3161895"/>
                </a:cubicBezTo>
                <a:cubicBezTo>
                  <a:pt x="1603356" y="3179364"/>
                  <a:pt x="1593374" y="3205568"/>
                  <a:pt x="1584639" y="3230524"/>
                </a:cubicBezTo>
                <a:cubicBezTo>
                  <a:pt x="1575905" y="3254232"/>
                  <a:pt x="1569666" y="3310382"/>
                  <a:pt x="1564674" y="3319117"/>
                </a:cubicBezTo>
                <a:cubicBezTo>
                  <a:pt x="1559683" y="3327851"/>
                  <a:pt x="1558435" y="3327851"/>
                  <a:pt x="1550949" y="3332842"/>
                </a:cubicBezTo>
                <a:cubicBezTo>
                  <a:pt x="1543462" y="3339081"/>
                  <a:pt x="1517259" y="3360293"/>
                  <a:pt x="1517259" y="3360293"/>
                </a:cubicBezTo>
                <a:cubicBezTo>
                  <a:pt x="1517259" y="3360293"/>
                  <a:pt x="1508524" y="3391488"/>
                  <a:pt x="1506028" y="3398975"/>
                </a:cubicBezTo>
                <a:cubicBezTo>
                  <a:pt x="1502285" y="3406462"/>
                  <a:pt x="1497294" y="3411453"/>
                  <a:pt x="1496046" y="3416444"/>
                </a:cubicBezTo>
                <a:cubicBezTo>
                  <a:pt x="1493551" y="3421435"/>
                  <a:pt x="1496046" y="3460116"/>
                  <a:pt x="1496046" y="3472594"/>
                </a:cubicBezTo>
                <a:cubicBezTo>
                  <a:pt x="1496046" y="3485072"/>
                  <a:pt x="1489807" y="3486320"/>
                  <a:pt x="1484816" y="3490064"/>
                </a:cubicBezTo>
                <a:cubicBezTo>
                  <a:pt x="1479825" y="3493807"/>
                  <a:pt x="1473586" y="3497550"/>
                  <a:pt x="1464851" y="3501294"/>
                </a:cubicBezTo>
                <a:cubicBezTo>
                  <a:pt x="1456117" y="3505037"/>
                  <a:pt x="1442391" y="3513772"/>
                  <a:pt x="1409949" y="3517515"/>
                </a:cubicBezTo>
                <a:cubicBezTo>
                  <a:pt x="1376258" y="3521258"/>
                  <a:pt x="1303886" y="3518763"/>
                  <a:pt x="1295151" y="3516267"/>
                </a:cubicBezTo>
                <a:cubicBezTo>
                  <a:pt x="1286417" y="3515019"/>
                  <a:pt x="1285169" y="3502542"/>
                  <a:pt x="1285169" y="3502542"/>
                </a:cubicBezTo>
                <a:cubicBezTo>
                  <a:pt x="1285169" y="3502542"/>
                  <a:pt x="1273939" y="3507533"/>
                  <a:pt x="1265204" y="3507533"/>
                </a:cubicBezTo>
                <a:cubicBezTo>
                  <a:pt x="1256470" y="3508780"/>
                  <a:pt x="1227771" y="3513772"/>
                  <a:pt x="1201567" y="3510028"/>
                </a:cubicBezTo>
                <a:cubicBezTo>
                  <a:pt x="1174116" y="3506285"/>
                  <a:pt x="1155399" y="3495055"/>
                  <a:pt x="1145417" y="3486320"/>
                </a:cubicBezTo>
                <a:cubicBezTo>
                  <a:pt x="1136682" y="3477586"/>
                  <a:pt x="1137930" y="3467603"/>
                  <a:pt x="1142921" y="3452630"/>
                </a:cubicBezTo>
                <a:cubicBezTo>
                  <a:pt x="1147912" y="3437656"/>
                  <a:pt x="1154151" y="3437656"/>
                  <a:pt x="1185346" y="3422683"/>
                </a:cubicBezTo>
                <a:cubicBezTo>
                  <a:pt x="1216541" y="3407710"/>
                  <a:pt x="1234010" y="3398975"/>
                  <a:pt x="1243992" y="3391488"/>
                </a:cubicBezTo>
                <a:cubicBezTo>
                  <a:pt x="1253974" y="3384002"/>
                  <a:pt x="1268948" y="3370276"/>
                  <a:pt x="1268948" y="3370276"/>
                </a:cubicBezTo>
                <a:cubicBezTo>
                  <a:pt x="1268948" y="3370276"/>
                  <a:pt x="1262709" y="3367780"/>
                  <a:pt x="1260214" y="3364037"/>
                </a:cubicBezTo>
                <a:cubicBezTo>
                  <a:pt x="1257718" y="3360293"/>
                  <a:pt x="1245240" y="3316621"/>
                  <a:pt x="1245240" y="3316621"/>
                </a:cubicBezTo>
                <a:cubicBezTo>
                  <a:pt x="1245240" y="3316621"/>
                  <a:pt x="1240249" y="3315373"/>
                  <a:pt x="1236505" y="3304143"/>
                </a:cubicBezTo>
                <a:cubicBezTo>
                  <a:pt x="1232762" y="3291665"/>
                  <a:pt x="1242744" y="3216798"/>
                  <a:pt x="1242744" y="3213055"/>
                </a:cubicBezTo>
                <a:cubicBezTo>
                  <a:pt x="1242744" y="3209311"/>
                  <a:pt x="1237753" y="3209311"/>
                  <a:pt x="1229019" y="3188099"/>
                </a:cubicBezTo>
                <a:cubicBezTo>
                  <a:pt x="1220285" y="3166887"/>
                  <a:pt x="1207806" y="3126957"/>
                  <a:pt x="1207806" y="3092019"/>
                </a:cubicBezTo>
                <a:cubicBezTo>
                  <a:pt x="1207806" y="3057081"/>
                  <a:pt x="1219036" y="3033373"/>
                  <a:pt x="1220285" y="3023391"/>
                </a:cubicBezTo>
                <a:cubicBezTo>
                  <a:pt x="1221533" y="3013409"/>
                  <a:pt x="1219036" y="3005922"/>
                  <a:pt x="1220285" y="2993444"/>
                </a:cubicBezTo>
                <a:cubicBezTo>
                  <a:pt x="1222780" y="2980966"/>
                  <a:pt x="1227771" y="2975975"/>
                  <a:pt x="1229019" y="2967241"/>
                </a:cubicBezTo>
                <a:cubicBezTo>
                  <a:pt x="1230267" y="2958506"/>
                  <a:pt x="1227771" y="2932302"/>
                  <a:pt x="1230267" y="2921072"/>
                </a:cubicBezTo>
                <a:cubicBezTo>
                  <a:pt x="1232762" y="2911090"/>
                  <a:pt x="1253974" y="2876152"/>
                  <a:pt x="1253974" y="2871161"/>
                </a:cubicBezTo>
                <a:cubicBezTo>
                  <a:pt x="1253974" y="2866170"/>
                  <a:pt x="1245240" y="2862426"/>
                  <a:pt x="1243992" y="2854940"/>
                </a:cubicBezTo>
                <a:cubicBezTo>
                  <a:pt x="1242744" y="2847453"/>
                  <a:pt x="1252728" y="2842462"/>
                  <a:pt x="1255222" y="2841214"/>
                </a:cubicBezTo>
                <a:cubicBezTo>
                  <a:pt x="1257718" y="2838718"/>
                  <a:pt x="1258965" y="2834975"/>
                  <a:pt x="1258965" y="2824993"/>
                </a:cubicBezTo>
                <a:cubicBezTo>
                  <a:pt x="1258965" y="2815010"/>
                  <a:pt x="1260214" y="2808772"/>
                  <a:pt x="1260214" y="2798789"/>
                </a:cubicBezTo>
                <a:cubicBezTo>
                  <a:pt x="1260214" y="2788807"/>
                  <a:pt x="1253974" y="2787559"/>
                  <a:pt x="1253974" y="2771338"/>
                </a:cubicBezTo>
                <a:cubicBezTo>
                  <a:pt x="1253974" y="2755117"/>
                  <a:pt x="1268948" y="2740143"/>
                  <a:pt x="1272691" y="2736400"/>
                </a:cubicBezTo>
                <a:cubicBezTo>
                  <a:pt x="1276434" y="2732656"/>
                  <a:pt x="1275187" y="2728913"/>
                  <a:pt x="1276434" y="2725170"/>
                </a:cubicBezTo>
                <a:cubicBezTo>
                  <a:pt x="1278930" y="2721426"/>
                  <a:pt x="1281427" y="2711444"/>
                  <a:pt x="1283921" y="2707701"/>
                </a:cubicBezTo>
                <a:cubicBezTo>
                  <a:pt x="1286417" y="2703957"/>
                  <a:pt x="1286417" y="2681497"/>
                  <a:pt x="1281427" y="2664028"/>
                </a:cubicBezTo>
                <a:cubicBezTo>
                  <a:pt x="1276434" y="2647807"/>
                  <a:pt x="1257718" y="2614117"/>
                  <a:pt x="1242744" y="2571692"/>
                </a:cubicBezTo>
                <a:cubicBezTo>
                  <a:pt x="1227771" y="2529267"/>
                  <a:pt x="1224027" y="2506807"/>
                  <a:pt x="1221533" y="2474364"/>
                </a:cubicBezTo>
                <a:cubicBezTo>
                  <a:pt x="1219036" y="2441922"/>
                  <a:pt x="1231515" y="2420710"/>
                  <a:pt x="1231515" y="2418214"/>
                </a:cubicBezTo>
                <a:cubicBezTo>
                  <a:pt x="1232762" y="2415718"/>
                  <a:pt x="1221533" y="2378285"/>
                  <a:pt x="1221533" y="2378285"/>
                </a:cubicBezTo>
                <a:cubicBezTo>
                  <a:pt x="1221533" y="2378285"/>
                  <a:pt x="1215293" y="2388267"/>
                  <a:pt x="1211551" y="2395754"/>
                </a:cubicBezTo>
                <a:cubicBezTo>
                  <a:pt x="1207806" y="2403241"/>
                  <a:pt x="1187842" y="2423205"/>
                  <a:pt x="1176611" y="2438178"/>
                </a:cubicBezTo>
                <a:cubicBezTo>
                  <a:pt x="1165381" y="2453152"/>
                  <a:pt x="1162886" y="2461887"/>
                  <a:pt x="1139178" y="2476860"/>
                </a:cubicBezTo>
                <a:cubicBezTo>
                  <a:pt x="1116718" y="2491833"/>
                  <a:pt x="1091762" y="2491833"/>
                  <a:pt x="1088019" y="2491833"/>
                </a:cubicBezTo>
                <a:cubicBezTo>
                  <a:pt x="1083027" y="2491833"/>
                  <a:pt x="1076788" y="2490586"/>
                  <a:pt x="1070550" y="2490586"/>
                </a:cubicBezTo>
                <a:cubicBezTo>
                  <a:pt x="1064311" y="2490586"/>
                  <a:pt x="1056824" y="2489338"/>
                  <a:pt x="1044346" y="2489338"/>
                </a:cubicBezTo>
                <a:cubicBezTo>
                  <a:pt x="1031868" y="2489338"/>
                  <a:pt x="1033116" y="2485594"/>
                  <a:pt x="1026877" y="2485594"/>
                </a:cubicBezTo>
                <a:cubicBezTo>
                  <a:pt x="1020638" y="2485594"/>
                  <a:pt x="988196" y="2483099"/>
                  <a:pt x="988196" y="2483099"/>
                </a:cubicBezTo>
                <a:cubicBezTo>
                  <a:pt x="988196" y="2483099"/>
                  <a:pt x="993187" y="2649055"/>
                  <a:pt x="984452" y="2743886"/>
                </a:cubicBezTo>
                <a:cubicBezTo>
                  <a:pt x="976965" y="2838718"/>
                  <a:pt x="965735" y="2893621"/>
                  <a:pt x="965735" y="2893621"/>
                </a:cubicBezTo>
                <a:cubicBezTo>
                  <a:pt x="965735" y="2893621"/>
                  <a:pt x="993187" y="3057081"/>
                  <a:pt x="994434" y="3064568"/>
                </a:cubicBezTo>
                <a:cubicBezTo>
                  <a:pt x="996930" y="3072055"/>
                  <a:pt x="991939" y="3069559"/>
                  <a:pt x="983204" y="3070807"/>
                </a:cubicBezTo>
                <a:cubicBezTo>
                  <a:pt x="975718" y="3073303"/>
                  <a:pt x="957001" y="3078294"/>
                  <a:pt x="957001" y="3078294"/>
                </a:cubicBezTo>
                <a:cubicBezTo>
                  <a:pt x="957001" y="3078294"/>
                  <a:pt x="955753" y="3092019"/>
                  <a:pt x="953257" y="3121966"/>
                </a:cubicBezTo>
                <a:cubicBezTo>
                  <a:pt x="950762" y="3153161"/>
                  <a:pt x="957001" y="3198081"/>
                  <a:pt x="957001" y="3208064"/>
                </a:cubicBezTo>
                <a:cubicBezTo>
                  <a:pt x="957001" y="3216798"/>
                  <a:pt x="953257" y="3214303"/>
                  <a:pt x="950762" y="3213055"/>
                </a:cubicBezTo>
                <a:cubicBezTo>
                  <a:pt x="948266" y="3211807"/>
                  <a:pt x="938284" y="3201825"/>
                  <a:pt x="930797" y="3191842"/>
                </a:cubicBezTo>
                <a:cubicBezTo>
                  <a:pt x="924558" y="3183108"/>
                  <a:pt x="909585" y="3178117"/>
                  <a:pt x="898355" y="3170630"/>
                </a:cubicBezTo>
                <a:cubicBezTo>
                  <a:pt x="888373" y="3163143"/>
                  <a:pt x="796036" y="3140683"/>
                  <a:pt x="789797" y="3139435"/>
                </a:cubicBezTo>
                <a:cubicBezTo>
                  <a:pt x="783558" y="3138187"/>
                  <a:pt x="781063" y="3138187"/>
                  <a:pt x="781063" y="3134444"/>
                </a:cubicBezTo>
                <a:cubicBezTo>
                  <a:pt x="781063" y="3130701"/>
                  <a:pt x="781063" y="3100754"/>
                  <a:pt x="781063" y="3100754"/>
                </a:cubicBezTo>
                <a:lnTo>
                  <a:pt x="697461" y="3103249"/>
                </a:lnTo>
                <a:lnTo>
                  <a:pt x="657532" y="3256727"/>
                </a:lnTo>
                <a:lnTo>
                  <a:pt x="672505" y="3330347"/>
                </a:lnTo>
                <a:cubicBezTo>
                  <a:pt x="672505" y="3330347"/>
                  <a:pt x="677496" y="3332842"/>
                  <a:pt x="687479" y="3339081"/>
                </a:cubicBezTo>
                <a:cubicBezTo>
                  <a:pt x="693718" y="3344072"/>
                  <a:pt x="718673" y="3377763"/>
                  <a:pt x="736142" y="3398975"/>
                </a:cubicBezTo>
                <a:cubicBezTo>
                  <a:pt x="744877" y="3408957"/>
                  <a:pt x="753611" y="3415196"/>
                  <a:pt x="754859" y="3417692"/>
                </a:cubicBezTo>
                <a:cubicBezTo>
                  <a:pt x="758603" y="3425179"/>
                  <a:pt x="756107" y="3427674"/>
                  <a:pt x="756107" y="3427674"/>
                </a:cubicBezTo>
                <a:cubicBezTo>
                  <a:pt x="756107" y="3427674"/>
                  <a:pt x="774824" y="3448886"/>
                  <a:pt x="778567" y="3455125"/>
                </a:cubicBezTo>
                <a:cubicBezTo>
                  <a:pt x="782311" y="3461364"/>
                  <a:pt x="791045" y="3465108"/>
                  <a:pt x="792293" y="3471347"/>
                </a:cubicBezTo>
                <a:cubicBezTo>
                  <a:pt x="793541" y="3477586"/>
                  <a:pt x="783558" y="3481329"/>
                  <a:pt x="783558" y="3481329"/>
                </a:cubicBezTo>
                <a:lnTo>
                  <a:pt x="782311" y="3490064"/>
                </a:lnTo>
                <a:cubicBezTo>
                  <a:pt x="782311" y="3490064"/>
                  <a:pt x="794788" y="3493807"/>
                  <a:pt x="796036" y="3501294"/>
                </a:cubicBezTo>
                <a:cubicBezTo>
                  <a:pt x="796036" y="3508780"/>
                  <a:pt x="799780" y="3529993"/>
                  <a:pt x="799780" y="3533736"/>
                </a:cubicBezTo>
                <a:cubicBezTo>
                  <a:pt x="799780" y="3538727"/>
                  <a:pt x="794788" y="3541223"/>
                  <a:pt x="777319" y="3543718"/>
                </a:cubicBezTo>
                <a:cubicBezTo>
                  <a:pt x="761098" y="3546214"/>
                  <a:pt x="653788" y="3554948"/>
                  <a:pt x="653788" y="3554948"/>
                </a:cubicBezTo>
                <a:cubicBezTo>
                  <a:pt x="653788" y="3554948"/>
                  <a:pt x="660027" y="3576161"/>
                  <a:pt x="660027" y="3584895"/>
                </a:cubicBezTo>
                <a:cubicBezTo>
                  <a:pt x="660027" y="3593630"/>
                  <a:pt x="657532" y="3607356"/>
                  <a:pt x="656284" y="3613595"/>
                </a:cubicBezTo>
                <a:cubicBezTo>
                  <a:pt x="655036" y="3619834"/>
                  <a:pt x="650045" y="3619834"/>
                  <a:pt x="602629" y="3623577"/>
                </a:cubicBezTo>
                <a:cubicBezTo>
                  <a:pt x="555213" y="3627320"/>
                  <a:pt x="477850" y="3633559"/>
                  <a:pt x="467868" y="3631064"/>
                </a:cubicBezTo>
                <a:cubicBezTo>
                  <a:pt x="457886" y="3627320"/>
                  <a:pt x="455390" y="3616090"/>
                  <a:pt x="451647" y="3602365"/>
                </a:cubicBezTo>
                <a:cubicBezTo>
                  <a:pt x="447903" y="3588639"/>
                  <a:pt x="447903" y="3562435"/>
                  <a:pt x="447903" y="3562435"/>
                </a:cubicBezTo>
                <a:lnTo>
                  <a:pt x="442912" y="3589887"/>
                </a:lnTo>
                <a:lnTo>
                  <a:pt x="427939" y="3593630"/>
                </a:lnTo>
                <a:lnTo>
                  <a:pt x="419204" y="3624825"/>
                </a:lnTo>
                <a:lnTo>
                  <a:pt x="414213" y="3624825"/>
                </a:lnTo>
                <a:cubicBezTo>
                  <a:pt x="414213" y="3624825"/>
                  <a:pt x="425443" y="3588639"/>
                  <a:pt x="426691" y="3584895"/>
                </a:cubicBezTo>
                <a:cubicBezTo>
                  <a:pt x="426691" y="3579904"/>
                  <a:pt x="426691" y="3571170"/>
                  <a:pt x="430434" y="3558692"/>
                </a:cubicBezTo>
                <a:cubicBezTo>
                  <a:pt x="434178" y="3547462"/>
                  <a:pt x="446656" y="3529993"/>
                  <a:pt x="449151" y="3523754"/>
                </a:cubicBezTo>
                <a:cubicBezTo>
                  <a:pt x="451647" y="3517515"/>
                  <a:pt x="461629" y="3473842"/>
                  <a:pt x="461629" y="3462612"/>
                </a:cubicBezTo>
                <a:cubicBezTo>
                  <a:pt x="461629" y="3452630"/>
                  <a:pt x="457886" y="3448886"/>
                  <a:pt x="456638" y="3438904"/>
                </a:cubicBezTo>
                <a:cubicBezTo>
                  <a:pt x="454142" y="3428922"/>
                  <a:pt x="450399" y="3381506"/>
                  <a:pt x="450399" y="3374019"/>
                </a:cubicBezTo>
                <a:cubicBezTo>
                  <a:pt x="450399" y="3367780"/>
                  <a:pt x="449151" y="3346568"/>
                  <a:pt x="449151" y="3340329"/>
                </a:cubicBezTo>
                <a:cubicBezTo>
                  <a:pt x="447903" y="3334090"/>
                  <a:pt x="424196" y="3271701"/>
                  <a:pt x="390505" y="3195586"/>
                </a:cubicBezTo>
                <a:cubicBezTo>
                  <a:pt x="356815" y="3119471"/>
                  <a:pt x="341842" y="3039612"/>
                  <a:pt x="341842" y="3039612"/>
                </a:cubicBezTo>
                <a:cubicBezTo>
                  <a:pt x="341842" y="3039612"/>
                  <a:pt x="165903" y="3005922"/>
                  <a:pt x="119735" y="2993444"/>
                </a:cubicBezTo>
                <a:cubicBezTo>
                  <a:pt x="73567" y="2980966"/>
                  <a:pt x="33638" y="2972232"/>
                  <a:pt x="29895" y="2972232"/>
                </a:cubicBezTo>
                <a:cubicBezTo>
                  <a:pt x="26151" y="2972232"/>
                  <a:pt x="26151" y="2972232"/>
                  <a:pt x="27399" y="2963497"/>
                </a:cubicBezTo>
                <a:cubicBezTo>
                  <a:pt x="28647" y="2956010"/>
                  <a:pt x="32390" y="2928559"/>
                  <a:pt x="32390" y="2928559"/>
                </a:cubicBezTo>
                <a:cubicBezTo>
                  <a:pt x="32390" y="2928559"/>
                  <a:pt x="9930" y="2926064"/>
                  <a:pt x="7434" y="2926064"/>
                </a:cubicBezTo>
                <a:cubicBezTo>
                  <a:pt x="4939" y="2926064"/>
                  <a:pt x="3691" y="2923568"/>
                  <a:pt x="3691" y="2916081"/>
                </a:cubicBezTo>
                <a:cubicBezTo>
                  <a:pt x="3691" y="2908595"/>
                  <a:pt x="-2548" y="2893621"/>
                  <a:pt x="1196" y="2851196"/>
                </a:cubicBezTo>
                <a:cubicBezTo>
                  <a:pt x="4939" y="2808772"/>
                  <a:pt x="17417" y="2763851"/>
                  <a:pt x="26151" y="2725170"/>
                </a:cubicBezTo>
                <a:cubicBezTo>
                  <a:pt x="34886" y="2686488"/>
                  <a:pt x="53603" y="2565453"/>
                  <a:pt x="59842" y="2533010"/>
                </a:cubicBezTo>
                <a:cubicBezTo>
                  <a:pt x="67328" y="2500568"/>
                  <a:pt x="83549" y="2360816"/>
                  <a:pt x="92284" y="2314648"/>
                </a:cubicBezTo>
                <a:cubicBezTo>
                  <a:pt x="101019" y="2268479"/>
                  <a:pt x="123479" y="2156179"/>
                  <a:pt x="127222" y="2122488"/>
                </a:cubicBezTo>
                <a:cubicBezTo>
                  <a:pt x="130965" y="2090046"/>
                  <a:pt x="135957" y="1990223"/>
                  <a:pt x="139700" y="1925338"/>
                </a:cubicBezTo>
                <a:cubicBezTo>
                  <a:pt x="142196" y="1860453"/>
                  <a:pt x="154673" y="1825515"/>
                  <a:pt x="160912" y="1758134"/>
                </a:cubicBezTo>
                <a:cubicBezTo>
                  <a:pt x="165903" y="1690754"/>
                  <a:pt x="177134" y="1614639"/>
                  <a:pt x="177134" y="1608400"/>
                </a:cubicBezTo>
                <a:cubicBezTo>
                  <a:pt x="177134" y="1602161"/>
                  <a:pt x="175886" y="1597170"/>
                  <a:pt x="178381" y="1585940"/>
                </a:cubicBezTo>
                <a:cubicBezTo>
                  <a:pt x="180877" y="1574709"/>
                  <a:pt x="180877" y="1461161"/>
                  <a:pt x="180877" y="1457417"/>
                </a:cubicBezTo>
                <a:cubicBezTo>
                  <a:pt x="180877" y="1453674"/>
                  <a:pt x="178381" y="1444940"/>
                  <a:pt x="179629" y="1436205"/>
                </a:cubicBezTo>
                <a:cubicBezTo>
                  <a:pt x="180877" y="1427471"/>
                  <a:pt x="188364" y="1370072"/>
                  <a:pt x="189611" y="1358842"/>
                </a:cubicBezTo>
                <a:cubicBezTo>
                  <a:pt x="190859" y="1347612"/>
                  <a:pt x="189611" y="1348860"/>
                  <a:pt x="189611" y="1340125"/>
                </a:cubicBezTo>
                <a:cubicBezTo>
                  <a:pt x="190859" y="1331391"/>
                  <a:pt x="197098" y="1306435"/>
                  <a:pt x="199594" y="1290214"/>
                </a:cubicBezTo>
                <a:cubicBezTo>
                  <a:pt x="202089" y="1275240"/>
                  <a:pt x="204585" y="1260267"/>
                  <a:pt x="217063" y="1217842"/>
                </a:cubicBezTo>
                <a:cubicBezTo>
                  <a:pt x="229541" y="1175417"/>
                  <a:pt x="245762" y="1106788"/>
                  <a:pt x="265726" y="1039408"/>
                </a:cubicBezTo>
                <a:cubicBezTo>
                  <a:pt x="285691" y="972027"/>
                  <a:pt x="301912" y="910885"/>
                  <a:pt x="314390" y="879691"/>
                </a:cubicBezTo>
                <a:cubicBezTo>
                  <a:pt x="326868" y="849744"/>
                  <a:pt x="365550" y="784859"/>
                  <a:pt x="379275" y="768638"/>
                </a:cubicBezTo>
                <a:cubicBezTo>
                  <a:pt x="393001" y="752416"/>
                  <a:pt x="405479" y="739938"/>
                  <a:pt x="432930" y="737443"/>
                </a:cubicBezTo>
                <a:cubicBezTo>
                  <a:pt x="460381" y="734947"/>
                  <a:pt x="578921" y="732452"/>
                  <a:pt x="642558" y="729956"/>
                </a:cubicBezTo>
                <a:cubicBezTo>
                  <a:pt x="706196" y="727461"/>
                  <a:pt x="742381" y="717478"/>
                  <a:pt x="752364" y="714983"/>
                </a:cubicBezTo>
                <a:cubicBezTo>
                  <a:pt x="762346" y="713735"/>
                  <a:pt x="776072" y="709992"/>
                  <a:pt x="776072" y="709992"/>
                </a:cubicBezTo>
                <a:cubicBezTo>
                  <a:pt x="776072" y="709992"/>
                  <a:pt x="796036" y="683788"/>
                  <a:pt x="801027" y="677549"/>
                </a:cubicBezTo>
                <a:cubicBezTo>
                  <a:pt x="806019" y="670062"/>
                  <a:pt x="809762" y="652593"/>
                  <a:pt x="816001" y="637620"/>
                </a:cubicBezTo>
                <a:cubicBezTo>
                  <a:pt x="822240" y="622646"/>
                  <a:pt x="832222" y="592700"/>
                  <a:pt x="832222" y="587708"/>
                </a:cubicBezTo>
                <a:cubicBezTo>
                  <a:pt x="832222" y="581469"/>
                  <a:pt x="829726" y="544036"/>
                  <a:pt x="837213" y="521576"/>
                </a:cubicBezTo>
                <a:cubicBezTo>
                  <a:pt x="844700" y="500363"/>
                  <a:pt x="872151" y="486638"/>
                  <a:pt x="872151" y="486638"/>
                </a:cubicBezTo>
                <a:cubicBezTo>
                  <a:pt x="872151" y="486638"/>
                  <a:pt x="877142" y="475407"/>
                  <a:pt x="892116" y="461682"/>
                </a:cubicBezTo>
                <a:cubicBezTo>
                  <a:pt x="907089" y="446708"/>
                  <a:pt x="944523" y="416762"/>
                  <a:pt x="974470" y="408027"/>
                </a:cubicBezTo>
                <a:cubicBezTo>
                  <a:pt x="1003169" y="399292"/>
                  <a:pt x="1070550" y="399292"/>
                  <a:pt x="1095505" y="410523"/>
                </a:cubicBezTo>
                <a:cubicBezTo>
                  <a:pt x="1119213" y="420505"/>
                  <a:pt x="1135434" y="441717"/>
                  <a:pt x="1135434" y="441717"/>
                </a:cubicBezTo>
                <a:cubicBezTo>
                  <a:pt x="1135434" y="441717"/>
                  <a:pt x="1144169" y="441717"/>
                  <a:pt x="1165381" y="454195"/>
                </a:cubicBezTo>
                <a:cubicBezTo>
                  <a:pt x="1187842" y="466673"/>
                  <a:pt x="1214045" y="519080"/>
                  <a:pt x="1221533" y="591452"/>
                </a:cubicBezTo>
                <a:cubicBezTo>
                  <a:pt x="1229019" y="665071"/>
                  <a:pt x="1219036" y="744930"/>
                  <a:pt x="1202815" y="781115"/>
                </a:cubicBezTo>
                <a:cubicBezTo>
                  <a:pt x="1186594" y="817301"/>
                  <a:pt x="1156647" y="905894"/>
                  <a:pt x="1156647" y="955806"/>
                </a:cubicBezTo>
                <a:cubicBezTo>
                  <a:pt x="1156647" y="1005717"/>
                  <a:pt x="1190337" y="1029425"/>
                  <a:pt x="1190337" y="1029425"/>
                </a:cubicBezTo>
                <a:cubicBezTo>
                  <a:pt x="1190337" y="1029425"/>
                  <a:pt x="1160390" y="1015700"/>
                  <a:pt x="1151656" y="968284"/>
                </a:cubicBezTo>
                <a:cubicBezTo>
                  <a:pt x="1142921" y="920868"/>
                  <a:pt x="1151656" y="884682"/>
                  <a:pt x="1152904" y="858478"/>
                </a:cubicBezTo>
                <a:cubicBezTo>
                  <a:pt x="1155399" y="831027"/>
                  <a:pt x="1185346" y="743682"/>
                  <a:pt x="1185346" y="743682"/>
                </a:cubicBezTo>
                <a:cubicBezTo>
                  <a:pt x="1185346" y="743682"/>
                  <a:pt x="1172868" y="754912"/>
                  <a:pt x="1152904" y="769885"/>
                </a:cubicBezTo>
                <a:cubicBezTo>
                  <a:pt x="1132939" y="784859"/>
                  <a:pt x="1120461" y="801080"/>
                  <a:pt x="1086771" y="809815"/>
                </a:cubicBezTo>
                <a:cubicBezTo>
                  <a:pt x="1053080" y="818549"/>
                  <a:pt x="995682" y="822293"/>
                  <a:pt x="995682" y="822293"/>
                </a:cubicBezTo>
                <a:cubicBezTo>
                  <a:pt x="995682" y="822293"/>
                  <a:pt x="985700" y="823540"/>
                  <a:pt x="973222" y="824788"/>
                </a:cubicBezTo>
                <a:cubicBezTo>
                  <a:pt x="960744" y="826036"/>
                  <a:pt x="942027" y="831027"/>
                  <a:pt x="942027" y="831027"/>
                </a:cubicBezTo>
                <a:cubicBezTo>
                  <a:pt x="942027" y="831027"/>
                  <a:pt x="943275" y="837266"/>
                  <a:pt x="950762" y="841009"/>
                </a:cubicBezTo>
                <a:cubicBezTo>
                  <a:pt x="958249" y="846000"/>
                  <a:pt x="1006912" y="889673"/>
                  <a:pt x="1031868" y="910885"/>
                </a:cubicBezTo>
                <a:cubicBezTo>
                  <a:pt x="1056824" y="933346"/>
                  <a:pt x="1093010" y="964540"/>
                  <a:pt x="1104240" y="982009"/>
                </a:cubicBezTo>
                <a:cubicBezTo>
                  <a:pt x="1115470" y="999478"/>
                  <a:pt x="1120461" y="1019443"/>
                  <a:pt x="1124204" y="1033169"/>
                </a:cubicBezTo>
                <a:cubicBezTo>
                  <a:pt x="1127948" y="1046894"/>
                  <a:pt x="1139178" y="1068107"/>
                  <a:pt x="1149160" y="1075593"/>
                </a:cubicBezTo>
                <a:cubicBezTo>
                  <a:pt x="1156647" y="1080585"/>
                  <a:pt x="1166942" y="1089319"/>
                  <a:pt x="1176456" y="1099145"/>
                </a:cubicBezTo>
                <a:lnTo>
                  <a:pt x="1186536" y="1112563"/>
                </a:lnTo>
                <a:lnTo>
                  <a:pt x="1172088" y="1099613"/>
                </a:lnTo>
                <a:cubicBezTo>
                  <a:pt x="1162262" y="1093998"/>
                  <a:pt x="1154151" y="1094310"/>
                  <a:pt x="1154151" y="1094310"/>
                </a:cubicBezTo>
                <a:cubicBezTo>
                  <a:pt x="1154151" y="1094310"/>
                  <a:pt x="1172868" y="1121762"/>
                  <a:pt x="1186594" y="1137983"/>
                </a:cubicBezTo>
                <a:cubicBezTo>
                  <a:pt x="1200320" y="1154204"/>
                  <a:pt x="1199072" y="1167931"/>
                  <a:pt x="1199072" y="1167931"/>
                </a:cubicBezTo>
                <a:cubicBezTo>
                  <a:pt x="1199072" y="1167931"/>
                  <a:pt x="1197824" y="1155452"/>
                  <a:pt x="1189089" y="1142974"/>
                </a:cubicBezTo>
                <a:cubicBezTo>
                  <a:pt x="1180355" y="1130496"/>
                  <a:pt x="1146665" y="1101797"/>
                  <a:pt x="1146665" y="1101797"/>
                </a:cubicBezTo>
                <a:cubicBezTo>
                  <a:pt x="1146665" y="1101797"/>
                  <a:pt x="1146665" y="1105540"/>
                  <a:pt x="1150408" y="1114275"/>
                </a:cubicBezTo>
                <a:cubicBezTo>
                  <a:pt x="1154151" y="1123009"/>
                  <a:pt x="1159142" y="1128001"/>
                  <a:pt x="1164134" y="1135487"/>
                </a:cubicBezTo>
                <a:cubicBezTo>
                  <a:pt x="1177859" y="1152956"/>
                  <a:pt x="1197824" y="1164187"/>
                  <a:pt x="1197824" y="1164187"/>
                </a:cubicBezTo>
                <a:lnTo>
                  <a:pt x="1172868" y="1151708"/>
                </a:lnTo>
                <a:cubicBezTo>
                  <a:pt x="1172868" y="1151708"/>
                  <a:pt x="1179107" y="1165435"/>
                  <a:pt x="1179107" y="1194134"/>
                </a:cubicBezTo>
                <a:lnTo>
                  <a:pt x="1175780" y="1227408"/>
                </a:lnTo>
                <a:lnTo>
                  <a:pt x="1176613" y="1226576"/>
                </a:lnTo>
                <a:lnTo>
                  <a:pt x="1175542" y="1229787"/>
                </a:lnTo>
                <a:lnTo>
                  <a:pt x="1175364" y="1231568"/>
                </a:lnTo>
                <a:lnTo>
                  <a:pt x="1174316" y="1233464"/>
                </a:lnTo>
                <a:lnTo>
                  <a:pt x="1172869" y="1237806"/>
                </a:lnTo>
                <a:lnTo>
                  <a:pt x="1173656" y="1234660"/>
                </a:lnTo>
                <a:lnTo>
                  <a:pt x="1168813" y="1243422"/>
                </a:lnTo>
                <a:cubicBezTo>
                  <a:pt x="1166005" y="1248101"/>
                  <a:pt x="1162886" y="1252780"/>
                  <a:pt x="1160390" y="1255276"/>
                </a:cubicBezTo>
                <a:cubicBezTo>
                  <a:pt x="1155399" y="1261515"/>
                  <a:pt x="1144169" y="1269001"/>
                  <a:pt x="1144169" y="1269001"/>
                </a:cubicBezTo>
                <a:lnTo>
                  <a:pt x="1154151" y="1256524"/>
                </a:lnTo>
                <a:lnTo>
                  <a:pt x="1135434" y="1270249"/>
                </a:lnTo>
                <a:cubicBezTo>
                  <a:pt x="1135434" y="1270249"/>
                  <a:pt x="1156647" y="1247789"/>
                  <a:pt x="1162886" y="1231568"/>
                </a:cubicBezTo>
                <a:cubicBezTo>
                  <a:pt x="1169125" y="1216594"/>
                  <a:pt x="1164134" y="1204117"/>
                  <a:pt x="1164134" y="1204117"/>
                </a:cubicBezTo>
                <a:cubicBezTo>
                  <a:pt x="1164134" y="1204117"/>
                  <a:pt x="1159142" y="1214099"/>
                  <a:pt x="1149160" y="1236559"/>
                </a:cubicBezTo>
                <a:cubicBezTo>
                  <a:pt x="1140426" y="1259019"/>
                  <a:pt x="1127948" y="1260267"/>
                  <a:pt x="1127948" y="1260267"/>
                </a:cubicBezTo>
                <a:cubicBezTo>
                  <a:pt x="1127948" y="1260267"/>
                  <a:pt x="1145417" y="1246541"/>
                  <a:pt x="1150408" y="1226577"/>
                </a:cubicBezTo>
                <a:cubicBezTo>
                  <a:pt x="1155399" y="1206612"/>
                  <a:pt x="1151656" y="1197878"/>
                  <a:pt x="1151656" y="1197878"/>
                </a:cubicBezTo>
                <a:lnTo>
                  <a:pt x="1139178" y="1224081"/>
                </a:lnTo>
                <a:cubicBezTo>
                  <a:pt x="1139178" y="1224081"/>
                  <a:pt x="1150408" y="1197878"/>
                  <a:pt x="1150408" y="1181656"/>
                </a:cubicBezTo>
                <a:cubicBezTo>
                  <a:pt x="1150408" y="1165435"/>
                  <a:pt x="1131691" y="1152956"/>
                  <a:pt x="1131691" y="1152956"/>
                </a:cubicBezTo>
                <a:cubicBezTo>
                  <a:pt x="1131691" y="1152956"/>
                  <a:pt x="1129196" y="1165435"/>
                  <a:pt x="1129196" y="1179161"/>
                </a:cubicBezTo>
                <a:cubicBezTo>
                  <a:pt x="1129196" y="1192886"/>
                  <a:pt x="1132939" y="1205364"/>
                  <a:pt x="1132939" y="1205364"/>
                </a:cubicBezTo>
                <a:cubicBezTo>
                  <a:pt x="1132939" y="1205364"/>
                  <a:pt x="1126700" y="1201621"/>
                  <a:pt x="1125452" y="1184152"/>
                </a:cubicBezTo>
                <a:cubicBezTo>
                  <a:pt x="1124204" y="1166683"/>
                  <a:pt x="1125452" y="1145470"/>
                  <a:pt x="1125452" y="1145470"/>
                </a:cubicBezTo>
                <a:lnTo>
                  <a:pt x="1116718" y="1141726"/>
                </a:lnTo>
                <a:cubicBezTo>
                  <a:pt x="1116718" y="1141726"/>
                  <a:pt x="1111727" y="1255276"/>
                  <a:pt x="1110479" y="1290214"/>
                </a:cubicBezTo>
                <a:cubicBezTo>
                  <a:pt x="1109231" y="1323904"/>
                  <a:pt x="1096753" y="1380055"/>
                  <a:pt x="1089266" y="1401267"/>
                </a:cubicBezTo>
                <a:cubicBezTo>
                  <a:pt x="1081780" y="1422479"/>
                  <a:pt x="1068054" y="1436205"/>
                  <a:pt x="1064311" y="1446187"/>
                </a:cubicBezTo>
                <a:cubicBezTo>
                  <a:pt x="1060567" y="1456170"/>
                  <a:pt x="1054328" y="1498594"/>
                  <a:pt x="1055576" y="1507329"/>
                </a:cubicBezTo>
                <a:cubicBezTo>
                  <a:pt x="1056824" y="1516063"/>
                  <a:pt x="1060567" y="1523550"/>
                  <a:pt x="1061815" y="1531037"/>
                </a:cubicBezTo>
                <a:cubicBezTo>
                  <a:pt x="1063063" y="1539771"/>
                  <a:pt x="1060567" y="1557240"/>
                  <a:pt x="1061815" y="1560984"/>
                </a:cubicBezTo>
                <a:cubicBezTo>
                  <a:pt x="1063063" y="1564727"/>
                  <a:pt x="1061815" y="1573462"/>
                  <a:pt x="1061815" y="1582196"/>
                </a:cubicBezTo>
                <a:cubicBezTo>
                  <a:pt x="1061815" y="1590931"/>
                  <a:pt x="1053080" y="1588435"/>
                  <a:pt x="1051833" y="1592178"/>
                </a:cubicBezTo>
                <a:cubicBezTo>
                  <a:pt x="1050585" y="1595922"/>
                  <a:pt x="1048089" y="1598417"/>
                  <a:pt x="1045594" y="1608400"/>
                </a:cubicBezTo>
                <a:cubicBezTo>
                  <a:pt x="1043098" y="1618382"/>
                  <a:pt x="1045594" y="1619630"/>
                  <a:pt x="1044346" y="1633355"/>
                </a:cubicBezTo>
                <a:cubicBezTo>
                  <a:pt x="1043098" y="1645833"/>
                  <a:pt x="1040603" y="1639594"/>
                  <a:pt x="1039355" y="1650825"/>
                </a:cubicBezTo>
                <a:cubicBezTo>
                  <a:pt x="1038107" y="1660807"/>
                  <a:pt x="1038107" y="1705727"/>
                  <a:pt x="1038107" y="1711966"/>
                </a:cubicBezTo>
                <a:cubicBezTo>
                  <a:pt x="1038107" y="1718205"/>
                  <a:pt x="1031868" y="1724444"/>
                  <a:pt x="1031868" y="1724444"/>
                </a:cubicBezTo>
                <a:cubicBezTo>
                  <a:pt x="1031868" y="1724444"/>
                  <a:pt x="1013151" y="1810541"/>
                  <a:pt x="1005665" y="1862948"/>
                </a:cubicBezTo>
                <a:cubicBezTo>
                  <a:pt x="996930" y="1916603"/>
                  <a:pt x="988196" y="1977745"/>
                  <a:pt x="986948" y="2022665"/>
                </a:cubicBezTo>
                <a:cubicBezTo>
                  <a:pt x="985700" y="2067586"/>
                  <a:pt x="988196" y="2112506"/>
                  <a:pt x="988196" y="2121241"/>
                </a:cubicBezTo>
                <a:cubicBezTo>
                  <a:pt x="988196" y="2131223"/>
                  <a:pt x="986948" y="2133718"/>
                  <a:pt x="985700" y="2138709"/>
                </a:cubicBezTo>
                <a:cubicBezTo>
                  <a:pt x="984452" y="2143701"/>
                  <a:pt x="981957" y="2152435"/>
                  <a:pt x="980709" y="2171152"/>
                </a:cubicBezTo>
                <a:cubicBezTo>
                  <a:pt x="979461" y="2189869"/>
                  <a:pt x="984452" y="2268479"/>
                  <a:pt x="984452" y="2280957"/>
                </a:cubicBezTo>
                <a:cubicBezTo>
                  <a:pt x="985700" y="2293435"/>
                  <a:pt x="976965" y="2313400"/>
                  <a:pt x="976965" y="2314648"/>
                </a:cubicBezTo>
                <a:cubicBezTo>
                  <a:pt x="976965" y="2315895"/>
                  <a:pt x="974470" y="2345842"/>
                  <a:pt x="974470" y="2345842"/>
                </a:cubicBezTo>
                <a:cubicBezTo>
                  <a:pt x="974470" y="2345842"/>
                  <a:pt x="1024381" y="2359568"/>
                  <a:pt x="1028125" y="2360816"/>
                </a:cubicBezTo>
                <a:cubicBezTo>
                  <a:pt x="1031868" y="2363311"/>
                  <a:pt x="1031868" y="2364559"/>
                  <a:pt x="1040603" y="2365807"/>
                </a:cubicBezTo>
                <a:cubicBezTo>
                  <a:pt x="1049337" y="2367055"/>
                  <a:pt x="1046842" y="2365807"/>
                  <a:pt x="1054328" y="2364559"/>
                </a:cubicBezTo>
                <a:cubicBezTo>
                  <a:pt x="1061815" y="2363311"/>
                  <a:pt x="1066806" y="2359568"/>
                  <a:pt x="1070550" y="2358320"/>
                </a:cubicBezTo>
                <a:cubicBezTo>
                  <a:pt x="1074293" y="2357072"/>
                  <a:pt x="1085523" y="2324630"/>
                  <a:pt x="1095505" y="2300922"/>
                </a:cubicBezTo>
                <a:cubicBezTo>
                  <a:pt x="1104240" y="2277214"/>
                  <a:pt x="1131691" y="2224807"/>
                  <a:pt x="1152904" y="2197356"/>
                </a:cubicBezTo>
                <a:cubicBezTo>
                  <a:pt x="1174116" y="2169904"/>
                  <a:pt x="1205311" y="2142453"/>
                  <a:pt x="1214045" y="2137462"/>
                </a:cubicBezTo>
                <a:cubicBezTo>
                  <a:pt x="1222780" y="2132471"/>
                  <a:pt x="1271444" y="2122488"/>
                  <a:pt x="1275187" y="2121241"/>
                </a:cubicBezTo>
                <a:cubicBezTo>
                  <a:pt x="1280178" y="2119993"/>
                  <a:pt x="1280178" y="2119993"/>
                  <a:pt x="1285169" y="2116249"/>
                </a:cubicBezTo>
                <a:cubicBezTo>
                  <a:pt x="1290161" y="2112506"/>
                  <a:pt x="1293904" y="2105019"/>
                  <a:pt x="1301391" y="2102524"/>
                </a:cubicBezTo>
                <a:cubicBezTo>
                  <a:pt x="1308877" y="2100028"/>
                  <a:pt x="1333833" y="2101276"/>
                  <a:pt x="1333833" y="2101276"/>
                </a:cubicBezTo>
                <a:lnTo>
                  <a:pt x="1340072" y="2087550"/>
                </a:lnTo>
                <a:cubicBezTo>
                  <a:pt x="1340072" y="2087550"/>
                  <a:pt x="1331338" y="2071329"/>
                  <a:pt x="1323850" y="2048869"/>
                </a:cubicBezTo>
                <a:cubicBezTo>
                  <a:pt x="1316364" y="2027656"/>
                  <a:pt x="1317612" y="2010187"/>
                  <a:pt x="1317612" y="2010187"/>
                </a:cubicBezTo>
                <a:cubicBezTo>
                  <a:pt x="1317612" y="2010187"/>
                  <a:pt x="1300143" y="2011435"/>
                  <a:pt x="1297647" y="2008940"/>
                </a:cubicBezTo>
                <a:cubicBezTo>
                  <a:pt x="1295151" y="2006444"/>
                  <a:pt x="1295151" y="1995214"/>
                  <a:pt x="1295151" y="1991471"/>
                </a:cubicBezTo>
                <a:cubicBezTo>
                  <a:pt x="1295151" y="1986479"/>
                  <a:pt x="1291409" y="1987727"/>
                  <a:pt x="1288912" y="1981488"/>
                </a:cubicBezTo>
                <a:cubicBezTo>
                  <a:pt x="1286417" y="1975249"/>
                  <a:pt x="1281427" y="1956533"/>
                  <a:pt x="1281427" y="1952789"/>
                </a:cubicBezTo>
                <a:cubicBezTo>
                  <a:pt x="1281427" y="1949046"/>
                  <a:pt x="1275187" y="1945302"/>
                  <a:pt x="1273939" y="1934072"/>
                </a:cubicBezTo>
                <a:cubicBezTo>
                  <a:pt x="1272691" y="1921594"/>
                  <a:pt x="1277682" y="1909117"/>
                  <a:pt x="1282673" y="1907869"/>
                </a:cubicBezTo>
                <a:cubicBezTo>
                  <a:pt x="1287665" y="1906621"/>
                  <a:pt x="1298895" y="1911612"/>
                  <a:pt x="1298895" y="1911612"/>
                </a:cubicBezTo>
                <a:cubicBezTo>
                  <a:pt x="1298895" y="1911612"/>
                  <a:pt x="1298895" y="1902878"/>
                  <a:pt x="1298895" y="1896639"/>
                </a:cubicBezTo>
                <a:cubicBezTo>
                  <a:pt x="1298895" y="1891648"/>
                  <a:pt x="1302638" y="1866692"/>
                  <a:pt x="1303886" y="1855462"/>
                </a:cubicBezTo>
                <a:cubicBezTo>
                  <a:pt x="1305134" y="1852966"/>
                  <a:pt x="1303886" y="1850471"/>
                  <a:pt x="1303886" y="1850471"/>
                </a:cubicBezTo>
                <a:cubicBezTo>
                  <a:pt x="1303886" y="1850471"/>
                  <a:pt x="1303886" y="1852966"/>
                  <a:pt x="1302638" y="1856709"/>
                </a:cubicBezTo>
                <a:cubicBezTo>
                  <a:pt x="1301391" y="1861701"/>
                  <a:pt x="1301391" y="1867940"/>
                  <a:pt x="1301391" y="1867940"/>
                </a:cubicBezTo>
                <a:cubicBezTo>
                  <a:pt x="1301391" y="1867940"/>
                  <a:pt x="1301391" y="1855462"/>
                  <a:pt x="1302638" y="1847975"/>
                </a:cubicBezTo>
                <a:cubicBezTo>
                  <a:pt x="1302638" y="1840488"/>
                  <a:pt x="1308877" y="1815532"/>
                  <a:pt x="1317612" y="1800559"/>
                </a:cubicBezTo>
                <a:cubicBezTo>
                  <a:pt x="1326346" y="1785586"/>
                  <a:pt x="1348806" y="1764373"/>
                  <a:pt x="1348806" y="1764373"/>
                </a:cubicBezTo>
                <a:lnTo>
                  <a:pt x="1338824" y="1770612"/>
                </a:lnTo>
                <a:cubicBezTo>
                  <a:pt x="1338824" y="1770612"/>
                  <a:pt x="1347558" y="1758134"/>
                  <a:pt x="1371267" y="1746904"/>
                </a:cubicBezTo>
                <a:cubicBezTo>
                  <a:pt x="1394975" y="1735674"/>
                  <a:pt x="1419931" y="1734426"/>
                  <a:pt x="1428666" y="1734426"/>
                </a:cubicBezTo>
                <a:cubicBezTo>
                  <a:pt x="1437400" y="1734426"/>
                  <a:pt x="1458612" y="1731931"/>
                  <a:pt x="1466099" y="1733178"/>
                </a:cubicBezTo>
                <a:cubicBezTo>
                  <a:pt x="1473586" y="1734426"/>
                  <a:pt x="1482320" y="1743161"/>
                  <a:pt x="1489807" y="1748152"/>
                </a:cubicBezTo>
                <a:cubicBezTo>
                  <a:pt x="1497294" y="1751895"/>
                  <a:pt x="1513515" y="1746904"/>
                  <a:pt x="1516011" y="1746904"/>
                </a:cubicBezTo>
                <a:cubicBezTo>
                  <a:pt x="1518506" y="1746904"/>
                  <a:pt x="1521002" y="1748152"/>
                  <a:pt x="1530984" y="1753143"/>
                </a:cubicBezTo>
                <a:cubicBezTo>
                  <a:pt x="1540966" y="1758134"/>
                  <a:pt x="1555940" y="1771860"/>
                  <a:pt x="1555940" y="1771860"/>
                </a:cubicBezTo>
                <a:lnTo>
                  <a:pt x="1545958" y="1764373"/>
                </a:lnTo>
                <a:cubicBezTo>
                  <a:pt x="1545958" y="1764373"/>
                  <a:pt x="1573409" y="1791825"/>
                  <a:pt x="1584639" y="1809294"/>
                </a:cubicBezTo>
                <a:cubicBezTo>
                  <a:pt x="1594621" y="1828010"/>
                  <a:pt x="1602108" y="1846727"/>
                  <a:pt x="1605851" y="1867940"/>
                </a:cubicBezTo>
                <a:cubicBezTo>
                  <a:pt x="1609595" y="1889152"/>
                  <a:pt x="1605851" y="1906621"/>
                  <a:pt x="1605851" y="1906621"/>
                </a:cubicBezTo>
                <a:lnTo>
                  <a:pt x="1604604" y="1890400"/>
                </a:lnTo>
                <a:cubicBezTo>
                  <a:pt x="1604604" y="1890400"/>
                  <a:pt x="1600860" y="1911612"/>
                  <a:pt x="1597117" y="1925338"/>
                </a:cubicBezTo>
                <a:cubicBezTo>
                  <a:pt x="1593374" y="1940311"/>
                  <a:pt x="1579648" y="1970258"/>
                  <a:pt x="1579648" y="1970258"/>
                </a:cubicBezTo>
                <a:cubicBezTo>
                  <a:pt x="1579648" y="1970258"/>
                  <a:pt x="1589630" y="1974001"/>
                  <a:pt x="1593374" y="1975249"/>
                </a:cubicBezTo>
                <a:cubicBezTo>
                  <a:pt x="1597117" y="1976497"/>
                  <a:pt x="1598365" y="1980240"/>
                  <a:pt x="1593374" y="1990223"/>
                </a:cubicBezTo>
                <a:cubicBezTo>
                  <a:pt x="1589630" y="1998957"/>
                  <a:pt x="1577152" y="2006444"/>
                  <a:pt x="1572161" y="2010187"/>
                </a:cubicBezTo>
                <a:cubicBezTo>
                  <a:pt x="1567170" y="2013931"/>
                  <a:pt x="1557188" y="2032647"/>
                  <a:pt x="1555940" y="2036391"/>
                </a:cubicBezTo>
                <a:cubicBezTo>
                  <a:pt x="1554692" y="2040134"/>
                  <a:pt x="1550949" y="2047621"/>
                  <a:pt x="1547205" y="2053860"/>
                </a:cubicBezTo>
                <a:cubicBezTo>
                  <a:pt x="1543462" y="2060099"/>
                  <a:pt x="1532232" y="2060099"/>
                  <a:pt x="1532232" y="2060099"/>
                </a:cubicBezTo>
                <a:cubicBezTo>
                  <a:pt x="1532232" y="2060099"/>
                  <a:pt x="1527241" y="2076320"/>
                  <a:pt x="1518506" y="2090046"/>
                </a:cubicBezTo>
                <a:cubicBezTo>
                  <a:pt x="1509772" y="2103772"/>
                  <a:pt x="1484816" y="2118745"/>
                  <a:pt x="1484816" y="2118745"/>
                </a:cubicBezTo>
                <a:lnTo>
                  <a:pt x="1489807" y="2129975"/>
                </a:lnTo>
                <a:cubicBezTo>
                  <a:pt x="1489807" y="2129975"/>
                  <a:pt x="1509772" y="2133718"/>
                  <a:pt x="1516011" y="2134966"/>
                </a:cubicBezTo>
                <a:cubicBezTo>
                  <a:pt x="1522250" y="2136214"/>
                  <a:pt x="1540966" y="2132471"/>
                  <a:pt x="1544710" y="2132471"/>
                </a:cubicBezTo>
                <a:cubicBezTo>
                  <a:pt x="1548453" y="2131223"/>
                  <a:pt x="1550949" y="2131223"/>
                  <a:pt x="1553444" y="2133718"/>
                </a:cubicBezTo>
                <a:cubicBezTo>
                  <a:pt x="1555940" y="2136214"/>
                  <a:pt x="1572161" y="2153683"/>
                  <a:pt x="1572161" y="2153683"/>
                </a:cubicBezTo>
                <a:cubicBezTo>
                  <a:pt x="1572161" y="2153683"/>
                  <a:pt x="1583391" y="2159922"/>
                  <a:pt x="1590878" y="2163665"/>
                </a:cubicBezTo>
                <a:cubicBezTo>
                  <a:pt x="1598365" y="2166161"/>
                  <a:pt x="1612090" y="2184878"/>
                  <a:pt x="1625816" y="2211081"/>
                </a:cubicBezTo>
                <a:cubicBezTo>
                  <a:pt x="1639542" y="2237285"/>
                  <a:pt x="1660754" y="2307161"/>
                  <a:pt x="1665745" y="2327125"/>
                </a:cubicBezTo>
                <a:cubicBezTo>
                  <a:pt x="1670736" y="2348338"/>
                  <a:pt x="1683214" y="2378285"/>
                  <a:pt x="1683214" y="2378285"/>
                </a:cubicBezTo>
                <a:cubicBezTo>
                  <a:pt x="1683214" y="2378285"/>
                  <a:pt x="1683214" y="2359568"/>
                  <a:pt x="1683214" y="2340851"/>
                </a:cubicBezTo>
                <a:cubicBezTo>
                  <a:pt x="1681966" y="2320887"/>
                  <a:pt x="1673232" y="2257249"/>
                  <a:pt x="1670736" y="2221064"/>
                </a:cubicBezTo>
                <a:cubicBezTo>
                  <a:pt x="1668241" y="2184878"/>
                  <a:pt x="1666993" y="2105019"/>
                  <a:pt x="1673232" y="2067586"/>
                </a:cubicBezTo>
                <a:cubicBezTo>
                  <a:pt x="1679471" y="2030152"/>
                  <a:pt x="1691949" y="1971506"/>
                  <a:pt x="1704427" y="1935320"/>
                </a:cubicBezTo>
                <a:cubicBezTo>
                  <a:pt x="1715657" y="1899134"/>
                  <a:pt x="1740612" y="1874178"/>
                  <a:pt x="1740612" y="1874178"/>
                </a:cubicBezTo>
                <a:cubicBezTo>
                  <a:pt x="1740612" y="1874178"/>
                  <a:pt x="1749347" y="1835497"/>
                  <a:pt x="1756834" y="1806798"/>
                </a:cubicBezTo>
                <a:cubicBezTo>
                  <a:pt x="1764321" y="1779347"/>
                  <a:pt x="1769312" y="1740665"/>
                  <a:pt x="1770559" y="1709471"/>
                </a:cubicBezTo>
                <a:cubicBezTo>
                  <a:pt x="1771807" y="1677028"/>
                  <a:pt x="1779294" y="1615886"/>
                  <a:pt x="1784285" y="1605904"/>
                </a:cubicBezTo>
                <a:cubicBezTo>
                  <a:pt x="1789276" y="1595922"/>
                  <a:pt x="1805497" y="1567223"/>
                  <a:pt x="1805497" y="1565975"/>
                </a:cubicBezTo>
                <a:cubicBezTo>
                  <a:pt x="1805497" y="1563479"/>
                  <a:pt x="1801754" y="1564727"/>
                  <a:pt x="1803002" y="1558488"/>
                </a:cubicBezTo>
                <a:cubicBezTo>
                  <a:pt x="1804250" y="1552249"/>
                  <a:pt x="1810489" y="1548506"/>
                  <a:pt x="1810489" y="1548506"/>
                </a:cubicBezTo>
                <a:cubicBezTo>
                  <a:pt x="1810489" y="1548506"/>
                  <a:pt x="1810489" y="1526046"/>
                  <a:pt x="1812984" y="1489860"/>
                </a:cubicBezTo>
                <a:cubicBezTo>
                  <a:pt x="1815480" y="1453674"/>
                  <a:pt x="1831701" y="1431214"/>
                  <a:pt x="1846674" y="1417488"/>
                </a:cubicBezTo>
                <a:cubicBezTo>
                  <a:pt x="1860400" y="1403763"/>
                  <a:pt x="1901577" y="1381302"/>
                  <a:pt x="1912807" y="1380055"/>
                </a:cubicBezTo>
                <a:cubicBezTo>
                  <a:pt x="1924037" y="1378807"/>
                  <a:pt x="1950241" y="1382550"/>
                  <a:pt x="1953984" y="1383798"/>
                </a:cubicBezTo>
                <a:cubicBezTo>
                  <a:pt x="1957728" y="1385046"/>
                  <a:pt x="2021365" y="1382550"/>
                  <a:pt x="2040081" y="1397524"/>
                </a:cubicBezTo>
                <a:cubicBezTo>
                  <a:pt x="2058798" y="1411249"/>
                  <a:pt x="2077515" y="1432462"/>
                  <a:pt x="2085002" y="1454922"/>
                </a:cubicBezTo>
                <a:cubicBezTo>
                  <a:pt x="2092489" y="1477382"/>
                  <a:pt x="2093736" y="1527294"/>
                  <a:pt x="2093736" y="1527294"/>
                </a:cubicBezTo>
                <a:cubicBezTo>
                  <a:pt x="2093736" y="1527294"/>
                  <a:pt x="2104966" y="1537276"/>
                  <a:pt x="2109958" y="1541019"/>
                </a:cubicBezTo>
                <a:cubicBezTo>
                  <a:pt x="2114949" y="1546010"/>
                  <a:pt x="2131170" y="1575957"/>
                  <a:pt x="2142400" y="1622125"/>
                </a:cubicBezTo>
                <a:cubicBezTo>
                  <a:pt x="2152382" y="1668293"/>
                  <a:pt x="2153630" y="1738170"/>
                  <a:pt x="2153630" y="1746904"/>
                </a:cubicBezTo>
                <a:cubicBezTo>
                  <a:pt x="2153630" y="1755639"/>
                  <a:pt x="2183577" y="1821771"/>
                  <a:pt x="2183577" y="1821771"/>
                </a:cubicBezTo>
                <a:cubicBezTo>
                  <a:pt x="2183577" y="1821771"/>
                  <a:pt x="2202294" y="1831754"/>
                  <a:pt x="2216020" y="1869187"/>
                </a:cubicBezTo>
                <a:cubicBezTo>
                  <a:pt x="2229745" y="1906621"/>
                  <a:pt x="2257197" y="1978993"/>
                  <a:pt x="2264683" y="2008940"/>
                </a:cubicBezTo>
                <a:cubicBezTo>
                  <a:pt x="2272170" y="2038886"/>
                  <a:pt x="2267179" y="2085055"/>
                  <a:pt x="2267179" y="2085055"/>
                </a:cubicBezTo>
                <a:cubicBezTo>
                  <a:pt x="2267179" y="2085055"/>
                  <a:pt x="2272170" y="2090046"/>
                  <a:pt x="2277161" y="2091294"/>
                </a:cubicBezTo>
                <a:cubicBezTo>
                  <a:pt x="2282152" y="2092541"/>
                  <a:pt x="2284648" y="2096285"/>
                  <a:pt x="2288391" y="2096285"/>
                </a:cubicBezTo>
                <a:cubicBezTo>
                  <a:pt x="2292135" y="2096285"/>
                  <a:pt x="2297126" y="2096285"/>
                  <a:pt x="2302117" y="2096285"/>
                </a:cubicBezTo>
                <a:cubicBezTo>
                  <a:pt x="2307108" y="2096285"/>
                  <a:pt x="2315843" y="2105019"/>
                  <a:pt x="2324577" y="2106267"/>
                </a:cubicBezTo>
                <a:cubicBezTo>
                  <a:pt x="2333312" y="2107515"/>
                  <a:pt x="2357020" y="2105019"/>
                  <a:pt x="2357020" y="2105019"/>
                </a:cubicBezTo>
                <a:cubicBezTo>
                  <a:pt x="2357020" y="2105019"/>
                  <a:pt x="2358267" y="2075072"/>
                  <a:pt x="2364506" y="2047621"/>
                </a:cubicBezTo>
                <a:cubicBezTo>
                  <a:pt x="2371993" y="2020170"/>
                  <a:pt x="2390710" y="1966515"/>
                  <a:pt x="2391958" y="1961524"/>
                </a:cubicBezTo>
                <a:cubicBezTo>
                  <a:pt x="2391958" y="1955285"/>
                  <a:pt x="2386967" y="1932824"/>
                  <a:pt x="2386967" y="1895391"/>
                </a:cubicBezTo>
                <a:cubicBezTo>
                  <a:pt x="2388214" y="1857957"/>
                  <a:pt x="2389462" y="1810541"/>
                  <a:pt x="2386967" y="1786833"/>
                </a:cubicBezTo>
                <a:cubicBezTo>
                  <a:pt x="2384471" y="1763125"/>
                  <a:pt x="2368250" y="1653320"/>
                  <a:pt x="2368250" y="1653320"/>
                </a:cubicBezTo>
                <a:cubicBezTo>
                  <a:pt x="2368250" y="1653320"/>
                  <a:pt x="2358267" y="1652072"/>
                  <a:pt x="2358267" y="1645833"/>
                </a:cubicBezTo>
                <a:cubicBezTo>
                  <a:pt x="2358267" y="1639594"/>
                  <a:pt x="2363259" y="1630860"/>
                  <a:pt x="2363259" y="1630860"/>
                </a:cubicBezTo>
                <a:cubicBezTo>
                  <a:pt x="2363259" y="1630860"/>
                  <a:pt x="2344542" y="1518559"/>
                  <a:pt x="2343294" y="1502338"/>
                </a:cubicBezTo>
                <a:cubicBezTo>
                  <a:pt x="2342046" y="1486117"/>
                  <a:pt x="2363259" y="1442444"/>
                  <a:pt x="2363259" y="1442444"/>
                </a:cubicBezTo>
                <a:cubicBezTo>
                  <a:pt x="2363259" y="1442444"/>
                  <a:pt x="2342046" y="1437453"/>
                  <a:pt x="2339551" y="1428718"/>
                </a:cubicBezTo>
                <a:cubicBezTo>
                  <a:pt x="2337055" y="1419984"/>
                  <a:pt x="2343294" y="1411249"/>
                  <a:pt x="2343294" y="1411249"/>
                </a:cubicBezTo>
                <a:cubicBezTo>
                  <a:pt x="2343294" y="1411249"/>
                  <a:pt x="2335807" y="1410001"/>
                  <a:pt x="2333312" y="1401267"/>
                </a:cubicBezTo>
                <a:cubicBezTo>
                  <a:pt x="2330816" y="1392532"/>
                  <a:pt x="2338303" y="1380055"/>
                  <a:pt x="2338303" y="1380055"/>
                </a:cubicBezTo>
                <a:cubicBezTo>
                  <a:pt x="2338303" y="1380055"/>
                  <a:pt x="2332064" y="1377559"/>
                  <a:pt x="2330816" y="1365081"/>
                </a:cubicBezTo>
                <a:cubicBezTo>
                  <a:pt x="2329568" y="1353851"/>
                  <a:pt x="2342046" y="1342621"/>
                  <a:pt x="2342046" y="1342621"/>
                </a:cubicBezTo>
                <a:cubicBezTo>
                  <a:pt x="2342046" y="1342621"/>
                  <a:pt x="2324577" y="1340125"/>
                  <a:pt x="2320834" y="1325152"/>
                </a:cubicBezTo>
                <a:cubicBezTo>
                  <a:pt x="2317090" y="1310178"/>
                  <a:pt x="2350781" y="1292709"/>
                  <a:pt x="2350781" y="1292709"/>
                </a:cubicBezTo>
                <a:lnTo>
                  <a:pt x="2349533" y="1283975"/>
                </a:lnTo>
                <a:cubicBezTo>
                  <a:pt x="2349533" y="1283975"/>
                  <a:pt x="2337055" y="1282727"/>
                  <a:pt x="2333312" y="1282727"/>
                </a:cubicBezTo>
                <a:cubicBezTo>
                  <a:pt x="2329568" y="1282727"/>
                  <a:pt x="2322082" y="1283975"/>
                  <a:pt x="2318338" y="1276488"/>
                </a:cubicBezTo>
                <a:cubicBezTo>
                  <a:pt x="2314595" y="1269001"/>
                  <a:pt x="2319586" y="1262763"/>
                  <a:pt x="2324577" y="1260267"/>
                </a:cubicBezTo>
                <a:cubicBezTo>
                  <a:pt x="2330816" y="1257771"/>
                  <a:pt x="2338303" y="1255276"/>
                  <a:pt x="2338303" y="1255276"/>
                </a:cubicBezTo>
                <a:cubicBezTo>
                  <a:pt x="2338303" y="1255276"/>
                  <a:pt x="2337055" y="1239055"/>
                  <a:pt x="2337055" y="1214099"/>
                </a:cubicBezTo>
                <a:cubicBezTo>
                  <a:pt x="2337055" y="1189143"/>
                  <a:pt x="2342046" y="1125505"/>
                  <a:pt x="2343294" y="1113027"/>
                </a:cubicBezTo>
                <a:cubicBezTo>
                  <a:pt x="2344542" y="1099301"/>
                  <a:pt x="2347037" y="1064363"/>
                  <a:pt x="2345789" y="1038160"/>
                </a:cubicBezTo>
                <a:cubicBezTo>
                  <a:pt x="2344542" y="1011956"/>
                  <a:pt x="2344542" y="943328"/>
                  <a:pt x="2344542" y="918372"/>
                </a:cubicBezTo>
                <a:cubicBezTo>
                  <a:pt x="2345789" y="893416"/>
                  <a:pt x="2350781" y="870956"/>
                  <a:pt x="2359515" y="855983"/>
                </a:cubicBezTo>
                <a:cubicBezTo>
                  <a:pt x="2368250" y="841009"/>
                  <a:pt x="2400692" y="808567"/>
                  <a:pt x="2420657" y="789850"/>
                </a:cubicBezTo>
                <a:cubicBezTo>
                  <a:pt x="2440621" y="771133"/>
                  <a:pt x="2473064" y="748673"/>
                  <a:pt x="2475560" y="746177"/>
                </a:cubicBezTo>
                <a:cubicBezTo>
                  <a:pt x="2476807" y="743682"/>
                  <a:pt x="2480551" y="739938"/>
                  <a:pt x="2485542" y="733700"/>
                </a:cubicBezTo>
                <a:cubicBezTo>
                  <a:pt x="2490533" y="727461"/>
                  <a:pt x="2498020" y="729956"/>
                  <a:pt x="2501763" y="726213"/>
                </a:cubicBezTo>
                <a:cubicBezTo>
                  <a:pt x="2506754" y="721222"/>
                  <a:pt x="2524223" y="705000"/>
                  <a:pt x="2526719" y="700009"/>
                </a:cubicBezTo>
                <a:cubicBezTo>
                  <a:pt x="2529214" y="695018"/>
                  <a:pt x="2530462" y="692523"/>
                  <a:pt x="2532958" y="690027"/>
                </a:cubicBezTo>
                <a:cubicBezTo>
                  <a:pt x="2535453" y="686284"/>
                  <a:pt x="2545436" y="686284"/>
                  <a:pt x="2545436" y="686284"/>
                </a:cubicBezTo>
                <a:cubicBezTo>
                  <a:pt x="2545436" y="686284"/>
                  <a:pt x="2580374" y="642611"/>
                  <a:pt x="2582869" y="637620"/>
                </a:cubicBezTo>
                <a:cubicBezTo>
                  <a:pt x="2585365" y="631381"/>
                  <a:pt x="2586613" y="622646"/>
                  <a:pt x="2585365" y="616408"/>
                </a:cubicBezTo>
                <a:cubicBezTo>
                  <a:pt x="2584117" y="611416"/>
                  <a:pt x="2550427" y="555266"/>
                  <a:pt x="2546683" y="550275"/>
                </a:cubicBezTo>
                <a:cubicBezTo>
                  <a:pt x="2541692" y="545284"/>
                  <a:pt x="2491781" y="525319"/>
                  <a:pt x="2464329" y="499115"/>
                </a:cubicBezTo>
                <a:cubicBezTo>
                  <a:pt x="2436878" y="472912"/>
                  <a:pt x="2426896" y="447956"/>
                  <a:pt x="2426896" y="447956"/>
                </a:cubicBezTo>
                <a:cubicBezTo>
                  <a:pt x="2426896" y="447956"/>
                  <a:pt x="2421905" y="444213"/>
                  <a:pt x="2413170" y="431735"/>
                </a:cubicBezTo>
                <a:cubicBezTo>
                  <a:pt x="2403188" y="419257"/>
                  <a:pt x="2384471" y="396797"/>
                  <a:pt x="2380728" y="384319"/>
                </a:cubicBezTo>
                <a:cubicBezTo>
                  <a:pt x="2376984" y="371841"/>
                  <a:pt x="2385719" y="363107"/>
                  <a:pt x="2385719" y="363107"/>
                </a:cubicBezTo>
                <a:cubicBezTo>
                  <a:pt x="2385719" y="363107"/>
                  <a:pt x="2379480" y="359363"/>
                  <a:pt x="2373241" y="353124"/>
                </a:cubicBezTo>
                <a:cubicBezTo>
                  <a:pt x="2367002" y="346885"/>
                  <a:pt x="2349533" y="310700"/>
                  <a:pt x="2349533" y="310700"/>
                </a:cubicBezTo>
                <a:lnTo>
                  <a:pt x="2350781" y="319434"/>
                </a:lnTo>
                <a:cubicBezTo>
                  <a:pt x="2350781" y="319434"/>
                  <a:pt x="2345789" y="313195"/>
                  <a:pt x="2342046" y="304461"/>
                </a:cubicBezTo>
                <a:cubicBezTo>
                  <a:pt x="2338303" y="295726"/>
                  <a:pt x="2342046" y="294478"/>
                  <a:pt x="2343294" y="283248"/>
                </a:cubicBezTo>
                <a:cubicBezTo>
                  <a:pt x="2344542" y="272018"/>
                  <a:pt x="2342046" y="265779"/>
                  <a:pt x="2342046" y="265779"/>
                </a:cubicBezTo>
                <a:lnTo>
                  <a:pt x="2337055" y="279505"/>
                </a:lnTo>
                <a:cubicBezTo>
                  <a:pt x="2337055" y="279505"/>
                  <a:pt x="2337055" y="263284"/>
                  <a:pt x="2338303" y="250806"/>
                </a:cubicBezTo>
                <a:cubicBezTo>
                  <a:pt x="2339551" y="238328"/>
                  <a:pt x="2344542" y="234584"/>
                  <a:pt x="2347037" y="227098"/>
                </a:cubicBezTo>
                <a:cubicBezTo>
                  <a:pt x="2348285" y="219611"/>
                  <a:pt x="2347037" y="199646"/>
                  <a:pt x="2348285" y="187169"/>
                </a:cubicBezTo>
                <a:cubicBezTo>
                  <a:pt x="2349533" y="174691"/>
                  <a:pt x="2354524" y="157222"/>
                  <a:pt x="2354524" y="152231"/>
                </a:cubicBezTo>
                <a:cubicBezTo>
                  <a:pt x="2354524" y="147239"/>
                  <a:pt x="2352028" y="143496"/>
                  <a:pt x="2352028" y="143496"/>
                </a:cubicBezTo>
                <a:lnTo>
                  <a:pt x="2358267" y="149735"/>
                </a:lnTo>
                <a:cubicBezTo>
                  <a:pt x="2358267" y="149735"/>
                  <a:pt x="2357020" y="139753"/>
                  <a:pt x="2358267" y="134761"/>
                </a:cubicBezTo>
                <a:cubicBezTo>
                  <a:pt x="2359515" y="129770"/>
                  <a:pt x="2363259" y="123531"/>
                  <a:pt x="2363259" y="123531"/>
                </a:cubicBezTo>
                <a:lnTo>
                  <a:pt x="2362011" y="134761"/>
                </a:lnTo>
                <a:cubicBezTo>
                  <a:pt x="2362011" y="134761"/>
                  <a:pt x="2367002" y="126027"/>
                  <a:pt x="2369498" y="121036"/>
                </a:cubicBezTo>
                <a:cubicBezTo>
                  <a:pt x="2371993" y="116045"/>
                  <a:pt x="2378232" y="98576"/>
                  <a:pt x="2378232" y="98576"/>
                </a:cubicBezTo>
                <a:lnTo>
                  <a:pt x="2375737" y="111054"/>
                </a:lnTo>
                <a:cubicBezTo>
                  <a:pt x="2375737" y="111054"/>
                  <a:pt x="2380728" y="106062"/>
                  <a:pt x="2384471" y="101071"/>
                </a:cubicBezTo>
                <a:cubicBezTo>
                  <a:pt x="2389462" y="96080"/>
                  <a:pt x="2394453" y="84850"/>
                  <a:pt x="2399444" y="76115"/>
                </a:cubicBezTo>
                <a:cubicBezTo>
                  <a:pt x="2404435" y="67381"/>
                  <a:pt x="2411922" y="57399"/>
                  <a:pt x="2411922" y="57399"/>
                </a:cubicBezTo>
                <a:lnTo>
                  <a:pt x="2401940" y="74868"/>
                </a:lnTo>
                <a:cubicBezTo>
                  <a:pt x="2401940" y="74868"/>
                  <a:pt x="2409427" y="67381"/>
                  <a:pt x="2416913" y="58646"/>
                </a:cubicBezTo>
                <a:cubicBezTo>
                  <a:pt x="2424400" y="49912"/>
                  <a:pt x="2430639" y="46169"/>
                  <a:pt x="2435630" y="39930"/>
                </a:cubicBezTo>
                <a:cubicBezTo>
                  <a:pt x="2441869" y="33691"/>
                  <a:pt x="2451851" y="26204"/>
                  <a:pt x="2451851" y="26204"/>
                </a:cubicBezTo>
                <a:lnTo>
                  <a:pt x="2446860" y="36186"/>
                </a:lnTo>
                <a:cubicBezTo>
                  <a:pt x="2446860" y="36186"/>
                  <a:pt x="2456843" y="26204"/>
                  <a:pt x="2459338" y="21213"/>
                </a:cubicBezTo>
                <a:cubicBezTo>
                  <a:pt x="2461834" y="16222"/>
                  <a:pt x="2469321" y="13726"/>
                  <a:pt x="2469321" y="13726"/>
                </a:cubicBezTo>
                <a:cubicBezTo>
                  <a:pt x="2469321" y="13726"/>
                  <a:pt x="2465577" y="16222"/>
                  <a:pt x="2463082" y="21213"/>
                </a:cubicBezTo>
                <a:cubicBezTo>
                  <a:pt x="2460586" y="26204"/>
                  <a:pt x="2465577" y="26204"/>
                  <a:pt x="2465577" y="26204"/>
                </a:cubicBezTo>
                <a:cubicBezTo>
                  <a:pt x="2465577" y="26204"/>
                  <a:pt x="2468073" y="22461"/>
                  <a:pt x="2470568" y="18717"/>
                </a:cubicBezTo>
                <a:cubicBezTo>
                  <a:pt x="2473064" y="14974"/>
                  <a:pt x="2479303" y="13726"/>
                  <a:pt x="2479303" y="13726"/>
                </a:cubicBezTo>
                <a:cubicBezTo>
                  <a:pt x="2479303" y="13726"/>
                  <a:pt x="2475560" y="17469"/>
                  <a:pt x="2474312" y="21213"/>
                </a:cubicBezTo>
                <a:cubicBezTo>
                  <a:pt x="2473064" y="24956"/>
                  <a:pt x="2475560" y="24956"/>
                  <a:pt x="2475560" y="24956"/>
                </a:cubicBezTo>
                <a:cubicBezTo>
                  <a:pt x="2475560" y="24956"/>
                  <a:pt x="2491781" y="12478"/>
                  <a:pt x="2498020" y="8735"/>
                </a:cubicBezTo>
                <a:cubicBezTo>
                  <a:pt x="2503011" y="4992"/>
                  <a:pt x="2510497" y="0"/>
                  <a:pt x="2510497" y="0"/>
                </a:cubicBezTo>
                <a:close/>
              </a:path>
            </a:pathLst>
          </a:custGeom>
          <a:solidFill>
            <a:schemeClr val="accent2"/>
          </a:solidFill>
          <a:ln w="9525" cap="flat">
            <a:noFill/>
            <a:prstDash val="solid"/>
            <a:miter/>
          </a:ln>
        </p:spPr>
        <p:txBody>
          <a:bodyPr wrap="square">
            <a:noAutofit/>
          </a:bodyPr>
          <a:lstStyle/>
          <a:p>
            <a:endParaRPr lang="ja-JP" altLang="en-US"/>
          </a:p>
        </p:txBody>
      </p:sp>
      <p:sp>
        <p:nvSpPr>
          <p:cNvPr id="190" name="フリーフォーム: 図形 11">
            <a:extLst>
              <a:ext uri="{FF2B5EF4-FFF2-40B4-BE49-F238E27FC236}">
                <a16:creationId xmlns:a16="http://schemas.microsoft.com/office/drawing/2014/main" id="{7B4B1BA0-F98F-4B71-BD4C-92F18B7D0E83}"/>
              </a:ext>
            </a:extLst>
          </p:cNvPr>
          <p:cNvSpPr/>
          <p:nvPr userDrawn="1"/>
        </p:nvSpPr>
        <p:spPr>
          <a:xfrm>
            <a:off x="2953818" y="3930868"/>
            <a:ext cx="545086" cy="921973"/>
          </a:xfrm>
          <a:custGeom>
            <a:avLst/>
            <a:gdLst/>
            <a:ahLst/>
            <a:cxnLst/>
            <a:rect l="0" t="0" r="0" b="0"/>
            <a:pathLst>
              <a:path w="2184511" h="3694945">
                <a:moveTo>
                  <a:pt x="2170717" y="1151830"/>
                </a:moveTo>
                <a:cubicBezTo>
                  <a:pt x="2168220" y="1133106"/>
                  <a:pt x="2150744" y="1069443"/>
                  <a:pt x="2150744" y="1061953"/>
                </a:cubicBezTo>
                <a:cubicBezTo>
                  <a:pt x="2150744" y="1054463"/>
                  <a:pt x="2154489" y="1054463"/>
                  <a:pt x="2154489" y="1045725"/>
                </a:cubicBezTo>
                <a:cubicBezTo>
                  <a:pt x="2154489" y="1036987"/>
                  <a:pt x="2150744" y="1036987"/>
                  <a:pt x="2151992" y="1028249"/>
                </a:cubicBezTo>
                <a:cubicBezTo>
                  <a:pt x="2153241" y="1019511"/>
                  <a:pt x="2153241" y="1018263"/>
                  <a:pt x="2154489" y="1008277"/>
                </a:cubicBezTo>
                <a:cubicBezTo>
                  <a:pt x="2155737" y="998290"/>
                  <a:pt x="2146999" y="980814"/>
                  <a:pt x="2143254" y="953352"/>
                </a:cubicBezTo>
                <a:cubicBezTo>
                  <a:pt x="2138261" y="925889"/>
                  <a:pt x="2125778" y="864723"/>
                  <a:pt x="2123282" y="843502"/>
                </a:cubicBezTo>
                <a:cubicBezTo>
                  <a:pt x="2120785" y="822281"/>
                  <a:pt x="2095819" y="779839"/>
                  <a:pt x="2078343" y="761115"/>
                </a:cubicBezTo>
                <a:cubicBezTo>
                  <a:pt x="2060867" y="742390"/>
                  <a:pt x="2008439" y="719921"/>
                  <a:pt x="1985969" y="707438"/>
                </a:cubicBezTo>
                <a:cubicBezTo>
                  <a:pt x="1963500" y="694955"/>
                  <a:pt x="1907327" y="681224"/>
                  <a:pt x="1907327" y="681224"/>
                </a:cubicBezTo>
                <a:cubicBezTo>
                  <a:pt x="1907327" y="681224"/>
                  <a:pt x="1892347" y="667493"/>
                  <a:pt x="1883609" y="658755"/>
                </a:cubicBezTo>
                <a:cubicBezTo>
                  <a:pt x="1876120" y="651265"/>
                  <a:pt x="1867382" y="650017"/>
                  <a:pt x="1867382" y="650017"/>
                </a:cubicBezTo>
                <a:lnTo>
                  <a:pt x="1847409" y="631292"/>
                </a:lnTo>
                <a:cubicBezTo>
                  <a:pt x="1847409" y="631292"/>
                  <a:pt x="1853650" y="626299"/>
                  <a:pt x="1859892" y="618809"/>
                </a:cubicBezTo>
                <a:cubicBezTo>
                  <a:pt x="1866133" y="611319"/>
                  <a:pt x="1871126" y="598837"/>
                  <a:pt x="1871126" y="598837"/>
                </a:cubicBezTo>
                <a:cubicBezTo>
                  <a:pt x="1871126" y="598837"/>
                  <a:pt x="1869878" y="610071"/>
                  <a:pt x="1869878" y="611319"/>
                </a:cubicBezTo>
                <a:cubicBezTo>
                  <a:pt x="1869878" y="612568"/>
                  <a:pt x="1874871" y="600085"/>
                  <a:pt x="1874871" y="600085"/>
                </a:cubicBezTo>
                <a:cubicBezTo>
                  <a:pt x="1874871" y="600085"/>
                  <a:pt x="1876120" y="605078"/>
                  <a:pt x="1874871" y="612568"/>
                </a:cubicBezTo>
                <a:cubicBezTo>
                  <a:pt x="1873623" y="621306"/>
                  <a:pt x="1863637" y="623802"/>
                  <a:pt x="1863637" y="623802"/>
                </a:cubicBezTo>
                <a:cubicBezTo>
                  <a:pt x="1863637" y="623802"/>
                  <a:pt x="1877368" y="622554"/>
                  <a:pt x="1879864" y="615064"/>
                </a:cubicBezTo>
                <a:cubicBezTo>
                  <a:pt x="1882361" y="607575"/>
                  <a:pt x="1881113" y="596340"/>
                  <a:pt x="1881113" y="596340"/>
                </a:cubicBezTo>
                <a:cubicBezTo>
                  <a:pt x="1881113" y="596340"/>
                  <a:pt x="1908575" y="578864"/>
                  <a:pt x="1917313" y="565133"/>
                </a:cubicBezTo>
                <a:cubicBezTo>
                  <a:pt x="1926051" y="551401"/>
                  <a:pt x="1938534" y="525187"/>
                  <a:pt x="1944776" y="505215"/>
                </a:cubicBezTo>
                <a:cubicBezTo>
                  <a:pt x="1951017" y="485242"/>
                  <a:pt x="1964748" y="457779"/>
                  <a:pt x="1970990" y="435310"/>
                </a:cubicBezTo>
                <a:cubicBezTo>
                  <a:pt x="1974735" y="421579"/>
                  <a:pt x="1974735" y="411593"/>
                  <a:pt x="1973486" y="406599"/>
                </a:cubicBezTo>
                <a:cubicBezTo>
                  <a:pt x="1974735" y="411593"/>
                  <a:pt x="1975983" y="419082"/>
                  <a:pt x="1975983" y="419082"/>
                </a:cubicBezTo>
                <a:cubicBezTo>
                  <a:pt x="1975983" y="420331"/>
                  <a:pt x="1975983" y="405351"/>
                  <a:pt x="1975983" y="387875"/>
                </a:cubicBezTo>
                <a:cubicBezTo>
                  <a:pt x="1975983" y="370399"/>
                  <a:pt x="1974735" y="350426"/>
                  <a:pt x="1974735" y="350426"/>
                </a:cubicBezTo>
                <a:lnTo>
                  <a:pt x="1978480" y="366654"/>
                </a:lnTo>
                <a:cubicBezTo>
                  <a:pt x="1978480" y="366654"/>
                  <a:pt x="1978480" y="357916"/>
                  <a:pt x="1977231" y="341688"/>
                </a:cubicBezTo>
                <a:cubicBezTo>
                  <a:pt x="1975983" y="325460"/>
                  <a:pt x="1977231" y="322964"/>
                  <a:pt x="1978480" y="320467"/>
                </a:cubicBezTo>
                <a:cubicBezTo>
                  <a:pt x="1978480" y="317971"/>
                  <a:pt x="1980976" y="327957"/>
                  <a:pt x="1982224" y="340440"/>
                </a:cubicBezTo>
                <a:cubicBezTo>
                  <a:pt x="1983473" y="352923"/>
                  <a:pt x="1985969" y="370399"/>
                  <a:pt x="1985969" y="370399"/>
                </a:cubicBezTo>
                <a:cubicBezTo>
                  <a:pt x="1985969" y="370399"/>
                  <a:pt x="1987218" y="355419"/>
                  <a:pt x="1984721" y="335447"/>
                </a:cubicBezTo>
                <a:cubicBezTo>
                  <a:pt x="1982224" y="315474"/>
                  <a:pt x="1974735" y="305488"/>
                  <a:pt x="1959755" y="265542"/>
                </a:cubicBezTo>
                <a:cubicBezTo>
                  <a:pt x="1944776" y="225597"/>
                  <a:pt x="1912320" y="173169"/>
                  <a:pt x="1899837" y="156941"/>
                </a:cubicBezTo>
                <a:cubicBezTo>
                  <a:pt x="1887354" y="139465"/>
                  <a:pt x="1861140" y="128230"/>
                  <a:pt x="1829933" y="116996"/>
                </a:cubicBezTo>
                <a:cubicBezTo>
                  <a:pt x="1799974" y="105761"/>
                  <a:pt x="1756284" y="115747"/>
                  <a:pt x="1756284" y="115747"/>
                </a:cubicBezTo>
                <a:cubicBezTo>
                  <a:pt x="1756284" y="115747"/>
                  <a:pt x="1723828" y="92030"/>
                  <a:pt x="1683883" y="99519"/>
                </a:cubicBezTo>
                <a:cubicBezTo>
                  <a:pt x="1643937" y="108258"/>
                  <a:pt x="1632703" y="136968"/>
                  <a:pt x="1632703" y="136968"/>
                </a:cubicBezTo>
                <a:cubicBezTo>
                  <a:pt x="1632703" y="136968"/>
                  <a:pt x="1584019" y="180659"/>
                  <a:pt x="1575281" y="190645"/>
                </a:cubicBezTo>
                <a:cubicBezTo>
                  <a:pt x="1566543" y="200631"/>
                  <a:pt x="1559053" y="209369"/>
                  <a:pt x="1549067" y="240577"/>
                </a:cubicBezTo>
                <a:cubicBezTo>
                  <a:pt x="1537832" y="271784"/>
                  <a:pt x="1521605" y="334198"/>
                  <a:pt x="1517860" y="362909"/>
                </a:cubicBezTo>
                <a:cubicBezTo>
                  <a:pt x="1514115" y="391620"/>
                  <a:pt x="1506625" y="411593"/>
                  <a:pt x="1511618" y="441552"/>
                </a:cubicBezTo>
                <a:cubicBezTo>
                  <a:pt x="1516611" y="471511"/>
                  <a:pt x="1539081" y="490235"/>
                  <a:pt x="1547819" y="498973"/>
                </a:cubicBezTo>
                <a:cubicBezTo>
                  <a:pt x="1556557" y="507711"/>
                  <a:pt x="1559053" y="521442"/>
                  <a:pt x="1559053" y="521442"/>
                </a:cubicBezTo>
                <a:lnTo>
                  <a:pt x="1549067" y="520194"/>
                </a:lnTo>
                <a:lnTo>
                  <a:pt x="1560302" y="530180"/>
                </a:lnTo>
                <a:cubicBezTo>
                  <a:pt x="1560302" y="530180"/>
                  <a:pt x="1552812" y="531429"/>
                  <a:pt x="1545322" y="527684"/>
                </a:cubicBezTo>
                <a:cubicBezTo>
                  <a:pt x="1537832" y="523939"/>
                  <a:pt x="1535336" y="518946"/>
                  <a:pt x="1535336" y="518946"/>
                </a:cubicBezTo>
                <a:cubicBezTo>
                  <a:pt x="1535336" y="518946"/>
                  <a:pt x="1540329" y="531429"/>
                  <a:pt x="1546570" y="536422"/>
                </a:cubicBezTo>
                <a:cubicBezTo>
                  <a:pt x="1554060" y="541415"/>
                  <a:pt x="1566543" y="540167"/>
                  <a:pt x="1566543" y="540167"/>
                </a:cubicBezTo>
                <a:cubicBezTo>
                  <a:pt x="1566543" y="540167"/>
                  <a:pt x="1561550" y="545160"/>
                  <a:pt x="1552812" y="543912"/>
                </a:cubicBezTo>
                <a:cubicBezTo>
                  <a:pt x="1544074" y="542663"/>
                  <a:pt x="1544074" y="537670"/>
                  <a:pt x="1544074" y="537670"/>
                </a:cubicBezTo>
                <a:cubicBezTo>
                  <a:pt x="1544074" y="537670"/>
                  <a:pt x="1544074" y="543912"/>
                  <a:pt x="1552812" y="547657"/>
                </a:cubicBezTo>
                <a:cubicBezTo>
                  <a:pt x="1561550" y="551401"/>
                  <a:pt x="1569040" y="548905"/>
                  <a:pt x="1569040" y="548905"/>
                </a:cubicBezTo>
                <a:lnTo>
                  <a:pt x="1572785" y="558891"/>
                </a:lnTo>
                <a:lnTo>
                  <a:pt x="1559053" y="558891"/>
                </a:lnTo>
                <a:lnTo>
                  <a:pt x="1572785" y="567629"/>
                </a:lnTo>
                <a:lnTo>
                  <a:pt x="1597750" y="606326"/>
                </a:lnTo>
                <a:lnTo>
                  <a:pt x="1597750" y="612568"/>
                </a:lnTo>
                <a:cubicBezTo>
                  <a:pt x="1597750" y="612568"/>
                  <a:pt x="1572785" y="621306"/>
                  <a:pt x="1545322" y="640030"/>
                </a:cubicBezTo>
                <a:cubicBezTo>
                  <a:pt x="1517860" y="658755"/>
                  <a:pt x="1509122" y="672486"/>
                  <a:pt x="1506625" y="676231"/>
                </a:cubicBezTo>
                <a:cubicBezTo>
                  <a:pt x="1504128" y="678727"/>
                  <a:pt x="1490397" y="682472"/>
                  <a:pt x="1471673" y="686217"/>
                </a:cubicBezTo>
                <a:cubicBezTo>
                  <a:pt x="1454197" y="691210"/>
                  <a:pt x="1381796" y="718673"/>
                  <a:pt x="1354333" y="744887"/>
                </a:cubicBezTo>
                <a:cubicBezTo>
                  <a:pt x="1326871" y="771101"/>
                  <a:pt x="1321878" y="806053"/>
                  <a:pt x="1319381" y="811046"/>
                </a:cubicBezTo>
                <a:cubicBezTo>
                  <a:pt x="1316885" y="816039"/>
                  <a:pt x="1309395" y="818536"/>
                  <a:pt x="1301905" y="829771"/>
                </a:cubicBezTo>
                <a:cubicBezTo>
                  <a:pt x="1293167" y="841005"/>
                  <a:pt x="1279436" y="868468"/>
                  <a:pt x="1279436" y="868468"/>
                </a:cubicBezTo>
                <a:cubicBezTo>
                  <a:pt x="1279436" y="868468"/>
                  <a:pt x="1264456" y="816039"/>
                  <a:pt x="1249477" y="758618"/>
                </a:cubicBezTo>
                <a:cubicBezTo>
                  <a:pt x="1233249" y="701197"/>
                  <a:pt x="1202042" y="646272"/>
                  <a:pt x="1202042" y="646272"/>
                </a:cubicBezTo>
                <a:cubicBezTo>
                  <a:pt x="1202042" y="646272"/>
                  <a:pt x="1203290" y="640030"/>
                  <a:pt x="1199545" y="631292"/>
                </a:cubicBezTo>
                <a:cubicBezTo>
                  <a:pt x="1197049" y="622554"/>
                  <a:pt x="1188311" y="607575"/>
                  <a:pt x="1169586" y="603830"/>
                </a:cubicBezTo>
                <a:cubicBezTo>
                  <a:pt x="1152110" y="598837"/>
                  <a:pt x="1122151" y="593843"/>
                  <a:pt x="1103427" y="590098"/>
                </a:cubicBezTo>
                <a:cubicBezTo>
                  <a:pt x="1083454" y="586354"/>
                  <a:pt x="1046005" y="572622"/>
                  <a:pt x="1042260" y="572622"/>
                </a:cubicBezTo>
                <a:cubicBezTo>
                  <a:pt x="1038515" y="572622"/>
                  <a:pt x="1024784" y="572622"/>
                  <a:pt x="1004811" y="568877"/>
                </a:cubicBezTo>
                <a:cubicBezTo>
                  <a:pt x="984839" y="565133"/>
                  <a:pt x="906196" y="548905"/>
                  <a:pt x="906196" y="548905"/>
                </a:cubicBezTo>
                <a:cubicBezTo>
                  <a:pt x="906196" y="548905"/>
                  <a:pt x="903700" y="532677"/>
                  <a:pt x="894962" y="517697"/>
                </a:cubicBezTo>
                <a:cubicBezTo>
                  <a:pt x="887472" y="503966"/>
                  <a:pt x="871244" y="491483"/>
                  <a:pt x="871244" y="491483"/>
                </a:cubicBezTo>
                <a:cubicBezTo>
                  <a:pt x="871244" y="491483"/>
                  <a:pt x="878734" y="479000"/>
                  <a:pt x="887472" y="465269"/>
                </a:cubicBezTo>
                <a:cubicBezTo>
                  <a:pt x="894962" y="451538"/>
                  <a:pt x="902451" y="420331"/>
                  <a:pt x="902451" y="420331"/>
                </a:cubicBezTo>
                <a:cubicBezTo>
                  <a:pt x="902451" y="420331"/>
                  <a:pt x="911189" y="437807"/>
                  <a:pt x="922424" y="432814"/>
                </a:cubicBezTo>
                <a:cubicBezTo>
                  <a:pt x="933659" y="427820"/>
                  <a:pt x="941149" y="404103"/>
                  <a:pt x="952383" y="380385"/>
                </a:cubicBezTo>
                <a:cubicBezTo>
                  <a:pt x="963618" y="356668"/>
                  <a:pt x="971108" y="335447"/>
                  <a:pt x="974852" y="314226"/>
                </a:cubicBezTo>
                <a:cubicBezTo>
                  <a:pt x="978597" y="294253"/>
                  <a:pt x="963618" y="286763"/>
                  <a:pt x="963618" y="286763"/>
                </a:cubicBezTo>
                <a:lnTo>
                  <a:pt x="962369" y="270536"/>
                </a:lnTo>
                <a:lnTo>
                  <a:pt x="969859" y="278025"/>
                </a:lnTo>
                <a:cubicBezTo>
                  <a:pt x="969859" y="278025"/>
                  <a:pt x="968611" y="274280"/>
                  <a:pt x="967363" y="270536"/>
                </a:cubicBezTo>
                <a:cubicBezTo>
                  <a:pt x="966114" y="266791"/>
                  <a:pt x="967363" y="263046"/>
                  <a:pt x="967363" y="263046"/>
                </a:cubicBezTo>
                <a:lnTo>
                  <a:pt x="974852" y="270536"/>
                </a:lnTo>
                <a:cubicBezTo>
                  <a:pt x="974852" y="270536"/>
                  <a:pt x="972356" y="265542"/>
                  <a:pt x="971108" y="256804"/>
                </a:cubicBezTo>
                <a:cubicBezTo>
                  <a:pt x="969859" y="248066"/>
                  <a:pt x="971108" y="249315"/>
                  <a:pt x="971108" y="249315"/>
                </a:cubicBezTo>
                <a:lnTo>
                  <a:pt x="981094" y="254308"/>
                </a:lnTo>
                <a:cubicBezTo>
                  <a:pt x="981094" y="254308"/>
                  <a:pt x="977349" y="249315"/>
                  <a:pt x="974852" y="244321"/>
                </a:cubicBezTo>
                <a:cubicBezTo>
                  <a:pt x="971108" y="238080"/>
                  <a:pt x="973604" y="236832"/>
                  <a:pt x="973604" y="236832"/>
                </a:cubicBezTo>
                <a:lnTo>
                  <a:pt x="978597" y="238080"/>
                </a:lnTo>
                <a:lnTo>
                  <a:pt x="977349" y="228094"/>
                </a:lnTo>
                <a:lnTo>
                  <a:pt x="982342" y="234335"/>
                </a:lnTo>
                <a:cubicBezTo>
                  <a:pt x="982342" y="234335"/>
                  <a:pt x="981094" y="230590"/>
                  <a:pt x="979846" y="218107"/>
                </a:cubicBezTo>
                <a:cubicBezTo>
                  <a:pt x="978597" y="205624"/>
                  <a:pt x="981094" y="206873"/>
                  <a:pt x="981094" y="206873"/>
                </a:cubicBezTo>
                <a:lnTo>
                  <a:pt x="989832" y="216859"/>
                </a:lnTo>
                <a:cubicBezTo>
                  <a:pt x="989832" y="216859"/>
                  <a:pt x="984839" y="208121"/>
                  <a:pt x="982342" y="201879"/>
                </a:cubicBezTo>
                <a:cubicBezTo>
                  <a:pt x="979846" y="195638"/>
                  <a:pt x="981094" y="189397"/>
                  <a:pt x="981094" y="189397"/>
                </a:cubicBezTo>
                <a:lnTo>
                  <a:pt x="988584" y="194390"/>
                </a:lnTo>
                <a:cubicBezTo>
                  <a:pt x="988584" y="194390"/>
                  <a:pt x="984839" y="191893"/>
                  <a:pt x="981094" y="183155"/>
                </a:cubicBezTo>
                <a:cubicBezTo>
                  <a:pt x="977349" y="174417"/>
                  <a:pt x="977349" y="171920"/>
                  <a:pt x="977349" y="171920"/>
                </a:cubicBezTo>
                <a:lnTo>
                  <a:pt x="984839" y="173169"/>
                </a:lnTo>
                <a:cubicBezTo>
                  <a:pt x="984839" y="173169"/>
                  <a:pt x="978597" y="169424"/>
                  <a:pt x="974852" y="161934"/>
                </a:cubicBezTo>
                <a:cubicBezTo>
                  <a:pt x="971108" y="154444"/>
                  <a:pt x="969859" y="130727"/>
                  <a:pt x="969859" y="130727"/>
                </a:cubicBezTo>
                <a:lnTo>
                  <a:pt x="977349" y="130727"/>
                </a:lnTo>
                <a:cubicBezTo>
                  <a:pt x="977349" y="130727"/>
                  <a:pt x="972356" y="126982"/>
                  <a:pt x="968611" y="119492"/>
                </a:cubicBezTo>
                <a:cubicBezTo>
                  <a:pt x="963618" y="112002"/>
                  <a:pt x="961121" y="102016"/>
                  <a:pt x="961121" y="102016"/>
                </a:cubicBezTo>
                <a:lnTo>
                  <a:pt x="966114" y="100768"/>
                </a:lnTo>
                <a:lnTo>
                  <a:pt x="959873" y="94526"/>
                </a:lnTo>
                <a:lnTo>
                  <a:pt x="964866" y="94526"/>
                </a:lnTo>
                <a:cubicBezTo>
                  <a:pt x="964866" y="94526"/>
                  <a:pt x="959873" y="92030"/>
                  <a:pt x="956128" y="89533"/>
                </a:cubicBezTo>
                <a:cubicBezTo>
                  <a:pt x="952383" y="87037"/>
                  <a:pt x="948638" y="80795"/>
                  <a:pt x="948638" y="80795"/>
                </a:cubicBezTo>
                <a:lnTo>
                  <a:pt x="956128" y="80795"/>
                </a:lnTo>
                <a:cubicBezTo>
                  <a:pt x="956128" y="80795"/>
                  <a:pt x="951135" y="78299"/>
                  <a:pt x="948638" y="77050"/>
                </a:cubicBezTo>
                <a:cubicBezTo>
                  <a:pt x="938652" y="75802"/>
                  <a:pt x="934907" y="69560"/>
                  <a:pt x="934907" y="69560"/>
                </a:cubicBezTo>
                <a:lnTo>
                  <a:pt x="939900" y="69560"/>
                </a:lnTo>
                <a:cubicBezTo>
                  <a:pt x="939900" y="69560"/>
                  <a:pt x="908693" y="42098"/>
                  <a:pt x="861258" y="27119"/>
                </a:cubicBezTo>
                <a:cubicBezTo>
                  <a:pt x="813823" y="13387"/>
                  <a:pt x="752656" y="7146"/>
                  <a:pt x="710214" y="17132"/>
                </a:cubicBezTo>
                <a:cubicBezTo>
                  <a:pt x="666524" y="27119"/>
                  <a:pt x="667772" y="52084"/>
                  <a:pt x="667772" y="52084"/>
                </a:cubicBezTo>
                <a:cubicBezTo>
                  <a:pt x="667772" y="52084"/>
                  <a:pt x="645303" y="47091"/>
                  <a:pt x="625331" y="57078"/>
                </a:cubicBezTo>
                <a:cubicBezTo>
                  <a:pt x="605358" y="67064"/>
                  <a:pt x="586633" y="93278"/>
                  <a:pt x="580392" y="144458"/>
                </a:cubicBezTo>
                <a:cubicBezTo>
                  <a:pt x="574151" y="194390"/>
                  <a:pt x="572902" y="251811"/>
                  <a:pt x="572902" y="253059"/>
                </a:cubicBezTo>
                <a:cubicBezTo>
                  <a:pt x="572902" y="254308"/>
                  <a:pt x="564164" y="249315"/>
                  <a:pt x="552930" y="260549"/>
                </a:cubicBezTo>
                <a:cubicBezTo>
                  <a:pt x="540447" y="271784"/>
                  <a:pt x="545440" y="290508"/>
                  <a:pt x="551681" y="316722"/>
                </a:cubicBezTo>
                <a:cubicBezTo>
                  <a:pt x="557923" y="342937"/>
                  <a:pt x="572902" y="387875"/>
                  <a:pt x="580392" y="401606"/>
                </a:cubicBezTo>
                <a:cubicBezTo>
                  <a:pt x="587882" y="414089"/>
                  <a:pt x="601613" y="407848"/>
                  <a:pt x="601613" y="407848"/>
                </a:cubicBezTo>
                <a:cubicBezTo>
                  <a:pt x="601613" y="407848"/>
                  <a:pt x="602861" y="437807"/>
                  <a:pt x="609103" y="455283"/>
                </a:cubicBezTo>
                <a:cubicBezTo>
                  <a:pt x="615344" y="472759"/>
                  <a:pt x="632820" y="490235"/>
                  <a:pt x="632820" y="490235"/>
                </a:cubicBezTo>
                <a:cubicBezTo>
                  <a:pt x="632820" y="490235"/>
                  <a:pt x="614096" y="496477"/>
                  <a:pt x="604110" y="516449"/>
                </a:cubicBezTo>
                <a:cubicBezTo>
                  <a:pt x="594123" y="536422"/>
                  <a:pt x="592875" y="563884"/>
                  <a:pt x="592875" y="563884"/>
                </a:cubicBezTo>
                <a:cubicBezTo>
                  <a:pt x="592875" y="563884"/>
                  <a:pt x="546688" y="583857"/>
                  <a:pt x="541695" y="586354"/>
                </a:cubicBezTo>
                <a:cubicBezTo>
                  <a:pt x="536702" y="588850"/>
                  <a:pt x="499253" y="603830"/>
                  <a:pt x="495508" y="603830"/>
                </a:cubicBezTo>
                <a:cubicBezTo>
                  <a:pt x="491763" y="603830"/>
                  <a:pt x="489267" y="603830"/>
                  <a:pt x="486770" y="605078"/>
                </a:cubicBezTo>
                <a:cubicBezTo>
                  <a:pt x="484273" y="606326"/>
                  <a:pt x="476784" y="611319"/>
                  <a:pt x="473039" y="612568"/>
                </a:cubicBezTo>
                <a:cubicBezTo>
                  <a:pt x="469294" y="613816"/>
                  <a:pt x="410624" y="631292"/>
                  <a:pt x="408128" y="631292"/>
                </a:cubicBezTo>
                <a:cubicBezTo>
                  <a:pt x="405631" y="631292"/>
                  <a:pt x="385658" y="626299"/>
                  <a:pt x="375672" y="630044"/>
                </a:cubicBezTo>
                <a:cubicBezTo>
                  <a:pt x="365686" y="635037"/>
                  <a:pt x="360693" y="645023"/>
                  <a:pt x="355699" y="648768"/>
                </a:cubicBezTo>
                <a:cubicBezTo>
                  <a:pt x="350706" y="652513"/>
                  <a:pt x="323244" y="658755"/>
                  <a:pt x="313257" y="668741"/>
                </a:cubicBezTo>
                <a:cubicBezTo>
                  <a:pt x="303271" y="678727"/>
                  <a:pt x="304519" y="697452"/>
                  <a:pt x="304519" y="697452"/>
                </a:cubicBezTo>
                <a:cubicBezTo>
                  <a:pt x="304519" y="697452"/>
                  <a:pt x="303271" y="702445"/>
                  <a:pt x="300774" y="704941"/>
                </a:cubicBezTo>
                <a:cubicBezTo>
                  <a:pt x="299526" y="708686"/>
                  <a:pt x="230870" y="814791"/>
                  <a:pt x="209649" y="864723"/>
                </a:cubicBezTo>
                <a:cubicBezTo>
                  <a:pt x="188428" y="914655"/>
                  <a:pt x="159717" y="992049"/>
                  <a:pt x="143490" y="1046974"/>
                </a:cubicBezTo>
                <a:cubicBezTo>
                  <a:pt x="128510" y="1103147"/>
                  <a:pt x="107289" y="1148085"/>
                  <a:pt x="103544" y="1155575"/>
                </a:cubicBezTo>
                <a:cubicBezTo>
                  <a:pt x="99799" y="1164313"/>
                  <a:pt x="92310" y="1166810"/>
                  <a:pt x="82323" y="1180541"/>
                </a:cubicBezTo>
                <a:cubicBezTo>
                  <a:pt x="71089" y="1195520"/>
                  <a:pt x="67344" y="1212996"/>
                  <a:pt x="66095" y="1215493"/>
                </a:cubicBezTo>
                <a:cubicBezTo>
                  <a:pt x="64847" y="1216741"/>
                  <a:pt x="61102" y="1222983"/>
                  <a:pt x="53613" y="1232969"/>
                </a:cubicBezTo>
                <a:cubicBezTo>
                  <a:pt x="47371" y="1242955"/>
                  <a:pt x="43626" y="1254190"/>
                  <a:pt x="42378" y="1256687"/>
                </a:cubicBezTo>
                <a:cubicBezTo>
                  <a:pt x="41130" y="1257935"/>
                  <a:pt x="34888" y="1266673"/>
                  <a:pt x="29895" y="1282901"/>
                </a:cubicBezTo>
                <a:cubicBezTo>
                  <a:pt x="23654" y="1297880"/>
                  <a:pt x="23654" y="1309115"/>
                  <a:pt x="23654" y="1312860"/>
                </a:cubicBezTo>
                <a:cubicBezTo>
                  <a:pt x="22405" y="1316605"/>
                  <a:pt x="14915" y="1324095"/>
                  <a:pt x="16164" y="1355302"/>
                </a:cubicBezTo>
                <a:cubicBezTo>
                  <a:pt x="17412" y="1386509"/>
                  <a:pt x="31143" y="1402737"/>
                  <a:pt x="32392" y="1407730"/>
                </a:cubicBezTo>
                <a:cubicBezTo>
                  <a:pt x="33640" y="1411475"/>
                  <a:pt x="32392" y="1416468"/>
                  <a:pt x="32392" y="1430199"/>
                </a:cubicBezTo>
                <a:cubicBezTo>
                  <a:pt x="32392" y="1443931"/>
                  <a:pt x="31143" y="1463903"/>
                  <a:pt x="31143" y="1477635"/>
                </a:cubicBezTo>
                <a:cubicBezTo>
                  <a:pt x="31143" y="1491366"/>
                  <a:pt x="36136" y="1498855"/>
                  <a:pt x="36136" y="1498855"/>
                </a:cubicBezTo>
                <a:cubicBezTo>
                  <a:pt x="36136" y="1498855"/>
                  <a:pt x="23654" y="1510090"/>
                  <a:pt x="21157" y="1523821"/>
                </a:cubicBezTo>
                <a:cubicBezTo>
                  <a:pt x="18660" y="1537553"/>
                  <a:pt x="19909" y="1541297"/>
                  <a:pt x="19909" y="1545042"/>
                </a:cubicBezTo>
                <a:cubicBezTo>
                  <a:pt x="19909" y="1548787"/>
                  <a:pt x="14915" y="1552532"/>
                  <a:pt x="14915" y="1565015"/>
                </a:cubicBezTo>
                <a:cubicBezTo>
                  <a:pt x="13667" y="1578746"/>
                  <a:pt x="27398" y="1606209"/>
                  <a:pt x="27398" y="1606209"/>
                </a:cubicBezTo>
                <a:cubicBezTo>
                  <a:pt x="27398" y="1606209"/>
                  <a:pt x="18660" y="1621188"/>
                  <a:pt x="21157" y="1638664"/>
                </a:cubicBezTo>
                <a:cubicBezTo>
                  <a:pt x="23654" y="1656140"/>
                  <a:pt x="37385" y="1663630"/>
                  <a:pt x="37385" y="1666127"/>
                </a:cubicBezTo>
                <a:cubicBezTo>
                  <a:pt x="37385" y="1667375"/>
                  <a:pt x="37385" y="1671120"/>
                  <a:pt x="41130" y="1676113"/>
                </a:cubicBezTo>
                <a:cubicBezTo>
                  <a:pt x="43626" y="1682355"/>
                  <a:pt x="46123" y="1686099"/>
                  <a:pt x="47371" y="1687348"/>
                </a:cubicBezTo>
                <a:cubicBezTo>
                  <a:pt x="48619" y="1688596"/>
                  <a:pt x="49868" y="1694837"/>
                  <a:pt x="61102" y="1704824"/>
                </a:cubicBezTo>
                <a:cubicBezTo>
                  <a:pt x="72337" y="1713562"/>
                  <a:pt x="112282" y="1743521"/>
                  <a:pt x="118524" y="1747266"/>
                </a:cubicBezTo>
                <a:cubicBezTo>
                  <a:pt x="124765" y="1751011"/>
                  <a:pt x="129758" y="1749762"/>
                  <a:pt x="129758" y="1749762"/>
                </a:cubicBezTo>
                <a:cubicBezTo>
                  <a:pt x="129758" y="1749762"/>
                  <a:pt x="139745" y="1752259"/>
                  <a:pt x="143490" y="1752259"/>
                </a:cubicBezTo>
                <a:cubicBezTo>
                  <a:pt x="148483" y="1752259"/>
                  <a:pt x="162214" y="1749762"/>
                  <a:pt x="162214" y="1749762"/>
                </a:cubicBezTo>
                <a:cubicBezTo>
                  <a:pt x="162214" y="1749762"/>
                  <a:pt x="158469" y="1759749"/>
                  <a:pt x="155973" y="1764742"/>
                </a:cubicBezTo>
                <a:cubicBezTo>
                  <a:pt x="152228" y="1769735"/>
                  <a:pt x="150979" y="1775976"/>
                  <a:pt x="150979" y="1780970"/>
                </a:cubicBezTo>
                <a:cubicBezTo>
                  <a:pt x="150979" y="1785963"/>
                  <a:pt x="153476" y="1788459"/>
                  <a:pt x="153476" y="1788459"/>
                </a:cubicBezTo>
                <a:cubicBezTo>
                  <a:pt x="153476" y="1788459"/>
                  <a:pt x="106041" y="2548670"/>
                  <a:pt x="88565" y="2793335"/>
                </a:cubicBezTo>
                <a:cubicBezTo>
                  <a:pt x="71089" y="3038000"/>
                  <a:pt x="34888" y="3532324"/>
                  <a:pt x="34888" y="3532324"/>
                </a:cubicBezTo>
                <a:cubicBezTo>
                  <a:pt x="34888" y="3532324"/>
                  <a:pt x="28647" y="3533572"/>
                  <a:pt x="27398" y="3543559"/>
                </a:cubicBezTo>
                <a:cubicBezTo>
                  <a:pt x="26150" y="3553545"/>
                  <a:pt x="13667" y="3618456"/>
                  <a:pt x="12419" y="3627194"/>
                </a:cubicBezTo>
                <a:cubicBezTo>
                  <a:pt x="11171" y="3635932"/>
                  <a:pt x="16164" y="3639677"/>
                  <a:pt x="26150" y="3643422"/>
                </a:cubicBezTo>
                <a:cubicBezTo>
                  <a:pt x="36136" y="3645919"/>
                  <a:pt x="44874" y="3645919"/>
                  <a:pt x="54861" y="3645919"/>
                </a:cubicBezTo>
                <a:cubicBezTo>
                  <a:pt x="64847" y="3645919"/>
                  <a:pt x="74834" y="3643422"/>
                  <a:pt x="76082" y="3635932"/>
                </a:cubicBezTo>
                <a:cubicBezTo>
                  <a:pt x="76082" y="3627194"/>
                  <a:pt x="72337" y="3552297"/>
                  <a:pt x="72337" y="3543559"/>
                </a:cubicBezTo>
                <a:cubicBezTo>
                  <a:pt x="72337" y="3534821"/>
                  <a:pt x="67344" y="3534821"/>
                  <a:pt x="67344" y="3534821"/>
                </a:cubicBezTo>
                <a:cubicBezTo>
                  <a:pt x="67344" y="3534821"/>
                  <a:pt x="114779" y="2939385"/>
                  <a:pt x="122269" y="2839522"/>
                </a:cubicBezTo>
                <a:cubicBezTo>
                  <a:pt x="131007" y="2739658"/>
                  <a:pt x="207153" y="1778473"/>
                  <a:pt x="207153" y="1778473"/>
                </a:cubicBezTo>
                <a:cubicBezTo>
                  <a:pt x="207153" y="1778473"/>
                  <a:pt x="212146" y="1774728"/>
                  <a:pt x="212146" y="1762245"/>
                </a:cubicBezTo>
                <a:cubicBezTo>
                  <a:pt x="213394" y="1749762"/>
                  <a:pt x="210897" y="1751011"/>
                  <a:pt x="210897" y="1749762"/>
                </a:cubicBezTo>
                <a:cubicBezTo>
                  <a:pt x="210897" y="1748514"/>
                  <a:pt x="222132" y="1748514"/>
                  <a:pt x="223380" y="1743521"/>
                </a:cubicBezTo>
                <a:cubicBezTo>
                  <a:pt x="224629" y="1738528"/>
                  <a:pt x="225877" y="1727293"/>
                  <a:pt x="225877" y="1727293"/>
                </a:cubicBezTo>
                <a:cubicBezTo>
                  <a:pt x="225877" y="1727293"/>
                  <a:pt x="250843" y="1736031"/>
                  <a:pt x="254588" y="1733534"/>
                </a:cubicBezTo>
                <a:cubicBezTo>
                  <a:pt x="258333" y="1731038"/>
                  <a:pt x="253339" y="1707320"/>
                  <a:pt x="252091" y="1701079"/>
                </a:cubicBezTo>
                <a:cubicBezTo>
                  <a:pt x="252091" y="1694837"/>
                  <a:pt x="255836" y="1689844"/>
                  <a:pt x="255836" y="1683603"/>
                </a:cubicBezTo>
                <a:cubicBezTo>
                  <a:pt x="255836" y="1677361"/>
                  <a:pt x="248346" y="1662382"/>
                  <a:pt x="247098" y="1652395"/>
                </a:cubicBezTo>
                <a:cubicBezTo>
                  <a:pt x="245850" y="1643657"/>
                  <a:pt x="252091" y="1636168"/>
                  <a:pt x="250843" y="1622436"/>
                </a:cubicBezTo>
                <a:cubicBezTo>
                  <a:pt x="249594" y="1608705"/>
                  <a:pt x="243353" y="1593726"/>
                  <a:pt x="240856" y="1589981"/>
                </a:cubicBezTo>
                <a:cubicBezTo>
                  <a:pt x="238360" y="1586236"/>
                  <a:pt x="239608" y="1583739"/>
                  <a:pt x="232118" y="1572505"/>
                </a:cubicBezTo>
                <a:cubicBezTo>
                  <a:pt x="225877" y="1561270"/>
                  <a:pt x="213394" y="1552532"/>
                  <a:pt x="209649" y="1546291"/>
                </a:cubicBezTo>
                <a:cubicBezTo>
                  <a:pt x="204656" y="1540049"/>
                  <a:pt x="198414" y="1531311"/>
                  <a:pt x="198414" y="1531311"/>
                </a:cubicBezTo>
                <a:cubicBezTo>
                  <a:pt x="198414" y="1531311"/>
                  <a:pt x="192173" y="1478883"/>
                  <a:pt x="193421" y="1472641"/>
                </a:cubicBezTo>
                <a:cubicBezTo>
                  <a:pt x="194670" y="1466400"/>
                  <a:pt x="200911" y="1462655"/>
                  <a:pt x="200911" y="1455165"/>
                </a:cubicBezTo>
                <a:cubicBezTo>
                  <a:pt x="200911" y="1447675"/>
                  <a:pt x="200911" y="1435193"/>
                  <a:pt x="203408" y="1426455"/>
                </a:cubicBezTo>
                <a:cubicBezTo>
                  <a:pt x="205904" y="1417716"/>
                  <a:pt x="213394" y="1412723"/>
                  <a:pt x="213394" y="1410227"/>
                </a:cubicBezTo>
                <a:cubicBezTo>
                  <a:pt x="213394" y="1407730"/>
                  <a:pt x="213394" y="1384013"/>
                  <a:pt x="213394" y="1381516"/>
                </a:cubicBezTo>
                <a:cubicBezTo>
                  <a:pt x="213394" y="1379019"/>
                  <a:pt x="232118" y="1367785"/>
                  <a:pt x="230870" y="1357798"/>
                </a:cubicBezTo>
                <a:cubicBezTo>
                  <a:pt x="230870" y="1347812"/>
                  <a:pt x="229622" y="1337826"/>
                  <a:pt x="229622" y="1331584"/>
                </a:cubicBezTo>
                <a:cubicBezTo>
                  <a:pt x="229622" y="1325343"/>
                  <a:pt x="264574" y="1316605"/>
                  <a:pt x="272064" y="1305370"/>
                </a:cubicBezTo>
                <a:cubicBezTo>
                  <a:pt x="279553" y="1294135"/>
                  <a:pt x="280802" y="1286646"/>
                  <a:pt x="288292" y="1275411"/>
                </a:cubicBezTo>
                <a:cubicBezTo>
                  <a:pt x="295781" y="1264177"/>
                  <a:pt x="308264" y="1249197"/>
                  <a:pt x="319499" y="1226728"/>
                </a:cubicBezTo>
                <a:cubicBezTo>
                  <a:pt x="330733" y="1204258"/>
                  <a:pt x="354451" y="1128113"/>
                  <a:pt x="354451" y="1128113"/>
                </a:cubicBezTo>
                <a:cubicBezTo>
                  <a:pt x="354451" y="1128113"/>
                  <a:pt x="363189" y="1179293"/>
                  <a:pt x="371927" y="1215493"/>
                </a:cubicBezTo>
                <a:cubicBezTo>
                  <a:pt x="381913" y="1251694"/>
                  <a:pt x="380665" y="1274163"/>
                  <a:pt x="388155" y="1289142"/>
                </a:cubicBezTo>
                <a:cubicBezTo>
                  <a:pt x="395645" y="1304122"/>
                  <a:pt x="416866" y="1321598"/>
                  <a:pt x="416866" y="1321598"/>
                </a:cubicBezTo>
                <a:cubicBezTo>
                  <a:pt x="416866" y="1321598"/>
                  <a:pt x="409376" y="1342819"/>
                  <a:pt x="409376" y="1366536"/>
                </a:cubicBezTo>
                <a:cubicBezTo>
                  <a:pt x="409376" y="1366536"/>
                  <a:pt x="419362" y="1401489"/>
                  <a:pt x="418114" y="1410227"/>
                </a:cubicBezTo>
                <a:cubicBezTo>
                  <a:pt x="416866" y="1418965"/>
                  <a:pt x="390652" y="1442682"/>
                  <a:pt x="389403" y="1457662"/>
                </a:cubicBezTo>
                <a:cubicBezTo>
                  <a:pt x="388155" y="1473890"/>
                  <a:pt x="418114" y="1487621"/>
                  <a:pt x="418114" y="1487621"/>
                </a:cubicBezTo>
                <a:cubicBezTo>
                  <a:pt x="418114" y="1487621"/>
                  <a:pt x="415617" y="1505097"/>
                  <a:pt x="413121" y="1520076"/>
                </a:cubicBezTo>
                <a:cubicBezTo>
                  <a:pt x="411872" y="1536304"/>
                  <a:pt x="400638" y="1543794"/>
                  <a:pt x="393148" y="1565015"/>
                </a:cubicBezTo>
                <a:cubicBezTo>
                  <a:pt x="385658" y="1586236"/>
                  <a:pt x="388155" y="1602464"/>
                  <a:pt x="385658" y="1619940"/>
                </a:cubicBezTo>
                <a:cubicBezTo>
                  <a:pt x="383162" y="1637416"/>
                  <a:pt x="376920" y="1643657"/>
                  <a:pt x="369431" y="1667375"/>
                </a:cubicBezTo>
                <a:cubicBezTo>
                  <a:pt x="361941" y="1691093"/>
                  <a:pt x="345713" y="1763494"/>
                  <a:pt x="343216" y="1777225"/>
                </a:cubicBezTo>
                <a:cubicBezTo>
                  <a:pt x="341968" y="1790956"/>
                  <a:pt x="349458" y="1789708"/>
                  <a:pt x="349458" y="1789708"/>
                </a:cubicBezTo>
                <a:cubicBezTo>
                  <a:pt x="349458" y="1789708"/>
                  <a:pt x="339472" y="1824660"/>
                  <a:pt x="338223" y="1840888"/>
                </a:cubicBezTo>
                <a:cubicBezTo>
                  <a:pt x="336975" y="1857115"/>
                  <a:pt x="338223" y="1878336"/>
                  <a:pt x="335727" y="1888323"/>
                </a:cubicBezTo>
                <a:cubicBezTo>
                  <a:pt x="333230" y="1899557"/>
                  <a:pt x="325740" y="1910792"/>
                  <a:pt x="324492" y="1935758"/>
                </a:cubicBezTo>
                <a:cubicBezTo>
                  <a:pt x="323244" y="1960724"/>
                  <a:pt x="333230" y="2054346"/>
                  <a:pt x="335727" y="2063084"/>
                </a:cubicBezTo>
                <a:cubicBezTo>
                  <a:pt x="338223" y="2070573"/>
                  <a:pt x="351954" y="2098036"/>
                  <a:pt x="351954" y="2098036"/>
                </a:cubicBezTo>
                <a:cubicBezTo>
                  <a:pt x="351954" y="2098036"/>
                  <a:pt x="360693" y="2287776"/>
                  <a:pt x="365686" y="2326473"/>
                </a:cubicBezTo>
                <a:cubicBezTo>
                  <a:pt x="370679" y="2365171"/>
                  <a:pt x="361941" y="2462537"/>
                  <a:pt x="378169" y="2548670"/>
                </a:cubicBezTo>
                <a:cubicBezTo>
                  <a:pt x="394396" y="2636050"/>
                  <a:pt x="411872" y="2734665"/>
                  <a:pt x="411872" y="2734665"/>
                </a:cubicBezTo>
                <a:cubicBezTo>
                  <a:pt x="411872" y="2734665"/>
                  <a:pt x="391900" y="2809563"/>
                  <a:pt x="386907" y="2879467"/>
                </a:cubicBezTo>
                <a:cubicBezTo>
                  <a:pt x="383162" y="2949372"/>
                  <a:pt x="380665" y="3139112"/>
                  <a:pt x="380665" y="3210265"/>
                </a:cubicBezTo>
                <a:cubicBezTo>
                  <a:pt x="380665" y="3280169"/>
                  <a:pt x="379417" y="3345080"/>
                  <a:pt x="378169" y="3361308"/>
                </a:cubicBezTo>
                <a:cubicBezTo>
                  <a:pt x="378169" y="3377536"/>
                  <a:pt x="371927" y="3390019"/>
                  <a:pt x="371927" y="3407495"/>
                </a:cubicBezTo>
                <a:cubicBezTo>
                  <a:pt x="371927" y="3424971"/>
                  <a:pt x="371927" y="3423722"/>
                  <a:pt x="373175" y="3436205"/>
                </a:cubicBezTo>
                <a:cubicBezTo>
                  <a:pt x="374424" y="3448688"/>
                  <a:pt x="361941" y="3482392"/>
                  <a:pt x="361941" y="3488634"/>
                </a:cubicBezTo>
                <a:cubicBezTo>
                  <a:pt x="360693" y="3496124"/>
                  <a:pt x="363189" y="3496124"/>
                  <a:pt x="368182" y="3497372"/>
                </a:cubicBezTo>
                <a:cubicBezTo>
                  <a:pt x="374424" y="3498620"/>
                  <a:pt x="391900" y="3502365"/>
                  <a:pt x="391900" y="3502365"/>
                </a:cubicBezTo>
                <a:cubicBezTo>
                  <a:pt x="391900" y="3502365"/>
                  <a:pt x="358196" y="3533572"/>
                  <a:pt x="345713" y="3549800"/>
                </a:cubicBezTo>
                <a:cubicBezTo>
                  <a:pt x="331982" y="3566028"/>
                  <a:pt x="317002" y="3584753"/>
                  <a:pt x="317002" y="3584753"/>
                </a:cubicBezTo>
                <a:cubicBezTo>
                  <a:pt x="317002" y="3584753"/>
                  <a:pt x="312009" y="3589746"/>
                  <a:pt x="312009" y="3598483"/>
                </a:cubicBezTo>
                <a:cubicBezTo>
                  <a:pt x="312009" y="3607222"/>
                  <a:pt x="312009" y="3615960"/>
                  <a:pt x="314506" y="3623449"/>
                </a:cubicBezTo>
                <a:cubicBezTo>
                  <a:pt x="317002" y="3632187"/>
                  <a:pt x="324492" y="3633436"/>
                  <a:pt x="343216" y="3634684"/>
                </a:cubicBezTo>
                <a:cubicBezTo>
                  <a:pt x="361941" y="3634684"/>
                  <a:pt x="481777" y="3632187"/>
                  <a:pt x="506743" y="3629691"/>
                </a:cubicBezTo>
                <a:cubicBezTo>
                  <a:pt x="530460" y="3627194"/>
                  <a:pt x="580392" y="3628443"/>
                  <a:pt x="585385" y="3628443"/>
                </a:cubicBezTo>
                <a:cubicBezTo>
                  <a:pt x="590378" y="3628443"/>
                  <a:pt x="594123" y="3627194"/>
                  <a:pt x="596620" y="3614711"/>
                </a:cubicBezTo>
                <a:cubicBezTo>
                  <a:pt x="599116" y="3603477"/>
                  <a:pt x="597868" y="3586001"/>
                  <a:pt x="597868" y="3586001"/>
                </a:cubicBezTo>
                <a:cubicBezTo>
                  <a:pt x="597868" y="3586001"/>
                  <a:pt x="604110" y="3568525"/>
                  <a:pt x="600365" y="3553545"/>
                </a:cubicBezTo>
                <a:cubicBezTo>
                  <a:pt x="597868" y="3538566"/>
                  <a:pt x="592875" y="3534821"/>
                  <a:pt x="592875" y="3534821"/>
                </a:cubicBezTo>
                <a:lnTo>
                  <a:pt x="606606" y="3508607"/>
                </a:lnTo>
                <a:cubicBezTo>
                  <a:pt x="606606" y="3508607"/>
                  <a:pt x="612848" y="3502365"/>
                  <a:pt x="616592" y="3483641"/>
                </a:cubicBezTo>
                <a:cubicBezTo>
                  <a:pt x="620337" y="3464916"/>
                  <a:pt x="636565" y="3287659"/>
                  <a:pt x="639062" y="3253955"/>
                </a:cubicBezTo>
                <a:cubicBezTo>
                  <a:pt x="641558" y="3219003"/>
                  <a:pt x="626579" y="3126629"/>
                  <a:pt x="626579" y="3114146"/>
                </a:cubicBezTo>
                <a:cubicBezTo>
                  <a:pt x="626579" y="3101663"/>
                  <a:pt x="632820" y="3076697"/>
                  <a:pt x="632820" y="3057973"/>
                </a:cubicBezTo>
                <a:cubicBezTo>
                  <a:pt x="632820" y="3038000"/>
                  <a:pt x="624082" y="2984324"/>
                  <a:pt x="627827" y="2961854"/>
                </a:cubicBezTo>
                <a:cubicBezTo>
                  <a:pt x="631572" y="2938137"/>
                  <a:pt x="637813" y="2901936"/>
                  <a:pt x="639062" y="2886957"/>
                </a:cubicBezTo>
                <a:cubicBezTo>
                  <a:pt x="641558" y="2870729"/>
                  <a:pt x="640310" y="2849508"/>
                  <a:pt x="641558" y="2832032"/>
                </a:cubicBezTo>
                <a:cubicBezTo>
                  <a:pt x="642807" y="2814556"/>
                  <a:pt x="665276" y="2709699"/>
                  <a:pt x="670269" y="2695968"/>
                </a:cubicBezTo>
                <a:cubicBezTo>
                  <a:pt x="675262" y="2682237"/>
                  <a:pt x="692738" y="2653526"/>
                  <a:pt x="698980" y="2623567"/>
                </a:cubicBezTo>
                <a:cubicBezTo>
                  <a:pt x="705221" y="2593608"/>
                  <a:pt x="730187" y="2458793"/>
                  <a:pt x="730187" y="2458793"/>
                </a:cubicBezTo>
                <a:cubicBezTo>
                  <a:pt x="730187" y="2458793"/>
                  <a:pt x="738925" y="2581125"/>
                  <a:pt x="746415" y="2621071"/>
                </a:cubicBezTo>
                <a:cubicBezTo>
                  <a:pt x="753905" y="2662264"/>
                  <a:pt x="762643" y="2685982"/>
                  <a:pt x="765139" y="2698465"/>
                </a:cubicBezTo>
                <a:cubicBezTo>
                  <a:pt x="767636" y="2709699"/>
                  <a:pt x="765139" y="2759631"/>
                  <a:pt x="766388" y="2814556"/>
                </a:cubicBezTo>
                <a:cubicBezTo>
                  <a:pt x="767636" y="2868232"/>
                  <a:pt x="775126" y="2893198"/>
                  <a:pt x="775126" y="2915668"/>
                </a:cubicBezTo>
                <a:cubicBezTo>
                  <a:pt x="775126" y="2939385"/>
                  <a:pt x="763891" y="2995558"/>
                  <a:pt x="762643" y="3021773"/>
                </a:cubicBezTo>
                <a:cubicBezTo>
                  <a:pt x="760146" y="3047987"/>
                  <a:pt x="766388" y="3047987"/>
                  <a:pt x="767636" y="3090429"/>
                </a:cubicBezTo>
                <a:cubicBezTo>
                  <a:pt x="768884" y="3131622"/>
                  <a:pt x="743918" y="3189044"/>
                  <a:pt x="740173" y="3207768"/>
                </a:cubicBezTo>
                <a:cubicBezTo>
                  <a:pt x="736429" y="3225244"/>
                  <a:pt x="723946" y="3315121"/>
                  <a:pt x="720201" y="3377536"/>
                </a:cubicBezTo>
                <a:cubicBezTo>
                  <a:pt x="716456" y="3439951"/>
                  <a:pt x="722697" y="3487385"/>
                  <a:pt x="723946" y="3507358"/>
                </a:cubicBezTo>
                <a:cubicBezTo>
                  <a:pt x="726442" y="3527331"/>
                  <a:pt x="738925" y="3531076"/>
                  <a:pt x="738925" y="3531076"/>
                </a:cubicBezTo>
                <a:cubicBezTo>
                  <a:pt x="738925" y="3531076"/>
                  <a:pt x="735180" y="3541062"/>
                  <a:pt x="735180" y="3552297"/>
                </a:cubicBezTo>
                <a:cubicBezTo>
                  <a:pt x="735180" y="3563531"/>
                  <a:pt x="737677" y="3589746"/>
                  <a:pt x="737677" y="3592242"/>
                </a:cubicBezTo>
                <a:cubicBezTo>
                  <a:pt x="737677" y="3594739"/>
                  <a:pt x="733932" y="3597235"/>
                  <a:pt x="735180" y="3604725"/>
                </a:cubicBezTo>
                <a:cubicBezTo>
                  <a:pt x="736429" y="3612215"/>
                  <a:pt x="736429" y="3614711"/>
                  <a:pt x="738925" y="3622201"/>
                </a:cubicBezTo>
                <a:cubicBezTo>
                  <a:pt x="741422" y="3629691"/>
                  <a:pt x="741422" y="3632187"/>
                  <a:pt x="747663" y="3632187"/>
                </a:cubicBezTo>
                <a:cubicBezTo>
                  <a:pt x="753905" y="3632187"/>
                  <a:pt x="793850" y="3634684"/>
                  <a:pt x="821312" y="3634684"/>
                </a:cubicBezTo>
                <a:cubicBezTo>
                  <a:pt x="848775" y="3634684"/>
                  <a:pt x="982342" y="3635932"/>
                  <a:pt x="993577" y="3637181"/>
                </a:cubicBezTo>
                <a:cubicBezTo>
                  <a:pt x="1004811" y="3638429"/>
                  <a:pt x="1013550" y="3633436"/>
                  <a:pt x="1013550" y="3620953"/>
                </a:cubicBezTo>
                <a:cubicBezTo>
                  <a:pt x="1012301" y="3608470"/>
                  <a:pt x="1012301" y="3599732"/>
                  <a:pt x="1012301" y="3599732"/>
                </a:cubicBezTo>
                <a:cubicBezTo>
                  <a:pt x="1012301" y="3599732"/>
                  <a:pt x="1014798" y="3590994"/>
                  <a:pt x="1006060" y="3574766"/>
                </a:cubicBezTo>
                <a:cubicBezTo>
                  <a:pt x="997322" y="3558538"/>
                  <a:pt x="953631" y="3533572"/>
                  <a:pt x="953631" y="3533572"/>
                </a:cubicBezTo>
                <a:cubicBezTo>
                  <a:pt x="953631" y="3533572"/>
                  <a:pt x="966114" y="3504862"/>
                  <a:pt x="967363" y="3487385"/>
                </a:cubicBezTo>
                <a:cubicBezTo>
                  <a:pt x="967363" y="3469909"/>
                  <a:pt x="964866" y="3468661"/>
                  <a:pt x="964866" y="3463668"/>
                </a:cubicBezTo>
                <a:cubicBezTo>
                  <a:pt x="964866" y="3459923"/>
                  <a:pt x="974852" y="3447440"/>
                  <a:pt x="977349" y="3432461"/>
                </a:cubicBezTo>
                <a:cubicBezTo>
                  <a:pt x="979846" y="3417481"/>
                  <a:pt x="983590" y="3352570"/>
                  <a:pt x="983590" y="3327604"/>
                </a:cubicBezTo>
                <a:cubicBezTo>
                  <a:pt x="983590" y="3303887"/>
                  <a:pt x="984839" y="3311376"/>
                  <a:pt x="988584" y="3283914"/>
                </a:cubicBezTo>
                <a:cubicBezTo>
                  <a:pt x="992329" y="3257700"/>
                  <a:pt x="1004811" y="3142857"/>
                  <a:pt x="1013550" y="3019276"/>
                </a:cubicBezTo>
                <a:cubicBezTo>
                  <a:pt x="1022288" y="2895695"/>
                  <a:pt x="1041012" y="2768369"/>
                  <a:pt x="1042260" y="2760879"/>
                </a:cubicBezTo>
                <a:cubicBezTo>
                  <a:pt x="1043508" y="2752141"/>
                  <a:pt x="1068474" y="2651029"/>
                  <a:pt x="1073468" y="2626064"/>
                </a:cubicBezTo>
                <a:cubicBezTo>
                  <a:pt x="1078461" y="2601098"/>
                  <a:pt x="1098433" y="2487503"/>
                  <a:pt x="1102178" y="2457544"/>
                </a:cubicBezTo>
                <a:cubicBezTo>
                  <a:pt x="1107172" y="2427585"/>
                  <a:pt x="1123399" y="2357681"/>
                  <a:pt x="1123399" y="2357681"/>
                </a:cubicBezTo>
                <a:cubicBezTo>
                  <a:pt x="1123399" y="2357681"/>
                  <a:pt x="1133386" y="2356433"/>
                  <a:pt x="1133386" y="2355184"/>
                </a:cubicBezTo>
                <a:cubicBezTo>
                  <a:pt x="1133386" y="2352688"/>
                  <a:pt x="1130889" y="2338956"/>
                  <a:pt x="1130889" y="2336460"/>
                </a:cubicBezTo>
                <a:cubicBezTo>
                  <a:pt x="1130889" y="2333963"/>
                  <a:pt x="1139627" y="2306501"/>
                  <a:pt x="1139627" y="2306501"/>
                </a:cubicBezTo>
                <a:lnTo>
                  <a:pt x="1140875" y="2320232"/>
                </a:lnTo>
                <a:lnTo>
                  <a:pt x="1145869" y="2310246"/>
                </a:lnTo>
                <a:lnTo>
                  <a:pt x="1147117" y="2281535"/>
                </a:lnTo>
                <a:lnTo>
                  <a:pt x="1150862" y="2285280"/>
                </a:lnTo>
                <a:lnTo>
                  <a:pt x="1154607" y="2285280"/>
                </a:lnTo>
                <a:lnTo>
                  <a:pt x="1164593" y="2210382"/>
                </a:lnTo>
                <a:lnTo>
                  <a:pt x="1170834" y="2210382"/>
                </a:lnTo>
                <a:cubicBezTo>
                  <a:pt x="1170834" y="2210382"/>
                  <a:pt x="1159600" y="2310246"/>
                  <a:pt x="1157103" y="2326473"/>
                </a:cubicBezTo>
                <a:cubicBezTo>
                  <a:pt x="1154607" y="2342701"/>
                  <a:pt x="1128392" y="2471275"/>
                  <a:pt x="1128392" y="2471275"/>
                </a:cubicBezTo>
                <a:lnTo>
                  <a:pt x="1129641" y="2475020"/>
                </a:lnTo>
                <a:cubicBezTo>
                  <a:pt x="1129641" y="2475020"/>
                  <a:pt x="1135882" y="2443813"/>
                  <a:pt x="1143372" y="2411357"/>
                </a:cubicBezTo>
                <a:cubicBezTo>
                  <a:pt x="1150862" y="2376405"/>
                  <a:pt x="1159600" y="2338956"/>
                  <a:pt x="1159600" y="2338956"/>
                </a:cubicBezTo>
                <a:lnTo>
                  <a:pt x="1165841" y="2341453"/>
                </a:lnTo>
                <a:cubicBezTo>
                  <a:pt x="1165841" y="2341453"/>
                  <a:pt x="1143372" y="2418847"/>
                  <a:pt x="1142124" y="2422592"/>
                </a:cubicBezTo>
                <a:cubicBezTo>
                  <a:pt x="1140875" y="2426337"/>
                  <a:pt x="1144620" y="2425089"/>
                  <a:pt x="1144620" y="2425089"/>
                </a:cubicBezTo>
                <a:lnTo>
                  <a:pt x="1165841" y="2347695"/>
                </a:lnTo>
                <a:lnTo>
                  <a:pt x="1170834" y="2352688"/>
                </a:lnTo>
                <a:lnTo>
                  <a:pt x="1147117" y="2445061"/>
                </a:lnTo>
                <a:lnTo>
                  <a:pt x="1152110" y="2445061"/>
                </a:lnTo>
                <a:lnTo>
                  <a:pt x="1165841" y="2388888"/>
                </a:lnTo>
                <a:lnTo>
                  <a:pt x="1170834" y="2388888"/>
                </a:lnTo>
                <a:lnTo>
                  <a:pt x="1167089" y="2420095"/>
                </a:lnTo>
                <a:lnTo>
                  <a:pt x="1170834" y="2421344"/>
                </a:lnTo>
                <a:cubicBezTo>
                  <a:pt x="1170834" y="2421344"/>
                  <a:pt x="1190807" y="2251576"/>
                  <a:pt x="1192055" y="2247831"/>
                </a:cubicBezTo>
                <a:cubicBezTo>
                  <a:pt x="1192055" y="2244086"/>
                  <a:pt x="1194552" y="2226610"/>
                  <a:pt x="1218269" y="2155457"/>
                </a:cubicBezTo>
                <a:cubicBezTo>
                  <a:pt x="1241987" y="2083056"/>
                  <a:pt x="1245732" y="2043111"/>
                  <a:pt x="1245732" y="2043111"/>
                </a:cubicBezTo>
                <a:cubicBezTo>
                  <a:pt x="1245732" y="2043111"/>
                  <a:pt x="1273194" y="2054346"/>
                  <a:pt x="1291919" y="2083056"/>
                </a:cubicBezTo>
                <a:cubicBezTo>
                  <a:pt x="1310643" y="2111767"/>
                  <a:pt x="1313140" y="2127995"/>
                  <a:pt x="1313140" y="2131740"/>
                </a:cubicBezTo>
                <a:cubicBezTo>
                  <a:pt x="1313140" y="2135485"/>
                  <a:pt x="1314388" y="2144223"/>
                  <a:pt x="1315636" y="2151712"/>
                </a:cubicBezTo>
                <a:cubicBezTo>
                  <a:pt x="1318133" y="2160451"/>
                  <a:pt x="1323126" y="2167940"/>
                  <a:pt x="1323126" y="2167940"/>
                </a:cubicBezTo>
                <a:cubicBezTo>
                  <a:pt x="1323126" y="2167940"/>
                  <a:pt x="1325623" y="2214127"/>
                  <a:pt x="1330616" y="2262811"/>
                </a:cubicBezTo>
                <a:cubicBezTo>
                  <a:pt x="1335609" y="2311494"/>
                  <a:pt x="1333112" y="2437572"/>
                  <a:pt x="1341850" y="2539932"/>
                </a:cubicBezTo>
                <a:cubicBezTo>
                  <a:pt x="1350589" y="2641043"/>
                  <a:pt x="1350589" y="2853253"/>
                  <a:pt x="1345595" y="3009290"/>
                </a:cubicBezTo>
                <a:cubicBezTo>
                  <a:pt x="1341850" y="3164078"/>
                  <a:pt x="1325623" y="3416233"/>
                  <a:pt x="1325623" y="3419978"/>
                </a:cubicBezTo>
                <a:cubicBezTo>
                  <a:pt x="1325623" y="3423722"/>
                  <a:pt x="1328119" y="3432461"/>
                  <a:pt x="1344347" y="3432461"/>
                </a:cubicBezTo>
                <a:cubicBezTo>
                  <a:pt x="1359327" y="3432461"/>
                  <a:pt x="1414251" y="3434957"/>
                  <a:pt x="1414251" y="3434957"/>
                </a:cubicBezTo>
                <a:cubicBezTo>
                  <a:pt x="1414251" y="3434957"/>
                  <a:pt x="1415500" y="3449937"/>
                  <a:pt x="1414251" y="3461171"/>
                </a:cubicBezTo>
                <a:cubicBezTo>
                  <a:pt x="1413003" y="3472406"/>
                  <a:pt x="1400520" y="3499868"/>
                  <a:pt x="1400520" y="3499868"/>
                </a:cubicBezTo>
                <a:cubicBezTo>
                  <a:pt x="1400520" y="3499868"/>
                  <a:pt x="1389286" y="3508607"/>
                  <a:pt x="1379299" y="3517344"/>
                </a:cubicBezTo>
                <a:cubicBezTo>
                  <a:pt x="1370561" y="3526083"/>
                  <a:pt x="1358078" y="3536069"/>
                  <a:pt x="1358078" y="3536069"/>
                </a:cubicBezTo>
                <a:cubicBezTo>
                  <a:pt x="1358078" y="3536069"/>
                  <a:pt x="1336857" y="3546055"/>
                  <a:pt x="1321878" y="3564780"/>
                </a:cubicBezTo>
                <a:cubicBezTo>
                  <a:pt x="1306898" y="3583504"/>
                  <a:pt x="1309395" y="3602229"/>
                  <a:pt x="1309395" y="3602229"/>
                </a:cubicBezTo>
                <a:cubicBezTo>
                  <a:pt x="1309395" y="3602229"/>
                  <a:pt x="1303153" y="3613463"/>
                  <a:pt x="1303153" y="3625946"/>
                </a:cubicBezTo>
                <a:cubicBezTo>
                  <a:pt x="1303153" y="3637181"/>
                  <a:pt x="1310643" y="3648415"/>
                  <a:pt x="1336857" y="3652160"/>
                </a:cubicBezTo>
                <a:cubicBezTo>
                  <a:pt x="1363071" y="3655905"/>
                  <a:pt x="1542826" y="3660898"/>
                  <a:pt x="1547819" y="3660898"/>
                </a:cubicBezTo>
                <a:cubicBezTo>
                  <a:pt x="1552812" y="3660898"/>
                  <a:pt x="1559053" y="3658402"/>
                  <a:pt x="1562798" y="3653409"/>
                </a:cubicBezTo>
                <a:cubicBezTo>
                  <a:pt x="1567791" y="3647167"/>
                  <a:pt x="1586516" y="3607222"/>
                  <a:pt x="1586516" y="3583504"/>
                </a:cubicBezTo>
                <a:cubicBezTo>
                  <a:pt x="1586516" y="3561035"/>
                  <a:pt x="1582771" y="3562283"/>
                  <a:pt x="1582771" y="3562283"/>
                </a:cubicBezTo>
                <a:cubicBezTo>
                  <a:pt x="1582771" y="3562283"/>
                  <a:pt x="1590261" y="3546055"/>
                  <a:pt x="1589012" y="3528579"/>
                </a:cubicBezTo>
                <a:cubicBezTo>
                  <a:pt x="1587764" y="3511103"/>
                  <a:pt x="1577778" y="3491131"/>
                  <a:pt x="1577778" y="3491131"/>
                </a:cubicBezTo>
                <a:lnTo>
                  <a:pt x="1569040" y="3441199"/>
                </a:lnTo>
                <a:cubicBezTo>
                  <a:pt x="1569040" y="3441199"/>
                  <a:pt x="1587764" y="3439951"/>
                  <a:pt x="1590261" y="3439951"/>
                </a:cubicBezTo>
                <a:cubicBezTo>
                  <a:pt x="1592757" y="3439951"/>
                  <a:pt x="1598999" y="3438702"/>
                  <a:pt x="1598999" y="3427468"/>
                </a:cubicBezTo>
                <a:cubicBezTo>
                  <a:pt x="1598999" y="3416233"/>
                  <a:pt x="1594006" y="3184051"/>
                  <a:pt x="1592757" y="3129126"/>
                </a:cubicBezTo>
                <a:cubicBezTo>
                  <a:pt x="1591509" y="3074201"/>
                  <a:pt x="1586516" y="2991813"/>
                  <a:pt x="1585267" y="2926902"/>
                </a:cubicBezTo>
                <a:cubicBezTo>
                  <a:pt x="1585267" y="2863239"/>
                  <a:pt x="1597750" y="2765873"/>
                  <a:pt x="1602744" y="2727175"/>
                </a:cubicBezTo>
                <a:cubicBezTo>
                  <a:pt x="1606488" y="2688478"/>
                  <a:pt x="1623965" y="2589863"/>
                  <a:pt x="1625213" y="2586118"/>
                </a:cubicBezTo>
                <a:cubicBezTo>
                  <a:pt x="1626461" y="2583622"/>
                  <a:pt x="1632703" y="2703458"/>
                  <a:pt x="1631454" y="2785845"/>
                </a:cubicBezTo>
                <a:cubicBezTo>
                  <a:pt x="1631454" y="2869481"/>
                  <a:pt x="1628958" y="3041745"/>
                  <a:pt x="1626461" y="3167823"/>
                </a:cubicBezTo>
                <a:cubicBezTo>
                  <a:pt x="1623965" y="3293900"/>
                  <a:pt x="1623965" y="3413736"/>
                  <a:pt x="1622716" y="3432461"/>
                </a:cubicBezTo>
                <a:cubicBezTo>
                  <a:pt x="1621468" y="3449937"/>
                  <a:pt x="1631454" y="3448688"/>
                  <a:pt x="1646434" y="3453682"/>
                </a:cubicBezTo>
                <a:cubicBezTo>
                  <a:pt x="1661413" y="3458675"/>
                  <a:pt x="1718835" y="3471158"/>
                  <a:pt x="1718835" y="3471158"/>
                </a:cubicBezTo>
                <a:cubicBezTo>
                  <a:pt x="1718835" y="3471158"/>
                  <a:pt x="1712593" y="3529827"/>
                  <a:pt x="1710097" y="3537317"/>
                </a:cubicBezTo>
                <a:cubicBezTo>
                  <a:pt x="1707600" y="3543559"/>
                  <a:pt x="1705104" y="3548552"/>
                  <a:pt x="1702607" y="3557290"/>
                </a:cubicBezTo>
                <a:cubicBezTo>
                  <a:pt x="1700110" y="3566028"/>
                  <a:pt x="1698862" y="3573518"/>
                  <a:pt x="1697614" y="3577263"/>
                </a:cubicBezTo>
                <a:cubicBezTo>
                  <a:pt x="1696366" y="3581007"/>
                  <a:pt x="1685131" y="3595987"/>
                  <a:pt x="1681386" y="3610966"/>
                </a:cubicBezTo>
                <a:cubicBezTo>
                  <a:pt x="1677641" y="3625946"/>
                  <a:pt x="1680138" y="3630939"/>
                  <a:pt x="1680138" y="3633436"/>
                </a:cubicBezTo>
                <a:cubicBezTo>
                  <a:pt x="1680138" y="3634684"/>
                  <a:pt x="1673896" y="3647167"/>
                  <a:pt x="1673896" y="3655905"/>
                </a:cubicBezTo>
                <a:cubicBezTo>
                  <a:pt x="1673896" y="3664643"/>
                  <a:pt x="1678889" y="3675878"/>
                  <a:pt x="1697614" y="3677126"/>
                </a:cubicBezTo>
                <a:cubicBezTo>
                  <a:pt x="1716338" y="3678374"/>
                  <a:pt x="1849906" y="3687112"/>
                  <a:pt x="1858644" y="3689609"/>
                </a:cubicBezTo>
                <a:cubicBezTo>
                  <a:pt x="1867382" y="3692105"/>
                  <a:pt x="1877368" y="3674629"/>
                  <a:pt x="1878616" y="3665892"/>
                </a:cubicBezTo>
                <a:cubicBezTo>
                  <a:pt x="1879864" y="3657153"/>
                  <a:pt x="1874871" y="3644670"/>
                  <a:pt x="1874871" y="3644670"/>
                </a:cubicBezTo>
                <a:cubicBezTo>
                  <a:pt x="1874871" y="3644670"/>
                  <a:pt x="1886106" y="3635932"/>
                  <a:pt x="1888602" y="3625946"/>
                </a:cubicBezTo>
                <a:cubicBezTo>
                  <a:pt x="1891099" y="3615960"/>
                  <a:pt x="1887354" y="3593490"/>
                  <a:pt x="1887354" y="3593490"/>
                </a:cubicBezTo>
                <a:cubicBezTo>
                  <a:pt x="1887354" y="3593490"/>
                  <a:pt x="1892347" y="3587249"/>
                  <a:pt x="1893596" y="3578511"/>
                </a:cubicBezTo>
                <a:cubicBezTo>
                  <a:pt x="1894844" y="3569773"/>
                  <a:pt x="1887354" y="3484889"/>
                  <a:pt x="1887354" y="3484889"/>
                </a:cubicBezTo>
                <a:cubicBezTo>
                  <a:pt x="1887354" y="3484889"/>
                  <a:pt x="1912320" y="3482392"/>
                  <a:pt x="1916065" y="3481144"/>
                </a:cubicBezTo>
                <a:cubicBezTo>
                  <a:pt x="1919810" y="3479896"/>
                  <a:pt x="1926051" y="3479896"/>
                  <a:pt x="1927300" y="3469909"/>
                </a:cubicBezTo>
                <a:cubicBezTo>
                  <a:pt x="1928548" y="3459923"/>
                  <a:pt x="1924803" y="3407495"/>
                  <a:pt x="1926051" y="3386274"/>
                </a:cubicBezTo>
                <a:cubicBezTo>
                  <a:pt x="1927300" y="3365053"/>
                  <a:pt x="1934789" y="3346329"/>
                  <a:pt x="1938534" y="3330101"/>
                </a:cubicBezTo>
                <a:cubicBezTo>
                  <a:pt x="1942279" y="3313873"/>
                  <a:pt x="1947272" y="3182802"/>
                  <a:pt x="1948521" y="3125381"/>
                </a:cubicBezTo>
                <a:cubicBezTo>
                  <a:pt x="1951017" y="3067959"/>
                  <a:pt x="1957259" y="2860743"/>
                  <a:pt x="1951017" y="2792087"/>
                </a:cubicBezTo>
                <a:cubicBezTo>
                  <a:pt x="1946024" y="2722182"/>
                  <a:pt x="1916065" y="2622319"/>
                  <a:pt x="1916065" y="2609836"/>
                </a:cubicBezTo>
                <a:cubicBezTo>
                  <a:pt x="1916065" y="2597353"/>
                  <a:pt x="1923555" y="2571139"/>
                  <a:pt x="1924803" y="2549918"/>
                </a:cubicBezTo>
                <a:cubicBezTo>
                  <a:pt x="1926051" y="2528697"/>
                  <a:pt x="1924803" y="2468779"/>
                  <a:pt x="1924803" y="2468779"/>
                </a:cubicBezTo>
                <a:cubicBezTo>
                  <a:pt x="1924803" y="2468779"/>
                  <a:pt x="1939783" y="2440068"/>
                  <a:pt x="1942279" y="2415102"/>
                </a:cubicBezTo>
                <a:cubicBezTo>
                  <a:pt x="1944776" y="2391385"/>
                  <a:pt x="1947272" y="2332715"/>
                  <a:pt x="1947272" y="2328970"/>
                </a:cubicBezTo>
                <a:cubicBezTo>
                  <a:pt x="1947272" y="2326473"/>
                  <a:pt x="1949769" y="2320232"/>
                  <a:pt x="1952265" y="2311494"/>
                </a:cubicBezTo>
                <a:cubicBezTo>
                  <a:pt x="1953514" y="2304004"/>
                  <a:pt x="1958507" y="2277790"/>
                  <a:pt x="1959755" y="2276542"/>
                </a:cubicBezTo>
                <a:cubicBezTo>
                  <a:pt x="1961003" y="2275294"/>
                  <a:pt x="1958507" y="2346446"/>
                  <a:pt x="1957259" y="2373909"/>
                </a:cubicBezTo>
                <a:cubicBezTo>
                  <a:pt x="1956010" y="2401371"/>
                  <a:pt x="1963500" y="2402619"/>
                  <a:pt x="1963500" y="2402619"/>
                </a:cubicBezTo>
                <a:cubicBezTo>
                  <a:pt x="1963500" y="2402619"/>
                  <a:pt x="1967245" y="2415102"/>
                  <a:pt x="1972238" y="2411357"/>
                </a:cubicBezTo>
                <a:cubicBezTo>
                  <a:pt x="1978480" y="2407612"/>
                  <a:pt x="1968493" y="2401371"/>
                  <a:pt x="1968493" y="2401371"/>
                </a:cubicBezTo>
                <a:cubicBezTo>
                  <a:pt x="1968493" y="2401371"/>
                  <a:pt x="1963500" y="2400123"/>
                  <a:pt x="1962252" y="2381398"/>
                </a:cubicBezTo>
                <a:cubicBezTo>
                  <a:pt x="1961003" y="2362674"/>
                  <a:pt x="1963500" y="2328970"/>
                  <a:pt x="1964748" y="2301508"/>
                </a:cubicBezTo>
                <a:cubicBezTo>
                  <a:pt x="1965997" y="2274045"/>
                  <a:pt x="1959755" y="2246583"/>
                  <a:pt x="1959755" y="2246583"/>
                </a:cubicBezTo>
                <a:lnTo>
                  <a:pt x="1967245" y="2190410"/>
                </a:lnTo>
                <a:lnTo>
                  <a:pt x="1974735" y="2185417"/>
                </a:lnTo>
                <a:cubicBezTo>
                  <a:pt x="1974735" y="2185417"/>
                  <a:pt x="1974735" y="2192906"/>
                  <a:pt x="1974735" y="2211631"/>
                </a:cubicBezTo>
                <a:cubicBezTo>
                  <a:pt x="1974735" y="2230355"/>
                  <a:pt x="1972238" y="2252824"/>
                  <a:pt x="1972238" y="2261562"/>
                </a:cubicBezTo>
                <a:cubicBezTo>
                  <a:pt x="1970990" y="2270300"/>
                  <a:pt x="1970990" y="2276542"/>
                  <a:pt x="1973486" y="2276542"/>
                </a:cubicBezTo>
                <a:cubicBezTo>
                  <a:pt x="1975983" y="2276542"/>
                  <a:pt x="1977231" y="2266556"/>
                  <a:pt x="1977231" y="2266556"/>
                </a:cubicBezTo>
                <a:lnTo>
                  <a:pt x="1979728" y="2266556"/>
                </a:lnTo>
                <a:cubicBezTo>
                  <a:pt x="1979728" y="2266556"/>
                  <a:pt x="1979728" y="2271549"/>
                  <a:pt x="1979728" y="2276542"/>
                </a:cubicBezTo>
                <a:cubicBezTo>
                  <a:pt x="1979728" y="2280287"/>
                  <a:pt x="1984721" y="2272797"/>
                  <a:pt x="1984721" y="2272797"/>
                </a:cubicBezTo>
                <a:cubicBezTo>
                  <a:pt x="1984721" y="2272797"/>
                  <a:pt x="1984721" y="2286528"/>
                  <a:pt x="1984721" y="2290273"/>
                </a:cubicBezTo>
                <a:cubicBezTo>
                  <a:pt x="1984721" y="2294018"/>
                  <a:pt x="1983473" y="2296514"/>
                  <a:pt x="1980976" y="2301508"/>
                </a:cubicBezTo>
                <a:cubicBezTo>
                  <a:pt x="1978480" y="2306501"/>
                  <a:pt x="1977231" y="2322729"/>
                  <a:pt x="1977231" y="2350191"/>
                </a:cubicBezTo>
                <a:cubicBezTo>
                  <a:pt x="1977231" y="2378902"/>
                  <a:pt x="1980976" y="2386392"/>
                  <a:pt x="1982224" y="2390136"/>
                </a:cubicBezTo>
                <a:cubicBezTo>
                  <a:pt x="1983473" y="2395130"/>
                  <a:pt x="1985969" y="2401371"/>
                  <a:pt x="1989714" y="2396378"/>
                </a:cubicBezTo>
                <a:cubicBezTo>
                  <a:pt x="1992211" y="2391385"/>
                  <a:pt x="1984721" y="2373909"/>
                  <a:pt x="1983473" y="2358929"/>
                </a:cubicBezTo>
                <a:cubicBezTo>
                  <a:pt x="1982224" y="2345198"/>
                  <a:pt x="1988466" y="2299011"/>
                  <a:pt x="1988466" y="2299011"/>
                </a:cubicBezTo>
                <a:cubicBezTo>
                  <a:pt x="1988466" y="2299011"/>
                  <a:pt x="1993459" y="2296514"/>
                  <a:pt x="1993459" y="2291521"/>
                </a:cubicBezTo>
                <a:cubicBezTo>
                  <a:pt x="1993459" y="2287776"/>
                  <a:pt x="1992211" y="2284032"/>
                  <a:pt x="1992211" y="2284032"/>
                </a:cubicBezTo>
                <a:lnTo>
                  <a:pt x="1998452" y="2170437"/>
                </a:lnTo>
                <a:lnTo>
                  <a:pt x="2002197" y="2170437"/>
                </a:lnTo>
                <a:cubicBezTo>
                  <a:pt x="2002197" y="2170437"/>
                  <a:pt x="2004694" y="2270300"/>
                  <a:pt x="2003446" y="2280287"/>
                </a:cubicBezTo>
                <a:cubicBezTo>
                  <a:pt x="2002197" y="2290273"/>
                  <a:pt x="2003446" y="2290273"/>
                  <a:pt x="2003446" y="2295266"/>
                </a:cubicBezTo>
                <a:cubicBezTo>
                  <a:pt x="2003446" y="2300259"/>
                  <a:pt x="2008439" y="2296514"/>
                  <a:pt x="2008439" y="2296514"/>
                </a:cubicBezTo>
                <a:cubicBezTo>
                  <a:pt x="2008439" y="2296514"/>
                  <a:pt x="2003446" y="2375157"/>
                  <a:pt x="2004694" y="2381398"/>
                </a:cubicBezTo>
                <a:cubicBezTo>
                  <a:pt x="2004694" y="2387640"/>
                  <a:pt x="2009687" y="2383895"/>
                  <a:pt x="2012184" y="2381398"/>
                </a:cubicBezTo>
                <a:cubicBezTo>
                  <a:pt x="2014680" y="2378902"/>
                  <a:pt x="2009687" y="2365171"/>
                  <a:pt x="2009687" y="2365171"/>
                </a:cubicBezTo>
                <a:lnTo>
                  <a:pt x="2013432" y="2261562"/>
                </a:lnTo>
                <a:cubicBezTo>
                  <a:pt x="2013432" y="2261562"/>
                  <a:pt x="2020922" y="2279038"/>
                  <a:pt x="2022170" y="2287776"/>
                </a:cubicBezTo>
                <a:cubicBezTo>
                  <a:pt x="2023418" y="2297763"/>
                  <a:pt x="2020922" y="2292770"/>
                  <a:pt x="2020922" y="2297763"/>
                </a:cubicBezTo>
                <a:cubicBezTo>
                  <a:pt x="2020922" y="2302756"/>
                  <a:pt x="2024666" y="2300259"/>
                  <a:pt x="2024666" y="2300259"/>
                </a:cubicBezTo>
                <a:cubicBezTo>
                  <a:pt x="2024666" y="2300259"/>
                  <a:pt x="2022170" y="2311494"/>
                  <a:pt x="2022170" y="2317735"/>
                </a:cubicBezTo>
                <a:cubicBezTo>
                  <a:pt x="2022170" y="2323977"/>
                  <a:pt x="2024666" y="2367667"/>
                  <a:pt x="2024666" y="2367667"/>
                </a:cubicBezTo>
                <a:cubicBezTo>
                  <a:pt x="2024666" y="2367667"/>
                  <a:pt x="2024666" y="2380150"/>
                  <a:pt x="2029660" y="2376405"/>
                </a:cubicBezTo>
                <a:cubicBezTo>
                  <a:pt x="2034653" y="2373909"/>
                  <a:pt x="2028411" y="2362674"/>
                  <a:pt x="2028411" y="2362674"/>
                </a:cubicBezTo>
                <a:cubicBezTo>
                  <a:pt x="2028411" y="2362674"/>
                  <a:pt x="2024666" y="2331467"/>
                  <a:pt x="2025915" y="2315239"/>
                </a:cubicBezTo>
                <a:cubicBezTo>
                  <a:pt x="2027163" y="2297763"/>
                  <a:pt x="2034653" y="2300259"/>
                  <a:pt x="2033404" y="2291521"/>
                </a:cubicBezTo>
                <a:cubicBezTo>
                  <a:pt x="2033404" y="2284032"/>
                  <a:pt x="2034653" y="2159202"/>
                  <a:pt x="2034653" y="2159202"/>
                </a:cubicBezTo>
                <a:lnTo>
                  <a:pt x="2053377" y="2154209"/>
                </a:lnTo>
                <a:cubicBezTo>
                  <a:pt x="2053377" y="2154209"/>
                  <a:pt x="2052129" y="2221617"/>
                  <a:pt x="2054625" y="2246583"/>
                </a:cubicBezTo>
                <a:cubicBezTo>
                  <a:pt x="2055874" y="2271549"/>
                  <a:pt x="2055874" y="2286528"/>
                  <a:pt x="2055874" y="2297763"/>
                </a:cubicBezTo>
                <a:cubicBezTo>
                  <a:pt x="2055874" y="2308997"/>
                  <a:pt x="2052129" y="2310246"/>
                  <a:pt x="2052129" y="2318984"/>
                </a:cubicBezTo>
                <a:cubicBezTo>
                  <a:pt x="2052129" y="2328970"/>
                  <a:pt x="2055874" y="2363922"/>
                  <a:pt x="2055874" y="2363922"/>
                </a:cubicBezTo>
                <a:lnTo>
                  <a:pt x="2058370" y="2362674"/>
                </a:lnTo>
                <a:lnTo>
                  <a:pt x="2055874" y="2316487"/>
                </a:lnTo>
                <a:cubicBezTo>
                  <a:pt x="2055874" y="2316487"/>
                  <a:pt x="2060867" y="2318984"/>
                  <a:pt x="2064612" y="2316487"/>
                </a:cubicBezTo>
                <a:cubicBezTo>
                  <a:pt x="2068357" y="2313990"/>
                  <a:pt x="2063363" y="2307749"/>
                  <a:pt x="2063363" y="2307749"/>
                </a:cubicBezTo>
                <a:cubicBezTo>
                  <a:pt x="2063363" y="2307749"/>
                  <a:pt x="2060867" y="2275294"/>
                  <a:pt x="2059619" y="2236596"/>
                </a:cubicBezTo>
                <a:cubicBezTo>
                  <a:pt x="2058370" y="2197899"/>
                  <a:pt x="2058370" y="2149216"/>
                  <a:pt x="2058370" y="2149216"/>
                </a:cubicBezTo>
                <a:lnTo>
                  <a:pt x="2072102" y="2144223"/>
                </a:lnTo>
                <a:cubicBezTo>
                  <a:pt x="2072102" y="2144223"/>
                  <a:pt x="2075846" y="2161699"/>
                  <a:pt x="2077095" y="2207886"/>
                </a:cubicBezTo>
                <a:cubicBezTo>
                  <a:pt x="2078343" y="2254073"/>
                  <a:pt x="2078343" y="2310246"/>
                  <a:pt x="2078343" y="2312742"/>
                </a:cubicBezTo>
                <a:cubicBezTo>
                  <a:pt x="2078343" y="2315239"/>
                  <a:pt x="2083336" y="2316487"/>
                  <a:pt x="2083336" y="2316487"/>
                </a:cubicBezTo>
                <a:lnTo>
                  <a:pt x="2082088" y="2361426"/>
                </a:lnTo>
                <a:lnTo>
                  <a:pt x="2087081" y="2362674"/>
                </a:lnTo>
                <a:cubicBezTo>
                  <a:pt x="2087081" y="2362674"/>
                  <a:pt x="2087081" y="2201644"/>
                  <a:pt x="2085833" y="2176678"/>
                </a:cubicBezTo>
                <a:cubicBezTo>
                  <a:pt x="2084585" y="2151712"/>
                  <a:pt x="2075846" y="2142974"/>
                  <a:pt x="2075846" y="2142974"/>
                </a:cubicBezTo>
                <a:lnTo>
                  <a:pt x="2089578" y="2140478"/>
                </a:lnTo>
                <a:cubicBezTo>
                  <a:pt x="2092074" y="2201644"/>
                  <a:pt x="2095819" y="2321480"/>
                  <a:pt x="2095819" y="2321480"/>
                </a:cubicBezTo>
                <a:cubicBezTo>
                  <a:pt x="2095819" y="2321480"/>
                  <a:pt x="2094571" y="2325225"/>
                  <a:pt x="2094571" y="2331467"/>
                </a:cubicBezTo>
                <a:cubicBezTo>
                  <a:pt x="2094571" y="2336460"/>
                  <a:pt x="2097067" y="2353936"/>
                  <a:pt x="2097067" y="2353936"/>
                </a:cubicBezTo>
                <a:lnTo>
                  <a:pt x="2100812" y="2352688"/>
                </a:lnTo>
                <a:lnTo>
                  <a:pt x="2098316" y="2333963"/>
                </a:lnTo>
                <a:cubicBezTo>
                  <a:pt x="2098316" y="2333963"/>
                  <a:pt x="2104557" y="2333963"/>
                  <a:pt x="2104557" y="2330218"/>
                </a:cubicBezTo>
                <a:cubicBezTo>
                  <a:pt x="2104557" y="2326473"/>
                  <a:pt x="2099564" y="2318984"/>
                  <a:pt x="2099564" y="2318984"/>
                </a:cubicBezTo>
                <a:cubicBezTo>
                  <a:pt x="2099564" y="2318984"/>
                  <a:pt x="2097067" y="2197899"/>
                  <a:pt x="2095819" y="2137981"/>
                </a:cubicBezTo>
                <a:lnTo>
                  <a:pt x="2109550" y="2131740"/>
                </a:lnTo>
                <a:cubicBezTo>
                  <a:pt x="2110799" y="2159202"/>
                  <a:pt x="2112047" y="2209134"/>
                  <a:pt x="2113295" y="2234100"/>
                </a:cubicBezTo>
                <a:cubicBezTo>
                  <a:pt x="2113295" y="2237845"/>
                  <a:pt x="2113295" y="2240341"/>
                  <a:pt x="2113295" y="2244086"/>
                </a:cubicBezTo>
                <a:cubicBezTo>
                  <a:pt x="2113295" y="2244086"/>
                  <a:pt x="2100812" y="2315239"/>
                  <a:pt x="2100812" y="2316487"/>
                </a:cubicBezTo>
                <a:cubicBezTo>
                  <a:pt x="2100812" y="2317735"/>
                  <a:pt x="2103309" y="2320232"/>
                  <a:pt x="2103309" y="2320232"/>
                </a:cubicBezTo>
                <a:lnTo>
                  <a:pt x="2113295" y="2267804"/>
                </a:lnTo>
                <a:cubicBezTo>
                  <a:pt x="2113295" y="2294018"/>
                  <a:pt x="2112047" y="2320232"/>
                  <a:pt x="2110799" y="2327722"/>
                </a:cubicBezTo>
                <a:cubicBezTo>
                  <a:pt x="2110799" y="2338956"/>
                  <a:pt x="2115792" y="2357681"/>
                  <a:pt x="2115792" y="2357681"/>
                </a:cubicBezTo>
                <a:lnTo>
                  <a:pt x="2119537" y="2357681"/>
                </a:lnTo>
                <a:lnTo>
                  <a:pt x="2113295" y="2331467"/>
                </a:lnTo>
                <a:lnTo>
                  <a:pt x="2118288" y="2326473"/>
                </a:lnTo>
                <a:cubicBezTo>
                  <a:pt x="2118288" y="2326473"/>
                  <a:pt x="2123282" y="2136733"/>
                  <a:pt x="2123282" y="2119257"/>
                </a:cubicBezTo>
                <a:cubicBezTo>
                  <a:pt x="2123282" y="2101781"/>
                  <a:pt x="2110799" y="1934510"/>
                  <a:pt x="2105806" y="1885826"/>
                </a:cubicBezTo>
                <a:cubicBezTo>
                  <a:pt x="2100812" y="1837143"/>
                  <a:pt x="2073350" y="1754756"/>
                  <a:pt x="2073350" y="1746017"/>
                </a:cubicBezTo>
                <a:cubicBezTo>
                  <a:pt x="2072102" y="1737279"/>
                  <a:pt x="2105806" y="1708569"/>
                  <a:pt x="2105806" y="1671120"/>
                </a:cubicBezTo>
                <a:cubicBezTo>
                  <a:pt x="2105806" y="1633671"/>
                  <a:pt x="2064612" y="1618692"/>
                  <a:pt x="2064612" y="1618692"/>
                </a:cubicBezTo>
                <a:cubicBezTo>
                  <a:pt x="2064612" y="1618692"/>
                  <a:pt x="2058370" y="1555029"/>
                  <a:pt x="2059619" y="1551284"/>
                </a:cubicBezTo>
                <a:cubicBezTo>
                  <a:pt x="2060867" y="1547539"/>
                  <a:pt x="2072102" y="1518828"/>
                  <a:pt x="2077095" y="1505097"/>
                </a:cubicBezTo>
                <a:cubicBezTo>
                  <a:pt x="2082088" y="1492614"/>
                  <a:pt x="2100812" y="1431448"/>
                  <a:pt x="2105806" y="1407730"/>
                </a:cubicBezTo>
                <a:cubicBezTo>
                  <a:pt x="2110799" y="1384013"/>
                  <a:pt x="2110799" y="1331584"/>
                  <a:pt x="2115792" y="1300377"/>
                </a:cubicBezTo>
                <a:cubicBezTo>
                  <a:pt x="2120785" y="1269170"/>
                  <a:pt x="2132020" y="1225479"/>
                  <a:pt x="2134516" y="1219238"/>
                </a:cubicBezTo>
                <a:cubicBezTo>
                  <a:pt x="2137013" y="1212996"/>
                  <a:pt x="2153241" y="1201762"/>
                  <a:pt x="2158234" y="1191776"/>
                </a:cubicBezTo>
                <a:cubicBezTo>
                  <a:pt x="2171965" y="1185534"/>
                  <a:pt x="2174462" y="1170555"/>
                  <a:pt x="2170717" y="1151830"/>
                </a:cubicBezTo>
                <a:close/>
                <a:moveTo>
                  <a:pt x="1187062" y="2336460"/>
                </a:moveTo>
                <a:cubicBezTo>
                  <a:pt x="1187062" y="2336460"/>
                  <a:pt x="1180821" y="2336460"/>
                  <a:pt x="1180821" y="2335212"/>
                </a:cubicBezTo>
                <a:cubicBezTo>
                  <a:pt x="1182069" y="2332715"/>
                  <a:pt x="1184566" y="2306501"/>
                  <a:pt x="1184566" y="2306501"/>
                </a:cubicBezTo>
                <a:lnTo>
                  <a:pt x="1190807" y="2300259"/>
                </a:lnTo>
                <a:lnTo>
                  <a:pt x="1187062" y="2336460"/>
                </a:lnTo>
                <a:close/>
                <a:moveTo>
                  <a:pt x="1190807" y="2286528"/>
                </a:moveTo>
                <a:cubicBezTo>
                  <a:pt x="1188311" y="2290273"/>
                  <a:pt x="1184566" y="2295266"/>
                  <a:pt x="1184566" y="2295266"/>
                </a:cubicBezTo>
                <a:cubicBezTo>
                  <a:pt x="1184566" y="2295266"/>
                  <a:pt x="1182069" y="2292770"/>
                  <a:pt x="1187062" y="2284032"/>
                </a:cubicBezTo>
                <a:cubicBezTo>
                  <a:pt x="1190807" y="2275294"/>
                  <a:pt x="1195800" y="2272797"/>
                  <a:pt x="1195800" y="2272797"/>
                </a:cubicBezTo>
                <a:cubicBezTo>
                  <a:pt x="1195800" y="2272797"/>
                  <a:pt x="1193304" y="2282783"/>
                  <a:pt x="1190807" y="2286528"/>
                </a:cubicBezTo>
                <a:close/>
                <a:moveTo>
                  <a:pt x="1995956" y="2262811"/>
                </a:moveTo>
                <a:cubicBezTo>
                  <a:pt x="1995956" y="2262811"/>
                  <a:pt x="1994707" y="2261562"/>
                  <a:pt x="1993459" y="2261562"/>
                </a:cubicBezTo>
                <a:cubicBezTo>
                  <a:pt x="1992211" y="2261562"/>
                  <a:pt x="1990963" y="2261562"/>
                  <a:pt x="1990963" y="2261562"/>
                </a:cubicBezTo>
                <a:cubicBezTo>
                  <a:pt x="1990963" y="2261562"/>
                  <a:pt x="1993459" y="2240341"/>
                  <a:pt x="1993459" y="2219120"/>
                </a:cubicBezTo>
                <a:cubicBezTo>
                  <a:pt x="1992211" y="2197899"/>
                  <a:pt x="1992211" y="2181672"/>
                  <a:pt x="1992211" y="2181672"/>
                </a:cubicBezTo>
                <a:lnTo>
                  <a:pt x="1999701" y="2181672"/>
                </a:lnTo>
                <a:lnTo>
                  <a:pt x="1995956" y="2262811"/>
                </a:lnTo>
                <a:close/>
                <a:moveTo>
                  <a:pt x="2002197" y="2267804"/>
                </a:moveTo>
                <a:cubicBezTo>
                  <a:pt x="2002197" y="2267804"/>
                  <a:pt x="2000949" y="2267804"/>
                  <a:pt x="1999701" y="2266556"/>
                </a:cubicBezTo>
                <a:cubicBezTo>
                  <a:pt x="1998452" y="2265307"/>
                  <a:pt x="1997204" y="2266556"/>
                  <a:pt x="1997204" y="2266556"/>
                </a:cubicBezTo>
                <a:lnTo>
                  <a:pt x="2003446" y="2180423"/>
                </a:lnTo>
                <a:lnTo>
                  <a:pt x="2007190" y="2179175"/>
                </a:lnTo>
                <a:lnTo>
                  <a:pt x="2002197" y="2267804"/>
                </a:lnTo>
                <a:close/>
                <a:moveTo>
                  <a:pt x="2023418" y="2275294"/>
                </a:moveTo>
                <a:cubicBezTo>
                  <a:pt x="2022170" y="2285280"/>
                  <a:pt x="2020922" y="2290273"/>
                  <a:pt x="2020922" y="2290273"/>
                </a:cubicBezTo>
                <a:lnTo>
                  <a:pt x="2018425" y="2174182"/>
                </a:lnTo>
                <a:lnTo>
                  <a:pt x="2024666" y="2172934"/>
                </a:lnTo>
                <a:cubicBezTo>
                  <a:pt x="2024666" y="2172934"/>
                  <a:pt x="2024666" y="2264059"/>
                  <a:pt x="2023418" y="2275294"/>
                </a:cubicBezTo>
                <a:close/>
                <a:moveTo>
                  <a:pt x="2039646" y="2292770"/>
                </a:moveTo>
                <a:cubicBezTo>
                  <a:pt x="2039646" y="2292770"/>
                  <a:pt x="2035901" y="2281535"/>
                  <a:pt x="2034653" y="2275294"/>
                </a:cubicBezTo>
                <a:cubicBezTo>
                  <a:pt x="2032156" y="2269052"/>
                  <a:pt x="2029660" y="2262811"/>
                  <a:pt x="2029660" y="2262811"/>
                </a:cubicBezTo>
                <a:lnTo>
                  <a:pt x="2032156" y="2169189"/>
                </a:lnTo>
                <a:lnTo>
                  <a:pt x="2043391" y="2166692"/>
                </a:lnTo>
                <a:lnTo>
                  <a:pt x="2043391" y="2296514"/>
                </a:lnTo>
                <a:lnTo>
                  <a:pt x="2039646" y="2292770"/>
                </a:lnTo>
                <a:close/>
                <a:moveTo>
                  <a:pt x="2132020" y="2121754"/>
                </a:moveTo>
                <a:lnTo>
                  <a:pt x="2128275" y="2231603"/>
                </a:lnTo>
                <a:lnTo>
                  <a:pt x="2123282" y="2130492"/>
                </a:lnTo>
                <a:lnTo>
                  <a:pt x="2132020" y="2121754"/>
                </a:lnTo>
                <a:close/>
              </a:path>
            </a:pathLst>
          </a:custGeom>
          <a:solidFill>
            <a:schemeClr val="accent2"/>
          </a:solidFill>
          <a:ln w="12443" cap="flat">
            <a:noFill/>
            <a:prstDash val="solid"/>
            <a:miter/>
          </a:ln>
        </p:spPr>
        <p:txBody>
          <a:bodyPr/>
          <a:lstStyle/>
          <a:p>
            <a:endParaRPr lang="ja-JP" altLang="en-US"/>
          </a:p>
        </p:txBody>
      </p:sp>
      <p:sp>
        <p:nvSpPr>
          <p:cNvPr id="191" name="フリーフォーム: 図形 9">
            <a:extLst>
              <a:ext uri="{FF2B5EF4-FFF2-40B4-BE49-F238E27FC236}">
                <a16:creationId xmlns:a16="http://schemas.microsoft.com/office/drawing/2014/main" id="{5DF64F80-D2D2-4FCD-9753-D7A8F9EDB2F7}"/>
              </a:ext>
            </a:extLst>
          </p:cNvPr>
          <p:cNvSpPr/>
          <p:nvPr userDrawn="1"/>
        </p:nvSpPr>
        <p:spPr>
          <a:xfrm>
            <a:off x="3602146" y="3960514"/>
            <a:ext cx="422681" cy="892327"/>
          </a:xfrm>
          <a:custGeom>
            <a:avLst/>
            <a:gdLst/>
            <a:ahLst/>
            <a:cxnLst/>
            <a:rect l="0" t="0" r="0" b="0"/>
            <a:pathLst>
              <a:path w="2032115" h="4290020">
                <a:moveTo>
                  <a:pt x="2019315" y="2615055"/>
                </a:moveTo>
                <a:cubicBezTo>
                  <a:pt x="2019315" y="2615055"/>
                  <a:pt x="2021052" y="2571633"/>
                  <a:pt x="2017578" y="2526475"/>
                </a:cubicBezTo>
                <a:cubicBezTo>
                  <a:pt x="1972420" y="1889051"/>
                  <a:pt x="1970683" y="1988052"/>
                  <a:pt x="1939420" y="1897735"/>
                </a:cubicBezTo>
                <a:cubicBezTo>
                  <a:pt x="1937683" y="1894262"/>
                  <a:pt x="1916841" y="1862998"/>
                  <a:pt x="1915104" y="1861262"/>
                </a:cubicBezTo>
                <a:cubicBezTo>
                  <a:pt x="1913367" y="1859525"/>
                  <a:pt x="1899473" y="1845630"/>
                  <a:pt x="1869946" y="1817840"/>
                </a:cubicBezTo>
                <a:cubicBezTo>
                  <a:pt x="1842157" y="1790051"/>
                  <a:pt x="1821314" y="1776156"/>
                  <a:pt x="1793525" y="1765735"/>
                </a:cubicBezTo>
                <a:cubicBezTo>
                  <a:pt x="1765735" y="1755314"/>
                  <a:pt x="1718840" y="1750103"/>
                  <a:pt x="1720577" y="1751840"/>
                </a:cubicBezTo>
                <a:cubicBezTo>
                  <a:pt x="1722314" y="1753577"/>
                  <a:pt x="1706682" y="1730998"/>
                  <a:pt x="1689314" y="1711892"/>
                </a:cubicBezTo>
                <a:cubicBezTo>
                  <a:pt x="1670208" y="1689313"/>
                  <a:pt x="1651103" y="1664998"/>
                  <a:pt x="1651103" y="1664998"/>
                </a:cubicBezTo>
                <a:cubicBezTo>
                  <a:pt x="1651103" y="1664998"/>
                  <a:pt x="1668472" y="1640682"/>
                  <a:pt x="1673682" y="1626787"/>
                </a:cubicBezTo>
                <a:cubicBezTo>
                  <a:pt x="1680629" y="1612892"/>
                  <a:pt x="1685840" y="1593787"/>
                  <a:pt x="1685840" y="1593787"/>
                </a:cubicBezTo>
                <a:cubicBezTo>
                  <a:pt x="1685840" y="1593787"/>
                  <a:pt x="1697998" y="1586839"/>
                  <a:pt x="1706682" y="1578155"/>
                </a:cubicBezTo>
                <a:cubicBezTo>
                  <a:pt x="1715366" y="1569471"/>
                  <a:pt x="1730998" y="1543418"/>
                  <a:pt x="1737946" y="1522576"/>
                </a:cubicBezTo>
                <a:cubicBezTo>
                  <a:pt x="1744893" y="1503470"/>
                  <a:pt x="1746630" y="1491313"/>
                  <a:pt x="1743156" y="1484365"/>
                </a:cubicBezTo>
                <a:cubicBezTo>
                  <a:pt x="1739682" y="1477418"/>
                  <a:pt x="1729261" y="1475681"/>
                  <a:pt x="1729261" y="1475681"/>
                </a:cubicBezTo>
                <a:cubicBezTo>
                  <a:pt x="1729261" y="1475681"/>
                  <a:pt x="1730998" y="1465260"/>
                  <a:pt x="1734472" y="1458312"/>
                </a:cubicBezTo>
                <a:cubicBezTo>
                  <a:pt x="1737946" y="1453102"/>
                  <a:pt x="1746630" y="1430523"/>
                  <a:pt x="1746630" y="1425312"/>
                </a:cubicBezTo>
                <a:cubicBezTo>
                  <a:pt x="1746630" y="1420102"/>
                  <a:pt x="1748367" y="1407944"/>
                  <a:pt x="1748367" y="1407944"/>
                </a:cubicBezTo>
                <a:lnTo>
                  <a:pt x="1751840" y="1416628"/>
                </a:lnTo>
                <a:cubicBezTo>
                  <a:pt x="1751840" y="1416628"/>
                  <a:pt x="1757051" y="1394049"/>
                  <a:pt x="1757051" y="1371470"/>
                </a:cubicBezTo>
                <a:cubicBezTo>
                  <a:pt x="1757051" y="1348891"/>
                  <a:pt x="1748367" y="1310680"/>
                  <a:pt x="1748367" y="1310680"/>
                </a:cubicBezTo>
                <a:lnTo>
                  <a:pt x="1755314" y="1315891"/>
                </a:lnTo>
                <a:cubicBezTo>
                  <a:pt x="1755314" y="1315891"/>
                  <a:pt x="1743156" y="1296785"/>
                  <a:pt x="1734472" y="1284627"/>
                </a:cubicBezTo>
                <a:cubicBezTo>
                  <a:pt x="1725787" y="1272469"/>
                  <a:pt x="1724051" y="1268996"/>
                  <a:pt x="1724051" y="1268996"/>
                </a:cubicBezTo>
                <a:cubicBezTo>
                  <a:pt x="1724051" y="1268996"/>
                  <a:pt x="1722314" y="1262048"/>
                  <a:pt x="1715366" y="1253364"/>
                </a:cubicBezTo>
                <a:cubicBezTo>
                  <a:pt x="1708419" y="1244680"/>
                  <a:pt x="1685840" y="1227311"/>
                  <a:pt x="1678893" y="1222101"/>
                </a:cubicBezTo>
                <a:cubicBezTo>
                  <a:pt x="1671945" y="1216890"/>
                  <a:pt x="1666735" y="1215153"/>
                  <a:pt x="1666735" y="1215153"/>
                </a:cubicBezTo>
                <a:cubicBezTo>
                  <a:pt x="1666735" y="1215153"/>
                  <a:pt x="1649366" y="1196048"/>
                  <a:pt x="1637208" y="1189101"/>
                </a:cubicBezTo>
                <a:cubicBezTo>
                  <a:pt x="1625050" y="1182153"/>
                  <a:pt x="1579892" y="1182153"/>
                  <a:pt x="1579892" y="1182153"/>
                </a:cubicBezTo>
                <a:cubicBezTo>
                  <a:pt x="1579892" y="1182153"/>
                  <a:pt x="1578155" y="1176943"/>
                  <a:pt x="1583366" y="1171732"/>
                </a:cubicBezTo>
                <a:cubicBezTo>
                  <a:pt x="1586839" y="1166522"/>
                  <a:pt x="1592050" y="1164785"/>
                  <a:pt x="1592050" y="1164785"/>
                </a:cubicBezTo>
                <a:cubicBezTo>
                  <a:pt x="1592050" y="1164785"/>
                  <a:pt x="1586839" y="1163048"/>
                  <a:pt x="1576418" y="1169995"/>
                </a:cubicBezTo>
                <a:cubicBezTo>
                  <a:pt x="1565997" y="1176943"/>
                  <a:pt x="1560787" y="1182153"/>
                  <a:pt x="1560787" y="1182153"/>
                </a:cubicBezTo>
                <a:lnTo>
                  <a:pt x="1562524" y="1175206"/>
                </a:lnTo>
                <a:lnTo>
                  <a:pt x="1555576" y="1182153"/>
                </a:lnTo>
                <a:lnTo>
                  <a:pt x="1559050" y="1175206"/>
                </a:lnTo>
                <a:cubicBezTo>
                  <a:pt x="1559050" y="1175206"/>
                  <a:pt x="1546892" y="1180416"/>
                  <a:pt x="1548629" y="1178679"/>
                </a:cubicBezTo>
                <a:cubicBezTo>
                  <a:pt x="1550366" y="1176943"/>
                  <a:pt x="1559050" y="1169995"/>
                  <a:pt x="1559050" y="1169995"/>
                </a:cubicBezTo>
                <a:cubicBezTo>
                  <a:pt x="1559050" y="1169995"/>
                  <a:pt x="1552102" y="1171732"/>
                  <a:pt x="1545155" y="1175206"/>
                </a:cubicBezTo>
                <a:cubicBezTo>
                  <a:pt x="1538208" y="1178679"/>
                  <a:pt x="1531260" y="1180416"/>
                  <a:pt x="1531260" y="1180416"/>
                </a:cubicBezTo>
                <a:cubicBezTo>
                  <a:pt x="1531260" y="1180416"/>
                  <a:pt x="1531260" y="1178679"/>
                  <a:pt x="1536471" y="1175206"/>
                </a:cubicBezTo>
                <a:cubicBezTo>
                  <a:pt x="1541681" y="1169995"/>
                  <a:pt x="1545155" y="1168258"/>
                  <a:pt x="1545155" y="1168258"/>
                </a:cubicBezTo>
                <a:cubicBezTo>
                  <a:pt x="1545155" y="1168258"/>
                  <a:pt x="1541681" y="1169995"/>
                  <a:pt x="1534734" y="1173469"/>
                </a:cubicBezTo>
                <a:cubicBezTo>
                  <a:pt x="1527787" y="1176943"/>
                  <a:pt x="1522576" y="1178679"/>
                  <a:pt x="1522576" y="1178679"/>
                </a:cubicBezTo>
                <a:cubicBezTo>
                  <a:pt x="1522576" y="1178679"/>
                  <a:pt x="1524313" y="1176943"/>
                  <a:pt x="1527787" y="1171732"/>
                </a:cubicBezTo>
                <a:cubicBezTo>
                  <a:pt x="1532997" y="1168258"/>
                  <a:pt x="1538208" y="1161311"/>
                  <a:pt x="1538208" y="1161311"/>
                </a:cubicBezTo>
                <a:cubicBezTo>
                  <a:pt x="1538208" y="1161311"/>
                  <a:pt x="1531260" y="1166522"/>
                  <a:pt x="1522576" y="1173469"/>
                </a:cubicBezTo>
                <a:cubicBezTo>
                  <a:pt x="1513892" y="1180416"/>
                  <a:pt x="1515629" y="1183890"/>
                  <a:pt x="1515629" y="1183890"/>
                </a:cubicBezTo>
                <a:cubicBezTo>
                  <a:pt x="1515629" y="1183890"/>
                  <a:pt x="1515629" y="1180416"/>
                  <a:pt x="1519102" y="1171732"/>
                </a:cubicBezTo>
                <a:cubicBezTo>
                  <a:pt x="1522576" y="1163048"/>
                  <a:pt x="1531260" y="1157837"/>
                  <a:pt x="1531260" y="1157837"/>
                </a:cubicBezTo>
                <a:cubicBezTo>
                  <a:pt x="1531260" y="1157837"/>
                  <a:pt x="1524313" y="1161311"/>
                  <a:pt x="1519102" y="1168258"/>
                </a:cubicBezTo>
                <a:cubicBezTo>
                  <a:pt x="1513892" y="1175206"/>
                  <a:pt x="1505208" y="1189101"/>
                  <a:pt x="1505208" y="1189101"/>
                </a:cubicBezTo>
                <a:lnTo>
                  <a:pt x="1505208" y="1176943"/>
                </a:lnTo>
                <a:cubicBezTo>
                  <a:pt x="1505208" y="1176943"/>
                  <a:pt x="1503471" y="1178679"/>
                  <a:pt x="1501734" y="1183890"/>
                </a:cubicBezTo>
                <a:cubicBezTo>
                  <a:pt x="1499997" y="1189101"/>
                  <a:pt x="1499997" y="1197785"/>
                  <a:pt x="1499997" y="1197785"/>
                </a:cubicBezTo>
                <a:cubicBezTo>
                  <a:pt x="1499997" y="1197785"/>
                  <a:pt x="1496523" y="1197785"/>
                  <a:pt x="1491313" y="1194311"/>
                </a:cubicBezTo>
                <a:cubicBezTo>
                  <a:pt x="1486102" y="1192574"/>
                  <a:pt x="1472207" y="1185627"/>
                  <a:pt x="1472207" y="1185627"/>
                </a:cubicBezTo>
                <a:cubicBezTo>
                  <a:pt x="1472207" y="1185627"/>
                  <a:pt x="1475681" y="1187364"/>
                  <a:pt x="1479155" y="1192574"/>
                </a:cubicBezTo>
                <a:cubicBezTo>
                  <a:pt x="1482628" y="1197785"/>
                  <a:pt x="1480892" y="1202995"/>
                  <a:pt x="1480892" y="1202995"/>
                </a:cubicBezTo>
                <a:cubicBezTo>
                  <a:pt x="1480892" y="1202995"/>
                  <a:pt x="1479155" y="1202995"/>
                  <a:pt x="1470471" y="1197785"/>
                </a:cubicBezTo>
                <a:cubicBezTo>
                  <a:pt x="1461786" y="1192574"/>
                  <a:pt x="1451365" y="1183890"/>
                  <a:pt x="1451365" y="1183890"/>
                </a:cubicBezTo>
                <a:cubicBezTo>
                  <a:pt x="1451365" y="1183890"/>
                  <a:pt x="1453102" y="1185627"/>
                  <a:pt x="1460049" y="1192574"/>
                </a:cubicBezTo>
                <a:cubicBezTo>
                  <a:pt x="1466997" y="1197785"/>
                  <a:pt x="1470471" y="1204732"/>
                  <a:pt x="1470471" y="1204732"/>
                </a:cubicBezTo>
                <a:cubicBezTo>
                  <a:pt x="1470471" y="1204732"/>
                  <a:pt x="1465260" y="1202995"/>
                  <a:pt x="1456576" y="1194311"/>
                </a:cubicBezTo>
                <a:cubicBezTo>
                  <a:pt x="1447891" y="1187364"/>
                  <a:pt x="1442681" y="1190837"/>
                  <a:pt x="1442681" y="1190837"/>
                </a:cubicBezTo>
                <a:cubicBezTo>
                  <a:pt x="1442681" y="1190837"/>
                  <a:pt x="1449628" y="1189101"/>
                  <a:pt x="1454839" y="1199522"/>
                </a:cubicBezTo>
                <a:cubicBezTo>
                  <a:pt x="1460049" y="1208206"/>
                  <a:pt x="1449628" y="1209943"/>
                  <a:pt x="1449628" y="1209943"/>
                </a:cubicBezTo>
                <a:lnTo>
                  <a:pt x="1435734" y="1204732"/>
                </a:lnTo>
                <a:lnTo>
                  <a:pt x="1442681" y="1211680"/>
                </a:lnTo>
                <a:cubicBezTo>
                  <a:pt x="1442681" y="1211680"/>
                  <a:pt x="1430523" y="1211680"/>
                  <a:pt x="1420102" y="1213416"/>
                </a:cubicBezTo>
                <a:cubicBezTo>
                  <a:pt x="1411418" y="1215153"/>
                  <a:pt x="1400997" y="1215153"/>
                  <a:pt x="1400997" y="1215153"/>
                </a:cubicBezTo>
                <a:cubicBezTo>
                  <a:pt x="1400997" y="1215153"/>
                  <a:pt x="1404470" y="1215153"/>
                  <a:pt x="1411418" y="1216890"/>
                </a:cubicBezTo>
                <a:cubicBezTo>
                  <a:pt x="1418365" y="1218627"/>
                  <a:pt x="1420102" y="1218627"/>
                  <a:pt x="1420102" y="1218627"/>
                </a:cubicBezTo>
                <a:lnTo>
                  <a:pt x="1400997" y="1229048"/>
                </a:lnTo>
                <a:cubicBezTo>
                  <a:pt x="1400997" y="1229048"/>
                  <a:pt x="1385365" y="1235996"/>
                  <a:pt x="1373207" y="1246417"/>
                </a:cubicBezTo>
                <a:cubicBezTo>
                  <a:pt x="1361049" y="1256838"/>
                  <a:pt x="1350628" y="1267259"/>
                  <a:pt x="1350628" y="1267259"/>
                </a:cubicBezTo>
                <a:cubicBezTo>
                  <a:pt x="1350628" y="1267259"/>
                  <a:pt x="1357575" y="1262048"/>
                  <a:pt x="1364523" y="1256838"/>
                </a:cubicBezTo>
                <a:cubicBezTo>
                  <a:pt x="1371470" y="1251627"/>
                  <a:pt x="1376681" y="1249890"/>
                  <a:pt x="1376681" y="1249890"/>
                </a:cubicBezTo>
                <a:cubicBezTo>
                  <a:pt x="1376681" y="1249890"/>
                  <a:pt x="1364523" y="1265522"/>
                  <a:pt x="1359312" y="1274206"/>
                </a:cubicBezTo>
                <a:cubicBezTo>
                  <a:pt x="1354101" y="1282890"/>
                  <a:pt x="1345417" y="1291575"/>
                  <a:pt x="1345417" y="1291575"/>
                </a:cubicBezTo>
                <a:lnTo>
                  <a:pt x="1354101" y="1284627"/>
                </a:lnTo>
                <a:cubicBezTo>
                  <a:pt x="1354101" y="1284627"/>
                  <a:pt x="1348891" y="1295048"/>
                  <a:pt x="1347154" y="1300259"/>
                </a:cubicBezTo>
                <a:cubicBezTo>
                  <a:pt x="1345417" y="1307206"/>
                  <a:pt x="1345417" y="1312417"/>
                  <a:pt x="1345417" y="1312417"/>
                </a:cubicBezTo>
                <a:cubicBezTo>
                  <a:pt x="1345417" y="1312417"/>
                  <a:pt x="1347154" y="1305470"/>
                  <a:pt x="1348891" y="1301996"/>
                </a:cubicBezTo>
                <a:cubicBezTo>
                  <a:pt x="1350628" y="1298522"/>
                  <a:pt x="1352365" y="1298522"/>
                  <a:pt x="1352365" y="1298522"/>
                </a:cubicBezTo>
                <a:cubicBezTo>
                  <a:pt x="1352365" y="1298522"/>
                  <a:pt x="1347154" y="1326312"/>
                  <a:pt x="1343680" y="1333259"/>
                </a:cubicBezTo>
                <a:cubicBezTo>
                  <a:pt x="1340207" y="1340207"/>
                  <a:pt x="1338470" y="1345417"/>
                  <a:pt x="1338470" y="1345417"/>
                </a:cubicBezTo>
                <a:cubicBezTo>
                  <a:pt x="1338470" y="1345417"/>
                  <a:pt x="1343680" y="1338470"/>
                  <a:pt x="1343680" y="1336733"/>
                </a:cubicBezTo>
                <a:cubicBezTo>
                  <a:pt x="1343680" y="1334996"/>
                  <a:pt x="1343680" y="1341943"/>
                  <a:pt x="1341944" y="1366259"/>
                </a:cubicBezTo>
                <a:cubicBezTo>
                  <a:pt x="1340207" y="1390575"/>
                  <a:pt x="1343680" y="1406207"/>
                  <a:pt x="1343680" y="1406207"/>
                </a:cubicBezTo>
                <a:lnTo>
                  <a:pt x="1345417" y="1394049"/>
                </a:lnTo>
                <a:cubicBezTo>
                  <a:pt x="1345417" y="1394049"/>
                  <a:pt x="1347154" y="1435733"/>
                  <a:pt x="1347154" y="1435733"/>
                </a:cubicBezTo>
                <a:cubicBezTo>
                  <a:pt x="1347154" y="1437470"/>
                  <a:pt x="1329786" y="1439207"/>
                  <a:pt x="1328049" y="1447891"/>
                </a:cubicBezTo>
                <a:cubicBezTo>
                  <a:pt x="1324575" y="1456576"/>
                  <a:pt x="1334996" y="1487839"/>
                  <a:pt x="1336733" y="1493049"/>
                </a:cubicBezTo>
                <a:cubicBezTo>
                  <a:pt x="1338470" y="1498260"/>
                  <a:pt x="1341944" y="1517365"/>
                  <a:pt x="1343680" y="1520839"/>
                </a:cubicBezTo>
                <a:cubicBezTo>
                  <a:pt x="1345417" y="1524313"/>
                  <a:pt x="1371470" y="1560787"/>
                  <a:pt x="1376681" y="1562523"/>
                </a:cubicBezTo>
                <a:cubicBezTo>
                  <a:pt x="1383628" y="1564260"/>
                  <a:pt x="1392312" y="1565997"/>
                  <a:pt x="1392312" y="1565997"/>
                </a:cubicBezTo>
                <a:cubicBezTo>
                  <a:pt x="1392312" y="1565997"/>
                  <a:pt x="1404470" y="1585102"/>
                  <a:pt x="1407944" y="1598997"/>
                </a:cubicBezTo>
                <a:cubicBezTo>
                  <a:pt x="1411418" y="1612892"/>
                  <a:pt x="1413154" y="1659787"/>
                  <a:pt x="1413154" y="1659787"/>
                </a:cubicBezTo>
                <a:cubicBezTo>
                  <a:pt x="1413154" y="1659787"/>
                  <a:pt x="1394049" y="1678892"/>
                  <a:pt x="1387102" y="1685840"/>
                </a:cubicBezTo>
                <a:cubicBezTo>
                  <a:pt x="1380154" y="1692787"/>
                  <a:pt x="1371470" y="1711892"/>
                  <a:pt x="1366260" y="1724050"/>
                </a:cubicBezTo>
                <a:cubicBezTo>
                  <a:pt x="1361049" y="1736208"/>
                  <a:pt x="1357575" y="1750103"/>
                  <a:pt x="1352365" y="1753577"/>
                </a:cubicBezTo>
                <a:cubicBezTo>
                  <a:pt x="1348891" y="1757051"/>
                  <a:pt x="1333259" y="1762261"/>
                  <a:pt x="1293312" y="1776156"/>
                </a:cubicBezTo>
                <a:cubicBezTo>
                  <a:pt x="1253364" y="1791788"/>
                  <a:pt x="1220364" y="1807419"/>
                  <a:pt x="1220364" y="1807419"/>
                </a:cubicBezTo>
                <a:lnTo>
                  <a:pt x="1222101" y="1656313"/>
                </a:lnTo>
                <a:cubicBezTo>
                  <a:pt x="1222101" y="1656313"/>
                  <a:pt x="1256838" y="1583366"/>
                  <a:pt x="1258575" y="1522576"/>
                </a:cubicBezTo>
                <a:cubicBezTo>
                  <a:pt x="1260312" y="1463523"/>
                  <a:pt x="1270733" y="1241206"/>
                  <a:pt x="1267259" y="1149153"/>
                </a:cubicBezTo>
                <a:cubicBezTo>
                  <a:pt x="1263785" y="1055363"/>
                  <a:pt x="1263785" y="977205"/>
                  <a:pt x="1256838" y="949415"/>
                </a:cubicBezTo>
                <a:cubicBezTo>
                  <a:pt x="1249890" y="921626"/>
                  <a:pt x="1242943" y="900783"/>
                  <a:pt x="1208206" y="872994"/>
                </a:cubicBezTo>
                <a:cubicBezTo>
                  <a:pt x="1173469" y="845204"/>
                  <a:pt x="1039732" y="760099"/>
                  <a:pt x="1006731" y="742730"/>
                </a:cubicBezTo>
                <a:cubicBezTo>
                  <a:pt x="971994" y="725362"/>
                  <a:pt x="970258" y="720151"/>
                  <a:pt x="968521" y="716677"/>
                </a:cubicBezTo>
                <a:cubicBezTo>
                  <a:pt x="966784" y="713204"/>
                  <a:pt x="940731" y="676730"/>
                  <a:pt x="935521" y="669782"/>
                </a:cubicBezTo>
                <a:cubicBezTo>
                  <a:pt x="930310" y="661098"/>
                  <a:pt x="918152" y="647203"/>
                  <a:pt x="914678" y="640256"/>
                </a:cubicBezTo>
                <a:cubicBezTo>
                  <a:pt x="911205" y="633308"/>
                  <a:pt x="905994" y="628098"/>
                  <a:pt x="905994" y="628098"/>
                </a:cubicBezTo>
                <a:cubicBezTo>
                  <a:pt x="905994" y="628098"/>
                  <a:pt x="904257" y="596835"/>
                  <a:pt x="904257" y="595098"/>
                </a:cubicBezTo>
                <a:cubicBezTo>
                  <a:pt x="904257" y="593361"/>
                  <a:pt x="932047" y="574256"/>
                  <a:pt x="951152" y="548203"/>
                </a:cubicBezTo>
                <a:cubicBezTo>
                  <a:pt x="968521" y="522150"/>
                  <a:pt x="970258" y="516939"/>
                  <a:pt x="970258" y="515203"/>
                </a:cubicBezTo>
                <a:cubicBezTo>
                  <a:pt x="970258" y="513466"/>
                  <a:pt x="973731" y="515203"/>
                  <a:pt x="977205" y="509992"/>
                </a:cubicBezTo>
                <a:cubicBezTo>
                  <a:pt x="980679" y="504782"/>
                  <a:pt x="978942" y="499571"/>
                  <a:pt x="980679" y="494360"/>
                </a:cubicBezTo>
                <a:cubicBezTo>
                  <a:pt x="982415" y="489150"/>
                  <a:pt x="1008468" y="464834"/>
                  <a:pt x="1020626" y="435308"/>
                </a:cubicBezTo>
                <a:cubicBezTo>
                  <a:pt x="1032784" y="405781"/>
                  <a:pt x="1032784" y="386676"/>
                  <a:pt x="1034521" y="384939"/>
                </a:cubicBezTo>
                <a:cubicBezTo>
                  <a:pt x="1036258" y="383202"/>
                  <a:pt x="1053626" y="371044"/>
                  <a:pt x="1055363" y="358886"/>
                </a:cubicBezTo>
                <a:cubicBezTo>
                  <a:pt x="1057100" y="348465"/>
                  <a:pt x="1051890" y="329360"/>
                  <a:pt x="1051890" y="327623"/>
                </a:cubicBezTo>
                <a:cubicBezTo>
                  <a:pt x="1051890" y="325886"/>
                  <a:pt x="1060574" y="308517"/>
                  <a:pt x="1060574" y="308517"/>
                </a:cubicBezTo>
                <a:lnTo>
                  <a:pt x="1067521" y="318939"/>
                </a:lnTo>
                <a:cubicBezTo>
                  <a:pt x="1062311" y="294623"/>
                  <a:pt x="1053626" y="272044"/>
                  <a:pt x="1044942" y="237307"/>
                </a:cubicBezTo>
                <a:cubicBezTo>
                  <a:pt x="1036258" y="202570"/>
                  <a:pt x="1022363" y="185201"/>
                  <a:pt x="1022363" y="185201"/>
                </a:cubicBezTo>
                <a:cubicBezTo>
                  <a:pt x="1022363" y="185201"/>
                  <a:pt x="1024100" y="186938"/>
                  <a:pt x="1029310" y="188675"/>
                </a:cubicBezTo>
                <a:lnTo>
                  <a:pt x="1039732" y="197359"/>
                </a:lnTo>
                <a:cubicBezTo>
                  <a:pt x="1039732" y="197359"/>
                  <a:pt x="1037995" y="190412"/>
                  <a:pt x="1020626" y="176517"/>
                </a:cubicBezTo>
                <a:cubicBezTo>
                  <a:pt x="1004995" y="164359"/>
                  <a:pt x="991100" y="131359"/>
                  <a:pt x="991100" y="131359"/>
                </a:cubicBezTo>
                <a:lnTo>
                  <a:pt x="998047" y="133096"/>
                </a:lnTo>
                <a:cubicBezTo>
                  <a:pt x="998047" y="133096"/>
                  <a:pt x="994573" y="126148"/>
                  <a:pt x="991100" y="120938"/>
                </a:cubicBezTo>
                <a:cubicBezTo>
                  <a:pt x="985889" y="119201"/>
                  <a:pt x="977205" y="113990"/>
                  <a:pt x="977205" y="113990"/>
                </a:cubicBezTo>
                <a:cubicBezTo>
                  <a:pt x="977205" y="113990"/>
                  <a:pt x="970258" y="101832"/>
                  <a:pt x="954626" y="84464"/>
                </a:cubicBezTo>
                <a:cubicBezTo>
                  <a:pt x="938994" y="67095"/>
                  <a:pt x="912941" y="56674"/>
                  <a:pt x="912941" y="56674"/>
                </a:cubicBezTo>
                <a:cubicBezTo>
                  <a:pt x="912941" y="56674"/>
                  <a:pt x="899047" y="46253"/>
                  <a:pt x="883415" y="39306"/>
                </a:cubicBezTo>
                <a:cubicBezTo>
                  <a:pt x="867783" y="32358"/>
                  <a:pt x="846941" y="30621"/>
                  <a:pt x="846941" y="30621"/>
                </a:cubicBezTo>
                <a:cubicBezTo>
                  <a:pt x="846941" y="30621"/>
                  <a:pt x="838257" y="23674"/>
                  <a:pt x="829573" y="23674"/>
                </a:cubicBezTo>
                <a:cubicBezTo>
                  <a:pt x="820888" y="23674"/>
                  <a:pt x="810467" y="28885"/>
                  <a:pt x="810467" y="28885"/>
                </a:cubicBezTo>
                <a:cubicBezTo>
                  <a:pt x="810467" y="28885"/>
                  <a:pt x="801783" y="23674"/>
                  <a:pt x="787888" y="25411"/>
                </a:cubicBezTo>
                <a:cubicBezTo>
                  <a:pt x="775730" y="27148"/>
                  <a:pt x="753151" y="34095"/>
                  <a:pt x="749678" y="35832"/>
                </a:cubicBezTo>
                <a:cubicBezTo>
                  <a:pt x="746204" y="37569"/>
                  <a:pt x="734046" y="47990"/>
                  <a:pt x="734046" y="47990"/>
                </a:cubicBezTo>
                <a:cubicBezTo>
                  <a:pt x="734046" y="47990"/>
                  <a:pt x="727098" y="53200"/>
                  <a:pt x="721888" y="60148"/>
                </a:cubicBezTo>
                <a:cubicBezTo>
                  <a:pt x="716677" y="68832"/>
                  <a:pt x="716677" y="72306"/>
                  <a:pt x="707993" y="68832"/>
                </a:cubicBezTo>
                <a:cubicBezTo>
                  <a:pt x="699309" y="65358"/>
                  <a:pt x="690625" y="60148"/>
                  <a:pt x="690625" y="60148"/>
                </a:cubicBezTo>
                <a:cubicBezTo>
                  <a:pt x="690625" y="60148"/>
                  <a:pt x="692361" y="61885"/>
                  <a:pt x="695835" y="68832"/>
                </a:cubicBezTo>
                <a:cubicBezTo>
                  <a:pt x="699309" y="75780"/>
                  <a:pt x="697572" y="80990"/>
                  <a:pt x="697572" y="80990"/>
                </a:cubicBezTo>
                <a:cubicBezTo>
                  <a:pt x="697572" y="80990"/>
                  <a:pt x="687151" y="82727"/>
                  <a:pt x="674993" y="82727"/>
                </a:cubicBezTo>
                <a:cubicBezTo>
                  <a:pt x="664572" y="84464"/>
                  <a:pt x="659361" y="84464"/>
                  <a:pt x="659361" y="84464"/>
                </a:cubicBezTo>
                <a:cubicBezTo>
                  <a:pt x="659361" y="84464"/>
                  <a:pt x="662835" y="84464"/>
                  <a:pt x="666309" y="87937"/>
                </a:cubicBezTo>
                <a:cubicBezTo>
                  <a:pt x="671519" y="91411"/>
                  <a:pt x="673256" y="93148"/>
                  <a:pt x="673256" y="93148"/>
                </a:cubicBezTo>
                <a:lnTo>
                  <a:pt x="662835" y="103569"/>
                </a:lnTo>
                <a:cubicBezTo>
                  <a:pt x="662835" y="103569"/>
                  <a:pt x="643730" y="112253"/>
                  <a:pt x="628098" y="122674"/>
                </a:cubicBezTo>
                <a:cubicBezTo>
                  <a:pt x="614203" y="133096"/>
                  <a:pt x="617677" y="145254"/>
                  <a:pt x="617677" y="145254"/>
                </a:cubicBezTo>
                <a:cubicBezTo>
                  <a:pt x="617677" y="145254"/>
                  <a:pt x="612466" y="148727"/>
                  <a:pt x="607256" y="152201"/>
                </a:cubicBezTo>
                <a:cubicBezTo>
                  <a:pt x="600308" y="157411"/>
                  <a:pt x="598572" y="160885"/>
                  <a:pt x="598572" y="160885"/>
                </a:cubicBezTo>
                <a:cubicBezTo>
                  <a:pt x="598572" y="160885"/>
                  <a:pt x="600308" y="159148"/>
                  <a:pt x="605519" y="155675"/>
                </a:cubicBezTo>
                <a:cubicBezTo>
                  <a:pt x="610730" y="152201"/>
                  <a:pt x="612466" y="155675"/>
                  <a:pt x="612466" y="155675"/>
                </a:cubicBezTo>
                <a:cubicBezTo>
                  <a:pt x="612466" y="155675"/>
                  <a:pt x="605519" y="160885"/>
                  <a:pt x="602045" y="167833"/>
                </a:cubicBezTo>
                <a:cubicBezTo>
                  <a:pt x="598572" y="174780"/>
                  <a:pt x="591624" y="185201"/>
                  <a:pt x="591624" y="185201"/>
                </a:cubicBezTo>
                <a:lnTo>
                  <a:pt x="598572" y="179991"/>
                </a:lnTo>
                <a:lnTo>
                  <a:pt x="588150" y="202570"/>
                </a:lnTo>
                <a:lnTo>
                  <a:pt x="575992" y="221675"/>
                </a:lnTo>
                <a:cubicBezTo>
                  <a:pt x="575992" y="221675"/>
                  <a:pt x="581203" y="216464"/>
                  <a:pt x="584677" y="211254"/>
                </a:cubicBezTo>
                <a:cubicBezTo>
                  <a:pt x="588150" y="207780"/>
                  <a:pt x="589887" y="206043"/>
                  <a:pt x="589887" y="206043"/>
                </a:cubicBezTo>
                <a:cubicBezTo>
                  <a:pt x="589887" y="206043"/>
                  <a:pt x="586414" y="216464"/>
                  <a:pt x="582940" y="225149"/>
                </a:cubicBezTo>
                <a:cubicBezTo>
                  <a:pt x="579466" y="233833"/>
                  <a:pt x="575992" y="240780"/>
                  <a:pt x="575992" y="240780"/>
                </a:cubicBezTo>
                <a:cubicBezTo>
                  <a:pt x="575992" y="240780"/>
                  <a:pt x="579466" y="233833"/>
                  <a:pt x="582940" y="228622"/>
                </a:cubicBezTo>
                <a:cubicBezTo>
                  <a:pt x="586414" y="223412"/>
                  <a:pt x="588150" y="221675"/>
                  <a:pt x="588150" y="221675"/>
                </a:cubicBezTo>
                <a:cubicBezTo>
                  <a:pt x="588150" y="221675"/>
                  <a:pt x="584677" y="230359"/>
                  <a:pt x="584677" y="235570"/>
                </a:cubicBezTo>
                <a:cubicBezTo>
                  <a:pt x="582940" y="242517"/>
                  <a:pt x="582940" y="244254"/>
                  <a:pt x="582940" y="244254"/>
                </a:cubicBezTo>
                <a:cubicBezTo>
                  <a:pt x="582940" y="244254"/>
                  <a:pt x="584677" y="240780"/>
                  <a:pt x="588150" y="239043"/>
                </a:cubicBezTo>
                <a:cubicBezTo>
                  <a:pt x="589887" y="237307"/>
                  <a:pt x="591624" y="237307"/>
                  <a:pt x="591624" y="237307"/>
                </a:cubicBezTo>
                <a:cubicBezTo>
                  <a:pt x="591624" y="237307"/>
                  <a:pt x="588150" y="249465"/>
                  <a:pt x="586414" y="259886"/>
                </a:cubicBezTo>
                <a:cubicBezTo>
                  <a:pt x="582940" y="270307"/>
                  <a:pt x="577729" y="275517"/>
                  <a:pt x="575992" y="299833"/>
                </a:cubicBezTo>
                <a:cubicBezTo>
                  <a:pt x="572519" y="322412"/>
                  <a:pt x="591624" y="404044"/>
                  <a:pt x="598572" y="414465"/>
                </a:cubicBezTo>
                <a:cubicBezTo>
                  <a:pt x="605519" y="423150"/>
                  <a:pt x="608993" y="424886"/>
                  <a:pt x="608993" y="424886"/>
                </a:cubicBezTo>
                <a:cubicBezTo>
                  <a:pt x="608993" y="424886"/>
                  <a:pt x="610730" y="433571"/>
                  <a:pt x="610730" y="443992"/>
                </a:cubicBezTo>
                <a:cubicBezTo>
                  <a:pt x="610730" y="454413"/>
                  <a:pt x="608993" y="459623"/>
                  <a:pt x="608993" y="459623"/>
                </a:cubicBezTo>
                <a:cubicBezTo>
                  <a:pt x="608993" y="459623"/>
                  <a:pt x="610730" y="454413"/>
                  <a:pt x="614203" y="447465"/>
                </a:cubicBezTo>
                <a:cubicBezTo>
                  <a:pt x="617677" y="440518"/>
                  <a:pt x="622887" y="437044"/>
                  <a:pt x="622887" y="437044"/>
                </a:cubicBezTo>
                <a:cubicBezTo>
                  <a:pt x="622887" y="437044"/>
                  <a:pt x="621151" y="464834"/>
                  <a:pt x="619414" y="485676"/>
                </a:cubicBezTo>
                <a:cubicBezTo>
                  <a:pt x="617677" y="506518"/>
                  <a:pt x="615940" y="518676"/>
                  <a:pt x="615940" y="518676"/>
                </a:cubicBezTo>
                <a:lnTo>
                  <a:pt x="622887" y="501308"/>
                </a:lnTo>
                <a:cubicBezTo>
                  <a:pt x="622887" y="501308"/>
                  <a:pt x="621151" y="522150"/>
                  <a:pt x="619414" y="546466"/>
                </a:cubicBezTo>
                <a:cubicBezTo>
                  <a:pt x="617677" y="570782"/>
                  <a:pt x="614203" y="584677"/>
                  <a:pt x="614203" y="584677"/>
                </a:cubicBezTo>
                <a:cubicBezTo>
                  <a:pt x="614203" y="584677"/>
                  <a:pt x="593361" y="588150"/>
                  <a:pt x="570782" y="603782"/>
                </a:cubicBezTo>
                <a:cubicBezTo>
                  <a:pt x="546466" y="619414"/>
                  <a:pt x="527361" y="650677"/>
                  <a:pt x="515203" y="662835"/>
                </a:cubicBezTo>
                <a:cubicBezTo>
                  <a:pt x="503045" y="674993"/>
                  <a:pt x="438781" y="690625"/>
                  <a:pt x="351939" y="721888"/>
                </a:cubicBezTo>
                <a:cubicBezTo>
                  <a:pt x="265096" y="753151"/>
                  <a:pt x="237307" y="763572"/>
                  <a:pt x="221675" y="779204"/>
                </a:cubicBezTo>
                <a:cubicBezTo>
                  <a:pt x="206043" y="794836"/>
                  <a:pt x="197359" y="789625"/>
                  <a:pt x="166096" y="902520"/>
                </a:cubicBezTo>
                <a:cubicBezTo>
                  <a:pt x="134832" y="1015415"/>
                  <a:pt x="127885" y="1055363"/>
                  <a:pt x="98359" y="1197785"/>
                </a:cubicBezTo>
                <a:cubicBezTo>
                  <a:pt x="68832" y="1340207"/>
                  <a:pt x="46253" y="1388838"/>
                  <a:pt x="47990" y="1470470"/>
                </a:cubicBezTo>
                <a:cubicBezTo>
                  <a:pt x="49727" y="1552102"/>
                  <a:pt x="49727" y="1604208"/>
                  <a:pt x="42779" y="1638945"/>
                </a:cubicBezTo>
                <a:cubicBezTo>
                  <a:pt x="35832" y="1673682"/>
                  <a:pt x="23674" y="1696261"/>
                  <a:pt x="23674" y="1704945"/>
                </a:cubicBezTo>
                <a:cubicBezTo>
                  <a:pt x="23674" y="1713629"/>
                  <a:pt x="28885" y="1710156"/>
                  <a:pt x="30621" y="1715366"/>
                </a:cubicBezTo>
                <a:cubicBezTo>
                  <a:pt x="32358" y="1720577"/>
                  <a:pt x="34095" y="1777893"/>
                  <a:pt x="37569" y="1795261"/>
                </a:cubicBezTo>
                <a:cubicBezTo>
                  <a:pt x="41043" y="1814367"/>
                  <a:pt x="56674" y="1823051"/>
                  <a:pt x="65358" y="1829998"/>
                </a:cubicBezTo>
                <a:cubicBezTo>
                  <a:pt x="75780" y="1836946"/>
                  <a:pt x="89674" y="1842156"/>
                  <a:pt x="89674" y="1842156"/>
                </a:cubicBezTo>
                <a:cubicBezTo>
                  <a:pt x="89674" y="1842156"/>
                  <a:pt x="91411" y="1930736"/>
                  <a:pt x="86201" y="1963736"/>
                </a:cubicBezTo>
                <a:cubicBezTo>
                  <a:pt x="82727" y="1996736"/>
                  <a:pt x="80990" y="2012368"/>
                  <a:pt x="80990" y="2019315"/>
                </a:cubicBezTo>
                <a:cubicBezTo>
                  <a:pt x="80990" y="2026262"/>
                  <a:pt x="82727" y="2045368"/>
                  <a:pt x="84464" y="2055789"/>
                </a:cubicBezTo>
                <a:cubicBezTo>
                  <a:pt x="84464" y="2066210"/>
                  <a:pt x="82727" y="2085315"/>
                  <a:pt x="77516" y="2100947"/>
                </a:cubicBezTo>
                <a:cubicBezTo>
                  <a:pt x="74043" y="2116579"/>
                  <a:pt x="63622" y="2153052"/>
                  <a:pt x="56674" y="2175632"/>
                </a:cubicBezTo>
                <a:cubicBezTo>
                  <a:pt x="51464" y="2198211"/>
                  <a:pt x="53200" y="2203421"/>
                  <a:pt x="58411" y="2215579"/>
                </a:cubicBezTo>
                <a:cubicBezTo>
                  <a:pt x="63622" y="2227737"/>
                  <a:pt x="89674" y="2304159"/>
                  <a:pt x="98359" y="2312843"/>
                </a:cubicBezTo>
                <a:cubicBezTo>
                  <a:pt x="107043" y="2321527"/>
                  <a:pt x="126148" y="2319790"/>
                  <a:pt x="138306" y="2319790"/>
                </a:cubicBezTo>
                <a:cubicBezTo>
                  <a:pt x="150464" y="2318053"/>
                  <a:pt x="185201" y="2318053"/>
                  <a:pt x="185201" y="2319790"/>
                </a:cubicBezTo>
                <a:cubicBezTo>
                  <a:pt x="186938" y="2321527"/>
                  <a:pt x="188675" y="2321527"/>
                  <a:pt x="188675" y="2321527"/>
                </a:cubicBezTo>
                <a:cubicBezTo>
                  <a:pt x="188675" y="2321527"/>
                  <a:pt x="192149" y="2389264"/>
                  <a:pt x="202570" y="2432685"/>
                </a:cubicBezTo>
                <a:cubicBezTo>
                  <a:pt x="211254" y="2474370"/>
                  <a:pt x="225149" y="2528212"/>
                  <a:pt x="240780" y="2615055"/>
                </a:cubicBezTo>
                <a:cubicBezTo>
                  <a:pt x="254675" y="2701897"/>
                  <a:pt x="268570" y="2750529"/>
                  <a:pt x="285938" y="2809582"/>
                </a:cubicBezTo>
                <a:cubicBezTo>
                  <a:pt x="303307" y="2868635"/>
                  <a:pt x="303307" y="2877319"/>
                  <a:pt x="313728" y="2938109"/>
                </a:cubicBezTo>
                <a:cubicBezTo>
                  <a:pt x="324149" y="2998899"/>
                  <a:pt x="344991" y="3108320"/>
                  <a:pt x="344991" y="3137847"/>
                </a:cubicBezTo>
                <a:cubicBezTo>
                  <a:pt x="346728" y="3167373"/>
                  <a:pt x="344991" y="3210794"/>
                  <a:pt x="350202" y="3228163"/>
                </a:cubicBezTo>
                <a:cubicBezTo>
                  <a:pt x="355412" y="3245531"/>
                  <a:pt x="376255" y="3321953"/>
                  <a:pt x="383202" y="3341058"/>
                </a:cubicBezTo>
                <a:cubicBezTo>
                  <a:pt x="388413" y="3361900"/>
                  <a:pt x="416202" y="3393164"/>
                  <a:pt x="417939" y="3403585"/>
                </a:cubicBezTo>
                <a:cubicBezTo>
                  <a:pt x="421413" y="3415743"/>
                  <a:pt x="435308" y="3448743"/>
                  <a:pt x="442255" y="3485217"/>
                </a:cubicBezTo>
                <a:cubicBezTo>
                  <a:pt x="447466" y="3521690"/>
                  <a:pt x="466571" y="3617217"/>
                  <a:pt x="476992" y="3672797"/>
                </a:cubicBezTo>
                <a:cubicBezTo>
                  <a:pt x="489150" y="3728376"/>
                  <a:pt x="492624" y="3747481"/>
                  <a:pt x="496097" y="3752691"/>
                </a:cubicBezTo>
                <a:cubicBezTo>
                  <a:pt x="499571" y="3759639"/>
                  <a:pt x="504782" y="3761376"/>
                  <a:pt x="503045" y="3768323"/>
                </a:cubicBezTo>
                <a:cubicBezTo>
                  <a:pt x="501308" y="3775271"/>
                  <a:pt x="506518" y="3825639"/>
                  <a:pt x="504782" y="3869060"/>
                </a:cubicBezTo>
                <a:cubicBezTo>
                  <a:pt x="503045" y="3912482"/>
                  <a:pt x="503045" y="3924640"/>
                  <a:pt x="501308" y="3933324"/>
                </a:cubicBezTo>
                <a:cubicBezTo>
                  <a:pt x="499571" y="3942008"/>
                  <a:pt x="492624" y="3955903"/>
                  <a:pt x="490887" y="3962850"/>
                </a:cubicBezTo>
                <a:cubicBezTo>
                  <a:pt x="489150" y="3969798"/>
                  <a:pt x="468308" y="3973271"/>
                  <a:pt x="464834" y="3987166"/>
                </a:cubicBezTo>
                <a:cubicBezTo>
                  <a:pt x="461360" y="4001061"/>
                  <a:pt x="463097" y="4046219"/>
                  <a:pt x="464834" y="4054904"/>
                </a:cubicBezTo>
                <a:cubicBezTo>
                  <a:pt x="464834" y="4063588"/>
                  <a:pt x="473518" y="4079219"/>
                  <a:pt x="475255" y="4084430"/>
                </a:cubicBezTo>
                <a:cubicBezTo>
                  <a:pt x="476992" y="4089641"/>
                  <a:pt x="480466" y="4094851"/>
                  <a:pt x="480466" y="4096588"/>
                </a:cubicBezTo>
                <a:cubicBezTo>
                  <a:pt x="480466" y="4098325"/>
                  <a:pt x="454413" y="4122641"/>
                  <a:pt x="447466" y="4143483"/>
                </a:cubicBezTo>
                <a:cubicBezTo>
                  <a:pt x="440518" y="4164325"/>
                  <a:pt x="435308" y="4176483"/>
                  <a:pt x="431834" y="4183430"/>
                </a:cubicBezTo>
                <a:cubicBezTo>
                  <a:pt x="428360" y="4188641"/>
                  <a:pt x="416202" y="4200799"/>
                  <a:pt x="423150" y="4221641"/>
                </a:cubicBezTo>
                <a:cubicBezTo>
                  <a:pt x="430097" y="4242483"/>
                  <a:pt x="466571" y="4237273"/>
                  <a:pt x="476992" y="4233799"/>
                </a:cubicBezTo>
                <a:cubicBezTo>
                  <a:pt x="487413" y="4230325"/>
                  <a:pt x="490887" y="4219904"/>
                  <a:pt x="490887" y="4219904"/>
                </a:cubicBezTo>
                <a:cubicBezTo>
                  <a:pt x="490887" y="4219904"/>
                  <a:pt x="499571" y="4233799"/>
                  <a:pt x="518676" y="4232062"/>
                </a:cubicBezTo>
                <a:cubicBezTo>
                  <a:pt x="537782" y="4230325"/>
                  <a:pt x="541255" y="4225115"/>
                  <a:pt x="541255" y="4225115"/>
                </a:cubicBezTo>
                <a:cubicBezTo>
                  <a:pt x="541255" y="4225115"/>
                  <a:pt x="549940" y="4232062"/>
                  <a:pt x="567308" y="4226852"/>
                </a:cubicBezTo>
                <a:cubicBezTo>
                  <a:pt x="582940" y="4223378"/>
                  <a:pt x="588150" y="4216431"/>
                  <a:pt x="588150" y="4216431"/>
                </a:cubicBezTo>
                <a:cubicBezTo>
                  <a:pt x="588150" y="4216431"/>
                  <a:pt x="591624" y="4228589"/>
                  <a:pt x="595098" y="4230325"/>
                </a:cubicBezTo>
                <a:cubicBezTo>
                  <a:pt x="598572" y="4232062"/>
                  <a:pt x="607256" y="4233799"/>
                  <a:pt x="607256" y="4233799"/>
                </a:cubicBezTo>
                <a:cubicBezTo>
                  <a:pt x="607256" y="4233799"/>
                  <a:pt x="610730" y="4239010"/>
                  <a:pt x="614203" y="4240747"/>
                </a:cubicBezTo>
                <a:cubicBezTo>
                  <a:pt x="617677" y="4244220"/>
                  <a:pt x="624624" y="4244220"/>
                  <a:pt x="624624" y="4244220"/>
                </a:cubicBezTo>
                <a:cubicBezTo>
                  <a:pt x="624624" y="4244220"/>
                  <a:pt x="626361" y="4249431"/>
                  <a:pt x="631572" y="4251168"/>
                </a:cubicBezTo>
                <a:cubicBezTo>
                  <a:pt x="636782" y="4252905"/>
                  <a:pt x="647203" y="4252905"/>
                  <a:pt x="647203" y="4252905"/>
                </a:cubicBezTo>
                <a:cubicBezTo>
                  <a:pt x="647203" y="4252905"/>
                  <a:pt x="661098" y="4261589"/>
                  <a:pt x="678467" y="4259852"/>
                </a:cubicBezTo>
                <a:cubicBezTo>
                  <a:pt x="695835" y="4258115"/>
                  <a:pt x="702783" y="4251168"/>
                  <a:pt x="702783" y="4251168"/>
                </a:cubicBezTo>
                <a:cubicBezTo>
                  <a:pt x="702783" y="4251168"/>
                  <a:pt x="720151" y="4265062"/>
                  <a:pt x="749678" y="4259852"/>
                </a:cubicBezTo>
                <a:cubicBezTo>
                  <a:pt x="779204" y="4254641"/>
                  <a:pt x="791362" y="4247694"/>
                  <a:pt x="796572" y="4240747"/>
                </a:cubicBezTo>
                <a:cubicBezTo>
                  <a:pt x="801783" y="4233799"/>
                  <a:pt x="806994" y="4223378"/>
                  <a:pt x="806994" y="4223378"/>
                </a:cubicBezTo>
                <a:cubicBezTo>
                  <a:pt x="806994" y="4223378"/>
                  <a:pt x="829573" y="4214694"/>
                  <a:pt x="838257" y="4193852"/>
                </a:cubicBezTo>
                <a:cubicBezTo>
                  <a:pt x="848678" y="4173009"/>
                  <a:pt x="862573" y="4112219"/>
                  <a:pt x="869520" y="4089641"/>
                </a:cubicBezTo>
                <a:cubicBezTo>
                  <a:pt x="876468" y="4067061"/>
                  <a:pt x="878204" y="4056640"/>
                  <a:pt x="879941" y="4054904"/>
                </a:cubicBezTo>
                <a:cubicBezTo>
                  <a:pt x="883415" y="4053167"/>
                  <a:pt x="905994" y="4044482"/>
                  <a:pt x="925099" y="4039272"/>
                </a:cubicBezTo>
                <a:cubicBezTo>
                  <a:pt x="944205" y="4034061"/>
                  <a:pt x="949415" y="4018430"/>
                  <a:pt x="951152" y="4008008"/>
                </a:cubicBezTo>
                <a:cubicBezTo>
                  <a:pt x="952889" y="3995851"/>
                  <a:pt x="949415" y="3952429"/>
                  <a:pt x="947678" y="3935061"/>
                </a:cubicBezTo>
                <a:cubicBezTo>
                  <a:pt x="945942" y="3917692"/>
                  <a:pt x="945942" y="3909008"/>
                  <a:pt x="944205" y="3907271"/>
                </a:cubicBezTo>
                <a:cubicBezTo>
                  <a:pt x="940731" y="3903797"/>
                  <a:pt x="937257" y="3905534"/>
                  <a:pt x="935521" y="3903797"/>
                </a:cubicBezTo>
                <a:cubicBezTo>
                  <a:pt x="935521" y="3902061"/>
                  <a:pt x="932047" y="3820429"/>
                  <a:pt x="921626" y="3773534"/>
                </a:cubicBezTo>
                <a:cubicBezTo>
                  <a:pt x="912941" y="3726639"/>
                  <a:pt x="907731" y="3707534"/>
                  <a:pt x="907731" y="3707534"/>
                </a:cubicBezTo>
                <a:cubicBezTo>
                  <a:pt x="907731" y="3707534"/>
                  <a:pt x="916415" y="3684954"/>
                  <a:pt x="930310" y="3580743"/>
                </a:cubicBezTo>
                <a:cubicBezTo>
                  <a:pt x="945942" y="3476532"/>
                  <a:pt x="954626" y="3353216"/>
                  <a:pt x="956363" y="3257689"/>
                </a:cubicBezTo>
                <a:cubicBezTo>
                  <a:pt x="958100" y="3162162"/>
                  <a:pt x="959836" y="2990214"/>
                  <a:pt x="970258" y="2908582"/>
                </a:cubicBezTo>
                <a:cubicBezTo>
                  <a:pt x="975468" y="2866898"/>
                  <a:pt x="991100" y="2800898"/>
                  <a:pt x="1001521" y="2733160"/>
                </a:cubicBezTo>
                <a:cubicBezTo>
                  <a:pt x="1011942" y="2670634"/>
                  <a:pt x="1018889" y="2602897"/>
                  <a:pt x="1024100" y="2569897"/>
                </a:cubicBezTo>
                <a:cubicBezTo>
                  <a:pt x="1034521" y="2500423"/>
                  <a:pt x="1032784" y="2457001"/>
                  <a:pt x="1032784" y="2457001"/>
                </a:cubicBezTo>
                <a:lnTo>
                  <a:pt x="1058837" y="2448317"/>
                </a:lnTo>
                <a:cubicBezTo>
                  <a:pt x="1058837" y="2448317"/>
                  <a:pt x="1060574" y="2526475"/>
                  <a:pt x="1067521" y="2569897"/>
                </a:cubicBezTo>
                <a:cubicBezTo>
                  <a:pt x="1074469" y="2613318"/>
                  <a:pt x="1077942" y="2639371"/>
                  <a:pt x="1079679" y="2639371"/>
                </a:cubicBezTo>
                <a:cubicBezTo>
                  <a:pt x="1081416" y="2639371"/>
                  <a:pt x="1083153" y="2668897"/>
                  <a:pt x="1084890" y="2682792"/>
                </a:cubicBezTo>
                <a:cubicBezTo>
                  <a:pt x="1086627" y="2696687"/>
                  <a:pt x="1086627" y="2705371"/>
                  <a:pt x="1086627" y="2712318"/>
                </a:cubicBezTo>
                <a:cubicBezTo>
                  <a:pt x="1086627" y="2717529"/>
                  <a:pt x="1083153" y="2733160"/>
                  <a:pt x="1084890" y="2745318"/>
                </a:cubicBezTo>
                <a:cubicBezTo>
                  <a:pt x="1086627" y="2757476"/>
                  <a:pt x="1090100" y="2771371"/>
                  <a:pt x="1098785" y="2771371"/>
                </a:cubicBezTo>
                <a:cubicBezTo>
                  <a:pt x="1107469" y="2773108"/>
                  <a:pt x="1117890" y="2773108"/>
                  <a:pt x="1117890" y="2773108"/>
                </a:cubicBezTo>
                <a:cubicBezTo>
                  <a:pt x="1117890" y="2773108"/>
                  <a:pt x="1119627" y="2818266"/>
                  <a:pt x="1117890" y="2858214"/>
                </a:cubicBezTo>
                <a:cubicBezTo>
                  <a:pt x="1116153" y="2898161"/>
                  <a:pt x="1119627" y="2917267"/>
                  <a:pt x="1130048" y="2945056"/>
                </a:cubicBezTo>
                <a:cubicBezTo>
                  <a:pt x="1140469" y="2972846"/>
                  <a:pt x="1154364" y="3000635"/>
                  <a:pt x="1166522" y="3007583"/>
                </a:cubicBezTo>
                <a:cubicBezTo>
                  <a:pt x="1178680" y="3016267"/>
                  <a:pt x="1201259" y="3021478"/>
                  <a:pt x="1208206" y="3023214"/>
                </a:cubicBezTo>
                <a:cubicBezTo>
                  <a:pt x="1213417" y="3024951"/>
                  <a:pt x="1223838" y="3037109"/>
                  <a:pt x="1237733" y="3042320"/>
                </a:cubicBezTo>
                <a:cubicBezTo>
                  <a:pt x="1253364" y="3045794"/>
                  <a:pt x="1255101" y="3045794"/>
                  <a:pt x="1256838" y="3042320"/>
                </a:cubicBezTo>
                <a:cubicBezTo>
                  <a:pt x="1258575" y="3038846"/>
                  <a:pt x="1253364" y="3026688"/>
                  <a:pt x="1253364" y="3026688"/>
                </a:cubicBezTo>
                <a:cubicBezTo>
                  <a:pt x="1253364" y="3026688"/>
                  <a:pt x="1260312" y="3024951"/>
                  <a:pt x="1262048" y="3024951"/>
                </a:cubicBezTo>
                <a:cubicBezTo>
                  <a:pt x="1263785" y="3024951"/>
                  <a:pt x="1270733" y="3028425"/>
                  <a:pt x="1270733" y="3160426"/>
                </a:cubicBezTo>
                <a:cubicBezTo>
                  <a:pt x="1272470" y="3292426"/>
                  <a:pt x="1270733" y="3301110"/>
                  <a:pt x="1272470" y="3311532"/>
                </a:cubicBezTo>
                <a:cubicBezTo>
                  <a:pt x="1274206" y="3320216"/>
                  <a:pt x="1262048" y="3341058"/>
                  <a:pt x="1260312" y="3356690"/>
                </a:cubicBezTo>
                <a:cubicBezTo>
                  <a:pt x="1258575" y="3372321"/>
                  <a:pt x="1253364" y="3391427"/>
                  <a:pt x="1251627" y="3464375"/>
                </a:cubicBezTo>
                <a:cubicBezTo>
                  <a:pt x="1249890" y="3537322"/>
                  <a:pt x="1260312" y="3561638"/>
                  <a:pt x="1258575" y="3589428"/>
                </a:cubicBezTo>
                <a:cubicBezTo>
                  <a:pt x="1256838" y="3617217"/>
                  <a:pt x="1246417" y="3625901"/>
                  <a:pt x="1246417" y="3665849"/>
                </a:cubicBezTo>
                <a:cubicBezTo>
                  <a:pt x="1248154" y="3705797"/>
                  <a:pt x="1255101" y="3799586"/>
                  <a:pt x="1253364" y="3853429"/>
                </a:cubicBezTo>
                <a:cubicBezTo>
                  <a:pt x="1251627" y="3907271"/>
                  <a:pt x="1256838" y="3933324"/>
                  <a:pt x="1265522" y="3969798"/>
                </a:cubicBezTo>
                <a:cubicBezTo>
                  <a:pt x="1275943" y="4004535"/>
                  <a:pt x="1291575" y="4037535"/>
                  <a:pt x="1291575" y="4037535"/>
                </a:cubicBezTo>
                <a:cubicBezTo>
                  <a:pt x="1291575" y="4037535"/>
                  <a:pt x="1281154" y="4047956"/>
                  <a:pt x="1277680" y="4061851"/>
                </a:cubicBezTo>
                <a:cubicBezTo>
                  <a:pt x="1274206" y="4075746"/>
                  <a:pt x="1275943" y="4089641"/>
                  <a:pt x="1279417" y="4093114"/>
                </a:cubicBezTo>
                <a:cubicBezTo>
                  <a:pt x="1282891" y="4096588"/>
                  <a:pt x="1289838" y="4096588"/>
                  <a:pt x="1289838" y="4096588"/>
                </a:cubicBezTo>
                <a:cubicBezTo>
                  <a:pt x="1289838" y="4096588"/>
                  <a:pt x="1282891" y="4122641"/>
                  <a:pt x="1284627" y="4134799"/>
                </a:cubicBezTo>
                <a:cubicBezTo>
                  <a:pt x="1284627" y="4146956"/>
                  <a:pt x="1291575" y="4157378"/>
                  <a:pt x="1291575" y="4159115"/>
                </a:cubicBezTo>
                <a:cubicBezTo>
                  <a:pt x="1291575" y="4160851"/>
                  <a:pt x="1235996" y="4206010"/>
                  <a:pt x="1230785" y="4221641"/>
                </a:cubicBezTo>
                <a:cubicBezTo>
                  <a:pt x="1223838" y="4237273"/>
                  <a:pt x="1225575" y="4242483"/>
                  <a:pt x="1229048" y="4244220"/>
                </a:cubicBezTo>
                <a:cubicBezTo>
                  <a:pt x="1232522" y="4245957"/>
                  <a:pt x="1237733" y="4245957"/>
                  <a:pt x="1237733" y="4245957"/>
                </a:cubicBezTo>
                <a:cubicBezTo>
                  <a:pt x="1237733" y="4245957"/>
                  <a:pt x="1239469" y="4254641"/>
                  <a:pt x="1244680" y="4256378"/>
                </a:cubicBezTo>
                <a:cubicBezTo>
                  <a:pt x="1248154" y="4258115"/>
                  <a:pt x="1256838" y="4258115"/>
                  <a:pt x="1256838" y="4258115"/>
                </a:cubicBezTo>
                <a:cubicBezTo>
                  <a:pt x="1256838" y="4258115"/>
                  <a:pt x="1263785" y="4265062"/>
                  <a:pt x="1270733" y="4266799"/>
                </a:cubicBezTo>
                <a:cubicBezTo>
                  <a:pt x="1277680" y="4266799"/>
                  <a:pt x="1282891" y="4265062"/>
                  <a:pt x="1282891" y="4265062"/>
                </a:cubicBezTo>
                <a:cubicBezTo>
                  <a:pt x="1282891" y="4265062"/>
                  <a:pt x="1286364" y="4272010"/>
                  <a:pt x="1303733" y="4272010"/>
                </a:cubicBezTo>
                <a:cubicBezTo>
                  <a:pt x="1321101" y="4272010"/>
                  <a:pt x="1329786" y="4252905"/>
                  <a:pt x="1329786" y="4252905"/>
                </a:cubicBezTo>
                <a:cubicBezTo>
                  <a:pt x="1329786" y="4252905"/>
                  <a:pt x="1338470" y="4277220"/>
                  <a:pt x="1369733" y="4272010"/>
                </a:cubicBezTo>
                <a:cubicBezTo>
                  <a:pt x="1400997" y="4266799"/>
                  <a:pt x="1406207" y="4244220"/>
                  <a:pt x="1406207" y="4244220"/>
                </a:cubicBezTo>
                <a:cubicBezTo>
                  <a:pt x="1406207" y="4244220"/>
                  <a:pt x="1425312" y="4237273"/>
                  <a:pt x="1428786" y="4228589"/>
                </a:cubicBezTo>
                <a:cubicBezTo>
                  <a:pt x="1432260" y="4219904"/>
                  <a:pt x="1432260" y="4200799"/>
                  <a:pt x="1433997" y="4192115"/>
                </a:cubicBezTo>
                <a:cubicBezTo>
                  <a:pt x="1435734" y="4183430"/>
                  <a:pt x="1442681" y="4169536"/>
                  <a:pt x="1442681" y="4169536"/>
                </a:cubicBezTo>
                <a:cubicBezTo>
                  <a:pt x="1442681" y="4169536"/>
                  <a:pt x="1454839" y="4193852"/>
                  <a:pt x="1468734" y="4190378"/>
                </a:cubicBezTo>
                <a:cubicBezTo>
                  <a:pt x="1484365" y="4186904"/>
                  <a:pt x="1501734" y="4148693"/>
                  <a:pt x="1506944" y="4136535"/>
                </a:cubicBezTo>
                <a:cubicBezTo>
                  <a:pt x="1510418" y="4124378"/>
                  <a:pt x="1515629" y="4105272"/>
                  <a:pt x="1517365" y="4103535"/>
                </a:cubicBezTo>
                <a:cubicBezTo>
                  <a:pt x="1519102" y="4101798"/>
                  <a:pt x="1531260" y="4086167"/>
                  <a:pt x="1534734" y="4079219"/>
                </a:cubicBezTo>
                <a:cubicBezTo>
                  <a:pt x="1538208" y="4072272"/>
                  <a:pt x="1538208" y="4070535"/>
                  <a:pt x="1538208" y="4070535"/>
                </a:cubicBezTo>
                <a:cubicBezTo>
                  <a:pt x="1538208" y="4070535"/>
                  <a:pt x="1545155" y="4082693"/>
                  <a:pt x="1550366" y="4087904"/>
                </a:cubicBezTo>
                <a:cubicBezTo>
                  <a:pt x="1555576" y="4093114"/>
                  <a:pt x="1564260" y="4094851"/>
                  <a:pt x="1564260" y="4094851"/>
                </a:cubicBezTo>
                <a:cubicBezTo>
                  <a:pt x="1564260" y="4094851"/>
                  <a:pt x="1572945" y="4129588"/>
                  <a:pt x="1578155" y="4134799"/>
                </a:cubicBezTo>
                <a:cubicBezTo>
                  <a:pt x="1583366" y="4140009"/>
                  <a:pt x="1593787" y="4141746"/>
                  <a:pt x="1593787" y="4141746"/>
                </a:cubicBezTo>
                <a:cubicBezTo>
                  <a:pt x="1593787" y="4141746"/>
                  <a:pt x="1604208" y="4167799"/>
                  <a:pt x="1633734" y="4162588"/>
                </a:cubicBezTo>
                <a:cubicBezTo>
                  <a:pt x="1659787" y="4159115"/>
                  <a:pt x="1664998" y="4141746"/>
                  <a:pt x="1664998" y="4141746"/>
                </a:cubicBezTo>
                <a:cubicBezTo>
                  <a:pt x="1664998" y="4141746"/>
                  <a:pt x="1678893" y="4157378"/>
                  <a:pt x="1692787" y="4155641"/>
                </a:cubicBezTo>
                <a:cubicBezTo>
                  <a:pt x="1706682" y="4153904"/>
                  <a:pt x="1710156" y="4148693"/>
                  <a:pt x="1710156" y="4148693"/>
                </a:cubicBezTo>
                <a:cubicBezTo>
                  <a:pt x="1710156" y="4148693"/>
                  <a:pt x="1720577" y="4152167"/>
                  <a:pt x="1725787" y="4150430"/>
                </a:cubicBezTo>
                <a:cubicBezTo>
                  <a:pt x="1730998" y="4148693"/>
                  <a:pt x="1730998" y="4143483"/>
                  <a:pt x="1730998" y="4143483"/>
                </a:cubicBezTo>
                <a:cubicBezTo>
                  <a:pt x="1732735" y="4143483"/>
                  <a:pt x="1736209" y="4143483"/>
                  <a:pt x="1739682" y="4140009"/>
                </a:cubicBezTo>
                <a:cubicBezTo>
                  <a:pt x="1744893" y="4136535"/>
                  <a:pt x="1746630" y="4131325"/>
                  <a:pt x="1746630" y="4131325"/>
                </a:cubicBezTo>
                <a:cubicBezTo>
                  <a:pt x="1746630" y="4131325"/>
                  <a:pt x="1751840" y="4133062"/>
                  <a:pt x="1753577" y="4126114"/>
                </a:cubicBezTo>
                <a:cubicBezTo>
                  <a:pt x="1755314" y="4119167"/>
                  <a:pt x="1755314" y="4105272"/>
                  <a:pt x="1746630" y="4098325"/>
                </a:cubicBezTo>
                <a:cubicBezTo>
                  <a:pt x="1737946" y="4089641"/>
                  <a:pt x="1718840" y="4080956"/>
                  <a:pt x="1703209" y="4067061"/>
                </a:cubicBezTo>
                <a:cubicBezTo>
                  <a:pt x="1687577" y="4053167"/>
                  <a:pt x="1677156" y="4035798"/>
                  <a:pt x="1677156" y="4035798"/>
                </a:cubicBezTo>
                <a:cubicBezTo>
                  <a:pt x="1677156" y="4035798"/>
                  <a:pt x="1684103" y="4035798"/>
                  <a:pt x="1689314" y="4035798"/>
                </a:cubicBezTo>
                <a:cubicBezTo>
                  <a:pt x="1694524" y="4035798"/>
                  <a:pt x="1701472" y="4037535"/>
                  <a:pt x="1706682" y="4021903"/>
                </a:cubicBezTo>
                <a:cubicBezTo>
                  <a:pt x="1713630" y="4006272"/>
                  <a:pt x="1703209" y="4009745"/>
                  <a:pt x="1699735" y="3997587"/>
                </a:cubicBezTo>
                <a:cubicBezTo>
                  <a:pt x="1694524" y="3985430"/>
                  <a:pt x="1694524" y="3966324"/>
                  <a:pt x="1694524" y="3966324"/>
                </a:cubicBezTo>
                <a:cubicBezTo>
                  <a:pt x="1694524" y="3966324"/>
                  <a:pt x="1722314" y="3961114"/>
                  <a:pt x="1730998" y="3947219"/>
                </a:cubicBezTo>
                <a:cubicBezTo>
                  <a:pt x="1739682" y="3935061"/>
                  <a:pt x="1746630" y="3905534"/>
                  <a:pt x="1751840" y="3874271"/>
                </a:cubicBezTo>
                <a:cubicBezTo>
                  <a:pt x="1755314" y="3843008"/>
                  <a:pt x="1760524" y="3801323"/>
                  <a:pt x="1767472" y="3756165"/>
                </a:cubicBezTo>
                <a:cubicBezTo>
                  <a:pt x="1772683" y="3711007"/>
                  <a:pt x="1772683" y="3669323"/>
                  <a:pt x="1786577" y="3606796"/>
                </a:cubicBezTo>
                <a:cubicBezTo>
                  <a:pt x="1800472" y="3542533"/>
                  <a:pt x="1823051" y="3499112"/>
                  <a:pt x="1836946" y="3462638"/>
                </a:cubicBezTo>
                <a:lnTo>
                  <a:pt x="1850841" y="3243794"/>
                </a:lnTo>
                <a:cubicBezTo>
                  <a:pt x="1850841" y="3233373"/>
                  <a:pt x="1857788" y="3193426"/>
                  <a:pt x="1861262" y="3163899"/>
                </a:cubicBezTo>
                <a:cubicBezTo>
                  <a:pt x="1864736" y="3134373"/>
                  <a:pt x="1883841" y="3052741"/>
                  <a:pt x="1887315" y="3014530"/>
                </a:cubicBezTo>
                <a:cubicBezTo>
                  <a:pt x="1887315" y="3011056"/>
                  <a:pt x="1887315" y="3009320"/>
                  <a:pt x="1887315" y="3005846"/>
                </a:cubicBezTo>
                <a:cubicBezTo>
                  <a:pt x="1890788" y="3002372"/>
                  <a:pt x="1894262" y="2998899"/>
                  <a:pt x="1897736" y="2998899"/>
                </a:cubicBezTo>
                <a:cubicBezTo>
                  <a:pt x="1902946" y="2997162"/>
                  <a:pt x="1927262" y="2990214"/>
                  <a:pt x="1939420" y="2983267"/>
                </a:cubicBezTo>
                <a:cubicBezTo>
                  <a:pt x="1951578" y="2976319"/>
                  <a:pt x="1965473" y="2948530"/>
                  <a:pt x="1975894" y="2920740"/>
                </a:cubicBezTo>
                <a:cubicBezTo>
                  <a:pt x="1986315" y="2892951"/>
                  <a:pt x="1989789" y="2875582"/>
                  <a:pt x="1988052" y="2833898"/>
                </a:cubicBezTo>
                <a:cubicBezTo>
                  <a:pt x="1986315" y="2793950"/>
                  <a:pt x="1988052" y="2748792"/>
                  <a:pt x="1988052" y="2748792"/>
                </a:cubicBezTo>
                <a:cubicBezTo>
                  <a:pt x="1988052" y="2748792"/>
                  <a:pt x="1998473" y="2747055"/>
                  <a:pt x="2007157" y="2747055"/>
                </a:cubicBezTo>
                <a:cubicBezTo>
                  <a:pt x="2015842" y="2745318"/>
                  <a:pt x="2019315" y="2733160"/>
                  <a:pt x="2021052" y="2721003"/>
                </a:cubicBezTo>
                <a:cubicBezTo>
                  <a:pt x="2022789" y="2708845"/>
                  <a:pt x="2019315" y="2693213"/>
                  <a:pt x="2019315" y="2688002"/>
                </a:cubicBezTo>
                <a:cubicBezTo>
                  <a:pt x="2019315" y="2682792"/>
                  <a:pt x="2019315" y="2672371"/>
                  <a:pt x="2021052" y="2658476"/>
                </a:cubicBezTo>
                <a:cubicBezTo>
                  <a:pt x="2022789" y="2644581"/>
                  <a:pt x="2019315" y="2615055"/>
                  <a:pt x="2019315" y="2615055"/>
                </a:cubicBezTo>
                <a:close/>
                <a:moveTo>
                  <a:pt x="179991" y="2231211"/>
                </a:moveTo>
                <a:lnTo>
                  <a:pt x="164359" y="2248579"/>
                </a:lnTo>
                <a:lnTo>
                  <a:pt x="148727" y="2250316"/>
                </a:lnTo>
                <a:lnTo>
                  <a:pt x="146990" y="2243369"/>
                </a:lnTo>
                <a:cubicBezTo>
                  <a:pt x="146990" y="2243369"/>
                  <a:pt x="148727" y="2194737"/>
                  <a:pt x="150464" y="2196474"/>
                </a:cubicBezTo>
                <a:lnTo>
                  <a:pt x="179991" y="2196474"/>
                </a:lnTo>
                <a:lnTo>
                  <a:pt x="179991" y="2231211"/>
                </a:lnTo>
                <a:close/>
                <a:moveTo>
                  <a:pt x="1235996" y="3002372"/>
                </a:moveTo>
                <a:cubicBezTo>
                  <a:pt x="1225575" y="2998899"/>
                  <a:pt x="1215153" y="2995425"/>
                  <a:pt x="1215153" y="2995425"/>
                </a:cubicBezTo>
                <a:cubicBezTo>
                  <a:pt x="1215153" y="2995425"/>
                  <a:pt x="1209943" y="2976319"/>
                  <a:pt x="1204732" y="2964162"/>
                </a:cubicBezTo>
                <a:cubicBezTo>
                  <a:pt x="1201259" y="2952004"/>
                  <a:pt x="1197785" y="2952004"/>
                  <a:pt x="1197785" y="2952004"/>
                </a:cubicBezTo>
                <a:cubicBezTo>
                  <a:pt x="1197785" y="2950267"/>
                  <a:pt x="1197785" y="2917267"/>
                  <a:pt x="1196048" y="2915530"/>
                </a:cubicBezTo>
                <a:cubicBezTo>
                  <a:pt x="1194311" y="2913793"/>
                  <a:pt x="1196048" y="2910319"/>
                  <a:pt x="1197785" y="2908582"/>
                </a:cubicBezTo>
                <a:cubicBezTo>
                  <a:pt x="1201259" y="2906845"/>
                  <a:pt x="1204732" y="2906845"/>
                  <a:pt x="1206469" y="2906845"/>
                </a:cubicBezTo>
                <a:cubicBezTo>
                  <a:pt x="1208206" y="2906845"/>
                  <a:pt x="1213417" y="2906845"/>
                  <a:pt x="1215153" y="2908582"/>
                </a:cubicBezTo>
                <a:cubicBezTo>
                  <a:pt x="1216890" y="2910319"/>
                  <a:pt x="1220364" y="2929425"/>
                  <a:pt x="1223838" y="2946793"/>
                </a:cubicBezTo>
                <a:cubicBezTo>
                  <a:pt x="1227311" y="2964162"/>
                  <a:pt x="1232522" y="2978056"/>
                  <a:pt x="1241206" y="2985004"/>
                </a:cubicBezTo>
                <a:cubicBezTo>
                  <a:pt x="1249890" y="2991951"/>
                  <a:pt x="1253364" y="2990214"/>
                  <a:pt x="1253364" y="2990214"/>
                </a:cubicBezTo>
                <a:lnTo>
                  <a:pt x="1255101" y="3009320"/>
                </a:lnTo>
                <a:cubicBezTo>
                  <a:pt x="1258575" y="3009320"/>
                  <a:pt x="1246417" y="3004109"/>
                  <a:pt x="1235996" y="3002372"/>
                </a:cubicBezTo>
                <a:close/>
                <a:moveTo>
                  <a:pt x="1539945" y="3514743"/>
                </a:moveTo>
                <a:cubicBezTo>
                  <a:pt x="1532997" y="3551217"/>
                  <a:pt x="1524313" y="3594638"/>
                  <a:pt x="1524313" y="3594638"/>
                </a:cubicBezTo>
                <a:lnTo>
                  <a:pt x="1515629" y="3591164"/>
                </a:lnTo>
                <a:cubicBezTo>
                  <a:pt x="1515629" y="3591164"/>
                  <a:pt x="1529523" y="3518217"/>
                  <a:pt x="1534734" y="3464375"/>
                </a:cubicBezTo>
                <a:cubicBezTo>
                  <a:pt x="1539945" y="3408795"/>
                  <a:pt x="1538208" y="3339321"/>
                  <a:pt x="1548629" y="3264637"/>
                </a:cubicBezTo>
                <a:cubicBezTo>
                  <a:pt x="1559050" y="3189952"/>
                  <a:pt x="1565997" y="3089215"/>
                  <a:pt x="1565997" y="3089215"/>
                </a:cubicBezTo>
                <a:cubicBezTo>
                  <a:pt x="1565997" y="3089215"/>
                  <a:pt x="1569471" y="3167373"/>
                  <a:pt x="1569471" y="3224689"/>
                </a:cubicBezTo>
                <a:cubicBezTo>
                  <a:pt x="1569471" y="3282005"/>
                  <a:pt x="1552102" y="3360163"/>
                  <a:pt x="1555576" y="3377532"/>
                </a:cubicBezTo>
                <a:cubicBezTo>
                  <a:pt x="1559050" y="3396637"/>
                  <a:pt x="1576418" y="3440058"/>
                  <a:pt x="1576418" y="3440058"/>
                </a:cubicBezTo>
                <a:cubicBezTo>
                  <a:pt x="1576418" y="3440058"/>
                  <a:pt x="1545155" y="3478269"/>
                  <a:pt x="1539945" y="3514743"/>
                </a:cubicBezTo>
                <a:close/>
                <a:moveTo>
                  <a:pt x="1904683" y="2884266"/>
                </a:moveTo>
                <a:cubicBezTo>
                  <a:pt x="1904683" y="2886003"/>
                  <a:pt x="1902946" y="2919003"/>
                  <a:pt x="1902946" y="2920740"/>
                </a:cubicBezTo>
                <a:cubicBezTo>
                  <a:pt x="1902946" y="2922477"/>
                  <a:pt x="1899473" y="2922477"/>
                  <a:pt x="1895999" y="2932898"/>
                </a:cubicBezTo>
                <a:cubicBezTo>
                  <a:pt x="1892525" y="2945056"/>
                  <a:pt x="1885578" y="2964162"/>
                  <a:pt x="1885578" y="2964162"/>
                </a:cubicBezTo>
                <a:cubicBezTo>
                  <a:pt x="1885578" y="2964162"/>
                  <a:pt x="1885578" y="2964162"/>
                  <a:pt x="1883841" y="2964162"/>
                </a:cubicBezTo>
                <a:cubicBezTo>
                  <a:pt x="1883841" y="2945056"/>
                  <a:pt x="1880367" y="2931161"/>
                  <a:pt x="1880367" y="2931161"/>
                </a:cubicBezTo>
                <a:cubicBezTo>
                  <a:pt x="1880367" y="2931161"/>
                  <a:pt x="1883841" y="2927688"/>
                  <a:pt x="1885578" y="2924214"/>
                </a:cubicBezTo>
                <a:cubicBezTo>
                  <a:pt x="1887315" y="2908582"/>
                  <a:pt x="1889051" y="2892951"/>
                  <a:pt x="1892525" y="2875582"/>
                </a:cubicBezTo>
                <a:cubicBezTo>
                  <a:pt x="1894262" y="2875582"/>
                  <a:pt x="1897736" y="2875582"/>
                  <a:pt x="1901209" y="2877319"/>
                </a:cubicBezTo>
                <a:cubicBezTo>
                  <a:pt x="1904683" y="2880793"/>
                  <a:pt x="1906420" y="2882530"/>
                  <a:pt x="1904683" y="2884266"/>
                </a:cubicBezTo>
                <a:close/>
              </a:path>
            </a:pathLst>
          </a:custGeom>
          <a:solidFill>
            <a:schemeClr val="accent2"/>
          </a:solidFill>
          <a:ln w="17311" cap="flat">
            <a:noFill/>
            <a:prstDash val="solid"/>
            <a:miter/>
          </a:ln>
        </p:spPr>
        <p:txBody>
          <a:bodyPr/>
          <a:lstStyle/>
          <a:p>
            <a:endParaRPr lang="ja-JP" altLang="en-US"/>
          </a:p>
        </p:txBody>
      </p:sp>
      <p:sp>
        <p:nvSpPr>
          <p:cNvPr id="192" name="フリーフォーム: 図形 15">
            <a:extLst>
              <a:ext uri="{FF2B5EF4-FFF2-40B4-BE49-F238E27FC236}">
                <a16:creationId xmlns:a16="http://schemas.microsoft.com/office/drawing/2014/main" id="{6ADF1897-E02B-41FB-A139-D9CD849602AE}"/>
              </a:ext>
            </a:extLst>
          </p:cNvPr>
          <p:cNvSpPr/>
          <p:nvPr userDrawn="1"/>
        </p:nvSpPr>
        <p:spPr>
          <a:xfrm>
            <a:off x="4128069" y="4010539"/>
            <a:ext cx="425886" cy="842302"/>
          </a:xfrm>
          <a:custGeom>
            <a:avLst/>
            <a:gdLst>
              <a:gd name="connsiteX0" fmla="*/ 156934 w 2047522"/>
              <a:gd name="connsiteY0" fmla="*/ 2921272 h 4049516"/>
              <a:gd name="connsiteX1" fmla="*/ 155108 w 2047522"/>
              <a:gd name="connsiteY1" fmla="*/ 2977840 h 4049516"/>
              <a:gd name="connsiteX2" fmla="*/ 173356 w 2047522"/>
              <a:gd name="connsiteY2" fmla="*/ 2990613 h 4049516"/>
              <a:gd name="connsiteX3" fmla="*/ 175182 w 2047522"/>
              <a:gd name="connsiteY3" fmla="*/ 3005213 h 4049516"/>
              <a:gd name="connsiteX4" fmla="*/ 191604 w 2047522"/>
              <a:gd name="connsiteY4" fmla="*/ 3003388 h 4049516"/>
              <a:gd name="connsiteX5" fmla="*/ 191604 w 2047522"/>
              <a:gd name="connsiteY5" fmla="*/ 2988789 h 4049516"/>
              <a:gd name="connsiteX6" fmla="*/ 184305 w 2047522"/>
              <a:gd name="connsiteY6" fmla="*/ 2988789 h 4049516"/>
              <a:gd name="connsiteX7" fmla="*/ 169707 w 2047522"/>
              <a:gd name="connsiteY7" fmla="*/ 2965067 h 4049516"/>
              <a:gd name="connsiteX8" fmla="*/ 156934 w 2047522"/>
              <a:gd name="connsiteY8" fmla="*/ 2921272 h 4049516"/>
              <a:gd name="connsiteX9" fmla="*/ 410782 w 2047522"/>
              <a:gd name="connsiteY9" fmla="*/ 1366217 h 4049516"/>
              <a:gd name="connsiteX10" fmla="*/ 456203 w 2047522"/>
              <a:gd name="connsiteY10" fmla="*/ 1379304 h 4049516"/>
              <a:gd name="connsiteX11" fmla="*/ 558393 w 2047522"/>
              <a:gd name="connsiteY11" fmla="*/ 1421276 h 4049516"/>
              <a:gd name="connsiteX12" fmla="*/ 625910 w 2047522"/>
              <a:gd name="connsiteY12" fmla="*/ 1587333 h 4049516"/>
              <a:gd name="connsiteX13" fmla="*/ 640508 w 2047522"/>
              <a:gd name="connsiteY13" fmla="*/ 1786238 h 4049516"/>
              <a:gd name="connsiteX14" fmla="*/ 704378 w 2047522"/>
              <a:gd name="connsiteY14" fmla="*/ 1954121 h 4049516"/>
              <a:gd name="connsiteX15" fmla="*/ 788319 w 2047522"/>
              <a:gd name="connsiteY15" fmla="*/ 2109229 h 4049516"/>
              <a:gd name="connsiteX16" fmla="*/ 817516 w 2047522"/>
              <a:gd name="connsiteY16" fmla="*/ 2205945 h 4049516"/>
              <a:gd name="connsiteX17" fmla="*/ 808391 w 2047522"/>
              <a:gd name="connsiteY17" fmla="*/ 2284411 h 4049516"/>
              <a:gd name="connsiteX18" fmla="*/ 802918 w 2047522"/>
              <a:gd name="connsiteY18" fmla="*/ 2306309 h 4049516"/>
              <a:gd name="connsiteX19" fmla="*/ 866785 w 2047522"/>
              <a:gd name="connsiteY19" fmla="*/ 2455944 h 4049516"/>
              <a:gd name="connsiteX20" fmla="*/ 872261 w 2047522"/>
              <a:gd name="connsiteY20" fmla="*/ 2561783 h 4049516"/>
              <a:gd name="connsiteX21" fmla="*/ 879560 w 2047522"/>
              <a:gd name="connsiteY21" fmla="*/ 2580031 h 4049516"/>
              <a:gd name="connsiteX22" fmla="*/ 855836 w 2047522"/>
              <a:gd name="connsiteY22" fmla="*/ 2622003 h 4049516"/>
              <a:gd name="connsiteX23" fmla="*/ 833939 w 2047522"/>
              <a:gd name="connsiteY23" fmla="*/ 2645724 h 4049516"/>
              <a:gd name="connsiteX24" fmla="*/ 839414 w 2047522"/>
              <a:gd name="connsiteY24" fmla="*/ 2716891 h 4049516"/>
              <a:gd name="connsiteX25" fmla="*/ 912407 w 2047522"/>
              <a:gd name="connsiteY25" fmla="*/ 2879300 h 4049516"/>
              <a:gd name="connsiteX26" fmla="*/ 937954 w 2047522"/>
              <a:gd name="connsiteY26" fmla="*/ 2943170 h 4049516"/>
              <a:gd name="connsiteX27" fmla="*/ 930655 w 2047522"/>
              <a:gd name="connsiteY27" fmla="*/ 2961418 h 4049516"/>
              <a:gd name="connsiteX28" fmla="*/ 812041 w 2047522"/>
              <a:gd name="connsiteY28" fmla="*/ 3007037 h 4049516"/>
              <a:gd name="connsiteX29" fmla="*/ 784670 w 2047522"/>
              <a:gd name="connsiteY29" fmla="*/ 3019812 h 4049516"/>
              <a:gd name="connsiteX30" fmla="*/ 791969 w 2047522"/>
              <a:gd name="connsiteY30" fmla="*/ 3109227 h 4049516"/>
              <a:gd name="connsiteX31" fmla="*/ 799268 w 2047522"/>
              <a:gd name="connsiteY31" fmla="*/ 3131124 h 4049516"/>
              <a:gd name="connsiteX32" fmla="*/ 775545 w 2047522"/>
              <a:gd name="connsiteY32" fmla="*/ 3167621 h 4049516"/>
              <a:gd name="connsiteX33" fmla="*/ 682480 w 2047522"/>
              <a:gd name="connsiteY33" fmla="*/ 3187695 h 4049516"/>
              <a:gd name="connsiteX34" fmla="*/ 636859 w 2047522"/>
              <a:gd name="connsiteY34" fmla="*/ 3435869 h 4049516"/>
              <a:gd name="connsiteX35" fmla="*/ 627736 w 2047522"/>
              <a:gd name="connsiteY35" fmla="*/ 3569080 h 4049516"/>
              <a:gd name="connsiteX36" fmla="*/ 611311 w 2047522"/>
              <a:gd name="connsiteY36" fmla="*/ 3605576 h 4049516"/>
              <a:gd name="connsiteX37" fmla="*/ 611311 w 2047522"/>
              <a:gd name="connsiteY37" fmla="*/ 3622000 h 4049516"/>
              <a:gd name="connsiteX38" fmla="*/ 589414 w 2047522"/>
              <a:gd name="connsiteY38" fmla="*/ 3636599 h 4049516"/>
              <a:gd name="connsiteX39" fmla="*/ 567516 w 2047522"/>
              <a:gd name="connsiteY39" fmla="*/ 3640248 h 4049516"/>
              <a:gd name="connsiteX40" fmla="*/ 551093 w 2047522"/>
              <a:gd name="connsiteY40" fmla="*/ 3707765 h 4049516"/>
              <a:gd name="connsiteX41" fmla="*/ 518247 w 2047522"/>
              <a:gd name="connsiteY41" fmla="*/ 3800832 h 4049516"/>
              <a:gd name="connsiteX42" fmla="*/ 523720 w 2047522"/>
              <a:gd name="connsiteY42" fmla="*/ 3851926 h 4049516"/>
              <a:gd name="connsiteX43" fmla="*/ 529196 w 2047522"/>
              <a:gd name="connsiteY43" fmla="*/ 3913970 h 4049516"/>
              <a:gd name="connsiteX44" fmla="*/ 596713 w 2047522"/>
              <a:gd name="connsiteY44" fmla="*/ 3990612 h 4049516"/>
              <a:gd name="connsiteX45" fmla="*/ 609487 w 2047522"/>
              <a:gd name="connsiteY45" fmla="*/ 4021633 h 4049516"/>
              <a:gd name="connsiteX46" fmla="*/ 596713 w 2047522"/>
              <a:gd name="connsiteY46" fmla="*/ 4025283 h 4049516"/>
              <a:gd name="connsiteX47" fmla="*/ 585764 w 2047522"/>
              <a:gd name="connsiteY47" fmla="*/ 4034408 h 4049516"/>
              <a:gd name="connsiteX48" fmla="*/ 571165 w 2047522"/>
              <a:gd name="connsiteY48" fmla="*/ 4034408 h 4049516"/>
              <a:gd name="connsiteX49" fmla="*/ 551093 w 2047522"/>
              <a:gd name="connsiteY49" fmla="*/ 4041707 h 4049516"/>
              <a:gd name="connsiteX50" fmla="*/ 540145 w 2047522"/>
              <a:gd name="connsiteY50" fmla="*/ 4039881 h 4049516"/>
              <a:gd name="connsiteX51" fmla="*/ 521896 w 2047522"/>
              <a:gd name="connsiteY51" fmla="*/ 4043531 h 4049516"/>
              <a:gd name="connsiteX52" fmla="*/ 503648 w 2047522"/>
              <a:gd name="connsiteY52" fmla="*/ 4032582 h 4049516"/>
              <a:gd name="connsiteX53" fmla="*/ 472626 w 2047522"/>
              <a:gd name="connsiteY53" fmla="*/ 4041707 h 4049516"/>
              <a:gd name="connsiteX54" fmla="*/ 434305 w 2047522"/>
              <a:gd name="connsiteY54" fmla="*/ 3999735 h 4049516"/>
              <a:gd name="connsiteX55" fmla="*/ 430656 w 2047522"/>
              <a:gd name="connsiteY55" fmla="*/ 3955940 h 4049516"/>
              <a:gd name="connsiteX56" fmla="*/ 412408 w 2047522"/>
              <a:gd name="connsiteY56" fmla="*/ 3875648 h 4049516"/>
              <a:gd name="connsiteX57" fmla="*/ 436129 w 2047522"/>
              <a:gd name="connsiteY57" fmla="*/ 3769809 h 4049516"/>
              <a:gd name="connsiteX58" fmla="*/ 439779 w 2047522"/>
              <a:gd name="connsiteY58" fmla="*/ 3625650 h 4049516"/>
              <a:gd name="connsiteX59" fmla="*/ 437955 w 2047522"/>
              <a:gd name="connsiteY59" fmla="*/ 3585504 h 4049516"/>
              <a:gd name="connsiteX60" fmla="*/ 419707 w 2047522"/>
              <a:gd name="connsiteY60" fmla="*/ 3563606 h 4049516"/>
              <a:gd name="connsiteX61" fmla="*/ 423357 w 2047522"/>
              <a:gd name="connsiteY61" fmla="*/ 3452291 h 4049516"/>
              <a:gd name="connsiteX62" fmla="*/ 425180 w 2047522"/>
              <a:gd name="connsiteY62" fmla="*/ 3412146 h 4049516"/>
              <a:gd name="connsiteX63" fmla="*/ 394160 w 2047522"/>
              <a:gd name="connsiteY63" fmla="*/ 3479665 h 4049516"/>
              <a:gd name="connsiteX64" fmla="*/ 383211 w 2047522"/>
              <a:gd name="connsiteY64" fmla="*/ 3559956 h 4049516"/>
              <a:gd name="connsiteX65" fmla="*/ 392334 w 2047522"/>
              <a:gd name="connsiteY65" fmla="*/ 3574555 h 4049516"/>
              <a:gd name="connsiteX66" fmla="*/ 370436 w 2047522"/>
              <a:gd name="connsiteY66" fmla="*/ 3616525 h 4049516"/>
              <a:gd name="connsiteX67" fmla="*/ 328466 w 2047522"/>
              <a:gd name="connsiteY67" fmla="*/ 3651197 h 4049516"/>
              <a:gd name="connsiteX68" fmla="*/ 308392 w 2047522"/>
              <a:gd name="connsiteY68" fmla="*/ 3742438 h 4049516"/>
              <a:gd name="connsiteX69" fmla="*/ 313868 w 2047522"/>
              <a:gd name="connsiteY69" fmla="*/ 3861050 h 4049516"/>
              <a:gd name="connsiteX70" fmla="*/ 322991 w 2047522"/>
              <a:gd name="connsiteY70" fmla="*/ 3937692 h 4049516"/>
              <a:gd name="connsiteX71" fmla="*/ 368612 w 2047522"/>
              <a:gd name="connsiteY71" fmla="*/ 4021633 h 4049516"/>
              <a:gd name="connsiteX72" fmla="*/ 350364 w 2047522"/>
              <a:gd name="connsiteY72" fmla="*/ 4049006 h 4049516"/>
              <a:gd name="connsiteX73" fmla="*/ 315692 w 2047522"/>
              <a:gd name="connsiteY73" fmla="*/ 4036232 h 4049516"/>
              <a:gd name="connsiteX74" fmla="*/ 293794 w 2047522"/>
              <a:gd name="connsiteY74" fmla="*/ 4049006 h 4049516"/>
              <a:gd name="connsiteX75" fmla="*/ 281021 w 2047522"/>
              <a:gd name="connsiteY75" fmla="*/ 4047180 h 4049516"/>
              <a:gd name="connsiteX76" fmla="*/ 266423 w 2047522"/>
              <a:gd name="connsiteY76" fmla="*/ 4049006 h 4049516"/>
              <a:gd name="connsiteX77" fmla="*/ 248174 w 2047522"/>
              <a:gd name="connsiteY77" fmla="*/ 4043531 h 4049516"/>
              <a:gd name="connsiteX78" fmla="*/ 226277 w 2047522"/>
              <a:gd name="connsiteY78" fmla="*/ 4043531 h 4049516"/>
              <a:gd name="connsiteX79" fmla="*/ 213502 w 2047522"/>
              <a:gd name="connsiteY79" fmla="*/ 4036232 h 4049516"/>
              <a:gd name="connsiteX80" fmla="*/ 191604 w 2047522"/>
              <a:gd name="connsiteY80" fmla="*/ 4030758 h 4049516"/>
              <a:gd name="connsiteX81" fmla="*/ 186131 w 2047522"/>
              <a:gd name="connsiteY81" fmla="*/ 3992436 h 4049516"/>
              <a:gd name="connsiteX82" fmla="*/ 189780 w 2047522"/>
              <a:gd name="connsiteY82" fmla="*/ 3974188 h 4049516"/>
              <a:gd name="connsiteX83" fmla="*/ 182481 w 2047522"/>
              <a:gd name="connsiteY83" fmla="*/ 3935868 h 4049516"/>
              <a:gd name="connsiteX84" fmla="*/ 193430 w 2047522"/>
              <a:gd name="connsiteY84" fmla="*/ 3915794 h 4049516"/>
              <a:gd name="connsiteX85" fmla="*/ 193430 w 2047522"/>
              <a:gd name="connsiteY85" fmla="*/ 3831853 h 4049516"/>
              <a:gd name="connsiteX86" fmla="*/ 209852 w 2047522"/>
              <a:gd name="connsiteY86" fmla="*/ 3782584 h 4049516"/>
              <a:gd name="connsiteX87" fmla="*/ 197080 w 2047522"/>
              <a:gd name="connsiteY87" fmla="*/ 3616525 h 4049516"/>
              <a:gd name="connsiteX88" fmla="*/ 178832 w 2047522"/>
              <a:gd name="connsiteY88" fmla="*/ 3590977 h 4049516"/>
              <a:gd name="connsiteX89" fmla="*/ 182481 w 2047522"/>
              <a:gd name="connsiteY89" fmla="*/ 3554481 h 4049516"/>
              <a:gd name="connsiteX90" fmla="*/ 187955 w 2047522"/>
              <a:gd name="connsiteY90" fmla="*/ 3547182 h 4049516"/>
              <a:gd name="connsiteX91" fmla="*/ 209852 w 2047522"/>
              <a:gd name="connsiteY91" fmla="*/ 3403023 h 4049516"/>
              <a:gd name="connsiteX92" fmla="*/ 220801 w 2047522"/>
              <a:gd name="connsiteY92" fmla="*/ 3379299 h 4049516"/>
              <a:gd name="connsiteX93" fmla="*/ 208029 w 2047522"/>
              <a:gd name="connsiteY93" fmla="*/ 3330030 h 4049516"/>
              <a:gd name="connsiteX94" fmla="*/ 222627 w 2047522"/>
              <a:gd name="connsiteY94" fmla="*/ 3278935 h 4049516"/>
              <a:gd name="connsiteX95" fmla="*/ 218977 w 2047522"/>
              <a:gd name="connsiteY95" fmla="*/ 3173094 h 4049516"/>
              <a:gd name="connsiteX96" fmla="*/ 187955 w 2047522"/>
              <a:gd name="connsiteY96" fmla="*/ 3169447 h 4049516"/>
              <a:gd name="connsiteX97" fmla="*/ 177006 w 2047522"/>
              <a:gd name="connsiteY97" fmla="*/ 3140250 h 4049516"/>
              <a:gd name="connsiteX98" fmla="*/ 184305 w 2047522"/>
              <a:gd name="connsiteY98" fmla="*/ 3122001 h 4049516"/>
              <a:gd name="connsiteX99" fmla="*/ 187955 w 2047522"/>
              <a:gd name="connsiteY99" fmla="*/ 3059958 h 4049516"/>
              <a:gd name="connsiteX100" fmla="*/ 173356 w 2047522"/>
              <a:gd name="connsiteY100" fmla="*/ 3058132 h 4049516"/>
              <a:gd name="connsiteX101" fmla="*/ 164233 w 2047522"/>
              <a:gd name="connsiteY101" fmla="*/ 3045357 h 4049516"/>
              <a:gd name="connsiteX102" fmla="*/ 147809 w 2047522"/>
              <a:gd name="connsiteY102" fmla="*/ 3039884 h 4049516"/>
              <a:gd name="connsiteX103" fmla="*/ 140510 w 2047522"/>
              <a:gd name="connsiteY103" fmla="*/ 3049009 h 4049516"/>
              <a:gd name="connsiteX104" fmla="*/ 129561 w 2047522"/>
              <a:gd name="connsiteY104" fmla="*/ 3043533 h 4049516"/>
              <a:gd name="connsiteX105" fmla="*/ 129561 w 2047522"/>
              <a:gd name="connsiteY105" fmla="*/ 3023461 h 4049516"/>
              <a:gd name="connsiteX106" fmla="*/ 111312 w 2047522"/>
              <a:gd name="connsiteY106" fmla="*/ 2988789 h 4049516"/>
              <a:gd name="connsiteX107" fmla="*/ 98540 w 2047522"/>
              <a:gd name="connsiteY107" fmla="*/ 2954117 h 4049516"/>
              <a:gd name="connsiteX108" fmla="*/ 94890 w 2047522"/>
              <a:gd name="connsiteY108" fmla="*/ 2912147 h 4049516"/>
              <a:gd name="connsiteX109" fmla="*/ 91240 w 2047522"/>
              <a:gd name="connsiteY109" fmla="*/ 2808132 h 4049516"/>
              <a:gd name="connsiteX110" fmla="*/ 71167 w 2047522"/>
              <a:gd name="connsiteY110" fmla="*/ 2673097 h 4049516"/>
              <a:gd name="connsiteX111" fmla="*/ 18248 w 2047522"/>
              <a:gd name="connsiteY111" fmla="*/ 2667622 h 4049516"/>
              <a:gd name="connsiteX112" fmla="*/ 14598 w 2047522"/>
              <a:gd name="connsiteY112" fmla="*/ 2654849 h 4049516"/>
              <a:gd name="connsiteX113" fmla="*/ 16422 w 2047522"/>
              <a:gd name="connsiteY113" fmla="*/ 2607402 h 4049516"/>
              <a:gd name="connsiteX114" fmla="*/ 0 w 2047522"/>
              <a:gd name="connsiteY114" fmla="*/ 2528936 h 4049516"/>
              <a:gd name="connsiteX115" fmla="*/ 23721 w 2047522"/>
              <a:gd name="connsiteY115" fmla="*/ 2284411 h 4049516"/>
              <a:gd name="connsiteX116" fmla="*/ 78466 w 2047522"/>
              <a:gd name="connsiteY116" fmla="*/ 2047186 h 4049516"/>
              <a:gd name="connsiteX117" fmla="*/ 109489 w 2047522"/>
              <a:gd name="connsiteY117" fmla="*/ 2001564 h 4049516"/>
              <a:gd name="connsiteX118" fmla="*/ 125911 w 2047522"/>
              <a:gd name="connsiteY118" fmla="*/ 1988792 h 4049516"/>
              <a:gd name="connsiteX119" fmla="*/ 153284 w 2047522"/>
              <a:gd name="connsiteY119" fmla="*/ 1895727 h 4049516"/>
              <a:gd name="connsiteX120" fmla="*/ 167883 w 2047522"/>
              <a:gd name="connsiteY120" fmla="*/ 1663975 h 4049516"/>
              <a:gd name="connsiteX121" fmla="*/ 249998 w 2047522"/>
              <a:gd name="connsiteY121" fmla="*/ 1439524 h 4049516"/>
              <a:gd name="connsiteX122" fmla="*/ 375911 w 2047522"/>
              <a:gd name="connsiteY122" fmla="*/ 1368355 h 4049516"/>
              <a:gd name="connsiteX123" fmla="*/ 410782 w 2047522"/>
              <a:gd name="connsiteY123" fmla="*/ 1366217 h 4049516"/>
              <a:gd name="connsiteX124" fmla="*/ 1437097 w 2047522"/>
              <a:gd name="connsiteY124" fmla="*/ 487 h 4049516"/>
              <a:gd name="connsiteX125" fmla="*/ 1496346 w 2047522"/>
              <a:gd name="connsiteY125" fmla="*/ 12519 h 4049516"/>
              <a:gd name="connsiteX126" fmla="*/ 1649631 w 2047522"/>
              <a:gd name="connsiteY126" fmla="*/ 200474 h 4049516"/>
              <a:gd name="connsiteX127" fmla="*/ 1677002 w 2047522"/>
              <a:gd name="connsiteY127" fmla="*/ 434050 h 4049516"/>
              <a:gd name="connsiteX128" fmla="*/ 1675178 w 2047522"/>
              <a:gd name="connsiteY128" fmla="*/ 631130 h 4049516"/>
              <a:gd name="connsiteX129" fmla="*/ 1715324 w 2047522"/>
              <a:gd name="connsiteY129" fmla="*/ 682225 h 4049516"/>
              <a:gd name="connsiteX130" fmla="*/ 1804739 w 2047522"/>
              <a:gd name="connsiteY130" fmla="*/ 738795 h 4049516"/>
              <a:gd name="connsiteX131" fmla="*/ 1901455 w 2047522"/>
              <a:gd name="connsiteY131" fmla="*/ 789890 h 4049516"/>
              <a:gd name="connsiteX132" fmla="*/ 1963498 w 2047522"/>
              <a:gd name="connsiteY132" fmla="*/ 1007041 h 4049516"/>
              <a:gd name="connsiteX133" fmla="*/ 2041964 w 2047522"/>
              <a:gd name="connsiteY133" fmla="*/ 1507041 h 4049516"/>
              <a:gd name="connsiteX134" fmla="*/ 2041964 w 2047522"/>
              <a:gd name="connsiteY134" fmla="*/ 1673099 h 4049516"/>
              <a:gd name="connsiteX135" fmla="*/ 2034665 w 2047522"/>
              <a:gd name="connsiteY135" fmla="*/ 1702297 h 4049516"/>
              <a:gd name="connsiteX136" fmla="*/ 2040140 w 2047522"/>
              <a:gd name="connsiteY136" fmla="*/ 1729668 h 4049516"/>
              <a:gd name="connsiteX137" fmla="*/ 2010943 w 2047522"/>
              <a:gd name="connsiteY137" fmla="*/ 1758865 h 4049516"/>
              <a:gd name="connsiteX138" fmla="*/ 1968972 w 2047522"/>
              <a:gd name="connsiteY138" fmla="*/ 1789888 h 4049516"/>
              <a:gd name="connsiteX139" fmla="*/ 1958023 w 2047522"/>
              <a:gd name="connsiteY139" fmla="*/ 1954121 h 4049516"/>
              <a:gd name="connsiteX140" fmla="*/ 1958023 w 2047522"/>
              <a:gd name="connsiteY140" fmla="*/ 2039886 h 4049516"/>
              <a:gd name="connsiteX141" fmla="*/ 1950724 w 2047522"/>
              <a:gd name="connsiteY141" fmla="*/ 2076382 h 4049516"/>
              <a:gd name="connsiteX142" fmla="*/ 1970798 w 2047522"/>
              <a:gd name="connsiteY142" fmla="*/ 2185871 h 4049516"/>
              <a:gd name="connsiteX143" fmla="*/ 1965322 w 2047522"/>
              <a:gd name="connsiteY143" fmla="*/ 2297186 h 4049516"/>
              <a:gd name="connsiteX144" fmla="*/ 1950724 w 2047522"/>
              <a:gd name="connsiteY144" fmla="*/ 2313608 h 4049516"/>
              <a:gd name="connsiteX145" fmla="*/ 1945250 w 2047522"/>
              <a:gd name="connsiteY145" fmla="*/ 2333682 h 4049516"/>
              <a:gd name="connsiteX146" fmla="*/ 1925176 w 2047522"/>
              <a:gd name="connsiteY146" fmla="*/ 2351930 h 4049516"/>
              <a:gd name="connsiteX147" fmla="*/ 1906928 w 2047522"/>
              <a:gd name="connsiteY147" fmla="*/ 2370178 h 4049516"/>
              <a:gd name="connsiteX148" fmla="*/ 1870432 w 2047522"/>
              <a:gd name="connsiteY148" fmla="*/ 2397549 h 4049516"/>
              <a:gd name="connsiteX149" fmla="*/ 1846710 w 2047522"/>
              <a:gd name="connsiteY149" fmla="*/ 2406674 h 4049516"/>
              <a:gd name="connsiteX150" fmla="*/ 1844885 w 2047522"/>
              <a:gd name="connsiteY150" fmla="*/ 2446820 h 4049516"/>
              <a:gd name="connsiteX151" fmla="*/ 1832112 w 2047522"/>
              <a:gd name="connsiteY151" fmla="*/ 2519813 h 4049516"/>
              <a:gd name="connsiteX152" fmla="*/ 1826636 w 2047522"/>
              <a:gd name="connsiteY152" fmla="*/ 2673097 h 4049516"/>
              <a:gd name="connsiteX153" fmla="*/ 1793790 w 2047522"/>
              <a:gd name="connsiteY153" fmla="*/ 2897548 h 4049516"/>
              <a:gd name="connsiteX154" fmla="*/ 1786491 w 2047522"/>
              <a:gd name="connsiteY154" fmla="*/ 3123825 h 4049516"/>
              <a:gd name="connsiteX155" fmla="*/ 1788316 w 2047522"/>
              <a:gd name="connsiteY155" fmla="*/ 3454117 h 4049516"/>
              <a:gd name="connsiteX156" fmla="*/ 1791966 w 2047522"/>
              <a:gd name="connsiteY156" fmla="*/ 3541708 h 4049516"/>
              <a:gd name="connsiteX157" fmla="*/ 1770068 w 2047522"/>
              <a:gd name="connsiteY157" fmla="*/ 3569079 h 4049516"/>
              <a:gd name="connsiteX158" fmla="*/ 1711674 w 2047522"/>
              <a:gd name="connsiteY158" fmla="*/ 3601926 h 4049516"/>
              <a:gd name="connsiteX159" fmla="*/ 1651454 w 2047522"/>
              <a:gd name="connsiteY159" fmla="*/ 3618350 h 4049516"/>
              <a:gd name="connsiteX160" fmla="*/ 1625907 w 2047522"/>
              <a:gd name="connsiteY160" fmla="*/ 3696816 h 4049516"/>
              <a:gd name="connsiteX161" fmla="*/ 1614958 w 2047522"/>
              <a:gd name="connsiteY161" fmla="*/ 3769809 h 4049516"/>
              <a:gd name="connsiteX162" fmla="*/ 1618608 w 2047522"/>
              <a:gd name="connsiteY162" fmla="*/ 3837328 h 4049516"/>
              <a:gd name="connsiteX163" fmla="*/ 1616784 w 2047522"/>
              <a:gd name="connsiteY163" fmla="*/ 3859225 h 4049516"/>
              <a:gd name="connsiteX164" fmla="*/ 1644155 w 2047522"/>
              <a:gd name="connsiteY164" fmla="*/ 3910320 h 4049516"/>
              <a:gd name="connsiteX165" fmla="*/ 1709848 w 2047522"/>
              <a:gd name="connsiteY165" fmla="*/ 3972364 h 4049516"/>
              <a:gd name="connsiteX166" fmla="*/ 1717148 w 2047522"/>
              <a:gd name="connsiteY166" fmla="*/ 4016159 h 4049516"/>
              <a:gd name="connsiteX167" fmla="*/ 1689776 w 2047522"/>
              <a:gd name="connsiteY167" fmla="*/ 4017983 h 4049516"/>
              <a:gd name="connsiteX168" fmla="*/ 1673352 w 2047522"/>
              <a:gd name="connsiteY168" fmla="*/ 4028932 h 4049516"/>
              <a:gd name="connsiteX169" fmla="*/ 1647805 w 2047522"/>
              <a:gd name="connsiteY169" fmla="*/ 4027108 h 4049516"/>
              <a:gd name="connsiteX170" fmla="*/ 1631382 w 2047522"/>
              <a:gd name="connsiteY170" fmla="*/ 4034408 h 4049516"/>
              <a:gd name="connsiteX171" fmla="*/ 1613134 w 2047522"/>
              <a:gd name="connsiteY171" fmla="*/ 4032582 h 4049516"/>
              <a:gd name="connsiteX172" fmla="*/ 1594886 w 2047522"/>
              <a:gd name="connsiteY172" fmla="*/ 4038057 h 4049516"/>
              <a:gd name="connsiteX173" fmla="*/ 1560214 w 2047522"/>
              <a:gd name="connsiteY173" fmla="*/ 4019809 h 4049516"/>
              <a:gd name="connsiteX174" fmla="*/ 1527367 w 2047522"/>
              <a:gd name="connsiteY174" fmla="*/ 4034408 h 4049516"/>
              <a:gd name="connsiteX175" fmla="*/ 1479922 w 2047522"/>
              <a:gd name="connsiteY175" fmla="*/ 4014334 h 4049516"/>
              <a:gd name="connsiteX176" fmla="*/ 1481748 w 2047522"/>
              <a:gd name="connsiteY176" fmla="*/ 3996086 h 4049516"/>
              <a:gd name="connsiteX177" fmla="*/ 1476272 w 2047522"/>
              <a:gd name="connsiteY177" fmla="*/ 3970538 h 4049516"/>
              <a:gd name="connsiteX178" fmla="*/ 1476272 w 2047522"/>
              <a:gd name="connsiteY178" fmla="*/ 3944991 h 4049516"/>
              <a:gd name="connsiteX179" fmla="*/ 1470799 w 2047522"/>
              <a:gd name="connsiteY179" fmla="*/ 3873824 h 4049516"/>
              <a:gd name="connsiteX180" fmla="*/ 1468973 w 2047522"/>
              <a:gd name="connsiteY180" fmla="*/ 3751561 h 4049516"/>
              <a:gd name="connsiteX181" fmla="*/ 1499996 w 2047522"/>
              <a:gd name="connsiteY181" fmla="*/ 3680394 h 4049516"/>
              <a:gd name="connsiteX182" fmla="*/ 1498170 w 2047522"/>
              <a:gd name="connsiteY182" fmla="*/ 3592803 h 4049516"/>
              <a:gd name="connsiteX183" fmla="*/ 1456200 w 2047522"/>
              <a:gd name="connsiteY183" fmla="*/ 3570905 h 4049516"/>
              <a:gd name="connsiteX184" fmla="*/ 1427003 w 2047522"/>
              <a:gd name="connsiteY184" fmla="*/ 3539882 h 4049516"/>
              <a:gd name="connsiteX185" fmla="*/ 1458024 w 2047522"/>
              <a:gd name="connsiteY185" fmla="*/ 3247912 h 4049516"/>
              <a:gd name="connsiteX186" fmla="*/ 1476272 w 2047522"/>
              <a:gd name="connsiteY186" fmla="*/ 3189518 h 4049516"/>
              <a:gd name="connsiteX187" fmla="*/ 1459850 w 2047522"/>
              <a:gd name="connsiteY187" fmla="*/ 3125651 h 4049516"/>
              <a:gd name="connsiteX188" fmla="*/ 1468973 w 2047522"/>
              <a:gd name="connsiteY188" fmla="*/ 3010686 h 4049516"/>
              <a:gd name="connsiteX189" fmla="*/ 1445252 w 2047522"/>
              <a:gd name="connsiteY189" fmla="*/ 2682220 h 4049516"/>
              <a:gd name="connsiteX190" fmla="*/ 1419704 w 2047522"/>
              <a:gd name="connsiteY190" fmla="*/ 2454119 h 4049516"/>
              <a:gd name="connsiteX191" fmla="*/ 1412405 w 2047522"/>
              <a:gd name="connsiteY191" fmla="*/ 2348280 h 4049516"/>
              <a:gd name="connsiteX192" fmla="*/ 1394157 w 2047522"/>
              <a:gd name="connsiteY192" fmla="*/ 2481491 h 4049516"/>
              <a:gd name="connsiteX193" fmla="*/ 1381382 w 2047522"/>
              <a:gd name="connsiteY193" fmla="*/ 2525286 h 4049516"/>
              <a:gd name="connsiteX194" fmla="*/ 1355835 w 2047522"/>
              <a:gd name="connsiteY194" fmla="*/ 2782586 h 4049516"/>
              <a:gd name="connsiteX195" fmla="*/ 1335763 w 2047522"/>
              <a:gd name="connsiteY195" fmla="*/ 3103753 h 4049516"/>
              <a:gd name="connsiteX196" fmla="*/ 1374083 w 2047522"/>
              <a:gd name="connsiteY196" fmla="*/ 3366526 h 4049516"/>
              <a:gd name="connsiteX197" fmla="*/ 1390507 w 2047522"/>
              <a:gd name="connsiteY197" fmla="*/ 3510685 h 4049516"/>
              <a:gd name="connsiteX198" fmla="*/ 1392331 w 2047522"/>
              <a:gd name="connsiteY198" fmla="*/ 3532583 h 4049516"/>
              <a:gd name="connsiteX199" fmla="*/ 1379558 w 2047522"/>
              <a:gd name="connsiteY199" fmla="*/ 3552657 h 4049516"/>
              <a:gd name="connsiteX200" fmla="*/ 1304740 w 2047522"/>
              <a:gd name="connsiteY200" fmla="*/ 3590977 h 4049516"/>
              <a:gd name="connsiteX201" fmla="*/ 1308390 w 2047522"/>
              <a:gd name="connsiteY201" fmla="*/ 3693167 h 4049516"/>
              <a:gd name="connsiteX202" fmla="*/ 1343062 w 2047522"/>
              <a:gd name="connsiteY202" fmla="*/ 3775284 h 4049516"/>
              <a:gd name="connsiteX203" fmla="*/ 1343062 w 2047522"/>
              <a:gd name="connsiteY203" fmla="*/ 3897546 h 4049516"/>
              <a:gd name="connsiteX204" fmla="*/ 1344886 w 2047522"/>
              <a:gd name="connsiteY204" fmla="*/ 3930392 h 4049516"/>
              <a:gd name="connsiteX205" fmla="*/ 1346712 w 2047522"/>
              <a:gd name="connsiteY205" fmla="*/ 3981487 h 4049516"/>
              <a:gd name="connsiteX206" fmla="*/ 1341236 w 2047522"/>
              <a:gd name="connsiteY206" fmla="*/ 4005211 h 4049516"/>
              <a:gd name="connsiteX207" fmla="*/ 1315689 w 2047522"/>
              <a:gd name="connsiteY207" fmla="*/ 4038057 h 4049516"/>
              <a:gd name="connsiteX208" fmla="*/ 1268244 w 2047522"/>
              <a:gd name="connsiteY208" fmla="*/ 4021633 h 4049516"/>
              <a:gd name="connsiteX209" fmla="*/ 1266420 w 2047522"/>
              <a:gd name="connsiteY209" fmla="*/ 4005211 h 4049516"/>
              <a:gd name="connsiteX210" fmla="*/ 1242696 w 2047522"/>
              <a:gd name="connsiteY210" fmla="*/ 4032582 h 4049516"/>
              <a:gd name="connsiteX211" fmla="*/ 1220799 w 2047522"/>
              <a:gd name="connsiteY211" fmla="*/ 4019809 h 4049516"/>
              <a:gd name="connsiteX212" fmla="*/ 1198901 w 2047522"/>
              <a:gd name="connsiteY212" fmla="*/ 4023459 h 4049516"/>
              <a:gd name="connsiteX213" fmla="*/ 1180653 w 2047522"/>
              <a:gd name="connsiteY213" fmla="*/ 4012510 h 4049516"/>
              <a:gd name="connsiteX214" fmla="*/ 1156931 w 2047522"/>
              <a:gd name="connsiteY214" fmla="*/ 4014334 h 4049516"/>
              <a:gd name="connsiteX215" fmla="*/ 1136857 w 2047522"/>
              <a:gd name="connsiteY215" fmla="*/ 3999735 h 4049516"/>
              <a:gd name="connsiteX216" fmla="*/ 1109486 w 2047522"/>
              <a:gd name="connsiteY216" fmla="*/ 3994262 h 4049516"/>
              <a:gd name="connsiteX217" fmla="*/ 1142333 w 2047522"/>
              <a:gd name="connsiteY217" fmla="*/ 3926743 h 4049516"/>
              <a:gd name="connsiteX218" fmla="*/ 1191602 w 2047522"/>
              <a:gd name="connsiteY218" fmla="*/ 3868349 h 4049516"/>
              <a:gd name="connsiteX219" fmla="*/ 1189778 w 2047522"/>
              <a:gd name="connsiteY219" fmla="*/ 3804481 h 4049516"/>
              <a:gd name="connsiteX220" fmla="*/ 1191602 w 2047522"/>
              <a:gd name="connsiteY220" fmla="*/ 3711415 h 4049516"/>
              <a:gd name="connsiteX221" fmla="*/ 1151456 w 2047522"/>
              <a:gd name="connsiteY221" fmla="*/ 3609225 h 4049516"/>
              <a:gd name="connsiteX222" fmla="*/ 1078463 w 2047522"/>
              <a:gd name="connsiteY222" fmla="*/ 3580028 h 4049516"/>
              <a:gd name="connsiteX223" fmla="*/ 992698 w 2047522"/>
              <a:gd name="connsiteY223" fmla="*/ 3545358 h 4049516"/>
              <a:gd name="connsiteX224" fmla="*/ 981749 w 2047522"/>
              <a:gd name="connsiteY224" fmla="*/ 3532583 h 4049516"/>
              <a:gd name="connsiteX225" fmla="*/ 1007297 w 2047522"/>
              <a:gd name="connsiteY225" fmla="*/ 3266160 h 4049516"/>
              <a:gd name="connsiteX226" fmla="*/ 1032844 w 2047522"/>
              <a:gd name="connsiteY226" fmla="*/ 2932220 h 4049516"/>
              <a:gd name="connsiteX227" fmla="*/ 1018245 w 2047522"/>
              <a:gd name="connsiteY227" fmla="*/ 2733315 h 4049516"/>
              <a:gd name="connsiteX228" fmla="*/ 1003647 w 2047522"/>
              <a:gd name="connsiteY228" fmla="*/ 2499739 h 4049516"/>
              <a:gd name="connsiteX229" fmla="*/ 961675 w 2047522"/>
              <a:gd name="connsiteY229" fmla="*/ 2370178 h 4049516"/>
              <a:gd name="connsiteX230" fmla="*/ 952552 w 2047522"/>
              <a:gd name="connsiteY230" fmla="*/ 2322733 h 4049516"/>
              <a:gd name="connsiteX231" fmla="*/ 945253 w 2047522"/>
              <a:gd name="connsiteY231" fmla="*/ 2269812 h 4049516"/>
              <a:gd name="connsiteX232" fmla="*/ 936128 w 2047522"/>
              <a:gd name="connsiteY232" fmla="*/ 2278937 h 4049516"/>
              <a:gd name="connsiteX233" fmla="*/ 937954 w 2047522"/>
              <a:gd name="connsiteY233" fmla="*/ 2319083 h 4049516"/>
              <a:gd name="connsiteX234" fmla="*/ 941603 w 2047522"/>
              <a:gd name="connsiteY234" fmla="*/ 2370178 h 4049516"/>
              <a:gd name="connsiteX235" fmla="*/ 961675 w 2047522"/>
              <a:gd name="connsiteY235" fmla="*/ 2406674 h 4049516"/>
              <a:gd name="connsiteX236" fmla="*/ 985399 w 2047522"/>
              <a:gd name="connsiteY236" fmla="*/ 2444994 h 4049516"/>
              <a:gd name="connsiteX237" fmla="*/ 967151 w 2047522"/>
              <a:gd name="connsiteY237" fmla="*/ 2455943 h 4049516"/>
              <a:gd name="connsiteX238" fmla="*/ 952552 w 2047522"/>
              <a:gd name="connsiteY238" fmla="*/ 2446820 h 4049516"/>
              <a:gd name="connsiteX239" fmla="*/ 937954 w 2047522"/>
              <a:gd name="connsiteY239" fmla="*/ 2443171 h 4049516"/>
              <a:gd name="connsiteX240" fmla="*/ 868611 w 2047522"/>
              <a:gd name="connsiteY240" fmla="*/ 2373828 h 4049516"/>
              <a:gd name="connsiteX241" fmla="*/ 841238 w 2047522"/>
              <a:gd name="connsiteY241" fmla="*/ 2288060 h 4049516"/>
              <a:gd name="connsiteX242" fmla="*/ 854012 w 2047522"/>
              <a:gd name="connsiteY242" fmla="*/ 2165799 h 4049516"/>
              <a:gd name="connsiteX243" fmla="*/ 857662 w 2047522"/>
              <a:gd name="connsiteY243" fmla="*/ 2087331 h 4049516"/>
              <a:gd name="connsiteX244" fmla="*/ 859486 w 2047522"/>
              <a:gd name="connsiteY244" fmla="*/ 2047185 h 4049516"/>
              <a:gd name="connsiteX245" fmla="*/ 855836 w 2047522"/>
              <a:gd name="connsiteY245" fmla="*/ 1861054 h 4049516"/>
              <a:gd name="connsiteX246" fmla="*/ 804741 w 2047522"/>
              <a:gd name="connsiteY246" fmla="*/ 1835507 h 4049516"/>
              <a:gd name="connsiteX247" fmla="*/ 784669 w 2047522"/>
              <a:gd name="connsiteY247" fmla="*/ 1806310 h 4049516"/>
              <a:gd name="connsiteX248" fmla="*/ 791969 w 2047522"/>
              <a:gd name="connsiteY248" fmla="*/ 1778939 h 4049516"/>
              <a:gd name="connsiteX249" fmla="*/ 782844 w 2047522"/>
              <a:gd name="connsiteY249" fmla="*/ 1665800 h 4049516"/>
              <a:gd name="connsiteX250" fmla="*/ 775544 w 2047522"/>
              <a:gd name="connsiteY250" fmla="*/ 1507041 h 4049516"/>
              <a:gd name="connsiteX251" fmla="*/ 815690 w 2047522"/>
              <a:gd name="connsiteY251" fmla="*/ 1288063 h 4049516"/>
              <a:gd name="connsiteX252" fmla="*/ 890509 w 2047522"/>
              <a:gd name="connsiteY252" fmla="*/ 981494 h 4049516"/>
              <a:gd name="connsiteX253" fmla="*/ 1012770 w 2047522"/>
              <a:gd name="connsiteY253" fmla="*/ 802662 h 4049516"/>
              <a:gd name="connsiteX254" fmla="*/ 1085763 w 2047522"/>
              <a:gd name="connsiteY254" fmla="*/ 780765 h 4049516"/>
              <a:gd name="connsiteX255" fmla="*/ 1135033 w 2047522"/>
              <a:gd name="connsiteY255" fmla="*/ 645729 h 4049516"/>
              <a:gd name="connsiteX256" fmla="*/ 1151456 w 2047522"/>
              <a:gd name="connsiteY256" fmla="*/ 335510 h 4049516"/>
              <a:gd name="connsiteX257" fmla="*/ 1217149 w 2047522"/>
              <a:gd name="connsiteY257" fmla="*/ 101934 h 4049516"/>
              <a:gd name="connsiteX258" fmla="*/ 1310215 w 2047522"/>
              <a:gd name="connsiteY258" fmla="*/ 21642 h 4049516"/>
              <a:gd name="connsiteX259" fmla="*/ 1350361 w 2047522"/>
              <a:gd name="connsiteY259" fmla="*/ 14343 h 4049516"/>
              <a:gd name="connsiteX260" fmla="*/ 1437097 w 2047522"/>
              <a:gd name="connsiteY260" fmla="*/ 487 h 40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2047522" h="4049516">
                <a:moveTo>
                  <a:pt x="156934" y="2921272"/>
                </a:moveTo>
                <a:cubicBezTo>
                  <a:pt x="140510" y="2934045"/>
                  <a:pt x="155108" y="2977840"/>
                  <a:pt x="155108" y="2977840"/>
                </a:cubicBezTo>
                <a:cubicBezTo>
                  <a:pt x="155108" y="2977840"/>
                  <a:pt x="167883" y="2983316"/>
                  <a:pt x="173356" y="2990613"/>
                </a:cubicBezTo>
                <a:cubicBezTo>
                  <a:pt x="178832" y="2997914"/>
                  <a:pt x="175182" y="3005213"/>
                  <a:pt x="175182" y="3005213"/>
                </a:cubicBezTo>
                <a:lnTo>
                  <a:pt x="191604" y="3003388"/>
                </a:lnTo>
                <a:lnTo>
                  <a:pt x="191604" y="2988789"/>
                </a:lnTo>
                <a:cubicBezTo>
                  <a:pt x="191604" y="2988789"/>
                  <a:pt x="187955" y="2988789"/>
                  <a:pt x="184305" y="2988789"/>
                </a:cubicBezTo>
                <a:cubicBezTo>
                  <a:pt x="180655" y="2988789"/>
                  <a:pt x="177006" y="2981490"/>
                  <a:pt x="169707" y="2965067"/>
                </a:cubicBezTo>
                <a:cubicBezTo>
                  <a:pt x="162407" y="2946819"/>
                  <a:pt x="156934" y="2921272"/>
                  <a:pt x="156934" y="2921272"/>
                </a:cubicBezTo>
                <a:close/>
                <a:moveTo>
                  <a:pt x="410782" y="1366217"/>
                </a:moveTo>
                <a:cubicBezTo>
                  <a:pt x="440806" y="1368014"/>
                  <a:pt x="456203" y="1379304"/>
                  <a:pt x="456203" y="1379304"/>
                </a:cubicBezTo>
                <a:cubicBezTo>
                  <a:pt x="456203" y="1379304"/>
                  <a:pt x="521896" y="1384779"/>
                  <a:pt x="558393" y="1421276"/>
                </a:cubicBezTo>
                <a:cubicBezTo>
                  <a:pt x="593063" y="1457772"/>
                  <a:pt x="616787" y="1507041"/>
                  <a:pt x="625910" y="1587333"/>
                </a:cubicBezTo>
                <a:cubicBezTo>
                  <a:pt x="635035" y="1669450"/>
                  <a:pt x="635035" y="1731494"/>
                  <a:pt x="640508" y="1786238"/>
                </a:cubicBezTo>
                <a:cubicBezTo>
                  <a:pt x="645984" y="1840983"/>
                  <a:pt x="677005" y="1910324"/>
                  <a:pt x="704378" y="1954121"/>
                </a:cubicBezTo>
                <a:cubicBezTo>
                  <a:pt x="731749" y="1999740"/>
                  <a:pt x="770071" y="2074557"/>
                  <a:pt x="788319" y="2109229"/>
                </a:cubicBezTo>
                <a:cubicBezTo>
                  <a:pt x="804742" y="2143902"/>
                  <a:pt x="815690" y="2163974"/>
                  <a:pt x="817516" y="2205945"/>
                </a:cubicBezTo>
                <a:cubicBezTo>
                  <a:pt x="819340" y="2247915"/>
                  <a:pt x="812041" y="2271639"/>
                  <a:pt x="808391" y="2284411"/>
                </a:cubicBezTo>
                <a:cubicBezTo>
                  <a:pt x="806567" y="2297186"/>
                  <a:pt x="802918" y="2306309"/>
                  <a:pt x="802918" y="2306309"/>
                </a:cubicBezTo>
                <a:cubicBezTo>
                  <a:pt x="802918" y="2306309"/>
                  <a:pt x="854012" y="2399375"/>
                  <a:pt x="866785" y="2455944"/>
                </a:cubicBezTo>
                <a:cubicBezTo>
                  <a:pt x="879560" y="2512514"/>
                  <a:pt x="872261" y="2561783"/>
                  <a:pt x="872261" y="2561783"/>
                </a:cubicBezTo>
                <a:cubicBezTo>
                  <a:pt x="872261" y="2561783"/>
                  <a:pt x="881384" y="2565433"/>
                  <a:pt x="879560" y="2580031"/>
                </a:cubicBezTo>
                <a:cubicBezTo>
                  <a:pt x="879560" y="2594630"/>
                  <a:pt x="863136" y="2612878"/>
                  <a:pt x="855836" y="2622003"/>
                </a:cubicBezTo>
                <a:cubicBezTo>
                  <a:pt x="848537" y="2631126"/>
                  <a:pt x="833939" y="2645724"/>
                  <a:pt x="833939" y="2645724"/>
                </a:cubicBezTo>
                <a:cubicBezTo>
                  <a:pt x="833939" y="2645724"/>
                  <a:pt x="839414" y="2715067"/>
                  <a:pt x="839414" y="2716891"/>
                </a:cubicBezTo>
                <a:cubicBezTo>
                  <a:pt x="839414" y="2718717"/>
                  <a:pt x="894158" y="2833681"/>
                  <a:pt x="912407" y="2879300"/>
                </a:cubicBezTo>
                <a:cubicBezTo>
                  <a:pt x="928829" y="2924922"/>
                  <a:pt x="934304" y="2930395"/>
                  <a:pt x="937954" y="2943170"/>
                </a:cubicBezTo>
                <a:cubicBezTo>
                  <a:pt x="939778" y="2955942"/>
                  <a:pt x="937954" y="2955942"/>
                  <a:pt x="930655" y="2961418"/>
                </a:cubicBezTo>
                <a:cubicBezTo>
                  <a:pt x="925179" y="2966891"/>
                  <a:pt x="832115" y="2999738"/>
                  <a:pt x="812041" y="3007037"/>
                </a:cubicBezTo>
                <a:cubicBezTo>
                  <a:pt x="791969" y="3016162"/>
                  <a:pt x="784670" y="3019812"/>
                  <a:pt x="784670" y="3019812"/>
                </a:cubicBezTo>
                <a:lnTo>
                  <a:pt x="791969" y="3109227"/>
                </a:lnTo>
                <a:cubicBezTo>
                  <a:pt x="791969" y="3109227"/>
                  <a:pt x="797442" y="3116526"/>
                  <a:pt x="799268" y="3131124"/>
                </a:cubicBezTo>
                <a:cubicBezTo>
                  <a:pt x="801092" y="3145723"/>
                  <a:pt x="790143" y="3162147"/>
                  <a:pt x="775545" y="3167621"/>
                </a:cubicBezTo>
                <a:cubicBezTo>
                  <a:pt x="760946" y="3174920"/>
                  <a:pt x="682480" y="3187695"/>
                  <a:pt x="682480" y="3187695"/>
                </a:cubicBezTo>
                <a:cubicBezTo>
                  <a:pt x="682480" y="3187695"/>
                  <a:pt x="642334" y="3357401"/>
                  <a:pt x="636859" y="3435869"/>
                </a:cubicBezTo>
                <a:cubicBezTo>
                  <a:pt x="631385" y="3512511"/>
                  <a:pt x="636859" y="3545358"/>
                  <a:pt x="627736" y="3569080"/>
                </a:cubicBezTo>
                <a:cubicBezTo>
                  <a:pt x="618611" y="3592803"/>
                  <a:pt x="611311" y="3605576"/>
                  <a:pt x="611311" y="3605576"/>
                </a:cubicBezTo>
                <a:cubicBezTo>
                  <a:pt x="611311" y="3605576"/>
                  <a:pt x="614961" y="3614701"/>
                  <a:pt x="611311" y="3622000"/>
                </a:cubicBezTo>
                <a:cubicBezTo>
                  <a:pt x="607662" y="3629299"/>
                  <a:pt x="598539" y="3634773"/>
                  <a:pt x="589414" y="3636599"/>
                </a:cubicBezTo>
                <a:cubicBezTo>
                  <a:pt x="580290" y="3638422"/>
                  <a:pt x="567516" y="3640248"/>
                  <a:pt x="567516" y="3640248"/>
                </a:cubicBezTo>
                <a:cubicBezTo>
                  <a:pt x="567516" y="3640248"/>
                  <a:pt x="563866" y="3649371"/>
                  <a:pt x="551093" y="3707765"/>
                </a:cubicBezTo>
                <a:cubicBezTo>
                  <a:pt x="538319" y="3764335"/>
                  <a:pt x="518247" y="3800832"/>
                  <a:pt x="518247" y="3800832"/>
                </a:cubicBezTo>
                <a:cubicBezTo>
                  <a:pt x="518247" y="3800832"/>
                  <a:pt x="521896" y="3826379"/>
                  <a:pt x="523720" y="3851926"/>
                </a:cubicBezTo>
                <a:cubicBezTo>
                  <a:pt x="525546" y="3877474"/>
                  <a:pt x="523720" y="3897546"/>
                  <a:pt x="529196" y="3913970"/>
                </a:cubicBezTo>
                <a:cubicBezTo>
                  <a:pt x="534669" y="3932218"/>
                  <a:pt x="578465" y="3979663"/>
                  <a:pt x="596713" y="3990612"/>
                </a:cubicBezTo>
                <a:cubicBezTo>
                  <a:pt x="614961" y="4001561"/>
                  <a:pt x="613137" y="4016160"/>
                  <a:pt x="609487" y="4021633"/>
                </a:cubicBezTo>
                <a:cubicBezTo>
                  <a:pt x="607662" y="4027108"/>
                  <a:pt x="596713" y="4025283"/>
                  <a:pt x="596713" y="4025283"/>
                </a:cubicBezTo>
                <a:cubicBezTo>
                  <a:pt x="596713" y="4025283"/>
                  <a:pt x="596713" y="4032582"/>
                  <a:pt x="585764" y="4034408"/>
                </a:cubicBezTo>
                <a:cubicBezTo>
                  <a:pt x="576641" y="4036232"/>
                  <a:pt x="571165" y="4034408"/>
                  <a:pt x="571165" y="4034408"/>
                </a:cubicBezTo>
                <a:cubicBezTo>
                  <a:pt x="571165" y="4034408"/>
                  <a:pt x="558393" y="4041707"/>
                  <a:pt x="551093" y="4041707"/>
                </a:cubicBezTo>
                <a:cubicBezTo>
                  <a:pt x="543794" y="4041707"/>
                  <a:pt x="540145" y="4039881"/>
                  <a:pt x="540145" y="4039881"/>
                </a:cubicBezTo>
                <a:cubicBezTo>
                  <a:pt x="540145" y="4039881"/>
                  <a:pt x="529196" y="4043531"/>
                  <a:pt x="521896" y="4043531"/>
                </a:cubicBezTo>
                <a:cubicBezTo>
                  <a:pt x="514597" y="4043531"/>
                  <a:pt x="503648" y="4032582"/>
                  <a:pt x="503648" y="4032582"/>
                </a:cubicBezTo>
                <a:cubicBezTo>
                  <a:pt x="503648" y="4032582"/>
                  <a:pt x="490874" y="4041707"/>
                  <a:pt x="472626" y="4041707"/>
                </a:cubicBezTo>
                <a:cubicBezTo>
                  <a:pt x="445254" y="4041707"/>
                  <a:pt x="436129" y="4010684"/>
                  <a:pt x="434305" y="3999735"/>
                </a:cubicBezTo>
                <a:cubicBezTo>
                  <a:pt x="432480" y="3986963"/>
                  <a:pt x="434305" y="3968714"/>
                  <a:pt x="430656" y="3955940"/>
                </a:cubicBezTo>
                <a:cubicBezTo>
                  <a:pt x="427006" y="3941341"/>
                  <a:pt x="412408" y="3917620"/>
                  <a:pt x="412408" y="3875648"/>
                </a:cubicBezTo>
                <a:cubicBezTo>
                  <a:pt x="410582" y="3804481"/>
                  <a:pt x="432480" y="3806305"/>
                  <a:pt x="436129" y="3769809"/>
                </a:cubicBezTo>
                <a:cubicBezTo>
                  <a:pt x="439779" y="3733313"/>
                  <a:pt x="439779" y="3662146"/>
                  <a:pt x="439779" y="3625650"/>
                </a:cubicBezTo>
                <a:cubicBezTo>
                  <a:pt x="439779" y="3590977"/>
                  <a:pt x="437955" y="3585504"/>
                  <a:pt x="437955" y="3585504"/>
                </a:cubicBezTo>
                <a:cubicBezTo>
                  <a:pt x="437955" y="3585504"/>
                  <a:pt x="421531" y="3574555"/>
                  <a:pt x="419707" y="3563606"/>
                </a:cubicBezTo>
                <a:cubicBezTo>
                  <a:pt x="417881" y="3552657"/>
                  <a:pt x="419707" y="3472365"/>
                  <a:pt x="423357" y="3452291"/>
                </a:cubicBezTo>
                <a:cubicBezTo>
                  <a:pt x="428830" y="3430394"/>
                  <a:pt x="425180" y="3412146"/>
                  <a:pt x="425180" y="3412146"/>
                </a:cubicBezTo>
                <a:cubicBezTo>
                  <a:pt x="425180" y="3412146"/>
                  <a:pt x="399633" y="3452291"/>
                  <a:pt x="394160" y="3479665"/>
                </a:cubicBezTo>
                <a:cubicBezTo>
                  <a:pt x="388684" y="3507036"/>
                  <a:pt x="383211" y="3559956"/>
                  <a:pt x="383211" y="3559956"/>
                </a:cubicBezTo>
                <a:cubicBezTo>
                  <a:pt x="383211" y="3559956"/>
                  <a:pt x="390510" y="3561780"/>
                  <a:pt x="392334" y="3574555"/>
                </a:cubicBezTo>
                <a:cubicBezTo>
                  <a:pt x="394160" y="3587328"/>
                  <a:pt x="394160" y="3594627"/>
                  <a:pt x="370436" y="3616525"/>
                </a:cubicBezTo>
                <a:cubicBezTo>
                  <a:pt x="344889" y="3638422"/>
                  <a:pt x="328466" y="3651197"/>
                  <a:pt x="328466" y="3651197"/>
                </a:cubicBezTo>
                <a:cubicBezTo>
                  <a:pt x="328466" y="3651197"/>
                  <a:pt x="313868" y="3687693"/>
                  <a:pt x="308392" y="3742438"/>
                </a:cubicBezTo>
                <a:cubicBezTo>
                  <a:pt x="302919" y="3797182"/>
                  <a:pt x="310218" y="3833678"/>
                  <a:pt x="313868" y="3861050"/>
                </a:cubicBezTo>
                <a:cubicBezTo>
                  <a:pt x="317517" y="3888423"/>
                  <a:pt x="310218" y="3908495"/>
                  <a:pt x="322991" y="3937692"/>
                </a:cubicBezTo>
                <a:cubicBezTo>
                  <a:pt x="335765" y="3966889"/>
                  <a:pt x="364963" y="4005211"/>
                  <a:pt x="368612" y="4021633"/>
                </a:cubicBezTo>
                <a:cubicBezTo>
                  <a:pt x="372262" y="4038057"/>
                  <a:pt x="366786" y="4047180"/>
                  <a:pt x="350364" y="4049006"/>
                </a:cubicBezTo>
                <a:cubicBezTo>
                  <a:pt x="332116" y="4050830"/>
                  <a:pt x="315692" y="4036232"/>
                  <a:pt x="315692" y="4036232"/>
                </a:cubicBezTo>
                <a:cubicBezTo>
                  <a:pt x="315692" y="4036232"/>
                  <a:pt x="304743" y="4049006"/>
                  <a:pt x="293794" y="4049006"/>
                </a:cubicBezTo>
                <a:cubicBezTo>
                  <a:pt x="282845" y="4050830"/>
                  <a:pt x="281021" y="4047180"/>
                  <a:pt x="281021" y="4047180"/>
                </a:cubicBezTo>
                <a:cubicBezTo>
                  <a:pt x="281021" y="4047180"/>
                  <a:pt x="275546" y="4049006"/>
                  <a:pt x="266423" y="4049006"/>
                </a:cubicBezTo>
                <a:cubicBezTo>
                  <a:pt x="255474" y="4049006"/>
                  <a:pt x="248174" y="4043531"/>
                  <a:pt x="248174" y="4043531"/>
                </a:cubicBezTo>
                <a:cubicBezTo>
                  <a:pt x="248174" y="4043531"/>
                  <a:pt x="235400" y="4045357"/>
                  <a:pt x="226277" y="4043531"/>
                </a:cubicBezTo>
                <a:cubicBezTo>
                  <a:pt x="217152" y="4041707"/>
                  <a:pt x="213502" y="4036232"/>
                  <a:pt x="213502" y="4036232"/>
                </a:cubicBezTo>
                <a:cubicBezTo>
                  <a:pt x="213502" y="4036232"/>
                  <a:pt x="202553" y="4036232"/>
                  <a:pt x="191604" y="4030758"/>
                </a:cubicBezTo>
                <a:cubicBezTo>
                  <a:pt x="180655" y="4025283"/>
                  <a:pt x="184305" y="3999735"/>
                  <a:pt x="186131" y="3992436"/>
                </a:cubicBezTo>
                <a:cubicBezTo>
                  <a:pt x="187955" y="3985137"/>
                  <a:pt x="189780" y="3974188"/>
                  <a:pt x="189780" y="3974188"/>
                </a:cubicBezTo>
                <a:cubicBezTo>
                  <a:pt x="189780" y="3974188"/>
                  <a:pt x="180655" y="3944991"/>
                  <a:pt x="182481" y="3935868"/>
                </a:cubicBezTo>
                <a:cubicBezTo>
                  <a:pt x="186131" y="3926743"/>
                  <a:pt x="191604" y="3919444"/>
                  <a:pt x="193430" y="3915794"/>
                </a:cubicBezTo>
                <a:cubicBezTo>
                  <a:pt x="195254" y="3912144"/>
                  <a:pt x="187955" y="3844627"/>
                  <a:pt x="193430" y="3831853"/>
                </a:cubicBezTo>
                <a:cubicBezTo>
                  <a:pt x="197080" y="3819080"/>
                  <a:pt x="206203" y="3811781"/>
                  <a:pt x="209852" y="3782584"/>
                </a:cubicBezTo>
                <a:cubicBezTo>
                  <a:pt x="213502" y="3753387"/>
                  <a:pt x="189780" y="3622000"/>
                  <a:pt x="197080" y="3616525"/>
                </a:cubicBezTo>
                <a:cubicBezTo>
                  <a:pt x="197080" y="3616525"/>
                  <a:pt x="178832" y="3603752"/>
                  <a:pt x="178832" y="3590977"/>
                </a:cubicBezTo>
                <a:cubicBezTo>
                  <a:pt x="177006" y="3576379"/>
                  <a:pt x="180655" y="3558131"/>
                  <a:pt x="182481" y="3554481"/>
                </a:cubicBezTo>
                <a:cubicBezTo>
                  <a:pt x="184305" y="3550831"/>
                  <a:pt x="187955" y="3549008"/>
                  <a:pt x="187955" y="3547182"/>
                </a:cubicBezTo>
                <a:cubicBezTo>
                  <a:pt x="187955" y="3545358"/>
                  <a:pt x="206203" y="3412146"/>
                  <a:pt x="209852" y="3403023"/>
                </a:cubicBezTo>
                <a:cubicBezTo>
                  <a:pt x="213502" y="3393898"/>
                  <a:pt x="218977" y="3388424"/>
                  <a:pt x="220801" y="3379299"/>
                </a:cubicBezTo>
                <a:cubicBezTo>
                  <a:pt x="220801" y="3370176"/>
                  <a:pt x="206203" y="3353752"/>
                  <a:pt x="208029" y="3330030"/>
                </a:cubicBezTo>
                <a:cubicBezTo>
                  <a:pt x="209852" y="3306307"/>
                  <a:pt x="222627" y="3280759"/>
                  <a:pt x="222627" y="3278935"/>
                </a:cubicBezTo>
                <a:cubicBezTo>
                  <a:pt x="222627" y="3277110"/>
                  <a:pt x="218977" y="3173094"/>
                  <a:pt x="218977" y="3173094"/>
                </a:cubicBezTo>
                <a:cubicBezTo>
                  <a:pt x="218977" y="3173094"/>
                  <a:pt x="202553" y="3171270"/>
                  <a:pt x="187955" y="3169447"/>
                </a:cubicBezTo>
                <a:cubicBezTo>
                  <a:pt x="173356" y="3167621"/>
                  <a:pt x="175182" y="3149373"/>
                  <a:pt x="177006" y="3140250"/>
                </a:cubicBezTo>
                <a:cubicBezTo>
                  <a:pt x="178832" y="3132950"/>
                  <a:pt x="184305" y="3123825"/>
                  <a:pt x="184305" y="3122001"/>
                </a:cubicBezTo>
                <a:cubicBezTo>
                  <a:pt x="184305" y="3120176"/>
                  <a:pt x="187955" y="3059958"/>
                  <a:pt x="187955" y="3059958"/>
                </a:cubicBezTo>
                <a:cubicBezTo>
                  <a:pt x="187955" y="3059958"/>
                  <a:pt x="175182" y="3058132"/>
                  <a:pt x="173356" y="3058132"/>
                </a:cubicBezTo>
                <a:cubicBezTo>
                  <a:pt x="171532" y="3058132"/>
                  <a:pt x="164233" y="3045357"/>
                  <a:pt x="164233" y="3045357"/>
                </a:cubicBezTo>
                <a:lnTo>
                  <a:pt x="147809" y="3039884"/>
                </a:lnTo>
                <a:cubicBezTo>
                  <a:pt x="147809" y="3039884"/>
                  <a:pt x="147809" y="3047183"/>
                  <a:pt x="140510" y="3049009"/>
                </a:cubicBezTo>
                <a:cubicBezTo>
                  <a:pt x="133210" y="3050833"/>
                  <a:pt x="129561" y="3043533"/>
                  <a:pt x="129561" y="3043533"/>
                </a:cubicBezTo>
                <a:lnTo>
                  <a:pt x="129561" y="3023461"/>
                </a:lnTo>
                <a:cubicBezTo>
                  <a:pt x="129561" y="3023461"/>
                  <a:pt x="118612" y="3007037"/>
                  <a:pt x="111312" y="2988789"/>
                </a:cubicBezTo>
                <a:cubicBezTo>
                  <a:pt x="104013" y="2970541"/>
                  <a:pt x="98540" y="2954117"/>
                  <a:pt x="98540" y="2954117"/>
                </a:cubicBezTo>
                <a:cubicBezTo>
                  <a:pt x="98540" y="2954117"/>
                  <a:pt x="94890" y="2937694"/>
                  <a:pt x="94890" y="2912147"/>
                </a:cubicBezTo>
                <a:cubicBezTo>
                  <a:pt x="94890" y="2886600"/>
                  <a:pt x="98540" y="2851929"/>
                  <a:pt x="91240" y="2808132"/>
                </a:cubicBezTo>
                <a:cubicBezTo>
                  <a:pt x="83941" y="2764338"/>
                  <a:pt x="71167" y="2673097"/>
                  <a:pt x="71167" y="2673097"/>
                </a:cubicBezTo>
                <a:cubicBezTo>
                  <a:pt x="71167" y="2673097"/>
                  <a:pt x="23721" y="2667622"/>
                  <a:pt x="18248" y="2667622"/>
                </a:cubicBezTo>
                <a:cubicBezTo>
                  <a:pt x="12773" y="2667622"/>
                  <a:pt x="14598" y="2658499"/>
                  <a:pt x="14598" y="2654849"/>
                </a:cubicBezTo>
                <a:cubicBezTo>
                  <a:pt x="14598" y="2651200"/>
                  <a:pt x="16422" y="2607402"/>
                  <a:pt x="16422" y="2607402"/>
                </a:cubicBezTo>
                <a:cubicBezTo>
                  <a:pt x="16422" y="2607402"/>
                  <a:pt x="0" y="2558133"/>
                  <a:pt x="0" y="2528936"/>
                </a:cubicBezTo>
                <a:cubicBezTo>
                  <a:pt x="0" y="2499739"/>
                  <a:pt x="12773" y="2361053"/>
                  <a:pt x="23721" y="2284411"/>
                </a:cubicBezTo>
                <a:cubicBezTo>
                  <a:pt x="36496" y="2205945"/>
                  <a:pt x="69343" y="2078208"/>
                  <a:pt x="78466" y="2047186"/>
                </a:cubicBezTo>
                <a:cubicBezTo>
                  <a:pt x="87591" y="2016165"/>
                  <a:pt x="100364" y="2008866"/>
                  <a:pt x="109489" y="2001564"/>
                </a:cubicBezTo>
                <a:cubicBezTo>
                  <a:pt x="118612" y="1994267"/>
                  <a:pt x="125911" y="1988792"/>
                  <a:pt x="125911" y="1988792"/>
                </a:cubicBezTo>
                <a:cubicBezTo>
                  <a:pt x="125911" y="1988792"/>
                  <a:pt x="147809" y="1961420"/>
                  <a:pt x="153284" y="1895727"/>
                </a:cubicBezTo>
                <a:cubicBezTo>
                  <a:pt x="158758" y="1830034"/>
                  <a:pt x="160583" y="1731494"/>
                  <a:pt x="167883" y="1663975"/>
                </a:cubicBezTo>
                <a:cubicBezTo>
                  <a:pt x="175182" y="1594632"/>
                  <a:pt x="211678" y="1485143"/>
                  <a:pt x="249998" y="1439524"/>
                </a:cubicBezTo>
                <a:cubicBezTo>
                  <a:pt x="288320" y="1393903"/>
                  <a:pt x="322991" y="1377480"/>
                  <a:pt x="375911" y="1368355"/>
                </a:cubicBezTo>
                <a:cubicBezTo>
                  <a:pt x="389141" y="1366074"/>
                  <a:pt x="400774" y="1365618"/>
                  <a:pt x="410782" y="1366217"/>
                </a:cubicBezTo>
                <a:close/>
                <a:moveTo>
                  <a:pt x="1437097" y="487"/>
                </a:moveTo>
                <a:cubicBezTo>
                  <a:pt x="1454604" y="1684"/>
                  <a:pt x="1474449" y="5220"/>
                  <a:pt x="1496346" y="12519"/>
                </a:cubicBezTo>
                <a:cubicBezTo>
                  <a:pt x="1583937" y="39891"/>
                  <a:pt x="1613134" y="122008"/>
                  <a:pt x="1649631" y="200474"/>
                </a:cubicBezTo>
                <a:cubicBezTo>
                  <a:pt x="1684301" y="277116"/>
                  <a:pt x="1689776" y="344635"/>
                  <a:pt x="1677002" y="434050"/>
                </a:cubicBezTo>
                <a:cubicBezTo>
                  <a:pt x="1664229" y="523467"/>
                  <a:pt x="1671528" y="611058"/>
                  <a:pt x="1675178" y="631130"/>
                </a:cubicBezTo>
                <a:cubicBezTo>
                  <a:pt x="1678828" y="653028"/>
                  <a:pt x="1684301" y="662153"/>
                  <a:pt x="1715324" y="682225"/>
                </a:cubicBezTo>
                <a:cubicBezTo>
                  <a:pt x="1746345" y="702299"/>
                  <a:pt x="1793790" y="735145"/>
                  <a:pt x="1804739" y="738795"/>
                </a:cubicBezTo>
                <a:cubicBezTo>
                  <a:pt x="1815688" y="742445"/>
                  <a:pt x="1874082" y="757043"/>
                  <a:pt x="1901455" y="789890"/>
                </a:cubicBezTo>
                <a:cubicBezTo>
                  <a:pt x="1928826" y="822736"/>
                  <a:pt x="1939775" y="842809"/>
                  <a:pt x="1963498" y="1007041"/>
                </a:cubicBezTo>
                <a:cubicBezTo>
                  <a:pt x="1985396" y="1169451"/>
                  <a:pt x="2031015" y="1395728"/>
                  <a:pt x="2041964" y="1507041"/>
                </a:cubicBezTo>
                <a:cubicBezTo>
                  <a:pt x="2051089" y="1618355"/>
                  <a:pt x="2047440" y="1653026"/>
                  <a:pt x="2041964" y="1673099"/>
                </a:cubicBezTo>
                <a:cubicBezTo>
                  <a:pt x="2036491" y="1693171"/>
                  <a:pt x="2034665" y="1702297"/>
                  <a:pt x="2034665" y="1702297"/>
                </a:cubicBezTo>
                <a:cubicBezTo>
                  <a:pt x="2034665" y="1702297"/>
                  <a:pt x="2040140" y="1716895"/>
                  <a:pt x="2040140" y="1729668"/>
                </a:cubicBezTo>
                <a:cubicBezTo>
                  <a:pt x="2040140" y="1742442"/>
                  <a:pt x="2029192" y="1747916"/>
                  <a:pt x="2010943" y="1758865"/>
                </a:cubicBezTo>
                <a:cubicBezTo>
                  <a:pt x="1994519" y="1769814"/>
                  <a:pt x="1970798" y="1789888"/>
                  <a:pt x="1968972" y="1789888"/>
                </a:cubicBezTo>
                <a:cubicBezTo>
                  <a:pt x="1967148" y="1788062"/>
                  <a:pt x="1958023" y="1903026"/>
                  <a:pt x="1958023" y="1954121"/>
                </a:cubicBezTo>
                <a:cubicBezTo>
                  <a:pt x="1958023" y="2005215"/>
                  <a:pt x="1959849" y="2021638"/>
                  <a:pt x="1958023" y="2039886"/>
                </a:cubicBezTo>
                <a:cubicBezTo>
                  <a:pt x="1956199" y="2058134"/>
                  <a:pt x="1950724" y="2072733"/>
                  <a:pt x="1950724" y="2076382"/>
                </a:cubicBezTo>
                <a:cubicBezTo>
                  <a:pt x="1950724" y="2080032"/>
                  <a:pt x="1965322" y="2132952"/>
                  <a:pt x="1970798" y="2185871"/>
                </a:cubicBezTo>
                <a:cubicBezTo>
                  <a:pt x="1978097" y="2238791"/>
                  <a:pt x="1970798" y="2288060"/>
                  <a:pt x="1965322" y="2297186"/>
                </a:cubicBezTo>
                <a:cubicBezTo>
                  <a:pt x="1959849" y="2304485"/>
                  <a:pt x="1950724" y="2313608"/>
                  <a:pt x="1950724" y="2313608"/>
                </a:cubicBezTo>
                <a:cubicBezTo>
                  <a:pt x="1950724" y="2313608"/>
                  <a:pt x="1948900" y="2328206"/>
                  <a:pt x="1945250" y="2333682"/>
                </a:cubicBezTo>
                <a:cubicBezTo>
                  <a:pt x="1939775" y="2340981"/>
                  <a:pt x="1925176" y="2351930"/>
                  <a:pt x="1925176" y="2351930"/>
                </a:cubicBezTo>
                <a:cubicBezTo>
                  <a:pt x="1925176" y="2351930"/>
                  <a:pt x="1916053" y="2362879"/>
                  <a:pt x="1906928" y="2370178"/>
                </a:cubicBezTo>
                <a:cubicBezTo>
                  <a:pt x="1897805" y="2377477"/>
                  <a:pt x="1885030" y="2390250"/>
                  <a:pt x="1870432" y="2397549"/>
                </a:cubicBezTo>
                <a:cubicBezTo>
                  <a:pt x="1855833" y="2403025"/>
                  <a:pt x="1846710" y="2406674"/>
                  <a:pt x="1846710" y="2406674"/>
                </a:cubicBezTo>
                <a:cubicBezTo>
                  <a:pt x="1846710" y="2406674"/>
                  <a:pt x="1850360" y="2417623"/>
                  <a:pt x="1844885" y="2446820"/>
                </a:cubicBezTo>
                <a:cubicBezTo>
                  <a:pt x="1841235" y="2476017"/>
                  <a:pt x="1833936" y="2503388"/>
                  <a:pt x="1832112" y="2519813"/>
                </a:cubicBezTo>
                <a:cubicBezTo>
                  <a:pt x="1830286" y="2534411"/>
                  <a:pt x="1837585" y="2556309"/>
                  <a:pt x="1826636" y="2673097"/>
                </a:cubicBezTo>
                <a:cubicBezTo>
                  <a:pt x="1815688" y="2789885"/>
                  <a:pt x="1793790" y="2848279"/>
                  <a:pt x="1793790" y="2897548"/>
                </a:cubicBezTo>
                <a:cubicBezTo>
                  <a:pt x="1791966" y="2946819"/>
                  <a:pt x="1786491" y="2974190"/>
                  <a:pt x="1786491" y="3123825"/>
                </a:cubicBezTo>
                <a:cubicBezTo>
                  <a:pt x="1788316" y="3273460"/>
                  <a:pt x="1786491" y="3406672"/>
                  <a:pt x="1788316" y="3454117"/>
                </a:cubicBezTo>
                <a:cubicBezTo>
                  <a:pt x="1790140" y="3501562"/>
                  <a:pt x="1791966" y="3528933"/>
                  <a:pt x="1791966" y="3541708"/>
                </a:cubicBezTo>
                <a:cubicBezTo>
                  <a:pt x="1790140" y="3554481"/>
                  <a:pt x="1779191" y="3561780"/>
                  <a:pt x="1770068" y="3569079"/>
                </a:cubicBezTo>
                <a:cubicBezTo>
                  <a:pt x="1760943" y="3576379"/>
                  <a:pt x="1740871" y="3594627"/>
                  <a:pt x="1711674" y="3601926"/>
                </a:cubicBezTo>
                <a:cubicBezTo>
                  <a:pt x="1682477" y="3609225"/>
                  <a:pt x="1653280" y="3618350"/>
                  <a:pt x="1651454" y="3618350"/>
                </a:cubicBezTo>
                <a:cubicBezTo>
                  <a:pt x="1649631" y="3618350"/>
                  <a:pt x="1629557" y="3680394"/>
                  <a:pt x="1625907" y="3696816"/>
                </a:cubicBezTo>
                <a:cubicBezTo>
                  <a:pt x="1622257" y="3715064"/>
                  <a:pt x="1613134" y="3740612"/>
                  <a:pt x="1614958" y="3769809"/>
                </a:cubicBezTo>
                <a:cubicBezTo>
                  <a:pt x="1616784" y="3799006"/>
                  <a:pt x="1618608" y="3824553"/>
                  <a:pt x="1618608" y="3837328"/>
                </a:cubicBezTo>
                <a:cubicBezTo>
                  <a:pt x="1618608" y="3850100"/>
                  <a:pt x="1616784" y="3859225"/>
                  <a:pt x="1616784" y="3859225"/>
                </a:cubicBezTo>
                <a:cubicBezTo>
                  <a:pt x="1616784" y="3859225"/>
                  <a:pt x="1622257" y="3888422"/>
                  <a:pt x="1644155" y="3910320"/>
                </a:cubicBezTo>
                <a:cubicBezTo>
                  <a:pt x="1666053" y="3932218"/>
                  <a:pt x="1697076" y="3950466"/>
                  <a:pt x="1709848" y="3972364"/>
                </a:cubicBezTo>
                <a:cubicBezTo>
                  <a:pt x="1722623" y="3994262"/>
                  <a:pt x="1729922" y="4008860"/>
                  <a:pt x="1717148" y="4016159"/>
                </a:cubicBezTo>
                <a:cubicBezTo>
                  <a:pt x="1704375" y="4023459"/>
                  <a:pt x="1689776" y="4017983"/>
                  <a:pt x="1689776" y="4017983"/>
                </a:cubicBezTo>
                <a:cubicBezTo>
                  <a:pt x="1689776" y="4017983"/>
                  <a:pt x="1687951" y="4027108"/>
                  <a:pt x="1673352" y="4028932"/>
                </a:cubicBezTo>
                <a:cubicBezTo>
                  <a:pt x="1658754" y="4030758"/>
                  <a:pt x="1647805" y="4027108"/>
                  <a:pt x="1647805" y="4027108"/>
                </a:cubicBezTo>
                <a:cubicBezTo>
                  <a:pt x="1647805" y="4027108"/>
                  <a:pt x="1642331" y="4032582"/>
                  <a:pt x="1631382" y="4034408"/>
                </a:cubicBezTo>
                <a:cubicBezTo>
                  <a:pt x="1622257" y="4036231"/>
                  <a:pt x="1613134" y="4032582"/>
                  <a:pt x="1613134" y="4032582"/>
                </a:cubicBezTo>
                <a:cubicBezTo>
                  <a:pt x="1613134" y="4032582"/>
                  <a:pt x="1611309" y="4036231"/>
                  <a:pt x="1594886" y="4038057"/>
                </a:cubicBezTo>
                <a:cubicBezTo>
                  <a:pt x="1578462" y="4039881"/>
                  <a:pt x="1560214" y="4019809"/>
                  <a:pt x="1560214" y="4019809"/>
                </a:cubicBezTo>
                <a:cubicBezTo>
                  <a:pt x="1560214" y="4019809"/>
                  <a:pt x="1549265" y="4032582"/>
                  <a:pt x="1527367" y="4034408"/>
                </a:cubicBezTo>
                <a:cubicBezTo>
                  <a:pt x="1505469" y="4036231"/>
                  <a:pt x="1479922" y="4021633"/>
                  <a:pt x="1479922" y="4014334"/>
                </a:cubicBezTo>
                <a:cubicBezTo>
                  <a:pt x="1479922" y="4007034"/>
                  <a:pt x="1481748" y="3996086"/>
                  <a:pt x="1481748" y="3996086"/>
                </a:cubicBezTo>
                <a:cubicBezTo>
                  <a:pt x="1481748" y="3996086"/>
                  <a:pt x="1478098" y="3983313"/>
                  <a:pt x="1476272" y="3970538"/>
                </a:cubicBezTo>
                <a:cubicBezTo>
                  <a:pt x="1474449" y="3957765"/>
                  <a:pt x="1476272" y="3946817"/>
                  <a:pt x="1476272" y="3944991"/>
                </a:cubicBezTo>
                <a:cubicBezTo>
                  <a:pt x="1476272" y="3943167"/>
                  <a:pt x="1470799" y="3913970"/>
                  <a:pt x="1470799" y="3873824"/>
                </a:cubicBezTo>
                <a:cubicBezTo>
                  <a:pt x="1470799" y="3831852"/>
                  <a:pt x="1467149" y="3757036"/>
                  <a:pt x="1468973" y="3751561"/>
                </a:cubicBezTo>
                <a:cubicBezTo>
                  <a:pt x="1470799" y="3746087"/>
                  <a:pt x="1494521" y="3705941"/>
                  <a:pt x="1499996" y="3680394"/>
                </a:cubicBezTo>
                <a:cubicBezTo>
                  <a:pt x="1503646" y="3654846"/>
                  <a:pt x="1498170" y="3592803"/>
                  <a:pt x="1498170" y="3592803"/>
                </a:cubicBezTo>
                <a:cubicBezTo>
                  <a:pt x="1498170" y="3592803"/>
                  <a:pt x="1478098" y="3580028"/>
                  <a:pt x="1456200" y="3570905"/>
                </a:cubicBezTo>
                <a:cubicBezTo>
                  <a:pt x="1434303" y="3561780"/>
                  <a:pt x="1427003" y="3558130"/>
                  <a:pt x="1427003" y="3539882"/>
                </a:cubicBezTo>
                <a:cubicBezTo>
                  <a:pt x="1427003" y="3521634"/>
                  <a:pt x="1454375" y="3278935"/>
                  <a:pt x="1458024" y="3247912"/>
                </a:cubicBezTo>
                <a:cubicBezTo>
                  <a:pt x="1461674" y="3215066"/>
                  <a:pt x="1478098" y="3204117"/>
                  <a:pt x="1476272" y="3189518"/>
                </a:cubicBezTo>
                <a:cubicBezTo>
                  <a:pt x="1476272" y="3174920"/>
                  <a:pt x="1459850" y="3147548"/>
                  <a:pt x="1459850" y="3125651"/>
                </a:cubicBezTo>
                <a:cubicBezTo>
                  <a:pt x="1459850" y="3101927"/>
                  <a:pt x="1474449" y="3050832"/>
                  <a:pt x="1468973" y="3010686"/>
                </a:cubicBezTo>
                <a:cubicBezTo>
                  <a:pt x="1463500" y="2968717"/>
                  <a:pt x="1454375" y="2835504"/>
                  <a:pt x="1445252" y="2682220"/>
                </a:cubicBezTo>
                <a:cubicBezTo>
                  <a:pt x="1436127" y="2528936"/>
                  <a:pt x="1421528" y="2483316"/>
                  <a:pt x="1419704" y="2454119"/>
                </a:cubicBezTo>
                <a:cubicBezTo>
                  <a:pt x="1417878" y="2424922"/>
                  <a:pt x="1412405" y="2348280"/>
                  <a:pt x="1412405" y="2348280"/>
                </a:cubicBezTo>
                <a:cubicBezTo>
                  <a:pt x="1412405" y="2348280"/>
                  <a:pt x="1401456" y="2452294"/>
                  <a:pt x="1394157" y="2481491"/>
                </a:cubicBezTo>
                <a:cubicBezTo>
                  <a:pt x="1388681" y="2508864"/>
                  <a:pt x="1381382" y="2514337"/>
                  <a:pt x="1381382" y="2525286"/>
                </a:cubicBezTo>
                <a:cubicBezTo>
                  <a:pt x="1381382" y="2534411"/>
                  <a:pt x="1364960" y="2645724"/>
                  <a:pt x="1355835" y="2782586"/>
                </a:cubicBezTo>
                <a:cubicBezTo>
                  <a:pt x="1346712" y="2919446"/>
                  <a:pt x="1332113" y="3008863"/>
                  <a:pt x="1335763" y="3103753"/>
                </a:cubicBezTo>
                <a:cubicBezTo>
                  <a:pt x="1339412" y="3198643"/>
                  <a:pt x="1363134" y="3244263"/>
                  <a:pt x="1374083" y="3366526"/>
                </a:cubicBezTo>
                <a:cubicBezTo>
                  <a:pt x="1385032" y="3488787"/>
                  <a:pt x="1390507" y="3510685"/>
                  <a:pt x="1390507" y="3510685"/>
                </a:cubicBezTo>
                <a:cubicBezTo>
                  <a:pt x="1390507" y="3510685"/>
                  <a:pt x="1390507" y="3517984"/>
                  <a:pt x="1392331" y="3532583"/>
                </a:cubicBezTo>
                <a:cubicBezTo>
                  <a:pt x="1392331" y="3547181"/>
                  <a:pt x="1390507" y="3549007"/>
                  <a:pt x="1379558" y="3552657"/>
                </a:cubicBezTo>
                <a:cubicBezTo>
                  <a:pt x="1368609" y="3556307"/>
                  <a:pt x="1304740" y="3590977"/>
                  <a:pt x="1304740" y="3590977"/>
                </a:cubicBezTo>
                <a:cubicBezTo>
                  <a:pt x="1304740" y="3590977"/>
                  <a:pt x="1302916" y="3669445"/>
                  <a:pt x="1308390" y="3693167"/>
                </a:cubicBezTo>
                <a:cubicBezTo>
                  <a:pt x="1313865" y="3716890"/>
                  <a:pt x="1341236" y="3749737"/>
                  <a:pt x="1343062" y="3775284"/>
                </a:cubicBezTo>
                <a:cubicBezTo>
                  <a:pt x="1344886" y="3800831"/>
                  <a:pt x="1343062" y="3884773"/>
                  <a:pt x="1343062" y="3897546"/>
                </a:cubicBezTo>
                <a:cubicBezTo>
                  <a:pt x="1344886" y="3910320"/>
                  <a:pt x="1344886" y="3921269"/>
                  <a:pt x="1344886" y="3930392"/>
                </a:cubicBezTo>
                <a:cubicBezTo>
                  <a:pt x="1344886" y="3939517"/>
                  <a:pt x="1348536" y="3965065"/>
                  <a:pt x="1346712" y="3981487"/>
                </a:cubicBezTo>
                <a:cubicBezTo>
                  <a:pt x="1343062" y="3999735"/>
                  <a:pt x="1341236" y="4005211"/>
                  <a:pt x="1341236" y="4005211"/>
                </a:cubicBezTo>
                <a:cubicBezTo>
                  <a:pt x="1341236" y="4005211"/>
                  <a:pt x="1346712" y="4036231"/>
                  <a:pt x="1315689" y="4038057"/>
                </a:cubicBezTo>
                <a:cubicBezTo>
                  <a:pt x="1284668" y="4041707"/>
                  <a:pt x="1270070" y="4027108"/>
                  <a:pt x="1268244" y="4021633"/>
                </a:cubicBezTo>
                <a:cubicBezTo>
                  <a:pt x="1266420" y="4016159"/>
                  <a:pt x="1266420" y="4005211"/>
                  <a:pt x="1266420" y="4005211"/>
                </a:cubicBezTo>
                <a:cubicBezTo>
                  <a:pt x="1266420" y="4005211"/>
                  <a:pt x="1262770" y="4032582"/>
                  <a:pt x="1242696" y="4032582"/>
                </a:cubicBezTo>
                <a:cubicBezTo>
                  <a:pt x="1222624" y="4032582"/>
                  <a:pt x="1220799" y="4019809"/>
                  <a:pt x="1220799" y="4019809"/>
                </a:cubicBezTo>
                <a:cubicBezTo>
                  <a:pt x="1220799" y="4019809"/>
                  <a:pt x="1211676" y="4027108"/>
                  <a:pt x="1198901" y="4023459"/>
                </a:cubicBezTo>
                <a:cubicBezTo>
                  <a:pt x="1186128" y="4021633"/>
                  <a:pt x="1180653" y="4012510"/>
                  <a:pt x="1180653" y="4012510"/>
                </a:cubicBezTo>
                <a:cubicBezTo>
                  <a:pt x="1180653" y="4012510"/>
                  <a:pt x="1173354" y="4017983"/>
                  <a:pt x="1156931" y="4014334"/>
                </a:cubicBezTo>
                <a:cubicBezTo>
                  <a:pt x="1138683" y="4010684"/>
                  <a:pt x="1136857" y="3999735"/>
                  <a:pt x="1136857" y="3999735"/>
                </a:cubicBezTo>
                <a:cubicBezTo>
                  <a:pt x="1136857" y="3999735"/>
                  <a:pt x="1118609" y="4003385"/>
                  <a:pt x="1109486" y="3994262"/>
                </a:cubicBezTo>
                <a:cubicBezTo>
                  <a:pt x="1100361" y="3985137"/>
                  <a:pt x="1122259" y="3944991"/>
                  <a:pt x="1142333" y="3926743"/>
                </a:cubicBezTo>
                <a:cubicBezTo>
                  <a:pt x="1162405" y="3908494"/>
                  <a:pt x="1187952" y="3884773"/>
                  <a:pt x="1191602" y="3868349"/>
                </a:cubicBezTo>
                <a:cubicBezTo>
                  <a:pt x="1195251" y="3853750"/>
                  <a:pt x="1187952" y="3837328"/>
                  <a:pt x="1189778" y="3804481"/>
                </a:cubicBezTo>
                <a:cubicBezTo>
                  <a:pt x="1191602" y="3771634"/>
                  <a:pt x="1198901" y="3736962"/>
                  <a:pt x="1191602" y="3711415"/>
                </a:cubicBezTo>
                <a:cubicBezTo>
                  <a:pt x="1184302" y="3685867"/>
                  <a:pt x="1151456" y="3609225"/>
                  <a:pt x="1151456" y="3609225"/>
                </a:cubicBezTo>
                <a:cubicBezTo>
                  <a:pt x="1151456" y="3609225"/>
                  <a:pt x="1124085" y="3600102"/>
                  <a:pt x="1078463" y="3580028"/>
                </a:cubicBezTo>
                <a:cubicBezTo>
                  <a:pt x="1032844" y="3561780"/>
                  <a:pt x="1003647" y="3547181"/>
                  <a:pt x="992698" y="3545358"/>
                </a:cubicBezTo>
                <a:cubicBezTo>
                  <a:pt x="981749" y="3543532"/>
                  <a:pt x="979923" y="3543532"/>
                  <a:pt x="981749" y="3532583"/>
                </a:cubicBezTo>
                <a:cubicBezTo>
                  <a:pt x="983573" y="3521634"/>
                  <a:pt x="996348" y="3361051"/>
                  <a:pt x="1007297" y="3266160"/>
                </a:cubicBezTo>
                <a:cubicBezTo>
                  <a:pt x="1018245" y="3169446"/>
                  <a:pt x="1036494" y="3021635"/>
                  <a:pt x="1032844" y="2932220"/>
                </a:cubicBezTo>
                <a:cubicBezTo>
                  <a:pt x="1029194" y="2844629"/>
                  <a:pt x="1018245" y="2819082"/>
                  <a:pt x="1018245" y="2733315"/>
                </a:cubicBezTo>
                <a:cubicBezTo>
                  <a:pt x="1018245" y="2645724"/>
                  <a:pt x="1012770" y="2552659"/>
                  <a:pt x="1003647" y="2499739"/>
                </a:cubicBezTo>
                <a:cubicBezTo>
                  <a:pt x="994522" y="2446820"/>
                  <a:pt x="961675" y="2370178"/>
                  <a:pt x="961675" y="2370178"/>
                </a:cubicBezTo>
                <a:cubicBezTo>
                  <a:pt x="961675" y="2370178"/>
                  <a:pt x="956202" y="2368352"/>
                  <a:pt x="952552" y="2322733"/>
                </a:cubicBezTo>
                <a:cubicBezTo>
                  <a:pt x="947077" y="2277112"/>
                  <a:pt x="945253" y="2269812"/>
                  <a:pt x="945253" y="2269812"/>
                </a:cubicBezTo>
                <a:cubicBezTo>
                  <a:pt x="945253" y="2269812"/>
                  <a:pt x="939777" y="2273462"/>
                  <a:pt x="936128" y="2278937"/>
                </a:cubicBezTo>
                <a:cubicBezTo>
                  <a:pt x="932478" y="2284411"/>
                  <a:pt x="934304" y="2309958"/>
                  <a:pt x="937954" y="2319083"/>
                </a:cubicBezTo>
                <a:cubicBezTo>
                  <a:pt x="941603" y="2328206"/>
                  <a:pt x="941603" y="2366528"/>
                  <a:pt x="941603" y="2370178"/>
                </a:cubicBezTo>
                <a:cubicBezTo>
                  <a:pt x="941603" y="2373828"/>
                  <a:pt x="958026" y="2399375"/>
                  <a:pt x="961675" y="2406674"/>
                </a:cubicBezTo>
                <a:cubicBezTo>
                  <a:pt x="967151" y="2413974"/>
                  <a:pt x="983573" y="2434046"/>
                  <a:pt x="985399" y="2444994"/>
                </a:cubicBezTo>
                <a:cubicBezTo>
                  <a:pt x="987223" y="2457769"/>
                  <a:pt x="974450" y="2459593"/>
                  <a:pt x="967151" y="2455943"/>
                </a:cubicBezTo>
                <a:cubicBezTo>
                  <a:pt x="958026" y="2452294"/>
                  <a:pt x="952552" y="2446820"/>
                  <a:pt x="952552" y="2446820"/>
                </a:cubicBezTo>
                <a:cubicBezTo>
                  <a:pt x="952552" y="2446820"/>
                  <a:pt x="945253" y="2448644"/>
                  <a:pt x="937954" y="2443171"/>
                </a:cubicBezTo>
                <a:cubicBezTo>
                  <a:pt x="928829" y="2435871"/>
                  <a:pt x="881383" y="2390250"/>
                  <a:pt x="868611" y="2373828"/>
                </a:cubicBezTo>
                <a:cubicBezTo>
                  <a:pt x="857662" y="2359229"/>
                  <a:pt x="844887" y="2313608"/>
                  <a:pt x="841238" y="2288060"/>
                </a:cubicBezTo>
                <a:cubicBezTo>
                  <a:pt x="837588" y="2264339"/>
                  <a:pt x="846713" y="2213244"/>
                  <a:pt x="854012" y="2165799"/>
                </a:cubicBezTo>
                <a:cubicBezTo>
                  <a:pt x="861312" y="2118354"/>
                  <a:pt x="857662" y="2094630"/>
                  <a:pt x="857662" y="2087331"/>
                </a:cubicBezTo>
                <a:cubicBezTo>
                  <a:pt x="857662" y="2080032"/>
                  <a:pt x="859486" y="2065433"/>
                  <a:pt x="859486" y="2047185"/>
                </a:cubicBezTo>
                <a:cubicBezTo>
                  <a:pt x="859486" y="2028937"/>
                  <a:pt x="855836" y="1861054"/>
                  <a:pt x="855836" y="1861054"/>
                </a:cubicBezTo>
                <a:cubicBezTo>
                  <a:pt x="855836" y="1861054"/>
                  <a:pt x="821166" y="1846456"/>
                  <a:pt x="804741" y="1835507"/>
                </a:cubicBezTo>
                <a:cubicBezTo>
                  <a:pt x="788319" y="1824558"/>
                  <a:pt x="782844" y="1819085"/>
                  <a:pt x="784669" y="1806310"/>
                </a:cubicBezTo>
                <a:cubicBezTo>
                  <a:pt x="786493" y="1795361"/>
                  <a:pt x="791969" y="1780763"/>
                  <a:pt x="791969" y="1778939"/>
                </a:cubicBezTo>
                <a:cubicBezTo>
                  <a:pt x="791969" y="1777113"/>
                  <a:pt x="784669" y="1696821"/>
                  <a:pt x="782844" y="1665800"/>
                </a:cubicBezTo>
                <a:cubicBezTo>
                  <a:pt x="781020" y="1634777"/>
                  <a:pt x="771895" y="1565435"/>
                  <a:pt x="775544" y="1507041"/>
                </a:cubicBezTo>
                <a:cubicBezTo>
                  <a:pt x="777370" y="1448647"/>
                  <a:pt x="801092" y="1379304"/>
                  <a:pt x="815690" y="1288063"/>
                </a:cubicBezTo>
                <a:cubicBezTo>
                  <a:pt x="830289" y="1194998"/>
                  <a:pt x="835764" y="1090983"/>
                  <a:pt x="890509" y="981494"/>
                </a:cubicBezTo>
                <a:cubicBezTo>
                  <a:pt x="945253" y="872005"/>
                  <a:pt x="978100" y="831859"/>
                  <a:pt x="1012770" y="802662"/>
                </a:cubicBezTo>
                <a:cubicBezTo>
                  <a:pt x="1047442" y="773466"/>
                  <a:pt x="1085763" y="780765"/>
                  <a:pt x="1085763" y="780765"/>
                </a:cubicBezTo>
                <a:cubicBezTo>
                  <a:pt x="1085763" y="780765"/>
                  <a:pt x="1113136" y="729670"/>
                  <a:pt x="1135033" y="645729"/>
                </a:cubicBezTo>
                <a:cubicBezTo>
                  <a:pt x="1156931" y="561787"/>
                  <a:pt x="1144157" y="444999"/>
                  <a:pt x="1151456" y="335510"/>
                </a:cubicBezTo>
                <a:cubicBezTo>
                  <a:pt x="1158755" y="226022"/>
                  <a:pt x="1178829" y="156679"/>
                  <a:pt x="1217149" y="101934"/>
                </a:cubicBezTo>
                <a:cubicBezTo>
                  <a:pt x="1255471" y="47190"/>
                  <a:pt x="1299267" y="25292"/>
                  <a:pt x="1310215" y="21642"/>
                </a:cubicBezTo>
                <a:cubicBezTo>
                  <a:pt x="1322988" y="17993"/>
                  <a:pt x="1346712" y="16169"/>
                  <a:pt x="1350361" y="14343"/>
                </a:cubicBezTo>
                <a:cubicBezTo>
                  <a:pt x="1353098" y="14343"/>
                  <a:pt x="1384576" y="-3106"/>
                  <a:pt x="1437097" y="487"/>
                </a:cubicBezTo>
                <a:close/>
              </a:path>
            </a:pathLst>
          </a:custGeom>
          <a:solidFill>
            <a:schemeClr val="accent2"/>
          </a:solidFill>
          <a:ln w="9525" cap="flat">
            <a:noFill/>
            <a:prstDash val="solid"/>
            <a:miter/>
          </a:ln>
        </p:spPr>
        <p:txBody>
          <a:bodyPr wrap="square">
            <a:noAutofit/>
          </a:bodyPr>
          <a:lstStyle/>
          <a:p>
            <a:endParaRPr lang="ja-JP" altLang="en-US"/>
          </a:p>
        </p:txBody>
      </p:sp>
      <p:sp>
        <p:nvSpPr>
          <p:cNvPr id="193" name="フリーフォーム: 図形 3">
            <a:extLst>
              <a:ext uri="{FF2B5EF4-FFF2-40B4-BE49-F238E27FC236}">
                <a16:creationId xmlns:a16="http://schemas.microsoft.com/office/drawing/2014/main" id="{C5A7040F-91A3-4573-AC13-6F8B47BD5EC7}"/>
              </a:ext>
            </a:extLst>
          </p:cNvPr>
          <p:cNvSpPr/>
          <p:nvPr userDrawn="1"/>
        </p:nvSpPr>
        <p:spPr>
          <a:xfrm>
            <a:off x="4657197" y="3989114"/>
            <a:ext cx="238051" cy="863727"/>
          </a:xfrm>
          <a:custGeom>
            <a:avLst/>
            <a:gdLst/>
            <a:ahLst/>
            <a:cxnLst/>
            <a:rect l="0" t="0" r="0" b="0"/>
            <a:pathLst>
              <a:path w="1202764" h="4364013">
                <a:moveTo>
                  <a:pt x="1159849" y="1808656"/>
                </a:moveTo>
                <a:cubicBezTo>
                  <a:pt x="1191780" y="1751179"/>
                  <a:pt x="1204553" y="1652190"/>
                  <a:pt x="1198167" y="1574489"/>
                </a:cubicBezTo>
                <a:cubicBezTo>
                  <a:pt x="1191780" y="1496789"/>
                  <a:pt x="1158784" y="1416959"/>
                  <a:pt x="1141754" y="1386092"/>
                </a:cubicBezTo>
                <a:cubicBezTo>
                  <a:pt x="1124724" y="1355224"/>
                  <a:pt x="1069375" y="1291361"/>
                  <a:pt x="1065118" y="1286039"/>
                </a:cubicBezTo>
                <a:cubicBezTo>
                  <a:pt x="1061924" y="1281781"/>
                  <a:pt x="1043830" y="1254107"/>
                  <a:pt x="1043830" y="1254107"/>
                </a:cubicBezTo>
                <a:cubicBezTo>
                  <a:pt x="1043830" y="1254107"/>
                  <a:pt x="1052345" y="1236012"/>
                  <a:pt x="1055538" y="1225368"/>
                </a:cubicBezTo>
                <a:cubicBezTo>
                  <a:pt x="1057667" y="1213660"/>
                  <a:pt x="1066182" y="1173213"/>
                  <a:pt x="1054474" y="1137024"/>
                </a:cubicBezTo>
                <a:cubicBezTo>
                  <a:pt x="1042765" y="1100834"/>
                  <a:pt x="1018284" y="1042293"/>
                  <a:pt x="984224" y="1001846"/>
                </a:cubicBezTo>
                <a:cubicBezTo>
                  <a:pt x="950163" y="961399"/>
                  <a:pt x="910780" y="925209"/>
                  <a:pt x="890557" y="908179"/>
                </a:cubicBezTo>
                <a:cubicBezTo>
                  <a:pt x="870333" y="891149"/>
                  <a:pt x="844788" y="861346"/>
                  <a:pt x="840530" y="852831"/>
                </a:cubicBezTo>
                <a:cubicBezTo>
                  <a:pt x="836273" y="844315"/>
                  <a:pt x="824565" y="818770"/>
                  <a:pt x="811792" y="811319"/>
                </a:cubicBezTo>
                <a:cubicBezTo>
                  <a:pt x="799019" y="803868"/>
                  <a:pt x="773474" y="797482"/>
                  <a:pt x="773474" y="797482"/>
                </a:cubicBezTo>
                <a:cubicBezTo>
                  <a:pt x="773474" y="797482"/>
                  <a:pt x="771345" y="787903"/>
                  <a:pt x="767087" y="784709"/>
                </a:cubicBezTo>
                <a:cubicBezTo>
                  <a:pt x="762830" y="781516"/>
                  <a:pt x="760701" y="785774"/>
                  <a:pt x="760701" y="785774"/>
                </a:cubicBezTo>
                <a:cubicBezTo>
                  <a:pt x="760701" y="785774"/>
                  <a:pt x="746864" y="779387"/>
                  <a:pt x="725576" y="770872"/>
                </a:cubicBezTo>
                <a:cubicBezTo>
                  <a:pt x="704288" y="762357"/>
                  <a:pt x="688322" y="763422"/>
                  <a:pt x="683000" y="761293"/>
                </a:cubicBezTo>
                <a:cubicBezTo>
                  <a:pt x="677678" y="759164"/>
                  <a:pt x="659583" y="737876"/>
                  <a:pt x="659583" y="737876"/>
                </a:cubicBezTo>
                <a:cubicBezTo>
                  <a:pt x="659583" y="737876"/>
                  <a:pt x="651068" y="675077"/>
                  <a:pt x="647875" y="648467"/>
                </a:cubicBezTo>
                <a:cubicBezTo>
                  <a:pt x="645746" y="621857"/>
                  <a:pt x="661712" y="597376"/>
                  <a:pt x="668099" y="590990"/>
                </a:cubicBezTo>
                <a:cubicBezTo>
                  <a:pt x="674485" y="584603"/>
                  <a:pt x="684065" y="581410"/>
                  <a:pt x="712803" y="576088"/>
                </a:cubicBezTo>
                <a:cubicBezTo>
                  <a:pt x="740477" y="571831"/>
                  <a:pt x="763894" y="575024"/>
                  <a:pt x="771345" y="566509"/>
                </a:cubicBezTo>
                <a:cubicBezTo>
                  <a:pt x="779860" y="557994"/>
                  <a:pt x="783053" y="526062"/>
                  <a:pt x="783053" y="526062"/>
                </a:cubicBezTo>
                <a:cubicBezTo>
                  <a:pt x="783053" y="526062"/>
                  <a:pt x="794761" y="514353"/>
                  <a:pt x="799019" y="511160"/>
                </a:cubicBezTo>
                <a:cubicBezTo>
                  <a:pt x="803277" y="506903"/>
                  <a:pt x="810727" y="485615"/>
                  <a:pt x="810727" y="485615"/>
                </a:cubicBezTo>
                <a:cubicBezTo>
                  <a:pt x="810727" y="485615"/>
                  <a:pt x="817114" y="481357"/>
                  <a:pt x="820307" y="479228"/>
                </a:cubicBezTo>
                <a:cubicBezTo>
                  <a:pt x="823500" y="477100"/>
                  <a:pt x="820307" y="465391"/>
                  <a:pt x="822436" y="457941"/>
                </a:cubicBezTo>
                <a:cubicBezTo>
                  <a:pt x="824565" y="451554"/>
                  <a:pt x="840530" y="438781"/>
                  <a:pt x="840530" y="438781"/>
                </a:cubicBezTo>
                <a:cubicBezTo>
                  <a:pt x="840530" y="438781"/>
                  <a:pt x="849046" y="435588"/>
                  <a:pt x="858625" y="430266"/>
                </a:cubicBezTo>
                <a:cubicBezTo>
                  <a:pt x="868205" y="424944"/>
                  <a:pt x="873527" y="408978"/>
                  <a:pt x="868205" y="396206"/>
                </a:cubicBezTo>
                <a:cubicBezTo>
                  <a:pt x="862883" y="383433"/>
                  <a:pt x="847981" y="335535"/>
                  <a:pt x="847981" y="335535"/>
                </a:cubicBezTo>
                <a:cubicBezTo>
                  <a:pt x="847981" y="335535"/>
                  <a:pt x="871398" y="314247"/>
                  <a:pt x="879913" y="299346"/>
                </a:cubicBezTo>
                <a:cubicBezTo>
                  <a:pt x="888428" y="283380"/>
                  <a:pt x="907587" y="236547"/>
                  <a:pt x="905458" y="207808"/>
                </a:cubicBezTo>
                <a:cubicBezTo>
                  <a:pt x="903330" y="180134"/>
                  <a:pt x="888428" y="154588"/>
                  <a:pt x="877784" y="143944"/>
                </a:cubicBezTo>
                <a:cubicBezTo>
                  <a:pt x="867140" y="133300"/>
                  <a:pt x="843724" y="99240"/>
                  <a:pt x="830951" y="91789"/>
                </a:cubicBezTo>
                <a:cubicBezTo>
                  <a:pt x="819243" y="84338"/>
                  <a:pt x="781989" y="68372"/>
                  <a:pt x="769216" y="59857"/>
                </a:cubicBezTo>
                <a:cubicBezTo>
                  <a:pt x="756443" y="51342"/>
                  <a:pt x="721318" y="43891"/>
                  <a:pt x="721318" y="43891"/>
                </a:cubicBezTo>
                <a:cubicBezTo>
                  <a:pt x="721318" y="43891"/>
                  <a:pt x="700030" y="27925"/>
                  <a:pt x="686193" y="18346"/>
                </a:cubicBezTo>
                <a:cubicBezTo>
                  <a:pt x="672356" y="8766"/>
                  <a:pt x="630845" y="7702"/>
                  <a:pt x="605299" y="9831"/>
                </a:cubicBezTo>
                <a:cubicBezTo>
                  <a:pt x="579754" y="11960"/>
                  <a:pt x="541436" y="14088"/>
                  <a:pt x="516955" y="20475"/>
                </a:cubicBezTo>
                <a:cubicBezTo>
                  <a:pt x="492474" y="26861"/>
                  <a:pt x="450962" y="60922"/>
                  <a:pt x="450962" y="60922"/>
                </a:cubicBezTo>
                <a:cubicBezTo>
                  <a:pt x="450962" y="60922"/>
                  <a:pt x="437125" y="53471"/>
                  <a:pt x="416902" y="56664"/>
                </a:cubicBezTo>
                <a:cubicBezTo>
                  <a:pt x="396678" y="59857"/>
                  <a:pt x="363682" y="83274"/>
                  <a:pt x="363682" y="83274"/>
                </a:cubicBezTo>
                <a:cubicBezTo>
                  <a:pt x="363682" y="83274"/>
                  <a:pt x="359424" y="76888"/>
                  <a:pt x="355167" y="77952"/>
                </a:cubicBezTo>
                <a:cubicBezTo>
                  <a:pt x="350909" y="79016"/>
                  <a:pt x="333879" y="101369"/>
                  <a:pt x="322171" y="131172"/>
                </a:cubicBezTo>
                <a:cubicBezTo>
                  <a:pt x="310462" y="159910"/>
                  <a:pt x="304076" y="180134"/>
                  <a:pt x="309398" y="201422"/>
                </a:cubicBezTo>
                <a:cubicBezTo>
                  <a:pt x="314720" y="222710"/>
                  <a:pt x="350909" y="246126"/>
                  <a:pt x="350909" y="246126"/>
                </a:cubicBezTo>
                <a:cubicBezTo>
                  <a:pt x="350909" y="246126"/>
                  <a:pt x="340265" y="252513"/>
                  <a:pt x="333879" y="265285"/>
                </a:cubicBezTo>
                <a:cubicBezTo>
                  <a:pt x="327493" y="278058"/>
                  <a:pt x="342394" y="288702"/>
                  <a:pt x="342394" y="288702"/>
                </a:cubicBezTo>
                <a:cubicBezTo>
                  <a:pt x="342394" y="288702"/>
                  <a:pt x="340265" y="290831"/>
                  <a:pt x="336008" y="313183"/>
                </a:cubicBezTo>
                <a:cubicBezTo>
                  <a:pt x="331750" y="335535"/>
                  <a:pt x="337072" y="389819"/>
                  <a:pt x="350909" y="427073"/>
                </a:cubicBezTo>
                <a:cubicBezTo>
                  <a:pt x="364746" y="465391"/>
                  <a:pt x="419030" y="473906"/>
                  <a:pt x="419030" y="473906"/>
                </a:cubicBezTo>
                <a:cubicBezTo>
                  <a:pt x="419030" y="473906"/>
                  <a:pt x="415837" y="553736"/>
                  <a:pt x="410515" y="579281"/>
                </a:cubicBezTo>
                <a:cubicBezTo>
                  <a:pt x="405193" y="604827"/>
                  <a:pt x="388163" y="616535"/>
                  <a:pt x="388163" y="616535"/>
                </a:cubicBezTo>
                <a:cubicBezTo>
                  <a:pt x="388163" y="616535"/>
                  <a:pt x="372197" y="617600"/>
                  <a:pt x="333879" y="623986"/>
                </a:cubicBezTo>
                <a:cubicBezTo>
                  <a:pt x="295561" y="630372"/>
                  <a:pt x="265758" y="658047"/>
                  <a:pt x="250856" y="674012"/>
                </a:cubicBezTo>
                <a:cubicBezTo>
                  <a:pt x="235955" y="689978"/>
                  <a:pt x="224246" y="712331"/>
                  <a:pt x="223182" y="718717"/>
                </a:cubicBezTo>
                <a:cubicBezTo>
                  <a:pt x="222118" y="725103"/>
                  <a:pt x="214667" y="737876"/>
                  <a:pt x="210409" y="746391"/>
                </a:cubicBezTo>
                <a:cubicBezTo>
                  <a:pt x="206152" y="755971"/>
                  <a:pt x="196572" y="771937"/>
                  <a:pt x="196572" y="771937"/>
                </a:cubicBezTo>
                <a:cubicBezTo>
                  <a:pt x="196572" y="771937"/>
                  <a:pt x="193379" y="779387"/>
                  <a:pt x="188057" y="793225"/>
                </a:cubicBezTo>
                <a:cubicBezTo>
                  <a:pt x="182735" y="807062"/>
                  <a:pt x="172091" y="833672"/>
                  <a:pt x="172091" y="833672"/>
                </a:cubicBezTo>
                <a:cubicBezTo>
                  <a:pt x="172091" y="833672"/>
                  <a:pt x="165705" y="842187"/>
                  <a:pt x="159318" y="850702"/>
                </a:cubicBezTo>
                <a:cubicBezTo>
                  <a:pt x="152932" y="859217"/>
                  <a:pt x="153996" y="877312"/>
                  <a:pt x="153996" y="877312"/>
                </a:cubicBezTo>
                <a:cubicBezTo>
                  <a:pt x="153996" y="877312"/>
                  <a:pt x="148674" y="889020"/>
                  <a:pt x="144417" y="894342"/>
                </a:cubicBezTo>
                <a:cubicBezTo>
                  <a:pt x="140159" y="899664"/>
                  <a:pt x="139095" y="904986"/>
                  <a:pt x="139095" y="904986"/>
                </a:cubicBezTo>
                <a:cubicBezTo>
                  <a:pt x="139095" y="904986"/>
                  <a:pt x="126322" y="909243"/>
                  <a:pt x="117807" y="928403"/>
                </a:cubicBezTo>
                <a:cubicBezTo>
                  <a:pt x="109292" y="947562"/>
                  <a:pt x="113549" y="952884"/>
                  <a:pt x="113549" y="952884"/>
                </a:cubicBezTo>
                <a:cubicBezTo>
                  <a:pt x="113549" y="952884"/>
                  <a:pt x="108227" y="960334"/>
                  <a:pt x="102906" y="966721"/>
                </a:cubicBezTo>
                <a:cubicBezTo>
                  <a:pt x="97584" y="973107"/>
                  <a:pt x="93326" y="988009"/>
                  <a:pt x="93326" y="988009"/>
                </a:cubicBezTo>
                <a:cubicBezTo>
                  <a:pt x="93326" y="988009"/>
                  <a:pt x="89068" y="996524"/>
                  <a:pt x="86940" y="1002910"/>
                </a:cubicBezTo>
                <a:cubicBezTo>
                  <a:pt x="84811" y="1009297"/>
                  <a:pt x="80553" y="1023134"/>
                  <a:pt x="78424" y="1028456"/>
                </a:cubicBezTo>
                <a:cubicBezTo>
                  <a:pt x="76296" y="1033778"/>
                  <a:pt x="59265" y="1075289"/>
                  <a:pt x="51815" y="1105092"/>
                </a:cubicBezTo>
                <a:cubicBezTo>
                  <a:pt x="45428" y="1134895"/>
                  <a:pt x="40106" y="1158312"/>
                  <a:pt x="32656" y="1181728"/>
                </a:cubicBezTo>
                <a:cubicBezTo>
                  <a:pt x="25205" y="1205145"/>
                  <a:pt x="17754" y="1213660"/>
                  <a:pt x="14561" y="1218982"/>
                </a:cubicBezTo>
                <a:cubicBezTo>
                  <a:pt x="11368" y="1225368"/>
                  <a:pt x="14561" y="1236012"/>
                  <a:pt x="14561" y="1236012"/>
                </a:cubicBezTo>
                <a:cubicBezTo>
                  <a:pt x="14561" y="1236012"/>
                  <a:pt x="13496" y="1239206"/>
                  <a:pt x="11368" y="1245592"/>
                </a:cubicBezTo>
                <a:cubicBezTo>
                  <a:pt x="9239" y="1251978"/>
                  <a:pt x="7110" y="1295618"/>
                  <a:pt x="11368" y="1311584"/>
                </a:cubicBezTo>
                <a:cubicBezTo>
                  <a:pt x="15625" y="1327550"/>
                  <a:pt x="37978" y="1365868"/>
                  <a:pt x="56072" y="1382899"/>
                </a:cubicBezTo>
                <a:cubicBezTo>
                  <a:pt x="74167" y="1399929"/>
                  <a:pt x="89068" y="1398865"/>
                  <a:pt x="105034" y="1396736"/>
                </a:cubicBezTo>
                <a:cubicBezTo>
                  <a:pt x="121000" y="1394607"/>
                  <a:pt x="145481" y="1407380"/>
                  <a:pt x="171027" y="1413766"/>
                </a:cubicBezTo>
                <a:cubicBezTo>
                  <a:pt x="196572" y="1420152"/>
                  <a:pt x="216796" y="1423346"/>
                  <a:pt x="233826" y="1420152"/>
                </a:cubicBezTo>
                <a:cubicBezTo>
                  <a:pt x="250856" y="1416959"/>
                  <a:pt x="276402" y="1420152"/>
                  <a:pt x="278531" y="1420152"/>
                </a:cubicBezTo>
                <a:cubicBezTo>
                  <a:pt x="280659" y="1420152"/>
                  <a:pt x="290239" y="1426539"/>
                  <a:pt x="292368" y="1430796"/>
                </a:cubicBezTo>
                <a:cubicBezTo>
                  <a:pt x="294496" y="1435054"/>
                  <a:pt x="313655" y="1440376"/>
                  <a:pt x="328557" y="1440376"/>
                </a:cubicBezTo>
                <a:cubicBezTo>
                  <a:pt x="343459" y="1440376"/>
                  <a:pt x="354102" y="1439311"/>
                  <a:pt x="357296" y="1431861"/>
                </a:cubicBezTo>
                <a:cubicBezTo>
                  <a:pt x="360489" y="1424410"/>
                  <a:pt x="359424" y="1369062"/>
                  <a:pt x="361553" y="1369062"/>
                </a:cubicBezTo>
                <a:cubicBezTo>
                  <a:pt x="363682" y="1369062"/>
                  <a:pt x="382841" y="1389285"/>
                  <a:pt x="382841" y="1389285"/>
                </a:cubicBezTo>
                <a:cubicBezTo>
                  <a:pt x="382841" y="1389285"/>
                  <a:pt x="382841" y="1422281"/>
                  <a:pt x="382841" y="1433990"/>
                </a:cubicBezTo>
                <a:cubicBezTo>
                  <a:pt x="382841" y="1445698"/>
                  <a:pt x="402000" y="1460599"/>
                  <a:pt x="402000" y="1460599"/>
                </a:cubicBezTo>
                <a:cubicBezTo>
                  <a:pt x="402000" y="1460599"/>
                  <a:pt x="400936" y="1479758"/>
                  <a:pt x="397743" y="1490402"/>
                </a:cubicBezTo>
                <a:cubicBezTo>
                  <a:pt x="394549" y="1501046"/>
                  <a:pt x="410515" y="1511690"/>
                  <a:pt x="410515" y="1511690"/>
                </a:cubicBezTo>
                <a:cubicBezTo>
                  <a:pt x="410515" y="1511690"/>
                  <a:pt x="406258" y="1540429"/>
                  <a:pt x="392421" y="1567039"/>
                </a:cubicBezTo>
                <a:cubicBezTo>
                  <a:pt x="378584" y="1592584"/>
                  <a:pt x="341330" y="1661770"/>
                  <a:pt x="341330" y="1661770"/>
                </a:cubicBezTo>
                <a:cubicBezTo>
                  <a:pt x="341330" y="1661770"/>
                  <a:pt x="336008" y="1672414"/>
                  <a:pt x="334943" y="1677736"/>
                </a:cubicBezTo>
                <a:cubicBezTo>
                  <a:pt x="333879" y="1683058"/>
                  <a:pt x="332815" y="1692637"/>
                  <a:pt x="327493" y="1705410"/>
                </a:cubicBezTo>
                <a:cubicBezTo>
                  <a:pt x="322171" y="1718183"/>
                  <a:pt x="317913" y="1741599"/>
                  <a:pt x="309398" y="1759694"/>
                </a:cubicBezTo>
                <a:cubicBezTo>
                  <a:pt x="300883" y="1777789"/>
                  <a:pt x="287046" y="1821429"/>
                  <a:pt x="283852" y="1824622"/>
                </a:cubicBezTo>
                <a:cubicBezTo>
                  <a:pt x="280659" y="1827815"/>
                  <a:pt x="277466" y="1848039"/>
                  <a:pt x="277466" y="1848039"/>
                </a:cubicBezTo>
                <a:cubicBezTo>
                  <a:pt x="277466" y="1848039"/>
                  <a:pt x="273209" y="1856554"/>
                  <a:pt x="270015" y="1860811"/>
                </a:cubicBezTo>
                <a:cubicBezTo>
                  <a:pt x="266822" y="1865069"/>
                  <a:pt x="261500" y="1882099"/>
                  <a:pt x="258307" y="1888486"/>
                </a:cubicBezTo>
                <a:cubicBezTo>
                  <a:pt x="255114" y="1894872"/>
                  <a:pt x="227440" y="1958736"/>
                  <a:pt x="210409" y="2000247"/>
                </a:cubicBezTo>
                <a:cubicBezTo>
                  <a:pt x="193379" y="2040694"/>
                  <a:pt x="188057" y="2082205"/>
                  <a:pt x="182735" y="2125845"/>
                </a:cubicBezTo>
                <a:cubicBezTo>
                  <a:pt x="176349" y="2169486"/>
                  <a:pt x="174220" y="2189709"/>
                  <a:pt x="183799" y="2235478"/>
                </a:cubicBezTo>
                <a:cubicBezTo>
                  <a:pt x="193379" y="2281247"/>
                  <a:pt x="221053" y="2316372"/>
                  <a:pt x="230633" y="2323823"/>
                </a:cubicBezTo>
                <a:cubicBezTo>
                  <a:pt x="240212" y="2331273"/>
                  <a:pt x="259371" y="2342982"/>
                  <a:pt x="259371" y="2342982"/>
                </a:cubicBezTo>
                <a:cubicBezTo>
                  <a:pt x="259371" y="2342982"/>
                  <a:pt x="258307" y="2350433"/>
                  <a:pt x="257243" y="2354690"/>
                </a:cubicBezTo>
                <a:cubicBezTo>
                  <a:pt x="256178" y="2358948"/>
                  <a:pt x="262565" y="2362141"/>
                  <a:pt x="262565" y="2362141"/>
                </a:cubicBezTo>
                <a:lnTo>
                  <a:pt x="277466" y="2398330"/>
                </a:lnTo>
                <a:cubicBezTo>
                  <a:pt x="277466" y="2398330"/>
                  <a:pt x="274273" y="2406845"/>
                  <a:pt x="275337" y="2408974"/>
                </a:cubicBezTo>
                <a:cubicBezTo>
                  <a:pt x="275337" y="2412167"/>
                  <a:pt x="281724" y="2419618"/>
                  <a:pt x="281724" y="2419618"/>
                </a:cubicBezTo>
                <a:cubicBezTo>
                  <a:pt x="281724" y="2419618"/>
                  <a:pt x="283852" y="2419618"/>
                  <a:pt x="287046" y="2422811"/>
                </a:cubicBezTo>
                <a:cubicBezTo>
                  <a:pt x="290239" y="2426004"/>
                  <a:pt x="298754" y="2463258"/>
                  <a:pt x="298754" y="2463258"/>
                </a:cubicBezTo>
                <a:cubicBezTo>
                  <a:pt x="298754" y="2463258"/>
                  <a:pt x="295561" y="2470709"/>
                  <a:pt x="294496" y="2473902"/>
                </a:cubicBezTo>
                <a:cubicBezTo>
                  <a:pt x="294496" y="2477095"/>
                  <a:pt x="303012" y="2478160"/>
                  <a:pt x="303012" y="2478160"/>
                </a:cubicBezTo>
                <a:lnTo>
                  <a:pt x="304076" y="2488804"/>
                </a:lnTo>
                <a:cubicBezTo>
                  <a:pt x="304076" y="2488804"/>
                  <a:pt x="301947" y="2491997"/>
                  <a:pt x="300883" y="2496254"/>
                </a:cubicBezTo>
                <a:cubicBezTo>
                  <a:pt x="299818" y="2500512"/>
                  <a:pt x="311527" y="2503705"/>
                  <a:pt x="311527" y="2503705"/>
                </a:cubicBezTo>
                <a:cubicBezTo>
                  <a:pt x="311527" y="2503705"/>
                  <a:pt x="309398" y="2517542"/>
                  <a:pt x="307269" y="2520736"/>
                </a:cubicBezTo>
                <a:cubicBezTo>
                  <a:pt x="305140" y="2522864"/>
                  <a:pt x="315784" y="2532444"/>
                  <a:pt x="315784" y="2532444"/>
                </a:cubicBezTo>
                <a:lnTo>
                  <a:pt x="324299" y="2572891"/>
                </a:lnTo>
                <a:cubicBezTo>
                  <a:pt x="324299" y="2572891"/>
                  <a:pt x="320042" y="2576084"/>
                  <a:pt x="317913" y="2580342"/>
                </a:cubicBezTo>
                <a:cubicBezTo>
                  <a:pt x="315784" y="2584599"/>
                  <a:pt x="329621" y="2585663"/>
                  <a:pt x="329621" y="2585663"/>
                </a:cubicBezTo>
                <a:lnTo>
                  <a:pt x="328557" y="2644205"/>
                </a:lnTo>
                <a:cubicBezTo>
                  <a:pt x="328557" y="2644205"/>
                  <a:pt x="326428" y="2646334"/>
                  <a:pt x="324299" y="2652720"/>
                </a:cubicBezTo>
                <a:cubicBezTo>
                  <a:pt x="323235" y="2659107"/>
                  <a:pt x="328557" y="2659107"/>
                  <a:pt x="328557" y="2659107"/>
                </a:cubicBezTo>
                <a:cubicBezTo>
                  <a:pt x="328557" y="2659107"/>
                  <a:pt x="329621" y="2676137"/>
                  <a:pt x="329621" y="2699554"/>
                </a:cubicBezTo>
                <a:cubicBezTo>
                  <a:pt x="329621" y="2722970"/>
                  <a:pt x="333879" y="2842182"/>
                  <a:pt x="337072" y="2871985"/>
                </a:cubicBezTo>
                <a:cubicBezTo>
                  <a:pt x="339201" y="2901789"/>
                  <a:pt x="337072" y="2929463"/>
                  <a:pt x="331750" y="2961395"/>
                </a:cubicBezTo>
                <a:cubicBezTo>
                  <a:pt x="325364" y="2994391"/>
                  <a:pt x="321106" y="3053997"/>
                  <a:pt x="321106" y="3053997"/>
                </a:cubicBezTo>
                <a:cubicBezTo>
                  <a:pt x="321106" y="3053997"/>
                  <a:pt x="320042" y="3056126"/>
                  <a:pt x="317913" y="3056126"/>
                </a:cubicBezTo>
                <a:cubicBezTo>
                  <a:pt x="315784" y="3056126"/>
                  <a:pt x="312591" y="3058254"/>
                  <a:pt x="312591" y="3068898"/>
                </a:cubicBezTo>
                <a:cubicBezTo>
                  <a:pt x="312591" y="3079542"/>
                  <a:pt x="313655" y="3099766"/>
                  <a:pt x="308334" y="3124247"/>
                </a:cubicBezTo>
                <a:cubicBezTo>
                  <a:pt x="303012" y="3148728"/>
                  <a:pt x="299818" y="3165758"/>
                  <a:pt x="289174" y="3193432"/>
                </a:cubicBezTo>
                <a:cubicBezTo>
                  <a:pt x="278531" y="3221107"/>
                  <a:pt x="278531" y="3250910"/>
                  <a:pt x="265758" y="3287099"/>
                </a:cubicBezTo>
                <a:cubicBezTo>
                  <a:pt x="252985" y="3323288"/>
                  <a:pt x="247663" y="3338190"/>
                  <a:pt x="245534" y="3342447"/>
                </a:cubicBezTo>
                <a:cubicBezTo>
                  <a:pt x="243405" y="3346705"/>
                  <a:pt x="241277" y="3352027"/>
                  <a:pt x="244470" y="3353091"/>
                </a:cubicBezTo>
                <a:cubicBezTo>
                  <a:pt x="247663" y="3354156"/>
                  <a:pt x="254049" y="3354156"/>
                  <a:pt x="254049" y="3354156"/>
                </a:cubicBezTo>
                <a:cubicBezTo>
                  <a:pt x="254049" y="3354156"/>
                  <a:pt x="252985" y="3360542"/>
                  <a:pt x="251921" y="3363735"/>
                </a:cubicBezTo>
                <a:cubicBezTo>
                  <a:pt x="250856" y="3366928"/>
                  <a:pt x="243405" y="3431856"/>
                  <a:pt x="244470" y="3497849"/>
                </a:cubicBezTo>
                <a:cubicBezTo>
                  <a:pt x="245534" y="3563841"/>
                  <a:pt x="251921" y="3608546"/>
                  <a:pt x="261500" y="3658572"/>
                </a:cubicBezTo>
                <a:cubicBezTo>
                  <a:pt x="271080" y="3708599"/>
                  <a:pt x="288110" y="3854421"/>
                  <a:pt x="295561" y="3941701"/>
                </a:cubicBezTo>
                <a:cubicBezTo>
                  <a:pt x="303012" y="4027917"/>
                  <a:pt x="297690" y="4079008"/>
                  <a:pt x="298754" y="4122648"/>
                </a:cubicBezTo>
                <a:cubicBezTo>
                  <a:pt x="299818" y="4166288"/>
                  <a:pt x="277466" y="4226959"/>
                  <a:pt x="271080" y="4251440"/>
                </a:cubicBezTo>
                <a:cubicBezTo>
                  <a:pt x="264693" y="4274856"/>
                  <a:pt x="258307" y="4306788"/>
                  <a:pt x="262565" y="4320625"/>
                </a:cubicBezTo>
                <a:cubicBezTo>
                  <a:pt x="265758" y="4334463"/>
                  <a:pt x="275337" y="4348300"/>
                  <a:pt x="294496" y="4349364"/>
                </a:cubicBezTo>
                <a:cubicBezTo>
                  <a:pt x="313655" y="4350428"/>
                  <a:pt x="389227" y="4348300"/>
                  <a:pt x="452027" y="4351493"/>
                </a:cubicBezTo>
                <a:cubicBezTo>
                  <a:pt x="514826" y="4354686"/>
                  <a:pt x="574432" y="4357879"/>
                  <a:pt x="592527" y="4357879"/>
                </a:cubicBezTo>
                <a:cubicBezTo>
                  <a:pt x="610621" y="4357879"/>
                  <a:pt x="648940" y="4357879"/>
                  <a:pt x="661712" y="4358943"/>
                </a:cubicBezTo>
                <a:cubicBezTo>
                  <a:pt x="674485" y="4360008"/>
                  <a:pt x="701095" y="4358943"/>
                  <a:pt x="701095" y="4358943"/>
                </a:cubicBezTo>
                <a:cubicBezTo>
                  <a:pt x="701095" y="4358943"/>
                  <a:pt x="713868" y="4364265"/>
                  <a:pt x="729833" y="4364265"/>
                </a:cubicBezTo>
                <a:cubicBezTo>
                  <a:pt x="746864" y="4364265"/>
                  <a:pt x="761765" y="4355750"/>
                  <a:pt x="761765" y="4355750"/>
                </a:cubicBezTo>
                <a:cubicBezTo>
                  <a:pt x="761765" y="4355750"/>
                  <a:pt x="776667" y="4360008"/>
                  <a:pt x="791568" y="4360008"/>
                </a:cubicBezTo>
                <a:cubicBezTo>
                  <a:pt x="806470" y="4360008"/>
                  <a:pt x="821371" y="4354686"/>
                  <a:pt x="821371" y="4354686"/>
                </a:cubicBezTo>
                <a:cubicBezTo>
                  <a:pt x="821371" y="4354686"/>
                  <a:pt x="829886" y="4355750"/>
                  <a:pt x="839466" y="4355750"/>
                </a:cubicBezTo>
                <a:cubicBezTo>
                  <a:pt x="849046" y="4355750"/>
                  <a:pt x="855432" y="4347235"/>
                  <a:pt x="855432" y="4347235"/>
                </a:cubicBezTo>
                <a:cubicBezTo>
                  <a:pt x="855432" y="4347235"/>
                  <a:pt x="865012" y="4348300"/>
                  <a:pt x="876720" y="4348300"/>
                </a:cubicBezTo>
                <a:cubicBezTo>
                  <a:pt x="889493" y="4348300"/>
                  <a:pt x="902265" y="4334463"/>
                  <a:pt x="908652" y="4328076"/>
                </a:cubicBezTo>
                <a:cubicBezTo>
                  <a:pt x="915038" y="4321690"/>
                  <a:pt x="917167" y="4305724"/>
                  <a:pt x="917167" y="4305724"/>
                </a:cubicBezTo>
                <a:lnTo>
                  <a:pt x="921424" y="4306788"/>
                </a:lnTo>
                <a:cubicBezTo>
                  <a:pt x="921424" y="4306788"/>
                  <a:pt x="928875" y="4306788"/>
                  <a:pt x="938455" y="4308917"/>
                </a:cubicBezTo>
                <a:cubicBezTo>
                  <a:pt x="946970" y="4311046"/>
                  <a:pt x="961871" y="4307853"/>
                  <a:pt x="964000" y="4308917"/>
                </a:cubicBezTo>
                <a:cubicBezTo>
                  <a:pt x="966129" y="4309981"/>
                  <a:pt x="985288" y="4308917"/>
                  <a:pt x="1028928" y="4309981"/>
                </a:cubicBezTo>
                <a:cubicBezTo>
                  <a:pt x="1072568" y="4311046"/>
                  <a:pt x="1075761" y="4301466"/>
                  <a:pt x="1075761" y="4301466"/>
                </a:cubicBezTo>
                <a:cubicBezTo>
                  <a:pt x="1075761" y="4301466"/>
                  <a:pt x="1086405" y="4299337"/>
                  <a:pt x="1087470" y="4294015"/>
                </a:cubicBezTo>
                <a:cubicBezTo>
                  <a:pt x="1088534" y="4289758"/>
                  <a:pt x="1083212" y="4278049"/>
                  <a:pt x="1083212" y="4278049"/>
                </a:cubicBezTo>
                <a:cubicBezTo>
                  <a:pt x="1083212" y="4278049"/>
                  <a:pt x="1082148" y="4272728"/>
                  <a:pt x="1082148" y="4268470"/>
                </a:cubicBezTo>
                <a:cubicBezTo>
                  <a:pt x="1082148" y="4264213"/>
                  <a:pt x="1077890" y="4256762"/>
                  <a:pt x="1073633" y="4256762"/>
                </a:cubicBezTo>
                <a:cubicBezTo>
                  <a:pt x="1069375" y="4256762"/>
                  <a:pt x="1048087" y="4255697"/>
                  <a:pt x="1048087" y="4255697"/>
                </a:cubicBezTo>
                <a:cubicBezTo>
                  <a:pt x="1048087" y="4255697"/>
                  <a:pt x="1040636" y="4249311"/>
                  <a:pt x="1034250" y="4249311"/>
                </a:cubicBezTo>
                <a:cubicBezTo>
                  <a:pt x="1027864" y="4249311"/>
                  <a:pt x="1020413" y="4249311"/>
                  <a:pt x="1020413" y="4249311"/>
                </a:cubicBezTo>
                <a:cubicBezTo>
                  <a:pt x="1020413" y="4249311"/>
                  <a:pt x="1011898" y="4246118"/>
                  <a:pt x="1007640" y="4245053"/>
                </a:cubicBezTo>
                <a:cubicBezTo>
                  <a:pt x="1002318" y="4242925"/>
                  <a:pt x="985288" y="4239731"/>
                  <a:pt x="972515" y="4237603"/>
                </a:cubicBezTo>
                <a:cubicBezTo>
                  <a:pt x="959742" y="4235474"/>
                  <a:pt x="936326" y="4224830"/>
                  <a:pt x="920360" y="4215250"/>
                </a:cubicBezTo>
                <a:cubicBezTo>
                  <a:pt x="904394" y="4205671"/>
                  <a:pt x="880977" y="4189705"/>
                  <a:pt x="844788" y="4175868"/>
                </a:cubicBezTo>
                <a:cubicBezTo>
                  <a:pt x="808599" y="4162031"/>
                  <a:pt x="744735" y="4141807"/>
                  <a:pt x="734091" y="4134356"/>
                </a:cubicBezTo>
                <a:cubicBezTo>
                  <a:pt x="724511" y="4126906"/>
                  <a:pt x="714932" y="4087523"/>
                  <a:pt x="707481" y="4061978"/>
                </a:cubicBezTo>
                <a:cubicBezTo>
                  <a:pt x="700030" y="4036432"/>
                  <a:pt x="702159" y="3989599"/>
                  <a:pt x="703224" y="3947023"/>
                </a:cubicBezTo>
                <a:cubicBezTo>
                  <a:pt x="703224" y="3904447"/>
                  <a:pt x="705352" y="3784171"/>
                  <a:pt x="710674" y="3740531"/>
                </a:cubicBezTo>
                <a:cubicBezTo>
                  <a:pt x="715996" y="3696890"/>
                  <a:pt x="731962" y="3610675"/>
                  <a:pt x="735155" y="3563841"/>
                </a:cubicBezTo>
                <a:cubicBezTo>
                  <a:pt x="738349" y="3517008"/>
                  <a:pt x="746864" y="3399925"/>
                  <a:pt x="746864" y="3399925"/>
                </a:cubicBezTo>
                <a:cubicBezTo>
                  <a:pt x="746864" y="3399925"/>
                  <a:pt x="752186" y="3397796"/>
                  <a:pt x="754315" y="3397796"/>
                </a:cubicBezTo>
                <a:cubicBezTo>
                  <a:pt x="756443" y="3397796"/>
                  <a:pt x="766023" y="3389281"/>
                  <a:pt x="770280" y="3388216"/>
                </a:cubicBezTo>
                <a:cubicBezTo>
                  <a:pt x="774538" y="3387152"/>
                  <a:pt x="772409" y="3378637"/>
                  <a:pt x="771345" y="3370122"/>
                </a:cubicBezTo>
                <a:cubicBezTo>
                  <a:pt x="770280" y="3361606"/>
                  <a:pt x="761765" y="3331803"/>
                  <a:pt x="761765" y="3331803"/>
                </a:cubicBezTo>
                <a:cubicBezTo>
                  <a:pt x="761765" y="3331803"/>
                  <a:pt x="763894" y="3289228"/>
                  <a:pt x="763894" y="3273262"/>
                </a:cubicBezTo>
                <a:cubicBezTo>
                  <a:pt x="764958" y="3258360"/>
                  <a:pt x="772409" y="3221107"/>
                  <a:pt x="772409" y="3214720"/>
                </a:cubicBezTo>
                <a:cubicBezTo>
                  <a:pt x="772409" y="3208334"/>
                  <a:pt x="768152" y="3184917"/>
                  <a:pt x="771345" y="3176402"/>
                </a:cubicBezTo>
                <a:cubicBezTo>
                  <a:pt x="774538" y="3167887"/>
                  <a:pt x="791568" y="3129569"/>
                  <a:pt x="791568" y="3121054"/>
                </a:cubicBezTo>
                <a:cubicBezTo>
                  <a:pt x="791568" y="3112538"/>
                  <a:pt x="808599" y="3047610"/>
                  <a:pt x="813921" y="3023129"/>
                </a:cubicBezTo>
                <a:cubicBezTo>
                  <a:pt x="819243" y="2999713"/>
                  <a:pt x="845852" y="2951815"/>
                  <a:pt x="867140" y="2904982"/>
                </a:cubicBezTo>
                <a:cubicBezTo>
                  <a:pt x="888428" y="2858148"/>
                  <a:pt x="902265" y="2785770"/>
                  <a:pt x="915038" y="2726164"/>
                </a:cubicBezTo>
                <a:cubicBezTo>
                  <a:pt x="927811" y="2666557"/>
                  <a:pt x="952292" y="2546281"/>
                  <a:pt x="961871" y="2482417"/>
                </a:cubicBezTo>
                <a:cubicBezTo>
                  <a:pt x="971451" y="2418554"/>
                  <a:pt x="981030" y="2321694"/>
                  <a:pt x="977837" y="2259959"/>
                </a:cubicBezTo>
                <a:cubicBezTo>
                  <a:pt x="974644" y="2198224"/>
                  <a:pt x="956549" y="2135425"/>
                  <a:pt x="956549" y="2135425"/>
                </a:cubicBezTo>
                <a:cubicBezTo>
                  <a:pt x="956549" y="2135425"/>
                  <a:pt x="957614" y="2132232"/>
                  <a:pt x="959742" y="2127974"/>
                </a:cubicBezTo>
                <a:cubicBezTo>
                  <a:pt x="961871" y="2123717"/>
                  <a:pt x="958678" y="2123717"/>
                  <a:pt x="954421" y="2120523"/>
                </a:cubicBezTo>
                <a:cubicBezTo>
                  <a:pt x="950163" y="2116266"/>
                  <a:pt x="943777" y="2091785"/>
                  <a:pt x="943777" y="2091785"/>
                </a:cubicBezTo>
                <a:cubicBezTo>
                  <a:pt x="943777" y="2091785"/>
                  <a:pt x="962936" y="2082205"/>
                  <a:pt x="962936" y="2074754"/>
                </a:cubicBezTo>
                <a:cubicBezTo>
                  <a:pt x="961871" y="2066239"/>
                  <a:pt x="955485" y="2057724"/>
                  <a:pt x="954421" y="2049209"/>
                </a:cubicBezTo>
                <a:cubicBezTo>
                  <a:pt x="953356" y="2040694"/>
                  <a:pt x="970386" y="2018342"/>
                  <a:pt x="974644" y="2013020"/>
                </a:cubicBezTo>
                <a:cubicBezTo>
                  <a:pt x="978902" y="2008762"/>
                  <a:pt x="976773" y="1995989"/>
                  <a:pt x="976773" y="1995989"/>
                </a:cubicBezTo>
                <a:cubicBezTo>
                  <a:pt x="976773" y="1995989"/>
                  <a:pt x="982095" y="1991732"/>
                  <a:pt x="983159" y="1989603"/>
                </a:cubicBezTo>
                <a:cubicBezTo>
                  <a:pt x="984224" y="1987474"/>
                  <a:pt x="991674" y="1982152"/>
                  <a:pt x="991674" y="1982152"/>
                </a:cubicBezTo>
                <a:cubicBezTo>
                  <a:pt x="991674" y="1982152"/>
                  <a:pt x="998061" y="1977895"/>
                  <a:pt x="1001254" y="1975766"/>
                </a:cubicBezTo>
                <a:cubicBezTo>
                  <a:pt x="1004447" y="1973637"/>
                  <a:pt x="1001254" y="1962993"/>
                  <a:pt x="1001254" y="1962993"/>
                </a:cubicBezTo>
                <a:cubicBezTo>
                  <a:pt x="1001254" y="1962993"/>
                  <a:pt x="1016155" y="1958736"/>
                  <a:pt x="1024671" y="1954478"/>
                </a:cubicBezTo>
                <a:cubicBezTo>
                  <a:pt x="1033186" y="1950220"/>
                  <a:pt x="1031057" y="1945963"/>
                  <a:pt x="1031057" y="1945963"/>
                </a:cubicBezTo>
                <a:cubicBezTo>
                  <a:pt x="1031057" y="1945963"/>
                  <a:pt x="1039572" y="1944898"/>
                  <a:pt x="1061924" y="1929997"/>
                </a:cubicBezTo>
                <a:cubicBezTo>
                  <a:pt x="1078955" y="1921482"/>
                  <a:pt x="1127917" y="1866133"/>
                  <a:pt x="1159849" y="1808656"/>
                </a:cubicBezTo>
                <a:close/>
                <a:moveTo>
                  <a:pt x="875655" y="263157"/>
                </a:moveTo>
                <a:cubicBezTo>
                  <a:pt x="878849" y="259963"/>
                  <a:pt x="880977" y="271672"/>
                  <a:pt x="878849" y="274865"/>
                </a:cubicBezTo>
                <a:cubicBezTo>
                  <a:pt x="876720" y="279122"/>
                  <a:pt x="873527" y="282316"/>
                  <a:pt x="873527" y="282316"/>
                </a:cubicBezTo>
                <a:lnTo>
                  <a:pt x="867140" y="280187"/>
                </a:lnTo>
                <a:cubicBezTo>
                  <a:pt x="868205" y="280187"/>
                  <a:pt x="872462" y="266350"/>
                  <a:pt x="875655" y="263157"/>
                </a:cubicBezTo>
                <a:close/>
                <a:moveTo>
                  <a:pt x="853303" y="312119"/>
                </a:moveTo>
                <a:cubicBezTo>
                  <a:pt x="857561" y="298281"/>
                  <a:pt x="860754" y="298281"/>
                  <a:pt x="862883" y="295088"/>
                </a:cubicBezTo>
                <a:cubicBezTo>
                  <a:pt x="865012" y="291895"/>
                  <a:pt x="865012" y="289766"/>
                  <a:pt x="865012" y="289766"/>
                </a:cubicBezTo>
                <a:lnTo>
                  <a:pt x="876720" y="290831"/>
                </a:lnTo>
                <a:cubicBezTo>
                  <a:pt x="876720" y="290831"/>
                  <a:pt x="879913" y="302539"/>
                  <a:pt x="863947" y="319569"/>
                </a:cubicBezTo>
                <a:cubicBezTo>
                  <a:pt x="855432" y="329149"/>
                  <a:pt x="849046" y="335535"/>
                  <a:pt x="849046" y="335535"/>
                </a:cubicBezTo>
                <a:cubicBezTo>
                  <a:pt x="849046" y="335535"/>
                  <a:pt x="849046" y="325956"/>
                  <a:pt x="853303" y="312119"/>
                </a:cubicBezTo>
                <a:close/>
                <a:moveTo>
                  <a:pt x="505246" y="4065171"/>
                </a:moveTo>
                <a:cubicBezTo>
                  <a:pt x="505246" y="4065171"/>
                  <a:pt x="486087" y="4016208"/>
                  <a:pt x="483958" y="3918284"/>
                </a:cubicBezTo>
                <a:cubicBezTo>
                  <a:pt x="482894" y="3820360"/>
                  <a:pt x="498860" y="3759690"/>
                  <a:pt x="498860" y="3759690"/>
                </a:cubicBezTo>
                <a:cubicBezTo>
                  <a:pt x="498860" y="3759690"/>
                  <a:pt x="506311" y="3816103"/>
                  <a:pt x="506311" y="3928928"/>
                </a:cubicBezTo>
                <a:cubicBezTo>
                  <a:pt x="507375" y="4041754"/>
                  <a:pt x="505246" y="4065171"/>
                  <a:pt x="505246" y="4065171"/>
                </a:cubicBezTo>
                <a:close/>
              </a:path>
            </a:pathLst>
          </a:custGeom>
          <a:solidFill>
            <a:schemeClr val="accent2"/>
          </a:solidFill>
          <a:ln w="10631" cap="flat">
            <a:noFill/>
            <a:prstDash val="solid"/>
            <a:miter/>
          </a:ln>
        </p:spPr>
        <p:txBody>
          <a:bodyPr/>
          <a:lstStyle/>
          <a:p>
            <a:endParaRPr lang="ja-JP" altLang="en-US"/>
          </a:p>
        </p:txBody>
      </p:sp>
      <p:sp>
        <p:nvSpPr>
          <p:cNvPr id="194" name="フリーフォーム: 図形 4">
            <a:extLst>
              <a:ext uri="{FF2B5EF4-FFF2-40B4-BE49-F238E27FC236}">
                <a16:creationId xmlns:a16="http://schemas.microsoft.com/office/drawing/2014/main" id="{CA90119E-E310-4152-A278-76237636BCAB}"/>
              </a:ext>
            </a:extLst>
          </p:cNvPr>
          <p:cNvSpPr/>
          <p:nvPr userDrawn="1"/>
        </p:nvSpPr>
        <p:spPr>
          <a:xfrm>
            <a:off x="5938407" y="3892774"/>
            <a:ext cx="284828" cy="960067"/>
          </a:xfrm>
          <a:custGeom>
            <a:avLst/>
            <a:gdLst/>
            <a:ahLst/>
            <a:cxnLst/>
            <a:rect l="0" t="0" r="0" b="0"/>
            <a:pathLst>
              <a:path w="1104900" h="3724275">
                <a:moveTo>
                  <a:pt x="1094549" y="1337384"/>
                </a:moveTo>
                <a:cubicBezTo>
                  <a:pt x="1099311" y="1333574"/>
                  <a:pt x="1099311" y="1327859"/>
                  <a:pt x="1098359" y="1321191"/>
                </a:cubicBezTo>
                <a:cubicBezTo>
                  <a:pt x="1097406" y="1313571"/>
                  <a:pt x="1084071" y="1269756"/>
                  <a:pt x="1080261" y="1246896"/>
                </a:cubicBezTo>
                <a:cubicBezTo>
                  <a:pt x="1075499" y="1224036"/>
                  <a:pt x="1062164" y="1136406"/>
                  <a:pt x="1056449" y="1100211"/>
                </a:cubicBezTo>
                <a:cubicBezTo>
                  <a:pt x="1050734" y="1064016"/>
                  <a:pt x="1026921" y="962099"/>
                  <a:pt x="1024064" y="948764"/>
                </a:cubicBezTo>
                <a:cubicBezTo>
                  <a:pt x="1021206" y="935429"/>
                  <a:pt x="1012634" y="899234"/>
                  <a:pt x="1007871" y="886851"/>
                </a:cubicBezTo>
                <a:cubicBezTo>
                  <a:pt x="1003109" y="873516"/>
                  <a:pt x="971676" y="854466"/>
                  <a:pt x="963104" y="848751"/>
                </a:cubicBezTo>
                <a:cubicBezTo>
                  <a:pt x="954531" y="843036"/>
                  <a:pt x="905001" y="823034"/>
                  <a:pt x="876426" y="811604"/>
                </a:cubicBezTo>
                <a:cubicBezTo>
                  <a:pt x="846899" y="800174"/>
                  <a:pt x="814514" y="790649"/>
                  <a:pt x="811656" y="790649"/>
                </a:cubicBezTo>
                <a:cubicBezTo>
                  <a:pt x="808799" y="790649"/>
                  <a:pt x="803084" y="784934"/>
                  <a:pt x="797369" y="782076"/>
                </a:cubicBezTo>
                <a:cubicBezTo>
                  <a:pt x="791654" y="779219"/>
                  <a:pt x="778319" y="776361"/>
                  <a:pt x="772604" y="771599"/>
                </a:cubicBezTo>
                <a:cubicBezTo>
                  <a:pt x="766889" y="767789"/>
                  <a:pt x="759269" y="755406"/>
                  <a:pt x="754506" y="746834"/>
                </a:cubicBezTo>
                <a:cubicBezTo>
                  <a:pt x="749744" y="738261"/>
                  <a:pt x="748791" y="723021"/>
                  <a:pt x="747839" y="720164"/>
                </a:cubicBezTo>
                <a:cubicBezTo>
                  <a:pt x="746886" y="717306"/>
                  <a:pt x="744029" y="704924"/>
                  <a:pt x="742124" y="699209"/>
                </a:cubicBezTo>
                <a:cubicBezTo>
                  <a:pt x="740219" y="693494"/>
                  <a:pt x="731646" y="680159"/>
                  <a:pt x="729741" y="679206"/>
                </a:cubicBezTo>
                <a:cubicBezTo>
                  <a:pt x="727836" y="678254"/>
                  <a:pt x="723074" y="678254"/>
                  <a:pt x="717359" y="679206"/>
                </a:cubicBezTo>
                <a:cubicBezTo>
                  <a:pt x="711644" y="680159"/>
                  <a:pt x="680211" y="679206"/>
                  <a:pt x="680211" y="679206"/>
                </a:cubicBezTo>
                <a:cubicBezTo>
                  <a:pt x="680211" y="679206"/>
                  <a:pt x="676401" y="669681"/>
                  <a:pt x="674496" y="661109"/>
                </a:cubicBezTo>
                <a:cubicBezTo>
                  <a:pt x="673544" y="652536"/>
                  <a:pt x="670686" y="622056"/>
                  <a:pt x="670686" y="622056"/>
                </a:cubicBezTo>
                <a:cubicBezTo>
                  <a:pt x="670686" y="622056"/>
                  <a:pt x="673544" y="617294"/>
                  <a:pt x="677354" y="613484"/>
                </a:cubicBezTo>
                <a:cubicBezTo>
                  <a:pt x="681164" y="609674"/>
                  <a:pt x="687831" y="603006"/>
                  <a:pt x="697356" y="590624"/>
                </a:cubicBezTo>
                <a:cubicBezTo>
                  <a:pt x="706881" y="578241"/>
                  <a:pt x="713549" y="554429"/>
                  <a:pt x="716406" y="545856"/>
                </a:cubicBezTo>
                <a:cubicBezTo>
                  <a:pt x="718311" y="537284"/>
                  <a:pt x="724979" y="492516"/>
                  <a:pt x="724979" y="492516"/>
                </a:cubicBezTo>
                <a:cubicBezTo>
                  <a:pt x="724979" y="492516"/>
                  <a:pt x="731646" y="492516"/>
                  <a:pt x="737361" y="490611"/>
                </a:cubicBezTo>
                <a:cubicBezTo>
                  <a:pt x="743076" y="487754"/>
                  <a:pt x="746886" y="475371"/>
                  <a:pt x="750696" y="467751"/>
                </a:cubicBezTo>
                <a:cubicBezTo>
                  <a:pt x="753554" y="461084"/>
                  <a:pt x="761174" y="447749"/>
                  <a:pt x="764031" y="442034"/>
                </a:cubicBezTo>
                <a:cubicBezTo>
                  <a:pt x="766889" y="435366"/>
                  <a:pt x="766889" y="428699"/>
                  <a:pt x="766889" y="427746"/>
                </a:cubicBezTo>
                <a:cubicBezTo>
                  <a:pt x="766889" y="426794"/>
                  <a:pt x="770699" y="418221"/>
                  <a:pt x="774509" y="410601"/>
                </a:cubicBezTo>
                <a:cubicBezTo>
                  <a:pt x="777366" y="402981"/>
                  <a:pt x="779271" y="398219"/>
                  <a:pt x="778319" y="385836"/>
                </a:cubicBezTo>
                <a:cubicBezTo>
                  <a:pt x="778319" y="374406"/>
                  <a:pt x="774509" y="368691"/>
                  <a:pt x="768794" y="364881"/>
                </a:cubicBezTo>
                <a:cubicBezTo>
                  <a:pt x="763079" y="361071"/>
                  <a:pt x="754506" y="363929"/>
                  <a:pt x="754506" y="363929"/>
                </a:cubicBezTo>
                <a:lnTo>
                  <a:pt x="755459" y="353451"/>
                </a:lnTo>
                <a:cubicBezTo>
                  <a:pt x="755459" y="353451"/>
                  <a:pt x="759269" y="347736"/>
                  <a:pt x="762126" y="341069"/>
                </a:cubicBezTo>
                <a:cubicBezTo>
                  <a:pt x="764984" y="334401"/>
                  <a:pt x="765936" y="328686"/>
                  <a:pt x="765936" y="328686"/>
                </a:cubicBezTo>
                <a:cubicBezTo>
                  <a:pt x="765936" y="328686"/>
                  <a:pt x="768794" y="325829"/>
                  <a:pt x="774509" y="320114"/>
                </a:cubicBezTo>
                <a:cubicBezTo>
                  <a:pt x="781176" y="314399"/>
                  <a:pt x="799274" y="291539"/>
                  <a:pt x="809751" y="281061"/>
                </a:cubicBezTo>
                <a:cubicBezTo>
                  <a:pt x="820229" y="270584"/>
                  <a:pt x="840231" y="241056"/>
                  <a:pt x="844041" y="226769"/>
                </a:cubicBezTo>
                <a:cubicBezTo>
                  <a:pt x="847851" y="212481"/>
                  <a:pt x="844994" y="196289"/>
                  <a:pt x="837374" y="184859"/>
                </a:cubicBezTo>
                <a:cubicBezTo>
                  <a:pt x="830706" y="173429"/>
                  <a:pt x="793559" y="125804"/>
                  <a:pt x="736409" y="76274"/>
                </a:cubicBezTo>
                <a:cubicBezTo>
                  <a:pt x="677354" y="27696"/>
                  <a:pt x="633539" y="15314"/>
                  <a:pt x="597344" y="8646"/>
                </a:cubicBezTo>
                <a:cubicBezTo>
                  <a:pt x="561149" y="1026"/>
                  <a:pt x="500189" y="22934"/>
                  <a:pt x="451611" y="61986"/>
                </a:cubicBezTo>
                <a:cubicBezTo>
                  <a:pt x="403034" y="101039"/>
                  <a:pt x="341121" y="188669"/>
                  <a:pt x="325881" y="214386"/>
                </a:cubicBezTo>
                <a:cubicBezTo>
                  <a:pt x="310641" y="240104"/>
                  <a:pt x="308736" y="265821"/>
                  <a:pt x="313499" y="283919"/>
                </a:cubicBezTo>
                <a:cubicBezTo>
                  <a:pt x="318261" y="302016"/>
                  <a:pt x="351599" y="312494"/>
                  <a:pt x="351599" y="312494"/>
                </a:cubicBezTo>
                <a:cubicBezTo>
                  <a:pt x="351599" y="312494"/>
                  <a:pt x="353504" y="320114"/>
                  <a:pt x="354456" y="326781"/>
                </a:cubicBezTo>
                <a:cubicBezTo>
                  <a:pt x="355409" y="333449"/>
                  <a:pt x="358266" y="340116"/>
                  <a:pt x="358266" y="342974"/>
                </a:cubicBezTo>
                <a:cubicBezTo>
                  <a:pt x="358266" y="345831"/>
                  <a:pt x="362076" y="372501"/>
                  <a:pt x="362076" y="374406"/>
                </a:cubicBezTo>
                <a:cubicBezTo>
                  <a:pt x="362076" y="376311"/>
                  <a:pt x="359219" y="379169"/>
                  <a:pt x="359219" y="392504"/>
                </a:cubicBezTo>
                <a:cubicBezTo>
                  <a:pt x="359219" y="405839"/>
                  <a:pt x="362076" y="408696"/>
                  <a:pt x="363029" y="418221"/>
                </a:cubicBezTo>
                <a:cubicBezTo>
                  <a:pt x="363981" y="427746"/>
                  <a:pt x="366839" y="439176"/>
                  <a:pt x="370649" y="452511"/>
                </a:cubicBezTo>
                <a:cubicBezTo>
                  <a:pt x="374459" y="465846"/>
                  <a:pt x="389699" y="493469"/>
                  <a:pt x="389699" y="493469"/>
                </a:cubicBezTo>
                <a:cubicBezTo>
                  <a:pt x="389699" y="493469"/>
                  <a:pt x="394461" y="525854"/>
                  <a:pt x="398271" y="545856"/>
                </a:cubicBezTo>
                <a:cubicBezTo>
                  <a:pt x="402081" y="565859"/>
                  <a:pt x="411606" y="583956"/>
                  <a:pt x="424941" y="600149"/>
                </a:cubicBezTo>
                <a:cubicBezTo>
                  <a:pt x="438276" y="616341"/>
                  <a:pt x="466851" y="642059"/>
                  <a:pt x="466851" y="642059"/>
                </a:cubicBezTo>
                <a:lnTo>
                  <a:pt x="466851" y="667776"/>
                </a:lnTo>
                <a:cubicBezTo>
                  <a:pt x="466851" y="667776"/>
                  <a:pt x="450659" y="664919"/>
                  <a:pt x="441134" y="665871"/>
                </a:cubicBezTo>
                <a:cubicBezTo>
                  <a:pt x="431609" y="666824"/>
                  <a:pt x="428751" y="663966"/>
                  <a:pt x="419226" y="688731"/>
                </a:cubicBezTo>
                <a:cubicBezTo>
                  <a:pt x="409701" y="713496"/>
                  <a:pt x="395414" y="740166"/>
                  <a:pt x="393509" y="741119"/>
                </a:cubicBezTo>
                <a:cubicBezTo>
                  <a:pt x="391604" y="742071"/>
                  <a:pt x="387794" y="743976"/>
                  <a:pt x="381126" y="747786"/>
                </a:cubicBezTo>
                <a:cubicBezTo>
                  <a:pt x="374459" y="751596"/>
                  <a:pt x="339216" y="768741"/>
                  <a:pt x="314451" y="779219"/>
                </a:cubicBezTo>
                <a:cubicBezTo>
                  <a:pt x="289686" y="789696"/>
                  <a:pt x="212534" y="811604"/>
                  <a:pt x="190626" y="821129"/>
                </a:cubicBezTo>
                <a:cubicBezTo>
                  <a:pt x="168719" y="830654"/>
                  <a:pt x="146811" y="838274"/>
                  <a:pt x="133476" y="863991"/>
                </a:cubicBezTo>
                <a:cubicBezTo>
                  <a:pt x="120141" y="888756"/>
                  <a:pt x="96329" y="960194"/>
                  <a:pt x="85851" y="990674"/>
                </a:cubicBezTo>
                <a:cubicBezTo>
                  <a:pt x="75374" y="1022106"/>
                  <a:pt x="45846" y="1123071"/>
                  <a:pt x="41084" y="1140216"/>
                </a:cubicBezTo>
                <a:cubicBezTo>
                  <a:pt x="36321" y="1158314"/>
                  <a:pt x="8699" y="1264041"/>
                  <a:pt x="7746" y="1270709"/>
                </a:cubicBezTo>
                <a:cubicBezTo>
                  <a:pt x="6794" y="1277376"/>
                  <a:pt x="5841" y="1281186"/>
                  <a:pt x="14414" y="1286901"/>
                </a:cubicBezTo>
                <a:cubicBezTo>
                  <a:pt x="22986" y="1293569"/>
                  <a:pt x="64896" y="1310714"/>
                  <a:pt x="64896" y="1310714"/>
                </a:cubicBezTo>
                <a:cubicBezTo>
                  <a:pt x="64896" y="1310714"/>
                  <a:pt x="61086" y="1328811"/>
                  <a:pt x="57276" y="1345956"/>
                </a:cubicBezTo>
                <a:cubicBezTo>
                  <a:pt x="53466" y="1363101"/>
                  <a:pt x="45846" y="1409774"/>
                  <a:pt x="43941" y="1431681"/>
                </a:cubicBezTo>
                <a:cubicBezTo>
                  <a:pt x="42989" y="1453589"/>
                  <a:pt x="43941" y="1473591"/>
                  <a:pt x="56324" y="1505024"/>
                </a:cubicBezTo>
                <a:cubicBezTo>
                  <a:pt x="68706" y="1536456"/>
                  <a:pt x="103949" y="1578366"/>
                  <a:pt x="134429" y="1605989"/>
                </a:cubicBezTo>
                <a:cubicBezTo>
                  <a:pt x="164909" y="1633611"/>
                  <a:pt x="213486" y="1663139"/>
                  <a:pt x="213486" y="1663139"/>
                </a:cubicBezTo>
                <a:lnTo>
                  <a:pt x="198246" y="1692666"/>
                </a:lnTo>
                <a:cubicBezTo>
                  <a:pt x="198246" y="1692666"/>
                  <a:pt x="187769" y="1695524"/>
                  <a:pt x="179196" y="1699334"/>
                </a:cubicBezTo>
                <a:cubicBezTo>
                  <a:pt x="170624" y="1703144"/>
                  <a:pt x="160146" y="1708859"/>
                  <a:pt x="158241" y="1726004"/>
                </a:cubicBezTo>
                <a:cubicBezTo>
                  <a:pt x="156336" y="1743149"/>
                  <a:pt x="148716" y="1815539"/>
                  <a:pt x="144906" y="1849829"/>
                </a:cubicBezTo>
                <a:cubicBezTo>
                  <a:pt x="140144" y="1884119"/>
                  <a:pt x="141096" y="1944126"/>
                  <a:pt x="136334" y="1966034"/>
                </a:cubicBezTo>
                <a:cubicBezTo>
                  <a:pt x="131571" y="1987941"/>
                  <a:pt x="118236" y="2072714"/>
                  <a:pt x="115379" y="2088906"/>
                </a:cubicBezTo>
                <a:cubicBezTo>
                  <a:pt x="112521" y="2105099"/>
                  <a:pt x="111569" y="2147009"/>
                  <a:pt x="110616" y="2214636"/>
                </a:cubicBezTo>
                <a:cubicBezTo>
                  <a:pt x="108711" y="2282264"/>
                  <a:pt x="92519" y="2402279"/>
                  <a:pt x="90614" y="2417519"/>
                </a:cubicBezTo>
                <a:cubicBezTo>
                  <a:pt x="88709" y="2432759"/>
                  <a:pt x="76326" y="2549916"/>
                  <a:pt x="73469" y="2582301"/>
                </a:cubicBezTo>
                <a:cubicBezTo>
                  <a:pt x="70611" y="2614686"/>
                  <a:pt x="55371" y="2709936"/>
                  <a:pt x="51561" y="2744226"/>
                </a:cubicBezTo>
                <a:cubicBezTo>
                  <a:pt x="47751" y="2777564"/>
                  <a:pt x="42036" y="2850907"/>
                  <a:pt x="41084" y="2860432"/>
                </a:cubicBezTo>
                <a:cubicBezTo>
                  <a:pt x="40131" y="2869004"/>
                  <a:pt x="42036" y="2872814"/>
                  <a:pt x="51561" y="2872814"/>
                </a:cubicBezTo>
                <a:cubicBezTo>
                  <a:pt x="61086" y="2872814"/>
                  <a:pt x="121094" y="2881386"/>
                  <a:pt x="170624" y="2891864"/>
                </a:cubicBezTo>
                <a:cubicBezTo>
                  <a:pt x="220154" y="2902341"/>
                  <a:pt x="294449" y="2923297"/>
                  <a:pt x="294449" y="2923297"/>
                </a:cubicBezTo>
                <a:cubicBezTo>
                  <a:pt x="294449" y="2923297"/>
                  <a:pt x="297306" y="2940441"/>
                  <a:pt x="303021" y="2981399"/>
                </a:cubicBezTo>
                <a:cubicBezTo>
                  <a:pt x="308736" y="3022357"/>
                  <a:pt x="333501" y="3106176"/>
                  <a:pt x="339216" y="3129036"/>
                </a:cubicBezTo>
                <a:cubicBezTo>
                  <a:pt x="344931" y="3151897"/>
                  <a:pt x="367791" y="3236669"/>
                  <a:pt x="372554" y="3253814"/>
                </a:cubicBezTo>
                <a:cubicBezTo>
                  <a:pt x="377316" y="3270959"/>
                  <a:pt x="387794" y="3324299"/>
                  <a:pt x="387794" y="3330966"/>
                </a:cubicBezTo>
                <a:cubicBezTo>
                  <a:pt x="387794" y="3337634"/>
                  <a:pt x="386841" y="3355732"/>
                  <a:pt x="385889" y="3371924"/>
                </a:cubicBezTo>
                <a:cubicBezTo>
                  <a:pt x="384936" y="3388116"/>
                  <a:pt x="392556" y="3410976"/>
                  <a:pt x="392556" y="3412882"/>
                </a:cubicBezTo>
                <a:cubicBezTo>
                  <a:pt x="392556" y="3413834"/>
                  <a:pt x="388746" y="3421454"/>
                  <a:pt x="385889" y="3429074"/>
                </a:cubicBezTo>
                <a:cubicBezTo>
                  <a:pt x="383031" y="3436694"/>
                  <a:pt x="371601" y="3470984"/>
                  <a:pt x="366839" y="3483366"/>
                </a:cubicBezTo>
                <a:cubicBezTo>
                  <a:pt x="362076" y="3495749"/>
                  <a:pt x="345884" y="3527182"/>
                  <a:pt x="333501" y="3553851"/>
                </a:cubicBezTo>
                <a:cubicBezTo>
                  <a:pt x="322071" y="3580522"/>
                  <a:pt x="311594" y="3622432"/>
                  <a:pt x="310641" y="3624336"/>
                </a:cubicBezTo>
                <a:cubicBezTo>
                  <a:pt x="310641" y="3625289"/>
                  <a:pt x="305879" y="3636719"/>
                  <a:pt x="304926" y="3651007"/>
                </a:cubicBezTo>
                <a:cubicBezTo>
                  <a:pt x="303974" y="3665294"/>
                  <a:pt x="305879" y="3682439"/>
                  <a:pt x="317309" y="3693869"/>
                </a:cubicBezTo>
                <a:cubicBezTo>
                  <a:pt x="328739" y="3705299"/>
                  <a:pt x="352551" y="3717682"/>
                  <a:pt x="392556" y="3718634"/>
                </a:cubicBezTo>
                <a:cubicBezTo>
                  <a:pt x="431609" y="3719586"/>
                  <a:pt x="445896" y="3711966"/>
                  <a:pt x="461136" y="3693869"/>
                </a:cubicBezTo>
                <a:cubicBezTo>
                  <a:pt x="476376" y="3674819"/>
                  <a:pt x="483996" y="3648149"/>
                  <a:pt x="483996" y="3648149"/>
                </a:cubicBezTo>
                <a:cubicBezTo>
                  <a:pt x="483996" y="3648149"/>
                  <a:pt x="484949" y="3642434"/>
                  <a:pt x="489711" y="3625289"/>
                </a:cubicBezTo>
                <a:cubicBezTo>
                  <a:pt x="494474" y="3608144"/>
                  <a:pt x="498284" y="3577664"/>
                  <a:pt x="499236" y="3567186"/>
                </a:cubicBezTo>
                <a:cubicBezTo>
                  <a:pt x="500189" y="3556709"/>
                  <a:pt x="505904" y="3525276"/>
                  <a:pt x="506856" y="3521466"/>
                </a:cubicBezTo>
                <a:cubicBezTo>
                  <a:pt x="507809" y="3517657"/>
                  <a:pt x="515429" y="3504322"/>
                  <a:pt x="520191" y="3487176"/>
                </a:cubicBezTo>
                <a:cubicBezTo>
                  <a:pt x="525906" y="3470032"/>
                  <a:pt x="525906" y="3437647"/>
                  <a:pt x="525906" y="3437647"/>
                </a:cubicBezTo>
                <a:lnTo>
                  <a:pt x="535431" y="3449076"/>
                </a:lnTo>
                <a:cubicBezTo>
                  <a:pt x="535431" y="3449076"/>
                  <a:pt x="536384" y="3459554"/>
                  <a:pt x="536384" y="3467174"/>
                </a:cubicBezTo>
                <a:cubicBezTo>
                  <a:pt x="536384" y="3474794"/>
                  <a:pt x="536384" y="3484319"/>
                  <a:pt x="546861" y="3496701"/>
                </a:cubicBezTo>
                <a:cubicBezTo>
                  <a:pt x="557339" y="3509084"/>
                  <a:pt x="586866" y="3528134"/>
                  <a:pt x="586866" y="3528134"/>
                </a:cubicBezTo>
                <a:cubicBezTo>
                  <a:pt x="586866" y="3528134"/>
                  <a:pt x="592581" y="3537659"/>
                  <a:pt x="596391" y="3545279"/>
                </a:cubicBezTo>
                <a:cubicBezTo>
                  <a:pt x="600201" y="3552899"/>
                  <a:pt x="622109" y="3593857"/>
                  <a:pt x="624014" y="3598619"/>
                </a:cubicBezTo>
                <a:cubicBezTo>
                  <a:pt x="624966" y="3602429"/>
                  <a:pt x="627824" y="3611954"/>
                  <a:pt x="629729" y="3619574"/>
                </a:cubicBezTo>
                <a:cubicBezTo>
                  <a:pt x="632586" y="3627194"/>
                  <a:pt x="640206" y="3643386"/>
                  <a:pt x="656399" y="3660532"/>
                </a:cubicBezTo>
                <a:cubicBezTo>
                  <a:pt x="672591" y="3678629"/>
                  <a:pt x="702119" y="3695774"/>
                  <a:pt x="732599" y="3698632"/>
                </a:cubicBezTo>
                <a:cubicBezTo>
                  <a:pt x="763079" y="3701489"/>
                  <a:pt x="794511" y="3692916"/>
                  <a:pt x="808799" y="3682439"/>
                </a:cubicBezTo>
                <a:cubicBezTo>
                  <a:pt x="823086" y="3671961"/>
                  <a:pt x="824991" y="3659579"/>
                  <a:pt x="822134" y="3636719"/>
                </a:cubicBezTo>
                <a:cubicBezTo>
                  <a:pt x="820229" y="3613859"/>
                  <a:pt x="812609" y="3581474"/>
                  <a:pt x="799274" y="3554804"/>
                </a:cubicBezTo>
                <a:cubicBezTo>
                  <a:pt x="784986" y="3527182"/>
                  <a:pt x="760221" y="3501464"/>
                  <a:pt x="760221" y="3501464"/>
                </a:cubicBezTo>
                <a:cubicBezTo>
                  <a:pt x="760221" y="3501464"/>
                  <a:pt x="758316" y="3492891"/>
                  <a:pt x="756411" y="3490986"/>
                </a:cubicBezTo>
                <a:cubicBezTo>
                  <a:pt x="755459" y="3489082"/>
                  <a:pt x="751649" y="3474794"/>
                  <a:pt x="745934" y="3465269"/>
                </a:cubicBezTo>
                <a:cubicBezTo>
                  <a:pt x="740219" y="3455744"/>
                  <a:pt x="724026" y="3455744"/>
                  <a:pt x="724026" y="3455744"/>
                </a:cubicBezTo>
                <a:cubicBezTo>
                  <a:pt x="724026" y="3455744"/>
                  <a:pt x="714501" y="3442409"/>
                  <a:pt x="704024" y="3430026"/>
                </a:cubicBezTo>
                <a:cubicBezTo>
                  <a:pt x="693546" y="3417644"/>
                  <a:pt x="683069" y="3402404"/>
                  <a:pt x="683069" y="3400499"/>
                </a:cubicBezTo>
                <a:cubicBezTo>
                  <a:pt x="683069" y="3398594"/>
                  <a:pt x="684021" y="3362399"/>
                  <a:pt x="683069" y="3350969"/>
                </a:cubicBezTo>
                <a:cubicBezTo>
                  <a:pt x="682116" y="3340491"/>
                  <a:pt x="676401" y="3323347"/>
                  <a:pt x="676401" y="3313822"/>
                </a:cubicBezTo>
                <a:cubicBezTo>
                  <a:pt x="676401" y="3304297"/>
                  <a:pt x="687831" y="3252861"/>
                  <a:pt x="695451" y="3217619"/>
                </a:cubicBezTo>
                <a:cubicBezTo>
                  <a:pt x="703071" y="3182376"/>
                  <a:pt x="718311" y="3099509"/>
                  <a:pt x="724026" y="3071886"/>
                </a:cubicBezTo>
                <a:cubicBezTo>
                  <a:pt x="730694" y="3044264"/>
                  <a:pt x="749744" y="2957586"/>
                  <a:pt x="749744" y="2957586"/>
                </a:cubicBezTo>
                <a:cubicBezTo>
                  <a:pt x="749744" y="2957586"/>
                  <a:pt x="770699" y="2961397"/>
                  <a:pt x="784986" y="2960444"/>
                </a:cubicBezTo>
                <a:cubicBezTo>
                  <a:pt x="799274" y="2959491"/>
                  <a:pt x="814514" y="2956634"/>
                  <a:pt x="822134" y="2953776"/>
                </a:cubicBezTo>
                <a:cubicBezTo>
                  <a:pt x="830706" y="2950919"/>
                  <a:pt x="845946" y="2951872"/>
                  <a:pt x="851661" y="2950919"/>
                </a:cubicBezTo>
                <a:cubicBezTo>
                  <a:pt x="856424" y="2949966"/>
                  <a:pt x="862139" y="2946157"/>
                  <a:pt x="863091" y="2936632"/>
                </a:cubicBezTo>
                <a:cubicBezTo>
                  <a:pt x="864044" y="2927107"/>
                  <a:pt x="864044" y="2916629"/>
                  <a:pt x="864044" y="2916629"/>
                </a:cubicBezTo>
                <a:cubicBezTo>
                  <a:pt x="864044" y="2916629"/>
                  <a:pt x="868806" y="2914724"/>
                  <a:pt x="871664" y="2914724"/>
                </a:cubicBezTo>
                <a:cubicBezTo>
                  <a:pt x="874521" y="2914724"/>
                  <a:pt x="876426" y="2912819"/>
                  <a:pt x="877379" y="2906151"/>
                </a:cubicBezTo>
                <a:cubicBezTo>
                  <a:pt x="878331" y="2899484"/>
                  <a:pt x="884046" y="2844239"/>
                  <a:pt x="884999" y="2825189"/>
                </a:cubicBezTo>
                <a:cubicBezTo>
                  <a:pt x="885951" y="2806139"/>
                  <a:pt x="892619" y="2673741"/>
                  <a:pt x="894524" y="2609924"/>
                </a:cubicBezTo>
                <a:cubicBezTo>
                  <a:pt x="897381" y="2547059"/>
                  <a:pt x="899286" y="2489909"/>
                  <a:pt x="898334" y="2447999"/>
                </a:cubicBezTo>
                <a:cubicBezTo>
                  <a:pt x="898334" y="2405136"/>
                  <a:pt x="891666" y="2359416"/>
                  <a:pt x="889761" y="2351796"/>
                </a:cubicBezTo>
                <a:cubicBezTo>
                  <a:pt x="887856" y="2344176"/>
                  <a:pt x="890714" y="2303219"/>
                  <a:pt x="894524" y="2275596"/>
                </a:cubicBezTo>
                <a:cubicBezTo>
                  <a:pt x="898334" y="2247974"/>
                  <a:pt x="906906" y="2159391"/>
                  <a:pt x="907859" y="2133674"/>
                </a:cubicBezTo>
                <a:cubicBezTo>
                  <a:pt x="908811" y="2107957"/>
                  <a:pt x="911669" y="2062236"/>
                  <a:pt x="912621" y="2024136"/>
                </a:cubicBezTo>
                <a:cubicBezTo>
                  <a:pt x="914526" y="1986036"/>
                  <a:pt x="920241" y="1834589"/>
                  <a:pt x="918336" y="1819349"/>
                </a:cubicBezTo>
                <a:cubicBezTo>
                  <a:pt x="917384" y="1804109"/>
                  <a:pt x="917384" y="1746006"/>
                  <a:pt x="917384" y="1742196"/>
                </a:cubicBezTo>
                <a:cubicBezTo>
                  <a:pt x="917384" y="1738386"/>
                  <a:pt x="916431" y="1734576"/>
                  <a:pt x="907859" y="1731719"/>
                </a:cubicBezTo>
                <a:cubicBezTo>
                  <a:pt x="899286" y="1728861"/>
                  <a:pt x="874521" y="1728861"/>
                  <a:pt x="874521" y="1728861"/>
                </a:cubicBezTo>
                <a:lnTo>
                  <a:pt x="870711" y="1705049"/>
                </a:lnTo>
                <a:cubicBezTo>
                  <a:pt x="870711" y="1705049"/>
                  <a:pt x="886904" y="1694571"/>
                  <a:pt x="902144" y="1685999"/>
                </a:cubicBezTo>
                <a:cubicBezTo>
                  <a:pt x="917384" y="1677426"/>
                  <a:pt x="960246" y="1649804"/>
                  <a:pt x="975486" y="1639326"/>
                </a:cubicBezTo>
                <a:cubicBezTo>
                  <a:pt x="990726" y="1628849"/>
                  <a:pt x="1029779" y="1589796"/>
                  <a:pt x="1044066" y="1570746"/>
                </a:cubicBezTo>
                <a:cubicBezTo>
                  <a:pt x="1059306" y="1551696"/>
                  <a:pt x="1074546" y="1526931"/>
                  <a:pt x="1078356" y="1508834"/>
                </a:cubicBezTo>
                <a:cubicBezTo>
                  <a:pt x="1082166" y="1490736"/>
                  <a:pt x="1079309" y="1465971"/>
                  <a:pt x="1077404" y="1437396"/>
                </a:cubicBezTo>
                <a:cubicBezTo>
                  <a:pt x="1075499" y="1408821"/>
                  <a:pt x="1065021" y="1358339"/>
                  <a:pt x="1065021" y="1358339"/>
                </a:cubicBezTo>
                <a:cubicBezTo>
                  <a:pt x="1065021" y="1358339"/>
                  <a:pt x="1071689" y="1354529"/>
                  <a:pt x="1078356" y="1351671"/>
                </a:cubicBezTo>
                <a:cubicBezTo>
                  <a:pt x="1086929" y="1341194"/>
                  <a:pt x="1089786" y="1341194"/>
                  <a:pt x="1094549" y="1337384"/>
                </a:cubicBezTo>
                <a:close/>
                <a:moveTo>
                  <a:pt x="232536" y="1529789"/>
                </a:moveTo>
                <a:cubicBezTo>
                  <a:pt x="232536" y="1540266"/>
                  <a:pt x="231584" y="1544076"/>
                  <a:pt x="231584" y="1544076"/>
                </a:cubicBezTo>
                <a:cubicBezTo>
                  <a:pt x="231584" y="1544076"/>
                  <a:pt x="219201" y="1532646"/>
                  <a:pt x="216344" y="1525979"/>
                </a:cubicBezTo>
                <a:cubicBezTo>
                  <a:pt x="213486" y="1520264"/>
                  <a:pt x="201104" y="1497404"/>
                  <a:pt x="193484" y="1485021"/>
                </a:cubicBezTo>
                <a:cubicBezTo>
                  <a:pt x="185864" y="1472639"/>
                  <a:pt x="175386" y="1461209"/>
                  <a:pt x="172529" y="1453589"/>
                </a:cubicBezTo>
                <a:cubicBezTo>
                  <a:pt x="169671" y="1445969"/>
                  <a:pt x="165861" y="1433586"/>
                  <a:pt x="167766" y="1419299"/>
                </a:cubicBezTo>
                <a:cubicBezTo>
                  <a:pt x="169671" y="1405011"/>
                  <a:pt x="178244" y="1361196"/>
                  <a:pt x="180149" y="1346909"/>
                </a:cubicBezTo>
                <a:cubicBezTo>
                  <a:pt x="182054" y="1332621"/>
                  <a:pt x="185864" y="1320239"/>
                  <a:pt x="185864" y="1320239"/>
                </a:cubicBezTo>
                <a:cubicBezTo>
                  <a:pt x="185864" y="1320239"/>
                  <a:pt x="200151" y="1311666"/>
                  <a:pt x="209676" y="1287854"/>
                </a:cubicBezTo>
                <a:cubicBezTo>
                  <a:pt x="216344" y="1271661"/>
                  <a:pt x="223011" y="1260231"/>
                  <a:pt x="224916" y="1251659"/>
                </a:cubicBezTo>
                <a:cubicBezTo>
                  <a:pt x="227774" y="1243086"/>
                  <a:pt x="231584" y="1238324"/>
                  <a:pt x="231584" y="1240229"/>
                </a:cubicBezTo>
                <a:cubicBezTo>
                  <a:pt x="231584" y="1241181"/>
                  <a:pt x="231584" y="1358339"/>
                  <a:pt x="232536" y="1381199"/>
                </a:cubicBezTo>
                <a:cubicBezTo>
                  <a:pt x="233489" y="1403106"/>
                  <a:pt x="234441" y="1461209"/>
                  <a:pt x="235394" y="1480259"/>
                </a:cubicBezTo>
                <a:cubicBezTo>
                  <a:pt x="234441" y="1499309"/>
                  <a:pt x="232536" y="1519311"/>
                  <a:pt x="232536" y="1529789"/>
                </a:cubicBezTo>
                <a:close/>
                <a:moveTo>
                  <a:pt x="567816" y="3310964"/>
                </a:moveTo>
                <a:cubicBezTo>
                  <a:pt x="564006" y="3328109"/>
                  <a:pt x="561149" y="3334776"/>
                  <a:pt x="561149" y="3334776"/>
                </a:cubicBezTo>
                <a:cubicBezTo>
                  <a:pt x="561149" y="3334776"/>
                  <a:pt x="552576" y="3356684"/>
                  <a:pt x="542099" y="3378591"/>
                </a:cubicBezTo>
                <a:cubicBezTo>
                  <a:pt x="531621" y="3400499"/>
                  <a:pt x="526859" y="3417644"/>
                  <a:pt x="526859" y="3417644"/>
                </a:cubicBezTo>
                <a:cubicBezTo>
                  <a:pt x="526859" y="3417644"/>
                  <a:pt x="523049" y="3408119"/>
                  <a:pt x="516381" y="3398594"/>
                </a:cubicBezTo>
                <a:cubicBezTo>
                  <a:pt x="509714" y="3389069"/>
                  <a:pt x="506856" y="3384307"/>
                  <a:pt x="506856" y="3384307"/>
                </a:cubicBezTo>
                <a:cubicBezTo>
                  <a:pt x="506856" y="3384307"/>
                  <a:pt x="509714" y="3369066"/>
                  <a:pt x="508761" y="3354779"/>
                </a:cubicBezTo>
                <a:cubicBezTo>
                  <a:pt x="506856" y="3339539"/>
                  <a:pt x="497331" y="3313822"/>
                  <a:pt x="493521" y="3302391"/>
                </a:cubicBezTo>
                <a:cubicBezTo>
                  <a:pt x="488759" y="3290961"/>
                  <a:pt x="483996" y="3269054"/>
                  <a:pt x="483996" y="3230001"/>
                </a:cubicBezTo>
                <a:cubicBezTo>
                  <a:pt x="483996" y="3191901"/>
                  <a:pt x="492569" y="3119511"/>
                  <a:pt x="495426" y="3092841"/>
                </a:cubicBezTo>
                <a:cubicBezTo>
                  <a:pt x="498284" y="3066172"/>
                  <a:pt x="509714" y="2977589"/>
                  <a:pt x="511619" y="2964254"/>
                </a:cubicBezTo>
                <a:cubicBezTo>
                  <a:pt x="513524" y="2950919"/>
                  <a:pt x="511619" y="2922344"/>
                  <a:pt x="509714" y="2909961"/>
                </a:cubicBezTo>
                <a:cubicBezTo>
                  <a:pt x="507809" y="2898532"/>
                  <a:pt x="504951" y="2880434"/>
                  <a:pt x="504951" y="2880434"/>
                </a:cubicBezTo>
                <a:lnTo>
                  <a:pt x="535431" y="2875672"/>
                </a:lnTo>
                <a:cubicBezTo>
                  <a:pt x="535431" y="2875672"/>
                  <a:pt x="528764" y="2934726"/>
                  <a:pt x="528764" y="2955682"/>
                </a:cubicBezTo>
                <a:cubicBezTo>
                  <a:pt x="527811" y="2976636"/>
                  <a:pt x="538289" y="3019499"/>
                  <a:pt x="543051" y="3043311"/>
                </a:cubicBezTo>
                <a:cubicBezTo>
                  <a:pt x="547814" y="3067124"/>
                  <a:pt x="558291" y="3100461"/>
                  <a:pt x="563054" y="3130941"/>
                </a:cubicBezTo>
                <a:cubicBezTo>
                  <a:pt x="567816" y="3161422"/>
                  <a:pt x="573531" y="3226191"/>
                  <a:pt x="573531" y="3243336"/>
                </a:cubicBezTo>
                <a:cubicBezTo>
                  <a:pt x="572579" y="3260482"/>
                  <a:pt x="571626" y="3293819"/>
                  <a:pt x="567816" y="3310964"/>
                </a:cubicBezTo>
                <a:close/>
                <a:moveTo>
                  <a:pt x="962151" y="1475496"/>
                </a:moveTo>
                <a:cubicBezTo>
                  <a:pt x="960246" y="1481211"/>
                  <a:pt x="948816" y="1490736"/>
                  <a:pt x="937386" y="1501214"/>
                </a:cubicBezTo>
                <a:cubicBezTo>
                  <a:pt x="926909" y="1511691"/>
                  <a:pt x="893571" y="1550744"/>
                  <a:pt x="882141" y="1563126"/>
                </a:cubicBezTo>
                <a:cubicBezTo>
                  <a:pt x="870711" y="1575509"/>
                  <a:pt x="864044" y="1585034"/>
                  <a:pt x="858329" y="1588844"/>
                </a:cubicBezTo>
                <a:cubicBezTo>
                  <a:pt x="852614" y="1592654"/>
                  <a:pt x="850709" y="1591701"/>
                  <a:pt x="850709" y="1591701"/>
                </a:cubicBezTo>
                <a:cubicBezTo>
                  <a:pt x="850709" y="1591701"/>
                  <a:pt x="852614" y="1553601"/>
                  <a:pt x="852614" y="1543124"/>
                </a:cubicBezTo>
                <a:cubicBezTo>
                  <a:pt x="852614" y="1532646"/>
                  <a:pt x="853566" y="1530741"/>
                  <a:pt x="852614" y="1527884"/>
                </a:cubicBezTo>
                <a:cubicBezTo>
                  <a:pt x="851661" y="1525026"/>
                  <a:pt x="847851" y="1522169"/>
                  <a:pt x="847851" y="1522169"/>
                </a:cubicBezTo>
                <a:cubicBezTo>
                  <a:pt x="847851" y="1522169"/>
                  <a:pt x="857376" y="1454541"/>
                  <a:pt x="858329" y="1441206"/>
                </a:cubicBezTo>
                <a:cubicBezTo>
                  <a:pt x="860234" y="1427871"/>
                  <a:pt x="870711" y="1343099"/>
                  <a:pt x="871664" y="1323096"/>
                </a:cubicBezTo>
                <a:cubicBezTo>
                  <a:pt x="872616" y="1303094"/>
                  <a:pt x="870711" y="1268804"/>
                  <a:pt x="873569" y="1257374"/>
                </a:cubicBezTo>
                <a:cubicBezTo>
                  <a:pt x="876426" y="1245944"/>
                  <a:pt x="879284" y="1242134"/>
                  <a:pt x="881189" y="1237371"/>
                </a:cubicBezTo>
                <a:cubicBezTo>
                  <a:pt x="883094" y="1232609"/>
                  <a:pt x="885951" y="1224989"/>
                  <a:pt x="885951" y="1224989"/>
                </a:cubicBezTo>
                <a:cubicBezTo>
                  <a:pt x="885951" y="1224989"/>
                  <a:pt x="901191" y="1262136"/>
                  <a:pt x="905001" y="1267851"/>
                </a:cubicBezTo>
                <a:cubicBezTo>
                  <a:pt x="908811" y="1273566"/>
                  <a:pt x="913574" y="1284996"/>
                  <a:pt x="913574" y="1288806"/>
                </a:cubicBezTo>
                <a:cubicBezTo>
                  <a:pt x="914526" y="1292616"/>
                  <a:pt x="926909" y="1332621"/>
                  <a:pt x="928814" y="1339289"/>
                </a:cubicBezTo>
                <a:cubicBezTo>
                  <a:pt x="930719" y="1346909"/>
                  <a:pt x="934529" y="1358339"/>
                  <a:pt x="936434" y="1362149"/>
                </a:cubicBezTo>
                <a:cubicBezTo>
                  <a:pt x="938339" y="1365959"/>
                  <a:pt x="945006" y="1370721"/>
                  <a:pt x="945006" y="1370721"/>
                </a:cubicBezTo>
                <a:cubicBezTo>
                  <a:pt x="945006" y="1370721"/>
                  <a:pt x="953579" y="1419299"/>
                  <a:pt x="956436" y="1432634"/>
                </a:cubicBezTo>
                <a:cubicBezTo>
                  <a:pt x="960246" y="1446921"/>
                  <a:pt x="964056" y="1469781"/>
                  <a:pt x="962151" y="1475496"/>
                </a:cubicBezTo>
                <a:close/>
              </a:path>
            </a:pathLst>
          </a:custGeom>
          <a:solidFill>
            <a:schemeClr val="accent2"/>
          </a:solidFill>
          <a:ln w="9525" cap="flat">
            <a:noFill/>
            <a:prstDash val="solid"/>
            <a:miter/>
          </a:ln>
        </p:spPr>
        <p:txBody>
          <a:bodyPr/>
          <a:lstStyle/>
          <a:p>
            <a:endParaRPr lang="ja-JP" altLang="en-US"/>
          </a:p>
        </p:txBody>
      </p:sp>
      <p:sp>
        <p:nvSpPr>
          <p:cNvPr id="195" name="フリーフォーム: 図形 17">
            <a:extLst>
              <a:ext uri="{FF2B5EF4-FFF2-40B4-BE49-F238E27FC236}">
                <a16:creationId xmlns:a16="http://schemas.microsoft.com/office/drawing/2014/main" id="{3CBD79EF-D6DB-4ED9-9E67-827B9AB45E0A}"/>
              </a:ext>
            </a:extLst>
          </p:cNvPr>
          <p:cNvSpPr>
            <a:spLocks noChangeAspect="1"/>
          </p:cNvSpPr>
          <p:nvPr userDrawn="1"/>
        </p:nvSpPr>
        <p:spPr>
          <a:xfrm>
            <a:off x="6326477" y="3997096"/>
            <a:ext cx="273012" cy="855745"/>
          </a:xfrm>
          <a:custGeom>
            <a:avLst/>
            <a:gdLst/>
            <a:ahLst/>
            <a:cxnLst/>
            <a:rect l="0" t="0" r="0" b="0"/>
            <a:pathLst>
              <a:path w="1133475" h="3552825">
                <a:moveTo>
                  <a:pt x="1125533" y="1769643"/>
                </a:moveTo>
                <a:cubicBezTo>
                  <a:pt x="1124581" y="1744878"/>
                  <a:pt x="1121723" y="1680108"/>
                  <a:pt x="1118865" y="1633435"/>
                </a:cubicBezTo>
                <a:cubicBezTo>
                  <a:pt x="1116008" y="1586763"/>
                  <a:pt x="1113151" y="1530565"/>
                  <a:pt x="1110293" y="1493418"/>
                </a:cubicBezTo>
                <a:cubicBezTo>
                  <a:pt x="1107436" y="1456271"/>
                  <a:pt x="1096006" y="1378165"/>
                  <a:pt x="1094101" y="1360068"/>
                </a:cubicBezTo>
                <a:cubicBezTo>
                  <a:pt x="1092196" y="1341971"/>
                  <a:pt x="1089338" y="1327683"/>
                  <a:pt x="1085528" y="1288630"/>
                </a:cubicBezTo>
                <a:cubicBezTo>
                  <a:pt x="1081718" y="1249578"/>
                  <a:pt x="1075051" y="1186713"/>
                  <a:pt x="1068383" y="1136230"/>
                </a:cubicBezTo>
                <a:cubicBezTo>
                  <a:pt x="1062668" y="1085748"/>
                  <a:pt x="1053143" y="1042885"/>
                  <a:pt x="1043618" y="993355"/>
                </a:cubicBezTo>
                <a:cubicBezTo>
                  <a:pt x="1035046" y="943825"/>
                  <a:pt x="1018853" y="878103"/>
                  <a:pt x="1015996" y="860005"/>
                </a:cubicBezTo>
                <a:cubicBezTo>
                  <a:pt x="1013138" y="841908"/>
                  <a:pt x="1007423" y="814285"/>
                  <a:pt x="1004565" y="795235"/>
                </a:cubicBezTo>
                <a:cubicBezTo>
                  <a:pt x="1001708" y="776185"/>
                  <a:pt x="991231" y="757135"/>
                  <a:pt x="985515" y="747610"/>
                </a:cubicBezTo>
                <a:cubicBezTo>
                  <a:pt x="980753" y="738085"/>
                  <a:pt x="969323" y="726655"/>
                  <a:pt x="964560" y="722845"/>
                </a:cubicBezTo>
                <a:cubicBezTo>
                  <a:pt x="959798" y="719035"/>
                  <a:pt x="952178" y="719035"/>
                  <a:pt x="952178" y="719035"/>
                </a:cubicBezTo>
                <a:cubicBezTo>
                  <a:pt x="952178" y="719035"/>
                  <a:pt x="941700" y="711415"/>
                  <a:pt x="935033" y="707605"/>
                </a:cubicBezTo>
                <a:cubicBezTo>
                  <a:pt x="928365" y="703795"/>
                  <a:pt x="900743" y="687603"/>
                  <a:pt x="876931" y="673315"/>
                </a:cubicBezTo>
                <a:cubicBezTo>
                  <a:pt x="854071" y="659980"/>
                  <a:pt x="782633" y="627595"/>
                  <a:pt x="774060" y="624738"/>
                </a:cubicBezTo>
                <a:cubicBezTo>
                  <a:pt x="765488" y="621880"/>
                  <a:pt x="750248" y="612355"/>
                  <a:pt x="750248" y="612355"/>
                </a:cubicBezTo>
                <a:cubicBezTo>
                  <a:pt x="750248" y="612355"/>
                  <a:pt x="742628" y="599020"/>
                  <a:pt x="736913" y="592353"/>
                </a:cubicBezTo>
                <a:cubicBezTo>
                  <a:pt x="731198" y="586638"/>
                  <a:pt x="699765" y="563778"/>
                  <a:pt x="699765" y="563778"/>
                </a:cubicBezTo>
                <a:cubicBezTo>
                  <a:pt x="699765" y="563778"/>
                  <a:pt x="689288" y="553300"/>
                  <a:pt x="684525" y="545680"/>
                </a:cubicBezTo>
                <a:cubicBezTo>
                  <a:pt x="679763" y="537108"/>
                  <a:pt x="664523" y="525678"/>
                  <a:pt x="664523" y="525678"/>
                </a:cubicBezTo>
                <a:cubicBezTo>
                  <a:pt x="664523" y="525678"/>
                  <a:pt x="667381" y="505675"/>
                  <a:pt x="668333" y="502818"/>
                </a:cubicBezTo>
                <a:cubicBezTo>
                  <a:pt x="669285" y="499960"/>
                  <a:pt x="675000" y="489483"/>
                  <a:pt x="679763" y="478053"/>
                </a:cubicBezTo>
                <a:cubicBezTo>
                  <a:pt x="684525" y="466623"/>
                  <a:pt x="691193" y="454240"/>
                  <a:pt x="691193" y="454240"/>
                </a:cubicBezTo>
                <a:cubicBezTo>
                  <a:pt x="691193" y="454240"/>
                  <a:pt x="691193" y="463765"/>
                  <a:pt x="689288" y="470433"/>
                </a:cubicBezTo>
                <a:cubicBezTo>
                  <a:pt x="688335" y="477100"/>
                  <a:pt x="685478" y="482815"/>
                  <a:pt x="685478" y="482815"/>
                </a:cubicBezTo>
                <a:cubicBezTo>
                  <a:pt x="685478" y="482815"/>
                  <a:pt x="691193" y="474243"/>
                  <a:pt x="693098" y="468528"/>
                </a:cubicBezTo>
                <a:cubicBezTo>
                  <a:pt x="695003" y="462813"/>
                  <a:pt x="698813" y="453288"/>
                  <a:pt x="698813" y="453288"/>
                </a:cubicBezTo>
                <a:cubicBezTo>
                  <a:pt x="698813" y="453288"/>
                  <a:pt x="698813" y="459003"/>
                  <a:pt x="697860" y="463765"/>
                </a:cubicBezTo>
                <a:cubicBezTo>
                  <a:pt x="696908" y="469480"/>
                  <a:pt x="695003" y="474243"/>
                  <a:pt x="695003" y="474243"/>
                </a:cubicBezTo>
                <a:cubicBezTo>
                  <a:pt x="695003" y="474243"/>
                  <a:pt x="698813" y="469480"/>
                  <a:pt x="700718" y="464718"/>
                </a:cubicBezTo>
                <a:cubicBezTo>
                  <a:pt x="702623" y="459955"/>
                  <a:pt x="706433" y="450430"/>
                  <a:pt x="706433" y="450430"/>
                </a:cubicBezTo>
                <a:cubicBezTo>
                  <a:pt x="706433" y="450430"/>
                  <a:pt x="706433" y="454240"/>
                  <a:pt x="706433" y="458050"/>
                </a:cubicBezTo>
                <a:cubicBezTo>
                  <a:pt x="706433" y="461860"/>
                  <a:pt x="705481" y="467575"/>
                  <a:pt x="705481" y="467575"/>
                </a:cubicBezTo>
                <a:cubicBezTo>
                  <a:pt x="705481" y="467575"/>
                  <a:pt x="709290" y="459003"/>
                  <a:pt x="710243" y="451383"/>
                </a:cubicBezTo>
                <a:cubicBezTo>
                  <a:pt x="711196" y="443763"/>
                  <a:pt x="715958" y="412330"/>
                  <a:pt x="715958" y="412330"/>
                </a:cubicBezTo>
                <a:cubicBezTo>
                  <a:pt x="715958" y="412330"/>
                  <a:pt x="720721" y="409473"/>
                  <a:pt x="722625" y="407568"/>
                </a:cubicBezTo>
                <a:cubicBezTo>
                  <a:pt x="724531" y="405663"/>
                  <a:pt x="726435" y="402805"/>
                  <a:pt x="727388" y="398043"/>
                </a:cubicBezTo>
                <a:cubicBezTo>
                  <a:pt x="728340" y="393280"/>
                  <a:pt x="730246" y="382803"/>
                  <a:pt x="730246" y="382803"/>
                </a:cubicBezTo>
                <a:cubicBezTo>
                  <a:pt x="730246" y="382803"/>
                  <a:pt x="735960" y="370420"/>
                  <a:pt x="738818" y="358990"/>
                </a:cubicBezTo>
                <a:cubicBezTo>
                  <a:pt x="740723" y="347560"/>
                  <a:pt x="743581" y="327558"/>
                  <a:pt x="743581" y="323748"/>
                </a:cubicBezTo>
                <a:cubicBezTo>
                  <a:pt x="743581" y="319938"/>
                  <a:pt x="751200" y="308508"/>
                  <a:pt x="752153" y="302793"/>
                </a:cubicBezTo>
                <a:cubicBezTo>
                  <a:pt x="753106" y="297078"/>
                  <a:pt x="754058" y="269455"/>
                  <a:pt x="754058" y="269455"/>
                </a:cubicBezTo>
                <a:cubicBezTo>
                  <a:pt x="754058" y="269455"/>
                  <a:pt x="755963" y="275170"/>
                  <a:pt x="755963" y="278028"/>
                </a:cubicBezTo>
                <a:cubicBezTo>
                  <a:pt x="755963" y="280885"/>
                  <a:pt x="755963" y="286600"/>
                  <a:pt x="755963" y="286600"/>
                </a:cubicBezTo>
                <a:cubicBezTo>
                  <a:pt x="755963" y="286600"/>
                  <a:pt x="758821" y="275170"/>
                  <a:pt x="758821" y="261835"/>
                </a:cubicBezTo>
                <a:cubicBezTo>
                  <a:pt x="758821" y="248500"/>
                  <a:pt x="756915" y="222783"/>
                  <a:pt x="756915" y="222783"/>
                </a:cubicBezTo>
                <a:cubicBezTo>
                  <a:pt x="756915" y="222783"/>
                  <a:pt x="757868" y="224688"/>
                  <a:pt x="758821" y="228498"/>
                </a:cubicBezTo>
                <a:cubicBezTo>
                  <a:pt x="759773" y="232308"/>
                  <a:pt x="760725" y="238975"/>
                  <a:pt x="760725" y="238975"/>
                </a:cubicBezTo>
                <a:cubicBezTo>
                  <a:pt x="760725" y="238975"/>
                  <a:pt x="761678" y="233260"/>
                  <a:pt x="760725" y="221830"/>
                </a:cubicBezTo>
                <a:cubicBezTo>
                  <a:pt x="758821" y="210400"/>
                  <a:pt x="750248" y="178968"/>
                  <a:pt x="750248" y="178968"/>
                </a:cubicBezTo>
                <a:cubicBezTo>
                  <a:pt x="750248" y="178968"/>
                  <a:pt x="752153" y="180873"/>
                  <a:pt x="753106" y="182778"/>
                </a:cubicBezTo>
                <a:cubicBezTo>
                  <a:pt x="754058" y="184683"/>
                  <a:pt x="755963" y="188493"/>
                  <a:pt x="755963" y="188493"/>
                </a:cubicBezTo>
                <a:cubicBezTo>
                  <a:pt x="755963" y="188493"/>
                  <a:pt x="756915" y="182778"/>
                  <a:pt x="755010" y="177063"/>
                </a:cubicBezTo>
                <a:cubicBezTo>
                  <a:pt x="754058" y="171348"/>
                  <a:pt x="748343" y="158013"/>
                  <a:pt x="748343" y="158013"/>
                </a:cubicBezTo>
                <a:cubicBezTo>
                  <a:pt x="748343" y="158013"/>
                  <a:pt x="750248" y="158965"/>
                  <a:pt x="752153" y="159918"/>
                </a:cubicBezTo>
                <a:cubicBezTo>
                  <a:pt x="753106" y="160870"/>
                  <a:pt x="755963" y="167538"/>
                  <a:pt x="755963" y="167538"/>
                </a:cubicBezTo>
                <a:cubicBezTo>
                  <a:pt x="755963" y="167538"/>
                  <a:pt x="755963" y="161823"/>
                  <a:pt x="754058" y="157060"/>
                </a:cubicBezTo>
                <a:cubicBezTo>
                  <a:pt x="752153" y="151345"/>
                  <a:pt x="745485" y="139915"/>
                  <a:pt x="745485" y="139915"/>
                </a:cubicBezTo>
                <a:cubicBezTo>
                  <a:pt x="745485" y="139915"/>
                  <a:pt x="747390" y="141820"/>
                  <a:pt x="751200" y="143725"/>
                </a:cubicBezTo>
                <a:cubicBezTo>
                  <a:pt x="755010" y="145630"/>
                  <a:pt x="759773" y="154203"/>
                  <a:pt x="759773" y="154203"/>
                </a:cubicBezTo>
                <a:cubicBezTo>
                  <a:pt x="759773" y="154203"/>
                  <a:pt x="752153" y="139915"/>
                  <a:pt x="744533" y="128485"/>
                </a:cubicBezTo>
                <a:cubicBezTo>
                  <a:pt x="736913" y="117055"/>
                  <a:pt x="713100" y="87528"/>
                  <a:pt x="713100" y="87528"/>
                </a:cubicBezTo>
                <a:cubicBezTo>
                  <a:pt x="713100" y="87528"/>
                  <a:pt x="715958" y="88480"/>
                  <a:pt x="717863" y="90385"/>
                </a:cubicBezTo>
                <a:cubicBezTo>
                  <a:pt x="719768" y="91338"/>
                  <a:pt x="724531" y="98005"/>
                  <a:pt x="724531" y="98005"/>
                </a:cubicBezTo>
                <a:cubicBezTo>
                  <a:pt x="724531" y="98005"/>
                  <a:pt x="717863" y="79908"/>
                  <a:pt x="712148" y="73240"/>
                </a:cubicBezTo>
                <a:cubicBezTo>
                  <a:pt x="706433" y="66573"/>
                  <a:pt x="691193" y="46570"/>
                  <a:pt x="691193" y="46570"/>
                </a:cubicBezTo>
                <a:cubicBezTo>
                  <a:pt x="691193" y="46570"/>
                  <a:pt x="691193" y="47523"/>
                  <a:pt x="693098" y="47523"/>
                </a:cubicBezTo>
                <a:cubicBezTo>
                  <a:pt x="695003" y="47523"/>
                  <a:pt x="703575" y="53238"/>
                  <a:pt x="703575" y="53238"/>
                </a:cubicBezTo>
                <a:cubicBezTo>
                  <a:pt x="703575" y="53238"/>
                  <a:pt x="686431" y="36093"/>
                  <a:pt x="670238" y="30378"/>
                </a:cubicBezTo>
                <a:cubicBezTo>
                  <a:pt x="654046" y="24663"/>
                  <a:pt x="633090" y="15138"/>
                  <a:pt x="633090" y="15138"/>
                </a:cubicBezTo>
                <a:cubicBezTo>
                  <a:pt x="633090" y="15138"/>
                  <a:pt x="645473" y="13233"/>
                  <a:pt x="663571" y="17995"/>
                </a:cubicBezTo>
                <a:cubicBezTo>
                  <a:pt x="681668" y="22758"/>
                  <a:pt x="686431" y="29425"/>
                  <a:pt x="686431" y="29425"/>
                </a:cubicBezTo>
                <a:cubicBezTo>
                  <a:pt x="686431" y="29425"/>
                  <a:pt x="675953" y="15138"/>
                  <a:pt x="657856" y="11328"/>
                </a:cubicBezTo>
                <a:cubicBezTo>
                  <a:pt x="640710" y="7518"/>
                  <a:pt x="584513" y="4660"/>
                  <a:pt x="560700" y="10375"/>
                </a:cubicBezTo>
                <a:cubicBezTo>
                  <a:pt x="536888" y="16090"/>
                  <a:pt x="514980" y="44665"/>
                  <a:pt x="514980" y="44665"/>
                </a:cubicBezTo>
                <a:cubicBezTo>
                  <a:pt x="514980" y="44665"/>
                  <a:pt x="501645" y="46570"/>
                  <a:pt x="491168" y="45618"/>
                </a:cubicBezTo>
                <a:cubicBezTo>
                  <a:pt x="480690" y="45618"/>
                  <a:pt x="474023" y="43713"/>
                  <a:pt x="474023" y="43713"/>
                </a:cubicBezTo>
                <a:cubicBezTo>
                  <a:pt x="474023" y="43713"/>
                  <a:pt x="476880" y="46570"/>
                  <a:pt x="480690" y="46570"/>
                </a:cubicBezTo>
                <a:cubicBezTo>
                  <a:pt x="484500" y="46570"/>
                  <a:pt x="490215" y="49428"/>
                  <a:pt x="490215" y="49428"/>
                </a:cubicBezTo>
                <a:cubicBezTo>
                  <a:pt x="490215" y="49428"/>
                  <a:pt x="474023" y="50380"/>
                  <a:pt x="463545" y="52285"/>
                </a:cubicBezTo>
                <a:cubicBezTo>
                  <a:pt x="453068" y="54190"/>
                  <a:pt x="446400" y="60858"/>
                  <a:pt x="446400" y="60858"/>
                </a:cubicBezTo>
                <a:cubicBezTo>
                  <a:pt x="446400" y="60858"/>
                  <a:pt x="453068" y="57048"/>
                  <a:pt x="456878" y="56095"/>
                </a:cubicBezTo>
                <a:cubicBezTo>
                  <a:pt x="460688" y="55143"/>
                  <a:pt x="467355" y="55143"/>
                  <a:pt x="467355" y="55143"/>
                </a:cubicBezTo>
                <a:cubicBezTo>
                  <a:pt x="467355" y="55143"/>
                  <a:pt x="441638" y="64668"/>
                  <a:pt x="433065" y="70383"/>
                </a:cubicBezTo>
                <a:cubicBezTo>
                  <a:pt x="424493" y="75145"/>
                  <a:pt x="412110" y="85623"/>
                  <a:pt x="412110" y="85623"/>
                </a:cubicBezTo>
                <a:cubicBezTo>
                  <a:pt x="412110" y="85623"/>
                  <a:pt x="417825" y="81813"/>
                  <a:pt x="420683" y="78955"/>
                </a:cubicBezTo>
                <a:cubicBezTo>
                  <a:pt x="424493" y="76098"/>
                  <a:pt x="433065" y="72288"/>
                  <a:pt x="433065" y="72288"/>
                </a:cubicBezTo>
                <a:cubicBezTo>
                  <a:pt x="433065" y="72288"/>
                  <a:pt x="422588" y="88480"/>
                  <a:pt x="414968" y="103720"/>
                </a:cubicBezTo>
                <a:cubicBezTo>
                  <a:pt x="407348" y="118960"/>
                  <a:pt x="392108" y="150393"/>
                  <a:pt x="387345" y="160870"/>
                </a:cubicBezTo>
                <a:cubicBezTo>
                  <a:pt x="382583" y="171348"/>
                  <a:pt x="375915" y="185635"/>
                  <a:pt x="375915" y="185635"/>
                </a:cubicBezTo>
                <a:cubicBezTo>
                  <a:pt x="375915" y="185635"/>
                  <a:pt x="379725" y="179920"/>
                  <a:pt x="381630" y="176110"/>
                </a:cubicBezTo>
                <a:cubicBezTo>
                  <a:pt x="383535" y="172300"/>
                  <a:pt x="387345" y="167538"/>
                  <a:pt x="387345" y="167538"/>
                </a:cubicBezTo>
                <a:cubicBezTo>
                  <a:pt x="387345" y="167538"/>
                  <a:pt x="383535" y="176110"/>
                  <a:pt x="381630" y="185635"/>
                </a:cubicBezTo>
                <a:cubicBezTo>
                  <a:pt x="378773" y="195160"/>
                  <a:pt x="375915" y="205638"/>
                  <a:pt x="375915" y="205638"/>
                </a:cubicBezTo>
                <a:cubicBezTo>
                  <a:pt x="375915" y="205638"/>
                  <a:pt x="377820" y="199923"/>
                  <a:pt x="379725" y="197065"/>
                </a:cubicBezTo>
                <a:cubicBezTo>
                  <a:pt x="380678" y="194208"/>
                  <a:pt x="385440" y="189445"/>
                  <a:pt x="385440" y="189445"/>
                </a:cubicBezTo>
                <a:cubicBezTo>
                  <a:pt x="385440" y="189445"/>
                  <a:pt x="378773" y="212305"/>
                  <a:pt x="374963" y="229450"/>
                </a:cubicBezTo>
                <a:cubicBezTo>
                  <a:pt x="369248" y="246595"/>
                  <a:pt x="369248" y="273265"/>
                  <a:pt x="369248" y="282790"/>
                </a:cubicBezTo>
                <a:cubicBezTo>
                  <a:pt x="369248" y="292315"/>
                  <a:pt x="377820" y="314223"/>
                  <a:pt x="380678" y="329463"/>
                </a:cubicBezTo>
                <a:cubicBezTo>
                  <a:pt x="383535" y="344703"/>
                  <a:pt x="392108" y="358038"/>
                  <a:pt x="393060" y="362800"/>
                </a:cubicBezTo>
                <a:cubicBezTo>
                  <a:pt x="394013" y="367563"/>
                  <a:pt x="394013" y="373278"/>
                  <a:pt x="394965" y="378993"/>
                </a:cubicBezTo>
                <a:cubicBezTo>
                  <a:pt x="395918" y="384708"/>
                  <a:pt x="402585" y="392328"/>
                  <a:pt x="404490" y="398043"/>
                </a:cubicBezTo>
                <a:cubicBezTo>
                  <a:pt x="406395" y="402805"/>
                  <a:pt x="407348" y="410425"/>
                  <a:pt x="407348" y="410425"/>
                </a:cubicBezTo>
                <a:cubicBezTo>
                  <a:pt x="407348" y="410425"/>
                  <a:pt x="407348" y="404710"/>
                  <a:pt x="407348" y="401853"/>
                </a:cubicBezTo>
                <a:cubicBezTo>
                  <a:pt x="407348" y="398995"/>
                  <a:pt x="407348" y="393280"/>
                  <a:pt x="407348" y="393280"/>
                </a:cubicBezTo>
                <a:cubicBezTo>
                  <a:pt x="407348" y="393280"/>
                  <a:pt x="411158" y="401853"/>
                  <a:pt x="413063" y="408520"/>
                </a:cubicBezTo>
                <a:cubicBezTo>
                  <a:pt x="414015" y="414235"/>
                  <a:pt x="415920" y="423760"/>
                  <a:pt x="415920" y="423760"/>
                </a:cubicBezTo>
                <a:lnTo>
                  <a:pt x="416873" y="411378"/>
                </a:lnTo>
                <a:cubicBezTo>
                  <a:pt x="416873" y="411378"/>
                  <a:pt x="428303" y="447573"/>
                  <a:pt x="430208" y="458050"/>
                </a:cubicBezTo>
                <a:cubicBezTo>
                  <a:pt x="431160" y="468528"/>
                  <a:pt x="430208" y="476148"/>
                  <a:pt x="430208" y="476148"/>
                </a:cubicBezTo>
                <a:cubicBezTo>
                  <a:pt x="430208" y="476148"/>
                  <a:pt x="431160" y="470433"/>
                  <a:pt x="432113" y="466623"/>
                </a:cubicBezTo>
                <a:cubicBezTo>
                  <a:pt x="432113" y="462813"/>
                  <a:pt x="433065" y="457098"/>
                  <a:pt x="433065" y="457098"/>
                </a:cubicBezTo>
                <a:cubicBezTo>
                  <a:pt x="433065" y="457098"/>
                  <a:pt x="434018" y="465670"/>
                  <a:pt x="434018" y="474243"/>
                </a:cubicBezTo>
                <a:cubicBezTo>
                  <a:pt x="434018" y="482815"/>
                  <a:pt x="432113" y="490435"/>
                  <a:pt x="432113" y="492340"/>
                </a:cubicBezTo>
                <a:cubicBezTo>
                  <a:pt x="432113" y="493293"/>
                  <a:pt x="434018" y="488530"/>
                  <a:pt x="434970" y="483768"/>
                </a:cubicBezTo>
                <a:cubicBezTo>
                  <a:pt x="435923" y="479958"/>
                  <a:pt x="437828" y="472338"/>
                  <a:pt x="437828" y="472338"/>
                </a:cubicBezTo>
                <a:lnTo>
                  <a:pt x="440685" y="505675"/>
                </a:lnTo>
                <a:cubicBezTo>
                  <a:pt x="440685" y="505675"/>
                  <a:pt x="434018" y="510438"/>
                  <a:pt x="425445" y="519010"/>
                </a:cubicBezTo>
                <a:cubicBezTo>
                  <a:pt x="416873" y="527583"/>
                  <a:pt x="406395" y="538060"/>
                  <a:pt x="405443" y="539013"/>
                </a:cubicBezTo>
                <a:cubicBezTo>
                  <a:pt x="403538" y="539965"/>
                  <a:pt x="387345" y="550443"/>
                  <a:pt x="374963" y="562825"/>
                </a:cubicBezTo>
                <a:cubicBezTo>
                  <a:pt x="360675" y="574255"/>
                  <a:pt x="350198" y="598068"/>
                  <a:pt x="350198" y="598068"/>
                </a:cubicBezTo>
                <a:cubicBezTo>
                  <a:pt x="350198" y="598068"/>
                  <a:pt x="335910" y="603783"/>
                  <a:pt x="331148" y="605688"/>
                </a:cubicBezTo>
                <a:cubicBezTo>
                  <a:pt x="326385" y="607593"/>
                  <a:pt x="318765" y="610450"/>
                  <a:pt x="316860" y="612355"/>
                </a:cubicBezTo>
                <a:cubicBezTo>
                  <a:pt x="314003" y="613308"/>
                  <a:pt x="299715" y="619023"/>
                  <a:pt x="293048" y="621880"/>
                </a:cubicBezTo>
                <a:cubicBezTo>
                  <a:pt x="286380" y="624738"/>
                  <a:pt x="277808" y="626643"/>
                  <a:pt x="272093" y="629500"/>
                </a:cubicBezTo>
                <a:cubicBezTo>
                  <a:pt x="265425" y="632358"/>
                  <a:pt x="248280" y="641883"/>
                  <a:pt x="242565" y="645693"/>
                </a:cubicBezTo>
                <a:cubicBezTo>
                  <a:pt x="236850" y="649503"/>
                  <a:pt x="213038" y="658075"/>
                  <a:pt x="199703" y="664743"/>
                </a:cubicBezTo>
                <a:cubicBezTo>
                  <a:pt x="186368" y="671410"/>
                  <a:pt x="145410" y="694270"/>
                  <a:pt x="136838" y="698080"/>
                </a:cubicBezTo>
                <a:cubicBezTo>
                  <a:pt x="128265" y="701890"/>
                  <a:pt x="124455" y="701890"/>
                  <a:pt x="115883" y="708558"/>
                </a:cubicBezTo>
                <a:cubicBezTo>
                  <a:pt x="107310" y="714273"/>
                  <a:pt x="105405" y="720940"/>
                  <a:pt x="99690" y="729513"/>
                </a:cubicBezTo>
                <a:cubicBezTo>
                  <a:pt x="93975" y="738085"/>
                  <a:pt x="88260" y="747610"/>
                  <a:pt x="85403" y="758088"/>
                </a:cubicBezTo>
                <a:cubicBezTo>
                  <a:pt x="81593" y="768565"/>
                  <a:pt x="73973" y="840955"/>
                  <a:pt x="71115" y="864768"/>
                </a:cubicBezTo>
                <a:cubicBezTo>
                  <a:pt x="68258" y="888580"/>
                  <a:pt x="56828" y="956208"/>
                  <a:pt x="53970" y="985735"/>
                </a:cubicBezTo>
                <a:cubicBezTo>
                  <a:pt x="51113" y="1015263"/>
                  <a:pt x="35873" y="1133373"/>
                  <a:pt x="33968" y="1150518"/>
                </a:cubicBezTo>
                <a:cubicBezTo>
                  <a:pt x="31110" y="1166710"/>
                  <a:pt x="29205" y="1182903"/>
                  <a:pt x="25395" y="1207668"/>
                </a:cubicBezTo>
                <a:cubicBezTo>
                  <a:pt x="21585" y="1232433"/>
                  <a:pt x="21585" y="1281010"/>
                  <a:pt x="20633" y="1289583"/>
                </a:cubicBezTo>
                <a:cubicBezTo>
                  <a:pt x="19680" y="1298155"/>
                  <a:pt x="15870" y="1320063"/>
                  <a:pt x="13965" y="1332446"/>
                </a:cubicBezTo>
                <a:cubicBezTo>
                  <a:pt x="12060" y="1344828"/>
                  <a:pt x="14918" y="1350543"/>
                  <a:pt x="14918" y="1370546"/>
                </a:cubicBezTo>
                <a:cubicBezTo>
                  <a:pt x="14918" y="1390548"/>
                  <a:pt x="8250" y="1488655"/>
                  <a:pt x="7298" y="1505801"/>
                </a:cubicBezTo>
                <a:cubicBezTo>
                  <a:pt x="6345" y="1522946"/>
                  <a:pt x="10155" y="1627721"/>
                  <a:pt x="9203" y="1659153"/>
                </a:cubicBezTo>
                <a:cubicBezTo>
                  <a:pt x="8250" y="1691538"/>
                  <a:pt x="10155" y="1756308"/>
                  <a:pt x="10155" y="1764880"/>
                </a:cubicBezTo>
                <a:cubicBezTo>
                  <a:pt x="10155" y="1773453"/>
                  <a:pt x="12060" y="1774405"/>
                  <a:pt x="11108" y="1780121"/>
                </a:cubicBezTo>
                <a:cubicBezTo>
                  <a:pt x="10155" y="1785835"/>
                  <a:pt x="10155" y="1794408"/>
                  <a:pt x="9203" y="1802980"/>
                </a:cubicBezTo>
                <a:cubicBezTo>
                  <a:pt x="8250" y="1811553"/>
                  <a:pt x="12060" y="1815363"/>
                  <a:pt x="19680" y="1816315"/>
                </a:cubicBezTo>
                <a:cubicBezTo>
                  <a:pt x="27300" y="1817268"/>
                  <a:pt x="97785" y="1817268"/>
                  <a:pt x="97785" y="1817268"/>
                </a:cubicBezTo>
                <a:cubicBezTo>
                  <a:pt x="97785" y="1817268"/>
                  <a:pt x="103500" y="1831555"/>
                  <a:pt x="106358" y="1842033"/>
                </a:cubicBezTo>
                <a:cubicBezTo>
                  <a:pt x="109215" y="1852510"/>
                  <a:pt x="114930" y="1860130"/>
                  <a:pt x="114930" y="1860130"/>
                </a:cubicBezTo>
                <a:cubicBezTo>
                  <a:pt x="114930" y="1860130"/>
                  <a:pt x="111120" y="1921090"/>
                  <a:pt x="111120" y="1925853"/>
                </a:cubicBezTo>
                <a:cubicBezTo>
                  <a:pt x="110168" y="1930615"/>
                  <a:pt x="106358" y="1950618"/>
                  <a:pt x="104453" y="1955380"/>
                </a:cubicBezTo>
                <a:cubicBezTo>
                  <a:pt x="102548" y="1960143"/>
                  <a:pt x="106358" y="1970621"/>
                  <a:pt x="109215" y="1976335"/>
                </a:cubicBezTo>
                <a:cubicBezTo>
                  <a:pt x="113025" y="1982051"/>
                  <a:pt x="124455" y="1997290"/>
                  <a:pt x="129218" y="2002053"/>
                </a:cubicBezTo>
                <a:cubicBezTo>
                  <a:pt x="133028" y="2006815"/>
                  <a:pt x="138743" y="2011578"/>
                  <a:pt x="141600" y="2019198"/>
                </a:cubicBezTo>
                <a:cubicBezTo>
                  <a:pt x="144458" y="2026818"/>
                  <a:pt x="149220" y="2041105"/>
                  <a:pt x="153030" y="2048726"/>
                </a:cubicBezTo>
                <a:cubicBezTo>
                  <a:pt x="156840" y="2056346"/>
                  <a:pt x="165413" y="2057298"/>
                  <a:pt x="177795" y="2061108"/>
                </a:cubicBezTo>
                <a:cubicBezTo>
                  <a:pt x="190178" y="2064918"/>
                  <a:pt x="216848" y="2072538"/>
                  <a:pt x="216848" y="2072538"/>
                </a:cubicBezTo>
                <a:cubicBezTo>
                  <a:pt x="216848" y="2072538"/>
                  <a:pt x="217800" y="2108733"/>
                  <a:pt x="218753" y="2135403"/>
                </a:cubicBezTo>
                <a:cubicBezTo>
                  <a:pt x="219705" y="2163026"/>
                  <a:pt x="224468" y="2263038"/>
                  <a:pt x="224468" y="2286851"/>
                </a:cubicBezTo>
                <a:cubicBezTo>
                  <a:pt x="224468" y="2310663"/>
                  <a:pt x="222563" y="2400198"/>
                  <a:pt x="222563" y="2422106"/>
                </a:cubicBezTo>
                <a:cubicBezTo>
                  <a:pt x="221610" y="2444013"/>
                  <a:pt x="221610" y="2467825"/>
                  <a:pt x="219705" y="2495448"/>
                </a:cubicBezTo>
                <a:cubicBezTo>
                  <a:pt x="217800" y="2523071"/>
                  <a:pt x="223515" y="2551646"/>
                  <a:pt x="223515" y="2554503"/>
                </a:cubicBezTo>
                <a:cubicBezTo>
                  <a:pt x="223515" y="2558313"/>
                  <a:pt x="224468" y="2579268"/>
                  <a:pt x="224468" y="2587840"/>
                </a:cubicBezTo>
                <a:cubicBezTo>
                  <a:pt x="224468" y="2596413"/>
                  <a:pt x="226373" y="2597365"/>
                  <a:pt x="232088" y="2599271"/>
                </a:cubicBezTo>
                <a:cubicBezTo>
                  <a:pt x="237803" y="2601175"/>
                  <a:pt x="248280" y="2602128"/>
                  <a:pt x="263520" y="2604986"/>
                </a:cubicBezTo>
                <a:cubicBezTo>
                  <a:pt x="278760" y="2607843"/>
                  <a:pt x="350198" y="2606890"/>
                  <a:pt x="350198" y="2606890"/>
                </a:cubicBezTo>
                <a:cubicBezTo>
                  <a:pt x="350198" y="2606890"/>
                  <a:pt x="351150" y="2616415"/>
                  <a:pt x="353055" y="2625940"/>
                </a:cubicBezTo>
                <a:cubicBezTo>
                  <a:pt x="354960" y="2635465"/>
                  <a:pt x="365438" y="2707856"/>
                  <a:pt x="366390" y="2739288"/>
                </a:cubicBezTo>
                <a:cubicBezTo>
                  <a:pt x="367343" y="2770721"/>
                  <a:pt x="374963" y="2825013"/>
                  <a:pt x="376868" y="2858350"/>
                </a:cubicBezTo>
                <a:cubicBezTo>
                  <a:pt x="378773" y="2890736"/>
                  <a:pt x="390203" y="2949790"/>
                  <a:pt x="396870" y="2980271"/>
                </a:cubicBezTo>
                <a:cubicBezTo>
                  <a:pt x="402585" y="3010750"/>
                  <a:pt x="417825" y="3052661"/>
                  <a:pt x="417825" y="3054565"/>
                </a:cubicBezTo>
                <a:cubicBezTo>
                  <a:pt x="416873" y="3055518"/>
                  <a:pt x="416873" y="3071711"/>
                  <a:pt x="414015" y="3087903"/>
                </a:cubicBezTo>
                <a:cubicBezTo>
                  <a:pt x="411158" y="3104096"/>
                  <a:pt x="409253" y="3135528"/>
                  <a:pt x="407348" y="3143148"/>
                </a:cubicBezTo>
                <a:cubicBezTo>
                  <a:pt x="405443" y="3151721"/>
                  <a:pt x="413063" y="3199346"/>
                  <a:pt x="414015" y="3206013"/>
                </a:cubicBezTo>
                <a:cubicBezTo>
                  <a:pt x="414968" y="3212681"/>
                  <a:pt x="422588" y="3222206"/>
                  <a:pt x="426398" y="3231731"/>
                </a:cubicBezTo>
                <a:cubicBezTo>
                  <a:pt x="430208" y="3241256"/>
                  <a:pt x="430208" y="3246018"/>
                  <a:pt x="430208" y="3246018"/>
                </a:cubicBezTo>
                <a:cubicBezTo>
                  <a:pt x="430208" y="3246018"/>
                  <a:pt x="427350" y="3254590"/>
                  <a:pt x="424493" y="3259353"/>
                </a:cubicBezTo>
                <a:cubicBezTo>
                  <a:pt x="421635" y="3264115"/>
                  <a:pt x="416873" y="3266973"/>
                  <a:pt x="414015" y="3271736"/>
                </a:cubicBezTo>
                <a:cubicBezTo>
                  <a:pt x="411158" y="3275546"/>
                  <a:pt x="407348" y="3281261"/>
                  <a:pt x="405443" y="3283165"/>
                </a:cubicBezTo>
                <a:cubicBezTo>
                  <a:pt x="403538" y="3285071"/>
                  <a:pt x="397823" y="3293643"/>
                  <a:pt x="392108" y="3299358"/>
                </a:cubicBezTo>
                <a:cubicBezTo>
                  <a:pt x="386393" y="3306025"/>
                  <a:pt x="364485" y="3327933"/>
                  <a:pt x="359723" y="3337458"/>
                </a:cubicBezTo>
                <a:cubicBezTo>
                  <a:pt x="354960" y="3346983"/>
                  <a:pt x="350198" y="3355556"/>
                  <a:pt x="344483" y="3367938"/>
                </a:cubicBezTo>
                <a:cubicBezTo>
                  <a:pt x="338768" y="3380321"/>
                  <a:pt x="334005" y="3387940"/>
                  <a:pt x="331148" y="3391750"/>
                </a:cubicBezTo>
                <a:cubicBezTo>
                  <a:pt x="329243" y="3395561"/>
                  <a:pt x="326385" y="3398418"/>
                  <a:pt x="323528" y="3400323"/>
                </a:cubicBezTo>
                <a:cubicBezTo>
                  <a:pt x="321623" y="3402228"/>
                  <a:pt x="322575" y="3406038"/>
                  <a:pt x="321623" y="3409848"/>
                </a:cubicBezTo>
                <a:cubicBezTo>
                  <a:pt x="320670" y="3413658"/>
                  <a:pt x="325433" y="3415563"/>
                  <a:pt x="331148" y="3417468"/>
                </a:cubicBezTo>
                <a:cubicBezTo>
                  <a:pt x="336863" y="3419373"/>
                  <a:pt x="352103" y="3424136"/>
                  <a:pt x="374010" y="3426040"/>
                </a:cubicBezTo>
                <a:cubicBezTo>
                  <a:pt x="395918" y="3427946"/>
                  <a:pt x="432113" y="3432708"/>
                  <a:pt x="465450" y="3426993"/>
                </a:cubicBezTo>
                <a:cubicBezTo>
                  <a:pt x="498788" y="3421278"/>
                  <a:pt x="524505" y="3405086"/>
                  <a:pt x="534030" y="3397465"/>
                </a:cubicBezTo>
                <a:cubicBezTo>
                  <a:pt x="543555" y="3389846"/>
                  <a:pt x="542603" y="3384131"/>
                  <a:pt x="542603" y="3377463"/>
                </a:cubicBezTo>
                <a:cubicBezTo>
                  <a:pt x="542603" y="3370796"/>
                  <a:pt x="537840" y="3364128"/>
                  <a:pt x="537840" y="3364128"/>
                </a:cubicBezTo>
                <a:cubicBezTo>
                  <a:pt x="537840" y="3364128"/>
                  <a:pt x="542603" y="3350793"/>
                  <a:pt x="542603" y="3349840"/>
                </a:cubicBezTo>
                <a:cubicBezTo>
                  <a:pt x="543555" y="3348888"/>
                  <a:pt x="548318" y="3332696"/>
                  <a:pt x="548318" y="3332696"/>
                </a:cubicBezTo>
                <a:cubicBezTo>
                  <a:pt x="548318" y="3332696"/>
                  <a:pt x="561653" y="3335553"/>
                  <a:pt x="568321" y="3337458"/>
                </a:cubicBezTo>
                <a:cubicBezTo>
                  <a:pt x="574988" y="3338411"/>
                  <a:pt x="576893" y="3338411"/>
                  <a:pt x="581655" y="3336506"/>
                </a:cubicBezTo>
                <a:cubicBezTo>
                  <a:pt x="587371" y="3334600"/>
                  <a:pt x="610230" y="3319361"/>
                  <a:pt x="614040" y="3316503"/>
                </a:cubicBezTo>
                <a:cubicBezTo>
                  <a:pt x="617850" y="3312693"/>
                  <a:pt x="619756" y="3311740"/>
                  <a:pt x="620708" y="3299358"/>
                </a:cubicBezTo>
                <a:cubicBezTo>
                  <a:pt x="621660" y="3286975"/>
                  <a:pt x="619756" y="3247923"/>
                  <a:pt x="619756" y="3247923"/>
                </a:cubicBezTo>
                <a:cubicBezTo>
                  <a:pt x="619756" y="3247923"/>
                  <a:pt x="626423" y="3243161"/>
                  <a:pt x="630233" y="3237446"/>
                </a:cubicBezTo>
                <a:cubicBezTo>
                  <a:pt x="634043" y="3232683"/>
                  <a:pt x="635948" y="3230778"/>
                  <a:pt x="635948" y="3221253"/>
                </a:cubicBezTo>
                <a:cubicBezTo>
                  <a:pt x="634996" y="3212681"/>
                  <a:pt x="629281" y="3149815"/>
                  <a:pt x="625471" y="3114573"/>
                </a:cubicBezTo>
                <a:cubicBezTo>
                  <a:pt x="621660" y="3079331"/>
                  <a:pt x="610230" y="3058375"/>
                  <a:pt x="606421" y="3028848"/>
                </a:cubicBezTo>
                <a:cubicBezTo>
                  <a:pt x="602610" y="2999321"/>
                  <a:pt x="593085" y="2935503"/>
                  <a:pt x="586418" y="2900261"/>
                </a:cubicBezTo>
                <a:cubicBezTo>
                  <a:pt x="579750" y="2865018"/>
                  <a:pt x="562605" y="2827871"/>
                  <a:pt x="561653" y="2824061"/>
                </a:cubicBezTo>
                <a:cubicBezTo>
                  <a:pt x="561653" y="2820250"/>
                  <a:pt x="561653" y="2811678"/>
                  <a:pt x="561653" y="2797390"/>
                </a:cubicBezTo>
                <a:cubicBezTo>
                  <a:pt x="561653" y="2783103"/>
                  <a:pt x="561653" y="2785008"/>
                  <a:pt x="562605" y="2766911"/>
                </a:cubicBezTo>
                <a:cubicBezTo>
                  <a:pt x="562605" y="2748813"/>
                  <a:pt x="559748" y="2730715"/>
                  <a:pt x="558796" y="2704998"/>
                </a:cubicBezTo>
                <a:cubicBezTo>
                  <a:pt x="557843" y="2680233"/>
                  <a:pt x="556890" y="2605938"/>
                  <a:pt x="556890" y="2605938"/>
                </a:cubicBezTo>
                <a:cubicBezTo>
                  <a:pt x="556890" y="2605938"/>
                  <a:pt x="574988" y="2608796"/>
                  <a:pt x="584513" y="2610700"/>
                </a:cubicBezTo>
                <a:cubicBezTo>
                  <a:pt x="593085" y="2611653"/>
                  <a:pt x="621660" y="2612606"/>
                  <a:pt x="621660" y="2612606"/>
                </a:cubicBezTo>
                <a:cubicBezTo>
                  <a:pt x="621660" y="2612606"/>
                  <a:pt x="622613" y="2633561"/>
                  <a:pt x="624518" y="2652611"/>
                </a:cubicBezTo>
                <a:cubicBezTo>
                  <a:pt x="626423" y="2672613"/>
                  <a:pt x="635948" y="2750718"/>
                  <a:pt x="637853" y="2772625"/>
                </a:cubicBezTo>
                <a:cubicBezTo>
                  <a:pt x="639758" y="2794533"/>
                  <a:pt x="645473" y="2903118"/>
                  <a:pt x="647378" y="2940265"/>
                </a:cubicBezTo>
                <a:cubicBezTo>
                  <a:pt x="649283" y="2977413"/>
                  <a:pt x="656903" y="3054565"/>
                  <a:pt x="657856" y="3069806"/>
                </a:cubicBezTo>
                <a:cubicBezTo>
                  <a:pt x="658808" y="3085046"/>
                  <a:pt x="663571" y="3146006"/>
                  <a:pt x="663571" y="3166961"/>
                </a:cubicBezTo>
                <a:cubicBezTo>
                  <a:pt x="663571" y="3187915"/>
                  <a:pt x="664523" y="3260306"/>
                  <a:pt x="665475" y="3273640"/>
                </a:cubicBezTo>
                <a:cubicBezTo>
                  <a:pt x="666428" y="3286975"/>
                  <a:pt x="667381" y="3315550"/>
                  <a:pt x="667381" y="3326028"/>
                </a:cubicBezTo>
                <a:cubicBezTo>
                  <a:pt x="667381" y="3336506"/>
                  <a:pt x="674048" y="3346031"/>
                  <a:pt x="674048" y="3346031"/>
                </a:cubicBezTo>
                <a:lnTo>
                  <a:pt x="674048" y="3357461"/>
                </a:lnTo>
                <a:cubicBezTo>
                  <a:pt x="674048" y="3357461"/>
                  <a:pt x="670238" y="3366033"/>
                  <a:pt x="669285" y="3371748"/>
                </a:cubicBezTo>
                <a:cubicBezTo>
                  <a:pt x="668333" y="3376511"/>
                  <a:pt x="668333" y="3414611"/>
                  <a:pt x="667381" y="3420325"/>
                </a:cubicBezTo>
                <a:cubicBezTo>
                  <a:pt x="666428" y="3426040"/>
                  <a:pt x="671190" y="3431756"/>
                  <a:pt x="677858" y="3434613"/>
                </a:cubicBezTo>
                <a:cubicBezTo>
                  <a:pt x="684525" y="3438423"/>
                  <a:pt x="719768" y="3457473"/>
                  <a:pt x="724531" y="3460331"/>
                </a:cubicBezTo>
                <a:cubicBezTo>
                  <a:pt x="729293" y="3463188"/>
                  <a:pt x="732150" y="3461283"/>
                  <a:pt x="735960" y="3460331"/>
                </a:cubicBezTo>
                <a:cubicBezTo>
                  <a:pt x="739771" y="3459378"/>
                  <a:pt x="757868" y="3450806"/>
                  <a:pt x="757868" y="3450806"/>
                </a:cubicBezTo>
                <a:cubicBezTo>
                  <a:pt x="757868" y="3450806"/>
                  <a:pt x="767393" y="3466046"/>
                  <a:pt x="770250" y="3473665"/>
                </a:cubicBezTo>
                <a:cubicBezTo>
                  <a:pt x="773108" y="3480333"/>
                  <a:pt x="776918" y="3491763"/>
                  <a:pt x="776918" y="3491763"/>
                </a:cubicBezTo>
                <a:cubicBezTo>
                  <a:pt x="776918" y="3491763"/>
                  <a:pt x="774060" y="3499383"/>
                  <a:pt x="773108" y="3504146"/>
                </a:cubicBezTo>
                <a:cubicBezTo>
                  <a:pt x="772156" y="3509861"/>
                  <a:pt x="772156" y="3512718"/>
                  <a:pt x="772156" y="3518433"/>
                </a:cubicBezTo>
                <a:cubicBezTo>
                  <a:pt x="772156" y="3524148"/>
                  <a:pt x="786443" y="3533673"/>
                  <a:pt x="793110" y="3537483"/>
                </a:cubicBezTo>
                <a:cubicBezTo>
                  <a:pt x="799778" y="3541293"/>
                  <a:pt x="845498" y="3553675"/>
                  <a:pt x="868358" y="3554628"/>
                </a:cubicBezTo>
                <a:cubicBezTo>
                  <a:pt x="891218" y="3555581"/>
                  <a:pt x="952178" y="3552723"/>
                  <a:pt x="964560" y="3550818"/>
                </a:cubicBezTo>
                <a:cubicBezTo>
                  <a:pt x="976943" y="3549865"/>
                  <a:pt x="1006471" y="3542246"/>
                  <a:pt x="1011233" y="3540340"/>
                </a:cubicBezTo>
                <a:cubicBezTo>
                  <a:pt x="1015043" y="3538436"/>
                  <a:pt x="1015043" y="3535578"/>
                  <a:pt x="1012185" y="3527958"/>
                </a:cubicBezTo>
                <a:cubicBezTo>
                  <a:pt x="1010281" y="3520338"/>
                  <a:pt x="1000756" y="3516528"/>
                  <a:pt x="1000756" y="3516528"/>
                </a:cubicBezTo>
                <a:cubicBezTo>
                  <a:pt x="1000756" y="3516528"/>
                  <a:pt x="999803" y="3510813"/>
                  <a:pt x="997898" y="3507956"/>
                </a:cubicBezTo>
                <a:cubicBezTo>
                  <a:pt x="996946" y="3504146"/>
                  <a:pt x="992183" y="3500336"/>
                  <a:pt x="987421" y="3495573"/>
                </a:cubicBezTo>
                <a:cubicBezTo>
                  <a:pt x="983610" y="3490811"/>
                  <a:pt x="959798" y="3461283"/>
                  <a:pt x="950273" y="3449853"/>
                </a:cubicBezTo>
                <a:cubicBezTo>
                  <a:pt x="941700" y="3438423"/>
                  <a:pt x="932175" y="3433661"/>
                  <a:pt x="921698" y="3419373"/>
                </a:cubicBezTo>
                <a:cubicBezTo>
                  <a:pt x="911221" y="3405086"/>
                  <a:pt x="885503" y="3369843"/>
                  <a:pt x="884550" y="3366033"/>
                </a:cubicBezTo>
                <a:cubicBezTo>
                  <a:pt x="882646" y="3362223"/>
                  <a:pt x="872168" y="3340315"/>
                  <a:pt x="872168" y="3340315"/>
                </a:cubicBezTo>
                <a:cubicBezTo>
                  <a:pt x="872168" y="3340315"/>
                  <a:pt x="895028" y="3337458"/>
                  <a:pt x="898838" y="3337458"/>
                </a:cubicBezTo>
                <a:cubicBezTo>
                  <a:pt x="901696" y="3337458"/>
                  <a:pt x="903600" y="3332696"/>
                  <a:pt x="904553" y="3326028"/>
                </a:cubicBezTo>
                <a:cubicBezTo>
                  <a:pt x="904553" y="3319361"/>
                  <a:pt x="905506" y="3287928"/>
                  <a:pt x="908363" y="3260306"/>
                </a:cubicBezTo>
                <a:cubicBezTo>
                  <a:pt x="911221" y="3232683"/>
                  <a:pt x="915983" y="3190773"/>
                  <a:pt x="916935" y="3170771"/>
                </a:cubicBezTo>
                <a:cubicBezTo>
                  <a:pt x="917888" y="3149815"/>
                  <a:pt x="916935" y="3132671"/>
                  <a:pt x="915983" y="3101238"/>
                </a:cubicBezTo>
                <a:cubicBezTo>
                  <a:pt x="915983" y="3069806"/>
                  <a:pt x="911221" y="2951696"/>
                  <a:pt x="910268" y="2898356"/>
                </a:cubicBezTo>
                <a:cubicBezTo>
                  <a:pt x="909315" y="2845015"/>
                  <a:pt x="902648" y="2736431"/>
                  <a:pt x="899790" y="2700236"/>
                </a:cubicBezTo>
                <a:cubicBezTo>
                  <a:pt x="895981" y="2664040"/>
                  <a:pt x="894075" y="2604033"/>
                  <a:pt x="894075" y="2604033"/>
                </a:cubicBezTo>
                <a:cubicBezTo>
                  <a:pt x="894075" y="2604033"/>
                  <a:pt x="916935" y="2601175"/>
                  <a:pt x="922650" y="2600223"/>
                </a:cubicBezTo>
                <a:cubicBezTo>
                  <a:pt x="928365" y="2599271"/>
                  <a:pt x="932175" y="2597365"/>
                  <a:pt x="932175" y="2589746"/>
                </a:cubicBezTo>
                <a:cubicBezTo>
                  <a:pt x="932175" y="2581173"/>
                  <a:pt x="928365" y="2554503"/>
                  <a:pt x="927413" y="2519261"/>
                </a:cubicBezTo>
                <a:cubicBezTo>
                  <a:pt x="926460" y="2484971"/>
                  <a:pt x="916935" y="2393531"/>
                  <a:pt x="913125" y="2342096"/>
                </a:cubicBezTo>
                <a:cubicBezTo>
                  <a:pt x="909315" y="2290661"/>
                  <a:pt x="905506" y="2179218"/>
                  <a:pt x="905506" y="2143976"/>
                </a:cubicBezTo>
                <a:cubicBezTo>
                  <a:pt x="905506" y="2108733"/>
                  <a:pt x="894075" y="2039201"/>
                  <a:pt x="894075" y="2039201"/>
                </a:cubicBezTo>
                <a:cubicBezTo>
                  <a:pt x="894075" y="2039201"/>
                  <a:pt x="896933" y="2037296"/>
                  <a:pt x="897885" y="2038248"/>
                </a:cubicBezTo>
                <a:cubicBezTo>
                  <a:pt x="898838" y="2038248"/>
                  <a:pt x="904553" y="2043010"/>
                  <a:pt x="910268" y="2045868"/>
                </a:cubicBezTo>
                <a:cubicBezTo>
                  <a:pt x="915983" y="2048726"/>
                  <a:pt x="927413" y="2051583"/>
                  <a:pt x="927413" y="2051583"/>
                </a:cubicBezTo>
                <a:cubicBezTo>
                  <a:pt x="927413" y="2051583"/>
                  <a:pt x="918840" y="2059203"/>
                  <a:pt x="914078" y="2063965"/>
                </a:cubicBezTo>
                <a:cubicBezTo>
                  <a:pt x="909315" y="2068728"/>
                  <a:pt x="909315" y="2070633"/>
                  <a:pt x="908363" y="2074443"/>
                </a:cubicBezTo>
                <a:cubicBezTo>
                  <a:pt x="907410" y="2078253"/>
                  <a:pt x="909315" y="2083015"/>
                  <a:pt x="917888" y="2083015"/>
                </a:cubicBezTo>
                <a:cubicBezTo>
                  <a:pt x="926460" y="2083015"/>
                  <a:pt x="935985" y="2078253"/>
                  <a:pt x="937890" y="2078253"/>
                </a:cubicBezTo>
                <a:cubicBezTo>
                  <a:pt x="939796" y="2078253"/>
                  <a:pt x="947415" y="2077301"/>
                  <a:pt x="953131" y="2073490"/>
                </a:cubicBezTo>
                <a:cubicBezTo>
                  <a:pt x="958846" y="2069680"/>
                  <a:pt x="961703" y="2069680"/>
                  <a:pt x="970275" y="2064918"/>
                </a:cubicBezTo>
                <a:cubicBezTo>
                  <a:pt x="978848" y="2060155"/>
                  <a:pt x="989325" y="2053488"/>
                  <a:pt x="995040" y="2050630"/>
                </a:cubicBezTo>
                <a:cubicBezTo>
                  <a:pt x="1000756" y="2047773"/>
                  <a:pt x="1000756" y="2043010"/>
                  <a:pt x="1007423" y="2034438"/>
                </a:cubicBezTo>
                <a:cubicBezTo>
                  <a:pt x="1013138" y="2025865"/>
                  <a:pt x="1019806" y="2012530"/>
                  <a:pt x="1022663" y="2006815"/>
                </a:cubicBezTo>
                <a:cubicBezTo>
                  <a:pt x="1025521" y="2001101"/>
                  <a:pt x="1027425" y="1997290"/>
                  <a:pt x="1029331" y="1993480"/>
                </a:cubicBezTo>
                <a:cubicBezTo>
                  <a:pt x="1031235" y="1989671"/>
                  <a:pt x="1035046" y="1983955"/>
                  <a:pt x="1037903" y="1979193"/>
                </a:cubicBezTo>
                <a:cubicBezTo>
                  <a:pt x="1040760" y="1974430"/>
                  <a:pt x="1042665" y="1970621"/>
                  <a:pt x="1043618" y="1962048"/>
                </a:cubicBezTo>
                <a:cubicBezTo>
                  <a:pt x="1044571" y="1953476"/>
                  <a:pt x="1040760" y="1944903"/>
                  <a:pt x="1039808" y="1937283"/>
                </a:cubicBezTo>
                <a:cubicBezTo>
                  <a:pt x="1038856" y="1929663"/>
                  <a:pt x="1027425" y="1874418"/>
                  <a:pt x="1027425" y="1865846"/>
                </a:cubicBezTo>
                <a:cubicBezTo>
                  <a:pt x="1026473" y="1857273"/>
                  <a:pt x="1026473" y="1841080"/>
                  <a:pt x="1026473" y="1841080"/>
                </a:cubicBezTo>
                <a:cubicBezTo>
                  <a:pt x="1026473" y="1841080"/>
                  <a:pt x="1029331" y="1832508"/>
                  <a:pt x="1031235" y="1825840"/>
                </a:cubicBezTo>
                <a:cubicBezTo>
                  <a:pt x="1033140" y="1819173"/>
                  <a:pt x="1035998" y="1804885"/>
                  <a:pt x="1035998" y="1804885"/>
                </a:cubicBezTo>
                <a:cubicBezTo>
                  <a:pt x="1035998" y="1804885"/>
                  <a:pt x="1109340" y="1802980"/>
                  <a:pt x="1113151" y="1802980"/>
                </a:cubicBezTo>
                <a:cubicBezTo>
                  <a:pt x="1116961" y="1802980"/>
                  <a:pt x="1123628" y="1803933"/>
                  <a:pt x="1127438" y="1802028"/>
                </a:cubicBezTo>
                <a:cubicBezTo>
                  <a:pt x="1128390" y="1799171"/>
                  <a:pt x="1127438" y="1794408"/>
                  <a:pt x="1125533" y="1769643"/>
                </a:cubicBezTo>
                <a:close/>
                <a:moveTo>
                  <a:pt x="932175" y="1945855"/>
                </a:moveTo>
                <a:cubicBezTo>
                  <a:pt x="931223" y="1950618"/>
                  <a:pt x="931223" y="1963953"/>
                  <a:pt x="930271" y="1965858"/>
                </a:cubicBezTo>
                <a:cubicBezTo>
                  <a:pt x="929318" y="1966810"/>
                  <a:pt x="927413" y="1970621"/>
                  <a:pt x="924556" y="1973478"/>
                </a:cubicBezTo>
                <a:cubicBezTo>
                  <a:pt x="921698" y="1976335"/>
                  <a:pt x="920746" y="1982051"/>
                  <a:pt x="920746" y="1982051"/>
                </a:cubicBezTo>
                <a:cubicBezTo>
                  <a:pt x="920746" y="1982051"/>
                  <a:pt x="914078" y="1977288"/>
                  <a:pt x="911221" y="1975383"/>
                </a:cubicBezTo>
                <a:cubicBezTo>
                  <a:pt x="907410" y="1973478"/>
                  <a:pt x="897885" y="1970621"/>
                  <a:pt x="897885" y="1970621"/>
                </a:cubicBezTo>
                <a:cubicBezTo>
                  <a:pt x="897885" y="1970621"/>
                  <a:pt x="903600" y="1902993"/>
                  <a:pt x="905506" y="1882990"/>
                </a:cubicBezTo>
                <a:cubicBezTo>
                  <a:pt x="906458" y="1863940"/>
                  <a:pt x="907410" y="1807743"/>
                  <a:pt x="907410" y="1807743"/>
                </a:cubicBezTo>
                <a:lnTo>
                  <a:pt x="914078" y="1807743"/>
                </a:lnTo>
                <a:lnTo>
                  <a:pt x="922650" y="1806790"/>
                </a:lnTo>
                <a:cubicBezTo>
                  <a:pt x="922650" y="1806790"/>
                  <a:pt x="923603" y="1816315"/>
                  <a:pt x="923603" y="1821078"/>
                </a:cubicBezTo>
                <a:cubicBezTo>
                  <a:pt x="922650" y="1826793"/>
                  <a:pt x="923603" y="1833460"/>
                  <a:pt x="923603" y="1833460"/>
                </a:cubicBezTo>
                <a:cubicBezTo>
                  <a:pt x="923603" y="1833460"/>
                  <a:pt x="921698" y="1838223"/>
                  <a:pt x="920746" y="1839176"/>
                </a:cubicBezTo>
                <a:cubicBezTo>
                  <a:pt x="919793" y="1841080"/>
                  <a:pt x="919793" y="1852510"/>
                  <a:pt x="919793" y="1866798"/>
                </a:cubicBezTo>
                <a:cubicBezTo>
                  <a:pt x="919793" y="1882038"/>
                  <a:pt x="924556" y="1906803"/>
                  <a:pt x="926460" y="1915376"/>
                </a:cubicBezTo>
                <a:cubicBezTo>
                  <a:pt x="929318" y="1922996"/>
                  <a:pt x="935985" y="1932521"/>
                  <a:pt x="935985" y="1932521"/>
                </a:cubicBezTo>
                <a:cubicBezTo>
                  <a:pt x="935985" y="1932521"/>
                  <a:pt x="933128" y="1941093"/>
                  <a:pt x="932175" y="1945855"/>
                </a:cubicBezTo>
                <a:close/>
              </a:path>
            </a:pathLst>
          </a:custGeom>
          <a:solidFill>
            <a:schemeClr val="accent2"/>
          </a:solidFill>
          <a:ln w="9525" cap="flat">
            <a:noFill/>
            <a:prstDash val="solid"/>
            <a:miter/>
          </a:ln>
        </p:spPr>
        <p:txBody>
          <a:bodyPr/>
          <a:lstStyle/>
          <a:p>
            <a:endParaRPr lang="ja-JP" altLang="en-US"/>
          </a:p>
        </p:txBody>
      </p:sp>
      <p:sp>
        <p:nvSpPr>
          <p:cNvPr id="196" name="フリーフォーム: 図形 8">
            <a:extLst>
              <a:ext uri="{FF2B5EF4-FFF2-40B4-BE49-F238E27FC236}">
                <a16:creationId xmlns:a16="http://schemas.microsoft.com/office/drawing/2014/main" id="{BB491426-D664-47FD-9336-E73ED018DAE2}"/>
              </a:ext>
            </a:extLst>
          </p:cNvPr>
          <p:cNvSpPr>
            <a:spLocks noChangeAspect="1"/>
          </p:cNvSpPr>
          <p:nvPr userDrawn="1"/>
        </p:nvSpPr>
        <p:spPr>
          <a:xfrm>
            <a:off x="6702731" y="3997096"/>
            <a:ext cx="270320" cy="855745"/>
          </a:xfrm>
          <a:custGeom>
            <a:avLst/>
            <a:gdLst>
              <a:gd name="connsiteX0" fmla="*/ 915507 w 1120668"/>
              <a:gd name="connsiteY0" fmla="*/ 1799647 h 3547674"/>
              <a:gd name="connsiteX1" fmla="*/ 906935 w 1120668"/>
              <a:gd name="connsiteY1" fmla="*/ 1800600 h 3547674"/>
              <a:gd name="connsiteX2" fmla="*/ 900267 w 1120668"/>
              <a:gd name="connsiteY2" fmla="*/ 1800600 h 3547674"/>
              <a:gd name="connsiteX3" fmla="*/ 898363 w 1120668"/>
              <a:gd name="connsiteY3" fmla="*/ 1875847 h 3547674"/>
              <a:gd name="connsiteX4" fmla="*/ 890742 w 1120668"/>
              <a:gd name="connsiteY4" fmla="*/ 1963478 h 3547674"/>
              <a:gd name="connsiteX5" fmla="*/ 904078 w 1120668"/>
              <a:gd name="connsiteY5" fmla="*/ 1968240 h 3547674"/>
              <a:gd name="connsiteX6" fmla="*/ 913603 w 1120668"/>
              <a:gd name="connsiteY6" fmla="*/ 1974908 h 3547674"/>
              <a:gd name="connsiteX7" fmla="*/ 917413 w 1120668"/>
              <a:gd name="connsiteY7" fmla="*/ 1966335 h 3547674"/>
              <a:gd name="connsiteX8" fmla="*/ 923128 w 1120668"/>
              <a:gd name="connsiteY8" fmla="*/ 1958715 h 3547674"/>
              <a:gd name="connsiteX9" fmla="*/ 925032 w 1120668"/>
              <a:gd name="connsiteY9" fmla="*/ 1938712 h 3547674"/>
              <a:gd name="connsiteX10" fmla="*/ 928842 w 1120668"/>
              <a:gd name="connsiteY10" fmla="*/ 1925378 h 3547674"/>
              <a:gd name="connsiteX11" fmla="*/ 919317 w 1120668"/>
              <a:gd name="connsiteY11" fmla="*/ 1908233 h 3547674"/>
              <a:gd name="connsiteX12" fmla="*/ 912650 w 1120668"/>
              <a:gd name="connsiteY12" fmla="*/ 1859655 h 3547674"/>
              <a:gd name="connsiteX13" fmla="*/ 913603 w 1120668"/>
              <a:gd name="connsiteY13" fmla="*/ 1832033 h 3547674"/>
              <a:gd name="connsiteX14" fmla="*/ 916460 w 1120668"/>
              <a:gd name="connsiteY14" fmla="*/ 1826317 h 3547674"/>
              <a:gd name="connsiteX15" fmla="*/ 916460 w 1120668"/>
              <a:gd name="connsiteY15" fmla="*/ 1813935 h 3547674"/>
              <a:gd name="connsiteX16" fmla="*/ 915507 w 1120668"/>
              <a:gd name="connsiteY16" fmla="*/ 1799647 h 3547674"/>
              <a:gd name="connsiteX17" fmla="*/ 773585 w 1120668"/>
              <a:gd name="connsiteY17" fmla="*/ 809047 h 3547674"/>
              <a:gd name="connsiteX18" fmla="*/ 808828 w 1120668"/>
              <a:gd name="connsiteY18" fmla="*/ 824287 h 3547674"/>
              <a:gd name="connsiteX19" fmla="*/ 817400 w 1120668"/>
              <a:gd name="connsiteY19" fmla="*/ 848100 h 3547674"/>
              <a:gd name="connsiteX20" fmla="*/ 818353 w 1120668"/>
              <a:gd name="connsiteY20" fmla="*/ 867150 h 3547674"/>
              <a:gd name="connsiteX21" fmla="*/ 824068 w 1120668"/>
              <a:gd name="connsiteY21" fmla="*/ 882390 h 3547674"/>
              <a:gd name="connsiteX22" fmla="*/ 811685 w 1120668"/>
              <a:gd name="connsiteY22" fmla="*/ 920490 h 3547674"/>
              <a:gd name="connsiteX23" fmla="*/ 815495 w 1120668"/>
              <a:gd name="connsiteY23" fmla="*/ 920490 h 3547674"/>
              <a:gd name="connsiteX24" fmla="*/ 768823 w 1120668"/>
              <a:gd name="connsiteY24" fmla="*/ 1075747 h 3547674"/>
              <a:gd name="connsiteX25" fmla="*/ 727865 w 1120668"/>
              <a:gd name="connsiteY25" fmla="*/ 922395 h 3547674"/>
              <a:gd name="connsiteX26" fmla="*/ 728818 w 1120668"/>
              <a:gd name="connsiteY26" fmla="*/ 918585 h 3547674"/>
              <a:gd name="connsiteX27" fmla="*/ 723103 w 1120668"/>
              <a:gd name="connsiteY27" fmla="*/ 887152 h 3547674"/>
              <a:gd name="connsiteX28" fmla="*/ 719293 w 1120668"/>
              <a:gd name="connsiteY28" fmla="*/ 886200 h 3547674"/>
              <a:gd name="connsiteX29" fmla="*/ 719293 w 1120668"/>
              <a:gd name="connsiteY29" fmla="*/ 859530 h 3547674"/>
              <a:gd name="connsiteX30" fmla="*/ 719293 w 1120668"/>
              <a:gd name="connsiteY30" fmla="*/ 838575 h 3547674"/>
              <a:gd name="connsiteX31" fmla="*/ 737390 w 1120668"/>
              <a:gd name="connsiteY31" fmla="*/ 820477 h 3547674"/>
              <a:gd name="connsiteX32" fmla="*/ 773585 w 1120668"/>
              <a:gd name="connsiteY32" fmla="*/ 809047 h 3547674"/>
              <a:gd name="connsiteX33" fmla="*/ 772632 w 1120668"/>
              <a:gd name="connsiteY33" fmla="*/ 776663 h 3547674"/>
              <a:gd name="connsiteX34" fmla="*/ 830735 w 1120668"/>
              <a:gd name="connsiteY34" fmla="*/ 829050 h 3547674"/>
              <a:gd name="connsiteX35" fmla="*/ 825972 w 1120668"/>
              <a:gd name="connsiteY35" fmla="*/ 861435 h 3547674"/>
              <a:gd name="connsiteX36" fmla="*/ 827877 w 1120668"/>
              <a:gd name="connsiteY36" fmla="*/ 861435 h 3547674"/>
              <a:gd name="connsiteX37" fmla="*/ 825972 w 1120668"/>
              <a:gd name="connsiteY37" fmla="*/ 872865 h 3547674"/>
              <a:gd name="connsiteX38" fmla="*/ 820257 w 1120668"/>
              <a:gd name="connsiteY38" fmla="*/ 862388 h 3547674"/>
              <a:gd name="connsiteX39" fmla="*/ 818352 w 1120668"/>
              <a:gd name="connsiteY39" fmla="*/ 837623 h 3547674"/>
              <a:gd name="connsiteX40" fmla="*/ 772632 w 1120668"/>
              <a:gd name="connsiteY40" fmla="*/ 803333 h 3547674"/>
              <a:gd name="connsiteX41" fmla="*/ 718340 w 1120668"/>
              <a:gd name="connsiteY41" fmla="*/ 829050 h 3547674"/>
              <a:gd name="connsiteX42" fmla="*/ 772632 w 1120668"/>
              <a:gd name="connsiteY42" fmla="*/ 776663 h 3547674"/>
              <a:gd name="connsiteX43" fmla="*/ 737296 w 1120668"/>
              <a:gd name="connsiteY43" fmla="*/ 599383 h 3547674"/>
              <a:gd name="connsiteX44" fmla="*/ 744057 w 1120668"/>
              <a:gd name="connsiteY44" fmla="*/ 607117 h 3547674"/>
              <a:gd name="connsiteX45" fmla="*/ 741200 w 1120668"/>
              <a:gd name="connsiteY45" fmla="*/ 606165 h 3547674"/>
              <a:gd name="connsiteX46" fmla="*/ 719851 w 1120668"/>
              <a:gd name="connsiteY46" fmla="*/ 579431 h 3547674"/>
              <a:gd name="connsiteX47" fmla="*/ 727865 w 1120668"/>
              <a:gd name="connsiteY47" fmla="*/ 586162 h 3547674"/>
              <a:gd name="connsiteX48" fmla="*/ 736676 w 1120668"/>
              <a:gd name="connsiteY48" fmla="*/ 598307 h 3547674"/>
              <a:gd name="connsiteX49" fmla="*/ 737296 w 1120668"/>
              <a:gd name="connsiteY49" fmla="*/ 599383 h 3547674"/>
              <a:gd name="connsiteX50" fmla="*/ 689765 w 1120668"/>
              <a:gd name="connsiteY50" fmla="*/ 556635 h 3547674"/>
              <a:gd name="connsiteX51" fmla="*/ 707624 w 1120668"/>
              <a:gd name="connsiteY51" fmla="*/ 565446 h 3547674"/>
              <a:gd name="connsiteX52" fmla="*/ 719851 w 1120668"/>
              <a:gd name="connsiteY52" fmla="*/ 579431 h 3547674"/>
              <a:gd name="connsiteX53" fmla="*/ 712982 w 1120668"/>
              <a:gd name="connsiteY53" fmla="*/ 573661 h 3547674"/>
              <a:gd name="connsiteX54" fmla="*/ 694528 w 1120668"/>
              <a:gd name="connsiteY54" fmla="*/ 560445 h 3547674"/>
              <a:gd name="connsiteX55" fmla="*/ 689765 w 1120668"/>
              <a:gd name="connsiteY55" fmla="*/ 556635 h 3547674"/>
              <a:gd name="connsiteX56" fmla="*/ 385698 w 1120668"/>
              <a:gd name="connsiteY56" fmla="*/ 537191 h 3547674"/>
              <a:gd name="connsiteX57" fmla="*/ 366868 w 1120668"/>
              <a:gd name="connsiteY57" fmla="*/ 552825 h 3547674"/>
              <a:gd name="connsiteX58" fmla="*/ 385085 w 1120668"/>
              <a:gd name="connsiteY58" fmla="*/ 537585 h 3547674"/>
              <a:gd name="connsiteX59" fmla="*/ 395443 w 1120668"/>
              <a:gd name="connsiteY59" fmla="*/ 530918 h 3547674"/>
              <a:gd name="connsiteX60" fmla="*/ 385698 w 1120668"/>
              <a:gd name="connsiteY60" fmla="*/ 537191 h 3547674"/>
              <a:gd name="connsiteX61" fmla="*/ 386513 w 1120668"/>
              <a:gd name="connsiteY61" fmla="*/ 536514 h 3547674"/>
              <a:gd name="connsiteX62" fmla="*/ 395443 w 1120668"/>
              <a:gd name="connsiteY62" fmla="*/ 530918 h 3547674"/>
              <a:gd name="connsiteX63" fmla="*/ 658332 w 1120668"/>
              <a:gd name="connsiteY63" fmla="*/ 520440 h 3547674"/>
              <a:gd name="connsiteX64" fmla="*/ 658666 w 1120668"/>
              <a:gd name="connsiteY64" fmla="*/ 521336 h 3547674"/>
              <a:gd name="connsiteX65" fmla="*/ 658282 w 1120668"/>
              <a:gd name="connsiteY65" fmla="*/ 521018 h 3547674"/>
              <a:gd name="connsiteX66" fmla="*/ 604635 w 1120668"/>
              <a:gd name="connsiteY66" fmla="*/ 137 h 3547674"/>
              <a:gd name="connsiteX67" fmla="*/ 650713 w 1120668"/>
              <a:gd name="connsiteY67" fmla="*/ 4185 h 3547674"/>
              <a:gd name="connsiteX68" fmla="*/ 679288 w 1120668"/>
              <a:gd name="connsiteY68" fmla="*/ 22282 h 3547674"/>
              <a:gd name="connsiteX69" fmla="*/ 656428 w 1120668"/>
              <a:gd name="connsiteY69" fmla="*/ 10852 h 3547674"/>
              <a:gd name="connsiteX70" fmla="*/ 625947 w 1120668"/>
              <a:gd name="connsiteY70" fmla="*/ 7995 h 3547674"/>
              <a:gd name="connsiteX71" fmla="*/ 663095 w 1120668"/>
              <a:gd name="connsiteY71" fmla="*/ 23235 h 3547674"/>
              <a:gd name="connsiteX72" fmla="*/ 696432 w 1120668"/>
              <a:gd name="connsiteY72" fmla="*/ 46095 h 3547674"/>
              <a:gd name="connsiteX73" fmla="*/ 685955 w 1120668"/>
              <a:gd name="connsiteY73" fmla="*/ 40380 h 3547674"/>
              <a:gd name="connsiteX74" fmla="*/ 684050 w 1120668"/>
              <a:gd name="connsiteY74" fmla="*/ 39427 h 3547674"/>
              <a:gd name="connsiteX75" fmla="*/ 705005 w 1120668"/>
              <a:gd name="connsiteY75" fmla="*/ 66097 h 3547674"/>
              <a:gd name="connsiteX76" fmla="*/ 716435 w 1120668"/>
              <a:gd name="connsiteY76" fmla="*/ 91815 h 3547674"/>
              <a:gd name="connsiteX77" fmla="*/ 709767 w 1120668"/>
              <a:gd name="connsiteY77" fmla="*/ 84195 h 3547674"/>
              <a:gd name="connsiteX78" fmla="*/ 705005 w 1120668"/>
              <a:gd name="connsiteY78" fmla="*/ 81337 h 3547674"/>
              <a:gd name="connsiteX79" fmla="*/ 736438 w 1120668"/>
              <a:gd name="connsiteY79" fmla="*/ 122295 h 3547674"/>
              <a:gd name="connsiteX80" fmla="*/ 751678 w 1120668"/>
              <a:gd name="connsiteY80" fmla="*/ 148012 h 3547674"/>
              <a:gd name="connsiteX81" fmla="*/ 743105 w 1120668"/>
              <a:gd name="connsiteY81" fmla="*/ 137535 h 3547674"/>
              <a:gd name="connsiteX82" fmla="*/ 737390 w 1120668"/>
              <a:gd name="connsiteY82" fmla="*/ 133725 h 3547674"/>
              <a:gd name="connsiteX83" fmla="*/ 745963 w 1120668"/>
              <a:gd name="connsiteY83" fmla="*/ 150870 h 3547674"/>
              <a:gd name="connsiteX84" fmla="*/ 747867 w 1120668"/>
              <a:gd name="connsiteY84" fmla="*/ 161347 h 3547674"/>
              <a:gd name="connsiteX85" fmla="*/ 744057 w 1120668"/>
              <a:gd name="connsiteY85" fmla="*/ 153727 h 3547674"/>
              <a:gd name="connsiteX86" fmla="*/ 740247 w 1120668"/>
              <a:gd name="connsiteY86" fmla="*/ 151822 h 3547674"/>
              <a:gd name="connsiteX87" fmla="*/ 746915 w 1120668"/>
              <a:gd name="connsiteY87" fmla="*/ 170872 h 3547674"/>
              <a:gd name="connsiteX88" fmla="*/ 747867 w 1120668"/>
              <a:gd name="connsiteY88" fmla="*/ 182302 h 3547674"/>
              <a:gd name="connsiteX89" fmla="*/ 745010 w 1120668"/>
              <a:gd name="connsiteY89" fmla="*/ 176587 h 3547674"/>
              <a:gd name="connsiteX90" fmla="*/ 742153 w 1120668"/>
              <a:gd name="connsiteY90" fmla="*/ 172777 h 3547674"/>
              <a:gd name="connsiteX91" fmla="*/ 752630 w 1120668"/>
              <a:gd name="connsiteY91" fmla="*/ 215640 h 3547674"/>
              <a:gd name="connsiteX92" fmla="*/ 752630 w 1120668"/>
              <a:gd name="connsiteY92" fmla="*/ 232785 h 3547674"/>
              <a:gd name="connsiteX93" fmla="*/ 750725 w 1120668"/>
              <a:gd name="connsiteY93" fmla="*/ 222307 h 3547674"/>
              <a:gd name="connsiteX94" fmla="*/ 748820 w 1120668"/>
              <a:gd name="connsiteY94" fmla="*/ 216592 h 3547674"/>
              <a:gd name="connsiteX95" fmla="*/ 750725 w 1120668"/>
              <a:gd name="connsiteY95" fmla="*/ 255645 h 3547674"/>
              <a:gd name="connsiteX96" fmla="*/ 747867 w 1120668"/>
              <a:gd name="connsiteY96" fmla="*/ 280410 h 3547674"/>
              <a:gd name="connsiteX97" fmla="*/ 747867 w 1120668"/>
              <a:gd name="connsiteY97" fmla="*/ 271837 h 3547674"/>
              <a:gd name="connsiteX98" fmla="*/ 745963 w 1120668"/>
              <a:gd name="connsiteY98" fmla="*/ 263265 h 3547674"/>
              <a:gd name="connsiteX99" fmla="*/ 744057 w 1120668"/>
              <a:gd name="connsiteY99" fmla="*/ 296602 h 3547674"/>
              <a:gd name="connsiteX100" fmla="*/ 735485 w 1120668"/>
              <a:gd name="connsiteY100" fmla="*/ 317557 h 3547674"/>
              <a:gd name="connsiteX101" fmla="*/ 730722 w 1120668"/>
              <a:gd name="connsiteY101" fmla="*/ 352800 h 3547674"/>
              <a:gd name="connsiteX102" fmla="*/ 722150 w 1120668"/>
              <a:gd name="connsiteY102" fmla="*/ 376612 h 3547674"/>
              <a:gd name="connsiteX103" fmla="*/ 719292 w 1120668"/>
              <a:gd name="connsiteY103" fmla="*/ 391852 h 3547674"/>
              <a:gd name="connsiteX104" fmla="*/ 714530 w 1120668"/>
              <a:gd name="connsiteY104" fmla="*/ 401377 h 3547674"/>
              <a:gd name="connsiteX105" fmla="*/ 707863 w 1120668"/>
              <a:gd name="connsiteY105" fmla="*/ 406140 h 3547674"/>
              <a:gd name="connsiteX106" fmla="*/ 702147 w 1120668"/>
              <a:gd name="connsiteY106" fmla="*/ 445192 h 3547674"/>
              <a:gd name="connsiteX107" fmla="*/ 697385 w 1120668"/>
              <a:gd name="connsiteY107" fmla="*/ 461385 h 3547674"/>
              <a:gd name="connsiteX108" fmla="*/ 698338 w 1120668"/>
              <a:gd name="connsiteY108" fmla="*/ 451860 h 3547674"/>
              <a:gd name="connsiteX109" fmla="*/ 698338 w 1120668"/>
              <a:gd name="connsiteY109" fmla="*/ 444240 h 3547674"/>
              <a:gd name="connsiteX110" fmla="*/ 692622 w 1120668"/>
              <a:gd name="connsiteY110" fmla="*/ 458527 h 3547674"/>
              <a:gd name="connsiteX111" fmla="*/ 686907 w 1120668"/>
              <a:gd name="connsiteY111" fmla="*/ 468052 h 3547674"/>
              <a:gd name="connsiteX112" fmla="*/ 689765 w 1120668"/>
              <a:gd name="connsiteY112" fmla="*/ 457575 h 3547674"/>
              <a:gd name="connsiteX113" fmla="*/ 690717 w 1120668"/>
              <a:gd name="connsiteY113" fmla="*/ 447097 h 3547674"/>
              <a:gd name="connsiteX114" fmla="*/ 685003 w 1120668"/>
              <a:gd name="connsiteY114" fmla="*/ 462337 h 3547674"/>
              <a:gd name="connsiteX115" fmla="*/ 677382 w 1120668"/>
              <a:gd name="connsiteY115" fmla="*/ 476625 h 3547674"/>
              <a:gd name="connsiteX116" fmla="*/ 681192 w 1120668"/>
              <a:gd name="connsiteY116" fmla="*/ 464242 h 3547674"/>
              <a:gd name="connsiteX117" fmla="*/ 683097 w 1120668"/>
              <a:gd name="connsiteY117" fmla="*/ 448050 h 3547674"/>
              <a:gd name="connsiteX118" fmla="*/ 671667 w 1120668"/>
              <a:gd name="connsiteY118" fmla="*/ 471862 h 3547674"/>
              <a:gd name="connsiteX119" fmla="*/ 660238 w 1120668"/>
              <a:gd name="connsiteY119" fmla="*/ 496627 h 3547674"/>
              <a:gd name="connsiteX120" fmla="*/ 656428 w 1120668"/>
              <a:gd name="connsiteY120" fmla="*/ 519487 h 3547674"/>
              <a:gd name="connsiteX121" fmla="*/ 658282 w 1120668"/>
              <a:gd name="connsiteY121" fmla="*/ 521018 h 3547674"/>
              <a:gd name="connsiteX122" fmla="*/ 656546 w 1120668"/>
              <a:gd name="connsiteY122" fmla="*/ 540919 h 3547674"/>
              <a:gd name="connsiteX123" fmla="*/ 644045 w 1120668"/>
              <a:gd name="connsiteY123" fmla="*/ 561397 h 3547674"/>
              <a:gd name="connsiteX124" fmla="*/ 616422 w 1120668"/>
              <a:gd name="connsiteY124" fmla="*/ 592830 h 3547674"/>
              <a:gd name="connsiteX125" fmla="*/ 587847 w 1120668"/>
              <a:gd name="connsiteY125" fmla="*/ 618547 h 3547674"/>
              <a:gd name="connsiteX126" fmla="*/ 552605 w 1120668"/>
              <a:gd name="connsiteY126" fmla="*/ 640455 h 3547674"/>
              <a:gd name="connsiteX127" fmla="*/ 534507 w 1120668"/>
              <a:gd name="connsiteY127" fmla="*/ 630930 h 3547674"/>
              <a:gd name="connsiteX128" fmla="*/ 517362 w 1120668"/>
              <a:gd name="connsiteY128" fmla="*/ 620452 h 3547674"/>
              <a:gd name="connsiteX129" fmla="*/ 473547 w 1120668"/>
              <a:gd name="connsiteY129" fmla="*/ 585210 h 3547674"/>
              <a:gd name="connsiteX130" fmla="*/ 441162 w 1120668"/>
              <a:gd name="connsiteY130" fmla="*/ 547110 h 3547674"/>
              <a:gd name="connsiteX131" fmla="*/ 433542 w 1120668"/>
              <a:gd name="connsiteY131" fmla="*/ 503295 h 3547674"/>
              <a:gd name="connsiteX132" fmla="*/ 427827 w 1120668"/>
              <a:gd name="connsiteY132" fmla="*/ 509010 h 3547674"/>
              <a:gd name="connsiteX133" fmla="*/ 417350 w 1120668"/>
              <a:gd name="connsiteY133" fmla="*/ 585210 h 3547674"/>
              <a:gd name="connsiteX134" fmla="*/ 435447 w 1120668"/>
              <a:gd name="connsiteY134" fmla="*/ 643312 h 3547674"/>
              <a:gd name="connsiteX135" fmla="*/ 467832 w 1120668"/>
              <a:gd name="connsiteY135" fmla="*/ 707130 h 3547674"/>
              <a:gd name="connsiteX136" fmla="*/ 490692 w 1120668"/>
              <a:gd name="connsiteY136" fmla="*/ 754755 h 3547674"/>
              <a:gd name="connsiteX137" fmla="*/ 509742 w 1120668"/>
              <a:gd name="connsiteY137" fmla="*/ 799522 h 3547674"/>
              <a:gd name="connsiteX138" fmla="*/ 529745 w 1120668"/>
              <a:gd name="connsiteY138" fmla="*/ 769995 h 3547674"/>
              <a:gd name="connsiteX139" fmla="*/ 543080 w 1120668"/>
              <a:gd name="connsiteY139" fmla="*/ 740467 h 3547674"/>
              <a:gd name="connsiteX140" fmla="*/ 527840 w 1120668"/>
              <a:gd name="connsiteY140" fmla="*/ 710940 h 3547674"/>
              <a:gd name="connsiteX141" fmla="*/ 520220 w 1120668"/>
              <a:gd name="connsiteY141" fmla="*/ 696652 h 3547674"/>
              <a:gd name="connsiteX142" fmla="*/ 506885 w 1120668"/>
              <a:gd name="connsiteY142" fmla="*/ 684270 h 3547674"/>
              <a:gd name="connsiteX143" fmla="*/ 524030 w 1120668"/>
              <a:gd name="connsiteY143" fmla="*/ 661410 h 3547674"/>
              <a:gd name="connsiteX144" fmla="*/ 540222 w 1120668"/>
              <a:gd name="connsiteY144" fmla="*/ 645217 h 3547674"/>
              <a:gd name="connsiteX145" fmla="*/ 562130 w 1120668"/>
              <a:gd name="connsiteY145" fmla="*/ 649980 h 3547674"/>
              <a:gd name="connsiteX146" fmla="*/ 582132 w 1120668"/>
              <a:gd name="connsiteY146" fmla="*/ 667125 h 3547674"/>
              <a:gd name="connsiteX147" fmla="*/ 594515 w 1120668"/>
              <a:gd name="connsiteY147" fmla="*/ 682365 h 3547674"/>
              <a:gd name="connsiteX148" fmla="*/ 592610 w 1120668"/>
              <a:gd name="connsiteY148" fmla="*/ 706177 h 3547674"/>
              <a:gd name="connsiteX149" fmla="*/ 589753 w 1120668"/>
              <a:gd name="connsiteY149" fmla="*/ 729990 h 3547674"/>
              <a:gd name="connsiteX150" fmla="*/ 604040 w 1120668"/>
              <a:gd name="connsiteY150" fmla="*/ 775710 h 3547674"/>
              <a:gd name="connsiteX151" fmla="*/ 618328 w 1120668"/>
              <a:gd name="connsiteY151" fmla="*/ 742372 h 3547674"/>
              <a:gd name="connsiteX152" fmla="*/ 626900 w 1120668"/>
              <a:gd name="connsiteY152" fmla="*/ 712845 h 3547674"/>
              <a:gd name="connsiteX153" fmla="*/ 648807 w 1120668"/>
              <a:gd name="connsiteY153" fmla="*/ 667125 h 3547674"/>
              <a:gd name="connsiteX154" fmla="*/ 664047 w 1120668"/>
              <a:gd name="connsiteY154" fmla="*/ 615690 h 3547674"/>
              <a:gd name="connsiteX155" fmla="*/ 669763 w 1120668"/>
              <a:gd name="connsiteY155" fmla="*/ 564255 h 3547674"/>
              <a:gd name="connsiteX156" fmla="*/ 666905 w 1120668"/>
              <a:gd name="connsiteY156" fmla="*/ 543419 h 3547674"/>
              <a:gd name="connsiteX157" fmla="*/ 658666 w 1120668"/>
              <a:gd name="connsiteY157" fmla="*/ 521336 h 3547674"/>
              <a:gd name="connsiteX158" fmla="*/ 664643 w 1120668"/>
              <a:gd name="connsiteY158" fmla="*/ 526274 h 3547674"/>
              <a:gd name="connsiteX159" fmla="*/ 676430 w 1120668"/>
              <a:gd name="connsiteY159" fmla="*/ 539490 h 3547674"/>
              <a:gd name="connsiteX160" fmla="*/ 689765 w 1120668"/>
              <a:gd name="connsiteY160" fmla="*/ 556635 h 3547674"/>
              <a:gd name="connsiteX161" fmla="*/ 690717 w 1120668"/>
              <a:gd name="connsiteY161" fmla="*/ 557587 h 3547674"/>
              <a:gd name="connsiteX162" fmla="*/ 694528 w 1120668"/>
              <a:gd name="connsiteY162" fmla="*/ 560445 h 3547674"/>
              <a:gd name="connsiteX163" fmla="*/ 762155 w 1120668"/>
              <a:gd name="connsiteY163" fmla="*/ 766185 h 3547674"/>
              <a:gd name="connsiteX164" fmla="*/ 705957 w 1120668"/>
              <a:gd name="connsiteY164" fmla="*/ 804285 h 3547674"/>
              <a:gd name="connsiteX165" fmla="*/ 700242 w 1120668"/>
              <a:gd name="connsiteY165" fmla="*/ 864292 h 3547674"/>
              <a:gd name="connsiteX166" fmla="*/ 705005 w 1120668"/>
              <a:gd name="connsiteY166" fmla="*/ 865245 h 3547674"/>
              <a:gd name="connsiteX167" fmla="*/ 705957 w 1120668"/>
              <a:gd name="connsiteY167" fmla="*/ 892867 h 3547674"/>
              <a:gd name="connsiteX168" fmla="*/ 711672 w 1120668"/>
              <a:gd name="connsiteY168" fmla="*/ 925252 h 3547674"/>
              <a:gd name="connsiteX169" fmla="*/ 715482 w 1120668"/>
              <a:gd name="connsiteY169" fmla="*/ 927157 h 3547674"/>
              <a:gd name="connsiteX170" fmla="*/ 759297 w 1120668"/>
              <a:gd name="connsiteY170" fmla="*/ 1087177 h 3547674"/>
              <a:gd name="connsiteX171" fmla="*/ 735485 w 1120668"/>
              <a:gd name="connsiteY171" fmla="*/ 1109085 h 3547674"/>
              <a:gd name="connsiteX172" fmla="*/ 712625 w 1120668"/>
              <a:gd name="connsiteY172" fmla="*/ 1096702 h 3547674"/>
              <a:gd name="connsiteX173" fmla="*/ 703100 w 1120668"/>
              <a:gd name="connsiteY173" fmla="*/ 1083367 h 3547674"/>
              <a:gd name="connsiteX174" fmla="*/ 690717 w 1120668"/>
              <a:gd name="connsiteY174" fmla="*/ 1081462 h 3547674"/>
              <a:gd name="connsiteX175" fmla="*/ 690717 w 1120668"/>
              <a:gd name="connsiteY175" fmla="*/ 1096702 h 3547674"/>
              <a:gd name="connsiteX176" fmla="*/ 702147 w 1120668"/>
              <a:gd name="connsiteY176" fmla="*/ 1105275 h 3547674"/>
              <a:gd name="connsiteX177" fmla="*/ 708815 w 1120668"/>
              <a:gd name="connsiteY177" fmla="*/ 1104322 h 3547674"/>
              <a:gd name="connsiteX178" fmla="*/ 766917 w 1120668"/>
              <a:gd name="connsiteY178" fmla="*/ 1091940 h 3547674"/>
              <a:gd name="connsiteX179" fmla="*/ 806922 w 1120668"/>
              <a:gd name="connsiteY179" fmla="*/ 1124325 h 3547674"/>
              <a:gd name="connsiteX180" fmla="*/ 835497 w 1120668"/>
              <a:gd name="connsiteY180" fmla="*/ 1115752 h 3547674"/>
              <a:gd name="connsiteX181" fmla="*/ 843117 w 1120668"/>
              <a:gd name="connsiteY181" fmla="*/ 1118610 h 3547674"/>
              <a:gd name="connsiteX182" fmla="*/ 853595 w 1120668"/>
              <a:gd name="connsiteY182" fmla="*/ 1108133 h 3547674"/>
              <a:gd name="connsiteX183" fmla="*/ 853595 w 1120668"/>
              <a:gd name="connsiteY183" fmla="*/ 1097655 h 3547674"/>
              <a:gd name="connsiteX184" fmla="*/ 834545 w 1120668"/>
              <a:gd name="connsiteY184" fmla="*/ 1101465 h 3547674"/>
              <a:gd name="connsiteX185" fmla="*/ 830735 w 1120668"/>
              <a:gd name="connsiteY185" fmla="*/ 1106227 h 3547674"/>
              <a:gd name="connsiteX186" fmla="*/ 831688 w 1120668"/>
              <a:gd name="connsiteY186" fmla="*/ 1109085 h 3547674"/>
              <a:gd name="connsiteX187" fmla="*/ 770728 w 1120668"/>
              <a:gd name="connsiteY187" fmla="*/ 1087177 h 3547674"/>
              <a:gd name="connsiteX188" fmla="*/ 821210 w 1120668"/>
              <a:gd name="connsiteY188" fmla="*/ 922395 h 3547674"/>
              <a:gd name="connsiteX189" fmla="*/ 825972 w 1120668"/>
              <a:gd name="connsiteY189" fmla="*/ 922395 h 3547674"/>
              <a:gd name="connsiteX190" fmla="*/ 835497 w 1120668"/>
              <a:gd name="connsiteY190" fmla="*/ 884295 h 3547674"/>
              <a:gd name="connsiteX191" fmla="*/ 831688 w 1120668"/>
              <a:gd name="connsiteY191" fmla="*/ 883342 h 3547674"/>
              <a:gd name="connsiteX192" fmla="*/ 832640 w 1120668"/>
              <a:gd name="connsiteY192" fmla="*/ 875722 h 3547674"/>
              <a:gd name="connsiteX193" fmla="*/ 833592 w 1120668"/>
              <a:gd name="connsiteY193" fmla="*/ 864292 h 3547674"/>
              <a:gd name="connsiteX194" fmla="*/ 840260 w 1120668"/>
              <a:gd name="connsiteY194" fmla="*/ 864292 h 3547674"/>
              <a:gd name="connsiteX195" fmla="*/ 781205 w 1120668"/>
              <a:gd name="connsiteY195" fmla="*/ 767137 h 3547674"/>
              <a:gd name="connsiteX196" fmla="*/ 745010 w 1120668"/>
              <a:gd name="connsiteY196" fmla="*/ 607117 h 3547674"/>
              <a:gd name="connsiteX197" fmla="*/ 766917 w 1120668"/>
              <a:gd name="connsiteY197" fmla="*/ 617595 h 3547674"/>
              <a:gd name="connsiteX198" fmla="*/ 869788 w 1120668"/>
              <a:gd name="connsiteY198" fmla="*/ 666172 h 3547674"/>
              <a:gd name="connsiteX199" fmla="*/ 927890 w 1120668"/>
              <a:gd name="connsiteY199" fmla="*/ 700462 h 3547674"/>
              <a:gd name="connsiteX200" fmla="*/ 945035 w 1120668"/>
              <a:gd name="connsiteY200" fmla="*/ 711892 h 3547674"/>
              <a:gd name="connsiteX201" fmla="*/ 957417 w 1120668"/>
              <a:gd name="connsiteY201" fmla="*/ 715702 h 3547674"/>
              <a:gd name="connsiteX202" fmla="*/ 978372 w 1120668"/>
              <a:gd name="connsiteY202" fmla="*/ 740467 h 3547674"/>
              <a:gd name="connsiteX203" fmla="*/ 997422 w 1120668"/>
              <a:gd name="connsiteY203" fmla="*/ 788092 h 3547674"/>
              <a:gd name="connsiteX204" fmla="*/ 1008853 w 1120668"/>
              <a:gd name="connsiteY204" fmla="*/ 852862 h 3547674"/>
              <a:gd name="connsiteX205" fmla="*/ 1036475 w 1120668"/>
              <a:gd name="connsiteY205" fmla="*/ 986212 h 3547674"/>
              <a:gd name="connsiteX206" fmla="*/ 1061240 w 1120668"/>
              <a:gd name="connsiteY206" fmla="*/ 1129087 h 3547674"/>
              <a:gd name="connsiteX207" fmla="*/ 1078385 w 1120668"/>
              <a:gd name="connsiteY207" fmla="*/ 1281487 h 3547674"/>
              <a:gd name="connsiteX208" fmla="*/ 1086958 w 1120668"/>
              <a:gd name="connsiteY208" fmla="*/ 1352925 h 3547674"/>
              <a:gd name="connsiteX209" fmla="*/ 1103150 w 1120668"/>
              <a:gd name="connsiteY209" fmla="*/ 1486275 h 3547674"/>
              <a:gd name="connsiteX210" fmla="*/ 1111722 w 1120668"/>
              <a:gd name="connsiteY210" fmla="*/ 1626292 h 3547674"/>
              <a:gd name="connsiteX211" fmla="*/ 1118390 w 1120668"/>
              <a:gd name="connsiteY211" fmla="*/ 1762500 h 3547674"/>
              <a:gd name="connsiteX212" fmla="*/ 1120295 w 1120668"/>
              <a:gd name="connsiteY212" fmla="*/ 1794885 h 3547674"/>
              <a:gd name="connsiteX213" fmla="*/ 1106008 w 1120668"/>
              <a:gd name="connsiteY213" fmla="*/ 1795837 h 3547674"/>
              <a:gd name="connsiteX214" fmla="*/ 1028855 w 1120668"/>
              <a:gd name="connsiteY214" fmla="*/ 1797742 h 3547674"/>
              <a:gd name="connsiteX215" fmla="*/ 1024092 w 1120668"/>
              <a:gd name="connsiteY215" fmla="*/ 1818697 h 3547674"/>
              <a:gd name="connsiteX216" fmla="*/ 1019330 w 1120668"/>
              <a:gd name="connsiteY216" fmla="*/ 1833937 h 3547674"/>
              <a:gd name="connsiteX217" fmla="*/ 1020282 w 1120668"/>
              <a:gd name="connsiteY217" fmla="*/ 1858703 h 3547674"/>
              <a:gd name="connsiteX218" fmla="*/ 1032665 w 1120668"/>
              <a:gd name="connsiteY218" fmla="*/ 1930140 h 3547674"/>
              <a:gd name="connsiteX219" fmla="*/ 1036475 w 1120668"/>
              <a:gd name="connsiteY219" fmla="*/ 1954905 h 3547674"/>
              <a:gd name="connsiteX220" fmla="*/ 1030760 w 1120668"/>
              <a:gd name="connsiteY220" fmla="*/ 1972050 h 3547674"/>
              <a:gd name="connsiteX221" fmla="*/ 1022188 w 1120668"/>
              <a:gd name="connsiteY221" fmla="*/ 1986337 h 3547674"/>
              <a:gd name="connsiteX222" fmla="*/ 1015520 w 1120668"/>
              <a:gd name="connsiteY222" fmla="*/ 1999672 h 3547674"/>
              <a:gd name="connsiteX223" fmla="*/ 1000280 w 1120668"/>
              <a:gd name="connsiteY223" fmla="*/ 2027295 h 3547674"/>
              <a:gd name="connsiteX224" fmla="*/ 987897 w 1120668"/>
              <a:gd name="connsiteY224" fmla="*/ 2043487 h 3547674"/>
              <a:gd name="connsiteX225" fmla="*/ 963132 w 1120668"/>
              <a:gd name="connsiteY225" fmla="*/ 2057775 h 3547674"/>
              <a:gd name="connsiteX226" fmla="*/ 945988 w 1120668"/>
              <a:gd name="connsiteY226" fmla="*/ 2066347 h 3547674"/>
              <a:gd name="connsiteX227" fmla="*/ 930747 w 1120668"/>
              <a:gd name="connsiteY227" fmla="*/ 2071110 h 3547674"/>
              <a:gd name="connsiteX228" fmla="*/ 910745 w 1120668"/>
              <a:gd name="connsiteY228" fmla="*/ 2075872 h 3547674"/>
              <a:gd name="connsiteX229" fmla="*/ 901220 w 1120668"/>
              <a:gd name="connsiteY229" fmla="*/ 2067300 h 3547674"/>
              <a:gd name="connsiteX230" fmla="*/ 906935 w 1120668"/>
              <a:gd name="connsiteY230" fmla="*/ 2056822 h 3547674"/>
              <a:gd name="connsiteX231" fmla="*/ 920270 w 1120668"/>
              <a:gd name="connsiteY231" fmla="*/ 2044440 h 3547674"/>
              <a:gd name="connsiteX232" fmla="*/ 903125 w 1120668"/>
              <a:gd name="connsiteY232" fmla="*/ 2038725 h 3547674"/>
              <a:gd name="connsiteX233" fmla="*/ 890742 w 1120668"/>
              <a:gd name="connsiteY233" fmla="*/ 2031105 h 3547674"/>
              <a:gd name="connsiteX234" fmla="*/ 886932 w 1120668"/>
              <a:gd name="connsiteY234" fmla="*/ 2032058 h 3547674"/>
              <a:gd name="connsiteX235" fmla="*/ 898363 w 1120668"/>
              <a:gd name="connsiteY235" fmla="*/ 2136833 h 3547674"/>
              <a:gd name="connsiteX236" fmla="*/ 905982 w 1120668"/>
              <a:gd name="connsiteY236" fmla="*/ 2334953 h 3547674"/>
              <a:gd name="connsiteX237" fmla="*/ 920270 w 1120668"/>
              <a:gd name="connsiteY237" fmla="*/ 2512118 h 3547674"/>
              <a:gd name="connsiteX238" fmla="*/ 925032 w 1120668"/>
              <a:gd name="connsiteY238" fmla="*/ 2582603 h 3547674"/>
              <a:gd name="connsiteX239" fmla="*/ 915507 w 1120668"/>
              <a:gd name="connsiteY239" fmla="*/ 2593080 h 3547674"/>
              <a:gd name="connsiteX240" fmla="*/ 886932 w 1120668"/>
              <a:gd name="connsiteY240" fmla="*/ 2596890 h 3547674"/>
              <a:gd name="connsiteX241" fmla="*/ 892647 w 1120668"/>
              <a:gd name="connsiteY241" fmla="*/ 2693093 h 3547674"/>
              <a:gd name="connsiteX242" fmla="*/ 903125 w 1120668"/>
              <a:gd name="connsiteY242" fmla="*/ 2891213 h 3547674"/>
              <a:gd name="connsiteX243" fmla="*/ 908840 w 1120668"/>
              <a:gd name="connsiteY243" fmla="*/ 3094095 h 3547674"/>
              <a:gd name="connsiteX244" fmla="*/ 909792 w 1120668"/>
              <a:gd name="connsiteY244" fmla="*/ 3163628 h 3547674"/>
              <a:gd name="connsiteX245" fmla="*/ 901220 w 1120668"/>
              <a:gd name="connsiteY245" fmla="*/ 3253163 h 3547674"/>
              <a:gd name="connsiteX246" fmla="*/ 897410 w 1120668"/>
              <a:gd name="connsiteY246" fmla="*/ 3318885 h 3547674"/>
              <a:gd name="connsiteX247" fmla="*/ 891695 w 1120668"/>
              <a:gd name="connsiteY247" fmla="*/ 3330315 h 3547674"/>
              <a:gd name="connsiteX248" fmla="*/ 865025 w 1120668"/>
              <a:gd name="connsiteY248" fmla="*/ 3333172 h 3547674"/>
              <a:gd name="connsiteX249" fmla="*/ 877407 w 1120668"/>
              <a:gd name="connsiteY249" fmla="*/ 3358890 h 3547674"/>
              <a:gd name="connsiteX250" fmla="*/ 914555 w 1120668"/>
              <a:gd name="connsiteY250" fmla="*/ 3412230 h 3547674"/>
              <a:gd name="connsiteX251" fmla="*/ 943130 w 1120668"/>
              <a:gd name="connsiteY251" fmla="*/ 3442710 h 3547674"/>
              <a:gd name="connsiteX252" fmla="*/ 980278 w 1120668"/>
              <a:gd name="connsiteY252" fmla="*/ 3488430 h 3547674"/>
              <a:gd name="connsiteX253" fmla="*/ 990755 w 1120668"/>
              <a:gd name="connsiteY253" fmla="*/ 3500813 h 3547674"/>
              <a:gd name="connsiteX254" fmla="*/ 993613 w 1120668"/>
              <a:gd name="connsiteY254" fmla="*/ 3509385 h 3547674"/>
              <a:gd name="connsiteX255" fmla="*/ 1005042 w 1120668"/>
              <a:gd name="connsiteY255" fmla="*/ 3520815 h 3547674"/>
              <a:gd name="connsiteX256" fmla="*/ 1004090 w 1120668"/>
              <a:gd name="connsiteY256" fmla="*/ 3533197 h 3547674"/>
              <a:gd name="connsiteX257" fmla="*/ 957417 w 1120668"/>
              <a:gd name="connsiteY257" fmla="*/ 3543675 h 3547674"/>
              <a:gd name="connsiteX258" fmla="*/ 861215 w 1120668"/>
              <a:gd name="connsiteY258" fmla="*/ 3547485 h 3547674"/>
              <a:gd name="connsiteX259" fmla="*/ 785967 w 1120668"/>
              <a:gd name="connsiteY259" fmla="*/ 3530340 h 3547674"/>
              <a:gd name="connsiteX260" fmla="*/ 765013 w 1120668"/>
              <a:gd name="connsiteY260" fmla="*/ 3511290 h 3547674"/>
              <a:gd name="connsiteX261" fmla="*/ 765965 w 1120668"/>
              <a:gd name="connsiteY261" fmla="*/ 3497003 h 3547674"/>
              <a:gd name="connsiteX262" fmla="*/ 769775 w 1120668"/>
              <a:gd name="connsiteY262" fmla="*/ 3484620 h 3547674"/>
              <a:gd name="connsiteX263" fmla="*/ 763107 w 1120668"/>
              <a:gd name="connsiteY263" fmla="*/ 3466522 h 3547674"/>
              <a:gd name="connsiteX264" fmla="*/ 750725 w 1120668"/>
              <a:gd name="connsiteY264" fmla="*/ 3443663 h 3547674"/>
              <a:gd name="connsiteX265" fmla="*/ 728817 w 1120668"/>
              <a:gd name="connsiteY265" fmla="*/ 3453188 h 3547674"/>
              <a:gd name="connsiteX266" fmla="*/ 717388 w 1120668"/>
              <a:gd name="connsiteY266" fmla="*/ 3453188 h 3547674"/>
              <a:gd name="connsiteX267" fmla="*/ 670715 w 1120668"/>
              <a:gd name="connsiteY267" fmla="*/ 3427470 h 3547674"/>
              <a:gd name="connsiteX268" fmla="*/ 660238 w 1120668"/>
              <a:gd name="connsiteY268" fmla="*/ 3413182 h 3547674"/>
              <a:gd name="connsiteX269" fmla="*/ 662142 w 1120668"/>
              <a:gd name="connsiteY269" fmla="*/ 3364605 h 3547674"/>
              <a:gd name="connsiteX270" fmla="*/ 666905 w 1120668"/>
              <a:gd name="connsiteY270" fmla="*/ 3350318 h 3547674"/>
              <a:gd name="connsiteX271" fmla="*/ 666905 w 1120668"/>
              <a:gd name="connsiteY271" fmla="*/ 3338888 h 3547674"/>
              <a:gd name="connsiteX272" fmla="*/ 660238 w 1120668"/>
              <a:gd name="connsiteY272" fmla="*/ 3318885 h 3547674"/>
              <a:gd name="connsiteX273" fmla="*/ 658332 w 1120668"/>
              <a:gd name="connsiteY273" fmla="*/ 3266497 h 3547674"/>
              <a:gd name="connsiteX274" fmla="*/ 656428 w 1120668"/>
              <a:gd name="connsiteY274" fmla="*/ 3159818 h 3547674"/>
              <a:gd name="connsiteX275" fmla="*/ 650713 w 1120668"/>
              <a:gd name="connsiteY275" fmla="*/ 3062663 h 3547674"/>
              <a:gd name="connsiteX276" fmla="*/ 640235 w 1120668"/>
              <a:gd name="connsiteY276" fmla="*/ 2933122 h 3547674"/>
              <a:gd name="connsiteX277" fmla="*/ 630710 w 1120668"/>
              <a:gd name="connsiteY277" fmla="*/ 2765482 h 3547674"/>
              <a:gd name="connsiteX278" fmla="*/ 617375 w 1120668"/>
              <a:gd name="connsiteY278" fmla="*/ 2645468 h 3547674"/>
              <a:gd name="connsiteX279" fmla="*/ 614517 w 1120668"/>
              <a:gd name="connsiteY279" fmla="*/ 2605463 h 3547674"/>
              <a:gd name="connsiteX280" fmla="*/ 577370 w 1120668"/>
              <a:gd name="connsiteY280" fmla="*/ 2603557 h 3547674"/>
              <a:gd name="connsiteX281" fmla="*/ 549747 w 1120668"/>
              <a:gd name="connsiteY281" fmla="*/ 2598795 h 3547674"/>
              <a:gd name="connsiteX282" fmla="*/ 551653 w 1120668"/>
              <a:gd name="connsiteY282" fmla="*/ 2697855 h 3547674"/>
              <a:gd name="connsiteX283" fmla="*/ 555462 w 1120668"/>
              <a:gd name="connsiteY283" fmla="*/ 2759768 h 3547674"/>
              <a:gd name="connsiteX284" fmla="*/ 554510 w 1120668"/>
              <a:gd name="connsiteY284" fmla="*/ 2790247 h 3547674"/>
              <a:gd name="connsiteX285" fmla="*/ 554510 w 1120668"/>
              <a:gd name="connsiteY285" fmla="*/ 2816918 h 3547674"/>
              <a:gd name="connsiteX286" fmla="*/ 579275 w 1120668"/>
              <a:gd name="connsiteY286" fmla="*/ 2893118 h 3547674"/>
              <a:gd name="connsiteX287" fmla="*/ 599278 w 1120668"/>
              <a:gd name="connsiteY287" fmla="*/ 3021705 h 3547674"/>
              <a:gd name="connsiteX288" fmla="*/ 618328 w 1120668"/>
              <a:gd name="connsiteY288" fmla="*/ 3107430 h 3547674"/>
              <a:gd name="connsiteX289" fmla="*/ 628805 w 1120668"/>
              <a:gd name="connsiteY289" fmla="*/ 3214110 h 3547674"/>
              <a:gd name="connsiteX290" fmla="*/ 623090 w 1120668"/>
              <a:gd name="connsiteY290" fmla="*/ 3230303 h 3547674"/>
              <a:gd name="connsiteX291" fmla="*/ 612613 w 1120668"/>
              <a:gd name="connsiteY291" fmla="*/ 3240780 h 3547674"/>
              <a:gd name="connsiteX292" fmla="*/ 613565 w 1120668"/>
              <a:gd name="connsiteY292" fmla="*/ 3292215 h 3547674"/>
              <a:gd name="connsiteX293" fmla="*/ 606897 w 1120668"/>
              <a:gd name="connsiteY293" fmla="*/ 3309360 h 3547674"/>
              <a:gd name="connsiteX294" fmla="*/ 574512 w 1120668"/>
              <a:gd name="connsiteY294" fmla="*/ 3329363 h 3547674"/>
              <a:gd name="connsiteX295" fmla="*/ 561178 w 1120668"/>
              <a:gd name="connsiteY295" fmla="*/ 3330315 h 3547674"/>
              <a:gd name="connsiteX296" fmla="*/ 541175 w 1120668"/>
              <a:gd name="connsiteY296" fmla="*/ 3325553 h 3547674"/>
              <a:gd name="connsiteX297" fmla="*/ 535460 w 1120668"/>
              <a:gd name="connsiteY297" fmla="*/ 3342697 h 3547674"/>
              <a:gd name="connsiteX298" fmla="*/ 530697 w 1120668"/>
              <a:gd name="connsiteY298" fmla="*/ 3356985 h 3547674"/>
              <a:gd name="connsiteX299" fmla="*/ 535460 w 1120668"/>
              <a:gd name="connsiteY299" fmla="*/ 3370320 h 3547674"/>
              <a:gd name="connsiteX300" fmla="*/ 526887 w 1120668"/>
              <a:gd name="connsiteY300" fmla="*/ 3390322 h 3547674"/>
              <a:gd name="connsiteX301" fmla="*/ 458307 w 1120668"/>
              <a:gd name="connsiteY301" fmla="*/ 3419850 h 3547674"/>
              <a:gd name="connsiteX302" fmla="*/ 366867 w 1120668"/>
              <a:gd name="connsiteY302" fmla="*/ 3418897 h 3547674"/>
              <a:gd name="connsiteX303" fmla="*/ 324005 w 1120668"/>
              <a:gd name="connsiteY303" fmla="*/ 3410325 h 3547674"/>
              <a:gd name="connsiteX304" fmla="*/ 314480 w 1120668"/>
              <a:gd name="connsiteY304" fmla="*/ 3402705 h 3547674"/>
              <a:gd name="connsiteX305" fmla="*/ 316385 w 1120668"/>
              <a:gd name="connsiteY305" fmla="*/ 3393180 h 3547674"/>
              <a:gd name="connsiteX306" fmla="*/ 324005 w 1120668"/>
              <a:gd name="connsiteY306" fmla="*/ 3384607 h 3547674"/>
              <a:gd name="connsiteX307" fmla="*/ 337340 w 1120668"/>
              <a:gd name="connsiteY307" fmla="*/ 3360795 h 3547674"/>
              <a:gd name="connsiteX308" fmla="*/ 352580 w 1120668"/>
              <a:gd name="connsiteY308" fmla="*/ 3330315 h 3547674"/>
              <a:gd name="connsiteX309" fmla="*/ 384965 w 1120668"/>
              <a:gd name="connsiteY309" fmla="*/ 3292215 h 3547674"/>
              <a:gd name="connsiteX310" fmla="*/ 398300 w 1120668"/>
              <a:gd name="connsiteY310" fmla="*/ 3276022 h 3547674"/>
              <a:gd name="connsiteX311" fmla="*/ 406872 w 1120668"/>
              <a:gd name="connsiteY311" fmla="*/ 3264593 h 3547674"/>
              <a:gd name="connsiteX312" fmla="*/ 417350 w 1120668"/>
              <a:gd name="connsiteY312" fmla="*/ 3252210 h 3547674"/>
              <a:gd name="connsiteX313" fmla="*/ 423065 w 1120668"/>
              <a:gd name="connsiteY313" fmla="*/ 3238875 h 3547674"/>
              <a:gd name="connsiteX314" fmla="*/ 419255 w 1120668"/>
              <a:gd name="connsiteY314" fmla="*/ 3224588 h 3547674"/>
              <a:gd name="connsiteX315" fmla="*/ 406872 w 1120668"/>
              <a:gd name="connsiteY315" fmla="*/ 3198870 h 3547674"/>
              <a:gd name="connsiteX316" fmla="*/ 400205 w 1120668"/>
              <a:gd name="connsiteY316" fmla="*/ 3136005 h 3547674"/>
              <a:gd name="connsiteX317" fmla="*/ 406872 w 1120668"/>
              <a:gd name="connsiteY317" fmla="*/ 3080760 h 3547674"/>
              <a:gd name="connsiteX318" fmla="*/ 410682 w 1120668"/>
              <a:gd name="connsiteY318" fmla="*/ 3047422 h 3547674"/>
              <a:gd name="connsiteX319" fmla="*/ 389727 w 1120668"/>
              <a:gd name="connsiteY319" fmla="*/ 2973128 h 3547674"/>
              <a:gd name="connsiteX320" fmla="*/ 369725 w 1120668"/>
              <a:gd name="connsiteY320" fmla="*/ 2851207 h 3547674"/>
              <a:gd name="connsiteX321" fmla="*/ 359247 w 1120668"/>
              <a:gd name="connsiteY321" fmla="*/ 2732145 h 3547674"/>
              <a:gd name="connsiteX322" fmla="*/ 345912 w 1120668"/>
              <a:gd name="connsiteY322" fmla="*/ 2618797 h 3547674"/>
              <a:gd name="connsiteX323" fmla="*/ 343055 w 1120668"/>
              <a:gd name="connsiteY323" fmla="*/ 2599747 h 3547674"/>
              <a:gd name="connsiteX324" fmla="*/ 256377 w 1120668"/>
              <a:gd name="connsiteY324" fmla="*/ 2597843 h 3547674"/>
              <a:gd name="connsiteX325" fmla="*/ 224945 w 1120668"/>
              <a:gd name="connsiteY325" fmla="*/ 2592128 h 3547674"/>
              <a:gd name="connsiteX326" fmla="*/ 217325 w 1120668"/>
              <a:gd name="connsiteY326" fmla="*/ 2580697 h 3547674"/>
              <a:gd name="connsiteX327" fmla="*/ 216372 w 1120668"/>
              <a:gd name="connsiteY327" fmla="*/ 2547360 h 3547674"/>
              <a:gd name="connsiteX328" fmla="*/ 212562 w 1120668"/>
              <a:gd name="connsiteY328" fmla="*/ 2488305 h 3547674"/>
              <a:gd name="connsiteX329" fmla="*/ 215420 w 1120668"/>
              <a:gd name="connsiteY329" fmla="*/ 2414963 h 3547674"/>
              <a:gd name="connsiteX330" fmla="*/ 217325 w 1120668"/>
              <a:gd name="connsiteY330" fmla="*/ 2279708 h 3547674"/>
              <a:gd name="connsiteX331" fmla="*/ 211610 w 1120668"/>
              <a:gd name="connsiteY331" fmla="*/ 2128260 h 3547674"/>
              <a:gd name="connsiteX332" fmla="*/ 209705 w 1120668"/>
              <a:gd name="connsiteY332" fmla="*/ 2065395 h 3547674"/>
              <a:gd name="connsiteX333" fmla="*/ 170652 w 1120668"/>
              <a:gd name="connsiteY333" fmla="*/ 2053965 h 3547674"/>
              <a:gd name="connsiteX334" fmla="*/ 145887 w 1120668"/>
              <a:gd name="connsiteY334" fmla="*/ 2041583 h 3547674"/>
              <a:gd name="connsiteX335" fmla="*/ 134457 w 1120668"/>
              <a:gd name="connsiteY335" fmla="*/ 2012055 h 3547674"/>
              <a:gd name="connsiteX336" fmla="*/ 122075 w 1120668"/>
              <a:gd name="connsiteY336" fmla="*/ 1994910 h 3547674"/>
              <a:gd name="connsiteX337" fmla="*/ 102072 w 1120668"/>
              <a:gd name="connsiteY337" fmla="*/ 1969192 h 3547674"/>
              <a:gd name="connsiteX338" fmla="*/ 97310 w 1120668"/>
              <a:gd name="connsiteY338" fmla="*/ 1948237 h 3547674"/>
              <a:gd name="connsiteX339" fmla="*/ 103977 w 1120668"/>
              <a:gd name="connsiteY339" fmla="*/ 1918710 h 3547674"/>
              <a:gd name="connsiteX340" fmla="*/ 107787 w 1120668"/>
              <a:gd name="connsiteY340" fmla="*/ 1852987 h 3547674"/>
              <a:gd name="connsiteX341" fmla="*/ 99215 w 1120668"/>
              <a:gd name="connsiteY341" fmla="*/ 1834890 h 3547674"/>
              <a:gd name="connsiteX342" fmla="*/ 90642 w 1120668"/>
              <a:gd name="connsiteY342" fmla="*/ 1810125 h 3547674"/>
              <a:gd name="connsiteX343" fmla="*/ 12537 w 1120668"/>
              <a:gd name="connsiteY343" fmla="*/ 1809172 h 3547674"/>
              <a:gd name="connsiteX344" fmla="*/ 2060 w 1120668"/>
              <a:gd name="connsiteY344" fmla="*/ 1795837 h 3547674"/>
              <a:gd name="connsiteX345" fmla="*/ 3965 w 1120668"/>
              <a:gd name="connsiteY345" fmla="*/ 1772978 h 3547674"/>
              <a:gd name="connsiteX346" fmla="*/ 3012 w 1120668"/>
              <a:gd name="connsiteY346" fmla="*/ 1757737 h 3547674"/>
              <a:gd name="connsiteX347" fmla="*/ 2060 w 1120668"/>
              <a:gd name="connsiteY347" fmla="*/ 1652010 h 3547674"/>
              <a:gd name="connsiteX348" fmla="*/ 155 w 1120668"/>
              <a:gd name="connsiteY348" fmla="*/ 1498658 h 3547674"/>
              <a:gd name="connsiteX349" fmla="*/ 7775 w 1120668"/>
              <a:gd name="connsiteY349" fmla="*/ 1363403 h 3547674"/>
              <a:gd name="connsiteX350" fmla="*/ 6822 w 1120668"/>
              <a:gd name="connsiteY350" fmla="*/ 1325303 h 3547674"/>
              <a:gd name="connsiteX351" fmla="*/ 13490 w 1120668"/>
              <a:gd name="connsiteY351" fmla="*/ 1282440 h 3547674"/>
              <a:gd name="connsiteX352" fmla="*/ 18252 w 1120668"/>
              <a:gd name="connsiteY352" fmla="*/ 1200525 h 3547674"/>
              <a:gd name="connsiteX353" fmla="*/ 26825 w 1120668"/>
              <a:gd name="connsiteY353" fmla="*/ 1143375 h 3547674"/>
              <a:gd name="connsiteX354" fmla="*/ 46827 w 1120668"/>
              <a:gd name="connsiteY354" fmla="*/ 978592 h 3547674"/>
              <a:gd name="connsiteX355" fmla="*/ 63972 w 1120668"/>
              <a:gd name="connsiteY355" fmla="*/ 857625 h 3547674"/>
              <a:gd name="connsiteX356" fmla="*/ 78260 w 1120668"/>
              <a:gd name="connsiteY356" fmla="*/ 750945 h 3547674"/>
              <a:gd name="connsiteX357" fmla="*/ 92547 w 1120668"/>
              <a:gd name="connsiteY357" fmla="*/ 722370 h 3547674"/>
              <a:gd name="connsiteX358" fmla="*/ 108740 w 1120668"/>
              <a:gd name="connsiteY358" fmla="*/ 701415 h 3547674"/>
              <a:gd name="connsiteX359" fmla="*/ 129695 w 1120668"/>
              <a:gd name="connsiteY359" fmla="*/ 690937 h 3547674"/>
              <a:gd name="connsiteX360" fmla="*/ 192560 w 1120668"/>
              <a:gd name="connsiteY360" fmla="*/ 657600 h 3547674"/>
              <a:gd name="connsiteX361" fmla="*/ 235422 w 1120668"/>
              <a:gd name="connsiteY361" fmla="*/ 638550 h 3547674"/>
              <a:gd name="connsiteX362" fmla="*/ 264950 w 1120668"/>
              <a:gd name="connsiteY362" fmla="*/ 622357 h 3547674"/>
              <a:gd name="connsiteX363" fmla="*/ 285905 w 1120668"/>
              <a:gd name="connsiteY363" fmla="*/ 614737 h 3547674"/>
              <a:gd name="connsiteX364" fmla="*/ 309717 w 1120668"/>
              <a:gd name="connsiteY364" fmla="*/ 605212 h 3547674"/>
              <a:gd name="connsiteX365" fmla="*/ 324005 w 1120668"/>
              <a:gd name="connsiteY365" fmla="*/ 598545 h 3547674"/>
              <a:gd name="connsiteX366" fmla="*/ 343055 w 1120668"/>
              <a:gd name="connsiteY366" fmla="*/ 590925 h 3547674"/>
              <a:gd name="connsiteX367" fmla="*/ 366867 w 1120668"/>
              <a:gd name="connsiteY367" fmla="*/ 555682 h 3547674"/>
              <a:gd name="connsiteX368" fmla="*/ 368772 w 1120668"/>
              <a:gd name="connsiteY368" fmla="*/ 553777 h 3547674"/>
              <a:gd name="connsiteX369" fmla="*/ 343055 w 1120668"/>
              <a:gd name="connsiteY369" fmla="*/ 603307 h 3547674"/>
              <a:gd name="connsiteX370" fmla="*/ 331625 w 1120668"/>
              <a:gd name="connsiteY370" fmla="*/ 695700 h 3547674"/>
              <a:gd name="connsiteX371" fmla="*/ 330672 w 1120668"/>
              <a:gd name="connsiteY371" fmla="*/ 759517 h 3547674"/>
              <a:gd name="connsiteX372" fmla="*/ 330672 w 1120668"/>
              <a:gd name="connsiteY372" fmla="*/ 851910 h 3547674"/>
              <a:gd name="connsiteX373" fmla="*/ 327815 w 1120668"/>
              <a:gd name="connsiteY373" fmla="*/ 916680 h 3547674"/>
              <a:gd name="connsiteX374" fmla="*/ 330672 w 1120668"/>
              <a:gd name="connsiteY374" fmla="*/ 917632 h 3547674"/>
              <a:gd name="connsiteX375" fmla="*/ 327815 w 1120668"/>
              <a:gd name="connsiteY375" fmla="*/ 941445 h 3547674"/>
              <a:gd name="connsiteX376" fmla="*/ 302097 w 1120668"/>
              <a:gd name="connsiteY376" fmla="*/ 996690 h 3547674"/>
              <a:gd name="connsiteX377" fmla="*/ 324005 w 1120668"/>
              <a:gd name="connsiteY377" fmla="*/ 1020502 h 3547674"/>
              <a:gd name="connsiteX378" fmla="*/ 371630 w 1120668"/>
              <a:gd name="connsiteY378" fmla="*/ 1007167 h 3547674"/>
              <a:gd name="connsiteX379" fmla="*/ 376392 w 1120668"/>
              <a:gd name="connsiteY379" fmla="*/ 959542 h 3547674"/>
              <a:gd name="connsiteX380" fmla="*/ 343055 w 1120668"/>
              <a:gd name="connsiteY380" fmla="*/ 938587 h 3547674"/>
              <a:gd name="connsiteX381" fmla="*/ 342102 w 1120668"/>
              <a:gd name="connsiteY381" fmla="*/ 917632 h 3547674"/>
              <a:gd name="connsiteX382" fmla="*/ 345912 w 1120668"/>
              <a:gd name="connsiteY382" fmla="*/ 917632 h 3547674"/>
              <a:gd name="connsiteX383" fmla="*/ 345912 w 1120668"/>
              <a:gd name="connsiteY383" fmla="*/ 710940 h 3547674"/>
              <a:gd name="connsiteX384" fmla="*/ 373535 w 1120668"/>
              <a:gd name="connsiteY384" fmla="*/ 568065 h 3547674"/>
              <a:gd name="connsiteX385" fmla="*/ 398300 w 1120668"/>
              <a:gd name="connsiteY385" fmla="*/ 531870 h 3547674"/>
              <a:gd name="connsiteX386" fmla="*/ 418302 w 1120668"/>
              <a:gd name="connsiteY386" fmla="*/ 511867 h 3547674"/>
              <a:gd name="connsiteX387" fmla="*/ 433542 w 1120668"/>
              <a:gd name="connsiteY387" fmla="*/ 498532 h 3547674"/>
              <a:gd name="connsiteX388" fmla="*/ 430685 w 1120668"/>
              <a:gd name="connsiteY388" fmla="*/ 465195 h 3547674"/>
              <a:gd name="connsiteX389" fmla="*/ 427827 w 1120668"/>
              <a:gd name="connsiteY389" fmla="*/ 476625 h 3547674"/>
              <a:gd name="connsiteX390" fmla="*/ 424970 w 1120668"/>
              <a:gd name="connsiteY390" fmla="*/ 485197 h 3547674"/>
              <a:gd name="connsiteX391" fmla="*/ 426875 w 1120668"/>
              <a:gd name="connsiteY391" fmla="*/ 467100 h 3547674"/>
              <a:gd name="connsiteX392" fmla="*/ 425922 w 1120668"/>
              <a:gd name="connsiteY392" fmla="*/ 449955 h 3547674"/>
              <a:gd name="connsiteX393" fmla="*/ 424970 w 1120668"/>
              <a:gd name="connsiteY393" fmla="*/ 459480 h 3547674"/>
              <a:gd name="connsiteX394" fmla="*/ 423065 w 1120668"/>
              <a:gd name="connsiteY394" fmla="*/ 469005 h 3547674"/>
              <a:gd name="connsiteX395" fmla="*/ 423065 w 1120668"/>
              <a:gd name="connsiteY395" fmla="*/ 450907 h 3547674"/>
              <a:gd name="connsiteX396" fmla="*/ 409730 w 1120668"/>
              <a:gd name="connsiteY396" fmla="*/ 404235 h 3547674"/>
              <a:gd name="connsiteX397" fmla="*/ 408777 w 1120668"/>
              <a:gd name="connsiteY397" fmla="*/ 416617 h 3547674"/>
              <a:gd name="connsiteX398" fmla="*/ 405920 w 1120668"/>
              <a:gd name="connsiteY398" fmla="*/ 401377 h 3547674"/>
              <a:gd name="connsiteX399" fmla="*/ 400205 w 1120668"/>
              <a:gd name="connsiteY399" fmla="*/ 386137 h 3547674"/>
              <a:gd name="connsiteX400" fmla="*/ 400205 w 1120668"/>
              <a:gd name="connsiteY400" fmla="*/ 394710 h 3547674"/>
              <a:gd name="connsiteX401" fmla="*/ 400205 w 1120668"/>
              <a:gd name="connsiteY401" fmla="*/ 403282 h 3547674"/>
              <a:gd name="connsiteX402" fmla="*/ 397347 w 1120668"/>
              <a:gd name="connsiteY402" fmla="*/ 390900 h 3547674"/>
              <a:gd name="connsiteX403" fmla="*/ 387822 w 1120668"/>
              <a:gd name="connsiteY403" fmla="*/ 371850 h 3547674"/>
              <a:gd name="connsiteX404" fmla="*/ 385917 w 1120668"/>
              <a:gd name="connsiteY404" fmla="*/ 355657 h 3547674"/>
              <a:gd name="connsiteX405" fmla="*/ 373535 w 1120668"/>
              <a:gd name="connsiteY405" fmla="*/ 322320 h 3547674"/>
              <a:gd name="connsiteX406" fmla="*/ 362105 w 1120668"/>
              <a:gd name="connsiteY406" fmla="*/ 275647 h 3547674"/>
              <a:gd name="connsiteX407" fmla="*/ 367820 w 1120668"/>
              <a:gd name="connsiteY407" fmla="*/ 222307 h 3547674"/>
              <a:gd name="connsiteX408" fmla="*/ 378297 w 1120668"/>
              <a:gd name="connsiteY408" fmla="*/ 182302 h 3547674"/>
              <a:gd name="connsiteX409" fmla="*/ 372582 w 1120668"/>
              <a:gd name="connsiteY409" fmla="*/ 189922 h 3547674"/>
              <a:gd name="connsiteX410" fmla="*/ 368772 w 1120668"/>
              <a:gd name="connsiteY410" fmla="*/ 198495 h 3547674"/>
              <a:gd name="connsiteX411" fmla="*/ 374487 w 1120668"/>
              <a:gd name="connsiteY411" fmla="*/ 178492 h 3547674"/>
              <a:gd name="connsiteX412" fmla="*/ 380202 w 1120668"/>
              <a:gd name="connsiteY412" fmla="*/ 160395 h 3547674"/>
              <a:gd name="connsiteX413" fmla="*/ 374487 w 1120668"/>
              <a:gd name="connsiteY413" fmla="*/ 168967 h 3547674"/>
              <a:gd name="connsiteX414" fmla="*/ 368772 w 1120668"/>
              <a:gd name="connsiteY414" fmla="*/ 178492 h 3547674"/>
              <a:gd name="connsiteX415" fmla="*/ 380202 w 1120668"/>
              <a:gd name="connsiteY415" fmla="*/ 153727 h 3547674"/>
              <a:gd name="connsiteX416" fmla="*/ 407825 w 1120668"/>
              <a:gd name="connsiteY416" fmla="*/ 96577 h 3547674"/>
              <a:gd name="connsiteX417" fmla="*/ 425922 w 1120668"/>
              <a:gd name="connsiteY417" fmla="*/ 65145 h 3547674"/>
              <a:gd name="connsiteX418" fmla="*/ 413540 w 1120668"/>
              <a:gd name="connsiteY418" fmla="*/ 71812 h 3547674"/>
              <a:gd name="connsiteX419" fmla="*/ 404967 w 1120668"/>
              <a:gd name="connsiteY419" fmla="*/ 78480 h 3547674"/>
              <a:gd name="connsiteX420" fmla="*/ 425922 w 1120668"/>
              <a:gd name="connsiteY420" fmla="*/ 63240 h 3547674"/>
              <a:gd name="connsiteX421" fmla="*/ 460212 w 1120668"/>
              <a:gd name="connsiteY421" fmla="*/ 48000 h 3547674"/>
              <a:gd name="connsiteX422" fmla="*/ 449735 w 1120668"/>
              <a:gd name="connsiteY422" fmla="*/ 48952 h 3547674"/>
              <a:gd name="connsiteX423" fmla="*/ 439257 w 1120668"/>
              <a:gd name="connsiteY423" fmla="*/ 53715 h 3547674"/>
              <a:gd name="connsiteX424" fmla="*/ 456402 w 1120668"/>
              <a:gd name="connsiteY424" fmla="*/ 45142 h 3547674"/>
              <a:gd name="connsiteX425" fmla="*/ 483072 w 1120668"/>
              <a:gd name="connsiteY425" fmla="*/ 42285 h 3547674"/>
              <a:gd name="connsiteX426" fmla="*/ 473547 w 1120668"/>
              <a:gd name="connsiteY426" fmla="*/ 39427 h 3547674"/>
              <a:gd name="connsiteX427" fmla="*/ 466880 w 1120668"/>
              <a:gd name="connsiteY427" fmla="*/ 36570 h 3547674"/>
              <a:gd name="connsiteX428" fmla="*/ 484025 w 1120668"/>
              <a:gd name="connsiteY428" fmla="*/ 38475 h 3547674"/>
              <a:gd name="connsiteX429" fmla="*/ 507837 w 1120668"/>
              <a:gd name="connsiteY429" fmla="*/ 37522 h 3547674"/>
              <a:gd name="connsiteX430" fmla="*/ 553557 w 1120668"/>
              <a:gd name="connsiteY430" fmla="*/ 3232 h 3547674"/>
              <a:gd name="connsiteX431" fmla="*/ 604635 w 1120668"/>
              <a:gd name="connsiteY431" fmla="*/ 137 h 354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Lst>
            <a:rect l="l" t="t" r="r" b="b"/>
            <a:pathLst>
              <a:path w="1120668" h="3547674">
                <a:moveTo>
                  <a:pt x="915507" y="1799647"/>
                </a:moveTo>
                <a:lnTo>
                  <a:pt x="906935" y="1800600"/>
                </a:lnTo>
                <a:lnTo>
                  <a:pt x="900267" y="1800600"/>
                </a:lnTo>
                <a:cubicBezTo>
                  <a:pt x="900267" y="1800600"/>
                  <a:pt x="899315" y="1856797"/>
                  <a:pt x="898363" y="1875847"/>
                </a:cubicBezTo>
                <a:cubicBezTo>
                  <a:pt x="896457" y="1895850"/>
                  <a:pt x="890742" y="1963478"/>
                  <a:pt x="890742" y="1963478"/>
                </a:cubicBezTo>
                <a:cubicBezTo>
                  <a:pt x="890742" y="1963478"/>
                  <a:pt x="900267" y="1966335"/>
                  <a:pt x="904078" y="1968240"/>
                </a:cubicBezTo>
                <a:cubicBezTo>
                  <a:pt x="906935" y="1970145"/>
                  <a:pt x="913603" y="1974908"/>
                  <a:pt x="913603" y="1974908"/>
                </a:cubicBezTo>
                <a:cubicBezTo>
                  <a:pt x="913603" y="1974908"/>
                  <a:pt x="914555" y="1969192"/>
                  <a:pt x="917413" y="1966335"/>
                </a:cubicBezTo>
                <a:cubicBezTo>
                  <a:pt x="920270" y="1963478"/>
                  <a:pt x="922175" y="1959667"/>
                  <a:pt x="923128" y="1958715"/>
                </a:cubicBezTo>
                <a:cubicBezTo>
                  <a:pt x="924080" y="1956810"/>
                  <a:pt x="924080" y="1943475"/>
                  <a:pt x="925032" y="1938712"/>
                </a:cubicBezTo>
                <a:cubicBezTo>
                  <a:pt x="925985" y="1933950"/>
                  <a:pt x="928842" y="1925378"/>
                  <a:pt x="928842" y="1925378"/>
                </a:cubicBezTo>
                <a:cubicBezTo>
                  <a:pt x="928842" y="1925378"/>
                  <a:pt x="922175" y="1915853"/>
                  <a:pt x="919317" y="1908233"/>
                </a:cubicBezTo>
                <a:cubicBezTo>
                  <a:pt x="917413" y="1899660"/>
                  <a:pt x="912650" y="1873942"/>
                  <a:pt x="912650" y="1859655"/>
                </a:cubicBezTo>
                <a:cubicBezTo>
                  <a:pt x="912650" y="1845367"/>
                  <a:pt x="912650" y="1833937"/>
                  <a:pt x="913603" y="1832033"/>
                </a:cubicBezTo>
                <a:cubicBezTo>
                  <a:pt x="914555" y="1831080"/>
                  <a:pt x="916460" y="1826317"/>
                  <a:pt x="916460" y="1826317"/>
                </a:cubicBezTo>
                <a:cubicBezTo>
                  <a:pt x="916460" y="1826317"/>
                  <a:pt x="915507" y="1819650"/>
                  <a:pt x="916460" y="1813935"/>
                </a:cubicBezTo>
                <a:cubicBezTo>
                  <a:pt x="916460" y="1809172"/>
                  <a:pt x="915507" y="1799647"/>
                  <a:pt x="915507" y="1799647"/>
                </a:cubicBezTo>
                <a:close/>
                <a:moveTo>
                  <a:pt x="773585" y="809047"/>
                </a:moveTo>
                <a:cubicBezTo>
                  <a:pt x="792635" y="808095"/>
                  <a:pt x="808828" y="824287"/>
                  <a:pt x="808828" y="824287"/>
                </a:cubicBezTo>
                <a:cubicBezTo>
                  <a:pt x="817400" y="836670"/>
                  <a:pt x="817400" y="848100"/>
                  <a:pt x="817400" y="848100"/>
                </a:cubicBezTo>
                <a:lnTo>
                  <a:pt x="818353" y="867150"/>
                </a:lnTo>
                <a:cubicBezTo>
                  <a:pt x="820258" y="876675"/>
                  <a:pt x="824068" y="882390"/>
                  <a:pt x="824068" y="882390"/>
                </a:cubicBezTo>
                <a:lnTo>
                  <a:pt x="811685" y="920490"/>
                </a:lnTo>
                <a:lnTo>
                  <a:pt x="815495" y="920490"/>
                </a:lnTo>
                <a:cubicBezTo>
                  <a:pt x="806923" y="998595"/>
                  <a:pt x="768823" y="1075747"/>
                  <a:pt x="768823" y="1075747"/>
                </a:cubicBezTo>
                <a:cubicBezTo>
                  <a:pt x="735485" y="1015740"/>
                  <a:pt x="727865" y="922395"/>
                  <a:pt x="727865" y="922395"/>
                </a:cubicBezTo>
                <a:lnTo>
                  <a:pt x="728818" y="918585"/>
                </a:lnTo>
                <a:lnTo>
                  <a:pt x="723103" y="887152"/>
                </a:lnTo>
                <a:lnTo>
                  <a:pt x="719293" y="886200"/>
                </a:lnTo>
                <a:lnTo>
                  <a:pt x="719293" y="859530"/>
                </a:lnTo>
                <a:lnTo>
                  <a:pt x="719293" y="838575"/>
                </a:lnTo>
                <a:cubicBezTo>
                  <a:pt x="727865" y="828097"/>
                  <a:pt x="737390" y="820477"/>
                  <a:pt x="737390" y="820477"/>
                </a:cubicBezTo>
                <a:cubicBezTo>
                  <a:pt x="750725" y="809047"/>
                  <a:pt x="773585" y="809047"/>
                  <a:pt x="773585" y="809047"/>
                </a:cubicBezTo>
                <a:close/>
                <a:moveTo>
                  <a:pt x="772632" y="776663"/>
                </a:moveTo>
                <a:cubicBezTo>
                  <a:pt x="772632" y="776663"/>
                  <a:pt x="819305" y="774758"/>
                  <a:pt x="830735" y="829050"/>
                </a:cubicBezTo>
                <a:cubicBezTo>
                  <a:pt x="830735" y="829050"/>
                  <a:pt x="832640" y="843338"/>
                  <a:pt x="825972" y="861435"/>
                </a:cubicBezTo>
                <a:lnTo>
                  <a:pt x="827877" y="861435"/>
                </a:lnTo>
                <a:lnTo>
                  <a:pt x="825972" y="872865"/>
                </a:lnTo>
                <a:cubicBezTo>
                  <a:pt x="825972" y="872865"/>
                  <a:pt x="822162" y="870960"/>
                  <a:pt x="820257" y="862388"/>
                </a:cubicBezTo>
                <a:cubicBezTo>
                  <a:pt x="820257" y="862388"/>
                  <a:pt x="821210" y="850958"/>
                  <a:pt x="818352" y="837623"/>
                </a:cubicBezTo>
                <a:cubicBezTo>
                  <a:pt x="818352" y="837623"/>
                  <a:pt x="805017" y="803333"/>
                  <a:pt x="772632" y="803333"/>
                </a:cubicBezTo>
                <a:cubicBezTo>
                  <a:pt x="772632" y="803333"/>
                  <a:pt x="736437" y="801428"/>
                  <a:pt x="718340" y="829050"/>
                </a:cubicBezTo>
                <a:cubicBezTo>
                  <a:pt x="718340" y="829050"/>
                  <a:pt x="714530" y="779520"/>
                  <a:pt x="772632" y="776663"/>
                </a:cubicBezTo>
                <a:close/>
                <a:moveTo>
                  <a:pt x="737296" y="599383"/>
                </a:moveTo>
                <a:lnTo>
                  <a:pt x="744057" y="607117"/>
                </a:lnTo>
                <a:cubicBezTo>
                  <a:pt x="742153" y="607117"/>
                  <a:pt x="741200" y="606165"/>
                  <a:pt x="741200" y="606165"/>
                </a:cubicBezTo>
                <a:close/>
                <a:moveTo>
                  <a:pt x="719851" y="579431"/>
                </a:moveTo>
                <a:lnTo>
                  <a:pt x="727865" y="586162"/>
                </a:lnTo>
                <a:cubicBezTo>
                  <a:pt x="730723" y="589020"/>
                  <a:pt x="734056" y="594020"/>
                  <a:pt x="736676" y="598307"/>
                </a:cubicBezTo>
                <a:lnTo>
                  <a:pt x="737296" y="599383"/>
                </a:lnTo>
                <a:close/>
                <a:moveTo>
                  <a:pt x="689765" y="556635"/>
                </a:moveTo>
                <a:cubicBezTo>
                  <a:pt x="689765" y="556635"/>
                  <a:pt x="697147" y="558302"/>
                  <a:pt x="707624" y="565446"/>
                </a:cubicBezTo>
                <a:lnTo>
                  <a:pt x="719851" y="579431"/>
                </a:lnTo>
                <a:lnTo>
                  <a:pt x="712982" y="573661"/>
                </a:lnTo>
                <a:cubicBezTo>
                  <a:pt x="706196" y="568541"/>
                  <a:pt x="698814" y="563303"/>
                  <a:pt x="694528" y="560445"/>
                </a:cubicBezTo>
                <a:cubicBezTo>
                  <a:pt x="692622" y="559492"/>
                  <a:pt x="691670" y="557587"/>
                  <a:pt x="689765" y="556635"/>
                </a:cubicBezTo>
                <a:close/>
                <a:moveTo>
                  <a:pt x="385698" y="537191"/>
                </a:moveTo>
                <a:lnTo>
                  <a:pt x="366868" y="552825"/>
                </a:lnTo>
                <a:cubicBezTo>
                  <a:pt x="373059" y="546634"/>
                  <a:pt x="379727" y="541395"/>
                  <a:pt x="385085" y="537585"/>
                </a:cubicBezTo>
                <a:close/>
                <a:moveTo>
                  <a:pt x="395443" y="530918"/>
                </a:moveTo>
                <a:lnTo>
                  <a:pt x="385698" y="537191"/>
                </a:lnTo>
                <a:lnTo>
                  <a:pt x="386513" y="536514"/>
                </a:lnTo>
                <a:cubicBezTo>
                  <a:pt x="391871" y="533061"/>
                  <a:pt x="395443" y="531394"/>
                  <a:pt x="395443" y="530918"/>
                </a:cubicBezTo>
                <a:close/>
                <a:moveTo>
                  <a:pt x="658332" y="520440"/>
                </a:moveTo>
                <a:lnTo>
                  <a:pt x="658666" y="521336"/>
                </a:lnTo>
                <a:lnTo>
                  <a:pt x="658282" y="521018"/>
                </a:lnTo>
                <a:close/>
                <a:moveTo>
                  <a:pt x="604635" y="137"/>
                </a:moveTo>
                <a:cubicBezTo>
                  <a:pt x="623804" y="613"/>
                  <a:pt x="642140" y="2280"/>
                  <a:pt x="650713" y="4185"/>
                </a:cubicBezTo>
                <a:cubicBezTo>
                  <a:pt x="668810" y="7995"/>
                  <a:pt x="679288" y="22282"/>
                  <a:pt x="679288" y="22282"/>
                </a:cubicBezTo>
                <a:cubicBezTo>
                  <a:pt x="679288" y="22282"/>
                  <a:pt x="674525" y="15615"/>
                  <a:pt x="656428" y="10852"/>
                </a:cubicBezTo>
                <a:cubicBezTo>
                  <a:pt x="638330" y="6090"/>
                  <a:pt x="625947" y="7995"/>
                  <a:pt x="625947" y="7995"/>
                </a:cubicBezTo>
                <a:cubicBezTo>
                  <a:pt x="625947" y="7995"/>
                  <a:pt x="646903" y="17520"/>
                  <a:pt x="663095" y="23235"/>
                </a:cubicBezTo>
                <a:cubicBezTo>
                  <a:pt x="679288" y="28950"/>
                  <a:pt x="696432" y="46095"/>
                  <a:pt x="696432" y="46095"/>
                </a:cubicBezTo>
                <a:cubicBezTo>
                  <a:pt x="696432" y="46095"/>
                  <a:pt x="687860" y="40380"/>
                  <a:pt x="685955" y="40380"/>
                </a:cubicBezTo>
                <a:cubicBezTo>
                  <a:pt x="684050" y="40380"/>
                  <a:pt x="684050" y="39427"/>
                  <a:pt x="684050" y="39427"/>
                </a:cubicBezTo>
                <a:cubicBezTo>
                  <a:pt x="684050" y="39427"/>
                  <a:pt x="699290" y="59430"/>
                  <a:pt x="705005" y="66097"/>
                </a:cubicBezTo>
                <a:cubicBezTo>
                  <a:pt x="710720" y="72765"/>
                  <a:pt x="716435" y="91815"/>
                  <a:pt x="716435" y="91815"/>
                </a:cubicBezTo>
                <a:cubicBezTo>
                  <a:pt x="716435" y="91815"/>
                  <a:pt x="711672" y="85147"/>
                  <a:pt x="709767" y="84195"/>
                </a:cubicBezTo>
                <a:cubicBezTo>
                  <a:pt x="707863" y="82290"/>
                  <a:pt x="705005" y="81337"/>
                  <a:pt x="705005" y="81337"/>
                </a:cubicBezTo>
                <a:cubicBezTo>
                  <a:pt x="705005" y="81337"/>
                  <a:pt x="728817" y="110865"/>
                  <a:pt x="736438" y="122295"/>
                </a:cubicBezTo>
                <a:cubicBezTo>
                  <a:pt x="744057" y="133725"/>
                  <a:pt x="751678" y="148012"/>
                  <a:pt x="751678" y="148012"/>
                </a:cubicBezTo>
                <a:cubicBezTo>
                  <a:pt x="751678" y="148012"/>
                  <a:pt x="746915" y="139440"/>
                  <a:pt x="743105" y="137535"/>
                </a:cubicBezTo>
                <a:cubicBezTo>
                  <a:pt x="739295" y="135630"/>
                  <a:pt x="737390" y="133725"/>
                  <a:pt x="737390" y="133725"/>
                </a:cubicBezTo>
                <a:cubicBezTo>
                  <a:pt x="737390" y="133725"/>
                  <a:pt x="744057" y="145155"/>
                  <a:pt x="745963" y="150870"/>
                </a:cubicBezTo>
                <a:cubicBezTo>
                  <a:pt x="747867" y="155632"/>
                  <a:pt x="747867" y="161347"/>
                  <a:pt x="747867" y="161347"/>
                </a:cubicBezTo>
                <a:cubicBezTo>
                  <a:pt x="747867" y="161347"/>
                  <a:pt x="745010" y="154680"/>
                  <a:pt x="744057" y="153727"/>
                </a:cubicBezTo>
                <a:cubicBezTo>
                  <a:pt x="742153" y="152775"/>
                  <a:pt x="740247" y="151822"/>
                  <a:pt x="740247" y="151822"/>
                </a:cubicBezTo>
                <a:cubicBezTo>
                  <a:pt x="740247" y="151822"/>
                  <a:pt x="745963" y="165157"/>
                  <a:pt x="746915" y="170872"/>
                </a:cubicBezTo>
                <a:cubicBezTo>
                  <a:pt x="748820" y="176587"/>
                  <a:pt x="747867" y="182302"/>
                  <a:pt x="747867" y="182302"/>
                </a:cubicBezTo>
                <a:cubicBezTo>
                  <a:pt x="747867" y="182302"/>
                  <a:pt x="745963" y="178492"/>
                  <a:pt x="745010" y="176587"/>
                </a:cubicBezTo>
                <a:cubicBezTo>
                  <a:pt x="744057" y="174682"/>
                  <a:pt x="742153" y="172777"/>
                  <a:pt x="742153" y="172777"/>
                </a:cubicBezTo>
                <a:cubicBezTo>
                  <a:pt x="742153" y="172777"/>
                  <a:pt x="750725" y="204210"/>
                  <a:pt x="752630" y="215640"/>
                </a:cubicBezTo>
                <a:cubicBezTo>
                  <a:pt x="753582" y="227070"/>
                  <a:pt x="752630" y="232785"/>
                  <a:pt x="752630" y="232785"/>
                </a:cubicBezTo>
                <a:cubicBezTo>
                  <a:pt x="752630" y="232785"/>
                  <a:pt x="751678" y="226117"/>
                  <a:pt x="750725" y="222307"/>
                </a:cubicBezTo>
                <a:cubicBezTo>
                  <a:pt x="749772" y="218497"/>
                  <a:pt x="748820" y="216592"/>
                  <a:pt x="748820" y="216592"/>
                </a:cubicBezTo>
                <a:cubicBezTo>
                  <a:pt x="748820" y="216592"/>
                  <a:pt x="750725" y="242310"/>
                  <a:pt x="750725" y="255645"/>
                </a:cubicBezTo>
                <a:cubicBezTo>
                  <a:pt x="750725" y="268980"/>
                  <a:pt x="747867" y="280410"/>
                  <a:pt x="747867" y="280410"/>
                </a:cubicBezTo>
                <a:cubicBezTo>
                  <a:pt x="747867" y="280410"/>
                  <a:pt x="747867" y="274695"/>
                  <a:pt x="747867" y="271837"/>
                </a:cubicBezTo>
                <a:cubicBezTo>
                  <a:pt x="747867" y="268980"/>
                  <a:pt x="745963" y="263265"/>
                  <a:pt x="745963" y="263265"/>
                </a:cubicBezTo>
                <a:cubicBezTo>
                  <a:pt x="745963" y="263265"/>
                  <a:pt x="745010" y="290887"/>
                  <a:pt x="744057" y="296602"/>
                </a:cubicBezTo>
                <a:cubicBezTo>
                  <a:pt x="743105" y="302317"/>
                  <a:pt x="735485" y="313747"/>
                  <a:pt x="735485" y="317557"/>
                </a:cubicBezTo>
                <a:cubicBezTo>
                  <a:pt x="735485" y="321367"/>
                  <a:pt x="732628" y="341370"/>
                  <a:pt x="730722" y="352800"/>
                </a:cubicBezTo>
                <a:cubicBezTo>
                  <a:pt x="727865" y="364230"/>
                  <a:pt x="722150" y="376612"/>
                  <a:pt x="722150" y="376612"/>
                </a:cubicBezTo>
                <a:cubicBezTo>
                  <a:pt x="722150" y="376612"/>
                  <a:pt x="720245" y="387090"/>
                  <a:pt x="719292" y="391852"/>
                </a:cubicBezTo>
                <a:cubicBezTo>
                  <a:pt x="718340" y="396615"/>
                  <a:pt x="716435" y="399472"/>
                  <a:pt x="714530" y="401377"/>
                </a:cubicBezTo>
                <a:cubicBezTo>
                  <a:pt x="712625" y="403282"/>
                  <a:pt x="707863" y="406140"/>
                  <a:pt x="707863" y="406140"/>
                </a:cubicBezTo>
                <a:cubicBezTo>
                  <a:pt x="707863" y="406140"/>
                  <a:pt x="703100" y="437572"/>
                  <a:pt x="702147" y="445192"/>
                </a:cubicBezTo>
                <a:cubicBezTo>
                  <a:pt x="701195" y="452812"/>
                  <a:pt x="697385" y="461385"/>
                  <a:pt x="697385" y="461385"/>
                </a:cubicBezTo>
                <a:cubicBezTo>
                  <a:pt x="697385" y="461385"/>
                  <a:pt x="698338" y="455670"/>
                  <a:pt x="698338" y="451860"/>
                </a:cubicBezTo>
                <a:cubicBezTo>
                  <a:pt x="698338" y="448050"/>
                  <a:pt x="698338" y="444240"/>
                  <a:pt x="698338" y="444240"/>
                </a:cubicBezTo>
                <a:cubicBezTo>
                  <a:pt x="698338" y="444240"/>
                  <a:pt x="694528" y="453765"/>
                  <a:pt x="692622" y="458527"/>
                </a:cubicBezTo>
                <a:cubicBezTo>
                  <a:pt x="690717" y="463290"/>
                  <a:pt x="686907" y="468052"/>
                  <a:pt x="686907" y="468052"/>
                </a:cubicBezTo>
                <a:cubicBezTo>
                  <a:pt x="686907" y="468052"/>
                  <a:pt x="688813" y="463290"/>
                  <a:pt x="689765" y="457575"/>
                </a:cubicBezTo>
                <a:cubicBezTo>
                  <a:pt x="690717" y="452812"/>
                  <a:pt x="690717" y="447097"/>
                  <a:pt x="690717" y="447097"/>
                </a:cubicBezTo>
                <a:cubicBezTo>
                  <a:pt x="690717" y="447097"/>
                  <a:pt x="686907" y="456622"/>
                  <a:pt x="685003" y="462337"/>
                </a:cubicBezTo>
                <a:cubicBezTo>
                  <a:pt x="683097" y="468052"/>
                  <a:pt x="677382" y="476625"/>
                  <a:pt x="677382" y="476625"/>
                </a:cubicBezTo>
                <a:cubicBezTo>
                  <a:pt x="677382" y="476625"/>
                  <a:pt x="680240" y="470910"/>
                  <a:pt x="681192" y="464242"/>
                </a:cubicBezTo>
                <a:cubicBezTo>
                  <a:pt x="683097" y="457575"/>
                  <a:pt x="683097" y="448050"/>
                  <a:pt x="683097" y="448050"/>
                </a:cubicBezTo>
                <a:cubicBezTo>
                  <a:pt x="683097" y="448050"/>
                  <a:pt x="676430" y="460432"/>
                  <a:pt x="671667" y="471862"/>
                </a:cubicBezTo>
                <a:cubicBezTo>
                  <a:pt x="666905" y="483292"/>
                  <a:pt x="661190" y="493770"/>
                  <a:pt x="660238" y="496627"/>
                </a:cubicBezTo>
                <a:cubicBezTo>
                  <a:pt x="659285" y="499485"/>
                  <a:pt x="656428" y="519487"/>
                  <a:pt x="656428" y="519487"/>
                </a:cubicBezTo>
                <a:lnTo>
                  <a:pt x="658282" y="521018"/>
                </a:lnTo>
                <a:lnTo>
                  <a:pt x="656546" y="540919"/>
                </a:lnTo>
                <a:cubicBezTo>
                  <a:pt x="653332" y="548300"/>
                  <a:pt x="648331" y="555682"/>
                  <a:pt x="644045" y="561397"/>
                </a:cubicBezTo>
                <a:cubicBezTo>
                  <a:pt x="634520" y="574732"/>
                  <a:pt x="626900" y="581400"/>
                  <a:pt x="616422" y="592830"/>
                </a:cubicBezTo>
                <a:cubicBezTo>
                  <a:pt x="607850" y="602355"/>
                  <a:pt x="598325" y="609975"/>
                  <a:pt x="587847" y="618547"/>
                </a:cubicBezTo>
                <a:cubicBezTo>
                  <a:pt x="581180" y="624262"/>
                  <a:pt x="562130" y="640455"/>
                  <a:pt x="552605" y="640455"/>
                </a:cubicBezTo>
                <a:cubicBezTo>
                  <a:pt x="543080" y="640455"/>
                  <a:pt x="540222" y="634740"/>
                  <a:pt x="534507" y="630930"/>
                </a:cubicBezTo>
                <a:cubicBezTo>
                  <a:pt x="527840" y="626167"/>
                  <a:pt x="524982" y="625215"/>
                  <a:pt x="517362" y="620452"/>
                </a:cubicBezTo>
                <a:cubicBezTo>
                  <a:pt x="500217" y="609022"/>
                  <a:pt x="488787" y="596640"/>
                  <a:pt x="473547" y="585210"/>
                </a:cubicBezTo>
                <a:cubicBezTo>
                  <a:pt x="458307" y="572827"/>
                  <a:pt x="449735" y="561397"/>
                  <a:pt x="441162" y="547110"/>
                </a:cubicBezTo>
                <a:cubicBezTo>
                  <a:pt x="432590" y="532822"/>
                  <a:pt x="433542" y="503295"/>
                  <a:pt x="433542" y="503295"/>
                </a:cubicBezTo>
                <a:cubicBezTo>
                  <a:pt x="430685" y="508057"/>
                  <a:pt x="427827" y="509010"/>
                  <a:pt x="427827" y="509010"/>
                </a:cubicBezTo>
                <a:cubicBezTo>
                  <a:pt x="415445" y="531870"/>
                  <a:pt x="411635" y="559492"/>
                  <a:pt x="417350" y="585210"/>
                </a:cubicBezTo>
                <a:cubicBezTo>
                  <a:pt x="422112" y="607117"/>
                  <a:pt x="422112" y="625215"/>
                  <a:pt x="435447" y="643312"/>
                </a:cubicBezTo>
                <a:cubicBezTo>
                  <a:pt x="448782" y="661410"/>
                  <a:pt x="459260" y="685222"/>
                  <a:pt x="467832" y="707130"/>
                </a:cubicBezTo>
                <a:cubicBezTo>
                  <a:pt x="475452" y="726180"/>
                  <a:pt x="484025" y="736657"/>
                  <a:pt x="490692" y="754755"/>
                </a:cubicBezTo>
                <a:cubicBezTo>
                  <a:pt x="495455" y="768090"/>
                  <a:pt x="499265" y="790950"/>
                  <a:pt x="509742" y="799522"/>
                </a:cubicBezTo>
                <a:cubicBezTo>
                  <a:pt x="517362" y="791902"/>
                  <a:pt x="522125" y="778567"/>
                  <a:pt x="529745" y="769995"/>
                </a:cubicBezTo>
                <a:cubicBezTo>
                  <a:pt x="537365" y="762375"/>
                  <a:pt x="543080" y="752850"/>
                  <a:pt x="543080" y="740467"/>
                </a:cubicBezTo>
                <a:cubicBezTo>
                  <a:pt x="543080" y="729990"/>
                  <a:pt x="533555" y="719512"/>
                  <a:pt x="527840" y="710940"/>
                </a:cubicBezTo>
                <a:cubicBezTo>
                  <a:pt x="524982" y="706177"/>
                  <a:pt x="523078" y="700462"/>
                  <a:pt x="520220" y="696652"/>
                </a:cubicBezTo>
                <a:cubicBezTo>
                  <a:pt x="517362" y="692842"/>
                  <a:pt x="509742" y="688080"/>
                  <a:pt x="506885" y="684270"/>
                </a:cubicBezTo>
                <a:cubicBezTo>
                  <a:pt x="513552" y="675697"/>
                  <a:pt x="517362" y="669982"/>
                  <a:pt x="524030" y="661410"/>
                </a:cubicBezTo>
                <a:cubicBezTo>
                  <a:pt x="526887" y="657600"/>
                  <a:pt x="534507" y="647122"/>
                  <a:pt x="540222" y="645217"/>
                </a:cubicBezTo>
                <a:cubicBezTo>
                  <a:pt x="545937" y="643312"/>
                  <a:pt x="557367" y="648075"/>
                  <a:pt x="562130" y="649980"/>
                </a:cubicBezTo>
                <a:cubicBezTo>
                  <a:pt x="570703" y="653790"/>
                  <a:pt x="575465" y="661410"/>
                  <a:pt x="582132" y="667125"/>
                </a:cubicBezTo>
                <a:cubicBezTo>
                  <a:pt x="586895" y="671887"/>
                  <a:pt x="592610" y="674745"/>
                  <a:pt x="594515" y="682365"/>
                </a:cubicBezTo>
                <a:cubicBezTo>
                  <a:pt x="596420" y="690937"/>
                  <a:pt x="593562" y="699510"/>
                  <a:pt x="592610" y="706177"/>
                </a:cubicBezTo>
                <a:cubicBezTo>
                  <a:pt x="591657" y="713797"/>
                  <a:pt x="589753" y="721417"/>
                  <a:pt x="589753" y="729990"/>
                </a:cubicBezTo>
                <a:cubicBezTo>
                  <a:pt x="589753" y="748087"/>
                  <a:pt x="600230" y="760470"/>
                  <a:pt x="604040" y="775710"/>
                </a:cubicBezTo>
                <a:cubicBezTo>
                  <a:pt x="605945" y="766185"/>
                  <a:pt x="615470" y="752850"/>
                  <a:pt x="618328" y="742372"/>
                </a:cubicBezTo>
                <a:cubicBezTo>
                  <a:pt x="621185" y="731895"/>
                  <a:pt x="623090" y="723322"/>
                  <a:pt x="626900" y="712845"/>
                </a:cubicBezTo>
                <a:cubicBezTo>
                  <a:pt x="632615" y="698557"/>
                  <a:pt x="642140" y="681412"/>
                  <a:pt x="648807" y="667125"/>
                </a:cubicBezTo>
                <a:cubicBezTo>
                  <a:pt x="657380" y="649027"/>
                  <a:pt x="659285" y="634740"/>
                  <a:pt x="664047" y="615690"/>
                </a:cubicBezTo>
                <a:cubicBezTo>
                  <a:pt x="668810" y="598545"/>
                  <a:pt x="672620" y="584257"/>
                  <a:pt x="669763" y="564255"/>
                </a:cubicBezTo>
                <a:cubicBezTo>
                  <a:pt x="668810" y="557111"/>
                  <a:pt x="668334" y="550444"/>
                  <a:pt x="666905" y="543419"/>
                </a:cubicBezTo>
                <a:lnTo>
                  <a:pt x="658666" y="521336"/>
                </a:lnTo>
                <a:lnTo>
                  <a:pt x="664643" y="526274"/>
                </a:lnTo>
                <a:cubicBezTo>
                  <a:pt x="669048" y="530203"/>
                  <a:pt x="674049" y="535204"/>
                  <a:pt x="676430" y="539490"/>
                </a:cubicBezTo>
                <a:cubicBezTo>
                  <a:pt x="680240" y="546157"/>
                  <a:pt x="686907" y="553777"/>
                  <a:pt x="689765" y="556635"/>
                </a:cubicBezTo>
                <a:cubicBezTo>
                  <a:pt x="689765" y="556635"/>
                  <a:pt x="690717" y="557587"/>
                  <a:pt x="690717" y="557587"/>
                </a:cubicBezTo>
                <a:cubicBezTo>
                  <a:pt x="690717" y="557587"/>
                  <a:pt x="692622" y="558540"/>
                  <a:pt x="694528" y="560445"/>
                </a:cubicBezTo>
                <a:cubicBezTo>
                  <a:pt x="765013" y="618547"/>
                  <a:pt x="762155" y="766185"/>
                  <a:pt x="762155" y="766185"/>
                </a:cubicBezTo>
                <a:cubicBezTo>
                  <a:pt x="719292" y="773805"/>
                  <a:pt x="705957" y="804285"/>
                  <a:pt x="705957" y="804285"/>
                </a:cubicBezTo>
                <a:cubicBezTo>
                  <a:pt x="693575" y="823335"/>
                  <a:pt x="700242" y="864292"/>
                  <a:pt x="700242" y="864292"/>
                </a:cubicBezTo>
                <a:lnTo>
                  <a:pt x="705005" y="865245"/>
                </a:lnTo>
                <a:lnTo>
                  <a:pt x="705957" y="892867"/>
                </a:lnTo>
                <a:lnTo>
                  <a:pt x="711672" y="925252"/>
                </a:lnTo>
                <a:lnTo>
                  <a:pt x="715482" y="927157"/>
                </a:lnTo>
                <a:cubicBezTo>
                  <a:pt x="726913" y="1022407"/>
                  <a:pt x="759297" y="1087177"/>
                  <a:pt x="759297" y="1087177"/>
                </a:cubicBezTo>
                <a:cubicBezTo>
                  <a:pt x="751678" y="1110037"/>
                  <a:pt x="735485" y="1109085"/>
                  <a:pt x="735485" y="1109085"/>
                </a:cubicBezTo>
                <a:cubicBezTo>
                  <a:pt x="716435" y="1108133"/>
                  <a:pt x="712625" y="1096702"/>
                  <a:pt x="712625" y="1096702"/>
                </a:cubicBezTo>
                <a:cubicBezTo>
                  <a:pt x="712625" y="1090987"/>
                  <a:pt x="703100" y="1083367"/>
                  <a:pt x="703100" y="1083367"/>
                </a:cubicBezTo>
                <a:cubicBezTo>
                  <a:pt x="698338" y="1075747"/>
                  <a:pt x="690717" y="1081462"/>
                  <a:pt x="690717" y="1081462"/>
                </a:cubicBezTo>
                <a:cubicBezTo>
                  <a:pt x="683097" y="1088130"/>
                  <a:pt x="690717" y="1096702"/>
                  <a:pt x="690717" y="1096702"/>
                </a:cubicBezTo>
                <a:cubicBezTo>
                  <a:pt x="695480" y="1103370"/>
                  <a:pt x="702147" y="1105275"/>
                  <a:pt x="702147" y="1105275"/>
                </a:cubicBezTo>
                <a:cubicBezTo>
                  <a:pt x="705005" y="1105275"/>
                  <a:pt x="708815" y="1104322"/>
                  <a:pt x="708815" y="1104322"/>
                </a:cubicBezTo>
                <a:cubicBezTo>
                  <a:pt x="746915" y="1137660"/>
                  <a:pt x="766917" y="1091940"/>
                  <a:pt x="766917" y="1091940"/>
                </a:cubicBezTo>
                <a:cubicBezTo>
                  <a:pt x="785015" y="1125277"/>
                  <a:pt x="806922" y="1124325"/>
                  <a:pt x="806922" y="1124325"/>
                </a:cubicBezTo>
                <a:cubicBezTo>
                  <a:pt x="825020" y="1122420"/>
                  <a:pt x="835497" y="1115752"/>
                  <a:pt x="835497" y="1115752"/>
                </a:cubicBezTo>
                <a:cubicBezTo>
                  <a:pt x="839307" y="1118610"/>
                  <a:pt x="843117" y="1118610"/>
                  <a:pt x="843117" y="1118610"/>
                </a:cubicBezTo>
                <a:lnTo>
                  <a:pt x="853595" y="1108133"/>
                </a:lnTo>
                <a:cubicBezTo>
                  <a:pt x="859310" y="1103370"/>
                  <a:pt x="853595" y="1097655"/>
                  <a:pt x="853595" y="1097655"/>
                </a:cubicBezTo>
                <a:cubicBezTo>
                  <a:pt x="845975" y="1090035"/>
                  <a:pt x="834545" y="1101465"/>
                  <a:pt x="834545" y="1101465"/>
                </a:cubicBezTo>
                <a:cubicBezTo>
                  <a:pt x="828830" y="1103370"/>
                  <a:pt x="830735" y="1106227"/>
                  <a:pt x="830735" y="1106227"/>
                </a:cubicBezTo>
                <a:lnTo>
                  <a:pt x="831688" y="1109085"/>
                </a:lnTo>
                <a:cubicBezTo>
                  <a:pt x="794540" y="1138612"/>
                  <a:pt x="770728" y="1087177"/>
                  <a:pt x="770728" y="1087177"/>
                </a:cubicBezTo>
                <a:cubicBezTo>
                  <a:pt x="812638" y="1006215"/>
                  <a:pt x="821210" y="922395"/>
                  <a:pt x="821210" y="922395"/>
                </a:cubicBezTo>
                <a:lnTo>
                  <a:pt x="825972" y="922395"/>
                </a:lnTo>
                <a:lnTo>
                  <a:pt x="835497" y="884295"/>
                </a:lnTo>
                <a:lnTo>
                  <a:pt x="831688" y="883342"/>
                </a:lnTo>
                <a:lnTo>
                  <a:pt x="832640" y="875722"/>
                </a:lnTo>
                <a:lnTo>
                  <a:pt x="833592" y="864292"/>
                </a:lnTo>
                <a:lnTo>
                  <a:pt x="840260" y="864292"/>
                </a:lnTo>
                <a:cubicBezTo>
                  <a:pt x="863120" y="784282"/>
                  <a:pt x="781205" y="767137"/>
                  <a:pt x="781205" y="767137"/>
                </a:cubicBezTo>
                <a:cubicBezTo>
                  <a:pt x="779300" y="688080"/>
                  <a:pt x="763107" y="638550"/>
                  <a:pt x="745010" y="607117"/>
                </a:cubicBezTo>
                <a:cubicBezTo>
                  <a:pt x="749772" y="609022"/>
                  <a:pt x="761203" y="615690"/>
                  <a:pt x="766917" y="617595"/>
                </a:cubicBezTo>
                <a:cubicBezTo>
                  <a:pt x="775490" y="620452"/>
                  <a:pt x="846928" y="652837"/>
                  <a:pt x="869788" y="666172"/>
                </a:cubicBezTo>
                <a:cubicBezTo>
                  <a:pt x="893600" y="680460"/>
                  <a:pt x="921222" y="696652"/>
                  <a:pt x="927890" y="700462"/>
                </a:cubicBezTo>
                <a:cubicBezTo>
                  <a:pt x="934557" y="704272"/>
                  <a:pt x="945035" y="711892"/>
                  <a:pt x="945035" y="711892"/>
                </a:cubicBezTo>
                <a:cubicBezTo>
                  <a:pt x="945035" y="711892"/>
                  <a:pt x="953607" y="711892"/>
                  <a:pt x="957417" y="715702"/>
                </a:cubicBezTo>
                <a:cubicBezTo>
                  <a:pt x="962180" y="719512"/>
                  <a:pt x="973610" y="730942"/>
                  <a:pt x="978372" y="740467"/>
                </a:cubicBezTo>
                <a:cubicBezTo>
                  <a:pt x="984088" y="749992"/>
                  <a:pt x="994565" y="769042"/>
                  <a:pt x="997422" y="788092"/>
                </a:cubicBezTo>
                <a:cubicBezTo>
                  <a:pt x="1000280" y="807142"/>
                  <a:pt x="1005995" y="834765"/>
                  <a:pt x="1008853" y="852862"/>
                </a:cubicBezTo>
                <a:cubicBezTo>
                  <a:pt x="1011710" y="870960"/>
                  <a:pt x="1027903" y="936682"/>
                  <a:pt x="1036475" y="986212"/>
                </a:cubicBezTo>
                <a:cubicBezTo>
                  <a:pt x="1046000" y="1035742"/>
                  <a:pt x="1055525" y="1078605"/>
                  <a:pt x="1061240" y="1129087"/>
                </a:cubicBezTo>
                <a:cubicBezTo>
                  <a:pt x="1067908" y="1179570"/>
                  <a:pt x="1074575" y="1242435"/>
                  <a:pt x="1078385" y="1281487"/>
                </a:cubicBezTo>
                <a:cubicBezTo>
                  <a:pt x="1082195" y="1320540"/>
                  <a:pt x="1085053" y="1334828"/>
                  <a:pt x="1086958" y="1352925"/>
                </a:cubicBezTo>
                <a:cubicBezTo>
                  <a:pt x="1088863" y="1371022"/>
                  <a:pt x="1100293" y="1449128"/>
                  <a:pt x="1103150" y="1486275"/>
                </a:cubicBezTo>
                <a:cubicBezTo>
                  <a:pt x="1106008" y="1523422"/>
                  <a:pt x="1108865" y="1579620"/>
                  <a:pt x="1111722" y="1626292"/>
                </a:cubicBezTo>
                <a:cubicBezTo>
                  <a:pt x="1114580" y="1672965"/>
                  <a:pt x="1117438" y="1737735"/>
                  <a:pt x="1118390" y="1762500"/>
                </a:cubicBezTo>
                <a:cubicBezTo>
                  <a:pt x="1120295" y="1787265"/>
                  <a:pt x="1121247" y="1792028"/>
                  <a:pt x="1120295" y="1794885"/>
                </a:cubicBezTo>
                <a:cubicBezTo>
                  <a:pt x="1116485" y="1796790"/>
                  <a:pt x="1109818" y="1795837"/>
                  <a:pt x="1106008" y="1795837"/>
                </a:cubicBezTo>
                <a:cubicBezTo>
                  <a:pt x="1102197" y="1795837"/>
                  <a:pt x="1028855" y="1797742"/>
                  <a:pt x="1028855" y="1797742"/>
                </a:cubicBezTo>
                <a:cubicBezTo>
                  <a:pt x="1028855" y="1797742"/>
                  <a:pt x="1025997" y="1812030"/>
                  <a:pt x="1024092" y="1818697"/>
                </a:cubicBezTo>
                <a:cubicBezTo>
                  <a:pt x="1022188" y="1825365"/>
                  <a:pt x="1019330" y="1833937"/>
                  <a:pt x="1019330" y="1833937"/>
                </a:cubicBezTo>
                <a:cubicBezTo>
                  <a:pt x="1019330" y="1833937"/>
                  <a:pt x="1019330" y="1850130"/>
                  <a:pt x="1020282" y="1858703"/>
                </a:cubicBezTo>
                <a:cubicBezTo>
                  <a:pt x="1020282" y="1867275"/>
                  <a:pt x="1030760" y="1922520"/>
                  <a:pt x="1032665" y="1930140"/>
                </a:cubicBezTo>
                <a:cubicBezTo>
                  <a:pt x="1033617" y="1937760"/>
                  <a:pt x="1037428" y="1946333"/>
                  <a:pt x="1036475" y="1954905"/>
                </a:cubicBezTo>
                <a:cubicBezTo>
                  <a:pt x="1035522" y="1963478"/>
                  <a:pt x="1033617" y="1967287"/>
                  <a:pt x="1030760" y="1972050"/>
                </a:cubicBezTo>
                <a:cubicBezTo>
                  <a:pt x="1027903" y="1976812"/>
                  <a:pt x="1024092" y="1981575"/>
                  <a:pt x="1022188" y="1986337"/>
                </a:cubicBezTo>
                <a:cubicBezTo>
                  <a:pt x="1020282" y="1990147"/>
                  <a:pt x="1018378" y="1993958"/>
                  <a:pt x="1015520" y="1999672"/>
                </a:cubicBezTo>
                <a:cubicBezTo>
                  <a:pt x="1012663" y="2005387"/>
                  <a:pt x="1005995" y="2018722"/>
                  <a:pt x="1000280" y="2027295"/>
                </a:cubicBezTo>
                <a:cubicBezTo>
                  <a:pt x="993613" y="2035867"/>
                  <a:pt x="992660" y="2040630"/>
                  <a:pt x="987897" y="2043487"/>
                </a:cubicBezTo>
                <a:cubicBezTo>
                  <a:pt x="982182" y="2046345"/>
                  <a:pt x="971705" y="2053012"/>
                  <a:pt x="963132" y="2057775"/>
                </a:cubicBezTo>
                <a:cubicBezTo>
                  <a:pt x="954560" y="2062537"/>
                  <a:pt x="951703" y="2062537"/>
                  <a:pt x="945988" y="2066347"/>
                </a:cubicBezTo>
                <a:cubicBezTo>
                  <a:pt x="940272" y="2070158"/>
                  <a:pt x="932653" y="2071110"/>
                  <a:pt x="930747" y="2071110"/>
                </a:cubicBezTo>
                <a:cubicBezTo>
                  <a:pt x="928842" y="2071110"/>
                  <a:pt x="919317" y="2075872"/>
                  <a:pt x="910745" y="2075872"/>
                </a:cubicBezTo>
                <a:cubicBezTo>
                  <a:pt x="902172" y="2075872"/>
                  <a:pt x="900267" y="2071110"/>
                  <a:pt x="901220" y="2067300"/>
                </a:cubicBezTo>
                <a:cubicBezTo>
                  <a:pt x="902172" y="2063490"/>
                  <a:pt x="902172" y="2061585"/>
                  <a:pt x="906935" y="2056822"/>
                </a:cubicBezTo>
                <a:cubicBezTo>
                  <a:pt x="911697" y="2052060"/>
                  <a:pt x="920270" y="2044440"/>
                  <a:pt x="920270" y="2044440"/>
                </a:cubicBezTo>
                <a:cubicBezTo>
                  <a:pt x="920270" y="2044440"/>
                  <a:pt x="907888" y="2041583"/>
                  <a:pt x="903125" y="2038725"/>
                </a:cubicBezTo>
                <a:cubicBezTo>
                  <a:pt x="897410" y="2035867"/>
                  <a:pt x="891695" y="2031105"/>
                  <a:pt x="890742" y="2031105"/>
                </a:cubicBezTo>
                <a:cubicBezTo>
                  <a:pt x="889790" y="2030153"/>
                  <a:pt x="886932" y="2032058"/>
                  <a:pt x="886932" y="2032058"/>
                </a:cubicBezTo>
                <a:cubicBezTo>
                  <a:pt x="886932" y="2032058"/>
                  <a:pt x="898363" y="2101590"/>
                  <a:pt x="898363" y="2136833"/>
                </a:cubicBezTo>
                <a:cubicBezTo>
                  <a:pt x="898363" y="2172075"/>
                  <a:pt x="902172" y="2283518"/>
                  <a:pt x="905982" y="2334953"/>
                </a:cubicBezTo>
                <a:cubicBezTo>
                  <a:pt x="909792" y="2386388"/>
                  <a:pt x="919317" y="2477828"/>
                  <a:pt x="920270" y="2512118"/>
                </a:cubicBezTo>
                <a:cubicBezTo>
                  <a:pt x="921222" y="2547360"/>
                  <a:pt x="925032" y="2574030"/>
                  <a:pt x="925032" y="2582603"/>
                </a:cubicBezTo>
                <a:cubicBezTo>
                  <a:pt x="925032" y="2590222"/>
                  <a:pt x="921222" y="2592128"/>
                  <a:pt x="915507" y="2593080"/>
                </a:cubicBezTo>
                <a:cubicBezTo>
                  <a:pt x="909792" y="2594032"/>
                  <a:pt x="886932" y="2596890"/>
                  <a:pt x="886932" y="2596890"/>
                </a:cubicBezTo>
                <a:cubicBezTo>
                  <a:pt x="886932" y="2596890"/>
                  <a:pt x="888838" y="2656897"/>
                  <a:pt x="892647" y="2693093"/>
                </a:cubicBezTo>
                <a:cubicBezTo>
                  <a:pt x="895505" y="2729288"/>
                  <a:pt x="902172" y="2837872"/>
                  <a:pt x="903125" y="2891213"/>
                </a:cubicBezTo>
                <a:cubicBezTo>
                  <a:pt x="904078" y="2944553"/>
                  <a:pt x="908840" y="3062663"/>
                  <a:pt x="908840" y="3094095"/>
                </a:cubicBezTo>
                <a:cubicBezTo>
                  <a:pt x="909792" y="3125528"/>
                  <a:pt x="910745" y="3142672"/>
                  <a:pt x="909792" y="3163628"/>
                </a:cubicBezTo>
                <a:cubicBezTo>
                  <a:pt x="908840" y="3183630"/>
                  <a:pt x="904078" y="3225540"/>
                  <a:pt x="901220" y="3253163"/>
                </a:cubicBezTo>
                <a:cubicBezTo>
                  <a:pt x="898363" y="3280785"/>
                  <a:pt x="897410" y="3312218"/>
                  <a:pt x="897410" y="3318885"/>
                </a:cubicBezTo>
                <a:cubicBezTo>
                  <a:pt x="896457" y="3325553"/>
                  <a:pt x="894553" y="3330315"/>
                  <a:pt x="891695" y="3330315"/>
                </a:cubicBezTo>
                <a:cubicBezTo>
                  <a:pt x="887885" y="3330315"/>
                  <a:pt x="865025" y="3333172"/>
                  <a:pt x="865025" y="3333172"/>
                </a:cubicBezTo>
                <a:cubicBezTo>
                  <a:pt x="865025" y="3333172"/>
                  <a:pt x="875503" y="3355080"/>
                  <a:pt x="877407" y="3358890"/>
                </a:cubicBezTo>
                <a:cubicBezTo>
                  <a:pt x="878360" y="3362700"/>
                  <a:pt x="904078" y="3398895"/>
                  <a:pt x="914555" y="3412230"/>
                </a:cubicBezTo>
                <a:cubicBezTo>
                  <a:pt x="925032" y="3426518"/>
                  <a:pt x="934557" y="3431280"/>
                  <a:pt x="943130" y="3442710"/>
                </a:cubicBezTo>
                <a:cubicBezTo>
                  <a:pt x="952655" y="3454140"/>
                  <a:pt x="976467" y="3483668"/>
                  <a:pt x="980278" y="3488430"/>
                </a:cubicBezTo>
                <a:cubicBezTo>
                  <a:pt x="985040" y="3493193"/>
                  <a:pt x="989803" y="3497003"/>
                  <a:pt x="990755" y="3500813"/>
                </a:cubicBezTo>
                <a:cubicBezTo>
                  <a:pt x="992660" y="3503670"/>
                  <a:pt x="993613" y="3509385"/>
                  <a:pt x="993613" y="3509385"/>
                </a:cubicBezTo>
                <a:cubicBezTo>
                  <a:pt x="993613" y="3509385"/>
                  <a:pt x="1003138" y="3513195"/>
                  <a:pt x="1005042" y="3520815"/>
                </a:cubicBezTo>
                <a:cubicBezTo>
                  <a:pt x="1007900" y="3528435"/>
                  <a:pt x="1007900" y="3531293"/>
                  <a:pt x="1004090" y="3533197"/>
                </a:cubicBezTo>
                <a:cubicBezTo>
                  <a:pt x="999328" y="3535103"/>
                  <a:pt x="969800" y="3542722"/>
                  <a:pt x="957417" y="3543675"/>
                </a:cubicBezTo>
                <a:cubicBezTo>
                  <a:pt x="945035" y="3545580"/>
                  <a:pt x="884075" y="3548438"/>
                  <a:pt x="861215" y="3547485"/>
                </a:cubicBezTo>
                <a:cubicBezTo>
                  <a:pt x="838355" y="3546532"/>
                  <a:pt x="792635" y="3534150"/>
                  <a:pt x="785967" y="3530340"/>
                </a:cubicBezTo>
                <a:cubicBezTo>
                  <a:pt x="779300" y="3526530"/>
                  <a:pt x="765013" y="3517005"/>
                  <a:pt x="765013" y="3511290"/>
                </a:cubicBezTo>
                <a:cubicBezTo>
                  <a:pt x="765013" y="3505575"/>
                  <a:pt x="765013" y="3502718"/>
                  <a:pt x="765965" y="3497003"/>
                </a:cubicBezTo>
                <a:cubicBezTo>
                  <a:pt x="766917" y="3492240"/>
                  <a:pt x="769775" y="3484620"/>
                  <a:pt x="769775" y="3484620"/>
                </a:cubicBezTo>
                <a:cubicBezTo>
                  <a:pt x="769775" y="3484620"/>
                  <a:pt x="765965" y="3473190"/>
                  <a:pt x="763107" y="3466522"/>
                </a:cubicBezTo>
                <a:cubicBezTo>
                  <a:pt x="760250" y="3458903"/>
                  <a:pt x="750725" y="3443663"/>
                  <a:pt x="750725" y="3443663"/>
                </a:cubicBezTo>
                <a:cubicBezTo>
                  <a:pt x="750725" y="3443663"/>
                  <a:pt x="732628" y="3452235"/>
                  <a:pt x="728817" y="3453188"/>
                </a:cubicBezTo>
                <a:cubicBezTo>
                  <a:pt x="725007" y="3454140"/>
                  <a:pt x="722150" y="3456045"/>
                  <a:pt x="717388" y="3453188"/>
                </a:cubicBezTo>
                <a:cubicBezTo>
                  <a:pt x="712625" y="3450330"/>
                  <a:pt x="677382" y="3431280"/>
                  <a:pt x="670715" y="3427470"/>
                </a:cubicBezTo>
                <a:cubicBezTo>
                  <a:pt x="664047" y="3424613"/>
                  <a:pt x="659285" y="3418897"/>
                  <a:pt x="660238" y="3413182"/>
                </a:cubicBezTo>
                <a:cubicBezTo>
                  <a:pt x="661190" y="3407468"/>
                  <a:pt x="661190" y="3369368"/>
                  <a:pt x="662142" y="3364605"/>
                </a:cubicBezTo>
                <a:cubicBezTo>
                  <a:pt x="663095" y="3358890"/>
                  <a:pt x="666905" y="3350318"/>
                  <a:pt x="666905" y="3350318"/>
                </a:cubicBezTo>
                <a:lnTo>
                  <a:pt x="666905" y="3338888"/>
                </a:lnTo>
                <a:cubicBezTo>
                  <a:pt x="666905" y="3338888"/>
                  <a:pt x="660238" y="3329363"/>
                  <a:pt x="660238" y="3318885"/>
                </a:cubicBezTo>
                <a:cubicBezTo>
                  <a:pt x="660238" y="3308407"/>
                  <a:pt x="659285" y="3279832"/>
                  <a:pt x="658332" y="3266497"/>
                </a:cubicBezTo>
                <a:cubicBezTo>
                  <a:pt x="657380" y="3253163"/>
                  <a:pt x="656428" y="3180772"/>
                  <a:pt x="656428" y="3159818"/>
                </a:cubicBezTo>
                <a:cubicBezTo>
                  <a:pt x="656428" y="3138863"/>
                  <a:pt x="651665" y="3077903"/>
                  <a:pt x="650713" y="3062663"/>
                </a:cubicBezTo>
                <a:cubicBezTo>
                  <a:pt x="649760" y="3047422"/>
                  <a:pt x="642140" y="2970270"/>
                  <a:pt x="640235" y="2933122"/>
                </a:cubicBezTo>
                <a:cubicBezTo>
                  <a:pt x="638330" y="2895975"/>
                  <a:pt x="632615" y="2787390"/>
                  <a:pt x="630710" y="2765482"/>
                </a:cubicBezTo>
                <a:cubicBezTo>
                  <a:pt x="628805" y="2743575"/>
                  <a:pt x="619280" y="2665470"/>
                  <a:pt x="617375" y="2645468"/>
                </a:cubicBezTo>
                <a:cubicBezTo>
                  <a:pt x="615470" y="2626418"/>
                  <a:pt x="614517" y="2605463"/>
                  <a:pt x="614517" y="2605463"/>
                </a:cubicBezTo>
                <a:cubicBezTo>
                  <a:pt x="614517" y="2605463"/>
                  <a:pt x="585942" y="2604510"/>
                  <a:pt x="577370" y="2603557"/>
                </a:cubicBezTo>
                <a:cubicBezTo>
                  <a:pt x="567845" y="2601653"/>
                  <a:pt x="549747" y="2598795"/>
                  <a:pt x="549747" y="2598795"/>
                </a:cubicBezTo>
                <a:cubicBezTo>
                  <a:pt x="549747" y="2598795"/>
                  <a:pt x="550700" y="2673090"/>
                  <a:pt x="551653" y="2697855"/>
                </a:cubicBezTo>
                <a:cubicBezTo>
                  <a:pt x="552605" y="2723572"/>
                  <a:pt x="555462" y="2741670"/>
                  <a:pt x="555462" y="2759768"/>
                </a:cubicBezTo>
                <a:cubicBezTo>
                  <a:pt x="554510" y="2777865"/>
                  <a:pt x="554510" y="2775960"/>
                  <a:pt x="554510" y="2790247"/>
                </a:cubicBezTo>
                <a:cubicBezTo>
                  <a:pt x="554510" y="2804535"/>
                  <a:pt x="554510" y="2813107"/>
                  <a:pt x="554510" y="2816918"/>
                </a:cubicBezTo>
                <a:cubicBezTo>
                  <a:pt x="555462" y="2820728"/>
                  <a:pt x="572607" y="2856922"/>
                  <a:pt x="579275" y="2893118"/>
                </a:cubicBezTo>
                <a:cubicBezTo>
                  <a:pt x="585942" y="2928360"/>
                  <a:pt x="595467" y="2992178"/>
                  <a:pt x="599278" y="3021705"/>
                </a:cubicBezTo>
                <a:cubicBezTo>
                  <a:pt x="603087" y="3051232"/>
                  <a:pt x="614517" y="3072188"/>
                  <a:pt x="618328" y="3107430"/>
                </a:cubicBezTo>
                <a:cubicBezTo>
                  <a:pt x="622138" y="3142672"/>
                  <a:pt x="627853" y="3205538"/>
                  <a:pt x="628805" y="3214110"/>
                </a:cubicBezTo>
                <a:cubicBezTo>
                  <a:pt x="628805" y="3223635"/>
                  <a:pt x="626900" y="3225540"/>
                  <a:pt x="623090" y="3230303"/>
                </a:cubicBezTo>
                <a:cubicBezTo>
                  <a:pt x="619280" y="3236018"/>
                  <a:pt x="612613" y="3240780"/>
                  <a:pt x="612613" y="3240780"/>
                </a:cubicBezTo>
                <a:cubicBezTo>
                  <a:pt x="612613" y="3240780"/>
                  <a:pt x="614517" y="3279832"/>
                  <a:pt x="613565" y="3292215"/>
                </a:cubicBezTo>
                <a:cubicBezTo>
                  <a:pt x="612613" y="3304597"/>
                  <a:pt x="610707" y="3305550"/>
                  <a:pt x="606897" y="3309360"/>
                </a:cubicBezTo>
                <a:cubicBezTo>
                  <a:pt x="603087" y="3312218"/>
                  <a:pt x="580228" y="3327457"/>
                  <a:pt x="574512" y="3329363"/>
                </a:cubicBezTo>
                <a:cubicBezTo>
                  <a:pt x="569750" y="3331268"/>
                  <a:pt x="567845" y="3331268"/>
                  <a:pt x="561178" y="3330315"/>
                </a:cubicBezTo>
                <a:cubicBezTo>
                  <a:pt x="554510" y="3328410"/>
                  <a:pt x="541175" y="3325553"/>
                  <a:pt x="541175" y="3325553"/>
                </a:cubicBezTo>
                <a:cubicBezTo>
                  <a:pt x="541175" y="3325553"/>
                  <a:pt x="536412" y="3341745"/>
                  <a:pt x="535460" y="3342697"/>
                </a:cubicBezTo>
                <a:cubicBezTo>
                  <a:pt x="535460" y="3343650"/>
                  <a:pt x="530697" y="3356985"/>
                  <a:pt x="530697" y="3356985"/>
                </a:cubicBezTo>
                <a:cubicBezTo>
                  <a:pt x="530697" y="3356985"/>
                  <a:pt x="535460" y="3363653"/>
                  <a:pt x="535460" y="3370320"/>
                </a:cubicBezTo>
                <a:cubicBezTo>
                  <a:pt x="535460" y="3376988"/>
                  <a:pt x="536412" y="3382703"/>
                  <a:pt x="526887" y="3390322"/>
                </a:cubicBezTo>
                <a:cubicBezTo>
                  <a:pt x="517362" y="3397943"/>
                  <a:pt x="491645" y="3414135"/>
                  <a:pt x="458307" y="3419850"/>
                </a:cubicBezTo>
                <a:cubicBezTo>
                  <a:pt x="424970" y="3425565"/>
                  <a:pt x="388775" y="3420803"/>
                  <a:pt x="366867" y="3418897"/>
                </a:cubicBezTo>
                <a:cubicBezTo>
                  <a:pt x="344960" y="3416993"/>
                  <a:pt x="329720" y="3412230"/>
                  <a:pt x="324005" y="3410325"/>
                </a:cubicBezTo>
                <a:cubicBezTo>
                  <a:pt x="318290" y="3408420"/>
                  <a:pt x="313527" y="3406515"/>
                  <a:pt x="314480" y="3402705"/>
                </a:cubicBezTo>
                <a:cubicBezTo>
                  <a:pt x="315432" y="3398895"/>
                  <a:pt x="314480" y="3395085"/>
                  <a:pt x="316385" y="3393180"/>
                </a:cubicBezTo>
                <a:cubicBezTo>
                  <a:pt x="319242" y="3391275"/>
                  <a:pt x="322100" y="3388418"/>
                  <a:pt x="324005" y="3384607"/>
                </a:cubicBezTo>
                <a:cubicBezTo>
                  <a:pt x="326862" y="3380797"/>
                  <a:pt x="331625" y="3373178"/>
                  <a:pt x="337340" y="3360795"/>
                </a:cubicBezTo>
                <a:cubicBezTo>
                  <a:pt x="343055" y="3348413"/>
                  <a:pt x="347817" y="3339840"/>
                  <a:pt x="352580" y="3330315"/>
                </a:cubicBezTo>
                <a:cubicBezTo>
                  <a:pt x="357342" y="3320790"/>
                  <a:pt x="379250" y="3298882"/>
                  <a:pt x="384965" y="3292215"/>
                </a:cubicBezTo>
                <a:cubicBezTo>
                  <a:pt x="390680" y="3286500"/>
                  <a:pt x="396395" y="3277928"/>
                  <a:pt x="398300" y="3276022"/>
                </a:cubicBezTo>
                <a:cubicBezTo>
                  <a:pt x="400205" y="3274118"/>
                  <a:pt x="404015" y="3268403"/>
                  <a:pt x="406872" y="3264593"/>
                </a:cubicBezTo>
                <a:cubicBezTo>
                  <a:pt x="409730" y="3259830"/>
                  <a:pt x="414492" y="3256972"/>
                  <a:pt x="417350" y="3252210"/>
                </a:cubicBezTo>
                <a:cubicBezTo>
                  <a:pt x="420207" y="3247447"/>
                  <a:pt x="423065" y="3238875"/>
                  <a:pt x="423065" y="3238875"/>
                </a:cubicBezTo>
                <a:cubicBezTo>
                  <a:pt x="423065" y="3238875"/>
                  <a:pt x="423065" y="3234113"/>
                  <a:pt x="419255" y="3224588"/>
                </a:cubicBezTo>
                <a:cubicBezTo>
                  <a:pt x="415445" y="3215063"/>
                  <a:pt x="407825" y="3205538"/>
                  <a:pt x="406872" y="3198870"/>
                </a:cubicBezTo>
                <a:cubicBezTo>
                  <a:pt x="405920" y="3192203"/>
                  <a:pt x="398300" y="3144578"/>
                  <a:pt x="400205" y="3136005"/>
                </a:cubicBezTo>
                <a:cubicBezTo>
                  <a:pt x="402110" y="3128385"/>
                  <a:pt x="404015" y="3096953"/>
                  <a:pt x="406872" y="3080760"/>
                </a:cubicBezTo>
                <a:cubicBezTo>
                  <a:pt x="409730" y="3064568"/>
                  <a:pt x="409730" y="3048375"/>
                  <a:pt x="410682" y="3047422"/>
                </a:cubicBezTo>
                <a:cubicBezTo>
                  <a:pt x="410682" y="3045518"/>
                  <a:pt x="395442" y="3003607"/>
                  <a:pt x="389727" y="2973128"/>
                </a:cubicBezTo>
                <a:cubicBezTo>
                  <a:pt x="383060" y="2942647"/>
                  <a:pt x="371630" y="2883593"/>
                  <a:pt x="369725" y="2851207"/>
                </a:cubicBezTo>
                <a:cubicBezTo>
                  <a:pt x="367820" y="2817870"/>
                  <a:pt x="360200" y="2763578"/>
                  <a:pt x="359247" y="2732145"/>
                </a:cubicBezTo>
                <a:cubicBezTo>
                  <a:pt x="358295" y="2700713"/>
                  <a:pt x="347817" y="2628322"/>
                  <a:pt x="345912" y="2618797"/>
                </a:cubicBezTo>
                <a:cubicBezTo>
                  <a:pt x="344007" y="2609272"/>
                  <a:pt x="343055" y="2599747"/>
                  <a:pt x="343055" y="2599747"/>
                </a:cubicBezTo>
                <a:cubicBezTo>
                  <a:pt x="343055" y="2599747"/>
                  <a:pt x="271617" y="2600700"/>
                  <a:pt x="256377" y="2597843"/>
                </a:cubicBezTo>
                <a:cubicBezTo>
                  <a:pt x="241137" y="2594985"/>
                  <a:pt x="230660" y="2594032"/>
                  <a:pt x="224945" y="2592128"/>
                </a:cubicBezTo>
                <a:cubicBezTo>
                  <a:pt x="219230" y="2590222"/>
                  <a:pt x="217325" y="2589270"/>
                  <a:pt x="217325" y="2580697"/>
                </a:cubicBezTo>
                <a:cubicBezTo>
                  <a:pt x="217325" y="2572125"/>
                  <a:pt x="216372" y="2551170"/>
                  <a:pt x="216372" y="2547360"/>
                </a:cubicBezTo>
                <a:cubicBezTo>
                  <a:pt x="216372" y="2544503"/>
                  <a:pt x="210657" y="2515928"/>
                  <a:pt x="212562" y="2488305"/>
                </a:cubicBezTo>
                <a:cubicBezTo>
                  <a:pt x="214467" y="2460682"/>
                  <a:pt x="214467" y="2436870"/>
                  <a:pt x="215420" y="2414963"/>
                </a:cubicBezTo>
                <a:cubicBezTo>
                  <a:pt x="215420" y="2393055"/>
                  <a:pt x="217325" y="2303520"/>
                  <a:pt x="217325" y="2279708"/>
                </a:cubicBezTo>
                <a:cubicBezTo>
                  <a:pt x="217325" y="2255895"/>
                  <a:pt x="212562" y="2155883"/>
                  <a:pt x="211610" y="2128260"/>
                </a:cubicBezTo>
                <a:cubicBezTo>
                  <a:pt x="210657" y="2101590"/>
                  <a:pt x="209705" y="2065395"/>
                  <a:pt x="209705" y="2065395"/>
                </a:cubicBezTo>
                <a:cubicBezTo>
                  <a:pt x="209705" y="2065395"/>
                  <a:pt x="183035" y="2057775"/>
                  <a:pt x="170652" y="2053965"/>
                </a:cubicBezTo>
                <a:cubicBezTo>
                  <a:pt x="158270" y="2050155"/>
                  <a:pt x="149697" y="2049203"/>
                  <a:pt x="145887" y="2041583"/>
                </a:cubicBezTo>
                <a:cubicBezTo>
                  <a:pt x="142077" y="2033962"/>
                  <a:pt x="137315" y="2019675"/>
                  <a:pt x="134457" y="2012055"/>
                </a:cubicBezTo>
                <a:cubicBezTo>
                  <a:pt x="131600" y="2004435"/>
                  <a:pt x="125885" y="1999672"/>
                  <a:pt x="122075" y="1994910"/>
                </a:cubicBezTo>
                <a:cubicBezTo>
                  <a:pt x="117312" y="1990147"/>
                  <a:pt x="105882" y="1974908"/>
                  <a:pt x="102072" y="1969192"/>
                </a:cubicBezTo>
                <a:cubicBezTo>
                  <a:pt x="99215" y="1963478"/>
                  <a:pt x="95405" y="1953000"/>
                  <a:pt x="97310" y="1948237"/>
                </a:cubicBezTo>
                <a:cubicBezTo>
                  <a:pt x="99215" y="1943475"/>
                  <a:pt x="103025" y="1923472"/>
                  <a:pt x="103977" y="1918710"/>
                </a:cubicBezTo>
                <a:cubicBezTo>
                  <a:pt x="103977" y="1913947"/>
                  <a:pt x="107787" y="1852987"/>
                  <a:pt x="107787" y="1852987"/>
                </a:cubicBezTo>
                <a:cubicBezTo>
                  <a:pt x="107787" y="1852987"/>
                  <a:pt x="102072" y="1845367"/>
                  <a:pt x="99215" y="1834890"/>
                </a:cubicBezTo>
                <a:cubicBezTo>
                  <a:pt x="96357" y="1824412"/>
                  <a:pt x="90642" y="1810125"/>
                  <a:pt x="90642" y="1810125"/>
                </a:cubicBezTo>
                <a:cubicBezTo>
                  <a:pt x="90642" y="1810125"/>
                  <a:pt x="20157" y="1810125"/>
                  <a:pt x="12537" y="1809172"/>
                </a:cubicBezTo>
                <a:cubicBezTo>
                  <a:pt x="4917" y="1808220"/>
                  <a:pt x="1107" y="1804410"/>
                  <a:pt x="2060" y="1795837"/>
                </a:cubicBezTo>
                <a:cubicBezTo>
                  <a:pt x="3012" y="1787265"/>
                  <a:pt x="3012" y="1778692"/>
                  <a:pt x="3965" y="1772978"/>
                </a:cubicBezTo>
                <a:cubicBezTo>
                  <a:pt x="4917" y="1767262"/>
                  <a:pt x="3012" y="1766310"/>
                  <a:pt x="3012" y="1757737"/>
                </a:cubicBezTo>
                <a:cubicBezTo>
                  <a:pt x="3012" y="1749165"/>
                  <a:pt x="1107" y="1684395"/>
                  <a:pt x="2060" y="1652010"/>
                </a:cubicBezTo>
                <a:cubicBezTo>
                  <a:pt x="3012" y="1620578"/>
                  <a:pt x="-798" y="1515803"/>
                  <a:pt x="155" y="1498658"/>
                </a:cubicBezTo>
                <a:cubicBezTo>
                  <a:pt x="1107" y="1481512"/>
                  <a:pt x="7775" y="1383405"/>
                  <a:pt x="7775" y="1363403"/>
                </a:cubicBezTo>
                <a:cubicBezTo>
                  <a:pt x="7775" y="1343400"/>
                  <a:pt x="4917" y="1337685"/>
                  <a:pt x="6822" y="1325303"/>
                </a:cubicBezTo>
                <a:cubicBezTo>
                  <a:pt x="8727" y="1312920"/>
                  <a:pt x="12537" y="1291012"/>
                  <a:pt x="13490" y="1282440"/>
                </a:cubicBezTo>
                <a:cubicBezTo>
                  <a:pt x="14442" y="1273867"/>
                  <a:pt x="14442" y="1225290"/>
                  <a:pt x="18252" y="1200525"/>
                </a:cubicBezTo>
                <a:cubicBezTo>
                  <a:pt x="22062" y="1175760"/>
                  <a:pt x="23967" y="1159567"/>
                  <a:pt x="26825" y="1143375"/>
                </a:cubicBezTo>
                <a:cubicBezTo>
                  <a:pt x="28730" y="1126230"/>
                  <a:pt x="43970" y="1008120"/>
                  <a:pt x="46827" y="978592"/>
                </a:cubicBezTo>
                <a:cubicBezTo>
                  <a:pt x="49685" y="949065"/>
                  <a:pt x="61115" y="881437"/>
                  <a:pt x="63972" y="857625"/>
                </a:cubicBezTo>
                <a:cubicBezTo>
                  <a:pt x="66830" y="833812"/>
                  <a:pt x="74450" y="761422"/>
                  <a:pt x="78260" y="750945"/>
                </a:cubicBezTo>
                <a:cubicBezTo>
                  <a:pt x="81117" y="740467"/>
                  <a:pt x="86832" y="730942"/>
                  <a:pt x="92547" y="722370"/>
                </a:cubicBezTo>
                <a:cubicBezTo>
                  <a:pt x="98262" y="713797"/>
                  <a:pt x="100167" y="707130"/>
                  <a:pt x="108740" y="701415"/>
                </a:cubicBezTo>
                <a:cubicBezTo>
                  <a:pt x="117312" y="694747"/>
                  <a:pt x="121122" y="694747"/>
                  <a:pt x="129695" y="690937"/>
                </a:cubicBezTo>
                <a:cubicBezTo>
                  <a:pt x="138267" y="687127"/>
                  <a:pt x="179225" y="664267"/>
                  <a:pt x="192560" y="657600"/>
                </a:cubicBezTo>
                <a:cubicBezTo>
                  <a:pt x="205895" y="650932"/>
                  <a:pt x="229707" y="642360"/>
                  <a:pt x="235422" y="638550"/>
                </a:cubicBezTo>
                <a:cubicBezTo>
                  <a:pt x="241137" y="634740"/>
                  <a:pt x="258282" y="625215"/>
                  <a:pt x="264950" y="622357"/>
                </a:cubicBezTo>
                <a:cubicBezTo>
                  <a:pt x="270665" y="619500"/>
                  <a:pt x="279237" y="617595"/>
                  <a:pt x="285905" y="614737"/>
                </a:cubicBezTo>
                <a:cubicBezTo>
                  <a:pt x="292572" y="611880"/>
                  <a:pt x="306860" y="606165"/>
                  <a:pt x="309717" y="605212"/>
                </a:cubicBezTo>
                <a:cubicBezTo>
                  <a:pt x="311622" y="603307"/>
                  <a:pt x="319242" y="600450"/>
                  <a:pt x="324005" y="598545"/>
                </a:cubicBezTo>
                <a:cubicBezTo>
                  <a:pt x="328767" y="596640"/>
                  <a:pt x="343055" y="590925"/>
                  <a:pt x="343055" y="590925"/>
                </a:cubicBezTo>
                <a:cubicBezTo>
                  <a:pt x="343055" y="590925"/>
                  <a:pt x="353532" y="567112"/>
                  <a:pt x="366867" y="555682"/>
                </a:cubicBezTo>
                <a:cubicBezTo>
                  <a:pt x="367820" y="554730"/>
                  <a:pt x="367820" y="554730"/>
                  <a:pt x="368772" y="553777"/>
                </a:cubicBezTo>
                <a:cubicBezTo>
                  <a:pt x="358295" y="564255"/>
                  <a:pt x="347817" y="580447"/>
                  <a:pt x="343055" y="603307"/>
                </a:cubicBezTo>
                <a:cubicBezTo>
                  <a:pt x="343055" y="603307"/>
                  <a:pt x="332577" y="660457"/>
                  <a:pt x="331625" y="695700"/>
                </a:cubicBezTo>
                <a:cubicBezTo>
                  <a:pt x="331625" y="695700"/>
                  <a:pt x="331625" y="739515"/>
                  <a:pt x="330672" y="759517"/>
                </a:cubicBezTo>
                <a:cubicBezTo>
                  <a:pt x="330672" y="759517"/>
                  <a:pt x="331625" y="837622"/>
                  <a:pt x="330672" y="851910"/>
                </a:cubicBezTo>
                <a:cubicBezTo>
                  <a:pt x="330672" y="851910"/>
                  <a:pt x="327815" y="903345"/>
                  <a:pt x="327815" y="916680"/>
                </a:cubicBezTo>
                <a:lnTo>
                  <a:pt x="330672" y="917632"/>
                </a:lnTo>
                <a:lnTo>
                  <a:pt x="327815" y="941445"/>
                </a:lnTo>
                <a:cubicBezTo>
                  <a:pt x="327815" y="941445"/>
                  <a:pt x="287810" y="953827"/>
                  <a:pt x="302097" y="996690"/>
                </a:cubicBezTo>
                <a:cubicBezTo>
                  <a:pt x="302097" y="996690"/>
                  <a:pt x="309717" y="1015740"/>
                  <a:pt x="324005" y="1020502"/>
                </a:cubicBezTo>
                <a:cubicBezTo>
                  <a:pt x="324005" y="1020502"/>
                  <a:pt x="353532" y="1032885"/>
                  <a:pt x="371630" y="1007167"/>
                </a:cubicBezTo>
                <a:cubicBezTo>
                  <a:pt x="371630" y="1007167"/>
                  <a:pt x="389727" y="984307"/>
                  <a:pt x="376392" y="959542"/>
                </a:cubicBezTo>
                <a:cubicBezTo>
                  <a:pt x="376392" y="959542"/>
                  <a:pt x="366867" y="939540"/>
                  <a:pt x="343055" y="938587"/>
                </a:cubicBezTo>
                <a:lnTo>
                  <a:pt x="342102" y="917632"/>
                </a:lnTo>
                <a:lnTo>
                  <a:pt x="345912" y="917632"/>
                </a:lnTo>
                <a:cubicBezTo>
                  <a:pt x="345912" y="917632"/>
                  <a:pt x="341150" y="778567"/>
                  <a:pt x="345912" y="710940"/>
                </a:cubicBezTo>
                <a:cubicBezTo>
                  <a:pt x="345912" y="710940"/>
                  <a:pt x="343055" y="600450"/>
                  <a:pt x="373535" y="568065"/>
                </a:cubicBezTo>
                <a:cubicBezTo>
                  <a:pt x="373535" y="568065"/>
                  <a:pt x="387822" y="546157"/>
                  <a:pt x="398300" y="531870"/>
                </a:cubicBezTo>
                <a:cubicBezTo>
                  <a:pt x="399252" y="530917"/>
                  <a:pt x="409730" y="520440"/>
                  <a:pt x="418302" y="511867"/>
                </a:cubicBezTo>
                <a:cubicBezTo>
                  <a:pt x="426875" y="503295"/>
                  <a:pt x="433542" y="498532"/>
                  <a:pt x="433542" y="498532"/>
                </a:cubicBezTo>
                <a:lnTo>
                  <a:pt x="430685" y="465195"/>
                </a:lnTo>
                <a:cubicBezTo>
                  <a:pt x="430685" y="465195"/>
                  <a:pt x="428780" y="472815"/>
                  <a:pt x="427827" y="476625"/>
                </a:cubicBezTo>
                <a:cubicBezTo>
                  <a:pt x="426875" y="481387"/>
                  <a:pt x="424970" y="486150"/>
                  <a:pt x="424970" y="485197"/>
                </a:cubicBezTo>
                <a:cubicBezTo>
                  <a:pt x="424970" y="483292"/>
                  <a:pt x="426875" y="475672"/>
                  <a:pt x="426875" y="467100"/>
                </a:cubicBezTo>
                <a:cubicBezTo>
                  <a:pt x="426875" y="458527"/>
                  <a:pt x="425922" y="449955"/>
                  <a:pt x="425922" y="449955"/>
                </a:cubicBezTo>
                <a:cubicBezTo>
                  <a:pt x="425922" y="449955"/>
                  <a:pt x="424970" y="455670"/>
                  <a:pt x="424970" y="459480"/>
                </a:cubicBezTo>
                <a:cubicBezTo>
                  <a:pt x="424017" y="463290"/>
                  <a:pt x="423065" y="469005"/>
                  <a:pt x="423065" y="469005"/>
                </a:cubicBezTo>
                <a:cubicBezTo>
                  <a:pt x="423065" y="469005"/>
                  <a:pt x="424017" y="461385"/>
                  <a:pt x="423065" y="450907"/>
                </a:cubicBezTo>
                <a:cubicBezTo>
                  <a:pt x="421160" y="440430"/>
                  <a:pt x="409730" y="404235"/>
                  <a:pt x="409730" y="404235"/>
                </a:cubicBezTo>
                <a:lnTo>
                  <a:pt x="408777" y="416617"/>
                </a:lnTo>
                <a:cubicBezTo>
                  <a:pt x="408777" y="416617"/>
                  <a:pt x="406872" y="407092"/>
                  <a:pt x="405920" y="401377"/>
                </a:cubicBezTo>
                <a:cubicBezTo>
                  <a:pt x="404015" y="394710"/>
                  <a:pt x="400205" y="386137"/>
                  <a:pt x="400205" y="386137"/>
                </a:cubicBezTo>
                <a:cubicBezTo>
                  <a:pt x="400205" y="386137"/>
                  <a:pt x="400205" y="391852"/>
                  <a:pt x="400205" y="394710"/>
                </a:cubicBezTo>
                <a:cubicBezTo>
                  <a:pt x="400205" y="397567"/>
                  <a:pt x="400205" y="403282"/>
                  <a:pt x="400205" y="403282"/>
                </a:cubicBezTo>
                <a:cubicBezTo>
                  <a:pt x="400205" y="403282"/>
                  <a:pt x="399252" y="395662"/>
                  <a:pt x="397347" y="390900"/>
                </a:cubicBezTo>
                <a:cubicBezTo>
                  <a:pt x="395442" y="385185"/>
                  <a:pt x="388775" y="377565"/>
                  <a:pt x="387822" y="371850"/>
                </a:cubicBezTo>
                <a:cubicBezTo>
                  <a:pt x="386870" y="366135"/>
                  <a:pt x="386870" y="360420"/>
                  <a:pt x="385917" y="355657"/>
                </a:cubicBezTo>
                <a:cubicBezTo>
                  <a:pt x="384965" y="350895"/>
                  <a:pt x="376392" y="337560"/>
                  <a:pt x="373535" y="322320"/>
                </a:cubicBezTo>
                <a:cubicBezTo>
                  <a:pt x="370677" y="307080"/>
                  <a:pt x="362105" y="285172"/>
                  <a:pt x="362105" y="275647"/>
                </a:cubicBezTo>
                <a:cubicBezTo>
                  <a:pt x="362105" y="266122"/>
                  <a:pt x="362105" y="239452"/>
                  <a:pt x="367820" y="222307"/>
                </a:cubicBezTo>
                <a:cubicBezTo>
                  <a:pt x="371630" y="205162"/>
                  <a:pt x="378297" y="182302"/>
                  <a:pt x="378297" y="182302"/>
                </a:cubicBezTo>
                <a:cubicBezTo>
                  <a:pt x="378297" y="182302"/>
                  <a:pt x="373535" y="187065"/>
                  <a:pt x="372582" y="189922"/>
                </a:cubicBezTo>
                <a:cubicBezTo>
                  <a:pt x="370677" y="192780"/>
                  <a:pt x="368772" y="198495"/>
                  <a:pt x="368772" y="198495"/>
                </a:cubicBezTo>
                <a:cubicBezTo>
                  <a:pt x="368772" y="198495"/>
                  <a:pt x="371630" y="188017"/>
                  <a:pt x="374487" y="178492"/>
                </a:cubicBezTo>
                <a:cubicBezTo>
                  <a:pt x="376392" y="168967"/>
                  <a:pt x="380202" y="160395"/>
                  <a:pt x="380202" y="160395"/>
                </a:cubicBezTo>
                <a:cubicBezTo>
                  <a:pt x="380202" y="160395"/>
                  <a:pt x="376392" y="165157"/>
                  <a:pt x="374487" y="168967"/>
                </a:cubicBezTo>
                <a:cubicBezTo>
                  <a:pt x="372582" y="172777"/>
                  <a:pt x="368772" y="178492"/>
                  <a:pt x="368772" y="178492"/>
                </a:cubicBezTo>
                <a:cubicBezTo>
                  <a:pt x="368772" y="178492"/>
                  <a:pt x="375440" y="164205"/>
                  <a:pt x="380202" y="153727"/>
                </a:cubicBezTo>
                <a:cubicBezTo>
                  <a:pt x="384965" y="143250"/>
                  <a:pt x="400205" y="111817"/>
                  <a:pt x="407825" y="96577"/>
                </a:cubicBezTo>
                <a:cubicBezTo>
                  <a:pt x="415445" y="81337"/>
                  <a:pt x="425922" y="65145"/>
                  <a:pt x="425922" y="65145"/>
                </a:cubicBezTo>
                <a:cubicBezTo>
                  <a:pt x="425922" y="65145"/>
                  <a:pt x="417350" y="68955"/>
                  <a:pt x="413540" y="71812"/>
                </a:cubicBezTo>
                <a:cubicBezTo>
                  <a:pt x="410682" y="74670"/>
                  <a:pt x="404967" y="78480"/>
                  <a:pt x="404967" y="78480"/>
                </a:cubicBezTo>
                <a:cubicBezTo>
                  <a:pt x="404967" y="78480"/>
                  <a:pt x="417350" y="68002"/>
                  <a:pt x="425922" y="63240"/>
                </a:cubicBezTo>
                <a:cubicBezTo>
                  <a:pt x="434495" y="57525"/>
                  <a:pt x="460212" y="48000"/>
                  <a:pt x="460212" y="48000"/>
                </a:cubicBezTo>
                <a:cubicBezTo>
                  <a:pt x="460212" y="48000"/>
                  <a:pt x="453545" y="48000"/>
                  <a:pt x="449735" y="48952"/>
                </a:cubicBezTo>
                <a:cubicBezTo>
                  <a:pt x="445925" y="49905"/>
                  <a:pt x="439257" y="53715"/>
                  <a:pt x="439257" y="53715"/>
                </a:cubicBezTo>
                <a:cubicBezTo>
                  <a:pt x="439257" y="53715"/>
                  <a:pt x="445925" y="47047"/>
                  <a:pt x="456402" y="45142"/>
                </a:cubicBezTo>
                <a:cubicBezTo>
                  <a:pt x="466880" y="43237"/>
                  <a:pt x="483072" y="42285"/>
                  <a:pt x="483072" y="42285"/>
                </a:cubicBezTo>
                <a:cubicBezTo>
                  <a:pt x="483072" y="42285"/>
                  <a:pt x="477357" y="39427"/>
                  <a:pt x="473547" y="39427"/>
                </a:cubicBezTo>
                <a:cubicBezTo>
                  <a:pt x="469737" y="39427"/>
                  <a:pt x="466880" y="36570"/>
                  <a:pt x="466880" y="36570"/>
                </a:cubicBezTo>
                <a:cubicBezTo>
                  <a:pt x="466880" y="36570"/>
                  <a:pt x="473547" y="38475"/>
                  <a:pt x="484025" y="38475"/>
                </a:cubicBezTo>
                <a:cubicBezTo>
                  <a:pt x="494502" y="39427"/>
                  <a:pt x="507837" y="37522"/>
                  <a:pt x="507837" y="37522"/>
                </a:cubicBezTo>
                <a:cubicBezTo>
                  <a:pt x="507837" y="37522"/>
                  <a:pt x="529745" y="8947"/>
                  <a:pt x="553557" y="3232"/>
                </a:cubicBezTo>
                <a:cubicBezTo>
                  <a:pt x="565464" y="375"/>
                  <a:pt x="585466" y="-340"/>
                  <a:pt x="604635" y="137"/>
                </a:cubicBezTo>
                <a:close/>
              </a:path>
            </a:pathLst>
          </a:custGeom>
          <a:solidFill>
            <a:schemeClr val="accent2"/>
          </a:solidFill>
          <a:ln w="9525" cap="flat">
            <a:noFill/>
            <a:prstDash val="solid"/>
            <a:miter/>
          </a:ln>
        </p:spPr>
        <p:txBody>
          <a:bodyPr wrap="square">
            <a:noAutofit/>
          </a:bodyPr>
          <a:lstStyle/>
          <a:p>
            <a:endParaRPr lang="ja-JP" altLang="en-US"/>
          </a:p>
        </p:txBody>
      </p:sp>
      <p:sp>
        <p:nvSpPr>
          <p:cNvPr id="197" name="フリーフォーム: 図形 2">
            <a:extLst>
              <a:ext uri="{FF2B5EF4-FFF2-40B4-BE49-F238E27FC236}">
                <a16:creationId xmlns:a16="http://schemas.microsoft.com/office/drawing/2014/main" id="{36DAF135-4C0D-4B7F-8B99-FF878B6D46A5}"/>
              </a:ext>
            </a:extLst>
          </p:cNvPr>
          <p:cNvSpPr>
            <a:spLocks noChangeAspect="1"/>
          </p:cNvSpPr>
          <p:nvPr userDrawn="1"/>
        </p:nvSpPr>
        <p:spPr>
          <a:xfrm>
            <a:off x="7076293" y="3992994"/>
            <a:ext cx="261790" cy="859847"/>
          </a:xfrm>
          <a:custGeom>
            <a:avLst/>
            <a:gdLst/>
            <a:ahLst/>
            <a:cxnLst/>
            <a:rect l="0" t="0" r="0" b="0"/>
            <a:pathLst>
              <a:path w="1104900" h="3629025">
                <a:moveTo>
                  <a:pt x="1096820" y="1378952"/>
                </a:moveTo>
                <a:cubicBezTo>
                  <a:pt x="1092058" y="1355140"/>
                  <a:pt x="1048243" y="1319897"/>
                  <a:pt x="1047290" y="1317040"/>
                </a:cubicBezTo>
                <a:cubicBezTo>
                  <a:pt x="1046338" y="1315135"/>
                  <a:pt x="1053005" y="1277987"/>
                  <a:pt x="1053958" y="1240840"/>
                </a:cubicBezTo>
                <a:cubicBezTo>
                  <a:pt x="1055863" y="1203692"/>
                  <a:pt x="1055863" y="1121777"/>
                  <a:pt x="1054911" y="1081772"/>
                </a:cubicBezTo>
                <a:cubicBezTo>
                  <a:pt x="1053958" y="1041767"/>
                  <a:pt x="1046338" y="949375"/>
                  <a:pt x="1033003" y="876032"/>
                </a:cubicBezTo>
                <a:cubicBezTo>
                  <a:pt x="1019668" y="802690"/>
                  <a:pt x="981568" y="716965"/>
                  <a:pt x="977758" y="709345"/>
                </a:cubicBezTo>
                <a:cubicBezTo>
                  <a:pt x="973948" y="701725"/>
                  <a:pt x="972043" y="695057"/>
                  <a:pt x="966328" y="690295"/>
                </a:cubicBezTo>
                <a:cubicBezTo>
                  <a:pt x="960613" y="685532"/>
                  <a:pt x="915845" y="665530"/>
                  <a:pt x="863458" y="649337"/>
                </a:cubicBezTo>
                <a:cubicBezTo>
                  <a:pt x="810118" y="633145"/>
                  <a:pt x="774875" y="628382"/>
                  <a:pt x="774875" y="628382"/>
                </a:cubicBezTo>
                <a:cubicBezTo>
                  <a:pt x="774875" y="628382"/>
                  <a:pt x="772018" y="627430"/>
                  <a:pt x="754873" y="612190"/>
                </a:cubicBezTo>
                <a:cubicBezTo>
                  <a:pt x="737728" y="596950"/>
                  <a:pt x="700580" y="579805"/>
                  <a:pt x="700580" y="579805"/>
                </a:cubicBezTo>
                <a:cubicBezTo>
                  <a:pt x="700580" y="579805"/>
                  <a:pt x="682483" y="543610"/>
                  <a:pt x="672005" y="529322"/>
                </a:cubicBezTo>
                <a:cubicBezTo>
                  <a:pt x="662480" y="515035"/>
                  <a:pt x="648193" y="507415"/>
                  <a:pt x="648193" y="506462"/>
                </a:cubicBezTo>
                <a:cubicBezTo>
                  <a:pt x="648193" y="504557"/>
                  <a:pt x="644383" y="475982"/>
                  <a:pt x="645335" y="466457"/>
                </a:cubicBezTo>
                <a:cubicBezTo>
                  <a:pt x="646288" y="456932"/>
                  <a:pt x="646288" y="454075"/>
                  <a:pt x="650098" y="441692"/>
                </a:cubicBezTo>
                <a:cubicBezTo>
                  <a:pt x="652955" y="429310"/>
                  <a:pt x="672005" y="384542"/>
                  <a:pt x="674863" y="375017"/>
                </a:cubicBezTo>
                <a:cubicBezTo>
                  <a:pt x="676768" y="366445"/>
                  <a:pt x="679625" y="358825"/>
                  <a:pt x="679625" y="358825"/>
                </a:cubicBezTo>
                <a:cubicBezTo>
                  <a:pt x="679625" y="358825"/>
                  <a:pt x="682483" y="364540"/>
                  <a:pt x="686293" y="369302"/>
                </a:cubicBezTo>
                <a:cubicBezTo>
                  <a:pt x="690103" y="374065"/>
                  <a:pt x="702485" y="377875"/>
                  <a:pt x="711058" y="373112"/>
                </a:cubicBezTo>
                <a:cubicBezTo>
                  <a:pt x="719630" y="367397"/>
                  <a:pt x="721535" y="351205"/>
                  <a:pt x="721535" y="351205"/>
                </a:cubicBezTo>
                <a:cubicBezTo>
                  <a:pt x="721535" y="351205"/>
                  <a:pt x="726298" y="346442"/>
                  <a:pt x="728203" y="334060"/>
                </a:cubicBezTo>
                <a:cubicBezTo>
                  <a:pt x="730108" y="321677"/>
                  <a:pt x="730108" y="302627"/>
                  <a:pt x="730108" y="300722"/>
                </a:cubicBezTo>
                <a:cubicBezTo>
                  <a:pt x="730108" y="298817"/>
                  <a:pt x="733918" y="292150"/>
                  <a:pt x="733918" y="280720"/>
                </a:cubicBezTo>
                <a:cubicBezTo>
                  <a:pt x="733918" y="269290"/>
                  <a:pt x="733918" y="259765"/>
                  <a:pt x="730108" y="254050"/>
                </a:cubicBezTo>
                <a:cubicBezTo>
                  <a:pt x="726298" y="248335"/>
                  <a:pt x="711058" y="248335"/>
                  <a:pt x="711058" y="248335"/>
                </a:cubicBezTo>
                <a:cubicBezTo>
                  <a:pt x="711058" y="248335"/>
                  <a:pt x="713915" y="237857"/>
                  <a:pt x="716773" y="231190"/>
                </a:cubicBezTo>
                <a:cubicBezTo>
                  <a:pt x="718678" y="224522"/>
                  <a:pt x="720583" y="217855"/>
                  <a:pt x="721535" y="215950"/>
                </a:cubicBezTo>
                <a:cubicBezTo>
                  <a:pt x="722488" y="214045"/>
                  <a:pt x="727250" y="206425"/>
                  <a:pt x="728203" y="198805"/>
                </a:cubicBezTo>
                <a:cubicBezTo>
                  <a:pt x="729155" y="192137"/>
                  <a:pt x="726298" y="185470"/>
                  <a:pt x="726298" y="185470"/>
                </a:cubicBezTo>
                <a:cubicBezTo>
                  <a:pt x="726298" y="185470"/>
                  <a:pt x="728203" y="176897"/>
                  <a:pt x="726298" y="165467"/>
                </a:cubicBezTo>
                <a:cubicBezTo>
                  <a:pt x="724393" y="154990"/>
                  <a:pt x="714868" y="132130"/>
                  <a:pt x="714868" y="132130"/>
                </a:cubicBezTo>
                <a:cubicBezTo>
                  <a:pt x="714868" y="132130"/>
                  <a:pt x="712010" y="112127"/>
                  <a:pt x="710105" y="103555"/>
                </a:cubicBezTo>
                <a:cubicBezTo>
                  <a:pt x="708200" y="94982"/>
                  <a:pt x="702485" y="82600"/>
                  <a:pt x="683435" y="62597"/>
                </a:cubicBezTo>
                <a:cubicBezTo>
                  <a:pt x="663433" y="42595"/>
                  <a:pt x="630095" y="35927"/>
                  <a:pt x="630095" y="35927"/>
                </a:cubicBezTo>
                <a:cubicBezTo>
                  <a:pt x="630095" y="35927"/>
                  <a:pt x="628190" y="31165"/>
                  <a:pt x="623428" y="29260"/>
                </a:cubicBezTo>
                <a:cubicBezTo>
                  <a:pt x="618665" y="27355"/>
                  <a:pt x="609140" y="29260"/>
                  <a:pt x="609140" y="29260"/>
                </a:cubicBezTo>
                <a:cubicBezTo>
                  <a:pt x="609140" y="29260"/>
                  <a:pt x="591043" y="15925"/>
                  <a:pt x="571993" y="12115"/>
                </a:cubicBezTo>
                <a:cubicBezTo>
                  <a:pt x="552943" y="8305"/>
                  <a:pt x="516748" y="5447"/>
                  <a:pt x="492935" y="8305"/>
                </a:cubicBezTo>
                <a:cubicBezTo>
                  <a:pt x="469123" y="11162"/>
                  <a:pt x="418640" y="50215"/>
                  <a:pt x="400543" y="74980"/>
                </a:cubicBezTo>
                <a:cubicBezTo>
                  <a:pt x="382445" y="99745"/>
                  <a:pt x="365300" y="154990"/>
                  <a:pt x="364348" y="158800"/>
                </a:cubicBezTo>
                <a:cubicBezTo>
                  <a:pt x="364348" y="162610"/>
                  <a:pt x="367205" y="170230"/>
                  <a:pt x="367205" y="170230"/>
                </a:cubicBezTo>
                <a:cubicBezTo>
                  <a:pt x="367205" y="170230"/>
                  <a:pt x="362443" y="178802"/>
                  <a:pt x="361490" y="182612"/>
                </a:cubicBezTo>
                <a:cubicBezTo>
                  <a:pt x="360538" y="185470"/>
                  <a:pt x="366253" y="189280"/>
                  <a:pt x="366253" y="189280"/>
                </a:cubicBezTo>
                <a:cubicBezTo>
                  <a:pt x="366253" y="189280"/>
                  <a:pt x="365300" y="192137"/>
                  <a:pt x="365300" y="195947"/>
                </a:cubicBezTo>
                <a:cubicBezTo>
                  <a:pt x="365300" y="198805"/>
                  <a:pt x="367205" y="201662"/>
                  <a:pt x="367205" y="201662"/>
                </a:cubicBezTo>
                <a:cubicBezTo>
                  <a:pt x="367205" y="201662"/>
                  <a:pt x="365300" y="206425"/>
                  <a:pt x="365300" y="209282"/>
                </a:cubicBezTo>
                <a:cubicBezTo>
                  <a:pt x="365300" y="212140"/>
                  <a:pt x="369110" y="214045"/>
                  <a:pt x="369110" y="214045"/>
                </a:cubicBezTo>
                <a:lnTo>
                  <a:pt x="368158" y="232142"/>
                </a:lnTo>
                <a:cubicBezTo>
                  <a:pt x="368158" y="232142"/>
                  <a:pt x="359585" y="231190"/>
                  <a:pt x="354823" y="252145"/>
                </a:cubicBezTo>
                <a:cubicBezTo>
                  <a:pt x="350060" y="273100"/>
                  <a:pt x="357680" y="303580"/>
                  <a:pt x="357680" y="314057"/>
                </a:cubicBezTo>
                <a:cubicBezTo>
                  <a:pt x="357680" y="324535"/>
                  <a:pt x="367205" y="342632"/>
                  <a:pt x="367205" y="342632"/>
                </a:cubicBezTo>
                <a:cubicBezTo>
                  <a:pt x="367205" y="342632"/>
                  <a:pt x="364348" y="355015"/>
                  <a:pt x="371015" y="363587"/>
                </a:cubicBezTo>
                <a:cubicBezTo>
                  <a:pt x="377683" y="371207"/>
                  <a:pt x="391018" y="363587"/>
                  <a:pt x="391018" y="363587"/>
                </a:cubicBezTo>
                <a:cubicBezTo>
                  <a:pt x="391018" y="363587"/>
                  <a:pt x="392923" y="387400"/>
                  <a:pt x="406258" y="423595"/>
                </a:cubicBezTo>
                <a:cubicBezTo>
                  <a:pt x="419593" y="459790"/>
                  <a:pt x="451978" y="482650"/>
                  <a:pt x="451978" y="482650"/>
                </a:cubicBezTo>
                <a:lnTo>
                  <a:pt x="449120" y="522655"/>
                </a:lnTo>
                <a:cubicBezTo>
                  <a:pt x="449120" y="522655"/>
                  <a:pt x="444358" y="523607"/>
                  <a:pt x="440548" y="532180"/>
                </a:cubicBezTo>
                <a:cubicBezTo>
                  <a:pt x="436738" y="541705"/>
                  <a:pt x="433880" y="555040"/>
                  <a:pt x="431023" y="560755"/>
                </a:cubicBezTo>
                <a:cubicBezTo>
                  <a:pt x="428165" y="566470"/>
                  <a:pt x="397685" y="600760"/>
                  <a:pt x="397685" y="600760"/>
                </a:cubicBezTo>
                <a:cubicBezTo>
                  <a:pt x="397685" y="600760"/>
                  <a:pt x="387208" y="605522"/>
                  <a:pt x="375778" y="613142"/>
                </a:cubicBezTo>
                <a:cubicBezTo>
                  <a:pt x="364348" y="620762"/>
                  <a:pt x="344345" y="637907"/>
                  <a:pt x="343393" y="639812"/>
                </a:cubicBezTo>
                <a:cubicBezTo>
                  <a:pt x="341488" y="641717"/>
                  <a:pt x="331963" y="642670"/>
                  <a:pt x="304340" y="647432"/>
                </a:cubicBezTo>
                <a:cubicBezTo>
                  <a:pt x="277670" y="653147"/>
                  <a:pt x="178610" y="683627"/>
                  <a:pt x="156703" y="699820"/>
                </a:cubicBezTo>
                <a:cubicBezTo>
                  <a:pt x="134795" y="716012"/>
                  <a:pt x="118603" y="772210"/>
                  <a:pt x="98600" y="834122"/>
                </a:cubicBezTo>
                <a:cubicBezTo>
                  <a:pt x="78598" y="896987"/>
                  <a:pt x="66215" y="951280"/>
                  <a:pt x="52880" y="1010335"/>
                </a:cubicBezTo>
                <a:cubicBezTo>
                  <a:pt x="40498" y="1069390"/>
                  <a:pt x="19543" y="1161782"/>
                  <a:pt x="14780" y="1199882"/>
                </a:cubicBezTo>
                <a:cubicBezTo>
                  <a:pt x="10018" y="1237982"/>
                  <a:pt x="17638" y="1318945"/>
                  <a:pt x="15733" y="1336090"/>
                </a:cubicBezTo>
                <a:cubicBezTo>
                  <a:pt x="13828" y="1352282"/>
                  <a:pt x="12875" y="1371332"/>
                  <a:pt x="10970" y="1381810"/>
                </a:cubicBezTo>
                <a:cubicBezTo>
                  <a:pt x="9065" y="1392287"/>
                  <a:pt x="29068" y="1404670"/>
                  <a:pt x="29068" y="1404670"/>
                </a:cubicBezTo>
                <a:cubicBezTo>
                  <a:pt x="29068" y="1404670"/>
                  <a:pt x="23353" y="1438007"/>
                  <a:pt x="23353" y="1440865"/>
                </a:cubicBezTo>
                <a:cubicBezTo>
                  <a:pt x="22400" y="1443722"/>
                  <a:pt x="12875" y="1452295"/>
                  <a:pt x="8113" y="1464677"/>
                </a:cubicBezTo>
                <a:cubicBezTo>
                  <a:pt x="3350" y="1477060"/>
                  <a:pt x="17638" y="1495157"/>
                  <a:pt x="18590" y="1498015"/>
                </a:cubicBezTo>
                <a:cubicBezTo>
                  <a:pt x="19543" y="1499920"/>
                  <a:pt x="19543" y="1506587"/>
                  <a:pt x="23353" y="1520875"/>
                </a:cubicBezTo>
                <a:cubicBezTo>
                  <a:pt x="28115" y="1535162"/>
                  <a:pt x="72883" y="1624697"/>
                  <a:pt x="87170" y="1644700"/>
                </a:cubicBezTo>
                <a:cubicBezTo>
                  <a:pt x="101458" y="1664702"/>
                  <a:pt x="147178" y="1678990"/>
                  <a:pt x="147178" y="1678990"/>
                </a:cubicBezTo>
                <a:cubicBezTo>
                  <a:pt x="147178" y="1678990"/>
                  <a:pt x="148130" y="1687562"/>
                  <a:pt x="150035" y="1700897"/>
                </a:cubicBezTo>
                <a:cubicBezTo>
                  <a:pt x="152893" y="1714232"/>
                  <a:pt x="162418" y="1727567"/>
                  <a:pt x="162418" y="1727567"/>
                </a:cubicBezTo>
                <a:cubicBezTo>
                  <a:pt x="162418" y="1727567"/>
                  <a:pt x="158608" y="1743760"/>
                  <a:pt x="155750" y="1765667"/>
                </a:cubicBezTo>
                <a:cubicBezTo>
                  <a:pt x="152893" y="1786622"/>
                  <a:pt x="156703" y="1811387"/>
                  <a:pt x="155750" y="1819960"/>
                </a:cubicBezTo>
                <a:cubicBezTo>
                  <a:pt x="154798" y="1828532"/>
                  <a:pt x="150988" y="1855202"/>
                  <a:pt x="148130" y="1879967"/>
                </a:cubicBezTo>
                <a:cubicBezTo>
                  <a:pt x="145273" y="1904732"/>
                  <a:pt x="150035" y="1971407"/>
                  <a:pt x="150035" y="1994267"/>
                </a:cubicBezTo>
                <a:cubicBezTo>
                  <a:pt x="149083" y="2017127"/>
                  <a:pt x="158608" y="2158097"/>
                  <a:pt x="159560" y="2214295"/>
                </a:cubicBezTo>
                <a:cubicBezTo>
                  <a:pt x="160513" y="2271445"/>
                  <a:pt x="162418" y="2384792"/>
                  <a:pt x="164323" y="2434322"/>
                </a:cubicBezTo>
                <a:cubicBezTo>
                  <a:pt x="166228" y="2483852"/>
                  <a:pt x="166228" y="2551480"/>
                  <a:pt x="166228" y="2557195"/>
                </a:cubicBezTo>
                <a:cubicBezTo>
                  <a:pt x="166228" y="2563862"/>
                  <a:pt x="168133" y="2572435"/>
                  <a:pt x="173848" y="2574340"/>
                </a:cubicBezTo>
                <a:cubicBezTo>
                  <a:pt x="179563" y="2577197"/>
                  <a:pt x="200518" y="2581007"/>
                  <a:pt x="200518" y="2581007"/>
                </a:cubicBezTo>
                <a:cubicBezTo>
                  <a:pt x="200518" y="2581007"/>
                  <a:pt x="203375" y="2588627"/>
                  <a:pt x="207185" y="2592437"/>
                </a:cubicBezTo>
                <a:cubicBezTo>
                  <a:pt x="210995" y="2596247"/>
                  <a:pt x="227188" y="2601010"/>
                  <a:pt x="227188" y="2601010"/>
                </a:cubicBezTo>
                <a:cubicBezTo>
                  <a:pt x="227188" y="2601010"/>
                  <a:pt x="228140" y="2691497"/>
                  <a:pt x="226235" y="2717215"/>
                </a:cubicBezTo>
                <a:cubicBezTo>
                  <a:pt x="224330" y="2742932"/>
                  <a:pt x="218615" y="2827705"/>
                  <a:pt x="215758" y="2853422"/>
                </a:cubicBezTo>
                <a:cubicBezTo>
                  <a:pt x="212900" y="2879140"/>
                  <a:pt x="206233" y="2953435"/>
                  <a:pt x="204328" y="2968675"/>
                </a:cubicBezTo>
                <a:cubicBezTo>
                  <a:pt x="202423" y="2983915"/>
                  <a:pt x="196708" y="3010585"/>
                  <a:pt x="194803" y="3023920"/>
                </a:cubicBezTo>
                <a:cubicBezTo>
                  <a:pt x="193850" y="3037255"/>
                  <a:pt x="201470" y="3125837"/>
                  <a:pt x="207185" y="3174415"/>
                </a:cubicBezTo>
                <a:cubicBezTo>
                  <a:pt x="213853" y="3223945"/>
                  <a:pt x="224330" y="3318242"/>
                  <a:pt x="225283" y="3337292"/>
                </a:cubicBezTo>
                <a:cubicBezTo>
                  <a:pt x="226235" y="3356342"/>
                  <a:pt x="231950" y="3405872"/>
                  <a:pt x="232903" y="3417302"/>
                </a:cubicBezTo>
                <a:cubicBezTo>
                  <a:pt x="233855" y="3428732"/>
                  <a:pt x="241475" y="3462070"/>
                  <a:pt x="245285" y="3474452"/>
                </a:cubicBezTo>
                <a:cubicBezTo>
                  <a:pt x="249095" y="3487787"/>
                  <a:pt x="271955" y="3523982"/>
                  <a:pt x="272908" y="3527792"/>
                </a:cubicBezTo>
                <a:cubicBezTo>
                  <a:pt x="273860" y="3531602"/>
                  <a:pt x="275765" y="3537317"/>
                  <a:pt x="275765" y="3537317"/>
                </a:cubicBezTo>
                <a:cubicBezTo>
                  <a:pt x="275765" y="3537317"/>
                  <a:pt x="276718" y="3543985"/>
                  <a:pt x="277670" y="3553510"/>
                </a:cubicBezTo>
                <a:cubicBezTo>
                  <a:pt x="279575" y="3563035"/>
                  <a:pt x="282433" y="3576370"/>
                  <a:pt x="282433" y="3576370"/>
                </a:cubicBezTo>
                <a:cubicBezTo>
                  <a:pt x="282433" y="3576370"/>
                  <a:pt x="280528" y="3584942"/>
                  <a:pt x="281480" y="3592562"/>
                </a:cubicBezTo>
                <a:cubicBezTo>
                  <a:pt x="281480" y="3601135"/>
                  <a:pt x="284338" y="3608755"/>
                  <a:pt x="291005" y="3611612"/>
                </a:cubicBezTo>
                <a:cubicBezTo>
                  <a:pt x="298625" y="3614470"/>
                  <a:pt x="322438" y="3621137"/>
                  <a:pt x="359585" y="3621137"/>
                </a:cubicBezTo>
                <a:cubicBezTo>
                  <a:pt x="396733" y="3621137"/>
                  <a:pt x="423403" y="3624947"/>
                  <a:pt x="434833" y="3620185"/>
                </a:cubicBezTo>
                <a:cubicBezTo>
                  <a:pt x="447215" y="3615422"/>
                  <a:pt x="459598" y="3599230"/>
                  <a:pt x="464360" y="3582085"/>
                </a:cubicBezTo>
                <a:cubicBezTo>
                  <a:pt x="468170" y="3564940"/>
                  <a:pt x="468170" y="3540175"/>
                  <a:pt x="468170" y="3540175"/>
                </a:cubicBezTo>
                <a:cubicBezTo>
                  <a:pt x="468170" y="3540175"/>
                  <a:pt x="471980" y="3536365"/>
                  <a:pt x="475790" y="3528745"/>
                </a:cubicBezTo>
                <a:cubicBezTo>
                  <a:pt x="479600" y="3521125"/>
                  <a:pt x="486268" y="3510647"/>
                  <a:pt x="486268" y="3510647"/>
                </a:cubicBezTo>
                <a:lnTo>
                  <a:pt x="494840" y="3516362"/>
                </a:lnTo>
                <a:cubicBezTo>
                  <a:pt x="494840" y="3516362"/>
                  <a:pt x="492935" y="3526840"/>
                  <a:pt x="491983" y="3545890"/>
                </a:cubicBezTo>
                <a:cubicBezTo>
                  <a:pt x="491030" y="3564940"/>
                  <a:pt x="493888" y="3588752"/>
                  <a:pt x="493888" y="3588752"/>
                </a:cubicBezTo>
                <a:cubicBezTo>
                  <a:pt x="493888" y="3588752"/>
                  <a:pt x="491030" y="3595420"/>
                  <a:pt x="490078" y="3604945"/>
                </a:cubicBezTo>
                <a:cubicBezTo>
                  <a:pt x="489125" y="3614470"/>
                  <a:pt x="490078" y="3619232"/>
                  <a:pt x="498650" y="3620185"/>
                </a:cubicBezTo>
                <a:cubicBezTo>
                  <a:pt x="507223" y="3620185"/>
                  <a:pt x="534845" y="3623995"/>
                  <a:pt x="556753" y="3623995"/>
                </a:cubicBezTo>
                <a:cubicBezTo>
                  <a:pt x="578660" y="3623995"/>
                  <a:pt x="612950" y="3624947"/>
                  <a:pt x="630095" y="3622090"/>
                </a:cubicBezTo>
                <a:cubicBezTo>
                  <a:pt x="647240" y="3619232"/>
                  <a:pt x="665338" y="3603040"/>
                  <a:pt x="671053" y="3595420"/>
                </a:cubicBezTo>
                <a:cubicBezTo>
                  <a:pt x="676768" y="3587800"/>
                  <a:pt x="675815" y="3582085"/>
                  <a:pt x="675815" y="3582085"/>
                </a:cubicBezTo>
                <a:cubicBezTo>
                  <a:pt x="675815" y="3582085"/>
                  <a:pt x="678673" y="3579227"/>
                  <a:pt x="686293" y="3566845"/>
                </a:cubicBezTo>
                <a:cubicBezTo>
                  <a:pt x="692960" y="3554462"/>
                  <a:pt x="692008" y="3540175"/>
                  <a:pt x="692008" y="3540175"/>
                </a:cubicBezTo>
                <a:cubicBezTo>
                  <a:pt x="692008" y="3540175"/>
                  <a:pt x="699628" y="3546842"/>
                  <a:pt x="704390" y="3547795"/>
                </a:cubicBezTo>
                <a:cubicBezTo>
                  <a:pt x="709153" y="3548747"/>
                  <a:pt x="711058" y="3545890"/>
                  <a:pt x="722488" y="3528745"/>
                </a:cubicBezTo>
                <a:cubicBezTo>
                  <a:pt x="733918" y="3511600"/>
                  <a:pt x="759635" y="3463022"/>
                  <a:pt x="767255" y="3444925"/>
                </a:cubicBezTo>
                <a:cubicBezTo>
                  <a:pt x="774875" y="3426827"/>
                  <a:pt x="790115" y="3389680"/>
                  <a:pt x="803450" y="3346817"/>
                </a:cubicBezTo>
                <a:cubicBezTo>
                  <a:pt x="817738" y="3303955"/>
                  <a:pt x="832978" y="3247757"/>
                  <a:pt x="833930" y="3237280"/>
                </a:cubicBezTo>
                <a:cubicBezTo>
                  <a:pt x="834883" y="3227755"/>
                  <a:pt x="833930" y="3189655"/>
                  <a:pt x="832978" y="3171557"/>
                </a:cubicBezTo>
                <a:cubicBezTo>
                  <a:pt x="832978" y="3152507"/>
                  <a:pt x="833930" y="3037255"/>
                  <a:pt x="834883" y="3005822"/>
                </a:cubicBezTo>
                <a:cubicBezTo>
                  <a:pt x="835835" y="2974390"/>
                  <a:pt x="839645" y="2886760"/>
                  <a:pt x="838693" y="2870567"/>
                </a:cubicBezTo>
                <a:cubicBezTo>
                  <a:pt x="837740" y="2854375"/>
                  <a:pt x="832025" y="2755315"/>
                  <a:pt x="828215" y="2706737"/>
                </a:cubicBezTo>
                <a:cubicBezTo>
                  <a:pt x="825358" y="2658160"/>
                  <a:pt x="822500" y="2562910"/>
                  <a:pt x="822500" y="2562910"/>
                </a:cubicBezTo>
                <a:cubicBezTo>
                  <a:pt x="822500" y="2562910"/>
                  <a:pt x="869173" y="2547670"/>
                  <a:pt x="875840" y="2544812"/>
                </a:cubicBezTo>
                <a:cubicBezTo>
                  <a:pt x="882508" y="2541955"/>
                  <a:pt x="887270" y="2540050"/>
                  <a:pt x="886318" y="2533382"/>
                </a:cubicBezTo>
                <a:cubicBezTo>
                  <a:pt x="886318" y="2526715"/>
                  <a:pt x="886318" y="2515285"/>
                  <a:pt x="885365" y="2501950"/>
                </a:cubicBezTo>
                <a:cubicBezTo>
                  <a:pt x="884413" y="2488615"/>
                  <a:pt x="880603" y="2340977"/>
                  <a:pt x="879650" y="2305735"/>
                </a:cubicBezTo>
                <a:cubicBezTo>
                  <a:pt x="878698" y="2270492"/>
                  <a:pt x="883460" y="2161907"/>
                  <a:pt x="884413" y="2131427"/>
                </a:cubicBezTo>
                <a:cubicBezTo>
                  <a:pt x="885365" y="2100947"/>
                  <a:pt x="911083" y="1986647"/>
                  <a:pt x="912035" y="1975217"/>
                </a:cubicBezTo>
                <a:cubicBezTo>
                  <a:pt x="912988" y="1964740"/>
                  <a:pt x="919655" y="1946642"/>
                  <a:pt x="920608" y="1929497"/>
                </a:cubicBezTo>
                <a:cubicBezTo>
                  <a:pt x="922513" y="1913305"/>
                  <a:pt x="920608" y="1857107"/>
                  <a:pt x="920608" y="1854250"/>
                </a:cubicBezTo>
                <a:cubicBezTo>
                  <a:pt x="920608" y="1851392"/>
                  <a:pt x="926323" y="1831390"/>
                  <a:pt x="929180" y="1812340"/>
                </a:cubicBezTo>
                <a:cubicBezTo>
                  <a:pt x="932038" y="1793290"/>
                  <a:pt x="943468" y="1696135"/>
                  <a:pt x="944420" y="1685657"/>
                </a:cubicBezTo>
                <a:cubicBezTo>
                  <a:pt x="945373" y="1676132"/>
                  <a:pt x="954898" y="1653272"/>
                  <a:pt x="954898" y="1653272"/>
                </a:cubicBezTo>
                <a:cubicBezTo>
                  <a:pt x="954898" y="1653272"/>
                  <a:pt x="961565" y="1655177"/>
                  <a:pt x="968233" y="1653272"/>
                </a:cubicBezTo>
                <a:cubicBezTo>
                  <a:pt x="974900" y="1652320"/>
                  <a:pt x="990140" y="1650415"/>
                  <a:pt x="1008238" y="1633270"/>
                </a:cubicBezTo>
                <a:cubicBezTo>
                  <a:pt x="1026335" y="1617077"/>
                  <a:pt x="1037765" y="1581835"/>
                  <a:pt x="1040623" y="1563737"/>
                </a:cubicBezTo>
                <a:cubicBezTo>
                  <a:pt x="1042528" y="1545640"/>
                  <a:pt x="1033003" y="1525637"/>
                  <a:pt x="1033003" y="1523732"/>
                </a:cubicBezTo>
                <a:cubicBezTo>
                  <a:pt x="1033003" y="1521827"/>
                  <a:pt x="1064436" y="1467535"/>
                  <a:pt x="1080628" y="1440865"/>
                </a:cubicBezTo>
                <a:cubicBezTo>
                  <a:pt x="1100630" y="1418005"/>
                  <a:pt x="1101583" y="1401812"/>
                  <a:pt x="1096820" y="1378952"/>
                </a:cubicBezTo>
                <a:close/>
                <a:moveTo>
                  <a:pt x="566278" y="2748647"/>
                </a:moveTo>
                <a:cubicBezTo>
                  <a:pt x="566278" y="2791510"/>
                  <a:pt x="564373" y="2915335"/>
                  <a:pt x="563420" y="2928670"/>
                </a:cubicBezTo>
                <a:cubicBezTo>
                  <a:pt x="562468" y="2942005"/>
                  <a:pt x="559610" y="2983915"/>
                  <a:pt x="557705" y="3008680"/>
                </a:cubicBezTo>
                <a:cubicBezTo>
                  <a:pt x="556753" y="3033445"/>
                  <a:pt x="551038" y="3131552"/>
                  <a:pt x="551038" y="3147745"/>
                </a:cubicBezTo>
                <a:cubicBezTo>
                  <a:pt x="551038" y="3163937"/>
                  <a:pt x="543418" y="3224897"/>
                  <a:pt x="540560" y="3236327"/>
                </a:cubicBezTo>
                <a:cubicBezTo>
                  <a:pt x="537703" y="3247757"/>
                  <a:pt x="534845" y="3285857"/>
                  <a:pt x="533893" y="3296335"/>
                </a:cubicBezTo>
                <a:cubicBezTo>
                  <a:pt x="533893" y="3306812"/>
                  <a:pt x="533893" y="3330625"/>
                  <a:pt x="533893" y="3337292"/>
                </a:cubicBezTo>
                <a:cubicBezTo>
                  <a:pt x="533893" y="3343960"/>
                  <a:pt x="534845" y="3348722"/>
                  <a:pt x="533893" y="3352532"/>
                </a:cubicBezTo>
                <a:cubicBezTo>
                  <a:pt x="532940" y="3356342"/>
                  <a:pt x="528178" y="3370630"/>
                  <a:pt x="521510" y="3375392"/>
                </a:cubicBezTo>
                <a:cubicBezTo>
                  <a:pt x="515795" y="3379202"/>
                  <a:pt x="515795" y="3376345"/>
                  <a:pt x="515795" y="3376345"/>
                </a:cubicBezTo>
                <a:cubicBezTo>
                  <a:pt x="515795" y="3376345"/>
                  <a:pt x="518653" y="3356342"/>
                  <a:pt x="520558" y="3327767"/>
                </a:cubicBezTo>
                <a:cubicBezTo>
                  <a:pt x="521510" y="3299192"/>
                  <a:pt x="519605" y="3254425"/>
                  <a:pt x="518653" y="3239185"/>
                </a:cubicBezTo>
                <a:cubicBezTo>
                  <a:pt x="516748" y="3223945"/>
                  <a:pt x="511033" y="3182035"/>
                  <a:pt x="508175" y="3159175"/>
                </a:cubicBezTo>
                <a:cubicBezTo>
                  <a:pt x="504365" y="3135362"/>
                  <a:pt x="490078" y="3052495"/>
                  <a:pt x="486268" y="3032492"/>
                </a:cubicBezTo>
                <a:cubicBezTo>
                  <a:pt x="482458" y="3012490"/>
                  <a:pt x="471980" y="2957245"/>
                  <a:pt x="470075" y="2948672"/>
                </a:cubicBezTo>
                <a:cubicBezTo>
                  <a:pt x="468170" y="2940100"/>
                  <a:pt x="466265" y="2929622"/>
                  <a:pt x="466265" y="2924860"/>
                </a:cubicBezTo>
                <a:cubicBezTo>
                  <a:pt x="466265" y="2920097"/>
                  <a:pt x="470075" y="2874377"/>
                  <a:pt x="470075" y="2860090"/>
                </a:cubicBezTo>
                <a:cubicBezTo>
                  <a:pt x="470075" y="2845802"/>
                  <a:pt x="469123" y="2809607"/>
                  <a:pt x="470075" y="2795320"/>
                </a:cubicBezTo>
                <a:cubicBezTo>
                  <a:pt x="471980" y="2781032"/>
                  <a:pt x="477695" y="2728645"/>
                  <a:pt x="480553" y="2695307"/>
                </a:cubicBezTo>
                <a:cubicBezTo>
                  <a:pt x="483410" y="2661970"/>
                  <a:pt x="487220" y="2608630"/>
                  <a:pt x="487220" y="2608630"/>
                </a:cubicBezTo>
                <a:cubicBezTo>
                  <a:pt x="487220" y="2608630"/>
                  <a:pt x="492935" y="2604820"/>
                  <a:pt x="496745" y="2602915"/>
                </a:cubicBezTo>
                <a:cubicBezTo>
                  <a:pt x="500555" y="2601010"/>
                  <a:pt x="502460" y="2596247"/>
                  <a:pt x="502460" y="2590532"/>
                </a:cubicBezTo>
                <a:cubicBezTo>
                  <a:pt x="502460" y="2584817"/>
                  <a:pt x="507223" y="2507665"/>
                  <a:pt x="507223" y="2507665"/>
                </a:cubicBezTo>
                <a:lnTo>
                  <a:pt x="554848" y="2506712"/>
                </a:lnTo>
                <a:cubicBezTo>
                  <a:pt x="554848" y="2506712"/>
                  <a:pt x="559610" y="2616250"/>
                  <a:pt x="559610" y="2622917"/>
                </a:cubicBezTo>
                <a:cubicBezTo>
                  <a:pt x="559610" y="2629585"/>
                  <a:pt x="567230" y="2630537"/>
                  <a:pt x="567230" y="2630537"/>
                </a:cubicBezTo>
                <a:cubicBezTo>
                  <a:pt x="567230" y="2630537"/>
                  <a:pt x="566278" y="2705785"/>
                  <a:pt x="566278" y="2748647"/>
                </a:cubicBezTo>
                <a:close/>
              </a:path>
            </a:pathLst>
          </a:custGeom>
          <a:solidFill>
            <a:schemeClr val="accent2"/>
          </a:solidFill>
          <a:ln w="9525" cap="flat">
            <a:noFill/>
            <a:prstDash val="solid"/>
            <a:miter/>
          </a:ln>
        </p:spPr>
        <p:txBody>
          <a:bodyPr/>
          <a:lstStyle/>
          <a:p>
            <a:endParaRPr lang="ja-JP" altLang="en-US"/>
          </a:p>
        </p:txBody>
      </p:sp>
      <p:sp>
        <p:nvSpPr>
          <p:cNvPr id="198" name="フリーフォーム: 図形 13">
            <a:extLst>
              <a:ext uri="{FF2B5EF4-FFF2-40B4-BE49-F238E27FC236}">
                <a16:creationId xmlns:a16="http://schemas.microsoft.com/office/drawing/2014/main" id="{1648F0FF-90DD-4FEB-B007-6DFDB3B03AFF}"/>
              </a:ext>
            </a:extLst>
          </p:cNvPr>
          <p:cNvSpPr>
            <a:spLocks noChangeAspect="1"/>
          </p:cNvSpPr>
          <p:nvPr userDrawn="1"/>
        </p:nvSpPr>
        <p:spPr>
          <a:xfrm>
            <a:off x="7441325" y="3992994"/>
            <a:ext cx="258558" cy="859847"/>
          </a:xfrm>
          <a:custGeom>
            <a:avLst/>
            <a:gdLst>
              <a:gd name="connsiteX0" fmla="*/ 545799 w 1090213"/>
              <a:gd name="connsiteY0" fmla="*/ 2509068 h 3625551"/>
              <a:gd name="connsiteX1" fmla="*/ 498174 w 1090213"/>
              <a:gd name="connsiteY1" fmla="*/ 2510021 h 3625551"/>
              <a:gd name="connsiteX2" fmla="*/ 493411 w 1090213"/>
              <a:gd name="connsiteY2" fmla="*/ 2592889 h 3625551"/>
              <a:gd name="connsiteX3" fmla="*/ 487696 w 1090213"/>
              <a:gd name="connsiteY3" fmla="*/ 2605271 h 3625551"/>
              <a:gd name="connsiteX4" fmla="*/ 478171 w 1090213"/>
              <a:gd name="connsiteY4" fmla="*/ 2610986 h 3625551"/>
              <a:gd name="connsiteX5" fmla="*/ 471504 w 1090213"/>
              <a:gd name="connsiteY5" fmla="*/ 2697664 h 3625551"/>
              <a:gd name="connsiteX6" fmla="*/ 461026 w 1090213"/>
              <a:gd name="connsiteY6" fmla="*/ 2797676 h 3625551"/>
              <a:gd name="connsiteX7" fmla="*/ 461026 w 1090213"/>
              <a:gd name="connsiteY7" fmla="*/ 2862446 h 3625551"/>
              <a:gd name="connsiteX8" fmla="*/ 457216 w 1090213"/>
              <a:gd name="connsiteY8" fmla="*/ 2927216 h 3625551"/>
              <a:gd name="connsiteX9" fmla="*/ 461026 w 1090213"/>
              <a:gd name="connsiteY9" fmla="*/ 2951028 h 3625551"/>
              <a:gd name="connsiteX10" fmla="*/ 477219 w 1090213"/>
              <a:gd name="connsiteY10" fmla="*/ 3034849 h 3625551"/>
              <a:gd name="connsiteX11" fmla="*/ 499126 w 1090213"/>
              <a:gd name="connsiteY11" fmla="*/ 3161531 h 3625551"/>
              <a:gd name="connsiteX12" fmla="*/ 509604 w 1090213"/>
              <a:gd name="connsiteY12" fmla="*/ 3241541 h 3625551"/>
              <a:gd name="connsiteX13" fmla="*/ 511509 w 1090213"/>
              <a:gd name="connsiteY13" fmla="*/ 3330124 h 3625551"/>
              <a:gd name="connsiteX14" fmla="*/ 506746 w 1090213"/>
              <a:gd name="connsiteY14" fmla="*/ 3378701 h 3625551"/>
              <a:gd name="connsiteX15" fmla="*/ 512461 w 1090213"/>
              <a:gd name="connsiteY15" fmla="*/ 3377749 h 3625551"/>
              <a:gd name="connsiteX16" fmla="*/ 524844 w 1090213"/>
              <a:gd name="connsiteY16" fmla="*/ 3354889 h 3625551"/>
              <a:gd name="connsiteX17" fmla="*/ 524844 w 1090213"/>
              <a:gd name="connsiteY17" fmla="*/ 3339649 h 3625551"/>
              <a:gd name="connsiteX18" fmla="*/ 524844 w 1090213"/>
              <a:gd name="connsiteY18" fmla="*/ 3298691 h 3625551"/>
              <a:gd name="connsiteX19" fmla="*/ 531511 w 1090213"/>
              <a:gd name="connsiteY19" fmla="*/ 3238683 h 3625551"/>
              <a:gd name="connsiteX20" fmla="*/ 541989 w 1090213"/>
              <a:gd name="connsiteY20" fmla="*/ 3150101 h 3625551"/>
              <a:gd name="connsiteX21" fmla="*/ 548656 w 1090213"/>
              <a:gd name="connsiteY21" fmla="*/ 3011036 h 3625551"/>
              <a:gd name="connsiteX22" fmla="*/ 554371 w 1090213"/>
              <a:gd name="connsiteY22" fmla="*/ 2931026 h 3625551"/>
              <a:gd name="connsiteX23" fmla="*/ 557229 w 1090213"/>
              <a:gd name="connsiteY23" fmla="*/ 2751003 h 3625551"/>
              <a:gd name="connsiteX24" fmla="*/ 558181 w 1090213"/>
              <a:gd name="connsiteY24" fmla="*/ 2632893 h 3625551"/>
              <a:gd name="connsiteX25" fmla="*/ 550561 w 1090213"/>
              <a:gd name="connsiteY25" fmla="*/ 2625274 h 3625551"/>
              <a:gd name="connsiteX26" fmla="*/ 545799 w 1090213"/>
              <a:gd name="connsiteY26" fmla="*/ 2509068 h 3625551"/>
              <a:gd name="connsiteX27" fmla="*/ 286362 w 1090213"/>
              <a:gd name="connsiteY27" fmla="*/ 846599 h 3625551"/>
              <a:gd name="connsiteX28" fmla="*/ 292434 w 1090213"/>
              <a:gd name="connsiteY28" fmla="*/ 854576 h 3625551"/>
              <a:gd name="connsiteX29" fmla="*/ 288624 w 1090213"/>
              <a:gd name="connsiteY29" fmla="*/ 895533 h 3625551"/>
              <a:gd name="connsiteX30" fmla="*/ 291481 w 1090213"/>
              <a:gd name="connsiteY30" fmla="*/ 895533 h 3625551"/>
              <a:gd name="connsiteX31" fmla="*/ 277194 w 1090213"/>
              <a:gd name="connsiteY31" fmla="*/ 950778 h 3625551"/>
              <a:gd name="connsiteX32" fmla="*/ 279099 w 1090213"/>
              <a:gd name="connsiteY32" fmla="*/ 951731 h 3625551"/>
              <a:gd name="connsiteX33" fmla="*/ 232426 w 1090213"/>
              <a:gd name="connsiteY33" fmla="*/ 1107941 h 3625551"/>
              <a:gd name="connsiteX34" fmla="*/ 225759 w 1090213"/>
              <a:gd name="connsiteY34" fmla="*/ 961256 h 3625551"/>
              <a:gd name="connsiteX35" fmla="*/ 227664 w 1090213"/>
              <a:gd name="connsiteY35" fmla="*/ 960303 h 3625551"/>
              <a:gd name="connsiteX36" fmla="*/ 227664 w 1090213"/>
              <a:gd name="connsiteY36" fmla="*/ 924108 h 3625551"/>
              <a:gd name="connsiteX37" fmla="*/ 230521 w 1090213"/>
              <a:gd name="connsiteY37" fmla="*/ 921251 h 3625551"/>
              <a:gd name="connsiteX38" fmla="*/ 241951 w 1090213"/>
              <a:gd name="connsiteY38" fmla="*/ 898391 h 3625551"/>
              <a:gd name="connsiteX39" fmla="*/ 266716 w 1090213"/>
              <a:gd name="connsiteY39" fmla="*/ 847908 h 3625551"/>
              <a:gd name="connsiteX40" fmla="*/ 286362 w 1090213"/>
              <a:gd name="connsiteY40" fmla="*/ 846599 h 3625551"/>
              <a:gd name="connsiteX41" fmla="*/ 282909 w 1090213"/>
              <a:gd name="connsiteY41" fmla="*/ 804093 h 3625551"/>
              <a:gd name="connsiteX42" fmla="*/ 303864 w 1090213"/>
              <a:gd name="connsiteY42" fmla="*/ 822191 h 3625551"/>
              <a:gd name="connsiteX43" fmla="*/ 303864 w 1090213"/>
              <a:gd name="connsiteY43" fmla="*/ 846956 h 3625551"/>
              <a:gd name="connsiteX44" fmla="*/ 275289 w 1090213"/>
              <a:gd name="connsiteY44" fmla="*/ 833621 h 3625551"/>
              <a:gd name="connsiteX45" fmla="*/ 239094 w 1090213"/>
              <a:gd name="connsiteY45" fmla="*/ 858386 h 3625551"/>
              <a:gd name="connsiteX46" fmla="*/ 251476 w 1090213"/>
              <a:gd name="connsiteY46" fmla="*/ 824096 h 3625551"/>
              <a:gd name="connsiteX47" fmla="*/ 282909 w 1090213"/>
              <a:gd name="connsiteY47" fmla="*/ 804093 h 3625551"/>
              <a:gd name="connsiteX48" fmla="*/ 674386 w 1090213"/>
              <a:gd name="connsiteY48" fmla="*/ 460241 h 3625551"/>
              <a:gd name="connsiteX49" fmla="*/ 670576 w 1090213"/>
              <a:gd name="connsiteY49" fmla="*/ 481196 h 3625551"/>
              <a:gd name="connsiteX50" fmla="*/ 672481 w 1090213"/>
              <a:gd name="connsiteY50" fmla="*/ 485006 h 3625551"/>
              <a:gd name="connsiteX51" fmla="*/ 677244 w 1090213"/>
              <a:gd name="connsiteY51" fmla="*/ 480243 h 3625551"/>
              <a:gd name="connsiteX52" fmla="*/ 678196 w 1090213"/>
              <a:gd name="connsiteY52" fmla="*/ 467861 h 3625551"/>
              <a:gd name="connsiteX53" fmla="*/ 758206 w 1090213"/>
              <a:gd name="connsiteY53" fmla="*/ 457383 h 3625551"/>
              <a:gd name="connsiteX54" fmla="*/ 734394 w 1090213"/>
              <a:gd name="connsiteY54" fmla="*/ 491673 h 3625551"/>
              <a:gd name="connsiteX55" fmla="*/ 735346 w 1090213"/>
              <a:gd name="connsiteY55" fmla="*/ 505008 h 3625551"/>
              <a:gd name="connsiteX56" fmla="*/ 756301 w 1090213"/>
              <a:gd name="connsiteY56" fmla="*/ 486911 h 3625551"/>
              <a:gd name="connsiteX57" fmla="*/ 758206 w 1090213"/>
              <a:gd name="connsiteY57" fmla="*/ 457383 h 3625551"/>
              <a:gd name="connsiteX58" fmla="*/ 357204 w 1090213"/>
              <a:gd name="connsiteY58" fmla="*/ 413568 h 3625551"/>
              <a:gd name="connsiteX59" fmla="*/ 349584 w 1090213"/>
              <a:gd name="connsiteY59" fmla="*/ 421188 h 3625551"/>
              <a:gd name="connsiteX60" fmla="*/ 349584 w 1090213"/>
              <a:gd name="connsiteY60" fmla="*/ 428808 h 3625551"/>
              <a:gd name="connsiteX61" fmla="*/ 353394 w 1090213"/>
              <a:gd name="connsiteY61" fmla="*/ 435476 h 3625551"/>
              <a:gd name="connsiteX62" fmla="*/ 359109 w 1090213"/>
              <a:gd name="connsiteY62" fmla="*/ 424998 h 3625551"/>
              <a:gd name="connsiteX63" fmla="*/ 357204 w 1090213"/>
              <a:gd name="connsiteY63" fmla="*/ 413568 h 3625551"/>
              <a:gd name="connsiteX64" fmla="*/ 353394 w 1090213"/>
              <a:gd name="connsiteY64" fmla="*/ 393566 h 3625551"/>
              <a:gd name="connsiteX65" fmla="*/ 347679 w 1090213"/>
              <a:gd name="connsiteY65" fmla="*/ 400233 h 3625551"/>
              <a:gd name="connsiteX66" fmla="*/ 346726 w 1090213"/>
              <a:gd name="connsiteY66" fmla="*/ 413568 h 3625551"/>
              <a:gd name="connsiteX67" fmla="*/ 353394 w 1090213"/>
              <a:gd name="connsiteY67" fmla="*/ 404996 h 3625551"/>
              <a:gd name="connsiteX68" fmla="*/ 353394 w 1090213"/>
              <a:gd name="connsiteY68" fmla="*/ 393566 h 3625551"/>
              <a:gd name="connsiteX69" fmla="*/ 316246 w 1090213"/>
              <a:gd name="connsiteY69" fmla="*/ 380231 h 3625551"/>
              <a:gd name="connsiteX70" fmla="*/ 309579 w 1090213"/>
              <a:gd name="connsiteY70" fmla="*/ 438333 h 3625551"/>
              <a:gd name="connsiteX71" fmla="*/ 324819 w 1090213"/>
              <a:gd name="connsiteY71" fmla="*/ 461193 h 3625551"/>
              <a:gd name="connsiteX72" fmla="*/ 330534 w 1090213"/>
              <a:gd name="connsiteY72" fmla="*/ 439286 h 3625551"/>
              <a:gd name="connsiteX73" fmla="*/ 319104 w 1090213"/>
              <a:gd name="connsiteY73" fmla="*/ 412616 h 3625551"/>
              <a:gd name="connsiteX74" fmla="*/ 316246 w 1090213"/>
              <a:gd name="connsiteY74" fmla="*/ 380231 h 3625551"/>
              <a:gd name="connsiteX75" fmla="*/ 775351 w 1090213"/>
              <a:gd name="connsiteY75" fmla="*/ 366896 h 3625551"/>
              <a:gd name="connsiteX76" fmla="*/ 771541 w 1090213"/>
              <a:gd name="connsiteY76" fmla="*/ 391661 h 3625551"/>
              <a:gd name="connsiteX77" fmla="*/ 776304 w 1090213"/>
              <a:gd name="connsiteY77" fmla="*/ 408806 h 3625551"/>
              <a:gd name="connsiteX78" fmla="*/ 780114 w 1090213"/>
              <a:gd name="connsiteY78" fmla="*/ 390708 h 3625551"/>
              <a:gd name="connsiteX79" fmla="*/ 775351 w 1090213"/>
              <a:gd name="connsiteY79" fmla="*/ 366896 h 3625551"/>
              <a:gd name="connsiteX80" fmla="*/ 513533 w 1090213"/>
              <a:gd name="connsiteY80" fmla="*/ 1136 h 3625551"/>
              <a:gd name="connsiteX81" fmla="*/ 524844 w 1090213"/>
              <a:gd name="connsiteY81" fmla="*/ 5898 h 3625551"/>
              <a:gd name="connsiteX82" fmla="*/ 549609 w 1090213"/>
              <a:gd name="connsiteY82" fmla="*/ 3993 h 3625551"/>
              <a:gd name="connsiteX83" fmla="*/ 623904 w 1090213"/>
              <a:gd name="connsiteY83" fmla="*/ 16376 h 3625551"/>
              <a:gd name="connsiteX84" fmla="*/ 702009 w 1090213"/>
              <a:gd name="connsiteY84" fmla="*/ 86861 h 3625551"/>
              <a:gd name="connsiteX85" fmla="*/ 745824 w 1090213"/>
              <a:gd name="connsiteY85" fmla="*/ 181158 h 3625551"/>
              <a:gd name="connsiteX86" fmla="*/ 773446 w 1090213"/>
              <a:gd name="connsiteY86" fmla="*/ 281171 h 3625551"/>
              <a:gd name="connsiteX87" fmla="*/ 776304 w 1090213"/>
              <a:gd name="connsiteY87" fmla="*/ 310698 h 3625551"/>
              <a:gd name="connsiteX88" fmla="*/ 782019 w 1090213"/>
              <a:gd name="connsiteY88" fmla="*/ 360228 h 3625551"/>
              <a:gd name="connsiteX89" fmla="*/ 781066 w 1090213"/>
              <a:gd name="connsiteY89" fmla="*/ 414521 h 3625551"/>
              <a:gd name="connsiteX90" fmla="*/ 771541 w 1090213"/>
              <a:gd name="connsiteY90" fmla="*/ 439286 h 3625551"/>
              <a:gd name="connsiteX91" fmla="*/ 762969 w 1090213"/>
              <a:gd name="connsiteY91" fmla="*/ 481196 h 3625551"/>
              <a:gd name="connsiteX92" fmla="*/ 738204 w 1090213"/>
              <a:gd name="connsiteY92" fmla="*/ 513581 h 3625551"/>
              <a:gd name="connsiteX93" fmla="*/ 730584 w 1090213"/>
              <a:gd name="connsiteY93" fmla="*/ 524058 h 3625551"/>
              <a:gd name="connsiteX94" fmla="*/ 725821 w 1090213"/>
              <a:gd name="connsiteY94" fmla="*/ 509771 h 3625551"/>
              <a:gd name="connsiteX95" fmla="*/ 714391 w 1090213"/>
              <a:gd name="connsiteY95" fmla="*/ 514533 h 3625551"/>
              <a:gd name="connsiteX96" fmla="*/ 711534 w 1090213"/>
              <a:gd name="connsiteY96" fmla="*/ 524058 h 3625551"/>
              <a:gd name="connsiteX97" fmla="*/ 704866 w 1090213"/>
              <a:gd name="connsiteY97" fmla="*/ 515486 h 3625551"/>
              <a:gd name="connsiteX98" fmla="*/ 685816 w 1090213"/>
              <a:gd name="connsiteY98" fmla="*/ 505008 h 3625551"/>
              <a:gd name="connsiteX99" fmla="*/ 678196 w 1090213"/>
              <a:gd name="connsiteY99" fmla="*/ 497388 h 3625551"/>
              <a:gd name="connsiteX100" fmla="*/ 668671 w 1090213"/>
              <a:gd name="connsiteY100" fmla="*/ 497388 h 3625551"/>
              <a:gd name="connsiteX101" fmla="*/ 662004 w 1090213"/>
              <a:gd name="connsiteY101" fmla="*/ 489768 h 3625551"/>
              <a:gd name="connsiteX102" fmla="*/ 657241 w 1090213"/>
              <a:gd name="connsiteY102" fmla="*/ 496436 h 3625551"/>
              <a:gd name="connsiteX103" fmla="*/ 657241 w 1090213"/>
              <a:gd name="connsiteY103" fmla="*/ 501198 h 3625551"/>
              <a:gd name="connsiteX104" fmla="*/ 648669 w 1090213"/>
              <a:gd name="connsiteY104" fmla="*/ 492626 h 3625551"/>
              <a:gd name="connsiteX105" fmla="*/ 640096 w 1090213"/>
              <a:gd name="connsiteY105" fmla="*/ 479291 h 3625551"/>
              <a:gd name="connsiteX106" fmla="*/ 646764 w 1090213"/>
              <a:gd name="connsiteY106" fmla="*/ 513581 h 3625551"/>
              <a:gd name="connsiteX107" fmla="*/ 646764 w 1090213"/>
              <a:gd name="connsiteY107" fmla="*/ 514533 h 3625551"/>
              <a:gd name="connsiteX108" fmla="*/ 662004 w 1090213"/>
              <a:gd name="connsiteY108" fmla="*/ 530726 h 3625551"/>
              <a:gd name="connsiteX109" fmla="*/ 690579 w 1090213"/>
              <a:gd name="connsiteY109" fmla="*/ 581208 h 3625551"/>
              <a:gd name="connsiteX110" fmla="*/ 702961 w 1090213"/>
              <a:gd name="connsiteY110" fmla="*/ 585971 h 3625551"/>
              <a:gd name="connsiteX111" fmla="*/ 716296 w 1090213"/>
              <a:gd name="connsiteY111" fmla="*/ 604068 h 3625551"/>
              <a:gd name="connsiteX112" fmla="*/ 792496 w 1090213"/>
              <a:gd name="connsiteY112" fmla="*/ 711701 h 3625551"/>
              <a:gd name="connsiteX113" fmla="*/ 820119 w 1090213"/>
              <a:gd name="connsiteY113" fmla="*/ 914583 h 3625551"/>
              <a:gd name="connsiteX114" fmla="*/ 822976 w 1090213"/>
              <a:gd name="connsiteY114" fmla="*/ 914583 h 3625551"/>
              <a:gd name="connsiteX115" fmla="*/ 824881 w 1090213"/>
              <a:gd name="connsiteY115" fmla="*/ 936491 h 3625551"/>
              <a:gd name="connsiteX116" fmla="*/ 812499 w 1090213"/>
              <a:gd name="connsiteY116" fmla="*/ 927918 h 3625551"/>
              <a:gd name="connsiteX117" fmla="*/ 800116 w 1090213"/>
              <a:gd name="connsiteY117" fmla="*/ 936491 h 3625551"/>
              <a:gd name="connsiteX118" fmla="*/ 832501 w 1090213"/>
              <a:gd name="connsiteY118" fmla="*/ 1012691 h 3625551"/>
              <a:gd name="connsiteX119" fmla="*/ 846789 w 1090213"/>
              <a:gd name="connsiteY119" fmla="*/ 1016501 h 3625551"/>
              <a:gd name="connsiteX120" fmla="*/ 846789 w 1090213"/>
              <a:gd name="connsiteY120" fmla="*/ 984116 h 3625551"/>
              <a:gd name="connsiteX121" fmla="*/ 844884 w 1090213"/>
              <a:gd name="connsiteY121" fmla="*/ 954588 h 3625551"/>
              <a:gd name="connsiteX122" fmla="*/ 835359 w 1090213"/>
              <a:gd name="connsiteY122" fmla="*/ 943158 h 3625551"/>
              <a:gd name="connsiteX123" fmla="*/ 832501 w 1090213"/>
              <a:gd name="connsiteY123" fmla="*/ 912678 h 3625551"/>
              <a:gd name="connsiteX124" fmla="*/ 834406 w 1090213"/>
              <a:gd name="connsiteY124" fmla="*/ 910773 h 3625551"/>
              <a:gd name="connsiteX125" fmla="*/ 788686 w 1090213"/>
              <a:gd name="connsiteY125" fmla="*/ 656456 h 3625551"/>
              <a:gd name="connsiteX126" fmla="*/ 770589 w 1090213"/>
              <a:gd name="connsiteY126" fmla="*/ 630738 h 3625551"/>
              <a:gd name="connsiteX127" fmla="*/ 854409 w 1090213"/>
              <a:gd name="connsiteY127" fmla="*/ 650741 h 3625551"/>
              <a:gd name="connsiteX128" fmla="*/ 957279 w 1090213"/>
              <a:gd name="connsiteY128" fmla="*/ 691698 h 3625551"/>
              <a:gd name="connsiteX129" fmla="*/ 968709 w 1090213"/>
              <a:gd name="connsiteY129" fmla="*/ 710748 h 3625551"/>
              <a:gd name="connsiteX130" fmla="*/ 1023954 w 1090213"/>
              <a:gd name="connsiteY130" fmla="*/ 877436 h 3625551"/>
              <a:gd name="connsiteX131" fmla="*/ 1045862 w 1090213"/>
              <a:gd name="connsiteY131" fmla="*/ 1083176 h 3625551"/>
              <a:gd name="connsiteX132" fmla="*/ 1044909 w 1090213"/>
              <a:gd name="connsiteY132" fmla="*/ 1242243 h 3625551"/>
              <a:gd name="connsiteX133" fmla="*/ 1038241 w 1090213"/>
              <a:gd name="connsiteY133" fmla="*/ 1318443 h 3625551"/>
              <a:gd name="connsiteX134" fmla="*/ 1087771 w 1090213"/>
              <a:gd name="connsiteY134" fmla="*/ 1380356 h 3625551"/>
              <a:gd name="connsiteX135" fmla="*/ 1073484 w 1090213"/>
              <a:gd name="connsiteY135" fmla="*/ 1442268 h 3625551"/>
              <a:gd name="connsiteX136" fmla="*/ 1025859 w 1090213"/>
              <a:gd name="connsiteY136" fmla="*/ 1525136 h 3625551"/>
              <a:gd name="connsiteX137" fmla="*/ 1033479 w 1090213"/>
              <a:gd name="connsiteY137" fmla="*/ 1565141 h 3625551"/>
              <a:gd name="connsiteX138" fmla="*/ 1001094 w 1090213"/>
              <a:gd name="connsiteY138" fmla="*/ 1634673 h 3625551"/>
              <a:gd name="connsiteX139" fmla="*/ 961089 w 1090213"/>
              <a:gd name="connsiteY139" fmla="*/ 1654676 h 3625551"/>
              <a:gd name="connsiteX140" fmla="*/ 947754 w 1090213"/>
              <a:gd name="connsiteY140" fmla="*/ 1654676 h 3625551"/>
              <a:gd name="connsiteX141" fmla="*/ 937276 w 1090213"/>
              <a:gd name="connsiteY141" fmla="*/ 1687061 h 3625551"/>
              <a:gd name="connsiteX142" fmla="*/ 922036 w 1090213"/>
              <a:gd name="connsiteY142" fmla="*/ 1813743 h 3625551"/>
              <a:gd name="connsiteX143" fmla="*/ 913464 w 1090213"/>
              <a:gd name="connsiteY143" fmla="*/ 1855653 h 3625551"/>
              <a:gd name="connsiteX144" fmla="*/ 913464 w 1090213"/>
              <a:gd name="connsiteY144" fmla="*/ 1930901 h 3625551"/>
              <a:gd name="connsiteX145" fmla="*/ 904891 w 1090213"/>
              <a:gd name="connsiteY145" fmla="*/ 1976621 h 3625551"/>
              <a:gd name="connsiteX146" fmla="*/ 877269 w 1090213"/>
              <a:gd name="connsiteY146" fmla="*/ 2132831 h 3625551"/>
              <a:gd name="connsiteX147" fmla="*/ 872506 w 1090213"/>
              <a:gd name="connsiteY147" fmla="*/ 2307138 h 3625551"/>
              <a:gd name="connsiteX148" fmla="*/ 878221 w 1090213"/>
              <a:gd name="connsiteY148" fmla="*/ 2503353 h 3625551"/>
              <a:gd name="connsiteX149" fmla="*/ 879174 w 1090213"/>
              <a:gd name="connsiteY149" fmla="*/ 2534786 h 3625551"/>
              <a:gd name="connsiteX150" fmla="*/ 868696 w 1090213"/>
              <a:gd name="connsiteY150" fmla="*/ 2546216 h 3625551"/>
              <a:gd name="connsiteX151" fmla="*/ 815356 w 1090213"/>
              <a:gd name="connsiteY151" fmla="*/ 2564314 h 3625551"/>
              <a:gd name="connsiteX152" fmla="*/ 821071 w 1090213"/>
              <a:gd name="connsiteY152" fmla="*/ 2708141 h 3625551"/>
              <a:gd name="connsiteX153" fmla="*/ 831549 w 1090213"/>
              <a:gd name="connsiteY153" fmla="*/ 2871971 h 3625551"/>
              <a:gd name="connsiteX154" fmla="*/ 827739 w 1090213"/>
              <a:gd name="connsiteY154" fmla="*/ 3007226 h 3625551"/>
              <a:gd name="connsiteX155" fmla="*/ 825834 w 1090213"/>
              <a:gd name="connsiteY155" fmla="*/ 3172961 h 3625551"/>
              <a:gd name="connsiteX156" fmla="*/ 826786 w 1090213"/>
              <a:gd name="connsiteY156" fmla="*/ 3238683 h 3625551"/>
              <a:gd name="connsiteX157" fmla="*/ 796306 w 1090213"/>
              <a:gd name="connsiteY157" fmla="*/ 3348221 h 3625551"/>
              <a:gd name="connsiteX158" fmla="*/ 760111 w 1090213"/>
              <a:gd name="connsiteY158" fmla="*/ 3446328 h 3625551"/>
              <a:gd name="connsiteX159" fmla="*/ 715344 w 1090213"/>
              <a:gd name="connsiteY159" fmla="*/ 3530149 h 3625551"/>
              <a:gd name="connsiteX160" fmla="*/ 697246 w 1090213"/>
              <a:gd name="connsiteY160" fmla="*/ 3549199 h 3625551"/>
              <a:gd name="connsiteX161" fmla="*/ 684864 w 1090213"/>
              <a:gd name="connsiteY161" fmla="*/ 3541578 h 3625551"/>
              <a:gd name="connsiteX162" fmla="*/ 679149 w 1090213"/>
              <a:gd name="connsiteY162" fmla="*/ 3568249 h 3625551"/>
              <a:gd name="connsiteX163" fmla="*/ 668671 w 1090213"/>
              <a:gd name="connsiteY163" fmla="*/ 3583489 h 3625551"/>
              <a:gd name="connsiteX164" fmla="*/ 663909 w 1090213"/>
              <a:gd name="connsiteY164" fmla="*/ 3596824 h 3625551"/>
              <a:gd name="connsiteX165" fmla="*/ 622951 w 1090213"/>
              <a:gd name="connsiteY165" fmla="*/ 3623493 h 3625551"/>
              <a:gd name="connsiteX166" fmla="*/ 549609 w 1090213"/>
              <a:gd name="connsiteY166" fmla="*/ 3625399 h 3625551"/>
              <a:gd name="connsiteX167" fmla="*/ 491506 w 1090213"/>
              <a:gd name="connsiteY167" fmla="*/ 3621589 h 3625551"/>
              <a:gd name="connsiteX168" fmla="*/ 482934 w 1090213"/>
              <a:gd name="connsiteY168" fmla="*/ 3606349 h 3625551"/>
              <a:gd name="connsiteX169" fmla="*/ 486744 w 1090213"/>
              <a:gd name="connsiteY169" fmla="*/ 3590156 h 3625551"/>
              <a:gd name="connsiteX170" fmla="*/ 484839 w 1090213"/>
              <a:gd name="connsiteY170" fmla="*/ 3547293 h 3625551"/>
              <a:gd name="connsiteX171" fmla="*/ 487696 w 1090213"/>
              <a:gd name="connsiteY171" fmla="*/ 3517766 h 3625551"/>
              <a:gd name="connsiteX172" fmla="*/ 479124 w 1090213"/>
              <a:gd name="connsiteY172" fmla="*/ 3512051 h 3625551"/>
              <a:gd name="connsiteX173" fmla="*/ 468646 w 1090213"/>
              <a:gd name="connsiteY173" fmla="*/ 3530149 h 3625551"/>
              <a:gd name="connsiteX174" fmla="*/ 461026 w 1090213"/>
              <a:gd name="connsiteY174" fmla="*/ 3541578 h 3625551"/>
              <a:gd name="connsiteX175" fmla="*/ 457216 w 1090213"/>
              <a:gd name="connsiteY175" fmla="*/ 3583489 h 3625551"/>
              <a:gd name="connsiteX176" fmla="*/ 427689 w 1090213"/>
              <a:gd name="connsiteY176" fmla="*/ 3621589 h 3625551"/>
              <a:gd name="connsiteX177" fmla="*/ 352441 w 1090213"/>
              <a:gd name="connsiteY177" fmla="*/ 3622541 h 3625551"/>
              <a:gd name="connsiteX178" fmla="*/ 283861 w 1090213"/>
              <a:gd name="connsiteY178" fmla="*/ 3613016 h 3625551"/>
              <a:gd name="connsiteX179" fmla="*/ 274336 w 1090213"/>
              <a:gd name="connsiteY179" fmla="*/ 3593966 h 3625551"/>
              <a:gd name="connsiteX180" fmla="*/ 275289 w 1090213"/>
              <a:gd name="connsiteY180" fmla="*/ 3577774 h 3625551"/>
              <a:gd name="connsiteX181" fmla="*/ 270526 w 1090213"/>
              <a:gd name="connsiteY181" fmla="*/ 3554914 h 3625551"/>
              <a:gd name="connsiteX182" fmla="*/ 268621 w 1090213"/>
              <a:gd name="connsiteY182" fmla="*/ 3538721 h 3625551"/>
              <a:gd name="connsiteX183" fmla="*/ 265764 w 1090213"/>
              <a:gd name="connsiteY183" fmla="*/ 3529196 h 3625551"/>
              <a:gd name="connsiteX184" fmla="*/ 238141 w 1090213"/>
              <a:gd name="connsiteY184" fmla="*/ 3475856 h 3625551"/>
              <a:gd name="connsiteX185" fmla="*/ 225759 w 1090213"/>
              <a:gd name="connsiteY185" fmla="*/ 3418706 h 3625551"/>
              <a:gd name="connsiteX186" fmla="*/ 218139 w 1090213"/>
              <a:gd name="connsiteY186" fmla="*/ 3338696 h 3625551"/>
              <a:gd name="connsiteX187" fmla="*/ 200041 w 1090213"/>
              <a:gd name="connsiteY187" fmla="*/ 3175818 h 3625551"/>
              <a:gd name="connsiteX188" fmla="*/ 187659 w 1090213"/>
              <a:gd name="connsiteY188" fmla="*/ 3025324 h 3625551"/>
              <a:gd name="connsiteX189" fmla="*/ 197184 w 1090213"/>
              <a:gd name="connsiteY189" fmla="*/ 2970078 h 3625551"/>
              <a:gd name="connsiteX190" fmla="*/ 208614 w 1090213"/>
              <a:gd name="connsiteY190" fmla="*/ 2854826 h 3625551"/>
              <a:gd name="connsiteX191" fmla="*/ 219091 w 1090213"/>
              <a:gd name="connsiteY191" fmla="*/ 2718618 h 3625551"/>
              <a:gd name="connsiteX192" fmla="*/ 220044 w 1090213"/>
              <a:gd name="connsiteY192" fmla="*/ 2602414 h 3625551"/>
              <a:gd name="connsiteX193" fmla="*/ 200041 w 1090213"/>
              <a:gd name="connsiteY193" fmla="*/ 2593841 h 3625551"/>
              <a:gd name="connsiteX194" fmla="*/ 193374 w 1090213"/>
              <a:gd name="connsiteY194" fmla="*/ 2582411 h 3625551"/>
              <a:gd name="connsiteX195" fmla="*/ 166704 w 1090213"/>
              <a:gd name="connsiteY195" fmla="*/ 2575743 h 3625551"/>
              <a:gd name="connsiteX196" fmla="*/ 159084 w 1090213"/>
              <a:gd name="connsiteY196" fmla="*/ 2558599 h 3625551"/>
              <a:gd name="connsiteX197" fmla="*/ 157179 w 1090213"/>
              <a:gd name="connsiteY197" fmla="*/ 2435726 h 3625551"/>
              <a:gd name="connsiteX198" fmla="*/ 152416 w 1090213"/>
              <a:gd name="connsiteY198" fmla="*/ 2215699 h 3625551"/>
              <a:gd name="connsiteX199" fmla="*/ 142891 w 1090213"/>
              <a:gd name="connsiteY199" fmla="*/ 1995671 h 3625551"/>
              <a:gd name="connsiteX200" fmla="*/ 140986 w 1090213"/>
              <a:gd name="connsiteY200" fmla="*/ 1881371 h 3625551"/>
              <a:gd name="connsiteX201" fmla="*/ 148606 w 1090213"/>
              <a:gd name="connsiteY201" fmla="*/ 1821363 h 3625551"/>
              <a:gd name="connsiteX202" fmla="*/ 148606 w 1090213"/>
              <a:gd name="connsiteY202" fmla="*/ 1767071 h 3625551"/>
              <a:gd name="connsiteX203" fmla="*/ 155274 w 1090213"/>
              <a:gd name="connsiteY203" fmla="*/ 1728971 h 3625551"/>
              <a:gd name="connsiteX204" fmla="*/ 142891 w 1090213"/>
              <a:gd name="connsiteY204" fmla="*/ 1702301 h 3625551"/>
              <a:gd name="connsiteX205" fmla="*/ 140034 w 1090213"/>
              <a:gd name="connsiteY205" fmla="*/ 1680393 h 3625551"/>
              <a:gd name="connsiteX206" fmla="*/ 80026 w 1090213"/>
              <a:gd name="connsiteY206" fmla="*/ 1646103 h 3625551"/>
              <a:gd name="connsiteX207" fmla="*/ 16209 w 1090213"/>
              <a:gd name="connsiteY207" fmla="*/ 1522278 h 3625551"/>
              <a:gd name="connsiteX208" fmla="*/ 11446 w 1090213"/>
              <a:gd name="connsiteY208" fmla="*/ 1499418 h 3625551"/>
              <a:gd name="connsiteX209" fmla="*/ 969 w 1090213"/>
              <a:gd name="connsiteY209" fmla="*/ 1466081 h 3625551"/>
              <a:gd name="connsiteX210" fmla="*/ 16209 w 1090213"/>
              <a:gd name="connsiteY210" fmla="*/ 1442268 h 3625551"/>
              <a:gd name="connsiteX211" fmla="*/ 21924 w 1090213"/>
              <a:gd name="connsiteY211" fmla="*/ 1406073 h 3625551"/>
              <a:gd name="connsiteX212" fmla="*/ 3826 w 1090213"/>
              <a:gd name="connsiteY212" fmla="*/ 1383213 h 3625551"/>
              <a:gd name="connsiteX213" fmla="*/ 8589 w 1090213"/>
              <a:gd name="connsiteY213" fmla="*/ 1337493 h 3625551"/>
              <a:gd name="connsiteX214" fmla="*/ 7636 w 1090213"/>
              <a:gd name="connsiteY214" fmla="*/ 1201286 h 3625551"/>
              <a:gd name="connsiteX215" fmla="*/ 45736 w 1090213"/>
              <a:gd name="connsiteY215" fmla="*/ 1011738 h 3625551"/>
              <a:gd name="connsiteX216" fmla="*/ 91456 w 1090213"/>
              <a:gd name="connsiteY216" fmla="*/ 835526 h 3625551"/>
              <a:gd name="connsiteX217" fmla="*/ 149559 w 1090213"/>
              <a:gd name="connsiteY217" fmla="*/ 701223 h 3625551"/>
              <a:gd name="connsiteX218" fmla="*/ 297196 w 1090213"/>
              <a:gd name="connsiteY218" fmla="*/ 648836 h 3625551"/>
              <a:gd name="connsiteX219" fmla="*/ 336249 w 1090213"/>
              <a:gd name="connsiteY219" fmla="*/ 641216 h 3625551"/>
              <a:gd name="connsiteX220" fmla="*/ 341011 w 1090213"/>
              <a:gd name="connsiteY220" fmla="*/ 638358 h 3625551"/>
              <a:gd name="connsiteX221" fmla="*/ 274336 w 1090213"/>
              <a:gd name="connsiteY221" fmla="*/ 785043 h 3625551"/>
              <a:gd name="connsiteX222" fmla="*/ 218139 w 1090213"/>
              <a:gd name="connsiteY222" fmla="*/ 905058 h 3625551"/>
              <a:gd name="connsiteX223" fmla="*/ 220044 w 1090213"/>
              <a:gd name="connsiteY223" fmla="*/ 905058 h 3625551"/>
              <a:gd name="connsiteX224" fmla="*/ 218139 w 1090213"/>
              <a:gd name="connsiteY224" fmla="*/ 958398 h 3625551"/>
              <a:gd name="connsiteX225" fmla="*/ 220044 w 1090213"/>
              <a:gd name="connsiteY225" fmla="*/ 958398 h 3625551"/>
              <a:gd name="connsiteX226" fmla="*/ 224806 w 1090213"/>
              <a:gd name="connsiteY226" fmla="*/ 1123181 h 3625551"/>
              <a:gd name="connsiteX227" fmla="*/ 210519 w 1090213"/>
              <a:gd name="connsiteY227" fmla="*/ 1171758 h 3625551"/>
              <a:gd name="connsiteX228" fmla="*/ 191469 w 1090213"/>
              <a:gd name="connsiteY228" fmla="*/ 1179378 h 3625551"/>
              <a:gd name="connsiteX229" fmla="*/ 208614 w 1090213"/>
              <a:gd name="connsiteY229" fmla="*/ 1194618 h 3625551"/>
              <a:gd name="connsiteX230" fmla="*/ 220044 w 1090213"/>
              <a:gd name="connsiteY230" fmla="*/ 1175568 h 3625551"/>
              <a:gd name="connsiteX231" fmla="*/ 229569 w 1090213"/>
              <a:gd name="connsiteY231" fmla="*/ 1144136 h 3625551"/>
              <a:gd name="connsiteX232" fmla="*/ 240999 w 1090213"/>
              <a:gd name="connsiteY232" fmla="*/ 1176521 h 3625551"/>
              <a:gd name="connsiteX233" fmla="*/ 276241 w 1090213"/>
              <a:gd name="connsiteY233" fmla="*/ 1179378 h 3625551"/>
              <a:gd name="connsiteX234" fmla="*/ 303864 w 1090213"/>
              <a:gd name="connsiteY234" fmla="*/ 1171758 h 3625551"/>
              <a:gd name="connsiteX235" fmla="*/ 287671 w 1090213"/>
              <a:gd name="connsiteY235" fmla="*/ 1152708 h 3625551"/>
              <a:gd name="connsiteX236" fmla="*/ 272431 w 1090213"/>
              <a:gd name="connsiteY236" fmla="*/ 1169853 h 3625551"/>
              <a:gd name="connsiteX237" fmla="*/ 251476 w 1090213"/>
              <a:gd name="connsiteY237" fmla="*/ 1177473 h 3625551"/>
              <a:gd name="connsiteX238" fmla="*/ 234331 w 1090213"/>
              <a:gd name="connsiteY238" fmla="*/ 1131753 h 3625551"/>
              <a:gd name="connsiteX239" fmla="*/ 288624 w 1090213"/>
              <a:gd name="connsiteY239" fmla="*/ 951731 h 3625551"/>
              <a:gd name="connsiteX240" fmla="*/ 291481 w 1090213"/>
              <a:gd name="connsiteY240" fmla="*/ 951731 h 3625551"/>
              <a:gd name="connsiteX241" fmla="*/ 304816 w 1090213"/>
              <a:gd name="connsiteY241" fmla="*/ 891723 h 3625551"/>
              <a:gd name="connsiteX242" fmla="*/ 310531 w 1090213"/>
              <a:gd name="connsiteY242" fmla="*/ 891723 h 3625551"/>
              <a:gd name="connsiteX243" fmla="*/ 289576 w 1090213"/>
              <a:gd name="connsiteY243" fmla="*/ 787901 h 3625551"/>
              <a:gd name="connsiteX244" fmla="*/ 335296 w 1090213"/>
              <a:gd name="connsiteY244" fmla="*/ 665028 h 3625551"/>
              <a:gd name="connsiteX245" fmla="*/ 366729 w 1090213"/>
              <a:gd name="connsiteY245" fmla="*/ 626928 h 3625551"/>
              <a:gd name="connsiteX246" fmla="*/ 386731 w 1090213"/>
              <a:gd name="connsiteY246" fmla="*/ 604068 h 3625551"/>
              <a:gd name="connsiteX247" fmla="*/ 390541 w 1090213"/>
              <a:gd name="connsiteY247" fmla="*/ 602163 h 3625551"/>
              <a:gd name="connsiteX248" fmla="*/ 423879 w 1090213"/>
              <a:gd name="connsiteY248" fmla="*/ 562158 h 3625551"/>
              <a:gd name="connsiteX249" fmla="*/ 433404 w 1090213"/>
              <a:gd name="connsiteY249" fmla="*/ 533583 h 3625551"/>
              <a:gd name="connsiteX250" fmla="*/ 441976 w 1090213"/>
              <a:gd name="connsiteY250" fmla="*/ 524058 h 3625551"/>
              <a:gd name="connsiteX251" fmla="*/ 443881 w 1090213"/>
              <a:gd name="connsiteY251" fmla="*/ 498341 h 3625551"/>
              <a:gd name="connsiteX252" fmla="*/ 418164 w 1090213"/>
              <a:gd name="connsiteY252" fmla="*/ 503103 h 3625551"/>
              <a:gd name="connsiteX253" fmla="*/ 426736 w 1090213"/>
              <a:gd name="connsiteY253" fmla="*/ 525011 h 3625551"/>
              <a:gd name="connsiteX254" fmla="*/ 428641 w 1090213"/>
              <a:gd name="connsiteY254" fmla="*/ 541203 h 3625551"/>
              <a:gd name="connsiteX255" fmla="*/ 421974 w 1090213"/>
              <a:gd name="connsiteY255" fmla="*/ 522153 h 3625551"/>
              <a:gd name="connsiteX256" fmla="*/ 407686 w 1090213"/>
              <a:gd name="connsiteY256" fmla="*/ 502151 h 3625551"/>
              <a:gd name="connsiteX257" fmla="*/ 409591 w 1090213"/>
              <a:gd name="connsiteY257" fmla="*/ 509771 h 3625551"/>
              <a:gd name="connsiteX258" fmla="*/ 402924 w 1090213"/>
              <a:gd name="connsiteY258" fmla="*/ 501198 h 3625551"/>
              <a:gd name="connsiteX259" fmla="*/ 396256 w 1090213"/>
              <a:gd name="connsiteY259" fmla="*/ 504056 h 3625551"/>
              <a:gd name="connsiteX260" fmla="*/ 398161 w 1090213"/>
              <a:gd name="connsiteY260" fmla="*/ 526916 h 3625551"/>
              <a:gd name="connsiteX261" fmla="*/ 413401 w 1090213"/>
              <a:gd name="connsiteY261" fmla="*/ 549776 h 3625551"/>
              <a:gd name="connsiteX262" fmla="*/ 396256 w 1090213"/>
              <a:gd name="connsiteY262" fmla="*/ 526916 h 3625551"/>
              <a:gd name="connsiteX263" fmla="*/ 392446 w 1090213"/>
              <a:gd name="connsiteY263" fmla="*/ 505008 h 3625551"/>
              <a:gd name="connsiteX264" fmla="*/ 375301 w 1090213"/>
              <a:gd name="connsiteY264" fmla="*/ 512628 h 3625551"/>
              <a:gd name="connsiteX265" fmla="*/ 383874 w 1090213"/>
              <a:gd name="connsiteY265" fmla="*/ 494531 h 3625551"/>
              <a:gd name="connsiteX266" fmla="*/ 361014 w 1090213"/>
              <a:gd name="connsiteY266" fmla="*/ 476433 h 3625551"/>
              <a:gd name="connsiteX267" fmla="*/ 368634 w 1090213"/>
              <a:gd name="connsiteY267" fmla="*/ 505961 h 3625551"/>
              <a:gd name="connsiteX268" fmla="*/ 384826 w 1090213"/>
              <a:gd name="connsiteY268" fmla="*/ 539298 h 3625551"/>
              <a:gd name="connsiteX269" fmla="*/ 361014 w 1090213"/>
              <a:gd name="connsiteY269" fmla="*/ 502151 h 3625551"/>
              <a:gd name="connsiteX270" fmla="*/ 350536 w 1090213"/>
              <a:gd name="connsiteY270" fmla="*/ 475481 h 3625551"/>
              <a:gd name="connsiteX271" fmla="*/ 332439 w 1090213"/>
              <a:gd name="connsiteY271" fmla="*/ 450716 h 3625551"/>
              <a:gd name="connsiteX272" fmla="*/ 327676 w 1090213"/>
              <a:gd name="connsiteY272" fmla="*/ 465003 h 3625551"/>
              <a:gd name="connsiteX273" fmla="*/ 336249 w 1090213"/>
              <a:gd name="connsiteY273" fmla="*/ 473576 h 3625551"/>
              <a:gd name="connsiteX274" fmla="*/ 344821 w 1090213"/>
              <a:gd name="connsiteY274" fmla="*/ 476433 h 3625551"/>
              <a:gd name="connsiteX275" fmla="*/ 335296 w 1090213"/>
              <a:gd name="connsiteY275" fmla="*/ 475481 h 3625551"/>
              <a:gd name="connsiteX276" fmla="*/ 328629 w 1090213"/>
              <a:gd name="connsiteY276" fmla="*/ 471671 h 3625551"/>
              <a:gd name="connsiteX277" fmla="*/ 330534 w 1090213"/>
              <a:gd name="connsiteY277" fmla="*/ 485006 h 3625551"/>
              <a:gd name="connsiteX278" fmla="*/ 341011 w 1090213"/>
              <a:gd name="connsiteY278" fmla="*/ 505961 h 3625551"/>
              <a:gd name="connsiteX279" fmla="*/ 329581 w 1090213"/>
              <a:gd name="connsiteY279" fmla="*/ 487863 h 3625551"/>
              <a:gd name="connsiteX280" fmla="*/ 322914 w 1090213"/>
              <a:gd name="connsiteY280" fmla="*/ 465956 h 3625551"/>
              <a:gd name="connsiteX281" fmla="*/ 301959 w 1090213"/>
              <a:gd name="connsiteY281" fmla="*/ 429761 h 3625551"/>
              <a:gd name="connsiteX282" fmla="*/ 306721 w 1090213"/>
              <a:gd name="connsiteY282" fmla="*/ 354513 h 3625551"/>
              <a:gd name="connsiteX283" fmla="*/ 332439 w 1090213"/>
              <a:gd name="connsiteY283" fmla="*/ 226878 h 3625551"/>
              <a:gd name="connsiteX284" fmla="*/ 381016 w 1090213"/>
              <a:gd name="connsiteY284" fmla="*/ 88766 h 3625551"/>
              <a:gd name="connsiteX285" fmla="*/ 409591 w 1090213"/>
              <a:gd name="connsiteY285" fmla="*/ 50666 h 3625551"/>
              <a:gd name="connsiteX286" fmla="*/ 427689 w 1090213"/>
              <a:gd name="connsiteY286" fmla="*/ 31616 h 3625551"/>
              <a:gd name="connsiteX287" fmla="*/ 485791 w 1090213"/>
              <a:gd name="connsiteY287" fmla="*/ 2088 h 3625551"/>
              <a:gd name="connsiteX288" fmla="*/ 513533 w 1090213"/>
              <a:gd name="connsiteY288" fmla="*/ 1136 h 362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090213" h="3625551">
                <a:moveTo>
                  <a:pt x="545799" y="2509068"/>
                </a:moveTo>
                <a:lnTo>
                  <a:pt x="498174" y="2510021"/>
                </a:lnTo>
                <a:cubicBezTo>
                  <a:pt x="498174" y="2510021"/>
                  <a:pt x="493411" y="2587174"/>
                  <a:pt x="493411" y="2592889"/>
                </a:cubicBezTo>
                <a:cubicBezTo>
                  <a:pt x="493411" y="2598603"/>
                  <a:pt x="491506" y="2603366"/>
                  <a:pt x="487696" y="2605271"/>
                </a:cubicBezTo>
                <a:cubicBezTo>
                  <a:pt x="483886" y="2607176"/>
                  <a:pt x="478171" y="2610986"/>
                  <a:pt x="478171" y="2610986"/>
                </a:cubicBezTo>
                <a:cubicBezTo>
                  <a:pt x="478171" y="2610986"/>
                  <a:pt x="474361" y="2664326"/>
                  <a:pt x="471504" y="2697664"/>
                </a:cubicBezTo>
                <a:cubicBezTo>
                  <a:pt x="468646" y="2731001"/>
                  <a:pt x="462931" y="2783389"/>
                  <a:pt x="461026" y="2797676"/>
                </a:cubicBezTo>
                <a:cubicBezTo>
                  <a:pt x="460074" y="2811964"/>
                  <a:pt x="461026" y="2848158"/>
                  <a:pt x="461026" y="2862446"/>
                </a:cubicBezTo>
                <a:cubicBezTo>
                  <a:pt x="461026" y="2876733"/>
                  <a:pt x="457216" y="2922453"/>
                  <a:pt x="457216" y="2927216"/>
                </a:cubicBezTo>
                <a:cubicBezTo>
                  <a:pt x="457216" y="2931978"/>
                  <a:pt x="459121" y="2942456"/>
                  <a:pt x="461026" y="2951028"/>
                </a:cubicBezTo>
                <a:cubicBezTo>
                  <a:pt x="462931" y="2959601"/>
                  <a:pt x="473409" y="3014846"/>
                  <a:pt x="477219" y="3034849"/>
                </a:cubicBezTo>
                <a:cubicBezTo>
                  <a:pt x="481029" y="3054851"/>
                  <a:pt x="495316" y="3137718"/>
                  <a:pt x="499126" y="3161531"/>
                </a:cubicBezTo>
                <a:cubicBezTo>
                  <a:pt x="501984" y="3184391"/>
                  <a:pt x="507699" y="3226301"/>
                  <a:pt x="509604" y="3241541"/>
                </a:cubicBezTo>
                <a:cubicBezTo>
                  <a:pt x="510556" y="3256781"/>
                  <a:pt x="512461" y="3301549"/>
                  <a:pt x="511509" y="3330124"/>
                </a:cubicBezTo>
                <a:cubicBezTo>
                  <a:pt x="509604" y="3358699"/>
                  <a:pt x="506746" y="3378701"/>
                  <a:pt x="506746" y="3378701"/>
                </a:cubicBezTo>
                <a:cubicBezTo>
                  <a:pt x="506746" y="3378701"/>
                  <a:pt x="506746" y="3381558"/>
                  <a:pt x="512461" y="3377749"/>
                </a:cubicBezTo>
                <a:cubicBezTo>
                  <a:pt x="519129" y="3372986"/>
                  <a:pt x="523891" y="3358699"/>
                  <a:pt x="524844" y="3354889"/>
                </a:cubicBezTo>
                <a:cubicBezTo>
                  <a:pt x="525796" y="3351078"/>
                  <a:pt x="524844" y="3346316"/>
                  <a:pt x="524844" y="3339649"/>
                </a:cubicBezTo>
                <a:cubicBezTo>
                  <a:pt x="524844" y="3332981"/>
                  <a:pt x="524844" y="3309168"/>
                  <a:pt x="524844" y="3298691"/>
                </a:cubicBezTo>
                <a:cubicBezTo>
                  <a:pt x="525796" y="3288214"/>
                  <a:pt x="528654" y="3250114"/>
                  <a:pt x="531511" y="3238683"/>
                </a:cubicBezTo>
                <a:cubicBezTo>
                  <a:pt x="534369" y="3227253"/>
                  <a:pt x="541989" y="3166293"/>
                  <a:pt x="541989" y="3150101"/>
                </a:cubicBezTo>
                <a:cubicBezTo>
                  <a:pt x="541989" y="3133908"/>
                  <a:pt x="547704" y="3035801"/>
                  <a:pt x="548656" y="3011036"/>
                </a:cubicBezTo>
                <a:cubicBezTo>
                  <a:pt x="550561" y="2986271"/>
                  <a:pt x="553419" y="2944361"/>
                  <a:pt x="554371" y="2931026"/>
                </a:cubicBezTo>
                <a:cubicBezTo>
                  <a:pt x="555324" y="2917691"/>
                  <a:pt x="557229" y="2793866"/>
                  <a:pt x="557229" y="2751003"/>
                </a:cubicBezTo>
                <a:cubicBezTo>
                  <a:pt x="557229" y="2708141"/>
                  <a:pt x="558181" y="2632893"/>
                  <a:pt x="558181" y="2632893"/>
                </a:cubicBezTo>
                <a:cubicBezTo>
                  <a:pt x="558181" y="2632893"/>
                  <a:pt x="550561" y="2631941"/>
                  <a:pt x="550561" y="2625274"/>
                </a:cubicBezTo>
                <a:cubicBezTo>
                  <a:pt x="550561" y="2618606"/>
                  <a:pt x="545799" y="2509068"/>
                  <a:pt x="545799" y="2509068"/>
                </a:cubicBezTo>
                <a:close/>
                <a:moveTo>
                  <a:pt x="286362" y="846599"/>
                </a:moveTo>
                <a:cubicBezTo>
                  <a:pt x="290529" y="849814"/>
                  <a:pt x="292434" y="854576"/>
                  <a:pt x="292434" y="854576"/>
                </a:cubicBezTo>
                <a:cubicBezTo>
                  <a:pt x="295291" y="864101"/>
                  <a:pt x="288624" y="895533"/>
                  <a:pt x="288624" y="895533"/>
                </a:cubicBezTo>
                <a:lnTo>
                  <a:pt x="291481" y="895533"/>
                </a:lnTo>
                <a:cubicBezTo>
                  <a:pt x="289576" y="902201"/>
                  <a:pt x="277194" y="950778"/>
                  <a:pt x="277194" y="950778"/>
                </a:cubicBezTo>
                <a:lnTo>
                  <a:pt x="279099" y="951731"/>
                </a:lnTo>
                <a:cubicBezTo>
                  <a:pt x="278146" y="965066"/>
                  <a:pt x="232426" y="1107941"/>
                  <a:pt x="232426" y="1107941"/>
                </a:cubicBezTo>
                <a:cubicBezTo>
                  <a:pt x="220996" y="1077461"/>
                  <a:pt x="225759" y="961256"/>
                  <a:pt x="225759" y="961256"/>
                </a:cubicBezTo>
                <a:lnTo>
                  <a:pt x="227664" y="960303"/>
                </a:lnTo>
                <a:lnTo>
                  <a:pt x="227664" y="924108"/>
                </a:lnTo>
                <a:lnTo>
                  <a:pt x="230521" y="921251"/>
                </a:lnTo>
                <a:cubicBezTo>
                  <a:pt x="236236" y="913631"/>
                  <a:pt x="241951" y="898391"/>
                  <a:pt x="241951" y="898391"/>
                </a:cubicBezTo>
                <a:cubicBezTo>
                  <a:pt x="251476" y="861243"/>
                  <a:pt x="266716" y="847908"/>
                  <a:pt x="266716" y="847908"/>
                </a:cubicBezTo>
                <a:cubicBezTo>
                  <a:pt x="275765" y="841717"/>
                  <a:pt x="282195" y="843384"/>
                  <a:pt x="286362" y="846599"/>
                </a:cubicBezTo>
                <a:close/>
                <a:moveTo>
                  <a:pt x="282909" y="804093"/>
                </a:moveTo>
                <a:cubicBezTo>
                  <a:pt x="301006" y="803141"/>
                  <a:pt x="303864" y="822191"/>
                  <a:pt x="303864" y="822191"/>
                </a:cubicBezTo>
                <a:cubicBezTo>
                  <a:pt x="305769" y="829811"/>
                  <a:pt x="303864" y="846956"/>
                  <a:pt x="303864" y="846956"/>
                </a:cubicBezTo>
                <a:cubicBezTo>
                  <a:pt x="296244" y="835526"/>
                  <a:pt x="275289" y="833621"/>
                  <a:pt x="275289" y="833621"/>
                </a:cubicBezTo>
                <a:cubicBezTo>
                  <a:pt x="257191" y="834573"/>
                  <a:pt x="239094" y="858386"/>
                  <a:pt x="239094" y="858386"/>
                </a:cubicBezTo>
                <a:cubicBezTo>
                  <a:pt x="240999" y="844098"/>
                  <a:pt x="251476" y="824096"/>
                  <a:pt x="251476" y="824096"/>
                </a:cubicBezTo>
                <a:cubicBezTo>
                  <a:pt x="262906" y="804093"/>
                  <a:pt x="282909" y="804093"/>
                  <a:pt x="282909" y="804093"/>
                </a:cubicBezTo>
                <a:close/>
                <a:moveTo>
                  <a:pt x="674386" y="460241"/>
                </a:moveTo>
                <a:cubicBezTo>
                  <a:pt x="675339" y="466908"/>
                  <a:pt x="670576" y="482148"/>
                  <a:pt x="670576" y="481196"/>
                </a:cubicBezTo>
                <a:lnTo>
                  <a:pt x="672481" y="485006"/>
                </a:lnTo>
                <a:cubicBezTo>
                  <a:pt x="672481" y="485006"/>
                  <a:pt x="675339" y="484053"/>
                  <a:pt x="677244" y="480243"/>
                </a:cubicBezTo>
                <a:cubicBezTo>
                  <a:pt x="678196" y="476433"/>
                  <a:pt x="678196" y="467861"/>
                  <a:pt x="678196" y="467861"/>
                </a:cubicBezTo>
                <a:close/>
                <a:moveTo>
                  <a:pt x="758206" y="457383"/>
                </a:moveTo>
                <a:cubicBezTo>
                  <a:pt x="755349" y="464051"/>
                  <a:pt x="735346" y="488816"/>
                  <a:pt x="734394" y="491673"/>
                </a:cubicBezTo>
                <a:cubicBezTo>
                  <a:pt x="733441" y="494531"/>
                  <a:pt x="735346" y="505008"/>
                  <a:pt x="735346" y="505008"/>
                </a:cubicBezTo>
                <a:cubicBezTo>
                  <a:pt x="735346" y="505008"/>
                  <a:pt x="753444" y="494531"/>
                  <a:pt x="756301" y="486911"/>
                </a:cubicBezTo>
                <a:cubicBezTo>
                  <a:pt x="759159" y="479291"/>
                  <a:pt x="758206" y="457383"/>
                  <a:pt x="758206" y="457383"/>
                </a:cubicBezTo>
                <a:close/>
                <a:moveTo>
                  <a:pt x="357204" y="413568"/>
                </a:moveTo>
                <a:cubicBezTo>
                  <a:pt x="357204" y="412616"/>
                  <a:pt x="349584" y="420236"/>
                  <a:pt x="349584" y="421188"/>
                </a:cubicBezTo>
                <a:cubicBezTo>
                  <a:pt x="348631" y="422141"/>
                  <a:pt x="348631" y="423093"/>
                  <a:pt x="349584" y="428808"/>
                </a:cubicBezTo>
                <a:cubicBezTo>
                  <a:pt x="350536" y="434523"/>
                  <a:pt x="353394" y="435476"/>
                  <a:pt x="353394" y="435476"/>
                </a:cubicBezTo>
                <a:cubicBezTo>
                  <a:pt x="353394" y="435476"/>
                  <a:pt x="358156" y="428808"/>
                  <a:pt x="359109" y="424998"/>
                </a:cubicBezTo>
                <a:cubicBezTo>
                  <a:pt x="358156" y="421188"/>
                  <a:pt x="357204" y="413568"/>
                  <a:pt x="357204" y="413568"/>
                </a:cubicBezTo>
                <a:close/>
                <a:moveTo>
                  <a:pt x="353394" y="393566"/>
                </a:moveTo>
                <a:cubicBezTo>
                  <a:pt x="353394" y="393566"/>
                  <a:pt x="347679" y="398328"/>
                  <a:pt x="347679" y="400233"/>
                </a:cubicBezTo>
                <a:cubicBezTo>
                  <a:pt x="347679" y="401186"/>
                  <a:pt x="346726" y="413568"/>
                  <a:pt x="346726" y="413568"/>
                </a:cubicBezTo>
                <a:cubicBezTo>
                  <a:pt x="346726" y="413568"/>
                  <a:pt x="353394" y="406901"/>
                  <a:pt x="353394" y="404996"/>
                </a:cubicBezTo>
                <a:cubicBezTo>
                  <a:pt x="353394" y="403091"/>
                  <a:pt x="353394" y="393566"/>
                  <a:pt x="353394" y="393566"/>
                </a:cubicBezTo>
                <a:close/>
                <a:moveTo>
                  <a:pt x="316246" y="380231"/>
                </a:moveTo>
                <a:cubicBezTo>
                  <a:pt x="316246" y="380231"/>
                  <a:pt x="301959" y="416426"/>
                  <a:pt x="309579" y="438333"/>
                </a:cubicBezTo>
                <a:cubicBezTo>
                  <a:pt x="317199" y="460241"/>
                  <a:pt x="324819" y="461193"/>
                  <a:pt x="324819" y="461193"/>
                </a:cubicBezTo>
                <a:lnTo>
                  <a:pt x="330534" y="439286"/>
                </a:lnTo>
                <a:cubicBezTo>
                  <a:pt x="330534" y="439286"/>
                  <a:pt x="324819" y="429761"/>
                  <a:pt x="319104" y="412616"/>
                </a:cubicBezTo>
                <a:cubicBezTo>
                  <a:pt x="313389" y="395471"/>
                  <a:pt x="316246" y="380231"/>
                  <a:pt x="316246" y="380231"/>
                </a:cubicBezTo>
                <a:close/>
                <a:moveTo>
                  <a:pt x="775351" y="366896"/>
                </a:moveTo>
                <a:cubicBezTo>
                  <a:pt x="773446" y="372611"/>
                  <a:pt x="770589" y="386898"/>
                  <a:pt x="771541" y="391661"/>
                </a:cubicBezTo>
                <a:cubicBezTo>
                  <a:pt x="771541" y="395471"/>
                  <a:pt x="776304" y="408806"/>
                  <a:pt x="776304" y="408806"/>
                </a:cubicBezTo>
                <a:cubicBezTo>
                  <a:pt x="776304" y="408806"/>
                  <a:pt x="781066" y="399281"/>
                  <a:pt x="780114" y="390708"/>
                </a:cubicBezTo>
                <a:cubicBezTo>
                  <a:pt x="779161" y="382136"/>
                  <a:pt x="775351" y="364991"/>
                  <a:pt x="775351" y="366896"/>
                </a:cubicBezTo>
                <a:close/>
                <a:moveTo>
                  <a:pt x="513533" y="1136"/>
                </a:moveTo>
                <a:cubicBezTo>
                  <a:pt x="520319" y="2564"/>
                  <a:pt x="524368" y="4946"/>
                  <a:pt x="524844" y="5898"/>
                </a:cubicBezTo>
                <a:cubicBezTo>
                  <a:pt x="526749" y="6851"/>
                  <a:pt x="542941" y="3993"/>
                  <a:pt x="549609" y="3993"/>
                </a:cubicBezTo>
                <a:cubicBezTo>
                  <a:pt x="556276" y="3993"/>
                  <a:pt x="591519" y="-3627"/>
                  <a:pt x="623904" y="16376"/>
                </a:cubicBezTo>
                <a:cubicBezTo>
                  <a:pt x="655336" y="36378"/>
                  <a:pt x="692484" y="67811"/>
                  <a:pt x="702009" y="86861"/>
                </a:cubicBezTo>
                <a:cubicBezTo>
                  <a:pt x="711534" y="104958"/>
                  <a:pt x="730584" y="136391"/>
                  <a:pt x="745824" y="181158"/>
                </a:cubicBezTo>
                <a:cubicBezTo>
                  <a:pt x="761064" y="225926"/>
                  <a:pt x="770589" y="264026"/>
                  <a:pt x="773446" y="281171"/>
                </a:cubicBezTo>
                <a:cubicBezTo>
                  <a:pt x="777256" y="298316"/>
                  <a:pt x="775351" y="302126"/>
                  <a:pt x="776304" y="310698"/>
                </a:cubicBezTo>
                <a:cubicBezTo>
                  <a:pt x="777256" y="320223"/>
                  <a:pt x="782019" y="360228"/>
                  <a:pt x="782019" y="360228"/>
                </a:cubicBezTo>
                <a:cubicBezTo>
                  <a:pt x="782019" y="360228"/>
                  <a:pt x="789639" y="395471"/>
                  <a:pt x="781066" y="414521"/>
                </a:cubicBezTo>
                <a:cubicBezTo>
                  <a:pt x="773446" y="432618"/>
                  <a:pt x="771541" y="439286"/>
                  <a:pt x="771541" y="439286"/>
                </a:cubicBezTo>
                <a:cubicBezTo>
                  <a:pt x="771541" y="439286"/>
                  <a:pt x="771541" y="465003"/>
                  <a:pt x="762969" y="481196"/>
                </a:cubicBezTo>
                <a:cubicBezTo>
                  <a:pt x="754396" y="497388"/>
                  <a:pt x="742014" y="507866"/>
                  <a:pt x="738204" y="513581"/>
                </a:cubicBezTo>
                <a:cubicBezTo>
                  <a:pt x="734394" y="519296"/>
                  <a:pt x="730584" y="524058"/>
                  <a:pt x="730584" y="524058"/>
                </a:cubicBezTo>
                <a:lnTo>
                  <a:pt x="725821" y="509771"/>
                </a:lnTo>
                <a:cubicBezTo>
                  <a:pt x="725821" y="509771"/>
                  <a:pt x="717249" y="507866"/>
                  <a:pt x="714391" y="514533"/>
                </a:cubicBezTo>
                <a:cubicBezTo>
                  <a:pt x="711534" y="521201"/>
                  <a:pt x="711534" y="524058"/>
                  <a:pt x="711534" y="524058"/>
                </a:cubicBezTo>
                <a:cubicBezTo>
                  <a:pt x="711534" y="524058"/>
                  <a:pt x="704866" y="516438"/>
                  <a:pt x="704866" y="515486"/>
                </a:cubicBezTo>
                <a:cubicBezTo>
                  <a:pt x="704866" y="515486"/>
                  <a:pt x="690579" y="508818"/>
                  <a:pt x="685816" y="505008"/>
                </a:cubicBezTo>
                <a:cubicBezTo>
                  <a:pt x="681054" y="501198"/>
                  <a:pt x="678196" y="497388"/>
                  <a:pt x="678196" y="497388"/>
                </a:cubicBezTo>
                <a:cubicBezTo>
                  <a:pt x="678196" y="497388"/>
                  <a:pt x="671529" y="498341"/>
                  <a:pt x="668671" y="497388"/>
                </a:cubicBezTo>
                <a:cubicBezTo>
                  <a:pt x="665814" y="496436"/>
                  <a:pt x="662004" y="489768"/>
                  <a:pt x="662004" y="489768"/>
                </a:cubicBezTo>
                <a:cubicBezTo>
                  <a:pt x="662004" y="489768"/>
                  <a:pt x="657241" y="493578"/>
                  <a:pt x="657241" y="496436"/>
                </a:cubicBezTo>
                <a:cubicBezTo>
                  <a:pt x="657241" y="499293"/>
                  <a:pt x="657241" y="501198"/>
                  <a:pt x="657241" y="501198"/>
                </a:cubicBezTo>
                <a:cubicBezTo>
                  <a:pt x="657241" y="501198"/>
                  <a:pt x="650574" y="499293"/>
                  <a:pt x="648669" y="492626"/>
                </a:cubicBezTo>
                <a:cubicBezTo>
                  <a:pt x="645811" y="485958"/>
                  <a:pt x="640096" y="479291"/>
                  <a:pt x="640096" y="479291"/>
                </a:cubicBezTo>
                <a:cubicBezTo>
                  <a:pt x="640096" y="479291"/>
                  <a:pt x="638191" y="493578"/>
                  <a:pt x="646764" y="513581"/>
                </a:cubicBezTo>
                <a:cubicBezTo>
                  <a:pt x="646764" y="513581"/>
                  <a:pt x="646764" y="514533"/>
                  <a:pt x="646764" y="514533"/>
                </a:cubicBezTo>
                <a:cubicBezTo>
                  <a:pt x="651526" y="518343"/>
                  <a:pt x="657241" y="524058"/>
                  <a:pt x="662004" y="530726"/>
                </a:cubicBezTo>
                <a:cubicBezTo>
                  <a:pt x="672481" y="545013"/>
                  <a:pt x="690579" y="581208"/>
                  <a:pt x="690579" y="581208"/>
                </a:cubicBezTo>
                <a:cubicBezTo>
                  <a:pt x="690579" y="581208"/>
                  <a:pt x="695341" y="583113"/>
                  <a:pt x="702961" y="585971"/>
                </a:cubicBezTo>
                <a:lnTo>
                  <a:pt x="716296" y="604068"/>
                </a:lnTo>
                <a:cubicBezTo>
                  <a:pt x="785829" y="645026"/>
                  <a:pt x="792496" y="711701"/>
                  <a:pt x="792496" y="711701"/>
                </a:cubicBezTo>
                <a:cubicBezTo>
                  <a:pt x="803926" y="761231"/>
                  <a:pt x="820119" y="914583"/>
                  <a:pt x="820119" y="914583"/>
                </a:cubicBezTo>
                <a:lnTo>
                  <a:pt x="822976" y="914583"/>
                </a:lnTo>
                <a:lnTo>
                  <a:pt x="824881" y="936491"/>
                </a:lnTo>
                <a:cubicBezTo>
                  <a:pt x="820119" y="932681"/>
                  <a:pt x="812499" y="927918"/>
                  <a:pt x="812499" y="927918"/>
                </a:cubicBezTo>
                <a:cubicBezTo>
                  <a:pt x="802974" y="923156"/>
                  <a:pt x="800116" y="936491"/>
                  <a:pt x="800116" y="936491"/>
                </a:cubicBezTo>
                <a:cubicBezTo>
                  <a:pt x="795354" y="979353"/>
                  <a:pt x="832501" y="1012691"/>
                  <a:pt x="832501" y="1012691"/>
                </a:cubicBezTo>
                <a:cubicBezTo>
                  <a:pt x="842979" y="1020311"/>
                  <a:pt x="846789" y="1016501"/>
                  <a:pt x="846789" y="1016501"/>
                </a:cubicBezTo>
                <a:cubicBezTo>
                  <a:pt x="853456" y="1005071"/>
                  <a:pt x="846789" y="984116"/>
                  <a:pt x="846789" y="984116"/>
                </a:cubicBezTo>
                <a:cubicBezTo>
                  <a:pt x="850599" y="971733"/>
                  <a:pt x="844884" y="954588"/>
                  <a:pt x="844884" y="954588"/>
                </a:cubicBezTo>
                <a:cubicBezTo>
                  <a:pt x="842979" y="946016"/>
                  <a:pt x="835359" y="943158"/>
                  <a:pt x="835359" y="943158"/>
                </a:cubicBezTo>
                <a:lnTo>
                  <a:pt x="832501" y="912678"/>
                </a:lnTo>
                <a:lnTo>
                  <a:pt x="834406" y="910773"/>
                </a:lnTo>
                <a:cubicBezTo>
                  <a:pt x="818214" y="719321"/>
                  <a:pt x="788686" y="656456"/>
                  <a:pt x="788686" y="656456"/>
                </a:cubicBezTo>
                <a:cubicBezTo>
                  <a:pt x="783924" y="646931"/>
                  <a:pt x="777256" y="638358"/>
                  <a:pt x="770589" y="630738"/>
                </a:cubicBezTo>
                <a:cubicBezTo>
                  <a:pt x="782971" y="632643"/>
                  <a:pt x="813451" y="638358"/>
                  <a:pt x="854409" y="650741"/>
                </a:cubicBezTo>
                <a:cubicBezTo>
                  <a:pt x="906796" y="666933"/>
                  <a:pt x="951564" y="686936"/>
                  <a:pt x="957279" y="691698"/>
                </a:cubicBezTo>
                <a:cubicBezTo>
                  <a:pt x="962994" y="696461"/>
                  <a:pt x="964899" y="703128"/>
                  <a:pt x="968709" y="710748"/>
                </a:cubicBezTo>
                <a:cubicBezTo>
                  <a:pt x="972519" y="718368"/>
                  <a:pt x="1010619" y="804093"/>
                  <a:pt x="1023954" y="877436"/>
                </a:cubicBezTo>
                <a:cubicBezTo>
                  <a:pt x="1037289" y="950778"/>
                  <a:pt x="1044909" y="1043171"/>
                  <a:pt x="1045862" y="1083176"/>
                </a:cubicBezTo>
                <a:cubicBezTo>
                  <a:pt x="1046814" y="1123181"/>
                  <a:pt x="1046814" y="1205096"/>
                  <a:pt x="1044909" y="1242243"/>
                </a:cubicBezTo>
                <a:cubicBezTo>
                  <a:pt x="1043956" y="1279391"/>
                  <a:pt x="1037289" y="1316538"/>
                  <a:pt x="1038241" y="1318443"/>
                </a:cubicBezTo>
                <a:cubicBezTo>
                  <a:pt x="1039194" y="1321301"/>
                  <a:pt x="1083009" y="1356543"/>
                  <a:pt x="1087771" y="1380356"/>
                </a:cubicBezTo>
                <a:cubicBezTo>
                  <a:pt x="1092534" y="1404168"/>
                  <a:pt x="1091581" y="1419408"/>
                  <a:pt x="1073484" y="1442268"/>
                </a:cubicBezTo>
                <a:cubicBezTo>
                  <a:pt x="1057291" y="1468938"/>
                  <a:pt x="1025859" y="1523231"/>
                  <a:pt x="1025859" y="1525136"/>
                </a:cubicBezTo>
                <a:cubicBezTo>
                  <a:pt x="1025859" y="1527041"/>
                  <a:pt x="1035384" y="1547043"/>
                  <a:pt x="1033479" y="1565141"/>
                </a:cubicBezTo>
                <a:cubicBezTo>
                  <a:pt x="1030621" y="1583238"/>
                  <a:pt x="1019191" y="1618481"/>
                  <a:pt x="1001094" y="1634673"/>
                </a:cubicBezTo>
                <a:cubicBezTo>
                  <a:pt x="982996" y="1651818"/>
                  <a:pt x="967756" y="1653723"/>
                  <a:pt x="961089" y="1654676"/>
                </a:cubicBezTo>
                <a:cubicBezTo>
                  <a:pt x="954421" y="1656581"/>
                  <a:pt x="947754" y="1654676"/>
                  <a:pt x="947754" y="1654676"/>
                </a:cubicBezTo>
                <a:cubicBezTo>
                  <a:pt x="947754" y="1654676"/>
                  <a:pt x="938229" y="1677536"/>
                  <a:pt x="937276" y="1687061"/>
                </a:cubicBezTo>
                <a:cubicBezTo>
                  <a:pt x="936324" y="1697538"/>
                  <a:pt x="924894" y="1794693"/>
                  <a:pt x="922036" y="1813743"/>
                </a:cubicBezTo>
                <a:cubicBezTo>
                  <a:pt x="919179" y="1832793"/>
                  <a:pt x="913464" y="1851843"/>
                  <a:pt x="913464" y="1855653"/>
                </a:cubicBezTo>
                <a:cubicBezTo>
                  <a:pt x="913464" y="1858511"/>
                  <a:pt x="915369" y="1914708"/>
                  <a:pt x="913464" y="1930901"/>
                </a:cubicBezTo>
                <a:cubicBezTo>
                  <a:pt x="912511" y="1948046"/>
                  <a:pt x="905844" y="1966143"/>
                  <a:pt x="904891" y="1976621"/>
                </a:cubicBezTo>
                <a:cubicBezTo>
                  <a:pt x="903939" y="1988051"/>
                  <a:pt x="878221" y="2102351"/>
                  <a:pt x="877269" y="2132831"/>
                </a:cubicBezTo>
                <a:cubicBezTo>
                  <a:pt x="876316" y="2163311"/>
                  <a:pt x="871554" y="2271896"/>
                  <a:pt x="872506" y="2307138"/>
                </a:cubicBezTo>
                <a:cubicBezTo>
                  <a:pt x="873459" y="2342381"/>
                  <a:pt x="877269" y="2490018"/>
                  <a:pt x="878221" y="2503353"/>
                </a:cubicBezTo>
                <a:cubicBezTo>
                  <a:pt x="879174" y="2516689"/>
                  <a:pt x="879174" y="2528118"/>
                  <a:pt x="879174" y="2534786"/>
                </a:cubicBezTo>
                <a:cubicBezTo>
                  <a:pt x="880126" y="2541453"/>
                  <a:pt x="875364" y="2543358"/>
                  <a:pt x="868696" y="2546216"/>
                </a:cubicBezTo>
                <a:cubicBezTo>
                  <a:pt x="862029" y="2549074"/>
                  <a:pt x="815356" y="2564314"/>
                  <a:pt x="815356" y="2564314"/>
                </a:cubicBezTo>
                <a:cubicBezTo>
                  <a:pt x="815356" y="2564314"/>
                  <a:pt x="818214" y="2659564"/>
                  <a:pt x="821071" y="2708141"/>
                </a:cubicBezTo>
                <a:cubicBezTo>
                  <a:pt x="824881" y="2756718"/>
                  <a:pt x="830596" y="2855778"/>
                  <a:pt x="831549" y="2871971"/>
                </a:cubicBezTo>
                <a:cubicBezTo>
                  <a:pt x="832501" y="2888164"/>
                  <a:pt x="828691" y="2975793"/>
                  <a:pt x="827739" y="3007226"/>
                </a:cubicBezTo>
                <a:cubicBezTo>
                  <a:pt x="826786" y="3038658"/>
                  <a:pt x="825834" y="3153911"/>
                  <a:pt x="825834" y="3172961"/>
                </a:cubicBezTo>
                <a:cubicBezTo>
                  <a:pt x="826786" y="3191058"/>
                  <a:pt x="827739" y="3229158"/>
                  <a:pt x="826786" y="3238683"/>
                </a:cubicBezTo>
                <a:cubicBezTo>
                  <a:pt x="825834" y="3249161"/>
                  <a:pt x="810594" y="3305358"/>
                  <a:pt x="796306" y="3348221"/>
                </a:cubicBezTo>
                <a:cubicBezTo>
                  <a:pt x="782971" y="3391083"/>
                  <a:pt x="767731" y="3428231"/>
                  <a:pt x="760111" y="3446328"/>
                </a:cubicBezTo>
                <a:cubicBezTo>
                  <a:pt x="752491" y="3464426"/>
                  <a:pt x="726774" y="3513003"/>
                  <a:pt x="715344" y="3530149"/>
                </a:cubicBezTo>
                <a:cubicBezTo>
                  <a:pt x="703914" y="3547293"/>
                  <a:pt x="702009" y="3550151"/>
                  <a:pt x="697246" y="3549199"/>
                </a:cubicBezTo>
                <a:cubicBezTo>
                  <a:pt x="692484" y="3548246"/>
                  <a:pt x="684864" y="3541578"/>
                  <a:pt x="684864" y="3541578"/>
                </a:cubicBezTo>
                <a:cubicBezTo>
                  <a:pt x="684864" y="3541578"/>
                  <a:pt x="685816" y="3555866"/>
                  <a:pt x="679149" y="3568249"/>
                </a:cubicBezTo>
                <a:cubicBezTo>
                  <a:pt x="671529" y="3580631"/>
                  <a:pt x="668671" y="3583489"/>
                  <a:pt x="668671" y="3583489"/>
                </a:cubicBezTo>
                <a:cubicBezTo>
                  <a:pt x="668671" y="3583489"/>
                  <a:pt x="669624" y="3589203"/>
                  <a:pt x="663909" y="3596824"/>
                </a:cubicBezTo>
                <a:cubicBezTo>
                  <a:pt x="658194" y="3604443"/>
                  <a:pt x="640096" y="3620636"/>
                  <a:pt x="622951" y="3623493"/>
                </a:cubicBezTo>
                <a:cubicBezTo>
                  <a:pt x="605806" y="3626351"/>
                  <a:pt x="571516" y="3625399"/>
                  <a:pt x="549609" y="3625399"/>
                </a:cubicBezTo>
                <a:cubicBezTo>
                  <a:pt x="527701" y="3625399"/>
                  <a:pt x="500079" y="3621589"/>
                  <a:pt x="491506" y="3621589"/>
                </a:cubicBezTo>
                <a:cubicBezTo>
                  <a:pt x="482934" y="3620636"/>
                  <a:pt x="481981" y="3615874"/>
                  <a:pt x="482934" y="3606349"/>
                </a:cubicBezTo>
                <a:cubicBezTo>
                  <a:pt x="483886" y="3596824"/>
                  <a:pt x="486744" y="3590156"/>
                  <a:pt x="486744" y="3590156"/>
                </a:cubicBezTo>
                <a:cubicBezTo>
                  <a:pt x="486744" y="3590156"/>
                  <a:pt x="483886" y="3566343"/>
                  <a:pt x="484839" y="3547293"/>
                </a:cubicBezTo>
                <a:cubicBezTo>
                  <a:pt x="485791" y="3528243"/>
                  <a:pt x="487696" y="3517766"/>
                  <a:pt x="487696" y="3517766"/>
                </a:cubicBezTo>
                <a:lnTo>
                  <a:pt x="479124" y="3512051"/>
                </a:lnTo>
                <a:cubicBezTo>
                  <a:pt x="479124" y="3512051"/>
                  <a:pt x="472456" y="3522528"/>
                  <a:pt x="468646" y="3530149"/>
                </a:cubicBezTo>
                <a:cubicBezTo>
                  <a:pt x="464836" y="3537768"/>
                  <a:pt x="461026" y="3541578"/>
                  <a:pt x="461026" y="3541578"/>
                </a:cubicBezTo>
                <a:cubicBezTo>
                  <a:pt x="461026" y="3541578"/>
                  <a:pt x="461026" y="3566343"/>
                  <a:pt x="457216" y="3583489"/>
                </a:cubicBezTo>
                <a:cubicBezTo>
                  <a:pt x="452454" y="3600633"/>
                  <a:pt x="440071" y="3616826"/>
                  <a:pt x="427689" y="3621589"/>
                </a:cubicBezTo>
                <a:cubicBezTo>
                  <a:pt x="416259" y="3626351"/>
                  <a:pt x="389589" y="3622541"/>
                  <a:pt x="352441" y="3622541"/>
                </a:cubicBezTo>
                <a:cubicBezTo>
                  <a:pt x="315294" y="3622541"/>
                  <a:pt x="291481" y="3615874"/>
                  <a:pt x="283861" y="3613016"/>
                </a:cubicBezTo>
                <a:cubicBezTo>
                  <a:pt x="277194" y="3610158"/>
                  <a:pt x="275289" y="3601586"/>
                  <a:pt x="274336" y="3593966"/>
                </a:cubicBezTo>
                <a:cubicBezTo>
                  <a:pt x="273384" y="3586346"/>
                  <a:pt x="275289" y="3577774"/>
                  <a:pt x="275289" y="3577774"/>
                </a:cubicBezTo>
                <a:cubicBezTo>
                  <a:pt x="275289" y="3577774"/>
                  <a:pt x="272431" y="3564439"/>
                  <a:pt x="270526" y="3554914"/>
                </a:cubicBezTo>
                <a:cubicBezTo>
                  <a:pt x="269574" y="3545389"/>
                  <a:pt x="268621" y="3538721"/>
                  <a:pt x="268621" y="3538721"/>
                </a:cubicBezTo>
                <a:cubicBezTo>
                  <a:pt x="268621" y="3538721"/>
                  <a:pt x="266716" y="3533006"/>
                  <a:pt x="265764" y="3529196"/>
                </a:cubicBezTo>
                <a:cubicBezTo>
                  <a:pt x="264811" y="3525386"/>
                  <a:pt x="241951" y="3489191"/>
                  <a:pt x="238141" y="3475856"/>
                </a:cubicBezTo>
                <a:cubicBezTo>
                  <a:pt x="234331" y="3463474"/>
                  <a:pt x="226711" y="3430136"/>
                  <a:pt x="225759" y="3418706"/>
                </a:cubicBezTo>
                <a:cubicBezTo>
                  <a:pt x="224806" y="3407276"/>
                  <a:pt x="219091" y="3357746"/>
                  <a:pt x="218139" y="3338696"/>
                </a:cubicBezTo>
                <a:cubicBezTo>
                  <a:pt x="217186" y="3319646"/>
                  <a:pt x="206709" y="3225349"/>
                  <a:pt x="200041" y="3175818"/>
                </a:cubicBezTo>
                <a:cubicBezTo>
                  <a:pt x="194326" y="3127241"/>
                  <a:pt x="186706" y="3038658"/>
                  <a:pt x="187659" y="3025324"/>
                </a:cubicBezTo>
                <a:cubicBezTo>
                  <a:pt x="189564" y="3011989"/>
                  <a:pt x="195279" y="2985318"/>
                  <a:pt x="197184" y="2970078"/>
                </a:cubicBezTo>
                <a:cubicBezTo>
                  <a:pt x="199089" y="2954839"/>
                  <a:pt x="205756" y="2880543"/>
                  <a:pt x="208614" y="2854826"/>
                </a:cubicBezTo>
                <a:cubicBezTo>
                  <a:pt x="211471" y="2829108"/>
                  <a:pt x="217186" y="2744336"/>
                  <a:pt x="219091" y="2718618"/>
                </a:cubicBezTo>
                <a:cubicBezTo>
                  <a:pt x="220996" y="2692901"/>
                  <a:pt x="220044" y="2602414"/>
                  <a:pt x="220044" y="2602414"/>
                </a:cubicBezTo>
                <a:cubicBezTo>
                  <a:pt x="220044" y="2602414"/>
                  <a:pt x="203851" y="2597651"/>
                  <a:pt x="200041" y="2593841"/>
                </a:cubicBezTo>
                <a:cubicBezTo>
                  <a:pt x="196231" y="2590031"/>
                  <a:pt x="193374" y="2582411"/>
                  <a:pt x="193374" y="2582411"/>
                </a:cubicBezTo>
                <a:cubicBezTo>
                  <a:pt x="193374" y="2582411"/>
                  <a:pt x="172419" y="2578601"/>
                  <a:pt x="166704" y="2575743"/>
                </a:cubicBezTo>
                <a:cubicBezTo>
                  <a:pt x="160989" y="2573839"/>
                  <a:pt x="159084" y="2565266"/>
                  <a:pt x="159084" y="2558599"/>
                </a:cubicBezTo>
                <a:cubicBezTo>
                  <a:pt x="159084" y="2552883"/>
                  <a:pt x="159084" y="2485256"/>
                  <a:pt x="157179" y="2435726"/>
                </a:cubicBezTo>
                <a:cubicBezTo>
                  <a:pt x="155274" y="2386196"/>
                  <a:pt x="153369" y="2272849"/>
                  <a:pt x="152416" y="2215699"/>
                </a:cubicBezTo>
                <a:cubicBezTo>
                  <a:pt x="151464" y="2159501"/>
                  <a:pt x="141939" y="2018531"/>
                  <a:pt x="142891" y="1995671"/>
                </a:cubicBezTo>
                <a:cubicBezTo>
                  <a:pt x="142891" y="1972811"/>
                  <a:pt x="138129" y="1906136"/>
                  <a:pt x="140986" y="1881371"/>
                </a:cubicBezTo>
                <a:cubicBezTo>
                  <a:pt x="143844" y="1856606"/>
                  <a:pt x="147654" y="1829936"/>
                  <a:pt x="148606" y="1821363"/>
                </a:cubicBezTo>
                <a:cubicBezTo>
                  <a:pt x="149559" y="1812791"/>
                  <a:pt x="145749" y="1788026"/>
                  <a:pt x="148606" y="1767071"/>
                </a:cubicBezTo>
                <a:cubicBezTo>
                  <a:pt x="151464" y="1745163"/>
                  <a:pt x="155274" y="1728971"/>
                  <a:pt x="155274" y="1728971"/>
                </a:cubicBezTo>
                <a:cubicBezTo>
                  <a:pt x="155274" y="1728971"/>
                  <a:pt x="145749" y="1715636"/>
                  <a:pt x="142891" y="1702301"/>
                </a:cubicBezTo>
                <a:cubicBezTo>
                  <a:pt x="140986" y="1688966"/>
                  <a:pt x="140034" y="1680393"/>
                  <a:pt x="140034" y="1680393"/>
                </a:cubicBezTo>
                <a:cubicBezTo>
                  <a:pt x="140034" y="1680393"/>
                  <a:pt x="93361" y="1667058"/>
                  <a:pt x="80026" y="1646103"/>
                </a:cubicBezTo>
                <a:cubicBezTo>
                  <a:pt x="65739" y="1626101"/>
                  <a:pt x="20971" y="1536566"/>
                  <a:pt x="16209" y="1522278"/>
                </a:cubicBezTo>
                <a:cubicBezTo>
                  <a:pt x="12399" y="1507991"/>
                  <a:pt x="12399" y="1501323"/>
                  <a:pt x="11446" y="1499418"/>
                </a:cubicBezTo>
                <a:cubicBezTo>
                  <a:pt x="10494" y="1496561"/>
                  <a:pt x="-3794" y="1478463"/>
                  <a:pt x="969" y="1466081"/>
                </a:cubicBezTo>
                <a:cubicBezTo>
                  <a:pt x="5731" y="1453698"/>
                  <a:pt x="15256" y="1445126"/>
                  <a:pt x="16209" y="1442268"/>
                </a:cubicBezTo>
                <a:cubicBezTo>
                  <a:pt x="16209" y="1439411"/>
                  <a:pt x="21924" y="1406073"/>
                  <a:pt x="21924" y="1406073"/>
                </a:cubicBezTo>
                <a:cubicBezTo>
                  <a:pt x="21924" y="1406073"/>
                  <a:pt x="1921" y="1393691"/>
                  <a:pt x="3826" y="1383213"/>
                </a:cubicBezTo>
                <a:cubicBezTo>
                  <a:pt x="5731" y="1372736"/>
                  <a:pt x="6684" y="1353686"/>
                  <a:pt x="8589" y="1337493"/>
                </a:cubicBezTo>
                <a:cubicBezTo>
                  <a:pt x="10494" y="1320348"/>
                  <a:pt x="2874" y="1239386"/>
                  <a:pt x="7636" y="1201286"/>
                </a:cubicBezTo>
                <a:cubicBezTo>
                  <a:pt x="12399" y="1163186"/>
                  <a:pt x="33354" y="1070793"/>
                  <a:pt x="45736" y="1011738"/>
                </a:cubicBezTo>
                <a:cubicBezTo>
                  <a:pt x="59071" y="952683"/>
                  <a:pt x="71454" y="898391"/>
                  <a:pt x="91456" y="835526"/>
                </a:cubicBezTo>
                <a:cubicBezTo>
                  <a:pt x="111459" y="773613"/>
                  <a:pt x="127651" y="716463"/>
                  <a:pt x="149559" y="701223"/>
                </a:cubicBezTo>
                <a:cubicBezTo>
                  <a:pt x="171466" y="685031"/>
                  <a:pt x="270526" y="654551"/>
                  <a:pt x="297196" y="648836"/>
                </a:cubicBezTo>
                <a:cubicBezTo>
                  <a:pt x="324819" y="644073"/>
                  <a:pt x="334344" y="643121"/>
                  <a:pt x="336249" y="641216"/>
                </a:cubicBezTo>
                <a:cubicBezTo>
                  <a:pt x="337201" y="640263"/>
                  <a:pt x="337201" y="641216"/>
                  <a:pt x="341011" y="638358"/>
                </a:cubicBezTo>
                <a:cubicBezTo>
                  <a:pt x="314341" y="665981"/>
                  <a:pt x="285766" y="709796"/>
                  <a:pt x="274336" y="785043"/>
                </a:cubicBezTo>
                <a:cubicBezTo>
                  <a:pt x="274336" y="785043"/>
                  <a:pt x="217186" y="805998"/>
                  <a:pt x="218139" y="905058"/>
                </a:cubicBezTo>
                <a:lnTo>
                  <a:pt x="220044" y="905058"/>
                </a:lnTo>
                <a:lnTo>
                  <a:pt x="218139" y="958398"/>
                </a:lnTo>
                <a:lnTo>
                  <a:pt x="220044" y="958398"/>
                </a:lnTo>
                <a:cubicBezTo>
                  <a:pt x="220044" y="958398"/>
                  <a:pt x="208614" y="1067936"/>
                  <a:pt x="224806" y="1123181"/>
                </a:cubicBezTo>
                <a:lnTo>
                  <a:pt x="210519" y="1171758"/>
                </a:lnTo>
                <a:cubicBezTo>
                  <a:pt x="210519" y="1171758"/>
                  <a:pt x="194326" y="1167948"/>
                  <a:pt x="191469" y="1179378"/>
                </a:cubicBezTo>
                <a:cubicBezTo>
                  <a:pt x="191469" y="1179378"/>
                  <a:pt x="188611" y="1202238"/>
                  <a:pt x="208614" y="1194618"/>
                </a:cubicBezTo>
                <a:cubicBezTo>
                  <a:pt x="208614" y="1194618"/>
                  <a:pt x="216234" y="1191761"/>
                  <a:pt x="220044" y="1175568"/>
                </a:cubicBezTo>
                <a:lnTo>
                  <a:pt x="229569" y="1144136"/>
                </a:lnTo>
                <a:cubicBezTo>
                  <a:pt x="229569" y="1144136"/>
                  <a:pt x="232426" y="1168901"/>
                  <a:pt x="240999" y="1176521"/>
                </a:cubicBezTo>
                <a:cubicBezTo>
                  <a:pt x="240999" y="1176521"/>
                  <a:pt x="252429" y="1191761"/>
                  <a:pt x="276241" y="1179378"/>
                </a:cubicBezTo>
                <a:cubicBezTo>
                  <a:pt x="276241" y="1179378"/>
                  <a:pt x="295291" y="1184141"/>
                  <a:pt x="303864" y="1171758"/>
                </a:cubicBezTo>
                <a:cubicBezTo>
                  <a:pt x="303864" y="1171758"/>
                  <a:pt x="310531" y="1149851"/>
                  <a:pt x="287671" y="1152708"/>
                </a:cubicBezTo>
                <a:cubicBezTo>
                  <a:pt x="287671" y="1152708"/>
                  <a:pt x="275289" y="1156518"/>
                  <a:pt x="272431" y="1169853"/>
                </a:cubicBezTo>
                <a:cubicBezTo>
                  <a:pt x="272431" y="1169853"/>
                  <a:pt x="263859" y="1181283"/>
                  <a:pt x="251476" y="1177473"/>
                </a:cubicBezTo>
                <a:cubicBezTo>
                  <a:pt x="251476" y="1177473"/>
                  <a:pt x="238141" y="1169853"/>
                  <a:pt x="234331" y="1131753"/>
                </a:cubicBezTo>
                <a:cubicBezTo>
                  <a:pt x="234331" y="1131753"/>
                  <a:pt x="285766" y="972686"/>
                  <a:pt x="288624" y="951731"/>
                </a:cubicBezTo>
                <a:lnTo>
                  <a:pt x="291481" y="951731"/>
                </a:lnTo>
                <a:lnTo>
                  <a:pt x="304816" y="891723"/>
                </a:lnTo>
                <a:lnTo>
                  <a:pt x="310531" y="891723"/>
                </a:lnTo>
                <a:cubicBezTo>
                  <a:pt x="310531" y="891723"/>
                  <a:pt x="338154" y="791711"/>
                  <a:pt x="289576" y="787901"/>
                </a:cubicBezTo>
                <a:cubicBezTo>
                  <a:pt x="289576" y="787901"/>
                  <a:pt x="284814" y="739323"/>
                  <a:pt x="335296" y="665028"/>
                </a:cubicBezTo>
                <a:cubicBezTo>
                  <a:pt x="335296" y="665028"/>
                  <a:pt x="349584" y="641216"/>
                  <a:pt x="366729" y="626928"/>
                </a:cubicBezTo>
                <a:cubicBezTo>
                  <a:pt x="366729" y="626928"/>
                  <a:pt x="379111" y="611688"/>
                  <a:pt x="386731" y="604068"/>
                </a:cubicBezTo>
                <a:cubicBezTo>
                  <a:pt x="389589" y="603116"/>
                  <a:pt x="390541" y="602163"/>
                  <a:pt x="390541" y="602163"/>
                </a:cubicBezTo>
                <a:cubicBezTo>
                  <a:pt x="390541" y="602163"/>
                  <a:pt x="421021" y="567873"/>
                  <a:pt x="423879" y="562158"/>
                </a:cubicBezTo>
                <a:cubicBezTo>
                  <a:pt x="426736" y="556443"/>
                  <a:pt x="429594" y="543108"/>
                  <a:pt x="433404" y="533583"/>
                </a:cubicBezTo>
                <a:cubicBezTo>
                  <a:pt x="437214" y="525011"/>
                  <a:pt x="441976" y="524058"/>
                  <a:pt x="441976" y="524058"/>
                </a:cubicBezTo>
                <a:lnTo>
                  <a:pt x="443881" y="498341"/>
                </a:lnTo>
                <a:lnTo>
                  <a:pt x="418164" y="503103"/>
                </a:lnTo>
                <a:cubicBezTo>
                  <a:pt x="418164" y="503103"/>
                  <a:pt x="423879" y="514533"/>
                  <a:pt x="426736" y="525011"/>
                </a:cubicBezTo>
                <a:cubicBezTo>
                  <a:pt x="430546" y="535488"/>
                  <a:pt x="428641" y="541203"/>
                  <a:pt x="428641" y="541203"/>
                </a:cubicBezTo>
                <a:cubicBezTo>
                  <a:pt x="428641" y="541203"/>
                  <a:pt x="427689" y="532631"/>
                  <a:pt x="421974" y="522153"/>
                </a:cubicBezTo>
                <a:cubicBezTo>
                  <a:pt x="416259" y="511676"/>
                  <a:pt x="407686" y="502151"/>
                  <a:pt x="407686" y="502151"/>
                </a:cubicBezTo>
                <a:lnTo>
                  <a:pt x="409591" y="509771"/>
                </a:lnTo>
                <a:lnTo>
                  <a:pt x="402924" y="501198"/>
                </a:lnTo>
                <a:lnTo>
                  <a:pt x="396256" y="504056"/>
                </a:lnTo>
                <a:cubicBezTo>
                  <a:pt x="396256" y="504056"/>
                  <a:pt x="394351" y="513581"/>
                  <a:pt x="398161" y="526916"/>
                </a:cubicBezTo>
                <a:cubicBezTo>
                  <a:pt x="402924" y="540251"/>
                  <a:pt x="413401" y="549776"/>
                  <a:pt x="413401" y="549776"/>
                </a:cubicBezTo>
                <a:cubicBezTo>
                  <a:pt x="413401" y="549776"/>
                  <a:pt x="401971" y="540251"/>
                  <a:pt x="396256" y="526916"/>
                </a:cubicBezTo>
                <a:cubicBezTo>
                  <a:pt x="391494" y="514533"/>
                  <a:pt x="392446" y="505008"/>
                  <a:pt x="392446" y="505008"/>
                </a:cubicBezTo>
                <a:lnTo>
                  <a:pt x="375301" y="512628"/>
                </a:lnTo>
                <a:cubicBezTo>
                  <a:pt x="375301" y="512628"/>
                  <a:pt x="383874" y="502151"/>
                  <a:pt x="383874" y="494531"/>
                </a:cubicBezTo>
                <a:cubicBezTo>
                  <a:pt x="383874" y="486911"/>
                  <a:pt x="361014" y="476433"/>
                  <a:pt x="361014" y="476433"/>
                </a:cubicBezTo>
                <a:cubicBezTo>
                  <a:pt x="361014" y="476433"/>
                  <a:pt x="360061" y="485006"/>
                  <a:pt x="368634" y="505961"/>
                </a:cubicBezTo>
                <a:cubicBezTo>
                  <a:pt x="377206" y="525963"/>
                  <a:pt x="384826" y="539298"/>
                  <a:pt x="384826" y="539298"/>
                </a:cubicBezTo>
                <a:cubicBezTo>
                  <a:pt x="384826" y="539298"/>
                  <a:pt x="370539" y="526916"/>
                  <a:pt x="361014" y="502151"/>
                </a:cubicBezTo>
                <a:cubicBezTo>
                  <a:pt x="350536" y="477386"/>
                  <a:pt x="350536" y="475481"/>
                  <a:pt x="350536" y="475481"/>
                </a:cubicBezTo>
                <a:lnTo>
                  <a:pt x="332439" y="450716"/>
                </a:lnTo>
                <a:lnTo>
                  <a:pt x="327676" y="465003"/>
                </a:lnTo>
                <a:cubicBezTo>
                  <a:pt x="327676" y="465003"/>
                  <a:pt x="331486" y="470718"/>
                  <a:pt x="336249" y="473576"/>
                </a:cubicBezTo>
                <a:cubicBezTo>
                  <a:pt x="340059" y="476433"/>
                  <a:pt x="344821" y="476433"/>
                  <a:pt x="344821" y="476433"/>
                </a:cubicBezTo>
                <a:cubicBezTo>
                  <a:pt x="344821" y="476433"/>
                  <a:pt x="339106" y="476433"/>
                  <a:pt x="335296" y="475481"/>
                </a:cubicBezTo>
                <a:cubicBezTo>
                  <a:pt x="331486" y="474528"/>
                  <a:pt x="328629" y="471671"/>
                  <a:pt x="328629" y="471671"/>
                </a:cubicBezTo>
                <a:cubicBezTo>
                  <a:pt x="328629" y="471671"/>
                  <a:pt x="325771" y="472623"/>
                  <a:pt x="330534" y="485006"/>
                </a:cubicBezTo>
                <a:cubicBezTo>
                  <a:pt x="336249" y="497388"/>
                  <a:pt x="341011" y="505961"/>
                  <a:pt x="341011" y="505961"/>
                </a:cubicBezTo>
                <a:cubicBezTo>
                  <a:pt x="341011" y="505961"/>
                  <a:pt x="335296" y="500246"/>
                  <a:pt x="329581" y="487863"/>
                </a:cubicBezTo>
                <a:cubicBezTo>
                  <a:pt x="323866" y="475481"/>
                  <a:pt x="323866" y="467861"/>
                  <a:pt x="322914" y="465956"/>
                </a:cubicBezTo>
                <a:cubicBezTo>
                  <a:pt x="321961" y="464051"/>
                  <a:pt x="306721" y="453573"/>
                  <a:pt x="301959" y="429761"/>
                </a:cubicBezTo>
                <a:cubicBezTo>
                  <a:pt x="296244" y="405948"/>
                  <a:pt x="299101" y="379278"/>
                  <a:pt x="306721" y="354513"/>
                </a:cubicBezTo>
                <a:cubicBezTo>
                  <a:pt x="314341" y="329748"/>
                  <a:pt x="318151" y="285933"/>
                  <a:pt x="332439" y="226878"/>
                </a:cubicBezTo>
                <a:cubicBezTo>
                  <a:pt x="346726" y="168776"/>
                  <a:pt x="363871" y="118293"/>
                  <a:pt x="381016" y="88766"/>
                </a:cubicBezTo>
                <a:cubicBezTo>
                  <a:pt x="390541" y="72573"/>
                  <a:pt x="400066" y="61143"/>
                  <a:pt x="409591" y="50666"/>
                </a:cubicBezTo>
                <a:cubicBezTo>
                  <a:pt x="417211" y="42093"/>
                  <a:pt x="424831" y="33521"/>
                  <a:pt x="427689" y="31616"/>
                </a:cubicBezTo>
                <a:cubicBezTo>
                  <a:pt x="435309" y="26853"/>
                  <a:pt x="461979" y="7803"/>
                  <a:pt x="485791" y="2088"/>
                </a:cubicBezTo>
                <a:cubicBezTo>
                  <a:pt x="497221" y="-770"/>
                  <a:pt x="506746" y="-293"/>
                  <a:pt x="513533" y="1136"/>
                </a:cubicBezTo>
                <a:close/>
              </a:path>
            </a:pathLst>
          </a:custGeom>
          <a:solidFill>
            <a:schemeClr val="accent2"/>
          </a:solidFill>
          <a:ln w="9525" cap="flat">
            <a:noFill/>
            <a:prstDash val="solid"/>
            <a:miter/>
          </a:ln>
        </p:spPr>
        <p:txBody>
          <a:bodyPr wrap="square">
            <a:noAutofit/>
          </a:bodyPr>
          <a:lstStyle/>
          <a:p>
            <a:endParaRPr lang="ja-JP" altLang="en-US"/>
          </a:p>
        </p:txBody>
      </p:sp>
      <p:sp>
        <p:nvSpPr>
          <p:cNvPr id="199" name="フリーフォーム: 図形 6">
            <a:extLst>
              <a:ext uri="{FF2B5EF4-FFF2-40B4-BE49-F238E27FC236}">
                <a16:creationId xmlns:a16="http://schemas.microsoft.com/office/drawing/2014/main" id="{D1356A5D-9762-4673-942D-0C349D5119C3}"/>
              </a:ext>
            </a:extLst>
          </p:cNvPr>
          <p:cNvSpPr/>
          <p:nvPr userDrawn="1"/>
        </p:nvSpPr>
        <p:spPr>
          <a:xfrm>
            <a:off x="7803125" y="3917328"/>
            <a:ext cx="299561" cy="935513"/>
          </a:xfrm>
          <a:custGeom>
            <a:avLst/>
            <a:gdLst/>
            <a:ahLst/>
            <a:cxnLst/>
            <a:rect l="0" t="0" r="0" b="0"/>
            <a:pathLst>
              <a:path w="1162050" h="3629025">
                <a:moveTo>
                  <a:pt x="1136201" y="1595408"/>
                </a:moveTo>
                <a:cubicBezTo>
                  <a:pt x="1136201" y="1587788"/>
                  <a:pt x="1152394" y="1506826"/>
                  <a:pt x="1154299" y="1497301"/>
                </a:cubicBezTo>
                <a:cubicBezTo>
                  <a:pt x="1155251" y="1487776"/>
                  <a:pt x="1149536" y="1446818"/>
                  <a:pt x="1148584" y="1441103"/>
                </a:cubicBezTo>
                <a:cubicBezTo>
                  <a:pt x="1146679" y="1435388"/>
                  <a:pt x="1130486" y="1428721"/>
                  <a:pt x="1129534" y="1425863"/>
                </a:cubicBezTo>
                <a:cubicBezTo>
                  <a:pt x="1128581" y="1422053"/>
                  <a:pt x="1147631" y="1400146"/>
                  <a:pt x="1150489" y="1387763"/>
                </a:cubicBezTo>
                <a:cubicBezTo>
                  <a:pt x="1153346" y="1375381"/>
                  <a:pt x="1161919" y="1329661"/>
                  <a:pt x="1161919" y="1314421"/>
                </a:cubicBezTo>
                <a:cubicBezTo>
                  <a:pt x="1161919" y="1299181"/>
                  <a:pt x="1158109" y="1262033"/>
                  <a:pt x="1146679" y="1239173"/>
                </a:cubicBezTo>
                <a:cubicBezTo>
                  <a:pt x="1135249" y="1216313"/>
                  <a:pt x="1057144" y="1072486"/>
                  <a:pt x="1054286" y="1064866"/>
                </a:cubicBezTo>
                <a:cubicBezTo>
                  <a:pt x="1051429" y="1057246"/>
                  <a:pt x="1041904" y="1013431"/>
                  <a:pt x="1035236" y="993428"/>
                </a:cubicBezTo>
                <a:cubicBezTo>
                  <a:pt x="1028569" y="973426"/>
                  <a:pt x="1019044" y="956281"/>
                  <a:pt x="1017139" y="949613"/>
                </a:cubicBezTo>
                <a:cubicBezTo>
                  <a:pt x="1015234" y="942946"/>
                  <a:pt x="1016186" y="930563"/>
                  <a:pt x="1009519" y="925801"/>
                </a:cubicBezTo>
                <a:cubicBezTo>
                  <a:pt x="1002851" y="921038"/>
                  <a:pt x="992374" y="919133"/>
                  <a:pt x="992374" y="919133"/>
                </a:cubicBezTo>
                <a:cubicBezTo>
                  <a:pt x="992374" y="919133"/>
                  <a:pt x="971419" y="907703"/>
                  <a:pt x="950464" y="898178"/>
                </a:cubicBezTo>
                <a:cubicBezTo>
                  <a:pt x="929509" y="888653"/>
                  <a:pt x="901886" y="878176"/>
                  <a:pt x="892361" y="872461"/>
                </a:cubicBezTo>
                <a:cubicBezTo>
                  <a:pt x="882836" y="866746"/>
                  <a:pt x="850451" y="853411"/>
                  <a:pt x="824734" y="846743"/>
                </a:cubicBezTo>
                <a:cubicBezTo>
                  <a:pt x="799969" y="840076"/>
                  <a:pt x="775204" y="824836"/>
                  <a:pt x="765679" y="821978"/>
                </a:cubicBezTo>
                <a:cubicBezTo>
                  <a:pt x="756154" y="818168"/>
                  <a:pt x="746629" y="820073"/>
                  <a:pt x="746629" y="820073"/>
                </a:cubicBezTo>
                <a:cubicBezTo>
                  <a:pt x="746629" y="820073"/>
                  <a:pt x="735199" y="810548"/>
                  <a:pt x="728531" y="790546"/>
                </a:cubicBezTo>
                <a:cubicBezTo>
                  <a:pt x="721864" y="770543"/>
                  <a:pt x="717101" y="740063"/>
                  <a:pt x="715196" y="729586"/>
                </a:cubicBezTo>
                <a:cubicBezTo>
                  <a:pt x="714244" y="719108"/>
                  <a:pt x="705671" y="716251"/>
                  <a:pt x="705671" y="716251"/>
                </a:cubicBezTo>
                <a:lnTo>
                  <a:pt x="707576" y="688628"/>
                </a:lnTo>
                <a:cubicBezTo>
                  <a:pt x="707576" y="688628"/>
                  <a:pt x="712339" y="687676"/>
                  <a:pt x="715196" y="690533"/>
                </a:cubicBezTo>
                <a:cubicBezTo>
                  <a:pt x="719006" y="693391"/>
                  <a:pt x="720911" y="697201"/>
                  <a:pt x="720911" y="697201"/>
                </a:cubicBezTo>
                <a:lnTo>
                  <a:pt x="713291" y="686723"/>
                </a:lnTo>
                <a:lnTo>
                  <a:pt x="719959" y="689581"/>
                </a:lnTo>
                <a:lnTo>
                  <a:pt x="712339" y="681961"/>
                </a:lnTo>
                <a:cubicBezTo>
                  <a:pt x="712339" y="681961"/>
                  <a:pt x="713291" y="676246"/>
                  <a:pt x="717101" y="662911"/>
                </a:cubicBezTo>
                <a:cubicBezTo>
                  <a:pt x="720911" y="649576"/>
                  <a:pt x="727579" y="625763"/>
                  <a:pt x="727579" y="625763"/>
                </a:cubicBezTo>
                <a:cubicBezTo>
                  <a:pt x="727579" y="625763"/>
                  <a:pt x="738056" y="628621"/>
                  <a:pt x="746629" y="624811"/>
                </a:cubicBezTo>
                <a:cubicBezTo>
                  <a:pt x="756154" y="620048"/>
                  <a:pt x="771394" y="603856"/>
                  <a:pt x="777109" y="598141"/>
                </a:cubicBezTo>
                <a:cubicBezTo>
                  <a:pt x="782824" y="592426"/>
                  <a:pt x="792349" y="573376"/>
                  <a:pt x="795206" y="568613"/>
                </a:cubicBezTo>
                <a:cubicBezTo>
                  <a:pt x="799016" y="563851"/>
                  <a:pt x="797111" y="549563"/>
                  <a:pt x="796159" y="545753"/>
                </a:cubicBezTo>
                <a:cubicBezTo>
                  <a:pt x="795206" y="540991"/>
                  <a:pt x="788539" y="530513"/>
                  <a:pt x="782824" y="530513"/>
                </a:cubicBezTo>
                <a:cubicBezTo>
                  <a:pt x="776156" y="530513"/>
                  <a:pt x="765679" y="530513"/>
                  <a:pt x="765679" y="530513"/>
                </a:cubicBezTo>
                <a:cubicBezTo>
                  <a:pt x="765679" y="530513"/>
                  <a:pt x="766631" y="467648"/>
                  <a:pt x="766631" y="431453"/>
                </a:cubicBezTo>
                <a:cubicBezTo>
                  <a:pt x="766631" y="395258"/>
                  <a:pt x="764726" y="351443"/>
                  <a:pt x="765679" y="337156"/>
                </a:cubicBezTo>
                <a:cubicBezTo>
                  <a:pt x="766631" y="322868"/>
                  <a:pt x="776156" y="256193"/>
                  <a:pt x="778061" y="224761"/>
                </a:cubicBezTo>
                <a:cubicBezTo>
                  <a:pt x="779966" y="193328"/>
                  <a:pt x="780919" y="157133"/>
                  <a:pt x="773299" y="136178"/>
                </a:cubicBezTo>
                <a:cubicBezTo>
                  <a:pt x="765679" y="116176"/>
                  <a:pt x="762821" y="101888"/>
                  <a:pt x="758059" y="94268"/>
                </a:cubicBezTo>
                <a:cubicBezTo>
                  <a:pt x="752344" y="86648"/>
                  <a:pt x="739961" y="81886"/>
                  <a:pt x="736151" y="76171"/>
                </a:cubicBezTo>
                <a:cubicBezTo>
                  <a:pt x="732341" y="66646"/>
                  <a:pt x="696146" y="23783"/>
                  <a:pt x="673286" y="16163"/>
                </a:cubicBezTo>
                <a:cubicBezTo>
                  <a:pt x="650426" y="8543"/>
                  <a:pt x="569464" y="-29"/>
                  <a:pt x="539936" y="17116"/>
                </a:cubicBezTo>
                <a:cubicBezTo>
                  <a:pt x="510409" y="34261"/>
                  <a:pt x="495169" y="41881"/>
                  <a:pt x="486596" y="51406"/>
                </a:cubicBezTo>
                <a:cubicBezTo>
                  <a:pt x="478024" y="60931"/>
                  <a:pt x="470404" y="72361"/>
                  <a:pt x="460879" y="86648"/>
                </a:cubicBezTo>
                <a:cubicBezTo>
                  <a:pt x="451354" y="101888"/>
                  <a:pt x="449449" y="114271"/>
                  <a:pt x="450401" y="125701"/>
                </a:cubicBezTo>
                <a:cubicBezTo>
                  <a:pt x="451354" y="136178"/>
                  <a:pt x="443734" y="182851"/>
                  <a:pt x="440876" y="241906"/>
                </a:cubicBezTo>
                <a:cubicBezTo>
                  <a:pt x="437066" y="300961"/>
                  <a:pt x="434209" y="341918"/>
                  <a:pt x="434209" y="341918"/>
                </a:cubicBezTo>
                <a:cubicBezTo>
                  <a:pt x="434209" y="341918"/>
                  <a:pt x="428494" y="362873"/>
                  <a:pt x="428494" y="374303"/>
                </a:cubicBezTo>
                <a:cubicBezTo>
                  <a:pt x="429446" y="385733"/>
                  <a:pt x="431351" y="392401"/>
                  <a:pt x="429446" y="411451"/>
                </a:cubicBezTo>
                <a:cubicBezTo>
                  <a:pt x="428494" y="431453"/>
                  <a:pt x="424684" y="520988"/>
                  <a:pt x="424684" y="520988"/>
                </a:cubicBezTo>
                <a:cubicBezTo>
                  <a:pt x="424684" y="520988"/>
                  <a:pt x="410396" y="520036"/>
                  <a:pt x="403729" y="522893"/>
                </a:cubicBezTo>
                <a:cubicBezTo>
                  <a:pt x="397061" y="525751"/>
                  <a:pt x="386584" y="544801"/>
                  <a:pt x="398014" y="565756"/>
                </a:cubicBezTo>
                <a:cubicBezTo>
                  <a:pt x="409444" y="587663"/>
                  <a:pt x="434209" y="611476"/>
                  <a:pt x="434209" y="612428"/>
                </a:cubicBezTo>
                <a:cubicBezTo>
                  <a:pt x="434209" y="613381"/>
                  <a:pt x="441829" y="623858"/>
                  <a:pt x="449449" y="624811"/>
                </a:cubicBezTo>
                <a:cubicBezTo>
                  <a:pt x="456116" y="624811"/>
                  <a:pt x="460879" y="623858"/>
                  <a:pt x="460879" y="623858"/>
                </a:cubicBezTo>
                <a:cubicBezTo>
                  <a:pt x="460879" y="623858"/>
                  <a:pt x="469451" y="661006"/>
                  <a:pt x="477071" y="671483"/>
                </a:cubicBezTo>
                <a:cubicBezTo>
                  <a:pt x="483739" y="681961"/>
                  <a:pt x="495169" y="695296"/>
                  <a:pt x="495169" y="695296"/>
                </a:cubicBezTo>
                <a:lnTo>
                  <a:pt x="498979" y="721966"/>
                </a:lnTo>
                <a:cubicBezTo>
                  <a:pt x="498979" y="721966"/>
                  <a:pt x="489454" y="729586"/>
                  <a:pt x="488501" y="742921"/>
                </a:cubicBezTo>
                <a:cubicBezTo>
                  <a:pt x="487549" y="756256"/>
                  <a:pt x="478024" y="809596"/>
                  <a:pt x="478024" y="809596"/>
                </a:cubicBezTo>
                <a:cubicBezTo>
                  <a:pt x="478024" y="809596"/>
                  <a:pt x="473261" y="818168"/>
                  <a:pt x="459926" y="821026"/>
                </a:cubicBezTo>
                <a:cubicBezTo>
                  <a:pt x="446591" y="824836"/>
                  <a:pt x="414206" y="833408"/>
                  <a:pt x="404681" y="839123"/>
                </a:cubicBezTo>
                <a:cubicBezTo>
                  <a:pt x="395156" y="844838"/>
                  <a:pt x="373249" y="850553"/>
                  <a:pt x="363724" y="855316"/>
                </a:cubicBezTo>
                <a:cubicBezTo>
                  <a:pt x="354199" y="861031"/>
                  <a:pt x="341816" y="867698"/>
                  <a:pt x="336101" y="868651"/>
                </a:cubicBezTo>
                <a:cubicBezTo>
                  <a:pt x="330386" y="869603"/>
                  <a:pt x="278951" y="882938"/>
                  <a:pt x="257044" y="895321"/>
                </a:cubicBezTo>
                <a:cubicBezTo>
                  <a:pt x="235136" y="907703"/>
                  <a:pt x="220849" y="913418"/>
                  <a:pt x="220849" y="913418"/>
                </a:cubicBezTo>
                <a:cubicBezTo>
                  <a:pt x="220849" y="913418"/>
                  <a:pt x="216086" y="906751"/>
                  <a:pt x="206561" y="919133"/>
                </a:cubicBezTo>
                <a:cubicBezTo>
                  <a:pt x="197036" y="931516"/>
                  <a:pt x="179891" y="971521"/>
                  <a:pt x="177034" y="981998"/>
                </a:cubicBezTo>
                <a:cubicBezTo>
                  <a:pt x="173224" y="992476"/>
                  <a:pt x="165604" y="1022956"/>
                  <a:pt x="153221" y="1049626"/>
                </a:cubicBezTo>
                <a:cubicBezTo>
                  <a:pt x="139886" y="1076296"/>
                  <a:pt x="116074" y="1136303"/>
                  <a:pt x="95119" y="1181071"/>
                </a:cubicBezTo>
                <a:cubicBezTo>
                  <a:pt x="75116" y="1225838"/>
                  <a:pt x="50351" y="1269653"/>
                  <a:pt x="49399" y="1275368"/>
                </a:cubicBezTo>
                <a:cubicBezTo>
                  <a:pt x="47494" y="1282036"/>
                  <a:pt x="52256" y="1288703"/>
                  <a:pt x="43684" y="1310611"/>
                </a:cubicBezTo>
                <a:cubicBezTo>
                  <a:pt x="35111" y="1332518"/>
                  <a:pt x="12251" y="1378238"/>
                  <a:pt x="9394" y="1386811"/>
                </a:cubicBezTo>
                <a:cubicBezTo>
                  <a:pt x="6536" y="1395383"/>
                  <a:pt x="4631" y="1400146"/>
                  <a:pt x="15109" y="1410623"/>
                </a:cubicBezTo>
                <a:cubicBezTo>
                  <a:pt x="24634" y="1421101"/>
                  <a:pt x="34159" y="1427768"/>
                  <a:pt x="34159" y="1433483"/>
                </a:cubicBezTo>
                <a:cubicBezTo>
                  <a:pt x="34159" y="1439198"/>
                  <a:pt x="24634" y="1478251"/>
                  <a:pt x="30349" y="1491586"/>
                </a:cubicBezTo>
                <a:cubicBezTo>
                  <a:pt x="36064" y="1505873"/>
                  <a:pt x="66544" y="1575406"/>
                  <a:pt x="66544" y="1575406"/>
                </a:cubicBezTo>
                <a:cubicBezTo>
                  <a:pt x="66544" y="1575406"/>
                  <a:pt x="39874" y="1644938"/>
                  <a:pt x="50351" y="1681133"/>
                </a:cubicBezTo>
                <a:cubicBezTo>
                  <a:pt x="60829" y="1717328"/>
                  <a:pt x="76069" y="1743998"/>
                  <a:pt x="108454" y="1743998"/>
                </a:cubicBezTo>
                <a:cubicBezTo>
                  <a:pt x="140839" y="1743998"/>
                  <a:pt x="141791" y="1733521"/>
                  <a:pt x="154174" y="1734473"/>
                </a:cubicBezTo>
                <a:cubicBezTo>
                  <a:pt x="166556" y="1735426"/>
                  <a:pt x="193226" y="1744951"/>
                  <a:pt x="222754" y="1721138"/>
                </a:cubicBezTo>
                <a:cubicBezTo>
                  <a:pt x="253234" y="1697326"/>
                  <a:pt x="262759" y="1680181"/>
                  <a:pt x="266569" y="1669703"/>
                </a:cubicBezTo>
                <a:cubicBezTo>
                  <a:pt x="270379" y="1659226"/>
                  <a:pt x="269426" y="1645891"/>
                  <a:pt x="269426" y="1645891"/>
                </a:cubicBezTo>
                <a:cubicBezTo>
                  <a:pt x="269426" y="1645891"/>
                  <a:pt x="269426" y="1641128"/>
                  <a:pt x="270379" y="1637318"/>
                </a:cubicBezTo>
                <a:cubicBezTo>
                  <a:pt x="271331" y="1633508"/>
                  <a:pt x="272284" y="1624936"/>
                  <a:pt x="272284" y="1624936"/>
                </a:cubicBezTo>
                <a:lnTo>
                  <a:pt x="278951" y="1622078"/>
                </a:lnTo>
                <a:cubicBezTo>
                  <a:pt x="278951" y="1622078"/>
                  <a:pt x="275141" y="1695421"/>
                  <a:pt x="275141" y="1730663"/>
                </a:cubicBezTo>
                <a:cubicBezTo>
                  <a:pt x="275141" y="1765906"/>
                  <a:pt x="264664" y="1944976"/>
                  <a:pt x="260854" y="2004031"/>
                </a:cubicBezTo>
                <a:cubicBezTo>
                  <a:pt x="257044" y="2063086"/>
                  <a:pt x="258949" y="2092613"/>
                  <a:pt x="259901" y="2135476"/>
                </a:cubicBezTo>
                <a:cubicBezTo>
                  <a:pt x="261806" y="2178338"/>
                  <a:pt x="264664" y="2331691"/>
                  <a:pt x="261806" y="2399318"/>
                </a:cubicBezTo>
                <a:cubicBezTo>
                  <a:pt x="258949" y="2466946"/>
                  <a:pt x="252281" y="2523144"/>
                  <a:pt x="252281" y="2606963"/>
                </a:cubicBezTo>
                <a:cubicBezTo>
                  <a:pt x="253234" y="2690783"/>
                  <a:pt x="249424" y="2772698"/>
                  <a:pt x="253234" y="2838421"/>
                </a:cubicBezTo>
                <a:cubicBezTo>
                  <a:pt x="257044" y="2905096"/>
                  <a:pt x="260854" y="2912716"/>
                  <a:pt x="258949" y="2924146"/>
                </a:cubicBezTo>
                <a:cubicBezTo>
                  <a:pt x="257044" y="2935576"/>
                  <a:pt x="247519" y="3000346"/>
                  <a:pt x="253234" y="3065116"/>
                </a:cubicBezTo>
                <a:cubicBezTo>
                  <a:pt x="257996" y="3129886"/>
                  <a:pt x="273236" y="3245138"/>
                  <a:pt x="273236" y="3247996"/>
                </a:cubicBezTo>
                <a:cubicBezTo>
                  <a:pt x="273236" y="3249901"/>
                  <a:pt x="267521" y="3253711"/>
                  <a:pt x="270379" y="3262283"/>
                </a:cubicBezTo>
                <a:cubicBezTo>
                  <a:pt x="273236" y="3270856"/>
                  <a:pt x="274189" y="3273713"/>
                  <a:pt x="276094" y="3279429"/>
                </a:cubicBezTo>
                <a:cubicBezTo>
                  <a:pt x="277046" y="3285144"/>
                  <a:pt x="277046" y="3288954"/>
                  <a:pt x="283714" y="3296573"/>
                </a:cubicBezTo>
                <a:cubicBezTo>
                  <a:pt x="290381" y="3304194"/>
                  <a:pt x="303716" y="3309908"/>
                  <a:pt x="303716" y="3319433"/>
                </a:cubicBezTo>
                <a:cubicBezTo>
                  <a:pt x="303716" y="3328006"/>
                  <a:pt x="297049" y="3343246"/>
                  <a:pt x="296096" y="3354676"/>
                </a:cubicBezTo>
                <a:cubicBezTo>
                  <a:pt x="295144" y="3366106"/>
                  <a:pt x="300859" y="3377536"/>
                  <a:pt x="295144" y="3388966"/>
                </a:cubicBezTo>
                <a:cubicBezTo>
                  <a:pt x="288476" y="3399444"/>
                  <a:pt x="243709" y="3445163"/>
                  <a:pt x="227516" y="3461356"/>
                </a:cubicBezTo>
                <a:cubicBezTo>
                  <a:pt x="211324" y="3477548"/>
                  <a:pt x="188464" y="3508981"/>
                  <a:pt x="183701" y="3518506"/>
                </a:cubicBezTo>
                <a:cubicBezTo>
                  <a:pt x="178939" y="3528031"/>
                  <a:pt x="178939" y="3533746"/>
                  <a:pt x="178939" y="3533746"/>
                </a:cubicBezTo>
                <a:cubicBezTo>
                  <a:pt x="178939" y="3533746"/>
                  <a:pt x="171319" y="3542319"/>
                  <a:pt x="171319" y="3545176"/>
                </a:cubicBezTo>
                <a:cubicBezTo>
                  <a:pt x="170366" y="3547081"/>
                  <a:pt x="169414" y="3554701"/>
                  <a:pt x="169414" y="3554701"/>
                </a:cubicBezTo>
                <a:cubicBezTo>
                  <a:pt x="169414" y="3554701"/>
                  <a:pt x="167509" y="3561369"/>
                  <a:pt x="166556" y="3573751"/>
                </a:cubicBezTo>
                <a:cubicBezTo>
                  <a:pt x="165604" y="3586133"/>
                  <a:pt x="165604" y="3595658"/>
                  <a:pt x="193226" y="3605183"/>
                </a:cubicBezTo>
                <a:cubicBezTo>
                  <a:pt x="220849" y="3614708"/>
                  <a:pt x="240851" y="3622329"/>
                  <a:pt x="259901" y="3622329"/>
                </a:cubicBezTo>
                <a:cubicBezTo>
                  <a:pt x="278951" y="3621376"/>
                  <a:pt x="313241" y="3618519"/>
                  <a:pt x="343721" y="3595658"/>
                </a:cubicBezTo>
                <a:cubicBezTo>
                  <a:pt x="374201" y="3572798"/>
                  <a:pt x="390394" y="3557558"/>
                  <a:pt x="397061" y="3542319"/>
                </a:cubicBezTo>
                <a:cubicBezTo>
                  <a:pt x="403729" y="3527079"/>
                  <a:pt x="408491" y="3508029"/>
                  <a:pt x="421826" y="3498504"/>
                </a:cubicBezTo>
                <a:cubicBezTo>
                  <a:pt x="435161" y="3488979"/>
                  <a:pt x="450401" y="3493741"/>
                  <a:pt x="458021" y="3489931"/>
                </a:cubicBezTo>
                <a:cubicBezTo>
                  <a:pt x="465641" y="3487073"/>
                  <a:pt x="511361" y="3461356"/>
                  <a:pt x="518981" y="3450879"/>
                </a:cubicBezTo>
                <a:cubicBezTo>
                  <a:pt x="526601" y="3440401"/>
                  <a:pt x="525649" y="3420398"/>
                  <a:pt x="525649" y="3411826"/>
                </a:cubicBezTo>
                <a:cubicBezTo>
                  <a:pt x="525649" y="3403254"/>
                  <a:pt x="522791" y="3395633"/>
                  <a:pt x="522791" y="3395633"/>
                </a:cubicBezTo>
                <a:cubicBezTo>
                  <a:pt x="522791" y="3395633"/>
                  <a:pt x="524696" y="3388966"/>
                  <a:pt x="524696" y="3382298"/>
                </a:cubicBezTo>
                <a:cubicBezTo>
                  <a:pt x="523744" y="3375631"/>
                  <a:pt x="520886" y="3369916"/>
                  <a:pt x="520886" y="3369916"/>
                </a:cubicBezTo>
                <a:cubicBezTo>
                  <a:pt x="520886" y="3369916"/>
                  <a:pt x="518029" y="3358486"/>
                  <a:pt x="516124" y="3351819"/>
                </a:cubicBezTo>
                <a:cubicBezTo>
                  <a:pt x="514219" y="3345151"/>
                  <a:pt x="512314" y="3336579"/>
                  <a:pt x="512314" y="3336579"/>
                </a:cubicBezTo>
                <a:cubicBezTo>
                  <a:pt x="512314" y="3336579"/>
                  <a:pt x="515171" y="3328958"/>
                  <a:pt x="518029" y="3326101"/>
                </a:cubicBezTo>
                <a:cubicBezTo>
                  <a:pt x="520886" y="3323244"/>
                  <a:pt x="522791" y="3318481"/>
                  <a:pt x="522791" y="3318481"/>
                </a:cubicBezTo>
                <a:cubicBezTo>
                  <a:pt x="522791" y="3318481"/>
                  <a:pt x="579941" y="3322291"/>
                  <a:pt x="609469" y="3324196"/>
                </a:cubicBezTo>
                <a:cubicBezTo>
                  <a:pt x="638996" y="3326101"/>
                  <a:pt x="684716" y="3328006"/>
                  <a:pt x="684716" y="3328006"/>
                </a:cubicBezTo>
                <a:cubicBezTo>
                  <a:pt x="684716" y="3328006"/>
                  <a:pt x="687574" y="3340388"/>
                  <a:pt x="698051" y="3355629"/>
                </a:cubicBezTo>
                <a:cubicBezTo>
                  <a:pt x="709481" y="3371821"/>
                  <a:pt x="717101" y="3378488"/>
                  <a:pt x="717101" y="3384204"/>
                </a:cubicBezTo>
                <a:cubicBezTo>
                  <a:pt x="717101" y="3389919"/>
                  <a:pt x="709481" y="3437544"/>
                  <a:pt x="714244" y="3443258"/>
                </a:cubicBezTo>
                <a:cubicBezTo>
                  <a:pt x="719006" y="3448973"/>
                  <a:pt x="764726" y="3486121"/>
                  <a:pt x="771394" y="3489931"/>
                </a:cubicBezTo>
                <a:cubicBezTo>
                  <a:pt x="778061" y="3493741"/>
                  <a:pt x="799969" y="3491836"/>
                  <a:pt x="809494" y="3499456"/>
                </a:cubicBezTo>
                <a:cubicBezTo>
                  <a:pt x="825686" y="3513744"/>
                  <a:pt x="839021" y="3564226"/>
                  <a:pt x="849499" y="3573751"/>
                </a:cubicBezTo>
                <a:cubicBezTo>
                  <a:pt x="859976" y="3583276"/>
                  <a:pt x="893314" y="3615661"/>
                  <a:pt x="922841" y="3621376"/>
                </a:cubicBezTo>
                <a:cubicBezTo>
                  <a:pt x="952369" y="3627091"/>
                  <a:pt x="996184" y="3622329"/>
                  <a:pt x="1020949" y="3612804"/>
                </a:cubicBezTo>
                <a:cubicBezTo>
                  <a:pt x="1045714" y="3603279"/>
                  <a:pt x="1059049" y="3594706"/>
                  <a:pt x="1059049" y="3586133"/>
                </a:cubicBezTo>
                <a:cubicBezTo>
                  <a:pt x="1059049" y="3576608"/>
                  <a:pt x="1059049" y="3566131"/>
                  <a:pt x="1059049" y="3566131"/>
                </a:cubicBezTo>
                <a:cubicBezTo>
                  <a:pt x="1059049" y="3566131"/>
                  <a:pt x="1058096" y="3558511"/>
                  <a:pt x="1055239" y="3552796"/>
                </a:cubicBezTo>
                <a:cubicBezTo>
                  <a:pt x="1052381" y="3548033"/>
                  <a:pt x="1052381" y="3545176"/>
                  <a:pt x="1052381" y="3545176"/>
                </a:cubicBezTo>
                <a:cubicBezTo>
                  <a:pt x="1052381" y="3545176"/>
                  <a:pt x="1049524" y="3539461"/>
                  <a:pt x="1044761" y="3531841"/>
                </a:cubicBezTo>
                <a:cubicBezTo>
                  <a:pt x="1040951" y="3525173"/>
                  <a:pt x="1020949" y="3487073"/>
                  <a:pt x="996184" y="3462308"/>
                </a:cubicBezTo>
                <a:cubicBezTo>
                  <a:pt x="972371" y="3437544"/>
                  <a:pt x="944749" y="3406111"/>
                  <a:pt x="939034" y="3400396"/>
                </a:cubicBezTo>
                <a:cubicBezTo>
                  <a:pt x="933319" y="3394681"/>
                  <a:pt x="933319" y="3382298"/>
                  <a:pt x="933319" y="3382298"/>
                </a:cubicBezTo>
                <a:cubicBezTo>
                  <a:pt x="933319" y="3382298"/>
                  <a:pt x="937129" y="3376583"/>
                  <a:pt x="937129" y="3373726"/>
                </a:cubicBezTo>
                <a:cubicBezTo>
                  <a:pt x="937129" y="3369916"/>
                  <a:pt x="937129" y="3363248"/>
                  <a:pt x="939034" y="3359438"/>
                </a:cubicBezTo>
                <a:cubicBezTo>
                  <a:pt x="940939" y="3355629"/>
                  <a:pt x="941891" y="3346104"/>
                  <a:pt x="941891" y="3342294"/>
                </a:cubicBezTo>
                <a:cubicBezTo>
                  <a:pt x="941891" y="3338483"/>
                  <a:pt x="943796" y="3329911"/>
                  <a:pt x="944749" y="3326101"/>
                </a:cubicBezTo>
                <a:cubicBezTo>
                  <a:pt x="945701" y="3322291"/>
                  <a:pt x="945701" y="3306098"/>
                  <a:pt x="945701" y="3302288"/>
                </a:cubicBezTo>
                <a:cubicBezTo>
                  <a:pt x="945701" y="3297526"/>
                  <a:pt x="948559" y="3277523"/>
                  <a:pt x="948559" y="3277523"/>
                </a:cubicBezTo>
                <a:cubicBezTo>
                  <a:pt x="948559" y="3277523"/>
                  <a:pt x="956179" y="3268951"/>
                  <a:pt x="961894" y="3255616"/>
                </a:cubicBezTo>
                <a:cubicBezTo>
                  <a:pt x="967609" y="3242281"/>
                  <a:pt x="965704" y="3237519"/>
                  <a:pt x="963799" y="3222279"/>
                </a:cubicBezTo>
                <a:cubicBezTo>
                  <a:pt x="962846" y="3207038"/>
                  <a:pt x="959989" y="3079404"/>
                  <a:pt x="956179" y="3050829"/>
                </a:cubicBezTo>
                <a:cubicBezTo>
                  <a:pt x="951416" y="3013681"/>
                  <a:pt x="948559" y="2836516"/>
                  <a:pt x="948559" y="2804131"/>
                </a:cubicBezTo>
                <a:cubicBezTo>
                  <a:pt x="948559" y="2771746"/>
                  <a:pt x="951416" y="2726026"/>
                  <a:pt x="950464" y="2708881"/>
                </a:cubicBezTo>
                <a:cubicBezTo>
                  <a:pt x="949511" y="2690783"/>
                  <a:pt x="944749" y="2643158"/>
                  <a:pt x="944749" y="2610773"/>
                </a:cubicBezTo>
                <a:cubicBezTo>
                  <a:pt x="943796" y="2578388"/>
                  <a:pt x="937129" y="2402176"/>
                  <a:pt x="938081" y="2342168"/>
                </a:cubicBezTo>
                <a:cubicBezTo>
                  <a:pt x="939034" y="2281208"/>
                  <a:pt x="939034" y="2092613"/>
                  <a:pt x="939034" y="2092613"/>
                </a:cubicBezTo>
                <a:cubicBezTo>
                  <a:pt x="939034" y="2092613"/>
                  <a:pt x="945701" y="2087851"/>
                  <a:pt x="947606" y="2084041"/>
                </a:cubicBezTo>
                <a:cubicBezTo>
                  <a:pt x="950464" y="2078326"/>
                  <a:pt x="945701" y="2050703"/>
                  <a:pt x="944749" y="2044988"/>
                </a:cubicBezTo>
                <a:cubicBezTo>
                  <a:pt x="943796" y="2038321"/>
                  <a:pt x="936176" y="1940213"/>
                  <a:pt x="936176" y="1925926"/>
                </a:cubicBezTo>
                <a:cubicBezTo>
                  <a:pt x="936176" y="1911638"/>
                  <a:pt x="932366" y="1903066"/>
                  <a:pt x="931414" y="1894493"/>
                </a:cubicBezTo>
                <a:cubicBezTo>
                  <a:pt x="930461" y="1885921"/>
                  <a:pt x="932366" y="1872586"/>
                  <a:pt x="930461" y="1852583"/>
                </a:cubicBezTo>
                <a:cubicBezTo>
                  <a:pt x="927604" y="1832581"/>
                  <a:pt x="925699" y="1780193"/>
                  <a:pt x="922841" y="1760191"/>
                </a:cubicBezTo>
                <a:cubicBezTo>
                  <a:pt x="919984" y="1739236"/>
                  <a:pt x="916174" y="1733521"/>
                  <a:pt x="915221" y="1728758"/>
                </a:cubicBezTo>
                <a:cubicBezTo>
                  <a:pt x="914269" y="1723996"/>
                  <a:pt x="913316" y="1704946"/>
                  <a:pt x="913316" y="1704946"/>
                </a:cubicBezTo>
                <a:lnTo>
                  <a:pt x="943796" y="1688753"/>
                </a:lnTo>
                <a:cubicBezTo>
                  <a:pt x="943796" y="1688753"/>
                  <a:pt x="952369" y="1691611"/>
                  <a:pt x="959036" y="1693516"/>
                </a:cubicBezTo>
                <a:cubicBezTo>
                  <a:pt x="966656" y="1695421"/>
                  <a:pt x="969514" y="1698278"/>
                  <a:pt x="969514" y="1698278"/>
                </a:cubicBezTo>
                <a:cubicBezTo>
                  <a:pt x="969514" y="1698278"/>
                  <a:pt x="988564" y="1718281"/>
                  <a:pt x="1014281" y="1724948"/>
                </a:cubicBezTo>
                <a:cubicBezTo>
                  <a:pt x="1039999" y="1731616"/>
                  <a:pt x="1054286" y="1725901"/>
                  <a:pt x="1054286" y="1725901"/>
                </a:cubicBezTo>
                <a:cubicBezTo>
                  <a:pt x="1054286" y="1725901"/>
                  <a:pt x="1065716" y="1773526"/>
                  <a:pt x="1094291" y="1775431"/>
                </a:cubicBezTo>
                <a:cubicBezTo>
                  <a:pt x="1121914" y="1777336"/>
                  <a:pt x="1149536" y="1745903"/>
                  <a:pt x="1155251" y="1720186"/>
                </a:cubicBezTo>
                <a:cubicBezTo>
                  <a:pt x="1160966" y="1695421"/>
                  <a:pt x="1151441" y="1643986"/>
                  <a:pt x="1147631" y="1628746"/>
                </a:cubicBezTo>
                <a:cubicBezTo>
                  <a:pt x="1140964" y="1613506"/>
                  <a:pt x="1136201" y="1603981"/>
                  <a:pt x="1136201" y="1595408"/>
                </a:cubicBezTo>
                <a:close/>
                <a:moveTo>
                  <a:pt x="283714" y="1463963"/>
                </a:moveTo>
                <a:cubicBezTo>
                  <a:pt x="277999" y="1476346"/>
                  <a:pt x="273236" y="1483966"/>
                  <a:pt x="273236" y="1483966"/>
                </a:cubicBezTo>
                <a:cubicBezTo>
                  <a:pt x="273236" y="1483966"/>
                  <a:pt x="266569" y="1483966"/>
                  <a:pt x="258949" y="1483966"/>
                </a:cubicBezTo>
                <a:cubicBezTo>
                  <a:pt x="253234" y="1483966"/>
                  <a:pt x="241804" y="1489681"/>
                  <a:pt x="241804" y="1489681"/>
                </a:cubicBezTo>
                <a:cubicBezTo>
                  <a:pt x="241804" y="1489681"/>
                  <a:pt x="238946" y="1483966"/>
                  <a:pt x="238946" y="1479203"/>
                </a:cubicBezTo>
                <a:cubicBezTo>
                  <a:pt x="238946" y="1473488"/>
                  <a:pt x="239899" y="1456343"/>
                  <a:pt x="240851" y="1433483"/>
                </a:cubicBezTo>
                <a:cubicBezTo>
                  <a:pt x="241804" y="1410623"/>
                  <a:pt x="235136" y="1398241"/>
                  <a:pt x="235136" y="1398241"/>
                </a:cubicBezTo>
                <a:cubicBezTo>
                  <a:pt x="235136" y="1398241"/>
                  <a:pt x="241804" y="1375381"/>
                  <a:pt x="243709" y="1363951"/>
                </a:cubicBezTo>
                <a:cubicBezTo>
                  <a:pt x="245614" y="1352521"/>
                  <a:pt x="232279" y="1320136"/>
                  <a:pt x="232279" y="1313468"/>
                </a:cubicBezTo>
                <a:cubicBezTo>
                  <a:pt x="232279" y="1306801"/>
                  <a:pt x="246566" y="1296323"/>
                  <a:pt x="257044" y="1282036"/>
                </a:cubicBezTo>
                <a:cubicBezTo>
                  <a:pt x="267521" y="1267748"/>
                  <a:pt x="277999" y="1244888"/>
                  <a:pt x="277999" y="1244888"/>
                </a:cubicBezTo>
                <a:cubicBezTo>
                  <a:pt x="277999" y="1244888"/>
                  <a:pt x="281809" y="1253461"/>
                  <a:pt x="281809" y="1257271"/>
                </a:cubicBezTo>
                <a:cubicBezTo>
                  <a:pt x="282761" y="1261081"/>
                  <a:pt x="284666" y="1262986"/>
                  <a:pt x="284666" y="1263938"/>
                </a:cubicBezTo>
                <a:cubicBezTo>
                  <a:pt x="285619" y="1264891"/>
                  <a:pt x="293239" y="1403956"/>
                  <a:pt x="293239" y="1425863"/>
                </a:cubicBezTo>
                <a:cubicBezTo>
                  <a:pt x="294191" y="1445866"/>
                  <a:pt x="289429" y="1450628"/>
                  <a:pt x="283714" y="1463963"/>
                </a:cubicBezTo>
                <a:close/>
                <a:moveTo>
                  <a:pt x="919031" y="1324898"/>
                </a:moveTo>
                <a:lnTo>
                  <a:pt x="904744" y="1326803"/>
                </a:lnTo>
                <a:cubicBezTo>
                  <a:pt x="904744" y="1326803"/>
                  <a:pt x="902839" y="1300133"/>
                  <a:pt x="902839" y="1295371"/>
                </a:cubicBezTo>
                <a:cubicBezTo>
                  <a:pt x="903791" y="1291561"/>
                  <a:pt x="908554" y="1286798"/>
                  <a:pt x="908554" y="1286798"/>
                </a:cubicBezTo>
                <a:cubicBezTo>
                  <a:pt x="908554" y="1286798"/>
                  <a:pt x="919031" y="1300133"/>
                  <a:pt x="919031" y="1302991"/>
                </a:cubicBezTo>
                <a:cubicBezTo>
                  <a:pt x="919984" y="1305848"/>
                  <a:pt x="919031" y="1324898"/>
                  <a:pt x="919031" y="1324898"/>
                </a:cubicBezTo>
                <a:close/>
              </a:path>
            </a:pathLst>
          </a:custGeom>
          <a:solidFill>
            <a:schemeClr val="accent2"/>
          </a:solidFill>
          <a:ln w="9525" cap="flat">
            <a:noFill/>
            <a:prstDash val="solid"/>
            <a:miter/>
          </a:ln>
        </p:spPr>
        <p:txBody>
          <a:bodyPr/>
          <a:lstStyle/>
          <a:p>
            <a:endParaRPr lang="ja-JP" altLang="en-US"/>
          </a:p>
        </p:txBody>
      </p:sp>
      <p:sp>
        <p:nvSpPr>
          <p:cNvPr id="200" name="フリーフォーム: 図形 6">
            <a:extLst>
              <a:ext uri="{FF2B5EF4-FFF2-40B4-BE49-F238E27FC236}">
                <a16:creationId xmlns:a16="http://schemas.microsoft.com/office/drawing/2014/main" id="{F2BCE015-BBE8-48F8-95B2-9BD46F58EE45}"/>
              </a:ext>
            </a:extLst>
          </p:cNvPr>
          <p:cNvSpPr>
            <a:spLocks noChangeAspect="1"/>
          </p:cNvSpPr>
          <p:nvPr userDrawn="1"/>
        </p:nvSpPr>
        <p:spPr>
          <a:xfrm>
            <a:off x="8205928" y="3958252"/>
            <a:ext cx="297447" cy="894589"/>
          </a:xfrm>
          <a:custGeom>
            <a:avLst/>
            <a:gdLst>
              <a:gd name="connsiteX0" fmla="*/ 1050103 w 1941643"/>
              <a:gd name="connsiteY0" fmla="*/ 0 h 5839613"/>
              <a:gd name="connsiteX1" fmla="*/ 1060581 w 1941643"/>
              <a:gd name="connsiteY1" fmla="*/ 22860 h 5839613"/>
              <a:gd name="connsiteX2" fmla="*/ 1068201 w 1941643"/>
              <a:gd name="connsiteY2" fmla="*/ 31432 h 5839613"/>
              <a:gd name="connsiteX3" fmla="*/ 1067248 w 1941643"/>
              <a:gd name="connsiteY3" fmla="*/ 22860 h 5839613"/>
              <a:gd name="connsiteX4" fmla="*/ 1068201 w 1941643"/>
              <a:gd name="connsiteY4" fmla="*/ 10477 h 5839613"/>
              <a:gd name="connsiteX5" fmla="*/ 1070106 w 1941643"/>
              <a:gd name="connsiteY5" fmla="*/ 29527 h 5839613"/>
              <a:gd name="connsiteX6" fmla="*/ 1073916 w 1941643"/>
              <a:gd name="connsiteY6" fmla="*/ 46672 h 5839613"/>
              <a:gd name="connsiteX7" fmla="*/ 1097728 w 1941643"/>
              <a:gd name="connsiteY7" fmla="*/ 47625 h 5839613"/>
              <a:gd name="connsiteX8" fmla="*/ 1108206 w 1941643"/>
              <a:gd name="connsiteY8" fmla="*/ 53340 h 5839613"/>
              <a:gd name="connsiteX9" fmla="*/ 1088203 w 1941643"/>
              <a:gd name="connsiteY9" fmla="*/ 49530 h 5839613"/>
              <a:gd name="connsiteX10" fmla="*/ 1076773 w 1941643"/>
              <a:gd name="connsiteY10" fmla="*/ 51435 h 5839613"/>
              <a:gd name="connsiteX11" fmla="*/ 1098681 w 1941643"/>
              <a:gd name="connsiteY11" fmla="*/ 72390 h 5839613"/>
              <a:gd name="connsiteX12" fmla="*/ 1159641 w 1941643"/>
              <a:gd name="connsiteY12" fmla="*/ 46672 h 5839613"/>
              <a:gd name="connsiteX13" fmla="*/ 1208218 w 1941643"/>
              <a:gd name="connsiteY13" fmla="*/ 75247 h 5839613"/>
              <a:gd name="connsiteX14" fmla="*/ 1179643 w 1941643"/>
              <a:gd name="connsiteY14" fmla="*/ 59055 h 5839613"/>
              <a:gd name="connsiteX15" fmla="*/ 1161546 w 1941643"/>
              <a:gd name="connsiteY15" fmla="*/ 58102 h 5839613"/>
              <a:gd name="connsiteX16" fmla="*/ 1168213 w 1941643"/>
              <a:gd name="connsiteY16" fmla="*/ 62865 h 5839613"/>
              <a:gd name="connsiteX17" fmla="*/ 1180596 w 1941643"/>
              <a:gd name="connsiteY17" fmla="*/ 64770 h 5839613"/>
              <a:gd name="connsiteX18" fmla="*/ 1158688 w 1941643"/>
              <a:gd name="connsiteY18" fmla="*/ 68580 h 5839613"/>
              <a:gd name="connsiteX19" fmla="*/ 1131066 w 1941643"/>
              <a:gd name="connsiteY19" fmla="*/ 84772 h 5839613"/>
              <a:gd name="connsiteX20" fmla="*/ 1150116 w 1941643"/>
              <a:gd name="connsiteY20" fmla="*/ 94297 h 5839613"/>
              <a:gd name="connsiteX21" fmla="*/ 1158688 w 1941643"/>
              <a:gd name="connsiteY21" fmla="*/ 100965 h 5839613"/>
              <a:gd name="connsiteX22" fmla="*/ 1208218 w 1941643"/>
              <a:gd name="connsiteY22" fmla="*/ 108585 h 5839613"/>
              <a:gd name="connsiteX23" fmla="*/ 1227268 w 1941643"/>
              <a:gd name="connsiteY23" fmla="*/ 116205 h 5839613"/>
              <a:gd name="connsiteX24" fmla="*/ 1212028 w 1941643"/>
              <a:gd name="connsiteY24" fmla="*/ 113347 h 5839613"/>
              <a:gd name="connsiteX25" fmla="*/ 1232983 w 1941643"/>
              <a:gd name="connsiteY25" fmla="*/ 135255 h 5839613"/>
              <a:gd name="connsiteX26" fmla="*/ 1236793 w 1941643"/>
              <a:gd name="connsiteY26" fmla="*/ 148590 h 5839613"/>
              <a:gd name="connsiteX27" fmla="*/ 1222506 w 1941643"/>
              <a:gd name="connsiteY27" fmla="*/ 128587 h 5839613"/>
              <a:gd name="connsiteX28" fmla="*/ 1211076 w 1941643"/>
              <a:gd name="connsiteY28" fmla="*/ 120967 h 5839613"/>
              <a:gd name="connsiteX29" fmla="*/ 1241556 w 1941643"/>
              <a:gd name="connsiteY29" fmla="*/ 160020 h 5839613"/>
              <a:gd name="connsiteX30" fmla="*/ 1275846 w 1941643"/>
              <a:gd name="connsiteY30" fmla="*/ 185737 h 5839613"/>
              <a:gd name="connsiteX31" fmla="*/ 1280608 w 1941643"/>
              <a:gd name="connsiteY31" fmla="*/ 193357 h 5839613"/>
              <a:gd name="connsiteX32" fmla="*/ 1271083 w 1941643"/>
              <a:gd name="connsiteY32" fmla="*/ 183832 h 5839613"/>
              <a:gd name="connsiteX33" fmla="*/ 1286323 w 1941643"/>
              <a:gd name="connsiteY33" fmla="*/ 217170 h 5839613"/>
              <a:gd name="connsiteX34" fmla="*/ 1303468 w 1941643"/>
              <a:gd name="connsiteY34" fmla="*/ 243840 h 5839613"/>
              <a:gd name="connsiteX35" fmla="*/ 1309183 w 1941643"/>
              <a:gd name="connsiteY35" fmla="*/ 256222 h 5839613"/>
              <a:gd name="connsiteX36" fmla="*/ 1324423 w 1941643"/>
              <a:gd name="connsiteY36" fmla="*/ 300990 h 5839613"/>
              <a:gd name="connsiteX37" fmla="*/ 1343473 w 1941643"/>
              <a:gd name="connsiteY37" fmla="*/ 332422 h 5839613"/>
              <a:gd name="connsiteX38" fmla="*/ 1326328 w 1941643"/>
              <a:gd name="connsiteY38" fmla="*/ 314325 h 5839613"/>
              <a:gd name="connsiteX39" fmla="*/ 1335853 w 1941643"/>
              <a:gd name="connsiteY39" fmla="*/ 328612 h 5839613"/>
              <a:gd name="connsiteX40" fmla="*/ 1354903 w 1941643"/>
              <a:gd name="connsiteY40" fmla="*/ 346710 h 5839613"/>
              <a:gd name="connsiteX41" fmla="*/ 1329186 w 1941643"/>
              <a:gd name="connsiteY41" fmla="*/ 326707 h 5839613"/>
              <a:gd name="connsiteX42" fmla="*/ 1338711 w 1941643"/>
              <a:gd name="connsiteY42" fmla="*/ 342900 h 5839613"/>
              <a:gd name="connsiteX43" fmla="*/ 1342521 w 1941643"/>
              <a:gd name="connsiteY43" fmla="*/ 352425 h 5839613"/>
              <a:gd name="connsiteX44" fmla="*/ 1324423 w 1941643"/>
              <a:gd name="connsiteY44" fmla="*/ 329565 h 5839613"/>
              <a:gd name="connsiteX45" fmla="*/ 1315851 w 1941643"/>
              <a:gd name="connsiteY45" fmla="*/ 324802 h 5839613"/>
              <a:gd name="connsiteX46" fmla="*/ 1320613 w 1941643"/>
              <a:gd name="connsiteY46" fmla="*/ 345757 h 5839613"/>
              <a:gd name="connsiteX47" fmla="*/ 1320613 w 1941643"/>
              <a:gd name="connsiteY47" fmla="*/ 366712 h 5839613"/>
              <a:gd name="connsiteX48" fmla="*/ 1316803 w 1941643"/>
              <a:gd name="connsiteY48" fmla="*/ 342900 h 5839613"/>
              <a:gd name="connsiteX49" fmla="*/ 1312041 w 1941643"/>
              <a:gd name="connsiteY49" fmla="*/ 329565 h 5839613"/>
              <a:gd name="connsiteX50" fmla="*/ 1308231 w 1941643"/>
              <a:gd name="connsiteY50" fmla="*/ 372427 h 5839613"/>
              <a:gd name="connsiteX51" fmla="*/ 1313946 w 1941643"/>
              <a:gd name="connsiteY51" fmla="*/ 393382 h 5839613"/>
              <a:gd name="connsiteX52" fmla="*/ 1304421 w 1941643"/>
              <a:gd name="connsiteY52" fmla="*/ 388620 h 5839613"/>
              <a:gd name="connsiteX53" fmla="*/ 1306326 w 1941643"/>
              <a:gd name="connsiteY53" fmla="*/ 395287 h 5839613"/>
              <a:gd name="connsiteX54" fmla="*/ 1304421 w 1941643"/>
              <a:gd name="connsiteY54" fmla="*/ 404812 h 5839613"/>
              <a:gd name="connsiteX55" fmla="*/ 1301563 w 1941643"/>
              <a:gd name="connsiteY55" fmla="*/ 397192 h 5839613"/>
              <a:gd name="connsiteX56" fmla="*/ 1295848 w 1941643"/>
              <a:gd name="connsiteY56" fmla="*/ 391477 h 5839613"/>
              <a:gd name="connsiteX57" fmla="*/ 1293943 w 1941643"/>
              <a:gd name="connsiteY57" fmla="*/ 421957 h 5839613"/>
              <a:gd name="connsiteX58" fmla="*/ 1297753 w 1941643"/>
              <a:gd name="connsiteY58" fmla="*/ 433387 h 5839613"/>
              <a:gd name="connsiteX59" fmla="*/ 1292991 w 1941643"/>
              <a:gd name="connsiteY59" fmla="*/ 434340 h 5839613"/>
              <a:gd name="connsiteX60" fmla="*/ 1287276 w 1941643"/>
              <a:gd name="connsiteY60" fmla="*/ 440055 h 5839613"/>
              <a:gd name="connsiteX61" fmla="*/ 1294896 w 1941643"/>
              <a:gd name="connsiteY61" fmla="*/ 474345 h 5839613"/>
              <a:gd name="connsiteX62" fmla="*/ 1280608 w 1941643"/>
              <a:gd name="connsiteY62" fmla="*/ 544830 h 5839613"/>
              <a:gd name="connsiteX63" fmla="*/ 1260606 w 1941643"/>
              <a:gd name="connsiteY63" fmla="*/ 571500 h 5839613"/>
              <a:gd name="connsiteX64" fmla="*/ 1263463 w 1941643"/>
              <a:gd name="connsiteY64" fmla="*/ 586740 h 5839613"/>
              <a:gd name="connsiteX65" fmla="*/ 1260606 w 1941643"/>
              <a:gd name="connsiteY65" fmla="*/ 596265 h 5839613"/>
              <a:gd name="connsiteX66" fmla="*/ 1260606 w 1941643"/>
              <a:gd name="connsiteY66" fmla="*/ 586740 h 5839613"/>
              <a:gd name="connsiteX67" fmla="*/ 1256796 w 1941643"/>
              <a:gd name="connsiteY67" fmla="*/ 575310 h 5839613"/>
              <a:gd name="connsiteX68" fmla="*/ 1250128 w 1941643"/>
              <a:gd name="connsiteY68" fmla="*/ 585787 h 5839613"/>
              <a:gd name="connsiteX69" fmla="*/ 1243461 w 1941643"/>
              <a:gd name="connsiteY69" fmla="*/ 591502 h 5839613"/>
              <a:gd name="connsiteX70" fmla="*/ 1245366 w 1941643"/>
              <a:gd name="connsiteY70" fmla="*/ 584835 h 5839613"/>
              <a:gd name="connsiteX71" fmla="*/ 1239651 w 1941643"/>
              <a:gd name="connsiteY71" fmla="*/ 581977 h 5839613"/>
              <a:gd name="connsiteX72" fmla="*/ 1246318 w 1941643"/>
              <a:gd name="connsiteY72" fmla="*/ 607695 h 5839613"/>
              <a:gd name="connsiteX73" fmla="*/ 1283466 w 1941643"/>
              <a:gd name="connsiteY73" fmla="*/ 601027 h 5839613"/>
              <a:gd name="connsiteX74" fmla="*/ 1272036 w 1941643"/>
              <a:gd name="connsiteY74" fmla="*/ 611505 h 5839613"/>
              <a:gd name="connsiteX75" fmla="*/ 1282513 w 1941643"/>
              <a:gd name="connsiteY75" fmla="*/ 614362 h 5839613"/>
              <a:gd name="connsiteX76" fmla="*/ 1265368 w 1941643"/>
              <a:gd name="connsiteY76" fmla="*/ 618172 h 5839613"/>
              <a:gd name="connsiteX77" fmla="*/ 1253938 w 1941643"/>
              <a:gd name="connsiteY77" fmla="*/ 620077 h 5839613"/>
              <a:gd name="connsiteX78" fmla="*/ 1262511 w 1941643"/>
              <a:gd name="connsiteY78" fmla="*/ 623887 h 5839613"/>
              <a:gd name="connsiteX79" fmla="*/ 1272036 w 1941643"/>
              <a:gd name="connsiteY79" fmla="*/ 626745 h 5839613"/>
              <a:gd name="connsiteX80" fmla="*/ 1252986 w 1941643"/>
              <a:gd name="connsiteY80" fmla="*/ 624840 h 5839613"/>
              <a:gd name="connsiteX81" fmla="*/ 1225363 w 1941643"/>
              <a:gd name="connsiteY81" fmla="*/ 619125 h 5839613"/>
              <a:gd name="connsiteX82" fmla="*/ 1239651 w 1941643"/>
              <a:gd name="connsiteY82" fmla="*/ 629602 h 5839613"/>
              <a:gd name="connsiteX83" fmla="*/ 1253938 w 1941643"/>
              <a:gd name="connsiteY83" fmla="*/ 630555 h 5839613"/>
              <a:gd name="connsiteX84" fmla="*/ 1242508 w 1941643"/>
              <a:gd name="connsiteY84" fmla="*/ 632460 h 5839613"/>
              <a:gd name="connsiteX85" fmla="*/ 1226316 w 1941643"/>
              <a:gd name="connsiteY85" fmla="*/ 628650 h 5839613"/>
              <a:gd name="connsiteX86" fmla="*/ 1241556 w 1941643"/>
              <a:gd name="connsiteY86" fmla="*/ 638175 h 5839613"/>
              <a:gd name="connsiteX87" fmla="*/ 1252986 w 1941643"/>
              <a:gd name="connsiteY87" fmla="*/ 636270 h 5839613"/>
              <a:gd name="connsiteX88" fmla="*/ 1233936 w 1941643"/>
              <a:gd name="connsiteY88" fmla="*/ 639127 h 5839613"/>
              <a:gd name="connsiteX89" fmla="*/ 1214886 w 1941643"/>
              <a:gd name="connsiteY89" fmla="*/ 636270 h 5839613"/>
              <a:gd name="connsiteX90" fmla="*/ 1226316 w 1941643"/>
              <a:gd name="connsiteY90" fmla="*/ 645795 h 5839613"/>
              <a:gd name="connsiteX91" fmla="*/ 1239651 w 1941643"/>
              <a:gd name="connsiteY91" fmla="*/ 642937 h 5839613"/>
              <a:gd name="connsiteX92" fmla="*/ 1232983 w 1941643"/>
              <a:gd name="connsiteY92" fmla="*/ 650557 h 5839613"/>
              <a:gd name="connsiteX93" fmla="*/ 1223458 w 1941643"/>
              <a:gd name="connsiteY93" fmla="*/ 653415 h 5839613"/>
              <a:gd name="connsiteX94" fmla="*/ 1236793 w 1941643"/>
              <a:gd name="connsiteY94" fmla="*/ 654367 h 5839613"/>
              <a:gd name="connsiteX95" fmla="*/ 1245366 w 1941643"/>
              <a:gd name="connsiteY95" fmla="*/ 658177 h 5839613"/>
              <a:gd name="connsiteX96" fmla="*/ 1230126 w 1941643"/>
              <a:gd name="connsiteY96" fmla="*/ 660082 h 5839613"/>
              <a:gd name="connsiteX97" fmla="*/ 1214886 w 1941643"/>
              <a:gd name="connsiteY97" fmla="*/ 668655 h 5839613"/>
              <a:gd name="connsiteX98" fmla="*/ 1228221 w 1941643"/>
              <a:gd name="connsiteY98" fmla="*/ 665797 h 5839613"/>
              <a:gd name="connsiteX99" fmla="*/ 1241556 w 1941643"/>
              <a:gd name="connsiteY99" fmla="*/ 660082 h 5839613"/>
              <a:gd name="connsiteX100" fmla="*/ 1218696 w 1941643"/>
              <a:gd name="connsiteY100" fmla="*/ 676275 h 5839613"/>
              <a:gd name="connsiteX101" fmla="*/ 1198693 w 1941643"/>
              <a:gd name="connsiteY101" fmla="*/ 675322 h 5839613"/>
              <a:gd name="connsiteX102" fmla="*/ 1194883 w 1941643"/>
              <a:gd name="connsiteY102" fmla="*/ 761047 h 5839613"/>
              <a:gd name="connsiteX103" fmla="*/ 1200598 w 1941643"/>
              <a:gd name="connsiteY103" fmla="*/ 828675 h 5839613"/>
              <a:gd name="connsiteX104" fmla="*/ 1228221 w 1941643"/>
              <a:gd name="connsiteY104" fmla="*/ 855345 h 5839613"/>
              <a:gd name="connsiteX105" fmla="*/ 1232983 w 1941643"/>
              <a:gd name="connsiteY105" fmla="*/ 876300 h 5839613"/>
              <a:gd name="connsiteX106" fmla="*/ 1259653 w 1941643"/>
              <a:gd name="connsiteY106" fmla="*/ 925830 h 5839613"/>
              <a:gd name="connsiteX107" fmla="*/ 1308231 w 1941643"/>
              <a:gd name="connsiteY107" fmla="*/ 956310 h 5839613"/>
              <a:gd name="connsiteX108" fmla="*/ 1331091 w 1941643"/>
              <a:gd name="connsiteY108" fmla="*/ 977265 h 5839613"/>
              <a:gd name="connsiteX109" fmla="*/ 1422531 w 1941643"/>
              <a:gd name="connsiteY109" fmla="*/ 1018222 h 5839613"/>
              <a:gd name="connsiteX110" fmla="*/ 1502541 w 1941643"/>
              <a:gd name="connsiteY110" fmla="*/ 1051560 h 5839613"/>
              <a:gd name="connsiteX111" fmla="*/ 1603506 w 1941643"/>
              <a:gd name="connsiteY111" fmla="*/ 1103947 h 5839613"/>
              <a:gd name="connsiteX112" fmla="*/ 1668276 w 1941643"/>
              <a:gd name="connsiteY112" fmla="*/ 1138237 h 5839613"/>
              <a:gd name="connsiteX113" fmla="*/ 1695898 w 1941643"/>
              <a:gd name="connsiteY113" fmla="*/ 1158240 h 5839613"/>
              <a:gd name="connsiteX114" fmla="*/ 1726378 w 1941643"/>
              <a:gd name="connsiteY114" fmla="*/ 1207770 h 5839613"/>
              <a:gd name="connsiteX115" fmla="*/ 1751143 w 1941643"/>
              <a:gd name="connsiteY115" fmla="*/ 1314450 h 5839613"/>
              <a:gd name="connsiteX116" fmla="*/ 1779718 w 1941643"/>
              <a:gd name="connsiteY116" fmla="*/ 1511617 h 5839613"/>
              <a:gd name="connsiteX117" fmla="*/ 1794006 w 1941643"/>
              <a:gd name="connsiteY117" fmla="*/ 1616392 h 5839613"/>
              <a:gd name="connsiteX118" fmla="*/ 1817818 w 1941643"/>
              <a:gd name="connsiteY118" fmla="*/ 1700212 h 5839613"/>
              <a:gd name="connsiteX119" fmla="*/ 1904496 w 1941643"/>
              <a:gd name="connsiteY119" fmla="*/ 1688782 h 5839613"/>
              <a:gd name="connsiteX120" fmla="*/ 1926403 w 1941643"/>
              <a:gd name="connsiteY120" fmla="*/ 1698307 h 5839613"/>
              <a:gd name="connsiteX121" fmla="*/ 1935928 w 1941643"/>
              <a:gd name="connsiteY121" fmla="*/ 1694497 h 5839613"/>
              <a:gd name="connsiteX122" fmla="*/ 1941643 w 1941643"/>
              <a:gd name="connsiteY122" fmla="*/ 1706880 h 5839613"/>
              <a:gd name="connsiteX123" fmla="*/ 1937833 w 1941643"/>
              <a:gd name="connsiteY123" fmla="*/ 1718310 h 5839613"/>
              <a:gd name="connsiteX124" fmla="*/ 1915926 w 1941643"/>
              <a:gd name="connsiteY124" fmla="*/ 1787842 h 5839613"/>
              <a:gd name="connsiteX125" fmla="*/ 1849251 w 1941643"/>
              <a:gd name="connsiteY125" fmla="*/ 1861185 h 5839613"/>
              <a:gd name="connsiteX126" fmla="*/ 1859728 w 1941643"/>
              <a:gd name="connsiteY126" fmla="*/ 1921192 h 5839613"/>
              <a:gd name="connsiteX127" fmla="*/ 1885446 w 1941643"/>
              <a:gd name="connsiteY127" fmla="*/ 1945957 h 5839613"/>
              <a:gd name="connsiteX128" fmla="*/ 1895923 w 1941643"/>
              <a:gd name="connsiteY128" fmla="*/ 1985962 h 5839613"/>
              <a:gd name="connsiteX129" fmla="*/ 1901638 w 1941643"/>
              <a:gd name="connsiteY129" fmla="*/ 2016442 h 5839613"/>
              <a:gd name="connsiteX130" fmla="*/ 1895923 w 1941643"/>
              <a:gd name="connsiteY130" fmla="*/ 2044065 h 5839613"/>
              <a:gd name="connsiteX131" fmla="*/ 1892113 w 1941643"/>
              <a:gd name="connsiteY131" fmla="*/ 2088832 h 5839613"/>
              <a:gd name="connsiteX132" fmla="*/ 1854966 w 1941643"/>
              <a:gd name="connsiteY132" fmla="*/ 2185987 h 5839613"/>
              <a:gd name="connsiteX133" fmla="*/ 1832106 w 1941643"/>
              <a:gd name="connsiteY133" fmla="*/ 2208847 h 5839613"/>
              <a:gd name="connsiteX134" fmla="*/ 1806388 w 1941643"/>
              <a:gd name="connsiteY134" fmla="*/ 2255520 h 5839613"/>
              <a:gd name="connsiteX135" fmla="*/ 1726378 w 1941643"/>
              <a:gd name="connsiteY135" fmla="*/ 2322195 h 5839613"/>
              <a:gd name="connsiteX136" fmla="*/ 1723521 w 1941643"/>
              <a:gd name="connsiteY136" fmla="*/ 2324100 h 5839613"/>
              <a:gd name="connsiteX137" fmla="*/ 1693993 w 1941643"/>
              <a:gd name="connsiteY137" fmla="*/ 2343150 h 5839613"/>
              <a:gd name="connsiteX138" fmla="*/ 1656846 w 1941643"/>
              <a:gd name="connsiteY138" fmla="*/ 2386965 h 5839613"/>
              <a:gd name="connsiteX139" fmla="*/ 1639701 w 1941643"/>
              <a:gd name="connsiteY139" fmla="*/ 2410777 h 5839613"/>
              <a:gd name="connsiteX140" fmla="*/ 1625413 w 1941643"/>
              <a:gd name="connsiteY140" fmla="*/ 2435542 h 5839613"/>
              <a:gd name="connsiteX141" fmla="*/ 1613983 w 1941643"/>
              <a:gd name="connsiteY141" fmla="*/ 2418397 h 5839613"/>
              <a:gd name="connsiteX142" fmla="*/ 1604458 w 1941643"/>
              <a:gd name="connsiteY142" fmla="*/ 2426970 h 5839613"/>
              <a:gd name="connsiteX143" fmla="*/ 1627318 w 1941643"/>
              <a:gd name="connsiteY143" fmla="*/ 2509837 h 5839613"/>
              <a:gd name="connsiteX144" fmla="*/ 1646368 w 1941643"/>
              <a:gd name="connsiteY144" fmla="*/ 2551747 h 5839613"/>
              <a:gd name="connsiteX145" fmla="*/ 1633986 w 1941643"/>
              <a:gd name="connsiteY145" fmla="*/ 2550795 h 5839613"/>
              <a:gd name="connsiteX146" fmla="*/ 1625413 w 1941643"/>
              <a:gd name="connsiteY146" fmla="*/ 2530792 h 5839613"/>
              <a:gd name="connsiteX147" fmla="*/ 1620651 w 1941643"/>
              <a:gd name="connsiteY147" fmla="*/ 2537460 h 5839613"/>
              <a:gd name="connsiteX148" fmla="*/ 1655893 w 1941643"/>
              <a:gd name="connsiteY148" fmla="*/ 2675572 h 5839613"/>
              <a:gd name="connsiteX149" fmla="*/ 1689231 w 1941643"/>
              <a:gd name="connsiteY149" fmla="*/ 2906077 h 5839613"/>
              <a:gd name="connsiteX150" fmla="*/ 1695898 w 1941643"/>
              <a:gd name="connsiteY150" fmla="*/ 2986087 h 5839613"/>
              <a:gd name="connsiteX151" fmla="*/ 1703518 w 1941643"/>
              <a:gd name="connsiteY151" fmla="*/ 3034665 h 5839613"/>
              <a:gd name="connsiteX152" fmla="*/ 1707328 w 1941643"/>
              <a:gd name="connsiteY152" fmla="*/ 3054667 h 5839613"/>
              <a:gd name="connsiteX153" fmla="*/ 1715901 w 1941643"/>
              <a:gd name="connsiteY153" fmla="*/ 3122295 h 5839613"/>
              <a:gd name="connsiteX154" fmla="*/ 1718758 w 1941643"/>
              <a:gd name="connsiteY154" fmla="*/ 3130867 h 5839613"/>
              <a:gd name="connsiteX155" fmla="*/ 1723521 w 1941643"/>
              <a:gd name="connsiteY155" fmla="*/ 3182302 h 5839613"/>
              <a:gd name="connsiteX156" fmla="*/ 1719711 w 1941643"/>
              <a:gd name="connsiteY156" fmla="*/ 3186112 h 5839613"/>
              <a:gd name="connsiteX157" fmla="*/ 1701613 w 1941643"/>
              <a:gd name="connsiteY157" fmla="*/ 3187065 h 5839613"/>
              <a:gd name="connsiteX158" fmla="*/ 1658751 w 1941643"/>
              <a:gd name="connsiteY158" fmla="*/ 3190875 h 5839613"/>
              <a:gd name="connsiteX159" fmla="*/ 1655893 w 1941643"/>
              <a:gd name="connsiteY159" fmla="*/ 3363277 h 5839613"/>
              <a:gd name="connsiteX160" fmla="*/ 1650178 w 1941643"/>
              <a:gd name="connsiteY160" fmla="*/ 3465195 h 5839613"/>
              <a:gd name="connsiteX161" fmla="*/ 1615888 w 1941643"/>
              <a:gd name="connsiteY161" fmla="*/ 3636645 h 5839613"/>
              <a:gd name="connsiteX162" fmla="*/ 1611126 w 1941643"/>
              <a:gd name="connsiteY162" fmla="*/ 3736657 h 5839613"/>
              <a:gd name="connsiteX163" fmla="*/ 1594933 w 1941643"/>
              <a:gd name="connsiteY163" fmla="*/ 3993832 h 5839613"/>
              <a:gd name="connsiteX164" fmla="*/ 1593028 w 1941643"/>
              <a:gd name="connsiteY164" fmla="*/ 4130992 h 5839613"/>
              <a:gd name="connsiteX165" fmla="*/ 1604458 w 1941643"/>
              <a:gd name="connsiteY165" fmla="*/ 4326255 h 5839613"/>
              <a:gd name="connsiteX166" fmla="*/ 1614936 w 1941643"/>
              <a:gd name="connsiteY166" fmla="*/ 4407218 h 5839613"/>
              <a:gd name="connsiteX167" fmla="*/ 1619698 w 1941643"/>
              <a:gd name="connsiteY167" fmla="*/ 4586287 h 5839613"/>
              <a:gd name="connsiteX168" fmla="*/ 1613983 w 1941643"/>
              <a:gd name="connsiteY168" fmla="*/ 4646295 h 5839613"/>
              <a:gd name="connsiteX169" fmla="*/ 1609221 w 1941643"/>
              <a:gd name="connsiteY169" fmla="*/ 4943475 h 5839613"/>
              <a:gd name="connsiteX170" fmla="*/ 1599696 w 1941643"/>
              <a:gd name="connsiteY170" fmla="*/ 5224463 h 5839613"/>
              <a:gd name="connsiteX171" fmla="*/ 1538736 w 1941643"/>
              <a:gd name="connsiteY171" fmla="*/ 5299710 h 5839613"/>
              <a:gd name="connsiteX172" fmla="*/ 1514923 w 1941643"/>
              <a:gd name="connsiteY172" fmla="*/ 5395913 h 5839613"/>
              <a:gd name="connsiteX173" fmla="*/ 1524448 w 1941643"/>
              <a:gd name="connsiteY173" fmla="*/ 5420678 h 5839613"/>
              <a:gd name="connsiteX174" fmla="*/ 1522543 w 1941643"/>
              <a:gd name="connsiteY174" fmla="*/ 5449253 h 5839613"/>
              <a:gd name="connsiteX175" fmla="*/ 1546356 w 1941643"/>
              <a:gd name="connsiteY175" fmla="*/ 5479733 h 5839613"/>
              <a:gd name="connsiteX176" fmla="*/ 1559691 w 1941643"/>
              <a:gd name="connsiteY176" fmla="*/ 5508308 h 5839613"/>
              <a:gd name="connsiteX177" fmla="*/ 1594933 w 1941643"/>
              <a:gd name="connsiteY177" fmla="*/ 5552122 h 5839613"/>
              <a:gd name="connsiteX178" fmla="*/ 1614936 w 1941643"/>
              <a:gd name="connsiteY178" fmla="*/ 5616892 h 5839613"/>
              <a:gd name="connsiteX179" fmla="*/ 1615888 w 1941643"/>
              <a:gd name="connsiteY179" fmla="*/ 5667375 h 5839613"/>
              <a:gd name="connsiteX180" fmla="*/ 1523496 w 1941643"/>
              <a:gd name="connsiteY180" fmla="*/ 5696903 h 5839613"/>
              <a:gd name="connsiteX181" fmla="*/ 1370143 w 1941643"/>
              <a:gd name="connsiteY181" fmla="*/ 5696903 h 5839613"/>
              <a:gd name="connsiteX182" fmla="*/ 1293943 w 1941643"/>
              <a:gd name="connsiteY182" fmla="*/ 5647372 h 5839613"/>
              <a:gd name="connsiteX183" fmla="*/ 1300611 w 1941643"/>
              <a:gd name="connsiteY183" fmla="*/ 5617845 h 5839613"/>
              <a:gd name="connsiteX184" fmla="*/ 1297753 w 1941643"/>
              <a:gd name="connsiteY184" fmla="*/ 5602605 h 5839613"/>
              <a:gd name="connsiteX185" fmla="*/ 1297753 w 1941643"/>
              <a:gd name="connsiteY185" fmla="*/ 5581650 h 5839613"/>
              <a:gd name="connsiteX186" fmla="*/ 1282513 w 1941643"/>
              <a:gd name="connsiteY186" fmla="*/ 5579745 h 5839613"/>
              <a:gd name="connsiteX187" fmla="*/ 1249176 w 1941643"/>
              <a:gd name="connsiteY187" fmla="*/ 5555933 h 5839613"/>
              <a:gd name="connsiteX188" fmla="*/ 1239651 w 1941643"/>
              <a:gd name="connsiteY188" fmla="*/ 5541645 h 5839613"/>
              <a:gd name="connsiteX189" fmla="*/ 1239651 w 1941643"/>
              <a:gd name="connsiteY189" fmla="*/ 5494020 h 5839613"/>
              <a:gd name="connsiteX190" fmla="*/ 1245366 w 1941643"/>
              <a:gd name="connsiteY190" fmla="*/ 5476875 h 5839613"/>
              <a:gd name="connsiteX191" fmla="*/ 1237746 w 1941643"/>
              <a:gd name="connsiteY191" fmla="*/ 5450205 h 5839613"/>
              <a:gd name="connsiteX192" fmla="*/ 1226316 w 1941643"/>
              <a:gd name="connsiteY192" fmla="*/ 5391150 h 5839613"/>
              <a:gd name="connsiteX193" fmla="*/ 1183453 w 1941643"/>
              <a:gd name="connsiteY193" fmla="*/ 5288280 h 5839613"/>
              <a:gd name="connsiteX194" fmla="*/ 1190121 w 1941643"/>
              <a:gd name="connsiteY194" fmla="*/ 5191125 h 5839613"/>
              <a:gd name="connsiteX195" fmla="*/ 1262511 w 1941643"/>
              <a:gd name="connsiteY195" fmla="*/ 5090160 h 5839613"/>
              <a:gd name="connsiteX196" fmla="*/ 1222506 w 1941643"/>
              <a:gd name="connsiteY196" fmla="*/ 5007292 h 5839613"/>
              <a:gd name="connsiteX197" fmla="*/ 1232983 w 1941643"/>
              <a:gd name="connsiteY197" fmla="*/ 4868228 h 5839613"/>
              <a:gd name="connsiteX198" fmla="*/ 1258701 w 1941643"/>
              <a:gd name="connsiteY198" fmla="*/ 4695825 h 5839613"/>
              <a:gd name="connsiteX199" fmla="*/ 1254891 w 1941643"/>
              <a:gd name="connsiteY199" fmla="*/ 4610100 h 5839613"/>
              <a:gd name="connsiteX200" fmla="*/ 1261558 w 1941643"/>
              <a:gd name="connsiteY200" fmla="*/ 4539615 h 5839613"/>
              <a:gd name="connsiteX201" fmla="*/ 1257748 w 1941643"/>
              <a:gd name="connsiteY201" fmla="*/ 4507230 h 5839613"/>
              <a:gd name="connsiteX202" fmla="*/ 1253938 w 1941643"/>
              <a:gd name="connsiteY202" fmla="*/ 4400550 h 5839613"/>
              <a:gd name="connsiteX203" fmla="*/ 1271083 w 1941643"/>
              <a:gd name="connsiteY203" fmla="*/ 4312920 h 5839613"/>
              <a:gd name="connsiteX204" fmla="*/ 1251081 w 1941643"/>
              <a:gd name="connsiteY204" fmla="*/ 4240530 h 5839613"/>
              <a:gd name="connsiteX205" fmla="*/ 1239651 w 1941643"/>
              <a:gd name="connsiteY205" fmla="*/ 4090035 h 5839613"/>
              <a:gd name="connsiteX206" fmla="*/ 1230126 w 1941643"/>
              <a:gd name="connsiteY206" fmla="*/ 4062412 h 5839613"/>
              <a:gd name="connsiteX207" fmla="*/ 1219648 w 1941643"/>
              <a:gd name="connsiteY207" fmla="*/ 3991927 h 5839613"/>
              <a:gd name="connsiteX208" fmla="*/ 1192026 w 1941643"/>
              <a:gd name="connsiteY208" fmla="*/ 3830955 h 5839613"/>
              <a:gd name="connsiteX209" fmla="*/ 1179643 w 1941643"/>
              <a:gd name="connsiteY209" fmla="*/ 3707130 h 5839613"/>
              <a:gd name="connsiteX210" fmla="*/ 1160593 w 1941643"/>
              <a:gd name="connsiteY210" fmla="*/ 3661410 h 5839613"/>
              <a:gd name="connsiteX211" fmla="*/ 1136781 w 1941643"/>
              <a:gd name="connsiteY211" fmla="*/ 3502342 h 5839613"/>
              <a:gd name="connsiteX212" fmla="*/ 1122493 w 1941643"/>
              <a:gd name="connsiteY212" fmla="*/ 3328035 h 5839613"/>
              <a:gd name="connsiteX213" fmla="*/ 1112968 w 1941643"/>
              <a:gd name="connsiteY213" fmla="*/ 3309937 h 5839613"/>
              <a:gd name="connsiteX214" fmla="*/ 1107253 w 1941643"/>
              <a:gd name="connsiteY214" fmla="*/ 3302317 h 5839613"/>
              <a:gd name="connsiteX215" fmla="*/ 1090108 w 1941643"/>
              <a:gd name="connsiteY215" fmla="*/ 3348990 h 5839613"/>
              <a:gd name="connsiteX216" fmla="*/ 1087251 w 1941643"/>
              <a:gd name="connsiteY216" fmla="*/ 3366135 h 5839613"/>
              <a:gd name="connsiteX217" fmla="*/ 1083441 w 1941643"/>
              <a:gd name="connsiteY217" fmla="*/ 3366135 h 5839613"/>
              <a:gd name="connsiteX218" fmla="*/ 1045341 w 1941643"/>
              <a:gd name="connsiteY218" fmla="*/ 3470910 h 5839613"/>
              <a:gd name="connsiteX219" fmla="*/ 1021528 w 1941643"/>
              <a:gd name="connsiteY219" fmla="*/ 3568065 h 5839613"/>
              <a:gd name="connsiteX220" fmla="*/ 971046 w 1941643"/>
              <a:gd name="connsiteY220" fmla="*/ 3760470 h 5839613"/>
              <a:gd name="connsiteX221" fmla="*/ 944376 w 1941643"/>
              <a:gd name="connsiteY221" fmla="*/ 3894772 h 5839613"/>
              <a:gd name="connsiteX222" fmla="*/ 917706 w 1941643"/>
              <a:gd name="connsiteY222" fmla="*/ 4080510 h 5839613"/>
              <a:gd name="connsiteX223" fmla="*/ 875796 w 1941643"/>
              <a:gd name="connsiteY223" fmla="*/ 4451033 h 5839613"/>
              <a:gd name="connsiteX224" fmla="*/ 852936 w 1941643"/>
              <a:gd name="connsiteY224" fmla="*/ 4643437 h 5839613"/>
              <a:gd name="connsiteX225" fmla="*/ 810073 w 1941643"/>
              <a:gd name="connsiteY225" fmla="*/ 4942522 h 5839613"/>
              <a:gd name="connsiteX226" fmla="*/ 779593 w 1941643"/>
              <a:gd name="connsiteY226" fmla="*/ 5084445 h 5839613"/>
              <a:gd name="connsiteX227" fmla="*/ 755781 w 1941643"/>
              <a:gd name="connsiteY227" fmla="*/ 5146358 h 5839613"/>
              <a:gd name="connsiteX228" fmla="*/ 709108 w 1941643"/>
              <a:gd name="connsiteY228" fmla="*/ 5252085 h 5839613"/>
              <a:gd name="connsiteX229" fmla="*/ 680533 w 1941643"/>
              <a:gd name="connsiteY229" fmla="*/ 5314950 h 5839613"/>
              <a:gd name="connsiteX230" fmla="*/ 704346 w 1941643"/>
              <a:gd name="connsiteY230" fmla="*/ 5356860 h 5839613"/>
              <a:gd name="connsiteX231" fmla="*/ 732921 w 1941643"/>
              <a:gd name="connsiteY231" fmla="*/ 5355908 h 5839613"/>
              <a:gd name="connsiteX232" fmla="*/ 727206 w 1941643"/>
              <a:gd name="connsiteY232" fmla="*/ 5406390 h 5839613"/>
              <a:gd name="connsiteX233" fmla="*/ 727206 w 1941643"/>
              <a:gd name="connsiteY233" fmla="*/ 5441633 h 5839613"/>
              <a:gd name="connsiteX234" fmla="*/ 718633 w 1941643"/>
              <a:gd name="connsiteY234" fmla="*/ 5523547 h 5839613"/>
              <a:gd name="connsiteX235" fmla="*/ 715776 w 1941643"/>
              <a:gd name="connsiteY235" fmla="*/ 5565458 h 5839613"/>
              <a:gd name="connsiteX236" fmla="*/ 706251 w 1941643"/>
              <a:gd name="connsiteY236" fmla="*/ 5583555 h 5839613"/>
              <a:gd name="connsiteX237" fmla="*/ 713871 w 1941643"/>
              <a:gd name="connsiteY237" fmla="*/ 5600700 h 5839613"/>
              <a:gd name="connsiteX238" fmla="*/ 722443 w 1941643"/>
              <a:gd name="connsiteY238" fmla="*/ 5651183 h 5839613"/>
              <a:gd name="connsiteX239" fmla="*/ 716728 w 1941643"/>
              <a:gd name="connsiteY239" fmla="*/ 5679758 h 5839613"/>
              <a:gd name="connsiteX240" fmla="*/ 633861 w 1941643"/>
              <a:gd name="connsiteY240" fmla="*/ 5709285 h 5839613"/>
              <a:gd name="connsiteX241" fmla="*/ 588141 w 1941643"/>
              <a:gd name="connsiteY241" fmla="*/ 5719763 h 5839613"/>
              <a:gd name="connsiteX242" fmla="*/ 535753 w 1941643"/>
              <a:gd name="connsiteY242" fmla="*/ 5709285 h 5839613"/>
              <a:gd name="connsiteX243" fmla="*/ 504321 w 1941643"/>
              <a:gd name="connsiteY243" fmla="*/ 5739765 h 5839613"/>
              <a:gd name="connsiteX244" fmla="*/ 463363 w 1941643"/>
              <a:gd name="connsiteY244" fmla="*/ 5792153 h 5839613"/>
              <a:gd name="connsiteX245" fmla="*/ 258576 w 1941643"/>
              <a:gd name="connsiteY245" fmla="*/ 5838825 h 5839613"/>
              <a:gd name="connsiteX246" fmla="*/ 100461 w 1941643"/>
              <a:gd name="connsiteY246" fmla="*/ 5818822 h 5839613"/>
              <a:gd name="connsiteX247" fmla="*/ 87126 w 1941643"/>
              <a:gd name="connsiteY247" fmla="*/ 5797867 h 5839613"/>
              <a:gd name="connsiteX248" fmla="*/ 102366 w 1941643"/>
              <a:gd name="connsiteY248" fmla="*/ 5782628 h 5839613"/>
              <a:gd name="connsiteX249" fmla="*/ 113796 w 1941643"/>
              <a:gd name="connsiteY249" fmla="*/ 5749290 h 5839613"/>
              <a:gd name="connsiteX250" fmla="*/ 191901 w 1941643"/>
              <a:gd name="connsiteY250" fmla="*/ 5681663 h 5839613"/>
              <a:gd name="connsiteX251" fmla="*/ 259528 w 1941643"/>
              <a:gd name="connsiteY251" fmla="*/ 5613083 h 5839613"/>
              <a:gd name="connsiteX252" fmla="*/ 280483 w 1941643"/>
              <a:gd name="connsiteY252" fmla="*/ 5586413 h 5839613"/>
              <a:gd name="connsiteX253" fmla="*/ 302391 w 1941643"/>
              <a:gd name="connsiteY253" fmla="*/ 5550217 h 5839613"/>
              <a:gd name="connsiteX254" fmla="*/ 309058 w 1941643"/>
              <a:gd name="connsiteY254" fmla="*/ 5526405 h 5839613"/>
              <a:gd name="connsiteX255" fmla="*/ 344301 w 1941643"/>
              <a:gd name="connsiteY255" fmla="*/ 5472113 h 5839613"/>
              <a:gd name="connsiteX256" fmla="*/ 375733 w 1941643"/>
              <a:gd name="connsiteY256" fmla="*/ 5460683 h 5839613"/>
              <a:gd name="connsiteX257" fmla="*/ 385258 w 1941643"/>
              <a:gd name="connsiteY257" fmla="*/ 5425440 h 5839613"/>
              <a:gd name="connsiteX258" fmla="*/ 400498 w 1941643"/>
              <a:gd name="connsiteY258" fmla="*/ 5379720 h 5839613"/>
              <a:gd name="connsiteX259" fmla="*/ 357636 w 1941643"/>
              <a:gd name="connsiteY259" fmla="*/ 5373053 h 5839613"/>
              <a:gd name="connsiteX260" fmla="*/ 328108 w 1941643"/>
              <a:gd name="connsiteY260" fmla="*/ 5351145 h 5839613"/>
              <a:gd name="connsiteX261" fmla="*/ 317631 w 1941643"/>
              <a:gd name="connsiteY261" fmla="*/ 5255895 h 5839613"/>
              <a:gd name="connsiteX262" fmla="*/ 346206 w 1941643"/>
              <a:gd name="connsiteY262" fmla="*/ 5117783 h 5839613"/>
              <a:gd name="connsiteX263" fmla="*/ 410976 w 1941643"/>
              <a:gd name="connsiteY263" fmla="*/ 4902517 h 5839613"/>
              <a:gd name="connsiteX264" fmla="*/ 414786 w 1941643"/>
              <a:gd name="connsiteY264" fmla="*/ 4700587 h 5839613"/>
              <a:gd name="connsiteX265" fmla="*/ 447171 w 1941643"/>
              <a:gd name="connsiteY265" fmla="*/ 4383405 h 5839613"/>
              <a:gd name="connsiteX266" fmla="*/ 487176 w 1941643"/>
              <a:gd name="connsiteY266" fmla="*/ 4247197 h 5839613"/>
              <a:gd name="connsiteX267" fmla="*/ 492891 w 1941643"/>
              <a:gd name="connsiteY267" fmla="*/ 4145280 h 5839613"/>
              <a:gd name="connsiteX268" fmla="*/ 529086 w 1941643"/>
              <a:gd name="connsiteY268" fmla="*/ 4051935 h 5839613"/>
              <a:gd name="connsiteX269" fmla="*/ 506226 w 1941643"/>
              <a:gd name="connsiteY269" fmla="*/ 3934777 h 5839613"/>
              <a:gd name="connsiteX270" fmla="*/ 510036 w 1941643"/>
              <a:gd name="connsiteY270" fmla="*/ 3774757 h 5839613"/>
              <a:gd name="connsiteX271" fmla="*/ 516703 w 1941643"/>
              <a:gd name="connsiteY271" fmla="*/ 3678555 h 5839613"/>
              <a:gd name="connsiteX272" fmla="*/ 513846 w 1941643"/>
              <a:gd name="connsiteY272" fmla="*/ 3631882 h 5839613"/>
              <a:gd name="connsiteX273" fmla="*/ 518608 w 1941643"/>
              <a:gd name="connsiteY273" fmla="*/ 3469957 h 5839613"/>
              <a:gd name="connsiteX274" fmla="*/ 521466 w 1941643"/>
              <a:gd name="connsiteY274" fmla="*/ 3367087 h 5839613"/>
              <a:gd name="connsiteX275" fmla="*/ 509083 w 1941643"/>
              <a:gd name="connsiteY275" fmla="*/ 3118485 h 5839613"/>
              <a:gd name="connsiteX276" fmla="*/ 507178 w 1941643"/>
              <a:gd name="connsiteY276" fmla="*/ 3060382 h 5839613"/>
              <a:gd name="connsiteX277" fmla="*/ 490986 w 1941643"/>
              <a:gd name="connsiteY277" fmla="*/ 3048000 h 5839613"/>
              <a:gd name="connsiteX278" fmla="*/ 486223 w 1941643"/>
              <a:gd name="connsiteY278" fmla="*/ 3030855 h 5839613"/>
              <a:gd name="connsiteX279" fmla="*/ 421453 w 1941643"/>
              <a:gd name="connsiteY279" fmla="*/ 2999422 h 5839613"/>
              <a:gd name="connsiteX280" fmla="*/ 266196 w 1941643"/>
              <a:gd name="connsiteY280" fmla="*/ 2954655 h 5839613"/>
              <a:gd name="connsiteX281" fmla="*/ 144276 w 1941643"/>
              <a:gd name="connsiteY281" fmla="*/ 2909887 h 5839613"/>
              <a:gd name="connsiteX282" fmla="*/ 125226 w 1941643"/>
              <a:gd name="connsiteY282" fmla="*/ 2896552 h 5839613"/>
              <a:gd name="connsiteX283" fmla="*/ 145228 w 1941643"/>
              <a:gd name="connsiteY283" fmla="*/ 2839402 h 5839613"/>
              <a:gd name="connsiteX284" fmla="*/ 196663 w 1941643"/>
              <a:gd name="connsiteY284" fmla="*/ 2681287 h 5839613"/>
              <a:gd name="connsiteX285" fmla="*/ 278578 w 1941643"/>
              <a:gd name="connsiteY285" fmla="*/ 2436495 h 5839613"/>
              <a:gd name="connsiteX286" fmla="*/ 315726 w 1941643"/>
              <a:gd name="connsiteY286" fmla="*/ 2319337 h 5839613"/>
              <a:gd name="connsiteX287" fmla="*/ 313821 w 1941643"/>
              <a:gd name="connsiteY287" fmla="*/ 2310765 h 5839613"/>
              <a:gd name="connsiteX288" fmla="*/ 328108 w 1941643"/>
              <a:gd name="connsiteY288" fmla="*/ 2267902 h 5839613"/>
              <a:gd name="connsiteX289" fmla="*/ 358588 w 1941643"/>
              <a:gd name="connsiteY289" fmla="*/ 2167890 h 5839613"/>
              <a:gd name="connsiteX290" fmla="*/ 363351 w 1941643"/>
              <a:gd name="connsiteY290" fmla="*/ 2154555 h 5839613"/>
              <a:gd name="connsiteX291" fmla="*/ 370971 w 1941643"/>
              <a:gd name="connsiteY291" fmla="*/ 2135505 h 5839613"/>
              <a:gd name="connsiteX292" fmla="*/ 430026 w 1941643"/>
              <a:gd name="connsiteY292" fmla="*/ 1935480 h 5839613"/>
              <a:gd name="connsiteX293" fmla="*/ 457648 w 1941643"/>
              <a:gd name="connsiteY293" fmla="*/ 1833562 h 5839613"/>
              <a:gd name="connsiteX294" fmla="*/ 478603 w 1941643"/>
              <a:gd name="connsiteY294" fmla="*/ 1674495 h 5839613"/>
              <a:gd name="connsiteX295" fmla="*/ 483366 w 1941643"/>
              <a:gd name="connsiteY295" fmla="*/ 1601152 h 5839613"/>
              <a:gd name="connsiteX296" fmla="*/ 476698 w 1941643"/>
              <a:gd name="connsiteY296" fmla="*/ 1583055 h 5839613"/>
              <a:gd name="connsiteX297" fmla="*/ 473841 w 1941643"/>
              <a:gd name="connsiteY297" fmla="*/ 1571625 h 5839613"/>
              <a:gd name="connsiteX298" fmla="*/ 470983 w 1941643"/>
              <a:gd name="connsiteY298" fmla="*/ 1554480 h 5839613"/>
              <a:gd name="connsiteX299" fmla="*/ 447171 w 1941643"/>
              <a:gd name="connsiteY299" fmla="*/ 1535430 h 5839613"/>
              <a:gd name="connsiteX300" fmla="*/ 433836 w 1941643"/>
              <a:gd name="connsiteY300" fmla="*/ 1524952 h 5839613"/>
              <a:gd name="connsiteX301" fmla="*/ 418596 w 1941643"/>
              <a:gd name="connsiteY301" fmla="*/ 1522095 h 5839613"/>
              <a:gd name="connsiteX302" fmla="*/ 391926 w 1941643"/>
              <a:gd name="connsiteY302" fmla="*/ 1501140 h 5839613"/>
              <a:gd name="connsiteX303" fmla="*/ 271911 w 1941643"/>
              <a:gd name="connsiteY303" fmla="*/ 1498282 h 5839613"/>
              <a:gd name="connsiteX304" fmla="*/ 129988 w 1941643"/>
              <a:gd name="connsiteY304" fmla="*/ 1457325 h 5839613"/>
              <a:gd name="connsiteX305" fmla="*/ 98556 w 1941643"/>
              <a:gd name="connsiteY305" fmla="*/ 1443990 h 5839613"/>
              <a:gd name="connsiteX306" fmla="*/ 68076 w 1941643"/>
              <a:gd name="connsiteY306" fmla="*/ 1428750 h 5839613"/>
              <a:gd name="connsiteX307" fmla="*/ 56646 w 1941643"/>
              <a:gd name="connsiteY307" fmla="*/ 1410652 h 5839613"/>
              <a:gd name="connsiteX308" fmla="*/ 17593 w 1941643"/>
              <a:gd name="connsiteY308" fmla="*/ 1335405 h 5839613"/>
              <a:gd name="connsiteX309" fmla="*/ 448 w 1941643"/>
              <a:gd name="connsiteY309" fmla="*/ 1235392 h 5839613"/>
              <a:gd name="connsiteX310" fmla="*/ 7116 w 1941643"/>
              <a:gd name="connsiteY310" fmla="*/ 1183957 h 5839613"/>
              <a:gd name="connsiteX311" fmla="*/ 10926 w 1941643"/>
              <a:gd name="connsiteY311" fmla="*/ 1086802 h 5839613"/>
              <a:gd name="connsiteX312" fmla="*/ 40453 w 1941643"/>
              <a:gd name="connsiteY312" fmla="*/ 913447 h 5839613"/>
              <a:gd name="connsiteX313" fmla="*/ 62361 w 1941643"/>
              <a:gd name="connsiteY313" fmla="*/ 854392 h 5839613"/>
              <a:gd name="connsiteX314" fmla="*/ 71886 w 1941643"/>
              <a:gd name="connsiteY314" fmla="*/ 810577 h 5839613"/>
              <a:gd name="connsiteX315" fmla="*/ 83316 w 1941643"/>
              <a:gd name="connsiteY315" fmla="*/ 776287 h 5839613"/>
              <a:gd name="connsiteX316" fmla="*/ 77601 w 1941643"/>
              <a:gd name="connsiteY316" fmla="*/ 765810 h 5839613"/>
              <a:gd name="connsiteX317" fmla="*/ 72838 w 1941643"/>
              <a:gd name="connsiteY317" fmla="*/ 754380 h 5839613"/>
              <a:gd name="connsiteX318" fmla="*/ 54741 w 1941643"/>
              <a:gd name="connsiteY318" fmla="*/ 731520 h 5839613"/>
              <a:gd name="connsiteX319" fmla="*/ 49978 w 1941643"/>
              <a:gd name="connsiteY319" fmla="*/ 687705 h 5839613"/>
              <a:gd name="connsiteX320" fmla="*/ 73791 w 1941643"/>
              <a:gd name="connsiteY320" fmla="*/ 649605 h 5839613"/>
              <a:gd name="connsiteX321" fmla="*/ 86173 w 1941643"/>
              <a:gd name="connsiteY321" fmla="*/ 610552 h 5839613"/>
              <a:gd name="connsiteX322" fmla="*/ 110938 w 1941643"/>
              <a:gd name="connsiteY322" fmla="*/ 585787 h 5839613"/>
              <a:gd name="connsiteX323" fmla="*/ 124273 w 1941643"/>
              <a:gd name="connsiteY323" fmla="*/ 556260 h 5839613"/>
              <a:gd name="connsiteX324" fmla="*/ 143323 w 1941643"/>
              <a:gd name="connsiteY324" fmla="*/ 538162 h 5839613"/>
              <a:gd name="connsiteX325" fmla="*/ 112843 w 1941643"/>
              <a:gd name="connsiteY325" fmla="*/ 511492 h 5839613"/>
              <a:gd name="connsiteX326" fmla="*/ 134751 w 1941643"/>
              <a:gd name="connsiteY326" fmla="*/ 464820 h 5839613"/>
              <a:gd name="connsiteX327" fmla="*/ 181423 w 1941643"/>
              <a:gd name="connsiteY327" fmla="*/ 464820 h 5839613"/>
              <a:gd name="connsiteX328" fmla="*/ 211903 w 1941643"/>
              <a:gd name="connsiteY328" fmla="*/ 468630 h 5839613"/>
              <a:gd name="connsiteX329" fmla="*/ 234763 w 1941643"/>
              <a:gd name="connsiteY329" fmla="*/ 483870 h 5839613"/>
              <a:gd name="connsiteX330" fmla="*/ 270958 w 1941643"/>
              <a:gd name="connsiteY330" fmla="*/ 495300 h 5839613"/>
              <a:gd name="connsiteX331" fmla="*/ 295723 w 1941643"/>
              <a:gd name="connsiteY331" fmla="*/ 508635 h 5839613"/>
              <a:gd name="connsiteX332" fmla="*/ 336681 w 1941643"/>
              <a:gd name="connsiteY332" fmla="*/ 534352 h 5839613"/>
              <a:gd name="connsiteX333" fmla="*/ 359541 w 1941643"/>
              <a:gd name="connsiteY333" fmla="*/ 570547 h 5839613"/>
              <a:gd name="connsiteX334" fmla="*/ 369066 w 1941643"/>
              <a:gd name="connsiteY334" fmla="*/ 579120 h 5839613"/>
              <a:gd name="connsiteX335" fmla="*/ 415738 w 1941643"/>
              <a:gd name="connsiteY335" fmla="*/ 602932 h 5839613"/>
              <a:gd name="connsiteX336" fmla="*/ 420501 w 1941643"/>
              <a:gd name="connsiteY336" fmla="*/ 655320 h 5839613"/>
              <a:gd name="connsiteX337" fmla="*/ 410023 w 1941643"/>
              <a:gd name="connsiteY337" fmla="*/ 674370 h 5839613"/>
              <a:gd name="connsiteX338" fmla="*/ 405261 w 1941643"/>
              <a:gd name="connsiteY338" fmla="*/ 687705 h 5839613"/>
              <a:gd name="connsiteX339" fmla="*/ 395736 w 1941643"/>
              <a:gd name="connsiteY339" fmla="*/ 701040 h 5839613"/>
              <a:gd name="connsiteX340" fmla="*/ 389068 w 1941643"/>
              <a:gd name="connsiteY340" fmla="*/ 714375 h 5839613"/>
              <a:gd name="connsiteX341" fmla="*/ 382401 w 1941643"/>
              <a:gd name="connsiteY341" fmla="*/ 723900 h 5839613"/>
              <a:gd name="connsiteX342" fmla="*/ 373828 w 1941643"/>
              <a:gd name="connsiteY342" fmla="*/ 756285 h 5839613"/>
              <a:gd name="connsiteX343" fmla="*/ 335728 w 1941643"/>
              <a:gd name="connsiteY343" fmla="*/ 765810 h 5839613"/>
              <a:gd name="connsiteX344" fmla="*/ 335728 w 1941643"/>
              <a:gd name="connsiteY344" fmla="*/ 818197 h 5839613"/>
              <a:gd name="connsiteX345" fmla="*/ 340491 w 1941643"/>
              <a:gd name="connsiteY345" fmla="*/ 875347 h 5839613"/>
              <a:gd name="connsiteX346" fmla="*/ 344301 w 1941643"/>
              <a:gd name="connsiteY346" fmla="*/ 988695 h 5839613"/>
              <a:gd name="connsiteX347" fmla="*/ 340491 w 1941643"/>
              <a:gd name="connsiteY347" fmla="*/ 1033462 h 5839613"/>
              <a:gd name="connsiteX348" fmla="*/ 345253 w 1941643"/>
              <a:gd name="connsiteY348" fmla="*/ 1038225 h 5839613"/>
              <a:gd name="connsiteX349" fmla="*/ 370971 w 1941643"/>
              <a:gd name="connsiteY349" fmla="*/ 995362 h 5839613"/>
              <a:gd name="connsiteX350" fmla="*/ 430978 w 1941643"/>
              <a:gd name="connsiteY350" fmla="*/ 947737 h 5839613"/>
              <a:gd name="connsiteX351" fmla="*/ 481461 w 1941643"/>
              <a:gd name="connsiteY351" fmla="*/ 968692 h 5839613"/>
              <a:gd name="connsiteX352" fmla="*/ 558613 w 1941643"/>
              <a:gd name="connsiteY352" fmla="*/ 962025 h 5839613"/>
              <a:gd name="connsiteX353" fmla="*/ 591951 w 1941643"/>
              <a:gd name="connsiteY353" fmla="*/ 955357 h 5839613"/>
              <a:gd name="connsiteX354" fmla="*/ 611953 w 1941643"/>
              <a:gd name="connsiteY354" fmla="*/ 960120 h 5839613"/>
              <a:gd name="connsiteX355" fmla="*/ 680533 w 1941643"/>
              <a:gd name="connsiteY355" fmla="*/ 953452 h 5839613"/>
              <a:gd name="connsiteX356" fmla="*/ 716728 w 1941643"/>
              <a:gd name="connsiteY356" fmla="*/ 932497 h 5839613"/>
              <a:gd name="connsiteX357" fmla="*/ 739588 w 1941643"/>
              <a:gd name="connsiteY357" fmla="*/ 917257 h 5839613"/>
              <a:gd name="connsiteX358" fmla="*/ 783403 w 1941643"/>
              <a:gd name="connsiteY358" fmla="*/ 879157 h 5839613"/>
              <a:gd name="connsiteX359" fmla="*/ 802453 w 1941643"/>
              <a:gd name="connsiteY359" fmla="*/ 880110 h 5839613"/>
              <a:gd name="connsiteX360" fmla="*/ 818646 w 1941643"/>
              <a:gd name="connsiteY360" fmla="*/ 837247 h 5839613"/>
              <a:gd name="connsiteX361" fmla="*/ 828171 w 1941643"/>
              <a:gd name="connsiteY361" fmla="*/ 804862 h 5839613"/>
              <a:gd name="connsiteX362" fmla="*/ 848173 w 1941643"/>
              <a:gd name="connsiteY362" fmla="*/ 804862 h 5839613"/>
              <a:gd name="connsiteX363" fmla="*/ 848173 w 1941643"/>
              <a:gd name="connsiteY363" fmla="*/ 741997 h 5839613"/>
              <a:gd name="connsiteX364" fmla="*/ 843411 w 1941643"/>
              <a:gd name="connsiteY364" fmla="*/ 689610 h 5839613"/>
              <a:gd name="connsiteX365" fmla="*/ 805311 w 1941643"/>
              <a:gd name="connsiteY365" fmla="*/ 639127 h 5839613"/>
              <a:gd name="connsiteX366" fmla="*/ 790071 w 1941643"/>
              <a:gd name="connsiteY366" fmla="*/ 583882 h 5839613"/>
              <a:gd name="connsiteX367" fmla="*/ 788166 w 1941643"/>
              <a:gd name="connsiteY367" fmla="*/ 570547 h 5839613"/>
              <a:gd name="connsiteX368" fmla="*/ 776736 w 1941643"/>
              <a:gd name="connsiteY368" fmla="*/ 539115 h 5839613"/>
              <a:gd name="connsiteX369" fmla="*/ 776736 w 1941643"/>
              <a:gd name="connsiteY369" fmla="*/ 501967 h 5839613"/>
              <a:gd name="connsiteX370" fmla="*/ 773878 w 1941643"/>
              <a:gd name="connsiteY370" fmla="*/ 473392 h 5839613"/>
              <a:gd name="connsiteX371" fmla="*/ 772926 w 1941643"/>
              <a:gd name="connsiteY371" fmla="*/ 464820 h 5839613"/>
              <a:gd name="connsiteX372" fmla="*/ 772926 w 1941643"/>
              <a:gd name="connsiteY372" fmla="*/ 456247 h 5839613"/>
              <a:gd name="connsiteX373" fmla="*/ 773878 w 1941643"/>
              <a:gd name="connsiteY373" fmla="*/ 443865 h 5839613"/>
              <a:gd name="connsiteX374" fmla="*/ 768163 w 1941643"/>
              <a:gd name="connsiteY374" fmla="*/ 444817 h 5839613"/>
              <a:gd name="connsiteX375" fmla="*/ 760543 w 1941643"/>
              <a:gd name="connsiteY375" fmla="*/ 438150 h 5839613"/>
              <a:gd name="connsiteX376" fmla="*/ 767211 w 1941643"/>
              <a:gd name="connsiteY376" fmla="*/ 441007 h 5839613"/>
              <a:gd name="connsiteX377" fmla="*/ 778641 w 1941643"/>
              <a:gd name="connsiteY377" fmla="*/ 420052 h 5839613"/>
              <a:gd name="connsiteX378" fmla="*/ 772926 w 1941643"/>
              <a:gd name="connsiteY378" fmla="*/ 381000 h 5839613"/>
              <a:gd name="connsiteX379" fmla="*/ 767211 w 1941643"/>
              <a:gd name="connsiteY379" fmla="*/ 325755 h 5839613"/>
              <a:gd name="connsiteX380" fmla="*/ 760543 w 1941643"/>
              <a:gd name="connsiteY380" fmla="*/ 327660 h 5839613"/>
              <a:gd name="connsiteX381" fmla="*/ 755781 w 1941643"/>
              <a:gd name="connsiteY381" fmla="*/ 344805 h 5839613"/>
              <a:gd name="connsiteX382" fmla="*/ 755781 w 1941643"/>
              <a:gd name="connsiteY382" fmla="*/ 320992 h 5839613"/>
              <a:gd name="connsiteX383" fmla="*/ 757686 w 1941643"/>
              <a:gd name="connsiteY383" fmla="*/ 301942 h 5839613"/>
              <a:gd name="connsiteX384" fmla="*/ 762448 w 1941643"/>
              <a:gd name="connsiteY384" fmla="*/ 282892 h 5839613"/>
              <a:gd name="connsiteX385" fmla="*/ 758638 w 1941643"/>
              <a:gd name="connsiteY385" fmla="*/ 287655 h 5839613"/>
              <a:gd name="connsiteX386" fmla="*/ 759591 w 1941643"/>
              <a:gd name="connsiteY386" fmla="*/ 243840 h 5839613"/>
              <a:gd name="connsiteX387" fmla="*/ 785308 w 1941643"/>
              <a:gd name="connsiteY387" fmla="*/ 200977 h 5839613"/>
              <a:gd name="connsiteX388" fmla="*/ 812931 w 1941643"/>
              <a:gd name="connsiteY388" fmla="*/ 183832 h 5839613"/>
              <a:gd name="connsiteX389" fmla="*/ 791976 w 1941643"/>
              <a:gd name="connsiteY389" fmla="*/ 191452 h 5839613"/>
              <a:gd name="connsiteX390" fmla="*/ 780546 w 1941643"/>
              <a:gd name="connsiteY390" fmla="*/ 199072 h 5839613"/>
              <a:gd name="connsiteX391" fmla="*/ 799596 w 1941643"/>
              <a:gd name="connsiteY391" fmla="*/ 182880 h 5839613"/>
              <a:gd name="connsiteX392" fmla="*/ 813883 w 1941643"/>
              <a:gd name="connsiteY392" fmla="*/ 174307 h 5839613"/>
              <a:gd name="connsiteX393" fmla="*/ 817693 w 1941643"/>
              <a:gd name="connsiteY393" fmla="*/ 154305 h 5839613"/>
              <a:gd name="connsiteX394" fmla="*/ 835791 w 1941643"/>
              <a:gd name="connsiteY394" fmla="*/ 138112 h 5839613"/>
              <a:gd name="connsiteX395" fmla="*/ 850078 w 1941643"/>
              <a:gd name="connsiteY395" fmla="*/ 120015 h 5839613"/>
              <a:gd name="connsiteX396" fmla="*/ 892941 w 1941643"/>
              <a:gd name="connsiteY396" fmla="*/ 93345 h 5839613"/>
              <a:gd name="connsiteX397" fmla="*/ 884368 w 1941643"/>
              <a:gd name="connsiteY397" fmla="*/ 89535 h 5839613"/>
              <a:gd name="connsiteX398" fmla="*/ 873891 w 1941643"/>
              <a:gd name="connsiteY398" fmla="*/ 83820 h 5839613"/>
              <a:gd name="connsiteX399" fmla="*/ 887226 w 1941643"/>
              <a:gd name="connsiteY399" fmla="*/ 87630 h 5839613"/>
              <a:gd name="connsiteX400" fmla="*/ 898656 w 1941643"/>
              <a:gd name="connsiteY400" fmla="*/ 88582 h 5839613"/>
              <a:gd name="connsiteX401" fmla="*/ 891036 w 1941643"/>
              <a:gd name="connsiteY401" fmla="*/ 57150 h 5839613"/>
              <a:gd name="connsiteX402" fmla="*/ 880558 w 1941643"/>
              <a:gd name="connsiteY402" fmla="*/ 40957 h 5839613"/>
              <a:gd name="connsiteX403" fmla="*/ 871033 w 1941643"/>
              <a:gd name="connsiteY403" fmla="*/ 29527 h 5839613"/>
              <a:gd name="connsiteX404" fmla="*/ 883416 w 1941643"/>
              <a:gd name="connsiteY404" fmla="*/ 39052 h 5839613"/>
              <a:gd name="connsiteX405" fmla="*/ 893893 w 1941643"/>
              <a:gd name="connsiteY405" fmla="*/ 51435 h 5839613"/>
              <a:gd name="connsiteX406" fmla="*/ 905323 w 1941643"/>
              <a:gd name="connsiteY406" fmla="*/ 75247 h 5839613"/>
              <a:gd name="connsiteX407" fmla="*/ 907228 w 1941643"/>
              <a:gd name="connsiteY407" fmla="*/ 59055 h 5839613"/>
              <a:gd name="connsiteX408" fmla="*/ 900561 w 1941643"/>
              <a:gd name="connsiteY408" fmla="*/ 42862 h 5839613"/>
              <a:gd name="connsiteX409" fmla="*/ 910086 w 1941643"/>
              <a:gd name="connsiteY409" fmla="*/ 58102 h 5839613"/>
              <a:gd name="connsiteX410" fmla="*/ 911038 w 1941643"/>
              <a:gd name="connsiteY410" fmla="*/ 69532 h 5839613"/>
              <a:gd name="connsiteX411" fmla="*/ 914848 w 1941643"/>
              <a:gd name="connsiteY411" fmla="*/ 50482 h 5839613"/>
              <a:gd name="connsiteX412" fmla="*/ 894846 w 1941643"/>
              <a:gd name="connsiteY412" fmla="*/ 34290 h 5839613"/>
              <a:gd name="connsiteX413" fmla="*/ 881511 w 1941643"/>
              <a:gd name="connsiteY413" fmla="*/ 27622 h 5839613"/>
              <a:gd name="connsiteX414" fmla="*/ 895798 w 1941643"/>
              <a:gd name="connsiteY414" fmla="*/ 33337 h 5839613"/>
              <a:gd name="connsiteX415" fmla="*/ 915801 w 1941643"/>
              <a:gd name="connsiteY415" fmla="*/ 42862 h 5839613"/>
              <a:gd name="connsiteX416" fmla="*/ 908181 w 1941643"/>
              <a:gd name="connsiteY416" fmla="*/ 31432 h 5839613"/>
              <a:gd name="connsiteX417" fmla="*/ 905323 w 1941643"/>
              <a:gd name="connsiteY417" fmla="*/ 25717 h 5839613"/>
              <a:gd name="connsiteX418" fmla="*/ 903418 w 1941643"/>
              <a:gd name="connsiteY418" fmla="*/ 14287 h 5839613"/>
              <a:gd name="connsiteX419" fmla="*/ 910086 w 1941643"/>
              <a:gd name="connsiteY419" fmla="*/ 30480 h 5839613"/>
              <a:gd name="connsiteX420" fmla="*/ 915801 w 1941643"/>
              <a:gd name="connsiteY420" fmla="*/ 37147 h 5839613"/>
              <a:gd name="connsiteX421" fmla="*/ 962473 w 1941643"/>
              <a:gd name="connsiteY421" fmla="*/ 64770 h 5839613"/>
              <a:gd name="connsiteX422" fmla="*/ 959616 w 1941643"/>
              <a:gd name="connsiteY422" fmla="*/ 53340 h 5839613"/>
              <a:gd name="connsiteX423" fmla="*/ 948186 w 1941643"/>
              <a:gd name="connsiteY423" fmla="*/ 48577 h 5839613"/>
              <a:gd name="connsiteX424" fmla="*/ 970093 w 1941643"/>
              <a:gd name="connsiteY424" fmla="*/ 56197 h 5839613"/>
              <a:gd name="connsiteX425" fmla="*/ 984381 w 1941643"/>
              <a:gd name="connsiteY425" fmla="*/ 65722 h 5839613"/>
              <a:gd name="connsiteX426" fmla="*/ 997716 w 1941643"/>
              <a:gd name="connsiteY426" fmla="*/ 20955 h 5839613"/>
              <a:gd name="connsiteX427" fmla="*/ 1009146 w 1941643"/>
              <a:gd name="connsiteY427" fmla="*/ 7620 h 5839613"/>
              <a:gd name="connsiteX428" fmla="*/ 1012956 w 1941643"/>
              <a:gd name="connsiteY428" fmla="*/ 3810 h 5839613"/>
              <a:gd name="connsiteX429" fmla="*/ 1010098 w 1941643"/>
              <a:gd name="connsiteY429" fmla="*/ 7620 h 5839613"/>
              <a:gd name="connsiteX430" fmla="*/ 996763 w 1941643"/>
              <a:gd name="connsiteY430" fmla="*/ 34290 h 5839613"/>
              <a:gd name="connsiteX431" fmla="*/ 1018671 w 1941643"/>
              <a:gd name="connsiteY431" fmla="*/ 63817 h 5839613"/>
              <a:gd name="connsiteX432" fmla="*/ 1032958 w 1941643"/>
              <a:gd name="connsiteY432" fmla="*/ 38100 h 5839613"/>
              <a:gd name="connsiteX433" fmla="*/ 1029148 w 1941643"/>
              <a:gd name="connsiteY433" fmla="*/ 2857 h 5839613"/>
              <a:gd name="connsiteX434" fmla="*/ 1029148 w 1941643"/>
              <a:gd name="connsiteY434" fmla="*/ 952 h 5839613"/>
              <a:gd name="connsiteX435" fmla="*/ 1031053 w 1941643"/>
              <a:gd name="connsiteY435" fmla="*/ 2857 h 5839613"/>
              <a:gd name="connsiteX436" fmla="*/ 1036768 w 1941643"/>
              <a:gd name="connsiteY436" fmla="*/ 17145 h 5839613"/>
              <a:gd name="connsiteX437" fmla="*/ 1037721 w 1941643"/>
              <a:gd name="connsiteY437" fmla="*/ 34290 h 5839613"/>
              <a:gd name="connsiteX438" fmla="*/ 1041531 w 1941643"/>
              <a:gd name="connsiteY438" fmla="*/ 22860 h 5839613"/>
              <a:gd name="connsiteX439" fmla="*/ 1047246 w 1941643"/>
              <a:gd name="connsiteY439" fmla="*/ 13335 h 5839613"/>
              <a:gd name="connsiteX440" fmla="*/ 1038673 w 1941643"/>
              <a:gd name="connsiteY440" fmla="*/ 38100 h 5839613"/>
              <a:gd name="connsiteX441" fmla="*/ 1046293 w 1941643"/>
              <a:gd name="connsiteY441" fmla="*/ 49530 h 5839613"/>
              <a:gd name="connsiteX442" fmla="*/ 1052961 w 1941643"/>
              <a:gd name="connsiteY442" fmla="*/ 27622 h 5839613"/>
              <a:gd name="connsiteX443" fmla="*/ 1050103 w 1941643"/>
              <a:gd name="connsiteY443" fmla="*/ 0 h 5839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Lst>
            <a:rect l="l" t="t" r="r" b="b"/>
            <a:pathLst>
              <a:path w="1941643" h="5839613">
                <a:moveTo>
                  <a:pt x="1050103" y="0"/>
                </a:moveTo>
                <a:cubicBezTo>
                  <a:pt x="1050103" y="0"/>
                  <a:pt x="1056771" y="18097"/>
                  <a:pt x="1060581" y="22860"/>
                </a:cubicBezTo>
                <a:cubicBezTo>
                  <a:pt x="1065343" y="28575"/>
                  <a:pt x="1068201" y="31432"/>
                  <a:pt x="1068201" y="31432"/>
                </a:cubicBezTo>
                <a:cubicBezTo>
                  <a:pt x="1068201" y="31432"/>
                  <a:pt x="1067248" y="29527"/>
                  <a:pt x="1067248" y="22860"/>
                </a:cubicBezTo>
                <a:cubicBezTo>
                  <a:pt x="1067248" y="16192"/>
                  <a:pt x="1068201" y="10477"/>
                  <a:pt x="1068201" y="10477"/>
                </a:cubicBezTo>
                <a:cubicBezTo>
                  <a:pt x="1068201" y="10477"/>
                  <a:pt x="1069153" y="20002"/>
                  <a:pt x="1070106" y="29527"/>
                </a:cubicBezTo>
                <a:cubicBezTo>
                  <a:pt x="1071058" y="38100"/>
                  <a:pt x="1073916" y="46672"/>
                  <a:pt x="1073916" y="46672"/>
                </a:cubicBezTo>
                <a:cubicBezTo>
                  <a:pt x="1073916" y="46672"/>
                  <a:pt x="1092013" y="45720"/>
                  <a:pt x="1097728" y="47625"/>
                </a:cubicBezTo>
                <a:cubicBezTo>
                  <a:pt x="1103443" y="49530"/>
                  <a:pt x="1108206" y="53340"/>
                  <a:pt x="1108206" y="53340"/>
                </a:cubicBezTo>
                <a:cubicBezTo>
                  <a:pt x="1108206" y="53340"/>
                  <a:pt x="1097728" y="48577"/>
                  <a:pt x="1088203" y="49530"/>
                </a:cubicBezTo>
                <a:cubicBezTo>
                  <a:pt x="1078678" y="50482"/>
                  <a:pt x="1076773" y="51435"/>
                  <a:pt x="1076773" y="51435"/>
                </a:cubicBezTo>
                <a:lnTo>
                  <a:pt x="1098681" y="72390"/>
                </a:lnTo>
                <a:cubicBezTo>
                  <a:pt x="1098681" y="72390"/>
                  <a:pt x="1131066" y="44767"/>
                  <a:pt x="1159641" y="46672"/>
                </a:cubicBezTo>
                <a:cubicBezTo>
                  <a:pt x="1188216" y="48577"/>
                  <a:pt x="1208218" y="75247"/>
                  <a:pt x="1208218" y="75247"/>
                </a:cubicBezTo>
                <a:cubicBezTo>
                  <a:pt x="1208218" y="75247"/>
                  <a:pt x="1191073" y="61912"/>
                  <a:pt x="1179643" y="59055"/>
                </a:cubicBezTo>
                <a:cubicBezTo>
                  <a:pt x="1168213" y="56197"/>
                  <a:pt x="1161546" y="58102"/>
                  <a:pt x="1161546" y="58102"/>
                </a:cubicBezTo>
                <a:cubicBezTo>
                  <a:pt x="1161546" y="58102"/>
                  <a:pt x="1160593" y="60960"/>
                  <a:pt x="1168213" y="62865"/>
                </a:cubicBezTo>
                <a:cubicBezTo>
                  <a:pt x="1175833" y="63817"/>
                  <a:pt x="1180596" y="64770"/>
                  <a:pt x="1180596" y="64770"/>
                </a:cubicBezTo>
                <a:cubicBezTo>
                  <a:pt x="1180596" y="64770"/>
                  <a:pt x="1171071" y="63817"/>
                  <a:pt x="1158688" y="68580"/>
                </a:cubicBezTo>
                <a:cubicBezTo>
                  <a:pt x="1146306" y="73342"/>
                  <a:pt x="1131066" y="84772"/>
                  <a:pt x="1131066" y="84772"/>
                </a:cubicBezTo>
                <a:cubicBezTo>
                  <a:pt x="1131066" y="84772"/>
                  <a:pt x="1146306" y="92392"/>
                  <a:pt x="1150116" y="94297"/>
                </a:cubicBezTo>
                <a:cubicBezTo>
                  <a:pt x="1154878" y="96202"/>
                  <a:pt x="1158688" y="100965"/>
                  <a:pt x="1158688" y="100965"/>
                </a:cubicBezTo>
                <a:cubicBezTo>
                  <a:pt x="1158688" y="100965"/>
                  <a:pt x="1195836" y="104775"/>
                  <a:pt x="1208218" y="108585"/>
                </a:cubicBezTo>
                <a:cubicBezTo>
                  <a:pt x="1221553" y="112395"/>
                  <a:pt x="1227268" y="116205"/>
                  <a:pt x="1227268" y="116205"/>
                </a:cubicBezTo>
                <a:lnTo>
                  <a:pt x="1212028" y="113347"/>
                </a:lnTo>
                <a:cubicBezTo>
                  <a:pt x="1212028" y="113347"/>
                  <a:pt x="1229173" y="129540"/>
                  <a:pt x="1232983" y="135255"/>
                </a:cubicBezTo>
                <a:cubicBezTo>
                  <a:pt x="1236793" y="140970"/>
                  <a:pt x="1236793" y="148590"/>
                  <a:pt x="1236793" y="148590"/>
                </a:cubicBezTo>
                <a:cubicBezTo>
                  <a:pt x="1236793" y="148590"/>
                  <a:pt x="1231078" y="136207"/>
                  <a:pt x="1222506" y="128587"/>
                </a:cubicBezTo>
                <a:cubicBezTo>
                  <a:pt x="1213933" y="120967"/>
                  <a:pt x="1211076" y="120967"/>
                  <a:pt x="1211076" y="120967"/>
                </a:cubicBezTo>
                <a:cubicBezTo>
                  <a:pt x="1211076" y="120967"/>
                  <a:pt x="1223458" y="147637"/>
                  <a:pt x="1241556" y="160020"/>
                </a:cubicBezTo>
                <a:cubicBezTo>
                  <a:pt x="1260606" y="172402"/>
                  <a:pt x="1272988" y="180975"/>
                  <a:pt x="1275846" y="185737"/>
                </a:cubicBezTo>
                <a:cubicBezTo>
                  <a:pt x="1278703" y="190500"/>
                  <a:pt x="1280608" y="193357"/>
                  <a:pt x="1280608" y="193357"/>
                </a:cubicBezTo>
                <a:cubicBezTo>
                  <a:pt x="1272988" y="189547"/>
                  <a:pt x="1271083" y="183832"/>
                  <a:pt x="1271083" y="183832"/>
                </a:cubicBezTo>
                <a:cubicBezTo>
                  <a:pt x="1271083" y="183832"/>
                  <a:pt x="1276798" y="207645"/>
                  <a:pt x="1286323" y="217170"/>
                </a:cubicBezTo>
                <a:cubicBezTo>
                  <a:pt x="1294896" y="227647"/>
                  <a:pt x="1299658" y="237172"/>
                  <a:pt x="1303468" y="243840"/>
                </a:cubicBezTo>
                <a:cubicBezTo>
                  <a:pt x="1306326" y="250507"/>
                  <a:pt x="1309183" y="256222"/>
                  <a:pt x="1309183" y="256222"/>
                </a:cubicBezTo>
                <a:cubicBezTo>
                  <a:pt x="1309183" y="256222"/>
                  <a:pt x="1321566" y="289560"/>
                  <a:pt x="1324423" y="300990"/>
                </a:cubicBezTo>
                <a:cubicBezTo>
                  <a:pt x="1326328" y="312420"/>
                  <a:pt x="1343473" y="332422"/>
                  <a:pt x="1343473" y="332422"/>
                </a:cubicBezTo>
                <a:cubicBezTo>
                  <a:pt x="1343473" y="332422"/>
                  <a:pt x="1326328" y="313372"/>
                  <a:pt x="1326328" y="314325"/>
                </a:cubicBezTo>
                <a:cubicBezTo>
                  <a:pt x="1326328" y="315277"/>
                  <a:pt x="1330138" y="322897"/>
                  <a:pt x="1335853" y="328612"/>
                </a:cubicBezTo>
                <a:cubicBezTo>
                  <a:pt x="1341568" y="334327"/>
                  <a:pt x="1354903" y="346710"/>
                  <a:pt x="1354903" y="346710"/>
                </a:cubicBezTo>
                <a:lnTo>
                  <a:pt x="1329186" y="326707"/>
                </a:lnTo>
                <a:cubicBezTo>
                  <a:pt x="1329186" y="326707"/>
                  <a:pt x="1334901" y="335280"/>
                  <a:pt x="1338711" y="342900"/>
                </a:cubicBezTo>
                <a:cubicBezTo>
                  <a:pt x="1342521" y="350520"/>
                  <a:pt x="1342521" y="352425"/>
                  <a:pt x="1342521" y="352425"/>
                </a:cubicBezTo>
                <a:cubicBezTo>
                  <a:pt x="1342521" y="352425"/>
                  <a:pt x="1332043" y="335280"/>
                  <a:pt x="1324423" y="329565"/>
                </a:cubicBezTo>
                <a:cubicBezTo>
                  <a:pt x="1316803" y="323850"/>
                  <a:pt x="1315851" y="324802"/>
                  <a:pt x="1315851" y="324802"/>
                </a:cubicBezTo>
                <a:cubicBezTo>
                  <a:pt x="1315851" y="324802"/>
                  <a:pt x="1319661" y="334327"/>
                  <a:pt x="1320613" y="345757"/>
                </a:cubicBezTo>
                <a:cubicBezTo>
                  <a:pt x="1320613" y="356235"/>
                  <a:pt x="1320613" y="366712"/>
                  <a:pt x="1320613" y="366712"/>
                </a:cubicBezTo>
                <a:cubicBezTo>
                  <a:pt x="1320613" y="366712"/>
                  <a:pt x="1320613" y="354330"/>
                  <a:pt x="1316803" y="342900"/>
                </a:cubicBezTo>
                <a:cubicBezTo>
                  <a:pt x="1312041" y="330517"/>
                  <a:pt x="1312041" y="329565"/>
                  <a:pt x="1312041" y="329565"/>
                </a:cubicBezTo>
                <a:cubicBezTo>
                  <a:pt x="1312041" y="329565"/>
                  <a:pt x="1309183" y="357187"/>
                  <a:pt x="1308231" y="372427"/>
                </a:cubicBezTo>
                <a:cubicBezTo>
                  <a:pt x="1307278" y="387667"/>
                  <a:pt x="1313946" y="393382"/>
                  <a:pt x="1313946" y="393382"/>
                </a:cubicBezTo>
                <a:lnTo>
                  <a:pt x="1304421" y="388620"/>
                </a:lnTo>
                <a:cubicBezTo>
                  <a:pt x="1304421" y="388620"/>
                  <a:pt x="1306326" y="391477"/>
                  <a:pt x="1306326" y="395287"/>
                </a:cubicBezTo>
                <a:cubicBezTo>
                  <a:pt x="1306326" y="399097"/>
                  <a:pt x="1304421" y="404812"/>
                  <a:pt x="1304421" y="404812"/>
                </a:cubicBezTo>
                <a:cubicBezTo>
                  <a:pt x="1304421" y="404812"/>
                  <a:pt x="1303468" y="400050"/>
                  <a:pt x="1301563" y="397192"/>
                </a:cubicBezTo>
                <a:cubicBezTo>
                  <a:pt x="1299658" y="394335"/>
                  <a:pt x="1295848" y="391477"/>
                  <a:pt x="1295848" y="391477"/>
                </a:cubicBezTo>
                <a:cubicBezTo>
                  <a:pt x="1295848" y="391477"/>
                  <a:pt x="1293943" y="411480"/>
                  <a:pt x="1293943" y="421957"/>
                </a:cubicBezTo>
                <a:cubicBezTo>
                  <a:pt x="1293943" y="432435"/>
                  <a:pt x="1297753" y="433387"/>
                  <a:pt x="1297753" y="433387"/>
                </a:cubicBezTo>
                <a:cubicBezTo>
                  <a:pt x="1297753" y="433387"/>
                  <a:pt x="1295848" y="432435"/>
                  <a:pt x="1292991" y="434340"/>
                </a:cubicBezTo>
                <a:cubicBezTo>
                  <a:pt x="1290133" y="436245"/>
                  <a:pt x="1287276" y="440055"/>
                  <a:pt x="1287276" y="440055"/>
                </a:cubicBezTo>
                <a:cubicBezTo>
                  <a:pt x="1287276" y="440055"/>
                  <a:pt x="1296801" y="453390"/>
                  <a:pt x="1294896" y="474345"/>
                </a:cubicBezTo>
                <a:cubicBezTo>
                  <a:pt x="1292991" y="495300"/>
                  <a:pt x="1292038" y="522922"/>
                  <a:pt x="1280608" y="544830"/>
                </a:cubicBezTo>
                <a:cubicBezTo>
                  <a:pt x="1269178" y="566737"/>
                  <a:pt x="1260606" y="571500"/>
                  <a:pt x="1260606" y="571500"/>
                </a:cubicBezTo>
                <a:cubicBezTo>
                  <a:pt x="1260606" y="571500"/>
                  <a:pt x="1263463" y="581025"/>
                  <a:pt x="1263463" y="586740"/>
                </a:cubicBezTo>
                <a:cubicBezTo>
                  <a:pt x="1263463" y="592455"/>
                  <a:pt x="1260606" y="595312"/>
                  <a:pt x="1260606" y="596265"/>
                </a:cubicBezTo>
                <a:cubicBezTo>
                  <a:pt x="1261558" y="595312"/>
                  <a:pt x="1262511" y="593407"/>
                  <a:pt x="1260606" y="586740"/>
                </a:cubicBezTo>
                <a:cubicBezTo>
                  <a:pt x="1258701" y="579120"/>
                  <a:pt x="1256796" y="575310"/>
                  <a:pt x="1256796" y="575310"/>
                </a:cubicBezTo>
                <a:cubicBezTo>
                  <a:pt x="1256796" y="575310"/>
                  <a:pt x="1252986" y="581977"/>
                  <a:pt x="1250128" y="585787"/>
                </a:cubicBezTo>
                <a:cubicBezTo>
                  <a:pt x="1247271" y="589597"/>
                  <a:pt x="1243461" y="591502"/>
                  <a:pt x="1243461" y="591502"/>
                </a:cubicBezTo>
                <a:cubicBezTo>
                  <a:pt x="1243461" y="591502"/>
                  <a:pt x="1245366" y="590550"/>
                  <a:pt x="1245366" y="584835"/>
                </a:cubicBezTo>
                <a:cubicBezTo>
                  <a:pt x="1245366" y="579120"/>
                  <a:pt x="1239651" y="581977"/>
                  <a:pt x="1239651" y="581977"/>
                </a:cubicBezTo>
                <a:cubicBezTo>
                  <a:pt x="1239651" y="581977"/>
                  <a:pt x="1232983" y="596265"/>
                  <a:pt x="1246318" y="607695"/>
                </a:cubicBezTo>
                <a:cubicBezTo>
                  <a:pt x="1259653" y="620077"/>
                  <a:pt x="1283466" y="601027"/>
                  <a:pt x="1283466" y="601027"/>
                </a:cubicBezTo>
                <a:lnTo>
                  <a:pt x="1272036" y="611505"/>
                </a:lnTo>
                <a:lnTo>
                  <a:pt x="1282513" y="614362"/>
                </a:lnTo>
                <a:cubicBezTo>
                  <a:pt x="1282513" y="614362"/>
                  <a:pt x="1273941" y="617220"/>
                  <a:pt x="1265368" y="618172"/>
                </a:cubicBezTo>
                <a:cubicBezTo>
                  <a:pt x="1256796" y="619125"/>
                  <a:pt x="1253938" y="620077"/>
                  <a:pt x="1253938" y="620077"/>
                </a:cubicBezTo>
                <a:cubicBezTo>
                  <a:pt x="1253938" y="620077"/>
                  <a:pt x="1256796" y="621982"/>
                  <a:pt x="1262511" y="623887"/>
                </a:cubicBezTo>
                <a:cubicBezTo>
                  <a:pt x="1268226" y="625792"/>
                  <a:pt x="1272036" y="626745"/>
                  <a:pt x="1272036" y="626745"/>
                </a:cubicBezTo>
                <a:cubicBezTo>
                  <a:pt x="1272036" y="626745"/>
                  <a:pt x="1262511" y="626745"/>
                  <a:pt x="1252986" y="624840"/>
                </a:cubicBezTo>
                <a:cubicBezTo>
                  <a:pt x="1243461" y="622935"/>
                  <a:pt x="1225363" y="619125"/>
                  <a:pt x="1225363" y="619125"/>
                </a:cubicBezTo>
                <a:cubicBezTo>
                  <a:pt x="1225363" y="619125"/>
                  <a:pt x="1233936" y="627697"/>
                  <a:pt x="1239651" y="629602"/>
                </a:cubicBezTo>
                <a:cubicBezTo>
                  <a:pt x="1245366" y="631507"/>
                  <a:pt x="1253938" y="630555"/>
                  <a:pt x="1253938" y="630555"/>
                </a:cubicBezTo>
                <a:cubicBezTo>
                  <a:pt x="1253938" y="630555"/>
                  <a:pt x="1250128" y="633412"/>
                  <a:pt x="1242508" y="632460"/>
                </a:cubicBezTo>
                <a:cubicBezTo>
                  <a:pt x="1233936" y="632460"/>
                  <a:pt x="1225363" y="627697"/>
                  <a:pt x="1226316" y="628650"/>
                </a:cubicBezTo>
                <a:cubicBezTo>
                  <a:pt x="1227268" y="629602"/>
                  <a:pt x="1237746" y="638175"/>
                  <a:pt x="1241556" y="638175"/>
                </a:cubicBezTo>
                <a:cubicBezTo>
                  <a:pt x="1249176" y="638175"/>
                  <a:pt x="1252986" y="636270"/>
                  <a:pt x="1252986" y="636270"/>
                </a:cubicBezTo>
                <a:cubicBezTo>
                  <a:pt x="1252986" y="636270"/>
                  <a:pt x="1248223" y="641985"/>
                  <a:pt x="1233936" y="639127"/>
                </a:cubicBezTo>
                <a:cubicBezTo>
                  <a:pt x="1219648" y="636270"/>
                  <a:pt x="1214886" y="636270"/>
                  <a:pt x="1214886" y="636270"/>
                </a:cubicBezTo>
                <a:cubicBezTo>
                  <a:pt x="1214886" y="636270"/>
                  <a:pt x="1217743" y="644842"/>
                  <a:pt x="1226316" y="645795"/>
                </a:cubicBezTo>
                <a:cubicBezTo>
                  <a:pt x="1234888" y="646747"/>
                  <a:pt x="1239651" y="642937"/>
                  <a:pt x="1239651" y="642937"/>
                </a:cubicBezTo>
                <a:cubicBezTo>
                  <a:pt x="1239651" y="642937"/>
                  <a:pt x="1236793" y="649605"/>
                  <a:pt x="1232983" y="650557"/>
                </a:cubicBezTo>
                <a:cubicBezTo>
                  <a:pt x="1228221" y="650557"/>
                  <a:pt x="1223458" y="653415"/>
                  <a:pt x="1223458" y="653415"/>
                </a:cubicBezTo>
                <a:cubicBezTo>
                  <a:pt x="1223458" y="653415"/>
                  <a:pt x="1231078" y="653415"/>
                  <a:pt x="1236793" y="654367"/>
                </a:cubicBezTo>
                <a:cubicBezTo>
                  <a:pt x="1242508" y="655320"/>
                  <a:pt x="1245366" y="658177"/>
                  <a:pt x="1245366" y="658177"/>
                </a:cubicBezTo>
                <a:cubicBezTo>
                  <a:pt x="1245366" y="658177"/>
                  <a:pt x="1240603" y="657225"/>
                  <a:pt x="1230126" y="660082"/>
                </a:cubicBezTo>
                <a:cubicBezTo>
                  <a:pt x="1219648" y="662940"/>
                  <a:pt x="1214886" y="668655"/>
                  <a:pt x="1214886" y="668655"/>
                </a:cubicBezTo>
                <a:cubicBezTo>
                  <a:pt x="1214886" y="668655"/>
                  <a:pt x="1221553" y="667702"/>
                  <a:pt x="1228221" y="665797"/>
                </a:cubicBezTo>
                <a:cubicBezTo>
                  <a:pt x="1234888" y="663892"/>
                  <a:pt x="1241556" y="660082"/>
                  <a:pt x="1241556" y="660082"/>
                </a:cubicBezTo>
                <a:cubicBezTo>
                  <a:pt x="1241556" y="660082"/>
                  <a:pt x="1224411" y="672465"/>
                  <a:pt x="1218696" y="676275"/>
                </a:cubicBezTo>
                <a:cubicBezTo>
                  <a:pt x="1212981" y="680085"/>
                  <a:pt x="1198693" y="675322"/>
                  <a:pt x="1198693" y="675322"/>
                </a:cubicBezTo>
                <a:cubicBezTo>
                  <a:pt x="1198693" y="675322"/>
                  <a:pt x="1192978" y="706755"/>
                  <a:pt x="1194883" y="761047"/>
                </a:cubicBezTo>
                <a:cubicBezTo>
                  <a:pt x="1195836" y="814387"/>
                  <a:pt x="1200598" y="828675"/>
                  <a:pt x="1200598" y="828675"/>
                </a:cubicBezTo>
                <a:cubicBezTo>
                  <a:pt x="1200598" y="828675"/>
                  <a:pt x="1225363" y="842962"/>
                  <a:pt x="1228221" y="855345"/>
                </a:cubicBezTo>
                <a:cubicBezTo>
                  <a:pt x="1231078" y="866775"/>
                  <a:pt x="1232031" y="876300"/>
                  <a:pt x="1232983" y="876300"/>
                </a:cubicBezTo>
                <a:cubicBezTo>
                  <a:pt x="1233936" y="877252"/>
                  <a:pt x="1259653" y="925830"/>
                  <a:pt x="1259653" y="925830"/>
                </a:cubicBezTo>
                <a:cubicBezTo>
                  <a:pt x="1259653" y="925830"/>
                  <a:pt x="1301563" y="947737"/>
                  <a:pt x="1308231" y="956310"/>
                </a:cubicBezTo>
                <a:cubicBezTo>
                  <a:pt x="1314898" y="964882"/>
                  <a:pt x="1323471" y="972502"/>
                  <a:pt x="1331091" y="977265"/>
                </a:cubicBezTo>
                <a:cubicBezTo>
                  <a:pt x="1338711" y="982027"/>
                  <a:pt x="1396813" y="1010602"/>
                  <a:pt x="1422531" y="1018222"/>
                </a:cubicBezTo>
                <a:cubicBezTo>
                  <a:pt x="1448248" y="1025842"/>
                  <a:pt x="1480633" y="1041082"/>
                  <a:pt x="1502541" y="1051560"/>
                </a:cubicBezTo>
                <a:cubicBezTo>
                  <a:pt x="1524448" y="1062037"/>
                  <a:pt x="1561596" y="1084897"/>
                  <a:pt x="1603506" y="1103947"/>
                </a:cubicBezTo>
                <a:cubicBezTo>
                  <a:pt x="1624461" y="1114425"/>
                  <a:pt x="1650178" y="1126807"/>
                  <a:pt x="1668276" y="1138237"/>
                </a:cubicBezTo>
                <a:cubicBezTo>
                  <a:pt x="1686373" y="1149667"/>
                  <a:pt x="1695898" y="1158240"/>
                  <a:pt x="1695898" y="1158240"/>
                </a:cubicBezTo>
                <a:cubicBezTo>
                  <a:pt x="1695898" y="1158240"/>
                  <a:pt x="1711138" y="1163002"/>
                  <a:pt x="1726378" y="1207770"/>
                </a:cubicBezTo>
                <a:cubicBezTo>
                  <a:pt x="1741618" y="1252537"/>
                  <a:pt x="1742571" y="1270635"/>
                  <a:pt x="1751143" y="1314450"/>
                </a:cubicBezTo>
                <a:cubicBezTo>
                  <a:pt x="1759716" y="1358265"/>
                  <a:pt x="1775908" y="1484947"/>
                  <a:pt x="1779718" y="1511617"/>
                </a:cubicBezTo>
                <a:cubicBezTo>
                  <a:pt x="1783528" y="1538287"/>
                  <a:pt x="1786386" y="1578292"/>
                  <a:pt x="1794006" y="1616392"/>
                </a:cubicBezTo>
                <a:cubicBezTo>
                  <a:pt x="1801626" y="1655445"/>
                  <a:pt x="1817818" y="1700212"/>
                  <a:pt x="1817818" y="1700212"/>
                </a:cubicBezTo>
                <a:cubicBezTo>
                  <a:pt x="1817818" y="1700212"/>
                  <a:pt x="1883541" y="1686877"/>
                  <a:pt x="1904496" y="1688782"/>
                </a:cubicBezTo>
                <a:cubicBezTo>
                  <a:pt x="1925451" y="1690687"/>
                  <a:pt x="1926403" y="1698307"/>
                  <a:pt x="1926403" y="1698307"/>
                </a:cubicBezTo>
                <a:cubicBezTo>
                  <a:pt x="1926403" y="1698307"/>
                  <a:pt x="1930213" y="1690687"/>
                  <a:pt x="1935928" y="1694497"/>
                </a:cubicBezTo>
                <a:cubicBezTo>
                  <a:pt x="1941643" y="1699260"/>
                  <a:pt x="1941643" y="1705927"/>
                  <a:pt x="1941643" y="1706880"/>
                </a:cubicBezTo>
                <a:cubicBezTo>
                  <a:pt x="1941643" y="1710690"/>
                  <a:pt x="1937833" y="1717357"/>
                  <a:pt x="1937833" y="1718310"/>
                </a:cubicBezTo>
                <a:cubicBezTo>
                  <a:pt x="1937833" y="1719262"/>
                  <a:pt x="1935928" y="1754505"/>
                  <a:pt x="1915926" y="1787842"/>
                </a:cubicBezTo>
                <a:cubicBezTo>
                  <a:pt x="1895923" y="1821180"/>
                  <a:pt x="1849251" y="1861185"/>
                  <a:pt x="1849251" y="1861185"/>
                </a:cubicBezTo>
                <a:lnTo>
                  <a:pt x="1859728" y="1921192"/>
                </a:lnTo>
                <a:cubicBezTo>
                  <a:pt x="1859728" y="1921192"/>
                  <a:pt x="1883541" y="1931670"/>
                  <a:pt x="1885446" y="1945957"/>
                </a:cubicBezTo>
                <a:cubicBezTo>
                  <a:pt x="1887351" y="1960245"/>
                  <a:pt x="1893066" y="1978342"/>
                  <a:pt x="1895923" y="1985962"/>
                </a:cubicBezTo>
                <a:cubicBezTo>
                  <a:pt x="1898781" y="1993582"/>
                  <a:pt x="1902591" y="2008822"/>
                  <a:pt x="1901638" y="2016442"/>
                </a:cubicBezTo>
                <a:cubicBezTo>
                  <a:pt x="1899733" y="2025015"/>
                  <a:pt x="1895923" y="2041207"/>
                  <a:pt x="1895923" y="2044065"/>
                </a:cubicBezTo>
                <a:cubicBezTo>
                  <a:pt x="1895923" y="2046922"/>
                  <a:pt x="1896876" y="2069782"/>
                  <a:pt x="1892113" y="2088832"/>
                </a:cubicBezTo>
                <a:cubicBezTo>
                  <a:pt x="1887351" y="2107882"/>
                  <a:pt x="1868301" y="2167890"/>
                  <a:pt x="1854966" y="2185987"/>
                </a:cubicBezTo>
                <a:cubicBezTo>
                  <a:pt x="1841631" y="2203132"/>
                  <a:pt x="1832106" y="2207895"/>
                  <a:pt x="1832106" y="2208847"/>
                </a:cubicBezTo>
                <a:cubicBezTo>
                  <a:pt x="1832106" y="2209800"/>
                  <a:pt x="1817818" y="2243137"/>
                  <a:pt x="1806388" y="2255520"/>
                </a:cubicBezTo>
                <a:cubicBezTo>
                  <a:pt x="1795911" y="2266950"/>
                  <a:pt x="1739713" y="2312670"/>
                  <a:pt x="1726378" y="2322195"/>
                </a:cubicBezTo>
                <a:cubicBezTo>
                  <a:pt x="1725426" y="2323147"/>
                  <a:pt x="1723521" y="2324100"/>
                  <a:pt x="1723521" y="2324100"/>
                </a:cubicBezTo>
                <a:cubicBezTo>
                  <a:pt x="1718758" y="2326005"/>
                  <a:pt x="1701613" y="2335530"/>
                  <a:pt x="1693993" y="2343150"/>
                </a:cubicBezTo>
                <a:cubicBezTo>
                  <a:pt x="1688278" y="2347912"/>
                  <a:pt x="1671133" y="2368867"/>
                  <a:pt x="1656846" y="2386965"/>
                </a:cubicBezTo>
                <a:cubicBezTo>
                  <a:pt x="1649226" y="2396490"/>
                  <a:pt x="1642558" y="2405062"/>
                  <a:pt x="1639701" y="2410777"/>
                </a:cubicBezTo>
                <a:cubicBezTo>
                  <a:pt x="1629223" y="2427922"/>
                  <a:pt x="1629223" y="2432685"/>
                  <a:pt x="1625413" y="2435542"/>
                </a:cubicBezTo>
                <a:cubicBezTo>
                  <a:pt x="1620651" y="2438400"/>
                  <a:pt x="1613983" y="2418397"/>
                  <a:pt x="1613983" y="2418397"/>
                </a:cubicBezTo>
                <a:cubicBezTo>
                  <a:pt x="1613983" y="2418397"/>
                  <a:pt x="1604458" y="2417445"/>
                  <a:pt x="1604458" y="2426970"/>
                </a:cubicBezTo>
                <a:cubicBezTo>
                  <a:pt x="1604458" y="2436495"/>
                  <a:pt x="1622556" y="2494597"/>
                  <a:pt x="1627318" y="2509837"/>
                </a:cubicBezTo>
                <a:cubicBezTo>
                  <a:pt x="1632081" y="2525077"/>
                  <a:pt x="1645416" y="2541270"/>
                  <a:pt x="1646368" y="2551747"/>
                </a:cubicBezTo>
                <a:cubicBezTo>
                  <a:pt x="1647321" y="2562225"/>
                  <a:pt x="1638748" y="2564130"/>
                  <a:pt x="1633986" y="2550795"/>
                </a:cubicBezTo>
                <a:cubicBezTo>
                  <a:pt x="1629223" y="2537460"/>
                  <a:pt x="1625413" y="2530792"/>
                  <a:pt x="1625413" y="2530792"/>
                </a:cubicBezTo>
                <a:lnTo>
                  <a:pt x="1620651" y="2537460"/>
                </a:lnTo>
                <a:cubicBezTo>
                  <a:pt x="1620651" y="2537460"/>
                  <a:pt x="1643511" y="2620327"/>
                  <a:pt x="1655893" y="2675572"/>
                </a:cubicBezTo>
                <a:cubicBezTo>
                  <a:pt x="1668276" y="2730817"/>
                  <a:pt x="1684468" y="2860357"/>
                  <a:pt x="1689231" y="2906077"/>
                </a:cubicBezTo>
                <a:cubicBezTo>
                  <a:pt x="1691136" y="2927032"/>
                  <a:pt x="1693041" y="2960370"/>
                  <a:pt x="1695898" y="2986087"/>
                </a:cubicBezTo>
                <a:cubicBezTo>
                  <a:pt x="1697803" y="3005137"/>
                  <a:pt x="1700661" y="3021330"/>
                  <a:pt x="1703518" y="3034665"/>
                </a:cubicBezTo>
                <a:cubicBezTo>
                  <a:pt x="1705423" y="3042285"/>
                  <a:pt x="1706376" y="3048952"/>
                  <a:pt x="1707328" y="3054667"/>
                </a:cubicBezTo>
                <a:cubicBezTo>
                  <a:pt x="1713043" y="3086100"/>
                  <a:pt x="1715901" y="3122295"/>
                  <a:pt x="1715901" y="3122295"/>
                </a:cubicBezTo>
                <a:cubicBezTo>
                  <a:pt x="1715901" y="3122295"/>
                  <a:pt x="1718758" y="3123247"/>
                  <a:pt x="1718758" y="3130867"/>
                </a:cubicBezTo>
                <a:cubicBezTo>
                  <a:pt x="1718758" y="3138487"/>
                  <a:pt x="1724473" y="3175635"/>
                  <a:pt x="1723521" y="3182302"/>
                </a:cubicBezTo>
                <a:cubicBezTo>
                  <a:pt x="1723521" y="3184207"/>
                  <a:pt x="1724473" y="3186112"/>
                  <a:pt x="1719711" y="3186112"/>
                </a:cubicBezTo>
                <a:cubicBezTo>
                  <a:pt x="1713043" y="3186112"/>
                  <a:pt x="1701613" y="3187065"/>
                  <a:pt x="1701613" y="3187065"/>
                </a:cubicBezTo>
                <a:lnTo>
                  <a:pt x="1658751" y="3190875"/>
                </a:lnTo>
                <a:lnTo>
                  <a:pt x="1655893" y="3363277"/>
                </a:lnTo>
                <a:cubicBezTo>
                  <a:pt x="1654941" y="3402330"/>
                  <a:pt x="1652083" y="3440430"/>
                  <a:pt x="1650178" y="3465195"/>
                </a:cubicBezTo>
                <a:cubicBezTo>
                  <a:pt x="1644463" y="3527107"/>
                  <a:pt x="1621603" y="3607117"/>
                  <a:pt x="1615888" y="3636645"/>
                </a:cubicBezTo>
                <a:cubicBezTo>
                  <a:pt x="1610173" y="3666172"/>
                  <a:pt x="1613031" y="3690937"/>
                  <a:pt x="1611126" y="3736657"/>
                </a:cubicBezTo>
                <a:cubicBezTo>
                  <a:pt x="1609221" y="3782377"/>
                  <a:pt x="1597791" y="3964305"/>
                  <a:pt x="1594933" y="3993832"/>
                </a:cubicBezTo>
                <a:cubicBezTo>
                  <a:pt x="1591123" y="4023360"/>
                  <a:pt x="1592076" y="4076700"/>
                  <a:pt x="1593028" y="4130992"/>
                </a:cubicBezTo>
                <a:cubicBezTo>
                  <a:pt x="1593981" y="4184332"/>
                  <a:pt x="1602553" y="4307205"/>
                  <a:pt x="1604458" y="4326255"/>
                </a:cubicBezTo>
                <a:cubicBezTo>
                  <a:pt x="1605411" y="4345305"/>
                  <a:pt x="1609221" y="4363403"/>
                  <a:pt x="1614936" y="4407218"/>
                </a:cubicBezTo>
                <a:cubicBezTo>
                  <a:pt x="1620651" y="4451033"/>
                  <a:pt x="1618746" y="4547235"/>
                  <a:pt x="1619698" y="4586287"/>
                </a:cubicBezTo>
                <a:cubicBezTo>
                  <a:pt x="1620651" y="4625340"/>
                  <a:pt x="1613983" y="4627245"/>
                  <a:pt x="1613983" y="4646295"/>
                </a:cubicBezTo>
                <a:cubicBezTo>
                  <a:pt x="1614936" y="4665345"/>
                  <a:pt x="1611126" y="4884420"/>
                  <a:pt x="1609221" y="4943475"/>
                </a:cubicBezTo>
                <a:cubicBezTo>
                  <a:pt x="1607316" y="5002530"/>
                  <a:pt x="1604458" y="5210175"/>
                  <a:pt x="1599696" y="5224463"/>
                </a:cubicBezTo>
                <a:cubicBezTo>
                  <a:pt x="1594933" y="5237797"/>
                  <a:pt x="1553976" y="5276850"/>
                  <a:pt x="1538736" y="5299710"/>
                </a:cubicBezTo>
                <a:cubicBezTo>
                  <a:pt x="1522543" y="5321617"/>
                  <a:pt x="1514923" y="5395913"/>
                  <a:pt x="1514923" y="5395913"/>
                </a:cubicBezTo>
                <a:cubicBezTo>
                  <a:pt x="1514923" y="5395913"/>
                  <a:pt x="1521591" y="5406390"/>
                  <a:pt x="1524448" y="5420678"/>
                </a:cubicBezTo>
                <a:cubicBezTo>
                  <a:pt x="1527306" y="5434965"/>
                  <a:pt x="1522543" y="5449253"/>
                  <a:pt x="1522543" y="5449253"/>
                </a:cubicBezTo>
                <a:cubicBezTo>
                  <a:pt x="1522543" y="5449253"/>
                  <a:pt x="1532068" y="5458778"/>
                  <a:pt x="1546356" y="5479733"/>
                </a:cubicBezTo>
                <a:cubicBezTo>
                  <a:pt x="1560643" y="5500688"/>
                  <a:pt x="1559691" y="5508308"/>
                  <a:pt x="1559691" y="5508308"/>
                </a:cubicBezTo>
                <a:cubicBezTo>
                  <a:pt x="1559691" y="5508308"/>
                  <a:pt x="1569216" y="5516880"/>
                  <a:pt x="1594933" y="5552122"/>
                </a:cubicBezTo>
                <a:cubicBezTo>
                  <a:pt x="1620651" y="5587365"/>
                  <a:pt x="1614936" y="5616892"/>
                  <a:pt x="1614936" y="5616892"/>
                </a:cubicBezTo>
                <a:cubicBezTo>
                  <a:pt x="1614936" y="5616892"/>
                  <a:pt x="1626366" y="5645467"/>
                  <a:pt x="1615888" y="5667375"/>
                </a:cubicBezTo>
                <a:cubicBezTo>
                  <a:pt x="1605411" y="5689283"/>
                  <a:pt x="1565406" y="5696903"/>
                  <a:pt x="1523496" y="5696903"/>
                </a:cubicBezTo>
                <a:cubicBezTo>
                  <a:pt x="1481586" y="5697855"/>
                  <a:pt x="1417768" y="5702617"/>
                  <a:pt x="1370143" y="5696903"/>
                </a:cubicBezTo>
                <a:cubicBezTo>
                  <a:pt x="1323471" y="5691188"/>
                  <a:pt x="1295848" y="5654992"/>
                  <a:pt x="1293943" y="5647372"/>
                </a:cubicBezTo>
                <a:cubicBezTo>
                  <a:pt x="1292038" y="5639753"/>
                  <a:pt x="1300611" y="5617845"/>
                  <a:pt x="1300611" y="5617845"/>
                </a:cubicBezTo>
                <a:cubicBezTo>
                  <a:pt x="1300611" y="5617845"/>
                  <a:pt x="1298706" y="5609272"/>
                  <a:pt x="1297753" y="5602605"/>
                </a:cubicBezTo>
                <a:cubicBezTo>
                  <a:pt x="1296801" y="5595938"/>
                  <a:pt x="1297753" y="5581650"/>
                  <a:pt x="1297753" y="5581650"/>
                </a:cubicBezTo>
                <a:cubicBezTo>
                  <a:pt x="1297753" y="5581650"/>
                  <a:pt x="1292038" y="5582603"/>
                  <a:pt x="1282513" y="5579745"/>
                </a:cubicBezTo>
                <a:cubicBezTo>
                  <a:pt x="1272988" y="5575935"/>
                  <a:pt x="1255843" y="5560695"/>
                  <a:pt x="1249176" y="5555933"/>
                </a:cubicBezTo>
                <a:cubicBezTo>
                  <a:pt x="1242508" y="5551170"/>
                  <a:pt x="1239651" y="5547360"/>
                  <a:pt x="1239651" y="5541645"/>
                </a:cubicBezTo>
                <a:cubicBezTo>
                  <a:pt x="1239651" y="5535930"/>
                  <a:pt x="1238698" y="5503545"/>
                  <a:pt x="1239651" y="5494020"/>
                </a:cubicBezTo>
                <a:cubicBezTo>
                  <a:pt x="1240603" y="5484495"/>
                  <a:pt x="1245366" y="5476875"/>
                  <a:pt x="1245366" y="5476875"/>
                </a:cubicBezTo>
                <a:cubicBezTo>
                  <a:pt x="1245366" y="5476875"/>
                  <a:pt x="1244413" y="5467350"/>
                  <a:pt x="1237746" y="5450205"/>
                </a:cubicBezTo>
                <a:cubicBezTo>
                  <a:pt x="1230126" y="5433060"/>
                  <a:pt x="1228221" y="5407342"/>
                  <a:pt x="1226316" y="5391150"/>
                </a:cubicBezTo>
                <a:cubicBezTo>
                  <a:pt x="1224411" y="5374958"/>
                  <a:pt x="1210123" y="5350192"/>
                  <a:pt x="1183453" y="5288280"/>
                </a:cubicBezTo>
                <a:cubicBezTo>
                  <a:pt x="1156783" y="5226367"/>
                  <a:pt x="1179643" y="5219700"/>
                  <a:pt x="1190121" y="5191125"/>
                </a:cubicBezTo>
                <a:cubicBezTo>
                  <a:pt x="1200598" y="5161597"/>
                  <a:pt x="1259653" y="5100638"/>
                  <a:pt x="1262511" y="5090160"/>
                </a:cubicBezTo>
                <a:cubicBezTo>
                  <a:pt x="1265368" y="5079683"/>
                  <a:pt x="1237746" y="5045392"/>
                  <a:pt x="1222506" y="5007292"/>
                </a:cubicBezTo>
                <a:cubicBezTo>
                  <a:pt x="1207266" y="4969192"/>
                  <a:pt x="1223458" y="4934903"/>
                  <a:pt x="1232983" y="4868228"/>
                </a:cubicBezTo>
                <a:cubicBezTo>
                  <a:pt x="1242508" y="4801553"/>
                  <a:pt x="1254891" y="4720590"/>
                  <a:pt x="1258701" y="4695825"/>
                </a:cubicBezTo>
                <a:cubicBezTo>
                  <a:pt x="1261558" y="4671060"/>
                  <a:pt x="1255843" y="4650105"/>
                  <a:pt x="1254891" y="4610100"/>
                </a:cubicBezTo>
                <a:cubicBezTo>
                  <a:pt x="1253938" y="4569143"/>
                  <a:pt x="1259653" y="4556760"/>
                  <a:pt x="1261558" y="4539615"/>
                </a:cubicBezTo>
                <a:cubicBezTo>
                  <a:pt x="1262511" y="4522470"/>
                  <a:pt x="1257748" y="4518660"/>
                  <a:pt x="1257748" y="4507230"/>
                </a:cubicBezTo>
                <a:cubicBezTo>
                  <a:pt x="1258701" y="4495800"/>
                  <a:pt x="1252033" y="4431030"/>
                  <a:pt x="1253938" y="4400550"/>
                </a:cubicBezTo>
                <a:cubicBezTo>
                  <a:pt x="1255843" y="4370070"/>
                  <a:pt x="1271083" y="4331018"/>
                  <a:pt x="1271083" y="4312920"/>
                </a:cubicBezTo>
                <a:cubicBezTo>
                  <a:pt x="1271083" y="4294822"/>
                  <a:pt x="1260606" y="4279583"/>
                  <a:pt x="1251081" y="4240530"/>
                </a:cubicBezTo>
                <a:cubicBezTo>
                  <a:pt x="1242508" y="4201478"/>
                  <a:pt x="1242508" y="4106227"/>
                  <a:pt x="1239651" y="4090035"/>
                </a:cubicBezTo>
                <a:cubicBezTo>
                  <a:pt x="1236793" y="4074795"/>
                  <a:pt x="1234888" y="4070032"/>
                  <a:pt x="1230126" y="4062412"/>
                </a:cubicBezTo>
                <a:cubicBezTo>
                  <a:pt x="1224411" y="4054792"/>
                  <a:pt x="1225363" y="4036695"/>
                  <a:pt x="1219648" y="3991927"/>
                </a:cubicBezTo>
                <a:cubicBezTo>
                  <a:pt x="1214886" y="3947160"/>
                  <a:pt x="1199646" y="3884295"/>
                  <a:pt x="1192026" y="3830955"/>
                </a:cubicBezTo>
                <a:cubicBezTo>
                  <a:pt x="1184406" y="3776662"/>
                  <a:pt x="1184406" y="3716655"/>
                  <a:pt x="1179643" y="3707130"/>
                </a:cubicBezTo>
                <a:cubicBezTo>
                  <a:pt x="1174881" y="3697605"/>
                  <a:pt x="1172023" y="3691890"/>
                  <a:pt x="1160593" y="3661410"/>
                </a:cubicBezTo>
                <a:cubicBezTo>
                  <a:pt x="1149163" y="3630930"/>
                  <a:pt x="1141543" y="3548062"/>
                  <a:pt x="1136781" y="3502342"/>
                </a:cubicBezTo>
                <a:cubicBezTo>
                  <a:pt x="1132971" y="3458527"/>
                  <a:pt x="1125351" y="3348037"/>
                  <a:pt x="1122493" y="3328035"/>
                </a:cubicBezTo>
                <a:cubicBezTo>
                  <a:pt x="1118683" y="3320415"/>
                  <a:pt x="1114873" y="3312795"/>
                  <a:pt x="1112968" y="3309937"/>
                </a:cubicBezTo>
                <a:cubicBezTo>
                  <a:pt x="1111063" y="3307080"/>
                  <a:pt x="1109158" y="3304222"/>
                  <a:pt x="1107253" y="3302317"/>
                </a:cubicBezTo>
                <a:cubicBezTo>
                  <a:pt x="1105348" y="3309937"/>
                  <a:pt x="1097728" y="3330892"/>
                  <a:pt x="1090108" y="3348990"/>
                </a:cubicBezTo>
                <a:lnTo>
                  <a:pt x="1087251" y="3366135"/>
                </a:lnTo>
                <a:lnTo>
                  <a:pt x="1083441" y="3366135"/>
                </a:lnTo>
                <a:cubicBezTo>
                  <a:pt x="1072963" y="3390900"/>
                  <a:pt x="1052008" y="3443287"/>
                  <a:pt x="1045341" y="3470910"/>
                </a:cubicBezTo>
                <a:cubicBezTo>
                  <a:pt x="1037721" y="3499485"/>
                  <a:pt x="1030101" y="3531870"/>
                  <a:pt x="1021528" y="3568065"/>
                </a:cubicBezTo>
                <a:cubicBezTo>
                  <a:pt x="1012956" y="3604260"/>
                  <a:pt x="984381" y="3727132"/>
                  <a:pt x="971046" y="3760470"/>
                </a:cubicBezTo>
                <a:cubicBezTo>
                  <a:pt x="957711" y="3793807"/>
                  <a:pt x="949138" y="3865245"/>
                  <a:pt x="944376" y="3894772"/>
                </a:cubicBezTo>
                <a:cubicBezTo>
                  <a:pt x="939613" y="3924300"/>
                  <a:pt x="927231" y="4010977"/>
                  <a:pt x="917706" y="4080510"/>
                </a:cubicBezTo>
                <a:cubicBezTo>
                  <a:pt x="908181" y="4150042"/>
                  <a:pt x="887226" y="4382453"/>
                  <a:pt x="875796" y="4451033"/>
                </a:cubicBezTo>
                <a:cubicBezTo>
                  <a:pt x="862461" y="4529137"/>
                  <a:pt x="862461" y="4574858"/>
                  <a:pt x="852936" y="4643437"/>
                </a:cubicBezTo>
                <a:cubicBezTo>
                  <a:pt x="843411" y="4712970"/>
                  <a:pt x="817693" y="4899660"/>
                  <a:pt x="810073" y="4942522"/>
                </a:cubicBezTo>
                <a:cubicBezTo>
                  <a:pt x="802453" y="4985385"/>
                  <a:pt x="783403" y="5071110"/>
                  <a:pt x="779593" y="5084445"/>
                </a:cubicBezTo>
                <a:cubicBezTo>
                  <a:pt x="775783" y="5097780"/>
                  <a:pt x="766258" y="5116830"/>
                  <a:pt x="755781" y="5146358"/>
                </a:cubicBezTo>
                <a:cubicBezTo>
                  <a:pt x="745303" y="5175885"/>
                  <a:pt x="723396" y="5229225"/>
                  <a:pt x="709108" y="5252085"/>
                </a:cubicBezTo>
                <a:cubicBezTo>
                  <a:pt x="694821" y="5274945"/>
                  <a:pt x="678628" y="5306378"/>
                  <a:pt x="680533" y="5314950"/>
                </a:cubicBezTo>
                <a:cubicBezTo>
                  <a:pt x="681486" y="5323522"/>
                  <a:pt x="704346" y="5356860"/>
                  <a:pt x="704346" y="5356860"/>
                </a:cubicBezTo>
                <a:cubicBezTo>
                  <a:pt x="704346" y="5356860"/>
                  <a:pt x="722443" y="5344478"/>
                  <a:pt x="732921" y="5355908"/>
                </a:cubicBezTo>
                <a:cubicBezTo>
                  <a:pt x="743398" y="5367338"/>
                  <a:pt x="727206" y="5406390"/>
                  <a:pt x="727206" y="5406390"/>
                </a:cubicBezTo>
                <a:cubicBezTo>
                  <a:pt x="727206" y="5406390"/>
                  <a:pt x="727206" y="5415915"/>
                  <a:pt x="727206" y="5441633"/>
                </a:cubicBezTo>
                <a:cubicBezTo>
                  <a:pt x="727206" y="5468303"/>
                  <a:pt x="718633" y="5503545"/>
                  <a:pt x="718633" y="5523547"/>
                </a:cubicBezTo>
                <a:cubicBezTo>
                  <a:pt x="718633" y="5544503"/>
                  <a:pt x="719586" y="5558790"/>
                  <a:pt x="715776" y="5565458"/>
                </a:cubicBezTo>
                <a:cubicBezTo>
                  <a:pt x="711013" y="5571172"/>
                  <a:pt x="706251" y="5583555"/>
                  <a:pt x="706251" y="5583555"/>
                </a:cubicBezTo>
                <a:cubicBezTo>
                  <a:pt x="706251" y="5583555"/>
                  <a:pt x="711966" y="5590222"/>
                  <a:pt x="713871" y="5600700"/>
                </a:cubicBezTo>
                <a:cubicBezTo>
                  <a:pt x="715776" y="5611178"/>
                  <a:pt x="719586" y="5636895"/>
                  <a:pt x="722443" y="5651183"/>
                </a:cubicBezTo>
                <a:cubicBezTo>
                  <a:pt x="725301" y="5665470"/>
                  <a:pt x="726253" y="5673090"/>
                  <a:pt x="716728" y="5679758"/>
                </a:cubicBezTo>
                <a:cubicBezTo>
                  <a:pt x="708156" y="5686425"/>
                  <a:pt x="654816" y="5701665"/>
                  <a:pt x="633861" y="5709285"/>
                </a:cubicBezTo>
                <a:cubicBezTo>
                  <a:pt x="612906" y="5716905"/>
                  <a:pt x="602428" y="5719763"/>
                  <a:pt x="588141" y="5719763"/>
                </a:cubicBezTo>
                <a:cubicBezTo>
                  <a:pt x="573853" y="5719763"/>
                  <a:pt x="535753" y="5709285"/>
                  <a:pt x="535753" y="5709285"/>
                </a:cubicBezTo>
                <a:cubicBezTo>
                  <a:pt x="535753" y="5709285"/>
                  <a:pt x="515751" y="5725478"/>
                  <a:pt x="504321" y="5739765"/>
                </a:cubicBezTo>
                <a:cubicBezTo>
                  <a:pt x="492891" y="5754053"/>
                  <a:pt x="480508" y="5777865"/>
                  <a:pt x="463363" y="5792153"/>
                </a:cubicBezTo>
                <a:cubicBezTo>
                  <a:pt x="445266" y="5806440"/>
                  <a:pt x="342396" y="5834063"/>
                  <a:pt x="258576" y="5838825"/>
                </a:cubicBezTo>
                <a:cubicBezTo>
                  <a:pt x="174756" y="5843588"/>
                  <a:pt x="120463" y="5825490"/>
                  <a:pt x="100461" y="5818822"/>
                </a:cubicBezTo>
                <a:cubicBezTo>
                  <a:pt x="79506" y="5812155"/>
                  <a:pt x="85221" y="5810250"/>
                  <a:pt x="87126" y="5797867"/>
                </a:cubicBezTo>
                <a:cubicBezTo>
                  <a:pt x="89031" y="5779770"/>
                  <a:pt x="102366" y="5782628"/>
                  <a:pt x="102366" y="5782628"/>
                </a:cubicBezTo>
                <a:cubicBezTo>
                  <a:pt x="102366" y="5782628"/>
                  <a:pt x="101413" y="5761672"/>
                  <a:pt x="113796" y="5749290"/>
                </a:cubicBezTo>
                <a:cubicBezTo>
                  <a:pt x="124273" y="5738813"/>
                  <a:pt x="149991" y="5720715"/>
                  <a:pt x="191901" y="5681663"/>
                </a:cubicBezTo>
                <a:cubicBezTo>
                  <a:pt x="232858" y="5642610"/>
                  <a:pt x="259528" y="5613083"/>
                  <a:pt x="259528" y="5613083"/>
                </a:cubicBezTo>
                <a:cubicBezTo>
                  <a:pt x="259528" y="5613083"/>
                  <a:pt x="271911" y="5600700"/>
                  <a:pt x="280483" y="5586413"/>
                </a:cubicBezTo>
                <a:cubicBezTo>
                  <a:pt x="289056" y="5573078"/>
                  <a:pt x="302391" y="5550217"/>
                  <a:pt x="302391" y="5550217"/>
                </a:cubicBezTo>
                <a:cubicBezTo>
                  <a:pt x="302391" y="5550217"/>
                  <a:pt x="303343" y="5548313"/>
                  <a:pt x="309058" y="5526405"/>
                </a:cubicBezTo>
                <a:cubicBezTo>
                  <a:pt x="314773" y="5504497"/>
                  <a:pt x="337633" y="5476875"/>
                  <a:pt x="344301" y="5472113"/>
                </a:cubicBezTo>
                <a:cubicBezTo>
                  <a:pt x="350968" y="5466397"/>
                  <a:pt x="375733" y="5460683"/>
                  <a:pt x="375733" y="5460683"/>
                </a:cubicBezTo>
                <a:cubicBezTo>
                  <a:pt x="375733" y="5460683"/>
                  <a:pt x="382401" y="5440680"/>
                  <a:pt x="385258" y="5425440"/>
                </a:cubicBezTo>
                <a:cubicBezTo>
                  <a:pt x="388116" y="5410200"/>
                  <a:pt x="400498" y="5379720"/>
                  <a:pt x="400498" y="5379720"/>
                </a:cubicBezTo>
                <a:cubicBezTo>
                  <a:pt x="400498" y="5379720"/>
                  <a:pt x="382401" y="5376863"/>
                  <a:pt x="357636" y="5373053"/>
                </a:cubicBezTo>
                <a:cubicBezTo>
                  <a:pt x="332871" y="5368290"/>
                  <a:pt x="336681" y="5363528"/>
                  <a:pt x="328108" y="5351145"/>
                </a:cubicBezTo>
                <a:cubicBezTo>
                  <a:pt x="319536" y="5338763"/>
                  <a:pt x="328108" y="5294947"/>
                  <a:pt x="317631" y="5255895"/>
                </a:cubicBezTo>
                <a:cubicBezTo>
                  <a:pt x="307153" y="5218747"/>
                  <a:pt x="325251" y="5191125"/>
                  <a:pt x="346206" y="5117783"/>
                </a:cubicBezTo>
                <a:cubicBezTo>
                  <a:pt x="367161" y="5044440"/>
                  <a:pt x="406213" y="4927283"/>
                  <a:pt x="410976" y="4902517"/>
                </a:cubicBezTo>
                <a:cubicBezTo>
                  <a:pt x="415738" y="4878705"/>
                  <a:pt x="415738" y="4782503"/>
                  <a:pt x="414786" y="4700587"/>
                </a:cubicBezTo>
                <a:cubicBezTo>
                  <a:pt x="413833" y="4617720"/>
                  <a:pt x="442408" y="4440555"/>
                  <a:pt x="447171" y="4383405"/>
                </a:cubicBezTo>
                <a:cubicBezTo>
                  <a:pt x="451933" y="4326255"/>
                  <a:pt x="482413" y="4268153"/>
                  <a:pt x="487176" y="4247197"/>
                </a:cubicBezTo>
                <a:cubicBezTo>
                  <a:pt x="491938" y="4226243"/>
                  <a:pt x="492891" y="4181475"/>
                  <a:pt x="492891" y="4145280"/>
                </a:cubicBezTo>
                <a:cubicBezTo>
                  <a:pt x="491938" y="4109085"/>
                  <a:pt x="525276" y="4075747"/>
                  <a:pt x="529086" y="4051935"/>
                </a:cubicBezTo>
                <a:cubicBezTo>
                  <a:pt x="532896" y="4028122"/>
                  <a:pt x="513846" y="3979545"/>
                  <a:pt x="506226" y="3934777"/>
                </a:cubicBezTo>
                <a:cubicBezTo>
                  <a:pt x="498606" y="3889057"/>
                  <a:pt x="510988" y="3819525"/>
                  <a:pt x="510036" y="3774757"/>
                </a:cubicBezTo>
                <a:cubicBezTo>
                  <a:pt x="509083" y="3729990"/>
                  <a:pt x="516703" y="3689032"/>
                  <a:pt x="516703" y="3678555"/>
                </a:cubicBezTo>
                <a:cubicBezTo>
                  <a:pt x="516703" y="3668077"/>
                  <a:pt x="516703" y="3652837"/>
                  <a:pt x="513846" y="3631882"/>
                </a:cubicBezTo>
                <a:cubicBezTo>
                  <a:pt x="510988" y="3610927"/>
                  <a:pt x="520513" y="3492817"/>
                  <a:pt x="518608" y="3469957"/>
                </a:cubicBezTo>
                <a:cubicBezTo>
                  <a:pt x="516703" y="3451860"/>
                  <a:pt x="522418" y="3398520"/>
                  <a:pt x="521466" y="3367087"/>
                </a:cubicBezTo>
                <a:cubicBezTo>
                  <a:pt x="521466" y="3367087"/>
                  <a:pt x="510036" y="3156585"/>
                  <a:pt x="509083" y="3118485"/>
                </a:cubicBezTo>
                <a:cubicBezTo>
                  <a:pt x="508131" y="3081337"/>
                  <a:pt x="507178" y="3060382"/>
                  <a:pt x="507178" y="3060382"/>
                </a:cubicBezTo>
                <a:cubicBezTo>
                  <a:pt x="507178" y="3060382"/>
                  <a:pt x="492891" y="3052762"/>
                  <a:pt x="490986" y="3048000"/>
                </a:cubicBezTo>
                <a:cubicBezTo>
                  <a:pt x="489081" y="3043237"/>
                  <a:pt x="486223" y="3030855"/>
                  <a:pt x="486223" y="3030855"/>
                </a:cubicBezTo>
                <a:cubicBezTo>
                  <a:pt x="486223" y="3030855"/>
                  <a:pt x="458601" y="3009900"/>
                  <a:pt x="421453" y="2999422"/>
                </a:cubicBezTo>
                <a:cubicBezTo>
                  <a:pt x="384306" y="2988945"/>
                  <a:pt x="320488" y="2973705"/>
                  <a:pt x="266196" y="2954655"/>
                </a:cubicBezTo>
                <a:cubicBezTo>
                  <a:pt x="211903" y="2936557"/>
                  <a:pt x="161421" y="2915602"/>
                  <a:pt x="144276" y="2909887"/>
                </a:cubicBezTo>
                <a:cubicBezTo>
                  <a:pt x="127131" y="2904172"/>
                  <a:pt x="124273" y="2903220"/>
                  <a:pt x="125226" y="2896552"/>
                </a:cubicBezTo>
                <a:cubicBezTo>
                  <a:pt x="125226" y="2889885"/>
                  <a:pt x="140466" y="2848927"/>
                  <a:pt x="145228" y="2839402"/>
                </a:cubicBezTo>
                <a:cubicBezTo>
                  <a:pt x="149991" y="2829877"/>
                  <a:pt x="177613" y="2734627"/>
                  <a:pt x="196663" y="2681287"/>
                </a:cubicBezTo>
                <a:cubicBezTo>
                  <a:pt x="216666" y="2626995"/>
                  <a:pt x="258576" y="2491740"/>
                  <a:pt x="278578" y="2436495"/>
                </a:cubicBezTo>
                <a:cubicBezTo>
                  <a:pt x="298581" y="2381250"/>
                  <a:pt x="315726" y="2319337"/>
                  <a:pt x="315726" y="2319337"/>
                </a:cubicBezTo>
                <a:cubicBezTo>
                  <a:pt x="315726" y="2319337"/>
                  <a:pt x="312868" y="2319337"/>
                  <a:pt x="313821" y="2310765"/>
                </a:cubicBezTo>
                <a:cubicBezTo>
                  <a:pt x="314773" y="2302192"/>
                  <a:pt x="324298" y="2280285"/>
                  <a:pt x="328108" y="2267902"/>
                </a:cubicBezTo>
                <a:cubicBezTo>
                  <a:pt x="331918" y="2255520"/>
                  <a:pt x="358588" y="2167890"/>
                  <a:pt x="358588" y="2167890"/>
                </a:cubicBezTo>
                <a:cubicBezTo>
                  <a:pt x="358588" y="2167890"/>
                  <a:pt x="359541" y="2163127"/>
                  <a:pt x="363351" y="2154555"/>
                </a:cubicBezTo>
                <a:cubicBezTo>
                  <a:pt x="367161" y="2145030"/>
                  <a:pt x="370971" y="2135505"/>
                  <a:pt x="370971" y="2135505"/>
                </a:cubicBezTo>
                <a:cubicBezTo>
                  <a:pt x="370971" y="2135505"/>
                  <a:pt x="414786" y="1989772"/>
                  <a:pt x="430026" y="1935480"/>
                </a:cubicBezTo>
                <a:cubicBezTo>
                  <a:pt x="445266" y="1881187"/>
                  <a:pt x="456696" y="1841182"/>
                  <a:pt x="457648" y="1833562"/>
                </a:cubicBezTo>
                <a:cubicBezTo>
                  <a:pt x="458601" y="1825942"/>
                  <a:pt x="474793" y="1720215"/>
                  <a:pt x="478603" y="1674495"/>
                </a:cubicBezTo>
                <a:cubicBezTo>
                  <a:pt x="482413" y="1628775"/>
                  <a:pt x="483366" y="1601152"/>
                  <a:pt x="483366" y="1601152"/>
                </a:cubicBezTo>
                <a:cubicBezTo>
                  <a:pt x="483366" y="1601152"/>
                  <a:pt x="479556" y="1591627"/>
                  <a:pt x="476698" y="1583055"/>
                </a:cubicBezTo>
                <a:cubicBezTo>
                  <a:pt x="475746" y="1579245"/>
                  <a:pt x="474793" y="1574482"/>
                  <a:pt x="473841" y="1571625"/>
                </a:cubicBezTo>
                <a:cubicBezTo>
                  <a:pt x="471936" y="1563052"/>
                  <a:pt x="470983" y="1554480"/>
                  <a:pt x="470983" y="1554480"/>
                </a:cubicBezTo>
                <a:cubicBezTo>
                  <a:pt x="470983" y="1554480"/>
                  <a:pt x="453838" y="1540192"/>
                  <a:pt x="447171" y="1535430"/>
                </a:cubicBezTo>
                <a:cubicBezTo>
                  <a:pt x="440503" y="1530667"/>
                  <a:pt x="433836" y="1524952"/>
                  <a:pt x="433836" y="1524952"/>
                </a:cubicBezTo>
                <a:cubicBezTo>
                  <a:pt x="433836" y="1524952"/>
                  <a:pt x="424311" y="1525905"/>
                  <a:pt x="418596" y="1522095"/>
                </a:cubicBezTo>
                <a:cubicBezTo>
                  <a:pt x="412881" y="1518285"/>
                  <a:pt x="391926" y="1501140"/>
                  <a:pt x="391926" y="1501140"/>
                </a:cubicBezTo>
                <a:cubicBezTo>
                  <a:pt x="391926" y="1501140"/>
                  <a:pt x="323346" y="1502092"/>
                  <a:pt x="271911" y="1498282"/>
                </a:cubicBezTo>
                <a:cubicBezTo>
                  <a:pt x="219523" y="1493520"/>
                  <a:pt x="155706" y="1468755"/>
                  <a:pt x="129988" y="1457325"/>
                </a:cubicBezTo>
                <a:cubicBezTo>
                  <a:pt x="119511" y="1452562"/>
                  <a:pt x="108081" y="1447800"/>
                  <a:pt x="98556" y="1443990"/>
                </a:cubicBezTo>
                <a:cubicBezTo>
                  <a:pt x="85221" y="1437322"/>
                  <a:pt x="72838" y="1432560"/>
                  <a:pt x="68076" y="1428750"/>
                </a:cubicBezTo>
                <a:cubicBezTo>
                  <a:pt x="59503" y="1422082"/>
                  <a:pt x="56646" y="1410652"/>
                  <a:pt x="56646" y="1410652"/>
                </a:cubicBezTo>
                <a:cubicBezTo>
                  <a:pt x="56646" y="1410652"/>
                  <a:pt x="26166" y="1357312"/>
                  <a:pt x="17593" y="1335405"/>
                </a:cubicBezTo>
                <a:cubicBezTo>
                  <a:pt x="9021" y="1313497"/>
                  <a:pt x="-2409" y="1270635"/>
                  <a:pt x="448" y="1235392"/>
                </a:cubicBezTo>
                <a:cubicBezTo>
                  <a:pt x="3306" y="1200150"/>
                  <a:pt x="7116" y="1183957"/>
                  <a:pt x="7116" y="1183957"/>
                </a:cubicBezTo>
                <a:cubicBezTo>
                  <a:pt x="7116" y="1183957"/>
                  <a:pt x="4258" y="1143952"/>
                  <a:pt x="10926" y="1086802"/>
                </a:cubicBezTo>
                <a:cubicBezTo>
                  <a:pt x="17593" y="1030605"/>
                  <a:pt x="26166" y="962977"/>
                  <a:pt x="40453" y="913447"/>
                </a:cubicBezTo>
                <a:cubicBezTo>
                  <a:pt x="55693" y="863917"/>
                  <a:pt x="62361" y="854392"/>
                  <a:pt x="62361" y="854392"/>
                </a:cubicBezTo>
                <a:cubicBezTo>
                  <a:pt x="62361" y="854392"/>
                  <a:pt x="63313" y="835342"/>
                  <a:pt x="71886" y="810577"/>
                </a:cubicBezTo>
                <a:cubicBezTo>
                  <a:pt x="81411" y="784860"/>
                  <a:pt x="83316" y="776287"/>
                  <a:pt x="83316" y="776287"/>
                </a:cubicBezTo>
                <a:cubicBezTo>
                  <a:pt x="83316" y="776287"/>
                  <a:pt x="78553" y="769620"/>
                  <a:pt x="77601" y="765810"/>
                </a:cubicBezTo>
                <a:cubicBezTo>
                  <a:pt x="76648" y="762000"/>
                  <a:pt x="72838" y="754380"/>
                  <a:pt x="72838" y="754380"/>
                </a:cubicBezTo>
                <a:cubicBezTo>
                  <a:pt x="72838" y="754380"/>
                  <a:pt x="60456" y="739140"/>
                  <a:pt x="54741" y="731520"/>
                </a:cubicBezTo>
                <a:cubicBezTo>
                  <a:pt x="49026" y="723900"/>
                  <a:pt x="40453" y="699135"/>
                  <a:pt x="49978" y="687705"/>
                </a:cubicBezTo>
                <a:cubicBezTo>
                  <a:pt x="59503" y="675322"/>
                  <a:pt x="73791" y="649605"/>
                  <a:pt x="73791" y="649605"/>
                </a:cubicBezTo>
                <a:cubicBezTo>
                  <a:pt x="73791" y="649605"/>
                  <a:pt x="74743" y="627697"/>
                  <a:pt x="86173" y="610552"/>
                </a:cubicBezTo>
                <a:cubicBezTo>
                  <a:pt x="97603" y="594360"/>
                  <a:pt x="110938" y="585787"/>
                  <a:pt x="110938" y="585787"/>
                </a:cubicBezTo>
                <a:cubicBezTo>
                  <a:pt x="110938" y="585787"/>
                  <a:pt x="112843" y="568642"/>
                  <a:pt x="124273" y="556260"/>
                </a:cubicBezTo>
                <a:cubicBezTo>
                  <a:pt x="135703" y="543877"/>
                  <a:pt x="143323" y="538162"/>
                  <a:pt x="143323" y="538162"/>
                </a:cubicBezTo>
                <a:cubicBezTo>
                  <a:pt x="143323" y="538162"/>
                  <a:pt x="121416" y="530542"/>
                  <a:pt x="112843" y="511492"/>
                </a:cubicBezTo>
                <a:cubicBezTo>
                  <a:pt x="103318" y="492442"/>
                  <a:pt x="106176" y="472440"/>
                  <a:pt x="134751" y="464820"/>
                </a:cubicBezTo>
                <a:cubicBezTo>
                  <a:pt x="163326" y="457200"/>
                  <a:pt x="181423" y="464820"/>
                  <a:pt x="181423" y="464820"/>
                </a:cubicBezTo>
                <a:cubicBezTo>
                  <a:pt x="181423" y="464820"/>
                  <a:pt x="203331" y="466725"/>
                  <a:pt x="211903" y="468630"/>
                </a:cubicBezTo>
                <a:cubicBezTo>
                  <a:pt x="220476" y="470535"/>
                  <a:pt x="234763" y="483870"/>
                  <a:pt x="234763" y="483870"/>
                </a:cubicBezTo>
                <a:cubicBezTo>
                  <a:pt x="234763" y="483870"/>
                  <a:pt x="251908" y="481965"/>
                  <a:pt x="270958" y="495300"/>
                </a:cubicBezTo>
                <a:cubicBezTo>
                  <a:pt x="290008" y="507682"/>
                  <a:pt x="295723" y="508635"/>
                  <a:pt x="295723" y="508635"/>
                </a:cubicBezTo>
                <a:cubicBezTo>
                  <a:pt x="295723" y="508635"/>
                  <a:pt x="323346" y="519112"/>
                  <a:pt x="336681" y="534352"/>
                </a:cubicBezTo>
                <a:cubicBezTo>
                  <a:pt x="350016" y="549592"/>
                  <a:pt x="355731" y="566737"/>
                  <a:pt x="359541" y="570547"/>
                </a:cubicBezTo>
                <a:cubicBezTo>
                  <a:pt x="362398" y="574357"/>
                  <a:pt x="369066" y="579120"/>
                  <a:pt x="369066" y="579120"/>
                </a:cubicBezTo>
                <a:cubicBezTo>
                  <a:pt x="369066" y="579120"/>
                  <a:pt x="400498" y="570547"/>
                  <a:pt x="415738" y="602932"/>
                </a:cubicBezTo>
                <a:cubicBezTo>
                  <a:pt x="430978" y="635317"/>
                  <a:pt x="423358" y="648652"/>
                  <a:pt x="420501" y="655320"/>
                </a:cubicBezTo>
                <a:cubicBezTo>
                  <a:pt x="417643" y="662940"/>
                  <a:pt x="410023" y="674370"/>
                  <a:pt x="410023" y="674370"/>
                </a:cubicBezTo>
                <a:cubicBezTo>
                  <a:pt x="410023" y="674370"/>
                  <a:pt x="409071" y="682942"/>
                  <a:pt x="405261" y="687705"/>
                </a:cubicBezTo>
                <a:cubicBezTo>
                  <a:pt x="400498" y="692467"/>
                  <a:pt x="395736" y="701040"/>
                  <a:pt x="395736" y="701040"/>
                </a:cubicBezTo>
                <a:cubicBezTo>
                  <a:pt x="395736" y="701040"/>
                  <a:pt x="391926" y="709612"/>
                  <a:pt x="389068" y="714375"/>
                </a:cubicBezTo>
                <a:cubicBezTo>
                  <a:pt x="386211" y="719137"/>
                  <a:pt x="382401" y="723900"/>
                  <a:pt x="382401" y="723900"/>
                </a:cubicBezTo>
                <a:cubicBezTo>
                  <a:pt x="382401" y="723900"/>
                  <a:pt x="389068" y="740092"/>
                  <a:pt x="373828" y="756285"/>
                </a:cubicBezTo>
                <a:cubicBezTo>
                  <a:pt x="358588" y="772477"/>
                  <a:pt x="335728" y="765810"/>
                  <a:pt x="335728" y="765810"/>
                </a:cubicBezTo>
                <a:cubicBezTo>
                  <a:pt x="335728" y="765810"/>
                  <a:pt x="333823" y="802957"/>
                  <a:pt x="335728" y="818197"/>
                </a:cubicBezTo>
                <a:cubicBezTo>
                  <a:pt x="336681" y="823912"/>
                  <a:pt x="338586" y="847725"/>
                  <a:pt x="340491" y="875347"/>
                </a:cubicBezTo>
                <a:cubicBezTo>
                  <a:pt x="343348" y="919162"/>
                  <a:pt x="347158" y="974407"/>
                  <a:pt x="344301" y="988695"/>
                </a:cubicBezTo>
                <a:cubicBezTo>
                  <a:pt x="339538" y="1012507"/>
                  <a:pt x="340491" y="1033462"/>
                  <a:pt x="340491" y="1033462"/>
                </a:cubicBezTo>
                <a:lnTo>
                  <a:pt x="345253" y="1038225"/>
                </a:lnTo>
                <a:cubicBezTo>
                  <a:pt x="345253" y="1038225"/>
                  <a:pt x="354778" y="1020127"/>
                  <a:pt x="370971" y="995362"/>
                </a:cubicBezTo>
                <a:cubicBezTo>
                  <a:pt x="387163" y="970597"/>
                  <a:pt x="408118" y="949642"/>
                  <a:pt x="430978" y="947737"/>
                </a:cubicBezTo>
                <a:cubicBezTo>
                  <a:pt x="452886" y="945832"/>
                  <a:pt x="481461" y="968692"/>
                  <a:pt x="481461" y="968692"/>
                </a:cubicBezTo>
                <a:lnTo>
                  <a:pt x="558613" y="962025"/>
                </a:lnTo>
                <a:cubicBezTo>
                  <a:pt x="558613" y="962025"/>
                  <a:pt x="580521" y="954405"/>
                  <a:pt x="591951" y="955357"/>
                </a:cubicBezTo>
                <a:cubicBezTo>
                  <a:pt x="602428" y="956310"/>
                  <a:pt x="611953" y="960120"/>
                  <a:pt x="611953" y="960120"/>
                </a:cubicBezTo>
                <a:lnTo>
                  <a:pt x="680533" y="953452"/>
                </a:lnTo>
                <a:cubicBezTo>
                  <a:pt x="680533" y="953452"/>
                  <a:pt x="696726" y="945832"/>
                  <a:pt x="716728" y="932497"/>
                </a:cubicBezTo>
                <a:cubicBezTo>
                  <a:pt x="724348" y="927735"/>
                  <a:pt x="731968" y="922972"/>
                  <a:pt x="739588" y="917257"/>
                </a:cubicBezTo>
                <a:cubicBezTo>
                  <a:pt x="768163" y="896302"/>
                  <a:pt x="771973" y="886777"/>
                  <a:pt x="783403" y="879157"/>
                </a:cubicBezTo>
                <a:cubicBezTo>
                  <a:pt x="791976" y="876300"/>
                  <a:pt x="802453" y="880110"/>
                  <a:pt x="802453" y="880110"/>
                </a:cubicBezTo>
                <a:cubicBezTo>
                  <a:pt x="802453" y="880110"/>
                  <a:pt x="812931" y="856297"/>
                  <a:pt x="818646" y="837247"/>
                </a:cubicBezTo>
                <a:cubicBezTo>
                  <a:pt x="824361" y="818197"/>
                  <a:pt x="822456" y="806767"/>
                  <a:pt x="828171" y="804862"/>
                </a:cubicBezTo>
                <a:cubicBezTo>
                  <a:pt x="833886" y="802957"/>
                  <a:pt x="848173" y="804862"/>
                  <a:pt x="848173" y="804862"/>
                </a:cubicBezTo>
                <a:cubicBezTo>
                  <a:pt x="848173" y="804862"/>
                  <a:pt x="852936" y="765810"/>
                  <a:pt x="848173" y="741997"/>
                </a:cubicBezTo>
                <a:cubicBezTo>
                  <a:pt x="843411" y="718185"/>
                  <a:pt x="843411" y="689610"/>
                  <a:pt x="843411" y="689610"/>
                </a:cubicBezTo>
                <a:cubicBezTo>
                  <a:pt x="843411" y="689610"/>
                  <a:pt x="819598" y="673417"/>
                  <a:pt x="805311" y="639127"/>
                </a:cubicBezTo>
                <a:cubicBezTo>
                  <a:pt x="796738" y="618172"/>
                  <a:pt x="791976" y="597217"/>
                  <a:pt x="790071" y="583882"/>
                </a:cubicBezTo>
                <a:cubicBezTo>
                  <a:pt x="788166" y="575310"/>
                  <a:pt x="788166" y="570547"/>
                  <a:pt x="788166" y="570547"/>
                </a:cubicBezTo>
                <a:cubicBezTo>
                  <a:pt x="788166" y="570547"/>
                  <a:pt x="776736" y="558165"/>
                  <a:pt x="776736" y="539115"/>
                </a:cubicBezTo>
                <a:cubicBezTo>
                  <a:pt x="776736" y="520065"/>
                  <a:pt x="776736" y="501967"/>
                  <a:pt x="776736" y="501967"/>
                </a:cubicBezTo>
                <a:cubicBezTo>
                  <a:pt x="776736" y="501967"/>
                  <a:pt x="774831" y="486727"/>
                  <a:pt x="773878" y="473392"/>
                </a:cubicBezTo>
                <a:cubicBezTo>
                  <a:pt x="772926" y="470535"/>
                  <a:pt x="772926" y="467677"/>
                  <a:pt x="772926" y="464820"/>
                </a:cubicBezTo>
                <a:cubicBezTo>
                  <a:pt x="772926" y="461010"/>
                  <a:pt x="772926" y="458152"/>
                  <a:pt x="772926" y="456247"/>
                </a:cubicBezTo>
                <a:cubicBezTo>
                  <a:pt x="772926" y="446722"/>
                  <a:pt x="773878" y="443865"/>
                  <a:pt x="773878" y="443865"/>
                </a:cubicBezTo>
                <a:cubicBezTo>
                  <a:pt x="773878" y="443865"/>
                  <a:pt x="771973" y="445770"/>
                  <a:pt x="768163" y="444817"/>
                </a:cubicBezTo>
                <a:cubicBezTo>
                  <a:pt x="765306" y="444817"/>
                  <a:pt x="761496" y="440055"/>
                  <a:pt x="760543" y="438150"/>
                </a:cubicBezTo>
                <a:cubicBezTo>
                  <a:pt x="761496" y="439102"/>
                  <a:pt x="763401" y="441007"/>
                  <a:pt x="767211" y="441007"/>
                </a:cubicBezTo>
                <a:cubicBezTo>
                  <a:pt x="773878" y="441007"/>
                  <a:pt x="778641" y="420052"/>
                  <a:pt x="778641" y="420052"/>
                </a:cubicBezTo>
                <a:cubicBezTo>
                  <a:pt x="778641" y="420052"/>
                  <a:pt x="777688" y="406717"/>
                  <a:pt x="772926" y="381000"/>
                </a:cubicBezTo>
                <a:cubicBezTo>
                  <a:pt x="768163" y="355282"/>
                  <a:pt x="767211" y="325755"/>
                  <a:pt x="767211" y="325755"/>
                </a:cubicBezTo>
                <a:cubicBezTo>
                  <a:pt x="767211" y="325755"/>
                  <a:pt x="764353" y="319087"/>
                  <a:pt x="760543" y="327660"/>
                </a:cubicBezTo>
                <a:cubicBezTo>
                  <a:pt x="756733" y="336232"/>
                  <a:pt x="755781" y="344805"/>
                  <a:pt x="755781" y="344805"/>
                </a:cubicBezTo>
                <a:cubicBezTo>
                  <a:pt x="755781" y="344805"/>
                  <a:pt x="754828" y="340042"/>
                  <a:pt x="755781" y="320992"/>
                </a:cubicBezTo>
                <a:cubicBezTo>
                  <a:pt x="755781" y="314325"/>
                  <a:pt x="756733" y="307657"/>
                  <a:pt x="757686" y="301942"/>
                </a:cubicBezTo>
                <a:cubicBezTo>
                  <a:pt x="759591" y="291465"/>
                  <a:pt x="762448" y="282892"/>
                  <a:pt x="762448" y="282892"/>
                </a:cubicBezTo>
                <a:lnTo>
                  <a:pt x="758638" y="287655"/>
                </a:lnTo>
                <a:cubicBezTo>
                  <a:pt x="758638" y="287655"/>
                  <a:pt x="755781" y="271462"/>
                  <a:pt x="759591" y="243840"/>
                </a:cubicBezTo>
                <a:cubicBezTo>
                  <a:pt x="763401" y="216217"/>
                  <a:pt x="777688" y="205740"/>
                  <a:pt x="785308" y="200977"/>
                </a:cubicBezTo>
                <a:cubicBezTo>
                  <a:pt x="791976" y="196215"/>
                  <a:pt x="812931" y="183832"/>
                  <a:pt x="812931" y="183832"/>
                </a:cubicBezTo>
                <a:cubicBezTo>
                  <a:pt x="812931" y="183832"/>
                  <a:pt x="801501" y="185737"/>
                  <a:pt x="791976" y="191452"/>
                </a:cubicBezTo>
                <a:cubicBezTo>
                  <a:pt x="786261" y="195262"/>
                  <a:pt x="782451" y="197167"/>
                  <a:pt x="780546" y="199072"/>
                </a:cubicBezTo>
                <a:cubicBezTo>
                  <a:pt x="784356" y="195262"/>
                  <a:pt x="793881" y="186690"/>
                  <a:pt x="799596" y="182880"/>
                </a:cubicBezTo>
                <a:cubicBezTo>
                  <a:pt x="806263" y="179070"/>
                  <a:pt x="813883" y="174307"/>
                  <a:pt x="813883" y="174307"/>
                </a:cubicBezTo>
                <a:cubicBezTo>
                  <a:pt x="813883" y="174307"/>
                  <a:pt x="809121" y="164782"/>
                  <a:pt x="817693" y="154305"/>
                </a:cubicBezTo>
                <a:cubicBezTo>
                  <a:pt x="826266" y="143827"/>
                  <a:pt x="835791" y="138112"/>
                  <a:pt x="835791" y="138112"/>
                </a:cubicBezTo>
                <a:cubicBezTo>
                  <a:pt x="835791" y="138112"/>
                  <a:pt x="840553" y="127635"/>
                  <a:pt x="850078" y="120015"/>
                </a:cubicBezTo>
                <a:cubicBezTo>
                  <a:pt x="860556" y="112395"/>
                  <a:pt x="892941" y="93345"/>
                  <a:pt x="892941" y="93345"/>
                </a:cubicBezTo>
                <a:cubicBezTo>
                  <a:pt x="892941" y="93345"/>
                  <a:pt x="891036" y="91440"/>
                  <a:pt x="884368" y="89535"/>
                </a:cubicBezTo>
                <a:cubicBezTo>
                  <a:pt x="877701" y="87630"/>
                  <a:pt x="873891" y="83820"/>
                  <a:pt x="873891" y="83820"/>
                </a:cubicBezTo>
                <a:cubicBezTo>
                  <a:pt x="873891" y="83820"/>
                  <a:pt x="881511" y="87630"/>
                  <a:pt x="887226" y="87630"/>
                </a:cubicBezTo>
                <a:cubicBezTo>
                  <a:pt x="893893" y="88582"/>
                  <a:pt x="898656" y="88582"/>
                  <a:pt x="898656" y="88582"/>
                </a:cubicBezTo>
                <a:cubicBezTo>
                  <a:pt x="898656" y="88582"/>
                  <a:pt x="902466" y="77152"/>
                  <a:pt x="891036" y="57150"/>
                </a:cubicBezTo>
                <a:cubicBezTo>
                  <a:pt x="887226" y="50482"/>
                  <a:pt x="883416" y="44767"/>
                  <a:pt x="880558" y="40957"/>
                </a:cubicBezTo>
                <a:cubicBezTo>
                  <a:pt x="874843" y="32385"/>
                  <a:pt x="871033" y="29527"/>
                  <a:pt x="871033" y="29527"/>
                </a:cubicBezTo>
                <a:cubicBezTo>
                  <a:pt x="871033" y="29527"/>
                  <a:pt x="876748" y="33337"/>
                  <a:pt x="883416" y="39052"/>
                </a:cubicBezTo>
                <a:cubicBezTo>
                  <a:pt x="887226" y="41910"/>
                  <a:pt x="891036" y="46672"/>
                  <a:pt x="893893" y="51435"/>
                </a:cubicBezTo>
                <a:cubicBezTo>
                  <a:pt x="901513" y="65722"/>
                  <a:pt x="905323" y="75247"/>
                  <a:pt x="905323" y="75247"/>
                </a:cubicBezTo>
                <a:cubicBezTo>
                  <a:pt x="905323" y="75247"/>
                  <a:pt x="909133" y="65722"/>
                  <a:pt x="907228" y="59055"/>
                </a:cubicBezTo>
                <a:cubicBezTo>
                  <a:pt x="905323" y="52387"/>
                  <a:pt x="900561" y="42862"/>
                  <a:pt x="900561" y="42862"/>
                </a:cubicBezTo>
                <a:cubicBezTo>
                  <a:pt x="900561" y="42862"/>
                  <a:pt x="908181" y="49530"/>
                  <a:pt x="910086" y="58102"/>
                </a:cubicBezTo>
                <a:cubicBezTo>
                  <a:pt x="911038" y="67627"/>
                  <a:pt x="911038" y="69532"/>
                  <a:pt x="911038" y="69532"/>
                </a:cubicBezTo>
                <a:cubicBezTo>
                  <a:pt x="911038" y="69532"/>
                  <a:pt x="918658" y="60960"/>
                  <a:pt x="914848" y="50482"/>
                </a:cubicBezTo>
                <a:cubicBezTo>
                  <a:pt x="912943" y="44767"/>
                  <a:pt x="902466" y="39052"/>
                  <a:pt x="894846" y="34290"/>
                </a:cubicBezTo>
                <a:cubicBezTo>
                  <a:pt x="887226" y="30480"/>
                  <a:pt x="881511" y="27622"/>
                  <a:pt x="881511" y="27622"/>
                </a:cubicBezTo>
                <a:lnTo>
                  <a:pt x="895798" y="33337"/>
                </a:lnTo>
                <a:lnTo>
                  <a:pt x="915801" y="42862"/>
                </a:lnTo>
                <a:cubicBezTo>
                  <a:pt x="915801" y="42862"/>
                  <a:pt x="911038" y="37147"/>
                  <a:pt x="908181" y="31432"/>
                </a:cubicBezTo>
                <a:cubicBezTo>
                  <a:pt x="907228" y="29527"/>
                  <a:pt x="906276" y="27622"/>
                  <a:pt x="905323" y="25717"/>
                </a:cubicBezTo>
                <a:cubicBezTo>
                  <a:pt x="903418" y="20002"/>
                  <a:pt x="903418" y="14287"/>
                  <a:pt x="903418" y="14287"/>
                </a:cubicBezTo>
                <a:cubicBezTo>
                  <a:pt x="903418" y="14287"/>
                  <a:pt x="905323" y="22860"/>
                  <a:pt x="910086" y="30480"/>
                </a:cubicBezTo>
                <a:cubicBezTo>
                  <a:pt x="911991" y="33337"/>
                  <a:pt x="913896" y="35242"/>
                  <a:pt x="915801" y="37147"/>
                </a:cubicBezTo>
                <a:cubicBezTo>
                  <a:pt x="926278" y="44767"/>
                  <a:pt x="962473" y="64770"/>
                  <a:pt x="962473" y="64770"/>
                </a:cubicBezTo>
                <a:cubicBezTo>
                  <a:pt x="962473" y="64770"/>
                  <a:pt x="963426" y="57150"/>
                  <a:pt x="959616" y="53340"/>
                </a:cubicBezTo>
                <a:cubicBezTo>
                  <a:pt x="955806" y="50482"/>
                  <a:pt x="948186" y="48577"/>
                  <a:pt x="948186" y="48577"/>
                </a:cubicBezTo>
                <a:cubicBezTo>
                  <a:pt x="948186" y="48577"/>
                  <a:pt x="960568" y="50482"/>
                  <a:pt x="970093" y="56197"/>
                </a:cubicBezTo>
                <a:cubicBezTo>
                  <a:pt x="979618" y="62865"/>
                  <a:pt x="984381" y="65722"/>
                  <a:pt x="984381" y="65722"/>
                </a:cubicBezTo>
                <a:cubicBezTo>
                  <a:pt x="984381" y="65722"/>
                  <a:pt x="990096" y="30480"/>
                  <a:pt x="997716" y="20955"/>
                </a:cubicBezTo>
                <a:cubicBezTo>
                  <a:pt x="1001526" y="15240"/>
                  <a:pt x="1006288" y="10477"/>
                  <a:pt x="1009146" y="7620"/>
                </a:cubicBezTo>
                <a:cubicBezTo>
                  <a:pt x="1011051" y="5715"/>
                  <a:pt x="1012956" y="3810"/>
                  <a:pt x="1012956" y="3810"/>
                </a:cubicBezTo>
                <a:cubicBezTo>
                  <a:pt x="1012956" y="3810"/>
                  <a:pt x="1012003" y="5715"/>
                  <a:pt x="1010098" y="7620"/>
                </a:cubicBezTo>
                <a:cubicBezTo>
                  <a:pt x="1006288" y="13335"/>
                  <a:pt x="998668" y="23812"/>
                  <a:pt x="996763" y="34290"/>
                </a:cubicBezTo>
                <a:cubicBezTo>
                  <a:pt x="993906" y="49530"/>
                  <a:pt x="1018671" y="63817"/>
                  <a:pt x="1018671" y="63817"/>
                </a:cubicBezTo>
                <a:cubicBezTo>
                  <a:pt x="1018671" y="63817"/>
                  <a:pt x="1031053" y="56197"/>
                  <a:pt x="1032958" y="38100"/>
                </a:cubicBezTo>
                <a:cubicBezTo>
                  <a:pt x="1033911" y="22860"/>
                  <a:pt x="1030101" y="7620"/>
                  <a:pt x="1029148" y="2857"/>
                </a:cubicBezTo>
                <a:cubicBezTo>
                  <a:pt x="1029148" y="1905"/>
                  <a:pt x="1029148" y="952"/>
                  <a:pt x="1029148" y="952"/>
                </a:cubicBezTo>
                <a:cubicBezTo>
                  <a:pt x="1029148" y="952"/>
                  <a:pt x="1030101" y="1905"/>
                  <a:pt x="1031053" y="2857"/>
                </a:cubicBezTo>
                <a:cubicBezTo>
                  <a:pt x="1032958" y="4762"/>
                  <a:pt x="1035816" y="9525"/>
                  <a:pt x="1036768" y="17145"/>
                </a:cubicBezTo>
                <a:cubicBezTo>
                  <a:pt x="1037721" y="27622"/>
                  <a:pt x="1037721" y="34290"/>
                  <a:pt x="1037721" y="34290"/>
                </a:cubicBezTo>
                <a:cubicBezTo>
                  <a:pt x="1037721" y="34290"/>
                  <a:pt x="1038673" y="29527"/>
                  <a:pt x="1041531" y="22860"/>
                </a:cubicBezTo>
                <a:cubicBezTo>
                  <a:pt x="1043436" y="17145"/>
                  <a:pt x="1047246" y="13335"/>
                  <a:pt x="1047246" y="13335"/>
                </a:cubicBezTo>
                <a:cubicBezTo>
                  <a:pt x="1047246" y="13335"/>
                  <a:pt x="1038673" y="31432"/>
                  <a:pt x="1038673" y="38100"/>
                </a:cubicBezTo>
                <a:cubicBezTo>
                  <a:pt x="1038673" y="44767"/>
                  <a:pt x="1046293" y="49530"/>
                  <a:pt x="1046293" y="49530"/>
                </a:cubicBezTo>
                <a:cubicBezTo>
                  <a:pt x="1046293" y="49530"/>
                  <a:pt x="1053913" y="46672"/>
                  <a:pt x="1052961" y="27622"/>
                </a:cubicBezTo>
                <a:cubicBezTo>
                  <a:pt x="1052008" y="8572"/>
                  <a:pt x="1050103" y="0"/>
                  <a:pt x="1050103" y="0"/>
                </a:cubicBezTo>
                <a:close/>
              </a:path>
            </a:pathLst>
          </a:custGeom>
          <a:solidFill>
            <a:schemeClr val="accent2"/>
          </a:solidFill>
          <a:ln w="9525" cap="flat">
            <a:noFill/>
            <a:prstDash val="solid"/>
            <a:miter/>
          </a:ln>
        </p:spPr>
        <p:txBody>
          <a:bodyPr wrap="square">
            <a:noAutofit/>
          </a:bodyPr>
          <a:lstStyle/>
          <a:p>
            <a:endParaRPr lang="ja-JP" altLang="en-US"/>
          </a:p>
        </p:txBody>
      </p:sp>
      <p:sp>
        <p:nvSpPr>
          <p:cNvPr id="201" name="フリーフォーム: 図形 2">
            <a:extLst>
              <a:ext uri="{FF2B5EF4-FFF2-40B4-BE49-F238E27FC236}">
                <a16:creationId xmlns:a16="http://schemas.microsoft.com/office/drawing/2014/main" id="{CECDE91C-0E80-4EDD-8D3A-0E1C09AD6675}"/>
              </a:ext>
            </a:extLst>
          </p:cNvPr>
          <p:cNvSpPr/>
          <p:nvPr userDrawn="1"/>
        </p:nvSpPr>
        <p:spPr>
          <a:xfrm>
            <a:off x="9114861" y="3932061"/>
            <a:ext cx="336391" cy="920780"/>
          </a:xfrm>
          <a:custGeom>
            <a:avLst/>
            <a:gdLst/>
            <a:ahLst/>
            <a:cxnLst/>
            <a:rect l="0" t="0" r="0" b="0"/>
            <a:pathLst>
              <a:path w="1304925" h="3571875">
                <a:moveTo>
                  <a:pt x="1289362" y="1563617"/>
                </a:moveTo>
                <a:cubicBezTo>
                  <a:pt x="1286504" y="1540757"/>
                  <a:pt x="1282694" y="1494085"/>
                  <a:pt x="1282694" y="1486465"/>
                </a:cubicBezTo>
                <a:cubicBezTo>
                  <a:pt x="1281742" y="1478845"/>
                  <a:pt x="1281742" y="1477892"/>
                  <a:pt x="1280789" y="1475035"/>
                </a:cubicBezTo>
                <a:cubicBezTo>
                  <a:pt x="1279837" y="1473130"/>
                  <a:pt x="1276027" y="1471225"/>
                  <a:pt x="1276027" y="1471225"/>
                </a:cubicBezTo>
                <a:cubicBezTo>
                  <a:pt x="1276027" y="1471225"/>
                  <a:pt x="1275074" y="1463605"/>
                  <a:pt x="1273169" y="1446460"/>
                </a:cubicBezTo>
                <a:cubicBezTo>
                  <a:pt x="1271264" y="1430267"/>
                  <a:pt x="1269359" y="1386452"/>
                  <a:pt x="1268407" y="1379785"/>
                </a:cubicBezTo>
                <a:cubicBezTo>
                  <a:pt x="1267454" y="1374070"/>
                  <a:pt x="1265549" y="1361687"/>
                  <a:pt x="1264597" y="1352162"/>
                </a:cubicBezTo>
                <a:cubicBezTo>
                  <a:pt x="1262692" y="1342637"/>
                  <a:pt x="1260787" y="1300727"/>
                  <a:pt x="1257929" y="1259770"/>
                </a:cubicBezTo>
                <a:cubicBezTo>
                  <a:pt x="1255072" y="1218812"/>
                  <a:pt x="1252214" y="1168330"/>
                  <a:pt x="1247452" y="1121657"/>
                </a:cubicBezTo>
                <a:cubicBezTo>
                  <a:pt x="1242689" y="1074985"/>
                  <a:pt x="1238879" y="1017835"/>
                  <a:pt x="1235069" y="980687"/>
                </a:cubicBezTo>
                <a:cubicBezTo>
                  <a:pt x="1231259" y="943540"/>
                  <a:pt x="1226497" y="912107"/>
                  <a:pt x="1221734" y="884485"/>
                </a:cubicBezTo>
                <a:cubicBezTo>
                  <a:pt x="1216019" y="856862"/>
                  <a:pt x="1207447" y="816857"/>
                  <a:pt x="1200779" y="780662"/>
                </a:cubicBezTo>
                <a:cubicBezTo>
                  <a:pt x="1194112" y="744467"/>
                  <a:pt x="1186492" y="738752"/>
                  <a:pt x="1182682" y="731132"/>
                </a:cubicBezTo>
                <a:cubicBezTo>
                  <a:pt x="1178872" y="723512"/>
                  <a:pt x="1176967" y="719702"/>
                  <a:pt x="1174109" y="716845"/>
                </a:cubicBezTo>
                <a:cubicBezTo>
                  <a:pt x="1171252" y="713987"/>
                  <a:pt x="1164584" y="711130"/>
                  <a:pt x="1164584" y="711130"/>
                </a:cubicBezTo>
                <a:cubicBezTo>
                  <a:pt x="1163632" y="711130"/>
                  <a:pt x="1160774" y="708272"/>
                  <a:pt x="1158869" y="706367"/>
                </a:cubicBezTo>
                <a:cubicBezTo>
                  <a:pt x="1156964" y="704462"/>
                  <a:pt x="1130294" y="690175"/>
                  <a:pt x="1130294" y="690175"/>
                </a:cubicBezTo>
                <a:cubicBezTo>
                  <a:pt x="1129342" y="690175"/>
                  <a:pt x="1129342" y="686365"/>
                  <a:pt x="1125532" y="683507"/>
                </a:cubicBezTo>
                <a:cubicBezTo>
                  <a:pt x="1120769" y="680650"/>
                  <a:pt x="1061714" y="658742"/>
                  <a:pt x="1031234" y="647312"/>
                </a:cubicBezTo>
                <a:cubicBezTo>
                  <a:pt x="1000754" y="635882"/>
                  <a:pt x="979799" y="621595"/>
                  <a:pt x="979799" y="621595"/>
                </a:cubicBezTo>
                <a:cubicBezTo>
                  <a:pt x="979799" y="621595"/>
                  <a:pt x="980752" y="616832"/>
                  <a:pt x="982657" y="613975"/>
                </a:cubicBezTo>
                <a:cubicBezTo>
                  <a:pt x="984562" y="611117"/>
                  <a:pt x="989324" y="600640"/>
                  <a:pt x="995039" y="591115"/>
                </a:cubicBezTo>
                <a:cubicBezTo>
                  <a:pt x="1000754" y="581590"/>
                  <a:pt x="1000754" y="574922"/>
                  <a:pt x="1001707" y="566350"/>
                </a:cubicBezTo>
                <a:cubicBezTo>
                  <a:pt x="1002659" y="557777"/>
                  <a:pt x="1008374" y="538727"/>
                  <a:pt x="1012184" y="522535"/>
                </a:cubicBezTo>
                <a:cubicBezTo>
                  <a:pt x="1015042" y="506342"/>
                  <a:pt x="1015042" y="488245"/>
                  <a:pt x="1001707" y="449192"/>
                </a:cubicBezTo>
                <a:cubicBezTo>
                  <a:pt x="988372" y="411092"/>
                  <a:pt x="968369" y="340607"/>
                  <a:pt x="955987" y="305365"/>
                </a:cubicBezTo>
                <a:cubicBezTo>
                  <a:pt x="943604" y="270122"/>
                  <a:pt x="935032" y="234880"/>
                  <a:pt x="932174" y="221545"/>
                </a:cubicBezTo>
                <a:cubicBezTo>
                  <a:pt x="929317" y="208210"/>
                  <a:pt x="924554" y="192017"/>
                  <a:pt x="924554" y="192017"/>
                </a:cubicBezTo>
                <a:cubicBezTo>
                  <a:pt x="924554" y="192017"/>
                  <a:pt x="926459" y="192970"/>
                  <a:pt x="933127" y="207257"/>
                </a:cubicBezTo>
                <a:cubicBezTo>
                  <a:pt x="939794" y="221545"/>
                  <a:pt x="947414" y="251072"/>
                  <a:pt x="947414" y="251072"/>
                </a:cubicBezTo>
                <a:cubicBezTo>
                  <a:pt x="947414" y="251072"/>
                  <a:pt x="940747" y="223450"/>
                  <a:pt x="935984" y="204400"/>
                </a:cubicBezTo>
                <a:cubicBezTo>
                  <a:pt x="931222" y="185350"/>
                  <a:pt x="929317" y="177730"/>
                  <a:pt x="915982" y="152965"/>
                </a:cubicBezTo>
                <a:cubicBezTo>
                  <a:pt x="902647" y="128200"/>
                  <a:pt x="896932" y="112960"/>
                  <a:pt x="886454" y="96767"/>
                </a:cubicBezTo>
                <a:cubicBezTo>
                  <a:pt x="875977" y="80575"/>
                  <a:pt x="855022" y="57715"/>
                  <a:pt x="830257" y="39617"/>
                </a:cubicBezTo>
                <a:cubicBezTo>
                  <a:pt x="806444" y="20567"/>
                  <a:pt x="764534" y="9137"/>
                  <a:pt x="723577" y="7232"/>
                </a:cubicBezTo>
                <a:cubicBezTo>
                  <a:pt x="683572" y="5327"/>
                  <a:pt x="663569" y="34855"/>
                  <a:pt x="660712" y="35807"/>
                </a:cubicBezTo>
                <a:cubicBezTo>
                  <a:pt x="657854" y="36760"/>
                  <a:pt x="652139" y="33902"/>
                  <a:pt x="647377" y="34855"/>
                </a:cubicBezTo>
                <a:cubicBezTo>
                  <a:pt x="643567" y="34855"/>
                  <a:pt x="633089" y="31997"/>
                  <a:pt x="607372" y="48190"/>
                </a:cubicBezTo>
                <a:cubicBezTo>
                  <a:pt x="581654" y="63430"/>
                  <a:pt x="549269" y="112960"/>
                  <a:pt x="539744" y="141535"/>
                </a:cubicBezTo>
                <a:cubicBezTo>
                  <a:pt x="530219" y="170110"/>
                  <a:pt x="524504" y="222497"/>
                  <a:pt x="524504" y="287267"/>
                </a:cubicBezTo>
                <a:cubicBezTo>
                  <a:pt x="524504" y="352037"/>
                  <a:pt x="529267" y="389185"/>
                  <a:pt x="533077" y="416807"/>
                </a:cubicBezTo>
                <a:cubicBezTo>
                  <a:pt x="537839" y="444430"/>
                  <a:pt x="553079" y="515867"/>
                  <a:pt x="565462" y="547300"/>
                </a:cubicBezTo>
                <a:cubicBezTo>
                  <a:pt x="577844" y="578732"/>
                  <a:pt x="590227" y="604450"/>
                  <a:pt x="590227" y="604450"/>
                </a:cubicBezTo>
                <a:cubicBezTo>
                  <a:pt x="590227" y="604450"/>
                  <a:pt x="588322" y="596830"/>
                  <a:pt x="586417" y="591115"/>
                </a:cubicBezTo>
                <a:cubicBezTo>
                  <a:pt x="584512" y="585400"/>
                  <a:pt x="586417" y="583495"/>
                  <a:pt x="586417" y="583495"/>
                </a:cubicBezTo>
                <a:lnTo>
                  <a:pt x="595942" y="603497"/>
                </a:lnTo>
                <a:lnTo>
                  <a:pt x="594989" y="605402"/>
                </a:lnTo>
                <a:cubicBezTo>
                  <a:pt x="594989" y="605402"/>
                  <a:pt x="593084" y="607307"/>
                  <a:pt x="585464" y="611117"/>
                </a:cubicBezTo>
                <a:cubicBezTo>
                  <a:pt x="578797" y="614927"/>
                  <a:pt x="555937" y="627310"/>
                  <a:pt x="547364" y="631120"/>
                </a:cubicBezTo>
                <a:cubicBezTo>
                  <a:pt x="538792" y="634930"/>
                  <a:pt x="532124" y="637787"/>
                  <a:pt x="523552" y="640645"/>
                </a:cubicBezTo>
                <a:cubicBezTo>
                  <a:pt x="514979" y="643502"/>
                  <a:pt x="473069" y="651122"/>
                  <a:pt x="463544" y="652075"/>
                </a:cubicBezTo>
                <a:cubicBezTo>
                  <a:pt x="454972" y="653027"/>
                  <a:pt x="447352" y="655885"/>
                  <a:pt x="443542" y="656837"/>
                </a:cubicBezTo>
                <a:cubicBezTo>
                  <a:pt x="439732" y="658742"/>
                  <a:pt x="439732" y="662552"/>
                  <a:pt x="438779" y="662552"/>
                </a:cubicBezTo>
                <a:cubicBezTo>
                  <a:pt x="438779" y="663505"/>
                  <a:pt x="433064" y="663505"/>
                  <a:pt x="429254" y="663505"/>
                </a:cubicBezTo>
                <a:cubicBezTo>
                  <a:pt x="425444" y="663505"/>
                  <a:pt x="404489" y="665410"/>
                  <a:pt x="394012" y="670172"/>
                </a:cubicBezTo>
                <a:cubicBezTo>
                  <a:pt x="383534" y="674935"/>
                  <a:pt x="363532" y="699700"/>
                  <a:pt x="358769" y="713035"/>
                </a:cubicBezTo>
                <a:cubicBezTo>
                  <a:pt x="354007" y="726370"/>
                  <a:pt x="346387" y="734942"/>
                  <a:pt x="345434" y="734942"/>
                </a:cubicBezTo>
                <a:cubicBezTo>
                  <a:pt x="344482" y="734942"/>
                  <a:pt x="340672" y="715892"/>
                  <a:pt x="339719" y="710177"/>
                </a:cubicBezTo>
                <a:cubicBezTo>
                  <a:pt x="338767" y="704462"/>
                  <a:pt x="338767" y="701605"/>
                  <a:pt x="334957" y="696842"/>
                </a:cubicBezTo>
                <a:cubicBezTo>
                  <a:pt x="331147" y="692080"/>
                  <a:pt x="307334" y="673030"/>
                  <a:pt x="295904" y="664457"/>
                </a:cubicBezTo>
                <a:cubicBezTo>
                  <a:pt x="284474" y="655885"/>
                  <a:pt x="275902" y="656837"/>
                  <a:pt x="273044" y="653027"/>
                </a:cubicBezTo>
                <a:cubicBezTo>
                  <a:pt x="270187" y="649217"/>
                  <a:pt x="263519" y="644455"/>
                  <a:pt x="258757" y="639692"/>
                </a:cubicBezTo>
                <a:cubicBezTo>
                  <a:pt x="253042" y="634930"/>
                  <a:pt x="240659" y="619690"/>
                  <a:pt x="230182" y="611117"/>
                </a:cubicBezTo>
                <a:cubicBezTo>
                  <a:pt x="219704" y="602545"/>
                  <a:pt x="207322" y="601592"/>
                  <a:pt x="200654" y="609212"/>
                </a:cubicBezTo>
                <a:cubicBezTo>
                  <a:pt x="193987" y="616832"/>
                  <a:pt x="195892" y="627310"/>
                  <a:pt x="198749" y="633025"/>
                </a:cubicBezTo>
                <a:cubicBezTo>
                  <a:pt x="202559" y="638740"/>
                  <a:pt x="221609" y="657790"/>
                  <a:pt x="224467" y="660647"/>
                </a:cubicBezTo>
                <a:cubicBezTo>
                  <a:pt x="227324" y="663505"/>
                  <a:pt x="230182" y="668267"/>
                  <a:pt x="230182" y="668267"/>
                </a:cubicBezTo>
                <a:cubicBezTo>
                  <a:pt x="230182" y="668267"/>
                  <a:pt x="228277" y="669220"/>
                  <a:pt x="226372" y="669220"/>
                </a:cubicBezTo>
                <a:cubicBezTo>
                  <a:pt x="224467" y="669220"/>
                  <a:pt x="215894" y="669220"/>
                  <a:pt x="213037" y="668267"/>
                </a:cubicBezTo>
                <a:cubicBezTo>
                  <a:pt x="209227" y="667315"/>
                  <a:pt x="206369" y="663505"/>
                  <a:pt x="203512" y="661600"/>
                </a:cubicBezTo>
                <a:cubicBezTo>
                  <a:pt x="200654" y="659695"/>
                  <a:pt x="171127" y="653980"/>
                  <a:pt x="167317" y="653027"/>
                </a:cubicBezTo>
                <a:cubicBezTo>
                  <a:pt x="163507" y="652075"/>
                  <a:pt x="148267" y="642550"/>
                  <a:pt x="141599" y="640645"/>
                </a:cubicBezTo>
                <a:cubicBezTo>
                  <a:pt x="134932" y="637787"/>
                  <a:pt x="129217" y="636835"/>
                  <a:pt x="125407" y="635882"/>
                </a:cubicBezTo>
                <a:cubicBezTo>
                  <a:pt x="122549" y="634930"/>
                  <a:pt x="117787" y="632072"/>
                  <a:pt x="114929" y="631120"/>
                </a:cubicBezTo>
                <a:cubicBezTo>
                  <a:pt x="111119" y="629215"/>
                  <a:pt x="92069" y="621595"/>
                  <a:pt x="91117" y="621595"/>
                </a:cubicBezTo>
                <a:cubicBezTo>
                  <a:pt x="90164" y="621595"/>
                  <a:pt x="84449" y="616832"/>
                  <a:pt x="78734" y="614927"/>
                </a:cubicBezTo>
                <a:cubicBezTo>
                  <a:pt x="73972" y="613975"/>
                  <a:pt x="54922" y="612070"/>
                  <a:pt x="54922" y="612070"/>
                </a:cubicBezTo>
                <a:cubicBezTo>
                  <a:pt x="54922" y="612070"/>
                  <a:pt x="53017" y="611117"/>
                  <a:pt x="51112" y="610165"/>
                </a:cubicBezTo>
                <a:cubicBezTo>
                  <a:pt x="48254" y="609212"/>
                  <a:pt x="35872" y="603497"/>
                  <a:pt x="27299" y="600640"/>
                </a:cubicBezTo>
                <a:cubicBezTo>
                  <a:pt x="18727" y="597782"/>
                  <a:pt x="8249" y="603497"/>
                  <a:pt x="7297" y="610165"/>
                </a:cubicBezTo>
                <a:cubicBezTo>
                  <a:pt x="6344" y="615880"/>
                  <a:pt x="10154" y="617785"/>
                  <a:pt x="10154" y="617785"/>
                </a:cubicBezTo>
                <a:cubicBezTo>
                  <a:pt x="10154" y="617785"/>
                  <a:pt x="10154" y="621595"/>
                  <a:pt x="10154" y="624452"/>
                </a:cubicBezTo>
                <a:cubicBezTo>
                  <a:pt x="10154" y="627310"/>
                  <a:pt x="13964" y="628262"/>
                  <a:pt x="21584" y="632072"/>
                </a:cubicBezTo>
                <a:cubicBezTo>
                  <a:pt x="29204" y="635882"/>
                  <a:pt x="41587" y="644455"/>
                  <a:pt x="41587" y="645407"/>
                </a:cubicBezTo>
                <a:cubicBezTo>
                  <a:pt x="41587" y="646360"/>
                  <a:pt x="41587" y="649217"/>
                  <a:pt x="41587" y="649217"/>
                </a:cubicBezTo>
                <a:cubicBezTo>
                  <a:pt x="41587" y="649217"/>
                  <a:pt x="39682" y="652075"/>
                  <a:pt x="39682" y="655885"/>
                </a:cubicBezTo>
                <a:cubicBezTo>
                  <a:pt x="39682" y="659695"/>
                  <a:pt x="42539" y="660647"/>
                  <a:pt x="49207" y="662552"/>
                </a:cubicBezTo>
                <a:cubicBezTo>
                  <a:pt x="55874" y="664457"/>
                  <a:pt x="67304" y="671125"/>
                  <a:pt x="70162" y="673030"/>
                </a:cubicBezTo>
                <a:cubicBezTo>
                  <a:pt x="73019" y="674935"/>
                  <a:pt x="74924" y="675887"/>
                  <a:pt x="79687" y="678745"/>
                </a:cubicBezTo>
                <a:cubicBezTo>
                  <a:pt x="84449" y="681602"/>
                  <a:pt x="100642" y="693985"/>
                  <a:pt x="109214" y="698747"/>
                </a:cubicBezTo>
                <a:cubicBezTo>
                  <a:pt x="117787" y="704462"/>
                  <a:pt x="146362" y="714940"/>
                  <a:pt x="156839" y="724465"/>
                </a:cubicBezTo>
                <a:cubicBezTo>
                  <a:pt x="168269" y="733990"/>
                  <a:pt x="174937" y="736847"/>
                  <a:pt x="196844" y="744467"/>
                </a:cubicBezTo>
                <a:cubicBezTo>
                  <a:pt x="219704" y="752087"/>
                  <a:pt x="236849" y="761612"/>
                  <a:pt x="250184" y="771137"/>
                </a:cubicBezTo>
                <a:cubicBezTo>
                  <a:pt x="263519" y="779710"/>
                  <a:pt x="268282" y="793045"/>
                  <a:pt x="270187" y="801617"/>
                </a:cubicBezTo>
                <a:cubicBezTo>
                  <a:pt x="272092" y="809237"/>
                  <a:pt x="272092" y="813047"/>
                  <a:pt x="273044" y="821620"/>
                </a:cubicBezTo>
                <a:cubicBezTo>
                  <a:pt x="273997" y="831145"/>
                  <a:pt x="281617" y="845432"/>
                  <a:pt x="283522" y="849242"/>
                </a:cubicBezTo>
                <a:cubicBezTo>
                  <a:pt x="285427" y="853052"/>
                  <a:pt x="285427" y="855910"/>
                  <a:pt x="287332" y="865435"/>
                </a:cubicBezTo>
                <a:cubicBezTo>
                  <a:pt x="289237" y="874960"/>
                  <a:pt x="292094" y="914965"/>
                  <a:pt x="295904" y="943540"/>
                </a:cubicBezTo>
                <a:cubicBezTo>
                  <a:pt x="298762" y="973067"/>
                  <a:pt x="303524" y="994975"/>
                  <a:pt x="303524" y="994975"/>
                </a:cubicBezTo>
                <a:cubicBezTo>
                  <a:pt x="303524" y="994975"/>
                  <a:pt x="301619" y="1001642"/>
                  <a:pt x="300667" y="1014977"/>
                </a:cubicBezTo>
                <a:cubicBezTo>
                  <a:pt x="299714" y="1027360"/>
                  <a:pt x="305429" y="1064507"/>
                  <a:pt x="308287" y="1084510"/>
                </a:cubicBezTo>
                <a:cubicBezTo>
                  <a:pt x="311144" y="1104512"/>
                  <a:pt x="311144" y="1117847"/>
                  <a:pt x="313049" y="1134992"/>
                </a:cubicBezTo>
                <a:cubicBezTo>
                  <a:pt x="315907" y="1153090"/>
                  <a:pt x="321622" y="1182617"/>
                  <a:pt x="321622" y="1182617"/>
                </a:cubicBezTo>
                <a:cubicBezTo>
                  <a:pt x="321622" y="1182617"/>
                  <a:pt x="317812" y="1194047"/>
                  <a:pt x="316859" y="1206430"/>
                </a:cubicBezTo>
                <a:cubicBezTo>
                  <a:pt x="315907" y="1218812"/>
                  <a:pt x="315907" y="1230242"/>
                  <a:pt x="322574" y="1245482"/>
                </a:cubicBezTo>
                <a:cubicBezTo>
                  <a:pt x="329242" y="1260722"/>
                  <a:pt x="334004" y="1260722"/>
                  <a:pt x="344482" y="1275010"/>
                </a:cubicBezTo>
                <a:cubicBezTo>
                  <a:pt x="355912" y="1289297"/>
                  <a:pt x="359722" y="1293107"/>
                  <a:pt x="371152" y="1297870"/>
                </a:cubicBezTo>
                <a:cubicBezTo>
                  <a:pt x="382582" y="1302632"/>
                  <a:pt x="396869" y="1298822"/>
                  <a:pt x="399727" y="1297870"/>
                </a:cubicBezTo>
                <a:cubicBezTo>
                  <a:pt x="402584" y="1297870"/>
                  <a:pt x="414014" y="1301680"/>
                  <a:pt x="432112" y="1303585"/>
                </a:cubicBezTo>
                <a:cubicBezTo>
                  <a:pt x="450209" y="1305490"/>
                  <a:pt x="470212" y="1296917"/>
                  <a:pt x="470212" y="1296917"/>
                </a:cubicBezTo>
                <a:cubicBezTo>
                  <a:pt x="470212" y="1296917"/>
                  <a:pt x="472117" y="1299775"/>
                  <a:pt x="474022" y="1315967"/>
                </a:cubicBezTo>
                <a:cubicBezTo>
                  <a:pt x="475927" y="1332160"/>
                  <a:pt x="474974" y="1350257"/>
                  <a:pt x="474022" y="1357877"/>
                </a:cubicBezTo>
                <a:cubicBezTo>
                  <a:pt x="473069" y="1365497"/>
                  <a:pt x="464497" y="1387405"/>
                  <a:pt x="460687" y="1395025"/>
                </a:cubicBezTo>
                <a:cubicBezTo>
                  <a:pt x="456877" y="1403597"/>
                  <a:pt x="454019" y="1413122"/>
                  <a:pt x="450209" y="1422647"/>
                </a:cubicBezTo>
                <a:cubicBezTo>
                  <a:pt x="447352" y="1433125"/>
                  <a:pt x="447352" y="1444555"/>
                  <a:pt x="447352" y="1446460"/>
                </a:cubicBezTo>
                <a:cubicBezTo>
                  <a:pt x="447352" y="1448365"/>
                  <a:pt x="440684" y="1460747"/>
                  <a:pt x="435922" y="1469320"/>
                </a:cubicBezTo>
                <a:cubicBezTo>
                  <a:pt x="432112" y="1477892"/>
                  <a:pt x="425444" y="1496942"/>
                  <a:pt x="425444" y="1500752"/>
                </a:cubicBezTo>
                <a:cubicBezTo>
                  <a:pt x="425444" y="1504562"/>
                  <a:pt x="430207" y="1506467"/>
                  <a:pt x="430207" y="1506467"/>
                </a:cubicBezTo>
                <a:cubicBezTo>
                  <a:pt x="430207" y="1506467"/>
                  <a:pt x="426397" y="1520755"/>
                  <a:pt x="423539" y="1529327"/>
                </a:cubicBezTo>
                <a:cubicBezTo>
                  <a:pt x="420682" y="1537900"/>
                  <a:pt x="409252" y="1587430"/>
                  <a:pt x="406394" y="1596002"/>
                </a:cubicBezTo>
                <a:cubicBezTo>
                  <a:pt x="403537" y="1604575"/>
                  <a:pt x="401632" y="1604575"/>
                  <a:pt x="400679" y="1610290"/>
                </a:cubicBezTo>
                <a:cubicBezTo>
                  <a:pt x="399727" y="1616005"/>
                  <a:pt x="404489" y="1619815"/>
                  <a:pt x="404489" y="1619815"/>
                </a:cubicBezTo>
                <a:cubicBezTo>
                  <a:pt x="404489" y="1619815"/>
                  <a:pt x="403537" y="1624577"/>
                  <a:pt x="395917" y="1642675"/>
                </a:cubicBezTo>
                <a:cubicBezTo>
                  <a:pt x="389249" y="1660772"/>
                  <a:pt x="378772" y="1716017"/>
                  <a:pt x="376867" y="1723637"/>
                </a:cubicBezTo>
                <a:cubicBezTo>
                  <a:pt x="374962" y="1731257"/>
                  <a:pt x="378772" y="1733162"/>
                  <a:pt x="379724" y="1735067"/>
                </a:cubicBezTo>
                <a:cubicBezTo>
                  <a:pt x="380677" y="1736972"/>
                  <a:pt x="374009" y="1772215"/>
                  <a:pt x="373057" y="1792217"/>
                </a:cubicBezTo>
                <a:cubicBezTo>
                  <a:pt x="372104" y="1812220"/>
                  <a:pt x="373057" y="1856987"/>
                  <a:pt x="373057" y="1892230"/>
                </a:cubicBezTo>
                <a:cubicBezTo>
                  <a:pt x="373057" y="1928425"/>
                  <a:pt x="367342" y="2029390"/>
                  <a:pt x="366389" y="2051297"/>
                </a:cubicBezTo>
                <a:cubicBezTo>
                  <a:pt x="365437" y="2073205"/>
                  <a:pt x="365437" y="2177980"/>
                  <a:pt x="362579" y="2218937"/>
                </a:cubicBezTo>
                <a:cubicBezTo>
                  <a:pt x="360674" y="2259895"/>
                  <a:pt x="354959" y="2369432"/>
                  <a:pt x="350197" y="2410390"/>
                </a:cubicBezTo>
                <a:cubicBezTo>
                  <a:pt x="346387" y="2451347"/>
                  <a:pt x="341624" y="2497067"/>
                  <a:pt x="338767" y="2514212"/>
                </a:cubicBezTo>
                <a:cubicBezTo>
                  <a:pt x="335909" y="2531357"/>
                  <a:pt x="329242" y="2578982"/>
                  <a:pt x="329242" y="2586602"/>
                </a:cubicBezTo>
                <a:cubicBezTo>
                  <a:pt x="329242" y="2594222"/>
                  <a:pt x="334004" y="2595175"/>
                  <a:pt x="334004" y="2596127"/>
                </a:cubicBezTo>
                <a:cubicBezTo>
                  <a:pt x="334004" y="2597080"/>
                  <a:pt x="334957" y="2600890"/>
                  <a:pt x="334957" y="2602795"/>
                </a:cubicBezTo>
                <a:cubicBezTo>
                  <a:pt x="334957" y="2604700"/>
                  <a:pt x="334957" y="2606605"/>
                  <a:pt x="336862" y="2608510"/>
                </a:cubicBezTo>
                <a:cubicBezTo>
                  <a:pt x="338767" y="2609462"/>
                  <a:pt x="355912" y="2613272"/>
                  <a:pt x="365437" y="2615177"/>
                </a:cubicBezTo>
                <a:cubicBezTo>
                  <a:pt x="374962" y="2616130"/>
                  <a:pt x="418777" y="2619940"/>
                  <a:pt x="454972" y="2624702"/>
                </a:cubicBezTo>
                <a:cubicBezTo>
                  <a:pt x="491167" y="2629465"/>
                  <a:pt x="537839" y="2626607"/>
                  <a:pt x="537839" y="2626607"/>
                </a:cubicBezTo>
                <a:cubicBezTo>
                  <a:pt x="537839" y="2626607"/>
                  <a:pt x="537839" y="2631370"/>
                  <a:pt x="537839" y="2638037"/>
                </a:cubicBezTo>
                <a:cubicBezTo>
                  <a:pt x="537839" y="2644705"/>
                  <a:pt x="533077" y="2692330"/>
                  <a:pt x="532124" y="2707570"/>
                </a:cubicBezTo>
                <a:cubicBezTo>
                  <a:pt x="531172" y="2722810"/>
                  <a:pt x="530219" y="2774245"/>
                  <a:pt x="532124" y="2802820"/>
                </a:cubicBezTo>
                <a:cubicBezTo>
                  <a:pt x="534029" y="2831395"/>
                  <a:pt x="545459" y="2928550"/>
                  <a:pt x="557842" y="2980937"/>
                </a:cubicBezTo>
                <a:cubicBezTo>
                  <a:pt x="570224" y="3033325"/>
                  <a:pt x="584512" y="3081902"/>
                  <a:pt x="598799" y="3140005"/>
                </a:cubicBezTo>
                <a:cubicBezTo>
                  <a:pt x="614039" y="3198107"/>
                  <a:pt x="618802" y="3224777"/>
                  <a:pt x="618802" y="3234302"/>
                </a:cubicBezTo>
                <a:cubicBezTo>
                  <a:pt x="618802" y="3243827"/>
                  <a:pt x="619754" y="3249542"/>
                  <a:pt x="620707" y="3261925"/>
                </a:cubicBezTo>
                <a:cubicBezTo>
                  <a:pt x="621659" y="3274307"/>
                  <a:pt x="627374" y="3297167"/>
                  <a:pt x="628327" y="3301930"/>
                </a:cubicBezTo>
                <a:cubicBezTo>
                  <a:pt x="630232" y="3307645"/>
                  <a:pt x="628327" y="3324790"/>
                  <a:pt x="628327" y="3324790"/>
                </a:cubicBezTo>
                <a:cubicBezTo>
                  <a:pt x="628327" y="3324790"/>
                  <a:pt x="626422" y="3336220"/>
                  <a:pt x="624517" y="3342887"/>
                </a:cubicBezTo>
                <a:cubicBezTo>
                  <a:pt x="622612" y="3349555"/>
                  <a:pt x="614039" y="3387655"/>
                  <a:pt x="610229" y="3402895"/>
                </a:cubicBezTo>
                <a:cubicBezTo>
                  <a:pt x="607372" y="3418135"/>
                  <a:pt x="603562" y="3452425"/>
                  <a:pt x="602609" y="3457187"/>
                </a:cubicBezTo>
                <a:cubicBezTo>
                  <a:pt x="601657" y="3461950"/>
                  <a:pt x="599752" y="3462902"/>
                  <a:pt x="598799" y="3466712"/>
                </a:cubicBezTo>
                <a:cubicBezTo>
                  <a:pt x="596894" y="3470522"/>
                  <a:pt x="594037" y="3497192"/>
                  <a:pt x="594037" y="3501955"/>
                </a:cubicBezTo>
                <a:cubicBezTo>
                  <a:pt x="594037" y="3507670"/>
                  <a:pt x="594037" y="3508622"/>
                  <a:pt x="595942" y="3516242"/>
                </a:cubicBezTo>
                <a:cubicBezTo>
                  <a:pt x="597847" y="3522910"/>
                  <a:pt x="612134" y="3541007"/>
                  <a:pt x="622612" y="3550532"/>
                </a:cubicBezTo>
                <a:cubicBezTo>
                  <a:pt x="632137" y="3560057"/>
                  <a:pt x="640709" y="3569582"/>
                  <a:pt x="689287" y="3567677"/>
                </a:cubicBezTo>
                <a:cubicBezTo>
                  <a:pt x="736912" y="3565772"/>
                  <a:pt x="759772" y="3542912"/>
                  <a:pt x="762629" y="3537197"/>
                </a:cubicBezTo>
                <a:cubicBezTo>
                  <a:pt x="765487" y="3532435"/>
                  <a:pt x="768344" y="3515290"/>
                  <a:pt x="767392" y="3497192"/>
                </a:cubicBezTo>
                <a:cubicBezTo>
                  <a:pt x="766439" y="3479095"/>
                  <a:pt x="764534" y="3452425"/>
                  <a:pt x="763582" y="3438137"/>
                </a:cubicBezTo>
                <a:cubicBezTo>
                  <a:pt x="762629" y="3423850"/>
                  <a:pt x="762629" y="3396227"/>
                  <a:pt x="762629" y="3386702"/>
                </a:cubicBezTo>
                <a:cubicBezTo>
                  <a:pt x="762629" y="3378130"/>
                  <a:pt x="767392" y="3342887"/>
                  <a:pt x="768344" y="3340030"/>
                </a:cubicBezTo>
                <a:cubicBezTo>
                  <a:pt x="769297" y="3337172"/>
                  <a:pt x="772154" y="3337172"/>
                  <a:pt x="772154" y="3337172"/>
                </a:cubicBezTo>
                <a:cubicBezTo>
                  <a:pt x="773107" y="3337172"/>
                  <a:pt x="774059" y="3342887"/>
                  <a:pt x="775012" y="3352412"/>
                </a:cubicBezTo>
                <a:cubicBezTo>
                  <a:pt x="775964" y="3360985"/>
                  <a:pt x="781679" y="3380987"/>
                  <a:pt x="781679" y="3387655"/>
                </a:cubicBezTo>
                <a:cubicBezTo>
                  <a:pt x="782632" y="3394322"/>
                  <a:pt x="784537" y="3403847"/>
                  <a:pt x="787394" y="3416230"/>
                </a:cubicBezTo>
                <a:cubicBezTo>
                  <a:pt x="790252" y="3427660"/>
                  <a:pt x="792157" y="3453377"/>
                  <a:pt x="792157" y="3457187"/>
                </a:cubicBezTo>
                <a:cubicBezTo>
                  <a:pt x="792157" y="3460997"/>
                  <a:pt x="790252" y="3462902"/>
                  <a:pt x="789299" y="3465760"/>
                </a:cubicBezTo>
                <a:cubicBezTo>
                  <a:pt x="788347" y="3468617"/>
                  <a:pt x="787394" y="3512432"/>
                  <a:pt x="788347" y="3517195"/>
                </a:cubicBezTo>
                <a:cubicBezTo>
                  <a:pt x="788347" y="3522910"/>
                  <a:pt x="790252" y="3522910"/>
                  <a:pt x="790252" y="3523862"/>
                </a:cubicBezTo>
                <a:cubicBezTo>
                  <a:pt x="790252" y="3524815"/>
                  <a:pt x="791204" y="3531482"/>
                  <a:pt x="792157" y="3534340"/>
                </a:cubicBezTo>
                <a:cubicBezTo>
                  <a:pt x="793109" y="3537197"/>
                  <a:pt x="797872" y="3542912"/>
                  <a:pt x="815969" y="3553390"/>
                </a:cubicBezTo>
                <a:cubicBezTo>
                  <a:pt x="834067" y="3563867"/>
                  <a:pt x="859784" y="3567677"/>
                  <a:pt x="876929" y="3568630"/>
                </a:cubicBezTo>
                <a:cubicBezTo>
                  <a:pt x="895027" y="3569582"/>
                  <a:pt x="915982" y="3570535"/>
                  <a:pt x="927412" y="3557200"/>
                </a:cubicBezTo>
                <a:cubicBezTo>
                  <a:pt x="938842" y="3544817"/>
                  <a:pt x="947414" y="3529577"/>
                  <a:pt x="952177" y="3522910"/>
                </a:cubicBezTo>
                <a:cubicBezTo>
                  <a:pt x="955987" y="3515290"/>
                  <a:pt x="961702" y="3501002"/>
                  <a:pt x="960749" y="3484810"/>
                </a:cubicBezTo>
                <a:cubicBezTo>
                  <a:pt x="958844" y="3468617"/>
                  <a:pt x="951224" y="3453377"/>
                  <a:pt x="949319" y="3443852"/>
                </a:cubicBezTo>
                <a:cubicBezTo>
                  <a:pt x="946462" y="3434327"/>
                  <a:pt x="945509" y="3419087"/>
                  <a:pt x="943604" y="3411467"/>
                </a:cubicBezTo>
                <a:cubicBezTo>
                  <a:pt x="941699" y="3403847"/>
                  <a:pt x="935032" y="3383845"/>
                  <a:pt x="927412" y="3364795"/>
                </a:cubicBezTo>
                <a:cubicBezTo>
                  <a:pt x="918839" y="3345745"/>
                  <a:pt x="909314" y="3316217"/>
                  <a:pt x="909314" y="3316217"/>
                </a:cubicBezTo>
                <a:cubicBezTo>
                  <a:pt x="909314" y="3316217"/>
                  <a:pt x="911219" y="3299072"/>
                  <a:pt x="912172" y="3291452"/>
                </a:cubicBezTo>
                <a:cubicBezTo>
                  <a:pt x="913124" y="3283832"/>
                  <a:pt x="916934" y="3277165"/>
                  <a:pt x="916934" y="3270497"/>
                </a:cubicBezTo>
                <a:cubicBezTo>
                  <a:pt x="917887" y="3263830"/>
                  <a:pt x="916934" y="3235255"/>
                  <a:pt x="916934" y="3229540"/>
                </a:cubicBezTo>
                <a:cubicBezTo>
                  <a:pt x="916934" y="3223825"/>
                  <a:pt x="917887" y="3217157"/>
                  <a:pt x="919792" y="3209537"/>
                </a:cubicBezTo>
                <a:cubicBezTo>
                  <a:pt x="921697" y="3201917"/>
                  <a:pt x="931222" y="3160960"/>
                  <a:pt x="940747" y="3126670"/>
                </a:cubicBezTo>
                <a:cubicBezTo>
                  <a:pt x="950272" y="3092380"/>
                  <a:pt x="954082" y="3068567"/>
                  <a:pt x="958844" y="3051422"/>
                </a:cubicBezTo>
                <a:cubicBezTo>
                  <a:pt x="963607" y="3035230"/>
                  <a:pt x="976942" y="2970460"/>
                  <a:pt x="983609" y="2943790"/>
                </a:cubicBezTo>
                <a:cubicBezTo>
                  <a:pt x="989324" y="2917120"/>
                  <a:pt x="999802" y="2861875"/>
                  <a:pt x="1003612" y="2828537"/>
                </a:cubicBezTo>
                <a:cubicBezTo>
                  <a:pt x="1007422" y="2795200"/>
                  <a:pt x="1011232" y="2757100"/>
                  <a:pt x="1009327" y="2725667"/>
                </a:cubicBezTo>
                <a:cubicBezTo>
                  <a:pt x="1007422" y="2694235"/>
                  <a:pt x="1004564" y="2636132"/>
                  <a:pt x="1004564" y="2636132"/>
                </a:cubicBezTo>
                <a:cubicBezTo>
                  <a:pt x="1004564" y="2636132"/>
                  <a:pt x="1012184" y="2636132"/>
                  <a:pt x="1029329" y="2635180"/>
                </a:cubicBezTo>
                <a:cubicBezTo>
                  <a:pt x="1046474" y="2634227"/>
                  <a:pt x="1074097" y="2630417"/>
                  <a:pt x="1088384" y="2627560"/>
                </a:cubicBezTo>
                <a:cubicBezTo>
                  <a:pt x="1102672" y="2624702"/>
                  <a:pt x="1163632" y="2615177"/>
                  <a:pt x="1189349" y="2612320"/>
                </a:cubicBezTo>
                <a:cubicBezTo>
                  <a:pt x="1215067" y="2608510"/>
                  <a:pt x="1232212" y="2599937"/>
                  <a:pt x="1236022" y="2598032"/>
                </a:cubicBezTo>
                <a:cubicBezTo>
                  <a:pt x="1239832" y="2596127"/>
                  <a:pt x="1244594" y="2593270"/>
                  <a:pt x="1244594" y="2588507"/>
                </a:cubicBezTo>
                <a:cubicBezTo>
                  <a:pt x="1244594" y="2583745"/>
                  <a:pt x="1236974" y="2542787"/>
                  <a:pt x="1232212" y="2518022"/>
                </a:cubicBezTo>
                <a:cubicBezTo>
                  <a:pt x="1227449" y="2494210"/>
                  <a:pt x="1215067" y="2436107"/>
                  <a:pt x="1210304" y="2413247"/>
                </a:cubicBezTo>
                <a:cubicBezTo>
                  <a:pt x="1205542" y="2390387"/>
                  <a:pt x="1199827" y="2348477"/>
                  <a:pt x="1193159" y="2303710"/>
                </a:cubicBezTo>
                <a:cubicBezTo>
                  <a:pt x="1186492" y="2258942"/>
                  <a:pt x="1183634" y="2218937"/>
                  <a:pt x="1181729" y="2195125"/>
                </a:cubicBezTo>
                <a:cubicBezTo>
                  <a:pt x="1178872" y="2171312"/>
                  <a:pt x="1176967" y="2117020"/>
                  <a:pt x="1176967" y="2117020"/>
                </a:cubicBezTo>
                <a:cubicBezTo>
                  <a:pt x="1176967" y="2117020"/>
                  <a:pt x="1179824" y="2115115"/>
                  <a:pt x="1185539" y="2110352"/>
                </a:cubicBezTo>
                <a:cubicBezTo>
                  <a:pt x="1190302" y="2105590"/>
                  <a:pt x="1201732" y="2097970"/>
                  <a:pt x="1208399" y="2091302"/>
                </a:cubicBezTo>
                <a:cubicBezTo>
                  <a:pt x="1215067" y="2084635"/>
                  <a:pt x="1225544" y="2068442"/>
                  <a:pt x="1228402" y="2064632"/>
                </a:cubicBezTo>
                <a:cubicBezTo>
                  <a:pt x="1230307" y="2060822"/>
                  <a:pt x="1233164" y="2054155"/>
                  <a:pt x="1234117" y="2053202"/>
                </a:cubicBezTo>
                <a:cubicBezTo>
                  <a:pt x="1235069" y="2052250"/>
                  <a:pt x="1238879" y="2042725"/>
                  <a:pt x="1240784" y="2037010"/>
                </a:cubicBezTo>
                <a:cubicBezTo>
                  <a:pt x="1242689" y="2031295"/>
                  <a:pt x="1243642" y="2009387"/>
                  <a:pt x="1244594" y="2005577"/>
                </a:cubicBezTo>
                <a:cubicBezTo>
                  <a:pt x="1245547" y="2002720"/>
                  <a:pt x="1248404" y="1998910"/>
                  <a:pt x="1252214" y="1992242"/>
                </a:cubicBezTo>
                <a:cubicBezTo>
                  <a:pt x="1256024" y="1985575"/>
                  <a:pt x="1259834" y="1976050"/>
                  <a:pt x="1258882" y="1967477"/>
                </a:cubicBezTo>
                <a:cubicBezTo>
                  <a:pt x="1257929" y="1958905"/>
                  <a:pt x="1256024" y="1957000"/>
                  <a:pt x="1255072" y="1955095"/>
                </a:cubicBezTo>
                <a:cubicBezTo>
                  <a:pt x="1254119" y="1953190"/>
                  <a:pt x="1253167" y="1940807"/>
                  <a:pt x="1251262" y="1929377"/>
                </a:cubicBezTo>
                <a:cubicBezTo>
                  <a:pt x="1249357" y="1917947"/>
                  <a:pt x="1245547" y="1884610"/>
                  <a:pt x="1244594" y="1874132"/>
                </a:cubicBezTo>
                <a:cubicBezTo>
                  <a:pt x="1243642" y="1863655"/>
                  <a:pt x="1243642" y="1852225"/>
                  <a:pt x="1243642" y="1852225"/>
                </a:cubicBezTo>
                <a:cubicBezTo>
                  <a:pt x="1243642" y="1852225"/>
                  <a:pt x="1247452" y="1850320"/>
                  <a:pt x="1249357" y="1848415"/>
                </a:cubicBezTo>
                <a:cubicBezTo>
                  <a:pt x="1251262" y="1846510"/>
                  <a:pt x="1253167" y="1841747"/>
                  <a:pt x="1253167" y="1841747"/>
                </a:cubicBezTo>
                <a:cubicBezTo>
                  <a:pt x="1253167" y="1841747"/>
                  <a:pt x="1254119" y="1840795"/>
                  <a:pt x="1255072" y="1836985"/>
                </a:cubicBezTo>
                <a:cubicBezTo>
                  <a:pt x="1256024" y="1833175"/>
                  <a:pt x="1256024" y="1825555"/>
                  <a:pt x="1256024" y="1822697"/>
                </a:cubicBezTo>
                <a:cubicBezTo>
                  <a:pt x="1256024" y="1820792"/>
                  <a:pt x="1254119" y="1818887"/>
                  <a:pt x="1254119" y="1818887"/>
                </a:cubicBezTo>
                <a:cubicBezTo>
                  <a:pt x="1254119" y="1818887"/>
                  <a:pt x="1254119" y="1816982"/>
                  <a:pt x="1254119" y="1816030"/>
                </a:cubicBezTo>
                <a:cubicBezTo>
                  <a:pt x="1254119" y="1815077"/>
                  <a:pt x="1254119" y="1812220"/>
                  <a:pt x="1253167" y="1811267"/>
                </a:cubicBezTo>
                <a:cubicBezTo>
                  <a:pt x="1252214" y="1810315"/>
                  <a:pt x="1245547" y="1808410"/>
                  <a:pt x="1245547" y="1808410"/>
                </a:cubicBezTo>
                <a:cubicBezTo>
                  <a:pt x="1245547" y="1808410"/>
                  <a:pt x="1248404" y="1744592"/>
                  <a:pt x="1248404" y="1727447"/>
                </a:cubicBezTo>
                <a:cubicBezTo>
                  <a:pt x="1248404" y="1710302"/>
                  <a:pt x="1248404" y="1676012"/>
                  <a:pt x="1248404" y="1676012"/>
                </a:cubicBezTo>
                <a:cubicBezTo>
                  <a:pt x="1248404" y="1676012"/>
                  <a:pt x="1254119" y="1675060"/>
                  <a:pt x="1256977" y="1674107"/>
                </a:cubicBezTo>
                <a:cubicBezTo>
                  <a:pt x="1259834" y="1673155"/>
                  <a:pt x="1288409" y="1665535"/>
                  <a:pt x="1295077" y="1661725"/>
                </a:cubicBezTo>
                <a:cubicBezTo>
                  <a:pt x="1301744" y="1657915"/>
                  <a:pt x="1301744" y="1657915"/>
                  <a:pt x="1301744" y="1653152"/>
                </a:cubicBezTo>
                <a:cubicBezTo>
                  <a:pt x="1302697" y="1649342"/>
                  <a:pt x="1292219" y="1586477"/>
                  <a:pt x="1289362" y="1563617"/>
                </a:cubicBezTo>
                <a:close/>
                <a:moveTo>
                  <a:pt x="810254" y="2862827"/>
                </a:moveTo>
                <a:cubicBezTo>
                  <a:pt x="811207" y="2876162"/>
                  <a:pt x="814064" y="2886640"/>
                  <a:pt x="815017" y="2899022"/>
                </a:cubicBezTo>
                <a:cubicBezTo>
                  <a:pt x="815969" y="2911405"/>
                  <a:pt x="816922" y="2937122"/>
                  <a:pt x="816922" y="2960935"/>
                </a:cubicBezTo>
                <a:cubicBezTo>
                  <a:pt x="817874" y="2984747"/>
                  <a:pt x="817874" y="3019037"/>
                  <a:pt x="819779" y="3049517"/>
                </a:cubicBezTo>
                <a:cubicBezTo>
                  <a:pt x="821684" y="3079997"/>
                  <a:pt x="819779" y="3124765"/>
                  <a:pt x="819779" y="3146672"/>
                </a:cubicBezTo>
                <a:cubicBezTo>
                  <a:pt x="819779" y="3168580"/>
                  <a:pt x="815017" y="3190487"/>
                  <a:pt x="812159" y="3201917"/>
                </a:cubicBezTo>
                <a:cubicBezTo>
                  <a:pt x="809302" y="3213347"/>
                  <a:pt x="802634" y="3229540"/>
                  <a:pt x="801682" y="3238112"/>
                </a:cubicBezTo>
                <a:cubicBezTo>
                  <a:pt x="800729" y="3246685"/>
                  <a:pt x="800729" y="3257162"/>
                  <a:pt x="800729" y="3257162"/>
                </a:cubicBezTo>
                <a:cubicBezTo>
                  <a:pt x="800729" y="3257162"/>
                  <a:pt x="796919" y="3258115"/>
                  <a:pt x="795014" y="3263830"/>
                </a:cubicBezTo>
                <a:cubicBezTo>
                  <a:pt x="793109" y="3269545"/>
                  <a:pt x="782632" y="3290500"/>
                  <a:pt x="779774" y="3297167"/>
                </a:cubicBezTo>
                <a:cubicBezTo>
                  <a:pt x="776917" y="3303835"/>
                  <a:pt x="775964" y="3317170"/>
                  <a:pt x="775012" y="3317170"/>
                </a:cubicBezTo>
                <a:cubicBezTo>
                  <a:pt x="774059" y="3317170"/>
                  <a:pt x="772154" y="3315265"/>
                  <a:pt x="772154" y="3315265"/>
                </a:cubicBezTo>
                <a:cubicBezTo>
                  <a:pt x="772154" y="3315265"/>
                  <a:pt x="770249" y="3308597"/>
                  <a:pt x="769297" y="3305740"/>
                </a:cubicBezTo>
                <a:cubicBezTo>
                  <a:pt x="768344" y="3302882"/>
                  <a:pt x="763582" y="3290500"/>
                  <a:pt x="759772" y="3277165"/>
                </a:cubicBezTo>
                <a:cubicBezTo>
                  <a:pt x="755009" y="3263830"/>
                  <a:pt x="752152" y="3257162"/>
                  <a:pt x="745484" y="3248590"/>
                </a:cubicBezTo>
                <a:cubicBezTo>
                  <a:pt x="738817" y="3240017"/>
                  <a:pt x="734054" y="3237160"/>
                  <a:pt x="734054" y="3237160"/>
                </a:cubicBezTo>
                <a:cubicBezTo>
                  <a:pt x="734054" y="3237160"/>
                  <a:pt x="726434" y="3213347"/>
                  <a:pt x="724529" y="3198107"/>
                </a:cubicBezTo>
                <a:cubicBezTo>
                  <a:pt x="721672" y="3182867"/>
                  <a:pt x="720719" y="3144767"/>
                  <a:pt x="720719" y="3128575"/>
                </a:cubicBezTo>
                <a:cubicBezTo>
                  <a:pt x="721672" y="3112382"/>
                  <a:pt x="723577" y="3035230"/>
                  <a:pt x="724529" y="3005702"/>
                </a:cubicBezTo>
                <a:cubicBezTo>
                  <a:pt x="725482" y="2976175"/>
                  <a:pt x="722624" y="2931407"/>
                  <a:pt x="723577" y="2917120"/>
                </a:cubicBezTo>
                <a:cubicBezTo>
                  <a:pt x="725482" y="2902832"/>
                  <a:pt x="730244" y="2860922"/>
                  <a:pt x="731197" y="2839015"/>
                </a:cubicBezTo>
                <a:cubicBezTo>
                  <a:pt x="732149" y="2817107"/>
                  <a:pt x="729292" y="2762815"/>
                  <a:pt x="728339" y="2747575"/>
                </a:cubicBezTo>
                <a:cubicBezTo>
                  <a:pt x="727387" y="2732335"/>
                  <a:pt x="724529" y="2657087"/>
                  <a:pt x="724529" y="2650420"/>
                </a:cubicBezTo>
                <a:cubicBezTo>
                  <a:pt x="724529" y="2643752"/>
                  <a:pt x="725482" y="2638990"/>
                  <a:pt x="725482" y="2638990"/>
                </a:cubicBezTo>
                <a:cubicBezTo>
                  <a:pt x="725482" y="2638990"/>
                  <a:pt x="750247" y="2637085"/>
                  <a:pt x="753104" y="2635180"/>
                </a:cubicBezTo>
                <a:cubicBezTo>
                  <a:pt x="755962" y="2633275"/>
                  <a:pt x="762629" y="2627560"/>
                  <a:pt x="762629" y="2627560"/>
                </a:cubicBezTo>
                <a:cubicBezTo>
                  <a:pt x="762629" y="2627560"/>
                  <a:pt x="774059" y="2625655"/>
                  <a:pt x="777869" y="2622797"/>
                </a:cubicBezTo>
                <a:cubicBezTo>
                  <a:pt x="781679" y="2620892"/>
                  <a:pt x="785489" y="2615177"/>
                  <a:pt x="786442" y="2615177"/>
                </a:cubicBezTo>
                <a:cubicBezTo>
                  <a:pt x="787394" y="2615177"/>
                  <a:pt x="812159" y="2617082"/>
                  <a:pt x="815017" y="2618035"/>
                </a:cubicBezTo>
                <a:cubicBezTo>
                  <a:pt x="816922" y="2618987"/>
                  <a:pt x="820732" y="2620892"/>
                  <a:pt x="820732" y="2620892"/>
                </a:cubicBezTo>
                <a:cubicBezTo>
                  <a:pt x="820732" y="2620892"/>
                  <a:pt x="821684" y="2625655"/>
                  <a:pt x="822637" y="2635180"/>
                </a:cubicBezTo>
                <a:cubicBezTo>
                  <a:pt x="822637" y="2644705"/>
                  <a:pt x="821684" y="2668517"/>
                  <a:pt x="818827" y="2690425"/>
                </a:cubicBezTo>
                <a:cubicBezTo>
                  <a:pt x="815969" y="2712332"/>
                  <a:pt x="812159" y="2756147"/>
                  <a:pt x="810254" y="2786627"/>
                </a:cubicBezTo>
                <a:cubicBezTo>
                  <a:pt x="808349" y="2818060"/>
                  <a:pt x="809302" y="2850445"/>
                  <a:pt x="810254" y="2862827"/>
                </a:cubicBezTo>
                <a:close/>
                <a:moveTo>
                  <a:pt x="939794" y="576827"/>
                </a:moveTo>
                <a:cubicBezTo>
                  <a:pt x="937889" y="585400"/>
                  <a:pt x="934079" y="590162"/>
                  <a:pt x="934079" y="590162"/>
                </a:cubicBezTo>
                <a:cubicBezTo>
                  <a:pt x="934079" y="590162"/>
                  <a:pt x="929317" y="586352"/>
                  <a:pt x="929317" y="584447"/>
                </a:cubicBezTo>
                <a:cubicBezTo>
                  <a:pt x="929317" y="583495"/>
                  <a:pt x="935984" y="559682"/>
                  <a:pt x="935984" y="559682"/>
                </a:cubicBezTo>
                <a:cubicBezTo>
                  <a:pt x="935984" y="559682"/>
                  <a:pt x="940747" y="568255"/>
                  <a:pt x="939794" y="576827"/>
                </a:cubicBezTo>
                <a:close/>
                <a:moveTo>
                  <a:pt x="956939" y="595877"/>
                </a:moveTo>
                <a:cubicBezTo>
                  <a:pt x="953129" y="605402"/>
                  <a:pt x="948367" y="607307"/>
                  <a:pt x="948367" y="607307"/>
                </a:cubicBezTo>
                <a:cubicBezTo>
                  <a:pt x="948367" y="607307"/>
                  <a:pt x="940747" y="601592"/>
                  <a:pt x="941699" y="600640"/>
                </a:cubicBezTo>
                <a:cubicBezTo>
                  <a:pt x="942652" y="599687"/>
                  <a:pt x="949319" y="593972"/>
                  <a:pt x="953129" y="587305"/>
                </a:cubicBezTo>
                <a:cubicBezTo>
                  <a:pt x="957892" y="581590"/>
                  <a:pt x="960749" y="574922"/>
                  <a:pt x="959797" y="575875"/>
                </a:cubicBezTo>
                <a:cubicBezTo>
                  <a:pt x="959797" y="576827"/>
                  <a:pt x="960749" y="586352"/>
                  <a:pt x="956939" y="595877"/>
                </a:cubicBezTo>
                <a:close/>
                <a:moveTo>
                  <a:pt x="968369" y="616832"/>
                </a:moveTo>
                <a:lnTo>
                  <a:pt x="963607" y="611117"/>
                </a:lnTo>
                <a:cubicBezTo>
                  <a:pt x="963607" y="611117"/>
                  <a:pt x="965512" y="609212"/>
                  <a:pt x="972179" y="601592"/>
                </a:cubicBezTo>
                <a:cubicBezTo>
                  <a:pt x="978847" y="593972"/>
                  <a:pt x="984562" y="583495"/>
                  <a:pt x="984562" y="584447"/>
                </a:cubicBezTo>
                <a:cubicBezTo>
                  <a:pt x="983609" y="585400"/>
                  <a:pt x="982657" y="602545"/>
                  <a:pt x="975989" y="609212"/>
                </a:cubicBezTo>
                <a:cubicBezTo>
                  <a:pt x="971227" y="616832"/>
                  <a:pt x="968369" y="616832"/>
                  <a:pt x="968369" y="616832"/>
                </a:cubicBezTo>
                <a:close/>
                <a:moveTo>
                  <a:pt x="1073144" y="1382642"/>
                </a:moveTo>
                <a:cubicBezTo>
                  <a:pt x="1073144" y="1381690"/>
                  <a:pt x="1070287" y="1377880"/>
                  <a:pt x="1068382" y="1373117"/>
                </a:cubicBezTo>
                <a:cubicBezTo>
                  <a:pt x="1066477" y="1368355"/>
                  <a:pt x="1053142" y="1330255"/>
                  <a:pt x="1051237" y="1315967"/>
                </a:cubicBezTo>
                <a:cubicBezTo>
                  <a:pt x="1049332" y="1300727"/>
                  <a:pt x="1051237" y="1285487"/>
                  <a:pt x="1055047" y="1279772"/>
                </a:cubicBezTo>
                <a:cubicBezTo>
                  <a:pt x="1058857" y="1275010"/>
                  <a:pt x="1061714" y="1272152"/>
                  <a:pt x="1061714" y="1272152"/>
                </a:cubicBezTo>
                <a:cubicBezTo>
                  <a:pt x="1061714" y="1272152"/>
                  <a:pt x="1061714" y="1300727"/>
                  <a:pt x="1063619" y="1312157"/>
                </a:cubicBezTo>
                <a:cubicBezTo>
                  <a:pt x="1065524" y="1323587"/>
                  <a:pt x="1068382" y="1349305"/>
                  <a:pt x="1070287" y="1355972"/>
                </a:cubicBezTo>
                <a:cubicBezTo>
                  <a:pt x="1071239" y="1363592"/>
                  <a:pt x="1073144" y="1383595"/>
                  <a:pt x="1073144" y="1382642"/>
                </a:cubicBezTo>
                <a:close/>
              </a:path>
            </a:pathLst>
          </a:custGeom>
          <a:solidFill>
            <a:schemeClr val="accent2"/>
          </a:solidFill>
          <a:ln w="9525" cap="flat">
            <a:noFill/>
            <a:prstDash val="solid"/>
            <a:miter/>
          </a:ln>
        </p:spPr>
        <p:txBody>
          <a:bodyPr/>
          <a:lstStyle/>
          <a:p>
            <a:endParaRPr lang="ja-JP" altLang="en-US"/>
          </a:p>
        </p:txBody>
      </p:sp>
      <p:sp>
        <p:nvSpPr>
          <p:cNvPr id="202" name="フリーフォーム: 図形 8">
            <a:extLst>
              <a:ext uri="{FF2B5EF4-FFF2-40B4-BE49-F238E27FC236}">
                <a16:creationId xmlns:a16="http://schemas.microsoft.com/office/drawing/2014/main" id="{6308DD7C-98FB-4022-9F9A-6A957F0DBDDA}"/>
              </a:ext>
            </a:extLst>
          </p:cNvPr>
          <p:cNvSpPr/>
          <p:nvPr userDrawn="1"/>
        </p:nvSpPr>
        <p:spPr>
          <a:xfrm>
            <a:off x="8606617" y="3876887"/>
            <a:ext cx="405006" cy="975954"/>
          </a:xfrm>
          <a:custGeom>
            <a:avLst/>
            <a:gdLst/>
            <a:ahLst/>
            <a:cxnLst/>
            <a:rect l="0" t="0" r="0" b="0"/>
            <a:pathLst>
              <a:path w="1371600" h="3305175">
                <a:moveTo>
                  <a:pt x="1364456" y="1286475"/>
                </a:moveTo>
                <a:cubicBezTo>
                  <a:pt x="1362551" y="1248375"/>
                  <a:pt x="1365409" y="1209323"/>
                  <a:pt x="1366361" y="1198845"/>
                </a:cubicBezTo>
                <a:cubicBezTo>
                  <a:pt x="1367314" y="1188368"/>
                  <a:pt x="1367314" y="1176938"/>
                  <a:pt x="1366361" y="1146458"/>
                </a:cubicBezTo>
                <a:cubicBezTo>
                  <a:pt x="1365409" y="1115978"/>
                  <a:pt x="1352074" y="1068353"/>
                  <a:pt x="1352074" y="1066448"/>
                </a:cubicBezTo>
                <a:cubicBezTo>
                  <a:pt x="1351121" y="1063590"/>
                  <a:pt x="1352074" y="1055018"/>
                  <a:pt x="1353026" y="1041683"/>
                </a:cubicBezTo>
                <a:cubicBezTo>
                  <a:pt x="1353026" y="1027395"/>
                  <a:pt x="1352074" y="949290"/>
                  <a:pt x="1353979" y="911190"/>
                </a:cubicBezTo>
                <a:cubicBezTo>
                  <a:pt x="1354931" y="874043"/>
                  <a:pt x="1353026" y="855945"/>
                  <a:pt x="1346359" y="833085"/>
                </a:cubicBezTo>
                <a:cubicBezTo>
                  <a:pt x="1338739" y="810225"/>
                  <a:pt x="1324451" y="791175"/>
                  <a:pt x="1323499" y="788318"/>
                </a:cubicBezTo>
                <a:cubicBezTo>
                  <a:pt x="1322546" y="785460"/>
                  <a:pt x="1322546" y="777840"/>
                  <a:pt x="1320641" y="771173"/>
                </a:cubicBezTo>
                <a:cubicBezTo>
                  <a:pt x="1318736" y="764505"/>
                  <a:pt x="1310164" y="733073"/>
                  <a:pt x="1309211" y="722595"/>
                </a:cubicBezTo>
                <a:cubicBezTo>
                  <a:pt x="1308259" y="712118"/>
                  <a:pt x="1309211" y="711165"/>
                  <a:pt x="1310164" y="703545"/>
                </a:cubicBezTo>
                <a:cubicBezTo>
                  <a:pt x="1311116" y="695925"/>
                  <a:pt x="1308259" y="674018"/>
                  <a:pt x="1306354" y="660683"/>
                </a:cubicBezTo>
                <a:cubicBezTo>
                  <a:pt x="1304449" y="648300"/>
                  <a:pt x="1293971" y="621630"/>
                  <a:pt x="1291114" y="615915"/>
                </a:cubicBezTo>
                <a:cubicBezTo>
                  <a:pt x="1288256" y="610200"/>
                  <a:pt x="1284446" y="605438"/>
                  <a:pt x="1279684" y="604485"/>
                </a:cubicBezTo>
                <a:cubicBezTo>
                  <a:pt x="1274921" y="602580"/>
                  <a:pt x="1265396" y="604485"/>
                  <a:pt x="1264444" y="604485"/>
                </a:cubicBezTo>
                <a:cubicBezTo>
                  <a:pt x="1263491" y="604485"/>
                  <a:pt x="1255871" y="599723"/>
                  <a:pt x="1248251" y="597818"/>
                </a:cubicBezTo>
                <a:cubicBezTo>
                  <a:pt x="1240631" y="594960"/>
                  <a:pt x="1173004" y="570195"/>
                  <a:pt x="1163479" y="567338"/>
                </a:cubicBezTo>
                <a:cubicBezTo>
                  <a:pt x="1153954" y="564480"/>
                  <a:pt x="1133951" y="558765"/>
                  <a:pt x="1127284" y="555908"/>
                </a:cubicBezTo>
                <a:cubicBezTo>
                  <a:pt x="1120616" y="554003"/>
                  <a:pt x="1115854" y="552098"/>
                  <a:pt x="1110139" y="550193"/>
                </a:cubicBezTo>
                <a:cubicBezTo>
                  <a:pt x="1105376" y="549240"/>
                  <a:pt x="1070134" y="538763"/>
                  <a:pt x="1070134" y="538763"/>
                </a:cubicBezTo>
                <a:cubicBezTo>
                  <a:pt x="1069181" y="538763"/>
                  <a:pt x="1067276" y="534953"/>
                  <a:pt x="1066324" y="533048"/>
                </a:cubicBezTo>
                <a:cubicBezTo>
                  <a:pt x="1064419" y="531143"/>
                  <a:pt x="1053941" y="524475"/>
                  <a:pt x="1048226" y="520665"/>
                </a:cubicBezTo>
                <a:cubicBezTo>
                  <a:pt x="1042511" y="515903"/>
                  <a:pt x="1016794" y="490185"/>
                  <a:pt x="1012031" y="483518"/>
                </a:cubicBezTo>
                <a:cubicBezTo>
                  <a:pt x="1007269" y="476850"/>
                  <a:pt x="998696" y="468278"/>
                  <a:pt x="998696" y="468278"/>
                </a:cubicBezTo>
                <a:cubicBezTo>
                  <a:pt x="998696" y="468278"/>
                  <a:pt x="1001554" y="457800"/>
                  <a:pt x="1003459" y="453990"/>
                </a:cubicBezTo>
                <a:cubicBezTo>
                  <a:pt x="1005364" y="449228"/>
                  <a:pt x="1011079" y="443513"/>
                  <a:pt x="1012031" y="442560"/>
                </a:cubicBezTo>
                <a:cubicBezTo>
                  <a:pt x="1012984" y="441608"/>
                  <a:pt x="1013936" y="445418"/>
                  <a:pt x="1012984" y="452085"/>
                </a:cubicBezTo>
                <a:cubicBezTo>
                  <a:pt x="1012031" y="458753"/>
                  <a:pt x="1009174" y="461610"/>
                  <a:pt x="1008221" y="462563"/>
                </a:cubicBezTo>
                <a:cubicBezTo>
                  <a:pt x="1007269" y="463515"/>
                  <a:pt x="1014889" y="458753"/>
                  <a:pt x="1018699" y="451133"/>
                </a:cubicBezTo>
                <a:cubicBezTo>
                  <a:pt x="1022509" y="444465"/>
                  <a:pt x="1023461" y="424463"/>
                  <a:pt x="1023461" y="424463"/>
                </a:cubicBezTo>
                <a:lnTo>
                  <a:pt x="1023461" y="433035"/>
                </a:lnTo>
                <a:cubicBezTo>
                  <a:pt x="1023461" y="433035"/>
                  <a:pt x="1024414" y="430178"/>
                  <a:pt x="1025366" y="426368"/>
                </a:cubicBezTo>
                <a:cubicBezTo>
                  <a:pt x="1026319" y="422558"/>
                  <a:pt x="1026319" y="413033"/>
                  <a:pt x="1026319" y="413033"/>
                </a:cubicBezTo>
                <a:lnTo>
                  <a:pt x="1032034" y="420653"/>
                </a:lnTo>
                <a:cubicBezTo>
                  <a:pt x="1032034" y="420653"/>
                  <a:pt x="1025366" y="396840"/>
                  <a:pt x="1023461" y="388268"/>
                </a:cubicBezTo>
                <a:cubicBezTo>
                  <a:pt x="1021556" y="379695"/>
                  <a:pt x="1021556" y="371123"/>
                  <a:pt x="1022509" y="362550"/>
                </a:cubicBezTo>
                <a:cubicBezTo>
                  <a:pt x="1023461" y="353978"/>
                  <a:pt x="1026319" y="316830"/>
                  <a:pt x="1026319" y="315878"/>
                </a:cubicBezTo>
                <a:cubicBezTo>
                  <a:pt x="1026319" y="314925"/>
                  <a:pt x="1027271" y="313973"/>
                  <a:pt x="1029176" y="322545"/>
                </a:cubicBezTo>
                <a:cubicBezTo>
                  <a:pt x="1031081" y="331118"/>
                  <a:pt x="1031081" y="337785"/>
                  <a:pt x="1031081" y="339690"/>
                </a:cubicBezTo>
                <a:cubicBezTo>
                  <a:pt x="1031081" y="341595"/>
                  <a:pt x="1032986" y="332070"/>
                  <a:pt x="1031081" y="318735"/>
                </a:cubicBezTo>
                <a:cubicBezTo>
                  <a:pt x="1030129" y="306353"/>
                  <a:pt x="1025366" y="280635"/>
                  <a:pt x="1023461" y="273015"/>
                </a:cubicBezTo>
                <a:cubicBezTo>
                  <a:pt x="1021556" y="265395"/>
                  <a:pt x="1021556" y="254918"/>
                  <a:pt x="1021556" y="254918"/>
                </a:cubicBezTo>
                <a:cubicBezTo>
                  <a:pt x="1021556" y="254918"/>
                  <a:pt x="1024414" y="264443"/>
                  <a:pt x="1024414" y="265395"/>
                </a:cubicBezTo>
                <a:cubicBezTo>
                  <a:pt x="1024414" y="266348"/>
                  <a:pt x="1025366" y="259680"/>
                  <a:pt x="1025366" y="252060"/>
                </a:cubicBezTo>
                <a:cubicBezTo>
                  <a:pt x="1025366" y="243488"/>
                  <a:pt x="1022509" y="227295"/>
                  <a:pt x="1021556" y="219675"/>
                </a:cubicBezTo>
                <a:cubicBezTo>
                  <a:pt x="1020604" y="212055"/>
                  <a:pt x="1020604" y="198720"/>
                  <a:pt x="1020604" y="197768"/>
                </a:cubicBezTo>
                <a:cubicBezTo>
                  <a:pt x="1020604" y="196815"/>
                  <a:pt x="1021556" y="198720"/>
                  <a:pt x="1023461" y="204435"/>
                </a:cubicBezTo>
                <a:cubicBezTo>
                  <a:pt x="1025366" y="210150"/>
                  <a:pt x="1026319" y="217770"/>
                  <a:pt x="1026319" y="217770"/>
                </a:cubicBezTo>
                <a:cubicBezTo>
                  <a:pt x="1026319" y="217770"/>
                  <a:pt x="1026319" y="194910"/>
                  <a:pt x="1021556" y="176813"/>
                </a:cubicBezTo>
                <a:cubicBezTo>
                  <a:pt x="1015841" y="158715"/>
                  <a:pt x="998696" y="133950"/>
                  <a:pt x="994886" y="126330"/>
                </a:cubicBezTo>
                <a:cubicBezTo>
                  <a:pt x="991076" y="118710"/>
                  <a:pt x="985361" y="110138"/>
                  <a:pt x="979646" y="104423"/>
                </a:cubicBezTo>
                <a:cubicBezTo>
                  <a:pt x="973931" y="98708"/>
                  <a:pt x="958691" y="73943"/>
                  <a:pt x="944404" y="58703"/>
                </a:cubicBezTo>
                <a:cubicBezTo>
                  <a:pt x="930116" y="43463"/>
                  <a:pt x="895826" y="28223"/>
                  <a:pt x="890111" y="24413"/>
                </a:cubicBezTo>
                <a:cubicBezTo>
                  <a:pt x="884396" y="21555"/>
                  <a:pt x="875824" y="16793"/>
                  <a:pt x="871061" y="13935"/>
                </a:cubicBezTo>
                <a:cubicBezTo>
                  <a:pt x="866299" y="11078"/>
                  <a:pt x="844391" y="6315"/>
                  <a:pt x="829151" y="7268"/>
                </a:cubicBezTo>
                <a:cubicBezTo>
                  <a:pt x="813911" y="8220"/>
                  <a:pt x="812006" y="12983"/>
                  <a:pt x="810101" y="13935"/>
                </a:cubicBezTo>
                <a:cubicBezTo>
                  <a:pt x="808196" y="14888"/>
                  <a:pt x="796766" y="15840"/>
                  <a:pt x="790099" y="17745"/>
                </a:cubicBezTo>
                <a:cubicBezTo>
                  <a:pt x="783431" y="19650"/>
                  <a:pt x="773906" y="22508"/>
                  <a:pt x="769144" y="24413"/>
                </a:cubicBezTo>
                <a:cubicBezTo>
                  <a:pt x="763429" y="26318"/>
                  <a:pt x="758666" y="24413"/>
                  <a:pt x="751046" y="27270"/>
                </a:cubicBezTo>
                <a:cubicBezTo>
                  <a:pt x="743426" y="30128"/>
                  <a:pt x="739616" y="40605"/>
                  <a:pt x="738664" y="42510"/>
                </a:cubicBezTo>
                <a:cubicBezTo>
                  <a:pt x="737711" y="44415"/>
                  <a:pt x="736759" y="46320"/>
                  <a:pt x="733901" y="46320"/>
                </a:cubicBezTo>
                <a:cubicBezTo>
                  <a:pt x="731044" y="47273"/>
                  <a:pt x="724376" y="49178"/>
                  <a:pt x="711041" y="50130"/>
                </a:cubicBezTo>
                <a:cubicBezTo>
                  <a:pt x="697706" y="51083"/>
                  <a:pt x="693896" y="53940"/>
                  <a:pt x="684371" y="59655"/>
                </a:cubicBezTo>
                <a:cubicBezTo>
                  <a:pt x="674846" y="65370"/>
                  <a:pt x="666274" y="78705"/>
                  <a:pt x="666274" y="78705"/>
                </a:cubicBezTo>
                <a:cubicBezTo>
                  <a:pt x="666274" y="78705"/>
                  <a:pt x="671989" y="70133"/>
                  <a:pt x="682466" y="62513"/>
                </a:cubicBezTo>
                <a:cubicBezTo>
                  <a:pt x="688181" y="56798"/>
                  <a:pt x="697706" y="55845"/>
                  <a:pt x="697706" y="55845"/>
                </a:cubicBezTo>
                <a:cubicBezTo>
                  <a:pt x="697706" y="55845"/>
                  <a:pt x="673894" y="69180"/>
                  <a:pt x="661511" y="85373"/>
                </a:cubicBezTo>
                <a:cubicBezTo>
                  <a:pt x="649129" y="101565"/>
                  <a:pt x="643414" y="115853"/>
                  <a:pt x="641509" y="124425"/>
                </a:cubicBezTo>
                <a:cubicBezTo>
                  <a:pt x="639604" y="132045"/>
                  <a:pt x="636746" y="143475"/>
                  <a:pt x="633889" y="153953"/>
                </a:cubicBezTo>
                <a:cubicBezTo>
                  <a:pt x="631031" y="164430"/>
                  <a:pt x="627221" y="214913"/>
                  <a:pt x="629126" y="231105"/>
                </a:cubicBezTo>
                <a:cubicBezTo>
                  <a:pt x="631031" y="247298"/>
                  <a:pt x="634841" y="254918"/>
                  <a:pt x="637699" y="263490"/>
                </a:cubicBezTo>
                <a:cubicBezTo>
                  <a:pt x="640556" y="272063"/>
                  <a:pt x="647224" y="292065"/>
                  <a:pt x="647224" y="292065"/>
                </a:cubicBezTo>
                <a:cubicBezTo>
                  <a:pt x="647224" y="292065"/>
                  <a:pt x="646271" y="285398"/>
                  <a:pt x="647224" y="284445"/>
                </a:cubicBezTo>
                <a:cubicBezTo>
                  <a:pt x="647224" y="283493"/>
                  <a:pt x="650081" y="293018"/>
                  <a:pt x="652939" y="298733"/>
                </a:cubicBezTo>
                <a:cubicBezTo>
                  <a:pt x="655796" y="304448"/>
                  <a:pt x="657701" y="307305"/>
                  <a:pt x="661511" y="307305"/>
                </a:cubicBezTo>
                <a:cubicBezTo>
                  <a:pt x="665321" y="307305"/>
                  <a:pt x="668179" y="306353"/>
                  <a:pt x="668179" y="306353"/>
                </a:cubicBezTo>
                <a:cubicBezTo>
                  <a:pt x="668179" y="306353"/>
                  <a:pt x="669131" y="311115"/>
                  <a:pt x="669131" y="314925"/>
                </a:cubicBezTo>
                <a:cubicBezTo>
                  <a:pt x="669131" y="318735"/>
                  <a:pt x="670084" y="328260"/>
                  <a:pt x="670084" y="329213"/>
                </a:cubicBezTo>
                <a:cubicBezTo>
                  <a:pt x="670084" y="330165"/>
                  <a:pt x="670084" y="319688"/>
                  <a:pt x="671036" y="318735"/>
                </a:cubicBezTo>
                <a:cubicBezTo>
                  <a:pt x="671036" y="317783"/>
                  <a:pt x="672941" y="333023"/>
                  <a:pt x="673894" y="337785"/>
                </a:cubicBezTo>
                <a:cubicBezTo>
                  <a:pt x="674846" y="342548"/>
                  <a:pt x="681514" y="357788"/>
                  <a:pt x="686276" y="368265"/>
                </a:cubicBezTo>
                <a:cubicBezTo>
                  <a:pt x="691039" y="378743"/>
                  <a:pt x="705326" y="409223"/>
                  <a:pt x="714851" y="427320"/>
                </a:cubicBezTo>
                <a:cubicBezTo>
                  <a:pt x="724376" y="444465"/>
                  <a:pt x="735806" y="459705"/>
                  <a:pt x="735806" y="459705"/>
                </a:cubicBezTo>
                <a:cubicBezTo>
                  <a:pt x="735806" y="459705"/>
                  <a:pt x="733901" y="463515"/>
                  <a:pt x="731996" y="468278"/>
                </a:cubicBezTo>
                <a:cubicBezTo>
                  <a:pt x="730091" y="473040"/>
                  <a:pt x="731044" y="477803"/>
                  <a:pt x="731044" y="477803"/>
                </a:cubicBezTo>
                <a:cubicBezTo>
                  <a:pt x="731044" y="477803"/>
                  <a:pt x="731996" y="474945"/>
                  <a:pt x="732949" y="470183"/>
                </a:cubicBezTo>
                <a:cubicBezTo>
                  <a:pt x="734854" y="466373"/>
                  <a:pt x="736759" y="466373"/>
                  <a:pt x="736759" y="466373"/>
                </a:cubicBezTo>
                <a:lnTo>
                  <a:pt x="738664" y="482565"/>
                </a:lnTo>
                <a:cubicBezTo>
                  <a:pt x="738664" y="482565"/>
                  <a:pt x="738664" y="481613"/>
                  <a:pt x="738664" y="474945"/>
                </a:cubicBezTo>
                <a:cubicBezTo>
                  <a:pt x="738664" y="468278"/>
                  <a:pt x="739616" y="467325"/>
                  <a:pt x="739616" y="467325"/>
                </a:cubicBezTo>
                <a:cubicBezTo>
                  <a:pt x="739616" y="467325"/>
                  <a:pt x="743426" y="474945"/>
                  <a:pt x="746284" y="484470"/>
                </a:cubicBezTo>
                <a:cubicBezTo>
                  <a:pt x="750094" y="493995"/>
                  <a:pt x="758666" y="506378"/>
                  <a:pt x="758666" y="506378"/>
                </a:cubicBezTo>
                <a:cubicBezTo>
                  <a:pt x="758666" y="506378"/>
                  <a:pt x="754856" y="498758"/>
                  <a:pt x="752951" y="492090"/>
                </a:cubicBezTo>
                <a:cubicBezTo>
                  <a:pt x="751046" y="485423"/>
                  <a:pt x="751999" y="483518"/>
                  <a:pt x="751999" y="483518"/>
                </a:cubicBezTo>
                <a:lnTo>
                  <a:pt x="762476" y="493043"/>
                </a:lnTo>
                <a:lnTo>
                  <a:pt x="756761" y="486375"/>
                </a:lnTo>
                <a:lnTo>
                  <a:pt x="774859" y="495900"/>
                </a:lnTo>
                <a:cubicBezTo>
                  <a:pt x="774859" y="495900"/>
                  <a:pt x="772001" y="513998"/>
                  <a:pt x="771049" y="515903"/>
                </a:cubicBezTo>
                <a:cubicBezTo>
                  <a:pt x="769144" y="518760"/>
                  <a:pt x="768191" y="524475"/>
                  <a:pt x="767239" y="527333"/>
                </a:cubicBezTo>
                <a:cubicBezTo>
                  <a:pt x="766286" y="530190"/>
                  <a:pt x="745331" y="546383"/>
                  <a:pt x="740569" y="549240"/>
                </a:cubicBezTo>
                <a:cubicBezTo>
                  <a:pt x="735806" y="552098"/>
                  <a:pt x="720566" y="565433"/>
                  <a:pt x="719614" y="567338"/>
                </a:cubicBezTo>
                <a:cubicBezTo>
                  <a:pt x="718661" y="568290"/>
                  <a:pt x="706279" y="574005"/>
                  <a:pt x="698659" y="574005"/>
                </a:cubicBezTo>
                <a:cubicBezTo>
                  <a:pt x="691039" y="574005"/>
                  <a:pt x="648176" y="583530"/>
                  <a:pt x="645319" y="583530"/>
                </a:cubicBezTo>
                <a:cubicBezTo>
                  <a:pt x="642461" y="583530"/>
                  <a:pt x="626269" y="587340"/>
                  <a:pt x="622459" y="589245"/>
                </a:cubicBezTo>
                <a:cubicBezTo>
                  <a:pt x="618649" y="591150"/>
                  <a:pt x="582454" y="597818"/>
                  <a:pt x="578644" y="598770"/>
                </a:cubicBezTo>
                <a:cubicBezTo>
                  <a:pt x="574834" y="599723"/>
                  <a:pt x="570071" y="601628"/>
                  <a:pt x="569119" y="601628"/>
                </a:cubicBezTo>
                <a:cubicBezTo>
                  <a:pt x="568166" y="602580"/>
                  <a:pt x="563404" y="598770"/>
                  <a:pt x="556736" y="599723"/>
                </a:cubicBezTo>
                <a:cubicBezTo>
                  <a:pt x="551021" y="600675"/>
                  <a:pt x="540544" y="611153"/>
                  <a:pt x="535781" y="617820"/>
                </a:cubicBezTo>
                <a:cubicBezTo>
                  <a:pt x="531019" y="624488"/>
                  <a:pt x="532924" y="637823"/>
                  <a:pt x="529114" y="642585"/>
                </a:cubicBezTo>
                <a:cubicBezTo>
                  <a:pt x="525304" y="647348"/>
                  <a:pt x="515779" y="654015"/>
                  <a:pt x="507206" y="658778"/>
                </a:cubicBezTo>
                <a:cubicBezTo>
                  <a:pt x="498634" y="663540"/>
                  <a:pt x="489109" y="671160"/>
                  <a:pt x="486251" y="674970"/>
                </a:cubicBezTo>
                <a:cubicBezTo>
                  <a:pt x="483394" y="678780"/>
                  <a:pt x="479584" y="686400"/>
                  <a:pt x="479584" y="688305"/>
                </a:cubicBezTo>
                <a:cubicBezTo>
                  <a:pt x="478631" y="690210"/>
                  <a:pt x="473869" y="695925"/>
                  <a:pt x="473869" y="696878"/>
                </a:cubicBezTo>
                <a:cubicBezTo>
                  <a:pt x="472916" y="697830"/>
                  <a:pt x="461486" y="695925"/>
                  <a:pt x="459581" y="696878"/>
                </a:cubicBezTo>
                <a:cubicBezTo>
                  <a:pt x="457676" y="696878"/>
                  <a:pt x="455771" y="700688"/>
                  <a:pt x="452914" y="704498"/>
                </a:cubicBezTo>
                <a:cubicBezTo>
                  <a:pt x="450056" y="708308"/>
                  <a:pt x="443389" y="714023"/>
                  <a:pt x="439579" y="715928"/>
                </a:cubicBezTo>
                <a:cubicBezTo>
                  <a:pt x="435769" y="718785"/>
                  <a:pt x="430054" y="722595"/>
                  <a:pt x="428149" y="723548"/>
                </a:cubicBezTo>
                <a:cubicBezTo>
                  <a:pt x="426244" y="724500"/>
                  <a:pt x="422434" y="730215"/>
                  <a:pt x="421481" y="731168"/>
                </a:cubicBezTo>
                <a:cubicBezTo>
                  <a:pt x="420529" y="732120"/>
                  <a:pt x="416719" y="733073"/>
                  <a:pt x="415766" y="734025"/>
                </a:cubicBezTo>
                <a:cubicBezTo>
                  <a:pt x="414814" y="734978"/>
                  <a:pt x="410051" y="729263"/>
                  <a:pt x="408146" y="727358"/>
                </a:cubicBezTo>
                <a:cubicBezTo>
                  <a:pt x="405289" y="726405"/>
                  <a:pt x="401479" y="730215"/>
                  <a:pt x="399574" y="731168"/>
                </a:cubicBezTo>
                <a:cubicBezTo>
                  <a:pt x="396716" y="732120"/>
                  <a:pt x="385286" y="734025"/>
                  <a:pt x="378619" y="737835"/>
                </a:cubicBezTo>
                <a:cubicBezTo>
                  <a:pt x="371951" y="741645"/>
                  <a:pt x="357664" y="754028"/>
                  <a:pt x="356711" y="754980"/>
                </a:cubicBezTo>
                <a:cubicBezTo>
                  <a:pt x="355759" y="755933"/>
                  <a:pt x="349091" y="755933"/>
                  <a:pt x="343376" y="756885"/>
                </a:cubicBezTo>
                <a:cubicBezTo>
                  <a:pt x="337661" y="757838"/>
                  <a:pt x="324326" y="762600"/>
                  <a:pt x="322421" y="763553"/>
                </a:cubicBezTo>
                <a:cubicBezTo>
                  <a:pt x="320516" y="764505"/>
                  <a:pt x="318611" y="762600"/>
                  <a:pt x="315754" y="762600"/>
                </a:cubicBezTo>
                <a:cubicBezTo>
                  <a:pt x="312896" y="762600"/>
                  <a:pt x="296704" y="765458"/>
                  <a:pt x="294799" y="766410"/>
                </a:cubicBezTo>
                <a:cubicBezTo>
                  <a:pt x="292894" y="766410"/>
                  <a:pt x="288131" y="766410"/>
                  <a:pt x="288131" y="766410"/>
                </a:cubicBezTo>
                <a:cubicBezTo>
                  <a:pt x="288131" y="766410"/>
                  <a:pt x="287179" y="759743"/>
                  <a:pt x="282416" y="752123"/>
                </a:cubicBezTo>
                <a:cubicBezTo>
                  <a:pt x="278606" y="745455"/>
                  <a:pt x="263366" y="737835"/>
                  <a:pt x="263366" y="737835"/>
                </a:cubicBezTo>
                <a:cubicBezTo>
                  <a:pt x="263366" y="737835"/>
                  <a:pt x="261461" y="717833"/>
                  <a:pt x="260509" y="712118"/>
                </a:cubicBezTo>
                <a:cubicBezTo>
                  <a:pt x="259556" y="706403"/>
                  <a:pt x="258604" y="701640"/>
                  <a:pt x="257651" y="697830"/>
                </a:cubicBezTo>
                <a:cubicBezTo>
                  <a:pt x="256699" y="694020"/>
                  <a:pt x="256699" y="689258"/>
                  <a:pt x="253841" y="682590"/>
                </a:cubicBezTo>
                <a:cubicBezTo>
                  <a:pt x="251936" y="675923"/>
                  <a:pt x="237649" y="658778"/>
                  <a:pt x="237649" y="658778"/>
                </a:cubicBezTo>
                <a:cubicBezTo>
                  <a:pt x="237649" y="658778"/>
                  <a:pt x="237649" y="642585"/>
                  <a:pt x="236696" y="632108"/>
                </a:cubicBezTo>
                <a:cubicBezTo>
                  <a:pt x="235744" y="620678"/>
                  <a:pt x="227171" y="581625"/>
                  <a:pt x="225266" y="572100"/>
                </a:cubicBezTo>
                <a:cubicBezTo>
                  <a:pt x="223361" y="563528"/>
                  <a:pt x="221456" y="553050"/>
                  <a:pt x="219551" y="538763"/>
                </a:cubicBezTo>
                <a:cubicBezTo>
                  <a:pt x="217646" y="524475"/>
                  <a:pt x="210026" y="498758"/>
                  <a:pt x="209074" y="493043"/>
                </a:cubicBezTo>
                <a:cubicBezTo>
                  <a:pt x="208121" y="487328"/>
                  <a:pt x="207169" y="479708"/>
                  <a:pt x="206216" y="475898"/>
                </a:cubicBezTo>
                <a:cubicBezTo>
                  <a:pt x="204311" y="472088"/>
                  <a:pt x="202406" y="472088"/>
                  <a:pt x="202406" y="472088"/>
                </a:cubicBezTo>
                <a:cubicBezTo>
                  <a:pt x="202406" y="472088"/>
                  <a:pt x="201454" y="464468"/>
                  <a:pt x="201454" y="456848"/>
                </a:cubicBezTo>
                <a:cubicBezTo>
                  <a:pt x="201454" y="448275"/>
                  <a:pt x="205264" y="427320"/>
                  <a:pt x="206216" y="417795"/>
                </a:cubicBezTo>
                <a:cubicBezTo>
                  <a:pt x="207169" y="408270"/>
                  <a:pt x="207169" y="402555"/>
                  <a:pt x="208121" y="400650"/>
                </a:cubicBezTo>
                <a:cubicBezTo>
                  <a:pt x="208121" y="398745"/>
                  <a:pt x="221456" y="385410"/>
                  <a:pt x="226219" y="374933"/>
                </a:cubicBezTo>
                <a:cubicBezTo>
                  <a:pt x="230981" y="364455"/>
                  <a:pt x="233839" y="350168"/>
                  <a:pt x="234791" y="344453"/>
                </a:cubicBezTo>
                <a:cubicBezTo>
                  <a:pt x="235744" y="339690"/>
                  <a:pt x="237649" y="337785"/>
                  <a:pt x="238601" y="330165"/>
                </a:cubicBezTo>
                <a:cubicBezTo>
                  <a:pt x="239554" y="322545"/>
                  <a:pt x="234791" y="304448"/>
                  <a:pt x="234791" y="297780"/>
                </a:cubicBezTo>
                <a:cubicBezTo>
                  <a:pt x="234791" y="291113"/>
                  <a:pt x="236696" y="292065"/>
                  <a:pt x="237649" y="286350"/>
                </a:cubicBezTo>
                <a:cubicBezTo>
                  <a:pt x="238601" y="279683"/>
                  <a:pt x="238601" y="271110"/>
                  <a:pt x="238601" y="266348"/>
                </a:cubicBezTo>
                <a:cubicBezTo>
                  <a:pt x="238601" y="261585"/>
                  <a:pt x="239554" y="259680"/>
                  <a:pt x="240506" y="255870"/>
                </a:cubicBezTo>
                <a:cubicBezTo>
                  <a:pt x="241459" y="252060"/>
                  <a:pt x="236696" y="249203"/>
                  <a:pt x="230981" y="250155"/>
                </a:cubicBezTo>
                <a:cubicBezTo>
                  <a:pt x="226219" y="251108"/>
                  <a:pt x="213836" y="260633"/>
                  <a:pt x="207169" y="269205"/>
                </a:cubicBezTo>
                <a:cubicBezTo>
                  <a:pt x="200501" y="277778"/>
                  <a:pt x="203359" y="286350"/>
                  <a:pt x="203359" y="291113"/>
                </a:cubicBezTo>
                <a:cubicBezTo>
                  <a:pt x="204311" y="294923"/>
                  <a:pt x="202406" y="295875"/>
                  <a:pt x="202406" y="296828"/>
                </a:cubicBezTo>
                <a:cubicBezTo>
                  <a:pt x="202406" y="297780"/>
                  <a:pt x="192881" y="294923"/>
                  <a:pt x="190976" y="293970"/>
                </a:cubicBezTo>
                <a:cubicBezTo>
                  <a:pt x="189071" y="293018"/>
                  <a:pt x="181451" y="290160"/>
                  <a:pt x="180499" y="289208"/>
                </a:cubicBezTo>
                <a:cubicBezTo>
                  <a:pt x="179546" y="288255"/>
                  <a:pt x="173831" y="282540"/>
                  <a:pt x="168116" y="277778"/>
                </a:cubicBezTo>
                <a:cubicBezTo>
                  <a:pt x="163354" y="272063"/>
                  <a:pt x="152876" y="262538"/>
                  <a:pt x="150019" y="257775"/>
                </a:cubicBezTo>
                <a:cubicBezTo>
                  <a:pt x="146209" y="253013"/>
                  <a:pt x="141446" y="244440"/>
                  <a:pt x="137636" y="236820"/>
                </a:cubicBezTo>
                <a:cubicBezTo>
                  <a:pt x="133826" y="230153"/>
                  <a:pt x="124301" y="215865"/>
                  <a:pt x="107156" y="200625"/>
                </a:cubicBezTo>
                <a:cubicBezTo>
                  <a:pt x="90011" y="185385"/>
                  <a:pt x="75724" y="187290"/>
                  <a:pt x="75724" y="187290"/>
                </a:cubicBezTo>
                <a:cubicBezTo>
                  <a:pt x="75724" y="187290"/>
                  <a:pt x="72866" y="181575"/>
                  <a:pt x="66199" y="175860"/>
                </a:cubicBezTo>
                <a:cubicBezTo>
                  <a:pt x="60484" y="169193"/>
                  <a:pt x="50959" y="162525"/>
                  <a:pt x="39529" y="165383"/>
                </a:cubicBezTo>
                <a:cubicBezTo>
                  <a:pt x="28099" y="167288"/>
                  <a:pt x="32861" y="175860"/>
                  <a:pt x="40481" y="184433"/>
                </a:cubicBezTo>
                <a:cubicBezTo>
                  <a:pt x="48101" y="192053"/>
                  <a:pt x="58579" y="210150"/>
                  <a:pt x="59531" y="213008"/>
                </a:cubicBezTo>
                <a:cubicBezTo>
                  <a:pt x="60484" y="215865"/>
                  <a:pt x="61436" y="222533"/>
                  <a:pt x="61436" y="223485"/>
                </a:cubicBezTo>
                <a:cubicBezTo>
                  <a:pt x="61436" y="224438"/>
                  <a:pt x="57626" y="221580"/>
                  <a:pt x="55721" y="220628"/>
                </a:cubicBezTo>
                <a:cubicBezTo>
                  <a:pt x="53816" y="219675"/>
                  <a:pt x="42386" y="202530"/>
                  <a:pt x="40481" y="200625"/>
                </a:cubicBezTo>
                <a:cubicBezTo>
                  <a:pt x="39529" y="197768"/>
                  <a:pt x="36671" y="193005"/>
                  <a:pt x="35719" y="189195"/>
                </a:cubicBezTo>
                <a:cubicBezTo>
                  <a:pt x="33814" y="185385"/>
                  <a:pt x="28099" y="182528"/>
                  <a:pt x="21431" y="182528"/>
                </a:cubicBezTo>
                <a:cubicBezTo>
                  <a:pt x="15716" y="183480"/>
                  <a:pt x="10001" y="188243"/>
                  <a:pt x="10954" y="193958"/>
                </a:cubicBezTo>
                <a:cubicBezTo>
                  <a:pt x="11906" y="199673"/>
                  <a:pt x="18574" y="205388"/>
                  <a:pt x="19526" y="208245"/>
                </a:cubicBezTo>
                <a:cubicBezTo>
                  <a:pt x="20479" y="211103"/>
                  <a:pt x="20479" y="213960"/>
                  <a:pt x="20479" y="213960"/>
                </a:cubicBezTo>
                <a:cubicBezTo>
                  <a:pt x="20479" y="214913"/>
                  <a:pt x="17621" y="213960"/>
                  <a:pt x="13811" y="213960"/>
                </a:cubicBezTo>
                <a:cubicBezTo>
                  <a:pt x="10001" y="213960"/>
                  <a:pt x="7144" y="217770"/>
                  <a:pt x="7144" y="225390"/>
                </a:cubicBezTo>
                <a:cubicBezTo>
                  <a:pt x="7144" y="233010"/>
                  <a:pt x="14764" y="241583"/>
                  <a:pt x="20479" y="253013"/>
                </a:cubicBezTo>
                <a:cubicBezTo>
                  <a:pt x="26194" y="264443"/>
                  <a:pt x="38576" y="287303"/>
                  <a:pt x="39529" y="290160"/>
                </a:cubicBezTo>
                <a:cubicBezTo>
                  <a:pt x="40481" y="293018"/>
                  <a:pt x="41434" y="301590"/>
                  <a:pt x="44291" y="313020"/>
                </a:cubicBezTo>
                <a:cubicBezTo>
                  <a:pt x="46196" y="323498"/>
                  <a:pt x="54769" y="339690"/>
                  <a:pt x="57626" y="343500"/>
                </a:cubicBezTo>
                <a:cubicBezTo>
                  <a:pt x="60484" y="347310"/>
                  <a:pt x="61436" y="352073"/>
                  <a:pt x="66199" y="361598"/>
                </a:cubicBezTo>
                <a:cubicBezTo>
                  <a:pt x="70961" y="371123"/>
                  <a:pt x="92869" y="395888"/>
                  <a:pt x="94774" y="399698"/>
                </a:cubicBezTo>
                <a:cubicBezTo>
                  <a:pt x="96679" y="402555"/>
                  <a:pt x="98584" y="405413"/>
                  <a:pt x="99536" y="409223"/>
                </a:cubicBezTo>
                <a:cubicBezTo>
                  <a:pt x="100489" y="413985"/>
                  <a:pt x="99536" y="426368"/>
                  <a:pt x="99536" y="443513"/>
                </a:cubicBezTo>
                <a:cubicBezTo>
                  <a:pt x="98584" y="460658"/>
                  <a:pt x="104299" y="487328"/>
                  <a:pt x="104299" y="487328"/>
                </a:cubicBezTo>
                <a:cubicBezTo>
                  <a:pt x="104299" y="487328"/>
                  <a:pt x="94774" y="493995"/>
                  <a:pt x="88106" y="498758"/>
                </a:cubicBezTo>
                <a:cubicBezTo>
                  <a:pt x="81439" y="503520"/>
                  <a:pt x="67151" y="508283"/>
                  <a:pt x="62389" y="511140"/>
                </a:cubicBezTo>
                <a:cubicBezTo>
                  <a:pt x="56674" y="513998"/>
                  <a:pt x="58579" y="515903"/>
                  <a:pt x="57626" y="516855"/>
                </a:cubicBezTo>
                <a:cubicBezTo>
                  <a:pt x="57626" y="517808"/>
                  <a:pt x="35719" y="530190"/>
                  <a:pt x="32861" y="533048"/>
                </a:cubicBezTo>
                <a:cubicBezTo>
                  <a:pt x="29051" y="535905"/>
                  <a:pt x="26194" y="538763"/>
                  <a:pt x="26194" y="541620"/>
                </a:cubicBezTo>
                <a:cubicBezTo>
                  <a:pt x="26194" y="544478"/>
                  <a:pt x="42386" y="589245"/>
                  <a:pt x="44291" y="593055"/>
                </a:cubicBezTo>
                <a:cubicBezTo>
                  <a:pt x="46196" y="596865"/>
                  <a:pt x="48101" y="599723"/>
                  <a:pt x="49054" y="600675"/>
                </a:cubicBezTo>
                <a:cubicBezTo>
                  <a:pt x="50006" y="601628"/>
                  <a:pt x="52864" y="631155"/>
                  <a:pt x="54769" y="639728"/>
                </a:cubicBezTo>
                <a:cubicBezTo>
                  <a:pt x="55721" y="648300"/>
                  <a:pt x="63341" y="656873"/>
                  <a:pt x="64294" y="657825"/>
                </a:cubicBezTo>
                <a:cubicBezTo>
                  <a:pt x="64294" y="659730"/>
                  <a:pt x="64294" y="662588"/>
                  <a:pt x="65246" y="666398"/>
                </a:cubicBezTo>
                <a:cubicBezTo>
                  <a:pt x="65246" y="669255"/>
                  <a:pt x="70961" y="671160"/>
                  <a:pt x="70961" y="671160"/>
                </a:cubicBezTo>
                <a:cubicBezTo>
                  <a:pt x="70961" y="671160"/>
                  <a:pt x="71914" y="675923"/>
                  <a:pt x="73819" y="681638"/>
                </a:cubicBezTo>
                <a:cubicBezTo>
                  <a:pt x="74771" y="687353"/>
                  <a:pt x="84296" y="722595"/>
                  <a:pt x="87154" y="735930"/>
                </a:cubicBezTo>
                <a:cubicBezTo>
                  <a:pt x="90011" y="749265"/>
                  <a:pt x="93821" y="778793"/>
                  <a:pt x="98584" y="795938"/>
                </a:cubicBezTo>
                <a:cubicBezTo>
                  <a:pt x="103346" y="814035"/>
                  <a:pt x="113824" y="834990"/>
                  <a:pt x="113824" y="836895"/>
                </a:cubicBezTo>
                <a:cubicBezTo>
                  <a:pt x="114776" y="838800"/>
                  <a:pt x="115729" y="858803"/>
                  <a:pt x="120491" y="872138"/>
                </a:cubicBezTo>
                <a:cubicBezTo>
                  <a:pt x="124301" y="885473"/>
                  <a:pt x="137636" y="905475"/>
                  <a:pt x="139541" y="911190"/>
                </a:cubicBezTo>
                <a:cubicBezTo>
                  <a:pt x="141446" y="916905"/>
                  <a:pt x="141446" y="918810"/>
                  <a:pt x="142399" y="923573"/>
                </a:cubicBezTo>
                <a:cubicBezTo>
                  <a:pt x="143351" y="929288"/>
                  <a:pt x="150019" y="935003"/>
                  <a:pt x="150971" y="936908"/>
                </a:cubicBezTo>
                <a:cubicBezTo>
                  <a:pt x="151924" y="938813"/>
                  <a:pt x="152876" y="943575"/>
                  <a:pt x="157639" y="947385"/>
                </a:cubicBezTo>
                <a:cubicBezTo>
                  <a:pt x="162401" y="951195"/>
                  <a:pt x="171926" y="950243"/>
                  <a:pt x="177641" y="950243"/>
                </a:cubicBezTo>
                <a:cubicBezTo>
                  <a:pt x="183356" y="950243"/>
                  <a:pt x="185261" y="953100"/>
                  <a:pt x="197644" y="955958"/>
                </a:cubicBezTo>
                <a:cubicBezTo>
                  <a:pt x="210026" y="958815"/>
                  <a:pt x="278606" y="954053"/>
                  <a:pt x="320516" y="951195"/>
                </a:cubicBezTo>
                <a:cubicBezTo>
                  <a:pt x="361474" y="948338"/>
                  <a:pt x="391954" y="941670"/>
                  <a:pt x="402431" y="940718"/>
                </a:cubicBezTo>
                <a:cubicBezTo>
                  <a:pt x="411956" y="938813"/>
                  <a:pt x="428149" y="939765"/>
                  <a:pt x="441484" y="937860"/>
                </a:cubicBezTo>
                <a:cubicBezTo>
                  <a:pt x="453866" y="935955"/>
                  <a:pt x="468154" y="933098"/>
                  <a:pt x="473869" y="931193"/>
                </a:cubicBezTo>
                <a:cubicBezTo>
                  <a:pt x="479584" y="928335"/>
                  <a:pt x="494824" y="920715"/>
                  <a:pt x="494824" y="920715"/>
                </a:cubicBezTo>
                <a:cubicBezTo>
                  <a:pt x="494824" y="920715"/>
                  <a:pt x="498634" y="921668"/>
                  <a:pt x="498634" y="923573"/>
                </a:cubicBezTo>
                <a:cubicBezTo>
                  <a:pt x="499586" y="925478"/>
                  <a:pt x="505301" y="944528"/>
                  <a:pt x="511016" y="974055"/>
                </a:cubicBezTo>
                <a:cubicBezTo>
                  <a:pt x="517684" y="1002630"/>
                  <a:pt x="534829" y="1059780"/>
                  <a:pt x="538639" y="1089308"/>
                </a:cubicBezTo>
                <a:cubicBezTo>
                  <a:pt x="542449" y="1118835"/>
                  <a:pt x="547211" y="1160745"/>
                  <a:pt x="546259" y="1191225"/>
                </a:cubicBezTo>
                <a:cubicBezTo>
                  <a:pt x="545306" y="1221705"/>
                  <a:pt x="541496" y="1232183"/>
                  <a:pt x="539591" y="1252185"/>
                </a:cubicBezTo>
                <a:cubicBezTo>
                  <a:pt x="537686" y="1272188"/>
                  <a:pt x="533876" y="1304573"/>
                  <a:pt x="532924" y="1310288"/>
                </a:cubicBezTo>
                <a:cubicBezTo>
                  <a:pt x="531019" y="1316003"/>
                  <a:pt x="530066" y="1326480"/>
                  <a:pt x="529114" y="1330290"/>
                </a:cubicBezTo>
                <a:cubicBezTo>
                  <a:pt x="528161" y="1334100"/>
                  <a:pt x="528161" y="1337910"/>
                  <a:pt x="528161" y="1338863"/>
                </a:cubicBezTo>
                <a:cubicBezTo>
                  <a:pt x="528161" y="1339815"/>
                  <a:pt x="525304" y="1342673"/>
                  <a:pt x="524351" y="1346483"/>
                </a:cubicBezTo>
                <a:cubicBezTo>
                  <a:pt x="523399" y="1350293"/>
                  <a:pt x="514826" y="1406490"/>
                  <a:pt x="513874" y="1411253"/>
                </a:cubicBezTo>
                <a:cubicBezTo>
                  <a:pt x="512921" y="1416015"/>
                  <a:pt x="511016" y="1422683"/>
                  <a:pt x="510064" y="1424588"/>
                </a:cubicBezTo>
                <a:cubicBezTo>
                  <a:pt x="510064" y="1426493"/>
                  <a:pt x="513874" y="1429350"/>
                  <a:pt x="513874" y="1429350"/>
                </a:cubicBezTo>
                <a:cubicBezTo>
                  <a:pt x="513874" y="1429350"/>
                  <a:pt x="513874" y="1432208"/>
                  <a:pt x="512921" y="1436970"/>
                </a:cubicBezTo>
                <a:cubicBezTo>
                  <a:pt x="511969" y="1441733"/>
                  <a:pt x="504349" y="1482690"/>
                  <a:pt x="502444" y="1497930"/>
                </a:cubicBezTo>
                <a:cubicBezTo>
                  <a:pt x="499586" y="1513170"/>
                  <a:pt x="500539" y="1565558"/>
                  <a:pt x="500539" y="1571273"/>
                </a:cubicBezTo>
                <a:cubicBezTo>
                  <a:pt x="500539" y="1576988"/>
                  <a:pt x="496729" y="1585560"/>
                  <a:pt x="493871" y="1600800"/>
                </a:cubicBezTo>
                <a:cubicBezTo>
                  <a:pt x="491014" y="1616040"/>
                  <a:pt x="490061" y="1652235"/>
                  <a:pt x="488156" y="1660808"/>
                </a:cubicBezTo>
                <a:cubicBezTo>
                  <a:pt x="486251" y="1669380"/>
                  <a:pt x="480536" y="1714148"/>
                  <a:pt x="479584" y="1719863"/>
                </a:cubicBezTo>
                <a:cubicBezTo>
                  <a:pt x="478631" y="1725578"/>
                  <a:pt x="478631" y="1727483"/>
                  <a:pt x="480536" y="1731293"/>
                </a:cubicBezTo>
                <a:cubicBezTo>
                  <a:pt x="482441" y="1734150"/>
                  <a:pt x="504349" y="1744628"/>
                  <a:pt x="505301" y="1744628"/>
                </a:cubicBezTo>
                <a:cubicBezTo>
                  <a:pt x="506254" y="1744628"/>
                  <a:pt x="511016" y="1753200"/>
                  <a:pt x="525304" y="1758915"/>
                </a:cubicBezTo>
                <a:cubicBezTo>
                  <a:pt x="539591" y="1765583"/>
                  <a:pt x="588169" y="1772250"/>
                  <a:pt x="591026" y="1773203"/>
                </a:cubicBezTo>
                <a:cubicBezTo>
                  <a:pt x="593884" y="1774155"/>
                  <a:pt x="607219" y="1776060"/>
                  <a:pt x="607219" y="1776060"/>
                </a:cubicBezTo>
                <a:cubicBezTo>
                  <a:pt x="608171" y="1776060"/>
                  <a:pt x="607219" y="1780823"/>
                  <a:pt x="608171" y="1786538"/>
                </a:cubicBezTo>
                <a:cubicBezTo>
                  <a:pt x="609124" y="1793205"/>
                  <a:pt x="617696" y="1865595"/>
                  <a:pt x="620554" y="1889408"/>
                </a:cubicBezTo>
                <a:cubicBezTo>
                  <a:pt x="623411" y="1913220"/>
                  <a:pt x="635794" y="2008470"/>
                  <a:pt x="639604" y="2037045"/>
                </a:cubicBezTo>
                <a:cubicBezTo>
                  <a:pt x="642461" y="2065620"/>
                  <a:pt x="649129" y="2117055"/>
                  <a:pt x="650081" y="2125628"/>
                </a:cubicBezTo>
                <a:cubicBezTo>
                  <a:pt x="651034" y="2135153"/>
                  <a:pt x="651034" y="2147535"/>
                  <a:pt x="651034" y="2157060"/>
                </a:cubicBezTo>
                <a:cubicBezTo>
                  <a:pt x="651034" y="2166585"/>
                  <a:pt x="656749" y="2191350"/>
                  <a:pt x="663416" y="2221830"/>
                </a:cubicBezTo>
                <a:cubicBezTo>
                  <a:pt x="670084" y="2252310"/>
                  <a:pt x="675799" y="2314223"/>
                  <a:pt x="680561" y="2346608"/>
                </a:cubicBezTo>
                <a:cubicBezTo>
                  <a:pt x="685324" y="2378993"/>
                  <a:pt x="691991" y="2455193"/>
                  <a:pt x="694849" y="2484720"/>
                </a:cubicBezTo>
                <a:cubicBezTo>
                  <a:pt x="697706" y="2514248"/>
                  <a:pt x="710089" y="2585685"/>
                  <a:pt x="712946" y="2606640"/>
                </a:cubicBezTo>
                <a:cubicBezTo>
                  <a:pt x="715804" y="2627595"/>
                  <a:pt x="733901" y="2717130"/>
                  <a:pt x="740569" y="2741895"/>
                </a:cubicBezTo>
                <a:cubicBezTo>
                  <a:pt x="748189" y="2767613"/>
                  <a:pt x="756761" y="2803808"/>
                  <a:pt x="757714" y="2809523"/>
                </a:cubicBezTo>
                <a:cubicBezTo>
                  <a:pt x="758666" y="2815238"/>
                  <a:pt x="756761" y="2817143"/>
                  <a:pt x="755809" y="2821905"/>
                </a:cubicBezTo>
                <a:cubicBezTo>
                  <a:pt x="754856" y="2826668"/>
                  <a:pt x="743426" y="2875245"/>
                  <a:pt x="741521" y="2882865"/>
                </a:cubicBezTo>
                <a:cubicBezTo>
                  <a:pt x="739616" y="2889533"/>
                  <a:pt x="740569" y="2892390"/>
                  <a:pt x="741521" y="2898105"/>
                </a:cubicBezTo>
                <a:cubicBezTo>
                  <a:pt x="742474" y="2903820"/>
                  <a:pt x="763429" y="2920013"/>
                  <a:pt x="763429" y="2920013"/>
                </a:cubicBezTo>
                <a:cubicBezTo>
                  <a:pt x="763429" y="2920013"/>
                  <a:pt x="763429" y="2924775"/>
                  <a:pt x="763429" y="2931443"/>
                </a:cubicBezTo>
                <a:cubicBezTo>
                  <a:pt x="763429" y="2938110"/>
                  <a:pt x="763429" y="2992403"/>
                  <a:pt x="763429" y="3015263"/>
                </a:cubicBezTo>
                <a:cubicBezTo>
                  <a:pt x="763429" y="3037170"/>
                  <a:pt x="764381" y="3063840"/>
                  <a:pt x="764381" y="3063840"/>
                </a:cubicBezTo>
                <a:cubicBezTo>
                  <a:pt x="764381" y="3063840"/>
                  <a:pt x="763429" y="3065745"/>
                  <a:pt x="760571" y="3069555"/>
                </a:cubicBezTo>
                <a:cubicBezTo>
                  <a:pt x="757714" y="3073365"/>
                  <a:pt x="748189" y="3082890"/>
                  <a:pt x="743426" y="3086700"/>
                </a:cubicBezTo>
                <a:cubicBezTo>
                  <a:pt x="739616" y="3090510"/>
                  <a:pt x="729139" y="3098130"/>
                  <a:pt x="723424" y="3101940"/>
                </a:cubicBezTo>
                <a:cubicBezTo>
                  <a:pt x="717709" y="3105750"/>
                  <a:pt x="711994" y="3110513"/>
                  <a:pt x="709136" y="3113370"/>
                </a:cubicBezTo>
                <a:cubicBezTo>
                  <a:pt x="706279" y="3116228"/>
                  <a:pt x="677704" y="3128610"/>
                  <a:pt x="672941" y="3131468"/>
                </a:cubicBezTo>
                <a:cubicBezTo>
                  <a:pt x="667226" y="3134325"/>
                  <a:pt x="665321" y="3137183"/>
                  <a:pt x="663416" y="3139088"/>
                </a:cubicBezTo>
                <a:cubicBezTo>
                  <a:pt x="661511" y="3140993"/>
                  <a:pt x="634841" y="3147660"/>
                  <a:pt x="628174" y="3150518"/>
                </a:cubicBezTo>
                <a:cubicBezTo>
                  <a:pt x="621506" y="3153375"/>
                  <a:pt x="603409" y="3160995"/>
                  <a:pt x="596741" y="3171473"/>
                </a:cubicBezTo>
                <a:cubicBezTo>
                  <a:pt x="591026" y="3180998"/>
                  <a:pt x="591979" y="3192428"/>
                  <a:pt x="591979" y="3193380"/>
                </a:cubicBezTo>
                <a:cubicBezTo>
                  <a:pt x="591979" y="3194333"/>
                  <a:pt x="589121" y="3193380"/>
                  <a:pt x="586264" y="3195285"/>
                </a:cubicBezTo>
                <a:cubicBezTo>
                  <a:pt x="583406" y="3197190"/>
                  <a:pt x="582454" y="3199095"/>
                  <a:pt x="586264" y="3203858"/>
                </a:cubicBezTo>
                <a:cubicBezTo>
                  <a:pt x="590074" y="3208620"/>
                  <a:pt x="615791" y="3218145"/>
                  <a:pt x="617696" y="3218145"/>
                </a:cubicBezTo>
                <a:cubicBezTo>
                  <a:pt x="619601" y="3218145"/>
                  <a:pt x="623411" y="3221955"/>
                  <a:pt x="628174" y="3222908"/>
                </a:cubicBezTo>
                <a:cubicBezTo>
                  <a:pt x="631984" y="3223860"/>
                  <a:pt x="666274" y="3230528"/>
                  <a:pt x="687229" y="3231480"/>
                </a:cubicBezTo>
                <a:cubicBezTo>
                  <a:pt x="709136" y="3233385"/>
                  <a:pt x="744379" y="3229575"/>
                  <a:pt x="779621" y="3219098"/>
                </a:cubicBezTo>
                <a:cubicBezTo>
                  <a:pt x="814864" y="3208620"/>
                  <a:pt x="826294" y="3200048"/>
                  <a:pt x="841534" y="3187665"/>
                </a:cubicBezTo>
                <a:cubicBezTo>
                  <a:pt x="856774" y="3175283"/>
                  <a:pt x="869156" y="3164805"/>
                  <a:pt x="874871" y="3161948"/>
                </a:cubicBezTo>
                <a:cubicBezTo>
                  <a:pt x="879634" y="3159090"/>
                  <a:pt x="885349" y="3156233"/>
                  <a:pt x="885349" y="3156233"/>
                </a:cubicBezTo>
                <a:lnTo>
                  <a:pt x="915829" y="3169568"/>
                </a:lnTo>
                <a:cubicBezTo>
                  <a:pt x="915829" y="3172425"/>
                  <a:pt x="916781" y="3176235"/>
                  <a:pt x="917734" y="3179093"/>
                </a:cubicBezTo>
                <a:cubicBezTo>
                  <a:pt x="918686" y="3181950"/>
                  <a:pt x="938689" y="3198143"/>
                  <a:pt x="940594" y="3200048"/>
                </a:cubicBezTo>
                <a:cubicBezTo>
                  <a:pt x="942499" y="3201953"/>
                  <a:pt x="946309" y="3202905"/>
                  <a:pt x="950119" y="3203858"/>
                </a:cubicBezTo>
                <a:cubicBezTo>
                  <a:pt x="954881" y="3204810"/>
                  <a:pt x="972979" y="3201000"/>
                  <a:pt x="972979" y="3201000"/>
                </a:cubicBezTo>
                <a:cubicBezTo>
                  <a:pt x="972979" y="3201000"/>
                  <a:pt x="972979" y="3223860"/>
                  <a:pt x="972979" y="3229575"/>
                </a:cubicBezTo>
                <a:cubicBezTo>
                  <a:pt x="972026" y="3235290"/>
                  <a:pt x="976789" y="3239100"/>
                  <a:pt x="976789" y="3240053"/>
                </a:cubicBezTo>
                <a:cubicBezTo>
                  <a:pt x="976789" y="3241005"/>
                  <a:pt x="976789" y="3245768"/>
                  <a:pt x="976789" y="3248625"/>
                </a:cubicBezTo>
                <a:cubicBezTo>
                  <a:pt x="976789" y="3251483"/>
                  <a:pt x="978694" y="3258150"/>
                  <a:pt x="991076" y="3269580"/>
                </a:cubicBezTo>
                <a:cubicBezTo>
                  <a:pt x="1002506" y="3281010"/>
                  <a:pt x="1027271" y="3297203"/>
                  <a:pt x="1038701" y="3299108"/>
                </a:cubicBezTo>
                <a:cubicBezTo>
                  <a:pt x="1050131" y="3301013"/>
                  <a:pt x="1075849" y="3298155"/>
                  <a:pt x="1110139" y="3294345"/>
                </a:cubicBezTo>
                <a:cubicBezTo>
                  <a:pt x="1144429" y="3290535"/>
                  <a:pt x="1155859" y="3284820"/>
                  <a:pt x="1157764" y="3283868"/>
                </a:cubicBezTo>
                <a:cubicBezTo>
                  <a:pt x="1159669" y="3282915"/>
                  <a:pt x="1161574" y="3280058"/>
                  <a:pt x="1162526" y="3275295"/>
                </a:cubicBezTo>
                <a:cubicBezTo>
                  <a:pt x="1163479" y="3270533"/>
                  <a:pt x="1161574" y="3255293"/>
                  <a:pt x="1161574" y="3250530"/>
                </a:cubicBezTo>
                <a:cubicBezTo>
                  <a:pt x="1161574" y="3245768"/>
                  <a:pt x="1159669" y="3243863"/>
                  <a:pt x="1158716" y="3243863"/>
                </a:cubicBezTo>
                <a:cubicBezTo>
                  <a:pt x="1158716" y="3242910"/>
                  <a:pt x="1158716" y="3230528"/>
                  <a:pt x="1157764" y="3223860"/>
                </a:cubicBezTo>
                <a:cubicBezTo>
                  <a:pt x="1156811" y="3217193"/>
                  <a:pt x="1152049" y="3205763"/>
                  <a:pt x="1142524" y="3194333"/>
                </a:cubicBezTo>
                <a:cubicBezTo>
                  <a:pt x="1132999" y="3181950"/>
                  <a:pt x="1109186" y="3158138"/>
                  <a:pt x="1108234" y="3157185"/>
                </a:cubicBezTo>
                <a:cubicBezTo>
                  <a:pt x="1107281" y="3156233"/>
                  <a:pt x="1107281" y="3154328"/>
                  <a:pt x="1106329" y="3152423"/>
                </a:cubicBezTo>
                <a:cubicBezTo>
                  <a:pt x="1105376" y="3150518"/>
                  <a:pt x="1100614" y="3143850"/>
                  <a:pt x="1100614" y="3143850"/>
                </a:cubicBezTo>
                <a:cubicBezTo>
                  <a:pt x="1100614" y="3143850"/>
                  <a:pt x="1100614" y="3140040"/>
                  <a:pt x="1099661" y="3139088"/>
                </a:cubicBezTo>
                <a:cubicBezTo>
                  <a:pt x="1099661" y="3138135"/>
                  <a:pt x="1095851" y="3135278"/>
                  <a:pt x="1094899" y="3134325"/>
                </a:cubicBezTo>
                <a:cubicBezTo>
                  <a:pt x="1094899" y="3133373"/>
                  <a:pt x="1093946" y="3128610"/>
                  <a:pt x="1093946" y="3128610"/>
                </a:cubicBezTo>
                <a:cubicBezTo>
                  <a:pt x="1093946" y="3127658"/>
                  <a:pt x="1100614" y="3120038"/>
                  <a:pt x="1106329" y="3110513"/>
                </a:cubicBezTo>
                <a:cubicBezTo>
                  <a:pt x="1112044" y="3100988"/>
                  <a:pt x="1124426" y="3075270"/>
                  <a:pt x="1130141" y="3059078"/>
                </a:cubicBezTo>
                <a:cubicBezTo>
                  <a:pt x="1136809" y="3042885"/>
                  <a:pt x="1147286" y="3019073"/>
                  <a:pt x="1149191" y="3016215"/>
                </a:cubicBezTo>
                <a:cubicBezTo>
                  <a:pt x="1151096" y="3013358"/>
                  <a:pt x="1155859" y="3009548"/>
                  <a:pt x="1157764" y="3007643"/>
                </a:cubicBezTo>
                <a:cubicBezTo>
                  <a:pt x="1159669" y="3005738"/>
                  <a:pt x="1161574" y="2998118"/>
                  <a:pt x="1161574" y="2989545"/>
                </a:cubicBezTo>
                <a:cubicBezTo>
                  <a:pt x="1162526" y="2980973"/>
                  <a:pt x="1156811" y="2943825"/>
                  <a:pt x="1155859" y="2936205"/>
                </a:cubicBezTo>
                <a:cubicBezTo>
                  <a:pt x="1154906" y="2929538"/>
                  <a:pt x="1154906" y="2924775"/>
                  <a:pt x="1150144" y="2915250"/>
                </a:cubicBezTo>
                <a:cubicBezTo>
                  <a:pt x="1145381" y="2905725"/>
                  <a:pt x="1126331" y="2885723"/>
                  <a:pt x="1120616" y="2879055"/>
                </a:cubicBezTo>
                <a:cubicBezTo>
                  <a:pt x="1114901" y="2872388"/>
                  <a:pt x="1107281" y="2856195"/>
                  <a:pt x="1107281" y="2856195"/>
                </a:cubicBezTo>
                <a:lnTo>
                  <a:pt x="1100614" y="2839050"/>
                </a:lnTo>
                <a:cubicBezTo>
                  <a:pt x="1100614" y="2839050"/>
                  <a:pt x="1102519" y="2835240"/>
                  <a:pt x="1104424" y="2833335"/>
                </a:cubicBezTo>
                <a:cubicBezTo>
                  <a:pt x="1106329" y="2831430"/>
                  <a:pt x="1113949" y="2825715"/>
                  <a:pt x="1120616" y="2813333"/>
                </a:cubicBezTo>
                <a:cubicBezTo>
                  <a:pt x="1127284" y="2800950"/>
                  <a:pt x="1125379" y="2784758"/>
                  <a:pt x="1125379" y="2777138"/>
                </a:cubicBezTo>
                <a:cubicBezTo>
                  <a:pt x="1124426" y="2769518"/>
                  <a:pt x="1128236" y="2695223"/>
                  <a:pt x="1128236" y="2674268"/>
                </a:cubicBezTo>
                <a:cubicBezTo>
                  <a:pt x="1129189" y="2653313"/>
                  <a:pt x="1130141" y="2603783"/>
                  <a:pt x="1132046" y="2577113"/>
                </a:cubicBezTo>
                <a:cubicBezTo>
                  <a:pt x="1132999" y="2550443"/>
                  <a:pt x="1132999" y="2519963"/>
                  <a:pt x="1132999" y="2518058"/>
                </a:cubicBezTo>
                <a:cubicBezTo>
                  <a:pt x="1132999" y="2515200"/>
                  <a:pt x="1137761" y="2505675"/>
                  <a:pt x="1140619" y="2499960"/>
                </a:cubicBezTo>
                <a:cubicBezTo>
                  <a:pt x="1143476" y="2494245"/>
                  <a:pt x="1148239" y="2473290"/>
                  <a:pt x="1149191" y="2469480"/>
                </a:cubicBezTo>
                <a:cubicBezTo>
                  <a:pt x="1150144" y="2465670"/>
                  <a:pt x="1154906" y="2457098"/>
                  <a:pt x="1157764" y="2430428"/>
                </a:cubicBezTo>
                <a:cubicBezTo>
                  <a:pt x="1160621" y="2403758"/>
                  <a:pt x="1158716" y="2363753"/>
                  <a:pt x="1158716" y="2350418"/>
                </a:cubicBezTo>
                <a:cubicBezTo>
                  <a:pt x="1158716" y="2337083"/>
                  <a:pt x="1159669" y="2300888"/>
                  <a:pt x="1160621" y="2293268"/>
                </a:cubicBezTo>
                <a:cubicBezTo>
                  <a:pt x="1161574" y="2285648"/>
                  <a:pt x="1167289" y="2276123"/>
                  <a:pt x="1171099" y="2261835"/>
                </a:cubicBezTo>
                <a:cubicBezTo>
                  <a:pt x="1174909" y="2247548"/>
                  <a:pt x="1178719" y="2211353"/>
                  <a:pt x="1179671" y="2202780"/>
                </a:cubicBezTo>
                <a:cubicBezTo>
                  <a:pt x="1180624" y="2195160"/>
                  <a:pt x="1184434" y="2179920"/>
                  <a:pt x="1185386" y="2162775"/>
                </a:cubicBezTo>
                <a:cubicBezTo>
                  <a:pt x="1186339" y="2146583"/>
                  <a:pt x="1184434" y="2133248"/>
                  <a:pt x="1183481" y="2108483"/>
                </a:cubicBezTo>
                <a:cubicBezTo>
                  <a:pt x="1182529" y="2083718"/>
                  <a:pt x="1176814" y="2058000"/>
                  <a:pt x="1175861" y="2053238"/>
                </a:cubicBezTo>
                <a:cubicBezTo>
                  <a:pt x="1174909" y="2047523"/>
                  <a:pt x="1177766" y="2036093"/>
                  <a:pt x="1179671" y="2025615"/>
                </a:cubicBezTo>
                <a:cubicBezTo>
                  <a:pt x="1181576" y="2015138"/>
                  <a:pt x="1182529" y="1949415"/>
                  <a:pt x="1183481" y="1927508"/>
                </a:cubicBezTo>
                <a:cubicBezTo>
                  <a:pt x="1184434" y="1905600"/>
                  <a:pt x="1188244" y="1861785"/>
                  <a:pt x="1188244" y="1861785"/>
                </a:cubicBezTo>
                <a:cubicBezTo>
                  <a:pt x="1188244" y="1861785"/>
                  <a:pt x="1192054" y="1860833"/>
                  <a:pt x="1195864" y="1858928"/>
                </a:cubicBezTo>
                <a:cubicBezTo>
                  <a:pt x="1200626" y="1857023"/>
                  <a:pt x="1213009" y="1854165"/>
                  <a:pt x="1213961" y="1854165"/>
                </a:cubicBezTo>
                <a:cubicBezTo>
                  <a:pt x="1214914" y="1854165"/>
                  <a:pt x="1216819" y="1857023"/>
                  <a:pt x="1218724" y="1858928"/>
                </a:cubicBezTo>
                <a:cubicBezTo>
                  <a:pt x="1220629" y="1860833"/>
                  <a:pt x="1225391" y="1863690"/>
                  <a:pt x="1232059" y="1860833"/>
                </a:cubicBezTo>
                <a:cubicBezTo>
                  <a:pt x="1238726" y="1858928"/>
                  <a:pt x="1255871" y="1844640"/>
                  <a:pt x="1256824" y="1843688"/>
                </a:cubicBezTo>
                <a:cubicBezTo>
                  <a:pt x="1257776" y="1842735"/>
                  <a:pt x="1263491" y="1842735"/>
                  <a:pt x="1271111" y="1838925"/>
                </a:cubicBezTo>
                <a:cubicBezTo>
                  <a:pt x="1277779" y="1835115"/>
                  <a:pt x="1293971" y="1817970"/>
                  <a:pt x="1298734" y="1815113"/>
                </a:cubicBezTo>
                <a:cubicBezTo>
                  <a:pt x="1302544" y="1812255"/>
                  <a:pt x="1306354" y="1807493"/>
                  <a:pt x="1308259" y="1801778"/>
                </a:cubicBezTo>
                <a:cubicBezTo>
                  <a:pt x="1310164" y="1796063"/>
                  <a:pt x="1310164" y="1774155"/>
                  <a:pt x="1311116" y="1770345"/>
                </a:cubicBezTo>
                <a:cubicBezTo>
                  <a:pt x="1312069" y="1766535"/>
                  <a:pt x="1313021" y="1763678"/>
                  <a:pt x="1313974" y="1756058"/>
                </a:cubicBezTo>
                <a:cubicBezTo>
                  <a:pt x="1314926" y="1748438"/>
                  <a:pt x="1312069" y="1717958"/>
                  <a:pt x="1312069" y="1714148"/>
                </a:cubicBezTo>
                <a:cubicBezTo>
                  <a:pt x="1312069" y="1710338"/>
                  <a:pt x="1313021" y="1701765"/>
                  <a:pt x="1313021" y="1701765"/>
                </a:cubicBezTo>
                <a:cubicBezTo>
                  <a:pt x="1313021" y="1701765"/>
                  <a:pt x="1324451" y="1701765"/>
                  <a:pt x="1326356" y="1701765"/>
                </a:cubicBezTo>
                <a:cubicBezTo>
                  <a:pt x="1329214" y="1701765"/>
                  <a:pt x="1332071" y="1701765"/>
                  <a:pt x="1334929" y="1700813"/>
                </a:cubicBezTo>
                <a:cubicBezTo>
                  <a:pt x="1337786" y="1699860"/>
                  <a:pt x="1343501" y="1692240"/>
                  <a:pt x="1343501" y="1692240"/>
                </a:cubicBezTo>
                <a:cubicBezTo>
                  <a:pt x="1343501" y="1691288"/>
                  <a:pt x="1348264" y="1691288"/>
                  <a:pt x="1348264" y="1691288"/>
                </a:cubicBezTo>
                <a:cubicBezTo>
                  <a:pt x="1348264" y="1691288"/>
                  <a:pt x="1351121" y="1701765"/>
                  <a:pt x="1352074" y="1701765"/>
                </a:cubicBezTo>
                <a:cubicBezTo>
                  <a:pt x="1353026" y="1701765"/>
                  <a:pt x="1353979" y="1693193"/>
                  <a:pt x="1353979" y="1681763"/>
                </a:cubicBezTo>
                <a:cubicBezTo>
                  <a:pt x="1353979" y="1670333"/>
                  <a:pt x="1352074" y="1641758"/>
                  <a:pt x="1352074" y="1639853"/>
                </a:cubicBezTo>
                <a:cubicBezTo>
                  <a:pt x="1352074" y="1637948"/>
                  <a:pt x="1352074" y="1628423"/>
                  <a:pt x="1352074" y="1627470"/>
                </a:cubicBezTo>
                <a:cubicBezTo>
                  <a:pt x="1352074" y="1626518"/>
                  <a:pt x="1353979" y="1624613"/>
                  <a:pt x="1353979" y="1622708"/>
                </a:cubicBezTo>
                <a:cubicBezTo>
                  <a:pt x="1353979" y="1620803"/>
                  <a:pt x="1353979" y="1615088"/>
                  <a:pt x="1353979" y="1614135"/>
                </a:cubicBezTo>
                <a:cubicBezTo>
                  <a:pt x="1353979" y="1613183"/>
                  <a:pt x="1353026" y="1611278"/>
                  <a:pt x="1352074" y="1609373"/>
                </a:cubicBezTo>
                <a:cubicBezTo>
                  <a:pt x="1352074" y="1608420"/>
                  <a:pt x="1352074" y="1606515"/>
                  <a:pt x="1352074" y="1605563"/>
                </a:cubicBezTo>
                <a:cubicBezTo>
                  <a:pt x="1352074" y="1604610"/>
                  <a:pt x="1353979" y="1603658"/>
                  <a:pt x="1354931" y="1601753"/>
                </a:cubicBezTo>
                <a:cubicBezTo>
                  <a:pt x="1355884" y="1599848"/>
                  <a:pt x="1355884" y="1593180"/>
                  <a:pt x="1355884" y="1592228"/>
                </a:cubicBezTo>
                <a:cubicBezTo>
                  <a:pt x="1355884" y="1591275"/>
                  <a:pt x="1353979" y="1588418"/>
                  <a:pt x="1353979" y="1588418"/>
                </a:cubicBezTo>
                <a:lnTo>
                  <a:pt x="1353979" y="1585560"/>
                </a:lnTo>
                <a:cubicBezTo>
                  <a:pt x="1353979" y="1585560"/>
                  <a:pt x="1356836" y="1583655"/>
                  <a:pt x="1356836" y="1580798"/>
                </a:cubicBezTo>
                <a:cubicBezTo>
                  <a:pt x="1357789" y="1578893"/>
                  <a:pt x="1356836" y="1569368"/>
                  <a:pt x="1355884" y="1567463"/>
                </a:cubicBezTo>
                <a:cubicBezTo>
                  <a:pt x="1355884" y="1565558"/>
                  <a:pt x="1353026" y="1563653"/>
                  <a:pt x="1353026" y="1563653"/>
                </a:cubicBezTo>
                <a:cubicBezTo>
                  <a:pt x="1353026" y="1563653"/>
                  <a:pt x="1354931" y="1532220"/>
                  <a:pt x="1356836" y="1502693"/>
                </a:cubicBezTo>
                <a:cubicBezTo>
                  <a:pt x="1358741" y="1474118"/>
                  <a:pt x="1360646" y="1460783"/>
                  <a:pt x="1361599" y="1439828"/>
                </a:cubicBezTo>
                <a:cubicBezTo>
                  <a:pt x="1362551" y="1418873"/>
                  <a:pt x="1361599" y="1410300"/>
                  <a:pt x="1362551" y="1382678"/>
                </a:cubicBezTo>
                <a:cubicBezTo>
                  <a:pt x="1368266" y="1355055"/>
                  <a:pt x="1367314" y="1324575"/>
                  <a:pt x="1364456" y="1286475"/>
                </a:cubicBezTo>
                <a:close/>
                <a:moveTo>
                  <a:pt x="916781" y="2354228"/>
                </a:moveTo>
                <a:cubicBezTo>
                  <a:pt x="916781" y="2354228"/>
                  <a:pt x="913924" y="2352323"/>
                  <a:pt x="913924" y="2347560"/>
                </a:cubicBezTo>
                <a:cubicBezTo>
                  <a:pt x="913924" y="2342798"/>
                  <a:pt x="912019" y="2318985"/>
                  <a:pt x="909161" y="2299935"/>
                </a:cubicBezTo>
                <a:cubicBezTo>
                  <a:pt x="906304" y="2280885"/>
                  <a:pt x="899636" y="2253263"/>
                  <a:pt x="899636" y="2238975"/>
                </a:cubicBezTo>
                <a:cubicBezTo>
                  <a:pt x="899636" y="2225640"/>
                  <a:pt x="900589" y="2198970"/>
                  <a:pt x="898684" y="2183730"/>
                </a:cubicBezTo>
                <a:cubicBezTo>
                  <a:pt x="896779" y="2168490"/>
                  <a:pt x="894874" y="2161823"/>
                  <a:pt x="894874" y="2158965"/>
                </a:cubicBezTo>
                <a:cubicBezTo>
                  <a:pt x="894874" y="2156108"/>
                  <a:pt x="897731" y="2152298"/>
                  <a:pt x="897731" y="2138010"/>
                </a:cubicBezTo>
                <a:cubicBezTo>
                  <a:pt x="897731" y="2123723"/>
                  <a:pt x="896779" y="2107530"/>
                  <a:pt x="897731" y="2104673"/>
                </a:cubicBezTo>
                <a:cubicBezTo>
                  <a:pt x="899636" y="2101815"/>
                  <a:pt x="901541" y="2099910"/>
                  <a:pt x="903446" y="2091338"/>
                </a:cubicBezTo>
                <a:cubicBezTo>
                  <a:pt x="904399" y="2083718"/>
                  <a:pt x="904399" y="2070383"/>
                  <a:pt x="900589" y="2058953"/>
                </a:cubicBezTo>
                <a:cubicBezTo>
                  <a:pt x="897731" y="2047523"/>
                  <a:pt x="892969" y="2031330"/>
                  <a:pt x="893921" y="2027520"/>
                </a:cubicBezTo>
                <a:cubicBezTo>
                  <a:pt x="894874" y="2023710"/>
                  <a:pt x="897731" y="2017043"/>
                  <a:pt x="899636" y="2013233"/>
                </a:cubicBezTo>
                <a:cubicBezTo>
                  <a:pt x="901541" y="2009423"/>
                  <a:pt x="905351" y="2004660"/>
                  <a:pt x="905351" y="2004660"/>
                </a:cubicBezTo>
                <a:cubicBezTo>
                  <a:pt x="905351" y="2004660"/>
                  <a:pt x="909161" y="2011328"/>
                  <a:pt x="909161" y="2017043"/>
                </a:cubicBezTo>
                <a:cubicBezTo>
                  <a:pt x="909161" y="2022758"/>
                  <a:pt x="905351" y="2030378"/>
                  <a:pt x="906304" y="2036093"/>
                </a:cubicBezTo>
                <a:cubicBezTo>
                  <a:pt x="907256" y="2042760"/>
                  <a:pt x="909161" y="2061810"/>
                  <a:pt x="910114" y="2069430"/>
                </a:cubicBezTo>
                <a:cubicBezTo>
                  <a:pt x="911066" y="2078003"/>
                  <a:pt x="911066" y="2086575"/>
                  <a:pt x="912971" y="2090385"/>
                </a:cubicBezTo>
                <a:cubicBezTo>
                  <a:pt x="914876" y="2094195"/>
                  <a:pt x="918686" y="2113245"/>
                  <a:pt x="919639" y="2128485"/>
                </a:cubicBezTo>
                <a:cubicBezTo>
                  <a:pt x="920591" y="2143725"/>
                  <a:pt x="918686" y="2170395"/>
                  <a:pt x="918686" y="2178968"/>
                </a:cubicBezTo>
                <a:cubicBezTo>
                  <a:pt x="918686" y="2187540"/>
                  <a:pt x="918686" y="2195160"/>
                  <a:pt x="919639" y="2205638"/>
                </a:cubicBezTo>
                <a:cubicBezTo>
                  <a:pt x="919639" y="2216115"/>
                  <a:pt x="918686" y="2252310"/>
                  <a:pt x="920591" y="2271360"/>
                </a:cubicBezTo>
                <a:cubicBezTo>
                  <a:pt x="921544" y="2290410"/>
                  <a:pt x="925354" y="2313270"/>
                  <a:pt x="926306" y="2318033"/>
                </a:cubicBezTo>
                <a:cubicBezTo>
                  <a:pt x="927259" y="2322795"/>
                  <a:pt x="927259" y="2330415"/>
                  <a:pt x="927259" y="2330415"/>
                </a:cubicBezTo>
                <a:cubicBezTo>
                  <a:pt x="926306" y="2332320"/>
                  <a:pt x="916781" y="2354228"/>
                  <a:pt x="916781" y="2354228"/>
                </a:cubicBezTo>
                <a:close/>
                <a:moveTo>
                  <a:pt x="947261" y="2791425"/>
                </a:moveTo>
                <a:cubicBezTo>
                  <a:pt x="947261" y="2795235"/>
                  <a:pt x="946309" y="2798093"/>
                  <a:pt x="946309" y="2798093"/>
                </a:cubicBezTo>
                <a:lnTo>
                  <a:pt x="929164" y="2785710"/>
                </a:lnTo>
                <a:cubicBezTo>
                  <a:pt x="929164" y="2785710"/>
                  <a:pt x="926306" y="2721893"/>
                  <a:pt x="924401" y="2704748"/>
                </a:cubicBezTo>
                <a:cubicBezTo>
                  <a:pt x="922496" y="2686650"/>
                  <a:pt x="922496" y="2624738"/>
                  <a:pt x="922496" y="2614260"/>
                </a:cubicBezTo>
                <a:cubicBezTo>
                  <a:pt x="922496" y="2604735"/>
                  <a:pt x="920591" y="2544728"/>
                  <a:pt x="920591" y="2531393"/>
                </a:cubicBezTo>
                <a:cubicBezTo>
                  <a:pt x="920591" y="2518058"/>
                  <a:pt x="920591" y="2499960"/>
                  <a:pt x="920591" y="2499960"/>
                </a:cubicBezTo>
                <a:lnTo>
                  <a:pt x="921544" y="2499008"/>
                </a:lnTo>
                <a:cubicBezTo>
                  <a:pt x="921544" y="2499008"/>
                  <a:pt x="944404" y="2547585"/>
                  <a:pt x="944404" y="2548538"/>
                </a:cubicBezTo>
                <a:cubicBezTo>
                  <a:pt x="944404" y="2549490"/>
                  <a:pt x="945356" y="2557110"/>
                  <a:pt x="946309" y="2563778"/>
                </a:cubicBezTo>
                <a:cubicBezTo>
                  <a:pt x="946309" y="2570445"/>
                  <a:pt x="945356" y="2619975"/>
                  <a:pt x="946309" y="2639025"/>
                </a:cubicBezTo>
                <a:cubicBezTo>
                  <a:pt x="947261" y="2659028"/>
                  <a:pt x="948214" y="2706653"/>
                  <a:pt x="949166" y="2721893"/>
                </a:cubicBezTo>
                <a:cubicBezTo>
                  <a:pt x="949166" y="2737133"/>
                  <a:pt x="947261" y="2787615"/>
                  <a:pt x="947261" y="2791425"/>
                </a:cubicBezTo>
                <a:close/>
                <a:moveTo>
                  <a:pt x="969169" y="449228"/>
                </a:moveTo>
                <a:cubicBezTo>
                  <a:pt x="969169" y="449228"/>
                  <a:pt x="962501" y="447323"/>
                  <a:pt x="959644" y="441608"/>
                </a:cubicBezTo>
                <a:cubicBezTo>
                  <a:pt x="956786" y="435893"/>
                  <a:pt x="959644" y="425415"/>
                  <a:pt x="959644" y="425415"/>
                </a:cubicBezTo>
                <a:cubicBezTo>
                  <a:pt x="959644" y="425415"/>
                  <a:pt x="964406" y="429225"/>
                  <a:pt x="967264" y="435893"/>
                </a:cubicBezTo>
                <a:cubicBezTo>
                  <a:pt x="969169" y="443513"/>
                  <a:pt x="969169" y="449228"/>
                  <a:pt x="969169" y="449228"/>
                </a:cubicBezTo>
                <a:close/>
                <a:moveTo>
                  <a:pt x="989171" y="460658"/>
                </a:moveTo>
                <a:cubicBezTo>
                  <a:pt x="989171" y="460658"/>
                  <a:pt x="982504" y="456848"/>
                  <a:pt x="982504" y="455895"/>
                </a:cubicBezTo>
                <a:cubicBezTo>
                  <a:pt x="982504" y="454943"/>
                  <a:pt x="985361" y="444465"/>
                  <a:pt x="985361" y="432083"/>
                </a:cubicBezTo>
                <a:cubicBezTo>
                  <a:pt x="984409" y="419700"/>
                  <a:pt x="982504" y="407318"/>
                  <a:pt x="982504" y="407318"/>
                </a:cubicBezTo>
                <a:cubicBezTo>
                  <a:pt x="982504" y="407318"/>
                  <a:pt x="992029" y="416843"/>
                  <a:pt x="993934" y="434940"/>
                </a:cubicBezTo>
                <a:cubicBezTo>
                  <a:pt x="995839" y="452085"/>
                  <a:pt x="989171" y="460658"/>
                  <a:pt x="989171" y="460658"/>
                </a:cubicBezTo>
                <a:close/>
                <a:moveTo>
                  <a:pt x="993934" y="395888"/>
                </a:moveTo>
                <a:cubicBezTo>
                  <a:pt x="993934" y="395888"/>
                  <a:pt x="1003459" y="406365"/>
                  <a:pt x="1005364" y="413985"/>
                </a:cubicBezTo>
                <a:cubicBezTo>
                  <a:pt x="1007269" y="421605"/>
                  <a:pt x="1006316" y="425415"/>
                  <a:pt x="1006316" y="425415"/>
                </a:cubicBezTo>
                <a:cubicBezTo>
                  <a:pt x="1006316" y="425415"/>
                  <a:pt x="999649" y="419700"/>
                  <a:pt x="995839" y="412080"/>
                </a:cubicBezTo>
                <a:cubicBezTo>
                  <a:pt x="991076" y="404460"/>
                  <a:pt x="993934" y="395888"/>
                  <a:pt x="993934" y="395888"/>
                </a:cubicBezTo>
                <a:close/>
                <a:moveTo>
                  <a:pt x="1200626" y="1415063"/>
                </a:moveTo>
                <a:cubicBezTo>
                  <a:pt x="1199674" y="1417920"/>
                  <a:pt x="1196816" y="1422683"/>
                  <a:pt x="1195864" y="1422683"/>
                </a:cubicBezTo>
                <a:cubicBezTo>
                  <a:pt x="1195864" y="1421730"/>
                  <a:pt x="1192054" y="1415063"/>
                  <a:pt x="1191101" y="1409348"/>
                </a:cubicBezTo>
                <a:cubicBezTo>
                  <a:pt x="1190149" y="1403633"/>
                  <a:pt x="1182529" y="1366485"/>
                  <a:pt x="1182529" y="1360770"/>
                </a:cubicBezTo>
                <a:cubicBezTo>
                  <a:pt x="1182529" y="1355055"/>
                  <a:pt x="1181576" y="1347435"/>
                  <a:pt x="1180624" y="1338863"/>
                </a:cubicBezTo>
                <a:cubicBezTo>
                  <a:pt x="1179671" y="1330290"/>
                  <a:pt x="1176814" y="1316955"/>
                  <a:pt x="1176814" y="1305525"/>
                </a:cubicBezTo>
                <a:cubicBezTo>
                  <a:pt x="1176814" y="1294095"/>
                  <a:pt x="1175861" y="1265520"/>
                  <a:pt x="1173956" y="1258853"/>
                </a:cubicBezTo>
                <a:cubicBezTo>
                  <a:pt x="1172051" y="1252185"/>
                  <a:pt x="1169194" y="1245518"/>
                  <a:pt x="1168241" y="1240755"/>
                </a:cubicBezTo>
                <a:cubicBezTo>
                  <a:pt x="1167289" y="1235993"/>
                  <a:pt x="1160621" y="1194083"/>
                  <a:pt x="1155859" y="1183605"/>
                </a:cubicBezTo>
                <a:cubicBezTo>
                  <a:pt x="1152049" y="1174080"/>
                  <a:pt x="1147286" y="1167413"/>
                  <a:pt x="1147286" y="1165508"/>
                </a:cubicBezTo>
                <a:cubicBezTo>
                  <a:pt x="1146334" y="1163603"/>
                  <a:pt x="1145381" y="1147410"/>
                  <a:pt x="1145381" y="1147410"/>
                </a:cubicBezTo>
                <a:cubicBezTo>
                  <a:pt x="1145381" y="1147410"/>
                  <a:pt x="1151096" y="1143600"/>
                  <a:pt x="1154906" y="1137885"/>
                </a:cubicBezTo>
                <a:cubicBezTo>
                  <a:pt x="1158716" y="1133123"/>
                  <a:pt x="1164431" y="1116930"/>
                  <a:pt x="1166336" y="1107405"/>
                </a:cubicBezTo>
                <a:cubicBezTo>
                  <a:pt x="1168241" y="1097880"/>
                  <a:pt x="1173004" y="1075020"/>
                  <a:pt x="1173956" y="1073115"/>
                </a:cubicBezTo>
                <a:cubicBezTo>
                  <a:pt x="1174909" y="1071210"/>
                  <a:pt x="1175861" y="1068353"/>
                  <a:pt x="1175861" y="1068353"/>
                </a:cubicBezTo>
                <a:cubicBezTo>
                  <a:pt x="1175861" y="1068353"/>
                  <a:pt x="1179671" y="1073115"/>
                  <a:pt x="1180624" y="1075973"/>
                </a:cubicBezTo>
                <a:cubicBezTo>
                  <a:pt x="1181576" y="1078830"/>
                  <a:pt x="1185386" y="1100738"/>
                  <a:pt x="1186339" y="1102643"/>
                </a:cubicBezTo>
                <a:cubicBezTo>
                  <a:pt x="1187291" y="1105500"/>
                  <a:pt x="1189196" y="1108358"/>
                  <a:pt x="1190149" y="1112168"/>
                </a:cubicBezTo>
                <a:cubicBezTo>
                  <a:pt x="1191101" y="1115978"/>
                  <a:pt x="1192054" y="1155030"/>
                  <a:pt x="1193006" y="1159793"/>
                </a:cubicBezTo>
                <a:cubicBezTo>
                  <a:pt x="1193959" y="1164555"/>
                  <a:pt x="1194911" y="1167413"/>
                  <a:pt x="1195864" y="1174080"/>
                </a:cubicBezTo>
                <a:cubicBezTo>
                  <a:pt x="1196816" y="1180748"/>
                  <a:pt x="1196816" y="1229325"/>
                  <a:pt x="1197769" y="1250280"/>
                </a:cubicBezTo>
                <a:cubicBezTo>
                  <a:pt x="1198721" y="1270283"/>
                  <a:pt x="1200626" y="1304573"/>
                  <a:pt x="1200626" y="1325528"/>
                </a:cubicBezTo>
                <a:cubicBezTo>
                  <a:pt x="1201579" y="1347435"/>
                  <a:pt x="1201579" y="1412205"/>
                  <a:pt x="1200626" y="1415063"/>
                </a:cubicBezTo>
                <a:close/>
              </a:path>
            </a:pathLst>
          </a:custGeom>
          <a:solidFill>
            <a:schemeClr val="accent2"/>
          </a:solidFill>
          <a:ln w="9525" cap="flat">
            <a:noFill/>
            <a:prstDash val="solid"/>
            <a:miter/>
          </a:ln>
        </p:spPr>
        <p:txBody>
          <a:bodyPr/>
          <a:lstStyle/>
          <a:p>
            <a:endParaRPr lang="ja-JP" altLang="en-US"/>
          </a:p>
        </p:txBody>
      </p:sp>
      <p:sp>
        <p:nvSpPr>
          <p:cNvPr id="203" name="フリーフォーム: 図形 9">
            <a:extLst>
              <a:ext uri="{FF2B5EF4-FFF2-40B4-BE49-F238E27FC236}">
                <a16:creationId xmlns:a16="http://schemas.microsoft.com/office/drawing/2014/main" id="{DAD263E1-676B-462C-B7B0-AEEDBF4A0FEB}"/>
              </a:ext>
            </a:extLst>
          </p:cNvPr>
          <p:cNvSpPr/>
          <p:nvPr userDrawn="1"/>
        </p:nvSpPr>
        <p:spPr>
          <a:xfrm>
            <a:off x="475872" y="5081919"/>
            <a:ext cx="303340" cy="885119"/>
          </a:xfrm>
          <a:custGeom>
            <a:avLst/>
            <a:gdLst/>
            <a:ahLst/>
            <a:cxnLst/>
            <a:rect l="0" t="0" r="0" b="0"/>
            <a:pathLst>
              <a:path w="1276350" h="3724275">
                <a:moveTo>
                  <a:pt x="1266496" y="3645694"/>
                </a:moveTo>
                <a:cubicBezTo>
                  <a:pt x="1265544" y="3638074"/>
                  <a:pt x="1254114" y="3633311"/>
                  <a:pt x="1254114" y="3633311"/>
                </a:cubicBezTo>
                <a:cubicBezTo>
                  <a:pt x="1254114" y="3633311"/>
                  <a:pt x="1257924" y="3619976"/>
                  <a:pt x="1247446" y="3605689"/>
                </a:cubicBezTo>
                <a:cubicBezTo>
                  <a:pt x="1236969" y="3592354"/>
                  <a:pt x="1209346" y="3577114"/>
                  <a:pt x="1199821" y="3573304"/>
                </a:cubicBezTo>
                <a:cubicBezTo>
                  <a:pt x="1190296" y="3569494"/>
                  <a:pt x="1180771" y="3558064"/>
                  <a:pt x="1180771" y="3558064"/>
                </a:cubicBezTo>
                <a:cubicBezTo>
                  <a:pt x="1180771" y="3558064"/>
                  <a:pt x="1176961" y="3551396"/>
                  <a:pt x="1173151" y="3547586"/>
                </a:cubicBezTo>
                <a:cubicBezTo>
                  <a:pt x="1170294" y="3543776"/>
                  <a:pt x="1161721" y="3535204"/>
                  <a:pt x="1159816" y="3534251"/>
                </a:cubicBezTo>
                <a:cubicBezTo>
                  <a:pt x="1157911" y="3532346"/>
                  <a:pt x="1146481" y="3519011"/>
                  <a:pt x="1140766" y="3510439"/>
                </a:cubicBezTo>
                <a:cubicBezTo>
                  <a:pt x="1135051" y="3500914"/>
                  <a:pt x="1123621" y="3475196"/>
                  <a:pt x="1123621" y="3475196"/>
                </a:cubicBezTo>
                <a:cubicBezTo>
                  <a:pt x="1123621" y="3475196"/>
                  <a:pt x="1115049" y="3399949"/>
                  <a:pt x="1109334" y="3393281"/>
                </a:cubicBezTo>
                <a:cubicBezTo>
                  <a:pt x="1107429" y="3391376"/>
                  <a:pt x="1099809" y="3378994"/>
                  <a:pt x="1093141" y="3367564"/>
                </a:cubicBezTo>
                <a:cubicBezTo>
                  <a:pt x="1077901" y="3342799"/>
                  <a:pt x="1058851" y="3311366"/>
                  <a:pt x="1058851" y="3311366"/>
                </a:cubicBezTo>
                <a:lnTo>
                  <a:pt x="1058851" y="3299936"/>
                </a:lnTo>
                <a:cubicBezTo>
                  <a:pt x="1058851" y="3299936"/>
                  <a:pt x="1069329" y="3288506"/>
                  <a:pt x="1069329" y="3275171"/>
                </a:cubicBezTo>
                <a:cubicBezTo>
                  <a:pt x="1069329" y="3261836"/>
                  <a:pt x="1064566" y="3244691"/>
                  <a:pt x="1057899" y="3212306"/>
                </a:cubicBezTo>
                <a:cubicBezTo>
                  <a:pt x="1051231" y="3178969"/>
                  <a:pt x="1050279" y="3161824"/>
                  <a:pt x="1050279" y="3158014"/>
                </a:cubicBezTo>
                <a:cubicBezTo>
                  <a:pt x="1050279" y="3154204"/>
                  <a:pt x="1056946" y="3147536"/>
                  <a:pt x="1058851" y="3136106"/>
                </a:cubicBezTo>
                <a:cubicBezTo>
                  <a:pt x="1060756" y="3125629"/>
                  <a:pt x="1062661" y="3091339"/>
                  <a:pt x="1060756" y="3059906"/>
                </a:cubicBezTo>
                <a:cubicBezTo>
                  <a:pt x="1057899" y="3029426"/>
                  <a:pt x="1049326" y="2989421"/>
                  <a:pt x="1047421" y="2978944"/>
                </a:cubicBezTo>
                <a:cubicBezTo>
                  <a:pt x="1045516" y="2968466"/>
                  <a:pt x="1043611" y="2937034"/>
                  <a:pt x="1042659" y="2897981"/>
                </a:cubicBezTo>
                <a:cubicBezTo>
                  <a:pt x="1041706" y="2858929"/>
                  <a:pt x="1031229" y="2768441"/>
                  <a:pt x="1031229" y="2721769"/>
                </a:cubicBezTo>
                <a:cubicBezTo>
                  <a:pt x="1031229" y="2675096"/>
                  <a:pt x="1019799" y="2593181"/>
                  <a:pt x="1020751" y="2592229"/>
                </a:cubicBezTo>
                <a:cubicBezTo>
                  <a:pt x="1021704" y="2591276"/>
                  <a:pt x="1044564" y="2496026"/>
                  <a:pt x="1049326" y="2464594"/>
                </a:cubicBezTo>
                <a:cubicBezTo>
                  <a:pt x="1054089" y="2433161"/>
                  <a:pt x="1066471" y="2306479"/>
                  <a:pt x="1067424" y="2255996"/>
                </a:cubicBezTo>
                <a:cubicBezTo>
                  <a:pt x="1068376" y="2205514"/>
                  <a:pt x="1070281" y="2069306"/>
                  <a:pt x="1066471" y="2038826"/>
                </a:cubicBezTo>
                <a:cubicBezTo>
                  <a:pt x="1062661" y="2008346"/>
                  <a:pt x="1049326" y="1943576"/>
                  <a:pt x="1049326" y="1943576"/>
                </a:cubicBezTo>
                <a:lnTo>
                  <a:pt x="1047421" y="1924526"/>
                </a:lnTo>
                <a:cubicBezTo>
                  <a:pt x="1047421" y="1924526"/>
                  <a:pt x="1055994" y="1907381"/>
                  <a:pt x="1059804" y="1897856"/>
                </a:cubicBezTo>
                <a:cubicBezTo>
                  <a:pt x="1063614" y="1888331"/>
                  <a:pt x="1066471" y="1870234"/>
                  <a:pt x="1066471" y="1869281"/>
                </a:cubicBezTo>
                <a:cubicBezTo>
                  <a:pt x="1066471" y="1867376"/>
                  <a:pt x="1071234" y="1857851"/>
                  <a:pt x="1073139" y="1849279"/>
                </a:cubicBezTo>
                <a:cubicBezTo>
                  <a:pt x="1075044" y="1841659"/>
                  <a:pt x="1084569" y="1796891"/>
                  <a:pt x="1078854" y="1754981"/>
                </a:cubicBezTo>
                <a:cubicBezTo>
                  <a:pt x="1073139" y="1713071"/>
                  <a:pt x="1064566" y="1691164"/>
                  <a:pt x="1044564" y="1663541"/>
                </a:cubicBezTo>
                <a:cubicBezTo>
                  <a:pt x="1024561" y="1635919"/>
                  <a:pt x="995034" y="1594009"/>
                  <a:pt x="995034" y="1594009"/>
                </a:cubicBezTo>
                <a:lnTo>
                  <a:pt x="995034" y="1587341"/>
                </a:lnTo>
                <a:cubicBezTo>
                  <a:pt x="995034" y="1587341"/>
                  <a:pt x="1002654" y="1579721"/>
                  <a:pt x="1003606" y="1571149"/>
                </a:cubicBezTo>
                <a:cubicBezTo>
                  <a:pt x="1004559" y="1562576"/>
                  <a:pt x="997891" y="1550194"/>
                  <a:pt x="997891" y="1550194"/>
                </a:cubicBezTo>
                <a:lnTo>
                  <a:pt x="998844" y="1538764"/>
                </a:lnTo>
                <a:cubicBezTo>
                  <a:pt x="998844" y="1538764"/>
                  <a:pt x="1018846" y="1526381"/>
                  <a:pt x="1023609" y="1521619"/>
                </a:cubicBezTo>
                <a:cubicBezTo>
                  <a:pt x="1028371" y="1516856"/>
                  <a:pt x="1041706" y="1501616"/>
                  <a:pt x="1040754" y="1493996"/>
                </a:cubicBezTo>
                <a:cubicBezTo>
                  <a:pt x="1039801" y="1486376"/>
                  <a:pt x="1035039" y="1462564"/>
                  <a:pt x="1027419" y="1445419"/>
                </a:cubicBezTo>
                <a:cubicBezTo>
                  <a:pt x="1019799" y="1428274"/>
                  <a:pt x="997891" y="1360646"/>
                  <a:pt x="997891" y="1360646"/>
                </a:cubicBezTo>
                <a:cubicBezTo>
                  <a:pt x="997891" y="1360646"/>
                  <a:pt x="1002654" y="1306354"/>
                  <a:pt x="1007416" y="1281589"/>
                </a:cubicBezTo>
                <a:cubicBezTo>
                  <a:pt x="1012179" y="1256824"/>
                  <a:pt x="1019799" y="1224439"/>
                  <a:pt x="1019799" y="1224439"/>
                </a:cubicBezTo>
                <a:cubicBezTo>
                  <a:pt x="1019799" y="1224439"/>
                  <a:pt x="1029324" y="1224439"/>
                  <a:pt x="1030276" y="1224439"/>
                </a:cubicBezTo>
                <a:cubicBezTo>
                  <a:pt x="1031229" y="1224439"/>
                  <a:pt x="1056946" y="1234916"/>
                  <a:pt x="1078854" y="1235869"/>
                </a:cubicBezTo>
                <a:cubicBezTo>
                  <a:pt x="1100761" y="1236821"/>
                  <a:pt x="1125526" y="1229201"/>
                  <a:pt x="1125526" y="1229201"/>
                </a:cubicBezTo>
                <a:cubicBezTo>
                  <a:pt x="1125526" y="1229201"/>
                  <a:pt x="1151244" y="1223486"/>
                  <a:pt x="1166484" y="1215866"/>
                </a:cubicBezTo>
                <a:cubicBezTo>
                  <a:pt x="1181724" y="1208246"/>
                  <a:pt x="1187439" y="1201579"/>
                  <a:pt x="1190296" y="1196816"/>
                </a:cubicBezTo>
                <a:cubicBezTo>
                  <a:pt x="1192201" y="1192054"/>
                  <a:pt x="1197916" y="1175861"/>
                  <a:pt x="1202679" y="1166336"/>
                </a:cubicBezTo>
                <a:cubicBezTo>
                  <a:pt x="1207441" y="1156811"/>
                  <a:pt x="1212204" y="1142524"/>
                  <a:pt x="1215061" y="1136809"/>
                </a:cubicBezTo>
                <a:cubicBezTo>
                  <a:pt x="1218871" y="1131094"/>
                  <a:pt x="1225539" y="1119664"/>
                  <a:pt x="1226491" y="1101566"/>
                </a:cubicBezTo>
                <a:cubicBezTo>
                  <a:pt x="1227444" y="1082516"/>
                  <a:pt x="1223634" y="1067276"/>
                  <a:pt x="1223634" y="1067276"/>
                </a:cubicBezTo>
                <a:cubicBezTo>
                  <a:pt x="1223634" y="1067276"/>
                  <a:pt x="1230301" y="1036796"/>
                  <a:pt x="1228396" y="1022509"/>
                </a:cubicBezTo>
                <a:cubicBezTo>
                  <a:pt x="1226491" y="1008221"/>
                  <a:pt x="1213156" y="984409"/>
                  <a:pt x="1210299" y="977741"/>
                </a:cubicBezTo>
                <a:cubicBezTo>
                  <a:pt x="1207441" y="970121"/>
                  <a:pt x="1184581" y="942499"/>
                  <a:pt x="1183629" y="940594"/>
                </a:cubicBezTo>
                <a:cubicBezTo>
                  <a:pt x="1182676" y="938689"/>
                  <a:pt x="1176961" y="927259"/>
                  <a:pt x="1170294" y="921544"/>
                </a:cubicBezTo>
                <a:cubicBezTo>
                  <a:pt x="1163626" y="915829"/>
                  <a:pt x="1151244" y="901541"/>
                  <a:pt x="1145529" y="896779"/>
                </a:cubicBezTo>
                <a:cubicBezTo>
                  <a:pt x="1139814" y="892016"/>
                  <a:pt x="1136004" y="891064"/>
                  <a:pt x="1136004" y="891064"/>
                </a:cubicBezTo>
                <a:cubicBezTo>
                  <a:pt x="1136004" y="891064"/>
                  <a:pt x="1139814" y="882491"/>
                  <a:pt x="1133146" y="874871"/>
                </a:cubicBezTo>
                <a:cubicBezTo>
                  <a:pt x="1126479" y="868204"/>
                  <a:pt x="1117906" y="870109"/>
                  <a:pt x="1117906" y="870109"/>
                </a:cubicBezTo>
                <a:cubicBezTo>
                  <a:pt x="1117906" y="870109"/>
                  <a:pt x="1116954" y="864394"/>
                  <a:pt x="1117906" y="864394"/>
                </a:cubicBezTo>
                <a:cubicBezTo>
                  <a:pt x="1118859" y="864394"/>
                  <a:pt x="1133146" y="855821"/>
                  <a:pt x="1132194" y="849154"/>
                </a:cubicBezTo>
                <a:cubicBezTo>
                  <a:pt x="1131241" y="841534"/>
                  <a:pt x="1118859" y="840581"/>
                  <a:pt x="1115049" y="836771"/>
                </a:cubicBezTo>
                <a:cubicBezTo>
                  <a:pt x="1111239" y="832961"/>
                  <a:pt x="1107429" y="819626"/>
                  <a:pt x="1105524" y="804386"/>
                </a:cubicBezTo>
                <a:cubicBezTo>
                  <a:pt x="1103619" y="789146"/>
                  <a:pt x="1095046" y="773906"/>
                  <a:pt x="1086474" y="757714"/>
                </a:cubicBezTo>
                <a:cubicBezTo>
                  <a:pt x="1078854" y="741521"/>
                  <a:pt x="1065519" y="733901"/>
                  <a:pt x="1063614" y="732949"/>
                </a:cubicBezTo>
                <a:cubicBezTo>
                  <a:pt x="1061709" y="731996"/>
                  <a:pt x="1057899" y="727234"/>
                  <a:pt x="1057899" y="727234"/>
                </a:cubicBezTo>
                <a:cubicBezTo>
                  <a:pt x="1057899" y="727234"/>
                  <a:pt x="1062661" y="716756"/>
                  <a:pt x="1055994" y="707231"/>
                </a:cubicBezTo>
                <a:cubicBezTo>
                  <a:pt x="1049326" y="697706"/>
                  <a:pt x="1033134" y="694849"/>
                  <a:pt x="1024561" y="692944"/>
                </a:cubicBezTo>
                <a:cubicBezTo>
                  <a:pt x="1015989" y="691039"/>
                  <a:pt x="992176" y="690086"/>
                  <a:pt x="983604" y="688181"/>
                </a:cubicBezTo>
                <a:cubicBezTo>
                  <a:pt x="975031" y="686276"/>
                  <a:pt x="950266" y="684371"/>
                  <a:pt x="940741" y="683419"/>
                </a:cubicBezTo>
                <a:cubicBezTo>
                  <a:pt x="931216" y="682466"/>
                  <a:pt x="919786" y="677704"/>
                  <a:pt x="909309" y="666274"/>
                </a:cubicBezTo>
                <a:cubicBezTo>
                  <a:pt x="897879" y="654844"/>
                  <a:pt x="871209" y="632936"/>
                  <a:pt x="846444" y="619601"/>
                </a:cubicBezTo>
                <a:cubicBezTo>
                  <a:pt x="821679" y="606266"/>
                  <a:pt x="795009" y="586264"/>
                  <a:pt x="795009" y="586264"/>
                </a:cubicBezTo>
                <a:cubicBezTo>
                  <a:pt x="795009" y="586264"/>
                  <a:pt x="787389" y="564356"/>
                  <a:pt x="783579" y="538639"/>
                </a:cubicBezTo>
                <a:cubicBezTo>
                  <a:pt x="779769" y="512921"/>
                  <a:pt x="780721" y="509111"/>
                  <a:pt x="779769" y="505301"/>
                </a:cubicBezTo>
                <a:cubicBezTo>
                  <a:pt x="778816" y="501491"/>
                  <a:pt x="774054" y="498634"/>
                  <a:pt x="774054" y="498634"/>
                </a:cubicBezTo>
                <a:cubicBezTo>
                  <a:pt x="774054" y="498634"/>
                  <a:pt x="774054" y="465296"/>
                  <a:pt x="779769" y="449104"/>
                </a:cubicBezTo>
                <a:cubicBezTo>
                  <a:pt x="785484" y="432911"/>
                  <a:pt x="788341" y="428149"/>
                  <a:pt x="790246" y="422434"/>
                </a:cubicBezTo>
                <a:cubicBezTo>
                  <a:pt x="792151" y="416719"/>
                  <a:pt x="794056" y="411956"/>
                  <a:pt x="794056" y="411956"/>
                </a:cubicBezTo>
                <a:cubicBezTo>
                  <a:pt x="794056" y="411956"/>
                  <a:pt x="808344" y="408146"/>
                  <a:pt x="817869" y="396716"/>
                </a:cubicBezTo>
                <a:cubicBezTo>
                  <a:pt x="827394" y="385286"/>
                  <a:pt x="835966" y="358616"/>
                  <a:pt x="835966" y="355759"/>
                </a:cubicBezTo>
                <a:cubicBezTo>
                  <a:pt x="835966" y="352901"/>
                  <a:pt x="845491" y="323374"/>
                  <a:pt x="846444" y="311944"/>
                </a:cubicBezTo>
                <a:cubicBezTo>
                  <a:pt x="847396" y="300514"/>
                  <a:pt x="837871" y="292894"/>
                  <a:pt x="837871" y="292894"/>
                </a:cubicBezTo>
                <a:lnTo>
                  <a:pt x="835966" y="287179"/>
                </a:lnTo>
                <a:lnTo>
                  <a:pt x="841681" y="288131"/>
                </a:lnTo>
                <a:cubicBezTo>
                  <a:pt x="841681" y="288131"/>
                  <a:pt x="840729" y="282416"/>
                  <a:pt x="838824" y="278606"/>
                </a:cubicBezTo>
                <a:cubicBezTo>
                  <a:pt x="836919" y="274796"/>
                  <a:pt x="834061" y="265271"/>
                  <a:pt x="834061" y="265271"/>
                </a:cubicBezTo>
                <a:cubicBezTo>
                  <a:pt x="834061" y="265271"/>
                  <a:pt x="835966" y="268129"/>
                  <a:pt x="837871" y="270986"/>
                </a:cubicBezTo>
                <a:cubicBezTo>
                  <a:pt x="839776" y="273844"/>
                  <a:pt x="841681" y="273844"/>
                  <a:pt x="841681" y="273844"/>
                </a:cubicBezTo>
                <a:cubicBezTo>
                  <a:pt x="841681" y="273844"/>
                  <a:pt x="839776" y="271939"/>
                  <a:pt x="838824" y="268129"/>
                </a:cubicBezTo>
                <a:cubicBezTo>
                  <a:pt x="836919" y="264319"/>
                  <a:pt x="837871" y="259556"/>
                  <a:pt x="837871" y="259556"/>
                </a:cubicBezTo>
                <a:cubicBezTo>
                  <a:pt x="837871" y="259556"/>
                  <a:pt x="838824" y="261461"/>
                  <a:pt x="840729" y="263366"/>
                </a:cubicBezTo>
                <a:cubicBezTo>
                  <a:pt x="842634" y="265271"/>
                  <a:pt x="843586" y="267176"/>
                  <a:pt x="843586" y="267176"/>
                </a:cubicBezTo>
                <a:cubicBezTo>
                  <a:pt x="843586" y="267176"/>
                  <a:pt x="842634" y="261461"/>
                  <a:pt x="840729" y="256699"/>
                </a:cubicBezTo>
                <a:cubicBezTo>
                  <a:pt x="838824" y="250984"/>
                  <a:pt x="835966" y="246221"/>
                  <a:pt x="835966" y="246221"/>
                </a:cubicBezTo>
                <a:cubicBezTo>
                  <a:pt x="835966" y="246221"/>
                  <a:pt x="838824" y="250031"/>
                  <a:pt x="840729" y="252889"/>
                </a:cubicBezTo>
                <a:cubicBezTo>
                  <a:pt x="842634" y="255746"/>
                  <a:pt x="843586" y="257651"/>
                  <a:pt x="843586" y="257651"/>
                </a:cubicBezTo>
                <a:cubicBezTo>
                  <a:pt x="843586" y="257651"/>
                  <a:pt x="843586" y="250031"/>
                  <a:pt x="842634" y="245269"/>
                </a:cubicBezTo>
                <a:cubicBezTo>
                  <a:pt x="841681" y="240506"/>
                  <a:pt x="837871" y="219551"/>
                  <a:pt x="837871" y="219551"/>
                </a:cubicBezTo>
                <a:cubicBezTo>
                  <a:pt x="837871" y="219551"/>
                  <a:pt x="841681" y="222409"/>
                  <a:pt x="842634" y="225266"/>
                </a:cubicBezTo>
                <a:cubicBezTo>
                  <a:pt x="843586" y="227171"/>
                  <a:pt x="845491" y="230981"/>
                  <a:pt x="845491" y="230981"/>
                </a:cubicBezTo>
                <a:cubicBezTo>
                  <a:pt x="845491" y="230981"/>
                  <a:pt x="843586" y="225266"/>
                  <a:pt x="842634" y="223361"/>
                </a:cubicBezTo>
                <a:cubicBezTo>
                  <a:pt x="841681" y="220504"/>
                  <a:pt x="838824" y="215741"/>
                  <a:pt x="838824" y="215741"/>
                </a:cubicBezTo>
                <a:cubicBezTo>
                  <a:pt x="838824" y="215741"/>
                  <a:pt x="840729" y="217646"/>
                  <a:pt x="842634" y="218599"/>
                </a:cubicBezTo>
                <a:cubicBezTo>
                  <a:pt x="845491" y="221456"/>
                  <a:pt x="846444" y="219551"/>
                  <a:pt x="846444" y="219551"/>
                </a:cubicBezTo>
                <a:cubicBezTo>
                  <a:pt x="846444" y="219551"/>
                  <a:pt x="844539" y="218599"/>
                  <a:pt x="843586" y="214789"/>
                </a:cubicBezTo>
                <a:cubicBezTo>
                  <a:pt x="842634" y="210979"/>
                  <a:pt x="840729" y="206216"/>
                  <a:pt x="840729" y="206216"/>
                </a:cubicBezTo>
                <a:cubicBezTo>
                  <a:pt x="840729" y="206216"/>
                  <a:pt x="842634" y="208121"/>
                  <a:pt x="843586" y="209074"/>
                </a:cubicBezTo>
                <a:cubicBezTo>
                  <a:pt x="845491" y="210026"/>
                  <a:pt x="847396" y="210026"/>
                  <a:pt x="847396" y="210026"/>
                </a:cubicBezTo>
                <a:cubicBezTo>
                  <a:pt x="847396" y="210026"/>
                  <a:pt x="844539" y="209074"/>
                  <a:pt x="843586" y="205264"/>
                </a:cubicBezTo>
                <a:cubicBezTo>
                  <a:pt x="842634" y="201454"/>
                  <a:pt x="841681" y="198596"/>
                  <a:pt x="841681" y="198596"/>
                </a:cubicBezTo>
                <a:lnTo>
                  <a:pt x="844539" y="202406"/>
                </a:lnTo>
                <a:cubicBezTo>
                  <a:pt x="844539" y="202406"/>
                  <a:pt x="847396" y="192881"/>
                  <a:pt x="848349" y="186214"/>
                </a:cubicBezTo>
                <a:cubicBezTo>
                  <a:pt x="848349" y="178594"/>
                  <a:pt x="845491" y="173831"/>
                  <a:pt x="845491" y="173831"/>
                </a:cubicBezTo>
                <a:lnTo>
                  <a:pt x="843586" y="169069"/>
                </a:lnTo>
                <a:cubicBezTo>
                  <a:pt x="843586" y="169069"/>
                  <a:pt x="843586" y="169069"/>
                  <a:pt x="839776" y="169069"/>
                </a:cubicBezTo>
                <a:cubicBezTo>
                  <a:pt x="835966" y="169069"/>
                  <a:pt x="835014" y="167164"/>
                  <a:pt x="835014" y="167164"/>
                </a:cubicBezTo>
                <a:cubicBezTo>
                  <a:pt x="835014" y="167164"/>
                  <a:pt x="836919" y="166211"/>
                  <a:pt x="838824" y="164306"/>
                </a:cubicBezTo>
                <a:cubicBezTo>
                  <a:pt x="840729" y="162401"/>
                  <a:pt x="841681" y="160496"/>
                  <a:pt x="841681" y="160496"/>
                </a:cubicBezTo>
                <a:cubicBezTo>
                  <a:pt x="841681" y="160496"/>
                  <a:pt x="840729" y="161449"/>
                  <a:pt x="837871" y="161449"/>
                </a:cubicBezTo>
                <a:cubicBezTo>
                  <a:pt x="835014" y="161449"/>
                  <a:pt x="833109" y="160496"/>
                  <a:pt x="833109" y="160496"/>
                </a:cubicBezTo>
                <a:cubicBezTo>
                  <a:pt x="833109" y="160496"/>
                  <a:pt x="836919" y="157639"/>
                  <a:pt x="837871" y="155734"/>
                </a:cubicBezTo>
                <a:cubicBezTo>
                  <a:pt x="838824" y="153829"/>
                  <a:pt x="837871" y="147161"/>
                  <a:pt x="837871" y="147161"/>
                </a:cubicBezTo>
                <a:cubicBezTo>
                  <a:pt x="837871" y="147161"/>
                  <a:pt x="836919" y="149066"/>
                  <a:pt x="834061" y="148114"/>
                </a:cubicBezTo>
                <a:cubicBezTo>
                  <a:pt x="832156" y="147161"/>
                  <a:pt x="830251" y="145256"/>
                  <a:pt x="830251" y="145256"/>
                </a:cubicBezTo>
                <a:cubicBezTo>
                  <a:pt x="830251" y="145256"/>
                  <a:pt x="829299" y="143351"/>
                  <a:pt x="831204" y="142399"/>
                </a:cubicBezTo>
                <a:cubicBezTo>
                  <a:pt x="833109" y="142399"/>
                  <a:pt x="835014" y="142399"/>
                  <a:pt x="835014" y="142399"/>
                </a:cubicBezTo>
                <a:cubicBezTo>
                  <a:pt x="835014" y="142399"/>
                  <a:pt x="833109" y="140494"/>
                  <a:pt x="830251" y="139541"/>
                </a:cubicBezTo>
                <a:cubicBezTo>
                  <a:pt x="826441" y="137636"/>
                  <a:pt x="824536" y="138589"/>
                  <a:pt x="824536" y="138589"/>
                </a:cubicBezTo>
                <a:cubicBezTo>
                  <a:pt x="824536" y="138589"/>
                  <a:pt x="828346" y="137636"/>
                  <a:pt x="829299" y="135731"/>
                </a:cubicBezTo>
                <a:cubicBezTo>
                  <a:pt x="831204" y="133826"/>
                  <a:pt x="831204" y="129064"/>
                  <a:pt x="831204" y="129064"/>
                </a:cubicBezTo>
                <a:cubicBezTo>
                  <a:pt x="831204" y="129064"/>
                  <a:pt x="829299" y="132874"/>
                  <a:pt x="826441" y="134779"/>
                </a:cubicBezTo>
                <a:cubicBezTo>
                  <a:pt x="823584" y="136684"/>
                  <a:pt x="822631" y="135731"/>
                  <a:pt x="822631" y="135731"/>
                </a:cubicBezTo>
                <a:cubicBezTo>
                  <a:pt x="822631" y="135731"/>
                  <a:pt x="824536" y="132874"/>
                  <a:pt x="825489" y="130016"/>
                </a:cubicBezTo>
                <a:cubicBezTo>
                  <a:pt x="826441" y="127159"/>
                  <a:pt x="827394" y="122396"/>
                  <a:pt x="827394" y="122396"/>
                </a:cubicBezTo>
                <a:cubicBezTo>
                  <a:pt x="827394" y="122396"/>
                  <a:pt x="826441" y="123349"/>
                  <a:pt x="823584" y="123349"/>
                </a:cubicBezTo>
                <a:cubicBezTo>
                  <a:pt x="820726" y="123349"/>
                  <a:pt x="817869" y="122396"/>
                  <a:pt x="817869" y="122396"/>
                </a:cubicBezTo>
                <a:cubicBezTo>
                  <a:pt x="817869" y="122396"/>
                  <a:pt x="815011" y="114776"/>
                  <a:pt x="805486" y="108109"/>
                </a:cubicBezTo>
                <a:cubicBezTo>
                  <a:pt x="795961" y="101441"/>
                  <a:pt x="791199" y="93821"/>
                  <a:pt x="783579" y="83344"/>
                </a:cubicBezTo>
                <a:cubicBezTo>
                  <a:pt x="775959" y="72866"/>
                  <a:pt x="775006" y="59531"/>
                  <a:pt x="775006" y="59531"/>
                </a:cubicBezTo>
                <a:cubicBezTo>
                  <a:pt x="775006" y="59531"/>
                  <a:pt x="774054" y="63341"/>
                  <a:pt x="775006" y="68104"/>
                </a:cubicBezTo>
                <a:cubicBezTo>
                  <a:pt x="775959" y="72866"/>
                  <a:pt x="775959" y="76676"/>
                  <a:pt x="775959" y="76676"/>
                </a:cubicBezTo>
                <a:cubicBezTo>
                  <a:pt x="775959" y="76676"/>
                  <a:pt x="770244" y="70961"/>
                  <a:pt x="770244" y="64294"/>
                </a:cubicBezTo>
                <a:cubicBezTo>
                  <a:pt x="770244" y="57626"/>
                  <a:pt x="772149" y="53816"/>
                  <a:pt x="772149" y="53816"/>
                </a:cubicBezTo>
                <a:cubicBezTo>
                  <a:pt x="772149" y="53816"/>
                  <a:pt x="769291" y="56674"/>
                  <a:pt x="766434" y="60484"/>
                </a:cubicBezTo>
                <a:cubicBezTo>
                  <a:pt x="763576" y="64294"/>
                  <a:pt x="763576" y="65246"/>
                  <a:pt x="763576" y="65246"/>
                </a:cubicBezTo>
                <a:cubicBezTo>
                  <a:pt x="763576" y="65246"/>
                  <a:pt x="763576" y="60484"/>
                  <a:pt x="759766" y="56674"/>
                </a:cubicBezTo>
                <a:cubicBezTo>
                  <a:pt x="755956" y="52864"/>
                  <a:pt x="754051" y="50959"/>
                  <a:pt x="754051" y="50959"/>
                </a:cubicBezTo>
                <a:cubicBezTo>
                  <a:pt x="754051" y="50959"/>
                  <a:pt x="757861" y="54769"/>
                  <a:pt x="758814" y="58579"/>
                </a:cubicBezTo>
                <a:cubicBezTo>
                  <a:pt x="759766" y="62389"/>
                  <a:pt x="759766" y="65246"/>
                  <a:pt x="759766" y="65246"/>
                </a:cubicBezTo>
                <a:cubicBezTo>
                  <a:pt x="759766" y="65246"/>
                  <a:pt x="755004" y="63341"/>
                  <a:pt x="752146" y="57626"/>
                </a:cubicBezTo>
                <a:cubicBezTo>
                  <a:pt x="749289" y="51911"/>
                  <a:pt x="748336" y="48101"/>
                  <a:pt x="748336" y="48101"/>
                </a:cubicBezTo>
                <a:cubicBezTo>
                  <a:pt x="748336" y="48101"/>
                  <a:pt x="747384" y="50006"/>
                  <a:pt x="748336" y="53816"/>
                </a:cubicBezTo>
                <a:cubicBezTo>
                  <a:pt x="749289" y="57626"/>
                  <a:pt x="750241" y="60484"/>
                  <a:pt x="750241" y="60484"/>
                </a:cubicBezTo>
                <a:cubicBezTo>
                  <a:pt x="750241" y="60484"/>
                  <a:pt x="744526" y="52864"/>
                  <a:pt x="741669" y="49054"/>
                </a:cubicBezTo>
                <a:cubicBezTo>
                  <a:pt x="738811" y="45244"/>
                  <a:pt x="731191" y="38576"/>
                  <a:pt x="731191" y="38576"/>
                </a:cubicBezTo>
                <a:lnTo>
                  <a:pt x="734049" y="43339"/>
                </a:lnTo>
                <a:cubicBezTo>
                  <a:pt x="734049" y="43339"/>
                  <a:pt x="733096" y="41434"/>
                  <a:pt x="729286" y="39529"/>
                </a:cubicBezTo>
                <a:cubicBezTo>
                  <a:pt x="725476" y="36671"/>
                  <a:pt x="721666" y="33814"/>
                  <a:pt x="721666" y="33814"/>
                </a:cubicBezTo>
                <a:cubicBezTo>
                  <a:pt x="721666" y="33814"/>
                  <a:pt x="721666" y="35719"/>
                  <a:pt x="722619" y="38576"/>
                </a:cubicBezTo>
                <a:cubicBezTo>
                  <a:pt x="723571" y="41434"/>
                  <a:pt x="724524" y="42386"/>
                  <a:pt x="724524" y="42386"/>
                </a:cubicBezTo>
                <a:cubicBezTo>
                  <a:pt x="724524" y="42386"/>
                  <a:pt x="718809" y="38576"/>
                  <a:pt x="714999" y="35719"/>
                </a:cubicBezTo>
                <a:cubicBezTo>
                  <a:pt x="710236" y="33814"/>
                  <a:pt x="705474" y="30004"/>
                  <a:pt x="705474" y="30004"/>
                </a:cubicBezTo>
                <a:cubicBezTo>
                  <a:pt x="705474" y="30004"/>
                  <a:pt x="706426" y="33814"/>
                  <a:pt x="707379" y="35719"/>
                </a:cubicBezTo>
                <a:cubicBezTo>
                  <a:pt x="708331" y="37624"/>
                  <a:pt x="708331" y="39529"/>
                  <a:pt x="708331" y="39529"/>
                </a:cubicBezTo>
                <a:cubicBezTo>
                  <a:pt x="708331" y="39529"/>
                  <a:pt x="705474" y="34766"/>
                  <a:pt x="701664" y="32861"/>
                </a:cubicBezTo>
                <a:cubicBezTo>
                  <a:pt x="697854" y="30956"/>
                  <a:pt x="695949" y="30004"/>
                  <a:pt x="694996" y="30004"/>
                </a:cubicBezTo>
                <a:cubicBezTo>
                  <a:pt x="694044" y="30004"/>
                  <a:pt x="693091" y="30004"/>
                  <a:pt x="694996" y="26194"/>
                </a:cubicBezTo>
                <a:cubicBezTo>
                  <a:pt x="696901" y="23336"/>
                  <a:pt x="700711" y="21431"/>
                  <a:pt x="699759" y="21431"/>
                </a:cubicBezTo>
                <a:cubicBezTo>
                  <a:pt x="699759" y="21431"/>
                  <a:pt x="695949" y="22384"/>
                  <a:pt x="692139" y="23336"/>
                </a:cubicBezTo>
                <a:cubicBezTo>
                  <a:pt x="688329" y="24289"/>
                  <a:pt x="684519" y="29051"/>
                  <a:pt x="684519" y="29051"/>
                </a:cubicBezTo>
                <a:cubicBezTo>
                  <a:pt x="684519" y="29051"/>
                  <a:pt x="684519" y="26194"/>
                  <a:pt x="683566" y="22384"/>
                </a:cubicBezTo>
                <a:cubicBezTo>
                  <a:pt x="682614" y="18574"/>
                  <a:pt x="682614" y="16669"/>
                  <a:pt x="682614" y="16669"/>
                </a:cubicBezTo>
                <a:cubicBezTo>
                  <a:pt x="682614" y="16669"/>
                  <a:pt x="682614" y="20479"/>
                  <a:pt x="681661" y="23336"/>
                </a:cubicBezTo>
                <a:cubicBezTo>
                  <a:pt x="680709" y="26194"/>
                  <a:pt x="675946" y="30004"/>
                  <a:pt x="675946" y="30004"/>
                </a:cubicBezTo>
                <a:cubicBezTo>
                  <a:pt x="675946" y="30004"/>
                  <a:pt x="669279" y="26194"/>
                  <a:pt x="666421" y="23336"/>
                </a:cubicBezTo>
                <a:cubicBezTo>
                  <a:pt x="662611" y="20479"/>
                  <a:pt x="661659" y="18574"/>
                  <a:pt x="661659" y="18574"/>
                </a:cubicBezTo>
                <a:cubicBezTo>
                  <a:pt x="661659" y="18574"/>
                  <a:pt x="663564" y="22384"/>
                  <a:pt x="663564" y="24289"/>
                </a:cubicBezTo>
                <a:cubicBezTo>
                  <a:pt x="663564" y="26194"/>
                  <a:pt x="658801" y="29051"/>
                  <a:pt x="658801" y="29051"/>
                </a:cubicBezTo>
                <a:cubicBezTo>
                  <a:pt x="658801" y="29051"/>
                  <a:pt x="654039" y="26194"/>
                  <a:pt x="652134" y="23336"/>
                </a:cubicBezTo>
                <a:cubicBezTo>
                  <a:pt x="650229" y="20479"/>
                  <a:pt x="650229" y="16669"/>
                  <a:pt x="650229" y="16669"/>
                </a:cubicBezTo>
                <a:cubicBezTo>
                  <a:pt x="650229" y="16669"/>
                  <a:pt x="650229" y="18574"/>
                  <a:pt x="650229" y="20479"/>
                </a:cubicBezTo>
                <a:cubicBezTo>
                  <a:pt x="650229" y="22384"/>
                  <a:pt x="649276" y="24289"/>
                  <a:pt x="649276" y="24289"/>
                </a:cubicBezTo>
                <a:cubicBezTo>
                  <a:pt x="649276" y="24289"/>
                  <a:pt x="647371" y="23336"/>
                  <a:pt x="646419" y="20479"/>
                </a:cubicBezTo>
                <a:cubicBezTo>
                  <a:pt x="645466" y="17621"/>
                  <a:pt x="647371" y="16669"/>
                  <a:pt x="647371" y="16669"/>
                </a:cubicBezTo>
                <a:cubicBezTo>
                  <a:pt x="647371" y="16669"/>
                  <a:pt x="645466" y="17621"/>
                  <a:pt x="643561" y="20479"/>
                </a:cubicBezTo>
                <a:cubicBezTo>
                  <a:pt x="641656" y="23336"/>
                  <a:pt x="642609" y="25241"/>
                  <a:pt x="642609" y="25241"/>
                </a:cubicBezTo>
                <a:cubicBezTo>
                  <a:pt x="642609" y="25241"/>
                  <a:pt x="624511" y="20479"/>
                  <a:pt x="620701" y="17621"/>
                </a:cubicBezTo>
                <a:cubicBezTo>
                  <a:pt x="616891" y="15716"/>
                  <a:pt x="614034" y="10001"/>
                  <a:pt x="614034" y="10001"/>
                </a:cubicBezTo>
                <a:cubicBezTo>
                  <a:pt x="614034" y="10001"/>
                  <a:pt x="614986" y="13811"/>
                  <a:pt x="614986" y="15716"/>
                </a:cubicBezTo>
                <a:cubicBezTo>
                  <a:pt x="614986" y="17621"/>
                  <a:pt x="614034" y="19526"/>
                  <a:pt x="614034" y="19526"/>
                </a:cubicBezTo>
                <a:cubicBezTo>
                  <a:pt x="614034" y="19526"/>
                  <a:pt x="614034" y="16669"/>
                  <a:pt x="613081" y="13811"/>
                </a:cubicBezTo>
                <a:cubicBezTo>
                  <a:pt x="612129" y="10954"/>
                  <a:pt x="607366" y="7144"/>
                  <a:pt x="607366" y="7144"/>
                </a:cubicBezTo>
                <a:cubicBezTo>
                  <a:pt x="607366" y="7144"/>
                  <a:pt x="612129" y="16669"/>
                  <a:pt x="611176" y="19526"/>
                </a:cubicBezTo>
                <a:cubicBezTo>
                  <a:pt x="610224" y="22384"/>
                  <a:pt x="603556" y="27146"/>
                  <a:pt x="600699" y="30956"/>
                </a:cubicBezTo>
                <a:cubicBezTo>
                  <a:pt x="597841" y="33814"/>
                  <a:pt x="595936" y="36671"/>
                  <a:pt x="595936" y="36671"/>
                </a:cubicBezTo>
                <a:cubicBezTo>
                  <a:pt x="595936" y="36671"/>
                  <a:pt x="592126" y="38576"/>
                  <a:pt x="591174" y="36671"/>
                </a:cubicBezTo>
                <a:cubicBezTo>
                  <a:pt x="590221" y="33814"/>
                  <a:pt x="592126" y="28099"/>
                  <a:pt x="592126" y="28099"/>
                </a:cubicBezTo>
                <a:cubicBezTo>
                  <a:pt x="592126" y="28099"/>
                  <a:pt x="590221" y="30956"/>
                  <a:pt x="588316" y="33814"/>
                </a:cubicBezTo>
                <a:cubicBezTo>
                  <a:pt x="586411" y="36671"/>
                  <a:pt x="586411" y="41434"/>
                  <a:pt x="586411" y="41434"/>
                </a:cubicBezTo>
                <a:cubicBezTo>
                  <a:pt x="586411" y="41434"/>
                  <a:pt x="582601" y="40481"/>
                  <a:pt x="581649" y="38576"/>
                </a:cubicBezTo>
                <a:cubicBezTo>
                  <a:pt x="580696" y="36671"/>
                  <a:pt x="580696" y="31909"/>
                  <a:pt x="580696" y="31909"/>
                </a:cubicBezTo>
                <a:cubicBezTo>
                  <a:pt x="580696" y="31909"/>
                  <a:pt x="577839" y="35719"/>
                  <a:pt x="577839" y="38576"/>
                </a:cubicBezTo>
                <a:cubicBezTo>
                  <a:pt x="577839" y="41434"/>
                  <a:pt x="578791" y="44291"/>
                  <a:pt x="578791" y="44291"/>
                </a:cubicBezTo>
                <a:cubicBezTo>
                  <a:pt x="578791" y="44291"/>
                  <a:pt x="576886" y="42386"/>
                  <a:pt x="574029" y="40481"/>
                </a:cubicBezTo>
                <a:cubicBezTo>
                  <a:pt x="572124" y="38576"/>
                  <a:pt x="569266" y="34766"/>
                  <a:pt x="569266" y="34766"/>
                </a:cubicBezTo>
                <a:cubicBezTo>
                  <a:pt x="569266" y="34766"/>
                  <a:pt x="570219" y="39529"/>
                  <a:pt x="572124" y="41434"/>
                </a:cubicBezTo>
                <a:cubicBezTo>
                  <a:pt x="574029" y="43339"/>
                  <a:pt x="573076" y="49054"/>
                  <a:pt x="573076" y="49054"/>
                </a:cubicBezTo>
                <a:cubicBezTo>
                  <a:pt x="573076" y="49054"/>
                  <a:pt x="574029" y="48101"/>
                  <a:pt x="572124" y="45244"/>
                </a:cubicBezTo>
                <a:cubicBezTo>
                  <a:pt x="570219" y="42386"/>
                  <a:pt x="566409" y="41434"/>
                  <a:pt x="566409" y="41434"/>
                </a:cubicBezTo>
                <a:cubicBezTo>
                  <a:pt x="566409" y="41434"/>
                  <a:pt x="569266" y="43339"/>
                  <a:pt x="570219" y="45244"/>
                </a:cubicBezTo>
                <a:cubicBezTo>
                  <a:pt x="572124" y="47149"/>
                  <a:pt x="572124" y="51911"/>
                  <a:pt x="572124" y="51911"/>
                </a:cubicBezTo>
                <a:cubicBezTo>
                  <a:pt x="572124" y="51911"/>
                  <a:pt x="570219" y="50959"/>
                  <a:pt x="568314" y="49054"/>
                </a:cubicBezTo>
                <a:cubicBezTo>
                  <a:pt x="566409" y="48101"/>
                  <a:pt x="562599" y="47149"/>
                  <a:pt x="562599" y="47149"/>
                </a:cubicBezTo>
                <a:cubicBezTo>
                  <a:pt x="562599" y="47149"/>
                  <a:pt x="564504" y="48101"/>
                  <a:pt x="566409" y="50006"/>
                </a:cubicBezTo>
                <a:cubicBezTo>
                  <a:pt x="568314" y="51911"/>
                  <a:pt x="567361" y="54769"/>
                  <a:pt x="567361" y="54769"/>
                </a:cubicBezTo>
                <a:cubicBezTo>
                  <a:pt x="567361" y="54769"/>
                  <a:pt x="564504" y="54769"/>
                  <a:pt x="561646" y="53816"/>
                </a:cubicBezTo>
                <a:cubicBezTo>
                  <a:pt x="559741" y="52864"/>
                  <a:pt x="556884" y="49054"/>
                  <a:pt x="556884" y="49054"/>
                </a:cubicBezTo>
                <a:cubicBezTo>
                  <a:pt x="556884" y="49054"/>
                  <a:pt x="556884" y="51911"/>
                  <a:pt x="558789" y="53816"/>
                </a:cubicBezTo>
                <a:cubicBezTo>
                  <a:pt x="559741" y="55721"/>
                  <a:pt x="562599" y="58579"/>
                  <a:pt x="562599" y="58579"/>
                </a:cubicBezTo>
                <a:cubicBezTo>
                  <a:pt x="562599" y="58579"/>
                  <a:pt x="558789" y="57626"/>
                  <a:pt x="557836" y="55721"/>
                </a:cubicBezTo>
                <a:cubicBezTo>
                  <a:pt x="556884" y="53816"/>
                  <a:pt x="553074" y="54769"/>
                  <a:pt x="553074" y="54769"/>
                </a:cubicBezTo>
                <a:cubicBezTo>
                  <a:pt x="553074" y="54769"/>
                  <a:pt x="554979" y="56674"/>
                  <a:pt x="557836" y="58579"/>
                </a:cubicBezTo>
                <a:cubicBezTo>
                  <a:pt x="559741" y="60484"/>
                  <a:pt x="559741" y="62389"/>
                  <a:pt x="559741" y="62389"/>
                </a:cubicBezTo>
                <a:cubicBezTo>
                  <a:pt x="559741" y="62389"/>
                  <a:pt x="557836" y="61436"/>
                  <a:pt x="552121" y="61436"/>
                </a:cubicBezTo>
                <a:cubicBezTo>
                  <a:pt x="547359" y="61436"/>
                  <a:pt x="542596" y="62389"/>
                  <a:pt x="542596" y="62389"/>
                </a:cubicBezTo>
                <a:cubicBezTo>
                  <a:pt x="542596" y="62389"/>
                  <a:pt x="547359" y="62389"/>
                  <a:pt x="550216" y="63341"/>
                </a:cubicBezTo>
                <a:cubicBezTo>
                  <a:pt x="553074" y="64294"/>
                  <a:pt x="557836" y="64294"/>
                  <a:pt x="557836" y="64294"/>
                </a:cubicBezTo>
                <a:cubicBezTo>
                  <a:pt x="557836" y="64294"/>
                  <a:pt x="553074" y="65246"/>
                  <a:pt x="547359" y="68104"/>
                </a:cubicBezTo>
                <a:cubicBezTo>
                  <a:pt x="541644" y="70009"/>
                  <a:pt x="535929" y="75724"/>
                  <a:pt x="535929" y="75724"/>
                </a:cubicBezTo>
                <a:cubicBezTo>
                  <a:pt x="535929" y="75724"/>
                  <a:pt x="541644" y="73819"/>
                  <a:pt x="547359" y="73819"/>
                </a:cubicBezTo>
                <a:cubicBezTo>
                  <a:pt x="553074" y="73819"/>
                  <a:pt x="559741" y="72866"/>
                  <a:pt x="559741" y="72866"/>
                </a:cubicBezTo>
                <a:cubicBezTo>
                  <a:pt x="559741" y="72866"/>
                  <a:pt x="547359" y="79534"/>
                  <a:pt x="539739" y="83344"/>
                </a:cubicBezTo>
                <a:cubicBezTo>
                  <a:pt x="532119" y="87154"/>
                  <a:pt x="530214" y="92869"/>
                  <a:pt x="530214" y="92869"/>
                </a:cubicBezTo>
                <a:cubicBezTo>
                  <a:pt x="530214" y="92869"/>
                  <a:pt x="534976" y="89059"/>
                  <a:pt x="538786" y="87154"/>
                </a:cubicBezTo>
                <a:cubicBezTo>
                  <a:pt x="542596" y="86201"/>
                  <a:pt x="545454" y="86201"/>
                  <a:pt x="545454" y="86201"/>
                </a:cubicBezTo>
                <a:cubicBezTo>
                  <a:pt x="545454" y="86201"/>
                  <a:pt x="537834" y="90011"/>
                  <a:pt x="530214" y="96679"/>
                </a:cubicBezTo>
                <a:cubicBezTo>
                  <a:pt x="523546" y="103346"/>
                  <a:pt x="519736" y="105251"/>
                  <a:pt x="519736" y="105251"/>
                </a:cubicBezTo>
                <a:lnTo>
                  <a:pt x="527356" y="105251"/>
                </a:lnTo>
                <a:cubicBezTo>
                  <a:pt x="527356" y="105251"/>
                  <a:pt x="524499" y="108109"/>
                  <a:pt x="520689" y="109061"/>
                </a:cubicBezTo>
                <a:cubicBezTo>
                  <a:pt x="516879" y="110014"/>
                  <a:pt x="515926" y="112871"/>
                  <a:pt x="515926" y="112871"/>
                </a:cubicBezTo>
                <a:lnTo>
                  <a:pt x="523546" y="110966"/>
                </a:lnTo>
                <a:cubicBezTo>
                  <a:pt x="523546" y="110966"/>
                  <a:pt x="518784" y="116681"/>
                  <a:pt x="515926" y="118586"/>
                </a:cubicBezTo>
                <a:cubicBezTo>
                  <a:pt x="513069" y="120491"/>
                  <a:pt x="511164" y="121444"/>
                  <a:pt x="511164" y="121444"/>
                </a:cubicBezTo>
                <a:lnTo>
                  <a:pt x="519736" y="118586"/>
                </a:lnTo>
                <a:cubicBezTo>
                  <a:pt x="519736" y="118586"/>
                  <a:pt x="515926" y="122396"/>
                  <a:pt x="513069" y="124301"/>
                </a:cubicBezTo>
                <a:cubicBezTo>
                  <a:pt x="510211" y="126206"/>
                  <a:pt x="507354" y="130016"/>
                  <a:pt x="507354" y="130016"/>
                </a:cubicBezTo>
                <a:lnTo>
                  <a:pt x="514974" y="127159"/>
                </a:lnTo>
                <a:cubicBezTo>
                  <a:pt x="514974" y="127159"/>
                  <a:pt x="509259" y="131921"/>
                  <a:pt x="505449" y="143351"/>
                </a:cubicBezTo>
                <a:cubicBezTo>
                  <a:pt x="501639" y="154781"/>
                  <a:pt x="493066" y="238601"/>
                  <a:pt x="493066" y="238601"/>
                </a:cubicBezTo>
                <a:cubicBezTo>
                  <a:pt x="493066" y="238601"/>
                  <a:pt x="491161" y="243364"/>
                  <a:pt x="487351" y="251936"/>
                </a:cubicBezTo>
                <a:cubicBezTo>
                  <a:pt x="483541" y="260509"/>
                  <a:pt x="484494" y="271939"/>
                  <a:pt x="484494" y="271939"/>
                </a:cubicBezTo>
                <a:cubicBezTo>
                  <a:pt x="484494" y="271939"/>
                  <a:pt x="479731" y="275749"/>
                  <a:pt x="476874" y="279559"/>
                </a:cubicBezTo>
                <a:cubicBezTo>
                  <a:pt x="474969" y="283369"/>
                  <a:pt x="474969" y="287179"/>
                  <a:pt x="475921" y="307181"/>
                </a:cubicBezTo>
                <a:cubicBezTo>
                  <a:pt x="476874" y="327184"/>
                  <a:pt x="478779" y="350996"/>
                  <a:pt x="480684" y="364331"/>
                </a:cubicBezTo>
                <a:cubicBezTo>
                  <a:pt x="482589" y="377666"/>
                  <a:pt x="494971" y="391001"/>
                  <a:pt x="494971" y="391001"/>
                </a:cubicBezTo>
                <a:cubicBezTo>
                  <a:pt x="494971" y="391001"/>
                  <a:pt x="496876" y="397669"/>
                  <a:pt x="499734" y="403384"/>
                </a:cubicBezTo>
                <a:cubicBezTo>
                  <a:pt x="502591" y="409099"/>
                  <a:pt x="513069" y="434816"/>
                  <a:pt x="513069" y="434816"/>
                </a:cubicBezTo>
                <a:cubicBezTo>
                  <a:pt x="513069" y="434816"/>
                  <a:pt x="514974" y="442436"/>
                  <a:pt x="517831" y="447199"/>
                </a:cubicBezTo>
                <a:cubicBezTo>
                  <a:pt x="520689" y="451961"/>
                  <a:pt x="525451" y="465296"/>
                  <a:pt x="525451" y="465296"/>
                </a:cubicBezTo>
                <a:lnTo>
                  <a:pt x="528309" y="483394"/>
                </a:lnTo>
                <a:cubicBezTo>
                  <a:pt x="528309" y="483394"/>
                  <a:pt x="526404" y="486251"/>
                  <a:pt x="522594" y="498634"/>
                </a:cubicBezTo>
                <a:cubicBezTo>
                  <a:pt x="518784" y="510064"/>
                  <a:pt x="494971" y="569119"/>
                  <a:pt x="494971" y="569119"/>
                </a:cubicBezTo>
                <a:cubicBezTo>
                  <a:pt x="494971" y="569119"/>
                  <a:pt x="491161" y="569119"/>
                  <a:pt x="487351" y="571976"/>
                </a:cubicBezTo>
                <a:cubicBezTo>
                  <a:pt x="483541" y="574834"/>
                  <a:pt x="482589" y="578644"/>
                  <a:pt x="480684" y="578644"/>
                </a:cubicBezTo>
                <a:cubicBezTo>
                  <a:pt x="478779" y="578644"/>
                  <a:pt x="476874" y="579596"/>
                  <a:pt x="471159" y="580549"/>
                </a:cubicBezTo>
                <a:cubicBezTo>
                  <a:pt x="465444" y="581501"/>
                  <a:pt x="457824" y="588169"/>
                  <a:pt x="457824" y="588169"/>
                </a:cubicBezTo>
                <a:cubicBezTo>
                  <a:pt x="457824" y="588169"/>
                  <a:pt x="450204" y="586264"/>
                  <a:pt x="425439" y="598646"/>
                </a:cubicBezTo>
                <a:cubicBezTo>
                  <a:pt x="401626" y="611029"/>
                  <a:pt x="384481" y="637699"/>
                  <a:pt x="384481" y="637699"/>
                </a:cubicBezTo>
                <a:cubicBezTo>
                  <a:pt x="384481" y="637699"/>
                  <a:pt x="357811" y="645319"/>
                  <a:pt x="342571" y="651034"/>
                </a:cubicBezTo>
                <a:cubicBezTo>
                  <a:pt x="327331" y="657701"/>
                  <a:pt x="290184" y="671989"/>
                  <a:pt x="290184" y="671989"/>
                </a:cubicBezTo>
                <a:cubicBezTo>
                  <a:pt x="290184" y="671989"/>
                  <a:pt x="275896" y="668179"/>
                  <a:pt x="253989" y="680561"/>
                </a:cubicBezTo>
                <a:cubicBezTo>
                  <a:pt x="232081" y="692944"/>
                  <a:pt x="223509" y="711041"/>
                  <a:pt x="223509" y="711041"/>
                </a:cubicBezTo>
                <a:cubicBezTo>
                  <a:pt x="223509" y="711041"/>
                  <a:pt x="211126" y="718661"/>
                  <a:pt x="208269" y="723424"/>
                </a:cubicBezTo>
                <a:cubicBezTo>
                  <a:pt x="205411" y="728186"/>
                  <a:pt x="206364" y="743426"/>
                  <a:pt x="206364" y="748189"/>
                </a:cubicBezTo>
                <a:cubicBezTo>
                  <a:pt x="206364" y="752951"/>
                  <a:pt x="204459" y="772954"/>
                  <a:pt x="203506" y="787241"/>
                </a:cubicBezTo>
                <a:cubicBezTo>
                  <a:pt x="202554" y="801529"/>
                  <a:pt x="197791" y="845344"/>
                  <a:pt x="193981" y="859631"/>
                </a:cubicBezTo>
                <a:cubicBezTo>
                  <a:pt x="190171" y="872966"/>
                  <a:pt x="188266" y="881539"/>
                  <a:pt x="184456" y="899636"/>
                </a:cubicBezTo>
                <a:cubicBezTo>
                  <a:pt x="180646" y="917734"/>
                  <a:pt x="178741" y="926306"/>
                  <a:pt x="179694" y="948214"/>
                </a:cubicBezTo>
                <a:cubicBezTo>
                  <a:pt x="180646" y="969169"/>
                  <a:pt x="185409" y="994886"/>
                  <a:pt x="185409" y="994886"/>
                </a:cubicBezTo>
                <a:cubicBezTo>
                  <a:pt x="185409" y="994886"/>
                  <a:pt x="183504" y="1012031"/>
                  <a:pt x="184456" y="1027271"/>
                </a:cubicBezTo>
                <a:cubicBezTo>
                  <a:pt x="185409" y="1042511"/>
                  <a:pt x="190171" y="1045369"/>
                  <a:pt x="193981" y="1054894"/>
                </a:cubicBezTo>
                <a:cubicBezTo>
                  <a:pt x="198744" y="1064419"/>
                  <a:pt x="201601" y="1085374"/>
                  <a:pt x="204459" y="1104424"/>
                </a:cubicBezTo>
                <a:cubicBezTo>
                  <a:pt x="207316" y="1123474"/>
                  <a:pt x="219699" y="1143476"/>
                  <a:pt x="219699" y="1149191"/>
                </a:cubicBezTo>
                <a:cubicBezTo>
                  <a:pt x="219699" y="1154906"/>
                  <a:pt x="219699" y="1169194"/>
                  <a:pt x="219699" y="1173004"/>
                </a:cubicBezTo>
                <a:cubicBezTo>
                  <a:pt x="219699" y="1177766"/>
                  <a:pt x="234939" y="1197769"/>
                  <a:pt x="234939" y="1197769"/>
                </a:cubicBezTo>
                <a:cubicBezTo>
                  <a:pt x="234939" y="1197769"/>
                  <a:pt x="237796" y="1210151"/>
                  <a:pt x="242559" y="1219676"/>
                </a:cubicBezTo>
                <a:cubicBezTo>
                  <a:pt x="247321" y="1229201"/>
                  <a:pt x="263514" y="1247299"/>
                  <a:pt x="263514" y="1247299"/>
                </a:cubicBezTo>
                <a:cubicBezTo>
                  <a:pt x="263514" y="1247299"/>
                  <a:pt x="263514" y="1257776"/>
                  <a:pt x="268276" y="1259681"/>
                </a:cubicBezTo>
                <a:cubicBezTo>
                  <a:pt x="273039" y="1261586"/>
                  <a:pt x="281611" y="1261586"/>
                  <a:pt x="281611" y="1261586"/>
                </a:cubicBezTo>
                <a:cubicBezTo>
                  <a:pt x="281611" y="1261586"/>
                  <a:pt x="289231" y="1265396"/>
                  <a:pt x="293994" y="1267301"/>
                </a:cubicBezTo>
                <a:cubicBezTo>
                  <a:pt x="298756" y="1269206"/>
                  <a:pt x="311139" y="1273016"/>
                  <a:pt x="311139" y="1273016"/>
                </a:cubicBezTo>
                <a:cubicBezTo>
                  <a:pt x="311139" y="1273016"/>
                  <a:pt x="299709" y="1310164"/>
                  <a:pt x="293041" y="1329214"/>
                </a:cubicBezTo>
                <a:cubicBezTo>
                  <a:pt x="286374" y="1348264"/>
                  <a:pt x="262561" y="1396841"/>
                  <a:pt x="253989" y="1423511"/>
                </a:cubicBezTo>
                <a:cubicBezTo>
                  <a:pt x="245416" y="1449229"/>
                  <a:pt x="254941" y="1465421"/>
                  <a:pt x="254941" y="1465421"/>
                </a:cubicBezTo>
                <a:cubicBezTo>
                  <a:pt x="254941" y="1465421"/>
                  <a:pt x="254941" y="1472089"/>
                  <a:pt x="256846" y="1476851"/>
                </a:cubicBezTo>
                <a:cubicBezTo>
                  <a:pt x="258751" y="1481614"/>
                  <a:pt x="269229" y="1491139"/>
                  <a:pt x="269229" y="1491139"/>
                </a:cubicBezTo>
                <a:cubicBezTo>
                  <a:pt x="269229" y="1491139"/>
                  <a:pt x="268276" y="1501616"/>
                  <a:pt x="285421" y="1507331"/>
                </a:cubicBezTo>
                <a:cubicBezTo>
                  <a:pt x="302566" y="1512094"/>
                  <a:pt x="324474" y="1509236"/>
                  <a:pt x="324474" y="1509236"/>
                </a:cubicBezTo>
                <a:cubicBezTo>
                  <a:pt x="324474" y="1509236"/>
                  <a:pt x="318759" y="1517809"/>
                  <a:pt x="317806" y="1527334"/>
                </a:cubicBezTo>
                <a:cubicBezTo>
                  <a:pt x="316854" y="1536859"/>
                  <a:pt x="323521" y="1562576"/>
                  <a:pt x="324474" y="1567339"/>
                </a:cubicBezTo>
                <a:cubicBezTo>
                  <a:pt x="324474" y="1572101"/>
                  <a:pt x="332094" y="1574959"/>
                  <a:pt x="332094" y="1574959"/>
                </a:cubicBezTo>
                <a:lnTo>
                  <a:pt x="333046" y="1583531"/>
                </a:lnTo>
                <a:lnTo>
                  <a:pt x="326379" y="1591151"/>
                </a:lnTo>
                <a:cubicBezTo>
                  <a:pt x="326379" y="1591151"/>
                  <a:pt x="318759" y="1603534"/>
                  <a:pt x="312091" y="1614964"/>
                </a:cubicBezTo>
                <a:cubicBezTo>
                  <a:pt x="305424" y="1626394"/>
                  <a:pt x="297804" y="1684496"/>
                  <a:pt x="297804" y="1684496"/>
                </a:cubicBezTo>
                <a:cubicBezTo>
                  <a:pt x="297804" y="1684496"/>
                  <a:pt x="296851" y="1688306"/>
                  <a:pt x="293041" y="1696879"/>
                </a:cubicBezTo>
                <a:cubicBezTo>
                  <a:pt x="289231" y="1706404"/>
                  <a:pt x="290184" y="1711166"/>
                  <a:pt x="290184" y="1711166"/>
                </a:cubicBezTo>
                <a:cubicBezTo>
                  <a:pt x="290184" y="1711166"/>
                  <a:pt x="260656" y="1742599"/>
                  <a:pt x="250179" y="1784509"/>
                </a:cubicBezTo>
                <a:cubicBezTo>
                  <a:pt x="239701" y="1826419"/>
                  <a:pt x="253989" y="1854041"/>
                  <a:pt x="253989" y="1854041"/>
                </a:cubicBezTo>
                <a:cubicBezTo>
                  <a:pt x="253989" y="1854041"/>
                  <a:pt x="251131" y="1862614"/>
                  <a:pt x="251131" y="1867376"/>
                </a:cubicBezTo>
                <a:cubicBezTo>
                  <a:pt x="251131" y="1872139"/>
                  <a:pt x="254941" y="1890236"/>
                  <a:pt x="254941" y="1893094"/>
                </a:cubicBezTo>
                <a:cubicBezTo>
                  <a:pt x="254941" y="1895951"/>
                  <a:pt x="245416" y="1930241"/>
                  <a:pt x="243511" y="1946434"/>
                </a:cubicBezTo>
                <a:cubicBezTo>
                  <a:pt x="241606" y="1962626"/>
                  <a:pt x="218746" y="2184559"/>
                  <a:pt x="211126" y="2269331"/>
                </a:cubicBezTo>
                <a:cubicBezTo>
                  <a:pt x="203506" y="2354104"/>
                  <a:pt x="210174" y="2415064"/>
                  <a:pt x="202554" y="2482691"/>
                </a:cubicBezTo>
                <a:cubicBezTo>
                  <a:pt x="194934" y="2550319"/>
                  <a:pt x="193981" y="2619851"/>
                  <a:pt x="193981" y="2619851"/>
                </a:cubicBezTo>
                <a:cubicBezTo>
                  <a:pt x="193981" y="2619851"/>
                  <a:pt x="193029" y="2624614"/>
                  <a:pt x="188266" y="2638901"/>
                </a:cubicBezTo>
                <a:cubicBezTo>
                  <a:pt x="183504" y="2653189"/>
                  <a:pt x="163501" y="2751296"/>
                  <a:pt x="160644" y="2768441"/>
                </a:cubicBezTo>
                <a:cubicBezTo>
                  <a:pt x="156834" y="2785586"/>
                  <a:pt x="124449" y="2978944"/>
                  <a:pt x="118734" y="3000851"/>
                </a:cubicBezTo>
                <a:cubicBezTo>
                  <a:pt x="113019" y="3022759"/>
                  <a:pt x="112066" y="3073241"/>
                  <a:pt x="112066" y="3073241"/>
                </a:cubicBezTo>
                <a:cubicBezTo>
                  <a:pt x="112066" y="3073241"/>
                  <a:pt x="105399" y="3091339"/>
                  <a:pt x="99684" y="3111341"/>
                </a:cubicBezTo>
                <a:cubicBezTo>
                  <a:pt x="93969" y="3131344"/>
                  <a:pt x="66346" y="3248501"/>
                  <a:pt x="64441" y="3267551"/>
                </a:cubicBezTo>
                <a:cubicBezTo>
                  <a:pt x="62536" y="3286601"/>
                  <a:pt x="68251" y="3337084"/>
                  <a:pt x="71109" y="3358991"/>
                </a:cubicBezTo>
                <a:cubicBezTo>
                  <a:pt x="73966" y="3380899"/>
                  <a:pt x="63489" y="3411379"/>
                  <a:pt x="58726" y="3441859"/>
                </a:cubicBezTo>
                <a:cubicBezTo>
                  <a:pt x="53964" y="3472339"/>
                  <a:pt x="61584" y="3509486"/>
                  <a:pt x="61584" y="3516154"/>
                </a:cubicBezTo>
                <a:cubicBezTo>
                  <a:pt x="61584" y="3522821"/>
                  <a:pt x="63489" y="3524726"/>
                  <a:pt x="63489" y="3524726"/>
                </a:cubicBezTo>
                <a:lnTo>
                  <a:pt x="51106" y="3562826"/>
                </a:lnTo>
                <a:cubicBezTo>
                  <a:pt x="51106" y="3562826"/>
                  <a:pt x="47296" y="3567589"/>
                  <a:pt x="45391" y="3571399"/>
                </a:cubicBezTo>
                <a:cubicBezTo>
                  <a:pt x="43486" y="3574256"/>
                  <a:pt x="32056" y="3608546"/>
                  <a:pt x="32056" y="3608546"/>
                </a:cubicBezTo>
                <a:cubicBezTo>
                  <a:pt x="32056" y="3608546"/>
                  <a:pt x="28246" y="3613309"/>
                  <a:pt x="25389" y="3617119"/>
                </a:cubicBezTo>
                <a:cubicBezTo>
                  <a:pt x="22531" y="3620929"/>
                  <a:pt x="21579" y="3628549"/>
                  <a:pt x="21579" y="3628549"/>
                </a:cubicBezTo>
                <a:cubicBezTo>
                  <a:pt x="21579" y="3628549"/>
                  <a:pt x="16816" y="3636169"/>
                  <a:pt x="13959" y="3646646"/>
                </a:cubicBezTo>
                <a:cubicBezTo>
                  <a:pt x="11101" y="3657124"/>
                  <a:pt x="14911" y="3679984"/>
                  <a:pt x="14911" y="3679984"/>
                </a:cubicBezTo>
                <a:cubicBezTo>
                  <a:pt x="14911" y="3679984"/>
                  <a:pt x="10149" y="3681889"/>
                  <a:pt x="8244" y="3686651"/>
                </a:cubicBezTo>
                <a:cubicBezTo>
                  <a:pt x="6339" y="3691414"/>
                  <a:pt x="7291" y="3694271"/>
                  <a:pt x="8244" y="3702844"/>
                </a:cubicBezTo>
                <a:cubicBezTo>
                  <a:pt x="9196" y="3711416"/>
                  <a:pt x="23484" y="3713321"/>
                  <a:pt x="43486" y="3716179"/>
                </a:cubicBezTo>
                <a:cubicBezTo>
                  <a:pt x="63489" y="3719036"/>
                  <a:pt x="218746" y="3720941"/>
                  <a:pt x="223509" y="3720941"/>
                </a:cubicBezTo>
                <a:cubicBezTo>
                  <a:pt x="228271" y="3720941"/>
                  <a:pt x="239701" y="3718084"/>
                  <a:pt x="241606" y="3712369"/>
                </a:cubicBezTo>
                <a:cubicBezTo>
                  <a:pt x="243511" y="3706654"/>
                  <a:pt x="243511" y="3697129"/>
                  <a:pt x="243511" y="3689509"/>
                </a:cubicBezTo>
                <a:cubicBezTo>
                  <a:pt x="243511" y="3681889"/>
                  <a:pt x="235891" y="3684746"/>
                  <a:pt x="235891" y="3684746"/>
                </a:cubicBezTo>
                <a:cubicBezTo>
                  <a:pt x="235891" y="3684746"/>
                  <a:pt x="236844" y="3674269"/>
                  <a:pt x="236844" y="3668554"/>
                </a:cubicBezTo>
                <a:cubicBezTo>
                  <a:pt x="236844" y="3662839"/>
                  <a:pt x="234939" y="3620929"/>
                  <a:pt x="233034" y="3615214"/>
                </a:cubicBezTo>
                <a:cubicBezTo>
                  <a:pt x="232081" y="3608546"/>
                  <a:pt x="230176" y="3607594"/>
                  <a:pt x="230176" y="3607594"/>
                </a:cubicBezTo>
                <a:lnTo>
                  <a:pt x="228271" y="3548539"/>
                </a:lnTo>
                <a:cubicBezTo>
                  <a:pt x="228271" y="3548539"/>
                  <a:pt x="312091" y="3421856"/>
                  <a:pt x="324474" y="3400901"/>
                </a:cubicBezTo>
                <a:cubicBezTo>
                  <a:pt x="335904" y="3379946"/>
                  <a:pt x="352096" y="3298984"/>
                  <a:pt x="362574" y="3235166"/>
                </a:cubicBezTo>
                <a:cubicBezTo>
                  <a:pt x="373051" y="3172301"/>
                  <a:pt x="396864" y="3057049"/>
                  <a:pt x="397816" y="3048476"/>
                </a:cubicBezTo>
                <a:cubicBezTo>
                  <a:pt x="398769" y="3039904"/>
                  <a:pt x="407341" y="3017044"/>
                  <a:pt x="409246" y="3006566"/>
                </a:cubicBezTo>
                <a:cubicBezTo>
                  <a:pt x="411151" y="2996089"/>
                  <a:pt x="418771" y="2968466"/>
                  <a:pt x="424486" y="2946559"/>
                </a:cubicBezTo>
                <a:cubicBezTo>
                  <a:pt x="430201" y="2924651"/>
                  <a:pt x="455919" y="2810351"/>
                  <a:pt x="458776" y="2793206"/>
                </a:cubicBezTo>
                <a:cubicBezTo>
                  <a:pt x="461634" y="2776061"/>
                  <a:pt x="488304" y="2681764"/>
                  <a:pt x="490209" y="2663666"/>
                </a:cubicBezTo>
                <a:cubicBezTo>
                  <a:pt x="492114" y="2645569"/>
                  <a:pt x="506401" y="2608421"/>
                  <a:pt x="509259" y="2587466"/>
                </a:cubicBezTo>
                <a:cubicBezTo>
                  <a:pt x="512116" y="2566511"/>
                  <a:pt x="533071" y="2471261"/>
                  <a:pt x="546406" y="2416969"/>
                </a:cubicBezTo>
                <a:cubicBezTo>
                  <a:pt x="559741" y="2362676"/>
                  <a:pt x="588316" y="2244566"/>
                  <a:pt x="591174" y="2228374"/>
                </a:cubicBezTo>
                <a:cubicBezTo>
                  <a:pt x="594031" y="2213134"/>
                  <a:pt x="608319" y="2166461"/>
                  <a:pt x="608319" y="2164556"/>
                </a:cubicBezTo>
                <a:cubicBezTo>
                  <a:pt x="608319" y="2162651"/>
                  <a:pt x="611176" y="2156936"/>
                  <a:pt x="614034" y="2150269"/>
                </a:cubicBezTo>
                <a:cubicBezTo>
                  <a:pt x="615939" y="2143601"/>
                  <a:pt x="616891" y="2126456"/>
                  <a:pt x="616891" y="2126456"/>
                </a:cubicBezTo>
                <a:cubicBezTo>
                  <a:pt x="616891" y="2126456"/>
                  <a:pt x="623559" y="2115979"/>
                  <a:pt x="628321" y="2107406"/>
                </a:cubicBezTo>
                <a:cubicBezTo>
                  <a:pt x="633084" y="2099786"/>
                  <a:pt x="639751" y="2075974"/>
                  <a:pt x="639751" y="2075974"/>
                </a:cubicBezTo>
                <a:lnTo>
                  <a:pt x="644514" y="2075021"/>
                </a:lnTo>
                <a:cubicBezTo>
                  <a:pt x="644514" y="2075021"/>
                  <a:pt x="645466" y="2078831"/>
                  <a:pt x="647371" y="2082641"/>
                </a:cubicBezTo>
                <a:cubicBezTo>
                  <a:pt x="649276" y="2086451"/>
                  <a:pt x="682614" y="2128361"/>
                  <a:pt x="682614" y="2128361"/>
                </a:cubicBezTo>
                <a:cubicBezTo>
                  <a:pt x="682614" y="2128361"/>
                  <a:pt x="683566" y="2158841"/>
                  <a:pt x="690234" y="2201704"/>
                </a:cubicBezTo>
                <a:cubicBezTo>
                  <a:pt x="696901" y="2244566"/>
                  <a:pt x="701664" y="2265521"/>
                  <a:pt x="701664" y="2265521"/>
                </a:cubicBezTo>
                <a:cubicBezTo>
                  <a:pt x="701664" y="2265521"/>
                  <a:pt x="701664" y="2286476"/>
                  <a:pt x="701664" y="2295049"/>
                </a:cubicBezTo>
                <a:cubicBezTo>
                  <a:pt x="701664" y="2303621"/>
                  <a:pt x="696901" y="2399824"/>
                  <a:pt x="702616" y="2438876"/>
                </a:cubicBezTo>
                <a:cubicBezTo>
                  <a:pt x="708331" y="2477929"/>
                  <a:pt x="735001" y="2535079"/>
                  <a:pt x="735001" y="2535079"/>
                </a:cubicBezTo>
                <a:cubicBezTo>
                  <a:pt x="735001" y="2535079"/>
                  <a:pt x="735001" y="2555081"/>
                  <a:pt x="735954" y="2576989"/>
                </a:cubicBezTo>
                <a:cubicBezTo>
                  <a:pt x="736906" y="2598896"/>
                  <a:pt x="748336" y="2709386"/>
                  <a:pt x="750241" y="2730341"/>
                </a:cubicBezTo>
                <a:cubicBezTo>
                  <a:pt x="752146" y="2751296"/>
                  <a:pt x="767386" y="2824639"/>
                  <a:pt x="772149" y="2851309"/>
                </a:cubicBezTo>
                <a:cubicBezTo>
                  <a:pt x="776911" y="2878931"/>
                  <a:pt x="778816" y="2915126"/>
                  <a:pt x="782626" y="2965609"/>
                </a:cubicBezTo>
                <a:cubicBezTo>
                  <a:pt x="786436" y="3016091"/>
                  <a:pt x="798819" y="3093244"/>
                  <a:pt x="807391" y="3138964"/>
                </a:cubicBezTo>
                <a:cubicBezTo>
                  <a:pt x="815964" y="3185636"/>
                  <a:pt x="858826" y="3346609"/>
                  <a:pt x="862636" y="3362801"/>
                </a:cubicBezTo>
                <a:cubicBezTo>
                  <a:pt x="866446" y="3378994"/>
                  <a:pt x="878829" y="3403759"/>
                  <a:pt x="881686" y="3412331"/>
                </a:cubicBezTo>
                <a:cubicBezTo>
                  <a:pt x="884544" y="3420904"/>
                  <a:pt x="882639" y="3425666"/>
                  <a:pt x="887401" y="3441859"/>
                </a:cubicBezTo>
                <a:cubicBezTo>
                  <a:pt x="892164" y="3457099"/>
                  <a:pt x="910261" y="3509486"/>
                  <a:pt x="910261" y="3509486"/>
                </a:cubicBezTo>
                <a:cubicBezTo>
                  <a:pt x="910261" y="3509486"/>
                  <a:pt x="907404" y="3520916"/>
                  <a:pt x="907404" y="3531394"/>
                </a:cubicBezTo>
                <a:cubicBezTo>
                  <a:pt x="906451" y="3541871"/>
                  <a:pt x="902641" y="3562826"/>
                  <a:pt x="902641" y="3562826"/>
                </a:cubicBezTo>
                <a:cubicBezTo>
                  <a:pt x="902641" y="3562826"/>
                  <a:pt x="898831" y="3562826"/>
                  <a:pt x="898831" y="3570446"/>
                </a:cubicBezTo>
                <a:cubicBezTo>
                  <a:pt x="898831" y="3578066"/>
                  <a:pt x="898831" y="3614261"/>
                  <a:pt x="898831" y="3618071"/>
                </a:cubicBezTo>
                <a:cubicBezTo>
                  <a:pt x="898831" y="3621881"/>
                  <a:pt x="898831" y="3623786"/>
                  <a:pt x="910261" y="3627596"/>
                </a:cubicBezTo>
                <a:cubicBezTo>
                  <a:pt x="921691" y="3631406"/>
                  <a:pt x="963601" y="3639026"/>
                  <a:pt x="972174" y="3639026"/>
                </a:cubicBezTo>
                <a:cubicBezTo>
                  <a:pt x="980746" y="3639026"/>
                  <a:pt x="1004559" y="3634264"/>
                  <a:pt x="1004559" y="3634264"/>
                </a:cubicBezTo>
                <a:lnTo>
                  <a:pt x="1020751" y="3639026"/>
                </a:lnTo>
                <a:cubicBezTo>
                  <a:pt x="1020751" y="3639026"/>
                  <a:pt x="1018846" y="3659981"/>
                  <a:pt x="1029324" y="3665696"/>
                </a:cubicBezTo>
                <a:cubicBezTo>
                  <a:pt x="1039801" y="3671411"/>
                  <a:pt x="1067424" y="3676174"/>
                  <a:pt x="1107429" y="3676174"/>
                </a:cubicBezTo>
                <a:cubicBezTo>
                  <a:pt x="1147434" y="3675221"/>
                  <a:pt x="1232206" y="3668554"/>
                  <a:pt x="1244589" y="3668554"/>
                </a:cubicBezTo>
                <a:cubicBezTo>
                  <a:pt x="1256971" y="3668554"/>
                  <a:pt x="1268401" y="3666649"/>
                  <a:pt x="1269354" y="3662839"/>
                </a:cubicBezTo>
                <a:cubicBezTo>
                  <a:pt x="1269354" y="3655219"/>
                  <a:pt x="1267449" y="3653314"/>
                  <a:pt x="1266496" y="3645694"/>
                </a:cubicBezTo>
                <a:close/>
              </a:path>
            </a:pathLst>
          </a:custGeom>
          <a:solidFill>
            <a:schemeClr val="accent2"/>
          </a:solidFill>
          <a:ln w="9525" cap="flat">
            <a:noFill/>
            <a:prstDash val="solid"/>
            <a:miter/>
          </a:ln>
        </p:spPr>
        <p:txBody>
          <a:bodyPr/>
          <a:lstStyle/>
          <a:p>
            <a:endParaRPr lang="ja-JP" altLang="en-US"/>
          </a:p>
        </p:txBody>
      </p:sp>
      <p:sp>
        <p:nvSpPr>
          <p:cNvPr id="204" name="フリーフォーム: 図形 17">
            <a:extLst>
              <a:ext uri="{FF2B5EF4-FFF2-40B4-BE49-F238E27FC236}">
                <a16:creationId xmlns:a16="http://schemas.microsoft.com/office/drawing/2014/main" id="{C8C8B705-8EF4-4D2C-B1BF-D5595174E0AA}"/>
              </a:ext>
            </a:extLst>
          </p:cNvPr>
          <p:cNvSpPr/>
          <p:nvPr userDrawn="1"/>
        </p:nvSpPr>
        <p:spPr>
          <a:xfrm>
            <a:off x="907453" y="5078129"/>
            <a:ext cx="317323" cy="888909"/>
          </a:xfrm>
          <a:custGeom>
            <a:avLst/>
            <a:gdLst>
              <a:gd name="connsiteX0" fmla="*/ 586628 w 1425781"/>
              <a:gd name="connsiteY0" fmla="*/ 501073 h 3993997"/>
              <a:gd name="connsiteX1" fmla="*/ 559958 w 1425781"/>
              <a:gd name="connsiteY1" fmla="*/ 523933 h 3993997"/>
              <a:gd name="connsiteX2" fmla="*/ 571388 w 1425781"/>
              <a:gd name="connsiteY2" fmla="*/ 542983 h 3993997"/>
              <a:gd name="connsiteX3" fmla="*/ 579961 w 1425781"/>
              <a:gd name="connsiteY3" fmla="*/ 522980 h 3993997"/>
              <a:gd name="connsiteX4" fmla="*/ 586628 w 1425781"/>
              <a:gd name="connsiteY4" fmla="*/ 501073 h 3993997"/>
              <a:gd name="connsiteX5" fmla="*/ 921908 w 1425781"/>
              <a:gd name="connsiteY5" fmla="*/ 499168 h 3993997"/>
              <a:gd name="connsiteX6" fmla="*/ 896191 w 1425781"/>
              <a:gd name="connsiteY6" fmla="*/ 519170 h 3993997"/>
              <a:gd name="connsiteX7" fmla="*/ 882856 w 1425781"/>
              <a:gd name="connsiteY7" fmla="*/ 526790 h 3993997"/>
              <a:gd name="connsiteX8" fmla="*/ 878093 w 1425781"/>
              <a:gd name="connsiteY8" fmla="*/ 549650 h 3993997"/>
              <a:gd name="connsiteX9" fmla="*/ 902858 w 1425781"/>
              <a:gd name="connsiteY9" fmla="*/ 559175 h 3993997"/>
              <a:gd name="connsiteX10" fmla="*/ 916193 w 1425781"/>
              <a:gd name="connsiteY10" fmla="*/ 571558 h 3993997"/>
              <a:gd name="connsiteX11" fmla="*/ 923813 w 1425781"/>
              <a:gd name="connsiteY11" fmla="*/ 539173 h 3993997"/>
              <a:gd name="connsiteX12" fmla="*/ 921908 w 1425781"/>
              <a:gd name="connsiteY12" fmla="*/ 499168 h 3993997"/>
              <a:gd name="connsiteX13" fmla="*/ 553180 w 1425781"/>
              <a:gd name="connsiteY13" fmla="*/ 450678 h 3993997"/>
              <a:gd name="connsiteX14" fmla="*/ 546874 w 1425781"/>
              <a:gd name="connsiteY14" fmla="*/ 456307 h 3993997"/>
              <a:gd name="connsiteX15" fmla="*/ 547576 w 1425781"/>
              <a:gd name="connsiteY15" fmla="*/ 454400 h 3993997"/>
              <a:gd name="connsiteX16" fmla="*/ 558994 w 1425781"/>
              <a:gd name="connsiteY16" fmla="*/ 446816 h 3993997"/>
              <a:gd name="connsiteX17" fmla="*/ 553180 w 1425781"/>
              <a:gd name="connsiteY17" fmla="*/ 450678 h 3993997"/>
              <a:gd name="connsiteX18" fmla="*/ 555896 w 1425781"/>
              <a:gd name="connsiteY18" fmla="*/ 448254 h 3993997"/>
              <a:gd name="connsiteX19" fmla="*/ 564107 w 1425781"/>
              <a:gd name="connsiteY19" fmla="*/ 444443 h 3993997"/>
              <a:gd name="connsiteX20" fmla="*/ 558994 w 1425781"/>
              <a:gd name="connsiteY20" fmla="*/ 446816 h 3993997"/>
              <a:gd name="connsiteX21" fmla="*/ 561983 w 1425781"/>
              <a:gd name="connsiteY21" fmla="*/ 444831 h 3993997"/>
              <a:gd name="connsiteX22" fmla="*/ 597463 w 1425781"/>
              <a:gd name="connsiteY22" fmla="*/ 424396 h 3993997"/>
              <a:gd name="connsiteX23" fmla="*/ 606689 w 1425781"/>
              <a:gd name="connsiteY23" fmla="*/ 424923 h 3993997"/>
              <a:gd name="connsiteX24" fmla="*/ 590438 w 1425781"/>
              <a:gd name="connsiteY24" fmla="*/ 426778 h 3993997"/>
              <a:gd name="connsiteX25" fmla="*/ 557696 w 1425781"/>
              <a:gd name="connsiteY25" fmla="*/ 438446 h 3993997"/>
              <a:gd name="connsiteX26" fmla="*/ 541518 w 1425781"/>
              <a:gd name="connsiteY26" fmla="*/ 462199 h 3993997"/>
              <a:gd name="connsiteX27" fmla="*/ 539956 w 1425781"/>
              <a:gd name="connsiteY27" fmla="*/ 463925 h 3993997"/>
              <a:gd name="connsiteX28" fmla="*/ 563768 w 1425781"/>
              <a:gd name="connsiteY28" fmla="*/ 431540 h 3993997"/>
              <a:gd name="connsiteX29" fmla="*/ 597463 w 1425781"/>
              <a:gd name="connsiteY29" fmla="*/ 424396 h 3993997"/>
              <a:gd name="connsiteX30" fmla="*/ 853209 w 1425781"/>
              <a:gd name="connsiteY30" fmla="*/ 266 h 3993997"/>
              <a:gd name="connsiteX31" fmla="*/ 879998 w 1425781"/>
              <a:gd name="connsiteY31" fmla="*/ 4820 h 3993997"/>
              <a:gd name="connsiteX32" fmla="*/ 886666 w 1425781"/>
              <a:gd name="connsiteY32" fmla="*/ 9583 h 3993997"/>
              <a:gd name="connsiteX33" fmla="*/ 967628 w 1425781"/>
              <a:gd name="connsiteY33" fmla="*/ 57208 h 3993997"/>
              <a:gd name="connsiteX34" fmla="*/ 1024778 w 1425781"/>
              <a:gd name="connsiteY34" fmla="*/ 161983 h 3993997"/>
              <a:gd name="connsiteX35" fmla="*/ 1025731 w 1425781"/>
              <a:gd name="connsiteY35" fmla="*/ 257233 h 3993997"/>
              <a:gd name="connsiteX36" fmla="*/ 1021921 w 1425781"/>
              <a:gd name="connsiteY36" fmla="*/ 289618 h 3993997"/>
              <a:gd name="connsiteX37" fmla="*/ 1039066 w 1425781"/>
              <a:gd name="connsiteY37" fmla="*/ 306763 h 3993997"/>
              <a:gd name="connsiteX38" fmla="*/ 1030493 w 1425781"/>
              <a:gd name="connsiteY38" fmla="*/ 344863 h 3993997"/>
              <a:gd name="connsiteX39" fmla="*/ 1019063 w 1425781"/>
              <a:gd name="connsiteY39" fmla="*/ 361055 h 3993997"/>
              <a:gd name="connsiteX40" fmla="*/ 994298 w 1425781"/>
              <a:gd name="connsiteY40" fmla="*/ 410585 h 3993997"/>
              <a:gd name="connsiteX41" fmla="*/ 972391 w 1425781"/>
              <a:gd name="connsiteY41" fmla="*/ 418205 h 3993997"/>
              <a:gd name="connsiteX42" fmla="*/ 948578 w 1425781"/>
              <a:gd name="connsiteY42" fmla="*/ 476308 h 3993997"/>
              <a:gd name="connsiteX43" fmla="*/ 929528 w 1425781"/>
              <a:gd name="connsiteY43" fmla="*/ 499168 h 3993997"/>
              <a:gd name="connsiteX44" fmla="*/ 927623 w 1425781"/>
              <a:gd name="connsiteY44" fmla="*/ 553460 h 3993997"/>
              <a:gd name="connsiteX45" fmla="*/ 922861 w 1425781"/>
              <a:gd name="connsiteY45" fmla="*/ 575368 h 3993997"/>
              <a:gd name="connsiteX46" fmla="*/ 925718 w 1425781"/>
              <a:gd name="connsiteY46" fmla="*/ 579178 h 3993997"/>
              <a:gd name="connsiteX47" fmla="*/ 962866 w 1425781"/>
              <a:gd name="connsiteY47" fmla="*/ 604895 h 3993997"/>
              <a:gd name="connsiteX48" fmla="*/ 960961 w 1425781"/>
              <a:gd name="connsiteY48" fmla="*/ 639185 h 3993997"/>
              <a:gd name="connsiteX49" fmla="*/ 953341 w 1425781"/>
              <a:gd name="connsiteY49" fmla="*/ 659188 h 3993997"/>
              <a:gd name="connsiteX50" fmla="*/ 1013348 w 1425781"/>
              <a:gd name="connsiteY50" fmla="*/ 670618 h 3993997"/>
              <a:gd name="connsiteX51" fmla="*/ 1089548 w 1425781"/>
              <a:gd name="connsiteY51" fmla="*/ 679190 h 3993997"/>
              <a:gd name="connsiteX52" fmla="*/ 1114313 w 1425781"/>
              <a:gd name="connsiteY52" fmla="*/ 683953 h 3993997"/>
              <a:gd name="connsiteX53" fmla="*/ 1167653 w 1425781"/>
              <a:gd name="connsiteY53" fmla="*/ 724910 h 3993997"/>
              <a:gd name="connsiteX54" fmla="*/ 1180036 w 1425781"/>
              <a:gd name="connsiteY54" fmla="*/ 761105 h 3993997"/>
              <a:gd name="connsiteX55" fmla="*/ 1195276 w 1425781"/>
              <a:gd name="connsiteY55" fmla="*/ 784918 h 3993997"/>
              <a:gd name="connsiteX56" fmla="*/ 1195276 w 1425781"/>
              <a:gd name="connsiteY56" fmla="*/ 808730 h 3993997"/>
              <a:gd name="connsiteX57" fmla="*/ 1213373 w 1425781"/>
              <a:gd name="connsiteY57" fmla="*/ 826828 h 3993997"/>
              <a:gd name="connsiteX58" fmla="*/ 1214326 w 1425781"/>
              <a:gd name="connsiteY58" fmla="*/ 851593 h 3993997"/>
              <a:gd name="connsiteX59" fmla="*/ 1249569 w 1425781"/>
              <a:gd name="connsiteY59" fmla="*/ 924935 h 3993997"/>
              <a:gd name="connsiteX60" fmla="*/ 1266713 w 1425781"/>
              <a:gd name="connsiteY60" fmla="*/ 955415 h 3993997"/>
              <a:gd name="connsiteX61" fmla="*/ 1271476 w 1425781"/>
              <a:gd name="connsiteY61" fmla="*/ 970655 h 3993997"/>
              <a:gd name="connsiteX62" fmla="*/ 1295288 w 1425781"/>
              <a:gd name="connsiteY62" fmla="*/ 1020185 h 3993997"/>
              <a:gd name="connsiteX63" fmla="*/ 1307671 w 1425781"/>
              <a:gd name="connsiteY63" fmla="*/ 1050665 h 3993997"/>
              <a:gd name="connsiteX64" fmla="*/ 1325769 w 1425781"/>
              <a:gd name="connsiteY64" fmla="*/ 1060190 h 3993997"/>
              <a:gd name="connsiteX65" fmla="*/ 1345771 w 1425781"/>
              <a:gd name="connsiteY65" fmla="*/ 1085908 h 3993997"/>
              <a:gd name="connsiteX66" fmla="*/ 1347676 w 1425781"/>
              <a:gd name="connsiteY66" fmla="*/ 1096385 h 3993997"/>
              <a:gd name="connsiteX67" fmla="*/ 1359106 w 1425781"/>
              <a:gd name="connsiteY67" fmla="*/ 1107815 h 3993997"/>
              <a:gd name="connsiteX68" fmla="*/ 1364821 w 1425781"/>
              <a:gd name="connsiteY68" fmla="*/ 1118293 h 3993997"/>
              <a:gd name="connsiteX69" fmla="*/ 1374346 w 1425781"/>
              <a:gd name="connsiteY69" fmla="*/ 1138295 h 3993997"/>
              <a:gd name="connsiteX70" fmla="*/ 1374346 w 1425781"/>
              <a:gd name="connsiteY70" fmla="*/ 1153535 h 3993997"/>
              <a:gd name="connsiteX71" fmla="*/ 1381013 w 1425781"/>
              <a:gd name="connsiteY71" fmla="*/ 1188778 h 3993997"/>
              <a:gd name="connsiteX72" fmla="*/ 1374346 w 1425781"/>
              <a:gd name="connsiteY72" fmla="*/ 1217353 h 3993997"/>
              <a:gd name="connsiteX73" fmla="*/ 1368631 w 1425781"/>
              <a:gd name="connsiteY73" fmla="*/ 1263073 h 3993997"/>
              <a:gd name="connsiteX74" fmla="*/ 1341961 w 1425781"/>
              <a:gd name="connsiteY74" fmla="*/ 1311650 h 3993997"/>
              <a:gd name="connsiteX75" fmla="*/ 1301956 w 1425781"/>
              <a:gd name="connsiteY75" fmla="*/ 1324985 h 3993997"/>
              <a:gd name="connsiteX76" fmla="*/ 1243853 w 1425781"/>
              <a:gd name="connsiteY76" fmla="*/ 1347845 h 3993997"/>
              <a:gd name="connsiteX77" fmla="*/ 1260046 w 1425781"/>
              <a:gd name="connsiteY77" fmla="*/ 1394518 h 3993997"/>
              <a:gd name="connsiteX78" fmla="*/ 1266713 w 1425781"/>
              <a:gd name="connsiteY78" fmla="*/ 1418330 h 3993997"/>
              <a:gd name="connsiteX79" fmla="*/ 1330531 w 1425781"/>
              <a:gd name="connsiteY79" fmla="*/ 1566920 h 3993997"/>
              <a:gd name="connsiteX80" fmla="*/ 1425781 w 1425781"/>
              <a:gd name="connsiteY80" fmla="*/ 1744085 h 3993997"/>
              <a:gd name="connsiteX81" fmla="*/ 1384823 w 1425781"/>
              <a:gd name="connsiteY81" fmla="*/ 1763135 h 3993997"/>
              <a:gd name="connsiteX82" fmla="*/ 1342913 w 1425781"/>
              <a:gd name="connsiteY82" fmla="*/ 1759325 h 3993997"/>
              <a:gd name="connsiteX83" fmla="*/ 1330531 w 1425781"/>
              <a:gd name="connsiteY83" fmla="*/ 1756468 h 3993997"/>
              <a:gd name="connsiteX84" fmla="*/ 1320053 w 1425781"/>
              <a:gd name="connsiteY84" fmla="*/ 1757420 h 3993997"/>
              <a:gd name="connsiteX85" fmla="*/ 1315291 w 1425781"/>
              <a:gd name="connsiteY85" fmla="*/ 1893628 h 3993997"/>
              <a:gd name="connsiteX86" fmla="*/ 1266713 w 1425781"/>
              <a:gd name="connsiteY86" fmla="*/ 2147945 h 3993997"/>
              <a:gd name="connsiteX87" fmla="*/ 1218136 w 1425781"/>
              <a:gd name="connsiteY87" fmla="*/ 2348923 h 3993997"/>
              <a:gd name="connsiteX88" fmla="*/ 1180036 w 1425781"/>
              <a:gd name="connsiteY88" fmla="*/ 2514658 h 3993997"/>
              <a:gd name="connsiteX89" fmla="*/ 1157176 w 1425781"/>
              <a:gd name="connsiteY89" fmla="*/ 2663248 h 3993997"/>
              <a:gd name="connsiteX90" fmla="*/ 1149556 w 1425781"/>
              <a:gd name="connsiteY90" fmla="*/ 2672773 h 3993997"/>
              <a:gd name="connsiteX91" fmla="*/ 1123838 w 1425781"/>
              <a:gd name="connsiteY91" fmla="*/ 2827078 h 3993997"/>
              <a:gd name="connsiteX92" fmla="*/ 1096216 w 1425781"/>
              <a:gd name="connsiteY92" fmla="*/ 3031865 h 3993997"/>
              <a:gd name="connsiteX93" fmla="*/ 1036208 w 1425781"/>
              <a:gd name="connsiteY93" fmla="*/ 3297613 h 3993997"/>
              <a:gd name="connsiteX94" fmla="*/ 967628 w 1425781"/>
              <a:gd name="connsiteY94" fmla="*/ 3532880 h 3993997"/>
              <a:gd name="connsiteX95" fmla="*/ 958103 w 1425781"/>
              <a:gd name="connsiteY95" fmla="*/ 3615748 h 3993997"/>
              <a:gd name="connsiteX96" fmla="*/ 952388 w 1425781"/>
              <a:gd name="connsiteY96" fmla="*/ 3645275 h 3993997"/>
              <a:gd name="connsiteX97" fmla="*/ 959056 w 1425781"/>
              <a:gd name="connsiteY97" fmla="*/ 3687185 h 3993997"/>
              <a:gd name="connsiteX98" fmla="*/ 960008 w 1425781"/>
              <a:gd name="connsiteY98" fmla="*/ 3708140 h 3993997"/>
              <a:gd name="connsiteX99" fmla="*/ 974296 w 1425781"/>
              <a:gd name="connsiteY99" fmla="*/ 3773863 h 3993997"/>
              <a:gd name="connsiteX100" fmla="*/ 993346 w 1425781"/>
              <a:gd name="connsiteY100" fmla="*/ 3851015 h 3993997"/>
              <a:gd name="connsiteX101" fmla="*/ 1003823 w 1425781"/>
              <a:gd name="connsiteY101" fmla="*/ 3897688 h 3993997"/>
              <a:gd name="connsiteX102" fmla="*/ 1000013 w 1425781"/>
              <a:gd name="connsiteY102" fmla="*/ 3920548 h 3993997"/>
              <a:gd name="connsiteX103" fmla="*/ 995251 w 1425781"/>
              <a:gd name="connsiteY103" fmla="*/ 3953885 h 3993997"/>
              <a:gd name="connsiteX104" fmla="*/ 975248 w 1425781"/>
              <a:gd name="connsiteY104" fmla="*/ 3983413 h 3993997"/>
              <a:gd name="connsiteX105" fmla="*/ 863806 w 1425781"/>
              <a:gd name="connsiteY105" fmla="*/ 3990080 h 3993997"/>
              <a:gd name="connsiteX106" fmla="*/ 832373 w 1425781"/>
              <a:gd name="connsiteY106" fmla="*/ 3981508 h 3993997"/>
              <a:gd name="connsiteX107" fmla="*/ 820943 w 1425781"/>
              <a:gd name="connsiteY107" fmla="*/ 3952933 h 3993997"/>
              <a:gd name="connsiteX108" fmla="*/ 807608 w 1425781"/>
              <a:gd name="connsiteY108" fmla="*/ 3950075 h 3993997"/>
              <a:gd name="connsiteX109" fmla="*/ 800941 w 1425781"/>
              <a:gd name="connsiteY109" fmla="*/ 3941503 h 3993997"/>
              <a:gd name="connsiteX110" fmla="*/ 801893 w 1425781"/>
              <a:gd name="connsiteY110" fmla="*/ 3865303 h 3993997"/>
              <a:gd name="connsiteX111" fmla="*/ 783796 w 1425781"/>
              <a:gd name="connsiteY111" fmla="*/ 3731000 h 3993997"/>
              <a:gd name="connsiteX112" fmla="*/ 760936 w 1425781"/>
              <a:gd name="connsiteY112" fmla="*/ 3640513 h 3993997"/>
              <a:gd name="connsiteX113" fmla="*/ 789511 w 1425781"/>
              <a:gd name="connsiteY113" fmla="*/ 3569075 h 3993997"/>
              <a:gd name="connsiteX114" fmla="*/ 816181 w 1425781"/>
              <a:gd name="connsiteY114" fmla="*/ 3531928 h 3993997"/>
              <a:gd name="connsiteX115" fmla="*/ 822848 w 1425781"/>
              <a:gd name="connsiteY115" fmla="*/ 3523355 h 3993997"/>
              <a:gd name="connsiteX116" fmla="*/ 840946 w 1425781"/>
              <a:gd name="connsiteY116" fmla="*/ 3419533 h 3993997"/>
              <a:gd name="connsiteX117" fmla="*/ 851423 w 1425781"/>
              <a:gd name="connsiteY117" fmla="*/ 3219508 h 3993997"/>
              <a:gd name="connsiteX118" fmla="*/ 848566 w 1425781"/>
              <a:gd name="connsiteY118" fmla="*/ 3017578 h 3993997"/>
              <a:gd name="connsiteX119" fmla="*/ 881903 w 1425781"/>
              <a:gd name="connsiteY119" fmla="*/ 2828030 h 3993997"/>
              <a:gd name="connsiteX120" fmla="*/ 883808 w 1425781"/>
              <a:gd name="connsiteY120" fmla="*/ 2728970 h 3993997"/>
              <a:gd name="connsiteX121" fmla="*/ 866663 w 1425781"/>
              <a:gd name="connsiteY121" fmla="*/ 2647055 h 3993997"/>
              <a:gd name="connsiteX122" fmla="*/ 766651 w 1425781"/>
              <a:gd name="connsiteY122" fmla="*/ 2640388 h 3993997"/>
              <a:gd name="connsiteX123" fmla="*/ 756173 w 1425781"/>
              <a:gd name="connsiteY123" fmla="*/ 2637530 h 3993997"/>
              <a:gd name="connsiteX124" fmla="*/ 722836 w 1425781"/>
              <a:gd name="connsiteY124" fmla="*/ 2637530 h 3993997"/>
              <a:gd name="connsiteX125" fmla="*/ 673306 w 1425781"/>
              <a:gd name="connsiteY125" fmla="*/ 2755640 h 3993997"/>
              <a:gd name="connsiteX126" fmla="*/ 592343 w 1425781"/>
              <a:gd name="connsiteY126" fmla="*/ 2870893 h 3993997"/>
              <a:gd name="connsiteX127" fmla="*/ 519001 w 1425781"/>
              <a:gd name="connsiteY127" fmla="*/ 3039485 h 3993997"/>
              <a:gd name="connsiteX128" fmla="*/ 413273 w 1425781"/>
              <a:gd name="connsiteY128" fmla="*/ 3224270 h 3993997"/>
              <a:gd name="connsiteX129" fmla="*/ 322786 w 1425781"/>
              <a:gd name="connsiteY129" fmla="*/ 3376670 h 3993997"/>
              <a:gd name="connsiteX130" fmla="*/ 249443 w 1425781"/>
              <a:gd name="connsiteY130" fmla="*/ 3524308 h 3993997"/>
              <a:gd name="connsiteX131" fmla="*/ 238013 w 1425781"/>
              <a:gd name="connsiteY131" fmla="*/ 3574790 h 3993997"/>
              <a:gd name="connsiteX132" fmla="*/ 258016 w 1425781"/>
              <a:gd name="connsiteY132" fmla="*/ 3645275 h 3993997"/>
              <a:gd name="connsiteX133" fmla="*/ 228488 w 1425781"/>
              <a:gd name="connsiteY133" fmla="*/ 3744335 h 3993997"/>
              <a:gd name="connsiteX134" fmla="*/ 205628 w 1425781"/>
              <a:gd name="connsiteY134" fmla="*/ 3869113 h 3993997"/>
              <a:gd name="connsiteX135" fmla="*/ 204676 w 1425781"/>
              <a:gd name="connsiteY135" fmla="*/ 3952933 h 3993997"/>
              <a:gd name="connsiteX136" fmla="*/ 192293 w 1425781"/>
              <a:gd name="connsiteY136" fmla="*/ 3954838 h 3993997"/>
              <a:gd name="connsiteX137" fmla="*/ 186578 w 1425781"/>
              <a:gd name="connsiteY137" fmla="*/ 3955790 h 3993997"/>
              <a:gd name="connsiteX138" fmla="*/ 182768 w 1425781"/>
              <a:gd name="connsiteY138" fmla="*/ 3960553 h 3993997"/>
              <a:gd name="connsiteX139" fmla="*/ 178006 w 1425781"/>
              <a:gd name="connsiteY139" fmla="*/ 3965315 h 3993997"/>
              <a:gd name="connsiteX140" fmla="*/ 172291 w 1425781"/>
              <a:gd name="connsiteY140" fmla="*/ 3984365 h 3993997"/>
              <a:gd name="connsiteX141" fmla="*/ 161813 w 1425781"/>
              <a:gd name="connsiteY141" fmla="*/ 3993890 h 3993997"/>
              <a:gd name="connsiteX142" fmla="*/ 25606 w 1425781"/>
              <a:gd name="connsiteY142" fmla="*/ 3989128 h 3993997"/>
              <a:gd name="connsiteX143" fmla="*/ 12271 w 1425781"/>
              <a:gd name="connsiteY143" fmla="*/ 3982460 h 3993997"/>
              <a:gd name="connsiteX144" fmla="*/ 11318 w 1425781"/>
              <a:gd name="connsiteY144" fmla="*/ 3972935 h 3993997"/>
              <a:gd name="connsiteX145" fmla="*/ 841 w 1425781"/>
              <a:gd name="connsiteY145" fmla="*/ 3942455 h 3993997"/>
              <a:gd name="connsiteX146" fmla="*/ 1793 w 1425781"/>
              <a:gd name="connsiteY146" fmla="*/ 3919595 h 3993997"/>
              <a:gd name="connsiteX147" fmla="*/ 7508 w 1425781"/>
              <a:gd name="connsiteY147" fmla="*/ 3874828 h 3993997"/>
              <a:gd name="connsiteX148" fmla="*/ 36083 w 1425781"/>
              <a:gd name="connsiteY148" fmla="*/ 3800533 h 3993997"/>
              <a:gd name="connsiteX149" fmla="*/ 52276 w 1425781"/>
              <a:gd name="connsiteY149" fmla="*/ 3722428 h 3993997"/>
              <a:gd name="connsiteX150" fmla="*/ 64658 w 1425781"/>
              <a:gd name="connsiteY150" fmla="*/ 3676708 h 3993997"/>
              <a:gd name="connsiteX151" fmla="*/ 75136 w 1425781"/>
              <a:gd name="connsiteY151" fmla="*/ 3635750 h 3993997"/>
              <a:gd name="connsiteX152" fmla="*/ 83708 w 1425781"/>
              <a:gd name="connsiteY152" fmla="*/ 3605270 h 3993997"/>
              <a:gd name="connsiteX153" fmla="*/ 104663 w 1425781"/>
              <a:gd name="connsiteY153" fmla="*/ 3519545 h 3993997"/>
              <a:gd name="connsiteX154" fmla="*/ 125618 w 1425781"/>
              <a:gd name="connsiteY154" fmla="*/ 3476683 h 3993997"/>
              <a:gd name="connsiteX155" fmla="*/ 146573 w 1425781"/>
              <a:gd name="connsiteY155" fmla="*/ 3403340 h 3993997"/>
              <a:gd name="connsiteX156" fmla="*/ 189436 w 1425781"/>
              <a:gd name="connsiteY156" fmla="*/ 3229033 h 3993997"/>
              <a:gd name="connsiteX157" fmla="*/ 248491 w 1425781"/>
              <a:gd name="connsiteY157" fmla="*/ 2998528 h 3993997"/>
              <a:gd name="connsiteX158" fmla="*/ 323738 w 1425781"/>
              <a:gd name="connsiteY158" fmla="*/ 2829935 h 3993997"/>
              <a:gd name="connsiteX159" fmla="*/ 369458 w 1425781"/>
              <a:gd name="connsiteY159" fmla="*/ 2744210 h 3993997"/>
              <a:gd name="connsiteX160" fmla="*/ 389461 w 1425781"/>
              <a:gd name="connsiteY160" fmla="*/ 2680393 h 3993997"/>
              <a:gd name="connsiteX161" fmla="*/ 416131 w 1425781"/>
              <a:gd name="connsiteY161" fmla="*/ 2613718 h 3993997"/>
              <a:gd name="connsiteX162" fmla="*/ 418988 w 1425781"/>
              <a:gd name="connsiteY162" fmla="*/ 2598478 h 3993997"/>
              <a:gd name="connsiteX163" fmla="*/ 428513 w 1425781"/>
              <a:gd name="connsiteY163" fmla="*/ 2560378 h 3993997"/>
              <a:gd name="connsiteX164" fmla="*/ 433276 w 1425781"/>
              <a:gd name="connsiteY164" fmla="*/ 2533708 h 3993997"/>
              <a:gd name="connsiteX165" fmla="*/ 437086 w 1425781"/>
              <a:gd name="connsiteY165" fmla="*/ 2515610 h 3993997"/>
              <a:gd name="connsiteX166" fmla="*/ 441848 w 1425781"/>
              <a:gd name="connsiteY166" fmla="*/ 2469890 h 3993997"/>
              <a:gd name="connsiteX167" fmla="*/ 451373 w 1425781"/>
              <a:gd name="connsiteY167" fmla="*/ 2446078 h 3993997"/>
              <a:gd name="connsiteX168" fmla="*/ 465661 w 1425781"/>
              <a:gd name="connsiteY168" fmla="*/ 2336540 h 3993997"/>
              <a:gd name="connsiteX169" fmla="*/ 473281 w 1425781"/>
              <a:gd name="connsiteY169" fmla="*/ 2252720 h 3993997"/>
              <a:gd name="connsiteX170" fmla="*/ 489473 w 1425781"/>
              <a:gd name="connsiteY170" fmla="*/ 2015548 h 3993997"/>
              <a:gd name="connsiteX171" fmla="*/ 530431 w 1425781"/>
              <a:gd name="connsiteY171" fmla="*/ 1875530 h 3993997"/>
              <a:gd name="connsiteX172" fmla="*/ 550433 w 1425781"/>
              <a:gd name="connsiteY172" fmla="*/ 1822190 h 3993997"/>
              <a:gd name="connsiteX173" fmla="*/ 461851 w 1425781"/>
              <a:gd name="connsiteY173" fmla="*/ 1788853 h 3993997"/>
              <a:gd name="connsiteX174" fmla="*/ 415178 w 1425781"/>
              <a:gd name="connsiteY174" fmla="*/ 1753610 h 3993997"/>
              <a:gd name="connsiteX175" fmla="*/ 414226 w 1425781"/>
              <a:gd name="connsiteY175" fmla="*/ 1745990 h 3993997"/>
              <a:gd name="connsiteX176" fmla="*/ 422798 w 1425781"/>
              <a:gd name="connsiteY176" fmla="*/ 1730750 h 3993997"/>
              <a:gd name="connsiteX177" fmla="*/ 426608 w 1425781"/>
              <a:gd name="connsiteY177" fmla="*/ 1719320 h 3993997"/>
              <a:gd name="connsiteX178" fmla="*/ 414226 w 1425781"/>
              <a:gd name="connsiteY178" fmla="*/ 1711700 h 3993997"/>
              <a:gd name="connsiteX179" fmla="*/ 404701 w 1425781"/>
              <a:gd name="connsiteY179" fmla="*/ 1705985 h 3993997"/>
              <a:gd name="connsiteX180" fmla="*/ 396128 w 1425781"/>
              <a:gd name="connsiteY180" fmla="*/ 1684078 h 3993997"/>
              <a:gd name="connsiteX181" fmla="*/ 387556 w 1425781"/>
              <a:gd name="connsiteY181" fmla="*/ 1671695 h 3993997"/>
              <a:gd name="connsiteX182" fmla="*/ 382793 w 1425781"/>
              <a:gd name="connsiteY182" fmla="*/ 1662170 h 3993997"/>
              <a:gd name="connsiteX183" fmla="*/ 443753 w 1425781"/>
              <a:gd name="connsiteY183" fmla="*/ 1485005 h 3993997"/>
              <a:gd name="connsiteX184" fmla="*/ 515191 w 1425781"/>
              <a:gd name="connsiteY184" fmla="*/ 1333558 h 3993997"/>
              <a:gd name="connsiteX185" fmla="*/ 530431 w 1425781"/>
              <a:gd name="connsiteY185" fmla="*/ 1309745 h 3993997"/>
              <a:gd name="connsiteX186" fmla="*/ 533288 w 1425781"/>
              <a:gd name="connsiteY186" fmla="*/ 1300220 h 3993997"/>
              <a:gd name="connsiteX187" fmla="*/ 541861 w 1425781"/>
              <a:gd name="connsiteY187" fmla="*/ 1278313 h 3993997"/>
              <a:gd name="connsiteX188" fmla="*/ 540908 w 1425781"/>
              <a:gd name="connsiteY188" fmla="*/ 1263073 h 3993997"/>
              <a:gd name="connsiteX189" fmla="*/ 498998 w 1425781"/>
              <a:gd name="connsiteY189" fmla="*/ 1173538 h 3993997"/>
              <a:gd name="connsiteX190" fmla="*/ 490426 w 1425781"/>
              <a:gd name="connsiteY190" fmla="*/ 1119245 h 3993997"/>
              <a:gd name="connsiteX191" fmla="*/ 419941 w 1425781"/>
              <a:gd name="connsiteY191" fmla="*/ 1001135 h 3993997"/>
              <a:gd name="connsiteX192" fmla="*/ 408511 w 1425781"/>
              <a:gd name="connsiteY192" fmla="*/ 982085 h 3993997"/>
              <a:gd name="connsiteX193" fmla="*/ 399938 w 1425781"/>
              <a:gd name="connsiteY193" fmla="*/ 958273 h 3993997"/>
              <a:gd name="connsiteX194" fmla="*/ 398986 w 1425781"/>
              <a:gd name="connsiteY194" fmla="*/ 942080 h 3993997"/>
              <a:gd name="connsiteX195" fmla="*/ 386603 w 1425781"/>
              <a:gd name="connsiteY195" fmla="*/ 909695 h 3993997"/>
              <a:gd name="connsiteX196" fmla="*/ 384698 w 1425781"/>
              <a:gd name="connsiteY196" fmla="*/ 880168 h 3993997"/>
              <a:gd name="connsiteX197" fmla="*/ 361838 w 1425781"/>
              <a:gd name="connsiteY197" fmla="*/ 807778 h 3993997"/>
              <a:gd name="connsiteX198" fmla="*/ 341836 w 1425781"/>
              <a:gd name="connsiteY198" fmla="*/ 703003 h 3993997"/>
              <a:gd name="connsiteX199" fmla="*/ 413273 w 1425781"/>
              <a:gd name="connsiteY199" fmla="*/ 599180 h 3993997"/>
              <a:gd name="connsiteX200" fmla="*/ 507571 w 1425781"/>
              <a:gd name="connsiteY200" fmla="*/ 595370 h 3993997"/>
              <a:gd name="connsiteX201" fmla="*/ 523763 w 1425781"/>
              <a:gd name="connsiteY201" fmla="*/ 597275 h 3993997"/>
              <a:gd name="connsiteX202" fmla="*/ 546623 w 1425781"/>
              <a:gd name="connsiteY202" fmla="*/ 595370 h 3993997"/>
              <a:gd name="connsiteX203" fmla="*/ 562816 w 1425781"/>
              <a:gd name="connsiteY203" fmla="*/ 576320 h 3993997"/>
              <a:gd name="connsiteX204" fmla="*/ 569483 w 1425781"/>
              <a:gd name="connsiteY204" fmla="*/ 565843 h 3993997"/>
              <a:gd name="connsiteX205" fmla="*/ 560911 w 1425781"/>
              <a:gd name="connsiteY205" fmla="*/ 549650 h 3993997"/>
              <a:gd name="connsiteX206" fmla="*/ 552338 w 1425781"/>
              <a:gd name="connsiteY206" fmla="*/ 541078 h 3993997"/>
              <a:gd name="connsiteX207" fmla="*/ 542813 w 1425781"/>
              <a:gd name="connsiteY207" fmla="*/ 556318 h 3993997"/>
              <a:gd name="connsiteX208" fmla="*/ 540908 w 1425781"/>
              <a:gd name="connsiteY208" fmla="*/ 566795 h 3993997"/>
              <a:gd name="connsiteX209" fmla="*/ 539956 w 1425781"/>
              <a:gd name="connsiteY209" fmla="*/ 552508 h 3993997"/>
              <a:gd name="connsiteX210" fmla="*/ 548528 w 1425781"/>
              <a:gd name="connsiteY210" fmla="*/ 537268 h 3993997"/>
              <a:gd name="connsiteX211" fmla="*/ 537098 w 1425781"/>
              <a:gd name="connsiteY211" fmla="*/ 468688 h 3993997"/>
              <a:gd name="connsiteX212" fmla="*/ 541518 w 1425781"/>
              <a:gd name="connsiteY212" fmla="*/ 462199 h 3993997"/>
              <a:gd name="connsiteX213" fmla="*/ 546743 w 1425781"/>
              <a:gd name="connsiteY213" fmla="*/ 456424 h 3993997"/>
              <a:gd name="connsiteX214" fmla="*/ 546874 w 1425781"/>
              <a:gd name="connsiteY214" fmla="*/ 456307 h 3993997"/>
              <a:gd name="connsiteX215" fmla="*/ 537099 w 1425781"/>
              <a:gd name="connsiteY215" fmla="*/ 482856 h 3993997"/>
              <a:gd name="connsiteX216" fmla="*/ 540908 w 1425781"/>
              <a:gd name="connsiteY216" fmla="*/ 507740 h 3993997"/>
              <a:gd name="connsiteX217" fmla="*/ 554243 w 1425781"/>
              <a:gd name="connsiteY217" fmla="*/ 520123 h 3993997"/>
              <a:gd name="connsiteX218" fmla="*/ 592343 w 1425781"/>
              <a:gd name="connsiteY218" fmla="*/ 493453 h 3993997"/>
              <a:gd name="connsiteX219" fmla="*/ 594248 w 1425781"/>
              <a:gd name="connsiteY219" fmla="*/ 472498 h 3993997"/>
              <a:gd name="connsiteX220" fmla="*/ 599011 w 1425781"/>
              <a:gd name="connsiteY220" fmla="*/ 458210 h 3993997"/>
              <a:gd name="connsiteX221" fmla="*/ 551386 w 1425781"/>
              <a:gd name="connsiteY221" fmla="*/ 474403 h 3993997"/>
              <a:gd name="connsiteX222" fmla="*/ 544718 w 1425781"/>
              <a:gd name="connsiteY222" fmla="*/ 501073 h 3993997"/>
              <a:gd name="connsiteX223" fmla="*/ 555196 w 1425781"/>
              <a:gd name="connsiteY223" fmla="*/ 466783 h 3993997"/>
              <a:gd name="connsiteX224" fmla="*/ 602821 w 1425781"/>
              <a:gd name="connsiteY224" fmla="*/ 453448 h 3993997"/>
              <a:gd name="connsiteX225" fmla="*/ 603773 w 1425781"/>
              <a:gd name="connsiteY225" fmla="*/ 442018 h 3993997"/>
              <a:gd name="connsiteX226" fmla="*/ 580675 w 1425781"/>
              <a:gd name="connsiteY226" fmla="*/ 441423 h 3993997"/>
              <a:gd name="connsiteX227" fmla="*/ 564107 w 1425781"/>
              <a:gd name="connsiteY227" fmla="*/ 444443 h 3993997"/>
              <a:gd name="connsiteX228" fmla="*/ 571388 w 1425781"/>
              <a:gd name="connsiteY228" fmla="*/ 441065 h 3993997"/>
              <a:gd name="connsiteX229" fmla="*/ 608536 w 1425781"/>
              <a:gd name="connsiteY229" fmla="*/ 435350 h 3993997"/>
              <a:gd name="connsiteX230" fmla="*/ 616156 w 1425781"/>
              <a:gd name="connsiteY230" fmla="*/ 425825 h 3993997"/>
              <a:gd name="connsiteX231" fmla="*/ 609980 w 1425781"/>
              <a:gd name="connsiteY231" fmla="*/ 425111 h 3993997"/>
              <a:gd name="connsiteX232" fmla="*/ 606689 w 1425781"/>
              <a:gd name="connsiteY232" fmla="*/ 424923 h 3993997"/>
              <a:gd name="connsiteX233" fmla="*/ 616513 w 1425781"/>
              <a:gd name="connsiteY233" fmla="*/ 423801 h 3993997"/>
              <a:gd name="connsiteX234" fmla="*/ 624728 w 1425781"/>
              <a:gd name="connsiteY234" fmla="*/ 422968 h 3993997"/>
              <a:gd name="connsiteX235" fmla="*/ 658066 w 1425781"/>
              <a:gd name="connsiteY235" fmla="*/ 367723 h 3993997"/>
              <a:gd name="connsiteX236" fmla="*/ 639016 w 1425781"/>
              <a:gd name="connsiteY236" fmla="*/ 334385 h 3993997"/>
              <a:gd name="connsiteX237" fmla="*/ 630443 w 1425781"/>
              <a:gd name="connsiteY237" fmla="*/ 310573 h 3993997"/>
              <a:gd name="connsiteX238" fmla="*/ 620918 w 1425781"/>
              <a:gd name="connsiteY238" fmla="*/ 264853 h 3993997"/>
              <a:gd name="connsiteX239" fmla="*/ 637111 w 1425781"/>
              <a:gd name="connsiteY239" fmla="*/ 234373 h 3993997"/>
              <a:gd name="connsiteX240" fmla="*/ 650446 w 1425781"/>
              <a:gd name="connsiteY240" fmla="*/ 235325 h 3993997"/>
              <a:gd name="connsiteX241" fmla="*/ 655208 w 1425781"/>
              <a:gd name="connsiteY241" fmla="*/ 193415 h 3993997"/>
              <a:gd name="connsiteX242" fmla="*/ 662828 w 1425781"/>
              <a:gd name="connsiteY242" fmla="*/ 147695 h 3993997"/>
              <a:gd name="connsiteX243" fmla="*/ 699023 w 1425781"/>
              <a:gd name="connsiteY243" fmla="*/ 75305 h 3993997"/>
              <a:gd name="connsiteX244" fmla="*/ 825706 w 1425781"/>
              <a:gd name="connsiteY244" fmla="*/ 2915 h 3993997"/>
              <a:gd name="connsiteX245" fmla="*/ 853209 w 1425781"/>
              <a:gd name="connsiteY245" fmla="*/ 266 h 399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425781" h="3993997">
                <a:moveTo>
                  <a:pt x="586628" y="501073"/>
                </a:moveTo>
                <a:cubicBezTo>
                  <a:pt x="586628" y="501073"/>
                  <a:pt x="560911" y="519170"/>
                  <a:pt x="559958" y="523933"/>
                </a:cubicBezTo>
                <a:cubicBezTo>
                  <a:pt x="559006" y="525838"/>
                  <a:pt x="571388" y="542983"/>
                  <a:pt x="571388" y="542983"/>
                </a:cubicBezTo>
                <a:cubicBezTo>
                  <a:pt x="571388" y="542983"/>
                  <a:pt x="575198" y="536315"/>
                  <a:pt x="579961" y="522980"/>
                </a:cubicBezTo>
                <a:cubicBezTo>
                  <a:pt x="584723" y="509645"/>
                  <a:pt x="586628" y="501073"/>
                  <a:pt x="586628" y="501073"/>
                </a:cubicBezTo>
                <a:close/>
                <a:moveTo>
                  <a:pt x="921908" y="499168"/>
                </a:moveTo>
                <a:cubicBezTo>
                  <a:pt x="921908" y="499168"/>
                  <a:pt x="905716" y="513455"/>
                  <a:pt x="896191" y="519170"/>
                </a:cubicBezTo>
                <a:cubicBezTo>
                  <a:pt x="886666" y="524885"/>
                  <a:pt x="882856" y="526790"/>
                  <a:pt x="882856" y="526790"/>
                </a:cubicBezTo>
                <a:lnTo>
                  <a:pt x="878093" y="549650"/>
                </a:lnTo>
                <a:cubicBezTo>
                  <a:pt x="878093" y="549650"/>
                  <a:pt x="894286" y="554413"/>
                  <a:pt x="902858" y="559175"/>
                </a:cubicBezTo>
                <a:cubicBezTo>
                  <a:pt x="911431" y="562985"/>
                  <a:pt x="916193" y="571558"/>
                  <a:pt x="916193" y="571558"/>
                </a:cubicBezTo>
                <a:cubicBezTo>
                  <a:pt x="916193" y="571558"/>
                  <a:pt x="921908" y="563938"/>
                  <a:pt x="923813" y="539173"/>
                </a:cubicBezTo>
                <a:cubicBezTo>
                  <a:pt x="924766" y="514408"/>
                  <a:pt x="921908" y="499168"/>
                  <a:pt x="921908" y="499168"/>
                </a:cubicBezTo>
                <a:close/>
                <a:moveTo>
                  <a:pt x="553180" y="450678"/>
                </a:moveTo>
                <a:lnTo>
                  <a:pt x="546874" y="456307"/>
                </a:lnTo>
                <a:lnTo>
                  <a:pt x="547576" y="454400"/>
                </a:lnTo>
                <a:close/>
                <a:moveTo>
                  <a:pt x="558994" y="446816"/>
                </a:moveTo>
                <a:lnTo>
                  <a:pt x="553180" y="450678"/>
                </a:lnTo>
                <a:lnTo>
                  <a:pt x="555896" y="448254"/>
                </a:lnTo>
                <a:close/>
                <a:moveTo>
                  <a:pt x="564107" y="444443"/>
                </a:moveTo>
                <a:lnTo>
                  <a:pt x="558994" y="446816"/>
                </a:lnTo>
                <a:lnTo>
                  <a:pt x="561983" y="444831"/>
                </a:lnTo>
                <a:close/>
                <a:moveTo>
                  <a:pt x="597463" y="424396"/>
                </a:moveTo>
                <a:lnTo>
                  <a:pt x="606689" y="424923"/>
                </a:lnTo>
                <a:lnTo>
                  <a:pt x="590438" y="426778"/>
                </a:lnTo>
                <a:cubicBezTo>
                  <a:pt x="578532" y="427731"/>
                  <a:pt x="567102" y="431541"/>
                  <a:pt x="557696" y="438446"/>
                </a:cubicBezTo>
                <a:lnTo>
                  <a:pt x="541518" y="462199"/>
                </a:lnTo>
                <a:lnTo>
                  <a:pt x="539956" y="463925"/>
                </a:lnTo>
                <a:cubicBezTo>
                  <a:pt x="539003" y="462020"/>
                  <a:pt x="540908" y="442970"/>
                  <a:pt x="563768" y="431540"/>
                </a:cubicBezTo>
                <a:cubicBezTo>
                  <a:pt x="575198" y="425825"/>
                  <a:pt x="587581" y="424396"/>
                  <a:pt x="597463" y="424396"/>
                </a:cubicBezTo>
                <a:close/>
                <a:moveTo>
                  <a:pt x="853209" y="266"/>
                </a:moveTo>
                <a:cubicBezTo>
                  <a:pt x="873926" y="-895"/>
                  <a:pt x="876427" y="1963"/>
                  <a:pt x="879998" y="4820"/>
                </a:cubicBezTo>
                <a:cubicBezTo>
                  <a:pt x="884761" y="8630"/>
                  <a:pt x="884761" y="9583"/>
                  <a:pt x="886666" y="9583"/>
                </a:cubicBezTo>
                <a:cubicBezTo>
                  <a:pt x="888571" y="9583"/>
                  <a:pt x="931433" y="11488"/>
                  <a:pt x="967628" y="57208"/>
                </a:cubicBezTo>
                <a:cubicBezTo>
                  <a:pt x="1003823" y="102928"/>
                  <a:pt x="1018111" y="125788"/>
                  <a:pt x="1024778" y="161983"/>
                </a:cubicBezTo>
                <a:cubicBezTo>
                  <a:pt x="1031446" y="198178"/>
                  <a:pt x="1030493" y="226753"/>
                  <a:pt x="1025731" y="257233"/>
                </a:cubicBezTo>
                <a:cubicBezTo>
                  <a:pt x="1020968" y="287713"/>
                  <a:pt x="1020968" y="289618"/>
                  <a:pt x="1021921" y="289618"/>
                </a:cubicBezTo>
                <a:cubicBezTo>
                  <a:pt x="1022873" y="289618"/>
                  <a:pt x="1037161" y="290570"/>
                  <a:pt x="1039066" y="306763"/>
                </a:cubicBezTo>
                <a:cubicBezTo>
                  <a:pt x="1040971" y="323908"/>
                  <a:pt x="1038113" y="332480"/>
                  <a:pt x="1030493" y="344863"/>
                </a:cubicBezTo>
                <a:cubicBezTo>
                  <a:pt x="1022873" y="357245"/>
                  <a:pt x="1022873" y="353435"/>
                  <a:pt x="1019063" y="361055"/>
                </a:cubicBezTo>
                <a:cubicBezTo>
                  <a:pt x="1015253" y="369628"/>
                  <a:pt x="1006681" y="400108"/>
                  <a:pt x="994298" y="410585"/>
                </a:cubicBezTo>
                <a:cubicBezTo>
                  <a:pt x="981916" y="421063"/>
                  <a:pt x="972391" y="418205"/>
                  <a:pt x="972391" y="418205"/>
                </a:cubicBezTo>
                <a:cubicBezTo>
                  <a:pt x="972391" y="418205"/>
                  <a:pt x="957151" y="464878"/>
                  <a:pt x="948578" y="476308"/>
                </a:cubicBezTo>
                <a:cubicBezTo>
                  <a:pt x="940006" y="487738"/>
                  <a:pt x="929528" y="499168"/>
                  <a:pt x="929528" y="499168"/>
                </a:cubicBezTo>
                <a:cubicBezTo>
                  <a:pt x="929528" y="499168"/>
                  <a:pt x="928576" y="541078"/>
                  <a:pt x="927623" y="553460"/>
                </a:cubicBezTo>
                <a:cubicBezTo>
                  <a:pt x="926671" y="564890"/>
                  <a:pt x="922861" y="575368"/>
                  <a:pt x="922861" y="575368"/>
                </a:cubicBezTo>
                <a:lnTo>
                  <a:pt x="925718" y="579178"/>
                </a:lnTo>
                <a:cubicBezTo>
                  <a:pt x="925718" y="579178"/>
                  <a:pt x="960008" y="595370"/>
                  <a:pt x="962866" y="604895"/>
                </a:cubicBezTo>
                <a:cubicBezTo>
                  <a:pt x="965723" y="614420"/>
                  <a:pt x="964771" y="628708"/>
                  <a:pt x="960961" y="639185"/>
                </a:cubicBezTo>
                <a:cubicBezTo>
                  <a:pt x="957151" y="649663"/>
                  <a:pt x="953341" y="659188"/>
                  <a:pt x="953341" y="659188"/>
                </a:cubicBezTo>
                <a:cubicBezTo>
                  <a:pt x="953341" y="659188"/>
                  <a:pt x="981916" y="666808"/>
                  <a:pt x="1013348" y="670618"/>
                </a:cubicBezTo>
                <a:cubicBezTo>
                  <a:pt x="1043828" y="675380"/>
                  <a:pt x="1086691" y="679190"/>
                  <a:pt x="1089548" y="679190"/>
                </a:cubicBezTo>
                <a:cubicBezTo>
                  <a:pt x="1092406" y="678238"/>
                  <a:pt x="1102883" y="679190"/>
                  <a:pt x="1114313" y="683953"/>
                </a:cubicBezTo>
                <a:cubicBezTo>
                  <a:pt x="1125743" y="688715"/>
                  <a:pt x="1162891" y="708718"/>
                  <a:pt x="1167653" y="724910"/>
                </a:cubicBezTo>
                <a:cubicBezTo>
                  <a:pt x="1172416" y="741103"/>
                  <a:pt x="1180036" y="761105"/>
                  <a:pt x="1180036" y="761105"/>
                </a:cubicBezTo>
                <a:cubicBezTo>
                  <a:pt x="1180036" y="761105"/>
                  <a:pt x="1193371" y="774440"/>
                  <a:pt x="1195276" y="784918"/>
                </a:cubicBezTo>
                <a:cubicBezTo>
                  <a:pt x="1197181" y="794443"/>
                  <a:pt x="1193371" y="808730"/>
                  <a:pt x="1195276" y="808730"/>
                </a:cubicBezTo>
                <a:cubicBezTo>
                  <a:pt x="1197181" y="808730"/>
                  <a:pt x="1212421" y="818255"/>
                  <a:pt x="1213373" y="826828"/>
                </a:cubicBezTo>
                <a:cubicBezTo>
                  <a:pt x="1214326" y="835400"/>
                  <a:pt x="1210516" y="844925"/>
                  <a:pt x="1214326" y="851593"/>
                </a:cubicBezTo>
                <a:cubicBezTo>
                  <a:pt x="1218136" y="857308"/>
                  <a:pt x="1240996" y="911600"/>
                  <a:pt x="1249569" y="924935"/>
                </a:cubicBezTo>
                <a:cubicBezTo>
                  <a:pt x="1258141" y="938270"/>
                  <a:pt x="1263856" y="945890"/>
                  <a:pt x="1266713" y="955415"/>
                </a:cubicBezTo>
                <a:cubicBezTo>
                  <a:pt x="1269571" y="963988"/>
                  <a:pt x="1268619" y="966845"/>
                  <a:pt x="1271476" y="970655"/>
                </a:cubicBezTo>
                <a:cubicBezTo>
                  <a:pt x="1274333" y="974465"/>
                  <a:pt x="1285763" y="996373"/>
                  <a:pt x="1295288" y="1020185"/>
                </a:cubicBezTo>
                <a:cubicBezTo>
                  <a:pt x="1304813" y="1043998"/>
                  <a:pt x="1306719" y="1050665"/>
                  <a:pt x="1307671" y="1050665"/>
                </a:cubicBezTo>
                <a:cubicBezTo>
                  <a:pt x="1308623" y="1049713"/>
                  <a:pt x="1316244" y="1051618"/>
                  <a:pt x="1325769" y="1060190"/>
                </a:cubicBezTo>
                <a:cubicBezTo>
                  <a:pt x="1335294" y="1068763"/>
                  <a:pt x="1343866" y="1078288"/>
                  <a:pt x="1345771" y="1085908"/>
                </a:cubicBezTo>
                <a:cubicBezTo>
                  <a:pt x="1347676" y="1093528"/>
                  <a:pt x="1347676" y="1096385"/>
                  <a:pt x="1347676" y="1096385"/>
                </a:cubicBezTo>
                <a:cubicBezTo>
                  <a:pt x="1347676" y="1096385"/>
                  <a:pt x="1355296" y="1100195"/>
                  <a:pt x="1359106" y="1107815"/>
                </a:cubicBezTo>
                <a:cubicBezTo>
                  <a:pt x="1362916" y="1115435"/>
                  <a:pt x="1364821" y="1118293"/>
                  <a:pt x="1364821" y="1118293"/>
                </a:cubicBezTo>
                <a:cubicBezTo>
                  <a:pt x="1364821" y="1118293"/>
                  <a:pt x="1371488" y="1126865"/>
                  <a:pt x="1374346" y="1138295"/>
                </a:cubicBezTo>
                <a:cubicBezTo>
                  <a:pt x="1377203" y="1149725"/>
                  <a:pt x="1374346" y="1153535"/>
                  <a:pt x="1374346" y="1153535"/>
                </a:cubicBezTo>
                <a:cubicBezTo>
                  <a:pt x="1374346" y="1153535"/>
                  <a:pt x="1382919" y="1171633"/>
                  <a:pt x="1381013" y="1188778"/>
                </a:cubicBezTo>
                <a:cubicBezTo>
                  <a:pt x="1378156" y="1205923"/>
                  <a:pt x="1374346" y="1217353"/>
                  <a:pt x="1374346" y="1217353"/>
                </a:cubicBezTo>
                <a:cubicBezTo>
                  <a:pt x="1374346" y="1217353"/>
                  <a:pt x="1374346" y="1244023"/>
                  <a:pt x="1368631" y="1263073"/>
                </a:cubicBezTo>
                <a:cubicBezTo>
                  <a:pt x="1362916" y="1281170"/>
                  <a:pt x="1355296" y="1305935"/>
                  <a:pt x="1341961" y="1311650"/>
                </a:cubicBezTo>
                <a:cubicBezTo>
                  <a:pt x="1327673" y="1317365"/>
                  <a:pt x="1321006" y="1317365"/>
                  <a:pt x="1301956" y="1324985"/>
                </a:cubicBezTo>
                <a:cubicBezTo>
                  <a:pt x="1282906" y="1332605"/>
                  <a:pt x="1244806" y="1345940"/>
                  <a:pt x="1243853" y="1347845"/>
                </a:cubicBezTo>
                <a:cubicBezTo>
                  <a:pt x="1241948" y="1348798"/>
                  <a:pt x="1257188" y="1381183"/>
                  <a:pt x="1260046" y="1394518"/>
                </a:cubicBezTo>
                <a:cubicBezTo>
                  <a:pt x="1262903" y="1408805"/>
                  <a:pt x="1266713" y="1418330"/>
                  <a:pt x="1266713" y="1418330"/>
                </a:cubicBezTo>
                <a:cubicBezTo>
                  <a:pt x="1266713" y="1418330"/>
                  <a:pt x="1283858" y="1463098"/>
                  <a:pt x="1330531" y="1566920"/>
                </a:cubicBezTo>
                <a:cubicBezTo>
                  <a:pt x="1377203" y="1669790"/>
                  <a:pt x="1415303" y="1738370"/>
                  <a:pt x="1425781" y="1744085"/>
                </a:cubicBezTo>
                <a:cubicBezTo>
                  <a:pt x="1424828" y="1746943"/>
                  <a:pt x="1401016" y="1762183"/>
                  <a:pt x="1384823" y="1763135"/>
                </a:cubicBezTo>
                <a:cubicBezTo>
                  <a:pt x="1368631" y="1764088"/>
                  <a:pt x="1351486" y="1761230"/>
                  <a:pt x="1342913" y="1759325"/>
                </a:cubicBezTo>
                <a:cubicBezTo>
                  <a:pt x="1334341" y="1757420"/>
                  <a:pt x="1333388" y="1756468"/>
                  <a:pt x="1330531" y="1756468"/>
                </a:cubicBezTo>
                <a:cubicBezTo>
                  <a:pt x="1327673" y="1756468"/>
                  <a:pt x="1322911" y="1756468"/>
                  <a:pt x="1320053" y="1757420"/>
                </a:cubicBezTo>
                <a:cubicBezTo>
                  <a:pt x="1317196" y="1758373"/>
                  <a:pt x="1321958" y="1804093"/>
                  <a:pt x="1315291" y="1893628"/>
                </a:cubicBezTo>
                <a:cubicBezTo>
                  <a:pt x="1308623" y="1983163"/>
                  <a:pt x="1291478" y="2031740"/>
                  <a:pt x="1266713" y="2147945"/>
                </a:cubicBezTo>
                <a:cubicBezTo>
                  <a:pt x="1240996" y="2264150"/>
                  <a:pt x="1240044" y="2272723"/>
                  <a:pt x="1218136" y="2348923"/>
                </a:cubicBezTo>
                <a:cubicBezTo>
                  <a:pt x="1196228" y="2425123"/>
                  <a:pt x="1188608" y="2443220"/>
                  <a:pt x="1180036" y="2514658"/>
                </a:cubicBezTo>
                <a:cubicBezTo>
                  <a:pt x="1171463" y="2586095"/>
                  <a:pt x="1159081" y="2655628"/>
                  <a:pt x="1157176" y="2663248"/>
                </a:cubicBezTo>
                <a:cubicBezTo>
                  <a:pt x="1155271" y="2670868"/>
                  <a:pt x="1149556" y="2672773"/>
                  <a:pt x="1149556" y="2672773"/>
                </a:cubicBezTo>
                <a:cubicBezTo>
                  <a:pt x="1149556" y="2672773"/>
                  <a:pt x="1127648" y="2766118"/>
                  <a:pt x="1123838" y="2827078"/>
                </a:cubicBezTo>
                <a:cubicBezTo>
                  <a:pt x="1120028" y="2888038"/>
                  <a:pt x="1118123" y="2927090"/>
                  <a:pt x="1096216" y="3031865"/>
                </a:cubicBezTo>
                <a:cubicBezTo>
                  <a:pt x="1074308" y="3136640"/>
                  <a:pt x="1066688" y="3179503"/>
                  <a:pt x="1036208" y="3297613"/>
                </a:cubicBezTo>
                <a:cubicBezTo>
                  <a:pt x="1005728" y="3415723"/>
                  <a:pt x="975248" y="3483350"/>
                  <a:pt x="967628" y="3532880"/>
                </a:cubicBezTo>
                <a:cubicBezTo>
                  <a:pt x="960008" y="3583363"/>
                  <a:pt x="961913" y="3598603"/>
                  <a:pt x="958103" y="3615748"/>
                </a:cubicBezTo>
                <a:cubicBezTo>
                  <a:pt x="954293" y="3633845"/>
                  <a:pt x="954293" y="3630035"/>
                  <a:pt x="952388" y="3645275"/>
                </a:cubicBezTo>
                <a:cubicBezTo>
                  <a:pt x="950483" y="3661468"/>
                  <a:pt x="959056" y="3672898"/>
                  <a:pt x="959056" y="3687185"/>
                </a:cubicBezTo>
                <a:cubicBezTo>
                  <a:pt x="959056" y="3701473"/>
                  <a:pt x="959056" y="3707188"/>
                  <a:pt x="960008" y="3708140"/>
                </a:cubicBezTo>
                <a:cubicBezTo>
                  <a:pt x="960961" y="3710045"/>
                  <a:pt x="966676" y="3727190"/>
                  <a:pt x="974296" y="3773863"/>
                </a:cubicBezTo>
                <a:cubicBezTo>
                  <a:pt x="980963" y="3820535"/>
                  <a:pt x="983821" y="3828155"/>
                  <a:pt x="993346" y="3851015"/>
                </a:cubicBezTo>
                <a:cubicBezTo>
                  <a:pt x="1002871" y="3873875"/>
                  <a:pt x="1005728" y="3880543"/>
                  <a:pt x="1003823" y="3897688"/>
                </a:cubicBezTo>
                <a:cubicBezTo>
                  <a:pt x="1002871" y="3914833"/>
                  <a:pt x="1000013" y="3919595"/>
                  <a:pt x="1000013" y="3920548"/>
                </a:cubicBezTo>
                <a:cubicBezTo>
                  <a:pt x="1000013" y="3921500"/>
                  <a:pt x="1000013" y="3937693"/>
                  <a:pt x="995251" y="3953885"/>
                </a:cubicBezTo>
                <a:cubicBezTo>
                  <a:pt x="990488" y="3970078"/>
                  <a:pt x="982868" y="3981508"/>
                  <a:pt x="975248" y="3983413"/>
                </a:cubicBezTo>
                <a:cubicBezTo>
                  <a:pt x="967628" y="3985318"/>
                  <a:pt x="880951" y="3990080"/>
                  <a:pt x="863806" y="3990080"/>
                </a:cubicBezTo>
                <a:cubicBezTo>
                  <a:pt x="846661" y="3990080"/>
                  <a:pt x="836183" y="3988175"/>
                  <a:pt x="832373" y="3981508"/>
                </a:cubicBezTo>
                <a:cubicBezTo>
                  <a:pt x="828563" y="3974840"/>
                  <a:pt x="821896" y="3953885"/>
                  <a:pt x="820943" y="3952933"/>
                </a:cubicBezTo>
                <a:cubicBezTo>
                  <a:pt x="819991" y="3951980"/>
                  <a:pt x="812371" y="3951980"/>
                  <a:pt x="807608" y="3950075"/>
                </a:cubicBezTo>
                <a:cubicBezTo>
                  <a:pt x="802846" y="3947218"/>
                  <a:pt x="799988" y="3947218"/>
                  <a:pt x="800941" y="3941503"/>
                </a:cubicBezTo>
                <a:cubicBezTo>
                  <a:pt x="801893" y="3935788"/>
                  <a:pt x="801893" y="3911023"/>
                  <a:pt x="801893" y="3865303"/>
                </a:cubicBezTo>
                <a:cubicBezTo>
                  <a:pt x="801893" y="3820535"/>
                  <a:pt x="796178" y="3774815"/>
                  <a:pt x="783796" y="3731000"/>
                </a:cubicBezTo>
                <a:cubicBezTo>
                  <a:pt x="770461" y="3687185"/>
                  <a:pt x="758078" y="3670040"/>
                  <a:pt x="760936" y="3640513"/>
                </a:cubicBezTo>
                <a:cubicBezTo>
                  <a:pt x="763793" y="3610985"/>
                  <a:pt x="771413" y="3596698"/>
                  <a:pt x="789511" y="3569075"/>
                </a:cubicBezTo>
                <a:cubicBezTo>
                  <a:pt x="807608" y="3541453"/>
                  <a:pt x="811418" y="3537643"/>
                  <a:pt x="816181" y="3531928"/>
                </a:cubicBezTo>
                <a:cubicBezTo>
                  <a:pt x="820943" y="3526213"/>
                  <a:pt x="822848" y="3523355"/>
                  <a:pt x="822848" y="3523355"/>
                </a:cubicBezTo>
                <a:cubicBezTo>
                  <a:pt x="822848" y="3523355"/>
                  <a:pt x="829516" y="3490970"/>
                  <a:pt x="840946" y="3419533"/>
                </a:cubicBezTo>
                <a:cubicBezTo>
                  <a:pt x="852376" y="3347143"/>
                  <a:pt x="853328" y="3289993"/>
                  <a:pt x="851423" y="3219508"/>
                </a:cubicBezTo>
                <a:cubicBezTo>
                  <a:pt x="848566" y="3149975"/>
                  <a:pt x="842851" y="3084253"/>
                  <a:pt x="848566" y="3017578"/>
                </a:cubicBezTo>
                <a:cubicBezTo>
                  <a:pt x="854281" y="2950903"/>
                  <a:pt x="876188" y="2859463"/>
                  <a:pt x="881903" y="2828030"/>
                </a:cubicBezTo>
                <a:cubicBezTo>
                  <a:pt x="887618" y="2796598"/>
                  <a:pt x="887618" y="2770880"/>
                  <a:pt x="883808" y="2728970"/>
                </a:cubicBezTo>
                <a:cubicBezTo>
                  <a:pt x="879998" y="2687060"/>
                  <a:pt x="866663" y="2647055"/>
                  <a:pt x="866663" y="2647055"/>
                </a:cubicBezTo>
                <a:cubicBezTo>
                  <a:pt x="866663" y="2647055"/>
                  <a:pt x="772366" y="2641340"/>
                  <a:pt x="766651" y="2640388"/>
                </a:cubicBezTo>
                <a:cubicBezTo>
                  <a:pt x="760936" y="2639435"/>
                  <a:pt x="759031" y="2637530"/>
                  <a:pt x="756173" y="2637530"/>
                </a:cubicBezTo>
                <a:cubicBezTo>
                  <a:pt x="753316" y="2637530"/>
                  <a:pt x="723788" y="2638483"/>
                  <a:pt x="722836" y="2637530"/>
                </a:cubicBezTo>
                <a:cubicBezTo>
                  <a:pt x="721883" y="2637530"/>
                  <a:pt x="705691" y="2707063"/>
                  <a:pt x="673306" y="2755640"/>
                </a:cubicBezTo>
                <a:cubicBezTo>
                  <a:pt x="639968" y="2804218"/>
                  <a:pt x="627586" y="2808028"/>
                  <a:pt x="592343" y="2870893"/>
                </a:cubicBezTo>
                <a:cubicBezTo>
                  <a:pt x="556148" y="2933758"/>
                  <a:pt x="559006" y="2947093"/>
                  <a:pt x="519001" y="3039485"/>
                </a:cubicBezTo>
                <a:cubicBezTo>
                  <a:pt x="478996" y="3131878"/>
                  <a:pt x="462803" y="3148070"/>
                  <a:pt x="413273" y="3224270"/>
                </a:cubicBezTo>
                <a:cubicBezTo>
                  <a:pt x="363743" y="3300470"/>
                  <a:pt x="356123" y="3313805"/>
                  <a:pt x="322786" y="3376670"/>
                </a:cubicBezTo>
                <a:cubicBezTo>
                  <a:pt x="289448" y="3439535"/>
                  <a:pt x="262778" y="3491923"/>
                  <a:pt x="249443" y="3524308"/>
                </a:cubicBezTo>
                <a:cubicBezTo>
                  <a:pt x="236108" y="3555740"/>
                  <a:pt x="238013" y="3574790"/>
                  <a:pt x="238013" y="3574790"/>
                </a:cubicBezTo>
                <a:cubicBezTo>
                  <a:pt x="238013" y="3574790"/>
                  <a:pt x="261826" y="3610985"/>
                  <a:pt x="258016" y="3645275"/>
                </a:cubicBezTo>
                <a:cubicBezTo>
                  <a:pt x="254206" y="3679565"/>
                  <a:pt x="245633" y="3694805"/>
                  <a:pt x="228488" y="3744335"/>
                </a:cubicBezTo>
                <a:cubicBezTo>
                  <a:pt x="211343" y="3793865"/>
                  <a:pt x="208486" y="3807200"/>
                  <a:pt x="205628" y="3869113"/>
                </a:cubicBezTo>
                <a:cubicBezTo>
                  <a:pt x="202771" y="3931025"/>
                  <a:pt x="207533" y="3951980"/>
                  <a:pt x="204676" y="3952933"/>
                </a:cubicBezTo>
                <a:cubicBezTo>
                  <a:pt x="201818" y="3953885"/>
                  <a:pt x="196103" y="3954838"/>
                  <a:pt x="192293" y="3954838"/>
                </a:cubicBezTo>
                <a:cubicBezTo>
                  <a:pt x="188483" y="3954838"/>
                  <a:pt x="188483" y="3954838"/>
                  <a:pt x="186578" y="3955790"/>
                </a:cubicBezTo>
                <a:cubicBezTo>
                  <a:pt x="184673" y="3956743"/>
                  <a:pt x="185626" y="3957695"/>
                  <a:pt x="182768" y="3960553"/>
                </a:cubicBezTo>
                <a:cubicBezTo>
                  <a:pt x="179911" y="3963410"/>
                  <a:pt x="178006" y="3965315"/>
                  <a:pt x="178006" y="3965315"/>
                </a:cubicBezTo>
                <a:cubicBezTo>
                  <a:pt x="178006" y="3965315"/>
                  <a:pt x="176101" y="3978650"/>
                  <a:pt x="172291" y="3984365"/>
                </a:cubicBezTo>
                <a:cubicBezTo>
                  <a:pt x="168481" y="3990080"/>
                  <a:pt x="166576" y="3992938"/>
                  <a:pt x="161813" y="3993890"/>
                </a:cubicBezTo>
                <a:cubicBezTo>
                  <a:pt x="157051" y="3994843"/>
                  <a:pt x="34178" y="3989128"/>
                  <a:pt x="25606" y="3989128"/>
                </a:cubicBezTo>
                <a:cubicBezTo>
                  <a:pt x="17033" y="3989128"/>
                  <a:pt x="13223" y="3988175"/>
                  <a:pt x="12271" y="3982460"/>
                </a:cubicBezTo>
                <a:cubicBezTo>
                  <a:pt x="11318" y="3976745"/>
                  <a:pt x="13223" y="3976745"/>
                  <a:pt x="11318" y="3972935"/>
                </a:cubicBezTo>
                <a:cubicBezTo>
                  <a:pt x="9413" y="3969125"/>
                  <a:pt x="2746" y="3957695"/>
                  <a:pt x="841" y="3942455"/>
                </a:cubicBezTo>
                <a:cubicBezTo>
                  <a:pt x="-1064" y="3927215"/>
                  <a:pt x="1793" y="3919595"/>
                  <a:pt x="1793" y="3919595"/>
                </a:cubicBezTo>
                <a:cubicBezTo>
                  <a:pt x="1793" y="3919595"/>
                  <a:pt x="-4874" y="3902450"/>
                  <a:pt x="7508" y="3874828"/>
                </a:cubicBezTo>
                <a:cubicBezTo>
                  <a:pt x="19891" y="3847205"/>
                  <a:pt x="32273" y="3814820"/>
                  <a:pt x="36083" y="3800533"/>
                </a:cubicBezTo>
                <a:cubicBezTo>
                  <a:pt x="39893" y="3786245"/>
                  <a:pt x="45608" y="3751003"/>
                  <a:pt x="52276" y="3722428"/>
                </a:cubicBezTo>
                <a:cubicBezTo>
                  <a:pt x="58943" y="3693853"/>
                  <a:pt x="64658" y="3678613"/>
                  <a:pt x="64658" y="3676708"/>
                </a:cubicBezTo>
                <a:cubicBezTo>
                  <a:pt x="64658" y="3674803"/>
                  <a:pt x="69421" y="3650990"/>
                  <a:pt x="75136" y="3635750"/>
                </a:cubicBezTo>
                <a:cubicBezTo>
                  <a:pt x="80851" y="3621463"/>
                  <a:pt x="79898" y="3617653"/>
                  <a:pt x="83708" y="3605270"/>
                </a:cubicBezTo>
                <a:cubicBezTo>
                  <a:pt x="87518" y="3592888"/>
                  <a:pt x="94186" y="3540500"/>
                  <a:pt x="104663" y="3519545"/>
                </a:cubicBezTo>
                <a:cubicBezTo>
                  <a:pt x="115141" y="3498590"/>
                  <a:pt x="121808" y="3488113"/>
                  <a:pt x="125618" y="3476683"/>
                </a:cubicBezTo>
                <a:cubicBezTo>
                  <a:pt x="129428" y="3465253"/>
                  <a:pt x="135143" y="3456680"/>
                  <a:pt x="146573" y="3403340"/>
                </a:cubicBezTo>
                <a:cubicBezTo>
                  <a:pt x="158003" y="3350000"/>
                  <a:pt x="166576" y="3303328"/>
                  <a:pt x="189436" y="3229033"/>
                </a:cubicBezTo>
                <a:cubicBezTo>
                  <a:pt x="212296" y="3154738"/>
                  <a:pt x="226583" y="3065203"/>
                  <a:pt x="248491" y="2998528"/>
                </a:cubicBezTo>
                <a:cubicBezTo>
                  <a:pt x="270398" y="2932805"/>
                  <a:pt x="293258" y="2884228"/>
                  <a:pt x="323738" y="2829935"/>
                </a:cubicBezTo>
                <a:cubicBezTo>
                  <a:pt x="354218" y="2775643"/>
                  <a:pt x="363743" y="2763260"/>
                  <a:pt x="369458" y="2744210"/>
                </a:cubicBezTo>
                <a:cubicBezTo>
                  <a:pt x="375173" y="2725160"/>
                  <a:pt x="380888" y="2708015"/>
                  <a:pt x="389461" y="2680393"/>
                </a:cubicBezTo>
                <a:cubicBezTo>
                  <a:pt x="398033" y="2652770"/>
                  <a:pt x="416131" y="2614670"/>
                  <a:pt x="416131" y="2613718"/>
                </a:cubicBezTo>
                <a:cubicBezTo>
                  <a:pt x="416131" y="2612765"/>
                  <a:pt x="415178" y="2608955"/>
                  <a:pt x="418988" y="2598478"/>
                </a:cubicBezTo>
                <a:cubicBezTo>
                  <a:pt x="421846" y="2588953"/>
                  <a:pt x="426608" y="2573713"/>
                  <a:pt x="428513" y="2560378"/>
                </a:cubicBezTo>
                <a:cubicBezTo>
                  <a:pt x="430418" y="2547043"/>
                  <a:pt x="430418" y="2543233"/>
                  <a:pt x="433276" y="2533708"/>
                </a:cubicBezTo>
                <a:cubicBezTo>
                  <a:pt x="436133" y="2524183"/>
                  <a:pt x="436133" y="2521325"/>
                  <a:pt x="437086" y="2515610"/>
                </a:cubicBezTo>
                <a:cubicBezTo>
                  <a:pt x="437086" y="2509895"/>
                  <a:pt x="434228" y="2488940"/>
                  <a:pt x="441848" y="2469890"/>
                </a:cubicBezTo>
                <a:cubicBezTo>
                  <a:pt x="450421" y="2450840"/>
                  <a:pt x="451373" y="2450840"/>
                  <a:pt x="451373" y="2446078"/>
                </a:cubicBezTo>
                <a:cubicBezTo>
                  <a:pt x="451373" y="2441315"/>
                  <a:pt x="457088" y="2386070"/>
                  <a:pt x="465661" y="2336540"/>
                </a:cubicBezTo>
                <a:cubicBezTo>
                  <a:pt x="474233" y="2287010"/>
                  <a:pt x="471376" y="2284153"/>
                  <a:pt x="473281" y="2252720"/>
                </a:cubicBezTo>
                <a:cubicBezTo>
                  <a:pt x="475186" y="2221288"/>
                  <a:pt x="476138" y="2088890"/>
                  <a:pt x="489473" y="2015548"/>
                </a:cubicBezTo>
                <a:cubicBezTo>
                  <a:pt x="502808" y="1943158"/>
                  <a:pt x="515191" y="1911725"/>
                  <a:pt x="530431" y="1875530"/>
                </a:cubicBezTo>
                <a:cubicBezTo>
                  <a:pt x="545671" y="1839335"/>
                  <a:pt x="550433" y="1822190"/>
                  <a:pt x="550433" y="1822190"/>
                </a:cubicBezTo>
                <a:cubicBezTo>
                  <a:pt x="550433" y="1822190"/>
                  <a:pt x="492331" y="1809808"/>
                  <a:pt x="461851" y="1788853"/>
                </a:cubicBezTo>
                <a:cubicBezTo>
                  <a:pt x="431371" y="1767898"/>
                  <a:pt x="417083" y="1756468"/>
                  <a:pt x="415178" y="1753610"/>
                </a:cubicBezTo>
                <a:cubicBezTo>
                  <a:pt x="413273" y="1750753"/>
                  <a:pt x="413273" y="1747895"/>
                  <a:pt x="414226" y="1745990"/>
                </a:cubicBezTo>
                <a:cubicBezTo>
                  <a:pt x="415178" y="1744085"/>
                  <a:pt x="419941" y="1738370"/>
                  <a:pt x="422798" y="1730750"/>
                </a:cubicBezTo>
                <a:cubicBezTo>
                  <a:pt x="426608" y="1724083"/>
                  <a:pt x="429466" y="1721225"/>
                  <a:pt x="426608" y="1719320"/>
                </a:cubicBezTo>
                <a:cubicBezTo>
                  <a:pt x="424703" y="1717415"/>
                  <a:pt x="419941" y="1713605"/>
                  <a:pt x="414226" y="1711700"/>
                </a:cubicBezTo>
                <a:cubicBezTo>
                  <a:pt x="408511" y="1709795"/>
                  <a:pt x="406606" y="1709795"/>
                  <a:pt x="404701" y="1705985"/>
                </a:cubicBezTo>
                <a:cubicBezTo>
                  <a:pt x="402796" y="1702175"/>
                  <a:pt x="400891" y="1691698"/>
                  <a:pt x="396128" y="1684078"/>
                </a:cubicBezTo>
                <a:cubicBezTo>
                  <a:pt x="391366" y="1675505"/>
                  <a:pt x="391366" y="1676458"/>
                  <a:pt x="387556" y="1671695"/>
                </a:cubicBezTo>
                <a:cubicBezTo>
                  <a:pt x="382793" y="1666933"/>
                  <a:pt x="380888" y="1666933"/>
                  <a:pt x="382793" y="1662170"/>
                </a:cubicBezTo>
                <a:cubicBezTo>
                  <a:pt x="384698" y="1657408"/>
                  <a:pt x="396128" y="1598353"/>
                  <a:pt x="443753" y="1485005"/>
                </a:cubicBezTo>
                <a:cubicBezTo>
                  <a:pt x="491378" y="1370705"/>
                  <a:pt x="503761" y="1348798"/>
                  <a:pt x="515191" y="1333558"/>
                </a:cubicBezTo>
                <a:cubicBezTo>
                  <a:pt x="526621" y="1319270"/>
                  <a:pt x="530431" y="1311650"/>
                  <a:pt x="530431" y="1309745"/>
                </a:cubicBezTo>
                <a:cubicBezTo>
                  <a:pt x="530431" y="1307840"/>
                  <a:pt x="530431" y="1306888"/>
                  <a:pt x="533288" y="1300220"/>
                </a:cubicBezTo>
                <a:cubicBezTo>
                  <a:pt x="536146" y="1292600"/>
                  <a:pt x="540908" y="1286885"/>
                  <a:pt x="541861" y="1278313"/>
                </a:cubicBezTo>
                <a:cubicBezTo>
                  <a:pt x="542813" y="1269740"/>
                  <a:pt x="540908" y="1266883"/>
                  <a:pt x="540908" y="1263073"/>
                </a:cubicBezTo>
                <a:cubicBezTo>
                  <a:pt x="540908" y="1258310"/>
                  <a:pt x="505666" y="1204970"/>
                  <a:pt x="498998" y="1173538"/>
                </a:cubicBezTo>
                <a:cubicBezTo>
                  <a:pt x="493283" y="1142105"/>
                  <a:pt x="490426" y="1122103"/>
                  <a:pt x="490426" y="1119245"/>
                </a:cubicBezTo>
                <a:cubicBezTo>
                  <a:pt x="489473" y="1116388"/>
                  <a:pt x="438038" y="1037330"/>
                  <a:pt x="419941" y="1001135"/>
                </a:cubicBezTo>
                <a:cubicBezTo>
                  <a:pt x="415178" y="991610"/>
                  <a:pt x="411368" y="986848"/>
                  <a:pt x="408511" y="982085"/>
                </a:cubicBezTo>
                <a:cubicBezTo>
                  <a:pt x="400891" y="967798"/>
                  <a:pt x="399938" y="964940"/>
                  <a:pt x="399938" y="958273"/>
                </a:cubicBezTo>
                <a:cubicBezTo>
                  <a:pt x="398986" y="950653"/>
                  <a:pt x="399938" y="943985"/>
                  <a:pt x="398986" y="942080"/>
                </a:cubicBezTo>
                <a:cubicBezTo>
                  <a:pt x="398033" y="940175"/>
                  <a:pt x="386603" y="932555"/>
                  <a:pt x="386603" y="909695"/>
                </a:cubicBezTo>
                <a:cubicBezTo>
                  <a:pt x="386603" y="887788"/>
                  <a:pt x="385651" y="883025"/>
                  <a:pt x="384698" y="880168"/>
                </a:cubicBezTo>
                <a:cubicBezTo>
                  <a:pt x="383746" y="877310"/>
                  <a:pt x="368506" y="828733"/>
                  <a:pt x="361838" y="807778"/>
                </a:cubicBezTo>
                <a:cubicBezTo>
                  <a:pt x="355171" y="786823"/>
                  <a:pt x="338026" y="757295"/>
                  <a:pt x="341836" y="703003"/>
                </a:cubicBezTo>
                <a:cubicBezTo>
                  <a:pt x="346598" y="647758"/>
                  <a:pt x="370411" y="603943"/>
                  <a:pt x="413273" y="599180"/>
                </a:cubicBezTo>
                <a:cubicBezTo>
                  <a:pt x="456136" y="594418"/>
                  <a:pt x="500903" y="595370"/>
                  <a:pt x="507571" y="595370"/>
                </a:cubicBezTo>
                <a:cubicBezTo>
                  <a:pt x="514238" y="595370"/>
                  <a:pt x="517096" y="597275"/>
                  <a:pt x="523763" y="597275"/>
                </a:cubicBezTo>
                <a:cubicBezTo>
                  <a:pt x="530431" y="597275"/>
                  <a:pt x="546623" y="595370"/>
                  <a:pt x="546623" y="595370"/>
                </a:cubicBezTo>
                <a:cubicBezTo>
                  <a:pt x="546623" y="595370"/>
                  <a:pt x="558053" y="582035"/>
                  <a:pt x="562816" y="576320"/>
                </a:cubicBezTo>
                <a:cubicBezTo>
                  <a:pt x="567578" y="570605"/>
                  <a:pt x="568531" y="566795"/>
                  <a:pt x="569483" y="565843"/>
                </a:cubicBezTo>
                <a:cubicBezTo>
                  <a:pt x="569483" y="564890"/>
                  <a:pt x="566626" y="556318"/>
                  <a:pt x="560911" y="549650"/>
                </a:cubicBezTo>
                <a:cubicBezTo>
                  <a:pt x="554243" y="542983"/>
                  <a:pt x="552338" y="541078"/>
                  <a:pt x="552338" y="541078"/>
                </a:cubicBezTo>
                <a:cubicBezTo>
                  <a:pt x="552338" y="541078"/>
                  <a:pt x="545671" y="548698"/>
                  <a:pt x="542813" y="556318"/>
                </a:cubicBezTo>
                <a:cubicBezTo>
                  <a:pt x="539003" y="563938"/>
                  <a:pt x="540908" y="566795"/>
                  <a:pt x="540908" y="566795"/>
                </a:cubicBezTo>
                <a:cubicBezTo>
                  <a:pt x="540908" y="566795"/>
                  <a:pt x="535193" y="562033"/>
                  <a:pt x="539956" y="552508"/>
                </a:cubicBezTo>
                <a:cubicBezTo>
                  <a:pt x="544718" y="542983"/>
                  <a:pt x="548528" y="538220"/>
                  <a:pt x="548528" y="537268"/>
                </a:cubicBezTo>
                <a:cubicBezTo>
                  <a:pt x="548528" y="536315"/>
                  <a:pt x="529478" y="495358"/>
                  <a:pt x="537098" y="468688"/>
                </a:cubicBezTo>
                <a:lnTo>
                  <a:pt x="541518" y="462199"/>
                </a:lnTo>
                <a:lnTo>
                  <a:pt x="546743" y="456424"/>
                </a:lnTo>
                <a:lnTo>
                  <a:pt x="546874" y="456307"/>
                </a:lnTo>
                <a:lnTo>
                  <a:pt x="537099" y="482856"/>
                </a:lnTo>
                <a:cubicBezTo>
                  <a:pt x="536622" y="492500"/>
                  <a:pt x="538527" y="501549"/>
                  <a:pt x="540908" y="507740"/>
                </a:cubicBezTo>
                <a:cubicBezTo>
                  <a:pt x="545671" y="520123"/>
                  <a:pt x="549481" y="522980"/>
                  <a:pt x="554243" y="520123"/>
                </a:cubicBezTo>
                <a:cubicBezTo>
                  <a:pt x="559006" y="517265"/>
                  <a:pt x="592343" y="493453"/>
                  <a:pt x="592343" y="493453"/>
                </a:cubicBezTo>
                <a:cubicBezTo>
                  <a:pt x="592343" y="493453"/>
                  <a:pt x="590438" y="484880"/>
                  <a:pt x="594248" y="472498"/>
                </a:cubicBezTo>
                <a:cubicBezTo>
                  <a:pt x="597106" y="460115"/>
                  <a:pt x="600916" y="458210"/>
                  <a:pt x="599011" y="458210"/>
                </a:cubicBezTo>
                <a:cubicBezTo>
                  <a:pt x="597106" y="458210"/>
                  <a:pt x="564721" y="456305"/>
                  <a:pt x="551386" y="474403"/>
                </a:cubicBezTo>
                <a:cubicBezTo>
                  <a:pt x="544718" y="482975"/>
                  <a:pt x="543766" y="493453"/>
                  <a:pt x="544718" y="501073"/>
                </a:cubicBezTo>
                <a:cubicBezTo>
                  <a:pt x="542813" y="491548"/>
                  <a:pt x="541861" y="476308"/>
                  <a:pt x="555196" y="466783"/>
                </a:cubicBezTo>
                <a:cubicBezTo>
                  <a:pt x="576151" y="451543"/>
                  <a:pt x="601868" y="456305"/>
                  <a:pt x="602821" y="453448"/>
                </a:cubicBezTo>
                <a:cubicBezTo>
                  <a:pt x="603773" y="450590"/>
                  <a:pt x="603773" y="442018"/>
                  <a:pt x="603773" y="442018"/>
                </a:cubicBezTo>
                <a:cubicBezTo>
                  <a:pt x="603773" y="442018"/>
                  <a:pt x="593058" y="440589"/>
                  <a:pt x="580675" y="441423"/>
                </a:cubicBezTo>
                <a:lnTo>
                  <a:pt x="564107" y="444443"/>
                </a:lnTo>
                <a:lnTo>
                  <a:pt x="571388" y="441065"/>
                </a:lnTo>
                <a:cubicBezTo>
                  <a:pt x="597106" y="433445"/>
                  <a:pt x="606631" y="437255"/>
                  <a:pt x="608536" y="435350"/>
                </a:cubicBezTo>
                <a:cubicBezTo>
                  <a:pt x="610441" y="433445"/>
                  <a:pt x="618061" y="425825"/>
                  <a:pt x="616156" y="425825"/>
                </a:cubicBezTo>
                <a:cubicBezTo>
                  <a:pt x="615442" y="425825"/>
                  <a:pt x="613239" y="425468"/>
                  <a:pt x="609980" y="425111"/>
                </a:cubicBezTo>
                <a:lnTo>
                  <a:pt x="606689" y="424923"/>
                </a:lnTo>
                <a:lnTo>
                  <a:pt x="616513" y="423801"/>
                </a:lnTo>
                <a:cubicBezTo>
                  <a:pt x="622109" y="423206"/>
                  <a:pt x="624728" y="422968"/>
                  <a:pt x="624728" y="422968"/>
                </a:cubicBezTo>
                <a:lnTo>
                  <a:pt x="658066" y="367723"/>
                </a:lnTo>
                <a:cubicBezTo>
                  <a:pt x="658066" y="367723"/>
                  <a:pt x="644731" y="352483"/>
                  <a:pt x="639016" y="334385"/>
                </a:cubicBezTo>
                <a:cubicBezTo>
                  <a:pt x="633301" y="316288"/>
                  <a:pt x="630443" y="315335"/>
                  <a:pt x="630443" y="310573"/>
                </a:cubicBezTo>
                <a:cubicBezTo>
                  <a:pt x="629491" y="305810"/>
                  <a:pt x="619966" y="287713"/>
                  <a:pt x="620918" y="264853"/>
                </a:cubicBezTo>
                <a:cubicBezTo>
                  <a:pt x="622823" y="241993"/>
                  <a:pt x="630443" y="236278"/>
                  <a:pt x="637111" y="234373"/>
                </a:cubicBezTo>
                <a:cubicBezTo>
                  <a:pt x="643778" y="232468"/>
                  <a:pt x="650446" y="237230"/>
                  <a:pt x="650446" y="235325"/>
                </a:cubicBezTo>
                <a:cubicBezTo>
                  <a:pt x="650446" y="233420"/>
                  <a:pt x="652351" y="226753"/>
                  <a:pt x="655208" y="193415"/>
                </a:cubicBezTo>
                <a:cubicBezTo>
                  <a:pt x="658066" y="160078"/>
                  <a:pt x="660923" y="153410"/>
                  <a:pt x="662828" y="147695"/>
                </a:cubicBezTo>
                <a:cubicBezTo>
                  <a:pt x="665686" y="141980"/>
                  <a:pt x="673306" y="101023"/>
                  <a:pt x="699023" y="75305"/>
                </a:cubicBezTo>
                <a:cubicBezTo>
                  <a:pt x="724741" y="49588"/>
                  <a:pt x="779033" y="7678"/>
                  <a:pt x="825706" y="2915"/>
                </a:cubicBezTo>
                <a:cubicBezTo>
                  <a:pt x="837374" y="1486"/>
                  <a:pt x="846304" y="653"/>
                  <a:pt x="853209" y="266"/>
                </a:cubicBezTo>
                <a:close/>
              </a:path>
            </a:pathLst>
          </a:custGeom>
          <a:solidFill>
            <a:schemeClr val="accent2"/>
          </a:solidFill>
          <a:ln w="9525" cap="flat">
            <a:noFill/>
            <a:prstDash val="solid"/>
            <a:miter/>
          </a:ln>
        </p:spPr>
        <p:txBody>
          <a:bodyPr wrap="square">
            <a:noAutofit/>
          </a:bodyPr>
          <a:lstStyle/>
          <a:p>
            <a:endParaRPr lang="ja-JP" altLang="en-US"/>
          </a:p>
        </p:txBody>
      </p:sp>
      <p:sp>
        <p:nvSpPr>
          <p:cNvPr id="205" name="フリーフォーム: 図形 2">
            <a:extLst>
              <a:ext uri="{FF2B5EF4-FFF2-40B4-BE49-F238E27FC236}">
                <a16:creationId xmlns:a16="http://schemas.microsoft.com/office/drawing/2014/main" id="{690D3212-ABD2-4222-AD95-0AFF37A12947}"/>
              </a:ext>
            </a:extLst>
          </p:cNvPr>
          <p:cNvSpPr>
            <a:spLocks noChangeAspect="1"/>
          </p:cNvSpPr>
          <p:nvPr userDrawn="1"/>
        </p:nvSpPr>
        <p:spPr>
          <a:xfrm>
            <a:off x="1353017" y="5085117"/>
            <a:ext cx="325990" cy="881921"/>
          </a:xfrm>
          <a:custGeom>
            <a:avLst/>
            <a:gdLst/>
            <a:ahLst/>
            <a:cxnLst/>
            <a:rect l="0" t="0" r="0" b="0"/>
            <a:pathLst>
              <a:path w="1066800" h="2886075">
                <a:moveTo>
                  <a:pt x="1049208" y="1039128"/>
                </a:moveTo>
                <a:cubicBezTo>
                  <a:pt x="1044445" y="1039128"/>
                  <a:pt x="1025395" y="1038176"/>
                  <a:pt x="1025395" y="1038176"/>
                </a:cubicBezTo>
                <a:cubicBezTo>
                  <a:pt x="1025395" y="1038176"/>
                  <a:pt x="1042540" y="996266"/>
                  <a:pt x="1053018" y="970548"/>
                </a:cubicBezTo>
                <a:cubicBezTo>
                  <a:pt x="1063495" y="944831"/>
                  <a:pt x="1067305" y="911493"/>
                  <a:pt x="1063495" y="894348"/>
                </a:cubicBezTo>
                <a:cubicBezTo>
                  <a:pt x="1060638" y="877203"/>
                  <a:pt x="1040635" y="845771"/>
                  <a:pt x="1026348" y="820053"/>
                </a:cubicBezTo>
                <a:cubicBezTo>
                  <a:pt x="1012060" y="794336"/>
                  <a:pt x="984438" y="745758"/>
                  <a:pt x="967293" y="716231"/>
                </a:cubicBezTo>
                <a:cubicBezTo>
                  <a:pt x="950148" y="686703"/>
                  <a:pt x="898713" y="611456"/>
                  <a:pt x="896808" y="606693"/>
                </a:cubicBezTo>
                <a:cubicBezTo>
                  <a:pt x="894903" y="601931"/>
                  <a:pt x="885378" y="582881"/>
                  <a:pt x="878710" y="570498"/>
                </a:cubicBezTo>
                <a:cubicBezTo>
                  <a:pt x="872043" y="558116"/>
                  <a:pt x="857755" y="538113"/>
                  <a:pt x="840610" y="522873"/>
                </a:cubicBezTo>
                <a:cubicBezTo>
                  <a:pt x="823465" y="507633"/>
                  <a:pt x="763458" y="472391"/>
                  <a:pt x="746313" y="464771"/>
                </a:cubicBezTo>
                <a:cubicBezTo>
                  <a:pt x="729168" y="457151"/>
                  <a:pt x="694878" y="445721"/>
                  <a:pt x="667255" y="438101"/>
                </a:cubicBezTo>
                <a:cubicBezTo>
                  <a:pt x="639633" y="430481"/>
                  <a:pt x="597723" y="417146"/>
                  <a:pt x="597723" y="417146"/>
                </a:cubicBezTo>
                <a:cubicBezTo>
                  <a:pt x="597723" y="417146"/>
                  <a:pt x="589150" y="400953"/>
                  <a:pt x="580578" y="380951"/>
                </a:cubicBezTo>
                <a:cubicBezTo>
                  <a:pt x="572005" y="360948"/>
                  <a:pt x="563433" y="348566"/>
                  <a:pt x="554860" y="345708"/>
                </a:cubicBezTo>
                <a:cubicBezTo>
                  <a:pt x="546288" y="342851"/>
                  <a:pt x="523428" y="343803"/>
                  <a:pt x="523428" y="343803"/>
                </a:cubicBezTo>
                <a:cubicBezTo>
                  <a:pt x="523428" y="343803"/>
                  <a:pt x="521523" y="330468"/>
                  <a:pt x="518665" y="318086"/>
                </a:cubicBezTo>
                <a:cubicBezTo>
                  <a:pt x="516760" y="305703"/>
                  <a:pt x="516760" y="272366"/>
                  <a:pt x="516760" y="272366"/>
                </a:cubicBezTo>
                <a:cubicBezTo>
                  <a:pt x="516760" y="272366"/>
                  <a:pt x="529143" y="271413"/>
                  <a:pt x="532953" y="268556"/>
                </a:cubicBezTo>
                <a:cubicBezTo>
                  <a:pt x="536763" y="264746"/>
                  <a:pt x="540573" y="239028"/>
                  <a:pt x="541525" y="224741"/>
                </a:cubicBezTo>
                <a:cubicBezTo>
                  <a:pt x="542478" y="211406"/>
                  <a:pt x="540573" y="193308"/>
                  <a:pt x="536763" y="187593"/>
                </a:cubicBezTo>
                <a:cubicBezTo>
                  <a:pt x="532000" y="181878"/>
                  <a:pt x="521523" y="168543"/>
                  <a:pt x="521523" y="168543"/>
                </a:cubicBezTo>
                <a:cubicBezTo>
                  <a:pt x="521523" y="168543"/>
                  <a:pt x="521523" y="150446"/>
                  <a:pt x="520570" y="143778"/>
                </a:cubicBezTo>
                <a:cubicBezTo>
                  <a:pt x="519618" y="136158"/>
                  <a:pt x="511998" y="115203"/>
                  <a:pt x="508188" y="107583"/>
                </a:cubicBezTo>
                <a:cubicBezTo>
                  <a:pt x="504378" y="99963"/>
                  <a:pt x="497710" y="71388"/>
                  <a:pt x="497710" y="71388"/>
                </a:cubicBezTo>
                <a:lnTo>
                  <a:pt x="507235" y="79008"/>
                </a:lnTo>
                <a:cubicBezTo>
                  <a:pt x="507235" y="79008"/>
                  <a:pt x="499615" y="65673"/>
                  <a:pt x="490090" y="56148"/>
                </a:cubicBezTo>
                <a:cubicBezTo>
                  <a:pt x="480565" y="47576"/>
                  <a:pt x="462468" y="25668"/>
                  <a:pt x="440560" y="19001"/>
                </a:cubicBezTo>
                <a:cubicBezTo>
                  <a:pt x="418653" y="12333"/>
                  <a:pt x="377695" y="3761"/>
                  <a:pt x="350073" y="8523"/>
                </a:cubicBezTo>
                <a:cubicBezTo>
                  <a:pt x="322450" y="14238"/>
                  <a:pt x="295780" y="36146"/>
                  <a:pt x="270063" y="63768"/>
                </a:cubicBezTo>
                <a:cubicBezTo>
                  <a:pt x="244345" y="91391"/>
                  <a:pt x="234820" y="121871"/>
                  <a:pt x="232915" y="138063"/>
                </a:cubicBezTo>
                <a:cubicBezTo>
                  <a:pt x="231010" y="154256"/>
                  <a:pt x="235773" y="193308"/>
                  <a:pt x="240535" y="204738"/>
                </a:cubicBezTo>
                <a:cubicBezTo>
                  <a:pt x="244345" y="216168"/>
                  <a:pt x="254823" y="230456"/>
                  <a:pt x="254823" y="230456"/>
                </a:cubicBezTo>
                <a:cubicBezTo>
                  <a:pt x="254823" y="230456"/>
                  <a:pt x="259585" y="239981"/>
                  <a:pt x="262443" y="245696"/>
                </a:cubicBezTo>
                <a:cubicBezTo>
                  <a:pt x="265300" y="251411"/>
                  <a:pt x="279588" y="287606"/>
                  <a:pt x="280540" y="288558"/>
                </a:cubicBezTo>
                <a:cubicBezTo>
                  <a:pt x="280540" y="289511"/>
                  <a:pt x="281493" y="298083"/>
                  <a:pt x="282445" y="303798"/>
                </a:cubicBezTo>
                <a:cubicBezTo>
                  <a:pt x="283398" y="308561"/>
                  <a:pt x="292923" y="319038"/>
                  <a:pt x="293875" y="321896"/>
                </a:cubicBezTo>
                <a:cubicBezTo>
                  <a:pt x="294828" y="324753"/>
                  <a:pt x="304353" y="353328"/>
                  <a:pt x="311020" y="367616"/>
                </a:cubicBezTo>
                <a:cubicBezTo>
                  <a:pt x="317688" y="381903"/>
                  <a:pt x="333880" y="396191"/>
                  <a:pt x="333880" y="396191"/>
                </a:cubicBezTo>
                <a:cubicBezTo>
                  <a:pt x="333880" y="396191"/>
                  <a:pt x="332928" y="409526"/>
                  <a:pt x="331975" y="415241"/>
                </a:cubicBezTo>
                <a:cubicBezTo>
                  <a:pt x="331023" y="420956"/>
                  <a:pt x="325308" y="441911"/>
                  <a:pt x="325308" y="441911"/>
                </a:cubicBezTo>
                <a:cubicBezTo>
                  <a:pt x="325308" y="441911"/>
                  <a:pt x="311973" y="443816"/>
                  <a:pt x="307210" y="444768"/>
                </a:cubicBezTo>
                <a:cubicBezTo>
                  <a:pt x="302448" y="445721"/>
                  <a:pt x="297685" y="456198"/>
                  <a:pt x="297685" y="456198"/>
                </a:cubicBezTo>
                <a:cubicBezTo>
                  <a:pt x="297685" y="456198"/>
                  <a:pt x="291970" y="456198"/>
                  <a:pt x="287208" y="457151"/>
                </a:cubicBezTo>
                <a:cubicBezTo>
                  <a:pt x="282445" y="458103"/>
                  <a:pt x="274825" y="470486"/>
                  <a:pt x="272920" y="470486"/>
                </a:cubicBezTo>
                <a:cubicBezTo>
                  <a:pt x="271015" y="470486"/>
                  <a:pt x="251013" y="473343"/>
                  <a:pt x="242440" y="474296"/>
                </a:cubicBezTo>
                <a:cubicBezTo>
                  <a:pt x="233868" y="475248"/>
                  <a:pt x="226248" y="482868"/>
                  <a:pt x="223390" y="484773"/>
                </a:cubicBezTo>
                <a:cubicBezTo>
                  <a:pt x="220533" y="486678"/>
                  <a:pt x="208150" y="486678"/>
                  <a:pt x="197673" y="489536"/>
                </a:cubicBezTo>
                <a:cubicBezTo>
                  <a:pt x="188148" y="492393"/>
                  <a:pt x="163383" y="511443"/>
                  <a:pt x="154810" y="516206"/>
                </a:cubicBezTo>
                <a:cubicBezTo>
                  <a:pt x="146238" y="521921"/>
                  <a:pt x="138618" y="538113"/>
                  <a:pt x="136713" y="539066"/>
                </a:cubicBezTo>
                <a:cubicBezTo>
                  <a:pt x="134808" y="540018"/>
                  <a:pt x="130998" y="543828"/>
                  <a:pt x="128140" y="546686"/>
                </a:cubicBezTo>
                <a:cubicBezTo>
                  <a:pt x="125283" y="549543"/>
                  <a:pt x="123378" y="557163"/>
                  <a:pt x="121473" y="560021"/>
                </a:cubicBezTo>
                <a:cubicBezTo>
                  <a:pt x="119568" y="562878"/>
                  <a:pt x="109090" y="575261"/>
                  <a:pt x="104328" y="583833"/>
                </a:cubicBezTo>
                <a:cubicBezTo>
                  <a:pt x="99565" y="592406"/>
                  <a:pt x="95755" y="617171"/>
                  <a:pt x="94803" y="620981"/>
                </a:cubicBezTo>
                <a:cubicBezTo>
                  <a:pt x="93850" y="624791"/>
                  <a:pt x="83373" y="642888"/>
                  <a:pt x="79563" y="656223"/>
                </a:cubicBezTo>
                <a:cubicBezTo>
                  <a:pt x="75753" y="669558"/>
                  <a:pt x="53845" y="730518"/>
                  <a:pt x="50988" y="734328"/>
                </a:cubicBezTo>
                <a:cubicBezTo>
                  <a:pt x="49083" y="738138"/>
                  <a:pt x="39558" y="758141"/>
                  <a:pt x="37653" y="765761"/>
                </a:cubicBezTo>
                <a:cubicBezTo>
                  <a:pt x="35748" y="773381"/>
                  <a:pt x="35748" y="798146"/>
                  <a:pt x="34795" y="802908"/>
                </a:cubicBezTo>
                <a:cubicBezTo>
                  <a:pt x="33843" y="807671"/>
                  <a:pt x="26223" y="820053"/>
                  <a:pt x="24318" y="829578"/>
                </a:cubicBezTo>
                <a:cubicBezTo>
                  <a:pt x="22413" y="839103"/>
                  <a:pt x="13840" y="882918"/>
                  <a:pt x="13840" y="893396"/>
                </a:cubicBezTo>
                <a:cubicBezTo>
                  <a:pt x="13840" y="904826"/>
                  <a:pt x="17650" y="920066"/>
                  <a:pt x="22413" y="931496"/>
                </a:cubicBezTo>
                <a:cubicBezTo>
                  <a:pt x="26223" y="942926"/>
                  <a:pt x="40510" y="979121"/>
                  <a:pt x="50988" y="991503"/>
                </a:cubicBezTo>
                <a:cubicBezTo>
                  <a:pt x="61465" y="1004838"/>
                  <a:pt x="85278" y="1021031"/>
                  <a:pt x="101470" y="1021983"/>
                </a:cubicBezTo>
                <a:cubicBezTo>
                  <a:pt x="117663" y="1022936"/>
                  <a:pt x="147190" y="1017221"/>
                  <a:pt x="159573" y="1008648"/>
                </a:cubicBezTo>
                <a:cubicBezTo>
                  <a:pt x="171955" y="1000076"/>
                  <a:pt x="171003" y="992456"/>
                  <a:pt x="171955" y="990551"/>
                </a:cubicBezTo>
                <a:cubicBezTo>
                  <a:pt x="172908" y="989598"/>
                  <a:pt x="182433" y="980073"/>
                  <a:pt x="187195" y="974358"/>
                </a:cubicBezTo>
                <a:cubicBezTo>
                  <a:pt x="192910" y="967691"/>
                  <a:pt x="205293" y="948641"/>
                  <a:pt x="205293" y="948641"/>
                </a:cubicBezTo>
                <a:cubicBezTo>
                  <a:pt x="205293" y="948641"/>
                  <a:pt x="200530" y="1020078"/>
                  <a:pt x="199578" y="1037223"/>
                </a:cubicBezTo>
                <a:cubicBezTo>
                  <a:pt x="198625" y="1054368"/>
                  <a:pt x="201483" y="1114376"/>
                  <a:pt x="205293" y="1131521"/>
                </a:cubicBezTo>
                <a:cubicBezTo>
                  <a:pt x="208150" y="1148666"/>
                  <a:pt x="214818" y="1178193"/>
                  <a:pt x="214818" y="1180098"/>
                </a:cubicBezTo>
                <a:cubicBezTo>
                  <a:pt x="214818" y="1182003"/>
                  <a:pt x="210055" y="1198196"/>
                  <a:pt x="209103" y="1203911"/>
                </a:cubicBezTo>
                <a:cubicBezTo>
                  <a:pt x="208150" y="1209626"/>
                  <a:pt x="211008" y="1217246"/>
                  <a:pt x="211008" y="1217246"/>
                </a:cubicBezTo>
                <a:cubicBezTo>
                  <a:pt x="211008" y="1217246"/>
                  <a:pt x="208150" y="1217246"/>
                  <a:pt x="207198" y="1219151"/>
                </a:cubicBezTo>
                <a:cubicBezTo>
                  <a:pt x="206245" y="1221056"/>
                  <a:pt x="205293" y="1236296"/>
                  <a:pt x="205293" y="1242011"/>
                </a:cubicBezTo>
                <a:cubicBezTo>
                  <a:pt x="204340" y="1247726"/>
                  <a:pt x="211960" y="1252488"/>
                  <a:pt x="211960" y="1252488"/>
                </a:cubicBezTo>
                <a:cubicBezTo>
                  <a:pt x="211960" y="1252488"/>
                  <a:pt x="202435" y="1269633"/>
                  <a:pt x="198625" y="1278206"/>
                </a:cubicBezTo>
                <a:cubicBezTo>
                  <a:pt x="194815" y="1286778"/>
                  <a:pt x="192910" y="1302971"/>
                  <a:pt x="191005" y="1307733"/>
                </a:cubicBezTo>
                <a:cubicBezTo>
                  <a:pt x="189100" y="1312496"/>
                  <a:pt x="179575" y="1322973"/>
                  <a:pt x="174813" y="1330593"/>
                </a:cubicBezTo>
                <a:cubicBezTo>
                  <a:pt x="170050" y="1338213"/>
                  <a:pt x="160525" y="1360121"/>
                  <a:pt x="151953" y="1376313"/>
                </a:cubicBezTo>
                <a:cubicBezTo>
                  <a:pt x="143380" y="1391553"/>
                  <a:pt x="147190" y="1426796"/>
                  <a:pt x="150048" y="1446798"/>
                </a:cubicBezTo>
                <a:cubicBezTo>
                  <a:pt x="152905" y="1466801"/>
                  <a:pt x="163383" y="1507758"/>
                  <a:pt x="163383" y="1509663"/>
                </a:cubicBezTo>
                <a:cubicBezTo>
                  <a:pt x="163383" y="1511568"/>
                  <a:pt x="158620" y="1536333"/>
                  <a:pt x="156715" y="1547763"/>
                </a:cubicBezTo>
                <a:cubicBezTo>
                  <a:pt x="155763" y="1558241"/>
                  <a:pt x="154810" y="1592531"/>
                  <a:pt x="153858" y="1596341"/>
                </a:cubicBezTo>
                <a:cubicBezTo>
                  <a:pt x="152905" y="1600151"/>
                  <a:pt x="150048" y="1608723"/>
                  <a:pt x="150048" y="1618248"/>
                </a:cubicBezTo>
                <a:cubicBezTo>
                  <a:pt x="150048" y="1627773"/>
                  <a:pt x="151953" y="1645871"/>
                  <a:pt x="151953" y="1649681"/>
                </a:cubicBezTo>
                <a:cubicBezTo>
                  <a:pt x="151953" y="1653491"/>
                  <a:pt x="150048" y="1659206"/>
                  <a:pt x="149095" y="1666826"/>
                </a:cubicBezTo>
                <a:cubicBezTo>
                  <a:pt x="148143" y="1674446"/>
                  <a:pt x="153858" y="1686828"/>
                  <a:pt x="153858" y="1688733"/>
                </a:cubicBezTo>
                <a:cubicBezTo>
                  <a:pt x="153858" y="1690638"/>
                  <a:pt x="152905" y="1704926"/>
                  <a:pt x="153858" y="1715403"/>
                </a:cubicBezTo>
                <a:cubicBezTo>
                  <a:pt x="154810" y="1725881"/>
                  <a:pt x="159573" y="1805891"/>
                  <a:pt x="160525" y="1821131"/>
                </a:cubicBezTo>
                <a:cubicBezTo>
                  <a:pt x="161478" y="1836371"/>
                  <a:pt x="161478" y="1887806"/>
                  <a:pt x="160525" y="1899236"/>
                </a:cubicBezTo>
                <a:cubicBezTo>
                  <a:pt x="159573" y="1910666"/>
                  <a:pt x="169098" y="1924001"/>
                  <a:pt x="169098" y="1924953"/>
                </a:cubicBezTo>
                <a:cubicBezTo>
                  <a:pt x="169098" y="1925906"/>
                  <a:pt x="166240" y="1941146"/>
                  <a:pt x="167193" y="1953528"/>
                </a:cubicBezTo>
                <a:cubicBezTo>
                  <a:pt x="168145" y="1965911"/>
                  <a:pt x="174813" y="1987818"/>
                  <a:pt x="174813" y="1989723"/>
                </a:cubicBezTo>
                <a:cubicBezTo>
                  <a:pt x="174813" y="1991628"/>
                  <a:pt x="168145" y="2014488"/>
                  <a:pt x="166240" y="2030681"/>
                </a:cubicBezTo>
                <a:cubicBezTo>
                  <a:pt x="164335" y="2046873"/>
                  <a:pt x="163383" y="2119263"/>
                  <a:pt x="163383" y="2148791"/>
                </a:cubicBezTo>
                <a:cubicBezTo>
                  <a:pt x="163383" y="2178318"/>
                  <a:pt x="164335" y="2258328"/>
                  <a:pt x="165288" y="2287856"/>
                </a:cubicBezTo>
                <a:cubicBezTo>
                  <a:pt x="166240" y="2317383"/>
                  <a:pt x="178623" y="2431683"/>
                  <a:pt x="179575" y="2443113"/>
                </a:cubicBezTo>
                <a:cubicBezTo>
                  <a:pt x="181480" y="2454543"/>
                  <a:pt x="179575" y="2479308"/>
                  <a:pt x="182433" y="2487881"/>
                </a:cubicBezTo>
                <a:cubicBezTo>
                  <a:pt x="186243" y="2496453"/>
                  <a:pt x="192910" y="2510741"/>
                  <a:pt x="194815" y="2520266"/>
                </a:cubicBezTo>
                <a:cubicBezTo>
                  <a:pt x="196720" y="2529791"/>
                  <a:pt x="204340" y="2601228"/>
                  <a:pt x="204340" y="2601228"/>
                </a:cubicBezTo>
                <a:cubicBezTo>
                  <a:pt x="204340" y="2601228"/>
                  <a:pt x="186243" y="2620278"/>
                  <a:pt x="179575" y="2625993"/>
                </a:cubicBezTo>
                <a:cubicBezTo>
                  <a:pt x="172908" y="2631708"/>
                  <a:pt x="172908" y="2644091"/>
                  <a:pt x="170050" y="2646948"/>
                </a:cubicBezTo>
                <a:cubicBezTo>
                  <a:pt x="167193" y="2649806"/>
                  <a:pt x="159573" y="2661236"/>
                  <a:pt x="155763" y="2665998"/>
                </a:cubicBezTo>
                <a:cubicBezTo>
                  <a:pt x="152905" y="2669808"/>
                  <a:pt x="152905" y="2675523"/>
                  <a:pt x="155763" y="2690763"/>
                </a:cubicBezTo>
                <a:cubicBezTo>
                  <a:pt x="158620" y="2706003"/>
                  <a:pt x="172908" y="2737436"/>
                  <a:pt x="172908" y="2737436"/>
                </a:cubicBezTo>
                <a:cubicBezTo>
                  <a:pt x="172908" y="2737436"/>
                  <a:pt x="160525" y="2755533"/>
                  <a:pt x="151000" y="2766011"/>
                </a:cubicBezTo>
                <a:cubicBezTo>
                  <a:pt x="141475" y="2776488"/>
                  <a:pt x="119568" y="2796491"/>
                  <a:pt x="107185" y="2803158"/>
                </a:cubicBezTo>
                <a:cubicBezTo>
                  <a:pt x="94803" y="2809826"/>
                  <a:pt x="43368" y="2827923"/>
                  <a:pt x="32890" y="2835543"/>
                </a:cubicBezTo>
                <a:cubicBezTo>
                  <a:pt x="22413" y="2843163"/>
                  <a:pt x="16698" y="2864118"/>
                  <a:pt x="16698" y="2864118"/>
                </a:cubicBezTo>
                <a:cubicBezTo>
                  <a:pt x="16698" y="2864118"/>
                  <a:pt x="7173" y="2864118"/>
                  <a:pt x="7173" y="2868881"/>
                </a:cubicBezTo>
                <a:cubicBezTo>
                  <a:pt x="6220" y="2873643"/>
                  <a:pt x="29080" y="2882216"/>
                  <a:pt x="44320" y="2883168"/>
                </a:cubicBezTo>
                <a:cubicBezTo>
                  <a:pt x="59560" y="2884121"/>
                  <a:pt x="114805" y="2887931"/>
                  <a:pt x="159573" y="2883168"/>
                </a:cubicBezTo>
                <a:cubicBezTo>
                  <a:pt x="204340" y="2878406"/>
                  <a:pt x="224343" y="2861261"/>
                  <a:pt x="234820" y="2854593"/>
                </a:cubicBezTo>
                <a:cubicBezTo>
                  <a:pt x="245298" y="2847926"/>
                  <a:pt x="272920" y="2832686"/>
                  <a:pt x="272920" y="2832686"/>
                </a:cubicBezTo>
                <a:cubicBezTo>
                  <a:pt x="272920" y="2832686"/>
                  <a:pt x="281493" y="2839353"/>
                  <a:pt x="287208" y="2843163"/>
                </a:cubicBezTo>
                <a:cubicBezTo>
                  <a:pt x="292923" y="2846973"/>
                  <a:pt x="296733" y="2849831"/>
                  <a:pt x="309115" y="2848878"/>
                </a:cubicBezTo>
                <a:cubicBezTo>
                  <a:pt x="321498" y="2847926"/>
                  <a:pt x="374838" y="2833638"/>
                  <a:pt x="382458" y="2831733"/>
                </a:cubicBezTo>
                <a:cubicBezTo>
                  <a:pt x="390078" y="2829828"/>
                  <a:pt x="387220" y="2814588"/>
                  <a:pt x="387220" y="2814588"/>
                </a:cubicBezTo>
                <a:cubicBezTo>
                  <a:pt x="388173" y="2816493"/>
                  <a:pt x="393888" y="2818398"/>
                  <a:pt x="396745" y="2819351"/>
                </a:cubicBezTo>
                <a:cubicBezTo>
                  <a:pt x="399603" y="2820303"/>
                  <a:pt x="407223" y="2821256"/>
                  <a:pt x="411033" y="2820303"/>
                </a:cubicBezTo>
                <a:cubicBezTo>
                  <a:pt x="414843" y="2820303"/>
                  <a:pt x="416748" y="2815541"/>
                  <a:pt x="416748" y="2815541"/>
                </a:cubicBezTo>
                <a:lnTo>
                  <a:pt x="428178" y="2828876"/>
                </a:lnTo>
                <a:cubicBezTo>
                  <a:pt x="428178" y="2828876"/>
                  <a:pt x="418653" y="2839353"/>
                  <a:pt x="419605" y="2847926"/>
                </a:cubicBezTo>
                <a:cubicBezTo>
                  <a:pt x="421510" y="2856498"/>
                  <a:pt x="441513" y="2865071"/>
                  <a:pt x="455800" y="2866976"/>
                </a:cubicBezTo>
                <a:cubicBezTo>
                  <a:pt x="470088" y="2868881"/>
                  <a:pt x="513903" y="2873643"/>
                  <a:pt x="532000" y="2874596"/>
                </a:cubicBezTo>
                <a:cubicBezTo>
                  <a:pt x="550098" y="2875548"/>
                  <a:pt x="583435" y="2872691"/>
                  <a:pt x="583435" y="2866023"/>
                </a:cubicBezTo>
                <a:cubicBezTo>
                  <a:pt x="583435" y="2860308"/>
                  <a:pt x="575815" y="2856498"/>
                  <a:pt x="575815" y="2856498"/>
                </a:cubicBezTo>
                <a:cubicBezTo>
                  <a:pt x="575815" y="2856498"/>
                  <a:pt x="580578" y="2845068"/>
                  <a:pt x="579625" y="2834591"/>
                </a:cubicBezTo>
                <a:cubicBezTo>
                  <a:pt x="578673" y="2824113"/>
                  <a:pt x="570100" y="2806016"/>
                  <a:pt x="562480" y="2794586"/>
                </a:cubicBezTo>
                <a:cubicBezTo>
                  <a:pt x="554860" y="2783156"/>
                  <a:pt x="529143" y="2744103"/>
                  <a:pt x="529143" y="2744103"/>
                </a:cubicBezTo>
                <a:cubicBezTo>
                  <a:pt x="529143" y="2744103"/>
                  <a:pt x="532953" y="2729816"/>
                  <a:pt x="535810" y="2722196"/>
                </a:cubicBezTo>
                <a:cubicBezTo>
                  <a:pt x="538668" y="2714576"/>
                  <a:pt x="542478" y="2705051"/>
                  <a:pt x="544383" y="2696478"/>
                </a:cubicBezTo>
                <a:cubicBezTo>
                  <a:pt x="546288" y="2687906"/>
                  <a:pt x="540573" y="2681238"/>
                  <a:pt x="534858" y="2675523"/>
                </a:cubicBezTo>
                <a:cubicBezTo>
                  <a:pt x="529143" y="2669808"/>
                  <a:pt x="514855" y="2663141"/>
                  <a:pt x="514855" y="2663141"/>
                </a:cubicBezTo>
                <a:lnTo>
                  <a:pt x="515808" y="2638376"/>
                </a:lnTo>
                <a:cubicBezTo>
                  <a:pt x="515808" y="2638376"/>
                  <a:pt x="529143" y="2631708"/>
                  <a:pt x="538668" y="2627898"/>
                </a:cubicBezTo>
                <a:cubicBezTo>
                  <a:pt x="548193" y="2624088"/>
                  <a:pt x="554860" y="2621231"/>
                  <a:pt x="558670" y="2614563"/>
                </a:cubicBezTo>
                <a:cubicBezTo>
                  <a:pt x="562480" y="2607896"/>
                  <a:pt x="566290" y="2589798"/>
                  <a:pt x="569148" y="2577416"/>
                </a:cubicBezTo>
                <a:cubicBezTo>
                  <a:pt x="572005" y="2565033"/>
                  <a:pt x="578673" y="2528838"/>
                  <a:pt x="582483" y="2511693"/>
                </a:cubicBezTo>
                <a:cubicBezTo>
                  <a:pt x="586293" y="2494548"/>
                  <a:pt x="602485" y="2443113"/>
                  <a:pt x="606295" y="2425016"/>
                </a:cubicBezTo>
                <a:cubicBezTo>
                  <a:pt x="610105" y="2406918"/>
                  <a:pt x="612963" y="2384058"/>
                  <a:pt x="612963" y="2374533"/>
                </a:cubicBezTo>
                <a:cubicBezTo>
                  <a:pt x="612963" y="2365008"/>
                  <a:pt x="619630" y="2264043"/>
                  <a:pt x="621535" y="2237373"/>
                </a:cubicBezTo>
                <a:cubicBezTo>
                  <a:pt x="623440" y="2210703"/>
                  <a:pt x="623440" y="2179271"/>
                  <a:pt x="624393" y="2172603"/>
                </a:cubicBezTo>
                <a:cubicBezTo>
                  <a:pt x="626298" y="2165936"/>
                  <a:pt x="632965" y="2152601"/>
                  <a:pt x="634870" y="2137361"/>
                </a:cubicBezTo>
                <a:cubicBezTo>
                  <a:pt x="636775" y="2122121"/>
                  <a:pt x="642490" y="2023061"/>
                  <a:pt x="644395" y="2004963"/>
                </a:cubicBezTo>
                <a:cubicBezTo>
                  <a:pt x="647253" y="1987818"/>
                  <a:pt x="653920" y="1949718"/>
                  <a:pt x="656778" y="1929716"/>
                </a:cubicBezTo>
                <a:cubicBezTo>
                  <a:pt x="659635" y="1909713"/>
                  <a:pt x="672970" y="1850658"/>
                  <a:pt x="675828" y="1827798"/>
                </a:cubicBezTo>
                <a:cubicBezTo>
                  <a:pt x="678685" y="1804938"/>
                  <a:pt x="683448" y="1737311"/>
                  <a:pt x="683448" y="1727786"/>
                </a:cubicBezTo>
                <a:cubicBezTo>
                  <a:pt x="684400" y="1718261"/>
                  <a:pt x="691068" y="1689686"/>
                  <a:pt x="692020" y="1677303"/>
                </a:cubicBezTo>
                <a:cubicBezTo>
                  <a:pt x="692973" y="1664921"/>
                  <a:pt x="696783" y="1628726"/>
                  <a:pt x="697735" y="1596341"/>
                </a:cubicBezTo>
                <a:cubicBezTo>
                  <a:pt x="698688" y="1563956"/>
                  <a:pt x="701545" y="1517283"/>
                  <a:pt x="704403" y="1491566"/>
                </a:cubicBezTo>
                <a:cubicBezTo>
                  <a:pt x="707260" y="1465848"/>
                  <a:pt x="703450" y="1415366"/>
                  <a:pt x="703450" y="1415366"/>
                </a:cubicBezTo>
                <a:cubicBezTo>
                  <a:pt x="703450" y="1415366"/>
                  <a:pt x="717738" y="1402983"/>
                  <a:pt x="729168" y="1393458"/>
                </a:cubicBezTo>
                <a:cubicBezTo>
                  <a:pt x="740598" y="1383933"/>
                  <a:pt x="757743" y="1362026"/>
                  <a:pt x="765363" y="1357263"/>
                </a:cubicBezTo>
                <a:cubicBezTo>
                  <a:pt x="772983" y="1352501"/>
                  <a:pt x="792985" y="1343928"/>
                  <a:pt x="802510" y="1337261"/>
                </a:cubicBezTo>
                <a:cubicBezTo>
                  <a:pt x="812035" y="1330593"/>
                  <a:pt x="828228" y="1314401"/>
                  <a:pt x="840610" y="1300113"/>
                </a:cubicBezTo>
                <a:cubicBezTo>
                  <a:pt x="852993" y="1285826"/>
                  <a:pt x="886330" y="1228676"/>
                  <a:pt x="904428" y="1205816"/>
                </a:cubicBezTo>
                <a:cubicBezTo>
                  <a:pt x="922525" y="1182956"/>
                  <a:pt x="956815" y="1132473"/>
                  <a:pt x="956815" y="1132473"/>
                </a:cubicBezTo>
                <a:cubicBezTo>
                  <a:pt x="956815" y="1132473"/>
                  <a:pt x="963483" y="1133426"/>
                  <a:pt x="968245" y="1133426"/>
                </a:cubicBezTo>
                <a:cubicBezTo>
                  <a:pt x="973008" y="1133426"/>
                  <a:pt x="975865" y="1134378"/>
                  <a:pt x="984438" y="1127711"/>
                </a:cubicBezTo>
                <a:cubicBezTo>
                  <a:pt x="993010" y="1121043"/>
                  <a:pt x="1006345" y="1105803"/>
                  <a:pt x="1012060" y="1097231"/>
                </a:cubicBezTo>
                <a:cubicBezTo>
                  <a:pt x="1017775" y="1088658"/>
                  <a:pt x="1027300" y="1071513"/>
                  <a:pt x="1028253" y="1068656"/>
                </a:cubicBezTo>
                <a:cubicBezTo>
                  <a:pt x="1030158" y="1065798"/>
                  <a:pt x="1038730" y="1064846"/>
                  <a:pt x="1043493" y="1057226"/>
                </a:cubicBezTo>
                <a:cubicBezTo>
                  <a:pt x="1048255" y="1049606"/>
                  <a:pt x="1055875" y="1044843"/>
                  <a:pt x="1056828" y="1041033"/>
                </a:cubicBezTo>
                <a:cubicBezTo>
                  <a:pt x="1059685" y="1040081"/>
                  <a:pt x="1053970" y="1040081"/>
                  <a:pt x="1049208" y="1039128"/>
                </a:cubicBezTo>
                <a:close/>
                <a:moveTo>
                  <a:pt x="438655" y="2250708"/>
                </a:moveTo>
                <a:cubicBezTo>
                  <a:pt x="438655" y="2264043"/>
                  <a:pt x="438655" y="2281188"/>
                  <a:pt x="437703" y="2285951"/>
                </a:cubicBezTo>
                <a:cubicBezTo>
                  <a:pt x="436750" y="2290713"/>
                  <a:pt x="432940" y="2323098"/>
                  <a:pt x="431988" y="2331671"/>
                </a:cubicBezTo>
                <a:cubicBezTo>
                  <a:pt x="431988" y="2339291"/>
                  <a:pt x="431988" y="2356436"/>
                  <a:pt x="431035" y="2357388"/>
                </a:cubicBezTo>
                <a:cubicBezTo>
                  <a:pt x="430083" y="2359293"/>
                  <a:pt x="420558" y="2374533"/>
                  <a:pt x="417700" y="2385963"/>
                </a:cubicBezTo>
                <a:cubicBezTo>
                  <a:pt x="414843" y="2397393"/>
                  <a:pt x="405318" y="2418348"/>
                  <a:pt x="402460" y="2427873"/>
                </a:cubicBezTo>
                <a:cubicBezTo>
                  <a:pt x="399603" y="2437398"/>
                  <a:pt x="389125" y="2467878"/>
                  <a:pt x="387220" y="2476451"/>
                </a:cubicBezTo>
                <a:cubicBezTo>
                  <a:pt x="385315" y="2485976"/>
                  <a:pt x="385315" y="2511693"/>
                  <a:pt x="385315" y="2528838"/>
                </a:cubicBezTo>
                <a:cubicBezTo>
                  <a:pt x="385315" y="2545983"/>
                  <a:pt x="384363" y="2592656"/>
                  <a:pt x="384363" y="2597418"/>
                </a:cubicBezTo>
                <a:cubicBezTo>
                  <a:pt x="384363" y="2602181"/>
                  <a:pt x="382458" y="2614563"/>
                  <a:pt x="382458" y="2614563"/>
                </a:cubicBezTo>
                <a:cubicBezTo>
                  <a:pt x="382458" y="2614563"/>
                  <a:pt x="372933" y="2607896"/>
                  <a:pt x="370075" y="2604086"/>
                </a:cubicBezTo>
                <a:cubicBezTo>
                  <a:pt x="367218" y="2600276"/>
                  <a:pt x="363408" y="2594561"/>
                  <a:pt x="363408" y="2594561"/>
                </a:cubicBezTo>
                <a:cubicBezTo>
                  <a:pt x="363408" y="2594561"/>
                  <a:pt x="358645" y="2531696"/>
                  <a:pt x="356740" y="2522171"/>
                </a:cubicBezTo>
                <a:cubicBezTo>
                  <a:pt x="354835" y="2512646"/>
                  <a:pt x="351025" y="2484071"/>
                  <a:pt x="350073" y="2474546"/>
                </a:cubicBezTo>
                <a:cubicBezTo>
                  <a:pt x="349120" y="2465021"/>
                  <a:pt x="349120" y="2405966"/>
                  <a:pt x="350073" y="2390726"/>
                </a:cubicBezTo>
                <a:cubicBezTo>
                  <a:pt x="351025" y="2375486"/>
                  <a:pt x="353883" y="2329766"/>
                  <a:pt x="353883" y="2321193"/>
                </a:cubicBezTo>
                <a:cubicBezTo>
                  <a:pt x="354835" y="2312621"/>
                  <a:pt x="360550" y="2305001"/>
                  <a:pt x="360550" y="2299286"/>
                </a:cubicBezTo>
                <a:cubicBezTo>
                  <a:pt x="360550" y="2293571"/>
                  <a:pt x="354835" y="2241183"/>
                  <a:pt x="355788" y="2230706"/>
                </a:cubicBezTo>
                <a:cubicBezTo>
                  <a:pt x="355788" y="2219276"/>
                  <a:pt x="363408" y="2159268"/>
                  <a:pt x="365313" y="2137361"/>
                </a:cubicBezTo>
                <a:cubicBezTo>
                  <a:pt x="367218" y="2115453"/>
                  <a:pt x="364360" y="2063066"/>
                  <a:pt x="362455" y="2053541"/>
                </a:cubicBezTo>
                <a:cubicBezTo>
                  <a:pt x="360550" y="2044968"/>
                  <a:pt x="355788" y="2026871"/>
                  <a:pt x="354835" y="2020203"/>
                </a:cubicBezTo>
                <a:cubicBezTo>
                  <a:pt x="353883" y="2013536"/>
                  <a:pt x="365313" y="1975436"/>
                  <a:pt x="366265" y="1964958"/>
                </a:cubicBezTo>
                <a:cubicBezTo>
                  <a:pt x="367218" y="1954481"/>
                  <a:pt x="364360" y="1932573"/>
                  <a:pt x="364360" y="1924953"/>
                </a:cubicBezTo>
                <a:cubicBezTo>
                  <a:pt x="364360" y="1917333"/>
                  <a:pt x="375790" y="1847801"/>
                  <a:pt x="381505" y="1829703"/>
                </a:cubicBezTo>
                <a:cubicBezTo>
                  <a:pt x="387220" y="1811606"/>
                  <a:pt x="398650" y="1777316"/>
                  <a:pt x="401508" y="1761123"/>
                </a:cubicBezTo>
                <a:cubicBezTo>
                  <a:pt x="404365" y="1744931"/>
                  <a:pt x="416748" y="1706831"/>
                  <a:pt x="416748" y="1706831"/>
                </a:cubicBezTo>
                <a:cubicBezTo>
                  <a:pt x="416748" y="1706831"/>
                  <a:pt x="423415" y="1736358"/>
                  <a:pt x="426273" y="1759218"/>
                </a:cubicBezTo>
                <a:cubicBezTo>
                  <a:pt x="429130" y="1782078"/>
                  <a:pt x="434845" y="1824941"/>
                  <a:pt x="435798" y="1853516"/>
                </a:cubicBezTo>
                <a:cubicBezTo>
                  <a:pt x="436750" y="1882091"/>
                  <a:pt x="436750" y="1984961"/>
                  <a:pt x="435798" y="2005916"/>
                </a:cubicBezTo>
                <a:cubicBezTo>
                  <a:pt x="434845" y="2026871"/>
                  <a:pt x="435798" y="2053541"/>
                  <a:pt x="437703" y="2063066"/>
                </a:cubicBezTo>
                <a:cubicBezTo>
                  <a:pt x="439608" y="2071638"/>
                  <a:pt x="439608" y="2092593"/>
                  <a:pt x="438655" y="2107833"/>
                </a:cubicBezTo>
                <a:cubicBezTo>
                  <a:pt x="437703" y="2123073"/>
                  <a:pt x="434845" y="2143076"/>
                  <a:pt x="436750" y="2151648"/>
                </a:cubicBezTo>
                <a:cubicBezTo>
                  <a:pt x="437703" y="2161173"/>
                  <a:pt x="445323" y="2185938"/>
                  <a:pt x="445323" y="2188796"/>
                </a:cubicBezTo>
                <a:cubicBezTo>
                  <a:pt x="446275" y="2190701"/>
                  <a:pt x="438655" y="2238326"/>
                  <a:pt x="438655" y="2250708"/>
                </a:cubicBezTo>
                <a:close/>
                <a:moveTo>
                  <a:pt x="729168" y="1360121"/>
                </a:moveTo>
                <a:cubicBezTo>
                  <a:pt x="719643" y="1370598"/>
                  <a:pt x="706308" y="1387743"/>
                  <a:pt x="706308" y="1387743"/>
                </a:cubicBezTo>
                <a:lnTo>
                  <a:pt x="698688" y="1360121"/>
                </a:lnTo>
                <a:cubicBezTo>
                  <a:pt x="698688" y="1360121"/>
                  <a:pt x="714880" y="1344881"/>
                  <a:pt x="721548" y="1341071"/>
                </a:cubicBezTo>
                <a:cubicBezTo>
                  <a:pt x="728215" y="1338213"/>
                  <a:pt x="734883" y="1336308"/>
                  <a:pt x="736788" y="1342976"/>
                </a:cubicBezTo>
                <a:cubicBezTo>
                  <a:pt x="739645" y="1349643"/>
                  <a:pt x="739645" y="1349643"/>
                  <a:pt x="729168" y="1360121"/>
                </a:cubicBezTo>
                <a:close/>
                <a:moveTo>
                  <a:pt x="887283" y="1007696"/>
                </a:moveTo>
                <a:cubicBezTo>
                  <a:pt x="887283" y="1007696"/>
                  <a:pt x="879663" y="1005791"/>
                  <a:pt x="876805" y="1011506"/>
                </a:cubicBezTo>
                <a:cubicBezTo>
                  <a:pt x="873948" y="1017221"/>
                  <a:pt x="870138" y="1035318"/>
                  <a:pt x="870138" y="1035318"/>
                </a:cubicBezTo>
                <a:cubicBezTo>
                  <a:pt x="870138" y="1035318"/>
                  <a:pt x="864423" y="1044843"/>
                  <a:pt x="860613" y="1058178"/>
                </a:cubicBezTo>
                <a:cubicBezTo>
                  <a:pt x="857755" y="1071513"/>
                  <a:pt x="857755" y="1078181"/>
                  <a:pt x="856803" y="1087706"/>
                </a:cubicBezTo>
                <a:cubicBezTo>
                  <a:pt x="855850" y="1097231"/>
                  <a:pt x="854898" y="1115328"/>
                  <a:pt x="854898" y="1115328"/>
                </a:cubicBezTo>
                <a:cubicBezTo>
                  <a:pt x="854898" y="1115328"/>
                  <a:pt x="836800" y="1147713"/>
                  <a:pt x="830133" y="1156286"/>
                </a:cubicBezTo>
                <a:cubicBezTo>
                  <a:pt x="823465" y="1165811"/>
                  <a:pt x="813940" y="1182003"/>
                  <a:pt x="807273" y="1191528"/>
                </a:cubicBezTo>
                <a:cubicBezTo>
                  <a:pt x="800605" y="1201053"/>
                  <a:pt x="792033" y="1212483"/>
                  <a:pt x="777745" y="1215341"/>
                </a:cubicBezTo>
                <a:cubicBezTo>
                  <a:pt x="763458" y="1218198"/>
                  <a:pt x="740598" y="1213436"/>
                  <a:pt x="737740" y="1212483"/>
                </a:cubicBezTo>
                <a:cubicBezTo>
                  <a:pt x="734883" y="1211531"/>
                  <a:pt x="728215" y="1207721"/>
                  <a:pt x="722500" y="1204863"/>
                </a:cubicBezTo>
                <a:cubicBezTo>
                  <a:pt x="716785" y="1202006"/>
                  <a:pt x="706308" y="1197243"/>
                  <a:pt x="706308" y="1197243"/>
                </a:cubicBezTo>
                <a:cubicBezTo>
                  <a:pt x="706308" y="1197243"/>
                  <a:pt x="710118" y="1169621"/>
                  <a:pt x="713928" y="1164858"/>
                </a:cubicBezTo>
                <a:cubicBezTo>
                  <a:pt x="717738" y="1160096"/>
                  <a:pt x="747265" y="1125806"/>
                  <a:pt x="757743" y="1101041"/>
                </a:cubicBezTo>
                <a:cubicBezTo>
                  <a:pt x="768220" y="1076276"/>
                  <a:pt x="776793" y="1047701"/>
                  <a:pt x="779650" y="1037223"/>
                </a:cubicBezTo>
                <a:cubicBezTo>
                  <a:pt x="781555" y="1025793"/>
                  <a:pt x="809178" y="963881"/>
                  <a:pt x="813940" y="943878"/>
                </a:cubicBezTo>
                <a:cubicBezTo>
                  <a:pt x="818703" y="922923"/>
                  <a:pt x="823465" y="895301"/>
                  <a:pt x="823465" y="895301"/>
                </a:cubicBezTo>
                <a:cubicBezTo>
                  <a:pt x="823465" y="895301"/>
                  <a:pt x="849183" y="927686"/>
                  <a:pt x="859660" y="935306"/>
                </a:cubicBezTo>
                <a:cubicBezTo>
                  <a:pt x="870138" y="943878"/>
                  <a:pt x="884425" y="950546"/>
                  <a:pt x="884425" y="950546"/>
                </a:cubicBezTo>
                <a:cubicBezTo>
                  <a:pt x="884425" y="950546"/>
                  <a:pt x="886330" y="971501"/>
                  <a:pt x="886330" y="981026"/>
                </a:cubicBezTo>
                <a:cubicBezTo>
                  <a:pt x="887283" y="992456"/>
                  <a:pt x="887283" y="1007696"/>
                  <a:pt x="887283" y="1007696"/>
                </a:cubicBezTo>
                <a:close/>
              </a:path>
            </a:pathLst>
          </a:custGeom>
          <a:solidFill>
            <a:schemeClr val="accent2"/>
          </a:solidFill>
          <a:ln w="9525" cap="flat">
            <a:noFill/>
            <a:prstDash val="solid"/>
            <a:miter/>
          </a:ln>
        </p:spPr>
        <p:txBody>
          <a:bodyPr/>
          <a:lstStyle/>
          <a:p>
            <a:endParaRPr lang="ja-JP" altLang="en-US"/>
          </a:p>
        </p:txBody>
      </p:sp>
      <p:sp>
        <p:nvSpPr>
          <p:cNvPr id="206" name="フリーフォーム: 図形 4">
            <a:extLst>
              <a:ext uri="{FF2B5EF4-FFF2-40B4-BE49-F238E27FC236}">
                <a16:creationId xmlns:a16="http://schemas.microsoft.com/office/drawing/2014/main" id="{397F96CF-DDCB-4D11-AB59-234F4BEDDDFA}"/>
              </a:ext>
            </a:extLst>
          </p:cNvPr>
          <p:cNvSpPr/>
          <p:nvPr userDrawn="1"/>
        </p:nvSpPr>
        <p:spPr>
          <a:xfrm>
            <a:off x="2261480" y="5092911"/>
            <a:ext cx="213621" cy="874127"/>
          </a:xfrm>
          <a:custGeom>
            <a:avLst/>
            <a:gdLst/>
            <a:ahLst/>
            <a:cxnLst/>
            <a:rect l="0" t="0" r="0" b="0"/>
            <a:pathLst>
              <a:path w="828675" h="3390900">
                <a:moveTo>
                  <a:pt x="823436" y="694601"/>
                </a:moveTo>
                <a:cubicBezTo>
                  <a:pt x="828199" y="650786"/>
                  <a:pt x="825341" y="603161"/>
                  <a:pt x="803434" y="576491"/>
                </a:cubicBezTo>
                <a:cubicBezTo>
                  <a:pt x="781526" y="549821"/>
                  <a:pt x="731044" y="544106"/>
                  <a:pt x="731044" y="544106"/>
                </a:cubicBezTo>
                <a:lnTo>
                  <a:pt x="706279" y="533628"/>
                </a:lnTo>
                <a:cubicBezTo>
                  <a:pt x="706279" y="533628"/>
                  <a:pt x="705326" y="526961"/>
                  <a:pt x="704374" y="524103"/>
                </a:cubicBezTo>
                <a:cubicBezTo>
                  <a:pt x="703421" y="521246"/>
                  <a:pt x="699611" y="521246"/>
                  <a:pt x="699611" y="521246"/>
                </a:cubicBezTo>
                <a:cubicBezTo>
                  <a:pt x="699611" y="521246"/>
                  <a:pt x="689134" y="466953"/>
                  <a:pt x="688181" y="455523"/>
                </a:cubicBezTo>
                <a:cubicBezTo>
                  <a:pt x="687229" y="444093"/>
                  <a:pt x="683419" y="445998"/>
                  <a:pt x="683419" y="445998"/>
                </a:cubicBezTo>
                <a:cubicBezTo>
                  <a:pt x="683419" y="445998"/>
                  <a:pt x="691991" y="439331"/>
                  <a:pt x="693896" y="436473"/>
                </a:cubicBezTo>
                <a:cubicBezTo>
                  <a:pt x="695801" y="433616"/>
                  <a:pt x="696754" y="429806"/>
                  <a:pt x="699611" y="422186"/>
                </a:cubicBezTo>
                <a:cubicBezTo>
                  <a:pt x="702469" y="414566"/>
                  <a:pt x="706279" y="408851"/>
                  <a:pt x="707231" y="404088"/>
                </a:cubicBezTo>
                <a:cubicBezTo>
                  <a:pt x="708184" y="399326"/>
                  <a:pt x="711041" y="385991"/>
                  <a:pt x="712946" y="383133"/>
                </a:cubicBezTo>
                <a:cubicBezTo>
                  <a:pt x="714851" y="381228"/>
                  <a:pt x="726281" y="372656"/>
                  <a:pt x="727234" y="367893"/>
                </a:cubicBezTo>
                <a:cubicBezTo>
                  <a:pt x="728186" y="363131"/>
                  <a:pt x="729139" y="352653"/>
                  <a:pt x="729139" y="343128"/>
                </a:cubicBezTo>
                <a:cubicBezTo>
                  <a:pt x="729139" y="333603"/>
                  <a:pt x="706279" y="309791"/>
                  <a:pt x="706279" y="309791"/>
                </a:cubicBezTo>
                <a:lnTo>
                  <a:pt x="703421" y="297408"/>
                </a:lnTo>
                <a:cubicBezTo>
                  <a:pt x="703421" y="297408"/>
                  <a:pt x="717709" y="293598"/>
                  <a:pt x="719614" y="288836"/>
                </a:cubicBezTo>
                <a:cubicBezTo>
                  <a:pt x="720566" y="284073"/>
                  <a:pt x="728186" y="266928"/>
                  <a:pt x="728186" y="252641"/>
                </a:cubicBezTo>
                <a:cubicBezTo>
                  <a:pt x="728186" y="238353"/>
                  <a:pt x="726281" y="220256"/>
                  <a:pt x="720566" y="207873"/>
                </a:cubicBezTo>
                <a:cubicBezTo>
                  <a:pt x="713899" y="195491"/>
                  <a:pt x="657701" y="164058"/>
                  <a:pt x="657701" y="164058"/>
                </a:cubicBezTo>
                <a:cubicBezTo>
                  <a:pt x="657701" y="164058"/>
                  <a:pt x="655796" y="155486"/>
                  <a:pt x="655796" y="152628"/>
                </a:cubicBezTo>
                <a:cubicBezTo>
                  <a:pt x="655796" y="149771"/>
                  <a:pt x="658654" y="141198"/>
                  <a:pt x="655796" y="123101"/>
                </a:cubicBezTo>
                <a:cubicBezTo>
                  <a:pt x="652939" y="105003"/>
                  <a:pt x="651986" y="99288"/>
                  <a:pt x="627221" y="66903"/>
                </a:cubicBezTo>
                <a:cubicBezTo>
                  <a:pt x="602456" y="34518"/>
                  <a:pt x="585311" y="17373"/>
                  <a:pt x="547211" y="9753"/>
                </a:cubicBezTo>
                <a:cubicBezTo>
                  <a:pt x="510064" y="2133"/>
                  <a:pt x="442436" y="12611"/>
                  <a:pt x="425291" y="23088"/>
                </a:cubicBezTo>
                <a:cubicBezTo>
                  <a:pt x="407194" y="33566"/>
                  <a:pt x="399574" y="45948"/>
                  <a:pt x="399574" y="45948"/>
                </a:cubicBezTo>
                <a:cubicBezTo>
                  <a:pt x="399574" y="45948"/>
                  <a:pt x="389096" y="44043"/>
                  <a:pt x="383381" y="44043"/>
                </a:cubicBezTo>
                <a:cubicBezTo>
                  <a:pt x="377666" y="44043"/>
                  <a:pt x="365284" y="47853"/>
                  <a:pt x="359569" y="49758"/>
                </a:cubicBezTo>
                <a:cubicBezTo>
                  <a:pt x="353854" y="51663"/>
                  <a:pt x="351949" y="64998"/>
                  <a:pt x="351949" y="64998"/>
                </a:cubicBezTo>
                <a:cubicBezTo>
                  <a:pt x="351949" y="64998"/>
                  <a:pt x="338614" y="69761"/>
                  <a:pt x="330041" y="73571"/>
                </a:cubicBezTo>
                <a:cubicBezTo>
                  <a:pt x="321469" y="78333"/>
                  <a:pt x="320516" y="86906"/>
                  <a:pt x="320516" y="86906"/>
                </a:cubicBezTo>
                <a:cubicBezTo>
                  <a:pt x="320516" y="86906"/>
                  <a:pt x="314801" y="89763"/>
                  <a:pt x="310039" y="94526"/>
                </a:cubicBezTo>
                <a:cubicBezTo>
                  <a:pt x="305276" y="99288"/>
                  <a:pt x="287179" y="120243"/>
                  <a:pt x="283369" y="135483"/>
                </a:cubicBezTo>
                <a:cubicBezTo>
                  <a:pt x="279559" y="149771"/>
                  <a:pt x="301466" y="177393"/>
                  <a:pt x="301466" y="177393"/>
                </a:cubicBezTo>
                <a:cubicBezTo>
                  <a:pt x="301466" y="177393"/>
                  <a:pt x="305276" y="225018"/>
                  <a:pt x="305276" y="226923"/>
                </a:cubicBezTo>
                <a:cubicBezTo>
                  <a:pt x="305276" y="228828"/>
                  <a:pt x="304324" y="239306"/>
                  <a:pt x="304324" y="247878"/>
                </a:cubicBezTo>
                <a:cubicBezTo>
                  <a:pt x="304324" y="256451"/>
                  <a:pt x="317659" y="285978"/>
                  <a:pt x="319564" y="285026"/>
                </a:cubicBezTo>
                <a:cubicBezTo>
                  <a:pt x="321469" y="284073"/>
                  <a:pt x="314801" y="296456"/>
                  <a:pt x="312896" y="307886"/>
                </a:cubicBezTo>
                <a:cubicBezTo>
                  <a:pt x="311944" y="319316"/>
                  <a:pt x="324326" y="322173"/>
                  <a:pt x="324326" y="322173"/>
                </a:cubicBezTo>
                <a:cubicBezTo>
                  <a:pt x="324326" y="322173"/>
                  <a:pt x="328136" y="346938"/>
                  <a:pt x="330994" y="355511"/>
                </a:cubicBezTo>
                <a:cubicBezTo>
                  <a:pt x="333851" y="364083"/>
                  <a:pt x="343376" y="377418"/>
                  <a:pt x="345281" y="379323"/>
                </a:cubicBezTo>
                <a:cubicBezTo>
                  <a:pt x="347186" y="381228"/>
                  <a:pt x="347186" y="384086"/>
                  <a:pt x="349091" y="387896"/>
                </a:cubicBezTo>
                <a:cubicBezTo>
                  <a:pt x="350996" y="391706"/>
                  <a:pt x="362426" y="403136"/>
                  <a:pt x="366236" y="408851"/>
                </a:cubicBezTo>
                <a:cubicBezTo>
                  <a:pt x="370046" y="414566"/>
                  <a:pt x="372904" y="428853"/>
                  <a:pt x="372904" y="428853"/>
                </a:cubicBezTo>
                <a:cubicBezTo>
                  <a:pt x="372904" y="428853"/>
                  <a:pt x="368141" y="429806"/>
                  <a:pt x="364331" y="430758"/>
                </a:cubicBezTo>
                <a:cubicBezTo>
                  <a:pt x="360521" y="430758"/>
                  <a:pt x="358616" y="434568"/>
                  <a:pt x="358616" y="434568"/>
                </a:cubicBezTo>
                <a:cubicBezTo>
                  <a:pt x="358616" y="434568"/>
                  <a:pt x="353854" y="431711"/>
                  <a:pt x="350996" y="429806"/>
                </a:cubicBezTo>
                <a:cubicBezTo>
                  <a:pt x="348139" y="427901"/>
                  <a:pt x="347186" y="427901"/>
                  <a:pt x="342424" y="428853"/>
                </a:cubicBezTo>
                <a:cubicBezTo>
                  <a:pt x="337661" y="429806"/>
                  <a:pt x="332899" y="434568"/>
                  <a:pt x="332899" y="434568"/>
                </a:cubicBezTo>
                <a:cubicBezTo>
                  <a:pt x="332899" y="434568"/>
                  <a:pt x="329089" y="430758"/>
                  <a:pt x="326231" y="429806"/>
                </a:cubicBezTo>
                <a:cubicBezTo>
                  <a:pt x="323374" y="427901"/>
                  <a:pt x="312896" y="427901"/>
                  <a:pt x="302419" y="431711"/>
                </a:cubicBezTo>
                <a:cubicBezTo>
                  <a:pt x="291941" y="435521"/>
                  <a:pt x="269081" y="444093"/>
                  <a:pt x="264319" y="446951"/>
                </a:cubicBezTo>
                <a:cubicBezTo>
                  <a:pt x="259556" y="449808"/>
                  <a:pt x="252889" y="457428"/>
                  <a:pt x="250984" y="466001"/>
                </a:cubicBezTo>
                <a:cubicBezTo>
                  <a:pt x="250031" y="474573"/>
                  <a:pt x="244316" y="542201"/>
                  <a:pt x="242411" y="550773"/>
                </a:cubicBezTo>
                <a:cubicBezTo>
                  <a:pt x="240506" y="559346"/>
                  <a:pt x="234791" y="576491"/>
                  <a:pt x="234791" y="576491"/>
                </a:cubicBezTo>
                <a:cubicBezTo>
                  <a:pt x="234791" y="576491"/>
                  <a:pt x="226219" y="575538"/>
                  <a:pt x="224314" y="575538"/>
                </a:cubicBezTo>
                <a:cubicBezTo>
                  <a:pt x="222409" y="575538"/>
                  <a:pt x="219551" y="576491"/>
                  <a:pt x="217646" y="578396"/>
                </a:cubicBezTo>
                <a:cubicBezTo>
                  <a:pt x="215741" y="580301"/>
                  <a:pt x="170974" y="651738"/>
                  <a:pt x="150019" y="682218"/>
                </a:cubicBezTo>
                <a:cubicBezTo>
                  <a:pt x="129064" y="712698"/>
                  <a:pt x="96679" y="766991"/>
                  <a:pt x="95726" y="768896"/>
                </a:cubicBezTo>
                <a:cubicBezTo>
                  <a:pt x="94774" y="770801"/>
                  <a:pt x="72866" y="785088"/>
                  <a:pt x="66199" y="798423"/>
                </a:cubicBezTo>
                <a:cubicBezTo>
                  <a:pt x="59531" y="810806"/>
                  <a:pt x="57626" y="826046"/>
                  <a:pt x="57626" y="826046"/>
                </a:cubicBezTo>
                <a:cubicBezTo>
                  <a:pt x="57626" y="826046"/>
                  <a:pt x="49054" y="840333"/>
                  <a:pt x="49054" y="841286"/>
                </a:cubicBezTo>
                <a:cubicBezTo>
                  <a:pt x="49054" y="843191"/>
                  <a:pt x="38576" y="849858"/>
                  <a:pt x="29051" y="870813"/>
                </a:cubicBezTo>
                <a:cubicBezTo>
                  <a:pt x="19526" y="890816"/>
                  <a:pt x="21431" y="904151"/>
                  <a:pt x="21431" y="905103"/>
                </a:cubicBezTo>
                <a:cubicBezTo>
                  <a:pt x="21431" y="907008"/>
                  <a:pt x="18574" y="911771"/>
                  <a:pt x="13811" y="920343"/>
                </a:cubicBezTo>
                <a:cubicBezTo>
                  <a:pt x="9049" y="928916"/>
                  <a:pt x="7144" y="958443"/>
                  <a:pt x="7144" y="982256"/>
                </a:cubicBezTo>
                <a:cubicBezTo>
                  <a:pt x="8096" y="1006068"/>
                  <a:pt x="24289" y="1031786"/>
                  <a:pt x="24289" y="1031786"/>
                </a:cubicBezTo>
                <a:cubicBezTo>
                  <a:pt x="24289" y="1031786"/>
                  <a:pt x="17621" y="1033691"/>
                  <a:pt x="12859" y="1040358"/>
                </a:cubicBezTo>
                <a:cubicBezTo>
                  <a:pt x="9049" y="1047026"/>
                  <a:pt x="8096" y="1052741"/>
                  <a:pt x="12859" y="1064171"/>
                </a:cubicBezTo>
                <a:cubicBezTo>
                  <a:pt x="18574" y="1075601"/>
                  <a:pt x="33814" y="1085126"/>
                  <a:pt x="33814" y="1085126"/>
                </a:cubicBezTo>
                <a:cubicBezTo>
                  <a:pt x="33814" y="1085126"/>
                  <a:pt x="37624" y="1088936"/>
                  <a:pt x="43339" y="1094651"/>
                </a:cubicBezTo>
                <a:cubicBezTo>
                  <a:pt x="49054" y="1100366"/>
                  <a:pt x="87154" y="1147991"/>
                  <a:pt x="87154" y="1149896"/>
                </a:cubicBezTo>
                <a:cubicBezTo>
                  <a:pt x="87154" y="1151801"/>
                  <a:pt x="87154" y="1163231"/>
                  <a:pt x="85249" y="1171803"/>
                </a:cubicBezTo>
                <a:cubicBezTo>
                  <a:pt x="82391" y="1179423"/>
                  <a:pt x="75724" y="1220381"/>
                  <a:pt x="71914" y="1227048"/>
                </a:cubicBezTo>
                <a:cubicBezTo>
                  <a:pt x="68104" y="1233716"/>
                  <a:pt x="69056" y="1240383"/>
                  <a:pt x="75724" y="1238478"/>
                </a:cubicBezTo>
                <a:cubicBezTo>
                  <a:pt x="82391" y="1236573"/>
                  <a:pt x="161449" y="1214666"/>
                  <a:pt x="161449" y="1214666"/>
                </a:cubicBezTo>
                <a:cubicBezTo>
                  <a:pt x="161449" y="1214666"/>
                  <a:pt x="156686" y="1241336"/>
                  <a:pt x="156686" y="1242288"/>
                </a:cubicBezTo>
                <a:cubicBezTo>
                  <a:pt x="156686" y="1244193"/>
                  <a:pt x="150971" y="1252766"/>
                  <a:pt x="146209" y="1259433"/>
                </a:cubicBezTo>
                <a:cubicBezTo>
                  <a:pt x="141446" y="1266101"/>
                  <a:pt x="144304" y="1267053"/>
                  <a:pt x="142399" y="1268006"/>
                </a:cubicBezTo>
                <a:cubicBezTo>
                  <a:pt x="140494" y="1268958"/>
                  <a:pt x="137636" y="1270863"/>
                  <a:pt x="136684" y="1272768"/>
                </a:cubicBezTo>
                <a:cubicBezTo>
                  <a:pt x="134779" y="1274673"/>
                  <a:pt x="130016" y="1282293"/>
                  <a:pt x="129064" y="1285151"/>
                </a:cubicBezTo>
                <a:cubicBezTo>
                  <a:pt x="127159" y="1287056"/>
                  <a:pt x="137636" y="1280388"/>
                  <a:pt x="140494" y="1279436"/>
                </a:cubicBezTo>
                <a:cubicBezTo>
                  <a:pt x="142399" y="1277531"/>
                  <a:pt x="144304" y="1271816"/>
                  <a:pt x="144304" y="1270863"/>
                </a:cubicBezTo>
                <a:cubicBezTo>
                  <a:pt x="144304" y="1268958"/>
                  <a:pt x="147161" y="1279436"/>
                  <a:pt x="147161" y="1279436"/>
                </a:cubicBezTo>
                <a:lnTo>
                  <a:pt x="153829" y="1282293"/>
                </a:lnTo>
                <a:cubicBezTo>
                  <a:pt x="153829" y="1282293"/>
                  <a:pt x="100489" y="1408976"/>
                  <a:pt x="92869" y="1426121"/>
                </a:cubicBezTo>
                <a:cubicBezTo>
                  <a:pt x="85249" y="1443266"/>
                  <a:pt x="86201" y="1448981"/>
                  <a:pt x="85249" y="1452791"/>
                </a:cubicBezTo>
                <a:cubicBezTo>
                  <a:pt x="84296" y="1456601"/>
                  <a:pt x="81439" y="1462316"/>
                  <a:pt x="82391" y="1466126"/>
                </a:cubicBezTo>
                <a:cubicBezTo>
                  <a:pt x="83344" y="1468983"/>
                  <a:pt x="90011" y="1472793"/>
                  <a:pt x="97631" y="1466126"/>
                </a:cubicBezTo>
                <a:cubicBezTo>
                  <a:pt x="105251" y="1459458"/>
                  <a:pt x="121444" y="1437551"/>
                  <a:pt x="121444" y="1437551"/>
                </a:cubicBezTo>
                <a:lnTo>
                  <a:pt x="150971" y="1448028"/>
                </a:lnTo>
                <a:cubicBezTo>
                  <a:pt x="150971" y="1448028"/>
                  <a:pt x="154781" y="1541373"/>
                  <a:pt x="155734" y="1548993"/>
                </a:cubicBezTo>
                <a:cubicBezTo>
                  <a:pt x="155734" y="1556613"/>
                  <a:pt x="159544" y="1568043"/>
                  <a:pt x="160496" y="1573758"/>
                </a:cubicBezTo>
                <a:cubicBezTo>
                  <a:pt x="162401" y="1579473"/>
                  <a:pt x="171926" y="1580426"/>
                  <a:pt x="171926" y="1580426"/>
                </a:cubicBezTo>
                <a:cubicBezTo>
                  <a:pt x="171926" y="1580426"/>
                  <a:pt x="175736" y="1599476"/>
                  <a:pt x="176689" y="1610906"/>
                </a:cubicBezTo>
                <a:cubicBezTo>
                  <a:pt x="177641" y="1622336"/>
                  <a:pt x="178594" y="1672818"/>
                  <a:pt x="193834" y="1782356"/>
                </a:cubicBezTo>
                <a:cubicBezTo>
                  <a:pt x="209074" y="1892846"/>
                  <a:pt x="243364" y="1984286"/>
                  <a:pt x="264319" y="2085251"/>
                </a:cubicBezTo>
                <a:cubicBezTo>
                  <a:pt x="285274" y="2185263"/>
                  <a:pt x="296704" y="2275751"/>
                  <a:pt x="306229" y="2379573"/>
                </a:cubicBezTo>
                <a:cubicBezTo>
                  <a:pt x="314801" y="2483396"/>
                  <a:pt x="340519" y="2611983"/>
                  <a:pt x="355759" y="2729141"/>
                </a:cubicBezTo>
                <a:cubicBezTo>
                  <a:pt x="370999" y="2846298"/>
                  <a:pt x="389096" y="3000603"/>
                  <a:pt x="389096" y="3000603"/>
                </a:cubicBezTo>
                <a:lnTo>
                  <a:pt x="376714" y="3142526"/>
                </a:lnTo>
                <a:cubicBezTo>
                  <a:pt x="376714" y="3142526"/>
                  <a:pt x="310991" y="3153956"/>
                  <a:pt x="300514" y="3156813"/>
                </a:cubicBezTo>
                <a:cubicBezTo>
                  <a:pt x="290036" y="3158718"/>
                  <a:pt x="281464" y="3164433"/>
                  <a:pt x="273844" y="3170148"/>
                </a:cubicBezTo>
                <a:cubicBezTo>
                  <a:pt x="266224" y="3175863"/>
                  <a:pt x="263366" y="3189198"/>
                  <a:pt x="263366" y="3189198"/>
                </a:cubicBezTo>
                <a:cubicBezTo>
                  <a:pt x="263366" y="3189198"/>
                  <a:pt x="258604" y="3193008"/>
                  <a:pt x="259556" y="3199676"/>
                </a:cubicBezTo>
                <a:cubicBezTo>
                  <a:pt x="259556" y="3207296"/>
                  <a:pt x="273844" y="3217773"/>
                  <a:pt x="288131" y="3221583"/>
                </a:cubicBezTo>
                <a:cubicBezTo>
                  <a:pt x="302419" y="3225393"/>
                  <a:pt x="344329" y="3228251"/>
                  <a:pt x="344329" y="3228251"/>
                </a:cubicBezTo>
                <a:cubicBezTo>
                  <a:pt x="344329" y="3228251"/>
                  <a:pt x="333851" y="3239681"/>
                  <a:pt x="330041" y="3243491"/>
                </a:cubicBezTo>
                <a:cubicBezTo>
                  <a:pt x="326231" y="3247301"/>
                  <a:pt x="312896" y="3264446"/>
                  <a:pt x="296704" y="3281591"/>
                </a:cubicBezTo>
                <a:cubicBezTo>
                  <a:pt x="280511" y="3298736"/>
                  <a:pt x="255746" y="3319691"/>
                  <a:pt x="252889" y="3320643"/>
                </a:cubicBezTo>
                <a:cubicBezTo>
                  <a:pt x="250031" y="3322548"/>
                  <a:pt x="238601" y="3332073"/>
                  <a:pt x="231934" y="3339693"/>
                </a:cubicBezTo>
                <a:cubicBezTo>
                  <a:pt x="225266" y="3347313"/>
                  <a:pt x="229076" y="3353028"/>
                  <a:pt x="229076" y="3353028"/>
                </a:cubicBezTo>
                <a:cubicBezTo>
                  <a:pt x="229076" y="3353028"/>
                  <a:pt x="224314" y="3356838"/>
                  <a:pt x="222409" y="3362553"/>
                </a:cubicBezTo>
                <a:cubicBezTo>
                  <a:pt x="221456" y="3368268"/>
                  <a:pt x="223361" y="3373983"/>
                  <a:pt x="231934" y="3375888"/>
                </a:cubicBezTo>
                <a:cubicBezTo>
                  <a:pt x="240506" y="3377793"/>
                  <a:pt x="278606" y="3389223"/>
                  <a:pt x="319564" y="3387318"/>
                </a:cubicBezTo>
                <a:cubicBezTo>
                  <a:pt x="360521" y="3385413"/>
                  <a:pt x="450056" y="3357791"/>
                  <a:pt x="481489" y="3341598"/>
                </a:cubicBezTo>
                <a:cubicBezTo>
                  <a:pt x="512921" y="3326358"/>
                  <a:pt x="521494" y="3295878"/>
                  <a:pt x="527209" y="3280638"/>
                </a:cubicBezTo>
                <a:cubicBezTo>
                  <a:pt x="532924" y="3266351"/>
                  <a:pt x="542449" y="3254921"/>
                  <a:pt x="542449" y="3254921"/>
                </a:cubicBezTo>
                <a:cubicBezTo>
                  <a:pt x="542449" y="3254921"/>
                  <a:pt x="575786" y="3263493"/>
                  <a:pt x="582454" y="3264446"/>
                </a:cubicBezTo>
                <a:cubicBezTo>
                  <a:pt x="589121" y="3265398"/>
                  <a:pt x="596741" y="3269208"/>
                  <a:pt x="602456" y="3267303"/>
                </a:cubicBezTo>
                <a:cubicBezTo>
                  <a:pt x="608171" y="3266351"/>
                  <a:pt x="613886" y="3261588"/>
                  <a:pt x="618649" y="3257778"/>
                </a:cubicBezTo>
                <a:cubicBezTo>
                  <a:pt x="623411" y="3253968"/>
                  <a:pt x="627221" y="3252063"/>
                  <a:pt x="627221" y="3248253"/>
                </a:cubicBezTo>
                <a:cubicBezTo>
                  <a:pt x="627221" y="3244443"/>
                  <a:pt x="624364" y="3213011"/>
                  <a:pt x="624364" y="3213011"/>
                </a:cubicBezTo>
                <a:lnTo>
                  <a:pt x="658654" y="3197771"/>
                </a:lnTo>
                <a:cubicBezTo>
                  <a:pt x="658654" y="3197771"/>
                  <a:pt x="663416" y="3197771"/>
                  <a:pt x="667226" y="3194913"/>
                </a:cubicBezTo>
                <a:cubicBezTo>
                  <a:pt x="670084" y="3193008"/>
                  <a:pt x="683419" y="3183483"/>
                  <a:pt x="683419" y="3183483"/>
                </a:cubicBezTo>
                <a:cubicBezTo>
                  <a:pt x="683419" y="3183483"/>
                  <a:pt x="685324" y="3201581"/>
                  <a:pt x="684371" y="3209201"/>
                </a:cubicBezTo>
                <a:cubicBezTo>
                  <a:pt x="684371" y="3217773"/>
                  <a:pt x="686276" y="3216821"/>
                  <a:pt x="692944" y="3216821"/>
                </a:cubicBezTo>
                <a:cubicBezTo>
                  <a:pt x="699611" y="3216821"/>
                  <a:pt x="728186" y="3213963"/>
                  <a:pt x="736759" y="3211106"/>
                </a:cubicBezTo>
                <a:cubicBezTo>
                  <a:pt x="745331" y="3208248"/>
                  <a:pt x="746284" y="3202533"/>
                  <a:pt x="746284" y="3197771"/>
                </a:cubicBezTo>
                <a:cubicBezTo>
                  <a:pt x="746284" y="3193008"/>
                  <a:pt x="747236" y="3107283"/>
                  <a:pt x="747236" y="3107283"/>
                </a:cubicBezTo>
                <a:cubicBezTo>
                  <a:pt x="747236" y="3107283"/>
                  <a:pt x="765334" y="3094901"/>
                  <a:pt x="772001" y="3090138"/>
                </a:cubicBezTo>
                <a:cubicBezTo>
                  <a:pt x="778669" y="3085376"/>
                  <a:pt x="779621" y="3083471"/>
                  <a:pt x="779621" y="3077756"/>
                </a:cubicBezTo>
                <a:cubicBezTo>
                  <a:pt x="779621" y="3072041"/>
                  <a:pt x="774859" y="3064421"/>
                  <a:pt x="771049" y="3047276"/>
                </a:cubicBezTo>
                <a:cubicBezTo>
                  <a:pt x="767239" y="3030131"/>
                  <a:pt x="720566" y="2819628"/>
                  <a:pt x="712946" y="2789148"/>
                </a:cubicBezTo>
                <a:cubicBezTo>
                  <a:pt x="704374" y="2758668"/>
                  <a:pt x="704374" y="2730093"/>
                  <a:pt x="699611" y="2680563"/>
                </a:cubicBezTo>
                <a:cubicBezTo>
                  <a:pt x="694849" y="2631033"/>
                  <a:pt x="686276" y="2542451"/>
                  <a:pt x="681514" y="2462441"/>
                </a:cubicBezTo>
                <a:cubicBezTo>
                  <a:pt x="676751" y="2382431"/>
                  <a:pt x="656749" y="2300516"/>
                  <a:pt x="653891" y="2285276"/>
                </a:cubicBezTo>
                <a:cubicBezTo>
                  <a:pt x="651034" y="2270036"/>
                  <a:pt x="651034" y="2226221"/>
                  <a:pt x="651986" y="2181453"/>
                </a:cubicBezTo>
                <a:cubicBezTo>
                  <a:pt x="652939" y="2136686"/>
                  <a:pt x="655796" y="2084298"/>
                  <a:pt x="660559" y="2004288"/>
                </a:cubicBezTo>
                <a:cubicBezTo>
                  <a:pt x="665321" y="1923326"/>
                  <a:pt x="662464" y="1889036"/>
                  <a:pt x="662464" y="1889036"/>
                </a:cubicBezTo>
                <a:cubicBezTo>
                  <a:pt x="662464" y="1889036"/>
                  <a:pt x="669131" y="1884273"/>
                  <a:pt x="673894" y="1866176"/>
                </a:cubicBezTo>
                <a:cubicBezTo>
                  <a:pt x="679609" y="1847126"/>
                  <a:pt x="671036" y="1826171"/>
                  <a:pt x="671036" y="1826171"/>
                </a:cubicBezTo>
                <a:cubicBezTo>
                  <a:pt x="671036" y="1826171"/>
                  <a:pt x="678656" y="1816646"/>
                  <a:pt x="679609" y="1809026"/>
                </a:cubicBezTo>
                <a:cubicBezTo>
                  <a:pt x="680561" y="1801406"/>
                  <a:pt x="680561" y="1787118"/>
                  <a:pt x="680561" y="1787118"/>
                </a:cubicBezTo>
                <a:cubicBezTo>
                  <a:pt x="680561" y="1787118"/>
                  <a:pt x="687229" y="1777593"/>
                  <a:pt x="691039" y="1768068"/>
                </a:cubicBezTo>
                <a:cubicBezTo>
                  <a:pt x="694849" y="1757591"/>
                  <a:pt x="690086" y="1749018"/>
                  <a:pt x="690086" y="1749018"/>
                </a:cubicBezTo>
                <a:cubicBezTo>
                  <a:pt x="690086" y="1749018"/>
                  <a:pt x="701516" y="1733778"/>
                  <a:pt x="707231" y="1720443"/>
                </a:cubicBezTo>
                <a:cubicBezTo>
                  <a:pt x="711994" y="1706156"/>
                  <a:pt x="710089" y="1703298"/>
                  <a:pt x="710089" y="1703298"/>
                </a:cubicBezTo>
                <a:cubicBezTo>
                  <a:pt x="710089" y="1703298"/>
                  <a:pt x="711994" y="1680438"/>
                  <a:pt x="712946" y="1670913"/>
                </a:cubicBezTo>
                <a:cubicBezTo>
                  <a:pt x="712946" y="1661388"/>
                  <a:pt x="716756" y="1655673"/>
                  <a:pt x="717709" y="1645196"/>
                </a:cubicBezTo>
                <a:cubicBezTo>
                  <a:pt x="718661" y="1634718"/>
                  <a:pt x="714851" y="1602333"/>
                  <a:pt x="711994" y="1571853"/>
                </a:cubicBezTo>
                <a:cubicBezTo>
                  <a:pt x="709136" y="1540421"/>
                  <a:pt x="709136" y="1523276"/>
                  <a:pt x="709136" y="1521371"/>
                </a:cubicBezTo>
                <a:cubicBezTo>
                  <a:pt x="709136" y="1519466"/>
                  <a:pt x="718661" y="1518513"/>
                  <a:pt x="719614" y="1514703"/>
                </a:cubicBezTo>
                <a:cubicBezTo>
                  <a:pt x="719614" y="1510893"/>
                  <a:pt x="721519" y="1508036"/>
                  <a:pt x="714851" y="1466126"/>
                </a:cubicBezTo>
                <a:cubicBezTo>
                  <a:pt x="712946" y="1455648"/>
                  <a:pt x="710089" y="1438503"/>
                  <a:pt x="707231" y="1428026"/>
                </a:cubicBezTo>
                <a:cubicBezTo>
                  <a:pt x="697706" y="1398498"/>
                  <a:pt x="685324" y="1379448"/>
                  <a:pt x="681514" y="1366113"/>
                </a:cubicBezTo>
                <a:cubicBezTo>
                  <a:pt x="675799" y="1344206"/>
                  <a:pt x="661511" y="1287056"/>
                  <a:pt x="658654" y="1279436"/>
                </a:cubicBezTo>
                <a:cubicBezTo>
                  <a:pt x="655796" y="1271816"/>
                  <a:pt x="651034" y="1252766"/>
                  <a:pt x="651034" y="1250861"/>
                </a:cubicBezTo>
                <a:cubicBezTo>
                  <a:pt x="651034" y="1248956"/>
                  <a:pt x="652939" y="1242288"/>
                  <a:pt x="652939" y="1239431"/>
                </a:cubicBezTo>
                <a:cubicBezTo>
                  <a:pt x="652939" y="1236573"/>
                  <a:pt x="648176" y="1226096"/>
                  <a:pt x="645319" y="1205141"/>
                </a:cubicBezTo>
                <a:cubicBezTo>
                  <a:pt x="642461" y="1184186"/>
                  <a:pt x="631984" y="1167993"/>
                  <a:pt x="631984" y="1167993"/>
                </a:cubicBezTo>
                <a:lnTo>
                  <a:pt x="633889" y="1154658"/>
                </a:lnTo>
                <a:cubicBezTo>
                  <a:pt x="633889" y="1154658"/>
                  <a:pt x="639604" y="1149896"/>
                  <a:pt x="650081" y="1141323"/>
                </a:cubicBezTo>
                <a:cubicBezTo>
                  <a:pt x="660559" y="1132751"/>
                  <a:pt x="673894" y="1112748"/>
                  <a:pt x="677704" y="1089888"/>
                </a:cubicBezTo>
                <a:cubicBezTo>
                  <a:pt x="682466" y="1067028"/>
                  <a:pt x="660559" y="1046073"/>
                  <a:pt x="660559" y="1046073"/>
                </a:cubicBezTo>
                <a:cubicBezTo>
                  <a:pt x="660559" y="1046073"/>
                  <a:pt x="678656" y="1026071"/>
                  <a:pt x="684371" y="1020356"/>
                </a:cubicBezTo>
                <a:cubicBezTo>
                  <a:pt x="689134" y="1013688"/>
                  <a:pt x="687229" y="1007973"/>
                  <a:pt x="687229" y="1007973"/>
                </a:cubicBezTo>
                <a:cubicBezTo>
                  <a:pt x="687229" y="1007973"/>
                  <a:pt x="700564" y="1002258"/>
                  <a:pt x="711041" y="997496"/>
                </a:cubicBezTo>
                <a:cubicBezTo>
                  <a:pt x="721519" y="992733"/>
                  <a:pt x="725329" y="987971"/>
                  <a:pt x="730091" y="978446"/>
                </a:cubicBezTo>
                <a:cubicBezTo>
                  <a:pt x="734854" y="968921"/>
                  <a:pt x="758666" y="938441"/>
                  <a:pt x="763429" y="929868"/>
                </a:cubicBezTo>
                <a:cubicBezTo>
                  <a:pt x="767239" y="916533"/>
                  <a:pt x="767239" y="905103"/>
                  <a:pt x="767239" y="903198"/>
                </a:cubicBezTo>
                <a:cubicBezTo>
                  <a:pt x="767239" y="901293"/>
                  <a:pt x="782479" y="886053"/>
                  <a:pt x="789146" y="863193"/>
                </a:cubicBezTo>
                <a:cubicBezTo>
                  <a:pt x="795814" y="840333"/>
                  <a:pt x="802481" y="810806"/>
                  <a:pt x="803434" y="807948"/>
                </a:cubicBezTo>
                <a:cubicBezTo>
                  <a:pt x="804386" y="805091"/>
                  <a:pt x="808196" y="797471"/>
                  <a:pt x="808196" y="789851"/>
                </a:cubicBezTo>
                <a:cubicBezTo>
                  <a:pt x="808196" y="782231"/>
                  <a:pt x="807244" y="769848"/>
                  <a:pt x="808196" y="767943"/>
                </a:cubicBezTo>
                <a:cubicBezTo>
                  <a:pt x="809149" y="766038"/>
                  <a:pt x="817721" y="738416"/>
                  <a:pt x="823436" y="694601"/>
                </a:cubicBezTo>
                <a:close/>
                <a:moveTo>
                  <a:pt x="193834" y="1030833"/>
                </a:moveTo>
                <a:cubicBezTo>
                  <a:pt x="189071" y="1037501"/>
                  <a:pt x="184309" y="1047026"/>
                  <a:pt x="184309" y="1047026"/>
                </a:cubicBezTo>
                <a:lnTo>
                  <a:pt x="170974" y="1034643"/>
                </a:lnTo>
                <a:cubicBezTo>
                  <a:pt x="170974" y="1034643"/>
                  <a:pt x="180499" y="1023213"/>
                  <a:pt x="191929" y="1012736"/>
                </a:cubicBezTo>
                <a:cubicBezTo>
                  <a:pt x="202406" y="1003211"/>
                  <a:pt x="208121" y="995591"/>
                  <a:pt x="208121" y="995591"/>
                </a:cubicBezTo>
                <a:lnTo>
                  <a:pt x="214789" y="1015593"/>
                </a:lnTo>
                <a:cubicBezTo>
                  <a:pt x="215741" y="1015593"/>
                  <a:pt x="198596" y="1025118"/>
                  <a:pt x="193834" y="1030833"/>
                </a:cubicBezTo>
                <a:close/>
                <a:moveTo>
                  <a:pt x="454819" y="522198"/>
                </a:moveTo>
                <a:cubicBezTo>
                  <a:pt x="445294" y="527913"/>
                  <a:pt x="423386" y="540296"/>
                  <a:pt x="408146" y="551726"/>
                </a:cubicBezTo>
                <a:cubicBezTo>
                  <a:pt x="392906" y="563156"/>
                  <a:pt x="378619" y="580301"/>
                  <a:pt x="378619" y="580301"/>
                </a:cubicBezTo>
                <a:lnTo>
                  <a:pt x="361474" y="579348"/>
                </a:lnTo>
                <a:cubicBezTo>
                  <a:pt x="361474" y="579348"/>
                  <a:pt x="370999" y="564108"/>
                  <a:pt x="375761" y="558393"/>
                </a:cubicBezTo>
                <a:cubicBezTo>
                  <a:pt x="380524" y="552678"/>
                  <a:pt x="388144" y="545058"/>
                  <a:pt x="391954" y="539343"/>
                </a:cubicBezTo>
                <a:cubicBezTo>
                  <a:pt x="395764" y="533628"/>
                  <a:pt x="393859" y="526961"/>
                  <a:pt x="395764" y="519341"/>
                </a:cubicBezTo>
                <a:cubicBezTo>
                  <a:pt x="397669" y="511721"/>
                  <a:pt x="413861" y="470763"/>
                  <a:pt x="413861" y="470763"/>
                </a:cubicBezTo>
                <a:lnTo>
                  <a:pt x="429101" y="461238"/>
                </a:lnTo>
                <a:cubicBezTo>
                  <a:pt x="429101" y="461238"/>
                  <a:pt x="435769" y="465048"/>
                  <a:pt x="438626" y="466953"/>
                </a:cubicBezTo>
                <a:cubicBezTo>
                  <a:pt x="441484" y="468858"/>
                  <a:pt x="454819" y="470763"/>
                  <a:pt x="459581" y="474573"/>
                </a:cubicBezTo>
                <a:cubicBezTo>
                  <a:pt x="464344" y="478383"/>
                  <a:pt x="473869" y="509816"/>
                  <a:pt x="473869" y="509816"/>
                </a:cubicBezTo>
                <a:cubicBezTo>
                  <a:pt x="473869" y="509816"/>
                  <a:pt x="464344" y="515531"/>
                  <a:pt x="454819" y="522198"/>
                </a:cubicBezTo>
                <a:close/>
              </a:path>
            </a:pathLst>
          </a:custGeom>
          <a:solidFill>
            <a:schemeClr val="accent2"/>
          </a:solidFill>
          <a:ln w="9525" cap="flat">
            <a:noFill/>
            <a:prstDash val="solid"/>
            <a:miter/>
          </a:ln>
        </p:spPr>
        <p:txBody>
          <a:bodyPr/>
          <a:lstStyle/>
          <a:p>
            <a:endParaRPr lang="ja-JP" altLang="en-US"/>
          </a:p>
        </p:txBody>
      </p:sp>
      <p:sp>
        <p:nvSpPr>
          <p:cNvPr id="207" name="フリーフォーム: 図形 2">
            <a:extLst>
              <a:ext uri="{FF2B5EF4-FFF2-40B4-BE49-F238E27FC236}">
                <a16:creationId xmlns:a16="http://schemas.microsoft.com/office/drawing/2014/main" id="{FFD240C8-AA36-402D-896B-41F47DF0F4AA}"/>
              </a:ext>
            </a:extLst>
          </p:cNvPr>
          <p:cNvSpPr>
            <a:spLocks noChangeAspect="1"/>
          </p:cNvSpPr>
          <p:nvPr userDrawn="1"/>
        </p:nvSpPr>
        <p:spPr>
          <a:xfrm>
            <a:off x="1807248" y="5085117"/>
            <a:ext cx="325991" cy="881921"/>
          </a:xfrm>
          <a:custGeom>
            <a:avLst/>
            <a:gdLst/>
            <a:ahLst/>
            <a:cxnLst/>
            <a:rect l="0" t="0" r="0" b="0"/>
            <a:pathLst>
              <a:path w="1066800" h="2886075">
                <a:moveTo>
                  <a:pt x="1050160" y="1039128"/>
                </a:moveTo>
                <a:cubicBezTo>
                  <a:pt x="1045398" y="1039128"/>
                  <a:pt x="1026348" y="1038176"/>
                  <a:pt x="1026348" y="1038176"/>
                </a:cubicBezTo>
                <a:cubicBezTo>
                  <a:pt x="1026348" y="1038176"/>
                  <a:pt x="1043493" y="996266"/>
                  <a:pt x="1053970" y="970548"/>
                </a:cubicBezTo>
                <a:cubicBezTo>
                  <a:pt x="1064448" y="944831"/>
                  <a:pt x="1068258" y="911493"/>
                  <a:pt x="1064448" y="894348"/>
                </a:cubicBezTo>
                <a:cubicBezTo>
                  <a:pt x="1061590" y="877203"/>
                  <a:pt x="1041588" y="845771"/>
                  <a:pt x="1027300" y="820053"/>
                </a:cubicBezTo>
                <a:cubicBezTo>
                  <a:pt x="1013013" y="794336"/>
                  <a:pt x="985390" y="745758"/>
                  <a:pt x="968245" y="716231"/>
                </a:cubicBezTo>
                <a:cubicBezTo>
                  <a:pt x="951100" y="686703"/>
                  <a:pt x="899665" y="611456"/>
                  <a:pt x="897760" y="606693"/>
                </a:cubicBezTo>
                <a:cubicBezTo>
                  <a:pt x="895855" y="601931"/>
                  <a:pt x="886330" y="582881"/>
                  <a:pt x="879663" y="570498"/>
                </a:cubicBezTo>
                <a:cubicBezTo>
                  <a:pt x="872995" y="558116"/>
                  <a:pt x="858708" y="538113"/>
                  <a:pt x="841563" y="522873"/>
                </a:cubicBezTo>
                <a:cubicBezTo>
                  <a:pt x="824418" y="507633"/>
                  <a:pt x="764410" y="472391"/>
                  <a:pt x="747265" y="464771"/>
                </a:cubicBezTo>
                <a:cubicBezTo>
                  <a:pt x="730120" y="457151"/>
                  <a:pt x="695830" y="445721"/>
                  <a:pt x="668208" y="438101"/>
                </a:cubicBezTo>
                <a:cubicBezTo>
                  <a:pt x="640585" y="430481"/>
                  <a:pt x="598675" y="417146"/>
                  <a:pt x="598675" y="417146"/>
                </a:cubicBezTo>
                <a:cubicBezTo>
                  <a:pt x="598675" y="417146"/>
                  <a:pt x="590103" y="400953"/>
                  <a:pt x="581530" y="380951"/>
                </a:cubicBezTo>
                <a:cubicBezTo>
                  <a:pt x="572958" y="360948"/>
                  <a:pt x="564385" y="348566"/>
                  <a:pt x="555813" y="345708"/>
                </a:cubicBezTo>
                <a:cubicBezTo>
                  <a:pt x="547240" y="342851"/>
                  <a:pt x="524380" y="343803"/>
                  <a:pt x="524380" y="343803"/>
                </a:cubicBezTo>
                <a:cubicBezTo>
                  <a:pt x="524380" y="343803"/>
                  <a:pt x="522475" y="330468"/>
                  <a:pt x="519618" y="318086"/>
                </a:cubicBezTo>
                <a:cubicBezTo>
                  <a:pt x="517713" y="305703"/>
                  <a:pt x="517713" y="272366"/>
                  <a:pt x="517713" y="272366"/>
                </a:cubicBezTo>
                <a:cubicBezTo>
                  <a:pt x="517713" y="272366"/>
                  <a:pt x="530095" y="271413"/>
                  <a:pt x="533905" y="268556"/>
                </a:cubicBezTo>
                <a:cubicBezTo>
                  <a:pt x="537715" y="264746"/>
                  <a:pt x="541525" y="239028"/>
                  <a:pt x="542478" y="224741"/>
                </a:cubicBezTo>
                <a:cubicBezTo>
                  <a:pt x="543430" y="211406"/>
                  <a:pt x="541525" y="193308"/>
                  <a:pt x="537715" y="187593"/>
                </a:cubicBezTo>
                <a:cubicBezTo>
                  <a:pt x="532953" y="181878"/>
                  <a:pt x="522475" y="168543"/>
                  <a:pt x="522475" y="168543"/>
                </a:cubicBezTo>
                <a:cubicBezTo>
                  <a:pt x="522475" y="168543"/>
                  <a:pt x="522475" y="150446"/>
                  <a:pt x="521523" y="143778"/>
                </a:cubicBezTo>
                <a:cubicBezTo>
                  <a:pt x="520570" y="136158"/>
                  <a:pt x="512950" y="115203"/>
                  <a:pt x="509140" y="107583"/>
                </a:cubicBezTo>
                <a:cubicBezTo>
                  <a:pt x="505330" y="99963"/>
                  <a:pt x="498663" y="71388"/>
                  <a:pt x="498663" y="71388"/>
                </a:cubicBezTo>
                <a:lnTo>
                  <a:pt x="508188" y="79008"/>
                </a:lnTo>
                <a:cubicBezTo>
                  <a:pt x="508188" y="79008"/>
                  <a:pt x="500568" y="65673"/>
                  <a:pt x="491043" y="56148"/>
                </a:cubicBezTo>
                <a:cubicBezTo>
                  <a:pt x="481518" y="47576"/>
                  <a:pt x="463420" y="25668"/>
                  <a:pt x="441513" y="19001"/>
                </a:cubicBezTo>
                <a:cubicBezTo>
                  <a:pt x="419605" y="12333"/>
                  <a:pt x="378648" y="3761"/>
                  <a:pt x="351025" y="8523"/>
                </a:cubicBezTo>
                <a:cubicBezTo>
                  <a:pt x="323403" y="14238"/>
                  <a:pt x="296733" y="36146"/>
                  <a:pt x="271015" y="63768"/>
                </a:cubicBezTo>
                <a:cubicBezTo>
                  <a:pt x="245298" y="91391"/>
                  <a:pt x="235773" y="121871"/>
                  <a:pt x="233868" y="138063"/>
                </a:cubicBezTo>
                <a:cubicBezTo>
                  <a:pt x="231963" y="154256"/>
                  <a:pt x="236725" y="193308"/>
                  <a:pt x="241488" y="204738"/>
                </a:cubicBezTo>
                <a:cubicBezTo>
                  <a:pt x="245298" y="216168"/>
                  <a:pt x="255775" y="230456"/>
                  <a:pt x="255775" y="230456"/>
                </a:cubicBezTo>
                <a:cubicBezTo>
                  <a:pt x="255775" y="230456"/>
                  <a:pt x="260538" y="239981"/>
                  <a:pt x="263395" y="245696"/>
                </a:cubicBezTo>
                <a:cubicBezTo>
                  <a:pt x="266253" y="251411"/>
                  <a:pt x="280540" y="287606"/>
                  <a:pt x="281493" y="288558"/>
                </a:cubicBezTo>
                <a:cubicBezTo>
                  <a:pt x="281493" y="289511"/>
                  <a:pt x="282445" y="298083"/>
                  <a:pt x="283398" y="303798"/>
                </a:cubicBezTo>
                <a:cubicBezTo>
                  <a:pt x="284350" y="308561"/>
                  <a:pt x="293875" y="319038"/>
                  <a:pt x="294828" y="321896"/>
                </a:cubicBezTo>
                <a:cubicBezTo>
                  <a:pt x="295780" y="324753"/>
                  <a:pt x="305305" y="353328"/>
                  <a:pt x="311973" y="367616"/>
                </a:cubicBezTo>
                <a:cubicBezTo>
                  <a:pt x="318640" y="381903"/>
                  <a:pt x="334833" y="396191"/>
                  <a:pt x="334833" y="396191"/>
                </a:cubicBezTo>
                <a:cubicBezTo>
                  <a:pt x="334833" y="396191"/>
                  <a:pt x="333880" y="409526"/>
                  <a:pt x="332928" y="415241"/>
                </a:cubicBezTo>
                <a:cubicBezTo>
                  <a:pt x="331975" y="420956"/>
                  <a:pt x="326260" y="441911"/>
                  <a:pt x="326260" y="441911"/>
                </a:cubicBezTo>
                <a:cubicBezTo>
                  <a:pt x="326260" y="441911"/>
                  <a:pt x="312925" y="443816"/>
                  <a:pt x="308163" y="444768"/>
                </a:cubicBezTo>
                <a:cubicBezTo>
                  <a:pt x="303400" y="445721"/>
                  <a:pt x="298638" y="456198"/>
                  <a:pt x="298638" y="456198"/>
                </a:cubicBezTo>
                <a:cubicBezTo>
                  <a:pt x="298638" y="456198"/>
                  <a:pt x="292923" y="456198"/>
                  <a:pt x="288160" y="457151"/>
                </a:cubicBezTo>
                <a:cubicBezTo>
                  <a:pt x="283398" y="458103"/>
                  <a:pt x="275778" y="470486"/>
                  <a:pt x="273873" y="470486"/>
                </a:cubicBezTo>
                <a:cubicBezTo>
                  <a:pt x="271968" y="470486"/>
                  <a:pt x="251965" y="473343"/>
                  <a:pt x="243393" y="474296"/>
                </a:cubicBezTo>
                <a:cubicBezTo>
                  <a:pt x="234820" y="475248"/>
                  <a:pt x="227200" y="482868"/>
                  <a:pt x="224343" y="484773"/>
                </a:cubicBezTo>
                <a:cubicBezTo>
                  <a:pt x="221485" y="486678"/>
                  <a:pt x="209103" y="486678"/>
                  <a:pt x="198625" y="489536"/>
                </a:cubicBezTo>
                <a:cubicBezTo>
                  <a:pt x="189100" y="492393"/>
                  <a:pt x="164335" y="511443"/>
                  <a:pt x="155763" y="516206"/>
                </a:cubicBezTo>
                <a:cubicBezTo>
                  <a:pt x="147190" y="521921"/>
                  <a:pt x="139570" y="538113"/>
                  <a:pt x="137665" y="539066"/>
                </a:cubicBezTo>
                <a:cubicBezTo>
                  <a:pt x="135760" y="540018"/>
                  <a:pt x="131950" y="543828"/>
                  <a:pt x="129093" y="546686"/>
                </a:cubicBezTo>
                <a:cubicBezTo>
                  <a:pt x="127188" y="548591"/>
                  <a:pt x="124330" y="557163"/>
                  <a:pt x="122425" y="560021"/>
                </a:cubicBezTo>
                <a:cubicBezTo>
                  <a:pt x="120520" y="562878"/>
                  <a:pt x="110043" y="575261"/>
                  <a:pt x="105280" y="583833"/>
                </a:cubicBezTo>
                <a:cubicBezTo>
                  <a:pt x="100518" y="592406"/>
                  <a:pt x="96708" y="617171"/>
                  <a:pt x="95755" y="620981"/>
                </a:cubicBezTo>
                <a:cubicBezTo>
                  <a:pt x="94803" y="624791"/>
                  <a:pt x="84325" y="642888"/>
                  <a:pt x="80515" y="656223"/>
                </a:cubicBezTo>
                <a:cubicBezTo>
                  <a:pt x="75753" y="669558"/>
                  <a:pt x="52893" y="731471"/>
                  <a:pt x="50988" y="735281"/>
                </a:cubicBezTo>
                <a:cubicBezTo>
                  <a:pt x="49083" y="739091"/>
                  <a:pt x="39558" y="759093"/>
                  <a:pt x="37653" y="766713"/>
                </a:cubicBezTo>
                <a:cubicBezTo>
                  <a:pt x="36700" y="773381"/>
                  <a:pt x="36700" y="798146"/>
                  <a:pt x="35748" y="802908"/>
                </a:cubicBezTo>
                <a:cubicBezTo>
                  <a:pt x="35748" y="807671"/>
                  <a:pt x="27175" y="820053"/>
                  <a:pt x="24318" y="829578"/>
                </a:cubicBezTo>
                <a:cubicBezTo>
                  <a:pt x="22413" y="839103"/>
                  <a:pt x="13840" y="882918"/>
                  <a:pt x="13840" y="893396"/>
                </a:cubicBezTo>
                <a:cubicBezTo>
                  <a:pt x="13840" y="904826"/>
                  <a:pt x="17650" y="920066"/>
                  <a:pt x="22413" y="931496"/>
                </a:cubicBezTo>
                <a:cubicBezTo>
                  <a:pt x="26223" y="942926"/>
                  <a:pt x="40510" y="979121"/>
                  <a:pt x="50988" y="991503"/>
                </a:cubicBezTo>
                <a:cubicBezTo>
                  <a:pt x="61465" y="1004838"/>
                  <a:pt x="85278" y="1021031"/>
                  <a:pt x="101470" y="1021983"/>
                </a:cubicBezTo>
                <a:cubicBezTo>
                  <a:pt x="117663" y="1022936"/>
                  <a:pt x="147190" y="1017221"/>
                  <a:pt x="159573" y="1008648"/>
                </a:cubicBezTo>
                <a:cubicBezTo>
                  <a:pt x="171955" y="1000076"/>
                  <a:pt x="171003" y="992456"/>
                  <a:pt x="171955" y="990551"/>
                </a:cubicBezTo>
                <a:cubicBezTo>
                  <a:pt x="172908" y="989598"/>
                  <a:pt x="182433" y="980073"/>
                  <a:pt x="187195" y="974358"/>
                </a:cubicBezTo>
                <a:cubicBezTo>
                  <a:pt x="192910" y="967691"/>
                  <a:pt x="205293" y="948641"/>
                  <a:pt x="205293" y="948641"/>
                </a:cubicBezTo>
                <a:cubicBezTo>
                  <a:pt x="205293" y="948641"/>
                  <a:pt x="200530" y="1020078"/>
                  <a:pt x="199578" y="1037223"/>
                </a:cubicBezTo>
                <a:cubicBezTo>
                  <a:pt x="198625" y="1054368"/>
                  <a:pt x="201483" y="1114376"/>
                  <a:pt x="205293" y="1131521"/>
                </a:cubicBezTo>
                <a:cubicBezTo>
                  <a:pt x="208150" y="1148666"/>
                  <a:pt x="214818" y="1178193"/>
                  <a:pt x="214818" y="1180098"/>
                </a:cubicBezTo>
                <a:cubicBezTo>
                  <a:pt x="214818" y="1182003"/>
                  <a:pt x="210055" y="1198196"/>
                  <a:pt x="209103" y="1203911"/>
                </a:cubicBezTo>
                <a:cubicBezTo>
                  <a:pt x="208150" y="1209626"/>
                  <a:pt x="211008" y="1217246"/>
                  <a:pt x="211008" y="1217246"/>
                </a:cubicBezTo>
                <a:cubicBezTo>
                  <a:pt x="211008" y="1217246"/>
                  <a:pt x="208150" y="1217246"/>
                  <a:pt x="207198" y="1219151"/>
                </a:cubicBezTo>
                <a:cubicBezTo>
                  <a:pt x="206245" y="1221056"/>
                  <a:pt x="205293" y="1236296"/>
                  <a:pt x="205293" y="1242011"/>
                </a:cubicBezTo>
                <a:cubicBezTo>
                  <a:pt x="204340" y="1247726"/>
                  <a:pt x="211960" y="1252488"/>
                  <a:pt x="211960" y="1252488"/>
                </a:cubicBezTo>
                <a:cubicBezTo>
                  <a:pt x="211960" y="1252488"/>
                  <a:pt x="202435" y="1269633"/>
                  <a:pt x="198625" y="1278206"/>
                </a:cubicBezTo>
                <a:cubicBezTo>
                  <a:pt x="194815" y="1286778"/>
                  <a:pt x="192910" y="1302971"/>
                  <a:pt x="191005" y="1307733"/>
                </a:cubicBezTo>
                <a:cubicBezTo>
                  <a:pt x="189100" y="1312496"/>
                  <a:pt x="179575" y="1322973"/>
                  <a:pt x="174813" y="1330593"/>
                </a:cubicBezTo>
                <a:cubicBezTo>
                  <a:pt x="170050" y="1337261"/>
                  <a:pt x="160525" y="1360121"/>
                  <a:pt x="151953" y="1376313"/>
                </a:cubicBezTo>
                <a:cubicBezTo>
                  <a:pt x="143380" y="1391553"/>
                  <a:pt x="147190" y="1426796"/>
                  <a:pt x="150048" y="1446798"/>
                </a:cubicBezTo>
                <a:cubicBezTo>
                  <a:pt x="152905" y="1466801"/>
                  <a:pt x="163383" y="1507758"/>
                  <a:pt x="163383" y="1509663"/>
                </a:cubicBezTo>
                <a:cubicBezTo>
                  <a:pt x="163383" y="1511568"/>
                  <a:pt x="158620" y="1536333"/>
                  <a:pt x="156715" y="1547763"/>
                </a:cubicBezTo>
                <a:cubicBezTo>
                  <a:pt x="154810" y="1558241"/>
                  <a:pt x="154810" y="1592531"/>
                  <a:pt x="153858" y="1596341"/>
                </a:cubicBezTo>
                <a:cubicBezTo>
                  <a:pt x="152905" y="1600151"/>
                  <a:pt x="150048" y="1608723"/>
                  <a:pt x="150048" y="1618248"/>
                </a:cubicBezTo>
                <a:cubicBezTo>
                  <a:pt x="150048" y="1627773"/>
                  <a:pt x="151953" y="1645871"/>
                  <a:pt x="151953" y="1649681"/>
                </a:cubicBezTo>
                <a:cubicBezTo>
                  <a:pt x="151953" y="1653491"/>
                  <a:pt x="150048" y="1659206"/>
                  <a:pt x="149095" y="1666826"/>
                </a:cubicBezTo>
                <a:cubicBezTo>
                  <a:pt x="148143" y="1674446"/>
                  <a:pt x="153858" y="1686828"/>
                  <a:pt x="153858" y="1688733"/>
                </a:cubicBezTo>
                <a:cubicBezTo>
                  <a:pt x="153858" y="1690638"/>
                  <a:pt x="152905" y="1704926"/>
                  <a:pt x="153858" y="1715403"/>
                </a:cubicBezTo>
                <a:cubicBezTo>
                  <a:pt x="154810" y="1725881"/>
                  <a:pt x="159573" y="1805891"/>
                  <a:pt x="160525" y="1821131"/>
                </a:cubicBezTo>
                <a:cubicBezTo>
                  <a:pt x="161478" y="1836371"/>
                  <a:pt x="161478" y="1887806"/>
                  <a:pt x="160525" y="1899236"/>
                </a:cubicBezTo>
                <a:cubicBezTo>
                  <a:pt x="159573" y="1910666"/>
                  <a:pt x="169098" y="1924001"/>
                  <a:pt x="169098" y="1924953"/>
                </a:cubicBezTo>
                <a:cubicBezTo>
                  <a:pt x="169098" y="1925906"/>
                  <a:pt x="166240" y="1941146"/>
                  <a:pt x="167193" y="1953528"/>
                </a:cubicBezTo>
                <a:cubicBezTo>
                  <a:pt x="168145" y="1965911"/>
                  <a:pt x="174813" y="1987818"/>
                  <a:pt x="174813" y="1989723"/>
                </a:cubicBezTo>
                <a:cubicBezTo>
                  <a:pt x="174813" y="1991628"/>
                  <a:pt x="168145" y="2014488"/>
                  <a:pt x="166240" y="2030681"/>
                </a:cubicBezTo>
                <a:cubicBezTo>
                  <a:pt x="164335" y="2046873"/>
                  <a:pt x="163383" y="2119263"/>
                  <a:pt x="163383" y="2148791"/>
                </a:cubicBezTo>
                <a:cubicBezTo>
                  <a:pt x="163383" y="2178318"/>
                  <a:pt x="164335" y="2258328"/>
                  <a:pt x="165288" y="2287856"/>
                </a:cubicBezTo>
                <a:cubicBezTo>
                  <a:pt x="166240" y="2317383"/>
                  <a:pt x="178623" y="2431683"/>
                  <a:pt x="179575" y="2443113"/>
                </a:cubicBezTo>
                <a:cubicBezTo>
                  <a:pt x="181480" y="2454543"/>
                  <a:pt x="179575" y="2479308"/>
                  <a:pt x="182433" y="2487881"/>
                </a:cubicBezTo>
                <a:cubicBezTo>
                  <a:pt x="186243" y="2496453"/>
                  <a:pt x="192910" y="2510741"/>
                  <a:pt x="194815" y="2520266"/>
                </a:cubicBezTo>
                <a:cubicBezTo>
                  <a:pt x="196720" y="2529791"/>
                  <a:pt x="204340" y="2601228"/>
                  <a:pt x="204340" y="2601228"/>
                </a:cubicBezTo>
                <a:cubicBezTo>
                  <a:pt x="204340" y="2601228"/>
                  <a:pt x="186243" y="2620278"/>
                  <a:pt x="179575" y="2625993"/>
                </a:cubicBezTo>
                <a:cubicBezTo>
                  <a:pt x="172908" y="2631708"/>
                  <a:pt x="172908" y="2644091"/>
                  <a:pt x="170050" y="2646948"/>
                </a:cubicBezTo>
                <a:cubicBezTo>
                  <a:pt x="168145" y="2649806"/>
                  <a:pt x="159573" y="2661236"/>
                  <a:pt x="155763" y="2665998"/>
                </a:cubicBezTo>
                <a:cubicBezTo>
                  <a:pt x="152905" y="2669808"/>
                  <a:pt x="152905" y="2675523"/>
                  <a:pt x="155763" y="2690763"/>
                </a:cubicBezTo>
                <a:cubicBezTo>
                  <a:pt x="158620" y="2706003"/>
                  <a:pt x="172908" y="2737436"/>
                  <a:pt x="172908" y="2737436"/>
                </a:cubicBezTo>
                <a:cubicBezTo>
                  <a:pt x="172908" y="2737436"/>
                  <a:pt x="160525" y="2755533"/>
                  <a:pt x="151000" y="2766011"/>
                </a:cubicBezTo>
                <a:cubicBezTo>
                  <a:pt x="141475" y="2776488"/>
                  <a:pt x="119568" y="2796491"/>
                  <a:pt x="107185" y="2803158"/>
                </a:cubicBezTo>
                <a:cubicBezTo>
                  <a:pt x="94803" y="2809826"/>
                  <a:pt x="43368" y="2827923"/>
                  <a:pt x="32890" y="2835543"/>
                </a:cubicBezTo>
                <a:cubicBezTo>
                  <a:pt x="21460" y="2843163"/>
                  <a:pt x="16698" y="2864118"/>
                  <a:pt x="16698" y="2864118"/>
                </a:cubicBezTo>
                <a:cubicBezTo>
                  <a:pt x="16698" y="2864118"/>
                  <a:pt x="7173" y="2864118"/>
                  <a:pt x="7173" y="2868881"/>
                </a:cubicBezTo>
                <a:cubicBezTo>
                  <a:pt x="6220" y="2873643"/>
                  <a:pt x="29080" y="2882216"/>
                  <a:pt x="44320" y="2883168"/>
                </a:cubicBezTo>
                <a:cubicBezTo>
                  <a:pt x="59560" y="2884121"/>
                  <a:pt x="114805" y="2887931"/>
                  <a:pt x="159573" y="2883168"/>
                </a:cubicBezTo>
                <a:cubicBezTo>
                  <a:pt x="204340" y="2879358"/>
                  <a:pt x="224343" y="2861261"/>
                  <a:pt x="234820" y="2854593"/>
                </a:cubicBezTo>
                <a:cubicBezTo>
                  <a:pt x="245298" y="2847926"/>
                  <a:pt x="272920" y="2832686"/>
                  <a:pt x="272920" y="2832686"/>
                </a:cubicBezTo>
                <a:cubicBezTo>
                  <a:pt x="272920" y="2832686"/>
                  <a:pt x="281493" y="2839353"/>
                  <a:pt x="287208" y="2843163"/>
                </a:cubicBezTo>
                <a:cubicBezTo>
                  <a:pt x="292923" y="2846973"/>
                  <a:pt x="296733" y="2849831"/>
                  <a:pt x="309115" y="2848878"/>
                </a:cubicBezTo>
                <a:cubicBezTo>
                  <a:pt x="321498" y="2847926"/>
                  <a:pt x="374838" y="2833638"/>
                  <a:pt x="382458" y="2831733"/>
                </a:cubicBezTo>
                <a:cubicBezTo>
                  <a:pt x="390078" y="2829828"/>
                  <a:pt x="387220" y="2814588"/>
                  <a:pt x="387220" y="2814588"/>
                </a:cubicBezTo>
                <a:cubicBezTo>
                  <a:pt x="388173" y="2816493"/>
                  <a:pt x="393888" y="2818398"/>
                  <a:pt x="396745" y="2819351"/>
                </a:cubicBezTo>
                <a:cubicBezTo>
                  <a:pt x="399603" y="2820303"/>
                  <a:pt x="407223" y="2821256"/>
                  <a:pt x="411033" y="2820303"/>
                </a:cubicBezTo>
                <a:cubicBezTo>
                  <a:pt x="414843" y="2820303"/>
                  <a:pt x="416748" y="2815541"/>
                  <a:pt x="416748" y="2815541"/>
                </a:cubicBezTo>
                <a:lnTo>
                  <a:pt x="428178" y="2828876"/>
                </a:lnTo>
                <a:cubicBezTo>
                  <a:pt x="428178" y="2828876"/>
                  <a:pt x="418653" y="2839353"/>
                  <a:pt x="419605" y="2847926"/>
                </a:cubicBezTo>
                <a:cubicBezTo>
                  <a:pt x="421510" y="2856498"/>
                  <a:pt x="441513" y="2865071"/>
                  <a:pt x="455800" y="2866976"/>
                </a:cubicBezTo>
                <a:cubicBezTo>
                  <a:pt x="470088" y="2868881"/>
                  <a:pt x="513903" y="2873643"/>
                  <a:pt x="532000" y="2874596"/>
                </a:cubicBezTo>
                <a:cubicBezTo>
                  <a:pt x="550098" y="2875548"/>
                  <a:pt x="583435" y="2872691"/>
                  <a:pt x="583435" y="2866023"/>
                </a:cubicBezTo>
                <a:cubicBezTo>
                  <a:pt x="583435" y="2860308"/>
                  <a:pt x="575815" y="2856498"/>
                  <a:pt x="575815" y="2856498"/>
                </a:cubicBezTo>
                <a:cubicBezTo>
                  <a:pt x="575815" y="2856498"/>
                  <a:pt x="580578" y="2845068"/>
                  <a:pt x="579625" y="2834591"/>
                </a:cubicBezTo>
                <a:cubicBezTo>
                  <a:pt x="578673" y="2824113"/>
                  <a:pt x="570100" y="2806016"/>
                  <a:pt x="562480" y="2794586"/>
                </a:cubicBezTo>
                <a:cubicBezTo>
                  <a:pt x="554860" y="2783156"/>
                  <a:pt x="529143" y="2744103"/>
                  <a:pt x="529143" y="2744103"/>
                </a:cubicBezTo>
                <a:cubicBezTo>
                  <a:pt x="529143" y="2744103"/>
                  <a:pt x="532953" y="2729816"/>
                  <a:pt x="535810" y="2722196"/>
                </a:cubicBezTo>
                <a:cubicBezTo>
                  <a:pt x="538668" y="2714576"/>
                  <a:pt x="542478" y="2705051"/>
                  <a:pt x="544383" y="2696478"/>
                </a:cubicBezTo>
                <a:cubicBezTo>
                  <a:pt x="546288" y="2687906"/>
                  <a:pt x="540573" y="2681238"/>
                  <a:pt x="534858" y="2675523"/>
                </a:cubicBezTo>
                <a:cubicBezTo>
                  <a:pt x="530095" y="2668856"/>
                  <a:pt x="514855" y="2663141"/>
                  <a:pt x="514855" y="2663141"/>
                </a:cubicBezTo>
                <a:lnTo>
                  <a:pt x="515808" y="2638376"/>
                </a:lnTo>
                <a:cubicBezTo>
                  <a:pt x="515808" y="2638376"/>
                  <a:pt x="529143" y="2631708"/>
                  <a:pt x="538668" y="2627898"/>
                </a:cubicBezTo>
                <a:cubicBezTo>
                  <a:pt x="548193" y="2624088"/>
                  <a:pt x="554860" y="2621231"/>
                  <a:pt x="558670" y="2614563"/>
                </a:cubicBezTo>
                <a:cubicBezTo>
                  <a:pt x="562480" y="2607896"/>
                  <a:pt x="566290" y="2589798"/>
                  <a:pt x="569148" y="2577416"/>
                </a:cubicBezTo>
                <a:cubicBezTo>
                  <a:pt x="572005" y="2565033"/>
                  <a:pt x="578673" y="2528838"/>
                  <a:pt x="582483" y="2511693"/>
                </a:cubicBezTo>
                <a:cubicBezTo>
                  <a:pt x="586293" y="2494548"/>
                  <a:pt x="602485" y="2443113"/>
                  <a:pt x="606295" y="2425016"/>
                </a:cubicBezTo>
                <a:cubicBezTo>
                  <a:pt x="610105" y="2406918"/>
                  <a:pt x="612963" y="2384058"/>
                  <a:pt x="612963" y="2374533"/>
                </a:cubicBezTo>
                <a:cubicBezTo>
                  <a:pt x="612963" y="2365008"/>
                  <a:pt x="619630" y="2264043"/>
                  <a:pt x="621535" y="2237373"/>
                </a:cubicBezTo>
                <a:cubicBezTo>
                  <a:pt x="623440" y="2210703"/>
                  <a:pt x="623440" y="2179271"/>
                  <a:pt x="624393" y="2172603"/>
                </a:cubicBezTo>
                <a:cubicBezTo>
                  <a:pt x="626298" y="2165936"/>
                  <a:pt x="632965" y="2152601"/>
                  <a:pt x="634870" y="2137361"/>
                </a:cubicBezTo>
                <a:cubicBezTo>
                  <a:pt x="636775" y="2122121"/>
                  <a:pt x="642490" y="2023061"/>
                  <a:pt x="644395" y="2004963"/>
                </a:cubicBezTo>
                <a:cubicBezTo>
                  <a:pt x="647253" y="1987818"/>
                  <a:pt x="653920" y="1949718"/>
                  <a:pt x="656778" y="1929716"/>
                </a:cubicBezTo>
                <a:cubicBezTo>
                  <a:pt x="659635" y="1909713"/>
                  <a:pt x="672970" y="1850658"/>
                  <a:pt x="675828" y="1827798"/>
                </a:cubicBezTo>
                <a:cubicBezTo>
                  <a:pt x="678685" y="1804938"/>
                  <a:pt x="683448" y="1737311"/>
                  <a:pt x="683448" y="1727786"/>
                </a:cubicBezTo>
                <a:cubicBezTo>
                  <a:pt x="684400" y="1718261"/>
                  <a:pt x="691068" y="1689686"/>
                  <a:pt x="692020" y="1677303"/>
                </a:cubicBezTo>
                <a:cubicBezTo>
                  <a:pt x="692973" y="1664921"/>
                  <a:pt x="696783" y="1628726"/>
                  <a:pt x="697735" y="1596341"/>
                </a:cubicBezTo>
                <a:cubicBezTo>
                  <a:pt x="698688" y="1563956"/>
                  <a:pt x="701545" y="1517283"/>
                  <a:pt x="704403" y="1491566"/>
                </a:cubicBezTo>
                <a:cubicBezTo>
                  <a:pt x="707260" y="1465848"/>
                  <a:pt x="703450" y="1415366"/>
                  <a:pt x="703450" y="1415366"/>
                </a:cubicBezTo>
                <a:cubicBezTo>
                  <a:pt x="703450" y="1415366"/>
                  <a:pt x="717738" y="1402983"/>
                  <a:pt x="729168" y="1393458"/>
                </a:cubicBezTo>
                <a:cubicBezTo>
                  <a:pt x="740598" y="1383933"/>
                  <a:pt x="757743" y="1362026"/>
                  <a:pt x="765363" y="1357263"/>
                </a:cubicBezTo>
                <a:cubicBezTo>
                  <a:pt x="772983" y="1352501"/>
                  <a:pt x="792985" y="1343928"/>
                  <a:pt x="802510" y="1337261"/>
                </a:cubicBezTo>
                <a:cubicBezTo>
                  <a:pt x="812035" y="1330593"/>
                  <a:pt x="828228" y="1314401"/>
                  <a:pt x="840610" y="1300113"/>
                </a:cubicBezTo>
                <a:cubicBezTo>
                  <a:pt x="852993" y="1285826"/>
                  <a:pt x="886330" y="1228676"/>
                  <a:pt x="904428" y="1205816"/>
                </a:cubicBezTo>
                <a:cubicBezTo>
                  <a:pt x="922525" y="1182956"/>
                  <a:pt x="956815" y="1132473"/>
                  <a:pt x="956815" y="1132473"/>
                </a:cubicBezTo>
                <a:cubicBezTo>
                  <a:pt x="956815" y="1132473"/>
                  <a:pt x="963483" y="1133426"/>
                  <a:pt x="968245" y="1133426"/>
                </a:cubicBezTo>
                <a:cubicBezTo>
                  <a:pt x="973008" y="1133426"/>
                  <a:pt x="975865" y="1134378"/>
                  <a:pt x="984438" y="1127711"/>
                </a:cubicBezTo>
                <a:cubicBezTo>
                  <a:pt x="993010" y="1121996"/>
                  <a:pt x="1006345" y="1105803"/>
                  <a:pt x="1012060" y="1097231"/>
                </a:cubicBezTo>
                <a:cubicBezTo>
                  <a:pt x="1017775" y="1088658"/>
                  <a:pt x="1027300" y="1071513"/>
                  <a:pt x="1028253" y="1068656"/>
                </a:cubicBezTo>
                <a:cubicBezTo>
                  <a:pt x="1030158" y="1065798"/>
                  <a:pt x="1038730" y="1064846"/>
                  <a:pt x="1043493" y="1057226"/>
                </a:cubicBezTo>
                <a:cubicBezTo>
                  <a:pt x="1048255" y="1049606"/>
                  <a:pt x="1055875" y="1044843"/>
                  <a:pt x="1056828" y="1041033"/>
                </a:cubicBezTo>
                <a:cubicBezTo>
                  <a:pt x="1060638" y="1040081"/>
                  <a:pt x="1054923" y="1040081"/>
                  <a:pt x="1050160" y="1039128"/>
                </a:cubicBezTo>
                <a:close/>
                <a:moveTo>
                  <a:pt x="439608" y="2250708"/>
                </a:moveTo>
                <a:cubicBezTo>
                  <a:pt x="439608" y="2264043"/>
                  <a:pt x="439608" y="2281188"/>
                  <a:pt x="438655" y="2285951"/>
                </a:cubicBezTo>
                <a:cubicBezTo>
                  <a:pt x="438655" y="2290713"/>
                  <a:pt x="433893" y="2323098"/>
                  <a:pt x="432940" y="2331671"/>
                </a:cubicBezTo>
                <a:cubicBezTo>
                  <a:pt x="432940" y="2339291"/>
                  <a:pt x="432940" y="2356436"/>
                  <a:pt x="431988" y="2357388"/>
                </a:cubicBezTo>
                <a:cubicBezTo>
                  <a:pt x="431035" y="2359293"/>
                  <a:pt x="421510" y="2374533"/>
                  <a:pt x="418653" y="2385963"/>
                </a:cubicBezTo>
                <a:cubicBezTo>
                  <a:pt x="415795" y="2397393"/>
                  <a:pt x="406270" y="2418348"/>
                  <a:pt x="403413" y="2427873"/>
                </a:cubicBezTo>
                <a:cubicBezTo>
                  <a:pt x="400555" y="2436446"/>
                  <a:pt x="390078" y="2467878"/>
                  <a:pt x="388173" y="2476451"/>
                </a:cubicBezTo>
                <a:cubicBezTo>
                  <a:pt x="386268" y="2485976"/>
                  <a:pt x="386268" y="2511693"/>
                  <a:pt x="386268" y="2528838"/>
                </a:cubicBezTo>
                <a:cubicBezTo>
                  <a:pt x="386268" y="2545983"/>
                  <a:pt x="385315" y="2592656"/>
                  <a:pt x="385315" y="2597418"/>
                </a:cubicBezTo>
                <a:cubicBezTo>
                  <a:pt x="385315" y="2602181"/>
                  <a:pt x="383410" y="2614563"/>
                  <a:pt x="383410" y="2614563"/>
                </a:cubicBezTo>
                <a:cubicBezTo>
                  <a:pt x="383410" y="2614563"/>
                  <a:pt x="373885" y="2607896"/>
                  <a:pt x="371028" y="2604086"/>
                </a:cubicBezTo>
                <a:cubicBezTo>
                  <a:pt x="368170" y="2600276"/>
                  <a:pt x="364360" y="2594561"/>
                  <a:pt x="364360" y="2594561"/>
                </a:cubicBezTo>
                <a:cubicBezTo>
                  <a:pt x="364360" y="2594561"/>
                  <a:pt x="359598" y="2531696"/>
                  <a:pt x="357693" y="2522171"/>
                </a:cubicBezTo>
                <a:cubicBezTo>
                  <a:pt x="355788" y="2512646"/>
                  <a:pt x="351978" y="2484071"/>
                  <a:pt x="351025" y="2474546"/>
                </a:cubicBezTo>
                <a:cubicBezTo>
                  <a:pt x="350073" y="2465021"/>
                  <a:pt x="350073" y="2405966"/>
                  <a:pt x="351025" y="2390726"/>
                </a:cubicBezTo>
                <a:cubicBezTo>
                  <a:pt x="352930" y="2375486"/>
                  <a:pt x="354835" y="2329766"/>
                  <a:pt x="354835" y="2321193"/>
                </a:cubicBezTo>
                <a:cubicBezTo>
                  <a:pt x="355788" y="2312621"/>
                  <a:pt x="361503" y="2305001"/>
                  <a:pt x="361503" y="2299286"/>
                </a:cubicBezTo>
                <a:cubicBezTo>
                  <a:pt x="361503" y="2293571"/>
                  <a:pt x="355788" y="2241183"/>
                  <a:pt x="356740" y="2230706"/>
                </a:cubicBezTo>
                <a:cubicBezTo>
                  <a:pt x="356740" y="2219276"/>
                  <a:pt x="364360" y="2159268"/>
                  <a:pt x="366265" y="2137361"/>
                </a:cubicBezTo>
                <a:cubicBezTo>
                  <a:pt x="368170" y="2115453"/>
                  <a:pt x="365313" y="2063066"/>
                  <a:pt x="363408" y="2053541"/>
                </a:cubicBezTo>
                <a:cubicBezTo>
                  <a:pt x="361503" y="2044968"/>
                  <a:pt x="356740" y="2026871"/>
                  <a:pt x="355788" y="2020203"/>
                </a:cubicBezTo>
                <a:cubicBezTo>
                  <a:pt x="355788" y="2013536"/>
                  <a:pt x="366265" y="1975436"/>
                  <a:pt x="367218" y="1964958"/>
                </a:cubicBezTo>
                <a:cubicBezTo>
                  <a:pt x="368170" y="1954481"/>
                  <a:pt x="365313" y="1932573"/>
                  <a:pt x="365313" y="1924953"/>
                </a:cubicBezTo>
                <a:cubicBezTo>
                  <a:pt x="365313" y="1917333"/>
                  <a:pt x="376743" y="1847801"/>
                  <a:pt x="382458" y="1829703"/>
                </a:cubicBezTo>
                <a:cubicBezTo>
                  <a:pt x="389125" y="1810653"/>
                  <a:pt x="399603" y="1777316"/>
                  <a:pt x="402460" y="1761123"/>
                </a:cubicBezTo>
                <a:cubicBezTo>
                  <a:pt x="405318" y="1744931"/>
                  <a:pt x="417700" y="1706831"/>
                  <a:pt x="417700" y="1706831"/>
                </a:cubicBezTo>
                <a:cubicBezTo>
                  <a:pt x="417700" y="1706831"/>
                  <a:pt x="424368" y="1736358"/>
                  <a:pt x="427225" y="1759218"/>
                </a:cubicBezTo>
                <a:cubicBezTo>
                  <a:pt x="430083" y="1782078"/>
                  <a:pt x="435798" y="1824941"/>
                  <a:pt x="436750" y="1853516"/>
                </a:cubicBezTo>
                <a:cubicBezTo>
                  <a:pt x="437703" y="1882091"/>
                  <a:pt x="437703" y="1984961"/>
                  <a:pt x="436750" y="2005916"/>
                </a:cubicBezTo>
                <a:cubicBezTo>
                  <a:pt x="435798" y="2026871"/>
                  <a:pt x="436750" y="2053541"/>
                  <a:pt x="438655" y="2063066"/>
                </a:cubicBezTo>
                <a:cubicBezTo>
                  <a:pt x="440560" y="2071638"/>
                  <a:pt x="440560" y="2092593"/>
                  <a:pt x="439608" y="2107833"/>
                </a:cubicBezTo>
                <a:cubicBezTo>
                  <a:pt x="438655" y="2123073"/>
                  <a:pt x="435798" y="2143076"/>
                  <a:pt x="437703" y="2151648"/>
                </a:cubicBezTo>
                <a:cubicBezTo>
                  <a:pt x="438655" y="2161173"/>
                  <a:pt x="446275" y="2185938"/>
                  <a:pt x="446275" y="2188796"/>
                </a:cubicBezTo>
                <a:cubicBezTo>
                  <a:pt x="447228" y="2190701"/>
                  <a:pt x="439608" y="2238326"/>
                  <a:pt x="439608" y="2250708"/>
                </a:cubicBezTo>
                <a:close/>
                <a:moveTo>
                  <a:pt x="463420" y="539066"/>
                </a:moveTo>
                <a:lnTo>
                  <a:pt x="460563" y="538113"/>
                </a:lnTo>
                <a:cubicBezTo>
                  <a:pt x="462468" y="552401"/>
                  <a:pt x="463420" y="562878"/>
                  <a:pt x="461515" y="565736"/>
                </a:cubicBezTo>
                <a:cubicBezTo>
                  <a:pt x="457705" y="570498"/>
                  <a:pt x="455800" y="565736"/>
                  <a:pt x="451038" y="565736"/>
                </a:cubicBezTo>
                <a:cubicBezTo>
                  <a:pt x="446275" y="565736"/>
                  <a:pt x="444370" y="563831"/>
                  <a:pt x="445323" y="567641"/>
                </a:cubicBezTo>
                <a:cubicBezTo>
                  <a:pt x="446275" y="572403"/>
                  <a:pt x="444370" y="573356"/>
                  <a:pt x="442465" y="575261"/>
                </a:cubicBezTo>
                <a:cubicBezTo>
                  <a:pt x="434845" y="580976"/>
                  <a:pt x="426273" y="563831"/>
                  <a:pt x="426273" y="563831"/>
                </a:cubicBezTo>
                <a:cubicBezTo>
                  <a:pt x="422463" y="560973"/>
                  <a:pt x="416748" y="555258"/>
                  <a:pt x="416748" y="555258"/>
                </a:cubicBezTo>
                <a:cubicBezTo>
                  <a:pt x="412938" y="551448"/>
                  <a:pt x="408175" y="557163"/>
                  <a:pt x="395793" y="552401"/>
                </a:cubicBezTo>
                <a:cubicBezTo>
                  <a:pt x="391030" y="550496"/>
                  <a:pt x="394840" y="560973"/>
                  <a:pt x="381505" y="564783"/>
                </a:cubicBezTo>
                <a:cubicBezTo>
                  <a:pt x="379600" y="578118"/>
                  <a:pt x="378648" y="586691"/>
                  <a:pt x="370075" y="600978"/>
                </a:cubicBezTo>
                <a:cubicBezTo>
                  <a:pt x="365313" y="608598"/>
                  <a:pt x="358645" y="619076"/>
                  <a:pt x="353883" y="626696"/>
                </a:cubicBezTo>
                <a:cubicBezTo>
                  <a:pt x="347215" y="636221"/>
                  <a:pt x="336738" y="640031"/>
                  <a:pt x="331023" y="646698"/>
                </a:cubicBezTo>
                <a:cubicBezTo>
                  <a:pt x="325308" y="653366"/>
                  <a:pt x="321498" y="661938"/>
                  <a:pt x="317688" y="668606"/>
                </a:cubicBezTo>
                <a:cubicBezTo>
                  <a:pt x="311973" y="679083"/>
                  <a:pt x="308163" y="691466"/>
                  <a:pt x="302448" y="701943"/>
                </a:cubicBezTo>
                <a:cubicBezTo>
                  <a:pt x="291970" y="721946"/>
                  <a:pt x="284350" y="740043"/>
                  <a:pt x="277683" y="761951"/>
                </a:cubicBezTo>
                <a:cubicBezTo>
                  <a:pt x="261490" y="809576"/>
                  <a:pt x="249108" y="839103"/>
                  <a:pt x="223390" y="872441"/>
                </a:cubicBezTo>
                <a:cubicBezTo>
                  <a:pt x="211960" y="887681"/>
                  <a:pt x="192910" y="911493"/>
                  <a:pt x="173860" y="917208"/>
                </a:cubicBezTo>
                <a:cubicBezTo>
                  <a:pt x="159573" y="921018"/>
                  <a:pt x="153858" y="903873"/>
                  <a:pt x="153858" y="903873"/>
                </a:cubicBezTo>
                <a:cubicBezTo>
                  <a:pt x="148143" y="892443"/>
                  <a:pt x="151953" y="853391"/>
                  <a:pt x="151953" y="853391"/>
                </a:cubicBezTo>
                <a:cubicBezTo>
                  <a:pt x="153858" y="854343"/>
                  <a:pt x="156715" y="852438"/>
                  <a:pt x="156715" y="852438"/>
                </a:cubicBezTo>
                <a:cubicBezTo>
                  <a:pt x="164335" y="832436"/>
                  <a:pt x="161478" y="811481"/>
                  <a:pt x="165288" y="790526"/>
                </a:cubicBezTo>
                <a:cubicBezTo>
                  <a:pt x="167193" y="780048"/>
                  <a:pt x="165288" y="752426"/>
                  <a:pt x="167193" y="746711"/>
                </a:cubicBezTo>
                <a:lnTo>
                  <a:pt x="178623" y="716231"/>
                </a:lnTo>
                <a:cubicBezTo>
                  <a:pt x="182433" y="709563"/>
                  <a:pt x="191005" y="699086"/>
                  <a:pt x="194815" y="693371"/>
                </a:cubicBezTo>
                <a:cubicBezTo>
                  <a:pt x="204340" y="678131"/>
                  <a:pt x="213865" y="672416"/>
                  <a:pt x="224343" y="657176"/>
                </a:cubicBezTo>
                <a:cubicBezTo>
                  <a:pt x="232915" y="643841"/>
                  <a:pt x="246250" y="624791"/>
                  <a:pt x="255775" y="610503"/>
                </a:cubicBezTo>
                <a:cubicBezTo>
                  <a:pt x="260538" y="603836"/>
                  <a:pt x="263395" y="597168"/>
                  <a:pt x="268158" y="589548"/>
                </a:cubicBezTo>
                <a:cubicBezTo>
                  <a:pt x="272920" y="581928"/>
                  <a:pt x="276730" y="574308"/>
                  <a:pt x="279588" y="564783"/>
                </a:cubicBezTo>
                <a:cubicBezTo>
                  <a:pt x="290065" y="536208"/>
                  <a:pt x="296733" y="506681"/>
                  <a:pt x="311020" y="480011"/>
                </a:cubicBezTo>
                <a:cubicBezTo>
                  <a:pt x="317688" y="467628"/>
                  <a:pt x="323403" y="457151"/>
                  <a:pt x="332928" y="448578"/>
                </a:cubicBezTo>
                <a:cubicBezTo>
                  <a:pt x="338643" y="443816"/>
                  <a:pt x="342453" y="440006"/>
                  <a:pt x="346263" y="434291"/>
                </a:cubicBezTo>
                <a:cubicBezTo>
                  <a:pt x="350073" y="430481"/>
                  <a:pt x="351978" y="427623"/>
                  <a:pt x="356740" y="424766"/>
                </a:cubicBezTo>
                <a:cubicBezTo>
                  <a:pt x="362455" y="418098"/>
                  <a:pt x="369123" y="411431"/>
                  <a:pt x="373885" y="407621"/>
                </a:cubicBezTo>
                <a:cubicBezTo>
                  <a:pt x="383410" y="400953"/>
                  <a:pt x="389125" y="399048"/>
                  <a:pt x="395793" y="397143"/>
                </a:cubicBezTo>
                <a:cubicBezTo>
                  <a:pt x="405318" y="394286"/>
                  <a:pt x="422463" y="397143"/>
                  <a:pt x="437703" y="400953"/>
                </a:cubicBezTo>
                <a:cubicBezTo>
                  <a:pt x="447228" y="402858"/>
                  <a:pt x="478660" y="411431"/>
                  <a:pt x="457705" y="424766"/>
                </a:cubicBezTo>
                <a:cubicBezTo>
                  <a:pt x="449133" y="429528"/>
                  <a:pt x="439608" y="423813"/>
                  <a:pt x="427225" y="425718"/>
                </a:cubicBezTo>
                <a:cubicBezTo>
                  <a:pt x="419605" y="426671"/>
                  <a:pt x="412938" y="430481"/>
                  <a:pt x="399603" y="433338"/>
                </a:cubicBezTo>
                <a:cubicBezTo>
                  <a:pt x="395793" y="434291"/>
                  <a:pt x="392935" y="445721"/>
                  <a:pt x="383410" y="454293"/>
                </a:cubicBezTo>
                <a:cubicBezTo>
                  <a:pt x="400555" y="455246"/>
                  <a:pt x="409128" y="451436"/>
                  <a:pt x="423415" y="455246"/>
                </a:cubicBezTo>
                <a:cubicBezTo>
                  <a:pt x="431988" y="458103"/>
                  <a:pt x="447228" y="480011"/>
                  <a:pt x="454848" y="490488"/>
                </a:cubicBezTo>
                <a:cubicBezTo>
                  <a:pt x="454848" y="490488"/>
                  <a:pt x="460563" y="496203"/>
                  <a:pt x="461515" y="505728"/>
                </a:cubicBezTo>
                <a:cubicBezTo>
                  <a:pt x="461515" y="505728"/>
                  <a:pt x="467230" y="520016"/>
                  <a:pt x="465325" y="533351"/>
                </a:cubicBezTo>
                <a:cubicBezTo>
                  <a:pt x="464373" y="532398"/>
                  <a:pt x="465325" y="538113"/>
                  <a:pt x="463420" y="539066"/>
                </a:cubicBezTo>
                <a:close/>
                <a:moveTo>
                  <a:pt x="730120" y="1360121"/>
                </a:moveTo>
                <a:cubicBezTo>
                  <a:pt x="720595" y="1370598"/>
                  <a:pt x="707260" y="1387743"/>
                  <a:pt x="707260" y="1387743"/>
                </a:cubicBezTo>
                <a:lnTo>
                  <a:pt x="699640" y="1360121"/>
                </a:lnTo>
                <a:cubicBezTo>
                  <a:pt x="699640" y="1360121"/>
                  <a:pt x="715833" y="1344881"/>
                  <a:pt x="722500" y="1341071"/>
                </a:cubicBezTo>
                <a:cubicBezTo>
                  <a:pt x="729168" y="1338213"/>
                  <a:pt x="735835" y="1336308"/>
                  <a:pt x="737740" y="1342976"/>
                </a:cubicBezTo>
                <a:cubicBezTo>
                  <a:pt x="740598" y="1349643"/>
                  <a:pt x="740598" y="1349643"/>
                  <a:pt x="730120" y="1360121"/>
                </a:cubicBezTo>
                <a:close/>
                <a:moveTo>
                  <a:pt x="888235" y="1007696"/>
                </a:moveTo>
                <a:cubicBezTo>
                  <a:pt x="888235" y="1007696"/>
                  <a:pt x="880615" y="1005791"/>
                  <a:pt x="877758" y="1011506"/>
                </a:cubicBezTo>
                <a:cubicBezTo>
                  <a:pt x="874900" y="1017221"/>
                  <a:pt x="871090" y="1035318"/>
                  <a:pt x="871090" y="1035318"/>
                </a:cubicBezTo>
                <a:cubicBezTo>
                  <a:pt x="871090" y="1035318"/>
                  <a:pt x="865375" y="1044843"/>
                  <a:pt x="861565" y="1058178"/>
                </a:cubicBezTo>
                <a:cubicBezTo>
                  <a:pt x="858708" y="1071513"/>
                  <a:pt x="858708" y="1078181"/>
                  <a:pt x="857755" y="1087706"/>
                </a:cubicBezTo>
                <a:cubicBezTo>
                  <a:pt x="857755" y="1097231"/>
                  <a:pt x="855850" y="1115328"/>
                  <a:pt x="855850" y="1115328"/>
                </a:cubicBezTo>
                <a:cubicBezTo>
                  <a:pt x="855850" y="1115328"/>
                  <a:pt x="837753" y="1147713"/>
                  <a:pt x="831085" y="1156286"/>
                </a:cubicBezTo>
                <a:cubicBezTo>
                  <a:pt x="824418" y="1165811"/>
                  <a:pt x="814893" y="1182003"/>
                  <a:pt x="808225" y="1191528"/>
                </a:cubicBezTo>
                <a:cubicBezTo>
                  <a:pt x="801558" y="1201053"/>
                  <a:pt x="792985" y="1212483"/>
                  <a:pt x="778698" y="1215341"/>
                </a:cubicBezTo>
                <a:cubicBezTo>
                  <a:pt x="764410" y="1218198"/>
                  <a:pt x="741550" y="1213436"/>
                  <a:pt x="738693" y="1212483"/>
                </a:cubicBezTo>
                <a:cubicBezTo>
                  <a:pt x="735835" y="1211531"/>
                  <a:pt x="729168" y="1207721"/>
                  <a:pt x="723453" y="1204863"/>
                </a:cubicBezTo>
                <a:cubicBezTo>
                  <a:pt x="717738" y="1202958"/>
                  <a:pt x="707260" y="1197243"/>
                  <a:pt x="707260" y="1197243"/>
                </a:cubicBezTo>
                <a:cubicBezTo>
                  <a:pt x="707260" y="1197243"/>
                  <a:pt x="711070" y="1169621"/>
                  <a:pt x="714880" y="1164858"/>
                </a:cubicBezTo>
                <a:cubicBezTo>
                  <a:pt x="718690" y="1160096"/>
                  <a:pt x="748218" y="1125806"/>
                  <a:pt x="758695" y="1101041"/>
                </a:cubicBezTo>
                <a:cubicBezTo>
                  <a:pt x="769173" y="1076276"/>
                  <a:pt x="777745" y="1047701"/>
                  <a:pt x="780603" y="1037223"/>
                </a:cubicBezTo>
                <a:cubicBezTo>
                  <a:pt x="782508" y="1025793"/>
                  <a:pt x="810130" y="963881"/>
                  <a:pt x="814893" y="943878"/>
                </a:cubicBezTo>
                <a:cubicBezTo>
                  <a:pt x="819655" y="922923"/>
                  <a:pt x="824418" y="895301"/>
                  <a:pt x="824418" y="895301"/>
                </a:cubicBezTo>
                <a:cubicBezTo>
                  <a:pt x="824418" y="895301"/>
                  <a:pt x="850135" y="927686"/>
                  <a:pt x="860613" y="935306"/>
                </a:cubicBezTo>
                <a:cubicBezTo>
                  <a:pt x="871090" y="943878"/>
                  <a:pt x="885378" y="950546"/>
                  <a:pt x="885378" y="950546"/>
                </a:cubicBezTo>
                <a:cubicBezTo>
                  <a:pt x="885378" y="950546"/>
                  <a:pt x="887283" y="971501"/>
                  <a:pt x="887283" y="981026"/>
                </a:cubicBezTo>
                <a:cubicBezTo>
                  <a:pt x="888235" y="992456"/>
                  <a:pt x="888235" y="1007696"/>
                  <a:pt x="888235" y="1007696"/>
                </a:cubicBezTo>
                <a:close/>
              </a:path>
            </a:pathLst>
          </a:custGeom>
          <a:solidFill>
            <a:schemeClr val="accent2"/>
          </a:solidFill>
          <a:ln w="9525" cap="flat">
            <a:noFill/>
            <a:prstDash val="solid"/>
            <a:miter/>
          </a:ln>
        </p:spPr>
        <p:txBody>
          <a:bodyPr/>
          <a:lstStyle/>
          <a:p>
            <a:endParaRPr lang="ja-JP" altLang="en-US"/>
          </a:p>
        </p:txBody>
      </p:sp>
      <p:sp>
        <p:nvSpPr>
          <p:cNvPr id="208" name="フリーフォーム: 図形 14">
            <a:extLst>
              <a:ext uri="{FF2B5EF4-FFF2-40B4-BE49-F238E27FC236}">
                <a16:creationId xmlns:a16="http://schemas.microsoft.com/office/drawing/2014/main" id="{C4595E66-A18D-4AAC-A3C3-5E9FD45D42F7}"/>
              </a:ext>
            </a:extLst>
          </p:cNvPr>
          <p:cNvSpPr/>
          <p:nvPr userDrawn="1"/>
        </p:nvSpPr>
        <p:spPr>
          <a:xfrm>
            <a:off x="2603342" y="5076550"/>
            <a:ext cx="337042" cy="890488"/>
          </a:xfrm>
          <a:custGeom>
            <a:avLst/>
            <a:gdLst>
              <a:gd name="connsiteX0" fmla="*/ 791617 w 1737799"/>
              <a:gd name="connsiteY0" fmla="*/ 182967 h 4591386"/>
              <a:gd name="connsiteX1" fmla="*/ 788388 w 1737799"/>
              <a:gd name="connsiteY1" fmla="*/ 185120 h 4591386"/>
              <a:gd name="connsiteX2" fmla="*/ 787312 w 1737799"/>
              <a:gd name="connsiteY2" fmla="*/ 202340 h 4591386"/>
              <a:gd name="connsiteX3" fmla="*/ 792693 w 1737799"/>
              <a:gd name="connsiteY3" fmla="*/ 223865 h 4591386"/>
              <a:gd name="connsiteX4" fmla="*/ 810991 w 1737799"/>
              <a:gd name="connsiteY4" fmla="*/ 230323 h 4591386"/>
              <a:gd name="connsiteX5" fmla="*/ 813143 w 1737799"/>
              <a:gd name="connsiteY5" fmla="*/ 221713 h 4591386"/>
              <a:gd name="connsiteX6" fmla="*/ 803456 w 1737799"/>
              <a:gd name="connsiteY6" fmla="*/ 203416 h 4591386"/>
              <a:gd name="connsiteX7" fmla="*/ 791617 w 1737799"/>
              <a:gd name="connsiteY7" fmla="*/ 182967 h 4591386"/>
              <a:gd name="connsiteX8" fmla="*/ 833188 w 1737799"/>
              <a:gd name="connsiteY8" fmla="*/ 151755 h 4591386"/>
              <a:gd name="connsiteX9" fmla="*/ 813143 w 1737799"/>
              <a:gd name="connsiteY9" fmla="*/ 153907 h 4591386"/>
              <a:gd name="connsiteX10" fmla="*/ 790541 w 1737799"/>
              <a:gd name="connsiteY10" fmla="*/ 172205 h 4591386"/>
              <a:gd name="connsiteX11" fmla="*/ 800227 w 1737799"/>
              <a:gd name="connsiteY11" fmla="*/ 190501 h 4591386"/>
              <a:gd name="connsiteX12" fmla="*/ 817447 w 1737799"/>
              <a:gd name="connsiteY12" fmla="*/ 218484 h 4591386"/>
              <a:gd name="connsiteX13" fmla="*/ 827135 w 1737799"/>
              <a:gd name="connsiteY13" fmla="*/ 179739 h 4591386"/>
              <a:gd name="connsiteX14" fmla="*/ 841125 w 1737799"/>
              <a:gd name="connsiteY14" fmla="*/ 152831 h 4591386"/>
              <a:gd name="connsiteX15" fmla="*/ 833188 w 1737799"/>
              <a:gd name="connsiteY15" fmla="*/ 151755 h 4591386"/>
              <a:gd name="connsiteX16" fmla="*/ 1001491 w 1737799"/>
              <a:gd name="connsiteY16" fmla="*/ 0 h 4591386"/>
              <a:gd name="connsiteX17" fmla="*/ 1004720 w 1737799"/>
              <a:gd name="connsiteY17" fmla="*/ 4305 h 4591386"/>
              <a:gd name="connsiteX18" fmla="*/ 1005796 w 1737799"/>
              <a:gd name="connsiteY18" fmla="*/ 2153 h 4591386"/>
              <a:gd name="connsiteX19" fmla="*/ 1005796 w 1737799"/>
              <a:gd name="connsiteY19" fmla="*/ 5381 h 4591386"/>
              <a:gd name="connsiteX20" fmla="*/ 1009025 w 1737799"/>
              <a:gd name="connsiteY20" fmla="*/ 3229 h 4591386"/>
              <a:gd name="connsiteX21" fmla="*/ 1009025 w 1737799"/>
              <a:gd name="connsiteY21" fmla="*/ 5381 h 4591386"/>
              <a:gd name="connsiteX22" fmla="*/ 1007949 w 1737799"/>
              <a:gd name="connsiteY22" fmla="*/ 7534 h 4591386"/>
              <a:gd name="connsiteX23" fmla="*/ 1009025 w 1737799"/>
              <a:gd name="connsiteY23" fmla="*/ 7534 h 4591386"/>
              <a:gd name="connsiteX24" fmla="*/ 1017635 w 1737799"/>
              <a:gd name="connsiteY24" fmla="*/ 3229 h 4591386"/>
              <a:gd name="connsiteX25" fmla="*/ 1011178 w 1737799"/>
              <a:gd name="connsiteY25" fmla="*/ 9687 h 4591386"/>
              <a:gd name="connsiteX26" fmla="*/ 1019788 w 1737799"/>
              <a:gd name="connsiteY26" fmla="*/ 3229 h 4591386"/>
              <a:gd name="connsiteX27" fmla="*/ 1023017 w 1737799"/>
              <a:gd name="connsiteY27" fmla="*/ 0 h 4591386"/>
              <a:gd name="connsiteX28" fmla="*/ 1018712 w 1737799"/>
              <a:gd name="connsiteY28" fmla="*/ 5381 h 4591386"/>
              <a:gd name="connsiteX29" fmla="*/ 1017635 w 1737799"/>
              <a:gd name="connsiteY29" fmla="*/ 10763 h 4591386"/>
              <a:gd name="connsiteX30" fmla="*/ 1024093 w 1737799"/>
              <a:gd name="connsiteY30" fmla="*/ 3229 h 4591386"/>
              <a:gd name="connsiteX31" fmla="*/ 1030551 w 1737799"/>
              <a:gd name="connsiteY31" fmla="*/ 1076 h 4591386"/>
              <a:gd name="connsiteX32" fmla="*/ 1025169 w 1737799"/>
              <a:gd name="connsiteY32" fmla="*/ 6458 h 4591386"/>
              <a:gd name="connsiteX33" fmla="*/ 1035932 w 1737799"/>
              <a:gd name="connsiteY33" fmla="*/ 3229 h 4591386"/>
              <a:gd name="connsiteX34" fmla="*/ 1044542 w 1737799"/>
              <a:gd name="connsiteY34" fmla="*/ 2153 h 4591386"/>
              <a:gd name="connsiteX35" fmla="*/ 1038085 w 1737799"/>
              <a:gd name="connsiteY35" fmla="*/ 6458 h 4591386"/>
              <a:gd name="connsiteX36" fmla="*/ 1046695 w 1737799"/>
              <a:gd name="connsiteY36" fmla="*/ 4305 h 4591386"/>
              <a:gd name="connsiteX37" fmla="*/ 1051000 w 1737799"/>
              <a:gd name="connsiteY37" fmla="*/ 2153 h 4591386"/>
              <a:gd name="connsiteX38" fmla="*/ 1042390 w 1737799"/>
              <a:gd name="connsiteY38" fmla="*/ 8610 h 4591386"/>
              <a:gd name="connsiteX39" fmla="*/ 1053152 w 1737799"/>
              <a:gd name="connsiteY39" fmla="*/ 4305 h 4591386"/>
              <a:gd name="connsiteX40" fmla="*/ 1059610 w 1737799"/>
              <a:gd name="connsiteY40" fmla="*/ 2153 h 4591386"/>
              <a:gd name="connsiteX41" fmla="*/ 1055305 w 1737799"/>
              <a:gd name="connsiteY41" fmla="*/ 6458 h 4591386"/>
              <a:gd name="connsiteX42" fmla="*/ 1063915 w 1737799"/>
              <a:gd name="connsiteY42" fmla="*/ 3229 h 4591386"/>
              <a:gd name="connsiteX43" fmla="*/ 1069297 w 1737799"/>
              <a:gd name="connsiteY43" fmla="*/ 2153 h 4591386"/>
              <a:gd name="connsiteX44" fmla="*/ 1066068 w 1737799"/>
              <a:gd name="connsiteY44" fmla="*/ 7534 h 4591386"/>
              <a:gd name="connsiteX45" fmla="*/ 1064991 w 1737799"/>
              <a:gd name="connsiteY45" fmla="*/ 13993 h 4591386"/>
              <a:gd name="connsiteX46" fmla="*/ 1069297 w 1737799"/>
              <a:gd name="connsiteY46" fmla="*/ 6458 h 4591386"/>
              <a:gd name="connsiteX47" fmla="*/ 1072525 w 1737799"/>
              <a:gd name="connsiteY47" fmla="*/ 3229 h 4591386"/>
              <a:gd name="connsiteX48" fmla="*/ 1071449 w 1737799"/>
              <a:gd name="connsiteY48" fmla="*/ 13993 h 4591386"/>
              <a:gd name="connsiteX49" fmla="*/ 1072525 w 1737799"/>
              <a:gd name="connsiteY49" fmla="*/ 19373 h 4591386"/>
              <a:gd name="connsiteX50" fmla="*/ 1078983 w 1737799"/>
              <a:gd name="connsiteY50" fmla="*/ 12915 h 4591386"/>
              <a:gd name="connsiteX51" fmla="*/ 1082212 w 1737799"/>
              <a:gd name="connsiteY51" fmla="*/ 7534 h 4591386"/>
              <a:gd name="connsiteX52" fmla="*/ 1080059 w 1737799"/>
              <a:gd name="connsiteY52" fmla="*/ 16144 h 4591386"/>
              <a:gd name="connsiteX53" fmla="*/ 1085441 w 1737799"/>
              <a:gd name="connsiteY53" fmla="*/ 11839 h 4591386"/>
              <a:gd name="connsiteX54" fmla="*/ 1087593 w 1737799"/>
              <a:gd name="connsiteY54" fmla="*/ 7534 h 4591386"/>
              <a:gd name="connsiteX55" fmla="*/ 1085441 w 1737799"/>
              <a:gd name="connsiteY55" fmla="*/ 16144 h 4591386"/>
              <a:gd name="connsiteX56" fmla="*/ 1089746 w 1737799"/>
              <a:gd name="connsiteY56" fmla="*/ 11839 h 4591386"/>
              <a:gd name="connsiteX57" fmla="*/ 1096203 w 1737799"/>
              <a:gd name="connsiteY57" fmla="*/ 10763 h 4591386"/>
              <a:gd name="connsiteX58" fmla="*/ 1091898 w 1737799"/>
              <a:gd name="connsiteY58" fmla="*/ 15068 h 4591386"/>
              <a:gd name="connsiteX59" fmla="*/ 1092974 w 1737799"/>
              <a:gd name="connsiteY59" fmla="*/ 19373 h 4591386"/>
              <a:gd name="connsiteX60" fmla="*/ 1097280 w 1737799"/>
              <a:gd name="connsiteY60" fmla="*/ 13993 h 4591386"/>
              <a:gd name="connsiteX61" fmla="*/ 1099432 w 1737799"/>
              <a:gd name="connsiteY61" fmla="*/ 9687 h 4591386"/>
              <a:gd name="connsiteX62" fmla="*/ 1102661 w 1737799"/>
              <a:gd name="connsiteY62" fmla="*/ 18298 h 4591386"/>
              <a:gd name="connsiteX63" fmla="*/ 1109119 w 1737799"/>
              <a:gd name="connsiteY63" fmla="*/ 15068 h 4591386"/>
              <a:gd name="connsiteX64" fmla="*/ 1108042 w 1737799"/>
              <a:gd name="connsiteY64" fmla="*/ 21527 h 4591386"/>
              <a:gd name="connsiteX65" fmla="*/ 1114500 w 1737799"/>
              <a:gd name="connsiteY65" fmla="*/ 18298 h 4591386"/>
              <a:gd name="connsiteX66" fmla="*/ 1118805 w 1737799"/>
              <a:gd name="connsiteY66" fmla="*/ 11839 h 4591386"/>
              <a:gd name="connsiteX67" fmla="*/ 1117729 w 1737799"/>
              <a:gd name="connsiteY67" fmla="*/ 19373 h 4591386"/>
              <a:gd name="connsiteX68" fmla="*/ 1120958 w 1737799"/>
              <a:gd name="connsiteY68" fmla="*/ 16144 h 4591386"/>
              <a:gd name="connsiteX69" fmla="*/ 1119881 w 1737799"/>
              <a:gd name="connsiteY69" fmla="*/ 23678 h 4591386"/>
              <a:gd name="connsiteX70" fmla="*/ 1118805 w 1737799"/>
              <a:gd name="connsiteY70" fmla="*/ 31213 h 4591386"/>
              <a:gd name="connsiteX71" fmla="*/ 1123110 w 1737799"/>
              <a:gd name="connsiteY71" fmla="*/ 22603 h 4591386"/>
              <a:gd name="connsiteX72" fmla="*/ 1127415 w 1737799"/>
              <a:gd name="connsiteY72" fmla="*/ 20449 h 4591386"/>
              <a:gd name="connsiteX73" fmla="*/ 1124186 w 1737799"/>
              <a:gd name="connsiteY73" fmla="*/ 27983 h 4591386"/>
              <a:gd name="connsiteX74" fmla="*/ 1130644 w 1737799"/>
              <a:gd name="connsiteY74" fmla="*/ 25832 h 4591386"/>
              <a:gd name="connsiteX75" fmla="*/ 1136025 w 1737799"/>
              <a:gd name="connsiteY75" fmla="*/ 25832 h 4591386"/>
              <a:gd name="connsiteX76" fmla="*/ 1130644 w 1737799"/>
              <a:gd name="connsiteY76" fmla="*/ 27983 h 4591386"/>
              <a:gd name="connsiteX77" fmla="*/ 1137102 w 1737799"/>
              <a:gd name="connsiteY77" fmla="*/ 30136 h 4591386"/>
              <a:gd name="connsiteX78" fmla="*/ 1141407 w 1737799"/>
              <a:gd name="connsiteY78" fmla="*/ 31213 h 4591386"/>
              <a:gd name="connsiteX79" fmla="*/ 1134949 w 1737799"/>
              <a:gd name="connsiteY79" fmla="*/ 32289 h 4591386"/>
              <a:gd name="connsiteX80" fmla="*/ 1142483 w 1737799"/>
              <a:gd name="connsiteY80" fmla="*/ 34441 h 4591386"/>
              <a:gd name="connsiteX81" fmla="*/ 1150017 w 1737799"/>
              <a:gd name="connsiteY81" fmla="*/ 35518 h 4591386"/>
              <a:gd name="connsiteX82" fmla="*/ 1141407 w 1737799"/>
              <a:gd name="connsiteY82" fmla="*/ 35518 h 4591386"/>
              <a:gd name="connsiteX83" fmla="*/ 1151093 w 1737799"/>
              <a:gd name="connsiteY83" fmla="*/ 40898 h 4591386"/>
              <a:gd name="connsiteX84" fmla="*/ 1156475 w 1737799"/>
              <a:gd name="connsiteY84" fmla="*/ 40898 h 4591386"/>
              <a:gd name="connsiteX85" fmla="*/ 1148941 w 1737799"/>
              <a:gd name="connsiteY85" fmla="*/ 41975 h 4591386"/>
              <a:gd name="connsiteX86" fmla="*/ 1165085 w 1737799"/>
              <a:gd name="connsiteY86" fmla="*/ 44127 h 4591386"/>
              <a:gd name="connsiteX87" fmla="*/ 1159703 w 1737799"/>
              <a:gd name="connsiteY87" fmla="*/ 45204 h 4591386"/>
              <a:gd name="connsiteX88" fmla="*/ 1167237 w 1737799"/>
              <a:gd name="connsiteY88" fmla="*/ 49509 h 4591386"/>
              <a:gd name="connsiteX89" fmla="*/ 1179076 w 1737799"/>
              <a:gd name="connsiteY89" fmla="*/ 55967 h 4591386"/>
              <a:gd name="connsiteX90" fmla="*/ 1184458 w 1737799"/>
              <a:gd name="connsiteY90" fmla="*/ 60272 h 4591386"/>
              <a:gd name="connsiteX91" fmla="*/ 1191992 w 1737799"/>
              <a:gd name="connsiteY91" fmla="*/ 63500 h 4591386"/>
              <a:gd name="connsiteX92" fmla="*/ 1196297 w 1737799"/>
              <a:gd name="connsiteY92" fmla="*/ 68882 h 4591386"/>
              <a:gd name="connsiteX93" fmla="*/ 1202754 w 1737799"/>
              <a:gd name="connsiteY93" fmla="*/ 75339 h 4591386"/>
              <a:gd name="connsiteX94" fmla="*/ 1213517 w 1737799"/>
              <a:gd name="connsiteY94" fmla="*/ 82873 h 4591386"/>
              <a:gd name="connsiteX95" fmla="*/ 1218899 w 1737799"/>
              <a:gd name="connsiteY95" fmla="*/ 91483 h 4591386"/>
              <a:gd name="connsiteX96" fmla="*/ 1230738 w 1737799"/>
              <a:gd name="connsiteY96" fmla="*/ 99017 h 4591386"/>
              <a:gd name="connsiteX97" fmla="*/ 1236119 w 1737799"/>
              <a:gd name="connsiteY97" fmla="*/ 108704 h 4591386"/>
              <a:gd name="connsiteX98" fmla="*/ 1246882 w 1737799"/>
              <a:gd name="connsiteY98" fmla="*/ 119466 h 4591386"/>
              <a:gd name="connsiteX99" fmla="*/ 1254416 w 1737799"/>
              <a:gd name="connsiteY99" fmla="*/ 128077 h 4591386"/>
              <a:gd name="connsiteX100" fmla="*/ 1264102 w 1737799"/>
              <a:gd name="connsiteY100" fmla="*/ 137763 h 4591386"/>
              <a:gd name="connsiteX101" fmla="*/ 1266255 w 1737799"/>
              <a:gd name="connsiteY101" fmla="*/ 147450 h 4591386"/>
              <a:gd name="connsiteX102" fmla="*/ 1273789 w 1737799"/>
              <a:gd name="connsiteY102" fmla="*/ 152831 h 4591386"/>
              <a:gd name="connsiteX103" fmla="*/ 1275941 w 1737799"/>
              <a:gd name="connsiteY103" fmla="*/ 160365 h 4591386"/>
              <a:gd name="connsiteX104" fmla="*/ 1282399 w 1737799"/>
              <a:gd name="connsiteY104" fmla="*/ 167900 h 4591386"/>
              <a:gd name="connsiteX105" fmla="*/ 1285628 w 1737799"/>
              <a:gd name="connsiteY105" fmla="*/ 175434 h 4591386"/>
              <a:gd name="connsiteX106" fmla="*/ 1289933 w 1737799"/>
              <a:gd name="connsiteY106" fmla="*/ 181891 h 4591386"/>
              <a:gd name="connsiteX107" fmla="*/ 1292085 w 1737799"/>
              <a:gd name="connsiteY107" fmla="*/ 191577 h 4591386"/>
              <a:gd name="connsiteX108" fmla="*/ 1301772 w 1737799"/>
              <a:gd name="connsiteY108" fmla="*/ 202340 h 4591386"/>
              <a:gd name="connsiteX109" fmla="*/ 1310382 w 1737799"/>
              <a:gd name="connsiteY109" fmla="*/ 221713 h 4591386"/>
              <a:gd name="connsiteX110" fmla="*/ 1310382 w 1737799"/>
              <a:gd name="connsiteY110" fmla="*/ 232475 h 4591386"/>
              <a:gd name="connsiteX111" fmla="*/ 1318992 w 1737799"/>
              <a:gd name="connsiteY111" fmla="*/ 247544 h 4591386"/>
              <a:gd name="connsiteX112" fmla="*/ 1321145 w 1737799"/>
              <a:gd name="connsiteY112" fmla="*/ 271221 h 4591386"/>
              <a:gd name="connsiteX113" fmla="*/ 1318992 w 1737799"/>
              <a:gd name="connsiteY113" fmla="*/ 276602 h 4591386"/>
              <a:gd name="connsiteX114" fmla="*/ 1321145 w 1737799"/>
              <a:gd name="connsiteY114" fmla="*/ 288441 h 4591386"/>
              <a:gd name="connsiteX115" fmla="*/ 1315763 w 1737799"/>
              <a:gd name="connsiteY115" fmla="*/ 297052 h 4591386"/>
              <a:gd name="connsiteX116" fmla="*/ 1316840 w 1737799"/>
              <a:gd name="connsiteY116" fmla="*/ 314273 h 4591386"/>
              <a:gd name="connsiteX117" fmla="*/ 1315763 w 1737799"/>
              <a:gd name="connsiteY117" fmla="*/ 339026 h 4591386"/>
              <a:gd name="connsiteX118" fmla="*/ 1311458 w 1737799"/>
              <a:gd name="connsiteY118" fmla="*/ 343331 h 4591386"/>
              <a:gd name="connsiteX119" fmla="*/ 1312534 w 1737799"/>
              <a:gd name="connsiteY119" fmla="*/ 355170 h 4591386"/>
              <a:gd name="connsiteX120" fmla="*/ 1308229 w 1737799"/>
              <a:gd name="connsiteY120" fmla="*/ 349789 h 4591386"/>
              <a:gd name="connsiteX121" fmla="*/ 1309306 w 1737799"/>
              <a:gd name="connsiteY121" fmla="*/ 364858 h 4591386"/>
              <a:gd name="connsiteX122" fmla="*/ 1308229 w 1737799"/>
              <a:gd name="connsiteY122" fmla="*/ 375621 h 4591386"/>
              <a:gd name="connsiteX123" fmla="*/ 1305000 w 1737799"/>
              <a:gd name="connsiteY123" fmla="*/ 368086 h 4591386"/>
              <a:gd name="connsiteX124" fmla="*/ 1299619 w 1737799"/>
              <a:gd name="connsiteY124" fmla="*/ 392841 h 4591386"/>
              <a:gd name="connsiteX125" fmla="*/ 1299619 w 1737799"/>
              <a:gd name="connsiteY125" fmla="*/ 400375 h 4591386"/>
              <a:gd name="connsiteX126" fmla="*/ 1295314 w 1737799"/>
              <a:gd name="connsiteY126" fmla="*/ 390689 h 4591386"/>
              <a:gd name="connsiteX127" fmla="*/ 1295314 w 1737799"/>
              <a:gd name="connsiteY127" fmla="*/ 404680 h 4591386"/>
              <a:gd name="connsiteX128" fmla="*/ 1294238 w 1737799"/>
              <a:gd name="connsiteY128" fmla="*/ 411138 h 4591386"/>
              <a:gd name="connsiteX129" fmla="*/ 1292085 w 1737799"/>
              <a:gd name="connsiteY129" fmla="*/ 399298 h 4591386"/>
              <a:gd name="connsiteX130" fmla="*/ 1288856 w 1737799"/>
              <a:gd name="connsiteY130" fmla="*/ 425129 h 4591386"/>
              <a:gd name="connsiteX131" fmla="*/ 1284551 w 1737799"/>
              <a:gd name="connsiteY131" fmla="*/ 410061 h 4591386"/>
              <a:gd name="connsiteX132" fmla="*/ 1284551 w 1737799"/>
              <a:gd name="connsiteY132" fmla="*/ 425129 h 4591386"/>
              <a:gd name="connsiteX133" fmla="*/ 1286704 w 1737799"/>
              <a:gd name="connsiteY133" fmla="*/ 432663 h 4591386"/>
              <a:gd name="connsiteX134" fmla="*/ 1281322 w 1737799"/>
              <a:gd name="connsiteY134" fmla="*/ 420824 h 4591386"/>
              <a:gd name="connsiteX135" fmla="*/ 1281322 w 1737799"/>
              <a:gd name="connsiteY135" fmla="*/ 440197 h 4591386"/>
              <a:gd name="connsiteX136" fmla="*/ 1278094 w 1737799"/>
              <a:gd name="connsiteY136" fmla="*/ 430511 h 4591386"/>
              <a:gd name="connsiteX137" fmla="*/ 1273789 w 1737799"/>
              <a:gd name="connsiteY137" fmla="*/ 452035 h 4591386"/>
              <a:gd name="connsiteX138" fmla="*/ 1273789 w 1737799"/>
              <a:gd name="connsiteY138" fmla="*/ 449883 h 4591386"/>
              <a:gd name="connsiteX139" fmla="*/ 1273789 w 1737799"/>
              <a:gd name="connsiteY139" fmla="*/ 439120 h 4591386"/>
              <a:gd name="connsiteX140" fmla="*/ 1270560 w 1737799"/>
              <a:gd name="connsiteY140" fmla="*/ 450960 h 4591386"/>
              <a:gd name="connsiteX141" fmla="*/ 1264102 w 1737799"/>
              <a:gd name="connsiteY141" fmla="*/ 477866 h 4591386"/>
              <a:gd name="connsiteX142" fmla="*/ 1263026 w 1737799"/>
              <a:gd name="connsiteY142" fmla="*/ 460646 h 4591386"/>
              <a:gd name="connsiteX143" fmla="*/ 1260873 w 1737799"/>
              <a:gd name="connsiteY143" fmla="*/ 473562 h 4591386"/>
              <a:gd name="connsiteX144" fmla="*/ 1254416 w 1737799"/>
              <a:gd name="connsiteY144" fmla="*/ 503697 h 4591386"/>
              <a:gd name="connsiteX145" fmla="*/ 1255492 w 1737799"/>
              <a:gd name="connsiteY145" fmla="*/ 487552 h 4591386"/>
              <a:gd name="connsiteX146" fmla="*/ 1251187 w 1737799"/>
              <a:gd name="connsiteY146" fmla="*/ 501545 h 4591386"/>
              <a:gd name="connsiteX147" fmla="*/ 1247958 w 1737799"/>
              <a:gd name="connsiteY147" fmla="*/ 521994 h 4591386"/>
              <a:gd name="connsiteX148" fmla="*/ 1245805 w 1737799"/>
              <a:gd name="connsiteY148" fmla="*/ 508002 h 4591386"/>
              <a:gd name="connsiteX149" fmla="*/ 1244729 w 1737799"/>
              <a:gd name="connsiteY149" fmla="*/ 516612 h 4591386"/>
              <a:gd name="connsiteX150" fmla="*/ 1241500 w 1737799"/>
              <a:gd name="connsiteY150" fmla="*/ 528451 h 4591386"/>
              <a:gd name="connsiteX151" fmla="*/ 1241500 w 1737799"/>
              <a:gd name="connsiteY151" fmla="*/ 518765 h 4591386"/>
              <a:gd name="connsiteX152" fmla="*/ 1232890 w 1737799"/>
              <a:gd name="connsiteY152" fmla="*/ 537061 h 4591386"/>
              <a:gd name="connsiteX153" fmla="*/ 1214593 w 1737799"/>
              <a:gd name="connsiteY153" fmla="*/ 567197 h 4591386"/>
              <a:gd name="connsiteX154" fmla="*/ 1175848 w 1737799"/>
              <a:gd name="connsiteY154" fmla="*/ 589799 h 4591386"/>
              <a:gd name="connsiteX155" fmla="*/ 1181229 w 1737799"/>
              <a:gd name="connsiteY155" fmla="*/ 614554 h 4591386"/>
              <a:gd name="connsiteX156" fmla="*/ 1204907 w 1737799"/>
              <a:gd name="connsiteY156" fmla="*/ 643613 h 4591386"/>
              <a:gd name="connsiteX157" fmla="*/ 1231814 w 1737799"/>
              <a:gd name="connsiteY157" fmla="*/ 628545 h 4591386"/>
              <a:gd name="connsiteX158" fmla="*/ 1270560 w 1737799"/>
              <a:gd name="connsiteY158" fmla="*/ 623164 h 4591386"/>
              <a:gd name="connsiteX159" fmla="*/ 1281322 w 1737799"/>
              <a:gd name="connsiteY159" fmla="*/ 607019 h 4591386"/>
              <a:gd name="connsiteX160" fmla="*/ 1317916 w 1737799"/>
              <a:gd name="connsiteY160" fmla="*/ 614554 h 4591386"/>
              <a:gd name="connsiteX161" fmla="*/ 1346975 w 1737799"/>
              <a:gd name="connsiteY161" fmla="*/ 644689 h 4591386"/>
              <a:gd name="connsiteX162" fmla="*/ 1382492 w 1737799"/>
              <a:gd name="connsiteY162" fmla="*/ 639307 h 4591386"/>
              <a:gd name="connsiteX163" fmla="*/ 1471823 w 1737799"/>
              <a:gd name="connsiteY163" fmla="*/ 646841 h 4591386"/>
              <a:gd name="connsiteX164" fmla="*/ 1528865 w 1737799"/>
              <a:gd name="connsiteY164" fmla="*/ 667290 h 4591386"/>
              <a:gd name="connsiteX165" fmla="*/ 1594518 w 1737799"/>
              <a:gd name="connsiteY165" fmla="*/ 682359 h 4591386"/>
              <a:gd name="connsiteX166" fmla="*/ 1633264 w 1737799"/>
              <a:gd name="connsiteY166" fmla="*/ 725410 h 4591386"/>
              <a:gd name="connsiteX167" fmla="*/ 1651561 w 1737799"/>
              <a:gd name="connsiteY167" fmla="*/ 795368 h 4591386"/>
              <a:gd name="connsiteX168" fmla="*/ 1644027 w 1737799"/>
              <a:gd name="connsiteY168" fmla="*/ 864248 h 4591386"/>
              <a:gd name="connsiteX169" fmla="*/ 1622501 w 1737799"/>
              <a:gd name="connsiteY169" fmla="*/ 894385 h 4591386"/>
              <a:gd name="connsiteX170" fmla="*/ 1627883 w 1737799"/>
              <a:gd name="connsiteY170" fmla="*/ 919139 h 4591386"/>
              <a:gd name="connsiteX171" fmla="*/ 1630035 w 1737799"/>
              <a:gd name="connsiteY171" fmla="*/ 953580 h 4591386"/>
              <a:gd name="connsiteX172" fmla="*/ 1640798 w 1737799"/>
              <a:gd name="connsiteY172" fmla="*/ 983716 h 4591386"/>
              <a:gd name="connsiteX173" fmla="*/ 1647256 w 1737799"/>
              <a:gd name="connsiteY173" fmla="*/ 1029995 h 4591386"/>
              <a:gd name="connsiteX174" fmla="*/ 1638645 w 1737799"/>
              <a:gd name="connsiteY174" fmla="*/ 1077350 h 4591386"/>
              <a:gd name="connsiteX175" fmla="*/ 1619272 w 1737799"/>
              <a:gd name="connsiteY175" fmla="*/ 1136545 h 4591386"/>
              <a:gd name="connsiteX176" fmla="*/ 1591289 w 1737799"/>
              <a:gd name="connsiteY176" fmla="*/ 1187130 h 4591386"/>
              <a:gd name="connsiteX177" fmla="*/ 1572993 w 1737799"/>
              <a:gd name="connsiteY177" fmla="*/ 1256012 h 4591386"/>
              <a:gd name="connsiteX178" fmla="*/ 1559001 w 1737799"/>
              <a:gd name="connsiteY178" fmla="*/ 1281842 h 4591386"/>
              <a:gd name="connsiteX179" fmla="*/ 1560077 w 1737799"/>
              <a:gd name="connsiteY179" fmla="*/ 1303368 h 4591386"/>
              <a:gd name="connsiteX180" fmla="*/ 1552543 w 1737799"/>
              <a:gd name="connsiteY180" fmla="*/ 1317359 h 4591386"/>
              <a:gd name="connsiteX181" fmla="*/ 1553620 w 1737799"/>
              <a:gd name="connsiteY181" fmla="*/ 1336732 h 4591386"/>
              <a:gd name="connsiteX182" fmla="*/ 1549315 w 1737799"/>
              <a:gd name="connsiteY182" fmla="*/ 1389470 h 4591386"/>
              <a:gd name="connsiteX183" fmla="*/ 1534247 w 1737799"/>
              <a:gd name="connsiteY183" fmla="*/ 1431446 h 4591386"/>
              <a:gd name="connsiteX184" fmla="*/ 1533170 w 1737799"/>
              <a:gd name="connsiteY184" fmla="*/ 1463734 h 4591386"/>
              <a:gd name="connsiteX185" fmla="*/ 1523484 w 1737799"/>
              <a:gd name="connsiteY185" fmla="*/ 1507861 h 4591386"/>
              <a:gd name="connsiteX186" fmla="*/ 1536399 w 1737799"/>
              <a:gd name="connsiteY186" fmla="*/ 1535844 h 4591386"/>
              <a:gd name="connsiteX187" fmla="*/ 1574069 w 1737799"/>
              <a:gd name="connsiteY187" fmla="*/ 1605802 h 4591386"/>
              <a:gd name="connsiteX188" fmla="*/ 1610662 w 1737799"/>
              <a:gd name="connsiteY188" fmla="*/ 1673607 h 4591386"/>
              <a:gd name="connsiteX189" fmla="*/ 1614967 w 1737799"/>
              <a:gd name="connsiteY189" fmla="*/ 1699438 h 4591386"/>
              <a:gd name="connsiteX190" fmla="*/ 1600976 w 1737799"/>
              <a:gd name="connsiteY190" fmla="*/ 1732802 h 4591386"/>
              <a:gd name="connsiteX191" fmla="*/ 1605281 w 1737799"/>
              <a:gd name="connsiteY191" fmla="*/ 1767243 h 4591386"/>
              <a:gd name="connsiteX192" fmla="*/ 1646179 w 1737799"/>
              <a:gd name="connsiteY192" fmla="*/ 1937294 h 4591386"/>
              <a:gd name="connsiteX193" fmla="*/ 1679544 w 1737799"/>
              <a:gd name="connsiteY193" fmla="*/ 2080439 h 4591386"/>
              <a:gd name="connsiteX194" fmla="*/ 1706451 w 1737799"/>
              <a:gd name="connsiteY194" fmla="*/ 2209592 h 4591386"/>
              <a:gd name="connsiteX195" fmla="*/ 1724747 w 1737799"/>
              <a:gd name="connsiteY195" fmla="*/ 2309685 h 4591386"/>
              <a:gd name="connsiteX196" fmla="*/ 1737663 w 1737799"/>
              <a:gd name="connsiteY196" fmla="*/ 2409779 h 4591386"/>
              <a:gd name="connsiteX197" fmla="*/ 1724747 w 1737799"/>
              <a:gd name="connsiteY197" fmla="*/ 2421618 h 4591386"/>
              <a:gd name="connsiteX198" fmla="*/ 1687078 w 1737799"/>
              <a:gd name="connsiteY198" fmla="*/ 2437762 h 4591386"/>
              <a:gd name="connsiteX199" fmla="*/ 1636493 w 1737799"/>
              <a:gd name="connsiteY199" fmla="*/ 2468974 h 4591386"/>
              <a:gd name="connsiteX200" fmla="*/ 1591289 w 1737799"/>
              <a:gd name="connsiteY200" fmla="*/ 2487270 h 4591386"/>
              <a:gd name="connsiteX201" fmla="*/ 1522408 w 1737799"/>
              <a:gd name="connsiteY201" fmla="*/ 2512025 h 4591386"/>
              <a:gd name="connsiteX202" fmla="*/ 1477204 w 1737799"/>
              <a:gd name="connsiteY202" fmla="*/ 2533550 h 4591386"/>
              <a:gd name="connsiteX203" fmla="*/ 1472899 w 1737799"/>
              <a:gd name="connsiteY203" fmla="*/ 2561533 h 4591386"/>
              <a:gd name="connsiteX204" fmla="*/ 1467518 w 1737799"/>
              <a:gd name="connsiteY204" fmla="*/ 2599203 h 4591386"/>
              <a:gd name="connsiteX205" fmla="*/ 1478281 w 1737799"/>
              <a:gd name="connsiteY205" fmla="*/ 2667008 h 4591386"/>
              <a:gd name="connsiteX206" fmla="*/ 1487967 w 1737799"/>
              <a:gd name="connsiteY206" fmla="*/ 2752034 h 4591386"/>
              <a:gd name="connsiteX207" fmla="*/ 1476128 w 1737799"/>
              <a:gd name="connsiteY207" fmla="*/ 2900560 h 4591386"/>
              <a:gd name="connsiteX208" fmla="*/ 1453526 w 1737799"/>
              <a:gd name="connsiteY208" fmla="*/ 3015721 h 4591386"/>
              <a:gd name="connsiteX209" fmla="*/ 1416933 w 1737799"/>
              <a:gd name="connsiteY209" fmla="*/ 3129806 h 4591386"/>
              <a:gd name="connsiteX210" fmla="*/ 1384645 w 1737799"/>
              <a:gd name="connsiteY210" fmla="*/ 3206221 h 4591386"/>
              <a:gd name="connsiteX211" fmla="*/ 1385721 w 1737799"/>
              <a:gd name="connsiteY211" fmla="*/ 3244967 h 4591386"/>
              <a:gd name="connsiteX212" fmla="*/ 1387873 w 1737799"/>
              <a:gd name="connsiteY212" fmla="*/ 3366586 h 4591386"/>
              <a:gd name="connsiteX213" fmla="*/ 1396484 w 1737799"/>
              <a:gd name="connsiteY213" fmla="*/ 3510807 h 4591386"/>
              <a:gd name="connsiteX214" fmla="*/ 1402941 w 1737799"/>
              <a:gd name="connsiteY214" fmla="*/ 3631350 h 4591386"/>
              <a:gd name="connsiteX215" fmla="*/ 1400789 w 1737799"/>
              <a:gd name="connsiteY215" fmla="*/ 3754045 h 4591386"/>
              <a:gd name="connsiteX216" fmla="*/ 1407246 w 1737799"/>
              <a:gd name="connsiteY216" fmla="*/ 3791714 h 4591386"/>
              <a:gd name="connsiteX217" fmla="*/ 1445992 w 1737799"/>
              <a:gd name="connsiteY217" fmla="*/ 3902571 h 4591386"/>
              <a:gd name="connsiteX218" fmla="*/ 1480433 w 1737799"/>
              <a:gd name="connsiteY218" fmla="*/ 4010198 h 4591386"/>
              <a:gd name="connsiteX219" fmla="*/ 1476128 w 1737799"/>
              <a:gd name="connsiteY219" fmla="*/ 4067241 h 4591386"/>
              <a:gd name="connsiteX220" fmla="*/ 1471823 w 1737799"/>
              <a:gd name="connsiteY220" fmla="*/ 4096300 h 4591386"/>
              <a:gd name="connsiteX221" fmla="*/ 1473975 w 1737799"/>
              <a:gd name="connsiteY221" fmla="*/ 4214690 h 4591386"/>
              <a:gd name="connsiteX222" fmla="*/ 1475052 w 1737799"/>
              <a:gd name="connsiteY222" fmla="*/ 4309402 h 4591386"/>
              <a:gd name="connsiteX223" fmla="*/ 1475052 w 1737799"/>
              <a:gd name="connsiteY223" fmla="*/ 4328775 h 4591386"/>
              <a:gd name="connsiteX224" fmla="*/ 1472899 w 1737799"/>
              <a:gd name="connsiteY224" fmla="*/ 4389047 h 4591386"/>
              <a:gd name="connsiteX225" fmla="*/ 1471823 w 1737799"/>
              <a:gd name="connsiteY225" fmla="*/ 4407343 h 4591386"/>
              <a:gd name="connsiteX226" fmla="*/ 1494425 w 1737799"/>
              <a:gd name="connsiteY226" fmla="*/ 4428869 h 4591386"/>
              <a:gd name="connsiteX227" fmla="*/ 1524560 w 1737799"/>
              <a:gd name="connsiteY227" fmla="*/ 4462233 h 4591386"/>
              <a:gd name="connsiteX228" fmla="*/ 1557925 w 1737799"/>
              <a:gd name="connsiteY228" fmla="*/ 4506360 h 4591386"/>
              <a:gd name="connsiteX229" fmla="*/ 1570840 w 1737799"/>
              <a:gd name="connsiteY229" fmla="*/ 4562327 h 4591386"/>
              <a:gd name="connsiteX230" fmla="*/ 1578374 w 1737799"/>
              <a:gd name="connsiteY230" fmla="*/ 4570937 h 4591386"/>
              <a:gd name="connsiteX231" fmla="*/ 1576221 w 1737799"/>
              <a:gd name="connsiteY231" fmla="*/ 4580624 h 4591386"/>
              <a:gd name="connsiteX232" fmla="*/ 1535323 w 1737799"/>
              <a:gd name="connsiteY232" fmla="*/ 4584929 h 4591386"/>
              <a:gd name="connsiteX233" fmla="*/ 1364195 w 1737799"/>
              <a:gd name="connsiteY233" fmla="*/ 4578471 h 4591386"/>
              <a:gd name="connsiteX234" fmla="*/ 1257644 w 1737799"/>
              <a:gd name="connsiteY234" fmla="*/ 4547259 h 4591386"/>
              <a:gd name="connsiteX235" fmla="*/ 1247958 w 1737799"/>
              <a:gd name="connsiteY235" fmla="*/ 4532191 h 4591386"/>
              <a:gd name="connsiteX236" fmla="*/ 1226432 w 1737799"/>
              <a:gd name="connsiteY236" fmla="*/ 4540801 h 4591386"/>
              <a:gd name="connsiteX237" fmla="*/ 1201678 w 1737799"/>
              <a:gd name="connsiteY237" fmla="*/ 4542954 h 4591386"/>
              <a:gd name="connsiteX238" fmla="*/ 1144636 w 1737799"/>
              <a:gd name="connsiteY238" fmla="*/ 4532191 h 4591386"/>
              <a:gd name="connsiteX239" fmla="*/ 1139254 w 1737799"/>
              <a:gd name="connsiteY239" fmla="*/ 4508513 h 4591386"/>
              <a:gd name="connsiteX240" fmla="*/ 1140331 w 1737799"/>
              <a:gd name="connsiteY240" fmla="*/ 4456852 h 4591386"/>
              <a:gd name="connsiteX241" fmla="*/ 1127415 w 1737799"/>
              <a:gd name="connsiteY241" fmla="*/ 4453623 h 4591386"/>
              <a:gd name="connsiteX242" fmla="*/ 1112347 w 1737799"/>
              <a:gd name="connsiteY242" fmla="*/ 4436403 h 4591386"/>
              <a:gd name="connsiteX243" fmla="*/ 1102661 w 1737799"/>
              <a:gd name="connsiteY243" fmla="*/ 4403038 h 4591386"/>
              <a:gd name="connsiteX244" fmla="*/ 1089746 w 1737799"/>
              <a:gd name="connsiteY244" fmla="*/ 4369674 h 4591386"/>
              <a:gd name="connsiteX245" fmla="*/ 1082212 w 1737799"/>
              <a:gd name="connsiteY245" fmla="*/ 4348148 h 4591386"/>
              <a:gd name="connsiteX246" fmla="*/ 1033779 w 1737799"/>
              <a:gd name="connsiteY246" fmla="*/ 4212538 h 4591386"/>
              <a:gd name="connsiteX247" fmla="*/ 984271 w 1737799"/>
              <a:gd name="connsiteY247" fmla="*/ 4052173 h 4591386"/>
              <a:gd name="connsiteX248" fmla="*/ 955211 w 1737799"/>
              <a:gd name="connsiteY248" fmla="*/ 3907952 h 4591386"/>
              <a:gd name="connsiteX249" fmla="*/ 950906 w 1737799"/>
              <a:gd name="connsiteY249" fmla="*/ 3740053 h 4591386"/>
              <a:gd name="connsiteX250" fmla="*/ 956288 w 1737799"/>
              <a:gd name="connsiteY250" fmla="*/ 3602290 h 4591386"/>
              <a:gd name="connsiteX251" fmla="*/ 970279 w 1737799"/>
              <a:gd name="connsiteY251" fmla="*/ 3469909 h 4591386"/>
              <a:gd name="connsiteX252" fmla="*/ 968127 w 1737799"/>
              <a:gd name="connsiteY252" fmla="*/ 3378425 h 4591386"/>
              <a:gd name="connsiteX253" fmla="*/ 954135 w 1737799"/>
              <a:gd name="connsiteY253" fmla="*/ 3319230 h 4591386"/>
              <a:gd name="connsiteX254" fmla="*/ 926152 w 1737799"/>
              <a:gd name="connsiteY254" fmla="*/ 3152408 h 4591386"/>
              <a:gd name="connsiteX255" fmla="*/ 887405 w 1737799"/>
              <a:gd name="connsiteY255" fmla="*/ 2975899 h 4591386"/>
              <a:gd name="connsiteX256" fmla="*/ 862651 w 1737799"/>
              <a:gd name="connsiteY256" fmla="*/ 2857509 h 4591386"/>
              <a:gd name="connsiteX257" fmla="*/ 848659 w 1737799"/>
              <a:gd name="connsiteY257" fmla="*/ 2816610 h 4591386"/>
              <a:gd name="connsiteX258" fmla="*/ 834669 w 1737799"/>
              <a:gd name="connsiteY258" fmla="*/ 2862890 h 4591386"/>
              <a:gd name="connsiteX259" fmla="*/ 803456 w 1737799"/>
              <a:gd name="connsiteY259" fmla="*/ 2968365 h 4591386"/>
              <a:gd name="connsiteX260" fmla="*/ 773320 w 1737799"/>
              <a:gd name="connsiteY260" fmla="*/ 3077069 h 4591386"/>
              <a:gd name="connsiteX261" fmla="*/ 748566 w 1737799"/>
              <a:gd name="connsiteY261" fmla="*/ 3191154 h 4591386"/>
              <a:gd name="connsiteX262" fmla="*/ 729193 w 1737799"/>
              <a:gd name="connsiteY262" fmla="*/ 3319230 h 4591386"/>
              <a:gd name="connsiteX263" fmla="*/ 716278 w 1737799"/>
              <a:gd name="connsiteY263" fmla="*/ 3495739 h 4591386"/>
              <a:gd name="connsiteX264" fmla="*/ 700133 w 1737799"/>
              <a:gd name="connsiteY264" fmla="*/ 3691621 h 4591386"/>
              <a:gd name="connsiteX265" fmla="*/ 683989 w 1737799"/>
              <a:gd name="connsiteY265" fmla="*/ 3830460 h 4591386"/>
              <a:gd name="connsiteX266" fmla="*/ 657083 w 1737799"/>
              <a:gd name="connsiteY266" fmla="*/ 3974681 h 4591386"/>
              <a:gd name="connsiteX267" fmla="*/ 631252 w 1737799"/>
              <a:gd name="connsiteY267" fmla="*/ 4076927 h 4591386"/>
              <a:gd name="connsiteX268" fmla="*/ 586048 w 1737799"/>
              <a:gd name="connsiteY268" fmla="*/ 4196394 h 4591386"/>
              <a:gd name="connsiteX269" fmla="*/ 539769 w 1737799"/>
              <a:gd name="connsiteY269" fmla="*/ 4309402 h 4591386"/>
              <a:gd name="connsiteX270" fmla="*/ 503175 w 1737799"/>
              <a:gd name="connsiteY270" fmla="*/ 4366445 h 4591386"/>
              <a:gd name="connsiteX271" fmla="*/ 499947 w 1737799"/>
              <a:gd name="connsiteY271" fmla="*/ 4384742 h 4591386"/>
              <a:gd name="connsiteX272" fmla="*/ 488108 w 1737799"/>
              <a:gd name="connsiteY272" fmla="*/ 4411648 h 4591386"/>
              <a:gd name="connsiteX273" fmla="*/ 469811 w 1737799"/>
              <a:gd name="connsiteY273" fmla="*/ 4454699 h 4591386"/>
              <a:gd name="connsiteX274" fmla="*/ 453667 w 1737799"/>
              <a:gd name="connsiteY274" fmla="*/ 4465462 h 4591386"/>
              <a:gd name="connsiteX275" fmla="*/ 437523 w 1737799"/>
              <a:gd name="connsiteY275" fmla="*/ 4466538 h 4591386"/>
              <a:gd name="connsiteX276" fmla="*/ 437523 w 1737799"/>
              <a:gd name="connsiteY276" fmla="*/ 4470844 h 4591386"/>
              <a:gd name="connsiteX277" fmla="*/ 438599 w 1737799"/>
              <a:gd name="connsiteY277" fmla="*/ 4489140 h 4591386"/>
              <a:gd name="connsiteX278" fmla="*/ 434294 w 1737799"/>
              <a:gd name="connsiteY278" fmla="*/ 4502055 h 4591386"/>
              <a:gd name="connsiteX279" fmla="*/ 378328 w 1737799"/>
              <a:gd name="connsiteY279" fmla="*/ 4527886 h 4591386"/>
              <a:gd name="connsiteX280" fmla="*/ 351421 w 1737799"/>
              <a:gd name="connsiteY280" fmla="*/ 4533267 h 4591386"/>
              <a:gd name="connsiteX281" fmla="*/ 329895 w 1737799"/>
              <a:gd name="connsiteY281" fmla="*/ 4530039 h 4591386"/>
              <a:gd name="connsiteX282" fmla="*/ 318056 w 1737799"/>
              <a:gd name="connsiteY282" fmla="*/ 4549411 h 4591386"/>
              <a:gd name="connsiteX283" fmla="*/ 245946 w 1737799"/>
              <a:gd name="connsiteY283" fmla="*/ 4575242 h 4591386"/>
              <a:gd name="connsiteX284" fmla="*/ 100649 w 1737799"/>
              <a:gd name="connsiteY284" fmla="*/ 4591386 h 4591386"/>
              <a:gd name="connsiteX285" fmla="*/ 7013 w 1737799"/>
              <a:gd name="connsiteY285" fmla="*/ 4584929 h 4591386"/>
              <a:gd name="connsiteX286" fmla="*/ 7013 w 1737799"/>
              <a:gd name="connsiteY286" fmla="*/ 4565556 h 4591386"/>
              <a:gd name="connsiteX287" fmla="*/ 15623 w 1737799"/>
              <a:gd name="connsiteY287" fmla="*/ 4550488 h 4591386"/>
              <a:gd name="connsiteX288" fmla="*/ 17776 w 1737799"/>
              <a:gd name="connsiteY288" fmla="*/ 4512818 h 4591386"/>
              <a:gd name="connsiteX289" fmla="*/ 54369 w 1737799"/>
              <a:gd name="connsiteY289" fmla="*/ 4456852 h 4591386"/>
              <a:gd name="connsiteX290" fmla="*/ 98496 w 1737799"/>
              <a:gd name="connsiteY290" fmla="*/ 4404114 h 4591386"/>
              <a:gd name="connsiteX291" fmla="*/ 114640 w 1737799"/>
              <a:gd name="connsiteY291" fmla="*/ 4379360 h 4591386"/>
              <a:gd name="connsiteX292" fmla="*/ 116793 w 1737799"/>
              <a:gd name="connsiteY292" fmla="*/ 4354606 h 4591386"/>
              <a:gd name="connsiteX293" fmla="*/ 123251 w 1737799"/>
              <a:gd name="connsiteY293" fmla="*/ 4281419 h 4591386"/>
              <a:gd name="connsiteX294" fmla="*/ 131861 w 1737799"/>
              <a:gd name="connsiteY294" fmla="*/ 4231911 h 4591386"/>
              <a:gd name="connsiteX295" fmla="*/ 136166 w 1737799"/>
              <a:gd name="connsiteY295" fmla="*/ 4179173 h 4591386"/>
              <a:gd name="connsiteX296" fmla="*/ 153386 w 1737799"/>
              <a:gd name="connsiteY296" fmla="*/ 4098453 h 4591386"/>
              <a:gd name="connsiteX297" fmla="*/ 187827 w 1737799"/>
              <a:gd name="connsiteY297" fmla="*/ 4002664 h 4591386"/>
              <a:gd name="connsiteX298" fmla="*/ 208276 w 1737799"/>
              <a:gd name="connsiteY298" fmla="*/ 3916562 h 4591386"/>
              <a:gd name="connsiteX299" fmla="*/ 216886 w 1737799"/>
              <a:gd name="connsiteY299" fmla="*/ 3811088 h 4591386"/>
              <a:gd name="connsiteX300" fmla="*/ 228726 w 1737799"/>
              <a:gd name="connsiteY300" fmla="*/ 3670096 h 4591386"/>
              <a:gd name="connsiteX301" fmla="*/ 239488 w 1737799"/>
              <a:gd name="connsiteY301" fmla="*/ 3540943 h 4591386"/>
              <a:gd name="connsiteX302" fmla="*/ 247022 w 1737799"/>
              <a:gd name="connsiteY302" fmla="*/ 3444078 h 4591386"/>
              <a:gd name="connsiteX303" fmla="*/ 256709 w 1737799"/>
              <a:gd name="connsiteY303" fmla="*/ 3365510 h 4591386"/>
              <a:gd name="connsiteX304" fmla="*/ 264243 w 1737799"/>
              <a:gd name="connsiteY304" fmla="*/ 3267569 h 4591386"/>
              <a:gd name="connsiteX305" fmla="*/ 265319 w 1737799"/>
              <a:gd name="connsiteY305" fmla="*/ 3193306 h 4591386"/>
              <a:gd name="connsiteX306" fmla="*/ 244870 w 1737799"/>
              <a:gd name="connsiteY306" fmla="*/ 3101823 h 4591386"/>
              <a:gd name="connsiteX307" fmla="*/ 221192 w 1737799"/>
              <a:gd name="connsiteY307" fmla="*/ 2982357 h 4591386"/>
              <a:gd name="connsiteX308" fmla="*/ 211505 w 1737799"/>
              <a:gd name="connsiteY308" fmla="*/ 2880111 h 4591386"/>
              <a:gd name="connsiteX309" fmla="*/ 202895 w 1737799"/>
              <a:gd name="connsiteY309" fmla="*/ 2762796 h 4591386"/>
              <a:gd name="connsiteX310" fmla="*/ 206124 w 1737799"/>
              <a:gd name="connsiteY310" fmla="*/ 2594898 h 4591386"/>
              <a:gd name="connsiteX311" fmla="*/ 207200 w 1737799"/>
              <a:gd name="connsiteY311" fmla="*/ 2432380 h 4591386"/>
              <a:gd name="connsiteX312" fmla="*/ 221192 w 1737799"/>
              <a:gd name="connsiteY312" fmla="*/ 2345202 h 4591386"/>
              <a:gd name="connsiteX313" fmla="*/ 199666 w 1737799"/>
              <a:gd name="connsiteY313" fmla="*/ 2333363 h 4591386"/>
              <a:gd name="connsiteX314" fmla="*/ 169530 w 1737799"/>
              <a:gd name="connsiteY314" fmla="*/ 2340897 h 4591386"/>
              <a:gd name="connsiteX315" fmla="*/ 154463 w 1737799"/>
              <a:gd name="connsiteY315" fmla="*/ 2366728 h 4591386"/>
              <a:gd name="connsiteX316" fmla="*/ 127556 w 1737799"/>
              <a:gd name="connsiteY316" fmla="*/ 2394711 h 4591386"/>
              <a:gd name="connsiteX317" fmla="*/ 117869 w 1737799"/>
              <a:gd name="connsiteY317" fmla="*/ 2366728 h 4591386"/>
              <a:gd name="connsiteX318" fmla="*/ 118946 w 1737799"/>
              <a:gd name="connsiteY318" fmla="*/ 2303228 h 4591386"/>
              <a:gd name="connsiteX319" fmla="*/ 79123 w 1737799"/>
              <a:gd name="connsiteY319" fmla="*/ 2289236 h 4591386"/>
              <a:gd name="connsiteX320" fmla="*/ 13471 w 1737799"/>
              <a:gd name="connsiteY320" fmla="*/ 2269863 h 4591386"/>
              <a:gd name="connsiteX321" fmla="*/ 1632 w 1737799"/>
              <a:gd name="connsiteY321" fmla="*/ 2255871 h 4591386"/>
              <a:gd name="connsiteX322" fmla="*/ 43606 w 1737799"/>
              <a:gd name="connsiteY322" fmla="*/ 2099812 h 4591386"/>
              <a:gd name="connsiteX323" fmla="*/ 84505 w 1737799"/>
              <a:gd name="connsiteY323" fmla="*/ 1921150 h 4591386"/>
              <a:gd name="connsiteX324" fmla="*/ 125403 w 1737799"/>
              <a:gd name="connsiteY324" fmla="*/ 1764014 h 4591386"/>
              <a:gd name="connsiteX325" fmla="*/ 158768 w 1737799"/>
              <a:gd name="connsiteY325" fmla="*/ 1642395 h 4591386"/>
              <a:gd name="connsiteX326" fmla="*/ 151234 w 1737799"/>
              <a:gd name="connsiteY326" fmla="*/ 1634861 h 4591386"/>
              <a:gd name="connsiteX327" fmla="*/ 150157 w 1737799"/>
              <a:gd name="connsiteY327" fmla="*/ 1623022 h 4591386"/>
              <a:gd name="connsiteX328" fmla="*/ 142624 w 1737799"/>
              <a:gd name="connsiteY328" fmla="*/ 1614412 h 4591386"/>
              <a:gd name="connsiteX329" fmla="*/ 145852 w 1737799"/>
              <a:gd name="connsiteY329" fmla="*/ 1596115 h 4591386"/>
              <a:gd name="connsiteX330" fmla="*/ 167378 w 1737799"/>
              <a:gd name="connsiteY330" fmla="*/ 1549836 h 4591386"/>
              <a:gd name="connsiteX331" fmla="*/ 184598 w 1737799"/>
              <a:gd name="connsiteY331" fmla="*/ 1501403 h 4591386"/>
              <a:gd name="connsiteX332" fmla="*/ 183522 w 1737799"/>
              <a:gd name="connsiteY332" fmla="*/ 1487412 h 4591386"/>
              <a:gd name="connsiteX333" fmla="*/ 195361 w 1737799"/>
              <a:gd name="connsiteY333" fmla="*/ 1383012 h 4591386"/>
              <a:gd name="connsiteX334" fmla="*/ 243793 w 1737799"/>
              <a:gd name="connsiteY334" fmla="*/ 1267851 h 4591386"/>
              <a:gd name="connsiteX335" fmla="*/ 276082 w 1737799"/>
              <a:gd name="connsiteY335" fmla="*/ 1206503 h 4591386"/>
              <a:gd name="connsiteX336" fmla="*/ 259937 w 1737799"/>
              <a:gd name="connsiteY336" fmla="*/ 1203274 h 4591386"/>
              <a:gd name="connsiteX337" fmla="*/ 208276 w 1737799"/>
              <a:gd name="connsiteY337" fmla="*/ 1175291 h 4591386"/>
              <a:gd name="connsiteX338" fmla="*/ 125403 w 1737799"/>
              <a:gd name="connsiteY338" fmla="*/ 1113944 h 4591386"/>
              <a:gd name="connsiteX339" fmla="*/ 80200 w 1737799"/>
              <a:gd name="connsiteY339" fmla="*/ 1038605 h 4591386"/>
              <a:gd name="connsiteX340" fmla="*/ 66208 w 1737799"/>
              <a:gd name="connsiteY340" fmla="*/ 980487 h 4591386"/>
              <a:gd name="connsiteX341" fmla="*/ 66208 w 1737799"/>
              <a:gd name="connsiteY341" fmla="*/ 905147 h 4591386"/>
              <a:gd name="connsiteX342" fmla="*/ 85581 w 1737799"/>
              <a:gd name="connsiteY342" fmla="*/ 838419 h 4591386"/>
              <a:gd name="connsiteX343" fmla="*/ 116793 w 1737799"/>
              <a:gd name="connsiteY343" fmla="*/ 807207 h 4591386"/>
              <a:gd name="connsiteX344" fmla="*/ 158768 w 1737799"/>
              <a:gd name="connsiteY344" fmla="*/ 786757 h 4591386"/>
              <a:gd name="connsiteX345" fmla="*/ 179217 w 1737799"/>
              <a:gd name="connsiteY345" fmla="*/ 758774 h 4591386"/>
              <a:gd name="connsiteX346" fmla="*/ 207200 w 1737799"/>
              <a:gd name="connsiteY346" fmla="*/ 750164 h 4591386"/>
              <a:gd name="connsiteX347" fmla="*/ 234107 w 1737799"/>
              <a:gd name="connsiteY347" fmla="*/ 731866 h 4591386"/>
              <a:gd name="connsiteX348" fmla="*/ 268548 w 1737799"/>
              <a:gd name="connsiteY348" fmla="*/ 728639 h 4591386"/>
              <a:gd name="connsiteX349" fmla="*/ 288997 w 1737799"/>
              <a:gd name="connsiteY349" fmla="*/ 717875 h 4591386"/>
              <a:gd name="connsiteX350" fmla="*/ 296531 w 1737799"/>
              <a:gd name="connsiteY350" fmla="*/ 701732 h 4591386"/>
              <a:gd name="connsiteX351" fmla="*/ 314827 w 1737799"/>
              <a:gd name="connsiteY351" fmla="*/ 687739 h 4591386"/>
              <a:gd name="connsiteX352" fmla="*/ 328819 w 1737799"/>
              <a:gd name="connsiteY352" fmla="*/ 657604 h 4591386"/>
              <a:gd name="connsiteX353" fmla="*/ 363260 w 1737799"/>
              <a:gd name="connsiteY353" fmla="*/ 627469 h 4591386"/>
              <a:gd name="connsiteX354" fmla="*/ 376175 w 1737799"/>
              <a:gd name="connsiteY354" fmla="*/ 637155 h 4591386"/>
              <a:gd name="connsiteX355" fmla="*/ 409540 w 1737799"/>
              <a:gd name="connsiteY355" fmla="*/ 619934 h 4591386"/>
              <a:gd name="connsiteX356" fmla="*/ 477345 w 1737799"/>
              <a:gd name="connsiteY356" fmla="*/ 614554 h 4591386"/>
              <a:gd name="connsiteX357" fmla="*/ 525777 w 1737799"/>
              <a:gd name="connsiteY357" fmla="*/ 612400 h 4591386"/>
              <a:gd name="connsiteX358" fmla="*/ 559142 w 1737799"/>
              <a:gd name="connsiteY358" fmla="*/ 591951 h 4591386"/>
              <a:gd name="connsiteX359" fmla="*/ 600040 w 1737799"/>
              <a:gd name="connsiteY359" fmla="*/ 586570 h 4591386"/>
              <a:gd name="connsiteX360" fmla="*/ 621566 w 1737799"/>
              <a:gd name="connsiteY360" fmla="*/ 588722 h 4591386"/>
              <a:gd name="connsiteX361" fmla="*/ 638786 w 1737799"/>
              <a:gd name="connsiteY361" fmla="*/ 581188 h 4591386"/>
              <a:gd name="connsiteX362" fmla="*/ 675379 w 1737799"/>
              <a:gd name="connsiteY362" fmla="*/ 568273 h 4591386"/>
              <a:gd name="connsiteX363" fmla="*/ 679684 w 1737799"/>
              <a:gd name="connsiteY363" fmla="*/ 552130 h 4591386"/>
              <a:gd name="connsiteX364" fmla="*/ 705515 w 1737799"/>
              <a:gd name="connsiteY364" fmla="*/ 512308 h 4591386"/>
              <a:gd name="connsiteX365" fmla="*/ 732422 w 1737799"/>
              <a:gd name="connsiteY365" fmla="*/ 445578 h 4591386"/>
              <a:gd name="connsiteX366" fmla="*/ 746413 w 1737799"/>
              <a:gd name="connsiteY366" fmla="*/ 421899 h 4591386"/>
              <a:gd name="connsiteX367" fmla="*/ 745337 w 1737799"/>
              <a:gd name="connsiteY367" fmla="*/ 386383 h 4591386"/>
              <a:gd name="connsiteX368" fmla="*/ 762557 w 1737799"/>
              <a:gd name="connsiteY368" fmla="*/ 321807 h 4591386"/>
              <a:gd name="connsiteX369" fmla="*/ 796998 w 1737799"/>
              <a:gd name="connsiteY369" fmla="*/ 259382 h 4591386"/>
              <a:gd name="connsiteX370" fmla="*/ 805608 w 1737799"/>
              <a:gd name="connsiteY370" fmla="*/ 231399 h 4591386"/>
              <a:gd name="connsiteX371" fmla="*/ 792693 w 1737799"/>
              <a:gd name="connsiteY371" fmla="*/ 227094 h 4591386"/>
              <a:gd name="connsiteX372" fmla="*/ 784083 w 1737799"/>
              <a:gd name="connsiteY372" fmla="*/ 213102 h 4591386"/>
              <a:gd name="connsiteX373" fmla="*/ 783007 w 1737799"/>
              <a:gd name="connsiteY373" fmla="*/ 190501 h 4591386"/>
              <a:gd name="connsiteX374" fmla="*/ 774396 w 1737799"/>
              <a:gd name="connsiteY374" fmla="*/ 177586 h 4591386"/>
              <a:gd name="connsiteX375" fmla="*/ 770091 w 1737799"/>
              <a:gd name="connsiteY375" fmla="*/ 165746 h 4591386"/>
              <a:gd name="connsiteX376" fmla="*/ 778702 w 1737799"/>
              <a:gd name="connsiteY376" fmla="*/ 158212 h 4591386"/>
              <a:gd name="connsiteX377" fmla="*/ 793769 w 1737799"/>
              <a:gd name="connsiteY377" fmla="*/ 157136 h 4591386"/>
              <a:gd name="connsiteX378" fmla="*/ 810991 w 1737799"/>
              <a:gd name="connsiteY378" fmla="*/ 151755 h 4591386"/>
              <a:gd name="connsiteX379" fmla="*/ 844355 w 1737799"/>
              <a:gd name="connsiteY379" fmla="*/ 147450 h 4591386"/>
              <a:gd name="connsiteX380" fmla="*/ 872337 w 1737799"/>
              <a:gd name="connsiteY380" fmla="*/ 106552 h 4591386"/>
              <a:gd name="connsiteX381" fmla="*/ 921847 w 1737799"/>
              <a:gd name="connsiteY381" fmla="*/ 57043 h 4591386"/>
              <a:gd name="connsiteX382" fmla="*/ 984271 w 1737799"/>
              <a:gd name="connsiteY382" fmla="*/ 31213 h 4591386"/>
              <a:gd name="connsiteX383" fmla="*/ 986423 w 1737799"/>
              <a:gd name="connsiteY383" fmla="*/ 23678 h 4591386"/>
              <a:gd name="connsiteX384" fmla="*/ 982118 w 1737799"/>
              <a:gd name="connsiteY384" fmla="*/ 27983 h 4591386"/>
              <a:gd name="connsiteX385" fmla="*/ 983195 w 1737799"/>
              <a:gd name="connsiteY385" fmla="*/ 21527 h 4591386"/>
              <a:gd name="connsiteX386" fmla="*/ 981042 w 1737799"/>
              <a:gd name="connsiteY386" fmla="*/ 25832 h 4591386"/>
              <a:gd name="connsiteX387" fmla="*/ 981042 w 1737799"/>
              <a:gd name="connsiteY387" fmla="*/ 22603 h 4591386"/>
              <a:gd name="connsiteX388" fmla="*/ 985347 w 1737799"/>
              <a:gd name="connsiteY388" fmla="*/ 16144 h 4591386"/>
              <a:gd name="connsiteX389" fmla="*/ 983195 w 1737799"/>
              <a:gd name="connsiteY389" fmla="*/ 18298 h 4591386"/>
              <a:gd name="connsiteX390" fmla="*/ 979966 w 1737799"/>
              <a:gd name="connsiteY390" fmla="*/ 22603 h 4591386"/>
              <a:gd name="connsiteX391" fmla="*/ 982118 w 1737799"/>
              <a:gd name="connsiteY391" fmla="*/ 18298 h 4591386"/>
              <a:gd name="connsiteX392" fmla="*/ 987500 w 1737799"/>
              <a:gd name="connsiteY392" fmla="*/ 12915 h 4591386"/>
              <a:gd name="connsiteX393" fmla="*/ 984271 w 1737799"/>
              <a:gd name="connsiteY393" fmla="*/ 13993 h 4591386"/>
              <a:gd name="connsiteX394" fmla="*/ 981042 w 1737799"/>
              <a:gd name="connsiteY394" fmla="*/ 16144 h 4591386"/>
              <a:gd name="connsiteX395" fmla="*/ 985347 w 1737799"/>
              <a:gd name="connsiteY395" fmla="*/ 11839 h 4591386"/>
              <a:gd name="connsiteX396" fmla="*/ 978889 w 1737799"/>
              <a:gd name="connsiteY396" fmla="*/ 12915 h 4591386"/>
              <a:gd name="connsiteX397" fmla="*/ 982118 w 1737799"/>
              <a:gd name="connsiteY397" fmla="*/ 10763 h 4591386"/>
              <a:gd name="connsiteX398" fmla="*/ 989652 w 1737799"/>
              <a:gd name="connsiteY398" fmla="*/ 7534 h 4591386"/>
              <a:gd name="connsiteX399" fmla="*/ 983195 w 1737799"/>
              <a:gd name="connsiteY399" fmla="*/ 8610 h 4591386"/>
              <a:gd name="connsiteX400" fmla="*/ 988576 w 1737799"/>
              <a:gd name="connsiteY400" fmla="*/ 6458 h 4591386"/>
              <a:gd name="connsiteX401" fmla="*/ 996110 w 1737799"/>
              <a:gd name="connsiteY401" fmla="*/ 6458 h 4591386"/>
              <a:gd name="connsiteX402" fmla="*/ 992881 w 1737799"/>
              <a:gd name="connsiteY402" fmla="*/ 5381 h 4591386"/>
              <a:gd name="connsiteX403" fmla="*/ 999339 w 1737799"/>
              <a:gd name="connsiteY403" fmla="*/ 5381 h 4591386"/>
              <a:gd name="connsiteX404" fmla="*/ 996110 w 1737799"/>
              <a:gd name="connsiteY404" fmla="*/ 2153 h 4591386"/>
              <a:gd name="connsiteX405" fmla="*/ 1003644 w 1737799"/>
              <a:gd name="connsiteY405" fmla="*/ 7534 h 4591386"/>
              <a:gd name="connsiteX406" fmla="*/ 1002567 w 1737799"/>
              <a:gd name="connsiteY406" fmla="*/ 4305 h 4591386"/>
              <a:gd name="connsiteX407" fmla="*/ 1001491 w 1737799"/>
              <a:gd name="connsiteY407" fmla="*/ 0 h 459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Lst>
            <a:rect l="l" t="t" r="r" b="b"/>
            <a:pathLst>
              <a:path w="1737799" h="4591386">
                <a:moveTo>
                  <a:pt x="791617" y="182967"/>
                </a:moveTo>
                <a:lnTo>
                  <a:pt x="788388" y="185120"/>
                </a:lnTo>
                <a:cubicBezTo>
                  <a:pt x="788388" y="185120"/>
                  <a:pt x="786235" y="188348"/>
                  <a:pt x="787312" y="202340"/>
                </a:cubicBezTo>
                <a:cubicBezTo>
                  <a:pt x="788388" y="216331"/>
                  <a:pt x="788388" y="219560"/>
                  <a:pt x="792693" y="223865"/>
                </a:cubicBezTo>
                <a:cubicBezTo>
                  <a:pt x="796998" y="227094"/>
                  <a:pt x="810991" y="230323"/>
                  <a:pt x="810991" y="230323"/>
                </a:cubicBezTo>
                <a:lnTo>
                  <a:pt x="813143" y="221713"/>
                </a:lnTo>
                <a:cubicBezTo>
                  <a:pt x="813143" y="221713"/>
                  <a:pt x="809913" y="215255"/>
                  <a:pt x="803456" y="203416"/>
                </a:cubicBezTo>
                <a:cubicBezTo>
                  <a:pt x="796998" y="191577"/>
                  <a:pt x="791617" y="182967"/>
                  <a:pt x="791617" y="182967"/>
                </a:cubicBezTo>
                <a:close/>
                <a:moveTo>
                  <a:pt x="833188" y="151755"/>
                </a:moveTo>
                <a:cubicBezTo>
                  <a:pt x="828211" y="151486"/>
                  <a:pt x="821215" y="151755"/>
                  <a:pt x="813143" y="153907"/>
                </a:cubicBezTo>
                <a:cubicBezTo>
                  <a:pt x="796998" y="158212"/>
                  <a:pt x="790541" y="172205"/>
                  <a:pt x="790541" y="172205"/>
                </a:cubicBezTo>
                <a:cubicBezTo>
                  <a:pt x="790541" y="172205"/>
                  <a:pt x="794846" y="184043"/>
                  <a:pt x="800227" y="190501"/>
                </a:cubicBezTo>
                <a:cubicBezTo>
                  <a:pt x="804532" y="196959"/>
                  <a:pt x="817447" y="218484"/>
                  <a:pt x="817447" y="218484"/>
                </a:cubicBezTo>
                <a:cubicBezTo>
                  <a:pt x="817447" y="218484"/>
                  <a:pt x="821753" y="191577"/>
                  <a:pt x="827135" y="179739"/>
                </a:cubicBezTo>
                <a:cubicBezTo>
                  <a:pt x="832515" y="167900"/>
                  <a:pt x="841125" y="152831"/>
                  <a:pt x="841125" y="152831"/>
                </a:cubicBezTo>
                <a:cubicBezTo>
                  <a:pt x="841125" y="152831"/>
                  <a:pt x="838166" y="152024"/>
                  <a:pt x="833188" y="151755"/>
                </a:cubicBezTo>
                <a:close/>
                <a:moveTo>
                  <a:pt x="1001491" y="0"/>
                </a:moveTo>
                <a:lnTo>
                  <a:pt x="1004720" y="4305"/>
                </a:lnTo>
                <a:lnTo>
                  <a:pt x="1005796" y="2153"/>
                </a:lnTo>
                <a:lnTo>
                  <a:pt x="1005796" y="5381"/>
                </a:lnTo>
                <a:lnTo>
                  <a:pt x="1009025" y="3229"/>
                </a:lnTo>
                <a:cubicBezTo>
                  <a:pt x="1009025" y="3229"/>
                  <a:pt x="1009025" y="3229"/>
                  <a:pt x="1009025" y="5381"/>
                </a:cubicBezTo>
                <a:cubicBezTo>
                  <a:pt x="1007949" y="7534"/>
                  <a:pt x="1007949" y="7534"/>
                  <a:pt x="1007949" y="7534"/>
                </a:cubicBezTo>
                <a:cubicBezTo>
                  <a:pt x="1007949" y="7534"/>
                  <a:pt x="1004720" y="10763"/>
                  <a:pt x="1009025" y="7534"/>
                </a:cubicBezTo>
                <a:cubicBezTo>
                  <a:pt x="1014406" y="4305"/>
                  <a:pt x="1017635" y="3229"/>
                  <a:pt x="1017635" y="3229"/>
                </a:cubicBezTo>
                <a:cubicBezTo>
                  <a:pt x="1017635" y="3229"/>
                  <a:pt x="1010101" y="10763"/>
                  <a:pt x="1011178" y="9687"/>
                </a:cubicBezTo>
                <a:cubicBezTo>
                  <a:pt x="1012254" y="8610"/>
                  <a:pt x="1015483" y="5381"/>
                  <a:pt x="1019788" y="3229"/>
                </a:cubicBezTo>
                <a:cubicBezTo>
                  <a:pt x="1020864" y="1076"/>
                  <a:pt x="1021940" y="1076"/>
                  <a:pt x="1023017" y="0"/>
                </a:cubicBezTo>
                <a:cubicBezTo>
                  <a:pt x="1020864" y="1076"/>
                  <a:pt x="1019788" y="3229"/>
                  <a:pt x="1018712" y="5381"/>
                </a:cubicBezTo>
                <a:cubicBezTo>
                  <a:pt x="1017635" y="9687"/>
                  <a:pt x="1017635" y="10763"/>
                  <a:pt x="1017635" y="10763"/>
                </a:cubicBezTo>
                <a:cubicBezTo>
                  <a:pt x="1017635" y="10763"/>
                  <a:pt x="1020864" y="5381"/>
                  <a:pt x="1024093" y="3229"/>
                </a:cubicBezTo>
                <a:cubicBezTo>
                  <a:pt x="1027322" y="1076"/>
                  <a:pt x="1030551" y="1076"/>
                  <a:pt x="1030551" y="1076"/>
                </a:cubicBezTo>
                <a:lnTo>
                  <a:pt x="1025169" y="6458"/>
                </a:lnTo>
                <a:cubicBezTo>
                  <a:pt x="1025169" y="6458"/>
                  <a:pt x="1029474" y="4305"/>
                  <a:pt x="1035932" y="3229"/>
                </a:cubicBezTo>
                <a:cubicBezTo>
                  <a:pt x="1042390" y="2153"/>
                  <a:pt x="1044542" y="2153"/>
                  <a:pt x="1044542" y="2153"/>
                </a:cubicBezTo>
                <a:lnTo>
                  <a:pt x="1038085" y="6458"/>
                </a:lnTo>
                <a:cubicBezTo>
                  <a:pt x="1038085" y="6458"/>
                  <a:pt x="1043466" y="6458"/>
                  <a:pt x="1046695" y="4305"/>
                </a:cubicBezTo>
                <a:cubicBezTo>
                  <a:pt x="1049924" y="2153"/>
                  <a:pt x="1051000" y="2153"/>
                  <a:pt x="1051000" y="2153"/>
                </a:cubicBezTo>
                <a:lnTo>
                  <a:pt x="1042390" y="8610"/>
                </a:lnTo>
                <a:cubicBezTo>
                  <a:pt x="1042390" y="8610"/>
                  <a:pt x="1047771" y="5381"/>
                  <a:pt x="1053152" y="4305"/>
                </a:cubicBezTo>
                <a:cubicBezTo>
                  <a:pt x="1058534" y="3229"/>
                  <a:pt x="1059610" y="2153"/>
                  <a:pt x="1059610" y="2153"/>
                </a:cubicBezTo>
                <a:cubicBezTo>
                  <a:pt x="1059610" y="2153"/>
                  <a:pt x="1054229" y="6458"/>
                  <a:pt x="1055305" y="6458"/>
                </a:cubicBezTo>
                <a:cubicBezTo>
                  <a:pt x="1056381" y="6458"/>
                  <a:pt x="1059610" y="5381"/>
                  <a:pt x="1063915" y="3229"/>
                </a:cubicBezTo>
                <a:cubicBezTo>
                  <a:pt x="1067144" y="2153"/>
                  <a:pt x="1069297" y="2153"/>
                  <a:pt x="1069297" y="2153"/>
                </a:cubicBezTo>
                <a:cubicBezTo>
                  <a:pt x="1069297" y="2153"/>
                  <a:pt x="1067144" y="4305"/>
                  <a:pt x="1066068" y="7534"/>
                </a:cubicBezTo>
                <a:cubicBezTo>
                  <a:pt x="1064991" y="10763"/>
                  <a:pt x="1064991" y="13993"/>
                  <a:pt x="1064991" y="13993"/>
                </a:cubicBezTo>
                <a:cubicBezTo>
                  <a:pt x="1064991" y="13993"/>
                  <a:pt x="1067144" y="8610"/>
                  <a:pt x="1069297" y="6458"/>
                </a:cubicBezTo>
                <a:cubicBezTo>
                  <a:pt x="1070373" y="5381"/>
                  <a:pt x="1071449" y="4305"/>
                  <a:pt x="1072525" y="3229"/>
                </a:cubicBezTo>
                <a:cubicBezTo>
                  <a:pt x="1071449" y="5381"/>
                  <a:pt x="1071449" y="10763"/>
                  <a:pt x="1071449" y="13993"/>
                </a:cubicBezTo>
                <a:cubicBezTo>
                  <a:pt x="1071449" y="18298"/>
                  <a:pt x="1072525" y="19373"/>
                  <a:pt x="1072525" y="19373"/>
                </a:cubicBezTo>
                <a:cubicBezTo>
                  <a:pt x="1072525" y="19373"/>
                  <a:pt x="1076830" y="16144"/>
                  <a:pt x="1078983" y="12915"/>
                </a:cubicBezTo>
                <a:cubicBezTo>
                  <a:pt x="1081136" y="9687"/>
                  <a:pt x="1082212" y="7534"/>
                  <a:pt x="1082212" y="7534"/>
                </a:cubicBezTo>
                <a:lnTo>
                  <a:pt x="1080059" y="16144"/>
                </a:lnTo>
                <a:cubicBezTo>
                  <a:pt x="1080059" y="16144"/>
                  <a:pt x="1084364" y="13993"/>
                  <a:pt x="1085441" y="11839"/>
                </a:cubicBezTo>
                <a:cubicBezTo>
                  <a:pt x="1086517" y="9687"/>
                  <a:pt x="1087593" y="7534"/>
                  <a:pt x="1087593" y="7534"/>
                </a:cubicBezTo>
                <a:lnTo>
                  <a:pt x="1085441" y="16144"/>
                </a:lnTo>
                <a:cubicBezTo>
                  <a:pt x="1085441" y="16144"/>
                  <a:pt x="1086517" y="12915"/>
                  <a:pt x="1089746" y="11839"/>
                </a:cubicBezTo>
                <a:cubicBezTo>
                  <a:pt x="1094051" y="10763"/>
                  <a:pt x="1096203" y="10763"/>
                  <a:pt x="1096203" y="10763"/>
                </a:cubicBezTo>
                <a:cubicBezTo>
                  <a:pt x="1096203" y="10763"/>
                  <a:pt x="1091898" y="12915"/>
                  <a:pt x="1091898" y="15068"/>
                </a:cubicBezTo>
                <a:cubicBezTo>
                  <a:pt x="1091898" y="17220"/>
                  <a:pt x="1092974" y="19373"/>
                  <a:pt x="1092974" y="19373"/>
                </a:cubicBezTo>
                <a:cubicBezTo>
                  <a:pt x="1092974" y="19373"/>
                  <a:pt x="1096203" y="16144"/>
                  <a:pt x="1097280" y="13993"/>
                </a:cubicBezTo>
                <a:cubicBezTo>
                  <a:pt x="1098356" y="11839"/>
                  <a:pt x="1099432" y="9687"/>
                  <a:pt x="1099432" y="9687"/>
                </a:cubicBezTo>
                <a:cubicBezTo>
                  <a:pt x="1099432" y="9687"/>
                  <a:pt x="1100508" y="17220"/>
                  <a:pt x="1102661" y="18298"/>
                </a:cubicBezTo>
                <a:cubicBezTo>
                  <a:pt x="1104813" y="19373"/>
                  <a:pt x="1109119" y="15068"/>
                  <a:pt x="1109119" y="15068"/>
                </a:cubicBezTo>
                <a:lnTo>
                  <a:pt x="1108042" y="21527"/>
                </a:lnTo>
                <a:cubicBezTo>
                  <a:pt x="1108042" y="21527"/>
                  <a:pt x="1112347" y="21527"/>
                  <a:pt x="1114500" y="18298"/>
                </a:cubicBezTo>
                <a:cubicBezTo>
                  <a:pt x="1116652" y="15068"/>
                  <a:pt x="1118805" y="11839"/>
                  <a:pt x="1118805" y="11839"/>
                </a:cubicBezTo>
                <a:lnTo>
                  <a:pt x="1117729" y="19373"/>
                </a:lnTo>
                <a:lnTo>
                  <a:pt x="1120958" y="16144"/>
                </a:lnTo>
                <a:cubicBezTo>
                  <a:pt x="1120958" y="16144"/>
                  <a:pt x="1120958" y="19373"/>
                  <a:pt x="1119881" y="23678"/>
                </a:cubicBezTo>
                <a:cubicBezTo>
                  <a:pt x="1118805" y="27983"/>
                  <a:pt x="1118805" y="31213"/>
                  <a:pt x="1118805" y="31213"/>
                </a:cubicBezTo>
                <a:cubicBezTo>
                  <a:pt x="1118805" y="31213"/>
                  <a:pt x="1119881" y="24754"/>
                  <a:pt x="1123110" y="22603"/>
                </a:cubicBezTo>
                <a:cubicBezTo>
                  <a:pt x="1126339" y="20449"/>
                  <a:pt x="1127415" y="20449"/>
                  <a:pt x="1127415" y="20449"/>
                </a:cubicBezTo>
                <a:cubicBezTo>
                  <a:pt x="1127415" y="20449"/>
                  <a:pt x="1124186" y="26907"/>
                  <a:pt x="1124186" y="27983"/>
                </a:cubicBezTo>
                <a:cubicBezTo>
                  <a:pt x="1123110" y="30136"/>
                  <a:pt x="1127415" y="25832"/>
                  <a:pt x="1130644" y="25832"/>
                </a:cubicBezTo>
                <a:cubicBezTo>
                  <a:pt x="1133873" y="24754"/>
                  <a:pt x="1136025" y="25832"/>
                  <a:pt x="1136025" y="25832"/>
                </a:cubicBezTo>
                <a:lnTo>
                  <a:pt x="1130644" y="27983"/>
                </a:lnTo>
                <a:cubicBezTo>
                  <a:pt x="1130644" y="27983"/>
                  <a:pt x="1134949" y="30136"/>
                  <a:pt x="1137102" y="30136"/>
                </a:cubicBezTo>
                <a:cubicBezTo>
                  <a:pt x="1139254" y="30136"/>
                  <a:pt x="1141407" y="31213"/>
                  <a:pt x="1141407" y="31213"/>
                </a:cubicBezTo>
                <a:lnTo>
                  <a:pt x="1134949" y="32289"/>
                </a:lnTo>
                <a:cubicBezTo>
                  <a:pt x="1134949" y="32289"/>
                  <a:pt x="1137102" y="34441"/>
                  <a:pt x="1142483" y="34441"/>
                </a:cubicBezTo>
                <a:cubicBezTo>
                  <a:pt x="1147864" y="34441"/>
                  <a:pt x="1150017" y="35518"/>
                  <a:pt x="1150017" y="35518"/>
                </a:cubicBezTo>
                <a:lnTo>
                  <a:pt x="1141407" y="35518"/>
                </a:lnTo>
                <a:cubicBezTo>
                  <a:pt x="1141407" y="35518"/>
                  <a:pt x="1147864" y="40898"/>
                  <a:pt x="1151093" y="40898"/>
                </a:cubicBezTo>
                <a:cubicBezTo>
                  <a:pt x="1153246" y="40898"/>
                  <a:pt x="1155398" y="40898"/>
                  <a:pt x="1156475" y="40898"/>
                </a:cubicBezTo>
                <a:cubicBezTo>
                  <a:pt x="1154322" y="40898"/>
                  <a:pt x="1148941" y="41975"/>
                  <a:pt x="1148941" y="41975"/>
                </a:cubicBezTo>
                <a:lnTo>
                  <a:pt x="1165085" y="44127"/>
                </a:lnTo>
                <a:lnTo>
                  <a:pt x="1159703" y="45204"/>
                </a:lnTo>
                <a:cubicBezTo>
                  <a:pt x="1159703" y="45204"/>
                  <a:pt x="1164009" y="46281"/>
                  <a:pt x="1167237" y="49509"/>
                </a:cubicBezTo>
                <a:cubicBezTo>
                  <a:pt x="1170466" y="52738"/>
                  <a:pt x="1173695" y="54890"/>
                  <a:pt x="1179076" y="55967"/>
                </a:cubicBezTo>
                <a:cubicBezTo>
                  <a:pt x="1184458" y="58119"/>
                  <a:pt x="1184458" y="60272"/>
                  <a:pt x="1184458" y="60272"/>
                </a:cubicBezTo>
                <a:cubicBezTo>
                  <a:pt x="1184458" y="60272"/>
                  <a:pt x="1188763" y="61348"/>
                  <a:pt x="1191992" y="63500"/>
                </a:cubicBezTo>
                <a:cubicBezTo>
                  <a:pt x="1195221" y="66729"/>
                  <a:pt x="1195221" y="68882"/>
                  <a:pt x="1196297" y="68882"/>
                </a:cubicBezTo>
                <a:cubicBezTo>
                  <a:pt x="1197373" y="68882"/>
                  <a:pt x="1201678" y="74263"/>
                  <a:pt x="1202754" y="75339"/>
                </a:cubicBezTo>
                <a:cubicBezTo>
                  <a:pt x="1203831" y="76416"/>
                  <a:pt x="1210288" y="78568"/>
                  <a:pt x="1213517" y="82873"/>
                </a:cubicBezTo>
                <a:cubicBezTo>
                  <a:pt x="1216746" y="87178"/>
                  <a:pt x="1218899" y="91483"/>
                  <a:pt x="1218899" y="91483"/>
                </a:cubicBezTo>
                <a:cubicBezTo>
                  <a:pt x="1218899" y="91483"/>
                  <a:pt x="1227509" y="94712"/>
                  <a:pt x="1230738" y="99017"/>
                </a:cubicBezTo>
                <a:cubicBezTo>
                  <a:pt x="1232890" y="104400"/>
                  <a:pt x="1236119" y="108704"/>
                  <a:pt x="1236119" y="108704"/>
                </a:cubicBezTo>
                <a:cubicBezTo>
                  <a:pt x="1236119" y="108704"/>
                  <a:pt x="1242577" y="114086"/>
                  <a:pt x="1246882" y="119466"/>
                </a:cubicBezTo>
                <a:cubicBezTo>
                  <a:pt x="1251187" y="124848"/>
                  <a:pt x="1254416" y="128077"/>
                  <a:pt x="1254416" y="128077"/>
                </a:cubicBezTo>
                <a:cubicBezTo>
                  <a:pt x="1254416" y="128077"/>
                  <a:pt x="1261949" y="133458"/>
                  <a:pt x="1264102" y="137763"/>
                </a:cubicBezTo>
                <a:cubicBezTo>
                  <a:pt x="1266255" y="142068"/>
                  <a:pt x="1266255" y="147450"/>
                  <a:pt x="1266255" y="147450"/>
                </a:cubicBezTo>
                <a:cubicBezTo>
                  <a:pt x="1266255" y="147450"/>
                  <a:pt x="1272712" y="149602"/>
                  <a:pt x="1273789" y="152831"/>
                </a:cubicBezTo>
                <a:cubicBezTo>
                  <a:pt x="1274865" y="154985"/>
                  <a:pt x="1275941" y="160365"/>
                  <a:pt x="1275941" y="160365"/>
                </a:cubicBezTo>
                <a:cubicBezTo>
                  <a:pt x="1275941" y="160365"/>
                  <a:pt x="1280246" y="164670"/>
                  <a:pt x="1282399" y="167900"/>
                </a:cubicBezTo>
                <a:cubicBezTo>
                  <a:pt x="1284551" y="171129"/>
                  <a:pt x="1285628" y="175434"/>
                  <a:pt x="1285628" y="175434"/>
                </a:cubicBezTo>
                <a:cubicBezTo>
                  <a:pt x="1285628" y="175434"/>
                  <a:pt x="1288856" y="178663"/>
                  <a:pt x="1289933" y="181891"/>
                </a:cubicBezTo>
                <a:cubicBezTo>
                  <a:pt x="1289933" y="185120"/>
                  <a:pt x="1292085" y="191577"/>
                  <a:pt x="1292085" y="191577"/>
                </a:cubicBezTo>
                <a:cubicBezTo>
                  <a:pt x="1292085" y="191577"/>
                  <a:pt x="1298543" y="196959"/>
                  <a:pt x="1301772" y="202340"/>
                </a:cubicBezTo>
                <a:cubicBezTo>
                  <a:pt x="1305000" y="207721"/>
                  <a:pt x="1309306" y="217407"/>
                  <a:pt x="1310382" y="221713"/>
                </a:cubicBezTo>
                <a:cubicBezTo>
                  <a:pt x="1311458" y="226019"/>
                  <a:pt x="1310382" y="232475"/>
                  <a:pt x="1310382" y="232475"/>
                </a:cubicBezTo>
                <a:cubicBezTo>
                  <a:pt x="1310382" y="232475"/>
                  <a:pt x="1317916" y="240009"/>
                  <a:pt x="1318992" y="247544"/>
                </a:cubicBezTo>
                <a:cubicBezTo>
                  <a:pt x="1320068" y="255077"/>
                  <a:pt x="1322221" y="266916"/>
                  <a:pt x="1321145" y="271221"/>
                </a:cubicBezTo>
                <a:cubicBezTo>
                  <a:pt x="1320068" y="274450"/>
                  <a:pt x="1320068" y="274450"/>
                  <a:pt x="1318992" y="276602"/>
                </a:cubicBezTo>
                <a:cubicBezTo>
                  <a:pt x="1317916" y="278755"/>
                  <a:pt x="1321145" y="283060"/>
                  <a:pt x="1321145" y="288441"/>
                </a:cubicBezTo>
                <a:cubicBezTo>
                  <a:pt x="1320068" y="294899"/>
                  <a:pt x="1315763" y="297052"/>
                  <a:pt x="1315763" y="297052"/>
                </a:cubicBezTo>
                <a:cubicBezTo>
                  <a:pt x="1315763" y="297052"/>
                  <a:pt x="1315763" y="307814"/>
                  <a:pt x="1316840" y="314273"/>
                </a:cubicBezTo>
                <a:cubicBezTo>
                  <a:pt x="1317916" y="320730"/>
                  <a:pt x="1315763" y="333645"/>
                  <a:pt x="1315763" y="339026"/>
                </a:cubicBezTo>
                <a:cubicBezTo>
                  <a:pt x="1315763" y="344408"/>
                  <a:pt x="1311458" y="343331"/>
                  <a:pt x="1311458" y="343331"/>
                </a:cubicBezTo>
                <a:lnTo>
                  <a:pt x="1312534" y="355170"/>
                </a:lnTo>
                <a:lnTo>
                  <a:pt x="1308229" y="349789"/>
                </a:lnTo>
                <a:cubicBezTo>
                  <a:pt x="1308229" y="349789"/>
                  <a:pt x="1309306" y="358399"/>
                  <a:pt x="1309306" y="364858"/>
                </a:cubicBezTo>
                <a:cubicBezTo>
                  <a:pt x="1309306" y="371316"/>
                  <a:pt x="1308229" y="375621"/>
                  <a:pt x="1308229" y="375621"/>
                </a:cubicBezTo>
                <a:lnTo>
                  <a:pt x="1305000" y="368086"/>
                </a:lnTo>
                <a:cubicBezTo>
                  <a:pt x="1305000" y="368086"/>
                  <a:pt x="1299619" y="386383"/>
                  <a:pt x="1299619" y="392841"/>
                </a:cubicBezTo>
                <a:cubicBezTo>
                  <a:pt x="1299619" y="399298"/>
                  <a:pt x="1299619" y="400375"/>
                  <a:pt x="1299619" y="400375"/>
                </a:cubicBezTo>
                <a:lnTo>
                  <a:pt x="1295314" y="390689"/>
                </a:lnTo>
                <a:cubicBezTo>
                  <a:pt x="1295314" y="390689"/>
                  <a:pt x="1296390" y="399298"/>
                  <a:pt x="1295314" y="404680"/>
                </a:cubicBezTo>
                <a:cubicBezTo>
                  <a:pt x="1294238" y="410061"/>
                  <a:pt x="1294238" y="411138"/>
                  <a:pt x="1294238" y="411138"/>
                </a:cubicBezTo>
                <a:lnTo>
                  <a:pt x="1292085" y="399298"/>
                </a:lnTo>
                <a:lnTo>
                  <a:pt x="1288856" y="425129"/>
                </a:lnTo>
                <a:lnTo>
                  <a:pt x="1284551" y="410061"/>
                </a:lnTo>
                <a:cubicBezTo>
                  <a:pt x="1284551" y="410061"/>
                  <a:pt x="1284551" y="419748"/>
                  <a:pt x="1284551" y="425129"/>
                </a:cubicBezTo>
                <a:cubicBezTo>
                  <a:pt x="1284551" y="428357"/>
                  <a:pt x="1285628" y="431586"/>
                  <a:pt x="1286704" y="432663"/>
                </a:cubicBezTo>
                <a:lnTo>
                  <a:pt x="1281322" y="420824"/>
                </a:lnTo>
                <a:lnTo>
                  <a:pt x="1281322" y="440197"/>
                </a:lnTo>
                <a:lnTo>
                  <a:pt x="1278094" y="430511"/>
                </a:lnTo>
                <a:lnTo>
                  <a:pt x="1273789" y="452035"/>
                </a:lnTo>
                <a:cubicBezTo>
                  <a:pt x="1273789" y="452035"/>
                  <a:pt x="1273789" y="450960"/>
                  <a:pt x="1273789" y="449883"/>
                </a:cubicBezTo>
                <a:cubicBezTo>
                  <a:pt x="1274865" y="446655"/>
                  <a:pt x="1273789" y="439120"/>
                  <a:pt x="1273789" y="439120"/>
                </a:cubicBezTo>
                <a:cubicBezTo>
                  <a:pt x="1273789" y="439120"/>
                  <a:pt x="1272712" y="442350"/>
                  <a:pt x="1270560" y="450960"/>
                </a:cubicBezTo>
                <a:cubicBezTo>
                  <a:pt x="1268407" y="458494"/>
                  <a:pt x="1265178" y="476789"/>
                  <a:pt x="1264102" y="477866"/>
                </a:cubicBezTo>
                <a:cubicBezTo>
                  <a:pt x="1263026" y="478942"/>
                  <a:pt x="1263026" y="460646"/>
                  <a:pt x="1263026" y="460646"/>
                </a:cubicBezTo>
                <a:cubicBezTo>
                  <a:pt x="1263026" y="460646"/>
                  <a:pt x="1261949" y="468180"/>
                  <a:pt x="1260873" y="473562"/>
                </a:cubicBezTo>
                <a:cubicBezTo>
                  <a:pt x="1259797" y="478942"/>
                  <a:pt x="1254416" y="503697"/>
                  <a:pt x="1254416" y="503697"/>
                </a:cubicBezTo>
                <a:lnTo>
                  <a:pt x="1255492" y="487552"/>
                </a:lnTo>
                <a:cubicBezTo>
                  <a:pt x="1255492" y="487552"/>
                  <a:pt x="1252263" y="495086"/>
                  <a:pt x="1251187" y="501545"/>
                </a:cubicBezTo>
                <a:cubicBezTo>
                  <a:pt x="1250110" y="508002"/>
                  <a:pt x="1247958" y="521994"/>
                  <a:pt x="1247958" y="521994"/>
                </a:cubicBezTo>
                <a:lnTo>
                  <a:pt x="1245805" y="508002"/>
                </a:lnTo>
                <a:cubicBezTo>
                  <a:pt x="1245805" y="508002"/>
                  <a:pt x="1243653" y="512308"/>
                  <a:pt x="1244729" y="516612"/>
                </a:cubicBezTo>
                <a:cubicBezTo>
                  <a:pt x="1245805" y="520917"/>
                  <a:pt x="1241500" y="528451"/>
                  <a:pt x="1241500" y="528451"/>
                </a:cubicBezTo>
                <a:lnTo>
                  <a:pt x="1241500" y="518765"/>
                </a:lnTo>
                <a:cubicBezTo>
                  <a:pt x="1241500" y="518765"/>
                  <a:pt x="1237195" y="531680"/>
                  <a:pt x="1232890" y="537061"/>
                </a:cubicBezTo>
                <a:cubicBezTo>
                  <a:pt x="1228585" y="542443"/>
                  <a:pt x="1225356" y="552130"/>
                  <a:pt x="1214593" y="567197"/>
                </a:cubicBezTo>
                <a:cubicBezTo>
                  <a:pt x="1203831" y="582265"/>
                  <a:pt x="1176924" y="588722"/>
                  <a:pt x="1175848" y="589799"/>
                </a:cubicBezTo>
                <a:cubicBezTo>
                  <a:pt x="1173695" y="589799"/>
                  <a:pt x="1176924" y="600562"/>
                  <a:pt x="1181229" y="614554"/>
                </a:cubicBezTo>
                <a:cubicBezTo>
                  <a:pt x="1185534" y="628545"/>
                  <a:pt x="1204907" y="643613"/>
                  <a:pt x="1204907" y="643613"/>
                </a:cubicBezTo>
                <a:cubicBezTo>
                  <a:pt x="1204907" y="643613"/>
                  <a:pt x="1224280" y="630698"/>
                  <a:pt x="1231814" y="628545"/>
                </a:cubicBezTo>
                <a:cubicBezTo>
                  <a:pt x="1239348" y="626393"/>
                  <a:pt x="1270560" y="623164"/>
                  <a:pt x="1270560" y="623164"/>
                </a:cubicBezTo>
                <a:cubicBezTo>
                  <a:pt x="1270560" y="623164"/>
                  <a:pt x="1275941" y="610248"/>
                  <a:pt x="1281322" y="607019"/>
                </a:cubicBezTo>
                <a:cubicBezTo>
                  <a:pt x="1286704" y="603791"/>
                  <a:pt x="1303924" y="602714"/>
                  <a:pt x="1317916" y="614554"/>
                </a:cubicBezTo>
                <a:cubicBezTo>
                  <a:pt x="1331907" y="626393"/>
                  <a:pt x="1346975" y="644689"/>
                  <a:pt x="1346975" y="644689"/>
                </a:cubicBezTo>
                <a:cubicBezTo>
                  <a:pt x="1346975" y="644689"/>
                  <a:pt x="1370653" y="640384"/>
                  <a:pt x="1382492" y="639307"/>
                </a:cubicBezTo>
                <a:cubicBezTo>
                  <a:pt x="1394331" y="638232"/>
                  <a:pt x="1439535" y="638232"/>
                  <a:pt x="1471823" y="646841"/>
                </a:cubicBezTo>
                <a:cubicBezTo>
                  <a:pt x="1504111" y="655451"/>
                  <a:pt x="1528865" y="667290"/>
                  <a:pt x="1528865" y="667290"/>
                </a:cubicBezTo>
                <a:cubicBezTo>
                  <a:pt x="1528865" y="667290"/>
                  <a:pt x="1574069" y="668367"/>
                  <a:pt x="1594518" y="682359"/>
                </a:cubicBezTo>
                <a:cubicBezTo>
                  <a:pt x="1614967" y="696350"/>
                  <a:pt x="1625730" y="711418"/>
                  <a:pt x="1633264" y="725410"/>
                </a:cubicBezTo>
                <a:cubicBezTo>
                  <a:pt x="1640798" y="739401"/>
                  <a:pt x="1650484" y="769537"/>
                  <a:pt x="1651561" y="795368"/>
                </a:cubicBezTo>
                <a:cubicBezTo>
                  <a:pt x="1652637" y="820122"/>
                  <a:pt x="1648332" y="851334"/>
                  <a:pt x="1644027" y="864248"/>
                </a:cubicBezTo>
                <a:cubicBezTo>
                  <a:pt x="1640798" y="877164"/>
                  <a:pt x="1622501" y="894385"/>
                  <a:pt x="1622501" y="894385"/>
                </a:cubicBezTo>
                <a:cubicBezTo>
                  <a:pt x="1622501" y="894385"/>
                  <a:pt x="1625730" y="908376"/>
                  <a:pt x="1627883" y="919139"/>
                </a:cubicBezTo>
                <a:cubicBezTo>
                  <a:pt x="1630035" y="928825"/>
                  <a:pt x="1630035" y="952504"/>
                  <a:pt x="1630035" y="953580"/>
                </a:cubicBezTo>
                <a:cubicBezTo>
                  <a:pt x="1630035" y="954656"/>
                  <a:pt x="1636493" y="968648"/>
                  <a:pt x="1640798" y="983716"/>
                </a:cubicBezTo>
                <a:cubicBezTo>
                  <a:pt x="1645103" y="998783"/>
                  <a:pt x="1647256" y="1017080"/>
                  <a:pt x="1647256" y="1029995"/>
                </a:cubicBezTo>
                <a:cubicBezTo>
                  <a:pt x="1647256" y="1042911"/>
                  <a:pt x="1642951" y="1061206"/>
                  <a:pt x="1638645" y="1077350"/>
                </a:cubicBezTo>
                <a:cubicBezTo>
                  <a:pt x="1634340" y="1093494"/>
                  <a:pt x="1624654" y="1122554"/>
                  <a:pt x="1619272" y="1136545"/>
                </a:cubicBezTo>
                <a:cubicBezTo>
                  <a:pt x="1613891" y="1150537"/>
                  <a:pt x="1597747" y="1174215"/>
                  <a:pt x="1591289" y="1187130"/>
                </a:cubicBezTo>
                <a:cubicBezTo>
                  <a:pt x="1584832" y="1200046"/>
                  <a:pt x="1577298" y="1242020"/>
                  <a:pt x="1572993" y="1256012"/>
                </a:cubicBezTo>
                <a:cubicBezTo>
                  <a:pt x="1568688" y="1268927"/>
                  <a:pt x="1559001" y="1280766"/>
                  <a:pt x="1559001" y="1281842"/>
                </a:cubicBezTo>
                <a:cubicBezTo>
                  <a:pt x="1559001" y="1282919"/>
                  <a:pt x="1560077" y="1296910"/>
                  <a:pt x="1560077" y="1303368"/>
                </a:cubicBezTo>
                <a:cubicBezTo>
                  <a:pt x="1560077" y="1309826"/>
                  <a:pt x="1552543" y="1317359"/>
                  <a:pt x="1552543" y="1317359"/>
                </a:cubicBezTo>
                <a:cubicBezTo>
                  <a:pt x="1552543" y="1317359"/>
                  <a:pt x="1554696" y="1325970"/>
                  <a:pt x="1553620" y="1336732"/>
                </a:cubicBezTo>
                <a:cubicBezTo>
                  <a:pt x="1553620" y="1347495"/>
                  <a:pt x="1551467" y="1372249"/>
                  <a:pt x="1549315" y="1389470"/>
                </a:cubicBezTo>
                <a:cubicBezTo>
                  <a:pt x="1547162" y="1406690"/>
                  <a:pt x="1534247" y="1429292"/>
                  <a:pt x="1534247" y="1431446"/>
                </a:cubicBezTo>
                <a:cubicBezTo>
                  <a:pt x="1534247" y="1433598"/>
                  <a:pt x="1534247" y="1449742"/>
                  <a:pt x="1533170" y="1463734"/>
                </a:cubicBezTo>
                <a:cubicBezTo>
                  <a:pt x="1532094" y="1478802"/>
                  <a:pt x="1523484" y="1506785"/>
                  <a:pt x="1523484" y="1507861"/>
                </a:cubicBezTo>
                <a:cubicBezTo>
                  <a:pt x="1523484" y="1508937"/>
                  <a:pt x="1529942" y="1520776"/>
                  <a:pt x="1536399" y="1535844"/>
                </a:cubicBezTo>
                <a:cubicBezTo>
                  <a:pt x="1542857" y="1550912"/>
                  <a:pt x="1560077" y="1581048"/>
                  <a:pt x="1574069" y="1605802"/>
                </a:cubicBezTo>
                <a:cubicBezTo>
                  <a:pt x="1586984" y="1630556"/>
                  <a:pt x="1604205" y="1661768"/>
                  <a:pt x="1610662" y="1673607"/>
                </a:cubicBezTo>
                <a:cubicBezTo>
                  <a:pt x="1617120" y="1685446"/>
                  <a:pt x="1619272" y="1691904"/>
                  <a:pt x="1614967" y="1699438"/>
                </a:cubicBezTo>
                <a:cubicBezTo>
                  <a:pt x="1610662" y="1706972"/>
                  <a:pt x="1600976" y="1731726"/>
                  <a:pt x="1600976" y="1732802"/>
                </a:cubicBezTo>
                <a:cubicBezTo>
                  <a:pt x="1600976" y="1733879"/>
                  <a:pt x="1603128" y="1747870"/>
                  <a:pt x="1605281" y="1767243"/>
                </a:cubicBezTo>
                <a:cubicBezTo>
                  <a:pt x="1607433" y="1786616"/>
                  <a:pt x="1633264" y="1893167"/>
                  <a:pt x="1646179" y="1937294"/>
                </a:cubicBezTo>
                <a:cubicBezTo>
                  <a:pt x="1659095" y="1981422"/>
                  <a:pt x="1672010" y="2048150"/>
                  <a:pt x="1679544" y="2080439"/>
                </a:cubicBezTo>
                <a:cubicBezTo>
                  <a:pt x="1687078" y="2111651"/>
                  <a:pt x="1698917" y="2170846"/>
                  <a:pt x="1706451" y="2209592"/>
                </a:cubicBezTo>
                <a:cubicBezTo>
                  <a:pt x="1713985" y="2248338"/>
                  <a:pt x="1722595" y="2291389"/>
                  <a:pt x="1724747" y="2309685"/>
                </a:cubicBezTo>
                <a:cubicBezTo>
                  <a:pt x="1726900" y="2327982"/>
                  <a:pt x="1736586" y="2397940"/>
                  <a:pt x="1737663" y="2409779"/>
                </a:cubicBezTo>
                <a:cubicBezTo>
                  <a:pt x="1738739" y="2421618"/>
                  <a:pt x="1733357" y="2418389"/>
                  <a:pt x="1724747" y="2421618"/>
                </a:cubicBezTo>
                <a:cubicBezTo>
                  <a:pt x="1716137" y="2424846"/>
                  <a:pt x="1702146" y="2430228"/>
                  <a:pt x="1687078" y="2437762"/>
                </a:cubicBezTo>
                <a:cubicBezTo>
                  <a:pt x="1672010" y="2445296"/>
                  <a:pt x="1645103" y="2462516"/>
                  <a:pt x="1636493" y="2468974"/>
                </a:cubicBezTo>
                <a:cubicBezTo>
                  <a:pt x="1627883" y="2476508"/>
                  <a:pt x="1607433" y="2482965"/>
                  <a:pt x="1591289" y="2487270"/>
                </a:cubicBezTo>
                <a:cubicBezTo>
                  <a:pt x="1576221" y="2491576"/>
                  <a:pt x="1543933" y="2500186"/>
                  <a:pt x="1522408" y="2512025"/>
                </a:cubicBezTo>
                <a:cubicBezTo>
                  <a:pt x="1500882" y="2523864"/>
                  <a:pt x="1477204" y="2533550"/>
                  <a:pt x="1477204" y="2533550"/>
                </a:cubicBezTo>
                <a:cubicBezTo>
                  <a:pt x="1477204" y="2533550"/>
                  <a:pt x="1475052" y="2545389"/>
                  <a:pt x="1472899" y="2561533"/>
                </a:cubicBezTo>
                <a:cubicBezTo>
                  <a:pt x="1471823" y="2576601"/>
                  <a:pt x="1466442" y="2588440"/>
                  <a:pt x="1467518" y="2599203"/>
                </a:cubicBezTo>
                <a:cubicBezTo>
                  <a:pt x="1468594" y="2609966"/>
                  <a:pt x="1472899" y="2637949"/>
                  <a:pt x="1478281" y="2667008"/>
                </a:cubicBezTo>
                <a:cubicBezTo>
                  <a:pt x="1483662" y="2696068"/>
                  <a:pt x="1490120" y="2718669"/>
                  <a:pt x="1487967" y="2752034"/>
                </a:cubicBezTo>
                <a:cubicBezTo>
                  <a:pt x="1485814" y="2785398"/>
                  <a:pt x="1482586" y="2869348"/>
                  <a:pt x="1476128" y="2900560"/>
                </a:cubicBezTo>
                <a:cubicBezTo>
                  <a:pt x="1469670" y="2931772"/>
                  <a:pt x="1462136" y="2978051"/>
                  <a:pt x="1453526" y="3015721"/>
                </a:cubicBezTo>
                <a:cubicBezTo>
                  <a:pt x="1445992" y="3053390"/>
                  <a:pt x="1426619" y="3101823"/>
                  <a:pt x="1416933" y="3129806"/>
                </a:cubicBezTo>
                <a:cubicBezTo>
                  <a:pt x="1407246" y="3157789"/>
                  <a:pt x="1384645" y="3205145"/>
                  <a:pt x="1384645" y="3206221"/>
                </a:cubicBezTo>
                <a:cubicBezTo>
                  <a:pt x="1384645" y="3207298"/>
                  <a:pt x="1384645" y="3224518"/>
                  <a:pt x="1385721" y="3244967"/>
                </a:cubicBezTo>
                <a:cubicBezTo>
                  <a:pt x="1386797" y="3265417"/>
                  <a:pt x="1386797" y="3325688"/>
                  <a:pt x="1387873" y="3366586"/>
                </a:cubicBezTo>
                <a:cubicBezTo>
                  <a:pt x="1388950" y="3407485"/>
                  <a:pt x="1391102" y="3459146"/>
                  <a:pt x="1396484" y="3510807"/>
                </a:cubicBezTo>
                <a:cubicBezTo>
                  <a:pt x="1401865" y="3562468"/>
                  <a:pt x="1401865" y="3600138"/>
                  <a:pt x="1402941" y="3631350"/>
                </a:cubicBezTo>
                <a:cubicBezTo>
                  <a:pt x="1404018" y="3662562"/>
                  <a:pt x="1399713" y="3736824"/>
                  <a:pt x="1400789" y="3754045"/>
                </a:cubicBezTo>
                <a:cubicBezTo>
                  <a:pt x="1401865" y="3771265"/>
                  <a:pt x="1402941" y="3776647"/>
                  <a:pt x="1407246" y="3791714"/>
                </a:cubicBezTo>
                <a:cubicBezTo>
                  <a:pt x="1411552" y="3806782"/>
                  <a:pt x="1436306" y="3875664"/>
                  <a:pt x="1445992" y="3902571"/>
                </a:cubicBezTo>
                <a:cubicBezTo>
                  <a:pt x="1455679" y="3929478"/>
                  <a:pt x="1477204" y="3978986"/>
                  <a:pt x="1480433" y="4010198"/>
                </a:cubicBezTo>
                <a:cubicBezTo>
                  <a:pt x="1483662" y="4040334"/>
                  <a:pt x="1478281" y="4058631"/>
                  <a:pt x="1476128" y="4067241"/>
                </a:cubicBezTo>
                <a:cubicBezTo>
                  <a:pt x="1473975" y="4075851"/>
                  <a:pt x="1472899" y="4084461"/>
                  <a:pt x="1471823" y="4096300"/>
                </a:cubicBezTo>
                <a:cubicBezTo>
                  <a:pt x="1471823" y="4108139"/>
                  <a:pt x="1473975" y="4199622"/>
                  <a:pt x="1473975" y="4214690"/>
                </a:cubicBezTo>
                <a:cubicBezTo>
                  <a:pt x="1473975" y="4229758"/>
                  <a:pt x="1475052" y="4309402"/>
                  <a:pt x="1475052" y="4309402"/>
                </a:cubicBezTo>
                <a:cubicBezTo>
                  <a:pt x="1475052" y="4309402"/>
                  <a:pt x="1477204" y="4318012"/>
                  <a:pt x="1475052" y="4328775"/>
                </a:cubicBezTo>
                <a:cubicBezTo>
                  <a:pt x="1472899" y="4339538"/>
                  <a:pt x="1472899" y="4379360"/>
                  <a:pt x="1472899" y="4389047"/>
                </a:cubicBezTo>
                <a:cubicBezTo>
                  <a:pt x="1472899" y="4397657"/>
                  <a:pt x="1471823" y="4407343"/>
                  <a:pt x="1471823" y="4407343"/>
                </a:cubicBezTo>
                <a:cubicBezTo>
                  <a:pt x="1471823" y="4407343"/>
                  <a:pt x="1485814" y="4419182"/>
                  <a:pt x="1494425" y="4428869"/>
                </a:cubicBezTo>
                <a:cubicBezTo>
                  <a:pt x="1503035" y="4438555"/>
                  <a:pt x="1519179" y="4455776"/>
                  <a:pt x="1524560" y="4462233"/>
                </a:cubicBezTo>
                <a:cubicBezTo>
                  <a:pt x="1529942" y="4468691"/>
                  <a:pt x="1550391" y="4491293"/>
                  <a:pt x="1557925" y="4506360"/>
                </a:cubicBezTo>
                <a:cubicBezTo>
                  <a:pt x="1564383" y="4521429"/>
                  <a:pt x="1570840" y="4562327"/>
                  <a:pt x="1570840" y="4562327"/>
                </a:cubicBezTo>
                <a:cubicBezTo>
                  <a:pt x="1570840" y="4562327"/>
                  <a:pt x="1577298" y="4565556"/>
                  <a:pt x="1578374" y="4570937"/>
                </a:cubicBezTo>
                <a:cubicBezTo>
                  <a:pt x="1578374" y="4576318"/>
                  <a:pt x="1581603" y="4580624"/>
                  <a:pt x="1576221" y="4580624"/>
                </a:cubicBezTo>
                <a:cubicBezTo>
                  <a:pt x="1570840" y="4580624"/>
                  <a:pt x="1557925" y="4582776"/>
                  <a:pt x="1535323" y="4584929"/>
                </a:cubicBezTo>
                <a:cubicBezTo>
                  <a:pt x="1512721" y="4587081"/>
                  <a:pt x="1407246" y="4582776"/>
                  <a:pt x="1364195" y="4578471"/>
                </a:cubicBezTo>
                <a:cubicBezTo>
                  <a:pt x="1321145" y="4574166"/>
                  <a:pt x="1268407" y="4551564"/>
                  <a:pt x="1257644" y="4547259"/>
                </a:cubicBezTo>
                <a:cubicBezTo>
                  <a:pt x="1246882" y="4542954"/>
                  <a:pt x="1247958" y="4532191"/>
                  <a:pt x="1247958" y="4532191"/>
                </a:cubicBezTo>
                <a:cubicBezTo>
                  <a:pt x="1247958" y="4532191"/>
                  <a:pt x="1238271" y="4537573"/>
                  <a:pt x="1226432" y="4540801"/>
                </a:cubicBezTo>
                <a:cubicBezTo>
                  <a:pt x="1213517" y="4545106"/>
                  <a:pt x="1208136" y="4544030"/>
                  <a:pt x="1201678" y="4542954"/>
                </a:cubicBezTo>
                <a:cubicBezTo>
                  <a:pt x="1188763" y="4540801"/>
                  <a:pt x="1152170" y="4534344"/>
                  <a:pt x="1144636" y="4532191"/>
                </a:cubicBezTo>
                <a:cubicBezTo>
                  <a:pt x="1137102" y="4530039"/>
                  <a:pt x="1139254" y="4520352"/>
                  <a:pt x="1139254" y="4508513"/>
                </a:cubicBezTo>
                <a:cubicBezTo>
                  <a:pt x="1139254" y="4496674"/>
                  <a:pt x="1140331" y="4456852"/>
                  <a:pt x="1140331" y="4456852"/>
                </a:cubicBezTo>
                <a:cubicBezTo>
                  <a:pt x="1140331" y="4456852"/>
                  <a:pt x="1132797" y="4454699"/>
                  <a:pt x="1127415" y="4453623"/>
                </a:cubicBezTo>
                <a:cubicBezTo>
                  <a:pt x="1122034" y="4451471"/>
                  <a:pt x="1115576" y="4445013"/>
                  <a:pt x="1112347" y="4436403"/>
                </a:cubicBezTo>
                <a:cubicBezTo>
                  <a:pt x="1109119" y="4427793"/>
                  <a:pt x="1106966" y="4417030"/>
                  <a:pt x="1102661" y="4403038"/>
                </a:cubicBezTo>
                <a:cubicBezTo>
                  <a:pt x="1099432" y="4390123"/>
                  <a:pt x="1090822" y="4373979"/>
                  <a:pt x="1089746" y="4369674"/>
                </a:cubicBezTo>
                <a:cubicBezTo>
                  <a:pt x="1088669" y="4365369"/>
                  <a:pt x="1087593" y="4359987"/>
                  <a:pt x="1082212" y="4348148"/>
                </a:cubicBezTo>
                <a:cubicBezTo>
                  <a:pt x="1076830" y="4336309"/>
                  <a:pt x="1051000" y="4272809"/>
                  <a:pt x="1033779" y="4212538"/>
                </a:cubicBezTo>
                <a:cubicBezTo>
                  <a:pt x="1016559" y="4153343"/>
                  <a:pt x="999339" y="4102758"/>
                  <a:pt x="984271" y="4052173"/>
                </a:cubicBezTo>
                <a:cubicBezTo>
                  <a:pt x="969203" y="4001588"/>
                  <a:pt x="960593" y="3960690"/>
                  <a:pt x="955211" y="3907952"/>
                </a:cubicBezTo>
                <a:cubicBezTo>
                  <a:pt x="949830" y="3855215"/>
                  <a:pt x="949830" y="3793867"/>
                  <a:pt x="950906" y="3740053"/>
                </a:cubicBezTo>
                <a:cubicBezTo>
                  <a:pt x="951983" y="3686240"/>
                  <a:pt x="953059" y="3628121"/>
                  <a:pt x="956288" y="3602290"/>
                </a:cubicBezTo>
                <a:cubicBezTo>
                  <a:pt x="959516" y="3576460"/>
                  <a:pt x="969203" y="3494663"/>
                  <a:pt x="970279" y="3469909"/>
                </a:cubicBezTo>
                <a:cubicBezTo>
                  <a:pt x="971355" y="3445154"/>
                  <a:pt x="968127" y="3388112"/>
                  <a:pt x="968127" y="3378425"/>
                </a:cubicBezTo>
                <a:cubicBezTo>
                  <a:pt x="968127" y="3368739"/>
                  <a:pt x="959516" y="3345061"/>
                  <a:pt x="954135" y="3319230"/>
                </a:cubicBezTo>
                <a:cubicBezTo>
                  <a:pt x="948754" y="3293400"/>
                  <a:pt x="937991" y="3219137"/>
                  <a:pt x="926152" y="3152408"/>
                </a:cubicBezTo>
                <a:cubicBezTo>
                  <a:pt x="914313" y="3086755"/>
                  <a:pt x="897093" y="3026484"/>
                  <a:pt x="887405" y="2975899"/>
                </a:cubicBezTo>
                <a:cubicBezTo>
                  <a:pt x="877719" y="2925314"/>
                  <a:pt x="866957" y="2880111"/>
                  <a:pt x="862651" y="2857509"/>
                </a:cubicBezTo>
                <a:cubicBezTo>
                  <a:pt x="858347" y="2834907"/>
                  <a:pt x="850813" y="2816610"/>
                  <a:pt x="848659" y="2816610"/>
                </a:cubicBezTo>
                <a:cubicBezTo>
                  <a:pt x="846507" y="2816610"/>
                  <a:pt x="842203" y="2837060"/>
                  <a:pt x="834669" y="2862890"/>
                </a:cubicBezTo>
                <a:cubicBezTo>
                  <a:pt x="827135" y="2888721"/>
                  <a:pt x="810991" y="2945763"/>
                  <a:pt x="803456" y="2968365"/>
                </a:cubicBezTo>
                <a:cubicBezTo>
                  <a:pt x="795922" y="2990967"/>
                  <a:pt x="780854" y="3040475"/>
                  <a:pt x="773320" y="3077069"/>
                </a:cubicBezTo>
                <a:cubicBezTo>
                  <a:pt x="764710" y="3112585"/>
                  <a:pt x="755023" y="3151331"/>
                  <a:pt x="748566" y="3191154"/>
                </a:cubicBezTo>
                <a:cubicBezTo>
                  <a:pt x="741032" y="3229900"/>
                  <a:pt x="733498" y="3286942"/>
                  <a:pt x="729193" y="3319230"/>
                </a:cubicBezTo>
                <a:cubicBezTo>
                  <a:pt x="724888" y="3351518"/>
                  <a:pt x="718430" y="3456993"/>
                  <a:pt x="716278" y="3495739"/>
                </a:cubicBezTo>
                <a:cubicBezTo>
                  <a:pt x="714125" y="3534485"/>
                  <a:pt x="706591" y="3648570"/>
                  <a:pt x="700133" y="3691621"/>
                </a:cubicBezTo>
                <a:cubicBezTo>
                  <a:pt x="694752" y="3734672"/>
                  <a:pt x="692600" y="3789562"/>
                  <a:pt x="683989" y="3830460"/>
                </a:cubicBezTo>
                <a:cubicBezTo>
                  <a:pt x="676455" y="3871359"/>
                  <a:pt x="666769" y="3924096"/>
                  <a:pt x="657083" y="3974681"/>
                </a:cubicBezTo>
                <a:cubicBezTo>
                  <a:pt x="647396" y="4026342"/>
                  <a:pt x="638786" y="4052173"/>
                  <a:pt x="631252" y="4076927"/>
                </a:cubicBezTo>
                <a:cubicBezTo>
                  <a:pt x="624794" y="4101682"/>
                  <a:pt x="598964" y="4169487"/>
                  <a:pt x="586048" y="4196394"/>
                </a:cubicBezTo>
                <a:cubicBezTo>
                  <a:pt x="574209" y="4223300"/>
                  <a:pt x="550531" y="4290030"/>
                  <a:pt x="539769" y="4309402"/>
                </a:cubicBezTo>
                <a:cubicBezTo>
                  <a:pt x="529006" y="4328775"/>
                  <a:pt x="504252" y="4364292"/>
                  <a:pt x="503175" y="4366445"/>
                </a:cubicBezTo>
                <a:cubicBezTo>
                  <a:pt x="502099" y="4368597"/>
                  <a:pt x="504252" y="4376132"/>
                  <a:pt x="499947" y="4384742"/>
                </a:cubicBezTo>
                <a:cubicBezTo>
                  <a:pt x="495641" y="4393352"/>
                  <a:pt x="492413" y="4398733"/>
                  <a:pt x="488108" y="4411648"/>
                </a:cubicBezTo>
                <a:cubicBezTo>
                  <a:pt x="482726" y="4423488"/>
                  <a:pt x="473040" y="4446089"/>
                  <a:pt x="469811" y="4454699"/>
                </a:cubicBezTo>
                <a:cubicBezTo>
                  <a:pt x="466582" y="4463309"/>
                  <a:pt x="461201" y="4465462"/>
                  <a:pt x="453667" y="4465462"/>
                </a:cubicBezTo>
                <a:cubicBezTo>
                  <a:pt x="446133" y="4465462"/>
                  <a:pt x="437523" y="4466538"/>
                  <a:pt x="437523" y="4466538"/>
                </a:cubicBezTo>
                <a:lnTo>
                  <a:pt x="437523" y="4470844"/>
                </a:lnTo>
                <a:cubicBezTo>
                  <a:pt x="437523" y="4470844"/>
                  <a:pt x="437523" y="4480530"/>
                  <a:pt x="438599" y="4489140"/>
                </a:cubicBezTo>
                <a:cubicBezTo>
                  <a:pt x="439675" y="4497750"/>
                  <a:pt x="439675" y="4498827"/>
                  <a:pt x="434294" y="4502055"/>
                </a:cubicBezTo>
                <a:cubicBezTo>
                  <a:pt x="428912" y="4505284"/>
                  <a:pt x="391243" y="4522505"/>
                  <a:pt x="378328" y="4527886"/>
                </a:cubicBezTo>
                <a:cubicBezTo>
                  <a:pt x="365412" y="4532191"/>
                  <a:pt x="357878" y="4535420"/>
                  <a:pt x="351421" y="4533267"/>
                </a:cubicBezTo>
                <a:cubicBezTo>
                  <a:pt x="344963" y="4531115"/>
                  <a:pt x="329895" y="4530039"/>
                  <a:pt x="329895" y="4530039"/>
                </a:cubicBezTo>
                <a:cubicBezTo>
                  <a:pt x="329895" y="4530039"/>
                  <a:pt x="330972" y="4544030"/>
                  <a:pt x="318056" y="4549411"/>
                </a:cubicBezTo>
                <a:cubicBezTo>
                  <a:pt x="305141" y="4554793"/>
                  <a:pt x="277158" y="4566632"/>
                  <a:pt x="245946" y="4575242"/>
                </a:cubicBezTo>
                <a:cubicBezTo>
                  <a:pt x="214734" y="4583852"/>
                  <a:pt x="150157" y="4591386"/>
                  <a:pt x="100649" y="4591386"/>
                </a:cubicBezTo>
                <a:cubicBezTo>
                  <a:pt x="51140" y="4591386"/>
                  <a:pt x="11318" y="4584929"/>
                  <a:pt x="7013" y="4584929"/>
                </a:cubicBezTo>
                <a:cubicBezTo>
                  <a:pt x="2708" y="4584929"/>
                  <a:pt x="4861" y="4570937"/>
                  <a:pt x="7013" y="4565556"/>
                </a:cubicBezTo>
                <a:cubicBezTo>
                  <a:pt x="9166" y="4561250"/>
                  <a:pt x="15623" y="4550488"/>
                  <a:pt x="15623" y="4550488"/>
                </a:cubicBezTo>
                <a:cubicBezTo>
                  <a:pt x="15623" y="4550488"/>
                  <a:pt x="13471" y="4528962"/>
                  <a:pt x="17776" y="4512818"/>
                </a:cubicBezTo>
                <a:cubicBezTo>
                  <a:pt x="22081" y="4496674"/>
                  <a:pt x="43606" y="4469767"/>
                  <a:pt x="54369" y="4456852"/>
                </a:cubicBezTo>
                <a:cubicBezTo>
                  <a:pt x="64056" y="4443937"/>
                  <a:pt x="87734" y="4414877"/>
                  <a:pt x="98496" y="4404114"/>
                </a:cubicBezTo>
                <a:cubicBezTo>
                  <a:pt x="109259" y="4393352"/>
                  <a:pt x="114640" y="4381513"/>
                  <a:pt x="114640" y="4379360"/>
                </a:cubicBezTo>
                <a:cubicBezTo>
                  <a:pt x="114640" y="4377208"/>
                  <a:pt x="115717" y="4366445"/>
                  <a:pt x="116793" y="4354606"/>
                </a:cubicBezTo>
                <a:cubicBezTo>
                  <a:pt x="117869" y="4343843"/>
                  <a:pt x="121098" y="4309402"/>
                  <a:pt x="123251" y="4281419"/>
                </a:cubicBezTo>
                <a:cubicBezTo>
                  <a:pt x="125403" y="4254512"/>
                  <a:pt x="128632" y="4240521"/>
                  <a:pt x="131861" y="4231911"/>
                </a:cubicBezTo>
                <a:cubicBezTo>
                  <a:pt x="135090" y="4223300"/>
                  <a:pt x="136166" y="4200699"/>
                  <a:pt x="136166" y="4179173"/>
                </a:cubicBezTo>
                <a:cubicBezTo>
                  <a:pt x="137242" y="4157648"/>
                  <a:pt x="144776" y="4121054"/>
                  <a:pt x="153386" y="4098453"/>
                </a:cubicBezTo>
                <a:cubicBezTo>
                  <a:pt x="163073" y="4075851"/>
                  <a:pt x="180293" y="4025266"/>
                  <a:pt x="187827" y="4002664"/>
                </a:cubicBezTo>
                <a:cubicBezTo>
                  <a:pt x="195361" y="3980062"/>
                  <a:pt x="206124" y="3934859"/>
                  <a:pt x="208276" y="3916562"/>
                </a:cubicBezTo>
                <a:cubicBezTo>
                  <a:pt x="209353" y="3898265"/>
                  <a:pt x="212581" y="3844452"/>
                  <a:pt x="216886" y="3811088"/>
                </a:cubicBezTo>
                <a:cubicBezTo>
                  <a:pt x="220115" y="3777723"/>
                  <a:pt x="225497" y="3707765"/>
                  <a:pt x="228726" y="3670096"/>
                </a:cubicBezTo>
                <a:cubicBezTo>
                  <a:pt x="231954" y="3632426"/>
                  <a:pt x="236259" y="3570002"/>
                  <a:pt x="239488" y="3540943"/>
                </a:cubicBezTo>
                <a:cubicBezTo>
                  <a:pt x="242717" y="3511883"/>
                  <a:pt x="245946" y="3469909"/>
                  <a:pt x="247022" y="3444078"/>
                </a:cubicBezTo>
                <a:cubicBezTo>
                  <a:pt x="248098" y="3418248"/>
                  <a:pt x="252404" y="3390264"/>
                  <a:pt x="256709" y="3365510"/>
                </a:cubicBezTo>
                <a:cubicBezTo>
                  <a:pt x="261014" y="3340756"/>
                  <a:pt x="261014" y="3299857"/>
                  <a:pt x="264243" y="3267569"/>
                </a:cubicBezTo>
                <a:cubicBezTo>
                  <a:pt x="267471" y="3235281"/>
                  <a:pt x="266395" y="3213755"/>
                  <a:pt x="265319" y="3193306"/>
                </a:cubicBezTo>
                <a:cubicBezTo>
                  <a:pt x="264243" y="3173933"/>
                  <a:pt x="249175" y="3126577"/>
                  <a:pt x="244870" y="3101823"/>
                </a:cubicBezTo>
                <a:cubicBezTo>
                  <a:pt x="240564" y="3077069"/>
                  <a:pt x="226573" y="3008187"/>
                  <a:pt x="221192" y="2982357"/>
                </a:cubicBezTo>
                <a:cubicBezTo>
                  <a:pt x="215810" y="2957602"/>
                  <a:pt x="215810" y="2903788"/>
                  <a:pt x="211505" y="2880111"/>
                </a:cubicBezTo>
                <a:cubicBezTo>
                  <a:pt x="207200" y="2856432"/>
                  <a:pt x="201819" y="2798314"/>
                  <a:pt x="202895" y="2762796"/>
                </a:cubicBezTo>
                <a:cubicBezTo>
                  <a:pt x="203971" y="2727280"/>
                  <a:pt x="206124" y="2632567"/>
                  <a:pt x="206124" y="2594898"/>
                </a:cubicBezTo>
                <a:cubicBezTo>
                  <a:pt x="206124" y="2557228"/>
                  <a:pt x="201819" y="2486194"/>
                  <a:pt x="207200" y="2432380"/>
                </a:cubicBezTo>
                <a:cubicBezTo>
                  <a:pt x="212581" y="2378567"/>
                  <a:pt x="221192" y="2345202"/>
                  <a:pt x="221192" y="2345202"/>
                </a:cubicBezTo>
                <a:cubicBezTo>
                  <a:pt x="221192" y="2345202"/>
                  <a:pt x="210429" y="2333363"/>
                  <a:pt x="199666" y="2333363"/>
                </a:cubicBezTo>
                <a:cubicBezTo>
                  <a:pt x="188903" y="2333363"/>
                  <a:pt x="171683" y="2339821"/>
                  <a:pt x="169530" y="2340897"/>
                </a:cubicBezTo>
                <a:cubicBezTo>
                  <a:pt x="167378" y="2341973"/>
                  <a:pt x="159844" y="2354889"/>
                  <a:pt x="154463" y="2366728"/>
                </a:cubicBezTo>
                <a:cubicBezTo>
                  <a:pt x="149081" y="2378567"/>
                  <a:pt x="132937" y="2395787"/>
                  <a:pt x="127556" y="2394711"/>
                </a:cubicBezTo>
                <a:cubicBezTo>
                  <a:pt x="122174" y="2393635"/>
                  <a:pt x="117869" y="2379643"/>
                  <a:pt x="117869" y="2366728"/>
                </a:cubicBezTo>
                <a:cubicBezTo>
                  <a:pt x="117869" y="2353812"/>
                  <a:pt x="118946" y="2303228"/>
                  <a:pt x="118946" y="2303228"/>
                </a:cubicBezTo>
                <a:cubicBezTo>
                  <a:pt x="118946" y="2303228"/>
                  <a:pt x="104954" y="2295694"/>
                  <a:pt x="79123" y="2289236"/>
                </a:cubicBezTo>
                <a:cubicBezTo>
                  <a:pt x="54369" y="2283855"/>
                  <a:pt x="26386" y="2274168"/>
                  <a:pt x="13471" y="2269863"/>
                </a:cubicBezTo>
                <a:cubicBezTo>
                  <a:pt x="1632" y="2266634"/>
                  <a:pt x="-2673" y="2267711"/>
                  <a:pt x="1632" y="2255871"/>
                </a:cubicBezTo>
                <a:cubicBezTo>
                  <a:pt x="5937" y="2244033"/>
                  <a:pt x="23157" y="2162236"/>
                  <a:pt x="43606" y="2099812"/>
                </a:cubicBezTo>
                <a:cubicBezTo>
                  <a:pt x="64056" y="2037388"/>
                  <a:pt x="73742" y="1962049"/>
                  <a:pt x="84505" y="1921150"/>
                </a:cubicBezTo>
                <a:cubicBezTo>
                  <a:pt x="95268" y="1880252"/>
                  <a:pt x="113564" y="1808142"/>
                  <a:pt x="125403" y="1764014"/>
                </a:cubicBezTo>
                <a:cubicBezTo>
                  <a:pt x="137242" y="1719887"/>
                  <a:pt x="158768" y="1642395"/>
                  <a:pt x="158768" y="1642395"/>
                </a:cubicBezTo>
                <a:cubicBezTo>
                  <a:pt x="158768" y="1642395"/>
                  <a:pt x="151234" y="1638090"/>
                  <a:pt x="151234" y="1634861"/>
                </a:cubicBezTo>
                <a:cubicBezTo>
                  <a:pt x="151234" y="1630556"/>
                  <a:pt x="150157" y="1623022"/>
                  <a:pt x="150157" y="1623022"/>
                </a:cubicBezTo>
                <a:cubicBezTo>
                  <a:pt x="150157" y="1623022"/>
                  <a:pt x="144776" y="1617641"/>
                  <a:pt x="142624" y="1614412"/>
                </a:cubicBezTo>
                <a:cubicBezTo>
                  <a:pt x="140471" y="1611183"/>
                  <a:pt x="142624" y="1605802"/>
                  <a:pt x="145852" y="1596115"/>
                </a:cubicBezTo>
                <a:cubicBezTo>
                  <a:pt x="149081" y="1585353"/>
                  <a:pt x="158768" y="1567056"/>
                  <a:pt x="167378" y="1549836"/>
                </a:cubicBezTo>
                <a:cubicBezTo>
                  <a:pt x="175988" y="1531539"/>
                  <a:pt x="182446" y="1504632"/>
                  <a:pt x="184598" y="1501403"/>
                </a:cubicBezTo>
                <a:cubicBezTo>
                  <a:pt x="186751" y="1498175"/>
                  <a:pt x="184598" y="1496022"/>
                  <a:pt x="183522" y="1487412"/>
                </a:cubicBezTo>
                <a:cubicBezTo>
                  <a:pt x="182446" y="1478802"/>
                  <a:pt x="187827" y="1415300"/>
                  <a:pt x="195361" y="1383012"/>
                </a:cubicBezTo>
                <a:cubicBezTo>
                  <a:pt x="202895" y="1350724"/>
                  <a:pt x="231954" y="1286148"/>
                  <a:pt x="243793" y="1267851"/>
                </a:cubicBezTo>
                <a:cubicBezTo>
                  <a:pt x="256709" y="1249554"/>
                  <a:pt x="276082" y="1206503"/>
                  <a:pt x="276082" y="1206503"/>
                </a:cubicBezTo>
                <a:cubicBezTo>
                  <a:pt x="276082" y="1206503"/>
                  <a:pt x="267471" y="1206503"/>
                  <a:pt x="259937" y="1203274"/>
                </a:cubicBezTo>
                <a:cubicBezTo>
                  <a:pt x="252404" y="1200046"/>
                  <a:pt x="229802" y="1186054"/>
                  <a:pt x="208276" y="1175291"/>
                </a:cubicBezTo>
                <a:cubicBezTo>
                  <a:pt x="186751" y="1164529"/>
                  <a:pt x="148005" y="1135469"/>
                  <a:pt x="125403" y="1113944"/>
                </a:cubicBezTo>
                <a:cubicBezTo>
                  <a:pt x="102801" y="1092418"/>
                  <a:pt x="89886" y="1055825"/>
                  <a:pt x="80200" y="1038605"/>
                </a:cubicBezTo>
                <a:cubicBezTo>
                  <a:pt x="70513" y="1021385"/>
                  <a:pt x="68361" y="1010621"/>
                  <a:pt x="66208" y="980487"/>
                </a:cubicBezTo>
                <a:cubicBezTo>
                  <a:pt x="64056" y="950351"/>
                  <a:pt x="61903" y="938512"/>
                  <a:pt x="66208" y="905147"/>
                </a:cubicBezTo>
                <a:cubicBezTo>
                  <a:pt x="70513" y="871782"/>
                  <a:pt x="80200" y="848105"/>
                  <a:pt x="85581" y="838419"/>
                </a:cubicBezTo>
                <a:cubicBezTo>
                  <a:pt x="90962" y="828732"/>
                  <a:pt x="106030" y="813664"/>
                  <a:pt x="116793" y="807207"/>
                </a:cubicBezTo>
                <a:cubicBezTo>
                  <a:pt x="128632" y="800749"/>
                  <a:pt x="156615" y="789986"/>
                  <a:pt x="158768" y="786757"/>
                </a:cubicBezTo>
                <a:cubicBezTo>
                  <a:pt x="160920" y="783529"/>
                  <a:pt x="170607" y="765232"/>
                  <a:pt x="179217" y="758774"/>
                </a:cubicBezTo>
                <a:cubicBezTo>
                  <a:pt x="187827" y="752317"/>
                  <a:pt x="207200" y="750164"/>
                  <a:pt x="207200" y="750164"/>
                </a:cubicBezTo>
                <a:cubicBezTo>
                  <a:pt x="207200" y="750164"/>
                  <a:pt x="221192" y="737249"/>
                  <a:pt x="234107" y="731866"/>
                </a:cubicBezTo>
                <a:cubicBezTo>
                  <a:pt x="247022" y="726486"/>
                  <a:pt x="268548" y="728639"/>
                  <a:pt x="268548" y="728639"/>
                </a:cubicBezTo>
                <a:lnTo>
                  <a:pt x="288997" y="717875"/>
                </a:lnTo>
                <a:cubicBezTo>
                  <a:pt x="288997" y="717875"/>
                  <a:pt x="288997" y="708189"/>
                  <a:pt x="296531" y="701732"/>
                </a:cubicBezTo>
                <a:cubicBezTo>
                  <a:pt x="304065" y="695273"/>
                  <a:pt x="314827" y="687739"/>
                  <a:pt x="314827" y="687739"/>
                </a:cubicBezTo>
                <a:cubicBezTo>
                  <a:pt x="314827" y="687739"/>
                  <a:pt x="320209" y="672672"/>
                  <a:pt x="328819" y="657604"/>
                </a:cubicBezTo>
                <a:cubicBezTo>
                  <a:pt x="338505" y="642536"/>
                  <a:pt x="351421" y="628545"/>
                  <a:pt x="363260" y="627469"/>
                </a:cubicBezTo>
                <a:cubicBezTo>
                  <a:pt x="374022" y="626393"/>
                  <a:pt x="376175" y="637155"/>
                  <a:pt x="376175" y="637155"/>
                </a:cubicBezTo>
                <a:cubicBezTo>
                  <a:pt x="376175" y="637155"/>
                  <a:pt x="395548" y="622086"/>
                  <a:pt x="409540" y="619934"/>
                </a:cubicBezTo>
                <a:cubicBezTo>
                  <a:pt x="423531" y="617782"/>
                  <a:pt x="453667" y="613476"/>
                  <a:pt x="477345" y="614554"/>
                </a:cubicBezTo>
                <a:cubicBezTo>
                  <a:pt x="501023" y="615630"/>
                  <a:pt x="525777" y="612400"/>
                  <a:pt x="525777" y="612400"/>
                </a:cubicBezTo>
                <a:cubicBezTo>
                  <a:pt x="525777" y="612400"/>
                  <a:pt x="547303" y="598408"/>
                  <a:pt x="559142" y="591951"/>
                </a:cubicBezTo>
                <a:cubicBezTo>
                  <a:pt x="572057" y="585493"/>
                  <a:pt x="588201" y="584417"/>
                  <a:pt x="600040" y="586570"/>
                </a:cubicBezTo>
                <a:cubicBezTo>
                  <a:pt x="611879" y="588722"/>
                  <a:pt x="621566" y="588722"/>
                  <a:pt x="621566" y="588722"/>
                </a:cubicBezTo>
                <a:cubicBezTo>
                  <a:pt x="621566" y="588722"/>
                  <a:pt x="630176" y="585493"/>
                  <a:pt x="638786" y="581188"/>
                </a:cubicBezTo>
                <a:cubicBezTo>
                  <a:pt x="647396" y="576884"/>
                  <a:pt x="675379" y="568273"/>
                  <a:pt x="675379" y="568273"/>
                </a:cubicBezTo>
                <a:cubicBezTo>
                  <a:pt x="675379" y="568273"/>
                  <a:pt x="676455" y="560739"/>
                  <a:pt x="679684" y="552130"/>
                </a:cubicBezTo>
                <a:cubicBezTo>
                  <a:pt x="683989" y="543519"/>
                  <a:pt x="694752" y="531680"/>
                  <a:pt x="705515" y="512308"/>
                </a:cubicBezTo>
                <a:cubicBezTo>
                  <a:pt x="716278" y="494011"/>
                  <a:pt x="728117" y="459569"/>
                  <a:pt x="732422" y="445578"/>
                </a:cubicBezTo>
                <a:cubicBezTo>
                  <a:pt x="736727" y="431586"/>
                  <a:pt x="746413" y="421899"/>
                  <a:pt x="746413" y="421899"/>
                </a:cubicBezTo>
                <a:cubicBezTo>
                  <a:pt x="746413" y="421899"/>
                  <a:pt x="744261" y="403603"/>
                  <a:pt x="745337" y="386383"/>
                </a:cubicBezTo>
                <a:cubicBezTo>
                  <a:pt x="746413" y="369163"/>
                  <a:pt x="755023" y="342255"/>
                  <a:pt x="762557" y="321807"/>
                </a:cubicBezTo>
                <a:cubicBezTo>
                  <a:pt x="770091" y="301357"/>
                  <a:pt x="788388" y="272297"/>
                  <a:pt x="796998" y="259382"/>
                </a:cubicBezTo>
                <a:cubicBezTo>
                  <a:pt x="805608" y="246468"/>
                  <a:pt x="805608" y="231399"/>
                  <a:pt x="805608" y="231399"/>
                </a:cubicBezTo>
                <a:cubicBezTo>
                  <a:pt x="805608" y="231399"/>
                  <a:pt x="798074" y="229246"/>
                  <a:pt x="792693" y="227094"/>
                </a:cubicBezTo>
                <a:cubicBezTo>
                  <a:pt x="787312" y="224941"/>
                  <a:pt x="784083" y="219560"/>
                  <a:pt x="784083" y="213102"/>
                </a:cubicBezTo>
                <a:cubicBezTo>
                  <a:pt x="784083" y="206645"/>
                  <a:pt x="783007" y="191577"/>
                  <a:pt x="783007" y="190501"/>
                </a:cubicBezTo>
                <a:cubicBezTo>
                  <a:pt x="783007" y="189425"/>
                  <a:pt x="777625" y="182967"/>
                  <a:pt x="774396" y="177586"/>
                </a:cubicBezTo>
                <a:cubicBezTo>
                  <a:pt x="771168" y="172205"/>
                  <a:pt x="769015" y="170051"/>
                  <a:pt x="770091" y="165746"/>
                </a:cubicBezTo>
                <a:cubicBezTo>
                  <a:pt x="771168" y="161441"/>
                  <a:pt x="773320" y="157136"/>
                  <a:pt x="778702" y="158212"/>
                </a:cubicBezTo>
                <a:cubicBezTo>
                  <a:pt x="784083" y="158212"/>
                  <a:pt x="793769" y="157136"/>
                  <a:pt x="793769" y="157136"/>
                </a:cubicBezTo>
                <a:cubicBezTo>
                  <a:pt x="793769" y="157136"/>
                  <a:pt x="800227" y="153907"/>
                  <a:pt x="810991" y="151755"/>
                </a:cubicBezTo>
                <a:cubicBezTo>
                  <a:pt x="821753" y="149602"/>
                  <a:pt x="844355" y="147450"/>
                  <a:pt x="844355" y="147450"/>
                </a:cubicBezTo>
                <a:cubicBezTo>
                  <a:pt x="844355" y="147450"/>
                  <a:pt x="859423" y="123772"/>
                  <a:pt x="872337" y="106552"/>
                </a:cubicBezTo>
                <a:cubicBezTo>
                  <a:pt x="885253" y="89331"/>
                  <a:pt x="904627" y="68882"/>
                  <a:pt x="921847" y="57043"/>
                </a:cubicBezTo>
                <a:cubicBezTo>
                  <a:pt x="939067" y="45204"/>
                  <a:pt x="984271" y="31213"/>
                  <a:pt x="984271" y="31213"/>
                </a:cubicBezTo>
                <a:lnTo>
                  <a:pt x="986423" y="23678"/>
                </a:lnTo>
                <a:lnTo>
                  <a:pt x="982118" y="27983"/>
                </a:lnTo>
                <a:cubicBezTo>
                  <a:pt x="982118" y="27983"/>
                  <a:pt x="983195" y="20449"/>
                  <a:pt x="983195" y="21527"/>
                </a:cubicBezTo>
                <a:cubicBezTo>
                  <a:pt x="983195" y="22603"/>
                  <a:pt x="981042" y="25832"/>
                  <a:pt x="981042" y="25832"/>
                </a:cubicBezTo>
                <a:cubicBezTo>
                  <a:pt x="981042" y="25832"/>
                  <a:pt x="981042" y="24754"/>
                  <a:pt x="981042" y="22603"/>
                </a:cubicBezTo>
                <a:cubicBezTo>
                  <a:pt x="982118" y="21527"/>
                  <a:pt x="985347" y="16144"/>
                  <a:pt x="985347" y="16144"/>
                </a:cubicBezTo>
                <a:cubicBezTo>
                  <a:pt x="985347" y="16144"/>
                  <a:pt x="984271" y="17220"/>
                  <a:pt x="983195" y="18298"/>
                </a:cubicBezTo>
                <a:cubicBezTo>
                  <a:pt x="981042" y="19373"/>
                  <a:pt x="979966" y="22603"/>
                  <a:pt x="979966" y="22603"/>
                </a:cubicBezTo>
                <a:cubicBezTo>
                  <a:pt x="979966" y="22603"/>
                  <a:pt x="981042" y="20449"/>
                  <a:pt x="982118" y="18298"/>
                </a:cubicBezTo>
                <a:cubicBezTo>
                  <a:pt x="983195" y="16144"/>
                  <a:pt x="987500" y="12915"/>
                  <a:pt x="987500" y="12915"/>
                </a:cubicBezTo>
                <a:cubicBezTo>
                  <a:pt x="987500" y="12915"/>
                  <a:pt x="986423" y="12915"/>
                  <a:pt x="984271" y="13993"/>
                </a:cubicBezTo>
                <a:cubicBezTo>
                  <a:pt x="983195" y="15068"/>
                  <a:pt x="981042" y="16144"/>
                  <a:pt x="981042" y="16144"/>
                </a:cubicBezTo>
                <a:lnTo>
                  <a:pt x="985347" y="11839"/>
                </a:lnTo>
                <a:lnTo>
                  <a:pt x="978889" y="12915"/>
                </a:lnTo>
                <a:cubicBezTo>
                  <a:pt x="978889" y="12915"/>
                  <a:pt x="979966" y="11839"/>
                  <a:pt x="982118" y="10763"/>
                </a:cubicBezTo>
                <a:cubicBezTo>
                  <a:pt x="984271" y="9687"/>
                  <a:pt x="989652" y="7534"/>
                  <a:pt x="989652" y="7534"/>
                </a:cubicBezTo>
                <a:lnTo>
                  <a:pt x="983195" y="8610"/>
                </a:lnTo>
                <a:cubicBezTo>
                  <a:pt x="983195" y="8610"/>
                  <a:pt x="987500" y="6458"/>
                  <a:pt x="988576" y="6458"/>
                </a:cubicBezTo>
                <a:cubicBezTo>
                  <a:pt x="989652" y="6458"/>
                  <a:pt x="996110" y="6458"/>
                  <a:pt x="996110" y="6458"/>
                </a:cubicBezTo>
                <a:lnTo>
                  <a:pt x="992881" y="5381"/>
                </a:lnTo>
                <a:lnTo>
                  <a:pt x="999339" y="5381"/>
                </a:lnTo>
                <a:lnTo>
                  <a:pt x="996110" y="2153"/>
                </a:lnTo>
                <a:lnTo>
                  <a:pt x="1003644" y="7534"/>
                </a:lnTo>
                <a:cubicBezTo>
                  <a:pt x="1003644" y="7534"/>
                  <a:pt x="1003644" y="6458"/>
                  <a:pt x="1002567" y="4305"/>
                </a:cubicBezTo>
                <a:cubicBezTo>
                  <a:pt x="1001491" y="2153"/>
                  <a:pt x="1001491" y="0"/>
                  <a:pt x="1001491" y="0"/>
                </a:cubicBezTo>
                <a:close/>
              </a:path>
            </a:pathLst>
          </a:custGeom>
          <a:solidFill>
            <a:schemeClr val="accent2"/>
          </a:solidFill>
          <a:ln w="9525" cap="flat">
            <a:noFill/>
            <a:prstDash val="solid"/>
            <a:miter/>
          </a:ln>
        </p:spPr>
        <p:txBody>
          <a:bodyPr wrap="square">
            <a:noAutofit/>
          </a:bodyPr>
          <a:lstStyle/>
          <a:p>
            <a:endParaRPr lang="ja-JP" altLang="en-US"/>
          </a:p>
        </p:txBody>
      </p:sp>
      <p:sp>
        <p:nvSpPr>
          <p:cNvPr id="209" name="フリーフォーム: 図形 2">
            <a:extLst>
              <a:ext uri="{FF2B5EF4-FFF2-40B4-BE49-F238E27FC236}">
                <a16:creationId xmlns:a16="http://schemas.microsoft.com/office/drawing/2014/main" id="{DE388157-E37C-4E82-9A00-313EE1D53D13}"/>
              </a:ext>
            </a:extLst>
          </p:cNvPr>
          <p:cNvSpPr/>
          <p:nvPr userDrawn="1"/>
        </p:nvSpPr>
        <p:spPr>
          <a:xfrm>
            <a:off x="3068625" y="5080922"/>
            <a:ext cx="325928" cy="886116"/>
          </a:xfrm>
          <a:custGeom>
            <a:avLst/>
            <a:gdLst/>
            <a:ahLst/>
            <a:cxnLst/>
            <a:rect l="0" t="0" r="0" b="0"/>
            <a:pathLst>
              <a:path w="1524000" h="4143375">
                <a:moveTo>
                  <a:pt x="1519795" y="1688306"/>
                </a:moveTo>
                <a:cubicBezTo>
                  <a:pt x="1519795" y="1674971"/>
                  <a:pt x="1514080" y="1591151"/>
                  <a:pt x="1510270" y="1562576"/>
                </a:cubicBezTo>
                <a:cubicBezTo>
                  <a:pt x="1507413" y="1534001"/>
                  <a:pt x="1502650" y="1516856"/>
                  <a:pt x="1500745" y="1510189"/>
                </a:cubicBezTo>
                <a:cubicBezTo>
                  <a:pt x="1498840" y="1504474"/>
                  <a:pt x="1489315" y="1485424"/>
                  <a:pt x="1485505" y="1473994"/>
                </a:cubicBezTo>
                <a:cubicBezTo>
                  <a:pt x="1481695" y="1462564"/>
                  <a:pt x="1474075" y="1444466"/>
                  <a:pt x="1470265" y="1437799"/>
                </a:cubicBezTo>
                <a:cubicBezTo>
                  <a:pt x="1466455" y="1431131"/>
                  <a:pt x="1456930" y="1415891"/>
                  <a:pt x="1455978" y="1413034"/>
                </a:cubicBezTo>
                <a:cubicBezTo>
                  <a:pt x="1455978" y="1410176"/>
                  <a:pt x="1452168" y="1339691"/>
                  <a:pt x="1449311" y="1329214"/>
                </a:cubicBezTo>
                <a:cubicBezTo>
                  <a:pt x="1446453" y="1318736"/>
                  <a:pt x="1441690" y="1303496"/>
                  <a:pt x="1437880" y="1295876"/>
                </a:cubicBezTo>
                <a:cubicBezTo>
                  <a:pt x="1435023" y="1288256"/>
                  <a:pt x="1428355" y="1273969"/>
                  <a:pt x="1428355" y="1273969"/>
                </a:cubicBezTo>
                <a:cubicBezTo>
                  <a:pt x="1428355" y="1273969"/>
                  <a:pt x="1418830" y="1223486"/>
                  <a:pt x="1415973" y="1209199"/>
                </a:cubicBezTo>
                <a:cubicBezTo>
                  <a:pt x="1413115" y="1195864"/>
                  <a:pt x="1409305" y="1175861"/>
                  <a:pt x="1408353" y="1168241"/>
                </a:cubicBezTo>
                <a:cubicBezTo>
                  <a:pt x="1407400" y="1161574"/>
                  <a:pt x="1401686" y="1092994"/>
                  <a:pt x="1400733" y="1086326"/>
                </a:cubicBezTo>
                <a:cubicBezTo>
                  <a:pt x="1399780" y="1079659"/>
                  <a:pt x="1395018" y="1071086"/>
                  <a:pt x="1394065" y="1070134"/>
                </a:cubicBezTo>
                <a:cubicBezTo>
                  <a:pt x="1394065" y="1068229"/>
                  <a:pt x="1393113" y="1054894"/>
                  <a:pt x="1392161" y="1051084"/>
                </a:cubicBezTo>
                <a:cubicBezTo>
                  <a:pt x="1391208" y="1047274"/>
                  <a:pt x="1389303" y="1043464"/>
                  <a:pt x="1388350" y="1038701"/>
                </a:cubicBezTo>
                <a:cubicBezTo>
                  <a:pt x="1387398" y="1033939"/>
                  <a:pt x="1387398" y="1022509"/>
                  <a:pt x="1384540" y="1014889"/>
                </a:cubicBezTo>
                <a:cubicBezTo>
                  <a:pt x="1381683" y="1006316"/>
                  <a:pt x="1378825" y="974884"/>
                  <a:pt x="1366443" y="935831"/>
                </a:cubicBezTo>
                <a:cubicBezTo>
                  <a:pt x="1354061" y="896779"/>
                  <a:pt x="1334058" y="841534"/>
                  <a:pt x="1331200" y="835819"/>
                </a:cubicBezTo>
                <a:cubicBezTo>
                  <a:pt x="1328343" y="831056"/>
                  <a:pt x="1324533" y="823436"/>
                  <a:pt x="1324533" y="821531"/>
                </a:cubicBezTo>
                <a:cubicBezTo>
                  <a:pt x="1323580" y="818674"/>
                  <a:pt x="1319770" y="807244"/>
                  <a:pt x="1317865" y="802481"/>
                </a:cubicBezTo>
                <a:cubicBezTo>
                  <a:pt x="1315961" y="798671"/>
                  <a:pt x="1297863" y="764381"/>
                  <a:pt x="1288338" y="753904"/>
                </a:cubicBezTo>
                <a:cubicBezTo>
                  <a:pt x="1279765" y="742474"/>
                  <a:pt x="1270240" y="730091"/>
                  <a:pt x="1268336" y="728186"/>
                </a:cubicBezTo>
                <a:cubicBezTo>
                  <a:pt x="1266430" y="726281"/>
                  <a:pt x="1242618" y="707231"/>
                  <a:pt x="1240713" y="704374"/>
                </a:cubicBezTo>
                <a:cubicBezTo>
                  <a:pt x="1238808" y="701516"/>
                  <a:pt x="1235950" y="696754"/>
                  <a:pt x="1232140" y="695801"/>
                </a:cubicBezTo>
                <a:cubicBezTo>
                  <a:pt x="1228330" y="694849"/>
                  <a:pt x="1221663" y="691039"/>
                  <a:pt x="1221663" y="691039"/>
                </a:cubicBezTo>
                <a:cubicBezTo>
                  <a:pt x="1221663" y="691039"/>
                  <a:pt x="1194040" y="672941"/>
                  <a:pt x="1174990" y="667226"/>
                </a:cubicBezTo>
                <a:cubicBezTo>
                  <a:pt x="1155940" y="661511"/>
                  <a:pt x="1153083" y="657701"/>
                  <a:pt x="1142605" y="656749"/>
                </a:cubicBezTo>
                <a:cubicBezTo>
                  <a:pt x="1132128" y="655796"/>
                  <a:pt x="1092123" y="647224"/>
                  <a:pt x="1088313" y="645319"/>
                </a:cubicBezTo>
                <a:cubicBezTo>
                  <a:pt x="1085455" y="643414"/>
                  <a:pt x="1054975" y="634841"/>
                  <a:pt x="1054975" y="634841"/>
                </a:cubicBezTo>
                <a:cubicBezTo>
                  <a:pt x="1054975" y="634841"/>
                  <a:pt x="1054023" y="623411"/>
                  <a:pt x="1046403" y="617696"/>
                </a:cubicBezTo>
                <a:cubicBezTo>
                  <a:pt x="1038783" y="611981"/>
                  <a:pt x="982585" y="582454"/>
                  <a:pt x="974965" y="572929"/>
                </a:cubicBezTo>
                <a:cubicBezTo>
                  <a:pt x="967345" y="563404"/>
                  <a:pt x="966393" y="543401"/>
                  <a:pt x="965440" y="517684"/>
                </a:cubicBezTo>
                <a:cubicBezTo>
                  <a:pt x="964488" y="491966"/>
                  <a:pt x="953058" y="407194"/>
                  <a:pt x="950200" y="388144"/>
                </a:cubicBezTo>
                <a:cubicBezTo>
                  <a:pt x="947343" y="369094"/>
                  <a:pt x="943533" y="319564"/>
                  <a:pt x="932103" y="273844"/>
                </a:cubicBezTo>
                <a:cubicBezTo>
                  <a:pt x="919720" y="227171"/>
                  <a:pt x="896860" y="178594"/>
                  <a:pt x="891145" y="161449"/>
                </a:cubicBezTo>
                <a:cubicBezTo>
                  <a:pt x="884478" y="144304"/>
                  <a:pt x="855903" y="93821"/>
                  <a:pt x="835900" y="68104"/>
                </a:cubicBezTo>
                <a:cubicBezTo>
                  <a:pt x="815898" y="42386"/>
                  <a:pt x="776845" y="24289"/>
                  <a:pt x="764463" y="20479"/>
                </a:cubicBezTo>
                <a:cubicBezTo>
                  <a:pt x="752080" y="16669"/>
                  <a:pt x="733983" y="11906"/>
                  <a:pt x="727315" y="11906"/>
                </a:cubicBezTo>
                <a:cubicBezTo>
                  <a:pt x="719695" y="11906"/>
                  <a:pt x="711123" y="10954"/>
                  <a:pt x="709218" y="11906"/>
                </a:cubicBezTo>
                <a:cubicBezTo>
                  <a:pt x="706360" y="13811"/>
                  <a:pt x="700645" y="8096"/>
                  <a:pt x="700645" y="8096"/>
                </a:cubicBezTo>
                <a:cubicBezTo>
                  <a:pt x="700645" y="8096"/>
                  <a:pt x="687310" y="7144"/>
                  <a:pt x="677785" y="7144"/>
                </a:cubicBezTo>
                <a:cubicBezTo>
                  <a:pt x="668260" y="7144"/>
                  <a:pt x="625398" y="10954"/>
                  <a:pt x="592060" y="26194"/>
                </a:cubicBezTo>
                <a:cubicBezTo>
                  <a:pt x="558723" y="41434"/>
                  <a:pt x="536815" y="66199"/>
                  <a:pt x="521575" y="90964"/>
                </a:cubicBezTo>
                <a:cubicBezTo>
                  <a:pt x="506335" y="116681"/>
                  <a:pt x="482523" y="169069"/>
                  <a:pt x="471093" y="217646"/>
                </a:cubicBezTo>
                <a:cubicBezTo>
                  <a:pt x="459663" y="266224"/>
                  <a:pt x="456805" y="311944"/>
                  <a:pt x="453948" y="337661"/>
                </a:cubicBezTo>
                <a:cubicBezTo>
                  <a:pt x="451090" y="363379"/>
                  <a:pt x="439660" y="474821"/>
                  <a:pt x="437755" y="502444"/>
                </a:cubicBezTo>
                <a:cubicBezTo>
                  <a:pt x="436803" y="530066"/>
                  <a:pt x="437755" y="539591"/>
                  <a:pt x="437755" y="539591"/>
                </a:cubicBezTo>
                <a:cubicBezTo>
                  <a:pt x="437755" y="539591"/>
                  <a:pt x="441565" y="491966"/>
                  <a:pt x="441565" y="494824"/>
                </a:cubicBezTo>
                <a:cubicBezTo>
                  <a:pt x="441565" y="497681"/>
                  <a:pt x="434898" y="587216"/>
                  <a:pt x="432040" y="619601"/>
                </a:cubicBezTo>
                <a:cubicBezTo>
                  <a:pt x="430135" y="651986"/>
                  <a:pt x="424420" y="686276"/>
                  <a:pt x="424420" y="686276"/>
                </a:cubicBezTo>
                <a:cubicBezTo>
                  <a:pt x="424420" y="686276"/>
                  <a:pt x="424420" y="699611"/>
                  <a:pt x="423468" y="702469"/>
                </a:cubicBezTo>
                <a:cubicBezTo>
                  <a:pt x="422515" y="705326"/>
                  <a:pt x="411085" y="708184"/>
                  <a:pt x="406323" y="709136"/>
                </a:cubicBezTo>
                <a:cubicBezTo>
                  <a:pt x="401560" y="710089"/>
                  <a:pt x="363460" y="726281"/>
                  <a:pt x="352030" y="731044"/>
                </a:cubicBezTo>
                <a:cubicBezTo>
                  <a:pt x="340600" y="735806"/>
                  <a:pt x="303453" y="753904"/>
                  <a:pt x="294880" y="758666"/>
                </a:cubicBezTo>
                <a:cubicBezTo>
                  <a:pt x="286308" y="763429"/>
                  <a:pt x="270115" y="775811"/>
                  <a:pt x="261543" y="781526"/>
                </a:cubicBezTo>
                <a:cubicBezTo>
                  <a:pt x="252970" y="788194"/>
                  <a:pt x="237730" y="799624"/>
                  <a:pt x="231063" y="804386"/>
                </a:cubicBezTo>
                <a:cubicBezTo>
                  <a:pt x="224395" y="809149"/>
                  <a:pt x="220585" y="812959"/>
                  <a:pt x="214870" y="818674"/>
                </a:cubicBezTo>
                <a:cubicBezTo>
                  <a:pt x="210108" y="824389"/>
                  <a:pt x="206298" y="829151"/>
                  <a:pt x="206298" y="829151"/>
                </a:cubicBezTo>
                <a:cubicBezTo>
                  <a:pt x="206298" y="829151"/>
                  <a:pt x="199630" y="828199"/>
                  <a:pt x="194868" y="832009"/>
                </a:cubicBezTo>
                <a:cubicBezTo>
                  <a:pt x="190105" y="835819"/>
                  <a:pt x="187248" y="839629"/>
                  <a:pt x="185343" y="843439"/>
                </a:cubicBezTo>
                <a:cubicBezTo>
                  <a:pt x="183438" y="847249"/>
                  <a:pt x="183438" y="849154"/>
                  <a:pt x="180580" y="851059"/>
                </a:cubicBezTo>
                <a:cubicBezTo>
                  <a:pt x="177723" y="852964"/>
                  <a:pt x="172960" y="856774"/>
                  <a:pt x="171055" y="859631"/>
                </a:cubicBezTo>
                <a:cubicBezTo>
                  <a:pt x="169150" y="861536"/>
                  <a:pt x="166293" y="866299"/>
                  <a:pt x="164388" y="869156"/>
                </a:cubicBezTo>
                <a:cubicBezTo>
                  <a:pt x="162483" y="872014"/>
                  <a:pt x="159625" y="878681"/>
                  <a:pt x="156768" y="883444"/>
                </a:cubicBezTo>
                <a:cubicBezTo>
                  <a:pt x="153910" y="888206"/>
                  <a:pt x="151053" y="891064"/>
                  <a:pt x="148195" y="897731"/>
                </a:cubicBezTo>
                <a:cubicBezTo>
                  <a:pt x="145338" y="905351"/>
                  <a:pt x="145338" y="919639"/>
                  <a:pt x="145338" y="921544"/>
                </a:cubicBezTo>
                <a:cubicBezTo>
                  <a:pt x="145338" y="923449"/>
                  <a:pt x="130098" y="975836"/>
                  <a:pt x="128193" y="984409"/>
                </a:cubicBezTo>
                <a:cubicBezTo>
                  <a:pt x="126288" y="992981"/>
                  <a:pt x="109143" y="1067276"/>
                  <a:pt x="106285" y="1077754"/>
                </a:cubicBezTo>
                <a:cubicBezTo>
                  <a:pt x="103428" y="1088231"/>
                  <a:pt x="81520" y="1203484"/>
                  <a:pt x="79615" y="1211104"/>
                </a:cubicBezTo>
                <a:cubicBezTo>
                  <a:pt x="77710" y="1217771"/>
                  <a:pt x="75805" y="1224439"/>
                  <a:pt x="73900" y="1240631"/>
                </a:cubicBezTo>
                <a:cubicBezTo>
                  <a:pt x="71995" y="1255871"/>
                  <a:pt x="68185" y="1295876"/>
                  <a:pt x="66280" y="1306354"/>
                </a:cubicBezTo>
                <a:cubicBezTo>
                  <a:pt x="64375" y="1316831"/>
                  <a:pt x="64375" y="1317784"/>
                  <a:pt x="63423" y="1332071"/>
                </a:cubicBezTo>
                <a:cubicBezTo>
                  <a:pt x="62470" y="1346359"/>
                  <a:pt x="56755" y="1399699"/>
                  <a:pt x="56755" y="1433036"/>
                </a:cubicBezTo>
                <a:cubicBezTo>
                  <a:pt x="56755" y="1465421"/>
                  <a:pt x="57708" y="1482566"/>
                  <a:pt x="57708" y="1492091"/>
                </a:cubicBezTo>
                <a:cubicBezTo>
                  <a:pt x="57708" y="1501616"/>
                  <a:pt x="58660" y="1510189"/>
                  <a:pt x="57708" y="1512094"/>
                </a:cubicBezTo>
                <a:cubicBezTo>
                  <a:pt x="57708" y="1513046"/>
                  <a:pt x="40563" y="1549241"/>
                  <a:pt x="38658" y="1555909"/>
                </a:cubicBezTo>
                <a:cubicBezTo>
                  <a:pt x="36753" y="1561624"/>
                  <a:pt x="21513" y="1613059"/>
                  <a:pt x="17703" y="1631156"/>
                </a:cubicBezTo>
                <a:cubicBezTo>
                  <a:pt x="13893" y="1649254"/>
                  <a:pt x="6273" y="1670209"/>
                  <a:pt x="7225" y="1682591"/>
                </a:cubicBezTo>
                <a:cubicBezTo>
                  <a:pt x="8178" y="1694974"/>
                  <a:pt x="11988" y="1732121"/>
                  <a:pt x="11988" y="1744504"/>
                </a:cubicBezTo>
                <a:cubicBezTo>
                  <a:pt x="11988" y="1756886"/>
                  <a:pt x="28180" y="1904524"/>
                  <a:pt x="30085" y="1920716"/>
                </a:cubicBezTo>
                <a:cubicBezTo>
                  <a:pt x="31038" y="1936909"/>
                  <a:pt x="41515" y="2057876"/>
                  <a:pt x="41515" y="2073116"/>
                </a:cubicBezTo>
                <a:cubicBezTo>
                  <a:pt x="41515" y="2088356"/>
                  <a:pt x="42468" y="2094071"/>
                  <a:pt x="45325" y="2103596"/>
                </a:cubicBezTo>
                <a:cubicBezTo>
                  <a:pt x="48183" y="2113121"/>
                  <a:pt x="60565" y="2129314"/>
                  <a:pt x="60565" y="2131219"/>
                </a:cubicBezTo>
                <a:cubicBezTo>
                  <a:pt x="60565" y="2133124"/>
                  <a:pt x="65328" y="2232184"/>
                  <a:pt x="67233" y="2247424"/>
                </a:cubicBezTo>
                <a:cubicBezTo>
                  <a:pt x="69138" y="2262664"/>
                  <a:pt x="70090" y="2288381"/>
                  <a:pt x="71043" y="2298859"/>
                </a:cubicBezTo>
                <a:cubicBezTo>
                  <a:pt x="71995" y="2309336"/>
                  <a:pt x="72948" y="2309336"/>
                  <a:pt x="73900" y="2314099"/>
                </a:cubicBezTo>
                <a:cubicBezTo>
                  <a:pt x="74853" y="2318861"/>
                  <a:pt x="78663" y="2322671"/>
                  <a:pt x="78663" y="2322671"/>
                </a:cubicBezTo>
                <a:cubicBezTo>
                  <a:pt x="78663" y="2322671"/>
                  <a:pt x="86283" y="2360771"/>
                  <a:pt x="91045" y="2376011"/>
                </a:cubicBezTo>
                <a:cubicBezTo>
                  <a:pt x="95808" y="2391251"/>
                  <a:pt x="108190" y="2410301"/>
                  <a:pt x="111048" y="2416969"/>
                </a:cubicBezTo>
                <a:cubicBezTo>
                  <a:pt x="113905" y="2423636"/>
                  <a:pt x="115810" y="2435066"/>
                  <a:pt x="118668" y="2440781"/>
                </a:cubicBezTo>
                <a:cubicBezTo>
                  <a:pt x="121525" y="2446496"/>
                  <a:pt x="137718" y="2456974"/>
                  <a:pt x="142480" y="2459831"/>
                </a:cubicBezTo>
                <a:cubicBezTo>
                  <a:pt x="147243" y="2461736"/>
                  <a:pt x="152958" y="2466499"/>
                  <a:pt x="159625" y="2471261"/>
                </a:cubicBezTo>
                <a:cubicBezTo>
                  <a:pt x="166293" y="2476024"/>
                  <a:pt x="174865" y="2476024"/>
                  <a:pt x="174865" y="2477929"/>
                </a:cubicBezTo>
                <a:cubicBezTo>
                  <a:pt x="175818" y="2478881"/>
                  <a:pt x="186295" y="2489359"/>
                  <a:pt x="191058" y="2492216"/>
                </a:cubicBezTo>
                <a:cubicBezTo>
                  <a:pt x="195820" y="2495074"/>
                  <a:pt x="200583" y="2496979"/>
                  <a:pt x="203440" y="2497931"/>
                </a:cubicBezTo>
                <a:cubicBezTo>
                  <a:pt x="206298" y="2499836"/>
                  <a:pt x="214870" y="2505551"/>
                  <a:pt x="219633" y="2506504"/>
                </a:cubicBezTo>
                <a:cubicBezTo>
                  <a:pt x="224395" y="2507456"/>
                  <a:pt x="228205" y="2507456"/>
                  <a:pt x="230110" y="2509361"/>
                </a:cubicBezTo>
                <a:cubicBezTo>
                  <a:pt x="232015" y="2510314"/>
                  <a:pt x="238683" y="2516981"/>
                  <a:pt x="245350" y="2518886"/>
                </a:cubicBezTo>
                <a:cubicBezTo>
                  <a:pt x="251065" y="2520791"/>
                  <a:pt x="260590" y="2520791"/>
                  <a:pt x="260590" y="2522696"/>
                </a:cubicBezTo>
                <a:cubicBezTo>
                  <a:pt x="260590" y="2523649"/>
                  <a:pt x="268210" y="2532221"/>
                  <a:pt x="273925" y="2535079"/>
                </a:cubicBezTo>
                <a:cubicBezTo>
                  <a:pt x="279640" y="2536984"/>
                  <a:pt x="287260" y="2537936"/>
                  <a:pt x="289165" y="2535079"/>
                </a:cubicBezTo>
                <a:cubicBezTo>
                  <a:pt x="292023" y="2532221"/>
                  <a:pt x="290118" y="2531269"/>
                  <a:pt x="288213" y="2530316"/>
                </a:cubicBezTo>
                <a:cubicBezTo>
                  <a:pt x="286308" y="2528411"/>
                  <a:pt x="278688" y="2523649"/>
                  <a:pt x="277735" y="2521744"/>
                </a:cubicBezTo>
                <a:cubicBezTo>
                  <a:pt x="277735" y="2519839"/>
                  <a:pt x="276783" y="2500789"/>
                  <a:pt x="273925" y="2496979"/>
                </a:cubicBezTo>
                <a:cubicBezTo>
                  <a:pt x="271068" y="2493169"/>
                  <a:pt x="267258" y="2487454"/>
                  <a:pt x="264400" y="2484596"/>
                </a:cubicBezTo>
                <a:cubicBezTo>
                  <a:pt x="261543" y="2480786"/>
                  <a:pt x="257733" y="2476976"/>
                  <a:pt x="257733" y="2476976"/>
                </a:cubicBezTo>
                <a:cubicBezTo>
                  <a:pt x="257733" y="2476976"/>
                  <a:pt x="250113" y="2466499"/>
                  <a:pt x="244398" y="2458879"/>
                </a:cubicBezTo>
                <a:cubicBezTo>
                  <a:pt x="238683" y="2451259"/>
                  <a:pt x="231063" y="2443639"/>
                  <a:pt x="231063" y="2443639"/>
                </a:cubicBezTo>
                <a:cubicBezTo>
                  <a:pt x="231063" y="2443639"/>
                  <a:pt x="229158" y="2420779"/>
                  <a:pt x="225348" y="2412206"/>
                </a:cubicBezTo>
                <a:cubicBezTo>
                  <a:pt x="221538" y="2403634"/>
                  <a:pt x="213918" y="2385536"/>
                  <a:pt x="212965" y="2384584"/>
                </a:cubicBezTo>
                <a:cubicBezTo>
                  <a:pt x="212013" y="2382679"/>
                  <a:pt x="213918" y="2377916"/>
                  <a:pt x="212965" y="2366486"/>
                </a:cubicBezTo>
                <a:cubicBezTo>
                  <a:pt x="212013" y="2355056"/>
                  <a:pt x="208203" y="2342674"/>
                  <a:pt x="208203" y="2341721"/>
                </a:cubicBezTo>
                <a:cubicBezTo>
                  <a:pt x="208203" y="2339816"/>
                  <a:pt x="211060" y="2332196"/>
                  <a:pt x="212965" y="2328386"/>
                </a:cubicBezTo>
                <a:cubicBezTo>
                  <a:pt x="214870" y="2324576"/>
                  <a:pt x="216775" y="2319814"/>
                  <a:pt x="216775" y="2319814"/>
                </a:cubicBezTo>
                <a:cubicBezTo>
                  <a:pt x="216775" y="2319814"/>
                  <a:pt x="218680" y="2319814"/>
                  <a:pt x="219633" y="2322671"/>
                </a:cubicBezTo>
                <a:cubicBezTo>
                  <a:pt x="221538" y="2325529"/>
                  <a:pt x="227253" y="2355056"/>
                  <a:pt x="229158" y="2364581"/>
                </a:cubicBezTo>
                <a:cubicBezTo>
                  <a:pt x="231063" y="2375059"/>
                  <a:pt x="238683" y="2394109"/>
                  <a:pt x="241540" y="2399824"/>
                </a:cubicBezTo>
                <a:cubicBezTo>
                  <a:pt x="245350" y="2406491"/>
                  <a:pt x="248208" y="2412206"/>
                  <a:pt x="248208" y="2412206"/>
                </a:cubicBezTo>
                <a:cubicBezTo>
                  <a:pt x="248208" y="2412206"/>
                  <a:pt x="279640" y="2482691"/>
                  <a:pt x="283450" y="2490311"/>
                </a:cubicBezTo>
                <a:cubicBezTo>
                  <a:pt x="287260" y="2497931"/>
                  <a:pt x="294880" y="2521744"/>
                  <a:pt x="296785" y="2526506"/>
                </a:cubicBezTo>
                <a:cubicBezTo>
                  <a:pt x="298690" y="2531269"/>
                  <a:pt x="295833" y="2534126"/>
                  <a:pt x="304405" y="2541746"/>
                </a:cubicBezTo>
                <a:cubicBezTo>
                  <a:pt x="312025" y="2549366"/>
                  <a:pt x="322503" y="2551271"/>
                  <a:pt x="322503" y="2551271"/>
                </a:cubicBezTo>
                <a:cubicBezTo>
                  <a:pt x="322503" y="2551271"/>
                  <a:pt x="328218" y="2565559"/>
                  <a:pt x="329170" y="2568416"/>
                </a:cubicBezTo>
                <a:cubicBezTo>
                  <a:pt x="330123" y="2570321"/>
                  <a:pt x="332028" y="2573179"/>
                  <a:pt x="333933" y="2576989"/>
                </a:cubicBezTo>
                <a:cubicBezTo>
                  <a:pt x="334885" y="2580799"/>
                  <a:pt x="341553" y="2598896"/>
                  <a:pt x="344410" y="2604611"/>
                </a:cubicBezTo>
                <a:cubicBezTo>
                  <a:pt x="347268" y="2611279"/>
                  <a:pt x="350125" y="2615089"/>
                  <a:pt x="352030" y="2619851"/>
                </a:cubicBezTo>
                <a:cubicBezTo>
                  <a:pt x="353935" y="2624614"/>
                  <a:pt x="357745" y="2631281"/>
                  <a:pt x="357745" y="2634139"/>
                </a:cubicBezTo>
                <a:cubicBezTo>
                  <a:pt x="357745" y="2636044"/>
                  <a:pt x="357745" y="2638901"/>
                  <a:pt x="359650" y="2641759"/>
                </a:cubicBezTo>
                <a:cubicBezTo>
                  <a:pt x="361555" y="2644616"/>
                  <a:pt x="366318" y="2652236"/>
                  <a:pt x="366318" y="2655094"/>
                </a:cubicBezTo>
                <a:cubicBezTo>
                  <a:pt x="366318" y="2657951"/>
                  <a:pt x="372033" y="2682716"/>
                  <a:pt x="375843" y="2691289"/>
                </a:cubicBezTo>
                <a:cubicBezTo>
                  <a:pt x="379653" y="2698909"/>
                  <a:pt x="389178" y="2720816"/>
                  <a:pt x="389178" y="2722721"/>
                </a:cubicBezTo>
                <a:cubicBezTo>
                  <a:pt x="390130" y="2724626"/>
                  <a:pt x="391083" y="2752249"/>
                  <a:pt x="392988" y="2757011"/>
                </a:cubicBezTo>
                <a:cubicBezTo>
                  <a:pt x="394893" y="2761774"/>
                  <a:pt x="402513" y="2778919"/>
                  <a:pt x="402513" y="2778919"/>
                </a:cubicBezTo>
                <a:cubicBezTo>
                  <a:pt x="402513" y="2778919"/>
                  <a:pt x="408228" y="2809399"/>
                  <a:pt x="410133" y="2818924"/>
                </a:cubicBezTo>
                <a:cubicBezTo>
                  <a:pt x="411085" y="2828449"/>
                  <a:pt x="412990" y="2833211"/>
                  <a:pt x="412990" y="2838926"/>
                </a:cubicBezTo>
                <a:cubicBezTo>
                  <a:pt x="412990" y="2845594"/>
                  <a:pt x="412990" y="2860834"/>
                  <a:pt x="413943" y="2870359"/>
                </a:cubicBezTo>
                <a:cubicBezTo>
                  <a:pt x="415848" y="2878931"/>
                  <a:pt x="417753" y="2884646"/>
                  <a:pt x="418705" y="2888456"/>
                </a:cubicBezTo>
                <a:cubicBezTo>
                  <a:pt x="419658" y="2892266"/>
                  <a:pt x="420610" y="2928461"/>
                  <a:pt x="420610" y="2935129"/>
                </a:cubicBezTo>
                <a:cubicBezTo>
                  <a:pt x="420610" y="2941796"/>
                  <a:pt x="419658" y="2940844"/>
                  <a:pt x="420610" y="2951321"/>
                </a:cubicBezTo>
                <a:cubicBezTo>
                  <a:pt x="421563" y="2961799"/>
                  <a:pt x="426325" y="2975134"/>
                  <a:pt x="427278" y="2982754"/>
                </a:cubicBezTo>
                <a:cubicBezTo>
                  <a:pt x="428230" y="2990374"/>
                  <a:pt x="429183" y="2989421"/>
                  <a:pt x="426325" y="2995136"/>
                </a:cubicBezTo>
                <a:cubicBezTo>
                  <a:pt x="423468" y="3000851"/>
                  <a:pt x="416800" y="3012281"/>
                  <a:pt x="414895" y="3018949"/>
                </a:cubicBezTo>
                <a:cubicBezTo>
                  <a:pt x="413943" y="3025616"/>
                  <a:pt x="412990" y="3030379"/>
                  <a:pt x="412990" y="3030379"/>
                </a:cubicBezTo>
                <a:cubicBezTo>
                  <a:pt x="412990" y="3030379"/>
                  <a:pt x="412038" y="3029426"/>
                  <a:pt x="412038" y="3036094"/>
                </a:cubicBezTo>
                <a:cubicBezTo>
                  <a:pt x="412038" y="3042761"/>
                  <a:pt x="418705" y="3056096"/>
                  <a:pt x="418705" y="3058954"/>
                </a:cubicBezTo>
                <a:cubicBezTo>
                  <a:pt x="418705" y="3061811"/>
                  <a:pt x="419658" y="3065621"/>
                  <a:pt x="418705" y="3067526"/>
                </a:cubicBezTo>
                <a:cubicBezTo>
                  <a:pt x="417753" y="3069431"/>
                  <a:pt x="412990" y="3076099"/>
                  <a:pt x="412990" y="3082766"/>
                </a:cubicBezTo>
                <a:cubicBezTo>
                  <a:pt x="412990" y="3089434"/>
                  <a:pt x="416800" y="3097054"/>
                  <a:pt x="415848" y="3101816"/>
                </a:cubicBezTo>
                <a:cubicBezTo>
                  <a:pt x="415848" y="3106579"/>
                  <a:pt x="403465" y="3132296"/>
                  <a:pt x="402513" y="3138964"/>
                </a:cubicBezTo>
                <a:cubicBezTo>
                  <a:pt x="400608" y="3146584"/>
                  <a:pt x="401560" y="3156109"/>
                  <a:pt x="401560" y="3158966"/>
                </a:cubicBezTo>
                <a:cubicBezTo>
                  <a:pt x="401560" y="3160871"/>
                  <a:pt x="396798" y="3324701"/>
                  <a:pt x="398703" y="3348514"/>
                </a:cubicBezTo>
                <a:cubicBezTo>
                  <a:pt x="400608" y="3372326"/>
                  <a:pt x="398703" y="3449479"/>
                  <a:pt x="404418" y="3549491"/>
                </a:cubicBezTo>
                <a:cubicBezTo>
                  <a:pt x="410133" y="3649504"/>
                  <a:pt x="412038" y="3700939"/>
                  <a:pt x="412038" y="3706654"/>
                </a:cubicBezTo>
                <a:cubicBezTo>
                  <a:pt x="411085" y="3712369"/>
                  <a:pt x="410133" y="3715226"/>
                  <a:pt x="410133" y="3719989"/>
                </a:cubicBezTo>
                <a:cubicBezTo>
                  <a:pt x="410133" y="3725704"/>
                  <a:pt x="410133" y="3729514"/>
                  <a:pt x="408228" y="3735229"/>
                </a:cubicBezTo>
                <a:cubicBezTo>
                  <a:pt x="406323" y="3741896"/>
                  <a:pt x="405370" y="3744754"/>
                  <a:pt x="404418" y="3750469"/>
                </a:cubicBezTo>
                <a:cubicBezTo>
                  <a:pt x="403465" y="3756184"/>
                  <a:pt x="396798" y="3768566"/>
                  <a:pt x="395845" y="3779044"/>
                </a:cubicBezTo>
                <a:cubicBezTo>
                  <a:pt x="394893" y="3788569"/>
                  <a:pt x="397750" y="3803809"/>
                  <a:pt x="398703" y="3808571"/>
                </a:cubicBezTo>
                <a:cubicBezTo>
                  <a:pt x="399655" y="3813334"/>
                  <a:pt x="404418" y="3827621"/>
                  <a:pt x="404418" y="3834289"/>
                </a:cubicBezTo>
                <a:cubicBezTo>
                  <a:pt x="404418" y="3840956"/>
                  <a:pt x="406323" y="3874294"/>
                  <a:pt x="405370" y="3880009"/>
                </a:cubicBezTo>
                <a:cubicBezTo>
                  <a:pt x="404418" y="3886676"/>
                  <a:pt x="401560" y="3889534"/>
                  <a:pt x="402513" y="3894296"/>
                </a:cubicBezTo>
                <a:cubicBezTo>
                  <a:pt x="402513" y="3899059"/>
                  <a:pt x="400608" y="3910489"/>
                  <a:pt x="403465" y="3913346"/>
                </a:cubicBezTo>
                <a:cubicBezTo>
                  <a:pt x="406323" y="3915251"/>
                  <a:pt x="415848" y="3917156"/>
                  <a:pt x="422515" y="3920966"/>
                </a:cubicBezTo>
                <a:cubicBezTo>
                  <a:pt x="430135" y="3924776"/>
                  <a:pt x="435850" y="3928586"/>
                  <a:pt x="435850" y="3928586"/>
                </a:cubicBezTo>
                <a:cubicBezTo>
                  <a:pt x="435850" y="3928586"/>
                  <a:pt x="432040" y="3956209"/>
                  <a:pt x="429183" y="3960971"/>
                </a:cubicBezTo>
                <a:cubicBezTo>
                  <a:pt x="427278" y="3965734"/>
                  <a:pt x="417753" y="3980021"/>
                  <a:pt x="415848" y="3997166"/>
                </a:cubicBezTo>
                <a:cubicBezTo>
                  <a:pt x="413943" y="4014311"/>
                  <a:pt x="416800" y="4027646"/>
                  <a:pt x="416800" y="4030504"/>
                </a:cubicBezTo>
                <a:cubicBezTo>
                  <a:pt x="416800" y="4032409"/>
                  <a:pt x="412990" y="4049554"/>
                  <a:pt x="413943" y="4065746"/>
                </a:cubicBezTo>
                <a:cubicBezTo>
                  <a:pt x="414895" y="4081939"/>
                  <a:pt x="417753" y="4100989"/>
                  <a:pt x="432040" y="4110514"/>
                </a:cubicBezTo>
                <a:cubicBezTo>
                  <a:pt x="445375" y="4120039"/>
                  <a:pt x="462520" y="4126706"/>
                  <a:pt x="473950" y="4129564"/>
                </a:cubicBezTo>
                <a:cubicBezTo>
                  <a:pt x="484428" y="4132421"/>
                  <a:pt x="501573" y="4131469"/>
                  <a:pt x="504430" y="4131469"/>
                </a:cubicBezTo>
                <a:cubicBezTo>
                  <a:pt x="506335" y="4131469"/>
                  <a:pt x="510145" y="4131469"/>
                  <a:pt x="510145" y="4131469"/>
                </a:cubicBezTo>
                <a:cubicBezTo>
                  <a:pt x="510145" y="4131469"/>
                  <a:pt x="517765" y="4133374"/>
                  <a:pt x="519670" y="4133374"/>
                </a:cubicBezTo>
                <a:cubicBezTo>
                  <a:pt x="521575" y="4133374"/>
                  <a:pt x="556818" y="4134326"/>
                  <a:pt x="559675" y="4133374"/>
                </a:cubicBezTo>
                <a:cubicBezTo>
                  <a:pt x="561580" y="4132421"/>
                  <a:pt x="563485" y="4129564"/>
                  <a:pt x="563485" y="4129564"/>
                </a:cubicBezTo>
                <a:cubicBezTo>
                  <a:pt x="563485" y="4129564"/>
                  <a:pt x="568248" y="4133374"/>
                  <a:pt x="570153" y="4132421"/>
                </a:cubicBezTo>
                <a:cubicBezTo>
                  <a:pt x="572058" y="4132421"/>
                  <a:pt x="593013" y="4130516"/>
                  <a:pt x="596823" y="4127659"/>
                </a:cubicBezTo>
                <a:cubicBezTo>
                  <a:pt x="600633" y="4124801"/>
                  <a:pt x="601585" y="4121944"/>
                  <a:pt x="601585" y="4121944"/>
                </a:cubicBezTo>
                <a:cubicBezTo>
                  <a:pt x="601585" y="4121944"/>
                  <a:pt x="604443" y="4123849"/>
                  <a:pt x="608253" y="4121944"/>
                </a:cubicBezTo>
                <a:cubicBezTo>
                  <a:pt x="612063" y="4120039"/>
                  <a:pt x="629208" y="4104799"/>
                  <a:pt x="632065" y="4092416"/>
                </a:cubicBezTo>
                <a:cubicBezTo>
                  <a:pt x="634923" y="4080034"/>
                  <a:pt x="634923" y="4052411"/>
                  <a:pt x="634923" y="4052411"/>
                </a:cubicBezTo>
                <a:cubicBezTo>
                  <a:pt x="634923" y="4052411"/>
                  <a:pt x="641590" y="4040981"/>
                  <a:pt x="644448" y="4030504"/>
                </a:cubicBezTo>
                <a:cubicBezTo>
                  <a:pt x="647305" y="4020026"/>
                  <a:pt x="649210" y="4002881"/>
                  <a:pt x="649210" y="3995261"/>
                </a:cubicBezTo>
                <a:cubicBezTo>
                  <a:pt x="649210" y="3987641"/>
                  <a:pt x="646353" y="3979069"/>
                  <a:pt x="646353" y="3979069"/>
                </a:cubicBezTo>
                <a:cubicBezTo>
                  <a:pt x="646353" y="3979069"/>
                  <a:pt x="657783" y="3961924"/>
                  <a:pt x="661593" y="3957161"/>
                </a:cubicBezTo>
                <a:cubicBezTo>
                  <a:pt x="665403" y="3952399"/>
                  <a:pt x="669213" y="3941921"/>
                  <a:pt x="669213" y="3941921"/>
                </a:cubicBezTo>
                <a:cubicBezTo>
                  <a:pt x="669213" y="3941921"/>
                  <a:pt x="689215" y="3940016"/>
                  <a:pt x="694930" y="3936206"/>
                </a:cubicBezTo>
                <a:cubicBezTo>
                  <a:pt x="701598" y="3932396"/>
                  <a:pt x="701598" y="3928586"/>
                  <a:pt x="702550" y="3921919"/>
                </a:cubicBezTo>
                <a:cubicBezTo>
                  <a:pt x="703503" y="3915251"/>
                  <a:pt x="705408" y="3896201"/>
                  <a:pt x="709218" y="3888581"/>
                </a:cubicBezTo>
                <a:cubicBezTo>
                  <a:pt x="712075" y="3880961"/>
                  <a:pt x="723505" y="3825716"/>
                  <a:pt x="724458" y="3819049"/>
                </a:cubicBezTo>
                <a:cubicBezTo>
                  <a:pt x="725410" y="3812381"/>
                  <a:pt x="724458" y="3798094"/>
                  <a:pt x="724458" y="3788569"/>
                </a:cubicBezTo>
                <a:cubicBezTo>
                  <a:pt x="724458" y="3779044"/>
                  <a:pt x="719695" y="3750469"/>
                  <a:pt x="719695" y="3747611"/>
                </a:cubicBezTo>
                <a:cubicBezTo>
                  <a:pt x="719695" y="3744754"/>
                  <a:pt x="717790" y="3705701"/>
                  <a:pt x="717790" y="3699986"/>
                </a:cubicBezTo>
                <a:cubicBezTo>
                  <a:pt x="716838" y="3694271"/>
                  <a:pt x="714933" y="3682841"/>
                  <a:pt x="714933" y="3678079"/>
                </a:cubicBezTo>
                <a:cubicBezTo>
                  <a:pt x="714933" y="3673316"/>
                  <a:pt x="715885" y="3626644"/>
                  <a:pt x="715885" y="3618071"/>
                </a:cubicBezTo>
                <a:cubicBezTo>
                  <a:pt x="715885" y="3609499"/>
                  <a:pt x="714933" y="3575209"/>
                  <a:pt x="714933" y="3575209"/>
                </a:cubicBezTo>
                <a:cubicBezTo>
                  <a:pt x="714933" y="3575209"/>
                  <a:pt x="733983" y="3512344"/>
                  <a:pt x="739698" y="3489484"/>
                </a:cubicBezTo>
                <a:cubicBezTo>
                  <a:pt x="745413" y="3466624"/>
                  <a:pt x="750175" y="3453289"/>
                  <a:pt x="752080" y="3433286"/>
                </a:cubicBezTo>
                <a:cubicBezTo>
                  <a:pt x="753985" y="3413284"/>
                  <a:pt x="751128" y="3393281"/>
                  <a:pt x="751128" y="3385661"/>
                </a:cubicBezTo>
                <a:cubicBezTo>
                  <a:pt x="751128" y="3378041"/>
                  <a:pt x="754938" y="3358039"/>
                  <a:pt x="754938" y="3358991"/>
                </a:cubicBezTo>
                <a:cubicBezTo>
                  <a:pt x="755890" y="3359944"/>
                  <a:pt x="757795" y="3371374"/>
                  <a:pt x="757795" y="3382804"/>
                </a:cubicBezTo>
                <a:cubicBezTo>
                  <a:pt x="758748" y="3394234"/>
                  <a:pt x="759700" y="3519011"/>
                  <a:pt x="759700" y="3529489"/>
                </a:cubicBezTo>
                <a:cubicBezTo>
                  <a:pt x="759700" y="3539966"/>
                  <a:pt x="757795" y="3605689"/>
                  <a:pt x="757795" y="3615214"/>
                </a:cubicBezTo>
                <a:cubicBezTo>
                  <a:pt x="758748" y="3624739"/>
                  <a:pt x="759700" y="3628549"/>
                  <a:pt x="759700" y="3636169"/>
                </a:cubicBezTo>
                <a:cubicBezTo>
                  <a:pt x="759700" y="3643789"/>
                  <a:pt x="755890" y="3679031"/>
                  <a:pt x="756843" y="3692366"/>
                </a:cubicBezTo>
                <a:cubicBezTo>
                  <a:pt x="757795" y="3705701"/>
                  <a:pt x="759700" y="3714274"/>
                  <a:pt x="759700" y="3717131"/>
                </a:cubicBezTo>
                <a:cubicBezTo>
                  <a:pt x="759700" y="3719989"/>
                  <a:pt x="754938" y="3739991"/>
                  <a:pt x="756843" y="3748564"/>
                </a:cubicBezTo>
                <a:cubicBezTo>
                  <a:pt x="758748" y="3756184"/>
                  <a:pt x="763510" y="3768566"/>
                  <a:pt x="764463" y="3772376"/>
                </a:cubicBezTo>
                <a:cubicBezTo>
                  <a:pt x="765415" y="3775234"/>
                  <a:pt x="782560" y="3847624"/>
                  <a:pt x="783513" y="3854291"/>
                </a:cubicBezTo>
                <a:cubicBezTo>
                  <a:pt x="785418" y="3861911"/>
                  <a:pt x="787323" y="3877151"/>
                  <a:pt x="792085" y="3883819"/>
                </a:cubicBezTo>
                <a:cubicBezTo>
                  <a:pt x="795895" y="3890486"/>
                  <a:pt x="804468" y="3892391"/>
                  <a:pt x="804468" y="3894296"/>
                </a:cubicBezTo>
                <a:cubicBezTo>
                  <a:pt x="804468" y="3896201"/>
                  <a:pt x="804468" y="3901916"/>
                  <a:pt x="804468" y="3902869"/>
                </a:cubicBezTo>
                <a:cubicBezTo>
                  <a:pt x="804468" y="3903821"/>
                  <a:pt x="800658" y="3906679"/>
                  <a:pt x="801610" y="3913346"/>
                </a:cubicBezTo>
                <a:cubicBezTo>
                  <a:pt x="802563" y="3920014"/>
                  <a:pt x="805420" y="3922871"/>
                  <a:pt x="805420" y="3924776"/>
                </a:cubicBezTo>
                <a:cubicBezTo>
                  <a:pt x="805420" y="3926681"/>
                  <a:pt x="806373" y="3940969"/>
                  <a:pt x="810183" y="3948589"/>
                </a:cubicBezTo>
                <a:cubicBezTo>
                  <a:pt x="813993" y="3956209"/>
                  <a:pt x="819708" y="3962876"/>
                  <a:pt x="819708" y="3964781"/>
                </a:cubicBezTo>
                <a:cubicBezTo>
                  <a:pt x="819708" y="3966686"/>
                  <a:pt x="820660" y="3969544"/>
                  <a:pt x="820660" y="3974306"/>
                </a:cubicBezTo>
                <a:cubicBezTo>
                  <a:pt x="820660" y="3978116"/>
                  <a:pt x="818755" y="4003834"/>
                  <a:pt x="817803" y="4009549"/>
                </a:cubicBezTo>
                <a:cubicBezTo>
                  <a:pt x="816850" y="4015264"/>
                  <a:pt x="814945" y="4029551"/>
                  <a:pt x="815898" y="4038124"/>
                </a:cubicBezTo>
                <a:cubicBezTo>
                  <a:pt x="815898" y="4046696"/>
                  <a:pt x="819708" y="4057174"/>
                  <a:pt x="819708" y="4057174"/>
                </a:cubicBezTo>
                <a:cubicBezTo>
                  <a:pt x="819708" y="4057174"/>
                  <a:pt x="816850" y="4086701"/>
                  <a:pt x="819708" y="4100989"/>
                </a:cubicBezTo>
                <a:cubicBezTo>
                  <a:pt x="822565" y="4116229"/>
                  <a:pt x="830185" y="4124801"/>
                  <a:pt x="837805" y="4130516"/>
                </a:cubicBezTo>
                <a:cubicBezTo>
                  <a:pt x="845425" y="4136231"/>
                  <a:pt x="860665" y="4139089"/>
                  <a:pt x="865428" y="4139089"/>
                </a:cubicBezTo>
                <a:cubicBezTo>
                  <a:pt x="870190" y="4139089"/>
                  <a:pt x="873048" y="4139089"/>
                  <a:pt x="873048" y="4139089"/>
                </a:cubicBezTo>
                <a:cubicBezTo>
                  <a:pt x="873048" y="4139089"/>
                  <a:pt x="910195" y="4141946"/>
                  <a:pt x="915910" y="4140994"/>
                </a:cubicBezTo>
                <a:cubicBezTo>
                  <a:pt x="919720" y="4140041"/>
                  <a:pt x="926388" y="4138136"/>
                  <a:pt x="926388" y="4138136"/>
                </a:cubicBezTo>
                <a:cubicBezTo>
                  <a:pt x="926388" y="4138136"/>
                  <a:pt x="963535" y="4138136"/>
                  <a:pt x="970203" y="4137184"/>
                </a:cubicBezTo>
                <a:cubicBezTo>
                  <a:pt x="976870" y="4135279"/>
                  <a:pt x="977823" y="4132421"/>
                  <a:pt x="977823" y="4132421"/>
                </a:cubicBezTo>
                <a:cubicBezTo>
                  <a:pt x="977823" y="4132421"/>
                  <a:pt x="979728" y="4134326"/>
                  <a:pt x="984490" y="4134326"/>
                </a:cubicBezTo>
                <a:cubicBezTo>
                  <a:pt x="989253" y="4133374"/>
                  <a:pt x="1012113" y="4124801"/>
                  <a:pt x="1019733" y="4118134"/>
                </a:cubicBezTo>
                <a:cubicBezTo>
                  <a:pt x="1027353" y="4111466"/>
                  <a:pt x="1036878" y="4097179"/>
                  <a:pt x="1039735" y="4088606"/>
                </a:cubicBezTo>
                <a:cubicBezTo>
                  <a:pt x="1042593" y="4080034"/>
                  <a:pt x="1038783" y="4042886"/>
                  <a:pt x="1038783" y="4042886"/>
                </a:cubicBezTo>
                <a:cubicBezTo>
                  <a:pt x="1038783" y="4042886"/>
                  <a:pt x="1045450" y="4031456"/>
                  <a:pt x="1048308" y="4021931"/>
                </a:cubicBezTo>
                <a:cubicBezTo>
                  <a:pt x="1051165" y="4012406"/>
                  <a:pt x="1048308" y="3988594"/>
                  <a:pt x="1046403" y="3984784"/>
                </a:cubicBezTo>
                <a:cubicBezTo>
                  <a:pt x="1044498" y="3980021"/>
                  <a:pt x="1041640" y="3969544"/>
                  <a:pt x="1041640" y="3965734"/>
                </a:cubicBezTo>
                <a:cubicBezTo>
                  <a:pt x="1041640" y="3961924"/>
                  <a:pt x="1040688" y="3940016"/>
                  <a:pt x="1040688" y="3936206"/>
                </a:cubicBezTo>
                <a:cubicBezTo>
                  <a:pt x="1040688" y="3933349"/>
                  <a:pt x="1042593" y="3929539"/>
                  <a:pt x="1042593" y="3929539"/>
                </a:cubicBezTo>
                <a:lnTo>
                  <a:pt x="1045450" y="3928586"/>
                </a:lnTo>
                <a:cubicBezTo>
                  <a:pt x="1045450" y="3928586"/>
                  <a:pt x="1057833" y="3946684"/>
                  <a:pt x="1061643" y="3951446"/>
                </a:cubicBezTo>
                <a:cubicBezTo>
                  <a:pt x="1065453" y="3957161"/>
                  <a:pt x="1071168" y="3959066"/>
                  <a:pt x="1070215" y="3953351"/>
                </a:cubicBezTo>
                <a:cubicBezTo>
                  <a:pt x="1069263" y="3948589"/>
                  <a:pt x="1056880" y="3919061"/>
                  <a:pt x="1053070" y="3910489"/>
                </a:cubicBezTo>
                <a:cubicBezTo>
                  <a:pt x="1049260" y="3901916"/>
                  <a:pt x="1048308" y="3899059"/>
                  <a:pt x="1044498" y="3892391"/>
                </a:cubicBezTo>
                <a:cubicBezTo>
                  <a:pt x="1040688" y="3885724"/>
                  <a:pt x="1034973" y="3880009"/>
                  <a:pt x="1034973" y="3879056"/>
                </a:cubicBezTo>
                <a:cubicBezTo>
                  <a:pt x="1034973" y="3878104"/>
                  <a:pt x="1034973" y="3866674"/>
                  <a:pt x="1034973" y="3866674"/>
                </a:cubicBezTo>
                <a:cubicBezTo>
                  <a:pt x="1034973" y="3866674"/>
                  <a:pt x="1060690" y="3862864"/>
                  <a:pt x="1065453" y="3858101"/>
                </a:cubicBezTo>
                <a:cubicBezTo>
                  <a:pt x="1070215" y="3854291"/>
                  <a:pt x="1070215" y="3851434"/>
                  <a:pt x="1070215" y="3844766"/>
                </a:cubicBezTo>
                <a:cubicBezTo>
                  <a:pt x="1070215" y="3837146"/>
                  <a:pt x="1066405" y="3759994"/>
                  <a:pt x="1065453" y="3751421"/>
                </a:cubicBezTo>
                <a:cubicBezTo>
                  <a:pt x="1064500" y="3742849"/>
                  <a:pt x="1062595" y="3729514"/>
                  <a:pt x="1062595" y="3726656"/>
                </a:cubicBezTo>
                <a:cubicBezTo>
                  <a:pt x="1063548" y="3722846"/>
                  <a:pt x="1065453" y="3716179"/>
                  <a:pt x="1065453" y="3706654"/>
                </a:cubicBezTo>
                <a:cubicBezTo>
                  <a:pt x="1065453" y="3697129"/>
                  <a:pt x="1059738" y="3683794"/>
                  <a:pt x="1058785" y="3679031"/>
                </a:cubicBezTo>
                <a:cubicBezTo>
                  <a:pt x="1058785" y="3674269"/>
                  <a:pt x="1083550" y="3602831"/>
                  <a:pt x="1085455" y="3593306"/>
                </a:cubicBezTo>
                <a:cubicBezTo>
                  <a:pt x="1087360" y="3583781"/>
                  <a:pt x="1087360" y="3551396"/>
                  <a:pt x="1086408" y="3536156"/>
                </a:cubicBezTo>
                <a:cubicBezTo>
                  <a:pt x="1086408" y="3519964"/>
                  <a:pt x="1085455" y="3462814"/>
                  <a:pt x="1085455" y="3453289"/>
                </a:cubicBezTo>
                <a:cubicBezTo>
                  <a:pt x="1085455" y="3443764"/>
                  <a:pt x="1091170" y="3412331"/>
                  <a:pt x="1091170" y="3390424"/>
                </a:cubicBezTo>
                <a:cubicBezTo>
                  <a:pt x="1091170" y="3368516"/>
                  <a:pt x="1086408" y="3354229"/>
                  <a:pt x="1087360" y="3344704"/>
                </a:cubicBezTo>
                <a:cubicBezTo>
                  <a:pt x="1087360" y="3335179"/>
                  <a:pt x="1097838" y="3272314"/>
                  <a:pt x="1099743" y="3253264"/>
                </a:cubicBezTo>
                <a:cubicBezTo>
                  <a:pt x="1101648" y="3234214"/>
                  <a:pt x="1099743" y="3166586"/>
                  <a:pt x="1100695" y="3161824"/>
                </a:cubicBezTo>
                <a:cubicBezTo>
                  <a:pt x="1101648" y="3158014"/>
                  <a:pt x="1104505" y="3143726"/>
                  <a:pt x="1102600" y="3139916"/>
                </a:cubicBezTo>
                <a:cubicBezTo>
                  <a:pt x="1100695" y="3136106"/>
                  <a:pt x="1094980" y="3127534"/>
                  <a:pt x="1094980" y="3127534"/>
                </a:cubicBezTo>
                <a:cubicBezTo>
                  <a:pt x="1094980" y="3127534"/>
                  <a:pt x="1094028" y="3118009"/>
                  <a:pt x="1093075" y="3114199"/>
                </a:cubicBezTo>
                <a:cubicBezTo>
                  <a:pt x="1092123" y="3110389"/>
                  <a:pt x="1087360" y="3098959"/>
                  <a:pt x="1086408" y="3093244"/>
                </a:cubicBezTo>
                <a:cubicBezTo>
                  <a:pt x="1085455" y="3087529"/>
                  <a:pt x="1085455" y="3074194"/>
                  <a:pt x="1086408" y="3068479"/>
                </a:cubicBezTo>
                <a:cubicBezTo>
                  <a:pt x="1087360" y="3062764"/>
                  <a:pt x="1091170" y="3047524"/>
                  <a:pt x="1090218" y="3041809"/>
                </a:cubicBezTo>
                <a:cubicBezTo>
                  <a:pt x="1090218" y="3036094"/>
                  <a:pt x="1088313" y="3011329"/>
                  <a:pt x="1087360" y="3008471"/>
                </a:cubicBezTo>
                <a:cubicBezTo>
                  <a:pt x="1086408" y="3005614"/>
                  <a:pt x="1084503" y="3000851"/>
                  <a:pt x="1083550" y="2997994"/>
                </a:cubicBezTo>
                <a:cubicBezTo>
                  <a:pt x="1082598" y="2995136"/>
                  <a:pt x="1081645" y="2981801"/>
                  <a:pt x="1083550" y="2977039"/>
                </a:cubicBezTo>
                <a:cubicBezTo>
                  <a:pt x="1084503" y="2972276"/>
                  <a:pt x="1088313" y="2957036"/>
                  <a:pt x="1087360" y="2947511"/>
                </a:cubicBezTo>
                <a:cubicBezTo>
                  <a:pt x="1086408" y="2937986"/>
                  <a:pt x="1079740" y="2926556"/>
                  <a:pt x="1079740" y="2924651"/>
                </a:cubicBezTo>
                <a:cubicBezTo>
                  <a:pt x="1079740" y="2922746"/>
                  <a:pt x="1079740" y="2883694"/>
                  <a:pt x="1081645" y="2879884"/>
                </a:cubicBezTo>
                <a:cubicBezTo>
                  <a:pt x="1083550" y="2876074"/>
                  <a:pt x="1088313" y="2863691"/>
                  <a:pt x="1088313" y="2858929"/>
                </a:cubicBezTo>
                <a:cubicBezTo>
                  <a:pt x="1088313" y="2854166"/>
                  <a:pt x="1088313" y="2845594"/>
                  <a:pt x="1088313" y="2840831"/>
                </a:cubicBezTo>
                <a:cubicBezTo>
                  <a:pt x="1089265" y="2835116"/>
                  <a:pt x="1092123" y="2823686"/>
                  <a:pt x="1092123" y="2814161"/>
                </a:cubicBezTo>
                <a:cubicBezTo>
                  <a:pt x="1093075" y="2804636"/>
                  <a:pt x="1093075" y="2793206"/>
                  <a:pt x="1094028" y="2787491"/>
                </a:cubicBezTo>
                <a:cubicBezTo>
                  <a:pt x="1094980" y="2781776"/>
                  <a:pt x="1113078" y="2707481"/>
                  <a:pt x="1117840" y="2693194"/>
                </a:cubicBezTo>
                <a:cubicBezTo>
                  <a:pt x="1122603" y="2678906"/>
                  <a:pt x="1146415" y="2616994"/>
                  <a:pt x="1150225" y="2609374"/>
                </a:cubicBezTo>
                <a:cubicBezTo>
                  <a:pt x="1154035" y="2601754"/>
                  <a:pt x="1194040" y="2529364"/>
                  <a:pt x="1197850" y="2522696"/>
                </a:cubicBezTo>
                <a:cubicBezTo>
                  <a:pt x="1202613" y="2516029"/>
                  <a:pt x="1211185" y="2507456"/>
                  <a:pt x="1214995" y="2501741"/>
                </a:cubicBezTo>
                <a:cubicBezTo>
                  <a:pt x="1219758" y="2495074"/>
                  <a:pt x="1235950" y="2459831"/>
                  <a:pt x="1240713" y="2451259"/>
                </a:cubicBezTo>
                <a:cubicBezTo>
                  <a:pt x="1245475" y="2442686"/>
                  <a:pt x="1261668" y="2396966"/>
                  <a:pt x="1265478" y="2386489"/>
                </a:cubicBezTo>
                <a:cubicBezTo>
                  <a:pt x="1269288" y="2376964"/>
                  <a:pt x="1278813" y="2351246"/>
                  <a:pt x="1278813" y="2351246"/>
                </a:cubicBezTo>
                <a:cubicBezTo>
                  <a:pt x="1278813" y="2351246"/>
                  <a:pt x="1295005" y="2351246"/>
                  <a:pt x="1300720" y="2348389"/>
                </a:cubicBezTo>
                <a:cubicBezTo>
                  <a:pt x="1306436" y="2345531"/>
                  <a:pt x="1312150" y="2336959"/>
                  <a:pt x="1313103" y="2336006"/>
                </a:cubicBezTo>
                <a:cubicBezTo>
                  <a:pt x="1314055" y="2335054"/>
                  <a:pt x="1326438" y="2335054"/>
                  <a:pt x="1330248" y="2332196"/>
                </a:cubicBezTo>
                <a:cubicBezTo>
                  <a:pt x="1334058" y="2329339"/>
                  <a:pt x="1342630" y="2314099"/>
                  <a:pt x="1345488" y="2308384"/>
                </a:cubicBezTo>
                <a:cubicBezTo>
                  <a:pt x="1348345" y="2303621"/>
                  <a:pt x="1352155" y="2291239"/>
                  <a:pt x="1352155" y="2291239"/>
                </a:cubicBezTo>
                <a:cubicBezTo>
                  <a:pt x="1352155" y="2291239"/>
                  <a:pt x="1358823" y="2291239"/>
                  <a:pt x="1361680" y="2288381"/>
                </a:cubicBezTo>
                <a:cubicBezTo>
                  <a:pt x="1364538" y="2284571"/>
                  <a:pt x="1366443" y="2280761"/>
                  <a:pt x="1366443" y="2276951"/>
                </a:cubicBezTo>
                <a:cubicBezTo>
                  <a:pt x="1366443" y="2273141"/>
                  <a:pt x="1364538" y="2270284"/>
                  <a:pt x="1363586" y="2268379"/>
                </a:cubicBezTo>
                <a:cubicBezTo>
                  <a:pt x="1362633" y="2266474"/>
                  <a:pt x="1357870" y="2263616"/>
                  <a:pt x="1357870" y="2263616"/>
                </a:cubicBezTo>
                <a:cubicBezTo>
                  <a:pt x="1357870" y="2263616"/>
                  <a:pt x="1363586" y="2247424"/>
                  <a:pt x="1366443" y="2236946"/>
                </a:cubicBezTo>
                <a:cubicBezTo>
                  <a:pt x="1369300" y="2227421"/>
                  <a:pt x="1371205" y="2219801"/>
                  <a:pt x="1371205" y="2208371"/>
                </a:cubicBezTo>
                <a:cubicBezTo>
                  <a:pt x="1371205" y="2196941"/>
                  <a:pt x="1369300" y="2175034"/>
                  <a:pt x="1369300" y="2175034"/>
                </a:cubicBezTo>
                <a:cubicBezTo>
                  <a:pt x="1369300" y="2175034"/>
                  <a:pt x="1374063" y="2166461"/>
                  <a:pt x="1378825" y="2155031"/>
                </a:cubicBezTo>
                <a:cubicBezTo>
                  <a:pt x="1383588" y="2143601"/>
                  <a:pt x="1387398" y="2132171"/>
                  <a:pt x="1388350" y="2125504"/>
                </a:cubicBezTo>
                <a:cubicBezTo>
                  <a:pt x="1389303" y="2118836"/>
                  <a:pt x="1392161" y="2072164"/>
                  <a:pt x="1392161" y="2072164"/>
                </a:cubicBezTo>
                <a:cubicBezTo>
                  <a:pt x="1394065" y="2066449"/>
                  <a:pt x="1405495" y="2049304"/>
                  <a:pt x="1408353" y="2037874"/>
                </a:cubicBezTo>
                <a:cubicBezTo>
                  <a:pt x="1411211" y="2026444"/>
                  <a:pt x="1415973" y="2004536"/>
                  <a:pt x="1416925" y="2002631"/>
                </a:cubicBezTo>
                <a:cubicBezTo>
                  <a:pt x="1417878" y="2000726"/>
                  <a:pt x="1420736" y="1996916"/>
                  <a:pt x="1424545" y="1991201"/>
                </a:cubicBezTo>
                <a:cubicBezTo>
                  <a:pt x="1428355" y="1985486"/>
                  <a:pt x="1428355" y="1982629"/>
                  <a:pt x="1430261" y="1979771"/>
                </a:cubicBezTo>
                <a:cubicBezTo>
                  <a:pt x="1432165" y="1976914"/>
                  <a:pt x="1460740" y="1926431"/>
                  <a:pt x="1466455" y="1914049"/>
                </a:cubicBezTo>
                <a:cubicBezTo>
                  <a:pt x="1472170" y="1901666"/>
                  <a:pt x="1475980" y="1872139"/>
                  <a:pt x="1476933" y="1869281"/>
                </a:cubicBezTo>
                <a:cubicBezTo>
                  <a:pt x="1477886" y="1865471"/>
                  <a:pt x="1492173" y="1836896"/>
                  <a:pt x="1492173" y="1834039"/>
                </a:cubicBezTo>
                <a:cubicBezTo>
                  <a:pt x="1492173" y="1831181"/>
                  <a:pt x="1513128" y="1765459"/>
                  <a:pt x="1515033" y="1752124"/>
                </a:cubicBezTo>
                <a:cubicBezTo>
                  <a:pt x="1516938" y="1738789"/>
                  <a:pt x="1518843" y="1701641"/>
                  <a:pt x="1519795" y="1688306"/>
                </a:cubicBezTo>
                <a:close/>
                <a:moveTo>
                  <a:pt x="311073" y="1655921"/>
                </a:moveTo>
                <a:cubicBezTo>
                  <a:pt x="310120" y="1657826"/>
                  <a:pt x="292975" y="1673066"/>
                  <a:pt x="290118" y="1674971"/>
                </a:cubicBezTo>
                <a:cubicBezTo>
                  <a:pt x="287260" y="1676876"/>
                  <a:pt x="283450" y="1679734"/>
                  <a:pt x="283450" y="1679734"/>
                </a:cubicBezTo>
                <a:lnTo>
                  <a:pt x="283450" y="1673066"/>
                </a:lnTo>
                <a:cubicBezTo>
                  <a:pt x="283450" y="1673066"/>
                  <a:pt x="281545" y="1665446"/>
                  <a:pt x="283450" y="1664494"/>
                </a:cubicBezTo>
                <a:cubicBezTo>
                  <a:pt x="284403" y="1662589"/>
                  <a:pt x="289165" y="1659731"/>
                  <a:pt x="290118" y="1655921"/>
                </a:cubicBezTo>
                <a:cubicBezTo>
                  <a:pt x="291070" y="1652111"/>
                  <a:pt x="291070" y="1643539"/>
                  <a:pt x="293928" y="1637824"/>
                </a:cubicBezTo>
                <a:cubicBezTo>
                  <a:pt x="296785" y="1632109"/>
                  <a:pt x="297738" y="1626394"/>
                  <a:pt x="301548" y="1626394"/>
                </a:cubicBezTo>
                <a:cubicBezTo>
                  <a:pt x="304405" y="1626394"/>
                  <a:pt x="304405" y="1624489"/>
                  <a:pt x="307263" y="1629251"/>
                </a:cubicBezTo>
                <a:cubicBezTo>
                  <a:pt x="307263" y="1634014"/>
                  <a:pt x="312025" y="1654016"/>
                  <a:pt x="311073" y="1655921"/>
                </a:cubicBezTo>
                <a:close/>
                <a:moveTo>
                  <a:pt x="352983" y="1430179"/>
                </a:moveTo>
                <a:cubicBezTo>
                  <a:pt x="352030" y="1432084"/>
                  <a:pt x="352983" y="1432084"/>
                  <a:pt x="350125" y="1433036"/>
                </a:cubicBezTo>
                <a:cubicBezTo>
                  <a:pt x="347268" y="1433989"/>
                  <a:pt x="342505" y="1431131"/>
                  <a:pt x="342505" y="1427321"/>
                </a:cubicBezTo>
                <a:cubicBezTo>
                  <a:pt x="342505" y="1423511"/>
                  <a:pt x="344410" y="1418749"/>
                  <a:pt x="345363" y="1418749"/>
                </a:cubicBezTo>
                <a:cubicBezTo>
                  <a:pt x="346315" y="1418749"/>
                  <a:pt x="352030" y="1416844"/>
                  <a:pt x="352030" y="1420654"/>
                </a:cubicBezTo>
                <a:cubicBezTo>
                  <a:pt x="352983" y="1424464"/>
                  <a:pt x="353935" y="1428274"/>
                  <a:pt x="352983" y="1430179"/>
                </a:cubicBezTo>
                <a:close/>
                <a:moveTo>
                  <a:pt x="374890" y="1342549"/>
                </a:moveTo>
                <a:cubicBezTo>
                  <a:pt x="372985" y="1344454"/>
                  <a:pt x="371080" y="1345406"/>
                  <a:pt x="371080" y="1347311"/>
                </a:cubicBezTo>
                <a:cubicBezTo>
                  <a:pt x="371080" y="1349216"/>
                  <a:pt x="372033" y="1350169"/>
                  <a:pt x="372033" y="1353026"/>
                </a:cubicBezTo>
                <a:cubicBezTo>
                  <a:pt x="372033" y="1355884"/>
                  <a:pt x="371080" y="1357789"/>
                  <a:pt x="370128" y="1358741"/>
                </a:cubicBezTo>
                <a:cubicBezTo>
                  <a:pt x="370128" y="1359694"/>
                  <a:pt x="369175" y="1359694"/>
                  <a:pt x="367270" y="1362551"/>
                </a:cubicBezTo>
                <a:cubicBezTo>
                  <a:pt x="365365" y="1364456"/>
                  <a:pt x="363460" y="1364456"/>
                  <a:pt x="361555" y="1366361"/>
                </a:cubicBezTo>
                <a:cubicBezTo>
                  <a:pt x="359650" y="1368266"/>
                  <a:pt x="357745" y="1368266"/>
                  <a:pt x="357745" y="1368266"/>
                </a:cubicBezTo>
                <a:cubicBezTo>
                  <a:pt x="357745" y="1368266"/>
                  <a:pt x="357745" y="1367314"/>
                  <a:pt x="357745" y="1363504"/>
                </a:cubicBezTo>
                <a:cubicBezTo>
                  <a:pt x="357745" y="1360646"/>
                  <a:pt x="359650" y="1339691"/>
                  <a:pt x="360603" y="1335881"/>
                </a:cubicBezTo>
                <a:cubicBezTo>
                  <a:pt x="361555" y="1332071"/>
                  <a:pt x="361555" y="1330166"/>
                  <a:pt x="363460" y="1329214"/>
                </a:cubicBezTo>
                <a:cubicBezTo>
                  <a:pt x="365365" y="1328261"/>
                  <a:pt x="366318" y="1328261"/>
                  <a:pt x="367270" y="1330166"/>
                </a:cubicBezTo>
                <a:cubicBezTo>
                  <a:pt x="369175" y="1332071"/>
                  <a:pt x="372985" y="1334929"/>
                  <a:pt x="373938" y="1336834"/>
                </a:cubicBezTo>
                <a:cubicBezTo>
                  <a:pt x="374890" y="1339691"/>
                  <a:pt x="376795" y="1340644"/>
                  <a:pt x="374890" y="1342549"/>
                </a:cubicBezTo>
                <a:close/>
                <a:moveTo>
                  <a:pt x="437755" y="690086"/>
                </a:moveTo>
                <a:cubicBezTo>
                  <a:pt x="436803" y="694849"/>
                  <a:pt x="433945" y="696754"/>
                  <a:pt x="433945" y="696754"/>
                </a:cubicBezTo>
                <a:cubicBezTo>
                  <a:pt x="433945" y="696754"/>
                  <a:pt x="427278" y="702469"/>
                  <a:pt x="429183" y="692944"/>
                </a:cubicBezTo>
                <a:cubicBezTo>
                  <a:pt x="431088" y="683419"/>
                  <a:pt x="434898" y="655796"/>
                  <a:pt x="435850" y="659606"/>
                </a:cubicBezTo>
                <a:cubicBezTo>
                  <a:pt x="437755" y="664369"/>
                  <a:pt x="437755" y="685324"/>
                  <a:pt x="437755" y="690086"/>
                </a:cubicBezTo>
                <a:close/>
                <a:moveTo>
                  <a:pt x="753985" y="3089434"/>
                </a:moveTo>
                <a:cubicBezTo>
                  <a:pt x="753985" y="3091339"/>
                  <a:pt x="751128" y="3092291"/>
                  <a:pt x="751128" y="3092291"/>
                </a:cubicBezTo>
                <a:cubicBezTo>
                  <a:pt x="751128" y="3092291"/>
                  <a:pt x="746365" y="3093244"/>
                  <a:pt x="746365" y="3086576"/>
                </a:cubicBezTo>
                <a:cubicBezTo>
                  <a:pt x="746365" y="3079909"/>
                  <a:pt x="746365" y="3071336"/>
                  <a:pt x="747318" y="3068479"/>
                </a:cubicBezTo>
                <a:cubicBezTo>
                  <a:pt x="749223" y="3065621"/>
                  <a:pt x="752080" y="3063716"/>
                  <a:pt x="752080" y="3063716"/>
                </a:cubicBezTo>
                <a:cubicBezTo>
                  <a:pt x="752080" y="3063716"/>
                  <a:pt x="754938" y="3066574"/>
                  <a:pt x="754938" y="3068479"/>
                </a:cubicBezTo>
                <a:cubicBezTo>
                  <a:pt x="754938" y="3070384"/>
                  <a:pt x="755890" y="3078004"/>
                  <a:pt x="755890" y="3079909"/>
                </a:cubicBezTo>
                <a:cubicBezTo>
                  <a:pt x="755890" y="3081814"/>
                  <a:pt x="753985" y="3087529"/>
                  <a:pt x="753985" y="3089434"/>
                </a:cubicBezTo>
                <a:close/>
                <a:moveTo>
                  <a:pt x="758748" y="3011329"/>
                </a:moveTo>
                <a:cubicBezTo>
                  <a:pt x="753033" y="3011329"/>
                  <a:pt x="753033" y="3010376"/>
                  <a:pt x="754938" y="3001804"/>
                </a:cubicBezTo>
                <a:cubicBezTo>
                  <a:pt x="755890" y="2994184"/>
                  <a:pt x="754938" y="2990374"/>
                  <a:pt x="758748" y="2992279"/>
                </a:cubicBezTo>
                <a:cubicBezTo>
                  <a:pt x="762558" y="2994184"/>
                  <a:pt x="765415" y="2996089"/>
                  <a:pt x="764463" y="2999899"/>
                </a:cubicBezTo>
                <a:cubicBezTo>
                  <a:pt x="764463" y="3002756"/>
                  <a:pt x="762558" y="3008471"/>
                  <a:pt x="762558" y="3008471"/>
                </a:cubicBezTo>
                <a:cubicBezTo>
                  <a:pt x="762558" y="3008471"/>
                  <a:pt x="764463" y="3012281"/>
                  <a:pt x="758748" y="3011329"/>
                </a:cubicBezTo>
                <a:close/>
                <a:moveTo>
                  <a:pt x="1050213" y="626269"/>
                </a:moveTo>
                <a:lnTo>
                  <a:pt x="1047355" y="628174"/>
                </a:lnTo>
                <a:cubicBezTo>
                  <a:pt x="1047355" y="628174"/>
                  <a:pt x="1026400" y="626269"/>
                  <a:pt x="1023543" y="625316"/>
                </a:cubicBezTo>
                <a:cubicBezTo>
                  <a:pt x="1020685" y="624364"/>
                  <a:pt x="998778" y="618649"/>
                  <a:pt x="997825" y="617696"/>
                </a:cubicBezTo>
                <a:cubicBezTo>
                  <a:pt x="996873" y="616744"/>
                  <a:pt x="985443" y="609124"/>
                  <a:pt x="983538" y="604361"/>
                </a:cubicBezTo>
                <a:cubicBezTo>
                  <a:pt x="982585" y="602456"/>
                  <a:pt x="977823" y="600551"/>
                  <a:pt x="975918" y="596741"/>
                </a:cubicBezTo>
                <a:cubicBezTo>
                  <a:pt x="973060" y="590074"/>
                  <a:pt x="972108" y="580549"/>
                  <a:pt x="972108" y="580549"/>
                </a:cubicBezTo>
                <a:cubicBezTo>
                  <a:pt x="972108" y="580549"/>
                  <a:pt x="979728" y="582454"/>
                  <a:pt x="982585" y="586264"/>
                </a:cubicBezTo>
                <a:cubicBezTo>
                  <a:pt x="985443" y="590074"/>
                  <a:pt x="986395" y="598646"/>
                  <a:pt x="986395" y="598646"/>
                </a:cubicBezTo>
                <a:cubicBezTo>
                  <a:pt x="986395" y="598646"/>
                  <a:pt x="986395" y="595789"/>
                  <a:pt x="985443" y="591026"/>
                </a:cubicBezTo>
                <a:cubicBezTo>
                  <a:pt x="984490" y="586264"/>
                  <a:pt x="981633" y="580549"/>
                  <a:pt x="980680" y="579596"/>
                </a:cubicBezTo>
                <a:cubicBezTo>
                  <a:pt x="980680" y="578644"/>
                  <a:pt x="987348" y="583406"/>
                  <a:pt x="995920" y="588169"/>
                </a:cubicBezTo>
                <a:cubicBezTo>
                  <a:pt x="1004493" y="592931"/>
                  <a:pt x="1036878" y="611981"/>
                  <a:pt x="1043545" y="617696"/>
                </a:cubicBezTo>
                <a:cubicBezTo>
                  <a:pt x="1050213" y="623411"/>
                  <a:pt x="1050213" y="626269"/>
                  <a:pt x="1050213" y="626269"/>
                </a:cubicBezTo>
                <a:close/>
                <a:moveTo>
                  <a:pt x="1167370" y="1305401"/>
                </a:moveTo>
                <a:cubicBezTo>
                  <a:pt x="1164513" y="1306354"/>
                  <a:pt x="1165465" y="1309211"/>
                  <a:pt x="1161655" y="1306354"/>
                </a:cubicBezTo>
                <a:cubicBezTo>
                  <a:pt x="1157845" y="1303496"/>
                  <a:pt x="1154035" y="1303496"/>
                  <a:pt x="1154988" y="1298734"/>
                </a:cubicBezTo>
                <a:cubicBezTo>
                  <a:pt x="1154988" y="1293971"/>
                  <a:pt x="1163560" y="1287304"/>
                  <a:pt x="1164513" y="1289209"/>
                </a:cubicBezTo>
                <a:cubicBezTo>
                  <a:pt x="1165465" y="1291114"/>
                  <a:pt x="1167370" y="1295876"/>
                  <a:pt x="1167370" y="1298734"/>
                </a:cubicBezTo>
                <a:cubicBezTo>
                  <a:pt x="1167370" y="1300639"/>
                  <a:pt x="1169275" y="1304449"/>
                  <a:pt x="1167370" y="1305401"/>
                </a:cubicBezTo>
                <a:close/>
                <a:moveTo>
                  <a:pt x="1221663" y="1574006"/>
                </a:moveTo>
                <a:cubicBezTo>
                  <a:pt x="1219758" y="1577816"/>
                  <a:pt x="1217853" y="1581626"/>
                  <a:pt x="1215948" y="1583531"/>
                </a:cubicBezTo>
                <a:cubicBezTo>
                  <a:pt x="1214043" y="1585436"/>
                  <a:pt x="1213090" y="1587341"/>
                  <a:pt x="1211185" y="1585436"/>
                </a:cubicBezTo>
                <a:cubicBezTo>
                  <a:pt x="1209280" y="1583531"/>
                  <a:pt x="1209280" y="1583531"/>
                  <a:pt x="1208328" y="1582579"/>
                </a:cubicBezTo>
                <a:cubicBezTo>
                  <a:pt x="1207375" y="1581626"/>
                  <a:pt x="1205470" y="1577816"/>
                  <a:pt x="1203565" y="1571149"/>
                </a:cubicBezTo>
                <a:cubicBezTo>
                  <a:pt x="1201660" y="1564481"/>
                  <a:pt x="1205470" y="1556861"/>
                  <a:pt x="1208328" y="1554004"/>
                </a:cubicBezTo>
                <a:cubicBezTo>
                  <a:pt x="1210233" y="1551146"/>
                  <a:pt x="1210233" y="1548289"/>
                  <a:pt x="1212138" y="1551146"/>
                </a:cubicBezTo>
                <a:cubicBezTo>
                  <a:pt x="1214043" y="1553051"/>
                  <a:pt x="1220710" y="1563529"/>
                  <a:pt x="1220710" y="1567339"/>
                </a:cubicBezTo>
                <a:cubicBezTo>
                  <a:pt x="1221663" y="1570196"/>
                  <a:pt x="1222615" y="1570196"/>
                  <a:pt x="1221663" y="1574006"/>
                </a:cubicBezTo>
                <a:close/>
              </a:path>
            </a:pathLst>
          </a:custGeom>
          <a:solidFill>
            <a:schemeClr val="accent2"/>
          </a:solidFill>
          <a:ln w="9525" cap="flat">
            <a:noFill/>
            <a:prstDash val="solid"/>
            <a:miter/>
          </a:ln>
        </p:spPr>
        <p:txBody>
          <a:bodyPr/>
          <a:lstStyle/>
          <a:p>
            <a:endParaRPr lang="ja-JP" altLang="en-US"/>
          </a:p>
        </p:txBody>
      </p:sp>
      <p:sp>
        <p:nvSpPr>
          <p:cNvPr id="210" name="フリーフォーム: 図形 4">
            <a:extLst>
              <a:ext uri="{FF2B5EF4-FFF2-40B4-BE49-F238E27FC236}">
                <a16:creationId xmlns:a16="http://schemas.microsoft.com/office/drawing/2014/main" id="{4EEEA5B1-C54B-4EF7-9799-30FB60AB2972}"/>
              </a:ext>
            </a:extLst>
          </p:cNvPr>
          <p:cNvSpPr/>
          <p:nvPr userDrawn="1"/>
        </p:nvSpPr>
        <p:spPr>
          <a:xfrm>
            <a:off x="3522794" y="5118326"/>
            <a:ext cx="281158" cy="848712"/>
          </a:xfrm>
          <a:custGeom>
            <a:avLst/>
            <a:gdLst/>
            <a:ahLst/>
            <a:cxnLst/>
            <a:rect l="0" t="0" r="0" b="0"/>
            <a:pathLst>
              <a:path w="1533525" h="4629150">
                <a:moveTo>
                  <a:pt x="1528721" y="1718264"/>
                </a:moveTo>
                <a:cubicBezTo>
                  <a:pt x="1522053" y="1706834"/>
                  <a:pt x="1516338" y="1691594"/>
                  <a:pt x="1516338" y="1684927"/>
                </a:cubicBezTo>
                <a:cubicBezTo>
                  <a:pt x="1516338" y="1678259"/>
                  <a:pt x="1516338" y="1620157"/>
                  <a:pt x="1518243" y="1602059"/>
                </a:cubicBezTo>
                <a:cubicBezTo>
                  <a:pt x="1520148" y="1581105"/>
                  <a:pt x="1503956" y="1543005"/>
                  <a:pt x="1499193" y="1524907"/>
                </a:cubicBezTo>
                <a:cubicBezTo>
                  <a:pt x="1495383" y="1506809"/>
                  <a:pt x="1494431" y="1447755"/>
                  <a:pt x="1490621" y="1435372"/>
                </a:cubicBezTo>
                <a:cubicBezTo>
                  <a:pt x="1486811" y="1422989"/>
                  <a:pt x="1479191" y="1402987"/>
                  <a:pt x="1477286" y="1387747"/>
                </a:cubicBezTo>
                <a:cubicBezTo>
                  <a:pt x="1475381" y="1373459"/>
                  <a:pt x="1475381" y="1334407"/>
                  <a:pt x="1472523" y="1310594"/>
                </a:cubicBezTo>
                <a:cubicBezTo>
                  <a:pt x="1469666" y="1286782"/>
                  <a:pt x="1462046" y="1255349"/>
                  <a:pt x="1459188" y="1238205"/>
                </a:cubicBezTo>
                <a:cubicBezTo>
                  <a:pt x="1457283" y="1220107"/>
                  <a:pt x="1468713" y="1198199"/>
                  <a:pt x="1457283" y="1162004"/>
                </a:cubicBezTo>
                <a:cubicBezTo>
                  <a:pt x="1445853" y="1125809"/>
                  <a:pt x="1444901" y="1122952"/>
                  <a:pt x="1442043" y="1117237"/>
                </a:cubicBezTo>
                <a:cubicBezTo>
                  <a:pt x="1440138" y="1111522"/>
                  <a:pt x="1443948" y="1084852"/>
                  <a:pt x="1432518" y="1053419"/>
                </a:cubicBezTo>
                <a:cubicBezTo>
                  <a:pt x="1421088" y="1021987"/>
                  <a:pt x="1416326" y="1021034"/>
                  <a:pt x="1414421" y="1012462"/>
                </a:cubicBezTo>
                <a:cubicBezTo>
                  <a:pt x="1413468" y="1003889"/>
                  <a:pt x="1416326" y="992459"/>
                  <a:pt x="1413468" y="982934"/>
                </a:cubicBezTo>
                <a:cubicBezTo>
                  <a:pt x="1410611" y="972457"/>
                  <a:pt x="1405848" y="964837"/>
                  <a:pt x="1403943" y="957217"/>
                </a:cubicBezTo>
                <a:cubicBezTo>
                  <a:pt x="1402038" y="949597"/>
                  <a:pt x="1400133" y="922927"/>
                  <a:pt x="1382988" y="914354"/>
                </a:cubicBezTo>
                <a:cubicBezTo>
                  <a:pt x="1364891" y="906734"/>
                  <a:pt x="1332506" y="897209"/>
                  <a:pt x="1302978" y="881969"/>
                </a:cubicBezTo>
                <a:cubicBezTo>
                  <a:pt x="1273451" y="867682"/>
                  <a:pt x="1223921" y="834344"/>
                  <a:pt x="1189631" y="818152"/>
                </a:cubicBezTo>
                <a:cubicBezTo>
                  <a:pt x="1155341" y="801959"/>
                  <a:pt x="1128671" y="794339"/>
                  <a:pt x="1110573" y="779099"/>
                </a:cubicBezTo>
                <a:cubicBezTo>
                  <a:pt x="1092476" y="763859"/>
                  <a:pt x="1070568" y="743857"/>
                  <a:pt x="1055328" y="728617"/>
                </a:cubicBezTo>
                <a:cubicBezTo>
                  <a:pt x="1040088" y="712424"/>
                  <a:pt x="1039136" y="708614"/>
                  <a:pt x="1032468" y="701947"/>
                </a:cubicBezTo>
                <a:cubicBezTo>
                  <a:pt x="1025801" y="695279"/>
                  <a:pt x="1019133" y="690517"/>
                  <a:pt x="1019133" y="690517"/>
                </a:cubicBezTo>
                <a:cubicBezTo>
                  <a:pt x="1019133" y="690517"/>
                  <a:pt x="1007703" y="671467"/>
                  <a:pt x="1006751" y="663847"/>
                </a:cubicBezTo>
                <a:cubicBezTo>
                  <a:pt x="1005798" y="656227"/>
                  <a:pt x="1003893" y="601934"/>
                  <a:pt x="1003893" y="601934"/>
                </a:cubicBezTo>
                <a:cubicBezTo>
                  <a:pt x="1003893" y="601934"/>
                  <a:pt x="1012466" y="580027"/>
                  <a:pt x="1015323" y="556214"/>
                </a:cubicBezTo>
                <a:cubicBezTo>
                  <a:pt x="1018181" y="532402"/>
                  <a:pt x="1018181" y="513352"/>
                  <a:pt x="1018181" y="513352"/>
                </a:cubicBezTo>
                <a:cubicBezTo>
                  <a:pt x="1018181" y="513352"/>
                  <a:pt x="1032468" y="515257"/>
                  <a:pt x="1037231" y="510494"/>
                </a:cubicBezTo>
                <a:cubicBezTo>
                  <a:pt x="1041993" y="505732"/>
                  <a:pt x="1041041" y="497159"/>
                  <a:pt x="1042946" y="487634"/>
                </a:cubicBezTo>
                <a:cubicBezTo>
                  <a:pt x="1044851" y="478109"/>
                  <a:pt x="1061043" y="453344"/>
                  <a:pt x="1060091" y="433342"/>
                </a:cubicBezTo>
                <a:cubicBezTo>
                  <a:pt x="1059138" y="413339"/>
                  <a:pt x="1056281" y="382859"/>
                  <a:pt x="1054376" y="374287"/>
                </a:cubicBezTo>
                <a:cubicBezTo>
                  <a:pt x="1052471" y="365714"/>
                  <a:pt x="1033421" y="345712"/>
                  <a:pt x="1033421" y="345712"/>
                </a:cubicBezTo>
                <a:cubicBezTo>
                  <a:pt x="1033421" y="345712"/>
                  <a:pt x="1057233" y="335234"/>
                  <a:pt x="1067711" y="324757"/>
                </a:cubicBezTo>
                <a:cubicBezTo>
                  <a:pt x="1078188" y="314279"/>
                  <a:pt x="1109621" y="287609"/>
                  <a:pt x="1108668" y="263797"/>
                </a:cubicBezTo>
                <a:cubicBezTo>
                  <a:pt x="1107716" y="239032"/>
                  <a:pt x="1086761" y="210457"/>
                  <a:pt x="1039136" y="194264"/>
                </a:cubicBezTo>
                <a:cubicBezTo>
                  <a:pt x="991511" y="178072"/>
                  <a:pt x="981986" y="179024"/>
                  <a:pt x="981986" y="179024"/>
                </a:cubicBezTo>
                <a:cubicBezTo>
                  <a:pt x="981986" y="179024"/>
                  <a:pt x="961983" y="130447"/>
                  <a:pt x="941028" y="92347"/>
                </a:cubicBezTo>
                <a:cubicBezTo>
                  <a:pt x="920073" y="54247"/>
                  <a:pt x="902928" y="1859"/>
                  <a:pt x="853398" y="7574"/>
                </a:cubicBezTo>
                <a:cubicBezTo>
                  <a:pt x="804821" y="13289"/>
                  <a:pt x="768626" y="31387"/>
                  <a:pt x="731478" y="39959"/>
                </a:cubicBezTo>
                <a:cubicBezTo>
                  <a:pt x="694331" y="48532"/>
                  <a:pt x="660993" y="58057"/>
                  <a:pt x="652421" y="59009"/>
                </a:cubicBezTo>
                <a:cubicBezTo>
                  <a:pt x="643848" y="59962"/>
                  <a:pt x="629561" y="59009"/>
                  <a:pt x="618131" y="80917"/>
                </a:cubicBezTo>
                <a:cubicBezTo>
                  <a:pt x="606701" y="102824"/>
                  <a:pt x="601938" y="119017"/>
                  <a:pt x="601938" y="164737"/>
                </a:cubicBezTo>
                <a:cubicBezTo>
                  <a:pt x="601938" y="210457"/>
                  <a:pt x="600033" y="238079"/>
                  <a:pt x="600033" y="238079"/>
                </a:cubicBezTo>
                <a:cubicBezTo>
                  <a:pt x="600033" y="238079"/>
                  <a:pt x="561933" y="248557"/>
                  <a:pt x="538121" y="267607"/>
                </a:cubicBezTo>
                <a:cubicBezTo>
                  <a:pt x="514308" y="286657"/>
                  <a:pt x="512403" y="293324"/>
                  <a:pt x="514308" y="299039"/>
                </a:cubicBezTo>
                <a:cubicBezTo>
                  <a:pt x="517166" y="303802"/>
                  <a:pt x="520976" y="314279"/>
                  <a:pt x="520976" y="314279"/>
                </a:cubicBezTo>
                <a:cubicBezTo>
                  <a:pt x="520976" y="314279"/>
                  <a:pt x="509546" y="327614"/>
                  <a:pt x="500973" y="339044"/>
                </a:cubicBezTo>
                <a:cubicBezTo>
                  <a:pt x="493353" y="350474"/>
                  <a:pt x="481923" y="358094"/>
                  <a:pt x="460016" y="360952"/>
                </a:cubicBezTo>
                <a:cubicBezTo>
                  <a:pt x="438108" y="363809"/>
                  <a:pt x="422868" y="365714"/>
                  <a:pt x="417153" y="388574"/>
                </a:cubicBezTo>
                <a:cubicBezTo>
                  <a:pt x="413343" y="408577"/>
                  <a:pt x="396198" y="481919"/>
                  <a:pt x="386673" y="506684"/>
                </a:cubicBezTo>
                <a:cubicBezTo>
                  <a:pt x="377148" y="531449"/>
                  <a:pt x="360956" y="552404"/>
                  <a:pt x="360956" y="552404"/>
                </a:cubicBezTo>
                <a:cubicBezTo>
                  <a:pt x="360956" y="552404"/>
                  <a:pt x="347621" y="541927"/>
                  <a:pt x="345716" y="540022"/>
                </a:cubicBezTo>
                <a:cubicBezTo>
                  <a:pt x="343811" y="539069"/>
                  <a:pt x="339048" y="540974"/>
                  <a:pt x="336191" y="547642"/>
                </a:cubicBezTo>
                <a:cubicBezTo>
                  <a:pt x="333333" y="554309"/>
                  <a:pt x="327618" y="560977"/>
                  <a:pt x="327618" y="560977"/>
                </a:cubicBezTo>
                <a:cubicBezTo>
                  <a:pt x="327618" y="560977"/>
                  <a:pt x="315236" y="557167"/>
                  <a:pt x="313331" y="556214"/>
                </a:cubicBezTo>
                <a:cubicBezTo>
                  <a:pt x="311426" y="555262"/>
                  <a:pt x="305711" y="565739"/>
                  <a:pt x="285708" y="597172"/>
                </a:cubicBezTo>
                <a:cubicBezTo>
                  <a:pt x="264753" y="628604"/>
                  <a:pt x="265706" y="631462"/>
                  <a:pt x="258086" y="641939"/>
                </a:cubicBezTo>
                <a:cubicBezTo>
                  <a:pt x="249513" y="652417"/>
                  <a:pt x="244751" y="656227"/>
                  <a:pt x="241893" y="663847"/>
                </a:cubicBezTo>
                <a:cubicBezTo>
                  <a:pt x="238083" y="671467"/>
                  <a:pt x="232368" y="679087"/>
                  <a:pt x="231416" y="681944"/>
                </a:cubicBezTo>
                <a:cubicBezTo>
                  <a:pt x="230463" y="683849"/>
                  <a:pt x="211413" y="705757"/>
                  <a:pt x="205698" y="718139"/>
                </a:cubicBezTo>
                <a:cubicBezTo>
                  <a:pt x="199031" y="731474"/>
                  <a:pt x="188553" y="742904"/>
                  <a:pt x="183791" y="747667"/>
                </a:cubicBezTo>
                <a:cubicBezTo>
                  <a:pt x="179981" y="752429"/>
                  <a:pt x="164741" y="763859"/>
                  <a:pt x="155216" y="794339"/>
                </a:cubicBezTo>
                <a:cubicBezTo>
                  <a:pt x="144738" y="825772"/>
                  <a:pt x="139023" y="847679"/>
                  <a:pt x="139023" y="847679"/>
                </a:cubicBezTo>
                <a:cubicBezTo>
                  <a:pt x="139023" y="847679"/>
                  <a:pt x="131403" y="852442"/>
                  <a:pt x="122831" y="868634"/>
                </a:cubicBezTo>
                <a:cubicBezTo>
                  <a:pt x="114258" y="884827"/>
                  <a:pt x="90446" y="952454"/>
                  <a:pt x="84731" y="961027"/>
                </a:cubicBezTo>
                <a:cubicBezTo>
                  <a:pt x="79016" y="969599"/>
                  <a:pt x="55203" y="987697"/>
                  <a:pt x="49488" y="1019129"/>
                </a:cubicBezTo>
                <a:cubicBezTo>
                  <a:pt x="42821" y="1050562"/>
                  <a:pt x="47583" y="1055324"/>
                  <a:pt x="41868" y="1064849"/>
                </a:cubicBezTo>
                <a:cubicBezTo>
                  <a:pt x="36153" y="1073422"/>
                  <a:pt x="29486" y="1076279"/>
                  <a:pt x="26628" y="1086757"/>
                </a:cubicBezTo>
                <a:cubicBezTo>
                  <a:pt x="24723" y="1097234"/>
                  <a:pt x="8531" y="1123904"/>
                  <a:pt x="11388" y="1135334"/>
                </a:cubicBezTo>
                <a:cubicBezTo>
                  <a:pt x="14246" y="1146764"/>
                  <a:pt x="16151" y="1168672"/>
                  <a:pt x="18056" y="1187722"/>
                </a:cubicBezTo>
                <a:cubicBezTo>
                  <a:pt x="19961" y="1206772"/>
                  <a:pt x="23771" y="1214392"/>
                  <a:pt x="33296" y="1219154"/>
                </a:cubicBezTo>
                <a:cubicBezTo>
                  <a:pt x="42821" y="1222964"/>
                  <a:pt x="44726" y="1222012"/>
                  <a:pt x="49488" y="1224869"/>
                </a:cubicBezTo>
                <a:cubicBezTo>
                  <a:pt x="54251" y="1226774"/>
                  <a:pt x="71396" y="1240109"/>
                  <a:pt x="84731" y="1244872"/>
                </a:cubicBezTo>
                <a:cubicBezTo>
                  <a:pt x="98066" y="1249634"/>
                  <a:pt x="98066" y="1247730"/>
                  <a:pt x="104733" y="1248682"/>
                </a:cubicBezTo>
                <a:cubicBezTo>
                  <a:pt x="111401" y="1249634"/>
                  <a:pt x="134261" y="1263922"/>
                  <a:pt x="178076" y="1272494"/>
                </a:cubicBezTo>
                <a:cubicBezTo>
                  <a:pt x="221891" y="1281067"/>
                  <a:pt x="249513" y="1283924"/>
                  <a:pt x="271421" y="1281067"/>
                </a:cubicBezTo>
                <a:cubicBezTo>
                  <a:pt x="293328" y="1278209"/>
                  <a:pt x="319046" y="1276305"/>
                  <a:pt x="327618" y="1273447"/>
                </a:cubicBezTo>
                <a:cubicBezTo>
                  <a:pt x="336191" y="1270589"/>
                  <a:pt x="341906" y="1257255"/>
                  <a:pt x="346668" y="1255349"/>
                </a:cubicBezTo>
                <a:cubicBezTo>
                  <a:pt x="350478" y="1254397"/>
                  <a:pt x="361908" y="1254397"/>
                  <a:pt x="366671" y="1256302"/>
                </a:cubicBezTo>
                <a:cubicBezTo>
                  <a:pt x="371433" y="1258207"/>
                  <a:pt x="374291" y="1259159"/>
                  <a:pt x="379053" y="1271542"/>
                </a:cubicBezTo>
                <a:cubicBezTo>
                  <a:pt x="384768" y="1284877"/>
                  <a:pt x="388578" y="1302022"/>
                  <a:pt x="395246" y="1314405"/>
                </a:cubicBezTo>
                <a:cubicBezTo>
                  <a:pt x="402866" y="1326787"/>
                  <a:pt x="404771" y="1327739"/>
                  <a:pt x="406676" y="1336312"/>
                </a:cubicBezTo>
                <a:cubicBezTo>
                  <a:pt x="408581" y="1343932"/>
                  <a:pt x="405723" y="1412512"/>
                  <a:pt x="406676" y="1458232"/>
                </a:cubicBezTo>
                <a:cubicBezTo>
                  <a:pt x="407628" y="1503952"/>
                  <a:pt x="409533" y="1523002"/>
                  <a:pt x="407628" y="1543005"/>
                </a:cubicBezTo>
                <a:cubicBezTo>
                  <a:pt x="405723" y="1563007"/>
                  <a:pt x="397151" y="1582057"/>
                  <a:pt x="398103" y="1597297"/>
                </a:cubicBezTo>
                <a:cubicBezTo>
                  <a:pt x="399056" y="1612537"/>
                  <a:pt x="396198" y="1611584"/>
                  <a:pt x="395246" y="1619205"/>
                </a:cubicBezTo>
                <a:cubicBezTo>
                  <a:pt x="394293" y="1626824"/>
                  <a:pt x="383816" y="1655399"/>
                  <a:pt x="380958" y="1672544"/>
                </a:cubicBezTo>
                <a:cubicBezTo>
                  <a:pt x="378101" y="1689689"/>
                  <a:pt x="371433" y="1708739"/>
                  <a:pt x="366671" y="1728742"/>
                </a:cubicBezTo>
                <a:cubicBezTo>
                  <a:pt x="361908" y="1748744"/>
                  <a:pt x="358098" y="1760174"/>
                  <a:pt x="352383" y="1768747"/>
                </a:cubicBezTo>
                <a:cubicBezTo>
                  <a:pt x="346668" y="1777319"/>
                  <a:pt x="338096" y="1787797"/>
                  <a:pt x="343811" y="1791607"/>
                </a:cubicBezTo>
                <a:cubicBezTo>
                  <a:pt x="349526" y="1795417"/>
                  <a:pt x="352383" y="1799227"/>
                  <a:pt x="352383" y="1799227"/>
                </a:cubicBezTo>
                <a:cubicBezTo>
                  <a:pt x="352383" y="1799227"/>
                  <a:pt x="344763" y="1812562"/>
                  <a:pt x="339048" y="1836374"/>
                </a:cubicBezTo>
                <a:cubicBezTo>
                  <a:pt x="333333" y="1860187"/>
                  <a:pt x="324761" y="1888762"/>
                  <a:pt x="319046" y="1948769"/>
                </a:cubicBezTo>
                <a:cubicBezTo>
                  <a:pt x="314283" y="2008777"/>
                  <a:pt x="304758" y="2022112"/>
                  <a:pt x="303806" y="2046877"/>
                </a:cubicBezTo>
                <a:cubicBezTo>
                  <a:pt x="302853" y="2070689"/>
                  <a:pt x="291423" y="2091644"/>
                  <a:pt x="279993" y="2148794"/>
                </a:cubicBezTo>
                <a:cubicBezTo>
                  <a:pt x="269516" y="2205944"/>
                  <a:pt x="255228" y="2281192"/>
                  <a:pt x="250466" y="2300242"/>
                </a:cubicBezTo>
                <a:cubicBezTo>
                  <a:pt x="245703" y="2320244"/>
                  <a:pt x="248561" y="2324055"/>
                  <a:pt x="268563" y="2331674"/>
                </a:cubicBezTo>
                <a:cubicBezTo>
                  <a:pt x="288566" y="2339294"/>
                  <a:pt x="300948" y="2346915"/>
                  <a:pt x="313331" y="2350724"/>
                </a:cubicBezTo>
                <a:cubicBezTo>
                  <a:pt x="325713" y="2353582"/>
                  <a:pt x="342858" y="2359297"/>
                  <a:pt x="342858" y="2359297"/>
                </a:cubicBezTo>
                <a:cubicBezTo>
                  <a:pt x="342858" y="2359297"/>
                  <a:pt x="347621" y="2411685"/>
                  <a:pt x="349526" y="2453595"/>
                </a:cubicBezTo>
                <a:cubicBezTo>
                  <a:pt x="351431" y="2495505"/>
                  <a:pt x="346668" y="2540272"/>
                  <a:pt x="345716" y="2567895"/>
                </a:cubicBezTo>
                <a:cubicBezTo>
                  <a:pt x="344763" y="2595517"/>
                  <a:pt x="342858" y="2647905"/>
                  <a:pt x="347621" y="2665049"/>
                </a:cubicBezTo>
                <a:cubicBezTo>
                  <a:pt x="351431" y="2681242"/>
                  <a:pt x="344763" y="2742202"/>
                  <a:pt x="346668" y="2760299"/>
                </a:cubicBezTo>
                <a:cubicBezTo>
                  <a:pt x="347621" y="2778397"/>
                  <a:pt x="340953" y="2870790"/>
                  <a:pt x="342858" y="2887934"/>
                </a:cubicBezTo>
                <a:cubicBezTo>
                  <a:pt x="344763" y="2904127"/>
                  <a:pt x="345716" y="2916509"/>
                  <a:pt x="344763" y="2924130"/>
                </a:cubicBezTo>
                <a:cubicBezTo>
                  <a:pt x="344763" y="2932702"/>
                  <a:pt x="339048" y="2965087"/>
                  <a:pt x="340001" y="2999377"/>
                </a:cubicBezTo>
                <a:cubicBezTo>
                  <a:pt x="340953" y="3034620"/>
                  <a:pt x="331428" y="3088912"/>
                  <a:pt x="337143" y="3125107"/>
                </a:cubicBezTo>
                <a:cubicBezTo>
                  <a:pt x="342858" y="3160349"/>
                  <a:pt x="358098" y="3198449"/>
                  <a:pt x="355241" y="3217499"/>
                </a:cubicBezTo>
                <a:cubicBezTo>
                  <a:pt x="352383" y="3236549"/>
                  <a:pt x="325713" y="3262267"/>
                  <a:pt x="326666" y="3290842"/>
                </a:cubicBezTo>
                <a:cubicBezTo>
                  <a:pt x="326666" y="3319417"/>
                  <a:pt x="325713" y="3354659"/>
                  <a:pt x="321903" y="3370852"/>
                </a:cubicBezTo>
                <a:cubicBezTo>
                  <a:pt x="318093" y="3387045"/>
                  <a:pt x="294281" y="3432765"/>
                  <a:pt x="290471" y="3477532"/>
                </a:cubicBezTo>
                <a:cubicBezTo>
                  <a:pt x="286661" y="3522299"/>
                  <a:pt x="264753" y="3662317"/>
                  <a:pt x="265706" y="3727087"/>
                </a:cubicBezTo>
                <a:cubicBezTo>
                  <a:pt x="266658" y="3791857"/>
                  <a:pt x="266658" y="3867105"/>
                  <a:pt x="262848" y="3886155"/>
                </a:cubicBezTo>
                <a:cubicBezTo>
                  <a:pt x="259038" y="3905205"/>
                  <a:pt x="228558" y="3997597"/>
                  <a:pt x="212366" y="4055699"/>
                </a:cubicBezTo>
                <a:cubicBezTo>
                  <a:pt x="196173" y="4113802"/>
                  <a:pt x="181886" y="4135709"/>
                  <a:pt x="189506" y="4164284"/>
                </a:cubicBezTo>
                <a:cubicBezTo>
                  <a:pt x="198078" y="4194765"/>
                  <a:pt x="191411" y="4230007"/>
                  <a:pt x="198078" y="4239532"/>
                </a:cubicBezTo>
                <a:cubicBezTo>
                  <a:pt x="204746" y="4249057"/>
                  <a:pt x="201888" y="4252867"/>
                  <a:pt x="221891" y="4256677"/>
                </a:cubicBezTo>
                <a:cubicBezTo>
                  <a:pt x="241893" y="4259535"/>
                  <a:pt x="255228" y="4262392"/>
                  <a:pt x="255228" y="4262392"/>
                </a:cubicBezTo>
                <a:cubicBezTo>
                  <a:pt x="255228" y="4262392"/>
                  <a:pt x="245703" y="4286205"/>
                  <a:pt x="242846" y="4298587"/>
                </a:cubicBezTo>
                <a:cubicBezTo>
                  <a:pt x="240941" y="4310017"/>
                  <a:pt x="235226" y="4326210"/>
                  <a:pt x="235226" y="4326210"/>
                </a:cubicBezTo>
                <a:cubicBezTo>
                  <a:pt x="235226" y="4326210"/>
                  <a:pt x="216176" y="4330972"/>
                  <a:pt x="210461" y="4334782"/>
                </a:cubicBezTo>
                <a:cubicBezTo>
                  <a:pt x="204746" y="4338592"/>
                  <a:pt x="187601" y="4360500"/>
                  <a:pt x="182838" y="4377645"/>
                </a:cubicBezTo>
                <a:cubicBezTo>
                  <a:pt x="178076" y="4394790"/>
                  <a:pt x="178076" y="4396695"/>
                  <a:pt x="178076" y="4396695"/>
                </a:cubicBezTo>
                <a:cubicBezTo>
                  <a:pt x="178076" y="4396695"/>
                  <a:pt x="167598" y="4414792"/>
                  <a:pt x="160931" y="4425270"/>
                </a:cubicBezTo>
                <a:cubicBezTo>
                  <a:pt x="154263" y="4436700"/>
                  <a:pt x="144738" y="4446225"/>
                  <a:pt x="144738" y="4446225"/>
                </a:cubicBezTo>
                <a:cubicBezTo>
                  <a:pt x="144738" y="4446225"/>
                  <a:pt x="123783" y="4470037"/>
                  <a:pt x="91398" y="4500517"/>
                </a:cubicBezTo>
                <a:cubicBezTo>
                  <a:pt x="59013" y="4530997"/>
                  <a:pt x="39011" y="4545285"/>
                  <a:pt x="30438" y="4553857"/>
                </a:cubicBezTo>
                <a:cubicBezTo>
                  <a:pt x="20913" y="4563382"/>
                  <a:pt x="20913" y="4580527"/>
                  <a:pt x="20913" y="4580527"/>
                </a:cubicBezTo>
                <a:cubicBezTo>
                  <a:pt x="20913" y="4580527"/>
                  <a:pt x="10436" y="4578622"/>
                  <a:pt x="8531" y="4592910"/>
                </a:cubicBezTo>
                <a:cubicBezTo>
                  <a:pt x="7578" y="4603387"/>
                  <a:pt x="2816" y="4604340"/>
                  <a:pt x="19008" y="4609102"/>
                </a:cubicBezTo>
                <a:cubicBezTo>
                  <a:pt x="35201" y="4613865"/>
                  <a:pt x="77111" y="4628152"/>
                  <a:pt x="142833" y="4624342"/>
                </a:cubicBezTo>
                <a:cubicBezTo>
                  <a:pt x="208556" y="4620532"/>
                  <a:pt x="289518" y="4598625"/>
                  <a:pt x="302853" y="4587195"/>
                </a:cubicBezTo>
                <a:cubicBezTo>
                  <a:pt x="316188" y="4575765"/>
                  <a:pt x="325713" y="4556715"/>
                  <a:pt x="335238" y="4545285"/>
                </a:cubicBezTo>
                <a:cubicBezTo>
                  <a:pt x="343811" y="4533855"/>
                  <a:pt x="360003" y="4521472"/>
                  <a:pt x="360003" y="4521472"/>
                </a:cubicBezTo>
                <a:cubicBezTo>
                  <a:pt x="360003" y="4521472"/>
                  <a:pt x="389531" y="4530045"/>
                  <a:pt x="400961" y="4530045"/>
                </a:cubicBezTo>
                <a:cubicBezTo>
                  <a:pt x="412391" y="4530045"/>
                  <a:pt x="420963" y="4528140"/>
                  <a:pt x="437156" y="4521472"/>
                </a:cubicBezTo>
                <a:cubicBezTo>
                  <a:pt x="453348" y="4514805"/>
                  <a:pt x="495258" y="4503375"/>
                  <a:pt x="502878" y="4498612"/>
                </a:cubicBezTo>
                <a:cubicBezTo>
                  <a:pt x="510498" y="4493850"/>
                  <a:pt x="509546" y="4487182"/>
                  <a:pt x="507641" y="4476705"/>
                </a:cubicBezTo>
                <a:cubicBezTo>
                  <a:pt x="505736" y="4465275"/>
                  <a:pt x="501926" y="4445272"/>
                  <a:pt x="500973" y="4437652"/>
                </a:cubicBezTo>
                <a:cubicBezTo>
                  <a:pt x="499068" y="4429080"/>
                  <a:pt x="495258" y="4424317"/>
                  <a:pt x="495258" y="4424317"/>
                </a:cubicBezTo>
                <a:cubicBezTo>
                  <a:pt x="495258" y="4424317"/>
                  <a:pt x="499068" y="4414792"/>
                  <a:pt x="502878" y="4410030"/>
                </a:cubicBezTo>
                <a:cubicBezTo>
                  <a:pt x="505736" y="4405267"/>
                  <a:pt x="504783" y="4393837"/>
                  <a:pt x="504783" y="4377645"/>
                </a:cubicBezTo>
                <a:cubicBezTo>
                  <a:pt x="504783" y="4361452"/>
                  <a:pt x="511451" y="4333830"/>
                  <a:pt x="511451" y="4312875"/>
                </a:cubicBezTo>
                <a:cubicBezTo>
                  <a:pt x="511451" y="4291920"/>
                  <a:pt x="511451" y="4285252"/>
                  <a:pt x="511451" y="4285252"/>
                </a:cubicBezTo>
                <a:cubicBezTo>
                  <a:pt x="511451" y="4285252"/>
                  <a:pt x="523833" y="4254772"/>
                  <a:pt x="515261" y="4245247"/>
                </a:cubicBezTo>
                <a:cubicBezTo>
                  <a:pt x="506688" y="4235722"/>
                  <a:pt x="493353" y="4246200"/>
                  <a:pt x="493353" y="4246200"/>
                </a:cubicBezTo>
                <a:cubicBezTo>
                  <a:pt x="493353" y="4246200"/>
                  <a:pt x="475256" y="4220482"/>
                  <a:pt x="474303" y="4212862"/>
                </a:cubicBezTo>
                <a:cubicBezTo>
                  <a:pt x="473351" y="4206195"/>
                  <a:pt x="485733" y="4181430"/>
                  <a:pt x="497163" y="4163332"/>
                </a:cubicBezTo>
                <a:cubicBezTo>
                  <a:pt x="508593" y="4145234"/>
                  <a:pt x="524786" y="4103324"/>
                  <a:pt x="533358" y="4080465"/>
                </a:cubicBezTo>
                <a:cubicBezTo>
                  <a:pt x="541931" y="4057605"/>
                  <a:pt x="549551" y="4042365"/>
                  <a:pt x="552408" y="4031887"/>
                </a:cubicBezTo>
                <a:cubicBezTo>
                  <a:pt x="555266" y="4021409"/>
                  <a:pt x="570506" y="3954734"/>
                  <a:pt x="576221" y="3920445"/>
                </a:cubicBezTo>
                <a:cubicBezTo>
                  <a:pt x="582888" y="3887107"/>
                  <a:pt x="602891" y="3739470"/>
                  <a:pt x="609558" y="3685177"/>
                </a:cubicBezTo>
                <a:cubicBezTo>
                  <a:pt x="617178" y="3630884"/>
                  <a:pt x="617178" y="3595642"/>
                  <a:pt x="627656" y="3534682"/>
                </a:cubicBezTo>
                <a:cubicBezTo>
                  <a:pt x="636228" y="3481342"/>
                  <a:pt x="653373" y="3297509"/>
                  <a:pt x="660041" y="3243217"/>
                </a:cubicBezTo>
                <a:cubicBezTo>
                  <a:pt x="667661" y="3188924"/>
                  <a:pt x="677186" y="3120345"/>
                  <a:pt x="680996" y="3096532"/>
                </a:cubicBezTo>
                <a:cubicBezTo>
                  <a:pt x="684806" y="3072720"/>
                  <a:pt x="691473" y="3017474"/>
                  <a:pt x="701951" y="2990805"/>
                </a:cubicBezTo>
                <a:cubicBezTo>
                  <a:pt x="712428" y="2964134"/>
                  <a:pt x="735288" y="2867932"/>
                  <a:pt x="741003" y="2839357"/>
                </a:cubicBezTo>
                <a:cubicBezTo>
                  <a:pt x="747671" y="2810782"/>
                  <a:pt x="754338" y="2785065"/>
                  <a:pt x="760053" y="2763157"/>
                </a:cubicBezTo>
                <a:cubicBezTo>
                  <a:pt x="765768" y="2740297"/>
                  <a:pt x="783866" y="2695530"/>
                  <a:pt x="791486" y="2678384"/>
                </a:cubicBezTo>
                <a:cubicBezTo>
                  <a:pt x="799106" y="2661240"/>
                  <a:pt x="810536" y="2629807"/>
                  <a:pt x="810536" y="2629807"/>
                </a:cubicBezTo>
                <a:cubicBezTo>
                  <a:pt x="810536" y="2629807"/>
                  <a:pt x="820061" y="2642190"/>
                  <a:pt x="821013" y="2650762"/>
                </a:cubicBezTo>
                <a:cubicBezTo>
                  <a:pt x="822918" y="2659334"/>
                  <a:pt x="829586" y="2753632"/>
                  <a:pt x="832443" y="2789827"/>
                </a:cubicBezTo>
                <a:cubicBezTo>
                  <a:pt x="836253" y="2826022"/>
                  <a:pt x="841968" y="2890792"/>
                  <a:pt x="851493" y="2914605"/>
                </a:cubicBezTo>
                <a:cubicBezTo>
                  <a:pt x="860066" y="2938417"/>
                  <a:pt x="862923" y="2943180"/>
                  <a:pt x="866733" y="2950799"/>
                </a:cubicBezTo>
                <a:cubicBezTo>
                  <a:pt x="870543" y="2958420"/>
                  <a:pt x="870543" y="3006045"/>
                  <a:pt x="876258" y="3047955"/>
                </a:cubicBezTo>
                <a:cubicBezTo>
                  <a:pt x="881973" y="3089865"/>
                  <a:pt x="894356" y="3139395"/>
                  <a:pt x="898166" y="3174637"/>
                </a:cubicBezTo>
                <a:cubicBezTo>
                  <a:pt x="901976" y="3209880"/>
                  <a:pt x="901976" y="3224167"/>
                  <a:pt x="905786" y="3229882"/>
                </a:cubicBezTo>
                <a:cubicBezTo>
                  <a:pt x="909596" y="3236549"/>
                  <a:pt x="911501" y="3239407"/>
                  <a:pt x="913406" y="3251790"/>
                </a:cubicBezTo>
                <a:cubicBezTo>
                  <a:pt x="915311" y="3264172"/>
                  <a:pt x="915311" y="3339420"/>
                  <a:pt x="922931" y="3369899"/>
                </a:cubicBezTo>
                <a:cubicBezTo>
                  <a:pt x="930551" y="3401332"/>
                  <a:pt x="938171" y="3412762"/>
                  <a:pt x="938171" y="3427049"/>
                </a:cubicBezTo>
                <a:cubicBezTo>
                  <a:pt x="938171" y="3441337"/>
                  <a:pt x="925788" y="3471817"/>
                  <a:pt x="924836" y="3495630"/>
                </a:cubicBezTo>
                <a:cubicBezTo>
                  <a:pt x="923883" y="3519442"/>
                  <a:pt x="928646" y="3570877"/>
                  <a:pt x="927693" y="3579449"/>
                </a:cubicBezTo>
                <a:cubicBezTo>
                  <a:pt x="927693" y="3588974"/>
                  <a:pt x="931503" y="3591832"/>
                  <a:pt x="930551" y="3605167"/>
                </a:cubicBezTo>
                <a:cubicBezTo>
                  <a:pt x="929598" y="3618502"/>
                  <a:pt x="924836" y="3628980"/>
                  <a:pt x="925788" y="3660412"/>
                </a:cubicBezTo>
                <a:cubicBezTo>
                  <a:pt x="926741" y="3691845"/>
                  <a:pt x="931503" y="3708037"/>
                  <a:pt x="928646" y="3728040"/>
                </a:cubicBezTo>
                <a:cubicBezTo>
                  <a:pt x="925788" y="3748042"/>
                  <a:pt x="916263" y="3810907"/>
                  <a:pt x="908643" y="3864247"/>
                </a:cubicBezTo>
                <a:cubicBezTo>
                  <a:pt x="901023" y="3916634"/>
                  <a:pt x="888641" y="3944257"/>
                  <a:pt x="900071" y="3973784"/>
                </a:cubicBezTo>
                <a:cubicBezTo>
                  <a:pt x="911501" y="4003312"/>
                  <a:pt x="933408" y="4030934"/>
                  <a:pt x="931503" y="4038555"/>
                </a:cubicBezTo>
                <a:cubicBezTo>
                  <a:pt x="929598" y="4047127"/>
                  <a:pt x="882926" y="4094752"/>
                  <a:pt x="874353" y="4117612"/>
                </a:cubicBezTo>
                <a:cubicBezTo>
                  <a:pt x="865781" y="4140472"/>
                  <a:pt x="848636" y="4145234"/>
                  <a:pt x="869591" y="4193812"/>
                </a:cubicBezTo>
                <a:cubicBezTo>
                  <a:pt x="890546" y="4242390"/>
                  <a:pt x="901976" y="4262392"/>
                  <a:pt x="902928" y="4274775"/>
                </a:cubicBezTo>
                <a:cubicBezTo>
                  <a:pt x="904833" y="4287157"/>
                  <a:pt x="905786" y="4308112"/>
                  <a:pt x="911501" y="4321447"/>
                </a:cubicBezTo>
                <a:cubicBezTo>
                  <a:pt x="917216" y="4334782"/>
                  <a:pt x="917216" y="4342402"/>
                  <a:pt x="917216" y="4342402"/>
                </a:cubicBezTo>
                <a:cubicBezTo>
                  <a:pt x="917216" y="4342402"/>
                  <a:pt x="913406" y="4348117"/>
                  <a:pt x="913406" y="4355737"/>
                </a:cubicBezTo>
                <a:cubicBezTo>
                  <a:pt x="912453" y="4363357"/>
                  <a:pt x="913406" y="4389075"/>
                  <a:pt x="913406" y="4392885"/>
                </a:cubicBezTo>
                <a:cubicBezTo>
                  <a:pt x="913406" y="4396695"/>
                  <a:pt x="915311" y="4400505"/>
                  <a:pt x="921026" y="4404315"/>
                </a:cubicBezTo>
                <a:cubicBezTo>
                  <a:pt x="925788" y="4408125"/>
                  <a:pt x="940076" y="4420507"/>
                  <a:pt x="946743" y="4423365"/>
                </a:cubicBezTo>
                <a:cubicBezTo>
                  <a:pt x="954363" y="4426222"/>
                  <a:pt x="959126" y="4425270"/>
                  <a:pt x="959126" y="4425270"/>
                </a:cubicBezTo>
                <a:cubicBezTo>
                  <a:pt x="959126" y="4425270"/>
                  <a:pt x="958173" y="4436700"/>
                  <a:pt x="959126" y="4441462"/>
                </a:cubicBezTo>
                <a:cubicBezTo>
                  <a:pt x="960078" y="4446225"/>
                  <a:pt x="961031" y="4453845"/>
                  <a:pt x="961031" y="4453845"/>
                </a:cubicBezTo>
                <a:cubicBezTo>
                  <a:pt x="961031" y="4453845"/>
                  <a:pt x="954363" y="4470990"/>
                  <a:pt x="956268" y="4476705"/>
                </a:cubicBezTo>
                <a:cubicBezTo>
                  <a:pt x="958173" y="4482420"/>
                  <a:pt x="979128" y="4510995"/>
                  <a:pt x="1016276" y="4515757"/>
                </a:cubicBezTo>
                <a:cubicBezTo>
                  <a:pt x="1053423" y="4520520"/>
                  <a:pt x="1103906" y="4516710"/>
                  <a:pt x="1136291" y="4515757"/>
                </a:cubicBezTo>
                <a:cubicBezTo>
                  <a:pt x="1169628" y="4515757"/>
                  <a:pt x="1201061" y="4510042"/>
                  <a:pt x="1208681" y="4492897"/>
                </a:cubicBezTo>
                <a:cubicBezTo>
                  <a:pt x="1217253" y="4475752"/>
                  <a:pt x="1207728" y="4453845"/>
                  <a:pt x="1207728" y="4453845"/>
                </a:cubicBezTo>
                <a:cubicBezTo>
                  <a:pt x="1207728" y="4453845"/>
                  <a:pt x="1211538" y="4430985"/>
                  <a:pt x="1192488" y="4403362"/>
                </a:cubicBezTo>
                <a:cubicBezTo>
                  <a:pt x="1172486" y="4375740"/>
                  <a:pt x="1164866" y="4369072"/>
                  <a:pt x="1164866" y="4369072"/>
                </a:cubicBezTo>
                <a:cubicBezTo>
                  <a:pt x="1164866" y="4369072"/>
                  <a:pt x="1165818" y="4362405"/>
                  <a:pt x="1154388" y="4346212"/>
                </a:cubicBezTo>
                <a:cubicBezTo>
                  <a:pt x="1142958" y="4330020"/>
                  <a:pt x="1135338" y="4322400"/>
                  <a:pt x="1135338" y="4322400"/>
                </a:cubicBezTo>
                <a:cubicBezTo>
                  <a:pt x="1135338" y="4322400"/>
                  <a:pt x="1139148" y="4310970"/>
                  <a:pt x="1137243" y="4300492"/>
                </a:cubicBezTo>
                <a:cubicBezTo>
                  <a:pt x="1135338" y="4289062"/>
                  <a:pt x="1129623" y="4280490"/>
                  <a:pt x="1129623" y="4280490"/>
                </a:cubicBezTo>
                <a:cubicBezTo>
                  <a:pt x="1129623" y="4280490"/>
                  <a:pt x="1136291" y="4222387"/>
                  <a:pt x="1147721" y="4204290"/>
                </a:cubicBezTo>
                <a:cubicBezTo>
                  <a:pt x="1160103" y="4186192"/>
                  <a:pt x="1191536" y="4155712"/>
                  <a:pt x="1195346" y="4145234"/>
                </a:cubicBezTo>
                <a:cubicBezTo>
                  <a:pt x="1199156" y="4133805"/>
                  <a:pt x="1202013" y="3970927"/>
                  <a:pt x="1202966" y="3924255"/>
                </a:cubicBezTo>
                <a:cubicBezTo>
                  <a:pt x="1203918" y="3878534"/>
                  <a:pt x="1206776" y="3705180"/>
                  <a:pt x="1206776" y="3690892"/>
                </a:cubicBezTo>
                <a:cubicBezTo>
                  <a:pt x="1206776" y="3676605"/>
                  <a:pt x="1211538" y="3674699"/>
                  <a:pt x="1210586" y="3643267"/>
                </a:cubicBezTo>
                <a:cubicBezTo>
                  <a:pt x="1209633" y="3611834"/>
                  <a:pt x="1211538" y="3536587"/>
                  <a:pt x="1206776" y="3502297"/>
                </a:cubicBezTo>
                <a:cubicBezTo>
                  <a:pt x="1202013" y="3468007"/>
                  <a:pt x="1199156" y="3453720"/>
                  <a:pt x="1198203" y="3438480"/>
                </a:cubicBezTo>
                <a:cubicBezTo>
                  <a:pt x="1197251" y="3423240"/>
                  <a:pt x="1189631" y="3327037"/>
                  <a:pt x="1189631" y="3285127"/>
                </a:cubicBezTo>
                <a:cubicBezTo>
                  <a:pt x="1188678" y="3242265"/>
                  <a:pt x="1188678" y="3200355"/>
                  <a:pt x="1190583" y="3177495"/>
                </a:cubicBezTo>
                <a:cubicBezTo>
                  <a:pt x="1193441" y="3154634"/>
                  <a:pt x="1202013" y="3010807"/>
                  <a:pt x="1203918" y="2975565"/>
                </a:cubicBezTo>
                <a:cubicBezTo>
                  <a:pt x="1205823" y="2940322"/>
                  <a:pt x="1202966" y="2920320"/>
                  <a:pt x="1207728" y="2896507"/>
                </a:cubicBezTo>
                <a:cubicBezTo>
                  <a:pt x="1212491" y="2872695"/>
                  <a:pt x="1229636" y="2810782"/>
                  <a:pt x="1234398" y="2762205"/>
                </a:cubicBezTo>
                <a:cubicBezTo>
                  <a:pt x="1239161" y="2713627"/>
                  <a:pt x="1242018" y="2603137"/>
                  <a:pt x="1242018" y="2565037"/>
                </a:cubicBezTo>
                <a:cubicBezTo>
                  <a:pt x="1242018" y="2527890"/>
                  <a:pt x="1245828" y="2458357"/>
                  <a:pt x="1245828" y="2458357"/>
                </a:cubicBezTo>
                <a:cubicBezTo>
                  <a:pt x="1245828" y="2458357"/>
                  <a:pt x="1263926" y="2435497"/>
                  <a:pt x="1272498" y="2426924"/>
                </a:cubicBezTo>
                <a:cubicBezTo>
                  <a:pt x="1281071" y="2418352"/>
                  <a:pt x="1288691" y="2395492"/>
                  <a:pt x="1288691" y="2395492"/>
                </a:cubicBezTo>
                <a:cubicBezTo>
                  <a:pt x="1288691" y="2395492"/>
                  <a:pt x="1311551" y="2396444"/>
                  <a:pt x="1323933" y="2388824"/>
                </a:cubicBezTo>
                <a:cubicBezTo>
                  <a:pt x="1336316" y="2381205"/>
                  <a:pt x="1368701" y="2320244"/>
                  <a:pt x="1392513" y="2282144"/>
                </a:cubicBezTo>
                <a:cubicBezTo>
                  <a:pt x="1416326" y="2244044"/>
                  <a:pt x="1433471" y="2215469"/>
                  <a:pt x="1438233" y="2207849"/>
                </a:cubicBezTo>
                <a:cubicBezTo>
                  <a:pt x="1442996" y="2200230"/>
                  <a:pt x="1446806" y="2201182"/>
                  <a:pt x="1447758" y="2197372"/>
                </a:cubicBezTo>
                <a:cubicBezTo>
                  <a:pt x="1448711" y="2192610"/>
                  <a:pt x="1444901" y="2189752"/>
                  <a:pt x="1447758" y="2183085"/>
                </a:cubicBezTo>
                <a:cubicBezTo>
                  <a:pt x="1450616" y="2174512"/>
                  <a:pt x="1472523" y="2119267"/>
                  <a:pt x="1476333" y="2104980"/>
                </a:cubicBezTo>
                <a:cubicBezTo>
                  <a:pt x="1480143" y="2090692"/>
                  <a:pt x="1492526" y="2033542"/>
                  <a:pt x="1498241" y="2011634"/>
                </a:cubicBezTo>
                <a:cubicBezTo>
                  <a:pt x="1503956" y="1989727"/>
                  <a:pt x="1517291" y="1963057"/>
                  <a:pt x="1520148" y="1950674"/>
                </a:cubicBezTo>
                <a:cubicBezTo>
                  <a:pt x="1523006" y="1938292"/>
                  <a:pt x="1525863" y="1912574"/>
                  <a:pt x="1526816" y="1897334"/>
                </a:cubicBezTo>
                <a:cubicBezTo>
                  <a:pt x="1527768" y="1883047"/>
                  <a:pt x="1533483" y="1874474"/>
                  <a:pt x="1532531" y="1861139"/>
                </a:cubicBezTo>
                <a:cubicBezTo>
                  <a:pt x="1531578" y="1847805"/>
                  <a:pt x="1528721" y="1818277"/>
                  <a:pt x="1527768" y="1803989"/>
                </a:cubicBezTo>
                <a:cubicBezTo>
                  <a:pt x="1526816" y="1789702"/>
                  <a:pt x="1533483" y="1790655"/>
                  <a:pt x="1535388" y="1773509"/>
                </a:cubicBezTo>
                <a:cubicBezTo>
                  <a:pt x="1534436" y="1752555"/>
                  <a:pt x="1535388" y="1730647"/>
                  <a:pt x="1528721" y="1718264"/>
                </a:cubicBezTo>
                <a:close/>
                <a:moveTo>
                  <a:pt x="517166" y="407624"/>
                </a:moveTo>
                <a:cubicBezTo>
                  <a:pt x="520976" y="400004"/>
                  <a:pt x="523833" y="393337"/>
                  <a:pt x="523833" y="393337"/>
                </a:cubicBezTo>
                <a:cubicBezTo>
                  <a:pt x="523833" y="393337"/>
                  <a:pt x="525738" y="385717"/>
                  <a:pt x="530501" y="387622"/>
                </a:cubicBezTo>
                <a:cubicBezTo>
                  <a:pt x="534311" y="389527"/>
                  <a:pt x="543836" y="402862"/>
                  <a:pt x="543836" y="402862"/>
                </a:cubicBezTo>
                <a:lnTo>
                  <a:pt x="527643" y="435247"/>
                </a:lnTo>
                <a:lnTo>
                  <a:pt x="504783" y="426674"/>
                </a:lnTo>
                <a:lnTo>
                  <a:pt x="504783" y="421912"/>
                </a:lnTo>
                <a:cubicBezTo>
                  <a:pt x="504783" y="421912"/>
                  <a:pt x="513356" y="415244"/>
                  <a:pt x="517166" y="407624"/>
                </a:cubicBezTo>
                <a:close/>
                <a:moveTo>
                  <a:pt x="620988" y="737189"/>
                </a:moveTo>
                <a:cubicBezTo>
                  <a:pt x="610511" y="742904"/>
                  <a:pt x="563838" y="742904"/>
                  <a:pt x="540978" y="748619"/>
                </a:cubicBezTo>
                <a:cubicBezTo>
                  <a:pt x="518118" y="753382"/>
                  <a:pt x="482876" y="773384"/>
                  <a:pt x="478113" y="774337"/>
                </a:cubicBezTo>
                <a:cubicBezTo>
                  <a:pt x="473351" y="775289"/>
                  <a:pt x="468588" y="773384"/>
                  <a:pt x="456206" y="768622"/>
                </a:cubicBezTo>
                <a:cubicBezTo>
                  <a:pt x="443823" y="763859"/>
                  <a:pt x="429536" y="762907"/>
                  <a:pt x="429536" y="762907"/>
                </a:cubicBezTo>
                <a:cubicBezTo>
                  <a:pt x="429536" y="762907"/>
                  <a:pt x="465731" y="683849"/>
                  <a:pt x="475256" y="662894"/>
                </a:cubicBezTo>
                <a:cubicBezTo>
                  <a:pt x="485733" y="642892"/>
                  <a:pt x="485733" y="639082"/>
                  <a:pt x="485733" y="639082"/>
                </a:cubicBezTo>
                <a:cubicBezTo>
                  <a:pt x="485733" y="639082"/>
                  <a:pt x="488591" y="633367"/>
                  <a:pt x="483828" y="628604"/>
                </a:cubicBezTo>
                <a:cubicBezTo>
                  <a:pt x="479066" y="624794"/>
                  <a:pt x="464778" y="614317"/>
                  <a:pt x="464778" y="614317"/>
                </a:cubicBezTo>
                <a:cubicBezTo>
                  <a:pt x="464778" y="614317"/>
                  <a:pt x="471446" y="604792"/>
                  <a:pt x="480971" y="595267"/>
                </a:cubicBezTo>
                <a:cubicBezTo>
                  <a:pt x="490496" y="585742"/>
                  <a:pt x="512403" y="573359"/>
                  <a:pt x="526691" y="562882"/>
                </a:cubicBezTo>
                <a:cubicBezTo>
                  <a:pt x="540026" y="551452"/>
                  <a:pt x="552408" y="507637"/>
                  <a:pt x="553361" y="495254"/>
                </a:cubicBezTo>
                <a:cubicBezTo>
                  <a:pt x="554313" y="482872"/>
                  <a:pt x="567648" y="454297"/>
                  <a:pt x="567648" y="454297"/>
                </a:cubicBezTo>
                <a:lnTo>
                  <a:pt x="574316" y="452392"/>
                </a:lnTo>
                <a:cubicBezTo>
                  <a:pt x="574316" y="452392"/>
                  <a:pt x="582888" y="473347"/>
                  <a:pt x="591461" y="475252"/>
                </a:cubicBezTo>
                <a:cubicBezTo>
                  <a:pt x="600033" y="477157"/>
                  <a:pt x="602891" y="460012"/>
                  <a:pt x="602891" y="460012"/>
                </a:cubicBezTo>
                <a:lnTo>
                  <a:pt x="609558" y="461917"/>
                </a:lnTo>
                <a:cubicBezTo>
                  <a:pt x="609558" y="461917"/>
                  <a:pt x="610511" y="492397"/>
                  <a:pt x="613368" y="504779"/>
                </a:cubicBezTo>
                <a:cubicBezTo>
                  <a:pt x="616226" y="518114"/>
                  <a:pt x="632418" y="539069"/>
                  <a:pt x="634323" y="547642"/>
                </a:cubicBezTo>
                <a:cubicBezTo>
                  <a:pt x="635276" y="556214"/>
                  <a:pt x="636228" y="558119"/>
                  <a:pt x="639086" y="563834"/>
                </a:cubicBezTo>
                <a:cubicBezTo>
                  <a:pt x="640991" y="570502"/>
                  <a:pt x="650516" y="563834"/>
                  <a:pt x="650516" y="563834"/>
                </a:cubicBezTo>
                <a:cubicBezTo>
                  <a:pt x="650516" y="563834"/>
                  <a:pt x="655278" y="575264"/>
                  <a:pt x="665756" y="600029"/>
                </a:cubicBezTo>
                <a:cubicBezTo>
                  <a:pt x="676233" y="625747"/>
                  <a:pt x="699093" y="660037"/>
                  <a:pt x="699093" y="660037"/>
                </a:cubicBezTo>
                <a:cubicBezTo>
                  <a:pt x="699093" y="660037"/>
                  <a:pt x="632418" y="731474"/>
                  <a:pt x="620988" y="737189"/>
                </a:cubicBezTo>
                <a:close/>
                <a:moveTo>
                  <a:pt x="1305836" y="1881142"/>
                </a:moveTo>
                <a:cubicBezTo>
                  <a:pt x="1303931" y="1900192"/>
                  <a:pt x="1281071" y="1905907"/>
                  <a:pt x="1268688" y="1938292"/>
                </a:cubicBezTo>
                <a:cubicBezTo>
                  <a:pt x="1258211" y="1965914"/>
                  <a:pt x="1282023" y="1980202"/>
                  <a:pt x="1282976" y="1988774"/>
                </a:cubicBezTo>
                <a:cubicBezTo>
                  <a:pt x="1282976" y="1997347"/>
                  <a:pt x="1275356" y="2007824"/>
                  <a:pt x="1272498" y="2025922"/>
                </a:cubicBezTo>
                <a:cubicBezTo>
                  <a:pt x="1269641" y="2044972"/>
                  <a:pt x="1271546" y="2080214"/>
                  <a:pt x="1271546" y="2080214"/>
                </a:cubicBezTo>
                <a:lnTo>
                  <a:pt x="1266783" y="2080214"/>
                </a:lnTo>
                <a:cubicBezTo>
                  <a:pt x="1266783" y="2080214"/>
                  <a:pt x="1260116" y="2018302"/>
                  <a:pt x="1254401" y="1994489"/>
                </a:cubicBezTo>
                <a:cubicBezTo>
                  <a:pt x="1248686" y="1970677"/>
                  <a:pt x="1241066" y="1957342"/>
                  <a:pt x="1241066" y="1957342"/>
                </a:cubicBezTo>
                <a:cubicBezTo>
                  <a:pt x="1241066" y="1957342"/>
                  <a:pt x="1244876" y="1955437"/>
                  <a:pt x="1242971" y="1948769"/>
                </a:cubicBezTo>
                <a:cubicBezTo>
                  <a:pt x="1241066" y="1942102"/>
                  <a:pt x="1235351" y="1909717"/>
                  <a:pt x="1231541" y="1884952"/>
                </a:cubicBezTo>
                <a:cubicBezTo>
                  <a:pt x="1227731" y="1861139"/>
                  <a:pt x="1224873" y="1850662"/>
                  <a:pt x="1224873" y="1850662"/>
                </a:cubicBezTo>
                <a:lnTo>
                  <a:pt x="1224873" y="1843042"/>
                </a:lnTo>
                <a:cubicBezTo>
                  <a:pt x="1224873" y="1843042"/>
                  <a:pt x="1224873" y="1841137"/>
                  <a:pt x="1224873" y="1838280"/>
                </a:cubicBezTo>
                <a:cubicBezTo>
                  <a:pt x="1223921" y="1835422"/>
                  <a:pt x="1214396" y="1807799"/>
                  <a:pt x="1208681" y="1777319"/>
                </a:cubicBezTo>
                <a:cubicBezTo>
                  <a:pt x="1202013" y="1746839"/>
                  <a:pt x="1205823" y="1723980"/>
                  <a:pt x="1203918" y="1698262"/>
                </a:cubicBezTo>
                <a:cubicBezTo>
                  <a:pt x="1202013" y="1672544"/>
                  <a:pt x="1193441" y="1662067"/>
                  <a:pt x="1193441" y="1662067"/>
                </a:cubicBezTo>
                <a:cubicBezTo>
                  <a:pt x="1193441" y="1662067"/>
                  <a:pt x="1215348" y="1645874"/>
                  <a:pt x="1235351" y="1592534"/>
                </a:cubicBezTo>
                <a:cubicBezTo>
                  <a:pt x="1254401" y="1539194"/>
                  <a:pt x="1268688" y="1504905"/>
                  <a:pt x="1268688" y="1504905"/>
                </a:cubicBezTo>
                <a:lnTo>
                  <a:pt x="1273451" y="1507762"/>
                </a:lnTo>
                <a:cubicBezTo>
                  <a:pt x="1273451" y="1507762"/>
                  <a:pt x="1275356" y="1516334"/>
                  <a:pt x="1277261" y="1525859"/>
                </a:cubicBezTo>
                <a:cubicBezTo>
                  <a:pt x="1280118" y="1535384"/>
                  <a:pt x="1281071" y="1540147"/>
                  <a:pt x="1282023" y="1545862"/>
                </a:cubicBezTo>
                <a:cubicBezTo>
                  <a:pt x="1282976" y="1550624"/>
                  <a:pt x="1277261" y="1573484"/>
                  <a:pt x="1277261" y="1599202"/>
                </a:cubicBezTo>
                <a:cubicBezTo>
                  <a:pt x="1276308" y="1623967"/>
                  <a:pt x="1278213" y="1669687"/>
                  <a:pt x="1271546" y="1695405"/>
                </a:cubicBezTo>
                <a:cubicBezTo>
                  <a:pt x="1265831" y="1721122"/>
                  <a:pt x="1264878" y="1733505"/>
                  <a:pt x="1270593" y="1749697"/>
                </a:cubicBezTo>
                <a:cubicBezTo>
                  <a:pt x="1275356" y="1765889"/>
                  <a:pt x="1279166" y="1787797"/>
                  <a:pt x="1277261" y="1808752"/>
                </a:cubicBezTo>
                <a:cubicBezTo>
                  <a:pt x="1275356" y="1829707"/>
                  <a:pt x="1277261" y="1838280"/>
                  <a:pt x="1284881" y="1852567"/>
                </a:cubicBezTo>
                <a:cubicBezTo>
                  <a:pt x="1291548" y="1866855"/>
                  <a:pt x="1307741" y="1862092"/>
                  <a:pt x="1305836" y="1881142"/>
                </a:cubicBezTo>
                <a:close/>
              </a:path>
            </a:pathLst>
          </a:custGeom>
          <a:solidFill>
            <a:schemeClr val="accent2"/>
          </a:solidFill>
          <a:ln w="9525" cap="flat">
            <a:noFill/>
            <a:prstDash val="solid"/>
            <a:miter/>
          </a:ln>
        </p:spPr>
        <p:txBody>
          <a:bodyPr/>
          <a:lstStyle/>
          <a:p>
            <a:endParaRPr lang="ja-JP" altLang="en-US"/>
          </a:p>
        </p:txBody>
      </p:sp>
      <p:sp>
        <p:nvSpPr>
          <p:cNvPr id="211" name="フリーフォーム: 図形 6">
            <a:extLst>
              <a:ext uri="{FF2B5EF4-FFF2-40B4-BE49-F238E27FC236}">
                <a16:creationId xmlns:a16="http://schemas.microsoft.com/office/drawing/2014/main" id="{D6675839-A31E-47FB-8007-0237E86B9939}"/>
              </a:ext>
            </a:extLst>
          </p:cNvPr>
          <p:cNvSpPr/>
          <p:nvPr userDrawn="1"/>
        </p:nvSpPr>
        <p:spPr>
          <a:xfrm>
            <a:off x="3932193" y="5125692"/>
            <a:ext cx="446197" cy="841346"/>
          </a:xfrm>
          <a:custGeom>
            <a:avLst/>
            <a:gdLst/>
            <a:ahLst/>
            <a:cxnLst/>
            <a:rect l="0" t="0" r="0" b="0"/>
            <a:pathLst>
              <a:path w="2247900" h="4238625">
                <a:moveTo>
                  <a:pt x="2230532" y="2016525"/>
                </a:moveTo>
                <a:cubicBezTo>
                  <a:pt x="2230532" y="2016525"/>
                  <a:pt x="2229580" y="2009858"/>
                  <a:pt x="2229580" y="2007953"/>
                </a:cubicBezTo>
                <a:cubicBezTo>
                  <a:pt x="2229580" y="2005095"/>
                  <a:pt x="2224817" y="2003190"/>
                  <a:pt x="2217197" y="2001285"/>
                </a:cubicBezTo>
                <a:cubicBezTo>
                  <a:pt x="2208625" y="2000333"/>
                  <a:pt x="2205767" y="2007000"/>
                  <a:pt x="2204815" y="2007000"/>
                </a:cubicBezTo>
                <a:cubicBezTo>
                  <a:pt x="2203862" y="2007953"/>
                  <a:pt x="2185765" y="1997475"/>
                  <a:pt x="2166715" y="1988903"/>
                </a:cubicBezTo>
                <a:cubicBezTo>
                  <a:pt x="2147665" y="1980330"/>
                  <a:pt x="2121947" y="1975568"/>
                  <a:pt x="2121947" y="1975568"/>
                </a:cubicBezTo>
                <a:cubicBezTo>
                  <a:pt x="2121947" y="1975568"/>
                  <a:pt x="2120995" y="1971758"/>
                  <a:pt x="2120995" y="1967948"/>
                </a:cubicBezTo>
                <a:cubicBezTo>
                  <a:pt x="2120995" y="1964138"/>
                  <a:pt x="2116232" y="1966995"/>
                  <a:pt x="2103850" y="1889843"/>
                </a:cubicBezTo>
                <a:cubicBezTo>
                  <a:pt x="2091467" y="1812690"/>
                  <a:pt x="2087657" y="1712678"/>
                  <a:pt x="2081942" y="1620285"/>
                </a:cubicBezTo>
                <a:cubicBezTo>
                  <a:pt x="2076227" y="1526940"/>
                  <a:pt x="2070512" y="1487888"/>
                  <a:pt x="2047652" y="1427880"/>
                </a:cubicBezTo>
                <a:cubicBezTo>
                  <a:pt x="2024792" y="1368825"/>
                  <a:pt x="2025745" y="1353585"/>
                  <a:pt x="2002885" y="1245953"/>
                </a:cubicBezTo>
                <a:cubicBezTo>
                  <a:pt x="1980977" y="1138320"/>
                  <a:pt x="1976215" y="1075455"/>
                  <a:pt x="1971452" y="1004018"/>
                </a:cubicBezTo>
                <a:cubicBezTo>
                  <a:pt x="1966690" y="931628"/>
                  <a:pt x="1960975" y="889718"/>
                  <a:pt x="1957165" y="839235"/>
                </a:cubicBezTo>
                <a:cubicBezTo>
                  <a:pt x="1953355" y="788753"/>
                  <a:pt x="1941925" y="760178"/>
                  <a:pt x="1900015" y="737318"/>
                </a:cubicBezTo>
                <a:cubicBezTo>
                  <a:pt x="1858105" y="714458"/>
                  <a:pt x="1820957" y="719220"/>
                  <a:pt x="1820957" y="719220"/>
                </a:cubicBezTo>
                <a:cubicBezTo>
                  <a:pt x="1820957" y="719220"/>
                  <a:pt x="1812385" y="710648"/>
                  <a:pt x="1806670" y="708743"/>
                </a:cubicBezTo>
                <a:cubicBezTo>
                  <a:pt x="1800955" y="706838"/>
                  <a:pt x="1753330" y="709695"/>
                  <a:pt x="1742852" y="710648"/>
                </a:cubicBezTo>
                <a:cubicBezTo>
                  <a:pt x="1732375" y="711600"/>
                  <a:pt x="1729517" y="714458"/>
                  <a:pt x="1729517" y="714458"/>
                </a:cubicBezTo>
                <a:cubicBezTo>
                  <a:pt x="1729517" y="714458"/>
                  <a:pt x="1721897" y="714458"/>
                  <a:pt x="1713325" y="712553"/>
                </a:cubicBezTo>
                <a:cubicBezTo>
                  <a:pt x="1703800" y="710648"/>
                  <a:pt x="1670462" y="702075"/>
                  <a:pt x="1650460" y="691598"/>
                </a:cubicBezTo>
                <a:cubicBezTo>
                  <a:pt x="1630457" y="681120"/>
                  <a:pt x="1615217" y="660165"/>
                  <a:pt x="1606645" y="629685"/>
                </a:cubicBezTo>
                <a:cubicBezTo>
                  <a:pt x="1598072" y="599205"/>
                  <a:pt x="1600930" y="552533"/>
                  <a:pt x="1600930" y="552533"/>
                </a:cubicBezTo>
                <a:cubicBezTo>
                  <a:pt x="1600930" y="552533"/>
                  <a:pt x="1624742" y="550628"/>
                  <a:pt x="1641887" y="545865"/>
                </a:cubicBezTo>
                <a:cubicBezTo>
                  <a:pt x="1659032" y="541103"/>
                  <a:pt x="1686655" y="518243"/>
                  <a:pt x="1693322" y="484905"/>
                </a:cubicBezTo>
                <a:cubicBezTo>
                  <a:pt x="1699990" y="451568"/>
                  <a:pt x="1690465" y="401085"/>
                  <a:pt x="1691417" y="399180"/>
                </a:cubicBezTo>
                <a:cubicBezTo>
                  <a:pt x="1692370" y="397275"/>
                  <a:pt x="1695227" y="394418"/>
                  <a:pt x="1700942" y="380130"/>
                </a:cubicBezTo>
                <a:cubicBezTo>
                  <a:pt x="1705705" y="365843"/>
                  <a:pt x="1706657" y="337268"/>
                  <a:pt x="1705705" y="336315"/>
                </a:cubicBezTo>
                <a:cubicBezTo>
                  <a:pt x="1704752" y="335363"/>
                  <a:pt x="1716182" y="324885"/>
                  <a:pt x="1724755" y="313455"/>
                </a:cubicBezTo>
                <a:cubicBezTo>
                  <a:pt x="1733327" y="302025"/>
                  <a:pt x="1731422" y="290595"/>
                  <a:pt x="1735232" y="278213"/>
                </a:cubicBezTo>
                <a:cubicBezTo>
                  <a:pt x="1739042" y="265830"/>
                  <a:pt x="1743805" y="268688"/>
                  <a:pt x="1736185" y="210585"/>
                </a:cubicBezTo>
                <a:cubicBezTo>
                  <a:pt x="1728565" y="152483"/>
                  <a:pt x="1706657" y="158198"/>
                  <a:pt x="1706657" y="158198"/>
                </a:cubicBezTo>
                <a:cubicBezTo>
                  <a:pt x="1706657" y="158198"/>
                  <a:pt x="1699990" y="134385"/>
                  <a:pt x="1673320" y="90570"/>
                </a:cubicBezTo>
                <a:cubicBezTo>
                  <a:pt x="1646650" y="46755"/>
                  <a:pt x="1596167" y="13418"/>
                  <a:pt x="1526635" y="7703"/>
                </a:cubicBezTo>
                <a:cubicBezTo>
                  <a:pt x="1457102" y="1988"/>
                  <a:pt x="1413287" y="41993"/>
                  <a:pt x="1413287" y="41993"/>
                </a:cubicBezTo>
                <a:cubicBezTo>
                  <a:pt x="1413287" y="41993"/>
                  <a:pt x="1399952" y="47708"/>
                  <a:pt x="1373282" y="53423"/>
                </a:cubicBezTo>
                <a:cubicBezTo>
                  <a:pt x="1346612" y="59138"/>
                  <a:pt x="1306607" y="69615"/>
                  <a:pt x="1281842" y="114383"/>
                </a:cubicBezTo>
                <a:cubicBezTo>
                  <a:pt x="1257077" y="159150"/>
                  <a:pt x="1251362" y="215348"/>
                  <a:pt x="1250410" y="223920"/>
                </a:cubicBezTo>
                <a:cubicBezTo>
                  <a:pt x="1249457" y="232493"/>
                  <a:pt x="1248505" y="227730"/>
                  <a:pt x="1245647" y="236303"/>
                </a:cubicBezTo>
                <a:cubicBezTo>
                  <a:pt x="1242790" y="244875"/>
                  <a:pt x="1240885" y="251543"/>
                  <a:pt x="1239932" y="279165"/>
                </a:cubicBezTo>
                <a:cubicBezTo>
                  <a:pt x="1238980" y="306788"/>
                  <a:pt x="1256125" y="315360"/>
                  <a:pt x="1263745" y="321075"/>
                </a:cubicBezTo>
                <a:cubicBezTo>
                  <a:pt x="1271365" y="327743"/>
                  <a:pt x="1276127" y="334410"/>
                  <a:pt x="1276127" y="338220"/>
                </a:cubicBezTo>
                <a:cubicBezTo>
                  <a:pt x="1276127" y="342030"/>
                  <a:pt x="1276127" y="344888"/>
                  <a:pt x="1277080" y="373463"/>
                </a:cubicBezTo>
                <a:cubicBezTo>
                  <a:pt x="1278032" y="402038"/>
                  <a:pt x="1285652" y="432518"/>
                  <a:pt x="1286605" y="439185"/>
                </a:cubicBezTo>
                <a:cubicBezTo>
                  <a:pt x="1287557" y="445853"/>
                  <a:pt x="1286605" y="442043"/>
                  <a:pt x="1288510" y="463950"/>
                </a:cubicBezTo>
                <a:cubicBezTo>
                  <a:pt x="1290415" y="485858"/>
                  <a:pt x="1301845" y="499193"/>
                  <a:pt x="1301845" y="499193"/>
                </a:cubicBezTo>
                <a:cubicBezTo>
                  <a:pt x="1301845" y="499193"/>
                  <a:pt x="1302797" y="504908"/>
                  <a:pt x="1306607" y="518243"/>
                </a:cubicBezTo>
                <a:cubicBezTo>
                  <a:pt x="1310417" y="530625"/>
                  <a:pt x="1316132" y="541103"/>
                  <a:pt x="1333277" y="554438"/>
                </a:cubicBezTo>
                <a:cubicBezTo>
                  <a:pt x="1350422" y="567773"/>
                  <a:pt x="1378045" y="571583"/>
                  <a:pt x="1378045" y="571583"/>
                </a:cubicBezTo>
                <a:cubicBezTo>
                  <a:pt x="1378045" y="571583"/>
                  <a:pt x="1379950" y="592538"/>
                  <a:pt x="1378045" y="603968"/>
                </a:cubicBezTo>
                <a:cubicBezTo>
                  <a:pt x="1376140" y="614445"/>
                  <a:pt x="1360900" y="643973"/>
                  <a:pt x="1351375" y="659213"/>
                </a:cubicBezTo>
                <a:cubicBezTo>
                  <a:pt x="1341850" y="674453"/>
                  <a:pt x="1322800" y="682073"/>
                  <a:pt x="1281842" y="707790"/>
                </a:cubicBezTo>
                <a:cubicBezTo>
                  <a:pt x="1239932" y="733508"/>
                  <a:pt x="1182782" y="767798"/>
                  <a:pt x="1178020" y="770655"/>
                </a:cubicBezTo>
                <a:cubicBezTo>
                  <a:pt x="1173257" y="773513"/>
                  <a:pt x="1158017" y="774465"/>
                  <a:pt x="1147540" y="778275"/>
                </a:cubicBezTo>
                <a:cubicBezTo>
                  <a:pt x="1137062" y="781133"/>
                  <a:pt x="1119917" y="791610"/>
                  <a:pt x="1101820" y="807803"/>
                </a:cubicBezTo>
                <a:cubicBezTo>
                  <a:pt x="1083722" y="823995"/>
                  <a:pt x="1076102" y="829710"/>
                  <a:pt x="1063720" y="852570"/>
                </a:cubicBezTo>
                <a:cubicBezTo>
                  <a:pt x="1051337" y="875430"/>
                  <a:pt x="1023715" y="920198"/>
                  <a:pt x="984662" y="996398"/>
                </a:cubicBezTo>
                <a:cubicBezTo>
                  <a:pt x="945610" y="1072598"/>
                  <a:pt x="932275" y="1098315"/>
                  <a:pt x="911320" y="1128795"/>
                </a:cubicBezTo>
                <a:cubicBezTo>
                  <a:pt x="891317" y="1159275"/>
                  <a:pt x="873220" y="1178325"/>
                  <a:pt x="831310" y="1244048"/>
                </a:cubicBezTo>
                <a:cubicBezTo>
                  <a:pt x="790352" y="1309770"/>
                  <a:pt x="754157" y="1354538"/>
                  <a:pt x="733202" y="1400258"/>
                </a:cubicBezTo>
                <a:cubicBezTo>
                  <a:pt x="712247" y="1445978"/>
                  <a:pt x="714152" y="1465980"/>
                  <a:pt x="720820" y="1491698"/>
                </a:cubicBezTo>
                <a:cubicBezTo>
                  <a:pt x="727487" y="1517415"/>
                  <a:pt x="756062" y="1523130"/>
                  <a:pt x="783685" y="1546943"/>
                </a:cubicBezTo>
                <a:cubicBezTo>
                  <a:pt x="811307" y="1569803"/>
                  <a:pt x="852265" y="1610760"/>
                  <a:pt x="898937" y="1647908"/>
                </a:cubicBezTo>
                <a:cubicBezTo>
                  <a:pt x="945610" y="1685055"/>
                  <a:pt x="1026572" y="1723155"/>
                  <a:pt x="1081817" y="1751730"/>
                </a:cubicBezTo>
                <a:cubicBezTo>
                  <a:pt x="1137062" y="1779353"/>
                  <a:pt x="1199927" y="1805070"/>
                  <a:pt x="1238027" y="1805070"/>
                </a:cubicBezTo>
                <a:cubicBezTo>
                  <a:pt x="1276127" y="1805070"/>
                  <a:pt x="1299940" y="1783163"/>
                  <a:pt x="1299940" y="1783163"/>
                </a:cubicBezTo>
                <a:cubicBezTo>
                  <a:pt x="1299940" y="1783163"/>
                  <a:pt x="1301845" y="1784115"/>
                  <a:pt x="1300892" y="1787925"/>
                </a:cubicBezTo>
                <a:cubicBezTo>
                  <a:pt x="1299940" y="1791735"/>
                  <a:pt x="1300892" y="1793640"/>
                  <a:pt x="1289462" y="1827930"/>
                </a:cubicBezTo>
                <a:cubicBezTo>
                  <a:pt x="1277080" y="1862220"/>
                  <a:pt x="1263745" y="1894605"/>
                  <a:pt x="1258030" y="1979378"/>
                </a:cubicBezTo>
                <a:cubicBezTo>
                  <a:pt x="1252315" y="2063198"/>
                  <a:pt x="1262792" y="2102250"/>
                  <a:pt x="1286605" y="2166068"/>
                </a:cubicBezTo>
                <a:cubicBezTo>
                  <a:pt x="1310417" y="2229885"/>
                  <a:pt x="1360900" y="2369903"/>
                  <a:pt x="1374235" y="2413718"/>
                </a:cubicBezTo>
                <a:cubicBezTo>
                  <a:pt x="1387570" y="2457533"/>
                  <a:pt x="1385665" y="2509920"/>
                  <a:pt x="1378045" y="2557545"/>
                </a:cubicBezTo>
                <a:cubicBezTo>
                  <a:pt x="1370425" y="2605170"/>
                  <a:pt x="1345660" y="2616600"/>
                  <a:pt x="1313275" y="2685180"/>
                </a:cubicBezTo>
                <a:cubicBezTo>
                  <a:pt x="1280890" y="2753760"/>
                  <a:pt x="1188497" y="2919495"/>
                  <a:pt x="1121822" y="3073800"/>
                </a:cubicBezTo>
                <a:cubicBezTo>
                  <a:pt x="1055147" y="3228105"/>
                  <a:pt x="1022762" y="3313830"/>
                  <a:pt x="959897" y="3461468"/>
                </a:cubicBezTo>
                <a:cubicBezTo>
                  <a:pt x="897032" y="3609105"/>
                  <a:pt x="839882" y="3736740"/>
                  <a:pt x="836072" y="3740550"/>
                </a:cubicBezTo>
                <a:cubicBezTo>
                  <a:pt x="836072" y="3740550"/>
                  <a:pt x="820832" y="3742455"/>
                  <a:pt x="805592" y="3744360"/>
                </a:cubicBezTo>
                <a:cubicBezTo>
                  <a:pt x="790352" y="3746265"/>
                  <a:pt x="646525" y="3773888"/>
                  <a:pt x="595090" y="3778650"/>
                </a:cubicBezTo>
                <a:cubicBezTo>
                  <a:pt x="543655" y="3783413"/>
                  <a:pt x="360775" y="3801510"/>
                  <a:pt x="299815" y="3793890"/>
                </a:cubicBezTo>
                <a:cubicBezTo>
                  <a:pt x="239807" y="3786270"/>
                  <a:pt x="169322" y="3784365"/>
                  <a:pt x="156940" y="3786270"/>
                </a:cubicBezTo>
                <a:cubicBezTo>
                  <a:pt x="144557" y="3788175"/>
                  <a:pt x="139795" y="3809130"/>
                  <a:pt x="135032" y="3813893"/>
                </a:cubicBezTo>
                <a:cubicBezTo>
                  <a:pt x="130270" y="3818655"/>
                  <a:pt x="120745" y="3812940"/>
                  <a:pt x="112172" y="3813893"/>
                </a:cubicBezTo>
                <a:cubicBezTo>
                  <a:pt x="103600" y="3814845"/>
                  <a:pt x="101695" y="3821513"/>
                  <a:pt x="100742" y="3825323"/>
                </a:cubicBezTo>
                <a:cubicBezTo>
                  <a:pt x="99790" y="3829133"/>
                  <a:pt x="74072" y="3827228"/>
                  <a:pt x="58832" y="3830085"/>
                </a:cubicBezTo>
                <a:cubicBezTo>
                  <a:pt x="43592" y="3832943"/>
                  <a:pt x="37877" y="3841515"/>
                  <a:pt x="30257" y="3863423"/>
                </a:cubicBezTo>
                <a:cubicBezTo>
                  <a:pt x="21685" y="3884378"/>
                  <a:pt x="8350" y="3926288"/>
                  <a:pt x="7397" y="3932003"/>
                </a:cubicBezTo>
                <a:cubicBezTo>
                  <a:pt x="6445" y="3937718"/>
                  <a:pt x="8350" y="3940575"/>
                  <a:pt x="10255" y="3946290"/>
                </a:cubicBezTo>
                <a:cubicBezTo>
                  <a:pt x="12160" y="3952005"/>
                  <a:pt x="11207" y="3951053"/>
                  <a:pt x="14065" y="3960578"/>
                </a:cubicBezTo>
                <a:cubicBezTo>
                  <a:pt x="16922" y="3970103"/>
                  <a:pt x="35020" y="4002488"/>
                  <a:pt x="74072" y="4021538"/>
                </a:cubicBezTo>
                <a:cubicBezTo>
                  <a:pt x="113125" y="4040588"/>
                  <a:pt x="193135" y="4060590"/>
                  <a:pt x="276002" y="4082498"/>
                </a:cubicBezTo>
                <a:cubicBezTo>
                  <a:pt x="358870" y="4104405"/>
                  <a:pt x="462692" y="4117740"/>
                  <a:pt x="495077" y="4117740"/>
                </a:cubicBezTo>
                <a:cubicBezTo>
                  <a:pt x="528415" y="4117740"/>
                  <a:pt x="532225" y="4113930"/>
                  <a:pt x="546512" y="4115835"/>
                </a:cubicBezTo>
                <a:cubicBezTo>
                  <a:pt x="560800" y="4118693"/>
                  <a:pt x="559847" y="4126313"/>
                  <a:pt x="598900" y="4133933"/>
                </a:cubicBezTo>
                <a:cubicBezTo>
                  <a:pt x="638905" y="4141553"/>
                  <a:pt x="715105" y="4135838"/>
                  <a:pt x="735107" y="4135838"/>
                </a:cubicBezTo>
                <a:cubicBezTo>
                  <a:pt x="755110" y="4135838"/>
                  <a:pt x="761777" y="4145363"/>
                  <a:pt x="799877" y="4152030"/>
                </a:cubicBezTo>
                <a:cubicBezTo>
                  <a:pt x="837977" y="4159650"/>
                  <a:pt x="858932" y="4156793"/>
                  <a:pt x="878935" y="4156793"/>
                </a:cubicBezTo>
                <a:cubicBezTo>
                  <a:pt x="898937" y="4156793"/>
                  <a:pt x="979900" y="4162508"/>
                  <a:pt x="1036097" y="4165365"/>
                </a:cubicBezTo>
                <a:cubicBezTo>
                  <a:pt x="1092295" y="4168223"/>
                  <a:pt x="1110392" y="4173938"/>
                  <a:pt x="1135157" y="4180605"/>
                </a:cubicBezTo>
                <a:cubicBezTo>
                  <a:pt x="1159922" y="4187273"/>
                  <a:pt x="1216120" y="4194893"/>
                  <a:pt x="1216120" y="4194893"/>
                </a:cubicBezTo>
                <a:cubicBezTo>
                  <a:pt x="1216120" y="4194893"/>
                  <a:pt x="1230407" y="4225373"/>
                  <a:pt x="1235170" y="4228230"/>
                </a:cubicBezTo>
                <a:cubicBezTo>
                  <a:pt x="1239932" y="4231088"/>
                  <a:pt x="1258982" y="4226325"/>
                  <a:pt x="1258982" y="4226325"/>
                </a:cubicBezTo>
                <a:cubicBezTo>
                  <a:pt x="1258982" y="4226325"/>
                  <a:pt x="1267555" y="4227278"/>
                  <a:pt x="1297082" y="4233945"/>
                </a:cubicBezTo>
                <a:cubicBezTo>
                  <a:pt x="1326610" y="4240613"/>
                  <a:pt x="1356137" y="4241565"/>
                  <a:pt x="1380902" y="4239660"/>
                </a:cubicBezTo>
                <a:cubicBezTo>
                  <a:pt x="1404715" y="4237755"/>
                  <a:pt x="1424717" y="4227278"/>
                  <a:pt x="1433290" y="4216800"/>
                </a:cubicBezTo>
                <a:cubicBezTo>
                  <a:pt x="1441862" y="4205370"/>
                  <a:pt x="1443767" y="4137743"/>
                  <a:pt x="1443767" y="4137743"/>
                </a:cubicBezTo>
                <a:cubicBezTo>
                  <a:pt x="1443767" y="4137743"/>
                  <a:pt x="1446625" y="4133933"/>
                  <a:pt x="1454245" y="4127265"/>
                </a:cubicBezTo>
                <a:cubicBezTo>
                  <a:pt x="1461865" y="4120598"/>
                  <a:pt x="1459960" y="4115835"/>
                  <a:pt x="1459960" y="4115835"/>
                </a:cubicBezTo>
                <a:cubicBezTo>
                  <a:pt x="1459960" y="4115835"/>
                  <a:pt x="1463770" y="4112978"/>
                  <a:pt x="1482820" y="4115835"/>
                </a:cubicBezTo>
                <a:cubicBezTo>
                  <a:pt x="1502822" y="4118693"/>
                  <a:pt x="1522825" y="4124408"/>
                  <a:pt x="1560925" y="4150125"/>
                </a:cubicBezTo>
                <a:cubicBezTo>
                  <a:pt x="1599025" y="4175843"/>
                  <a:pt x="1591405" y="4182510"/>
                  <a:pt x="1608550" y="4195845"/>
                </a:cubicBezTo>
                <a:cubicBezTo>
                  <a:pt x="1625695" y="4209180"/>
                  <a:pt x="1640935" y="4212990"/>
                  <a:pt x="1724755" y="4205370"/>
                </a:cubicBezTo>
                <a:cubicBezTo>
                  <a:pt x="1808575" y="4196798"/>
                  <a:pt x="1831435" y="4182510"/>
                  <a:pt x="1840007" y="4172985"/>
                </a:cubicBezTo>
                <a:cubicBezTo>
                  <a:pt x="1848580" y="4163460"/>
                  <a:pt x="1844770" y="4134885"/>
                  <a:pt x="1844770" y="4131075"/>
                </a:cubicBezTo>
                <a:cubicBezTo>
                  <a:pt x="1844770" y="4127265"/>
                  <a:pt x="1848580" y="4124408"/>
                  <a:pt x="1856200" y="4115835"/>
                </a:cubicBezTo>
                <a:cubicBezTo>
                  <a:pt x="1863820" y="4106310"/>
                  <a:pt x="1864772" y="4092023"/>
                  <a:pt x="1864772" y="4092023"/>
                </a:cubicBezTo>
                <a:cubicBezTo>
                  <a:pt x="1864772" y="4092023"/>
                  <a:pt x="1866677" y="4094880"/>
                  <a:pt x="1867630" y="4097738"/>
                </a:cubicBezTo>
                <a:cubicBezTo>
                  <a:pt x="1868582" y="4100595"/>
                  <a:pt x="1868582" y="4101548"/>
                  <a:pt x="1874297" y="4104405"/>
                </a:cubicBezTo>
                <a:cubicBezTo>
                  <a:pt x="1880012" y="4107263"/>
                  <a:pt x="1882870" y="4104405"/>
                  <a:pt x="1884775" y="4104405"/>
                </a:cubicBezTo>
                <a:cubicBezTo>
                  <a:pt x="1886680" y="4104405"/>
                  <a:pt x="1885727" y="4131075"/>
                  <a:pt x="1887632" y="4142505"/>
                </a:cubicBezTo>
                <a:cubicBezTo>
                  <a:pt x="1888585" y="4153935"/>
                  <a:pt x="1891442" y="4159650"/>
                  <a:pt x="1910492" y="4162508"/>
                </a:cubicBezTo>
                <a:cubicBezTo>
                  <a:pt x="1929542" y="4165365"/>
                  <a:pt x="1988597" y="4172033"/>
                  <a:pt x="2047652" y="4166318"/>
                </a:cubicBezTo>
                <a:cubicBezTo>
                  <a:pt x="2106707" y="4160603"/>
                  <a:pt x="2128615" y="4150125"/>
                  <a:pt x="2137187" y="4148220"/>
                </a:cubicBezTo>
                <a:cubicBezTo>
                  <a:pt x="2144807" y="4146315"/>
                  <a:pt x="2148617" y="4141553"/>
                  <a:pt x="2151475" y="4135838"/>
                </a:cubicBezTo>
                <a:cubicBezTo>
                  <a:pt x="2154332" y="4130123"/>
                  <a:pt x="2144807" y="4072973"/>
                  <a:pt x="2142902" y="4071068"/>
                </a:cubicBezTo>
                <a:cubicBezTo>
                  <a:pt x="2140997" y="4069163"/>
                  <a:pt x="2146712" y="4068210"/>
                  <a:pt x="2152427" y="4065353"/>
                </a:cubicBezTo>
                <a:cubicBezTo>
                  <a:pt x="2158142" y="4062495"/>
                  <a:pt x="2163857" y="4055828"/>
                  <a:pt x="2161952" y="4048208"/>
                </a:cubicBezTo>
                <a:cubicBezTo>
                  <a:pt x="2160047" y="4040588"/>
                  <a:pt x="2129567" y="3889140"/>
                  <a:pt x="2114327" y="3784365"/>
                </a:cubicBezTo>
                <a:cubicBezTo>
                  <a:pt x="2099087" y="3679590"/>
                  <a:pt x="2083847" y="3587198"/>
                  <a:pt x="2064797" y="3460515"/>
                </a:cubicBezTo>
                <a:cubicBezTo>
                  <a:pt x="2045747" y="3333833"/>
                  <a:pt x="2035270" y="3276683"/>
                  <a:pt x="2023840" y="3157620"/>
                </a:cubicBezTo>
                <a:cubicBezTo>
                  <a:pt x="2012410" y="3038558"/>
                  <a:pt x="2014315" y="2737568"/>
                  <a:pt x="2014315" y="2737568"/>
                </a:cubicBezTo>
                <a:cubicBezTo>
                  <a:pt x="2014315" y="2737568"/>
                  <a:pt x="1949545" y="2632793"/>
                  <a:pt x="1928590" y="2515635"/>
                </a:cubicBezTo>
                <a:cubicBezTo>
                  <a:pt x="1907635" y="2398478"/>
                  <a:pt x="1909540" y="2347995"/>
                  <a:pt x="1911445" y="2276558"/>
                </a:cubicBezTo>
                <a:cubicBezTo>
                  <a:pt x="1913350" y="2205120"/>
                  <a:pt x="1928590" y="2150828"/>
                  <a:pt x="1934305" y="2080343"/>
                </a:cubicBezTo>
                <a:cubicBezTo>
                  <a:pt x="1940972" y="2010810"/>
                  <a:pt x="1947640" y="1992713"/>
                  <a:pt x="1953355" y="1931753"/>
                </a:cubicBezTo>
                <a:cubicBezTo>
                  <a:pt x="1959070" y="1870793"/>
                  <a:pt x="1958117" y="1800308"/>
                  <a:pt x="1958117" y="1800308"/>
                </a:cubicBezTo>
                <a:cubicBezTo>
                  <a:pt x="1958117" y="1800308"/>
                  <a:pt x="1967642" y="1822215"/>
                  <a:pt x="1980025" y="1864125"/>
                </a:cubicBezTo>
                <a:cubicBezTo>
                  <a:pt x="1992407" y="1906035"/>
                  <a:pt x="2000027" y="1916513"/>
                  <a:pt x="2002885" y="1936515"/>
                </a:cubicBezTo>
                <a:cubicBezTo>
                  <a:pt x="2005742" y="1955565"/>
                  <a:pt x="2010505" y="1995570"/>
                  <a:pt x="2010505" y="2000333"/>
                </a:cubicBezTo>
                <a:cubicBezTo>
                  <a:pt x="2010505" y="2005095"/>
                  <a:pt x="2009552" y="2010810"/>
                  <a:pt x="2006695" y="2022240"/>
                </a:cubicBezTo>
                <a:cubicBezTo>
                  <a:pt x="2003837" y="2034623"/>
                  <a:pt x="2007647" y="2045100"/>
                  <a:pt x="2017172" y="2059388"/>
                </a:cubicBezTo>
                <a:cubicBezTo>
                  <a:pt x="2027650" y="2073675"/>
                  <a:pt x="2043842" y="2072723"/>
                  <a:pt x="2045747" y="2073675"/>
                </a:cubicBezTo>
                <a:cubicBezTo>
                  <a:pt x="2047652" y="2074628"/>
                  <a:pt x="2059082" y="2083200"/>
                  <a:pt x="2075275" y="2090820"/>
                </a:cubicBezTo>
                <a:cubicBezTo>
                  <a:pt x="2091467" y="2098440"/>
                  <a:pt x="2104802" y="2101298"/>
                  <a:pt x="2114327" y="2099393"/>
                </a:cubicBezTo>
                <a:cubicBezTo>
                  <a:pt x="2122900" y="2097488"/>
                  <a:pt x="2129567" y="2087010"/>
                  <a:pt x="2122900" y="2075580"/>
                </a:cubicBezTo>
                <a:lnTo>
                  <a:pt x="2137187" y="2067960"/>
                </a:lnTo>
                <a:cubicBezTo>
                  <a:pt x="2137187" y="2067960"/>
                  <a:pt x="2144807" y="2086058"/>
                  <a:pt x="2147665" y="2094630"/>
                </a:cubicBezTo>
                <a:cubicBezTo>
                  <a:pt x="2150522" y="2103203"/>
                  <a:pt x="2165762" y="2104155"/>
                  <a:pt x="2165762" y="2104155"/>
                </a:cubicBezTo>
                <a:cubicBezTo>
                  <a:pt x="2165762" y="2104155"/>
                  <a:pt x="2168620" y="2115585"/>
                  <a:pt x="2179097" y="2115585"/>
                </a:cubicBezTo>
                <a:cubicBezTo>
                  <a:pt x="2189575" y="2115585"/>
                  <a:pt x="2193385" y="2106060"/>
                  <a:pt x="2193385" y="2106060"/>
                </a:cubicBezTo>
                <a:cubicBezTo>
                  <a:pt x="2193385" y="2106060"/>
                  <a:pt x="2200052" y="2109870"/>
                  <a:pt x="2205767" y="2108918"/>
                </a:cubicBezTo>
                <a:cubicBezTo>
                  <a:pt x="2211482" y="2107965"/>
                  <a:pt x="2221007" y="2099393"/>
                  <a:pt x="2223865" y="2095583"/>
                </a:cubicBezTo>
                <a:cubicBezTo>
                  <a:pt x="2226722" y="2092725"/>
                  <a:pt x="2233390" y="2086058"/>
                  <a:pt x="2239105" y="2078438"/>
                </a:cubicBezTo>
                <a:cubicBezTo>
                  <a:pt x="2244820" y="2070818"/>
                  <a:pt x="2244820" y="2066055"/>
                  <a:pt x="2245772" y="2045100"/>
                </a:cubicBezTo>
                <a:cubicBezTo>
                  <a:pt x="2248630" y="2026050"/>
                  <a:pt x="2230532" y="2016525"/>
                  <a:pt x="2230532" y="2016525"/>
                </a:cubicBezTo>
                <a:close/>
                <a:moveTo>
                  <a:pt x="1321847" y="1587900"/>
                </a:moveTo>
                <a:cubicBezTo>
                  <a:pt x="1312322" y="1599330"/>
                  <a:pt x="1311370" y="1605998"/>
                  <a:pt x="1289462" y="1637430"/>
                </a:cubicBezTo>
                <a:cubicBezTo>
                  <a:pt x="1268507" y="1668863"/>
                  <a:pt x="1254220" y="1685055"/>
                  <a:pt x="1248505" y="1689818"/>
                </a:cubicBezTo>
                <a:cubicBezTo>
                  <a:pt x="1243742" y="1694580"/>
                  <a:pt x="1231360" y="1699343"/>
                  <a:pt x="1227550" y="1701248"/>
                </a:cubicBezTo>
                <a:cubicBezTo>
                  <a:pt x="1223740" y="1703153"/>
                  <a:pt x="1198022" y="1686960"/>
                  <a:pt x="1118012" y="1634573"/>
                </a:cubicBezTo>
                <a:cubicBezTo>
                  <a:pt x="1038955" y="1582185"/>
                  <a:pt x="1035145" y="1573613"/>
                  <a:pt x="992282" y="1518368"/>
                </a:cubicBezTo>
                <a:cubicBezTo>
                  <a:pt x="949420" y="1462170"/>
                  <a:pt x="922750" y="1430738"/>
                  <a:pt x="922750" y="1430738"/>
                </a:cubicBezTo>
                <a:cubicBezTo>
                  <a:pt x="922750" y="1430738"/>
                  <a:pt x="931322" y="1416450"/>
                  <a:pt x="956087" y="1376445"/>
                </a:cubicBezTo>
                <a:cubicBezTo>
                  <a:pt x="980852" y="1335488"/>
                  <a:pt x="1027525" y="1276433"/>
                  <a:pt x="1078007" y="1202138"/>
                </a:cubicBezTo>
                <a:cubicBezTo>
                  <a:pt x="1127537" y="1127843"/>
                  <a:pt x="1154207" y="1099268"/>
                  <a:pt x="1154207" y="1101173"/>
                </a:cubicBezTo>
                <a:cubicBezTo>
                  <a:pt x="1154207" y="1103078"/>
                  <a:pt x="1164685" y="1103078"/>
                  <a:pt x="1173257" y="1110698"/>
                </a:cubicBezTo>
                <a:cubicBezTo>
                  <a:pt x="1181830" y="1118318"/>
                  <a:pt x="1211357" y="1147845"/>
                  <a:pt x="1211357" y="1147845"/>
                </a:cubicBezTo>
                <a:cubicBezTo>
                  <a:pt x="1211357" y="1147845"/>
                  <a:pt x="1214215" y="1150703"/>
                  <a:pt x="1218025" y="1162133"/>
                </a:cubicBezTo>
                <a:cubicBezTo>
                  <a:pt x="1221835" y="1173563"/>
                  <a:pt x="1242790" y="1219283"/>
                  <a:pt x="1243742" y="1224998"/>
                </a:cubicBezTo>
                <a:cubicBezTo>
                  <a:pt x="1244695" y="1230713"/>
                  <a:pt x="1244695" y="1228808"/>
                  <a:pt x="1248505" y="1247858"/>
                </a:cubicBezTo>
                <a:cubicBezTo>
                  <a:pt x="1252315" y="1266908"/>
                  <a:pt x="1259935" y="1265003"/>
                  <a:pt x="1263745" y="1285958"/>
                </a:cubicBezTo>
                <a:cubicBezTo>
                  <a:pt x="1268507" y="1306913"/>
                  <a:pt x="1279937" y="1334535"/>
                  <a:pt x="1282795" y="1341203"/>
                </a:cubicBezTo>
                <a:cubicBezTo>
                  <a:pt x="1284700" y="1347870"/>
                  <a:pt x="1285652" y="1352633"/>
                  <a:pt x="1288510" y="1377398"/>
                </a:cubicBezTo>
                <a:cubicBezTo>
                  <a:pt x="1291367" y="1402163"/>
                  <a:pt x="1312322" y="1428833"/>
                  <a:pt x="1313275" y="1435500"/>
                </a:cubicBezTo>
                <a:cubicBezTo>
                  <a:pt x="1313275" y="1442168"/>
                  <a:pt x="1315180" y="1451693"/>
                  <a:pt x="1317085" y="1465980"/>
                </a:cubicBezTo>
                <a:cubicBezTo>
                  <a:pt x="1318990" y="1480268"/>
                  <a:pt x="1318037" y="1480268"/>
                  <a:pt x="1320895" y="1485030"/>
                </a:cubicBezTo>
                <a:cubicBezTo>
                  <a:pt x="1323752" y="1489793"/>
                  <a:pt x="1320895" y="1486935"/>
                  <a:pt x="1322800" y="1505985"/>
                </a:cubicBezTo>
                <a:cubicBezTo>
                  <a:pt x="1324705" y="1524083"/>
                  <a:pt x="1333277" y="1567898"/>
                  <a:pt x="1333277" y="1573613"/>
                </a:cubicBezTo>
                <a:cubicBezTo>
                  <a:pt x="1335182" y="1572660"/>
                  <a:pt x="1331372" y="1576470"/>
                  <a:pt x="1321847" y="1587900"/>
                </a:cubicBezTo>
                <a:close/>
              </a:path>
            </a:pathLst>
          </a:custGeom>
          <a:solidFill>
            <a:schemeClr val="accent2"/>
          </a:solidFill>
          <a:ln w="9525" cap="flat">
            <a:noFill/>
            <a:prstDash val="solid"/>
            <a:miter/>
          </a:ln>
        </p:spPr>
        <p:txBody>
          <a:bodyPr/>
          <a:lstStyle/>
          <a:p>
            <a:endParaRPr lang="ja-JP" altLang="en-US"/>
          </a:p>
        </p:txBody>
      </p:sp>
      <p:sp>
        <p:nvSpPr>
          <p:cNvPr id="212" name="フリーフォーム: 図形 8">
            <a:extLst>
              <a:ext uri="{FF2B5EF4-FFF2-40B4-BE49-F238E27FC236}">
                <a16:creationId xmlns:a16="http://schemas.microsoft.com/office/drawing/2014/main" id="{CE323016-2A45-4405-B31D-8AE7480A69FE}"/>
              </a:ext>
            </a:extLst>
          </p:cNvPr>
          <p:cNvSpPr/>
          <p:nvPr userDrawn="1"/>
        </p:nvSpPr>
        <p:spPr>
          <a:xfrm>
            <a:off x="4506631" y="5060107"/>
            <a:ext cx="297848" cy="906931"/>
          </a:xfrm>
          <a:custGeom>
            <a:avLst/>
            <a:gdLst/>
            <a:ahLst/>
            <a:cxnLst/>
            <a:rect l="0" t="0" r="0" b="0"/>
            <a:pathLst>
              <a:path w="1430148" h="4354721">
                <a:moveTo>
                  <a:pt x="1412678" y="1535356"/>
                </a:moveTo>
                <a:cubicBezTo>
                  <a:pt x="1411071" y="1525714"/>
                  <a:pt x="1420712" y="1524107"/>
                  <a:pt x="1419105" y="1508038"/>
                </a:cubicBezTo>
                <a:cubicBezTo>
                  <a:pt x="1419105" y="1491969"/>
                  <a:pt x="1396608" y="1471080"/>
                  <a:pt x="1385360" y="1469473"/>
                </a:cubicBezTo>
                <a:cubicBezTo>
                  <a:pt x="1375719" y="1467866"/>
                  <a:pt x="1356436" y="1459831"/>
                  <a:pt x="1356436" y="1459831"/>
                </a:cubicBezTo>
                <a:cubicBezTo>
                  <a:pt x="1356436" y="1459831"/>
                  <a:pt x="1358043" y="1456617"/>
                  <a:pt x="1356436" y="1450190"/>
                </a:cubicBezTo>
                <a:cubicBezTo>
                  <a:pt x="1354829" y="1443762"/>
                  <a:pt x="1343581" y="1435728"/>
                  <a:pt x="1343581" y="1435728"/>
                </a:cubicBezTo>
                <a:cubicBezTo>
                  <a:pt x="1343581" y="1435728"/>
                  <a:pt x="1348401" y="1406803"/>
                  <a:pt x="1341974" y="1360203"/>
                </a:cubicBezTo>
                <a:cubicBezTo>
                  <a:pt x="1335546" y="1315209"/>
                  <a:pt x="1316263" y="1257361"/>
                  <a:pt x="1311442" y="1241292"/>
                </a:cubicBezTo>
                <a:cubicBezTo>
                  <a:pt x="1306622" y="1225223"/>
                  <a:pt x="1314656" y="1159339"/>
                  <a:pt x="1314656" y="1159339"/>
                </a:cubicBezTo>
                <a:cubicBezTo>
                  <a:pt x="1314656" y="1159339"/>
                  <a:pt x="1322691" y="1104704"/>
                  <a:pt x="1330725" y="1078994"/>
                </a:cubicBezTo>
                <a:cubicBezTo>
                  <a:pt x="1338760" y="1053283"/>
                  <a:pt x="1359650" y="948834"/>
                  <a:pt x="1362863" y="926338"/>
                </a:cubicBezTo>
                <a:cubicBezTo>
                  <a:pt x="1366077" y="903841"/>
                  <a:pt x="1367684" y="899020"/>
                  <a:pt x="1364470" y="892593"/>
                </a:cubicBezTo>
                <a:cubicBezTo>
                  <a:pt x="1361257" y="886165"/>
                  <a:pt x="1350008" y="876523"/>
                  <a:pt x="1348401" y="871703"/>
                </a:cubicBezTo>
                <a:cubicBezTo>
                  <a:pt x="1346794" y="868489"/>
                  <a:pt x="1348401" y="865275"/>
                  <a:pt x="1343581" y="855634"/>
                </a:cubicBezTo>
                <a:cubicBezTo>
                  <a:pt x="1340367" y="845992"/>
                  <a:pt x="1313049" y="807426"/>
                  <a:pt x="1301801" y="796178"/>
                </a:cubicBezTo>
                <a:cubicBezTo>
                  <a:pt x="1276090" y="770468"/>
                  <a:pt x="1242345" y="765647"/>
                  <a:pt x="1231097" y="756005"/>
                </a:cubicBezTo>
                <a:cubicBezTo>
                  <a:pt x="1219849" y="746364"/>
                  <a:pt x="1158786" y="706191"/>
                  <a:pt x="1128255" y="693336"/>
                </a:cubicBezTo>
                <a:cubicBezTo>
                  <a:pt x="1097724" y="680481"/>
                  <a:pt x="1018985" y="649949"/>
                  <a:pt x="1015771" y="648342"/>
                </a:cubicBezTo>
                <a:cubicBezTo>
                  <a:pt x="1012557" y="648342"/>
                  <a:pt x="999702" y="637094"/>
                  <a:pt x="999702" y="637094"/>
                </a:cubicBezTo>
                <a:lnTo>
                  <a:pt x="1015771" y="506935"/>
                </a:lnTo>
                <a:cubicBezTo>
                  <a:pt x="1015771" y="506935"/>
                  <a:pt x="1023806" y="500507"/>
                  <a:pt x="1030233" y="489259"/>
                </a:cubicBezTo>
                <a:cubicBezTo>
                  <a:pt x="1036661" y="478010"/>
                  <a:pt x="1047909" y="450693"/>
                  <a:pt x="1047909" y="450693"/>
                </a:cubicBezTo>
                <a:cubicBezTo>
                  <a:pt x="1047909" y="450693"/>
                  <a:pt x="1052730" y="455514"/>
                  <a:pt x="1060765" y="457120"/>
                </a:cubicBezTo>
                <a:cubicBezTo>
                  <a:pt x="1067192" y="458727"/>
                  <a:pt x="1068799" y="458727"/>
                  <a:pt x="1078441" y="447479"/>
                </a:cubicBezTo>
                <a:cubicBezTo>
                  <a:pt x="1088082" y="436231"/>
                  <a:pt x="1099330" y="405699"/>
                  <a:pt x="1107365" y="383203"/>
                </a:cubicBezTo>
                <a:cubicBezTo>
                  <a:pt x="1115400" y="360706"/>
                  <a:pt x="1110579" y="338209"/>
                  <a:pt x="1107365" y="328568"/>
                </a:cubicBezTo>
                <a:cubicBezTo>
                  <a:pt x="1104151" y="320533"/>
                  <a:pt x="1088082" y="323747"/>
                  <a:pt x="1088082" y="323747"/>
                </a:cubicBezTo>
                <a:cubicBezTo>
                  <a:pt x="1088082" y="323747"/>
                  <a:pt x="1096117" y="293216"/>
                  <a:pt x="1099330" y="272326"/>
                </a:cubicBezTo>
                <a:cubicBezTo>
                  <a:pt x="1102544" y="249829"/>
                  <a:pt x="1099330" y="233760"/>
                  <a:pt x="1094510" y="209657"/>
                </a:cubicBezTo>
                <a:cubicBezTo>
                  <a:pt x="1088082" y="185553"/>
                  <a:pt x="1073620" y="143773"/>
                  <a:pt x="1060765" y="119670"/>
                </a:cubicBezTo>
                <a:cubicBezTo>
                  <a:pt x="1049516" y="95566"/>
                  <a:pt x="1031840" y="84318"/>
                  <a:pt x="1020592" y="71462"/>
                </a:cubicBezTo>
                <a:cubicBezTo>
                  <a:pt x="1009344" y="58607"/>
                  <a:pt x="982026" y="42538"/>
                  <a:pt x="954709" y="29683"/>
                </a:cubicBezTo>
                <a:cubicBezTo>
                  <a:pt x="927391" y="15221"/>
                  <a:pt x="893646" y="21648"/>
                  <a:pt x="885612" y="21648"/>
                </a:cubicBezTo>
                <a:cubicBezTo>
                  <a:pt x="877577" y="21648"/>
                  <a:pt x="843832" y="23255"/>
                  <a:pt x="805266" y="40931"/>
                </a:cubicBezTo>
                <a:cubicBezTo>
                  <a:pt x="765094" y="58607"/>
                  <a:pt x="747418" y="76283"/>
                  <a:pt x="736169" y="100387"/>
                </a:cubicBezTo>
                <a:cubicBezTo>
                  <a:pt x="723314" y="122884"/>
                  <a:pt x="708852" y="151808"/>
                  <a:pt x="689569" y="193587"/>
                </a:cubicBezTo>
                <a:cubicBezTo>
                  <a:pt x="670286" y="235367"/>
                  <a:pt x="691176" y="306071"/>
                  <a:pt x="691176" y="306071"/>
                </a:cubicBezTo>
                <a:cubicBezTo>
                  <a:pt x="691176" y="306071"/>
                  <a:pt x="673500" y="301250"/>
                  <a:pt x="663858" y="310892"/>
                </a:cubicBezTo>
                <a:cubicBezTo>
                  <a:pt x="655824" y="320533"/>
                  <a:pt x="651003" y="334995"/>
                  <a:pt x="654217" y="352671"/>
                </a:cubicBezTo>
                <a:cubicBezTo>
                  <a:pt x="657431" y="370347"/>
                  <a:pt x="659038" y="386416"/>
                  <a:pt x="659038" y="400879"/>
                </a:cubicBezTo>
                <a:cubicBezTo>
                  <a:pt x="659038" y="415341"/>
                  <a:pt x="670286" y="444265"/>
                  <a:pt x="684748" y="445872"/>
                </a:cubicBezTo>
                <a:cubicBezTo>
                  <a:pt x="700817" y="445872"/>
                  <a:pt x="712066" y="437838"/>
                  <a:pt x="712066" y="437838"/>
                </a:cubicBezTo>
                <a:cubicBezTo>
                  <a:pt x="712066" y="437838"/>
                  <a:pt x="713673" y="449086"/>
                  <a:pt x="716886" y="455514"/>
                </a:cubicBezTo>
                <a:cubicBezTo>
                  <a:pt x="718493" y="460334"/>
                  <a:pt x="721707" y="469976"/>
                  <a:pt x="721707" y="469976"/>
                </a:cubicBezTo>
                <a:lnTo>
                  <a:pt x="721707" y="595315"/>
                </a:lnTo>
                <a:cubicBezTo>
                  <a:pt x="721707" y="595315"/>
                  <a:pt x="713673" y="596921"/>
                  <a:pt x="708852" y="596921"/>
                </a:cubicBezTo>
                <a:cubicBezTo>
                  <a:pt x="705638" y="596921"/>
                  <a:pt x="700817" y="601742"/>
                  <a:pt x="697603" y="603349"/>
                </a:cubicBezTo>
                <a:cubicBezTo>
                  <a:pt x="694390" y="604956"/>
                  <a:pt x="689569" y="604956"/>
                  <a:pt x="686355" y="604956"/>
                </a:cubicBezTo>
                <a:cubicBezTo>
                  <a:pt x="683141" y="604956"/>
                  <a:pt x="678321" y="609777"/>
                  <a:pt x="662252" y="614597"/>
                </a:cubicBezTo>
                <a:cubicBezTo>
                  <a:pt x="647789" y="619418"/>
                  <a:pt x="585120" y="633880"/>
                  <a:pt x="543340" y="646736"/>
                </a:cubicBezTo>
                <a:cubicBezTo>
                  <a:pt x="501561" y="659591"/>
                  <a:pt x="427643" y="696550"/>
                  <a:pt x="421215" y="699764"/>
                </a:cubicBezTo>
                <a:cubicBezTo>
                  <a:pt x="414788" y="701371"/>
                  <a:pt x="401932" y="701371"/>
                  <a:pt x="398719" y="701371"/>
                </a:cubicBezTo>
                <a:cubicBezTo>
                  <a:pt x="397112" y="701371"/>
                  <a:pt x="385863" y="709405"/>
                  <a:pt x="384256" y="712619"/>
                </a:cubicBezTo>
                <a:cubicBezTo>
                  <a:pt x="382649" y="714226"/>
                  <a:pt x="371401" y="715833"/>
                  <a:pt x="364973" y="717440"/>
                </a:cubicBezTo>
                <a:cubicBezTo>
                  <a:pt x="358546" y="719046"/>
                  <a:pt x="345691" y="723867"/>
                  <a:pt x="329622" y="739936"/>
                </a:cubicBezTo>
                <a:cubicBezTo>
                  <a:pt x="313552" y="754398"/>
                  <a:pt x="284628" y="792964"/>
                  <a:pt x="279807" y="797785"/>
                </a:cubicBezTo>
                <a:cubicBezTo>
                  <a:pt x="274987" y="802606"/>
                  <a:pt x="260524" y="813854"/>
                  <a:pt x="247669" y="826709"/>
                </a:cubicBezTo>
                <a:cubicBezTo>
                  <a:pt x="236421" y="839565"/>
                  <a:pt x="196248" y="863668"/>
                  <a:pt x="193034" y="866882"/>
                </a:cubicBezTo>
                <a:cubicBezTo>
                  <a:pt x="189820" y="870096"/>
                  <a:pt x="181786" y="884558"/>
                  <a:pt x="176965" y="890986"/>
                </a:cubicBezTo>
                <a:cubicBezTo>
                  <a:pt x="172144" y="897413"/>
                  <a:pt x="167324" y="902234"/>
                  <a:pt x="160896" y="908662"/>
                </a:cubicBezTo>
                <a:cubicBezTo>
                  <a:pt x="154469" y="916696"/>
                  <a:pt x="157682" y="969724"/>
                  <a:pt x="157682" y="998649"/>
                </a:cubicBezTo>
                <a:cubicBezTo>
                  <a:pt x="157682" y="1025966"/>
                  <a:pt x="170538" y="1058104"/>
                  <a:pt x="170538" y="1058104"/>
                </a:cubicBezTo>
                <a:cubicBezTo>
                  <a:pt x="170538" y="1058104"/>
                  <a:pt x="111082" y="1162553"/>
                  <a:pt x="98227" y="1210760"/>
                </a:cubicBezTo>
                <a:cubicBezTo>
                  <a:pt x="85371" y="1258968"/>
                  <a:pt x="64482" y="1294320"/>
                  <a:pt x="53233" y="1313603"/>
                </a:cubicBezTo>
                <a:cubicBezTo>
                  <a:pt x="41985" y="1332885"/>
                  <a:pt x="33950" y="1366631"/>
                  <a:pt x="22702" y="1401982"/>
                </a:cubicBezTo>
                <a:cubicBezTo>
                  <a:pt x="14668" y="1434121"/>
                  <a:pt x="27523" y="1450190"/>
                  <a:pt x="41985" y="1482328"/>
                </a:cubicBezTo>
                <a:cubicBezTo>
                  <a:pt x="56447" y="1514466"/>
                  <a:pt x="72516" y="1551425"/>
                  <a:pt x="91799" y="1581956"/>
                </a:cubicBezTo>
                <a:cubicBezTo>
                  <a:pt x="111082" y="1612487"/>
                  <a:pt x="141613" y="1638198"/>
                  <a:pt x="159289" y="1654267"/>
                </a:cubicBezTo>
                <a:cubicBezTo>
                  <a:pt x="176965" y="1670336"/>
                  <a:pt x="180179" y="1675157"/>
                  <a:pt x="186607" y="1684798"/>
                </a:cubicBezTo>
                <a:cubicBezTo>
                  <a:pt x="193034" y="1694440"/>
                  <a:pt x="210710" y="1708902"/>
                  <a:pt x="210710" y="1708902"/>
                </a:cubicBezTo>
                <a:cubicBezTo>
                  <a:pt x="210710" y="1708902"/>
                  <a:pt x="215531" y="1721757"/>
                  <a:pt x="221959" y="1733006"/>
                </a:cubicBezTo>
                <a:cubicBezTo>
                  <a:pt x="228386" y="1744254"/>
                  <a:pt x="242848" y="1750682"/>
                  <a:pt x="263738" y="1753895"/>
                </a:cubicBezTo>
                <a:cubicBezTo>
                  <a:pt x="284628" y="1757109"/>
                  <a:pt x="307125" y="1747468"/>
                  <a:pt x="307125" y="1747468"/>
                </a:cubicBezTo>
                <a:cubicBezTo>
                  <a:pt x="307125" y="1747468"/>
                  <a:pt x="305518" y="1774785"/>
                  <a:pt x="302304" y="1797282"/>
                </a:cubicBezTo>
                <a:cubicBezTo>
                  <a:pt x="299090" y="1819779"/>
                  <a:pt x="297483" y="1880841"/>
                  <a:pt x="299090" y="1916193"/>
                </a:cubicBezTo>
                <a:cubicBezTo>
                  <a:pt x="300697" y="1951545"/>
                  <a:pt x="311946" y="2001359"/>
                  <a:pt x="316766" y="2031890"/>
                </a:cubicBezTo>
                <a:cubicBezTo>
                  <a:pt x="321587" y="2060815"/>
                  <a:pt x="324801" y="2110629"/>
                  <a:pt x="324801" y="2113843"/>
                </a:cubicBezTo>
                <a:cubicBezTo>
                  <a:pt x="326408" y="2117057"/>
                  <a:pt x="323194" y="2126698"/>
                  <a:pt x="324801" y="2134733"/>
                </a:cubicBezTo>
                <a:cubicBezTo>
                  <a:pt x="326408" y="2142767"/>
                  <a:pt x="331228" y="2149195"/>
                  <a:pt x="332835" y="2152409"/>
                </a:cubicBezTo>
                <a:cubicBezTo>
                  <a:pt x="334442" y="2155622"/>
                  <a:pt x="332835" y="2166871"/>
                  <a:pt x="332835" y="2189368"/>
                </a:cubicBezTo>
                <a:cubicBezTo>
                  <a:pt x="332835" y="2211864"/>
                  <a:pt x="323194" y="2280961"/>
                  <a:pt x="324801" y="2293817"/>
                </a:cubicBezTo>
                <a:cubicBezTo>
                  <a:pt x="326408" y="2306672"/>
                  <a:pt x="336049" y="2313099"/>
                  <a:pt x="336049" y="2313099"/>
                </a:cubicBezTo>
                <a:cubicBezTo>
                  <a:pt x="336049" y="2313099"/>
                  <a:pt x="329622" y="2340417"/>
                  <a:pt x="329622" y="2372555"/>
                </a:cubicBezTo>
                <a:cubicBezTo>
                  <a:pt x="329622" y="2404693"/>
                  <a:pt x="342477" y="2428797"/>
                  <a:pt x="344084" y="2435225"/>
                </a:cubicBezTo>
                <a:cubicBezTo>
                  <a:pt x="347297" y="2441652"/>
                  <a:pt x="345691" y="2452900"/>
                  <a:pt x="347297" y="2470576"/>
                </a:cubicBezTo>
                <a:cubicBezTo>
                  <a:pt x="348904" y="2488253"/>
                  <a:pt x="347297" y="2509142"/>
                  <a:pt x="358546" y="2565384"/>
                </a:cubicBezTo>
                <a:cubicBezTo>
                  <a:pt x="369794" y="2620019"/>
                  <a:pt x="395505" y="2689116"/>
                  <a:pt x="397112" y="2695544"/>
                </a:cubicBezTo>
                <a:cubicBezTo>
                  <a:pt x="398719" y="2701971"/>
                  <a:pt x="403539" y="2714826"/>
                  <a:pt x="408360" y="2734109"/>
                </a:cubicBezTo>
                <a:cubicBezTo>
                  <a:pt x="411574" y="2751785"/>
                  <a:pt x="419608" y="2790351"/>
                  <a:pt x="421215" y="2803206"/>
                </a:cubicBezTo>
                <a:cubicBezTo>
                  <a:pt x="422822" y="2817669"/>
                  <a:pt x="426036" y="2825703"/>
                  <a:pt x="429250" y="2833738"/>
                </a:cubicBezTo>
                <a:cubicBezTo>
                  <a:pt x="430857" y="2841772"/>
                  <a:pt x="430857" y="2844986"/>
                  <a:pt x="430857" y="2856234"/>
                </a:cubicBezTo>
                <a:cubicBezTo>
                  <a:pt x="430857" y="2867483"/>
                  <a:pt x="434071" y="2883552"/>
                  <a:pt x="435677" y="2886766"/>
                </a:cubicBezTo>
                <a:cubicBezTo>
                  <a:pt x="437284" y="2889980"/>
                  <a:pt x="442105" y="2901228"/>
                  <a:pt x="442105" y="2904442"/>
                </a:cubicBezTo>
                <a:cubicBezTo>
                  <a:pt x="442105" y="2906049"/>
                  <a:pt x="437284" y="2933366"/>
                  <a:pt x="437284" y="2941401"/>
                </a:cubicBezTo>
                <a:cubicBezTo>
                  <a:pt x="437284" y="2949435"/>
                  <a:pt x="438891" y="2959076"/>
                  <a:pt x="442105" y="2960683"/>
                </a:cubicBezTo>
                <a:cubicBezTo>
                  <a:pt x="446926" y="2963897"/>
                  <a:pt x="466209" y="2968718"/>
                  <a:pt x="466209" y="2968718"/>
                </a:cubicBezTo>
                <a:cubicBezTo>
                  <a:pt x="466209" y="2968718"/>
                  <a:pt x="477457" y="3015318"/>
                  <a:pt x="483885" y="3045850"/>
                </a:cubicBezTo>
                <a:cubicBezTo>
                  <a:pt x="490312" y="3076381"/>
                  <a:pt x="501561" y="3151905"/>
                  <a:pt x="509595" y="3182437"/>
                </a:cubicBezTo>
                <a:cubicBezTo>
                  <a:pt x="517630" y="3212968"/>
                  <a:pt x="536913" y="3269210"/>
                  <a:pt x="557802" y="3299741"/>
                </a:cubicBezTo>
                <a:cubicBezTo>
                  <a:pt x="578692" y="3330272"/>
                  <a:pt x="614044" y="3335093"/>
                  <a:pt x="639755" y="3336700"/>
                </a:cubicBezTo>
                <a:cubicBezTo>
                  <a:pt x="667072" y="3338307"/>
                  <a:pt x="681534" y="3317417"/>
                  <a:pt x="686355" y="3309383"/>
                </a:cubicBezTo>
                <a:cubicBezTo>
                  <a:pt x="691176" y="3302955"/>
                  <a:pt x="723314" y="3277244"/>
                  <a:pt x="723314" y="3277244"/>
                </a:cubicBezTo>
                <a:lnTo>
                  <a:pt x="732955" y="3302955"/>
                </a:lnTo>
                <a:cubicBezTo>
                  <a:pt x="732955" y="3302955"/>
                  <a:pt x="707245" y="3418652"/>
                  <a:pt x="697603" y="3455611"/>
                </a:cubicBezTo>
                <a:cubicBezTo>
                  <a:pt x="687962" y="3492570"/>
                  <a:pt x="694390" y="3521494"/>
                  <a:pt x="694390" y="3545598"/>
                </a:cubicBezTo>
                <a:cubicBezTo>
                  <a:pt x="692783" y="3568095"/>
                  <a:pt x="687962" y="3717537"/>
                  <a:pt x="687962" y="3764138"/>
                </a:cubicBezTo>
                <a:cubicBezTo>
                  <a:pt x="687962" y="3810738"/>
                  <a:pt x="676714" y="3873407"/>
                  <a:pt x="670286" y="3886263"/>
                </a:cubicBezTo>
                <a:cubicBezTo>
                  <a:pt x="663858" y="3899118"/>
                  <a:pt x="665465" y="3895904"/>
                  <a:pt x="662252" y="3900725"/>
                </a:cubicBezTo>
                <a:cubicBezTo>
                  <a:pt x="660645" y="3903939"/>
                  <a:pt x="667072" y="3921615"/>
                  <a:pt x="667072" y="3921615"/>
                </a:cubicBezTo>
                <a:cubicBezTo>
                  <a:pt x="667072" y="3921615"/>
                  <a:pt x="642969" y="3931256"/>
                  <a:pt x="639755" y="3944111"/>
                </a:cubicBezTo>
                <a:cubicBezTo>
                  <a:pt x="636541" y="3956967"/>
                  <a:pt x="651003" y="3976249"/>
                  <a:pt x="651003" y="3976249"/>
                </a:cubicBezTo>
                <a:cubicBezTo>
                  <a:pt x="651003" y="3976249"/>
                  <a:pt x="644575" y="3982677"/>
                  <a:pt x="630113" y="4003567"/>
                </a:cubicBezTo>
                <a:cubicBezTo>
                  <a:pt x="615651" y="4024457"/>
                  <a:pt x="617258" y="4029277"/>
                  <a:pt x="615651" y="4032491"/>
                </a:cubicBezTo>
                <a:cubicBezTo>
                  <a:pt x="614044" y="4035705"/>
                  <a:pt x="594761" y="4067843"/>
                  <a:pt x="585120" y="4082305"/>
                </a:cubicBezTo>
                <a:cubicBezTo>
                  <a:pt x="575478" y="4096768"/>
                  <a:pt x="565837" y="4117657"/>
                  <a:pt x="564230" y="4130513"/>
                </a:cubicBezTo>
                <a:cubicBezTo>
                  <a:pt x="561016" y="4143368"/>
                  <a:pt x="567444" y="4162651"/>
                  <a:pt x="567444" y="4169079"/>
                </a:cubicBezTo>
                <a:cubicBezTo>
                  <a:pt x="567444" y="4173899"/>
                  <a:pt x="565837" y="4230141"/>
                  <a:pt x="565837" y="4230141"/>
                </a:cubicBezTo>
                <a:cubicBezTo>
                  <a:pt x="565837" y="4230141"/>
                  <a:pt x="552982" y="4247817"/>
                  <a:pt x="549768" y="4255852"/>
                </a:cubicBezTo>
                <a:cubicBezTo>
                  <a:pt x="546554" y="4262279"/>
                  <a:pt x="544947" y="4313700"/>
                  <a:pt x="544947" y="4320128"/>
                </a:cubicBezTo>
                <a:cubicBezTo>
                  <a:pt x="544947" y="4324949"/>
                  <a:pt x="543340" y="4331376"/>
                  <a:pt x="544947" y="4334590"/>
                </a:cubicBezTo>
                <a:cubicBezTo>
                  <a:pt x="546554" y="4337804"/>
                  <a:pt x="596368" y="4344232"/>
                  <a:pt x="604403" y="4344232"/>
                </a:cubicBezTo>
                <a:cubicBezTo>
                  <a:pt x="612437" y="4344232"/>
                  <a:pt x="612437" y="4339411"/>
                  <a:pt x="612437" y="4339411"/>
                </a:cubicBezTo>
                <a:lnTo>
                  <a:pt x="623686" y="4337804"/>
                </a:lnTo>
                <a:cubicBezTo>
                  <a:pt x="623686" y="4337804"/>
                  <a:pt x="625293" y="4341018"/>
                  <a:pt x="630113" y="4342625"/>
                </a:cubicBezTo>
                <a:cubicBezTo>
                  <a:pt x="634934" y="4344232"/>
                  <a:pt x="734562" y="4344232"/>
                  <a:pt x="744204" y="4344232"/>
                </a:cubicBezTo>
                <a:cubicBezTo>
                  <a:pt x="753845" y="4344232"/>
                  <a:pt x="755452" y="4337804"/>
                  <a:pt x="758666" y="4328163"/>
                </a:cubicBezTo>
                <a:cubicBezTo>
                  <a:pt x="761880" y="4320128"/>
                  <a:pt x="768307" y="4315307"/>
                  <a:pt x="768307" y="4315307"/>
                </a:cubicBezTo>
                <a:cubicBezTo>
                  <a:pt x="768307" y="4315307"/>
                  <a:pt x="805266" y="4315307"/>
                  <a:pt x="810087" y="4313700"/>
                </a:cubicBezTo>
                <a:cubicBezTo>
                  <a:pt x="814908" y="4312093"/>
                  <a:pt x="814908" y="4308879"/>
                  <a:pt x="814908" y="4308879"/>
                </a:cubicBezTo>
                <a:lnTo>
                  <a:pt x="822942" y="4310486"/>
                </a:lnTo>
                <a:cubicBezTo>
                  <a:pt x="822942" y="4310486"/>
                  <a:pt x="826156" y="4315307"/>
                  <a:pt x="829370" y="4316914"/>
                </a:cubicBezTo>
                <a:cubicBezTo>
                  <a:pt x="832584" y="4316914"/>
                  <a:pt x="835798" y="4316914"/>
                  <a:pt x="843832" y="4312093"/>
                </a:cubicBezTo>
                <a:cubicBezTo>
                  <a:pt x="851867" y="4307272"/>
                  <a:pt x="861508" y="4294417"/>
                  <a:pt x="864722" y="4267100"/>
                </a:cubicBezTo>
                <a:cubicBezTo>
                  <a:pt x="866329" y="4239783"/>
                  <a:pt x="855080" y="4212465"/>
                  <a:pt x="853474" y="4209251"/>
                </a:cubicBezTo>
                <a:cubicBezTo>
                  <a:pt x="851867" y="4206037"/>
                  <a:pt x="856687" y="4204430"/>
                  <a:pt x="855080" y="4175506"/>
                </a:cubicBezTo>
                <a:cubicBezTo>
                  <a:pt x="851867" y="4146582"/>
                  <a:pt x="843832" y="4149796"/>
                  <a:pt x="843832" y="4149796"/>
                </a:cubicBezTo>
                <a:cubicBezTo>
                  <a:pt x="843832" y="4149796"/>
                  <a:pt x="843832" y="4136940"/>
                  <a:pt x="837404" y="4125692"/>
                </a:cubicBezTo>
                <a:cubicBezTo>
                  <a:pt x="830977" y="4112837"/>
                  <a:pt x="811694" y="4098375"/>
                  <a:pt x="811694" y="4095161"/>
                </a:cubicBezTo>
                <a:cubicBezTo>
                  <a:pt x="811694" y="4091947"/>
                  <a:pt x="811694" y="4083912"/>
                  <a:pt x="808480" y="4072664"/>
                </a:cubicBezTo>
                <a:cubicBezTo>
                  <a:pt x="805266" y="4061416"/>
                  <a:pt x="795625" y="4045347"/>
                  <a:pt x="795625" y="4040526"/>
                </a:cubicBezTo>
                <a:cubicBezTo>
                  <a:pt x="795625" y="4035705"/>
                  <a:pt x="800446" y="4038919"/>
                  <a:pt x="802052" y="4034098"/>
                </a:cubicBezTo>
                <a:cubicBezTo>
                  <a:pt x="803659" y="4029277"/>
                  <a:pt x="805266" y="4026064"/>
                  <a:pt x="805266" y="4022850"/>
                </a:cubicBezTo>
                <a:cubicBezTo>
                  <a:pt x="805266" y="4019636"/>
                  <a:pt x="818122" y="4022850"/>
                  <a:pt x="834191" y="4024457"/>
                </a:cubicBezTo>
                <a:cubicBezTo>
                  <a:pt x="850260" y="4026064"/>
                  <a:pt x="863115" y="4038919"/>
                  <a:pt x="871150" y="4038919"/>
                </a:cubicBezTo>
                <a:cubicBezTo>
                  <a:pt x="879184" y="4038919"/>
                  <a:pt x="877577" y="4035705"/>
                  <a:pt x="875970" y="4032491"/>
                </a:cubicBezTo>
                <a:cubicBezTo>
                  <a:pt x="874363" y="4029277"/>
                  <a:pt x="871150" y="4024457"/>
                  <a:pt x="853474" y="4014815"/>
                </a:cubicBezTo>
                <a:cubicBezTo>
                  <a:pt x="835798" y="4003567"/>
                  <a:pt x="803659" y="4009995"/>
                  <a:pt x="803659" y="4009995"/>
                </a:cubicBezTo>
                <a:lnTo>
                  <a:pt x="790804" y="3984284"/>
                </a:lnTo>
                <a:lnTo>
                  <a:pt x="797232" y="3958574"/>
                </a:lnTo>
                <a:cubicBezTo>
                  <a:pt x="797232" y="3958574"/>
                  <a:pt x="805266" y="3956967"/>
                  <a:pt x="808480" y="3950539"/>
                </a:cubicBezTo>
                <a:cubicBezTo>
                  <a:pt x="811694" y="3942504"/>
                  <a:pt x="808480" y="3940897"/>
                  <a:pt x="808480" y="3934470"/>
                </a:cubicBezTo>
                <a:cubicBezTo>
                  <a:pt x="808480" y="3928042"/>
                  <a:pt x="821335" y="3900725"/>
                  <a:pt x="826156" y="3884656"/>
                </a:cubicBezTo>
                <a:cubicBezTo>
                  <a:pt x="830977" y="3868587"/>
                  <a:pt x="861508" y="3786634"/>
                  <a:pt x="875970" y="3754496"/>
                </a:cubicBezTo>
                <a:cubicBezTo>
                  <a:pt x="890432" y="3722358"/>
                  <a:pt x="925784" y="3608268"/>
                  <a:pt x="925784" y="3608268"/>
                </a:cubicBezTo>
                <a:cubicBezTo>
                  <a:pt x="925784" y="3608268"/>
                  <a:pt x="943460" y="3593805"/>
                  <a:pt x="946674" y="3590591"/>
                </a:cubicBezTo>
                <a:cubicBezTo>
                  <a:pt x="949888" y="3587378"/>
                  <a:pt x="948281" y="3587378"/>
                  <a:pt x="948281" y="3587378"/>
                </a:cubicBezTo>
                <a:cubicBezTo>
                  <a:pt x="948281" y="3587378"/>
                  <a:pt x="962743" y="3566488"/>
                  <a:pt x="962743" y="3563274"/>
                </a:cubicBezTo>
                <a:cubicBezTo>
                  <a:pt x="964350" y="3560060"/>
                  <a:pt x="967564" y="3563274"/>
                  <a:pt x="970778" y="3560060"/>
                </a:cubicBezTo>
                <a:cubicBezTo>
                  <a:pt x="973992" y="3555240"/>
                  <a:pt x="994881" y="3513460"/>
                  <a:pt x="996488" y="3507032"/>
                </a:cubicBezTo>
                <a:cubicBezTo>
                  <a:pt x="998095" y="3500605"/>
                  <a:pt x="993275" y="3495784"/>
                  <a:pt x="993275" y="3495784"/>
                </a:cubicBezTo>
                <a:cubicBezTo>
                  <a:pt x="993275" y="3495784"/>
                  <a:pt x="999702" y="3474894"/>
                  <a:pt x="999702" y="3473287"/>
                </a:cubicBezTo>
                <a:cubicBezTo>
                  <a:pt x="999702" y="3470073"/>
                  <a:pt x="1004523" y="3470073"/>
                  <a:pt x="1006130" y="3466860"/>
                </a:cubicBezTo>
                <a:cubicBezTo>
                  <a:pt x="1007737" y="3463646"/>
                  <a:pt x="1012557" y="3404190"/>
                  <a:pt x="1014164" y="3396156"/>
                </a:cubicBezTo>
                <a:cubicBezTo>
                  <a:pt x="1015771" y="3386514"/>
                  <a:pt x="1007737" y="3384907"/>
                  <a:pt x="1004523" y="3381693"/>
                </a:cubicBezTo>
                <a:cubicBezTo>
                  <a:pt x="1001309" y="3378480"/>
                  <a:pt x="1004523" y="3370445"/>
                  <a:pt x="1001309" y="3359197"/>
                </a:cubicBezTo>
                <a:cubicBezTo>
                  <a:pt x="998095" y="3347948"/>
                  <a:pt x="986847" y="3325452"/>
                  <a:pt x="986847" y="3325452"/>
                </a:cubicBezTo>
                <a:cubicBezTo>
                  <a:pt x="986847" y="3325452"/>
                  <a:pt x="996488" y="3119767"/>
                  <a:pt x="998095" y="3058705"/>
                </a:cubicBezTo>
                <a:cubicBezTo>
                  <a:pt x="999702" y="2997642"/>
                  <a:pt x="1022199" y="2888373"/>
                  <a:pt x="1022199" y="2886766"/>
                </a:cubicBezTo>
                <a:cubicBezTo>
                  <a:pt x="1022199" y="2885159"/>
                  <a:pt x="1055944" y="2880338"/>
                  <a:pt x="1086475" y="2862662"/>
                </a:cubicBezTo>
                <a:cubicBezTo>
                  <a:pt x="1117006" y="2846593"/>
                  <a:pt x="1129862" y="2832131"/>
                  <a:pt x="1134683" y="2827310"/>
                </a:cubicBezTo>
                <a:cubicBezTo>
                  <a:pt x="1139503" y="2822489"/>
                  <a:pt x="1139503" y="2824096"/>
                  <a:pt x="1139503" y="2816062"/>
                </a:cubicBezTo>
                <a:cubicBezTo>
                  <a:pt x="1139503" y="2808027"/>
                  <a:pt x="1136289" y="2791958"/>
                  <a:pt x="1133076" y="2772675"/>
                </a:cubicBezTo>
                <a:cubicBezTo>
                  <a:pt x="1129862" y="2753392"/>
                  <a:pt x="1134683" y="2718040"/>
                  <a:pt x="1137896" y="2695544"/>
                </a:cubicBezTo>
                <a:cubicBezTo>
                  <a:pt x="1141110" y="2673047"/>
                  <a:pt x="1149145" y="2589488"/>
                  <a:pt x="1152358" y="2565384"/>
                </a:cubicBezTo>
                <a:cubicBezTo>
                  <a:pt x="1153965" y="2541280"/>
                  <a:pt x="1170034" y="2525211"/>
                  <a:pt x="1173248" y="2507535"/>
                </a:cubicBezTo>
                <a:cubicBezTo>
                  <a:pt x="1174855" y="2489859"/>
                  <a:pt x="1174855" y="2468969"/>
                  <a:pt x="1178069" y="2460935"/>
                </a:cubicBezTo>
                <a:cubicBezTo>
                  <a:pt x="1179676" y="2452900"/>
                  <a:pt x="1182890" y="2452900"/>
                  <a:pt x="1187710" y="2438438"/>
                </a:cubicBezTo>
                <a:cubicBezTo>
                  <a:pt x="1192531" y="2423976"/>
                  <a:pt x="1190924" y="2396659"/>
                  <a:pt x="1194138" y="2369341"/>
                </a:cubicBezTo>
                <a:cubicBezTo>
                  <a:pt x="1195745" y="2342024"/>
                  <a:pt x="1198959" y="2330776"/>
                  <a:pt x="1202173" y="2309886"/>
                </a:cubicBezTo>
                <a:cubicBezTo>
                  <a:pt x="1205386" y="2288996"/>
                  <a:pt x="1198959" y="2279355"/>
                  <a:pt x="1195745" y="2268106"/>
                </a:cubicBezTo>
                <a:cubicBezTo>
                  <a:pt x="1192531" y="2256858"/>
                  <a:pt x="1189317" y="2253644"/>
                  <a:pt x="1187710" y="2247216"/>
                </a:cubicBezTo>
                <a:cubicBezTo>
                  <a:pt x="1186104" y="2240789"/>
                  <a:pt x="1198959" y="2231147"/>
                  <a:pt x="1198959" y="2224719"/>
                </a:cubicBezTo>
                <a:cubicBezTo>
                  <a:pt x="1198959" y="2216685"/>
                  <a:pt x="1200566" y="2215078"/>
                  <a:pt x="1200566" y="2210257"/>
                </a:cubicBezTo>
                <a:cubicBezTo>
                  <a:pt x="1200566" y="2205437"/>
                  <a:pt x="1203779" y="2203830"/>
                  <a:pt x="1206993" y="2200616"/>
                </a:cubicBezTo>
                <a:cubicBezTo>
                  <a:pt x="1208600" y="2197402"/>
                  <a:pt x="1211814" y="2199009"/>
                  <a:pt x="1219849" y="2192581"/>
                </a:cubicBezTo>
                <a:cubicBezTo>
                  <a:pt x="1227883" y="2187761"/>
                  <a:pt x="1237525" y="2176512"/>
                  <a:pt x="1250380" y="2165264"/>
                </a:cubicBezTo>
                <a:cubicBezTo>
                  <a:pt x="1263235" y="2154016"/>
                  <a:pt x="1264842" y="2144374"/>
                  <a:pt x="1261628" y="2126698"/>
                </a:cubicBezTo>
                <a:cubicBezTo>
                  <a:pt x="1258414" y="2109022"/>
                  <a:pt x="1242345" y="2092953"/>
                  <a:pt x="1242345" y="2092953"/>
                </a:cubicBezTo>
                <a:cubicBezTo>
                  <a:pt x="1242345" y="2092953"/>
                  <a:pt x="1242345" y="2083311"/>
                  <a:pt x="1240738" y="2078491"/>
                </a:cubicBezTo>
                <a:cubicBezTo>
                  <a:pt x="1239132" y="2073670"/>
                  <a:pt x="1237525" y="2072063"/>
                  <a:pt x="1234311" y="2065636"/>
                </a:cubicBezTo>
                <a:cubicBezTo>
                  <a:pt x="1231097" y="2059208"/>
                  <a:pt x="1232704" y="2043139"/>
                  <a:pt x="1231097" y="2031890"/>
                </a:cubicBezTo>
                <a:cubicBezTo>
                  <a:pt x="1229490" y="2022249"/>
                  <a:pt x="1231097" y="2023856"/>
                  <a:pt x="1231097" y="2014214"/>
                </a:cubicBezTo>
                <a:cubicBezTo>
                  <a:pt x="1231097" y="2004573"/>
                  <a:pt x="1227883" y="2002966"/>
                  <a:pt x="1226276" y="1994932"/>
                </a:cubicBezTo>
                <a:cubicBezTo>
                  <a:pt x="1224669" y="1986897"/>
                  <a:pt x="1218242" y="1921014"/>
                  <a:pt x="1210207" y="1858344"/>
                </a:cubicBezTo>
                <a:cubicBezTo>
                  <a:pt x="1205386" y="1787640"/>
                  <a:pt x="1187710" y="1660695"/>
                  <a:pt x="1178069" y="1610881"/>
                </a:cubicBezTo>
                <a:cubicBezTo>
                  <a:pt x="1168428" y="1562673"/>
                  <a:pt x="1152358" y="1464652"/>
                  <a:pt x="1152358" y="1464652"/>
                </a:cubicBezTo>
                <a:cubicBezTo>
                  <a:pt x="1152358" y="1464652"/>
                  <a:pt x="1170034" y="1491969"/>
                  <a:pt x="1181283" y="1516073"/>
                </a:cubicBezTo>
                <a:cubicBezTo>
                  <a:pt x="1192531" y="1540177"/>
                  <a:pt x="1221455" y="1577136"/>
                  <a:pt x="1223062" y="1578742"/>
                </a:cubicBezTo>
                <a:cubicBezTo>
                  <a:pt x="1224669" y="1580349"/>
                  <a:pt x="1227883" y="1602846"/>
                  <a:pt x="1234311" y="1614094"/>
                </a:cubicBezTo>
                <a:cubicBezTo>
                  <a:pt x="1240738" y="1625343"/>
                  <a:pt x="1282518" y="1660695"/>
                  <a:pt x="1293766" y="1663909"/>
                </a:cubicBezTo>
                <a:cubicBezTo>
                  <a:pt x="1305015" y="1667122"/>
                  <a:pt x="1306622" y="1670336"/>
                  <a:pt x="1314656" y="1671943"/>
                </a:cubicBezTo>
                <a:cubicBezTo>
                  <a:pt x="1322691" y="1673550"/>
                  <a:pt x="1350008" y="1673550"/>
                  <a:pt x="1367684" y="1662302"/>
                </a:cubicBezTo>
                <a:cubicBezTo>
                  <a:pt x="1385360" y="1651053"/>
                  <a:pt x="1378933" y="1644626"/>
                  <a:pt x="1380539" y="1638198"/>
                </a:cubicBezTo>
                <a:cubicBezTo>
                  <a:pt x="1382146" y="1631770"/>
                  <a:pt x="1391788" y="1625343"/>
                  <a:pt x="1398215" y="1615701"/>
                </a:cubicBezTo>
                <a:cubicBezTo>
                  <a:pt x="1404643" y="1606060"/>
                  <a:pt x="1399822" y="1593205"/>
                  <a:pt x="1403036" y="1585170"/>
                </a:cubicBezTo>
                <a:cubicBezTo>
                  <a:pt x="1406250" y="1577136"/>
                  <a:pt x="1417498" y="1575529"/>
                  <a:pt x="1420712" y="1567494"/>
                </a:cubicBezTo>
                <a:cubicBezTo>
                  <a:pt x="1425533" y="1561066"/>
                  <a:pt x="1414284" y="1543390"/>
                  <a:pt x="1412678" y="1535356"/>
                </a:cubicBezTo>
                <a:close/>
                <a:moveTo>
                  <a:pt x="334442" y="1345741"/>
                </a:moveTo>
                <a:cubicBezTo>
                  <a:pt x="332835" y="1366631"/>
                  <a:pt x="308732" y="1514466"/>
                  <a:pt x="308732" y="1514466"/>
                </a:cubicBezTo>
                <a:cubicBezTo>
                  <a:pt x="308732" y="1514466"/>
                  <a:pt x="303911" y="1514466"/>
                  <a:pt x="297483" y="1517680"/>
                </a:cubicBezTo>
                <a:cubicBezTo>
                  <a:pt x="291056" y="1520894"/>
                  <a:pt x="289449" y="1525714"/>
                  <a:pt x="284628" y="1525714"/>
                </a:cubicBezTo>
                <a:cubicBezTo>
                  <a:pt x="281414" y="1525714"/>
                  <a:pt x="250883" y="1527321"/>
                  <a:pt x="250883" y="1527321"/>
                </a:cubicBezTo>
                <a:cubicBezTo>
                  <a:pt x="250883" y="1527321"/>
                  <a:pt x="242848" y="1498397"/>
                  <a:pt x="233207" y="1471080"/>
                </a:cubicBezTo>
                <a:cubicBezTo>
                  <a:pt x="223566" y="1443762"/>
                  <a:pt x="218745" y="1434121"/>
                  <a:pt x="212317" y="1421265"/>
                </a:cubicBezTo>
                <a:cubicBezTo>
                  <a:pt x="205890" y="1408410"/>
                  <a:pt x="201069" y="1397162"/>
                  <a:pt x="201069" y="1382700"/>
                </a:cubicBezTo>
                <a:cubicBezTo>
                  <a:pt x="202676" y="1368237"/>
                  <a:pt x="244455" y="1287892"/>
                  <a:pt x="266952" y="1254147"/>
                </a:cubicBezTo>
                <a:cubicBezTo>
                  <a:pt x="289449" y="1220402"/>
                  <a:pt x="308732" y="1193084"/>
                  <a:pt x="315159" y="1188264"/>
                </a:cubicBezTo>
                <a:cubicBezTo>
                  <a:pt x="321587" y="1183443"/>
                  <a:pt x="324801" y="1183443"/>
                  <a:pt x="328015" y="1181836"/>
                </a:cubicBezTo>
                <a:cubicBezTo>
                  <a:pt x="331228" y="1180229"/>
                  <a:pt x="334442" y="1178622"/>
                  <a:pt x="339263" y="1173802"/>
                </a:cubicBezTo>
                <a:cubicBezTo>
                  <a:pt x="344084" y="1168981"/>
                  <a:pt x="345691" y="1167374"/>
                  <a:pt x="345691" y="1167374"/>
                </a:cubicBezTo>
                <a:lnTo>
                  <a:pt x="348904" y="1168981"/>
                </a:lnTo>
                <a:cubicBezTo>
                  <a:pt x="348904" y="1168981"/>
                  <a:pt x="348904" y="1180229"/>
                  <a:pt x="348904" y="1189871"/>
                </a:cubicBezTo>
                <a:cubicBezTo>
                  <a:pt x="353725" y="1197905"/>
                  <a:pt x="336049" y="1323244"/>
                  <a:pt x="334442" y="1345741"/>
                </a:cubicBezTo>
                <a:close/>
                <a:moveTo>
                  <a:pt x="662252" y="3961787"/>
                </a:moveTo>
                <a:cubicBezTo>
                  <a:pt x="662252" y="3961787"/>
                  <a:pt x="657431" y="3966608"/>
                  <a:pt x="655824" y="3961787"/>
                </a:cubicBezTo>
                <a:cubicBezTo>
                  <a:pt x="654217" y="3956967"/>
                  <a:pt x="651003" y="3952146"/>
                  <a:pt x="655824" y="3942504"/>
                </a:cubicBezTo>
                <a:cubicBezTo>
                  <a:pt x="660645" y="3932863"/>
                  <a:pt x="667072" y="3931256"/>
                  <a:pt x="667072" y="3931256"/>
                </a:cubicBezTo>
                <a:lnTo>
                  <a:pt x="662252" y="3961787"/>
                </a:lnTo>
                <a:close/>
                <a:moveTo>
                  <a:pt x="740990" y="3282065"/>
                </a:moveTo>
                <a:lnTo>
                  <a:pt x="734562" y="3265996"/>
                </a:lnTo>
                <a:cubicBezTo>
                  <a:pt x="734562" y="3265996"/>
                  <a:pt x="745811" y="3251534"/>
                  <a:pt x="745811" y="3254748"/>
                </a:cubicBezTo>
                <a:cubicBezTo>
                  <a:pt x="745811" y="3254748"/>
                  <a:pt x="747418" y="3257961"/>
                  <a:pt x="747418" y="3262782"/>
                </a:cubicBezTo>
                <a:cubicBezTo>
                  <a:pt x="747418" y="3267603"/>
                  <a:pt x="740990" y="3282065"/>
                  <a:pt x="740990" y="3282065"/>
                </a:cubicBezTo>
                <a:close/>
              </a:path>
            </a:pathLst>
          </a:custGeom>
          <a:solidFill>
            <a:schemeClr val="accent2"/>
          </a:solidFill>
          <a:ln w="15984" cap="flat">
            <a:noFill/>
            <a:prstDash val="solid"/>
            <a:miter/>
          </a:ln>
        </p:spPr>
        <p:txBody>
          <a:bodyPr/>
          <a:lstStyle/>
          <a:p>
            <a:endParaRPr lang="ja-JP" altLang="en-US"/>
          </a:p>
        </p:txBody>
      </p:sp>
      <p:sp>
        <p:nvSpPr>
          <p:cNvPr id="213" name="フリーフォーム: 図形 5">
            <a:extLst>
              <a:ext uri="{FF2B5EF4-FFF2-40B4-BE49-F238E27FC236}">
                <a16:creationId xmlns:a16="http://schemas.microsoft.com/office/drawing/2014/main" id="{97A81C4E-615E-417D-A91C-974BEC699B59}"/>
              </a:ext>
            </a:extLst>
          </p:cNvPr>
          <p:cNvSpPr/>
          <p:nvPr userDrawn="1"/>
        </p:nvSpPr>
        <p:spPr>
          <a:xfrm>
            <a:off x="4932720" y="5114191"/>
            <a:ext cx="347606" cy="852847"/>
          </a:xfrm>
          <a:custGeom>
            <a:avLst/>
            <a:gdLst/>
            <a:ahLst/>
            <a:cxnLst/>
            <a:rect l="0" t="0" r="0" b="0"/>
            <a:pathLst>
              <a:path w="1553354" h="3811137">
                <a:moveTo>
                  <a:pt x="1528196" y="1248396"/>
                </a:moveTo>
                <a:cubicBezTo>
                  <a:pt x="1513747" y="1196015"/>
                  <a:pt x="1459560" y="1100285"/>
                  <a:pt x="1434273" y="1053323"/>
                </a:cubicBezTo>
                <a:cubicBezTo>
                  <a:pt x="1408985" y="1006361"/>
                  <a:pt x="1347574" y="854638"/>
                  <a:pt x="1327705" y="816708"/>
                </a:cubicBezTo>
                <a:cubicBezTo>
                  <a:pt x="1307837" y="778777"/>
                  <a:pt x="1271712" y="762521"/>
                  <a:pt x="1257262" y="757102"/>
                </a:cubicBezTo>
                <a:cubicBezTo>
                  <a:pt x="1242813" y="751684"/>
                  <a:pt x="1231975" y="740846"/>
                  <a:pt x="1221138" y="739040"/>
                </a:cubicBezTo>
                <a:cubicBezTo>
                  <a:pt x="1210301" y="737234"/>
                  <a:pt x="1194045" y="739040"/>
                  <a:pt x="1186820" y="740846"/>
                </a:cubicBezTo>
                <a:cubicBezTo>
                  <a:pt x="1179595" y="740846"/>
                  <a:pt x="1147083" y="724590"/>
                  <a:pt x="1141664" y="722784"/>
                </a:cubicBezTo>
                <a:cubicBezTo>
                  <a:pt x="1136245" y="720978"/>
                  <a:pt x="1132633" y="724590"/>
                  <a:pt x="1132633" y="724590"/>
                </a:cubicBezTo>
                <a:cubicBezTo>
                  <a:pt x="1132633" y="724590"/>
                  <a:pt x="1129020" y="719171"/>
                  <a:pt x="1125408" y="717365"/>
                </a:cubicBezTo>
                <a:cubicBezTo>
                  <a:pt x="1121796" y="715559"/>
                  <a:pt x="1114571" y="713753"/>
                  <a:pt x="1103733" y="711947"/>
                </a:cubicBezTo>
                <a:cubicBezTo>
                  <a:pt x="1092896" y="710140"/>
                  <a:pt x="1073027" y="695691"/>
                  <a:pt x="1065803" y="690272"/>
                </a:cubicBezTo>
                <a:cubicBezTo>
                  <a:pt x="1058578" y="684853"/>
                  <a:pt x="1054965" y="692078"/>
                  <a:pt x="1054965" y="692078"/>
                </a:cubicBezTo>
                <a:cubicBezTo>
                  <a:pt x="1054965" y="692078"/>
                  <a:pt x="1013422" y="654147"/>
                  <a:pt x="1002585" y="623441"/>
                </a:cubicBezTo>
                <a:cubicBezTo>
                  <a:pt x="991747" y="592736"/>
                  <a:pt x="991747" y="515068"/>
                  <a:pt x="991747" y="515068"/>
                </a:cubicBezTo>
                <a:cubicBezTo>
                  <a:pt x="991747" y="515068"/>
                  <a:pt x="1002585" y="504231"/>
                  <a:pt x="1013422" y="489781"/>
                </a:cubicBezTo>
                <a:cubicBezTo>
                  <a:pt x="1022453" y="475331"/>
                  <a:pt x="1035097" y="426563"/>
                  <a:pt x="1035097" y="426563"/>
                </a:cubicBezTo>
                <a:cubicBezTo>
                  <a:pt x="1035097" y="426563"/>
                  <a:pt x="1040515" y="428369"/>
                  <a:pt x="1045934" y="422950"/>
                </a:cubicBezTo>
                <a:cubicBezTo>
                  <a:pt x="1051353" y="417532"/>
                  <a:pt x="1063996" y="403082"/>
                  <a:pt x="1067609" y="390438"/>
                </a:cubicBezTo>
                <a:cubicBezTo>
                  <a:pt x="1071221" y="377795"/>
                  <a:pt x="1087477" y="354314"/>
                  <a:pt x="1089284" y="338058"/>
                </a:cubicBezTo>
                <a:cubicBezTo>
                  <a:pt x="1091090" y="321802"/>
                  <a:pt x="1080252" y="309158"/>
                  <a:pt x="1080252" y="309158"/>
                </a:cubicBezTo>
                <a:cubicBezTo>
                  <a:pt x="1080252" y="309158"/>
                  <a:pt x="1082059" y="301933"/>
                  <a:pt x="1082059" y="292902"/>
                </a:cubicBezTo>
                <a:cubicBezTo>
                  <a:pt x="1082059" y="283871"/>
                  <a:pt x="1078446" y="233297"/>
                  <a:pt x="1078446" y="213428"/>
                </a:cubicBezTo>
                <a:cubicBezTo>
                  <a:pt x="1078446" y="193560"/>
                  <a:pt x="1060384" y="141179"/>
                  <a:pt x="1026066" y="96023"/>
                </a:cubicBezTo>
                <a:cubicBezTo>
                  <a:pt x="991747" y="50868"/>
                  <a:pt x="948398" y="49061"/>
                  <a:pt x="948398" y="49061"/>
                </a:cubicBezTo>
                <a:cubicBezTo>
                  <a:pt x="948398" y="49061"/>
                  <a:pt x="926723" y="14743"/>
                  <a:pt x="841830" y="29193"/>
                </a:cubicBezTo>
                <a:cubicBezTo>
                  <a:pt x="756938" y="43643"/>
                  <a:pt x="691914" y="115892"/>
                  <a:pt x="673851" y="193560"/>
                </a:cubicBezTo>
                <a:cubicBezTo>
                  <a:pt x="655789" y="271227"/>
                  <a:pt x="673851" y="319995"/>
                  <a:pt x="673851" y="319995"/>
                </a:cubicBezTo>
                <a:cubicBezTo>
                  <a:pt x="673851" y="319995"/>
                  <a:pt x="666627" y="327220"/>
                  <a:pt x="668433" y="343476"/>
                </a:cubicBezTo>
                <a:cubicBezTo>
                  <a:pt x="670239" y="359732"/>
                  <a:pt x="690107" y="392244"/>
                  <a:pt x="702751" y="412113"/>
                </a:cubicBezTo>
                <a:cubicBezTo>
                  <a:pt x="717201" y="431981"/>
                  <a:pt x="728038" y="433788"/>
                  <a:pt x="728038" y="433788"/>
                </a:cubicBezTo>
                <a:cubicBezTo>
                  <a:pt x="728038" y="433788"/>
                  <a:pt x="733457" y="446431"/>
                  <a:pt x="740682" y="473525"/>
                </a:cubicBezTo>
                <a:cubicBezTo>
                  <a:pt x="747907" y="502424"/>
                  <a:pt x="784031" y="531324"/>
                  <a:pt x="784031" y="531324"/>
                </a:cubicBezTo>
                <a:cubicBezTo>
                  <a:pt x="784031" y="531324"/>
                  <a:pt x="793062" y="589123"/>
                  <a:pt x="789450" y="621635"/>
                </a:cubicBezTo>
                <a:cubicBezTo>
                  <a:pt x="785837" y="652341"/>
                  <a:pt x="746100" y="688466"/>
                  <a:pt x="746100" y="688466"/>
                </a:cubicBezTo>
                <a:cubicBezTo>
                  <a:pt x="746100" y="688466"/>
                  <a:pt x="740682" y="686659"/>
                  <a:pt x="733457" y="690272"/>
                </a:cubicBezTo>
                <a:cubicBezTo>
                  <a:pt x="726232" y="693884"/>
                  <a:pt x="688301" y="710140"/>
                  <a:pt x="681076" y="710140"/>
                </a:cubicBezTo>
                <a:cubicBezTo>
                  <a:pt x="672045" y="711947"/>
                  <a:pt x="670239" y="717365"/>
                  <a:pt x="670239" y="717365"/>
                </a:cubicBezTo>
                <a:cubicBezTo>
                  <a:pt x="670239" y="717365"/>
                  <a:pt x="661208" y="715559"/>
                  <a:pt x="652177" y="717365"/>
                </a:cubicBezTo>
                <a:cubicBezTo>
                  <a:pt x="643146" y="719171"/>
                  <a:pt x="626890" y="724590"/>
                  <a:pt x="625083" y="724590"/>
                </a:cubicBezTo>
                <a:cubicBezTo>
                  <a:pt x="623277" y="724590"/>
                  <a:pt x="596184" y="724590"/>
                  <a:pt x="581734" y="728203"/>
                </a:cubicBezTo>
                <a:cubicBezTo>
                  <a:pt x="565478" y="731815"/>
                  <a:pt x="525741" y="755296"/>
                  <a:pt x="502260" y="776971"/>
                </a:cubicBezTo>
                <a:cubicBezTo>
                  <a:pt x="480585" y="798645"/>
                  <a:pt x="462523" y="858251"/>
                  <a:pt x="451686" y="881732"/>
                </a:cubicBezTo>
                <a:cubicBezTo>
                  <a:pt x="440848" y="907019"/>
                  <a:pt x="428205" y="950368"/>
                  <a:pt x="417367" y="991912"/>
                </a:cubicBezTo>
                <a:cubicBezTo>
                  <a:pt x="406530" y="1035261"/>
                  <a:pt x="384855" y="1093060"/>
                  <a:pt x="361374" y="1147247"/>
                </a:cubicBezTo>
                <a:cubicBezTo>
                  <a:pt x="337893" y="1201434"/>
                  <a:pt x="318025" y="1270070"/>
                  <a:pt x="307187" y="1309807"/>
                </a:cubicBezTo>
                <a:cubicBezTo>
                  <a:pt x="296350" y="1349544"/>
                  <a:pt x="303575" y="1383863"/>
                  <a:pt x="312606" y="1398313"/>
                </a:cubicBezTo>
                <a:cubicBezTo>
                  <a:pt x="321637" y="1412762"/>
                  <a:pt x="328862" y="1439856"/>
                  <a:pt x="350537" y="1441662"/>
                </a:cubicBezTo>
                <a:cubicBezTo>
                  <a:pt x="372212" y="1443468"/>
                  <a:pt x="384855" y="1434437"/>
                  <a:pt x="406530" y="1425406"/>
                </a:cubicBezTo>
                <a:cubicBezTo>
                  <a:pt x="428205" y="1416375"/>
                  <a:pt x="458910" y="1414569"/>
                  <a:pt x="487810" y="1410956"/>
                </a:cubicBezTo>
                <a:cubicBezTo>
                  <a:pt x="516710" y="1405537"/>
                  <a:pt x="579928" y="1385669"/>
                  <a:pt x="579928" y="1385669"/>
                </a:cubicBezTo>
                <a:cubicBezTo>
                  <a:pt x="579928" y="1385669"/>
                  <a:pt x="578121" y="1396506"/>
                  <a:pt x="581734" y="1405537"/>
                </a:cubicBezTo>
                <a:cubicBezTo>
                  <a:pt x="585346" y="1416375"/>
                  <a:pt x="581734" y="1427212"/>
                  <a:pt x="576315" y="1454306"/>
                </a:cubicBezTo>
                <a:cubicBezTo>
                  <a:pt x="570897" y="1481399"/>
                  <a:pt x="592571" y="1501268"/>
                  <a:pt x="592571" y="1501268"/>
                </a:cubicBezTo>
                <a:cubicBezTo>
                  <a:pt x="592571" y="1501268"/>
                  <a:pt x="579928" y="1517523"/>
                  <a:pt x="572703" y="1528361"/>
                </a:cubicBezTo>
                <a:cubicBezTo>
                  <a:pt x="565478" y="1537392"/>
                  <a:pt x="561865" y="1557261"/>
                  <a:pt x="561865" y="1571710"/>
                </a:cubicBezTo>
                <a:cubicBezTo>
                  <a:pt x="561865" y="1586160"/>
                  <a:pt x="536578" y="1672859"/>
                  <a:pt x="536578" y="1672859"/>
                </a:cubicBezTo>
                <a:cubicBezTo>
                  <a:pt x="536578" y="1672859"/>
                  <a:pt x="527547" y="1701759"/>
                  <a:pt x="522128" y="1710790"/>
                </a:cubicBezTo>
                <a:cubicBezTo>
                  <a:pt x="516710" y="1719821"/>
                  <a:pt x="531160" y="1728852"/>
                  <a:pt x="531160" y="1728852"/>
                </a:cubicBezTo>
                <a:cubicBezTo>
                  <a:pt x="531160" y="1728852"/>
                  <a:pt x="529353" y="1734271"/>
                  <a:pt x="522128" y="1745108"/>
                </a:cubicBezTo>
                <a:cubicBezTo>
                  <a:pt x="514904" y="1755945"/>
                  <a:pt x="493229" y="1813745"/>
                  <a:pt x="487810" y="1822776"/>
                </a:cubicBezTo>
                <a:cubicBezTo>
                  <a:pt x="480585" y="1831807"/>
                  <a:pt x="475167" y="1849869"/>
                  <a:pt x="482391" y="1858900"/>
                </a:cubicBezTo>
                <a:cubicBezTo>
                  <a:pt x="489616" y="1867931"/>
                  <a:pt x="498647" y="1891412"/>
                  <a:pt x="498647" y="1891412"/>
                </a:cubicBezTo>
                <a:cubicBezTo>
                  <a:pt x="498647" y="1891412"/>
                  <a:pt x="475167" y="1911281"/>
                  <a:pt x="448073" y="1931149"/>
                </a:cubicBezTo>
                <a:cubicBezTo>
                  <a:pt x="420980" y="1951018"/>
                  <a:pt x="359568" y="2014236"/>
                  <a:pt x="350537" y="2019654"/>
                </a:cubicBezTo>
                <a:cubicBezTo>
                  <a:pt x="343312" y="2026879"/>
                  <a:pt x="323444" y="2039523"/>
                  <a:pt x="292738" y="2061198"/>
                </a:cubicBezTo>
                <a:cubicBezTo>
                  <a:pt x="262032" y="2082872"/>
                  <a:pt x="173527" y="2158734"/>
                  <a:pt x="121146" y="2212921"/>
                </a:cubicBezTo>
                <a:cubicBezTo>
                  <a:pt x="70572" y="2265301"/>
                  <a:pt x="38060" y="2299620"/>
                  <a:pt x="29029" y="2332132"/>
                </a:cubicBezTo>
                <a:cubicBezTo>
                  <a:pt x="19998" y="2366450"/>
                  <a:pt x="29029" y="2433280"/>
                  <a:pt x="56122" y="2478436"/>
                </a:cubicBezTo>
                <a:cubicBezTo>
                  <a:pt x="83215" y="2523592"/>
                  <a:pt x="124759" y="2538041"/>
                  <a:pt x="184364" y="2548879"/>
                </a:cubicBezTo>
                <a:cubicBezTo>
                  <a:pt x="243970" y="2559716"/>
                  <a:pt x="285513" y="2541654"/>
                  <a:pt x="298156" y="2538041"/>
                </a:cubicBezTo>
                <a:cubicBezTo>
                  <a:pt x="310800" y="2536235"/>
                  <a:pt x="350537" y="2530817"/>
                  <a:pt x="363181" y="2530817"/>
                </a:cubicBezTo>
                <a:cubicBezTo>
                  <a:pt x="374018" y="2530817"/>
                  <a:pt x="388468" y="2523592"/>
                  <a:pt x="388468" y="2523592"/>
                </a:cubicBezTo>
                <a:cubicBezTo>
                  <a:pt x="388468" y="2523592"/>
                  <a:pt x="392080" y="2523592"/>
                  <a:pt x="401111" y="2521785"/>
                </a:cubicBezTo>
                <a:cubicBezTo>
                  <a:pt x="410142" y="2519979"/>
                  <a:pt x="453492" y="2509142"/>
                  <a:pt x="466135" y="2509142"/>
                </a:cubicBezTo>
                <a:cubicBezTo>
                  <a:pt x="478779" y="2509142"/>
                  <a:pt x="489616" y="2500111"/>
                  <a:pt x="489616" y="2500111"/>
                </a:cubicBezTo>
                <a:cubicBezTo>
                  <a:pt x="489616" y="2500111"/>
                  <a:pt x="504066" y="2498304"/>
                  <a:pt x="534772" y="2489273"/>
                </a:cubicBezTo>
                <a:cubicBezTo>
                  <a:pt x="567284" y="2480242"/>
                  <a:pt x="704557" y="2438699"/>
                  <a:pt x="765969" y="2427862"/>
                </a:cubicBezTo>
                <a:cubicBezTo>
                  <a:pt x="825574" y="2417024"/>
                  <a:pt x="870730" y="2418831"/>
                  <a:pt x="870730" y="2418831"/>
                </a:cubicBezTo>
                <a:cubicBezTo>
                  <a:pt x="870730" y="2418831"/>
                  <a:pt x="868924" y="2429668"/>
                  <a:pt x="867118" y="2444118"/>
                </a:cubicBezTo>
                <a:cubicBezTo>
                  <a:pt x="865311" y="2458568"/>
                  <a:pt x="856280" y="2469405"/>
                  <a:pt x="856280" y="2509142"/>
                </a:cubicBezTo>
                <a:cubicBezTo>
                  <a:pt x="856280" y="2547073"/>
                  <a:pt x="876149" y="2583197"/>
                  <a:pt x="876149" y="2583197"/>
                </a:cubicBezTo>
                <a:cubicBezTo>
                  <a:pt x="876149" y="2583197"/>
                  <a:pt x="861699" y="2603066"/>
                  <a:pt x="852668" y="2621128"/>
                </a:cubicBezTo>
                <a:cubicBezTo>
                  <a:pt x="843637" y="2639190"/>
                  <a:pt x="863505" y="2659058"/>
                  <a:pt x="863505" y="2659058"/>
                </a:cubicBezTo>
                <a:cubicBezTo>
                  <a:pt x="863505" y="2659058"/>
                  <a:pt x="861699" y="2664477"/>
                  <a:pt x="854474" y="2680733"/>
                </a:cubicBezTo>
                <a:cubicBezTo>
                  <a:pt x="847249" y="2696989"/>
                  <a:pt x="858086" y="2713245"/>
                  <a:pt x="858086" y="2713245"/>
                </a:cubicBezTo>
                <a:cubicBezTo>
                  <a:pt x="858086" y="2713245"/>
                  <a:pt x="850862" y="2718664"/>
                  <a:pt x="845443" y="2738533"/>
                </a:cubicBezTo>
                <a:cubicBezTo>
                  <a:pt x="840024" y="2758401"/>
                  <a:pt x="854474" y="2769238"/>
                  <a:pt x="854474" y="2769238"/>
                </a:cubicBezTo>
                <a:cubicBezTo>
                  <a:pt x="854474" y="2769238"/>
                  <a:pt x="850862" y="2783688"/>
                  <a:pt x="845443" y="2794525"/>
                </a:cubicBezTo>
                <a:cubicBezTo>
                  <a:pt x="841830" y="2805363"/>
                  <a:pt x="858086" y="2819813"/>
                  <a:pt x="858086" y="2819813"/>
                </a:cubicBezTo>
                <a:cubicBezTo>
                  <a:pt x="858086" y="2819813"/>
                  <a:pt x="850862" y="2827038"/>
                  <a:pt x="849055" y="2841487"/>
                </a:cubicBezTo>
                <a:cubicBezTo>
                  <a:pt x="847249" y="2857743"/>
                  <a:pt x="874343" y="2877612"/>
                  <a:pt x="874343" y="2877612"/>
                </a:cubicBezTo>
                <a:cubicBezTo>
                  <a:pt x="874343" y="2877612"/>
                  <a:pt x="872536" y="2879418"/>
                  <a:pt x="872536" y="2893868"/>
                </a:cubicBezTo>
                <a:cubicBezTo>
                  <a:pt x="870730" y="2908318"/>
                  <a:pt x="883374" y="2919155"/>
                  <a:pt x="883374" y="2919155"/>
                </a:cubicBezTo>
                <a:cubicBezTo>
                  <a:pt x="883374" y="2919155"/>
                  <a:pt x="881567" y="2937218"/>
                  <a:pt x="876149" y="2957086"/>
                </a:cubicBezTo>
                <a:cubicBezTo>
                  <a:pt x="870730" y="2976954"/>
                  <a:pt x="870730" y="2985986"/>
                  <a:pt x="870730" y="2985986"/>
                </a:cubicBezTo>
                <a:cubicBezTo>
                  <a:pt x="870730" y="2985986"/>
                  <a:pt x="861699" y="3005854"/>
                  <a:pt x="858086" y="3040172"/>
                </a:cubicBezTo>
                <a:cubicBezTo>
                  <a:pt x="854474" y="3072684"/>
                  <a:pt x="854474" y="3143127"/>
                  <a:pt x="850862" y="3173833"/>
                </a:cubicBezTo>
                <a:cubicBezTo>
                  <a:pt x="847249" y="3204539"/>
                  <a:pt x="827381" y="3397805"/>
                  <a:pt x="821962" y="3430317"/>
                </a:cubicBezTo>
                <a:cubicBezTo>
                  <a:pt x="816543" y="3462829"/>
                  <a:pt x="794869" y="3504372"/>
                  <a:pt x="787644" y="3524241"/>
                </a:cubicBezTo>
                <a:cubicBezTo>
                  <a:pt x="778613" y="3544109"/>
                  <a:pt x="776806" y="3585653"/>
                  <a:pt x="775000" y="3592878"/>
                </a:cubicBezTo>
                <a:cubicBezTo>
                  <a:pt x="773194" y="3600103"/>
                  <a:pt x="767775" y="3618165"/>
                  <a:pt x="762356" y="3632615"/>
                </a:cubicBezTo>
                <a:cubicBezTo>
                  <a:pt x="756938" y="3647065"/>
                  <a:pt x="755132" y="3681383"/>
                  <a:pt x="753325" y="3688607"/>
                </a:cubicBezTo>
                <a:cubicBezTo>
                  <a:pt x="751519" y="3694026"/>
                  <a:pt x="720813" y="3740988"/>
                  <a:pt x="709976" y="3757244"/>
                </a:cubicBezTo>
                <a:cubicBezTo>
                  <a:pt x="700945" y="3773500"/>
                  <a:pt x="691914" y="3791563"/>
                  <a:pt x="711782" y="3793369"/>
                </a:cubicBezTo>
                <a:cubicBezTo>
                  <a:pt x="731651" y="3795175"/>
                  <a:pt x="746100" y="3777113"/>
                  <a:pt x="746100" y="3777113"/>
                </a:cubicBezTo>
                <a:cubicBezTo>
                  <a:pt x="746100" y="3777113"/>
                  <a:pt x="751519" y="3782531"/>
                  <a:pt x="765969" y="3782531"/>
                </a:cubicBezTo>
                <a:cubicBezTo>
                  <a:pt x="780419" y="3782531"/>
                  <a:pt x="793062" y="3778919"/>
                  <a:pt x="793062" y="3778919"/>
                </a:cubicBezTo>
                <a:cubicBezTo>
                  <a:pt x="793062" y="3778919"/>
                  <a:pt x="796675" y="3782531"/>
                  <a:pt x="811125" y="3786144"/>
                </a:cubicBezTo>
                <a:cubicBezTo>
                  <a:pt x="825574" y="3787950"/>
                  <a:pt x="836412" y="3780725"/>
                  <a:pt x="836412" y="3780725"/>
                </a:cubicBezTo>
                <a:cubicBezTo>
                  <a:pt x="836412" y="3780725"/>
                  <a:pt x="840024" y="3782531"/>
                  <a:pt x="852668" y="3782531"/>
                </a:cubicBezTo>
                <a:cubicBezTo>
                  <a:pt x="865311" y="3782531"/>
                  <a:pt x="877955" y="3777113"/>
                  <a:pt x="877955" y="3777113"/>
                </a:cubicBezTo>
                <a:cubicBezTo>
                  <a:pt x="877955" y="3777113"/>
                  <a:pt x="885180" y="3780725"/>
                  <a:pt x="894211" y="3778919"/>
                </a:cubicBezTo>
                <a:cubicBezTo>
                  <a:pt x="903242" y="3778919"/>
                  <a:pt x="905048" y="3775306"/>
                  <a:pt x="905048" y="3775306"/>
                </a:cubicBezTo>
                <a:cubicBezTo>
                  <a:pt x="905048" y="3775306"/>
                  <a:pt x="910467" y="3775306"/>
                  <a:pt x="917692" y="3771694"/>
                </a:cubicBezTo>
                <a:cubicBezTo>
                  <a:pt x="924917" y="3766275"/>
                  <a:pt x="932142" y="3760857"/>
                  <a:pt x="928529" y="3751825"/>
                </a:cubicBezTo>
                <a:cubicBezTo>
                  <a:pt x="926723" y="3742794"/>
                  <a:pt x="894211" y="3717507"/>
                  <a:pt x="894211" y="3710282"/>
                </a:cubicBezTo>
                <a:cubicBezTo>
                  <a:pt x="892405" y="3703057"/>
                  <a:pt x="892405" y="3666933"/>
                  <a:pt x="896017" y="3652483"/>
                </a:cubicBezTo>
                <a:cubicBezTo>
                  <a:pt x="899630" y="3638033"/>
                  <a:pt x="915886" y="3621777"/>
                  <a:pt x="919498" y="3605521"/>
                </a:cubicBezTo>
                <a:cubicBezTo>
                  <a:pt x="924917" y="3589265"/>
                  <a:pt x="921304" y="3554947"/>
                  <a:pt x="924917" y="3540497"/>
                </a:cubicBezTo>
                <a:cubicBezTo>
                  <a:pt x="926723" y="3524241"/>
                  <a:pt x="935754" y="3479085"/>
                  <a:pt x="957429" y="3424899"/>
                </a:cubicBezTo>
                <a:cubicBezTo>
                  <a:pt x="979104" y="3370712"/>
                  <a:pt x="1017034" y="3269563"/>
                  <a:pt x="1049547" y="3173833"/>
                </a:cubicBezTo>
                <a:cubicBezTo>
                  <a:pt x="1082059" y="3078103"/>
                  <a:pt x="1083865" y="3013079"/>
                  <a:pt x="1083865" y="3013079"/>
                </a:cubicBezTo>
                <a:cubicBezTo>
                  <a:pt x="1083865" y="3013079"/>
                  <a:pt x="1087477" y="3011273"/>
                  <a:pt x="1087477" y="3004048"/>
                </a:cubicBezTo>
                <a:cubicBezTo>
                  <a:pt x="1087477" y="2995017"/>
                  <a:pt x="1085671" y="2929992"/>
                  <a:pt x="1085671" y="2929992"/>
                </a:cubicBezTo>
                <a:cubicBezTo>
                  <a:pt x="1085671" y="2929992"/>
                  <a:pt x="1089284" y="2924574"/>
                  <a:pt x="1089284" y="2915543"/>
                </a:cubicBezTo>
                <a:cubicBezTo>
                  <a:pt x="1091090" y="2906512"/>
                  <a:pt x="1094702" y="2883031"/>
                  <a:pt x="1096508" y="2855937"/>
                </a:cubicBezTo>
                <a:cubicBezTo>
                  <a:pt x="1098315" y="2828844"/>
                  <a:pt x="1083865" y="2810782"/>
                  <a:pt x="1083865" y="2810782"/>
                </a:cubicBezTo>
                <a:cubicBezTo>
                  <a:pt x="1083865" y="2810782"/>
                  <a:pt x="1089284" y="2801751"/>
                  <a:pt x="1091090" y="2787301"/>
                </a:cubicBezTo>
                <a:cubicBezTo>
                  <a:pt x="1092896" y="2772851"/>
                  <a:pt x="1096508" y="2740339"/>
                  <a:pt x="1096508" y="2740339"/>
                </a:cubicBezTo>
                <a:cubicBezTo>
                  <a:pt x="1096508" y="2740339"/>
                  <a:pt x="1101927" y="2738533"/>
                  <a:pt x="1105539" y="2736726"/>
                </a:cubicBezTo>
                <a:cubicBezTo>
                  <a:pt x="1109152" y="2734920"/>
                  <a:pt x="1114571" y="2733114"/>
                  <a:pt x="1116377" y="2718664"/>
                </a:cubicBezTo>
                <a:cubicBezTo>
                  <a:pt x="1118183" y="2706020"/>
                  <a:pt x="1114571" y="2650027"/>
                  <a:pt x="1114571" y="2650027"/>
                </a:cubicBezTo>
                <a:cubicBezTo>
                  <a:pt x="1114571" y="2650027"/>
                  <a:pt x="1129020" y="2642803"/>
                  <a:pt x="1132633" y="2622934"/>
                </a:cubicBezTo>
                <a:cubicBezTo>
                  <a:pt x="1136245" y="2603066"/>
                  <a:pt x="1118183" y="2583197"/>
                  <a:pt x="1118183" y="2583197"/>
                </a:cubicBezTo>
                <a:cubicBezTo>
                  <a:pt x="1118183" y="2583197"/>
                  <a:pt x="1125408" y="2566941"/>
                  <a:pt x="1129020" y="2548879"/>
                </a:cubicBezTo>
                <a:cubicBezTo>
                  <a:pt x="1132633" y="2532623"/>
                  <a:pt x="1139858" y="2514560"/>
                  <a:pt x="1148889" y="2500111"/>
                </a:cubicBezTo>
                <a:cubicBezTo>
                  <a:pt x="1156114" y="2483855"/>
                  <a:pt x="1157920" y="2447730"/>
                  <a:pt x="1157920" y="2447730"/>
                </a:cubicBezTo>
                <a:cubicBezTo>
                  <a:pt x="1157920" y="2447730"/>
                  <a:pt x="1165145" y="2447730"/>
                  <a:pt x="1174176" y="2449536"/>
                </a:cubicBezTo>
                <a:cubicBezTo>
                  <a:pt x="1183207" y="2451342"/>
                  <a:pt x="1197657" y="2465792"/>
                  <a:pt x="1212107" y="2478436"/>
                </a:cubicBezTo>
                <a:cubicBezTo>
                  <a:pt x="1228363" y="2491080"/>
                  <a:pt x="1239200" y="2492886"/>
                  <a:pt x="1239200" y="2492886"/>
                </a:cubicBezTo>
                <a:cubicBezTo>
                  <a:pt x="1239200" y="2492886"/>
                  <a:pt x="1253650" y="2516367"/>
                  <a:pt x="1264487" y="2512754"/>
                </a:cubicBezTo>
                <a:cubicBezTo>
                  <a:pt x="1275325" y="2509142"/>
                  <a:pt x="1278937" y="2496498"/>
                  <a:pt x="1278937" y="2496498"/>
                </a:cubicBezTo>
                <a:cubicBezTo>
                  <a:pt x="1278937" y="2496498"/>
                  <a:pt x="1289775" y="2498304"/>
                  <a:pt x="1297000" y="2489273"/>
                </a:cubicBezTo>
                <a:cubicBezTo>
                  <a:pt x="1304224" y="2478436"/>
                  <a:pt x="1300612" y="2463986"/>
                  <a:pt x="1300612" y="2463986"/>
                </a:cubicBezTo>
                <a:cubicBezTo>
                  <a:pt x="1300612" y="2463986"/>
                  <a:pt x="1307837" y="2463986"/>
                  <a:pt x="1306031" y="2451342"/>
                </a:cubicBezTo>
                <a:cubicBezTo>
                  <a:pt x="1306031" y="2438699"/>
                  <a:pt x="1286162" y="2426055"/>
                  <a:pt x="1286162" y="2426055"/>
                </a:cubicBezTo>
                <a:cubicBezTo>
                  <a:pt x="1286162" y="2426055"/>
                  <a:pt x="1284356" y="2415218"/>
                  <a:pt x="1278937" y="2406187"/>
                </a:cubicBezTo>
                <a:cubicBezTo>
                  <a:pt x="1273519" y="2397156"/>
                  <a:pt x="1250038" y="2391737"/>
                  <a:pt x="1250038" y="2391737"/>
                </a:cubicBezTo>
                <a:cubicBezTo>
                  <a:pt x="1250038" y="2391737"/>
                  <a:pt x="1246425" y="2380900"/>
                  <a:pt x="1228363" y="2359225"/>
                </a:cubicBezTo>
                <a:cubicBezTo>
                  <a:pt x="1210301" y="2339356"/>
                  <a:pt x="1192238" y="2330325"/>
                  <a:pt x="1192238" y="2330325"/>
                </a:cubicBezTo>
                <a:cubicBezTo>
                  <a:pt x="1192238" y="2330325"/>
                  <a:pt x="1199463" y="2308651"/>
                  <a:pt x="1215719" y="2261689"/>
                </a:cubicBezTo>
                <a:cubicBezTo>
                  <a:pt x="1230169" y="2214727"/>
                  <a:pt x="1239200" y="2178602"/>
                  <a:pt x="1241007" y="2128028"/>
                </a:cubicBezTo>
                <a:cubicBezTo>
                  <a:pt x="1244619" y="2077454"/>
                  <a:pt x="1241007" y="1985336"/>
                  <a:pt x="1239200" y="1960049"/>
                </a:cubicBezTo>
                <a:cubicBezTo>
                  <a:pt x="1239200" y="1934762"/>
                  <a:pt x="1248231" y="1885994"/>
                  <a:pt x="1242813" y="1857094"/>
                </a:cubicBezTo>
                <a:cubicBezTo>
                  <a:pt x="1239200" y="1828194"/>
                  <a:pt x="1210301" y="1766783"/>
                  <a:pt x="1210301" y="1766783"/>
                </a:cubicBezTo>
                <a:cubicBezTo>
                  <a:pt x="1210301" y="1766783"/>
                  <a:pt x="1212107" y="1755945"/>
                  <a:pt x="1210301" y="1745108"/>
                </a:cubicBezTo>
                <a:cubicBezTo>
                  <a:pt x="1208494" y="1736077"/>
                  <a:pt x="1203076" y="1710790"/>
                  <a:pt x="1195851" y="1687309"/>
                </a:cubicBezTo>
                <a:cubicBezTo>
                  <a:pt x="1188626" y="1663828"/>
                  <a:pt x="1192238" y="1618672"/>
                  <a:pt x="1190432" y="1600610"/>
                </a:cubicBezTo>
                <a:cubicBezTo>
                  <a:pt x="1188626" y="1584354"/>
                  <a:pt x="1161533" y="1517523"/>
                  <a:pt x="1161533" y="1517523"/>
                </a:cubicBezTo>
                <a:cubicBezTo>
                  <a:pt x="1161533" y="1517523"/>
                  <a:pt x="1161533" y="1506686"/>
                  <a:pt x="1163339" y="1494043"/>
                </a:cubicBezTo>
                <a:cubicBezTo>
                  <a:pt x="1165145" y="1481399"/>
                  <a:pt x="1156114" y="1456112"/>
                  <a:pt x="1156114" y="1429018"/>
                </a:cubicBezTo>
                <a:cubicBezTo>
                  <a:pt x="1154308" y="1401925"/>
                  <a:pt x="1166951" y="1338707"/>
                  <a:pt x="1166951" y="1338707"/>
                </a:cubicBezTo>
                <a:cubicBezTo>
                  <a:pt x="1166951" y="1338707"/>
                  <a:pt x="1204882" y="1342320"/>
                  <a:pt x="1246425" y="1353157"/>
                </a:cubicBezTo>
                <a:cubicBezTo>
                  <a:pt x="1287968" y="1363994"/>
                  <a:pt x="1327705" y="1360382"/>
                  <a:pt x="1371055" y="1363994"/>
                </a:cubicBezTo>
                <a:cubicBezTo>
                  <a:pt x="1416210" y="1367607"/>
                  <a:pt x="1448723" y="1373025"/>
                  <a:pt x="1457754" y="1376638"/>
                </a:cubicBezTo>
                <a:cubicBezTo>
                  <a:pt x="1464978" y="1380250"/>
                  <a:pt x="1495684" y="1387475"/>
                  <a:pt x="1513747" y="1369413"/>
                </a:cubicBezTo>
                <a:cubicBezTo>
                  <a:pt x="1531809" y="1351351"/>
                  <a:pt x="1542646" y="1300776"/>
                  <a:pt x="1528196" y="1248396"/>
                </a:cubicBezTo>
                <a:close/>
                <a:moveTo>
                  <a:pt x="518516" y="1261039"/>
                </a:moveTo>
                <a:cubicBezTo>
                  <a:pt x="507679" y="1262846"/>
                  <a:pt x="489616" y="1268264"/>
                  <a:pt x="487810" y="1266458"/>
                </a:cubicBezTo>
                <a:cubicBezTo>
                  <a:pt x="484198" y="1262846"/>
                  <a:pt x="493229" y="1246590"/>
                  <a:pt x="516710" y="1203240"/>
                </a:cubicBezTo>
                <a:cubicBezTo>
                  <a:pt x="527547" y="1179759"/>
                  <a:pt x="540191" y="1134604"/>
                  <a:pt x="554640" y="1093060"/>
                </a:cubicBezTo>
                <a:cubicBezTo>
                  <a:pt x="565478" y="1056936"/>
                  <a:pt x="578121" y="1020811"/>
                  <a:pt x="579928" y="1015393"/>
                </a:cubicBezTo>
                <a:cubicBezTo>
                  <a:pt x="585346" y="1006361"/>
                  <a:pt x="592571" y="1000943"/>
                  <a:pt x="594377" y="1008168"/>
                </a:cubicBezTo>
                <a:cubicBezTo>
                  <a:pt x="594377" y="1009974"/>
                  <a:pt x="597990" y="1015393"/>
                  <a:pt x="599796" y="1020811"/>
                </a:cubicBezTo>
                <a:cubicBezTo>
                  <a:pt x="603409" y="1033455"/>
                  <a:pt x="605215" y="1051517"/>
                  <a:pt x="605215" y="1051517"/>
                </a:cubicBezTo>
                <a:cubicBezTo>
                  <a:pt x="605215" y="1051517"/>
                  <a:pt x="603409" y="1062354"/>
                  <a:pt x="603409" y="1082223"/>
                </a:cubicBezTo>
                <a:cubicBezTo>
                  <a:pt x="603409" y="1102091"/>
                  <a:pt x="621471" y="1112929"/>
                  <a:pt x="621471" y="1116541"/>
                </a:cubicBezTo>
                <a:cubicBezTo>
                  <a:pt x="623277" y="1120154"/>
                  <a:pt x="617858" y="1141828"/>
                  <a:pt x="616052" y="1154472"/>
                </a:cubicBezTo>
                <a:cubicBezTo>
                  <a:pt x="614246" y="1167116"/>
                  <a:pt x="623277" y="1186984"/>
                  <a:pt x="623277" y="1186984"/>
                </a:cubicBezTo>
                <a:cubicBezTo>
                  <a:pt x="623277" y="1186984"/>
                  <a:pt x="619665" y="1196015"/>
                  <a:pt x="616052" y="1206853"/>
                </a:cubicBezTo>
                <a:cubicBezTo>
                  <a:pt x="612440" y="1217690"/>
                  <a:pt x="617858" y="1228527"/>
                  <a:pt x="617858" y="1228527"/>
                </a:cubicBezTo>
                <a:lnTo>
                  <a:pt x="617858" y="1250202"/>
                </a:lnTo>
                <a:cubicBezTo>
                  <a:pt x="616052" y="1248396"/>
                  <a:pt x="529353" y="1259233"/>
                  <a:pt x="518516" y="1261039"/>
                </a:cubicBezTo>
                <a:close/>
                <a:moveTo>
                  <a:pt x="847249" y="2267107"/>
                </a:moveTo>
                <a:cubicBezTo>
                  <a:pt x="829187" y="2268914"/>
                  <a:pt x="661208" y="2279751"/>
                  <a:pt x="617858" y="2279751"/>
                </a:cubicBezTo>
                <a:cubicBezTo>
                  <a:pt x="574509" y="2279751"/>
                  <a:pt x="561865" y="2279751"/>
                  <a:pt x="561865" y="2279751"/>
                </a:cubicBezTo>
                <a:cubicBezTo>
                  <a:pt x="561865" y="2279751"/>
                  <a:pt x="567284" y="2272526"/>
                  <a:pt x="576315" y="2265301"/>
                </a:cubicBezTo>
                <a:cubicBezTo>
                  <a:pt x="587153" y="2256270"/>
                  <a:pt x="603409" y="2241820"/>
                  <a:pt x="603409" y="2241820"/>
                </a:cubicBezTo>
                <a:cubicBezTo>
                  <a:pt x="603409" y="2241820"/>
                  <a:pt x="632308" y="2225564"/>
                  <a:pt x="639533" y="2218339"/>
                </a:cubicBezTo>
                <a:cubicBezTo>
                  <a:pt x="646758" y="2211114"/>
                  <a:pt x="659402" y="2196665"/>
                  <a:pt x="659402" y="2196665"/>
                </a:cubicBezTo>
                <a:cubicBezTo>
                  <a:pt x="659402" y="2196665"/>
                  <a:pt x="690107" y="2180409"/>
                  <a:pt x="708170" y="2167765"/>
                </a:cubicBezTo>
                <a:cubicBezTo>
                  <a:pt x="724426" y="2153315"/>
                  <a:pt x="765969" y="2128028"/>
                  <a:pt x="765969" y="2128028"/>
                </a:cubicBezTo>
                <a:cubicBezTo>
                  <a:pt x="765969" y="2128028"/>
                  <a:pt x="814737" y="2138865"/>
                  <a:pt x="829187" y="2147897"/>
                </a:cubicBezTo>
                <a:cubicBezTo>
                  <a:pt x="843637" y="2156928"/>
                  <a:pt x="854474" y="2171378"/>
                  <a:pt x="861699" y="2178602"/>
                </a:cubicBezTo>
                <a:cubicBezTo>
                  <a:pt x="868924" y="2185827"/>
                  <a:pt x="876149" y="2185827"/>
                  <a:pt x="876149" y="2185827"/>
                </a:cubicBezTo>
                <a:lnTo>
                  <a:pt x="877955" y="2243627"/>
                </a:lnTo>
                <a:cubicBezTo>
                  <a:pt x="879761" y="2240014"/>
                  <a:pt x="863505" y="2263495"/>
                  <a:pt x="847249" y="2267107"/>
                </a:cubicBezTo>
                <a:close/>
                <a:moveTo>
                  <a:pt x="1342155" y="1215884"/>
                </a:moveTo>
                <a:cubicBezTo>
                  <a:pt x="1336736" y="1215884"/>
                  <a:pt x="1186820" y="1223109"/>
                  <a:pt x="1186820" y="1223109"/>
                </a:cubicBezTo>
                <a:cubicBezTo>
                  <a:pt x="1186820" y="1223109"/>
                  <a:pt x="1185013" y="1221302"/>
                  <a:pt x="1186820" y="1215884"/>
                </a:cubicBezTo>
                <a:cubicBezTo>
                  <a:pt x="1186820" y="1210465"/>
                  <a:pt x="1195851" y="1192403"/>
                  <a:pt x="1199463" y="1183372"/>
                </a:cubicBezTo>
                <a:cubicBezTo>
                  <a:pt x="1201269" y="1174341"/>
                  <a:pt x="1195851" y="1165309"/>
                  <a:pt x="1195851" y="1165309"/>
                </a:cubicBezTo>
                <a:cubicBezTo>
                  <a:pt x="1195851" y="1165309"/>
                  <a:pt x="1197657" y="1158084"/>
                  <a:pt x="1199463" y="1149053"/>
                </a:cubicBezTo>
                <a:cubicBezTo>
                  <a:pt x="1201269" y="1140022"/>
                  <a:pt x="1197657" y="1123766"/>
                  <a:pt x="1197657" y="1123766"/>
                </a:cubicBezTo>
                <a:cubicBezTo>
                  <a:pt x="1197657" y="1123766"/>
                  <a:pt x="1203076" y="1121960"/>
                  <a:pt x="1206688" y="1112929"/>
                </a:cubicBezTo>
                <a:cubicBezTo>
                  <a:pt x="1208494" y="1103898"/>
                  <a:pt x="1203076" y="1091254"/>
                  <a:pt x="1203076" y="1091254"/>
                </a:cubicBezTo>
                <a:cubicBezTo>
                  <a:pt x="1203076" y="1091254"/>
                  <a:pt x="1208494" y="1074998"/>
                  <a:pt x="1208494" y="1058742"/>
                </a:cubicBezTo>
                <a:cubicBezTo>
                  <a:pt x="1208494" y="1042486"/>
                  <a:pt x="1221138" y="1004555"/>
                  <a:pt x="1226557" y="1000943"/>
                </a:cubicBezTo>
                <a:cubicBezTo>
                  <a:pt x="1228363" y="999137"/>
                  <a:pt x="1235588" y="1002749"/>
                  <a:pt x="1242813" y="1013586"/>
                </a:cubicBezTo>
                <a:cubicBezTo>
                  <a:pt x="1253650" y="1028036"/>
                  <a:pt x="1266294" y="1051517"/>
                  <a:pt x="1282550" y="1087642"/>
                </a:cubicBezTo>
                <a:cubicBezTo>
                  <a:pt x="1309643" y="1147247"/>
                  <a:pt x="1334930" y="1188790"/>
                  <a:pt x="1342155" y="1197821"/>
                </a:cubicBezTo>
                <a:cubicBezTo>
                  <a:pt x="1351186" y="1206853"/>
                  <a:pt x="1347574" y="1214078"/>
                  <a:pt x="1342155" y="1215884"/>
                </a:cubicBezTo>
                <a:close/>
              </a:path>
            </a:pathLst>
          </a:custGeom>
          <a:solidFill>
            <a:schemeClr val="accent2"/>
          </a:solidFill>
          <a:ln w="18029" cap="flat">
            <a:noFill/>
            <a:prstDash val="solid"/>
            <a:miter/>
          </a:ln>
        </p:spPr>
        <p:txBody>
          <a:bodyPr/>
          <a:lstStyle/>
          <a:p>
            <a:endParaRPr lang="ja-JP" altLang="en-US"/>
          </a:p>
        </p:txBody>
      </p:sp>
      <p:sp>
        <p:nvSpPr>
          <p:cNvPr id="214" name="フリーフォーム: 図形 7">
            <a:extLst>
              <a:ext uri="{FF2B5EF4-FFF2-40B4-BE49-F238E27FC236}">
                <a16:creationId xmlns:a16="http://schemas.microsoft.com/office/drawing/2014/main" id="{FA471C23-4F00-403F-96FC-D87523095BE3}"/>
              </a:ext>
            </a:extLst>
          </p:cNvPr>
          <p:cNvSpPr/>
          <p:nvPr userDrawn="1"/>
        </p:nvSpPr>
        <p:spPr>
          <a:xfrm>
            <a:off x="5408567" y="5008984"/>
            <a:ext cx="463651" cy="958054"/>
          </a:xfrm>
          <a:custGeom>
            <a:avLst/>
            <a:gdLst/>
            <a:ahLst/>
            <a:cxnLst/>
            <a:rect l="0" t="0" r="0" b="0"/>
            <a:pathLst>
              <a:path w="1866900" h="3857625">
                <a:moveTo>
                  <a:pt x="1850659" y="3559016"/>
                </a:moveTo>
                <a:cubicBezTo>
                  <a:pt x="1811607" y="3435191"/>
                  <a:pt x="1717309" y="3411379"/>
                  <a:pt x="1717309" y="3411379"/>
                </a:cubicBezTo>
                <a:lnTo>
                  <a:pt x="1742075" y="3404711"/>
                </a:lnTo>
                <a:cubicBezTo>
                  <a:pt x="1742075" y="3404711"/>
                  <a:pt x="1747789" y="3408521"/>
                  <a:pt x="1756362" y="3406616"/>
                </a:cubicBezTo>
                <a:cubicBezTo>
                  <a:pt x="1765887" y="3404711"/>
                  <a:pt x="1762077" y="3395186"/>
                  <a:pt x="1762077" y="3395186"/>
                </a:cubicBezTo>
                <a:cubicBezTo>
                  <a:pt x="1762077" y="3395186"/>
                  <a:pt x="1764934" y="3393281"/>
                  <a:pt x="1767792" y="3390424"/>
                </a:cubicBezTo>
                <a:cubicBezTo>
                  <a:pt x="1770650" y="3388519"/>
                  <a:pt x="1778269" y="3378994"/>
                  <a:pt x="1772554" y="3363754"/>
                </a:cubicBezTo>
                <a:cubicBezTo>
                  <a:pt x="1766839" y="3347561"/>
                  <a:pt x="1717309" y="3319939"/>
                  <a:pt x="1689687" y="3309461"/>
                </a:cubicBezTo>
                <a:cubicBezTo>
                  <a:pt x="1662064" y="3298984"/>
                  <a:pt x="1635394" y="3282791"/>
                  <a:pt x="1635394" y="3282791"/>
                </a:cubicBezTo>
                <a:cubicBezTo>
                  <a:pt x="1635394" y="3282791"/>
                  <a:pt x="1634442" y="3277076"/>
                  <a:pt x="1629679" y="3271361"/>
                </a:cubicBezTo>
                <a:cubicBezTo>
                  <a:pt x="1624917" y="3264694"/>
                  <a:pt x="1621107" y="3263741"/>
                  <a:pt x="1621107" y="3263741"/>
                </a:cubicBezTo>
                <a:cubicBezTo>
                  <a:pt x="1621107" y="3263741"/>
                  <a:pt x="1608725" y="3238024"/>
                  <a:pt x="1586817" y="3214211"/>
                </a:cubicBezTo>
                <a:cubicBezTo>
                  <a:pt x="1564909" y="3190399"/>
                  <a:pt x="1525857" y="3188494"/>
                  <a:pt x="1515379" y="3186589"/>
                </a:cubicBezTo>
                <a:cubicBezTo>
                  <a:pt x="1504902" y="3184684"/>
                  <a:pt x="1497282" y="3185636"/>
                  <a:pt x="1497282" y="3185636"/>
                </a:cubicBezTo>
                <a:cubicBezTo>
                  <a:pt x="1497282" y="3185636"/>
                  <a:pt x="1491567" y="3185636"/>
                  <a:pt x="1489662" y="3183731"/>
                </a:cubicBezTo>
                <a:cubicBezTo>
                  <a:pt x="1487757" y="3181826"/>
                  <a:pt x="1478232" y="3156109"/>
                  <a:pt x="1478232" y="3156109"/>
                </a:cubicBezTo>
                <a:cubicBezTo>
                  <a:pt x="1478232" y="3156109"/>
                  <a:pt x="1479184" y="3151346"/>
                  <a:pt x="1479184" y="3146584"/>
                </a:cubicBezTo>
                <a:cubicBezTo>
                  <a:pt x="1479184" y="3141821"/>
                  <a:pt x="1472517" y="3134201"/>
                  <a:pt x="1472517" y="3134201"/>
                </a:cubicBezTo>
                <a:cubicBezTo>
                  <a:pt x="1472517" y="3134201"/>
                  <a:pt x="1482042" y="3130391"/>
                  <a:pt x="1484900" y="3126581"/>
                </a:cubicBezTo>
                <a:cubicBezTo>
                  <a:pt x="1487757" y="3122771"/>
                  <a:pt x="1486804" y="3115151"/>
                  <a:pt x="1486804" y="3115151"/>
                </a:cubicBezTo>
                <a:cubicBezTo>
                  <a:pt x="1486804" y="3115151"/>
                  <a:pt x="1488709" y="3112294"/>
                  <a:pt x="1489662" y="3106579"/>
                </a:cubicBezTo>
                <a:cubicBezTo>
                  <a:pt x="1490614" y="3101816"/>
                  <a:pt x="1495377" y="3083719"/>
                  <a:pt x="1497282" y="3072289"/>
                </a:cubicBezTo>
                <a:cubicBezTo>
                  <a:pt x="1499187" y="3060859"/>
                  <a:pt x="1496329" y="3046571"/>
                  <a:pt x="1496329" y="3028474"/>
                </a:cubicBezTo>
                <a:cubicBezTo>
                  <a:pt x="1496329" y="3011329"/>
                  <a:pt x="1513475" y="2909411"/>
                  <a:pt x="1517284" y="2895124"/>
                </a:cubicBezTo>
                <a:cubicBezTo>
                  <a:pt x="1521094" y="2880836"/>
                  <a:pt x="1532525" y="2865596"/>
                  <a:pt x="1533477" y="2846546"/>
                </a:cubicBezTo>
                <a:cubicBezTo>
                  <a:pt x="1534429" y="2826544"/>
                  <a:pt x="1536334" y="2793206"/>
                  <a:pt x="1537287" y="2791301"/>
                </a:cubicBezTo>
                <a:cubicBezTo>
                  <a:pt x="1538239" y="2788444"/>
                  <a:pt x="1541097" y="2767489"/>
                  <a:pt x="1543954" y="2757011"/>
                </a:cubicBezTo>
                <a:cubicBezTo>
                  <a:pt x="1546812" y="2746534"/>
                  <a:pt x="1544907" y="2720816"/>
                  <a:pt x="1544907" y="2720816"/>
                </a:cubicBezTo>
                <a:cubicBezTo>
                  <a:pt x="1544907" y="2720816"/>
                  <a:pt x="1548717" y="2709386"/>
                  <a:pt x="1549669" y="2701766"/>
                </a:cubicBezTo>
                <a:cubicBezTo>
                  <a:pt x="1550622" y="2694146"/>
                  <a:pt x="1537287" y="2694146"/>
                  <a:pt x="1537287" y="2694146"/>
                </a:cubicBezTo>
                <a:lnTo>
                  <a:pt x="1538239" y="2678906"/>
                </a:lnTo>
                <a:cubicBezTo>
                  <a:pt x="1538239" y="2678906"/>
                  <a:pt x="1543954" y="2677001"/>
                  <a:pt x="1546812" y="2669381"/>
                </a:cubicBezTo>
                <a:cubicBezTo>
                  <a:pt x="1549669" y="2661761"/>
                  <a:pt x="1546812" y="2657951"/>
                  <a:pt x="1552527" y="2626519"/>
                </a:cubicBezTo>
                <a:cubicBezTo>
                  <a:pt x="1557289" y="2595086"/>
                  <a:pt x="1562052" y="2555081"/>
                  <a:pt x="1563957" y="2542699"/>
                </a:cubicBezTo>
                <a:cubicBezTo>
                  <a:pt x="1564909" y="2530316"/>
                  <a:pt x="1562052" y="2522696"/>
                  <a:pt x="1563004" y="2519839"/>
                </a:cubicBezTo>
                <a:cubicBezTo>
                  <a:pt x="1563004" y="2517934"/>
                  <a:pt x="1560147" y="2410301"/>
                  <a:pt x="1560147" y="2410301"/>
                </a:cubicBezTo>
                <a:cubicBezTo>
                  <a:pt x="1560147" y="2410301"/>
                  <a:pt x="1562052" y="2400776"/>
                  <a:pt x="1563957" y="2392204"/>
                </a:cubicBezTo>
                <a:cubicBezTo>
                  <a:pt x="1565862" y="2383631"/>
                  <a:pt x="1564909" y="2361724"/>
                  <a:pt x="1564909" y="2357914"/>
                </a:cubicBezTo>
                <a:cubicBezTo>
                  <a:pt x="1564909" y="2354104"/>
                  <a:pt x="1566814" y="2336006"/>
                  <a:pt x="1570625" y="2319814"/>
                </a:cubicBezTo>
                <a:cubicBezTo>
                  <a:pt x="1575387" y="2303621"/>
                  <a:pt x="1583007" y="2256949"/>
                  <a:pt x="1573482" y="2235041"/>
                </a:cubicBezTo>
                <a:cubicBezTo>
                  <a:pt x="1563957" y="2213134"/>
                  <a:pt x="1527762" y="2179796"/>
                  <a:pt x="1501092" y="2147411"/>
                </a:cubicBezTo>
                <a:cubicBezTo>
                  <a:pt x="1475375" y="2115026"/>
                  <a:pt x="1407747" y="2015014"/>
                  <a:pt x="1407747" y="2015014"/>
                </a:cubicBezTo>
                <a:cubicBezTo>
                  <a:pt x="1407747" y="2015014"/>
                  <a:pt x="1407747" y="2006441"/>
                  <a:pt x="1406794" y="2000726"/>
                </a:cubicBezTo>
                <a:cubicBezTo>
                  <a:pt x="1406794" y="1995011"/>
                  <a:pt x="1402032" y="1977866"/>
                  <a:pt x="1402032" y="1977866"/>
                </a:cubicBezTo>
                <a:cubicBezTo>
                  <a:pt x="1402032" y="1977866"/>
                  <a:pt x="1403937" y="1969294"/>
                  <a:pt x="1403937" y="1961674"/>
                </a:cubicBezTo>
                <a:cubicBezTo>
                  <a:pt x="1403937" y="1954054"/>
                  <a:pt x="1389650" y="1945481"/>
                  <a:pt x="1389650" y="1945481"/>
                </a:cubicBezTo>
                <a:cubicBezTo>
                  <a:pt x="1389650" y="1945481"/>
                  <a:pt x="1370600" y="1913096"/>
                  <a:pt x="1366789" y="1908334"/>
                </a:cubicBezTo>
                <a:cubicBezTo>
                  <a:pt x="1362979" y="1903571"/>
                  <a:pt x="1352502" y="1893094"/>
                  <a:pt x="1348692" y="1885474"/>
                </a:cubicBezTo>
                <a:cubicBezTo>
                  <a:pt x="1344882" y="1877854"/>
                  <a:pt x="1334404" y="1854041"/>
                  <a:pt x="1324879" y="1843564"/>
                </a:cubicBezTo>
                <a:cubicBezTo>
                  <a:pt x="1315354" y="1832134"/>
                  <a:pt x="1303925" y="1817846"/>
                  <a:pt x="1302019" y="1810226"/>
                </a:cubicBezTo>
                <a:cubicBezTo>
                  <a:pt x="1299162" y="1802606"/>
                  <a:pt x="1302019" y="1775936"/>
                  <a:pt x="1300114" y="1754981"/>
                </a:cubicBezTo>
                <a:cubicBezTo>
                  <a:pt x="1298209" y="1734026"/>
                  <a:pt x="1288684" y="1686401"/>
                  <a:pt x="1295352" y="1632109"/>
                </a:cubicBezTo>
                <a:cubicBezTo>
                  <a:pt x="1302019" y="1577816"/>
                  <a:pt x="1306782" y="1513046"/>
                  <a:pt x="1299162" y="1434941"/>
                </a:cubicBezTo>
                <a:cubicBezTo>
                  <a:pt x="1291542" y="1355884"/>
                  <a:pt x="1269634" y="1290161"/>
                  <a:pt x="1268682" y="1279684"/>
                </a:cubicBezTo>
                <a:cubicBezTo>
                  <a:pt x="1268682" y="1269206"/>
                  <a:pt x="1264872" y="1263491"/>
                  <a:pt x="1258204" y="1250156"/>
                </a:cubicBezTo>
                <a:cubicBezTo>
                  <a:pt x="1251537" y="1236821"/>
                  <a:pt x="1246775" y="1211104"/>
                  <a:pt x="1246775" y="1211104"/>
                </a:cubicBezTo>
                <a:cubicBezTo>
                  <a:pt x="1246775" y="1211104"/>
                  <a:pt x="1249632" y="1206341"/>
                  <a:pt x="1252489" y="1203484"/>
                </a:cubicBezTo>
                <a:cubicBezTo>
                  <a:pt x="1255347" y="1200626"/>
                  <a:pt x="1261062" y="1198721"/>
                  <a:pt x="1260109" y="1190149"/>
                </a:cubicBezTo>
                <a:cubicBezTo>
                  <a:pt x="1259157" y="1181576"/>
                  <a:pt x="1256300" y="1177766"/>
                  <a:pt x="1255347" y="1171099"/>
                </a:cubicBezTo>
                <a:cubicBezTo>
                  <a:pt x="1254394" y="1164431"/>
                  <a:pt x="1243917" y="1150144"/>
                  <a:pt x="1243917" y="1150144"/>
                </a:cubicBezTo>
                <a:cubicBezTo>
                  <a:pt x="1243917" y="1150144"/>
                  <a:pt x="1224867" y="1093946"/>
                  <a:pt x="1217247" y="1061561"/>
                </a:cubicBezTo>
                <a:cubicBezTo>
                  <a:pt x="1209627" y="1029176"/>
                  <a:pt x="1181052" y="923449"/>
                  <a:pt x="1176289" y="892016"/>
                </a:cubicBezTo>
                <a:cubicBezTo>
                  <a:pt x="1171527" y="860584"/>
                  <a:pt x="1154382" y="812006"/>
                  <a:pt x="1154382" y="812006"/>
                </a:cubicBezTo>
                <a:cubicBezTo>
                  <a:pt x="1154382" y="812006"/>
                  <a:pt x="1153429" y="798671"/>
                  <a:pt x="1143904" y="776764"/>
                </a:cubicBezTo>
                <a:cubicBezTo>
                  <a:pt x="1135332" y="754856"/>
                  <a:pt x="1103899" y="696754"/>
                  <a:pt x="1077229" y="665321"/>
                </a:cubicBezTo>
                <a:cubicBezTo>
                  <a:pt x="1050559" y="632936"/>
                  <a:pt x="1030557" y="635794"/>
                  <a:pt x="1030557" y="635794"/>
                </a:cubicBezTo>
                <a:cubicBezTo>
                  <a:pt x="1030557" y="635794"/>
                  <a:pt x="1020079" y="631984"/>
                  <a:pt x="985789" y="624364"/>
                </a:cubicBezTo>
                <a:cubicBezTo>
                  <a:pt x="951499" y="616744"/>
                  <a:pt x="873394" y="592931"/>
                  <a:pt x="852439" y="588169"/>
                </a:cubicBezTo>
                <a:cubicBezTo>
                  <a:pt x="831484" y="583406"/>
                  <a:pt x="822912" y="568166"/>
                  <a:pt x="819102" y="565309"/>
                </a:cubicBezTo>
                <a:cubicBezTo>
                  <a:pt x="815292" y="562451"/>
                  <a:pt x="810529" y="565309"/>
                  <a:pt x="810529" y="565309"/>
                </a:cubicBezTo>
                <a:cubicBezTo>
                  <a:pt x="810529" y="565309"/>
                  <a:pt x="804814" y="564356"/>
                  <a:pt x="801004" y="562451"/>
                </a:cubicBezTo>
                <a:cubicBezTo>
                  <a:pt x="797194" y="560546"/>
                  <a:pt x="785764" y="556736"/>
                  <a:pt x="779097" y="549116"/>
                </a:cubicBezTo>
                <a:cubicBezTo>
                  <a:pt x="772429" y="540544"/>
                  <a:pt x="761952" y="539591"/>
                  <a:pt x="761952" y="539591"/>
                </a:cubicBezTo>
                <a:cubicBezTo>
                  <a:pt x="761952" y="539591"/>
                  <a:pt x="757189" y="537686"/>
                  <a:pt x="753379" y="533876"/>
                </a:cubicBezTo>
                <a:cubicBezTo>
                  <a:pt x="749569" y="530066"/>
                  <a:pt x="741949" y="522446"/>
                  <a:pt x="739092" y="506254"/>
                </a:cubicBezTo>
                <a:cubicBezTo>
                  <a:pt x="736234" y="490061"/>
                  <a:pt x="723852" y="413861"/>
                  <a:pt x="723852" y="413861"/>
                </a:cubicBezTo>
                <a:cubicBezTo>
                  <a:pt x="723852" y="413861"/>
                  <a:pt x="728614" y="407194"/>
                  <a:pt x="730519" y="395764"/>
                </a:cubicBezTo>
                <a:cubicBezTo>
                  <a:pt x="732424" y="384334"/>
                  <a:pt x="725757" y="347186"/>
                  <a:pt x="725757" y="347186"/>
                </a:cubicBezTo>
                <a:cubicBezTo>
                  <a:pt x="725757" y="347186"/>
                  <a:pt x="732424" y="346234"/>
                  <a:pt x="739092" y="341471"/>
                </a:cubicBezTo>
                <a:cubicBezTo>
                  <a:pt x="745759" y="336709"/>
                  <a:pt x="751474" y="326231"/>
                  <a:pt x="754332" y="311944"/>
                </a:cubicBezTo>
                <a:cubicBezTo>
                  <a:pt x="757189" y="297656"/>
                  <a:pt x="761952" y="255746"/>
                  <a:pt x="760999" y="244316"/>
                </a:cubicBezTo>
                <a:cubicBezTo>
                  <a:pt x="760047" y="232886"/>
                  <a:pt x="741949" y="241459"/>
                  <a:pt x="740044" y="241459"/>
                </a:cubicBezTo>
                <a:cubicBezTo>
                  <a:pt x="738139" y="241459"/>
                  <a:pt x="745759" y="207169"/>
                  <a:pt x="744807" y="179546"/>
                </a:cubicBezTo>
                <a:cubicBezTo>
                  <a:pt x="743854" y="151924"/>
                  <a:pt x="720042" y="108109"/>
                  <a:pt x="720042" y="108109"/>
                </a:cubicBezTo>
                <a:lnTo>
                  <a:pt x="725757" y="114776"/>
                </a:lnTo>
                <a:cubicBezTo>
                  <a:pt x="725757" y="114776"/>
                  <a:pt x="724804" y="110014"/>
                  <a:pt x="712422" y="87154"/>
                </a:cubicBezTo>
                <a:cubicBezTo>
                  <a:pt x="700039" y="64294"/>
                  <a:pt x="660987" y="37624"/>
                  <a:pt x="660987" y="37624"/>
                </a:cubicBezTo>
                <a:lnTo>
                  <a:pt x="668607" y="39529"/>
                </a:lnTo>
                <a:cubicBezTo>
                  <a:pt x="668607" y="39529"/>
                  <a:pt x="665749" y="35719"/>
                  <a:pt x="649557" y="26194"/>
                </a:cubicBezTo>
                <a:cubicBezTo>
                  <a:pt x="633364" y="16669"/>
                  <a:pt x="598122" y="11906"/>
                  <a:pt x="598122" y="11906"/>
                </a:cubicBezTo>
                <a:lnTo>
                  <a:pt x="600979" y="7144"/>
                </a:lnTo>
                <a:cubicBezTo>
                  <a:pt x="600979" y="7144"/>
                  <a:pt x="596217" y="10001"/>
                  <a:pt x="589549" y="10001"/>
                </a:cubicBezTo>
                <a:cubicBezTo>
                  <a:pt x="582882" y="10001"/>
                  <a:pt x="575262" y="8096"/>
                  <a:pt x="575262" y="8096"/>
                </a:cubicBezTo>
                <a:lnTo>
                  <a:pt x="588597" y="9049"/>
                </a:lnTo>
                <a:cubicBezTo>
                  <a:pt x="588597" y="9049"/>
                  <a:pt x="581929" y="7144"/>
                  <a:pt x="569547" y="8096"/>
                </a:cubicBezTo>
                <a:cubicBezTo>
                  <a:pt x="557164" y="9049"/>
                  <a:pt x="532399" y="19526"/>
                  <a:pt x="532399" y="19526"/>
                </a:cubicBezTo>
                <a:lnTo>
                  <a:pt x="531447" y="14764"/>
                </a:lnTo>
                <a:cubicBezTo>
                  <a:pt x="531447" y="14764"/>
                  <a:pt x="518112" y="26194"/>
                  <a:pt x="512397" y="30004"/>
                </a:cubicBezTo>
                <a:cubicBezTo>
                  <a:pt x="506682" y="33814"/>
                  <a:pt x="512397" y="26194"/>
                  <a:pt x="512397" y="26194"/>
                </a:cubicBezTo>
                <a:cubicBezTo>
                  <a:pt x="512397" y="26194"/>
                  <a:pt x="509539" y="25241"/>
                  <a:pt x="503824" y="29051"/>
                </a:cubicBezTo>
                <a:cubicBezTo>
                  <a:pt x="498109" y="32861"/>
                  <a:pt x="487632" y="44291"/>
                  <a:pt x="487632" y="44291"/>
                </a:cubicBezTo>
                <a:lnTo>
                  <a:pt x="489537" y="34766"/>
                </a:lnTo>
                <a:cubicBezTo>
                  <a:pt x="489537" y="34766"/>
                  <a:pt x="483822" y="39529"/>
                  <a:pt x="482869" y="42386"/>
                </a:cubicBezTo>
                <a:cubicBezTo>
                  <a:pt x="481917" y="45244"/>
                  <a:pt x="478107" y="49054"/>
                  <a:pt x="478107" y="49054"/>
                </a:cubicBezTo>
                <a:lnTo>
                  <a:pt x="479059" y="42386"/>
                </a:lnTo>
                <a:cubicBezTo>
                  <a:pt x="479059" y="42386"/>
                  <a:pt x="470487" y="53816"/>
                  <a:pt x="462867" y="61436"/>
                </a:cubicBezTo>
                <a:cubicBezTo>
                  <a:pt x="455247" y="69056"/>
                  <a:pt x="421909" y="102394"/>
                  <a:pt x="410479" y="126206"/>
                </a:cubicBezTo>
                <a:cubicBezTo>
                  <a:pt x="399049" y="150019"/>
                  <a:pt x="402859" y="173831"/>
                  <a:pt x="402859" y="179546"/>
                </a:cubicBezTo>
                <a:cubicBezTo>
                  <a:pt x="402859" y="185261"/>
                  <a:pt x="404764" y="189071"/>
                  <a:pt x="404764" y="189071"/>
                </a:cubicBezTo>
                <a:lnTo>
                  <a:pt x="407622" y="178594"/>
                </a:lnTo>
                <a:cubicBezTo>
                  <a:pt x="407622" y="178594"/>
                  <a:pt x="412384" y="221456"/>
                  <a:pt x="413337" y="230981"/>
                </a:cubicBezTo>
                <a:cubicBezTo>
                  <a:pt x="414289" y="240506"/>
                  <a:pt x="416194" y="248126"/>
                  <a:pt x="416194" y="248126"/>
                </a:cubicBezTo>
                <a:cubicBezTo>
                  <a:pt x="416194" y="248126"/>
                  <a:pt x="417147" y="235744"/>
                  <a:pt x="417147" y="236696"/>
                </a:cubicBezTo>
                <a:cubicBezTo>
                  <a:pt x="417147" y="238601"/>
                  <a:pt x="418099" y="244316"/>
                  <a:pt x="420004" y="257651"/>
                </a:cubicBezTo>
                <a:cubicBezTo>
                  <a:pt x="421909" y="270034"/>
                  <a:pt x="428577" y="281464"/>
                  <a:pt x="428577" y="281464"/>
                </a:cubicBezTo>
                <a:cubicBezTo>
                  <a:pt x="428577" y="281464"/>
                  <a:pt x="415242" y="279559"/>
                  <a:pt x="411432" y="291941"/>
                </a:cubicBezTo>
                <a:cubicBezTo>
                  <a:pt x="407622" y="303371"/>
                  <a:pt x="420004" y="327184"/>
                  <a:pt x="432387" y="354806"/>
                </a:cubicBezTo>
                <a:cubicBezTo>
                  <a:pt x="444769" y="381476"/>
                  <a:pt x="465724" y="390049"/>
                  <a:pt x="465724" y="390049"/>
                </a:cubicBezTo>
                <a:cubicBezTo>
                  <a:pt x="465724" y="390049"/>
                  <a:pt x="468582" y="399574"/>
                  <a:pt x="471439" y="416719"/>
                </a:cubicBezTo>
                <a:cubicBezTo>
                  <a:pt x="474297" y="433864"/>
                  <a:pt x="492394" y="461486"/>
                  <a:pt x="492394" y="461486"/>
                </a:cubicBezTo>
                <a:cubicBezTo>
                  <a:pt x="492394" y="461486"/>
                  <a:pt x="492394" y="469106"/>
                  <a:pt x="495252" y="495776"/>
                </a:cubicBezTo>
                <a:cubicBezTo>
                  <a:pt x="498109" y="522446"/>
                  <a:pt x="500967" y="559594"/>
                  <a:pt x="500967" y="559594"/>
                </a:cubicBezTo>
                <a:cubicBezTo>
                  <a:pt x="500967" y="559594"/>
                  <a:pt x="492394" y="558641"/>
                  <a:pt x="489537" y="562451"/>
                </a:cubicBezTo>
                <a:cubicBezTo>
                  <a:pt x="487632" y="566261"/>
                  <a:pt x="480012" y="588169"/>
                  <a:pt x="475249" y="593884"/>
                </a:cubicBezTo>
                <a:cubicBezTo>
                  <a:pt x="470487" y="599599"/>
                  <a:pt x="464772" y="600551"/>
                  <a:pt x="460962" y="602456"/>
                </a:cubicBezTo>
                <a:cubicBezTo>
                  <a:pt x="457152" y="604361"/>
                  <a:pt x="457152" y="608171"/>
                  <a:pt x="448579" y="613886"/>
                </a:cubicBezTo>
                <a:cubicBezTo>
                  <a:pt x="440007" y="620554"/>
                  <a:pt x="418099" y="635794"/>
                  <a:pt x="357139" y="662464"/>
                </a:cubicBezTo>
                <a:cubicBezTo>
                  <a:pt x="296179" y="689134"/>
                  <a:pt x="265699" y="711041"/>
                  <a:pt x="265699" y="711041"/>
                </a:cubicBezTo>
                <a:cubicBezTo>
                  <a:pt x="265699" y="711041"/>
                  <a:pt x="258079" y="713899"/>
                  <a:pt x="250459" y="718661"/>
                </a:cubicBezTo>
                <a:cubicBezTo>
                  <a:pt x="242839" y="723424"/>
                  <a:pt x="236172" y="729139"/>
                  <a:pt x="197119" y="767239"/>
                </a:cubicBezTo>
                <a:cubicBezTo>
                  <a:pt x="158067" y="805339"/>
                  <a:pt x="146637" y="839629"/>
                  <a:pt x="139017" y="850106"/>
                </a:cubicBezTo>
                <a:cubicBezTo>
                  <a:pt x="130444" y="860584"/>
                  <a:pt x="128539" y="891064"/>
                  <a:pt x="128539" y="891064"/>
                </a:cubicBezTo>
                <a:cubicBezTo>
                  <a:pt x="128539" y="891064"/>
                  <a:pt x="108537" y="942499"/>
                  <a:pt x="94249" y="984409"/>
                </a:cubicBezTo>
                <a:cubicBezTo>
                  <a:pt x="80914" y="1025366"/>
                  <a:pt x="36147" y="1134904"/>
                  <a:pt x="36147" y="1134904"/>
                </a:cubicBezTo>
                <a:cubicBezTo>
                  <a:pt x="36147" y="1134904"/>
                  <a:pt x="30432" y="1145381"/>
                  <a:pt x="24717" y="1153954"/>
                </a:cubicBezTo>
                <a:cubicBezTo>
                  <a:pt x="19002" y="1162526"/>
                  <a:pt x="19954" y="1180624"/>
                  <a:pt x="19954" y="1180624"/>
                </a:cubicBezTo>
                <a:cubicBezTo>
                  <a:pt x="19954" y="1180624"/>
                  <a:pt x="13287" y="1200626"/>
                  <a:pt x="8524" y="1231106"/>
                </a:cubicBezTo>
                <a:cubicBezTo>
                  <a:pt x="3762" y="1262539"/>
                  <a:pt x="11382" y="1272064"/>
                  <a:pt x="30432" y="1339691"/>
                </a:cubicBezTo>
                <a:cubicBezTo>
                  <a:pt x="49482" y="1408271"/>
                  <a:pt x="90439" y="1473041"/>
                  <a:pt x="110442" y="1504474"/>
                </a:cubicBezTo>
                <a:cubicBezTo>
                  <a:pt x="130444" y="1535906"/>
                  <a:pt x="167592" y="1602581"/>
                  <a:pt x="183784" y="1640681"/>
                </a:cubicBezTo>
                <a:cubicBezTo>
                  <a:pt x="199977" y="1678781"/>
                  <a:pt x="227599" y="1734979"/>
                  <a:pt x="237124" y="1748314"/>
                </a:cubicBezTo>
                <a:cubicBezTo>
                  <a:pt x="246649" y="1761649"/>
                  <a:pt x="299037" y="1771174"/>
                  <a:pt x="299037" y="1771174"/>
                </a:cubicBezTo>
                <a:cubicBezTo>
                  <a:pt x="299037" y="1771174"/>
                  <a:pt x="305704" y="1780699"/>
                  <a:pt x="319039" y="1791176"/>
                </a:cubicBezTo>
                <a:cubicBezTo>
                  <a:pt x="332374" y="1801654"/>
                  <a:pt x="354282" y="1814036"/>
                  <a:pt x="354282" y="1814036"/>
                </a:cubicBezTo>
                <a:cubicBezTo>
                  <a:pt x="354282" y="1814036"/>
                  <a:pt x="354282" y="1818799"/>
                  <a:pt x="353329" y="1844516"/>
                </a:cubicBezTo>
                <a:cubicBezTo>
                  <a:pt x="352377" y="1870234"/>
                  <a:pt x="358092" y="1896904"/>
                  <a:pt x="363807" y="1916906"/>
                </a:cubicBezTo>
                <a:cubicBezTo>
                  <a:pt x="369522" y="1936909"/>
                  <a:pt x="374284" y="1988344"/>
                  <a:pt x="382857" y="2031206"/>
                </a:cubicBezTo>
                <a:cubicBezTo>
                  <a:pt x="391429" y="2074069"/>
                  <a:pt x="406669" y="2117884"/>
                  <a:pt x="407622" y="2131219"/>
                </a:cubicBezTo>
                <a:cubicBezTo>
                  <a:pt x="408574" y="2143601"/>
                  <a:pt x="419052" y="2273141"/>
                  <a:pt x="422862" y="2296001"/>
                </a:cubicBezTo>
                <a:cubicBezTo>
                  <a:pt x="426672" y="2318861"/>
                  <a:pt x="444769" y="2421731"/>
                  <a:pt x="444769" y="2436019"/>
                </a:cubicBezTo>
                <a:cubicBezTo>
                  <a:pt x="444769" y="2450306"/>
                  <a:pt x="447627" y="2456021"/>
                  <a:pt x="455247" y="2461736"/>
                </a:cubicBezTo>
                <a:cubicBezTo>
                  <a:pt x="462867" y="2467451"/>
                  <a:pt x="483822" y="2473166"/>
                  <a:pt x="483822" y="2473166"/>
                </a:cubicBezTo>
                <a:cubicBezTo>
                  <a:pt x="483822" y="2473166"/>
                  <a:pt x="490489" y="2576036"/>
                  <a:pt x="493347" y="2618899"/>
                </a:cubicBezTo>
                <a:cubicBezTo>
                  <a:pt x="496204" y="2661761"/>
                  <a:pt x="481917" y="2745581"/>
                  <a:pt x="481917" y="2745581"/>
                </a:cubicBezTo>
                <a:cubicBezTo>
                  <a:pt x="481917" y="2745581"/>
                  <a:pt x="477154" y="2747486"/>
                  <a:pt x="474297" y="2757011"/>
                </a:cubicBezTo>
                <a:cubicBezTo>
                  <a:pt x="472392" y="2767489"/>
                  <a:pt x="473344" y="2818924"/>
                  <a:pt x="474297" y="2861786"/>
                </a:cubicBezTo>
                <a:cubicBezTo>
                  <a:pt x="475249" y="2904649"/>
                  <a:pt x="484774" y="2918936"/>
                  <a:pt x="487632" y="2932271"/>
                </a:cubicBezTo>
                <a:cubicBezTo>
                  <a:pt x="490489" y="2945606"/>
                  <a:pt x="495252" y="3004661"/>
                  <a:pt x="495252" y="3046571"/>
                </a:cubicBezTo>
                <a:cubicBezTo>
                  <a:pt x="495252" y="3088481"/>
                  <a:pt x="518112" y="3153251"/>
                  <a:pt x="525732" y="3182779"/>
                </a:cubicBezTo>
                <a:cubicBezTo>
                  <a:pt x="533352" y="3212306"/>
                  <a:pt x="533352" y="3249454"/>
                  <a:pt x="534304" y="3285649"/>
                </a:cubicBezTo>
                <a:cubicBezTo>
                  <a:pt x="535257" y="3321844"/>
                  <a:pt x="551449" y="3366611"/>
                  <a:pt x="554307" y="3384709"/>
                </a:cubicBezTo>
                <a:cubicBezTo>
                  <a:pt x="556212" y="3402806"/>
                  <a:pt x="555259" y="3448526"/>
                  <a:pt x="555259" y="3448526"/>
                </a:cubicBezTo>
                <a:cubicBezTo>
                  <a:pt x="555259" y="3448526"/>
                  <a:pt x="540019" y="3456146"/>
                  <a:pt x="530494" y="3459956"/>
                </a:cubicBezTo>
                <a:cubicBezTo>
                  <a:pt x="520017" y="3464719"/>
                  <a:pt x="521922" y="3469481"/>
                  <a:pt x="521922" y="3469481"/>
                </a:cubicBezTo>
                <a:cubicBezTo>
                  <a:pt x="521922" y="3469481"/>
                  <a:pt x="515254" y="3469481"/>
                  <a:pt x="505729" y="3481864"/>
                </a:cubicBezTo>
                <a:cubicBezTo>
                  <a:pt x="496204" y="3493294"/>
                  <a:pt x="508587" y="3503771"/>
                  <a:pt x="508587" y="3503771"/>
                </a:cubicBezTo>
                <a:lnTo>
                  <a:pt x="512397" y="3549491"/>
                </a:lnTo>
                <a:lnTo>
                  <a:pt x="503824" y="3565684"/>
                </a:lnTo>
                <a:cubicBezTo>
                  <a:pt x="503824" y="3565684"/>
                  <a:pt x="469534" y="3583781"/>
                  <a:pt x="466677" y="3623786"/>
                </a:cubicBezTo>
                <a:cubicBezTo>
                  <a:pt x="463819" y="3663791"/>
                  <a:pt x="481917" y="3681889"/>
                  <a:pt x="481917" y="3681889"/>
                </a:cubicBezTo>
                <a:cubicBezTo>
                  <a:pt x="481917" y="3681889"/>
                  <a:pt x="481917" y="3685699"/>
                  <a:pt x="482869" y="3695224"/>
                </a:cubicBezTo>
                <a:cubicBezTo>
                  <a:pt x="483822" y="3704749"/>
                  <a:pt x="488584" y="3716179"/>
                  <a:pt x="500967" y="3718084"/>
                </a:cubicBezTo>
                <a:cubicBezTo>
                  <a:pt x="513349" y="3719989"/>
                  <a:pt x="511444" y="3705701"/>
                  <a:pt x="511444" y="3705701"/>
                </a:cubicBezTo>
                <a:cubicBezTo>
                  <a:pt x="511444" y="3705701"/>
                  <a:pt x="516207" y="3705701"/>
                  <a:pt x="532399" y="3706654"/>
                </a:cubicBezTo>
                <a:cubicBezTo>
                  <a:pt x="548592" y="3706654"/>
                  <a:pt x="573357" y="3708559"/>
                  <a:pt x="573357" y="3708559"/>
                </a:cubicBezTo>
                <a:cubicBezTo>
                  <a:pt x="573357" y="3708559"/>
                  <a:pt x="578119" y="3722846"/>
                  <a:pt x="593359" y="3719989"/>
                </a:cubicBezTo>
                <a:cubicBezTo>
                  <a:pt x="608599" y="3717131"/>
                  <a:pt x="608599" y="3700939"/>
                  <a:pt x="608599" y="3700939"/>
                </a:cubicBezTo>
                <a:cubicBezTo>
                  <a:pt x="608599" y="3700939"/>
                  <a:pt x="617172" y="3703796"/>
                  <a:pt x="626697" y="3696176"/>
                </a:cubicBezTo>
                <a:cubicBezTo>
                  <a:pt x="636222" y="3688556"/>
                  <a:pt x="636222" y="3668554"/>
                  <a:pt x="636222" y="3668554"/>
                </a:cubicBezTo>
                <a:cubicBezTo>
                  <a:pt x="636222" y="3668554"/>
                  <a:pt x="640032" y="3663791"/>
                  <a:pt x="645747" y="3657124"/>
                </a:cubicBezTo>
                <a:cubicBezTo>
                  <a:pt x="651462" y="3650456"/>
                  <a:pt x="656224" y="3628549"/>
                  <a:pt x="656224" y="3628549"/>
                </a:cubicBezTo>
                <a:cubicBezTo>
                  <a:pt x="656224" y="3628549"/>
                  <a:pt x="662892" y="3626644"/>
                  <a:pt x="667654" y="3623786"/>
                </a:cubicBezTo>
                <a:cubicBezTo>
                  <a:pt x="672417" y="3620929"/>
                  <a:pt x="674322" y="3613309"/>
                  <a:pt x="674322" y="3613309"/>
                </a:cubicBezTo>
                <a:cubicBezTo>
                  <a:pt x="674322" y="3613309"/>
                  <a:pt x="679084" y="3611404"/>
                  <a:pt x="682894" y="3607594"/>
                </a:cubicBezTo>
                <a:cubicBezTo>
                  <a:pt x="686704" y="3603784"/>
                  <a:pt x="685752" y="3580924"/>
                  <a:pt x="685752" y="3580924"/>
                </a:cubicBezTo>
                <a:cubicBezTo>
                  <a:pt x="685752" y="3580924"/>
                  <a:pt x="691467" y="3572351"/>
                  <a:pt x="702897" y="3543776"/>
                </a:cubicBezTo>
                <a:cubicBezTo>
                  <a:pt x="714327" y="3515201"/>
                  <a:pt x="701944" y="3487579"/>
                  <a:pt x="701944" y="3487579"/>
                </a:cubicBezTo>
                <a:cubicBezTo>
                  <a:pt x="701944" y="3487579"/>
                  <a:pt x="702897" y="3479959"/>
                  <a:pt x="702897" y="3476149"/>
                </a:cubicBezTo>
                <a:cubicBezTo>
                  <a:pt x="702897" y="3472339"/>
                  <a:pt x="700039" y="3465671"/>
                  <a:pt x="700039" y="3465671"/>
                </a:cubicBezTo>
                <a:cubicBezTo>
                  <a:pt x="700039" y="3465671"/>
                  <a:pt x="703849" y="3429476"/>
                  <a:pt x="698134" y="3382804"/>
                </a:cubicBezTo>
                <a:cubicBezTo>
                  <a:pt x="692419" y="3336131"/>
                  <a:pt x="683847" y="3243739"/>
                  <a:pt x="683847" y="3243739"/>
                </a:cubicBezTo>
                <a:cubicBezTo>
                  <a:pt x="683847" y="3243739"/>
                  <a:pt x="688609" y="3233261"/>
                  <a:pt x="688609" y="3220879"/>
                </a:cubicBezTo>
                <a:cubicBezTo>
                  <a:pt x="688609" y="3209449"/>
                  <a:pt x="684799" y="3210401"/>
                  <a:pt x="684799" y="3210401"/>
                </a:cubicBezTo>
                <a:cubicBezTo>
                  <a:pt x="684799" y="3210401"/>
                  <a:pt x="682894" y="3204686"/>
                  <a:pt x="684799" y="3155156"/>
                </a:cubicBezTo>
                <a:cubicBezTo>
                  <a:pt x="686704" y="3105626"/>
                  <a:pt x="705754" y="3016091"/>
                  <a:pt x="711469" y="2971324"/>
                </a:cubicBezTo>
                <a:cubicBezTo>
                  <a:pt x="717184" y="2926556"/>
                  <a:pt x="701944" y="2889409"/>
                  <a:pt x="701944" y="2889409"/>
                </a:cubicBezTo>
                <a:cubicBezTo>
                  <a:pt x="701944" y="2889409"/>
                  <a:pt x="709564" y="2884646"/>
                  <a:pt x="710517" y="2877026"/>
                </a:cubicBezTo>
                <a:cubicBezTo>
                  <a:pt x="711469" y="2869406"/>
                  <a:pt x="703849" y="2869406"/>
                  <a:pt x="703849" y="2869406"/>
                </a:cubicBezTo>
                <a:cubicBezTo>
                  <a:pt x="703849" y="2869406"/>
                  <a:pt x="688609" y="2756059"/>
                  <a:pt x="687657" y="2747486"/>
                </a:cubicBezTo>
                <a:cubicBezTo>
                  <a:pt x="686704" y="2737961"/>
                  <a:pt x="681942" y="2735104"/>
                  <a:pt x="681942" y="2733199"/>
                </a:cubicBezTo>
                <a:cubicBezTo>
                  <a:pt x="681942" y="2731294"/>
                  <a:pt x="681942" y="2718911"/>
                  <a:pt x="682894" y="2698909"/>
                </a:cubicBezTo>
                <a:cubicBezTo>
                  <a:pt x="683847" y="2678906"/>
                  <a:pt x="694324" y="2632234"/>
                  <a:pt x="700992" y="2587466"/>
                </a:cubicBezTo>
                <a:cubicBezTo>
                  <a:pt x="707659" y="2542699"/>
                  <a:pt x="712422" y="2429351"/>
                  <a:pt x="712422" y="2429351"/>
                </a:cubicBezTo>
                <a:cubicBezTo>
                  <a:pt x="712422" y="2429351"/>
                  <a:pt x="793384" y="2391251"/>
                  <a:pt x="845772" y="2360771"/>
                </a:cubicBezTo>
                <a:cubicBezTo>
                  <a:pt x="898159" y="2330291"/>
                  <a:pt x="912447" y="2311241"/>
                  <a:pt x="908637" y="2296001"/>
                </a:cubicBezTo>
                <a:cubicBezTo>
                  <a:pt x="905779" y="2281714"/>
                  <a:pt x="901017" y="2263616"/>
                  <a:pt x="901017" y="2263616"/>
                </a:cubicBezTo>
                <a:cubicBezTo>
                  <a:pt x="901017" y="2263616"/>
                  <a:pt x="892444" y="2213134"/>
                  <a:pt x="892444" y="2187416"/>
                </a:cubicBezTo>
                <a:cubicBezTo>
                  <a:pt x="892444" y="2161699"/>
                  <a:pt x="893397" y="2161699"/>
                  <a:pt x="893397" y="2161699"/>
                </a:cubicBezTo>
                <a:lnTo>
                  <a:pt x="935307" y="2223611"/>
                </a:lnTo>
                <a:cubicBezTo>
                  <a:pt x="935307" y="2223611"/>
                  <a:pt x="944832" y="2245519"/>
                  <a:pt x="952452" y="2261711"/>
                </a:cubicBezTo>
                <a:cubicBezTo>
                  <a:pt x="961024" y="2277904"/>
                  <a:pt x="974359" y="2275999"/>
                  <a:pt x="1001029" y="2268379"/>
                </a:cubicBezTo>
                <a:cubicBezTo>
                  <a:pt x="1027699" y="2260759"/>
                  <a:pt x="1117234" y="2211229"/>
                  <a:pt x="1117234" y="2211229"/>
                </a:cubicBezTo>
                <a:cubicBezTo>
                  <a:pt x="1117234" y="2211229"/>
                  <a:pt x="1123902" y="2212181"/>
                  <a:pt x="1141047" y="2224564"/>
                </a:cubicBezTo>
                <a:cubicBezTo>
                  <a:pt x="1158192" y="2235994"/>
                  <a:pt x="1201054" y="2258854"/>
                  <a:pt x="1235344" y="2276951"/>
                </a:cubicBezTo>
                <a:cubicBezTo>
                  <a:pt x="1269634" y="2296001"/>
                  <a:pt x="1310592" y="2337911"/>
                  <a:pt x="1322022" y="2351246"/>
                </a:cubicBezTo>
                <a:cubicBezTo>
                  <a:pt x="1333452" y="2364581"/>
                  <a:pt x="1328689" y="2372201"/>
                  <a:pt x="1324879" y="2395061"/>
                </a:cubicBezTo>
                <a:cubicBezTo>
                  <a:pt x="1321069" y="2417921"/>
                  <a:pt x="1304877" y="2505551"/>
                  <a:pt x="1304877" y="2505551"/>
                </a:cubicBezTo>
                <a:cubicBezTo>
                  <a:pt x="1304877" y="2505551"/>
                  <a:pt x="1302019" y="2507456"/>
                  <a:pt x="1301067" y="2513171"/>
                </a:cubicBezTo>
                <a:cubicBezTo>
                  <a:pt x="1300114" y="2517934"/>
                  <a:pt x="1288684" y="2616994"/>
                  <a:pt x="1286779" y="2637949"/>
                </a:cubicBezTo>
                <a:cubicBezTo>
                  <a:pt x="1285827" y="2658904"/>
                  <a:pt x="1290589" y="2665571"/>
                  <a:pt x="1290589" y="2665571"/>
                </a:cubicBezTo>
                <a:cubicBezTo>
                  <a:pt x="1290589" y="2665571"/>
                  <a:pt x="1288684" y="2678906"/>
                  <a:pt x="1284875" y="2690336"/>
                </a:cubicBezTo>
                <a:cubicBezTo>
                  <a:pt x="1281064" y="2701766"/>
                  <a:pt x="1283922" y="2715101"/>
                  <a:pt x="1285827" y="2748439"/>
                </a:cubicBezTo>
                <a:cubicBezTo>
                  <a:pt x="1287732" y="2781776"/>
                  <a:pt x="1308687" y="2819876"/>
                  <a:pt x="1314402" y="2849404"/>
                </a:cubicBezTo>
                <a:cubicBezTo>
                  <a:pt x="1319164" y="2878931"/>
                  <a:pt x="1314402" y="2952274"/>
                  <a:pt x="1314402" y="2952274"/>
                </a:cubicBezTo>
                <a:cubicBezTo>
                  <a:pt x="1314402" y="2952274"/>
                  <a:pt x="1310592" y="2957036"/>
                  <a:pt x="1306782" y="2973229"/>
                </a:cubicBezTo>
                <a:cubicBezTo>
                  <a:pt x="1302972" y="2989421"/>
                  <a:pt x="1313450" y="3021806"/>
                  <a:pt x="1313450" y="3021806"/>
                </a:cubicBezTo>
                <a:cubicBezTo>
                  <a:pt x="1313450" y="3021806"/>
                  <a:pt x="1311544" y="3033236"/>
                  <a:pt x="1309639" y="3045619"/>
                </a:cubicBezTo>
                <a:cubicBezTo>
                  <a:pt x="1307734" y="3058001"/>
                  <a:pt x="1312497" y="3067526"/>
                  <a:pt x="1312497" y="3067526"/>
                </a:cubicBezTo>
                <a:lnTo>
                  <a:pt x="1308687" y="3156109"/>
                </a:lnTo>
                <a:cubicBezTo>
                  <a:pt x="1308687" y="3156109"/>
                  <a:pt x="1305829" y="3158966"/>
                  <a:pt x="1303925" y="3162776"/>
                </a:cubicBezTo>
                <a:cubicBezTo>
                  <a:pt x="1302019" y="3166586"/>
                  <a:pt x="1306782" y="3175159"/>
                  <a:pt x="1306782" y="3175159"/>
                </a:cubicBezTo>
                <a:lnTo>
                  <a:pt x="1304877" y="3198971"/>
                </a:lnTo>
                <a:cubicBezTo>
                  <a:pt x="1304877" y="3198971"/>
                  <a:pt x="1293447" y="3203734"/>
                  <a:pt x="1289637" y="3212306"/>
                </a:cubicBezTo>
                <a:cubicBezTo>
                  <a:pt x="1286779" y="3220879"/>
                  <a:pt x="1286779" y="3273266"/>
                  <a:pt x="1282969" y="3283744"/>
                </a:cubicBezTo>
                <a:cubicBezTo>
                  <a:pt x="1280112" y="3294221"/>
                  <a:pt x="1285827" y="3298984"/>
                  <a:pt x="1285827" y="3298984"/>
                </a:cubicBezTo>
                <a:cubicBezTo>
                  <a:pt x="1285827" y="3298984"/>
                  <a:pt x="1285827" y="3310414"/>
                  <a:pt x="1289637" y="3336131"/>
                </a:cubicBezTo>
                <a:cubicBezTo>
                  <a:pt x="1293447" y="3361849"/>
                  <a:pt x="1314402" y="3379946"/>
                  <a:pt x="1314402" y="3379946"/>
                </a:cubicBezTo>
                <a:cubicBezTo>
                  <a:pt x="1314402" y="3379946"/>
                  <a:pt x="1319164" y="3390424"/>
                  <a:pt x="1322022" y="3398996"/>
                </a:cubicBezTo>
                <a:cubicBezTo>
                  <a:pt x="1324879" y="3407569"/>
                  <a:pt x="1325832" y="3413284"/>
                  <a:pt x="1331547" y="3415189"/>
                </a:cubicBezTo>
                <a:cubicBezTo>
                  <a:pt x="1337262" y="3417094"/>
                  <a:pt x="1349644" y="3418046"/>
                  <a:pt x="1350597" y="3412331"/>
                </a:cubicBezTo>
                <a:cubicBezTo>
                  <a:pt x="1351550" y="3406616"/>
                  <a:pt x="1354407" y="3389471"/>
                  <a:pt x="1354407" y="3389471"/>
                </a:cubicBezTo>
                <a:cubicBezTo>
                  <a:pt x="1354407" y="3389471"/>
                  <a:pt x="1360122" y="3394234"/>
                  <a:pt x="1362979" y="3397091"/>
                </a:cubicBezTo>
                <a:cubicBezTo>
                  <a:pt x="1365837" y="3399949"/>
                  <a:pt x="1370600" y="3400901"/>
                  <a:pt x="1370600" y="3400901"/>
                </a:cubicBezTo>
                <a:cubicBezTo>
                  <a:pt x="1370600" y="3400901"/>
                  <a:pt x="1373457" y="3414236"/>
                  <a:pt x="1377267" y="3416141"/>
                </a:cubicBezTo>
                <a:cubicBezTo>
                  <a:pt x="1381077" y="3417094"/>
                  <a:pt x="1399175" y="3414236"/>
                  <a:pt x="1402032" y="3414236"/>
                </a:cubicBezTo>
                <a:cubicBezTo>
                  <a:pt x="1404889" y="3414236"/>
                  <a:pt x="1411557" y="3414236"/>
                  <a:pt x="1411557" y="3406616"/>
                </a:cubicBezTo>
                <a:cubicBezTo>
                  <a:pt x="1411557" y="3399949"/>
                  <a:pt x="1415367" y="3380899"/>
                  <a:pt x="1415367" y="3380899"/>
                </a:cubicBezTo>
                <a:cubicBezTo>
                  <a:pt x="1415367" y="3380899"/>
                  <a:pt x="1420129" y="3384709"/>
                  <a:pt x="1422034" y="3388519"/>
                </a:cubicBezTo>
                <a:cubicBezTo>
                  <a:pt x="1423939" y="3392329"/>
                  <a:pt x="1422987" y="3397091"/>
                  <a:pt x="1432512" y="3396139"/>
                </a:cubicBezTo>
                <a:cubicBezTo>
                  <a:pt x="1442037" y="3395186"/>
                  <a:pt x="1453467" y="3396139"/>
                  <a:pt x="1453467" y="3392329"/>
                </a:cubicBezTo>
                <a:cubicBezTo>
                  <a:pt x="1453467" y="3387566"/>
                  <a:pt x="1454419" y="3376136"/>
                  <a:pt x="1454419" y="3376136"/>
                </a:cubicBezTo>
                <a:lnTo>
                  <a:pt x="1512522" y="3378041"/>
                </a:lnTo>
                <a:cubicBezTo>
                  <a:pt x="1512522" y="3378041"/>
                  <a:pt x="1513475" y="3379946"/>
                  <a:pt x="1517284" y="3382804"/>
                </a:cubicBezTo>
                <a:cubicBezTo>
                  <a:pt x="1521094" y="3385661"/>
                  <a:pt x="1528714" y="3388519"/>
                  <a:pt x="1528714" y="3388519"/>
                </a:cubicBezTo>
                <a:cubicBezTo>
                  <a:pt x="1528714" y="3388519"/>
                  <a:pt x="1528714" y="3389471"/>
                  <a:pt x="1530619" y="3399949"/>
                </a:cubicBezTo>
                <a:cubicBezTo>
                  <a:pt x="1532525" y="3410426"/>
                  <a:pt x="1538239" y="3422809"/>
                  <a:pt x="1538239" y="3422809"/>
                </a:cubicBezTo>
                <a:cubicBezTo>
                  <a:pt x="1538239" y="3422809"/>
                  <a:pt x="1487757" y="3439001"/>
                  <a:pt x="1448704" y="3504724"/>
                </a:cubicBezTo>
                <a:cubicBezTo>
                  <a:pt x="1410604" y="3570446"/>
                  <a:pt x="1399175" y="3646646"/>
                  <a:pt x="1454419" y="3738086"/>
                </a:cubicBezTo>
                <a:cubicBezTo>
                  <a:pt x="1509664" y="3829526"/>
                  <a:pt x="1598247" y="3877151"/>
                  <a:pt x="1722072" y="3836194"/>
                </a:cubicBezTo>
                <a:cubicBezTo>
                  <a:pt x="1844944" y="3799046"/>
                  <a:pt x="1889712" y="3682841"/>
                  <a:pt x="1850659" y="3559016"/>
                </a:cubicBezTo>
                <a:close/>
                <a:moveTo>
                  <a:pt x="358092" y="1789271"/>
                </a:moveTo>
                <a:cubicBezTo>
                  <a:pt x="358092" y="1789271"/>
                  <a:pt x="342852" y="1771174"/>
                  <a:pt x="339042" y="1764506"/>
                </a:cubicBezTo>
                <a:cubicBezTo>
                  <a:pt x="335232" y="1757839"/>
                  <a:pt x="336184" y="1745456"/>
                  <a:pt x="342852" y="1748314"/>
                </a:cubicBezTo>
                <a:cubicBezTo>
                  <a:pt x="349519" y="1751171"/>
                  <a:pt x="364759" y="1765459"/>
                  <a:pt x="364759" y="1765459"/>
                </a:cubicBezTo>
                <a:lnTo>
                  <a:pt x="358092" y="1789271"/>
                </a:lnTo>
                <a:close/>
                <a:moveTo>
                  <a:pt x="336184" y="1615916"/>
                </a:moveTo>
                <a:cubicBezTo>
                  <a:pt x="321897" y="1619726"/>
                  <a:pt x="304752" y="1628299"/>
                  <a:pt x="296179" y="1616869"/>
                </a:cubicBezTo>
                <a:cubicBezTo>
                  <a:pt x="287607" y="1605439"/>
                  <a:pt x="259032" y="1572101"/>
                  <a:pt x="247602" y="1524476"/>
                </a:cubicBezTo>
                <a:cubicBezTo>
                  <a:pt x="236172" y="1476851"/>
                  <a:pt x="219979" y="1392079"/>
                  <a:pt x="208549" y="1359694"/>
                </a:cubicBezTo>
                <a:cubicBezTo>
                  <a:pt x="197119" y="1326356"/>
                  <a:pt x="176164" y="1303496"/>
                  <a:pt x="172354" y="1282541"/>
                </a:cubicBezTo>
                <a:cubicBezTo>
                  <a:pt x="167592" y="1261586"/>
                  <a:pt x="168544" y="1248251"/>
                  <a:pt x="168544" y="1248251"/>
                </a:cubicBezTo>
                <a:cubicBezTo>
                  <a:pt x="168544" y="1248251"/>
                  <a:pt x="193309" y="1222534"/>
                  <a:pt x="198072" y="1215866"/>
                </a:cubicBezTo>
                <a:cubicBezTo>
                  <a:pt x="202834" y="1210151"/>
                  <a:pt x="205692" y="1200626"/>
                  <a:pt x="211407" y="1196816"/>
                </a:cubicBezTo>
                <a:cubicBezTo>
                  <a:pt x="217122" y="1193006"/>
                  <a:pt x="242839" y="1177766"/>
                  <a:pt x="252364" y="1171099"/>
                </a:cubicBezTo>
                <a:cubicBezTo>
                  <a:pt x="261889" y="1163479"/>
                  <a:pt x="261889" y="1161574"/>
                  <a:pt x="263794" y="1160621"/>
                </a:cubicBezTo>
                <a:cubicBezTo>
                  <a:pt x="265699" y="1159669"/>
                  <a:pt x="311419" y="1131094"/>
                  <a:pt x="311419" y="1131094"/>
                </a:cubicBezTo>
                <a:cubicBezTo>
                  <a:pt x="311419" y="1131094"/>
                  <a:pt x="327612" y="1148239"/>
                  <a:pt x="329517" y="1153001"/>
                </a:cubicBezTo>
                <a:cubicBezTo>
                  <a:pt x="331422" y="1157764"/>
                  <a:pt x="335232" y="1163479"/>
                  <a:pt x="335232" y="1163479"/>
                </a:cubicBezTo>
                <a:cubicBezTo>
                  <a:pt x="335232" y="1163479"/>
                  <a:pt x="335232" y="1230154"/>
                  <a:pt x="322849" y="1343501"/>
                </a:cubicBezTo>
                <a:cubicBezTo>
                  <a:pt x="310467" y="1456849"/>
                  <a:pt x="311419" y="1483519"/>
                  <a:pt x="306657" y="1498759"/>
                </a:cubicBezTo>
                <a:cubicBezTo>
                  <a:pt x="302847" y="1513046"/>
                  <a:pt x="293322" y="1534954"/>
                  <a:pt x="305704" y="1548289"/>
                </a:cubicBezTo>
                <a:cubicBezTo>
                  <a:pt x="318087" y="1561624"/>
                  <a:pt x="330469" y="1564481"/>
                  <a:pt x="330469" y="1564481"/>
                </a:cubicBezTo>
                <a:cubicBezTo>
                  <a:pt x="330469" y="1564481"/>
                  <a:pt x="359997" y="1597819"/>
                  <a:pt x="362854" y="1601629"/>
                </a:cubicBezTo>
                <a:cubicBezTo>
                  <a:pt x="365712" y="1604486"/>
                  <a:pt x="365712" y="1609249"/>
                  <a:pt x="365712" y="1609249"/>
                </a:cubicBezTo>
                <a:cubicBezTo>
                  <a:pt x="365712" y="1609249"/>
                  <a:pt x="349519" y="1612106"/>
                  <a:pt x="336184" y="1615916"/>
                </a:cubicBezTo>
                <a:close/>
                <a:moveTo>
                  <a:pt x="376189" y="1727359"/>
                </a:moveTo>
                <a:cubicBezTo>
                  <a:pt x="376189" y="1729264"/>
                  <a:pt x="365712" y="1715929"/>
                  <a:pt x="370474" y="1708309"/>
                </a:cubicBezTo>
                <a:cubicBezTo>
                  <a:pt x="375237" y="1700689"/>
                  <a:pt x="382857" y="1711166"/>
                  <a:pt x="382857" y="1711166"/>
                </a:cubicBezTo>
                <a:cubicBezTo>
                  <a:pt x="382857" y="1711166"/>
                  <a:pt x="376189" y="1725454"/>
                  <a:pt x="376189" y="1727359"/>
                </a:cubicBezTo>
                <a:close/>
                <a:moveTo>
                  <a:pt x="1196292" y="1769269"/>
                </a:moveTo>
                <a:cubicBezTo>
                  <a:pt x="1196292" y="1769269"/>
                  <a:pt x="1190577" y="1774031"/>
                  <a:pt x="1184862" y="1770221"/>
                </a:cubicBezTo>
                <a:cubicBezTo>
                  <a:pt x="1180099" y="1766411"/>
                  <a:pt x="1177242" y="1753076"/>
                  <a:pt x="1173432" y="1746409"/>
                </a:cubicBezTo>
                <a:cubicBezTo>
                  <a:pt x="1170574" y="1739741"/>
                  <a:pt x="1145809" y="1723549"/>
                  <a:pt x="1145809" y="1723549"/>
                </a:cubicBezTo>
                <a:cubicBezTo>
                  <a:pt x="1145809" y="1723549"/>
                  <a:pt x="1144857" y="1718786"/>
                  <a:pt x="1135332" y="1709261"/>
                </a:cubicBezTo>
                <a:cubicBezTo>
                  <a:pt x="1125807" y="1699736"/>
                  <a:pt x="1102947" y="1696879"/>
                  <a:pt x="1102947" y="1696879"/>
                </a:cubicBezTo>
                <a:cubicBezTo>
                  <a:pt x="1102947" y="1696879"/>
                  <a:pt x="1104852" y="1689259"/>
                  <a:pt x="1105804" y="1682591"/>
                </a:cubicBezTo>
                <a:cubicBezTo>
                  <a:pt x="1106757" y="1675924"/>
                  <a:pt x="1101042" y="1654016"/>
                  <a:pt x="1101042" y="1654016"/>
                </a:cubicBezTo>
                <a:cubicBezTo>
                  <a:pt x="1101042" y="1654016"/>
                  <a:pt x="1102947" y="1642586"/>
                  <a:pt x="1103899" y="1629251"/>
                </a:cubicBezTo>
                <a:cubicBezTo>
                  <a:pt x="1104852" y="1615916"/>
                  <a:pt x="1088659" y="1602581"/>
                  <a:pt x="1075324" y="1601629"/>
                </a:cubicBezTo>
                <a:cubicBezTo>
                  <a:pt x="1062942" y="1600676"/>
                  <a:pt x="1048654" y="1614964"/>
                  <a:pt x="1048654" y="1614964"/>
                </a:cubicBezTo>
                <a:cubicBezTo>
                  <a:pt x="1048654" y="1614964"/>
                  <a:pt x="1046749" y="1614011"/>
                  <a:pt x="1041034" y="1614011"/>
                </a:cubicBezTo>
                <a:cubicBezTo>
                  <a:pt x="1035319" y="1614011"/>
                  <a:pt x="1024842" y="1619726"/>
                  <a:pt x="1024842" y="1619726"/>
                </a:cubicBezTo>
                <a:lnTo>
                  <a:pt x="1015317" y="1604486"/>
                </a:lnTo>
                <a:cubicBezTo>
                  <a:pt x="1015317" y="1604486"/>
                  <a:pt x="1016269" y="1601629"/>
                  <a:pt x="1015317" y="1594961"/>
                </a:cubicBezTo>
                <a:cubicBezTo>
                  <a:pt x="1015317" y="1588294"/>
                  <a:pt x="1013412" y="1583531"/>
                  <a:pt x="1013412" y="1583531"/>
                </a:cubicBezTo>
                <a:cubicBezTo>
                  <a:pt x="1013412" y="1583531"/>
                  <a:pt x="1015317" y="1578769"/>
                  <a:pt x="1015317" y="1574006"/>
                </a:cubicBezTo>
                <a:cubicBezTo>
                  <a:pt x="1015317" y="1569244"/>
                  <a:pt x="1009602" y="1566386"/>
                  <a:pt x="1009602" y="1566386"/>
                </a:cubicBezTo>
                <a:lnTo>
                  <a:pt x="1009602" y="1546384"/>
                </a:lnTo>
                <a:cubicBezTo>
                  <a:pt x="1009602" y="1546384"/>
                  <a:pt x="1022937" y="1548289"/>
                  <a:pt x="1028652" y="1542574"/>
                </a:cubicBezTo>
                <a:cubicBezTo>
                  <a:pt x="1034367" y="1536859"/>
                  <a:pt x="1037224" y="1525429"/>
                  <a:pt x="1034367" y="1521619"/>
                </a:cubicBezTo>
                <a:cubicBezTo>
                  <a:pt x="1031509" y="1517809"/>
                  <a:pt x="1017222" y="1514951"/>
                  <a:pt x="1017222" y="1514951"/>
                </a:cubicBezTo>
                <a:cubicBezTo>
                  <a:pt x="1017222" y="1514951"/>
                  <a:pt x="1018174" y="1509236"/>
                  <a:pt x="1020079" y="1504474"/>
                </a:cubicBezTo>
                <a:cubicBezTo>
                  <a:pt x="1021984" y="1499711"/>
                  <a:pt x="1041034" y="1480661"/>
                  <a:pt x="1040082" y="1442561"/>
                </a:cubicBezTo>
                <a:cubicBezTo>
                  <a:pt x="1039129" y="1404461"/>
                  <a:pt x="1028652" y="1345406"/>
                  <a:pt x="1020079" y="1315879"/>
                </a:cubicBezTo>
                <a:cubicBezTo>
                  <a:pt x="1011507" y="1286351"/>
                  <a:pt x="1003887" y="1239679"/>
                  <a:pt x="1002934" y="1214914"/>
                </a:cubicBezTo>
                <a:cubicBezTo>
                  <a:pt x="1001982" y="1190149"/>
                  <a:pt x="1004839" y="1172051"/>
                  <a:pt x="1004839" y="1172051"/>
                </a:cubicBezTo>
                <a:cubicBezTo>
                  <a:pt x="1004839" y="1172051"/>
                  <a:pt x="1005792" y="1171099"/>
                  <a:pt x="1009602" y="1171099"/>
                </a:cubicBezTo>
                <a:cubicBezTo>
                  <a:pt x="1013412" y="1171099"/>
                  <a:pt x="1013412" y="1182529"/>
                  <a:pt x="1023889" y="1193006"/>
                </a:cubicBezTo>
                <a:cubicBezTo>
                  <a:pt x="1034367" y="1203484"/>
                  <a:pt x="1057227" y="1230154"/>
                  <a:pt x="1057227" y="1230154"/>
                </a:cubicBezTo>
                <a:cubicBezTo>
                  <a:pt x="1057227" y="1230154"/>
                  <a:pt x="1061037" y="1236821"/>
                  <a:pt x="1064847" y="1242536"/>
                </a:cubicBezTo>
                <a:cubicBezTo>
                  <a:pt x="1068657" y="1248251"/>
                  <a:pt x="1085802" y="1275874"/>
                  <a:pt x="1091517" y="1277779"/>
                </a:cubicBezTo>
                <a:cubicBezTo>
                  <a:pt x="1097232" y="1280636"/>
                  <a:pt x="1109614" y="1277779"/>
                  <a:pt x="1109614" y="1277779"/>
                </a:cubicBezTo>
                <a:cubicBezTo>
                  <a:pt x="1109614" y="1277779"/>
                  <a:pt x="1120092" y="1312069"/>
                  <a:pt x="1120092" y="1321594"/>
                </a:cubicBezTo>
                <a:cubicBezTo>
                  <a:pt x="1120092" y="1331119"/>
                  <a:pt x="1125807" y="1349216"/>
                  <a:pt x="1131522" y="1365409"/>
                </a:cubicBezTo>
                <a:cubicBezTo>
                  <a:pt x="1137237" y="1381601"/>
                  <a:pt x="1137237" y="1428274"/>
                  <a:pt x="1145809" y="1486376"/>
                </a:cubicBezTo>
                <a:cubicBezTo>
                  <a:pt x="1154382" y="1544479"/>
                  <a:pt x="1181052" y="1641634"/>
                  <a:pt x="1189624" y="1678781"/>
                </a:cubicBezTo>
                <a:cubicBezTo>
                  <a:pt x="1200102" y="1717834"/>
                  <a:pt x="1196292" y="1769269"/>
                  <a:pt x="1196292" y="1769269"/>
                </a:cubicBezTo>
                <a:close/>
              </a:path>
            </a:pathLst>
          </a:custGeom>
          <a:solidFill>
            <a:schemeClr val="accent2"/>
          </a:solidFill>
          <a:ln w="9525" cap="flat">
            <a:noFill/>
            <a:prstDash val="solid"/>
            <a:miter/>
          </a:ln>
        </p:spPr>
        <p:txBody>
          <a:bodyPr/>
          <a:lstStyle/>
          <a:p>
            <a:endParaRPr lang="ja-JP" altLang="en-US"/>
          </a:p>
        </p:txBody>
      </p:sp>
      <p:sp>
        <p:nvSpPr>
          <p:cNvPr id="215" name="フリーフォーム: 図形 15">
            <a:extLst>
              <a:ext uri="{FF2B5EF4-FFF2-40B4-BE49-F238E27FC236}">
                <a16:creationId xmlns:a16="http://schemas.microsoft.com/office/drawing/2014/main" id="{259CD1EB-FE55-4FB3-A5A3-B30BE86C41C5}"/>
              </a:ext>
            </a:extLst>
          </p:cNvPr>
          <p:cNvSpPr/>
          <p:nvPr userDrawn="1"/>
        </p:nvSpPr>
        <p:spPr>
          <a:xfrm>
            <a:off x="6000459" y="5106461"/>
            <a:ext cx="601485" cy="860577"/>
          </a:xfrm>
          <a:custGeom>
            <a:avLst/>
            <a:gdLst>
              <a:gd name="connsiteX0" fmla="*/ 1987440 w 2525310"/>
              <a:gd name="connsiteY0" fmla="*/ 2219326 h 3613094"/>
              <a:gd name="connsiteX1" fmla="*/ 1983409 w 2525310"/>
              <a:gd name="connsiteY1" fmla="*/ 2295926 h 3613094"/>
              <a:gd name="connsiteX2" fmla="*/ 1992815 w 2525310"/>
              <a:gd name="connsiteY2" fmla="*/ 2341616 h 3613094"/>
              <a:gd name="connsiteX3" fmla="*/ 2000878 w 2525310"/>
              <a:gd name="connsiteY3" fmla="*/ 2278455 h 3613094"/>
              <a:gd name="connsiteX4" fmla="*/ 1987440 w 2525310"/>
              <a:gd name="connsiteY4" fmla="*/ 2219326 h 3613094"/>
              <a:gd name="connsiteX5" fmla="*/ 2340869 w 2525310"/>
              <a:gd name="connsiteY5" fmla="*/ 1056910 h 3613094"/>
              <a:gd name="connsiteX6" fmla="*/ 2326086 w 2525310"/>
              <a:gd name="connsiteY6" fmla="*/ 1075724 h 3613094"/>
              <a:gd name="connsiteX7" fmla="*/ 2315335 w 2525310"/>
              <a:gd name="connsiteY7" fmla="*/ 1083787 h 3613094"/>
              <a:gd name="connsiteX8" fmla="*/ 2305929 w 2525310"/>
              <a:gd name="connsiteY8" fmla="*/ 1116039 h 3613094"/>
              <a:gd name="connsiteX9" fmla="*/ 2287116 w 2525310"/>
              <a:gd name="connsiteY9" fmla="*/ 1181886 h 3613094"/>
              <a:gd name="connsiteX10" fmla="*/ 2279053 w 2525310"/>
              <a:gd name="connsiteY10" fmla="*/ 1212795 h 3613094"/>
              <a:gd name="connsiteX11" fmla="*/ 2292491 w 2525310"/>
              <a:gd name="connsiteY11" fmla="*/ 1243702 h 3613094"/>
              <a:gd name="connsiteX12" fmla="*/ 2273677 w 2525310"/>
              <a:gd name="connsiteY12" fmla="*/ 1222201 h 3613094"/>
              <a:gd name="connsiteX13" fmla="*/ 2268302 w 2525310"/>
              <a:gd name="connsiteY13" fmla="*/ 1243702 h 3613094"/>
              <a:gd name="connsiteX14" fmla="*/ 2253519 w 2525310"/>
              <a:gd name="connsiteY14" fmla="*/ 1281330 h 3613094"/>
              <a:gd name="connsiteX15" fmla="*/ 2248144 w 2525310"/>
              <a:gd name="connsiteY15" fmla="*/ 1340459 h 3613094"/>
              <a:gd name="connsiteX16" fmla="*/ 2258894 w 2525310"/>
              <a:gd name="connsiteY16" fmla="*/ 1446622 h 3613094"/>
              <a:gd name="connsiteX17" fmla="*/ 2283083 w 2525310"/>
              <a:gd name="connsiteY17" fmla="*/ 1524565 h 3613094"/>
              <a:gd name="connsiteX18" fmla="*/ 2277708 w 2525310"/>
              <a:gd name="connsiteY18" fmla="*/ 1563535 h 3613094"/>
              <a:gd name="connsiteX19" fmla="*/ 2297866 w 2525310"/>
              <a:gd name="connsiteY19" fmla="*/ 1591756 h 3613094"/>
              <a:gd name="connsiteX20" fmla="*/ 2308617 w 2525310"/>
              <a:gd name="connsiteY20" fmla="*/ 1650885 h 3613094"/>
              <a:gd name="connsiteX21" fmla="*/ 2305929 w 2525310"/>
              <a:gd name="connsiteY21" fmla="*/ 1715389 h 3613094"/>
              <a:gd name="connsiteX22" fmla="*/ 2307272 w 2525310"/>
              <a:gd name="connsiteY22" fmla="*/ 1736890 h 3613094"/>
              <a:gd name="connsiteX23" fmla="*/ 2311305 w 2525310"/>
              <a:gd name="connsiteY23" fmla="*/ 1787956 h 3613094"/>
              <a:gd name="connsiteX24" fmla="*/ 2326086 w 2525310"/>
              <a:gd name="connsiteY24" fmla="*/ 1839022 h 3613094"/>
              <a:gd name="connsiteX25" fmla="*/ 2338181 w 2525310"/>
              <a:gd name="connsiteY25" fmla="*/ 1900838 h 3613094"/>
              <a:gd name="connsiteX26" fmla="*/ 2351620 w 2525310"/>
              <a:gd name="connsiteY26" fmla="*/ 1887400 h 3613094"/>
              <a:gd name="connsiteX27" fmla="*/ 2374464 w 2525310"/>
              <a:gd name="connsiteY27" fmla="*/ 1847085 h 3613094"/>
              <a:gd name="connsiteX28" fmla="*/ 2390590 w 2525310"/>
              <a:gd name="connsiteY28" fmla="*/ 1773173 h 3613094"/>
              <a:gd name="connsiteX29" fmla="*/ 2398653 w 2525310"/>
              <a:gd name="connsiteY29" fmla="*/ 1618633 h 3613094"/>
              <a:gd name="connsiteX30" fmla="*/ 2387903 w 2525310"/>
              <a:gd name="connsiteY30" fmla="*/ 1460061 h 3613094"/>
              <a:gd name="connsiteX31" fmla="*/ 2370432 w 2525310"/>
              <a:gd name="connsiteY31" fmla="*/ 1360617 h 3613094"/>
              <a:gd name="connsiteX32" fmla="*/ 2359683 w 2525310"/>
              <a:gd name="connsiteY32" fmla="*/ 1253110 h 3613094"/>
              <a:gd name="connsiteX33" fmla="*/ 2348932 w 2525310"/>
              <a:gd name="connsiteY33" fmla="*/ 1101256 h 3613094"/>
              <a:gd name="connsiteX34" fmla="*/ 2340869 w 2525310"/>
              <a:gd name="connsiteY34" fmla="*/ 1056910 h 3613094"/>
              <a:gd name="connsiteX35" fmla="*/ 2095871 w 2525310"/>
              <a:gd name="connsiteY35" fmla="*/ 89 h 3613094"/>
              <a:gd name="connsiteX36" fmla="*/ 2190360 w 2525310"/>
              <a:gd name="connsiteY36" fmla="*/ 12750 h 3613094"/>
              <a:gd name="connsiteX37" fmla="*/ 2256207 w 2525310"/>
              <a:gd name="connsiteY37" fmla="*/ 69191 h 3613094"/>
              <a:gd name="connsiteX38" fmla="*/ 2301897 w 2525310"/>
              <a:gd name="connsiteY38" fmla="*/ 153853 h 3613094"/>
              <a:gd name="connsiteX39" fmla="*/ 2316679 w 2525310"/>
              <a:gd name="connsiteY39" fmla="*/ 180730 h 3613094"/>
              <a:gd name="connsiteX40" fmla="*/ 2322055 w 2525310"/>
              <a:gd name="connsiteY40" fmla="*/ 198199 h 3613094"/>
              <a:gd name="connsiteX41" fmla="*/ 2312648 w 2525310"/>
              <a:gd name="connsiteY41" fmla="*/ 184761 h 3613094"/>
              <a:gd name="connsiteX42" fmla="*/ 2307272 w 2525310"/>
              <a:gd name="connsiteY42" fmla="*/ 180730 h 3613094"/>
              <a:gd name="connsiteX43" fmla="*/ 2318023 w 2525310"/>
              <a:gd name="connsiteY43" fmla="*/ 203575 h 3613094"/>
              <a:gd name="connsiteX44" fmla="*/ 2323398 w 2525310"/>
              <a:gd name="connsiteY44" fmla="*/ 217013 h 3613094"/>
              <a:gd name="connsiteX45" fmla="*/ 2309960 w 2525310"/>
              <a:gd name="connsiteY45" fmla="*/ 204919 h 3613094"/>
              <a:gd name="connsiteX46" fmla="*/ 2299209 w 2525310"/>
              <a:gd name="connsiteY46" fmla="*/ 200887 h 3613094"/>
              <a:gd name="connsiteX47" fmla="*/ 2295179 w 2525310"/>
              <a:gd name="connsiteY47" fmla="*/ 239859 h 3613094"/>
              <a:gd name="connsiteX48" fmla="*/ 2291146 w 2525310"/>
              <a:gd name="connsiteY48" fmla="*/ 270766 h 3613094"/>
              <a:gd name="connsiteX49" fmla="*/ 2288459 w 2525310"/>
              <a:gd name="connsiteY49" fmla="*/ 293612 h 3613094"/>
              <a:gd name="connsiteX50" fmla="*/ 2276364 w 2525310"/>
              <a:gd name="connsiteY50" fmla="*/ 320489 h 3613094"/>
              <a:gd name="connsiteX51" fmla="*/ 2268302 w 2525310"/>
              <a:gd name="connsiteY51" fmla="*/ 351396 h 3613094"/>
              <a:gd name="connsiteX52" fmla="*/ 2250831 w 2525310"/>
              <a:gd name="connsiteY52" fmla="*/ 371555 h 3613094"/>
              <a:gd name="connsiteX53" fmla="*/ 2241425 w 2525310"/>
              <a:gd name="connsiteY53" fmla="*/ 405150 h 3613094"/>
              <a:gd name="connsiteX54" fmla="*/ 2219924 w 2525310"/>
              <a:gd name="connsiteY54" fmla="*/ 406494 h 3613094"/>
              <a:gd name="connsiteX55" fmla="*/ 2205141 w 2525310"/>
              <a:gd name="connsiteY55" fmla="*/ 436059 h 3613094"/>
              <a:gd name="connsiteX56" fmla="*/ 2190360 w 2525310"/>
              <a:gd name="connsiteY56" fmla="*/ 462935 h 3613094"/>
              <a:gd name="connsiteX57" fmla="*/ 2225299 w 2525310"/>
              <a:gd name="connsiteY57" fmla="*/ 522064 h 3613094"/>
              <a:gd name="connsiteX58" fmla="*/ 2232018 w 2525310"/>
              <a:gd name="connsiteY58" fmla="*/ 566410 h 3613094"/>
              <a:gd name="connsiteX59" fmla="*/ 2248144 w 2525310"/>
              <a:gd name="connsiteY59" fmla="*/ 578505 h 3613094"/>
              <a:gd name="connsiteX60" fmla="*/ 2256207 w 2525310"/>
              <a:gd name="connsiteY60" fmla="*/ 579848 h 3613094"/>
              <a:gd name="connsiteX61" fmla="*/ 2266957 w 2525310"/>
              <a:gd name="connsiteY61" fmla="*/ 585224 h 3613094"/>
              <a:gd name="connsiteX62" fmla="*/ 2273677 w 2525310"/>
              <a:gd name="connsiteY62" fmla="*/ 591943 h 3613094"/>
              <a:gd name="connsiteX63" fmla="*/ 2332806 w 2525310"/>
              <a:gd name="connsiteY63" fmla="*/ 614788 h 3613094"/>
              <a:gd name="connsiteX64" fmla="*/ 2386559 w 2525310"/>
              <a:gd name="connsiteY64" fmla="*/ 628226 h 3613094"/>
              <a:gd name="connsiteX65" fmla="*/ 2452407 w 2525310"/>
              <a:gd name="connsiteY65" fmla="*/ 684667 h 3613094"/>
              <a:gd name="connsiteX66" fmla="*/ 2492722 w 2525310"/>
              <a:gd name="connsiteY66" fmla="*/ 801582 h 3613094"/>
              <a:gd name="connsiteX67" fmla="*/ 2500785 w 2525310"/>
              <a:gd name="connsiteY67" fmla="*/ 919839 h 3613094"/>
              <a:gd name="connsiteX68" fmla="*/ 2516911 w 2525310"/>
              <a:gd name="connsiteY68" fmla="*/ 1008532 h 3613094"/>
              <a:gd name="connsiteX69" fmla="*/ 2514223 w 2525310"/>
              <a:gd name="connsiteY69" fmla="*/ 1157697 h 3613094"/>
              <a:gd name="connsiteX70" fmla="*/ 2516911 w 2525310"/>
              <a:gd name="connsiteY70" fmla="*/ 1262516 h 3613094"/>
              <a:gd name="connsiteX71" fmla="*/ 2524974 w 2525310"/>
              <a:gd name="connsiteY71" fmla="*/ 1324333 h 3613094"/>
              <a:gd name="connsiteX72" fmla="*/ 2523631 w 2525310"/>
              <a:gd name="connsiteY72" fmla="*/ 1482905 h 3613094"/>
              <a:gd name="connsiteX73" fmla="*/ 2507505 w 2525310"/>
              <a:gd name="connsiteY73" fmla="*/ 1642822 h 3613094"/>
              <a:gd name="connsiteX74" fmla="*/ 2490034 w 2525310"/>
              <a:gd name="connsiteY74" fmla="*/ 1757047 h 3613094"/>
              <a:gd name="connsiteX75" fmla="*/ 2492722 w 2525310"/>
              <a:gd name="connsiteY75" fmla="*/ 1817521 h 3613094"/>
              <a:gd name="connsiteX76" fmla="*/ 2479283 w 2525310"/>
              <a:gd name="connsiteY76" fmla="*/ 1860523 h 3613094"/>
              <a:gd name="connsiteX77" fmla="*/ 2490034 w 2525310"/>
              <a:gd name="connsiteY77" fmla="*/ 1955935 h 3613094"/>
              <a:gd name="connsiteX78" fmla="*/ 2491377 w 2525310"/>
              <a:gd name="connsiteY78" fmla="*/ 2002970 h 3613094"/>
              <a:gd name="connsiteX79" fmla="*/ 2479283 w 2525310"/>
              <a:gd name="connsiteY79" fmla="*/ 2039252 h 3613094"/>
              <a:gd name="connsiteX80" fmla="*/ 2457782 w 2525310"/>
              <a:gd name="connsiteY80" fmla="*/ 2091663 h 3613094"/>
              <a:gd name="connsiteX81" fmla="*/ 2424185 w 2525310"/>
              <a:gd name="connsiteY81" fmla="*/ 2118539 h 3613094"/>
              <a:gd name="connsiteX82" fmla="*/ 2390590 w 2525310"/>
              <a:gd name="connsiteY82" fmla="*/ 2138696 h 3613094"/>
              <a:gd name="connsiteX83" fmla="*/ 2365058 w 2525310"/>
              <a:gd name="connsiteY83" fmla="*/ 2141384 h 3613094"/>
              <a:gd name="connsiteX84" fmla="*/ 2336837 w 2525310"/>
              <a:gd name="connsiteY84" fmla="*/ 2148104 h 3613094"/>
              <a:gd name="connsiteX85" fmla="*/ 2330117 w 2525310"/>
              <a:gd name="connsiteY85" fmla="*/ 2137353 h 3613094"/>
              <a:gd name="connsiteX86" fmla="*/ 2348932 w 2525310"/>
              <a:gd name="connsiteY86" fmla="*/ 2117195 h 3613094"/>
              <a:gd name="connsiteX87" fmla="*/ 2355651 w 2525310"/>
              <a:gd name="connsiteY87" fmla="*/ 2101069 h 3613094"/>
              <a:gd name="connsiteX88" fmla="*/ 2370432 w 2525310"/>
              <a:gd name="connsiteY88" fmla="*/ 2095693 h 3613094"/>
              <a:gd name="connsiteX89" fmla="*/ 2375809 w 2525310"/>
              <a:gd name="connsiteY89" fmla="*/ 2068817 h 3613094"/>
              <a:gd name="connsiteX90" fmla="*/ 2381184 w 2525310"/>
              <a:gd name="connsiteY90" fmla="*/ 2047315 h 3613094"/>
              <a:gd name="connsiteX91" fmla="*/ 2381184 w 2525310"/>
              <a:gd name="connsiteY91" fmla="*/ 2032534 h 3613094"/>
              <a:gd name="connsiteX92" fmla="*/ 2377152 w 2525310"/>
              <a:gd name="connsiteY92" fmla="*/ 2016408 h 3613094"/>
              <a:gd name="connsiteX93" fmla="*/ 2362370 w 2525310"/>
              <a:gd name="connsiteY93" fmla="*/ 2013720 h 3613094"/>
              <a:gd name="connsiteX94" fmla="*/ 2361026 w 2525310"/>
              <a:gd name="connsiteY94" fmla="*/ 2064786 h 3613094"/>
              <a:gd name="connsiteX95" fmla="*/ 2343555 w 2525310"/>
              <a:gd name="connsiteY95" fmla="*/ 2094350 h 3613094"/>
              <a:gd name="connsiteX96" fmla="*/ 2322055 w 2525310"/>
              <a:gd name="connsiteY96" fmla="*/ 2088975 h 3613094"/>
              <a:gd name="connsiteX97" fmla="*/ 2296522 w 2525310"/>
              <a:gd name="connsiteY97" fmla="*/ 2184387 h 3613094"/>
              <a:gd name="connsiteX98" fmla="*/ 2261582 w 2525310"/>
              <a:gd name="connsiteY98" fmla="*/ 2321458 h 3613094"/>
              <a:gd name="connsiteX99" fmla="*/ 2244113 w 2525310"/>
              <a:gd name="connsiteY99" fmla="*/ 2461216 h 3613094"/>
              <a:gd name="connsiteX100" fmla="*/ 2242768 w 2525310"/>
              <a:gd name="connsiteY100" fmla="*/ 2586194 h 3613094"/>
              <a:gd name="connsiteX101" fmla="*/ 2276364 w 2525310"/>
              <a:gd name="connsiteY101" fmla="*/ 2716545 h 3613094"/>
              <a:gd name="connsiteX102" fmla="*/ 2315335 w 2525310"/>
              <a:gd name="connsiteY102" fmla="*/ 2824052 h 3613094"/>
              <a:gd name="connsiteX103" fmla="*/ 2326086 w 2525310"/>
              <a:gd name="connsiteY103" fmla="*/ 2953060 h 3613094"/>
              <a:gd name="connsiteX104" fmla="*/ 2320711 w 2525310"/>
              <a:gd name="connsiteY104" fmla="*/ 3118352 h 3613094"/>
              <a:gd name="connsiteX105" fmla="*/ 2301897 w 2525310"/>
              <a:gd name="connsiteY105" fmla="*/ 3276925 h 3613094"/>
              <a:gd name="connsiteX106" fmla="*/ 2305929 w 2525310"/>
              <a:gd name="connsiteY106" fmla="*/ 3360242 h 3613094"/>
              <a:gd name="connsiteX107" fmla="*/ 2318023 w 2525310"/>
              <a:gd name="connsiteY107" fmla="*/ 3415339 h 3613094"/>
              <a:gd name="connsiteX108" fmla="*/ 2318023 w 2525310"/>
              <a:gd name="connsiteY108" fmla="*/ 3454311 h 3613094"/>
              <a:gd name="connsiteX109" fmla="*/ 2343555 w 2525310"/>
              <a:gd name="connsiteY109" fmla="*/ 3504032 h 3613094"/>
              <a:gd name="connsiteX110" fmla="*/ 2324743 w 2525310"/>
              <a:gd name="connsiteY110" fmla="*/ 3559130 h 3613094"/>
              <a:gd name="connsiteX111" fmla="*/ 2308617 w 2525310"/>
              <a:gd name="connsiteY111" fmla="*/ 3591382 h 3613094"/>
              <a:gd name="connsiteX112" fmla="*/ 2270990 w 2525310"/>
              <a:gd name="connsiteY112" fmla="*/ 3606163 h 3613094"/>
              <a:gd name="connsiteX113" fmla="*/ 2155418 w 2525310"/>
              <a:gd name="connsiteY113" fmla="*/ 3612883 h 3613094"/>
              <a:gd name="connsiteX114" fmla="*/ 2098979 w 2525310"/>
              <a:gd name="connsiteY114" fmla="*/ 3606163 h 3613094"/>
              <a:gd name="connsiteX115" fmla="*/ 2092259 w 2525310"/>
              <a:gd name="connsiteY115" fmla="*/ 3602133 h 3613094"/>
              <a:gd name="connsiteX116" fmla="*/ 2076133 w 2525310"/>
              <a:gd name="connsiteY116" fmla="*/ 3581974 h 3613094"/>
              <a:gd name="connsiteX117" fmla="*/ 2093604 w 2525310"/>
              <a:gd name="connsiteY117" fmla="*/ 3544347 h 3613094"/>
              <a:gd name="connsiteX118" fmla="*/ 2124511 w 2525310"/>
              <a:gd name="connsiteY118" fmla="*/ 3528221 h 3613094"/>
              <a:gd name="connsiteX119" fmla="*/ 2137949 w 2525310"/>
              <a:gd name="connsiteY119" fmla="*/ 3502689 h 3613094"/>
              <a:gd name="connsiteX120" fmla="*/ 2144669 w 2525310"/>
              <a:gd name="connsiteY120" fmla="*/ 3478500 h 3613094"/>
              <a:gd name="connsiteX121" fmla="*/ 2159451 w 2525310"/>
              <a:gd name="connsiteY121" fmla="*/ 3450279 h 3613094"/>
              <a:gd name="connsiteX122" fmla="*/ 2163483 w 2525310"/>
              <a:gd name="connsiteY122" fmla="*/ 3377712 h 3613094"/>
              <a:gd name="connsiteX123" fmla="*/ 2170201 w 2525310"/>
              <a:gd name="connsiteY123" fmla="*/ 3317240 h 3613094"/>
              <a:gd name="connsiteX124" fmla="*/ 2168857 w 2525310"/>
              <a:gd name="connsiteY124" fmla="*/ 3223171 h 3613094"/>
              <a:gd name="connsiteX125" fmla="*/ 2141980 w 2525310"/>
              <a:gd name="connsiteY125" fmla="*/ 3092819 h 3613094"/>
              <a:gd name="connsiteX126" fmla="*/ 2111073 w 2525310"/>
              <a:gd name="connsiteY126" fmla="*/ 2951717 h 3613094"/>
              <a:gd name="connsiteX127" fmla="*/ 2101665 w 2525310"/>
              <a:gd name="connsiteY127" fmla="*/ 2868399 h 3613094"/>
              <a:gd name="connsiteX128" fmla="*/ 2096291 w 2525310"/>
              <a:gd name="connsiteY128" fmla="*/ 2830772 h 3613094"/>
              <a:gd name="connsiteX129" fmla="*/ 2049256 w 2525310"/>
              <a:gd name="connsiteY129" fmla="*/ 2721920 h 3613094"/>
              <a:gd name="connsiteX130" fmla="*/ 2022380 w 2525310"/>
              <a:gd name="connsiteY130" fmla="*/ 2676230 h 3613094"/>
              <a:gd name="connsiteX131" fmla="*/ 2023724 w 2525310"/>
              <a:gd name="connsiteY131" fmla="*/ 2723265 h 3613094"/>
              <a:gd name="connsiteX132" fmla="*/ 2042538 w 2525310"/>
              <a:gd name="connsiteY132" fmla="*/ 2846898 h 3613094"/>
              <a:gd name="connsiteX133" fmla="*/ 2054632 w 2525310"/>
              <a:gd name="connsiteY133" fmla="*/ 2961123 h 3613094"/>
              <a:gd name="connsiteX134" fmla="*/ 2047912 w 2525310"/>
              <a:gd name="connsiteY134" fmla="*/ 3090131 h 3613094"/>
              <a:gd name="connsiteX135" fmla="*/ 2051944 w 2525310"/>
              <a:gd name="connsiteY135" fmla="*/ 3279612 h 3613094"/>
              <a:gd name="connsiteX136" fmla="*/ 2054632 w 2525310"/>
              <a:gd name="connsiteY136" fmla="*/ 3360242 h 3613094"/>
              <a:gd name="connsiteX137" fmla="*/ 2062695 w 2525310"/>
              <a:gd name="connsiteY137" fmla="*/ 3388462 h 3613094"/>
              <a:gd name="connsiteX138" fmla="*/ 2062695 w 2525310"/>
              <a:gd name="connsiteY138" fmla="*/ 3431465 h 3613094"/>
              <a:gd name="connsiteX139" fmla="*/ 2085541 w 2525310"/>
              <a:gd name="connsiteY139" fmla="*/ 3486563 h 3613094"/>
              <a:gd name="connsiteX140" fmla="*/ 2084196 w 2525310"/>
              <a:gd name="connsiteY140" fmla="*/ 3512095 h 3613094"/>
              <a:gd name="connsiteX141" fmla="*/ 2050601 w 2525310"/>
              <a:gd name="connsiteY141" fmla="*/ 3530909 h 3613094"/>
              <a:gd name="connsiteX142" fmla="*/ 1994158 w 2525310"/>
              <a:gd name="connsiteY142" fmla="*/ 3551067 h 3613094"/>
              <a:gd name="connsiteX143" fmla="*/ 1918905 w 2525310"/>
              <a:gd name="connsiteY143" fmla="*/ 3595413 h 3613094"/>
              <a:gd name="connsiteX144" fmla="*/ 1886652 w 2525310"/>
              <a:gd name="connsiteY144" fmla="*/ 3596757 h 3613094"/>
              <a:gd name="connsiteX145" fmla="*/ 1828867 w 2525310"/>
              <a:gd name="connsiteY145" fmla="*/ 3595413 h 3613094"/>
              <a:gd name="connsiteX146" fmla="*/ 1803335 w 2525310"/>
              <a:gd name="connsiteY146" fmla="*/ 3588694 h 3613094"/>
              <a:gd name="connsiteX147" fmla="*/ 1768396 w 2525310"/>
              <a:gd name="connsiteY147" fmla="*/ 3584662 h 3613094"/>
              <a:gd name="connsiteX148" fmla="*/ 1736144 w 2525310"/>
              <a:gd name="connsiteY148" fmla="*/ 3564505 h 3613094"/>
              <a:gd name="connsiteX149" fmla="*/ 1741519 w 2525310"/>
              <a:gd name="connsiteY149" fmla="*/ 3548379 h 3613094"/>
              <a:gd name="connsiteX150" fmla="*/ 1758988 w 2525310"/>
              <a:gd name="connsiteY150" fmla="*/ 3528221 h 3613094"/>
              <a:gd name="connsiteX151" fmla="*/ 1799303 w 2525310"/>
              <a:gd name="connsiteY151" fmla="*/ 3524190 h 3613094"/>
              <a:gd name="connsiteX152" fmla="*/ 1873213 w 2525310"/>
              <a:gd name="connsiteY152" fmla="*/ 3485218 h 3613094"/>
              <a:gd name="connsiteX153" fmla="*/ 1928311 w 2525310"/>
              <a:gd name="connsiteY153" fmla="*/ 3434153 h 3613094"/>
              <a:gd name="connsiteX154" fmla="*/ 1932343 w 2525310"/>
              <a:gd name="connsiteY154" fmla="*/ 3404588 h 3613094"/>
              <a:gd name="connsiteX155" fmla="*/ 1939062 w 2525310"/>
              <a:gd name="connsiteY155" fmla="*/ 3370993 h 3613094"/>
              <a:gd name="connsiteX156" fmla="*/ 1921593 w 2525310"/>
              <a:gd name="connsiteY156" fmla="*/ 3283643 h 3613094"/>
              <a:gd name="connsiteX157" fmla="*/ 1875902 w 2525310"/>
              <a:gd name="connsiteY157" fmla="*/ 3099539 h 3613094"/>
              <a:gd name="connsiteX158" fmla="*/ 1828867 w 2525310"/>
              <a:gd name="connsiteY158" fmla="*/ 2911402 h 3613094"/>
              <a:gd name="connsiteX159" fmla="*/ 1812741 w 2525310"/>
              <a:gd name="connsiteY159" fmla="*/ 2778361 h 3613094"/>
              <a:gd name="connsiteX160" fmla="*/ 1811398 w 2525310"/>
              <a:gd name="connsiteY160" fmla="*/ 2676230 h 3613094"/>
              <a:gd name="connsiteX161" fmla="*/ 1793928 w 2525310"/>
              <a:gd name="connsiteY161" fmla="*/ 2574099 h 3613094"/>
              <a:gd name="connsiteX162" fmla="*/ 1768396 w 2525310"/>
              <a:gd name="connsiteY162" fmla="*/ 2470624 h 3613094"/>
              <a:gd name="connsiteX163" fmla="*/ 1725392 w 2525310"/>
              <a:gd name="connsiteY163" fmla="*/ 2380586 h 3613094"/>
              <a:gd name="connsiteX164" fmla="*/ 1678358 w 2525310"/>
              <a:gd name="connsiteY164" fmla="*/ 2231421 h 3613094"/>
              <a:gd name="connsiteX165" fmla="*/ 1643418 w 2525310"/>
              <a:gd name="connsiteY165" fmla="*/ 2127946 h 3613094"/>
              <a:gd name="connsiteX166" fmla="*/ 1548007 w 2525310"/>
              <a:gd name="connsiteY166" fmla="*/ 2083600 h 3613094"/>
              <a:gd name="connsiteX167" fmla="*/ 1483503 w 2525310"/>
              <a:gd name="connsiteY167" fmla="*/ 2051348 h 3613094"/>
              <a:gd name="connsiteX168" fmla="*/ 1466032 w 2525310"/>
              <a:gd name="connsiteY168" fmla="*/ 2062098 h 3613094"/>
              <a:gd name="connsiteX169" fmla="*/ 1447219 w 2525310"/>
              <a:gd name="connsiteY169" fmla="*/ 2060754 h 3613094"/>
              <a:gd name="connsiteX170" fmla="*/ 1427060 w 2525310"/>
              <a:gd name="connsiteY170" fmla="*/ 2050003 h 3613094"/>
              <a:gd name="connsiteX171" fmla="*/ 1397497 w 2525310"/>
              <a:gd name="connsiteY171" fmla="*/ 2045972 h 3613094"/>
              <a:gd name="connsiteX172" fmla="*/ 1354495 w 2525310"/>
              <a:gd name="connsiteY172" fmla="*/ 2000282 h 3613094"/>
              <a:gd name="connsiteX173" fmla="*/ 1318210 w 2525310"/>
              <a:gd name="connsiteY173" fmla="*/ 1963998 h 3613094"/>
              <a:gd name="connsiteX174" fmla="*/ 1308804 w 2525310"/>
              <a:gd name="connsiteY174" fmla="*/ 1937121 h 3613094"/>
              <a:gd name="connsiteX175" fmla="*/ 1186515 w 2525310"/>
              <a:gd name="connsiteY175" fmla="*/ 1839022 h 3613094"/>
              <a:gd name="connsiteX176" fmla="*/ 962095 w 2525310"/>
              <a:gd name="connsiteY176" fmla="*/ 1640134 h 3613094"/>
              <a:gd name="connsiteX177" fmla="*/ 780677 w 2525310"/>
              <a:gd name="connsiteY177" fmla="*/ 1450653 h 3613094"/>
              <a:gd name="connsiteX178" fmla="*/ 576414 w 2525310"/>
              <a:gd name="connsiteY178" fmla="*/ 1203387 h 3613094"/>
              <a:gd name="connsiteX179" fmla="*/ 364088 w 2525310"/>
              <a:gd name="connsiteY179" fmla="*/ 906401 h 3613094"/>
              <a:gd name="connsiteX180" fmla="*/ 186702 w 2525310"/>
              <a:gd name="connsiteY180" fmla="*/ 636289 h 3613094"/>
              <a:gd name="connsiteX181" fmla="*/ 13347 w 2525310"/>
              <a:gd name="connsiteY181" fmla="*/ 376930 h 3613094"/>
              <a:gd name="connsiteX182" fmla="*/ 2596 w 2525310"/>
              <a:gd name="connsiteY182" fmla="*/ 336615 h 3613094"/>
              <a:gd name="connsiteX183" fmla="*/ 20066 w 2525310"/>
              <a:gd name="connsiteY183" fmla="*/ 324520 h 3613094"/>
              <a:gd name="connsiteX184" fmla="*/ 263301 w 2525310"/>
              <a:gd name="connsiteY184" fmla="*/ 298987 h 3613094"/>
              <a:gd name="connsiteX185" fmla="*/ 605978 w 2525310"/>
              <a:gd name="connsiteY185" fmla="*/ 305706 h 3613094"/>
              <a:gd name="connsiteX186" fmla="*/ 1005098 w 2525310"/>
              <a:gd name="connsiteY186" fmla="*/ 406494 h 3613094"/>
              <a:gd name="connsiteX187" fmla="*/ 1265800 w 2525310"/>
              <a:gd name="connsiteY187" fmla="*/ 540878 h 3613094"/>
              <a:gd name="connsiteX188" fmla="*/ 1483503 w 2525310"/>
              <a:gd name="connsiteY188" fmla="*/ 699450 h 3613094"/>
              <a:gd name="connsiteX189" fmla="*/ 1556070 w 2525310"/>
              <a:gd name="connsiteY189" fmla="*/ 759922 h 3613094"/>
              <a:gd name="connsiteX190" fmla="*/ 1604448 w 2525310"/>
              <a:gd name="connsiteY190" fmla="*/ 672574 h 3613094"/>
              <a:gd name="connsiteX191" fmla="*/ 1693141 w 2525310"/>
              <a:gd name="connsiteY191" fmla="*/ 620163 h 3613094"/>
              <a:gd name="connsiteX192" fmla="*/ 1810054 w 2525310"/>
              <a:gd name="connsiteY192" fmla="*/ 593287 h 3613094"/>
              <a:gd name="connsiteX193" fmla="*/ 1834243 w 2525310"/>
              <a:gd name="connsiteY193" fmla="*/ 585224 h 3613094"/>
              <a:gd name="connsiteX194" fmla="*/ 1850369 w 2525310"/>
              <a:gd name="connsiteY194" fmla="*/ 579848 h 3613094"/>
              <a:gd name="connsiteX195" fmla="*/ 1882621 w 2525310"/>
              <a:gd name="connsiteY195" fmla="*/ 565067 h 3613094"/>
              <a:gd name="connsiteX196" fmla="*/ 1904122 w 2525310"/>
              <a:gd name="connsiteY196" fmla="*/ 554316 h 3613094"/>
              <a:gd name="connsiteX197" fmla="*/ 1933687 w 2525310"/>
              <a:gd name="connsiteY197" fmla="*/ 509969 h 3613094"/>
              <a:gd name="connsiteX198" fmla="*/ 1940405 w 2525310"/>
              <a:gd name="connsiteY198" fmla="*/ 470998 h 3613094"/>
              <a:gd name="connsiteX199" fmla="*/ 1940405 w 2525310"/>
              <a:gd name="connsiteY199" fmla="*/ 434714 h 3613094"/>
              <a:gd name="connsiteX200" fmla="*/ 1918905 w 2525310"/>
              <a:gd name="connsiteY200" fmla="*/ 394399 h 3613094"/>
              <a:gd name="connsiteX201" fmla="*/ 1917561 w 2525310"/>
              <a:gd name="connsiteY201" fmla="*/ 335270 h 3613094"/>
              <a:gd name="connsiteX202" fmla="*/ 1894716 w 2525310"/>
              <a:gd name="connsiteY202" fmla="*/ 340646 h 3613094"/>
              <a:gd name="connsiteX203" fmla="*/ 1883965 w 2525310"/>
              <a:gd name="connsiteY203" fmla="*/ 324520 h 3613094"/>
              <a:gd name="connsiteX204" fmla="*/ 1886652 w 2525310"/>
              <a:gd name="connsiteY204" fmla="*/ 297643 h 3613094"/>
              <a:gd name="connsiteX205" fmla="*/ 1883965 w 2525310"/>
              <a:gd name="connsiteY205" fmla="*/ 278829 h 3613094"/>
              <a:gd name="connsiteX206" fmla="*/ 1881278 w 2525310"/>
              <a:gd name="connsiteY206" fmla="*/ 258673 h 3613094"/>
              <a:gd name="connsiteX207" fmla="*/ 1886652 w 2525310"/>
              <a:gd name="connsiteY207" fmla="*/ 230451 h 3613094"/>
              <a:gd name="connsiteX208" fmla="*/ 1886652 w 2525310"/>
              <a:gd name="connsiteY208" fmla="*/ 198199 h 3613094"/>
              <a:gd name="connsiteX209" fmla="*/ 1897404 w 2525310"/>
              <a:gd name="connsiteY209" fmla="*/ 188793 h 3613094"/>
              <a:gd name="connsiteX210" fmla="*/ 1901435 w 2525310"/>
              <a:gd name="connsiteY210" fmla="*/ 172667 h 3613094"/>
              <a:gd name="connsiteX211" fmla="*/ 1906810 w 2525310"/>
              <a:gd name="connsiteY211" fmla="*/ 160572 h 3613094"/>
              <a:gd name="connsiteX212" fmla="*/ 1910842 w 2525310"/>
              <a:gd name="connsiteY212" fmla="*/ 144446 h 3613094"/>
              <a:gd name="connsiteX213" fmla="*/ 1922936 w 2525310"/>
              <a:gd name="connsiteY213" fmla="*/ 100100 h 3613094"/>
              <a:gd name="connsiteX214" fmla="*/ 1944437 w 2525310"/>
              <a:gd name="connsiteY214" fmla="*/ 69191 h 3613094"/>
              <a:gd name="connsiteX215" fmla="*/ 1930999 w 2525310"/>
              <a:gd name="connsiteY215" fmla="*/ 58440 h 3613094"/>
              <a:gd name="connsiteX216" fmla="*/ 1928311 w 2525310"/>
              <a:gd name="connsiteY216" fmla="*/ 46347 h 3613094"/>
              <a:gd name="connsiteX217" fmla="*/ 1932343 w 2525310"/>
              <a:gd name="connsiteY217" fmla="*/ 54410 h 3613094"/>
              <a:gd name="connsiteX218" fmla="*/ 1947125 w 2525310"/>
              <a:gd name="connsiteY218" fmla="*/ 61128 h 3613094"/>
              <a:gd name="connsiteX219" fmla="*/ 1943094 w 2525310"/>
              <a:gd name="connsiteY219" fmla="*/ 46347 h 3613094"/>
              <a:gd name="connsiteX220" fmla="*/ 1956532 w 2525310"/>
              <a:gd name="connsiteY220" fmla="*/ 22158 h 3613094"/>
              <a:gd name="connsiteX221" fmla="*/ 1948469 w 2525310"/>
              <a:gd name="connsiteY221" fmla="*/ 46347 h 3613094"/>
              <a:gd name="connsiteX222" fmla="*/ 1960563 w 2525310"/>
              <a:gd name="connsiteY222" fmla="*/ 57097 h 3613094"/>
              <a:gd name="connsiteX223" fmla="*/ 1996847 w 2525310"/>
              <a:gd name="connsiteY223" fmla="*/ 31564 h 3613094"/>
              <a:gd name="connsiteX224" fmla="*/ 2072102 w 2525310"/>
              <a:gd name="connsiteY224" fmla="*/ 1999 h 3613094"/>
              <a:gd name="connsiteX225" fmla="*/ 2095871 w 2525310"/>
              <a:gd name="connsiteY225" fmla="*/ 89 h 361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2525310" h="3613094">
                <a:moveTo>
                  <a:pt x="1987440" y="2219326"/>
                </a:moveTo>
                <a:cubicBezTo>
                  <a:pt x="1987440" y="2219326"/>
                  <a:pt x="1979377" y="2258298"/>
                  <a:pt x="1983409" y="2295926"/>
                </a:cubicBezTo>
                <a:cubicBezTo>
                  <a:pt x="1987440" y="2333553"/>
                  <a:pt x="1992815" y="2341616"/>
                  <a:pt x="1992815" y="2341616"/>
                </a:cubicBezTo>
                <a:cubicBezTo>
                  <a:pt x="1992815" y="2341616"/>
                  <a:pt x="2003566" y="2308019"/>
                  <a:pt x="2000878" y="2278455"/>
                </a:cubicBezTo>
                <a:cubicBezTo>
                  <a:pt x="1999535" y="2247547"/>
                  <a:pt x="1987440" y="2219326"/>
                  <a:pt x="1987440" y="2219326"/>
                </a:cubicBezTo>
                <a:close/>
                <a:moveTo>
                  <a:pt x="2340869" y="1056910"/>
                </a:moveTo>
                <a:cubicBezTo>
                  <a:pt x="2340869" y="1056910"/>
                  <a:pt x="2331461" y="1070349"/>
                  <a:pt x="2326086" y="1075724"/>
                </a:cubicBezTo>
                <a:cubicBezTo>
                  <a:pt x="2320711" y="1081099"/>
                  <a:pt x="2318023" y="1082442"/>
                  <a:pt x="2315335" y="1083787"/>
                </a:cubicBezTo>
                <a:cubicBezTo>
                  <a:pt x="2313992" y="1083787"/>
                  <a:pt x="2309960" y="1102601"/>
                  <a:pt x="2305929" y="1116039"/>
                </a:cubicBezTo>
                <a:cubicBezTo>
                  <a:pt x="2301897" y="1129477"/>
                  <a:pt x="2292491" y="1168448"/>
                  <a:pt x="2287116" y="1181886"/>
                </a:cubicBezTo>
                <a:cubicBezTo>
                  <a:pt x="2281740" y="1195324"/>
                  <a:pt x="2279053" y="1212795"/>
                  <a:pt x="2279053" y="1212795"/>
                </a:cubicBezTo>
                <a:cubicBezTo>
                  <a:pt x="2279053" y="1212795"/>
                  <a:pt x="2292491" y="1238327"/>
                  <a:pt x="2292491" y="1243702"/>
                </a:cubicBezTo>
                <a:cubicBezTo>
                  <a:pt x="2292491" y="1249078"/>
                  <a:pt x="2273677" y="1222201"/>
                  <a:pt x="2273677" y="1222201"/>
                </a:cubicBezTo>
                <a:cubicBezTo>
                  <a:pt x="2273677" y="1222201"/>
                  <a:pt x="2270990" y="1230264"/>
                  <a:pt x="2268302" y="1243702"/>
                </a:cubicBezTo>
                <a:cubicBezTo>
                  <a:pt x="2265614" y="1257141"/>
                  <a:pt x="2254864" y="1274611"/>
                  <a:pt x="2253519" y="1281330"/>
                </a:cubicBezTo>
                <a:cubicBezTo>
                  <a:pt x="2250831" y="1288050"/>
                  <a:pt x="2248144" y="1308207"/>
                  <a:pt x="2248144" y="1340459"/>
                </a:cubicBezTo>
                <a:cubicBezTo>
                  <a:pt x="2248144" y="1372711"/>
                  <a:pt x="2254864" y="1431839"/>
                  <a:pt x="2258894" y="1446622"/>
                </a:cubicBezTo>
                <a:cubicBezTo>
                  <a:pt x="2262925" y="1461404"/>
                  <a:pt x="2280396" y="1508439"/>
                  <a:pt x="2283083" y="1524565"/>
                </a:cubicBezTo>
                <a:cubicBezTo>
                  <a:pt x="2285771" y="1540691"/>
                  <a:pt x="2277708" y="1563535"/>
                  <a:pt x="2277708" y="1563535"/>
                </a:cubicBezTo>
                <a:cubicBezTo>
                  <a:pt x="2277708" y="1563535"/>
                  <a:pt x="2288459" y="1575630"/>
                  <a:pt x="2297866" y="1591756"/>
                </a:cubicBezTo>
                <a:cubicBezTo>
                  <a:pt x="2307272" y="1607882"/>
                  <a:pt x="2309960" y="1629384"/>
                  <a:pt x="2308617" y="1650885"/>
                </a:cubicBezTo>
                <a:cubicBezTo>
                  <a:pt x="2307272" y="1672386"/>
                  <a:pt x="2305929" y="1715389"/>
                  <a:pt x="2305929" y="1715389"/>
                </a:cubicBezTo>
                <a:cubicBezTo>
                  <a:pt x="2305929" y="1715389"/>
                  <a:pt x="2307272" y="1726140"/>
                  <a:pt x="2307272" y="1736890"/>
                </a:cubicBezTo>
                <a:cubicBezTo>
                  <a:pt x="2307272" y="1747641"/>
                  <a:pt x="2309960" y="1779893"/>
                  <a:pt x="2311305" y="1787956"/>
                </a:cubicBezTo>
                <a:cubicBezTo>
                  <a:pt x="2312648" y="1796019"/>
                  <a:pt x="2323398" y="1822896"/>
                  <a:pt x="2326086" y="1839022"/>
                </a:cubicBezTo>
                <a:cubicBezTo>
                  <a:pt x="2328774" y="1856491"/>
                  <a:pt x="2338181" y="1898151"/>
                  <a:pt x="2338181" y="1900838"/>
                </a:cubicBezTo>
                <a:cubicBezTo>
                  <a:pt x="2339525" y="1903526"/>
                  <a:pt x="2347588" y="1895463"/>
                  <a:pt x="2351620" y="1887400"/>
                </a:cubicBezTo>
                <a:cubicBezTo>
                  <a:pt x="2355651" y="1880680"/>
                  <a:pt x="2365058" y="1867242"/>
                  <a:pt x="2374464" y="1847085"/>
                </a:cubicBezTo>
                <a:cubicBezTo>
                  <a:pt x="2383870" y="1826927"/>
                  <a:pt x="2386559" y="1804082"/>
                  <a:pt x="2390590" y="1773173"/>
                </a:cubicBezTo>
                <a:cubicBezTo>
                  <a:pt x="2394622" y="1742266"/>
                  <a:pt x="2401341" y="1675074"/>
                  <a:pt x="2398653" y="1618633"/>
                </a:cubicBezTo>
                <a:cubicBezTo>
                  <a:pt x="2395966" y="1566223"/>
                  <a:pt x="2393278" y="1495000"/>
                  <a:pt x="2387903" y="1460061"/>
                </a:cubicBezTo>
                <a:cubicBezTo>
                  <a:pt x="2382527" y="1425121"/>
                  <a:pt x="2375809" y="1378086"/>
                  <a:pt x="2370432" y="1360617"/>
                </a:cubicBezTo>
                <a:cubicBezTo>
                  <a:pt x="2365058" y="1343146"/>
                  <a:pt x="2362370" y="1274611"/>
                  <a:pt x="2359683" y="1253110"/>
                </a:cubicBezTo>
                <a:cubicBezTo>
                  <a:pt x="2356994" y="1231609"/>
                  <a:pt x="2351620" y="1126790"/>
                  <a:pt x="2348932" y="1101256"/>
                </a:cubicBezTo>
                <a:cubicBezTo>
                  <a:pt x="2346244" y="1075724"/>
                  <a:pt x="2340869" y="1056910"/>
                  <a:pt x="2340869" y="1056910"/>
                </a:cubicBezTo>
                <a:close/>
                <a:moveTo>
                  <a:pt x="2095871" y="89"/>
                </a:moveTo>
                <a:cubicBezTo>
                  <a:pt x="2125856" y="-604"/>
                  <a:pt x="2170202" y="2671"/>
                  <a:pt x="2190360" y="12750"/>
                </a:cubicBezTo>
                <a:cubicBezTo>
                  <a:pt x="2217236" y="26188"/>
                  <a:pt x="2240081" y="46347"/>
                  <a:pt x="2256207" y="69191"/>
                </a:cubicBezTo>
                <a:cubicBezTo>
                  <a:pt x="2272333" y="92037"/>
                  <a:pt x="2297866" y="145790"/>
                  <a:pt x="2301897" y="153853"/>
                </a:cubicBezTo>
                <a:cubicBezTo>
                  <a:pt x="2305929" y="161916"/>
                  <a:pt x="2312648" y="169979"/>
                  <a:pt x="2316679" y="180730"/>
                </a:cubicBezTo>
                <a:cubicBezTo>
                  <a:pt x="2320711" y="190136"/>
                  <a:pt x="2322055" y="198199"/>
                  <a:pt x="2322055" y="198199"/>
                </a:cubicBezTo>
                <a:cubicBezTo>
                  <a:pt x="2322055" y="198199"/>
                  <a:pt x="2313992" y="187449"/>
                  <a:pt x="2312648" y="184761"/>
                </a:cubicBezTo>
                <a:cubicBezTo>
                  <a:pt x="2309960" y="182073"/>
                  <a:pt x="2307272" y="178042"/>
                  <a:pt x="2307272" y="180730"/>
                </a:cubicBezTo>
                <a:cubicBezTo>
                  <a:pt x="2307272" y="183418"/>
                  <a:pt x="2313992" y="196856"/>
                  <a:pt x="2318023" y="203575"/>
                </a:cubicBezTo>
                <a:cubicBezTo>
                  <a:pt x="2322055" y="211638"/>
                  <a:pt x="2323398" y="217013"/>
                  <a:pt x="2323398" y="217013"/>
                </a:cubicBezTo>
                <a:cubicBezTo>
                  <a:pt x="2323398" y="217013"/>
                  <a:pt x="2316679" y="208950"/>
                  <a:pt x="2309960" y="204919"/>
                </a:cubicBezTo>
                <a:cubicBezTo>
                  <a:pt x="2303240" y="200887"/>
                  <a:pt x="2299209" y="200887"/>
                  <a:pt x="2299209" y="200887"/>
                </a:cubicBezTo>
                <a:cubicBezTo>
                  <a:pt x="2299209" y="200887"/>
                  <a:pt x="2296522" y="225076"/>
                  <a:pt x="2295179" y="239859"/>
                </a:cubicBezTo>
                <a:cubicBezTo>
                  <a:pt x="2293834" y="254640"/>
                  <a:pt x="2291146" y="268079"/>
                  <a:pt x="2291146" y="270766"/>
                </a:cubicBezTo>
                <a:cubicBezTo>
                  <a:pt x="2291146" y="273454"/>
                  <a:pt x="2292491" y="280174"/>
                  <a:pt x="2288459" y="293612"/>
                </a:cubicBezTo>
                <a:cubicBezTo>
                  <a:pt x="2284428" y="307051"/>
                  <a:pt x="2276364" y="319144"/>
                  <a:pt x="2276364" y="320489"/>
                </a:cubicBezTo>
                <a:cubicBezTo>
                  <a:pt x="2276364" y="323177"/>
                  <a:pt x="2276364" y="337958"/>
                  <a:pt x="2268302" y="351396"/>
                </a:cubicBezTo>
                <a:cubicBezTo>
                  <a:pt x="2260239" y="364835"/>
                  <a:pt x="2250831" y="368867"/>
                  <a:pt x="2250831" y="371555"/>
                </a:cubicBezTo>
                <a:cubicBezTo>
                  <a:pt x="2249487" y="374242"/>
                  <a:pt x="2249487" y="399774"/>
                  <a:pt x="2241425" y="405150"/>
                </a:cubicBezTo>
                <a:cubicBezTo>
                  <a:pt x="2232018" y="410525"/>
                  <a:pt x="2219924" y="405150"/>
                  <a:pt x="2219924" y="406494"/>
                </a:cubicBezTo>
                <a:cubicBezTo>
                  <a:pt x="2219924" y="407837"/>
                  <a:pt x="2210516" y="426651"/>
                  <a:pt x="2205141" y="436059"/>
                </a:cubicBezTo>
                <a:cubicBezTo>
                  <a:pt x="2199766" y="445465"/>
                  <a:pt x="2190360" y="462935"/>
                  <a:pt x="2190360" y="462935"/>
                </a:cubicBezTo>
                <a:cubicBezTo>
                  <a:pt x="2190360" y="462935"/>
                  <a:pt x="2219924" y="505938"/>
                  <a:pt x="2225299" y="522064"/>
                </a:cubicBezTo>
                <a:cubicBezTo>
                  <a:pt x="2230675" y="538190"/>
                  <a:pt x="2232018" y="566410"/>
                  <a:pt x="2232018" y="566410"/>
                </a:cubicBezTo>
                <a:lnTo>
                  <a:pt x="2248144" y="578505"/>
                </a:lnTo>
                <a:cubicBezTo>
                  <a:pt x="2248144" y="578505"/>
                  <a:pt x="2252176" y="577161"/>
                  <a:pt x="2256207" y="579848"/>
                </a:cubicBezTo>
                <a:cubicBezTo>
                  <a:pt x="2260239" y="581193"/>
                  <a:pt x="2264270" y="583880"/>
                  <a:pt x="2266957" y="585224"/>
                </a:cubicBezTo>
                <a:cubicBezTo>
                  <a:pt x="2269645" y="586568"/>
                  <a:pt x="2273677" y="591943"/>
                  <a:pt x="2273677" y="591943"/>
                </a:cubicBezTo>
                <a:cubicBezTo>
                  <a:pt x="2273677" y="591943"/>
                  <a:pt x="2319368" y="612100"/>
                  <a:pt x="2332806" y="614788"/>
                </a:cubicBezTo>
                <a:cubicBezTo>
                  <a:pt x="2346244" y="617476"/>
                  <a:pt x="2367746" y="618820"/>
                  <a:pt x="2386559" y="628226"/>
                </a:cubicBezTo>
                <a:cubicBezTo>
                  <a:pt x="2404029" y="637634"/>
                  <a:pt x="2436281" y="653760"/>
                  <a:pt x="2452407" y="684667"/>
                </a:cubicBezTo>
                <a:cubicBezTo>
                  <a:pt x="2468533" y="715576"/>
                  <a:pt x="2488691" y="770673"/>
                  <a:pt x="2492722" y="801582"/>
                </a:cubicBezTo>
                <a:cubicBezTo>
                  <a:pt x="2495409" y="832489"/>
                  <a:pt x="2498097" y="903713"/>
                  <a:pt x="2500785" y="919839"/>
                </a:cubicBezTo>
                <a:cubicBezTo>
                  <a:pt x="2503472" y="934621"/>
                  <a:pt x="2518254" y="966873"/>
                  <a:pt x="2516911" y="1008532"/>
                </a:cubicBezTo>
                <a:cubicBezTo>
                  <a:pt x="2515568" y="1050190"/>
                  <a:pt x="2515568" y="1122757"/>
                  <a:pt x="2514223" y="1157697"/>
                </a:cubicBezTo>
                <a:cubicBezTo>
                  <a:pt x="2512880" y="1192637"/>
                  <a:pt x="2515568" y="1242359"/>
                  <a:pt x="2516911" y="1262516"/>
                </a:cubicBezTo>
                <a:cubicBezTo>
                  <a:pt x="2518254" y="1284018"/>
                  <a:pt x="2523631" y="1298800"/>
                  <a:pt x="2524974" y="1324333"/>
                </a:cubicBezTo>
                <a:cubicBezTo>
                  <a:pt x="2524974" y="1349866"/>
                  <a:pt x="2526318" y="1457373"/>
                  <a:pt x="2523631" y="1482905"/>
                </a:cubicBezTo>
                <a:cubicBezTo>
                  <a:pt x="2522286" y="1519189"/>
                  <a:pt x="2512880" y="1611913"/>
                  <a:pt x="2507505" y="1642822"/>
                </a:cubicBezTo>
                <a:cubicBezTo>
                  <a:pt x="2502129" y="1673730"/>
                  <a:pt x="2490034" y="1746297"/>
                  <a:pt x="2490034" y="1757047"/>
                </a:cubicBezTo>
                <a:cubicBezTo>
                  <a:pt x="2490034" y="1767798"/>
                  <a:pt x="2495409" y="1797362"/>
                  <a:pt x="2492722" y="1817521"/>
                </a:cubicBezTo>
                <a:cubicBezTo>
                  <a:pt x="2488691" y="1837677"/>
                  <a:pt x="2480628" y="1853803"/>
                  <a:pt x="2479283" y="1860523"/>
                </a:cubicBezTo>
                <a:cubicBezTo>
                  <a:pt x="2477939" y="1868586"/>
                  <a:pt x="2487346" y="1942496"/>
                  <a:pt x="2490034" y="1955935"/>
                </a:cubicBezTo>
                <a:cubicBezTo>
                  <a:pt x="2492722" y="1968030"/>
                  <a:pt x="2495409" y="1986844"/>
                  <a:pt x="2491377" y="2002970"/>
                </a:cubicBezTo>
                <a:cubicBezTo>
                  <a:pt x="2486003" y="2020439"/>
                  <a:pt x="2480628" y="2032534"/>
                  <a:pt x="2479283" y="2039252"/>
                </a:cubicBezTo>
                <a:cubicBezTo>
                  <a:pt x="2476596" y="2047315"/>
                  <a:pt x="2467189" y="2076880"/>
                  <a:pt x="2457782" y="2091663"/>
                </a:cubicBezTo>
                <a:cubicBezTo>
                  <a:pt x="2448376" y="2107789"/>
                  <a:pt x="2436281" y="2111819"/>
                  <a:pt x="2424185" y="2118539"/>
                </a:cubicBezTo>
                <a:cubicBezTo>
                  <a:pt x="2413436" y="2125258"/>
                  <a:pt x="2404029" y="2136009"/>
                  <a:pt x="2390590" y="2138696"/>
                </a:cubicBezTo>
                <a:cubicBezTo>
                  <a:pt x="2377152" y="2141384"/>
                  <a:pt x="2365058" y="2141384"/>
                  <a:pt x="2365058" y="2141384"/>
                </a:cubicBezTo>
                <a:cubicBezTo>
                  <a:pt x="2365058" y="2141384"/>
                  <a:pt x="2343555" y="2148104"/>
                  <a:pt x="2336837" y="2148104"/>
                </a:cubicBezTo>
                <a:cubicBezTo>
                  <a:pt x="2330117" y="2146759"/>
                  <a:pt x="2327431" y="2142728"/>
                  <a:pt x="2330117" y="2137353"/>
                </a:cubicBezTo>
                <a:cubicBezTo>
                  <a:pt x="2332806" y="2130633"/>
                  <a:pt x="2348932" y="2117195"/>
                  <a:pt x="2348932" y="2117195"/>
                </a:cubicBezTo>
                <a:cubicBezTo>
                  <a:pt x="2348932" y="2117195"/>
                  <a:pt x="2350275" y="2105101"/>
                  <a:pt x="2355651" y="2101069"/>
                </a:cubicBezTo>
                <a:cubicBezTo>
                  <a:pt x="2361026" y="2097038"/>
                  <a:pt x="2369089" y="2098381"/>
                  <a:pt x="2370432" y="2095693"/>
                </a:cubicBezTo>
                <a:cubicBezTo>
                  <a:pt x="2371777" y="2093006"/>
                  <a:pt x="2373121" y="2079568"/>
                  <a:pt x="2375809" y="2068817"/>
                </a:cubicBezTo>
                <a:cubicBezTo>
                  <a:pt x="2378496" y="2058066"/>
                  <a:pt x="2381184" y="2050003"/>
                  <a:pt x="2381184" y="2047315"/>
                </a:cubicBezTo>
                <a:cubicBezTo>
                  <a:pt x="2381184" y="2044628"/>
                  <a:pt x="2381184" y="2037909"/>
                  <a:pt x="2381184" y="2032534"/>
                </a:cubicBezTo>
                <a:cubicBezTo>
                  <a:pt x="2381184" y="2027159"/>
                  <a:pt x="2382527" y="2020439"/>
                  <a:pt x="2377152" y="2016408"/>
                </a:cubicBezTo>
                <a:cubicBezTo>
                  <a:pt x="2373121" y="2012376"/>
                  <a:pt x="2362370" y="2012376"/>
                  <a:pt x="2362370" y="2013720"/>
                </a:cubicBezTo>
                <a:cubicBezTo>
                  <a:pt x="2362370" y="2016408"/>
                  <a:pt x="2362370" y="2047315"/>
                  <a:pt x="2361026" y="2064786"/>
                </a:cubicBezTo>
                <a:cubicBezTo>
                  <a:pt x="2359683" y="2082255"/>
                  <a:pt x="2352963" y="2091663"/>
                  <a:pt x="2343555" y="2094350"/>
                </a:cubicBezTo>
                <a:cubicBezTo>
                  <a:pt x="2335494" y="2098381"/>
                  <a:pt x="2322055" y="2088975"/>
                  <a:pt x="2322055" y="2088975"/>
                </a:cubicBezTo>
                <a:cubicBezTo>
                  <a:pt x="2322055" y="2088975"/>
                  <a:pt x="2305929" y="2152135"/>
                  <a:pt x="2296522" y="2184387"/>
                </a:cubicBezTo>
                <a:cubicBezTo>
                  <a:pt x="2287116" y="2217983"/>
                  <a:pt x="2266957" y="2297269"/>
                  <a:pt x="2261582" y="2321458"/>
                </a:cubicBezTo>
                <a:cubicBezTo>
                  <a:pt x="2256207" y="2345647"/>
                  <a:pt x="2244113" y="2434340"/>
                  <a:pt x="2244113" y="2461216"/>
                </a:cubicBezTo>
                <a:cubicBezTo>
                  <a:pt x="2244113" y="2488093"/>
                  <a:pt x="2240081" y="2557973"/>
                  <a:pt x="2242768" y="2586194"/>
                </a:cubicBezTo>
                <a:cubicBezTo>
                  <a:pt x="2245456" y="2614414"/>
                  <a:pt x="2265614" y="2691013"/>
                  <a:pt x="2276364" y="2716545"/>
                </a:cubicBezTo>
                <a:cubicBezTo>
                  <a:pt x="2287116" y="2742079"/>
                  <a:pt x="2309960" y="2795832"/>
                  <a:pt x="2315335" y="2824052"/>
                </a:cubicBezTo>
                <a:cubicBezTo>
                  <a:pt x="2320711" y="2852273"/>
                  <a:pt x="2326086" y="2908714"/>
                  <a:pt x="2326086" y="2953060"/>
                </a:cubicBezTo>
                <a:cubicBezTo>
                  <a:pt x="2326086" y="2997407"/>
                  <a:pt x="2322055" y="3071317"/>
                  <a:pt x="2320711" y="3118352"/>
                </a:cubicBezTo>
                <a:cubicBezTo>
                  <a:pt x="2319368" y="3165386"/>
                  <a:pt x="2304585" y="3239297"/>
                  <a:pt x="2301897" y="3276925"/>
                </a:cubicBezTo>
                <a:cubicBezTo>
                  <a:pt x="2299209" y="3314552"/>
                  <a:pt x="2303240" y="3349492"/>
                  <a:pt x="2305929" y="3360242"/>
                </a:cubicBezTo>
                <a:cubicBezTo>
                  <a:pt x="2308617" y="3370993"/>
                  <a:pt x="2316679" y="3399213"/>
                  <a:pt x="2318023" y="3415339"/>
                </a:cubicBezTo>
                <a:cubicBezTo>
                  <a:pt x="2319368" y="3431465"/>
                  <a:pt x="2316679" y="3448935"/>
                  <a:pt x="2318023" y="3454311"/>
                </a:cubicBezTo>
                <a:cubicBezTo>
                  <a:pt x="2320711" y="3459686"/>
                  <a:pt x="2340869" y="3485218"/>
                  <a:pt x="2343555" y="3504032"/>
                </a:cubicBezTo>
                <a:cubicBezTo>
                  <a:pt x="2346244" y="3522846"/>
                  <a:pt x="2328774" y="3548379"/>
                  <a:pt x="2324743" y="3559130"/>
                </a:cubicBezTo>
                <a:cubicBezTo>
                  <a:pt x="2320711" y="3569881"/>
                  <a:pt x="2326086" y="3581974"/>
                  <a:pt x="2308617" y="3591382"/>
                </a:cubicBezTo>
                <a:cubicBezTo>
                  <a:pt x="2291146" y="3600788"/>
                  <a:pt x="2276364" y="3604820"/>
                  <a:pt x="2270990" y="3606163"/>
                </a:cubicBezTo>
                <a:cubicBezTo>
                  <a:pt x="2266957" y="3607508"/>
                  <a:pt x="2187672" y="3612883"/>
                  <a:pt x="2155418" y="3612883"/>
                </a:cubicBezTo>
                <a:cubicBezTo>
                  <a:pt x="2121823" y="3614226"/>
                  <a:pt x="2104354" y="3608851"/>
                  <a:pt x="2098979" y="3606163"/>
                </a:cubicBezTo>
                <a:cubicBezTo>
                  <a:pt x="2093604" y="3603476"/>
                  <a:pt x="2092259" y="3602133"/>
                  <a:pt x="2092259" y="3602133"/>
                </a:cubicBezTo>
                <a:cubicBezTo>
                  <a:pt x="2092259" y="3602133"/>
                  <a:pt x="2077478" y="3591382"/>
                  <a:pt x="2076133" y="3581974"/>
                </a:cubicBezTo>
                <a:cubicBezTo>
                  <a:pt x="2074788" y="3572568"/>
                  <a:pt x="2085541" y="3549722"/>
                  <a:pt x="2093604" y="3544347"/>
                </a:cubicBezTo>
                <a:cubicBezTo>
                  <a:pt x="2101665" y="3538972"/>
                  <a:pt x="2119136" y="3532253"/>
                  <a:pt x="2124511" y="3528221"/>
                </a:cubicBezTo>
                <a:cubicBezTo>
                  <a:pt x="2129886" y="3524190"/>
                  <a:pt x="2135262" y="3510752"/>
                  <a:pt x="2137949" y="3502689"/>
                </a:cubicBezTo>
                <a:cubicBezTo>
                  <a:pt x="2140637" y="3494626"/>
                  <a:pt x="2140637" y="3485218"/>
                  <a:pt x="2144669" y="3478500"/>
                </a:cubicBezTo>
                <a:cubicBezTo>
                  <a:pt x="2148700" y="3470437"/>
                  <a:pt x="2159451" y="3454311"/>
                  <a:pt x="2159451" y="3450279"/>
                </a:cubicBezTo>
                <a:cubicBezTo>
                  <a:pt x="2159451" y="3446248"/>
                  <a:pt x="2162138" y="3388462"/>
                  <a:pt x="2163483" y="3377712"/>
                </a:cubicBezTo>
                <a:cubicBezTo>
                  <a:pt x="2164826" y="3366961"/>
                  <a:pt x="2168857" y="3332021"/>
                  <a:pt x="2170201" y="3317240"/>
                </a:cubicBezTo>
                <a:cubicBezTo>
                  <a:pt x="2171546" y="3302457"/>
                  <a:pt x="2170201" y="3240640"/>
                  <a:pt x="2168857" y="3223171"/>
                </a:cubicBezTo>
                <a:cubicBezTo>
                  <a:pt x="2167514" y="3205701"/>
                  <a:pt x="2147357" y="3115665"/>
                  <a:pt x="2141980" y="3092819"/>
                </a:cubicBezTo>
                <a:cubicBezTo>
                  <a:pt x="2136606" y="3069974"/>
                  <a:pt x="2117793" y="2993375"/>
                  <a:pt x="2111073" y="2951717"/>
                </a:cubicBezTo>
                <a:cubicBezTo>
                  <a:pt x="2104354" y="2911402"/>
                  <a:pt x="2101665" y="2881837"/>
                  <a:pt x="2101665" y="2868399"/>
                </a:cubicBezTo>
                <a:cubicBezTo>
                  <a:pt x="2100322" y="2856304"/>
                  <a:pt x="2098979" y="2840178"/>
                  <a:pt x="2096291" y="2830772"/>
                </a:cubicBezTo>
                <a:cubicBezTo>
                  <a:pt x="2093604" y="2821364"/>
                  <a:pt x="2065382" y="2756860"/>
                  <a:pt x="2049256" y="2721920"/>
                </a:cubicBezTo>
                <a:cubicBezTo>
                  <a:pt x="2033130" y="2685638"/>
                  <a:pt x="2022380" y="2676230"/>
                  <a:pt x="2022380" y="2676230"/>
                </a:cubicBezTo>
                <a:cubicBezTo>
                  <a:pt x="2022380" y="2676230"/>
                  <a:pt x="2022380" y="2704451"/>
                  <a:pt x="2023724" y="2723265"/>
                </a:cubicBezTo>
                <a:cubicBezTo>
                  <a:pt x="2025067" y="2742079"/>
                  <a:pt x="2035818" y="2809270"/>
                  <a:pt x="2042538" y="2846898"/>
                </a:cubicBezTo>
                <a:cubicBezTo>
                  <a:pt x="2050601" y="2885868"/>
                  <a:pt x="2057319" y="2926183"/>
                  <a:pt x="2054632" y="2961123"/>
                </a:cubicBezTo>
                <a:cubicBezTo>
                  <a:pt x="2053289" y="2996063"/>
                  <a:pt x="2049256" y="3047128"/>
                  <a:pt x="2047912" y="3090131"/>
                </a:cubicBezTo>
                <a:cubicBezTo>
                  <a:pt x="2046569" y="3133134"/>
                  <a:pt x="2049256" y="3250048"/>
                  <a:pt x="2051944" y="3279612"/>
                </a:cubicBezTo>
                <a:cubicBezTo>
                  <a:pt x="2054632" y="3310520"/>
                  <a:pt x="2053289" y="3356210"/>
                  <a:pt x="2054632" y="3360242"/>
                </a:cubicBezTo>
                <a:cubicBezTo>
                  <a:pt x="2055976" y="3365618"/>
                  <a:pt x="2061350" y="3369649"/>
                  <a:pt x="2062695" y="3388462"/>
                </a:cubicBezTo>
                <a:cubicBezTo>
                  <a:pt x="2062695" y="3407276"/>
                  <a:pt x="2062695" y="3426090"/>
                  <a:pt x="2062695" y="3431465"/>
                </a:cubicBezTo>
                <a:cubicBezTo>
                  <a:pt x="2061350" y="3436840"/>
                  <a:pt x="2081508" y="3469092"/>
                  <a:pt x="2085541" y="3486563"/>
                </a:cubicBezTo>
                <a:cubicBezTo>
                  <a:pt x="2089571" y="3505377"/>
                  <a:pt x="2092259" y="3506720"/>
                  <a:pt x="2084196" y="3512095"/>
                </a:cubicBezTo>
                <a:cubicBezTo>
                  <a:pt x="2076133" y="3517470"/>
                  <a:pt x="2070758" y="3525533"/>
                  <a:pt x="2050601" y="3530909"/>
                </a:cubicBezTo>
                <a:cubicBezTo>
                  <a:pt x="2029100" y="3536284"/>
                  <a:pt x="2006254" y="3543004"/>
                  <a:pt x="1994158" y="3551067"/>
                </a:cubicBezTo>
                <a:cubicBezTo>
                  <a:pt x="1982065" y="3559130"/>
                  <a:pt x="1941750" y="3590037"/>
                  <a:pt x="1918905" y="3595413"/>
                </a:cubicBezTo>
                <a:cubicBezTo>
                  <a:pt x="1896059" y="3600788"/>
                  <a:pt x="1886652" y="3596757"/>
                  <a:pt x="1886652" y="3596757"/>
                </a:cubicBezTo>
                <a:cubicBezTo>
                  <a:pt x="1886652" y="3596757"/>
                  <a:pt x="1844994" y="3598100"/>
                  <a:pt x="1828867" y="3595413"/>
                </a:cubicBezTo>
                <a:cubicBezTo>
                  <a:pt x="1812741" y="3594070"/>
                  <a:pt x="1803335" y="3588694"/>
                  <a:pt x="1803335" y="3588694"/>
                </a:cubicBezTo>
                <a:cubicBezTo>
                  <a:pt x="1803335" y="3588694"/>
                  <a:pt x="1779145" y="3586007"/>
                  <a:pt x="1768396" y="3584662"/>
                </a:cubicBezTo>
                <a:cubicBezTo>
                  <a:pt x="1758988" y="3583319"/>
                  <a:pt x="1737487" y="3573911"/>
                  <a:pt x="1736144" y="3564505"/>
                </a:cubicBezTo>
                <a:cubicBezTo>
                  <a:pt x="1734799" y="3555098"/>
                  <a:pt x="1741519" y="3548379"/>
                  <a:pt x="1741519" y="3548379"/>
                </a:cubicBezTo>
                <a:cubicBezTo>
                  <a:pt x="1741519" y="3548379"/>
                  <a:pt x="1749582" y="3532253"/>
                  <a:pt x="1758988" y="3528221"/>
                </a:cubicBezTo>
                <a:cubicBezTo>
                  <a:pt x="1768396" y="3525533"/>
                  <a:pt x="1792583" y="3526878"/>
                  <a:pt x="1799303" y="3524190"/>
                </a:cubicBezTo>
                <a:cubicBezTo>
                  <a:pt x="1806022" y="3521503"/>
                  <a:pt x="1850369" y="3501344"/>
                  <a:pt x="1873213" y="3485218"/>
                </a:cubicBezTo>
                <a:cubicBezTo>
                  <a:pt x="1896059" y="3469092"/>
                  <a:pt x="1928311" y="3435497"/>
                  <a:pt x="1928311" y="3434153"/>
                </a:cubicBezTo>
                <a:cubicBezTo>
                  <a:pt x="1928311" y="3432809"/>
                  <a:pt x="1928311" y="3413996"/>
                  <a:pt x="1932343" y="3404588"/>
                </a:cubicBezTo>
                <a:cubicBezTo>
                  <a:pt x="1935031" y="3395182"/>
                  <a:pt x="1937719" y="3383087"/>
                  <a:pt x="1939062" y="3370993"/>
                </a:cubicBezTo>
                <a:cubicBezTo>
                  <a:pt x="1940405" y="3358898"/>
                  <a:pt x="1929656" y="3306489"/>
                  <a:pt x="1921593" y="3283643"/>
                </a:cubicBezTo>
                <a:cubicBezTo>
                  <a:pt x="1913528" y="3260799"/>
                  <a:pt x="1897404" y="3176136"/>
                  <a:pt x="1875902" y="3099539"/>
                </a:cubicBezTo>
                <a:cubicBezTo>
                  <a:pt x="1854401" y="3022939"/>
                  <a:pt x="1832898" y="2936934"/>
                  <a:pt x="1828867" y="2911402"/>
                </a:cubicBezTo>
                <a:cubicBezTo>
                  <a:pt x="1824837" y="2885868"/>
                  <a:pt x="1812741" y="2807926"/>
                  <a:pt x="1812741" y="2778361"/>
                </a:cubicBezTo>
                <a:cubicBezTo>
                  <a:pt x="1811398" y="2748797"/>
                  <a:pt x="1812741" y="2703107"/>
                  <a:pt x="1811398" y="2676230"/>
                </a:cubicBezTo>
                <a:cubicBezTo>
                  <a:pt x="1810054" y="2649353"/>
                  <a:pt x="1799303" y="2598288"/>
                  <a:pt x="1793928" y="2574099"/>
                </a:cubicBezTo>
                <a:cubicBezTo>
                  <a:pt x="1788552" y="2549910"/>
                  <a:pt x="1775114" y="2484062"/>
                  <a:pt x="1768396" y="2470624"/>
                </a:cubicBezTo>
                <a:cubicBezTo>
                  <a:pt x="1761676" y="2457186"/>
                  <a:pt x="1734799" y="2402088"/>
                  <a:pt x="1725392" y="2380586"/>
                </a:cubicBezTo>
                <a:cubicBezTo>
                  <a:pt x="1715985" y="2359085"/>
                  <a:pt x="1690453" y="2269049"/>
                  <a:pt x="1678358" y="2231421"/>
                </a:cubicBezTo>
                <a:cubicBezTo>
                  <a:pt x="1666264" y="2193794"/>
                  <a:pt x="1643418" y="2127946"/>
                  <a:pt x="1643418" y="2127946"/>
                </a:cubicBezTo>
                <a:cubicBezTo>
                  <a:pt x="1643418" y="2127946"/>
                  <a:pt x="1592353" y="2106444"/>
                  <a:pt x="1548007" y="2083600"/>
                </a:cubicBezTo>
                <a:cubicBezTo>
                  <a:pt x="1503660" y="2060754"/>
                  <a:pt x="1483503" y="2051348"/>
                  <a:pt x="1483503" y="2051348"/>
                </a:cubicBezTo>
                <a:cubicBezTo>
                  <a:pt x="1483503" y="2051348"/>
                  <a:pt x="1474095" y="2058066"/>
                  <a:pt x="1466032" y="2062098"/>
                </a:cubicBezTo>
                <a:cubicBezTo>
                  <a:pt x="1457969" y="2066129"/>
                  <a:pt x="1452594" y="2063442"/>
                  <a:pt x="1447219" y="2060754"/>
                </a:cubicBezTo>
                <a:cubicBezTo>
                  <a:pt x="1441843" y="2059411"/>
                  <a:pt x="1427060" y="2050003"/>
                  <a:pt x="1427060" y="2050003"/>
                </a:cubicBezTo>
                <a:cubicBezTo>
                  <a:pt x="1427060" y="2050003"/>
                  <a:pt x="1404216" y="2051348"/>
                  <a:pt x="1397497" y="2045972"/>
                </a:cubicBezTo>
                <a:cubicBezTo>
                  <a:pt x="1390777" y="2040597"/>
                  <a:pt x="1367933" y="2013720"/>
                  <a:pt x="1354495" y="2000282"/>
                </a:cubicBezTo>
                <a:cubicBezTo>
                  <a:pt x="1341056" y="1986844"/>
                  <a:pt x="1324930" y="1973405"/>
                  <a:pt x="1318210" y="1963998"/>
                </a:cubicBezTo>
                <a:cubicBezTo>
                  <a:pt x="1311492" y="1954592"/>
                  <a:pt x="1308804" y="1937121"/>
                  <a:pt x="1308804" y="1937121"/>
                </a:cubicBezTo>
                <a:cubicBezTo>
                  <a:pt x="1308804" y="1937121"/>
                  <a:pt x="1249676" y="1891431"/>
                  <a:pt x="1186515" y="1839022"/>
                </a:cubicBezTo>
                <a:cubicBezTo>
                  <a:pt x="1122011" y="1786612"/>
                  <a:pt x="1021224" y="1697919"/>
                  <a:pt x="962095" y="1640134"/>
                </a:cubicBezTo>
                <a:cubicBezTo>
                  <a:pt x="902965" y="1582349"/>
                  <a:pt x="843838" y="1517845"/>
                  <a:pt x="780677" y="1450653"/>
                </a:cubicBezTo>
                <a:cubicBezTo>
                  <a:pt x="718860" y="1382118"/>
                  <a:pt x="644950" y="1290737"/>
                  <a:pt x="576414" y="1203387"/>
                </a:cubicBezTo>
                <a:cubicBezTo>
                  <a:pt x="507879" y="1116039"/>
                  <a:pt x="415154" y="976280"/>
                  <a:pt x="364088" y="906401"/>
                </a:cubicBezTo>
                <a:cubicBezTo>
                  <a:pt x="313022" y="836521"/>
                  <a:pt x="244488" y="718264"/>
                  <a:pt x="186702" y="636289"/>
                </a:cubicBezTo>
                <a:cubicBezTo>
                  <a:pt x="128918" y="555659"/>
                  <a:pt x="26785" y="397087"/>
                  <a:pt x="13347" y="376930"/>
                </a:cubicBezTo>
                <a:cubicBezTo>
                  <a:pt x="-92" y="356772"/>
                  <a:pt x="-2779" y="348709"/>
                  <a:pt x="2596" y="336615"/>
                </a:cubicBezTo>
                <a:cubicBezTo>
                  <a:pt x="6628" y="328552"/>
                  <a:pt x="14691" y="325864"/>
                  <a:pt x="20066" y="324520"/>
                </a:cubicBezTo>
                <a:cubicBezTo>
                  <a:pt x="25442" y="324520"/>
                  <a:pt x="143699" y="305706"/>
                  <a:pt x="263301" y="298987"/>
                </a:cubicBezTo>
                <a:cubicBezTo>
                  <a:pt x="382902" y="292268"/>
                  <a:pt x="478313" y="288237"/>
                  <a:pt x="605978" y="305706"/>
                </a:cubicBezTo>
                <a:cubicBezTo>
                  <a:pt x="733643" y="323177"/>
                  <a:pt x="876088" y="354084"/>
                  <a:pt x="1005098" y="406494"/>
                </a:cubicBezTo>
                <a:cubicBezTo>
                  <a:pt x="1132761" y="460248"/>
                  <a:pt x="1205328" y="501906"/>
                  <a:pt x="1265800" y="540878"/>
                </a:cubicBezTo>
                <a:cubicBezTo>
                  <a:pt x="1326273" y="581193"/>
                  <a:pt x="1443188" y="667198"/>
                  <a:pt x="1483503" y="699450"/>
                </a:cubicBezTo>
                <a:cubicBezTo>
                  <a:pt x="1523818" y="731702"/>
                  <a:pt x="1556070" y="759922"/>
                  <a:pt x="1556070" y="759922"/>
                </a:cubicBezTo>
                <a:cubicBezTo>
                  <a:pt x="1556070" y="759922"/>
                  <a:pt x="1581602" y="699450"/>
                  <a:pt x="1604448" y="672574"/>
                </a:cubicBezTo>
                <a:cubicBezTo>
                  <a:pt x="1628637" y="645697"/>
                  <a:pt x="1652826" y="630914"/>
                  <a:pt x="1693141" y="620163"/>
                </a:cubicBezTo>
                <a:cubicBezTo>
                  <a:pt x="1733456" y="609413"/>
                  <a:pt x="1806022" y="593287"/>
                  <a:pt x="1810054" y="593287"/>
                </a:cubicBezTo>
                <a:cubicBezTo>
                  <a:pt x="1814086" y="593287"/>
                  <a:pt x="1827524" y="586568"/>
                  <a:pt x="1834243" y="585224"/>
                </a:cubicBezTo>
                <a:cubicBezTo>
                  <a:pt x="1840963" y="582536"/>
                  <a:pt x="1850369" y="579848"/>
                  <a:pt x="1850369" y="579848"/>
                </a:cubicBezTo>
                <a:cubicBezTo>
                  <a:pt x="1850369" y="579848"/>
                  <a:pt x="1873213" y="569098"/>
                  <a:pt x="1882621" y="565067"/>
                </a:cubicBezTo>
                <a:cubicBezTo>
                  <a:pt x="1890684" y="561035"/>
                  <a:pt x="1900090" y="557004"/>
                  <a:pt x="1904122" y="554316"/>
                </a:cubicBezTo>
                <a:cubicBezTo>
                  <a:pt x="1908154" y="551628"/>
                  <a:pt x="1928311" y="522064"/>
                  <a:pt x="1933687" y="509969"/>
                </a:cubicBezTo>
                <a:cubicBezTo>
                  <a:pt x="1939062" y="497875"/>
                  <a:pt x="1939062" y="485780"/>
                  <a:pt x="1940405" y="470998"/>
                </a:cubicBezTo>
                <a:cubicBezTo>
                  <a:pt x="1941750" y="456215"/>
                  <a:pt x="1940405" y="434714"/>
                  <a:pt x="1940405" y="434714"/>
                </a:cubicBezTo>
                <a:cubicBezTo>
                  <a:pt x="1940405" y="434714"/>
                  <a:pt x="1920248" y="409182"/>
                  <a:pt x="1918905" y="394399"/>
                </a:cubicBezTo>
                <a:cubicBezTo>
                  <a:pt x="1917561" y="379618"/>
                  <a:pt x="1917561" y="335270"/>
                  <a:pt x="1917561" y="335270"/>
                </a:cubicBezTo>
                <a:cubicBezTo>
                  <a:pt x="1917561" y="335270"/>
                  <a:pt x="1901435" y="341990"/>
                  <a:pt x="1894716" y="340646"/>
                </a:cubicBezTo>
                <a:cubicBezTo>
                  <a:pt x="1887996" y="339303"/>
                  <a:pt x="1882621" y="329895"/>
                  <a:pt x="1883965" y="324520"/>
                </a:cubicBezTo>
                <a:cubicBezTo>
                  <a:pt x="1885309" y="317801"/>
                  <a:pt x="1886652" y="307051"/>
                  <a:pt x="1886652" y="297643"/>
                </a:cubicBezTo>
                <a:cubicBezTo>
                  <a:pt x="1886652" y="289580"/>
                  <a:pt x="1883965" y="278829"/>
                  <a:pt x="1883965" y="278829"/>
                </a:cubicBezTo>
                <a:cubicBezTo>
                  <a:pt x="1883965" y="278829"/>
                  <a:pt x="1881278" y="265391"/>
                  <a:pt x="1881278" y="258673"/>
                </a:cubicBezTo>
                <a:cubicBezTo>
                  <a:pt x="1881278" y="250609"/>
                  <a:pt x="1886652" y="241202"/>
                  <a:pt x="1886652" y="230451"/>
                </a:cubicBezTo>
                <a:cubicBezTo>
                  <a:pt x="1886652" y="221045"/>
                  <a:pt x="1883965" y="206262"/>
                  <a:pt x="1886652" y="198199"/>
                </a:cubicBezTo>
                <a:cubicBezTo>
                  <a:pt x="1889341" y="190136"/>
                  <a:pt x="1897404" y="188793"/>
                  <a:pt x="1897404" y="188793"/>
                </a:cubicBezTo>
                <a:cubicBezTo>
                  <a:pt x="1897404" y="188793"/>
                  <a:pt x="1898747" y="179386"/>
                  <a:pt x="1901435" y="172667"/>
                </a:cubicBezTo>
                <a:cubicBezTo>
                  <a:pt x="1904122" y="164604"/>
                  <a:pt x="1906810" y="161916"/>
                  <a:pt x="1906810" y="160572"/>
                </a:cubicBezTo>
                <a:cubicBezTo>
                  <a:pt x="1906810" y="157884"/>
                  <a:pt x="1909498" y="148478"/>
                  <a:pt x="1910842" y="144446"/>
                </a:cubicBezTo>
                <a:cubicBezTo>
                  <a:pt x="1912185" y="140415"/>
                  <a:pt x="1917561" y="110851"/>
                  <a:pt x="1922936" y="100100"/>
                </a:cubicBezTo>
                <a:cubicBezTo>
                  <a:pt x="1926967" y="89349"/>
                  <a:pt x="1944437" y="69191"/>
                  <a:pt x="1944437" y="69191"/>
                </a:cubicBezTo>
                <a:cubicBezTo>
                  <a:pt x="1944437" y="69191"/>
                  <a:pt x="1935031" y="65160"/>
                  <a:pt x="1930999" y="58440"/>
                </a:cubicBezTo>
                <a:cubicBezTo>
                  <a:pt x="1929656" y="54410"/>
                  <a:pt x="1928311" y="49034"/>
                  <a:pt x="1928311" y="46347"/>
                </a:cubicBezTo>
                <a:cubicBezTo>
                  <a:pt x="1928311" y="49034"/>
                  <a:pt x="1929656" y="51722"/>
                  <a:pt x="1932343" y="54410"/>
                </a:cubicBezTo>
                <a:cubicBezTo>
                  <a:pt x="1939062" y="59785"/>
                  <a:pt x="1947125" y="61128"/>
                  <a:pt x="1947125" y="61128"/>
                </a:cubicBezTo>
                <a:cubicBezTo>
                  <a:pt x="1947125" y="61128"/>
                  <a:pt x="1941750" y="55753"/>
                  <a:pt x="1943094" y="46347"/>
                </a:cubicBezTo>
                <a:cubicBezTo>
                  <a:pt x="1943094" y="36939"/>
                  <a:pt x="1956532" y="22158"/>
                  <a:pt x="1956532" y="22158"/>
                </a:cubicBezTo>
                <a:cubicBezTo>
                  <a:pt x="1956532" y="22158"/>
                  <a:pt x="1947125" y="38284"/>
                  <a:pt x="1948469" y="46347"/>
                </a:cubicBezTo>
                <a:cubicBezTo>
                  <a:pt x="1949813" y="54410"/>
                  <a:pt x="1960563" y="57097"/>
                  <a:pt x="1960563" y="57097"/>
                </a:cubicBezTo>
                <a:cubicBezTo>
                  <a:pt x="1960563" y="57097"/>
                  <a:pt x="1978034" y="42314"/>
                  <a:pt x="1996847" y="31564"/>
                </a:cubicBezTo>
                <a:cubicBezTo>
                  <a:pt x="2015661" y="22158"/>
                  <a:pt x="2050601" y="6032"/>
                  <a:pt x="2072102" y="1999"/>
                </a:cubicBezTo>
                <a:cubicBezTo>
                  <a:pt x="2077478" y="992"/>
                  <a:pt x="2085877" y="320"/>
                  <a:pt x="2095871" y="89"/>
                </a:cubicBezTo>
                <a:close/>
              </a:path>
            </a:pathLst>
          </a:custGeom>
          <a:solidFill>
            <a:schemeClr val="accent2"/>
          </a:solidFill>
          <a:ln w="9525" cap="flat">
            <a:noFill/>
            <a:prstDash val="solid"/>
            <a:miter/>
          </a:ln>
        </p:spPr>
        <p:txBody>
          <a:bodyPr wrap="square">
            <a:noAutofit/>
          </a:bodyPr>
          <a:lstStyle/>
          <a:p>
            <a:endParaRPr lang="ja-JP" altLang="en-US"/>
          </a:p>
        </p:txBody>
      </p:sp>
      <p:sp>
        <p:nvSpPr>
          <p:cNvPr id="216" name="フリーフォーム: 図形 1">
            <a:extLst>
              <a:ext uri="{FF2B5EF4-FFF2-40B4-BE49-F238E27FC236}">
                <a16:creationId xmlns:a16="http://schemas.microsoft.com/office/drawing/2014/main" id="{4C8539FF-2758-44EC-A56B-96427B9DF5FE}"/>
              </a:ext>
            </a:extLst>
          </p:cNvPr>
          <p:cNvSpPr/>
          <p:nvPr userDrawn="1"/>
        </p:nvSpPr>
        <p:spPr>
          <a:xfrm>
            <a:off x="7247303" y="5083473"/>
            <a:ext cx="315912" cy="883565"/>
          </a:xfrm>
          <a:custGeom>
            <a:avLst/>
            <a:gdLst/>
            <a:ahLst/>
            <a:cxnLst/>
            <a:rect l="0" t="0" r="0" b="0"/>
            <a:pathLst>
              <a:path w="1568014" h="4385539">
                <a:moveTo>
                  <a:pt x="1552716" y="738316"/>
                </a:moveTo>
                <a:cubicBezTo>
                  <a:pt x="1546591" y="738316"/>
                  <a:pt x="1541691" y="739541"/>
                  <a:pt x="1539241" y="738316"/>
                </a:cubicBezTo>
                <a:cubicBezTo>
                  <a:pt x="1535566" y="737091"/>
                  <a:pt x="1529441" y="732191"/>
                  <a:pt x="1526991" y="730966"/>
                </a:cubicBezTo>
                <a:cubicBezTo>
                  <a:pt x="1524540" y="729741"/>
                  <a:pt x="1513515" y="730966"/>
                  <a:pt x="1511065" y="726066"/>
                </a:cubicBezTo>
                <a:cubicBezTo>
                  <a:pt x="1509840" y="724841"/>
                  <a:pt x="1497590" y="722391"/>
                  <a:pt x="1496365" y="718716"/>
                </a:cubicBezTo>
                <a:cubicBezTo>
                  <a:pt x="1495140" y="715041"/>
                  <a:pt x="1500040" y="711366"/>
                  <a:pt x="1504940" y="711366"/>
                </a:cubicBezTo>
                <a:cubicBezTo>
                  <a:pt x="1509840" y="711366"/>
                  <a:pt x="1511065" y="713816"/>
                  <a:pt x="1515965" y="715041"/>
                </a:cubicBezTo>
                <a:cubicBezTo>
                  <a:pt x="1520865" y="716266"/>
                  <a:pt x="1528216" y="715041"/>
                  <a:pt x="1534341" y="713816"/>
                </a:cubicBezTo>
                <a:cubicBezTo>
                  <a:pt x="1540466" y="712591"/>
                  <a:pt x="1528216" y="712591"/>
                  <a:pt x="1523315" y="708916"/>
                </a:cubicBezTo>
                <a:cubicBezTo>
                  <a:pt x="1518415" y="705241"/>
                  <a:pt x="1515965" y="700341"/>
                  <a:pt x="1515965" y="700341"/>
                </a:cubicBezTo>
                <a:cubicBezTo>
                  <a:pt x="1515965" y="700341"/>
                  <a:pt x="1520865" y="696666"/>
                  <a:pt x="1524540" y="694216"/>
                </a:cubicBezTo>
                <a:cubicBezTo>
                  <a:pt x="1529441" y="691766"/>
                  <a:pt x="1530666" y="689316"/>
                  <a:pt x="1533116" y="689316"/>
                </a:cubicBezTo>
                <a:cubicBezTo>
                  <a:pt x="1536791" y="688091"/>
                  <a:pt x="1546591" y="686866"/>
                  <a:pt x="1550266" y="688091"/>
                </a:cubicBezTo>
                <a:cubicBezTo>
                  <a:pt x="1555166" y="689316"/>
                  <a:pt x="1541691" y="684416"/>
                  <a:pt x="1531891" y="683191"/>
                </a:cubicBezTo>
                <a:cubicBezTo>
                  <a:pt x="1522090" y="680741"/>
                  <a:pt x="1509840" y="680741"/>
                  <a:pt x="1506165" y="681966"/>
                </a:cubicBezTo>
                <a:cubicBezTo>
                  <a:pt x="1502490" y="683191"/>
                  <a:pt x="1498815" y="686866"/>
                  <a:pt x="1493915" y="689316"/>
                </a:cubicBezTo>
                <a:cubicBezTo>
                  <a:pt x="1489015" y="691766"/>
                  <a:pt x="1485340" y="690541"/>
                  <a:pt x="1479215" y="692991"/>
                </a:cubicBezTo>
                <a:cubicBezTo>
                  <a:pt x="1473090" y="696666"/>
                  <a:pt x="1469415" y="697891"/>
                  <a:pt x="1468190" y="699116"/>
                </a:cubicBezTo>
                <a:cubicBezTo>
                  <a:pt x="1466965" y="700341"/>
                  <a:pt x="1458390" y="697891"/>
                  <a:pt x="1458390" y="691766"/>
                </a:cubicBezTo>
                <a:cubicBezTo>
                  <a:pt x="1458390" y="686866"/>
                  <a:pt x="1458390" y="684416"/>
                  <a:pt x="1459615" y="677066"/>
                </a:cubicBezTo>
                <a:cubicBezTo>
                  <a:pt x="1459615" y="672166"/>
                  <a:pt x="1460840" y="656241"/>
                  <a:pt x="1458390" y="651340"/>
                </a:cubicBezTo>
                <a:cubicBezTo>
                  <a:pt x="1457165" y="650115"/>
                  <a:pt x="1453490" y="651340"/>
                  <a:pt x="1453490" y="653791"/>
                </a:cubicBezTo>
                <a:cubicBezTo>
                  <a:pt x="1453490" y="656241"/>
                  <a:pt x="1448590" y="651340"/>
                  <a:pt x="1447365" y="647665"/>
                </a:cubicBezTo>
                <a:cubicBezTo>
                  <a:pt x="1446140" y="643990"/>
                  <a:pt x="1442465" y="647665"/>
                  <a:pt x="1440015" y="648890"/>
                </a:cubicBezTo>
                <a:cubicBezTo>
                  <a:pt x="1437565" y="650115"/>
                  <a:pt x="1437565" y="647665"/>
                  <a:pt x="1437565" y="641540"/>
                </a:cubicBezTo>
                <a:cubicBezTo>
                  <a:pt x="1437565" y="635415"/>
                  <a:pt x="1437565" y="621940"/>
                  <a:pt x="1437565" y="618265"/>
                </a:cubicBezTo>
                <a:cubicBezTo>
                  <a:pt x="1437565" y="614590"/>
                  <a:pt x="1436340" y="613365"/>
                  <a:pt x="1433890" y="623165"/>
                </a:cubicBezTo>
                <a:cubicBezTo>
                  <a:pt x="1432665" y="632965"/>
                  <a:pt x="1431440" y="637865"/>
                  <a:pt x="1430215" y="648890"/>
                </a:cubicBezTo>
                <a:cubicBezTo>
                  <a:pt x="1430215" y="648890"/>
                  <a:pt x="1425315" y="648890"/>
                  <a:pt x="1422865" y="651340"/>
                </a:cubicBezTo>
                <a:cubicBezTo>
                  <a:pt x="1421640" y="653791"/>
                  <a:pt x="1424090" y="658691"/>
                  <a:pt x="1425315" y="661141"/>
                </a:cubicBezTo>
                <a:cubicBezTo>
                  <a:pt x="1426540" y="663591"/>
                  <a:pt x="1422865" y="664816"/>
                  <a:pt x="1424090" y="668491"/>
                </a:cubicBezTo>
                <a:cubicBezTo>
                  <a:pt x="1425315" y="672166"/>
                  <a:pt x="1432665" y="673391"/>
                  <a:pt x="1441240" y="681966"/>
                </a:cubicBezTo>
                <a:cubicBezTo>
                  <a:pt x="1449815" y="690541"/>
                  <a:pt x="1454715" y="701566"/>
                  <a:pt x="1454715" y="701566"/>
                </a:cubicBezTo>
                <a:cubicBezTo>
                  <a:pt x="1454715" y="701566"/>
                  <a:pt x="1441240" y="702791"/>
                  <a:pt x="1435115" y="707691"/>
                </a:cubicBezTo>
                <a:cubicBezTo>
                  <a:pt x="1428990" y="712591"/>
                  <a:pt x="1431440" y="716266"/>
                  <a:pt x="1430215" y="719941"/>
                </a:cubicBezTo>
                <a:cubicBezTo>
                  <a:pt x="1428990" y="723616"/>
                  <a:pt x="1424090" y="721166"/>
                  <a:pt x="1420415" y="726066"/>
                </a:cubicBezTo>
                <a:cubicBezTo>
                  <a:pt x="1415514" y="729741"/>
                  <a:pt x="1413064" y="734641"/>
                  <a:pt x="1410615" y="740766"/>
                </a:cubicBezTo>
                <a:cubicBezTo>
                  <a:pt x="1406939" y="746891"/>
                  <a:pt x="1410615" y="732191"/>
                  <a:pt x="1410615" y="732191"/>
                </a:cubicBezTo>
                <a:cubicBezTo>
                  <a:pt x="1410615" y="732191"/>
                  <a:pt x="1406939" y="734641"/>
                  <a:pt x="1403264" y="738316"/>
                </a:cubicBezTo>
                <a:cubicBezTo>
                  <a:pt x="1399589" y="741991"/>
                  <a:pt x="1395914" y="738316"/>
                  <a:pt x="1392239" y="741991"/>
                </a:cubicBezTo>
                <a:cubicBezTo>
                  <a:pt x="1387339" y="745666"/>
                  <a:pt x="1388564" y="753016"/>
                  <a:pt x="1387339" y="755466"/>
                </a:cubicBezTo>
                <a:cubicBezTo>
                  <a:pt x="1384889" y="759141"/>
                  <a:pt x="1382439" y="756691"/>
                  <a:pt x="1377539" y="760366"/>
                </a:cubicBezTo>
                <a:cubicBezTo>
                  <a:pt x="1372639" y="764041"/>
                  <a:pt x="1372639" y="765266"/>
                  <a:pt x="1371414" y="766492"/>
                </a:cubicBezTo>
                <a:cubicBezTo>
                  <a:pt x="1370189" y="767717"/>
                  <a:pt x="1366514" y="764041"/>
                  <a:pt x="1366514" y="761591"/>
                </a:cubicBezTo>
                <a:cubicBezTo>
                  <a:pt x="1366514" y="759141"/>
                  <a:pt x="1368964" y="751791"/>
                  <a:pt x="1367739" y="749341"/>
                </a:cubicBezTo>
                <a:cubicBezTo>
                  <a:pt x="1366514" y="746891"/>
                  <a:pt x="1364064" y="750566"/>
                  <a:pt x="1364064" y="754241"/>
                </a:cubicBezTo>
                <a:cubicBezTo>
                  <a:pt x="1362839" y="759141"/>
                  <a:pt x="1360389" y="761591"/>
                  <a:pt x="1359164" y="759141"/>
                </a:cubicBezTo>
                <a:cubicBezTo>
                  <a:pt x="1357939" y="756691"/>
                  <a:pt x="1357939" y="750566"/>
                  <a:pt x="1357939" y="748116"/>
                </a:cubicBezTo>
                <a:cubicBezTo>
                  <a:pt x="1357939" y="744441"/>
                  <a:pt x="1357939" y="735866"/>
                  <a:pt x="1356714" y="737091"/>
                </a:cubicBezTo>
                <a:cubicBezTo>
                  <a:pt x="1355489" y="738316"/>
                  <a:pt x="1351814" y="739541"/>
                  <a:pt x="1346914" y="741991"/>
                </a:cubicBezTo>
                <a:cubicBezTo>
                  <a:pt x="1343239" y="744441"/>
                  <a:pt x="1344464" y="734641"/>
                  <a:pt x="1342014" y="730966"/>
                </a:cubicBezTo>
                <a:cubicBezTo>
                  <a:pt x="1339564" y="727291"/>
                  <a:pt x="1337114" y="727291"/>
                  <a:pt x="1335889" y="732191"/>
                </a:cubicBezTo>
                <a:cubicBezTo>
                  <a:pt x="1334664" y="737091"/>
                  <a:pt x="1333439" y="739541"/>
                  <a:pt x="1332214" y="746891"/>
                </a:cubicBezTo>
                <a:cubicBezTo>
                  <a:pt x="1332214" y="754241"/>
                  <a:pt x="1329764" y="755466"/>
                  <a:pt x="1327314" y="755466"/>
                </a:cubicBezTo>
                <a:cubicBezTo>
                  <a:pt x="1326089" y="756691"/>
                  <a:pt x="1324864" y="745666"/>
                  <a:pt x="1324864" y="745666"/>
                </a:cubicBezTo>
                <a:cubicBezTo>
                  <a:pt x="1324864" y="745666"/>
                  <a:pt x="1321189" y="745666"/>
                  <a:pt x="1318739" y="749341"/>
                </a:cubicBezTo>
                <a:cubicBezTo>
                  <a:pt x="1316289" y="753016"/>
                  <a:pt x="1315064" y="741991"/>
                  <a:pt x="1315064" y="741991"/>
                </a:cubicBezTo>
                <a:cubicBezTo>
                  <a:pt x="1315064" y="741991"/>
                  <a:pt x="1321189" y="724841"/>
                  <a:pt x="1328539" y="700341"/>
                </a:cubicBezTo>
                <a:cubicBezTo>
                  <a:pt x="1337114" y="677066"/>
                  <a:pt x="1348139" y="642765"/>
                  <a:pt x="1351814" y="628065"/>
                </a:cubicBezTo>
                <a:cubicBezTo>
                  <a:pt x="1355489" y="613365"/>
                  <a:pt x="1357939" y="603565"/>
                  <a:pt x="1356714" y="582740"/>
                </a:cubicBezTo>
                <a:cubicBezTo>
                  <a:pt x="1355489" y="560690"/>
                  <a:pt x="1351814" y="549665"/>
                  <a:pt x="1346914" y="538639"/>
                </a:cubicBezTo>
                <a:cubicBezTo>
                  <a:pt x="1342014" y="527614"/>
                  <a:pt x="1340789" y="514139"/>
                  <a:pt x="1330989" y="489639"/>
                </a:cubicBezTo>
                <a:cubicBezTo>
                  <a:pt x="1321189" y="465139"/>
                  <a:pt x="1288113" y="467589"/>
                  <a:pt x="1273413" y="478614"/>
                </a:cubicBezTo>
                <a:cubicBezTo>
                  <a:pt x="1258713" y="489639"/>
                  <a:pt x="1239113" y="504339"/>
                  <a:pt x="1221963" y="541089"/>
                </a:cubicBezTo>
                <a:cubicBezTo>
                  <a:pt x="1204813" y="579065"/>
                  <a:pt x="1180312" y="648890"/>
                  <a:pt x="1169287" y="680741"/>
                </a:cubicBezTo>
                <a:cubicBezTo>
                  <a:pt x="1158262" y="712591"/>
                  <a:pt x="1137437" y="773842"/>
                  <a:pt x="1137437" y="773842"/>
                </a:cubicBezTo>
                <a:lnTo>
                  <a:pt x="1082312" y="772617"/>
                </a:lnTo>
                <a:cubicBezTo>
                  <a:pt x="1082312" y="772617"/>
                  <a:pt x="1073736" y="771392"/>
                  <a:pt x="1061486" y="771392"/>
                </a:cubicBezTo>
                <a:cubicBezTo>
                  <a:pt x="1049236" y="771392"/>
                  <a:pt x="1043111" y="768942"/>
                  <a:pt x="1043111" y="768942"/>
                </a:cubicBezTo>
                <a:cubicBezTo>
                  <a:pt x="1043111" y="768942"/>
                  <a:pt x="1039436" y="766492"/>
                  <a:pt x="1039436" y="762816"/>
                </a:cubicBezTo>
                <a:cubicBezTo>
                  <a:pt x="1039436" y="759141"/>
                  <a:pt x="1036986" y="757916"/>
                  <a:pt x="1032086" y="756691"/>
                </a:cubicBezTo>
                <a:cubicBezTo>
                  <a:pt x="1025961" y="755466"/>
                  <a:pt x="1024736" y="755466"/>
                  <a:pt x="1022286" y="755466"/>
                </a:cubicBezTo>
                <a:cubicBezTo>
                  <a:pt x="1019836" y="755466"/>
                  <a:pt x="1021061" y="753016"/>
                  <a:pt x="1019836" y="746891"/>
                </a:cubicBezTo>
                <a:cubicBezTo>
                  <a:pt x="1018611" y="740766"/>
                  <a:pt x="1007586" y="741991"/>
                  <a:pt x="1001461" y="743216"/>
                </a:cubicBezTo>
                <a:cubicBezTo>
                  <a:pt x="995336" y="744441"/>
                  <a:pt x="995336" y="743216"/>
                  <a:pt x="989211" y="741991"/>
                </a:cubicBezTo>
                <a:cubicBezTo>
                  <a:pt x="983086" y="740766"/>
                  <a:pt x="981861" y="738316"/>
                  <a:pt x="975736" y="738316"/>
                </a:cubicBezTo>
                <a:cubicBezTo>
                  <a:pt x="969611" y="738316"/>
                  <a:pt x="968385" y="739541"/>
                  <a:pt x="962260" y="737091"/>
                </a:cubicBezTo>
                <a:cubicBezTo>
                  <a:pt x="956135" y="734641"/>
                  <a:pt x="943885" y="727291"/>
                  <a:pt x="938985" y="727291"/>
                </a:cubicBezTo>
                <a:cubicBezTo>
                  <a:pt x="935310" y="727291"/>
                  <a:pt x="935310" y="726066"/>
                  <a:pt x="931635" y="727291"/>
                </a:cubicBezTo>
                <a:cubicBezTo>
                  <a:pt x="927960" y="728516"/>
                  <a:pt x="925510" y="724841"/>
                  <a:pt x="921835" y="724841"/>
                </a:cubicBezTo>
                <a:cubicBezTo>
                  <a:pt x="918160" y="724841"/>
                  <a:pt x="914485" y="723616"/>
                  <a:pt x="914485" y="723616"/>
                </a:cubicBezTo>
                <a:cubicBezTo>
                  <a:pt x="914485" y="723616"/>
                  <a:pt x="914485" y="718716"/>
                  <a:pt x="909585" y="715041"/>
                </a:cubicBezTo>
                <a:cubicBezTo>
                  <a:pt x="903460" y="711366"/>
                  <a:pt x="899785" y="711366"/>
                  <a:pt x="891210" y="715041"/>
                </a:cubicBezTo>
                <a:cubicBezTo>
                  <a:pt x="881410" y="718716"/>
                  <a:pt x="877735" y="719941"/>
                  <a:pt x="877735" y="719941"/>
                </a:cubicBezTo>
                <a:cubicBezTo>
                  <a:pt x="877735" y="719941"/>
                  <a:pt x="876510" y="715041"/>
                  <a:pt x="874060" y="701566"/>
                </a:cubicBezTo>
                <a:cubicBezTo>
                  <a:pt x="870385" y="688091"/>
                  <a:pt x="866710" y="666041"/>
                  <a:pt x="866710" y="666041"/>
                </a:cubicBezTo>
                <a:cubicBezTo>
                  <a:pt x="866710" y="666041"/>
                  <a:pt x="870385" y="659916"/>
                  <a:pt x="874060" y="635415"/>
                </a:cubicBezTo>
                <a:cubicBezTo>
                  <a:pt x="877735" y="610915"/>
                  <a:pt x="880185" y="590090"/>
                  <a:pt x="882635" y="564365"/>
                </a:cubicBezTo>
                <a:cubicBezTo>
                  <a:pt x="885085" y="537414"/>
                  <a:pt x="885085" y="527614"/>
                  <a:pt x="876510" y="498214"/>
                </a:cubicBezTo>
                <a:cubicBezTo>
                  <a:pt x="869160" y="468814"/>
                  <a:pt x="863034" y="440639"/>
                  <a:pt x="859360" y="419813"/>
                </a:cubicBezTo>
                <a:cubicBezTo>
                  <a:pt x="855684" y="398988"/>
                  <a:pt x="850784" y="391638"/>
                  <a:pt x="840984" y="372038"/>
                </a:cubicBezTo>
                <a:cubicBezTo>
                  <a:pt x="831184" y="353663"/>
                  <a:pt x="821384" y="316912"/>
                  <a:pt x="805459" y="270362"/>
                </a:cubicBezTo>
                <a:cubicBezTo>
                  <a:pt x="789534" y="223812"/>
                  <a:pt x="771159" y="174811"/>
                  <a:pt x="750334" y="139286"/>
                </a:cubicBezTo>
                <a:cubicBezTo>
                  <a:pt x="729508" y="103761"/>
                  <a:pt x="700108" y="70685"/>
                  <a:pt x="684183" y="60885"/>
                </a:cubicBezTo>
                <a:cubicBezTo>
                  <a:pt x="668258" y="51085"/>
                  <a:pt x="659683" y="37610"/>
                  <a:pt x="640083" y="33935"/>
                </a:cubicBezTo>
                <a:cubicBezTo>
                  <a:pt x="621707" y="29035"/>
                  <a:pt x="609457" y="35160"/>
                  <a:pt x="609457" y="35160"/>
                </a:cubicBezTo>
                <a:cubicBezTo>
                  <a:pt x="609457" y="35160"/>
                  <a:pt x="591082" y="25360"/>
                  <a:pt x="581282" y="21685"/>
                </a:cubicBezTo>
                <a:cubicBezTo>
                  <a:pt x="571482" y="18010"/>
                  <a:pt x="562907" y="18010"/>
                  <a:pt x="549432" y="18010"/>
                </a:cubicBezTo>
                <a:cubicBezTo>
                  <a:pt x="535957" y="18010"/>
                  <a:pt x="535957" y="13110"/>
                  <a:pt x="516356" y="11885"/>
                </a:cubicBezTo>
                <a:cubicBezTo>
                  <a:pt x="496756" y="10660"/>
                  <a:pt x="451431" y="21685"/>
                  <a:pt x="430606" y="37610"/>
                </a:cubicBezTo>
                <a:cubicBezTo>
                  <a:pt x="409780" y="53535"/>
                  <a:pt x="379155" y="89060"/>
                  <a:pt x="370580" y="98861"/>
                </a:cubicBezTo>
                <a:cubicBezTo>
                  <a:pt x="362005" y="108661"/>
                  <a:pt x="357105" y="123361"/>
                  <a:pt x="344855" y="144186"/>
                </a:cubicBezTo>
                <a:cubicBezTo>
                  <a:pt x="332605" y="166236"/>
                  <a:pt x="317905" y="207887"/>
                  <a:pt x="311780" y="226262"/>
                </a:cubicBezTo>
                <a:cubicBezTo>
                  <a:pt x="305654" y="244637"/>
                  <a:pt x="299529" y="256887"/>
                  <a:pt x="298304" y="274037"/>
                </a:cubicBezTo>
                <a:cubicBezTo>
                  <a:pt x="295854" y="291187"/>
                  <a:pt x="295854" y="302212"/>
                  <a:pt x="290954" y="323038"/>
                </a:cubicBezTo>
                <a:cubicBezTo>
                  <a:pt x="286054" y="343863"/>
                  <a:pt x="287279" y="348763"/>
                  <a:pt x="284829" y="351213"/>
                </a:cubicBezTo>
                <a:cubicBezTo>
                  <a:pt x="281154" y="353663"/>
                  <a:pt x="270129" y="353663"/>
                  <a:pt x="270129" y="353663"/>
                </a:cubicBezTo>
                <a:cubicBezTo>
                  <a:pt x="270129" y="353663"/>
                  <a:pt x="271354" y="353663"/>
                  <a:pt x="276254" y="358563"/>
                </a:cubicBezTo>
                <a:cubicBezTo>
                  <a:pt x="281154" y="363463"/>
                  <a:pt x="282379" y="362238"/>
                  <a:pt x="282379" y="362238"/>
                </a:cubicBezTo>
                <a:cubicBezTo>
                  <a:pt x="282379" y="362238"/>
                  <a:pt x="281154" y="364688"/>
                  <a:pt x="278704" y="372038"/>
                </a:cubicBezTo>
                <a:cubicBezTo>
                  <a:pt x="276254" y="379388"/>
                  <a:pt x="272579" y="403888"/>
                  <a:pt x="272579" y="406338"/>
                </a:cubicBezTo>
                <a:cubicBezTo>
                  <a:pt x="272579" y="408788"/>
                  <a:pt x="273804" y="401438"/>
                  <a:pt x="277479" y="386738"/>
                </a:cubicBezTo>
                <a:cubicBezTo>
                  <a:pt x="281154" y="372038"/>
                  <a:pt x="286054" y="359788"/>
                  <a:pt x="286054" y="359788"/>
                </a:cubicBezTo>
                <a:cubicBezTo>
                  <a:pt x="286054" y="359788"/>
                  <a:pt x="284829" y="373263"/>
                  <a:pt x="279929" y="389188"/>
                </a:cubicBezTo>
                <a:cubicBezTo>
                  <a:pt x="276254" y="405113"/>
                  <a:pt x="268904" y="439414"/>
                  <a:pt x="268904" y="439414"/>
                </a:cubicBezTo>
                <a:cubicBezTo>
                  <a:pt x="268904" y="439414"/>
                  <a:pt x="271354" y="433289"/>
                  <a:pt x="275029" y="416138"/>
                </a:cubicBezTo>
                <a:cubicBezTo>
                  <a:pt x="278704" y="397763"/>
                  <a:pt x="281154" y="398988"/>
                  <a:pt x="281154" y="398988"/>
                </a:cubicBezTo>
                <a:lnTo>
                  <a:pt x="278704" y="427163"/>
                </a:lnTo>
                <a:cubicBezTo>
                  <a:pt x="278704" y="427163"/>
                  <a:pt x="283604" y="401438"/>
                  <a:pt x="283604" y="403888"/>
                </a:cubicBezTo>
                <a:cubicBezTo>
                  <a:pt x="283604" y="406338"/>
                  <a:pt x="282379" y="424713"/>
                  <a:pt x="282379" y="433289"/>
                </a:cubicBezTo>
                <a:cubicBezTo>
                  <a:pt x="282379" y="441864"/>
                  <a:pt x="282379" y="456564"/>
                  <a:pt x="279929" y="478614"/>
                </a:cubicBezTo>
                <a:cubicBezTo>
                  <a:pt x="278704" y="501889"/>
                  <a:pt x="281154" y="514139"/>
                  <a:pt x="282379" y="531289"/>
                </a:cubicBezTo>
                <a:cubicBezTo>
                  <a:pt x="283604" y="548440"/>
                  <a:pt x="282379" y="554565"/>
                  <a:pt x="284829" y="564365"/>
                </a:cubicBezTo>
                <a:cubicBezTo>
                  <a:pt x="287279" y="574165"/>
                  <a:pt x="288504" y="582740"/>
                  <a:pt x="288504" y="592540"/>
                </a:cubicBezTo>
                <a:cubicBezTo>
                  <a:pt x="288504" y="594990"/>
                  <a:pt x="282379" y="609690"/>
                  <a:pt x="283604" y="609690"/>
                </a:cubicBezTo>
                <a:cubicBezTo>
                  <a:pt x="284829" y="609690"/>
                  <a:pt x="289729" y="594990"/>
                  <a:pt x="290954" y="594990"/>
                </a:cubicBezTo>
                <a:cubicBezTo>
                  <a:pt x="292179" y="594990"/>
                  <a:pt x="289729" y="602340"/>
                  <a:pt x="292179" y="610915"/>
                </a:cubicBezTo>
                <a:cubicBezTo>
                  <a:pt x="293404" y="618265"/>
                  <a:pt x="297079" y="620715"/>
                  <a:pt x="295854" y="624390"/>
                </a:cubicBezTo>
                <a:cubicBezTo>
                  <a:pt x="294629" y="628065"/>
                  <a:pt x="288504" y="632965"/>
                  <a:pt x="276254" y="647665"/>
                </a:cubicBezTo>
                <a:cubicBezTo>
                  <a:pt x="264004" y="662366"/>
                  <a:pt x="254204" y="661141"/>
                  <a:pt x="248079" y="666041"/>
                </a:cubicBezTo>
                <a:cubicBezTo>
                  <a:pt x="243179" y="669716"/>
                  <a:pt x="243179" y="672166"/>
                  <a:pt x="251754" y="669716"/>
                </a:cubicBezTo>
                <a:cubicBezTo>
                  <a:pt x="260329" y="667266"/>
                  <a:pt x="265229" y="663591"/>
                  <a:pt x="262779" y="668491"/>
                </a:cubicBezTo>
                <a:cubicBezTo>
                  <a:pt x="261554" y="669716"/>
                  <a:pt x="267679" y="667266"/>
                  <a:pt x="279929" y="658691"/>
                </a:cubicBezTo>
                <a:cubicBezTo>
                  <a:pt x="292179" y="650115"/>
                  <a:pt x="295854" y="650115"/>
                  <a:pt x="295854" y="650115"/>
                </a:cubicBezTo>
                <a:cubicBezTo>
                  <a:pt x="295854" y="650115"/>
                  <a:pt x="293404" y="661141"/>
                  <a:pt x="292179" y="667266"/>
                </a:cubicBezTo>
                <a:cubicBezTo>
                  <a:pt x="290954" y="673391"/>
                  <a:pt x="282379" y="675841"/>
                  <a:pt x="282379" y="681966"/>
                </a:cubicBezTo>
                <a:cubicBezTo>
                  <a:pt x="281154" y="688091"/>
                  <a:pt x="286054" y="695441"/>
                  <a:pt x="284829" y="697891"/>
                </a:cubicBezTo>
                <a:cubicBezTo>
                  <a:pt x="283604" y="701566"/>
                  <a:pt x="275029" y="704016"/>
                  <a:pt x="275029" y="704016"/>
                </a:cubicBezTo>
                <a:cubicBezTo>
                  <a:pt x="275029" y="704016"/>
                  <a:pt x="262779" y="701566"/>
                  <a:pt x="254204" y="705241"/>
                </a:cubicBezTo>
                <a:cubicBezTo>
                  <a:pt x="245629" y="707691"/>
                  <a:pt x="243179" y="708916"/>
                  <a:pt x="237054" y="710141"/>
                </a:cubicBezTo>
                <a:cubicBezTo>
                  <a:pt x="230929" y="711366"/>
                  <a:pt x="219904" y="713816"/>
                  <a:pt x="207654" y="711366"/>
                </a:cubicBezTo>
                <a:cubicBezTo>
                  <a:pt x="195403" y="708916"/>
                  <a:pt x="183153" y="707691"/>
                  <a:pt x="159878" y="710141"/>
                </a:cubicBezTo>
                <a:cubicBezTo>
                  <a:pt x="136603" y="712591"/>
                  <a:pt x="101078" y="728516"/>
                  <a:pt x="83927" y="755466"/>
                </a:cubicBezTo>
                <a:cubicBezTo>
                  <a:pt x="66777" y="782417"/>
                  <a:pt x="59427" y="810592"/>
                  <a:pt x="55752" y="836317"/>
                </a:cubicBezTo>
                <a:cubicBezTo>
                  <a:pt x="52077" y="862042"/>
                  <a:pt x="47177" y="920843"/>
                  <a:pt x="43502" y="963718"/>
                </a:cubicBezTo>
                <a:cubicBezTo>
                  <a:pt x="39827" y="1009044"/>
                  <a:pt x="34927" y="1070294"/>
                  <a:pt x="36152" y="1120520"/>
                </a:cubicBezTo>
                <a:cubicBezTo>
                  <a:pt x="38602" y="1170745"/>
                  <a:pt x="41052" y="1208721"/>
                  <a:pt x="45952" y="1247921"/>
                </a:cubicBezTo>
                <a:cubicBezTo>
                  <a:pt x="50852" y="1287121"/>
                  <a:pt x="64327" y="1356947"/>
                  <a:pt x="71677" y="1388797"/>
                </a:cubicBezTo>
                <a:cubicBezTo>
                  <a:pt x="79027" y="1419422"/>
                  <a:pt x="85152" y="1435348"/>
                  <a:pt x="103528" y="1479448"/>
                </a:cubicBezTo>
                <a:cubicBezTo>
                  <a:pt x="121903" y="1522323"/>
                  <a:pt x="145178" y="1545599"/>
                  <a:pt x="154978" y="1555399"/>
                </a:cubicBezTo>
                <a:cubicBezTo>
                  <a:pt x="164778" y="1565199"/>
                  <a:pt x="183153" y="1570099"/>
                  <a:pt x="183153" y="1570099"/>
                </a:cubicBezTo>
                <a:cubicBezTo>
                  <a:pt x="183153" y="1570099"/>
                  <a:pt x="184378" y="1571324"/>
                  <a:pt x="178253" y="1598274"/>
                </a:cubicBezTo>
                <a:cubicBezTo>
                  <a:pt x="172128" y="1625224"/>
                  <a:pt x="153753" y="1692600"/>
                  <a:pt x="148853" y="1736700"/>
                </a:cubicBezTo>
                <a:cubicBezTo>
                  <a:pt x="142728" y="1782026"/>
                  <a:pt x="132928" y="1855526"/>
                  <a:pt x="132928" y="1855526"/>
                </a:cubicBezTo>
                <a:cubicBezTo>
                  <a:pt x="132928" y="1855526"/>
                  <a:pt x="129253" y="1856751"/>
                  <a:pt x="128028" y="1860426"/>
                </a:cubicBezTo>
                <a:cubicBezTo>
                  <a:pt x="126803" y="1864101"/>
                  <a:pt x="129253" y="1866551"/>
                  <a:pt x="125578" y="1880027"/>
                </a:cubicBezTo>
                <a:cubicBezTo>
                  <a:pt x="121903" y="1893502"/>
                  <a:pt x="121903" y="1903302"/>
                  <a:pt x="120678" y="1904527"/>
                </a:cubicBezTo>
                <a:cubicBezTo>
                  <a:pt x="119453" y="1906977"/>
                  <a:pt x="120678" y="1906977"/>
                  <a:pt x="115778" y="1930252"/>
                </a:cubicBezTo>
                <a:cubicBezTo>
                  <a:pt x="110878" y="1953527"/>
                  <a:pt x="109653" y="1973127"/>
                  <a:pt x="102303" y="2003753"/>
                </a:cubicBezTo>
                <a:cubicBezTo>
                  <a:pt x="96178" y="2034378"/>
                  <a:pt x="83927" y="2083378"/>
                  <a:pt x="83927" y="2100529"/>
                </a:cubicBezTo>
                <a:cubicBezTo>
                  <a:pt x="83927" y="2116454"/>
                  <a:pt x="88828" y="2137279"/>
                  <a:pt x="90053" y="2142179"/>
                </a:cubicBezTo>
                <a:cubicBezTo>
                  <a:pt x="91278" y="2148304"/>
                  <a:pt x="88828" y="2150754"/>
                  <a:pt x="87603" y="2165454"/>
                </a:cubicBezTo>
                <a:cubicBezTo>
                  <a:pt x="85152" y="2180154"/>
                  <a:pt x="77802" y="2240180"/>
                  <a:pt x="70452" y="2278155"/>
                </a:cubicBezTo>
                <a:cubicBezTo>
                  <a:pt x="63102" y="2316130"/>
                  <a:pt x="66777" y="2327156"/>
                  <a:pt x="68002" y="2329606"/>
                </a:cubicBezTo>
                <a:cubicBezTo>
                  <a:pt x="69227" y="2332056"/>
                  <a:pt x="63102" y="2333281"/>
                  <a:pt x="55752" y="2400656"/>
                </a:cubicBezTo>
                <a:cubicBezTo>
                  <a:pt x="45952" y="2488857"/>
                  <a:pt x="39827" y="2528057"/>
                  <a:pt x="36152" y="2578283"/>
                </a:cubicBezTo>
                <a:cubicBezTo>
                  <a:pt x="32477" y="2629733"/>
                  <a:pt x="26352" y="2670159"/>
                  <a:pt x="23902" y="2702009"/>
                </a:cubicBezTo>
                <a:cubicBezTo>
                  <a:pt x="21452" y="2733859"/>
                  <a:pt x="16552" y="2768160"/>
                  <a:pt x="14102" y="2785310"/>
                </a:cubicBezTo>
                <a:cubicBezTo>
                  <a:pt x="11652" y="2802460"/>
                  <a:pt x="9202" y="2817160"/>
                  <a:pt x="17777" y="2822060"/>
                </a:cubicBezTo>
                <a:cubicBezTo>
                  <a:pt x="26352" y="2826960"/>
                  <a:pt x="31252" y="2828185"/>
                  <a:pt x="52077" y="2834310"/>
                </a:cubicBezTo>
                <a:cubicBezTo>
                  <a:pt x="74127" y="2840435"/>
                  <a:pt x="126803" y="2850235"/>
                  <a:pt x="126803" y="2850235"/>
                </a:cubicBezTo>
                <a:cubicBezTo>
                  <a:pt x="126803" y="2850235"/>
                  <a:pt x="126803" y="2868610"/>
                  <a:pt x="129253" y="2911486"/>
                </a:cubicBezTo>
                <a:cubicBezTo>
                  <a:pt x="131703" y="2954361"/>
                  <a:pt x="141503" y="3025412"/>
                  <a:pt x="150078" y="3056037"/>
                </a:cubicBezTo>
                <a:cubicBezTo>
                  <a:pt x="157428" y="3086662"/>
                  <a:pt x="163553" y="3085437"/>
                  <a:pt x="169678" y="3117288"/>
                </a:cubicBezTo>
                <a:cubicBezTo>
                  <a:pt x="175803" y="3149138"/>
                  <a:pt x="172128" y="3200588"/>
                  <a:pt x="173353" y="3258164"/>
                </a:cubicBezTo>
                <a:cubicBezTo>
                  <a:pt x="174578" y="3315739"/>
                  <a:pt x="179478" y="3354940"/>
                  <a:pt x="174578" y="3403940"/>
                </a:cubicBezTo>
                <a:cubicBezTo>
                  <a:pt x="168453" y="3452941"/>
                  <a:pt x="168453" y="3532566"/>
                  <a:pt x="168453" y="3587692"/>
                </a:cubicBezTo>
                <a:cubicBezTo>
                  <a:pt x="167228" y="3642817"/>
                  <a:pt x="174578" y="3694268"/>
                  <a:pt x="179478" y="3731018"/>
                </a:cubicBezTo>
                <a:cubicBezTo>
                  <a:pt x="184378" y="3767769"/>
                  <a:pt x="184378" y="3794719"/>
                  <a:pt x="192953" y="3825344"/>
                </a:cubicBezTo>
                <a:cubicBezTo>
                  <a:pt x="201529" y="3855969"/>
                  <a:pt x="223579" y="3901295"/>
                  <a:pt x="227254" y="3915995"/>
                </a:cubicBezTo>
                <a:cubicBezTo>
                  <a:pt x="230929" y="3930695"/>
                  <a:pt x="227254" y="3927020"/>
                  <a:pt x="221129" y="3935595"/>
                </a:cubicBezTo>
                <a:cubicBezTo>
                  <a:pt x="213779" y="3944170"/>
                  <a:pt x="203979" y="3963770"/>
                  <a:pt x="195403" y="3972345"/>
                </a:cubicBezTo>
                <a:cubicBezTo>
                  <a:pt x="186828" y="3980920"/>
                  <a:pt x="181928" y="3993170"/>
                  <a:pt x="190503" y="4018896"/>
                </a:cubicBezTo>
                <a:cubicBezTo>
                  <a:pt x="199079" y="4045846"/>
                  <a:pt x="215004" y="4092396"/>
                  <a:pt x="215004" y="4092396"/>
                </a:cubicBezTo>
                <a:cubicBezTo>
                  <a:pt x="215004" y="4092396"/>
                  <a:pt x="213779" y="4094846"/>
                  <a:pt x="208879" y="4111996"/>
                </a:cubicBezTo>
                <a:cubicBezTo>
                  <a:pt x="203979" y="4129147"/>
                  <a:pt x="192953" y="4158547"/>
                  <a:pt x="180703" y="4187947"/>
                </a:cubicBezTo>
                <a:cubicBezTo>
                  <a:pt x="169678" y="4217347"/>
                  <a:pt x="161103" y="4240623"/>
                  <a:pt x="161103" y="4240623"/>
                </a:cubicBezTo>
                <a:cubicBezTo>
                  <a:pt x="161103" y="4240623"/>
                  <a:pt x="154978" y="4246748"/>
                  <a:pt x="151303" y="4257773"/>
                </a:cubicBezTo>
                <a:cubicBezTo>
                  <a:pt x="147628" y="4267573"/>
                  <a:pt x="145178" y="4278598"/>
                  <a:pt x="141503" y="4294523"/>
                </a:cubicBezTo>
                <a:cubicBezTo>
                  <a:pt x="137828" y="4310448"/>
                  <a:pt x="140278" y="4321473"/>
                  <a:pt x="140278" y="4321473"/>
                </a:cubicBezTo>
                <a:cubicBezTo>
                  <a:pt x="140278" y="4321473"/>
                  <a:pt x="139053" y="4330049"/>
                  <a:pt x="152528" y="4342299"/>
                </a:cubicBezTo>
                <a:cubicBezTo>
                  <a:pt x="166003" y="4354549"/>
                  <a:pt x="181928" y="4353324"/>
                  <a:pt x="226029" y="4356999"/>
                </a:cubicBezTo>
                <a:cubicBezTo>
                  <a:pt x="270129" y="4360674"/>
                  <a:pt x="331380" y="4355774"/>
                  <a:pt x="369355" y="4352099"/>
                </a:cubicBezTo>
                <a:cubicBezTo>
                  <a:pt x="407330" y="4348424"/>
                  <a:pt x="429381" y="4331274"/>
                  <a:pt x="444081" y="4288398"/>
                </a:cubicBezTo>
                <a:cubicBezTo>
                  <a:pt x="458781" y="4245523"/>
                  <a:pt x="457556" y="4223472"/>
                  <a:pt x="457556" y="4223472"/>
                </a:cubicBezTo>
                <a:cubicBezTo>
                  <a:pt x="457556" y="4223472"/>
                  <a:pt x="467356" y="4243073"/>
                  <a:pt x="473481" y="4258998"/>
                </a:cubicBezTo>
                <a:cubicBezTo>
                  <a:pt x="479606" y="4274923"/>
                  <a:pt x="477156" y="4284723"/>
                  <a:pt x="478381" y="4296973"/>
                </a:cubicBezTo>
                <a:cubicBezTo>
                  <a:pt x="480831" y="4309223"/>
                  <a:pt x="479606" y="4309223"/>
                  <a:pt x="482056" y="4316573"/>
                </a:cubicBezTo>
                <a:cubicBezTo>
                  <a:pt x="484506" y="4323924"/>
                  <a:pt x="488181" y="4332498"/>
                  <a:pt x="490631" y="4339849"/>
                </a:cubicBezTo>
                <a:cubicBezTo>
                  <a:pt x="494306" y="4347199"/>
                  <a:pt x="494306" y="4345974"/>
                  <a:pt x="504106" y="4363124"/>
                </a:cubicBezTo>
                <a:cubicBezTo>
                  <a:pt x="513906" y="4380274"/>
                  <a:pt x="520031" y="4382724"/>
                  <a:pt x="543307" y="4383949"/>
                </a:cubicBezTo>
                <a:cubicBezTo>
                  <a:pt x="566582" y="4385174"/>
                  <a:pt x="624157" y="4380274"/>
                  <a:pt x="671933" y="4376599"/>
                </a:cubicBezTo>
                <a:cubicBezTo>
                  <a:pt x="719708" y="4374149"/>
                  <a:pt x="767484" y="4371699"/>
                  <a:pt x="784634" y="4368024"/>
                </a:cubicBezTo>
                <a:cubicBezTo>
                  <a:pt x="801784" y="4364349"/>
                  <a:pt x="804234" y="4353324"/>
                  <a:pt x="804234" y="4337399"/>
                </a:cubicBezTo>
                <a:cubicBezTo>
                  <a:pt x="804234" y="4321473"/>
                  <a:pt x="794434" y="4305548"/>
                  <a:pt x="794434" y="4303098"/>
                </a:cubicBezTo>
                <a:cubicBezTo>
                  <a:pt x="794434" y="4301873"/>
                  <a:pt x="793209" y="4299423"/>
                  <a:pt x="780959" y="4272473"/>
                </a:cubicBezTo>
                <a:cubicBezTo>
                  <a:pt x="774834" y="4257773"/>
                  <a:pt x="768709" y="4241848"/>
                  <a:pt x="761359" y="4230823"/>
                </a:cubicBezTo>
                <a:cubicBezTo>
                  <a:pt x="755234" y="4221023"/>
                  <a:pt x="747883" y="4216122"/>
                  <a:pt x="742983" y="4206322"/>
                </a:cubicBezTo>
                <a:cubicBezTo>
                  <a:pt x="733183" y="4186722"/>
                  <a:pt x="735633" y="4178147"/>
                  <a:pt x="724608" y="4146297"/>
                </a:cubicBezTo>
                <a:cubicBezTo>
                  <a:pt x="713583" y="4114446"/>
                  <a:pt x="693983" y="4103421"/>
                  <a:pt x="693983" y="4103421"/>
                </a:cubicBezTo>
                <a:cubicBezTo>
                  <a:pt x="693983" y="4103421"/>
                  <a:pt x="705008" y="4066671"/>
                  <a:pt x="707458" y="4058096"/>
                </a:cubicBezTo>
                <a:cubicBezTo>
                  <a:pt x="709908" y="4050746"/>
                  <a:pt x="716033" y="4047071"/>
                  <a:pt x="725833" y="4034821"/>
                </a:cubicBezTo>
                <a:cubicBezTo>
                  <a:pt x="736858" y="4022571"/>
                  <a:pt x="740533" y="4009095"/>
                  <a:pt x="738083" y="3994396"/>
                </a:cubicBezTo>
                <a:cubicBezTo>
                  <a:pt x="735633" y="3979695"/>
                  <a:pt x="720933" y="3977245"/>
                  <a:pt x="712358" y="3973570"/>
                </a:cubicBezTo>
                <a:cubicBezTo>
                  <a:pt x="702558" y="3969895"/>
                  <a:pt x="680508" y="3949070"/>
                  <a:pt x="680508" y="3949070"/>
                </a:cubicBezTo>
                <a:lnTo>
                  <a:pt x="682958" y="3944170"/>
                </a:lnTo>
                <a:cubicBezTo>
                  <a:pt x="682958" y="3944170"/>
                  <a:pt x="701333" y="3920895"/>
                  <a:pt x="719708" y="3891494"/>
                </a:cubicBezTo>
                <a:cubicBezTo>
                  <a:pt x="738083" y="3863319"/>
                  <a:pt x="756459" y="3816769"/>
                  <a:pt x="771159" y="3782468"/>
                </a:cubicBezTo>
                <a:cubicBezTo>
                  <a:pt x="785859" y="3748168"/>
                  <a:pt x="800559" y="3695493"/>
                  <a:pt x="809134" y="3651392"/>
                </a:cubicBezTo>
                <a:cubicBezTo>
                  <a:pt x="817709" y="3607292"/>
                  <a:pt x="814034" y="3588917"/>
                  <a:pt x="816484" y="3552167"/>
                </a:cubicBezTo>
                <a:cubicBezTo>
                  <a:pt x="818934" y="3516641"/>
                  <a:pt x="823834" y="3500716"/>
                  <a:pt x="827509" y="3477441"/>
                </a:cubicBezTo>
                <a:cubicBezTo>
                  <a:pt x="831184" y="3452941"/>
                  <a:pt x="837309" y="3429665"/>
                  <a:pt x="838534" y="3406390"/>
                </a:cubicBezTo>
                <a:cubicBezTo>
                  <a:pt x="838534" y="3383115"/>
                  <a:pt x="828734" y="3339015"/>
                  <a:pt x="827509" y="3319414"/>
                </a:cubicBezTo>
                <a:cubicBezTo>
                  <a:pt x="826284" y="3299814"/>
                  <a:pt x="828734" y="3309614"/>
                  <a:pt x="834859" y="3275314"/>
                </a:cubicBezTo>
                <a:cubicBezTo>
                  <a:pt x="840984" y="3241014"/>
                  <a:pt x="836084" y="3192013"/>
                  <a:pt x="837309" y="3149138"/>
                </a:cubicBezTo>
                <a:cubicBezTo>
                  <a:pt x="839759" y="3106262"/>
                  <a:pt x="845884" y="3091562"/>
                  <a:pt x="850784" y="3057262"/>
                </a:cubicBezTo>
                <a:cubicBezTo>
                  <a:pt x="856909" y="3024187"/>
                  <a:pt x="866710" y="3004586"/>
                  <a:pt x="874060" y="2967836"/>
                </a:cubicBezTo>
                <a:cubicBezTo>
                  <a:pt x="881410" y="2931086"/>
                  <a:pt x="894885" y="2875960"/>
                  <a:pt x="896110" y="2874735"/>
                </a:cubicBezTo>
                <a:cubicBezTo>
                  <a:pt x="897335" y="2873510"/>
                  <a:pt x="920610" y="2862485"/>
                  <a:pt x="934085" y="2855135"/>
                </a:cubicBezTo>
                <a:cubicBezTo>
                  <a:pt x="947560" y="2847785"/>
                  <a:pt x="958585" y="2837985"/>
                  <a:pt x="959810" y="2823285"/>
                </a:cubicBezTo>
                <a:cubicBezTo>
                  <a:pt x="959810" y="2807360"/>
                  <a:pt x="963485" y="2665259"/>
                  <a:pt x="972060" y="2596658"/>
                </a:cubicBezTo>
                <a:cubicBezTo>
                  <a:pt x="980636" y="2526832"/>
                  <a:pt x="983086" y="2436181"/>
                  <a:pt x="984311" y="2395756"/>
                </a:cubicBezTo>
                <a:cubicBezTo>
                  <a:pt x="985536" y="2355331"/>
                  <a:pt x="992886" y="2313680"/>
                  <a:pt x="992886" y="2313680"/>
                </a:cubicBezTo>
                <a:cubicBezTo>
                  <a:pt x="992886" y="2313680"/>
                  <a:pt x="1002686" y="2316130"/>
                  <a:pt x="1003911" y="2307555"/>
                </a:cubicBezTo>
                <a:cubicBezTo>
                  <a:pt x="1005136" y="2297755"/>
                  <a:pt x="1002686" y="2275705"/>
                  <a:pt x="1002686" y="2270805"/>
                </a:cubicBezTo>
                <a:cubicBezTo>
                  <a:pt x="1002686" y="2267130"/>
                  <a:pt x="996561" y="2265905"/>
                  <a:pt x="996561" y="2265905"/>
                </a:cubicBezTo>
                <a:cubicBezTo>
                  <a:pt x="996561" y="2265905"/>
                  <a:pt x="995336" y="2264680"/>
                  <a:pt x="995336" y="2204655"/>
                </a:cubicBezTo>
                <a:cubicBezTo>
                  <a:pt x="995336" y="2144629"/>
                  <a:pt x="1006361" y="2122579"/>
                  <a:pt x="1007586" y="2082153"/>
                </a:cubicBezTo>
                <a:cubicBezTo>
                  <a:pt x="1008811" y="2041728"/>
                  <a:pt x="1000236" y="2006203"/>
                  <a:pt x="989211" y="1984152"/>
                </a:cubicBezTo>
                <a:cubicBezTo>
                  <a:pt x="978186" y="1962102"/>
                  <a:pt x="969611" y="1947402"/>
                  <a:pt x="969611" y="1947402"/>
                </a:cubicBezTo>
                <a:cubicBezTo>
                  <a:pt x="969611" y="1947402"/>
                  <a:pt x="978186" y="1943727"/>
                  <a:pt x="979411" y="1941277"/>
                </a:cubicBezTo>
                <a:cubicBezTo>
                  <a:pt x="980636" y="1938827"/>
                  <a:pt x="980636" y="1938827"/>
                  <a:pt x="995336" y="1940052"/>
                </a:cubicBezTo>
                <a:cubicBezTo>
                  <a:pt x="1010036" y="1941277"/>
                  <a:pt x="1027186" y="1936377"/>
                  <a:pt x="1056586" y="1936377"/>
                </a:cubicBezTo>
                <a:cubicBezTo>
                  <a:pt x="1085987" y="1935152"/>
                  <a:pt x="1141112" y="1936377"/>
                  <a:pt x="1157037" y="1937602"/>
                </a:cubicBezTo>
                <a:cubicBezTo>
                  <a:pt x="1172962" y="1938827"/>
                  <a:pt x="1182762" y="1938827"/>
                  <a:pt x="1182762" y="1933927"/>
                </a:cubicBezTo>
                <a:cubicBezTo>
                  <a:pt x="1182762" y="1929027"/>
                  <a:pt x="1188887" y="1898402"/>
                  <a:pt x="1191338" y="1866551"/>
                </a:cubicBezTo>
                <a:cubicBezTo>
                  <a:pt x="1195012" y="1834701"/>
                  <a:pt x="1195012" y="1806526"/>
                  <a:pt x="1196238" y="1767325"/>
                </a:cubicBezTo>
                <a:cubicBezTo>
                  <a:pt x="1197463" y="1728125"/>
                  <a:pt x="1203588" y="1679125"/>
                  <a:pt x="1203588" y="1679125"/>
                </a:cubicBezTo>
                <a:cubicBezTo>
                  <a:pt x="1203588" y="1679125"/>
                  <a:pt x="1208488" y="1677900"/>
                  <a:pt x="1213388" y="1679125"/>
                </a:cubicBezTo>
                <a:cubicBezTo>
                  <a:pt x="1218288" y="1680350"/>
                  <a:pt x="1219513" y="1677900"/>
                  <a:pt x="1234213" y="1677900"/>
                </a:cubicBezTo>
                <a:cubicBezTo>
                  <a:pt x="1250138" y="1679125"/>
                  <a:pt x="1268513" y="1677900"/>
                  <a:pt x="1278313" y="1674225"/>
                </a:cubicBezTo>
                <a:cubicBezTo>
                  <a:pt x="1289338" y="1669325"/>
                  <a:pt x="1294238" y="1664425"/>
                  <a:pt x="1299138" y="1653400"/>
                </a:cubicBezTo>
                <a:cubicBezTo>
                  <a:pt x="1304038" y="1641149"/>
                  <a:pt x="1312614" y="1631349"/>
                  <a:pt x="1326089" y="1609299"/>
                </a:cubicBezTo>
                <a:cubicBezTo>
                  <a:pt x="1339564" y="1587249"/>
                  <a:pt x="1350589" y="1586024"/>
                  <a:pt x="1359164" y="1562749"/>
                </a:cubicBezTo>
                <a:cubicBezTo>
                  <a:pt x="1367739" y="1538248"/>
                  <a:pt x="1365289" y="1513748"/>
                  <a:pt x="1365289" y="1501498"/>
                </a:cubicBezTo>
                <a:cubicBezTo>
                  <a:pt x="1365289" y="1490473"/>
                  <a:pt x="1365289" y="1481898"/>
                  <a:pt x="1361614" y="1459848"/>
                </a:cubicBezTo>
                <a:cubicBezTo>
                  <a:pt x="1357939" y="1437798"/>
                  <a:pt x="1351814" y="1419422"/>
                  <a:pt x="1348139" y="1410847"/>
                </a:cubicBezTo>
                <a:cubicBezTo>
                  <a:pt x="1344464" y="1403497"/>
                  <a:pt x="1339564" y="1392472"/>
                  <a:pt x="1335889" y="1386347"/>
                </a:cubicBezTo>
                <a:cubicBezTo>
                  <a:pt x="1330989" y="1380222"/>
                  <a:pt x="1321189" y="1383897"/>
                  <a:pt x="1316289" y="1377772"/>
                </a:cubicBezTo>
                <a:cubicBezTo>
                  <a:pt x="1310164" y="1371647"/>
                  <a:pt x="1297913" y="1361847"/>
                  <a:pt x="1297913" y="1361847"/>
                </a:cubicBezTo>
                <a:cubicBezTo>
                  <a:pt x="1297913" y="1361847"/>
                  <a:pt x="1300364" y="1355722"/>
                  <a:pt x="1310164" y="1329997"/>
                </a:cubicBezTo>
                <a:cubicBezTo>
                  <a:pt x="1319964" y="1303046"/>
                  <a:pt x="1353039" y="1227096"/>
                  <a:pt x="1372639" y="1169520"/>
                </a:cubicBezTo>
                <a:cubicBezTo>
                  <a:pt x="1392239" y="1111945"/>
                  <a:pt x="1409389" y="1075194"/>
                  <a:pt x="1409389" y="1075194"/>
                </a:cubicBezTo>
                <a:cubicBezTo>
                  <a:pt x="1409389" y="1075194"/>
                  <a:pt x="1413064" y="1077644"/>
                  <a:pt x="1415514" y="1075194"/>
                </a:cubicBezTo>
                <a:cubicBezTo>
                  <a:pt x="1417965" y="1072744"/>
                  <a:pt x="1411839" y="1067844"/>
                  <a:pt x="1411839" y="1067844"/>
                </a:cubicBezTo>
                <a:lnTo>
                  <a:pt x="1416740" y="1061719"/>
                </a:lnTo>
                <a:cubicBezTo>
                  <a:pt x="1416740" y="1061719"/>
                  <a:pt x="1417965" y="1060494"/>
                  <a:pt x="1420415" y="1061719"/>
                </a:cubicBezTo>
                <a:cubicBezTo>
                  <a:pt x="1422865" y="1062944"/>
                  <a:pt x="1427765" y="1066619"/>
                  <a:pt x="1430215" y="1066619"/>
                </a:cubicBezTo>
                <a:cubicBezTo>
                  <a:pt x="1431440" y="1066619"/>
                  <a:pt x="1432665" y="1062944"/>
                  <a:pt x="1430215" y="1060494"/>
                </a:cubicBezTo>
                <a:cubicBezTo>
                  <a:pt x="1427765" y="1058044"/>
                  <a:pt x="1430215" y="1051919"/>
                  <a:pt x="1428990" y="1047019"/>
                </a:cubicBezTo>
                <a:cubicBezTo>
                  <a:pt x="1427765" y="1042119"/>
                  <a:pt x="1421640" y="1043344"/>
                  <a:pt x="1421640" y="1043344"/>
                </a:cubicBezTo>
                <a:cubicBezTo>
                  <a:pt x="1421640" y="1043344"/>
                  <a:pt x="1420415" y="1042119"/>
                  <a:pt x="1422865" y="1038444"/>
                </a:cubicBezTo>
                <a:cubicBezTo>
                  <a:pt x="1422865" y="1038444"/>
                  <a:pt x="1426540" y="1037219"/>
                  <a:pt x="1430215" y="1038444"/>
                </a:cubicBezTo>
                <a:cubicBezTo>
                  <a:pt x="1435115" y="1039669"/>
                  <a:pt x="1430215" y="1034769"/>
                  <a:pt x="1427765" y="1031094"/>
                </a:cubicBezTo>
                <a:cubicBezTo>
                  <a:pt x="1425315" y="1027419"/>
                  <a:pt x="1420415" y="1027419"/>
                  <a:pt x="1420415" y="1027419"/>
                </a:cubicBezTo>
                <a:cubicBezTo>
                  <a:pt x="1420415" y="1027419"/>
                  <a:pt x="1411839" y="1011494"/>
                  <a:pt x="1415514" y="1009044"/>
                </a:cubicBezTo>
                <a:cubicBezTo>
                  <a:pt x="1415514" y="1009044"/>
                  <a:pt x="1420415" y="1010269"/>
                  <a:pt x="1422865" y="1010269"/>
                </a:cubicBezTo>
                <a:cubicBezTo>
                  <a:pt x="1425315" y="1010269"/>
                  <a:pt x="1427765" y="1007819"/>
                  <a:pt x="1430215" y="1011494"/>
                </a:cubicBezTo>
                <a:cubicBezTo>
                  <a:pt x="1432665" y="1015169"/>
                  <a:pt x="1433890" y="1013944"/>
                  <a:pt x="1433890" y="1010269"/>
                </a:cubicBezTo>
                <a:cubicBezTo>
                  <a:pt x="1433890" y="1006594"/>
                  <a:pt x="1436340" y="1000469"/>
                  <a:pt x="1436340" y="1000469"/>
                </a:cubicBezTo>
                <a:cubicBezTo>
                  <a:pt x="1436340" y="1000469"/>
                  <a:pt x="1442465" y="1002919"/>
                  <a:pt x="1441240" y="999244"/>
                </a:cubicBezTo>
                <a:cubicBezTo>
                  <a:pt x="1440015" y="995569"/>
                  <a:pt x="1436340" y="979643"/>
                  <a:pt x="1436340" y="979643"/>
                </a:cubicBezTo>
                <a:cubicBezTo>
                  <a:pt x="1436340" y="979643"/>
                  <a:pt x="1440015" y="980868"/>
                  <a:pt x="1442465" y="982093"/>
                </a:cubicBezTo>
                <a:cubicBezTo>
                  <a:pt x="1446140" y="983318"/>
                  <a:pt x="1447365" y="980868"/>
                  <a:pt x="1446140" y="978418"/>
                </a:cubicBezTo>
                <a:cubicBezTo>
                  <a:pt x="1444915" y="975968"/>
                  <a:pt x="1437565" y="969843"/>
                  <a:pt x="1437565" y="969843"/>
                </a:cubicBezTo>
                <a:cubicBezTo>
                  <a:pt x="1437565" y="969843"/>
                  <a:pt x="1440015" y="966168"/>
                  <a:pt x="1443690" y="966168"/>
                </a:cubicBezTo>
                <a:cubicBezTo>
                  <a:pt x="1447365" y="966168"/>
                  <a:pt x="1444915" y="961268"/>
                  <a:pt x="1444915" y="961268"/>
                </a:cubicBezTo>
                <a:cubicBezTo>
                  <a:pt x="1444915" y="961268"/>
                  <a:pt x="1446140" y="960043"/>
                  <a:pt x="1442465" y="957593"/>
                </a:cubicBezTo>
                <a:cubicBezTo>
                  <a:pt x="1438790" y="955143"/>
                  <a:pt x="1428990" y="944118"/>
                  <a:pt x="1428990" y="944118"/>
                </a:cubicBezTo>
                <a:cubicBezTo>
                  <a:pt x="1428990" y="944118"/>
                  <a:pt x="1437565" y="942893"/>
                  <a:pt x="1442465" y="945343"/>
                </a:cubicBezTo>
                <a:cubicBezTo>
                  <a:pt x="1447365" y="947793"/>
                  <a:pt x="1449815" y="941668"/>
                  <a:pt x="1448590" y="939218"/>
                </a:cubicBezTo>
                <a:cubicBezTo>
                  <a:pt x="1447365" y="936768"/>
                  <a:pt x="1433890" y="934318"/>
                  <a:pt x="1433890" y="934318"/>
                </a:cubicBezTo>
                <a:cubicBezTo>
                  <a:pt x="1433890" y="934318"/>
                  <a:pt x="1442465" y="929418"/>
                  <a:pt x="1443690" y="929418"/>
                </a:cubicBezTo>
                <a:cubicBezTo>
                  <a:pt x="1444915" y="928193"/>
                  <a:pt x="1432665" y="926968"/>
                  <a:pt x="1425315" y="924518"/>
                </a:cubicBezTo>
                <a:cubicBezTo>
                  <a:pt x="1417965" y="922068"/>
                  <a:pt x="1411839" y="919618"/>
                  <a:pt x="1402039" y="914718"/>
                </a:cubicBezTo>
                <a:cubicBezTo>
                  <a:pt x="1392239" y="909818"/>
                  <a:pt x="1387339" y="903693"/>
                  <a:pt x="1387339" y="903693"/>
                </a:cubicBezTo>
                <a:cubicBezTo>
                  <a:pt x="1387339" y="903693"/>
                  <a:pt x="1394689" y="896343"/>
                  <a:pt x="1398364" y="897568"/>
                </a:cubicBezTo>
                <a:cubicBezTo>
                  <a:pt x="1402039" y="897568"/>
                  <a:pt x="1411839" y="885318"/>
                  <a:pt x="1419190" y="879193"/>
                </a:cubicBezTo>
                <a:cubicBezTo>
                  <a:pt x="1426540" y="873067"/>
                  <a:pt x="1426540" y="870617"/>
                  <a:pt x="1430215" y="869392"/>
                </a:cubicBezTo>
                <a:cubicBezTo>
                  <a:pt x="1433890" y="868167"/>
                  <a:pt x="1435115" y="863267"/>
                  <a:pt x="1435115" y="863267"/>
                </a:cubicBezTo>
                <a:cubicBezTo>
                  <a:pt x="1435115" y="863267"/>
                  <a:pt x="1437565" y="857142"/>
                  <a:pt x="1442465" y="860817"/>
                </a:cubicBezTo>
                <a:cubicBezTo>
                  <a:pt x="1444915" y="863267"/>
                  <a:pt x="1449815" y="855917"/>
                  <a:pt x="1449815" y="855917"/>
                </a:cubicBezTo>
                <a:cubicBezTo>
                  <a:pt x="1449815" y="855917"/>
                  <a:pt x="1452265" y="860817"/>
                  <a:pt x="1454715" y="863267"/>
                </a:cubicBezTo>
                <a:cubicBezTo>
                  <a:pt x="1458390" y="866942"/>
                  <a:pt x="1462065" y="868167"/>
                  <a:pt x="1462065" y="874292"/>
                </a:cubicBezTo>
                <a:cubicBezTo>
                  <a:pt x="1462065" y="879193"/>
                  <a:pt x="1463290" y="885318"/>
                  <a:pt x="1463290" y="890218"/>
                </a:cubicBezTo>
                <a:cubicBezTo>
                  <a:pt x="1463290" y="895118"/>
                  <a:pt x="1464515" y="897568"/>
                  <a:pt x="1468190" y="897568"/>
                </a:cubicBezTo>
                <a:cubicBezTo>
                  <a:pt x="1471865" y="896343"/>
                  <a:pt x="1469415" y="895118"/>
                  <a:pt x="1469415" y="888993"/>
                </a:cubicBezTo>
                <a:cubicBezTo>
                  <a:pt x="1469415" y="882868"/>
                  <a:pt x="1470640" y="877968"/>
                  <a:pt x="1471865" y="877968"/>
                </a:cubicBezTo>
                <a:cubicBezTo>
                  <a:pt x="1473090" y="879193"/>
                  <a:pt x="1479215" y="881643"/>
                  <a:pt x="1481665" y="885318"/>
                </a:cubicBezTo>
                <a:cubicBezTo>
                  <a:pt x="1485340" y="890218"/>
                  <a:pt x="1489015" y="886543"/>
                  <a:pt x="1486565" y="882868"/>
                </a:cubicBezTo>
                <a:cubicBezTo>
                  <a:pt x="1484115" y="879193"/>
                  <a:pt x="1477990" y="868167"/>
                  <a:pt x="1477990" y="868167"/>
                </a:cubicBezTo>
                <a:cubicBezTo>
                  <a:pt x="1477990" y="868167"/>
                  <a:pt x="1476765" y="864492"/>
                  <a:pt x="1480440" y="863267"/>
                </a:cubicBezTo>
                <a:cubicBezTo>
                  <a:pt x="1484115" y="862042"/>
                  <a:pt x="1484115" y="862042"/>
                  <a:pt x="1484115" y="857142"/>
                </a:cubicBezTo>
                <a:cubicBezTo>
                  <a:pt x="1484115" y="853467"/>
                  <a:pt x="1473090" y="847342"/>
                  <a:pt x="1469415" y="847342"/>
                </a:cubicBezTo>
                <a:cubicBezTo>
                  <a:pt x="1465740" y="847342"/>
                  <a:pt x="1454715" y="839992"/>
                  <a:pt x="1454715" y="836317"/>
                </a:cubicBezTo>
                <a:cubicBezTo>
                  <a:pt x="1454715" y="832642"/>
                  <a:pt x="1459615" y="831417"/>
                  <a:pt x="1463290" y="833867"/>
                </a:cubicBezTo>
                <a:cubicBezTo>
                  <a:pt x="1465740" y="836317"/>
                  <a:pt x="1473090" y="841217"/>
                  <a:pt x="1477990" y="843667"/>
                </a:cubicBezTo>
                <a:cubicBezTo>
                  <a:pt x="1482890" y="846117"/>
                  <a:pt x="1482890" y="847342"/>
                  <a:pt x="1487790" y="851017"/>
                </a:cubicBezTo>
                <a:cubicBezTo>
                  <a:pt x="1493915" y="854692"/>
                  <a:pt x="1502490" y="857142"/>
                  <a:pt x="1507390" y="855917"/>
                </a:cubicBezTo>
                <a:cubicBezTo>
                  <a:pt x="1512290" y="854692"/>
                  <a:pt x="1504940" y="848567"/>
                  <a:pt x="1502490" y="844892"/>
                </a:cubicBezTo>
                <a:cubicBezTo>
                  <a:pt x="1500040" y="841217"/>
                  <a:pt x="1504940" y="842442"/>
                  <a:pt x="1508615" y="842442"/>
                </a:cubicBezTo>
                <a:cubicBezTo>
                  <a:pt x="1512290" y="842442"/>
                  <a:pt x="1518415" y="846117"/>
                  <a:pt x="1523315" y="847342"/>
                </a:cubicBezTo>
                <a:cubicBezTo>
                  <a:pt x="1528216" y="848567"/>
                  <a:pt x="1519640" y="841217"/>
                  <a:pt x="1518415" y="839992"/>
                </a:cubicBezTo>
                <a:cubicBezTo>
                  <a:pt x="1515965" y="838767"/>
                  <a:pt x="1524540" y="838767"/>
                  <a:pt x="1525765" y="837542"/>
                </a:cubicBezTo>
                <a:cubicBezTo>
                  <a:pt x="1528216" y="835092"/>
                  <a:pt x="1508615" y="833867"/>
                  <a:pt x="1508615" y="833867"/>
                </a:cubicBezTo>
                <a:cubicBezTo>
                  <a:pt x="1508615" y="833867"/>
                  <a:pt x="1508615" y="832642"/>
                  <a:pt x="1512290" y="830192"/>
                </a:cubicBezTo>
                <a:cubicBezTo>
                  <a:pt x="1515965" y="827742"/>
                  <a:pt x="1509840" y="826517"/>
                  <a:pt x="1508615" y="826517"/>
                </a:cubicBezTo>
                <a:cubicBezTo>
                  <a:pt x="1507390" y="826517"/>
                  <a:pt x="1513515" y="822842"/>
                  <a:pt x="1511065" y="821617"/>
                </a:cubicBezTo>
                <a:cubicBezTo>
                  <a:pt x="1507390" y="820392"/>
                  <a:pt x="1497590" y="820392"/>
                  <a:pt x="1490240" y="820392"/>
                </a:cubicBezTo>
                <a:cubicBezTo>
                  <a:pt x="1482890" y="819167"/>
                  <a:pt x="1482890" y="821617"/>
                  <a:pt x="1480440" y="816717"/>
                </a:cubicBezTo>
                <a:cubicBezTo>
                  <a:pt x="1477990" y="811817"/>
                  <a:pt x="1471865" y="799567"/>
                  <a:pt x="1471865" y="799567"/>
                </a:cubicBezTo>
                <a:cubicBezTo>
                  <a:pt x="1471865" y="799567"/>
                  <a:pt x="1480440" y="798342"/>
                  <a:pt x="1480440" y="795892"/>
                </a:cubicBezTo>
                <a:cubicBezTo>
                  <a:pt x="1480440" y="793442"/>
                  <a:pt x="1474315" y="778742"/>
                  <a:pt x="1474315" y="778742"/>
                </a:cubicBezTo>
                <a:cubicBezTo>
                  <a:pt x="1474315" y="778742"/>
                  <a:pt x="1482890" y="782417"/>
                  <a:pt x="1482890" y="777517"/>
                </a:cubicBezTo>
                <a:cubicBezTo>
                  <a:pt x="1482890" y="772617"/>
                  <a:pt x="1471865" y="766492"/>
                  <a:pt x="1473090" y="765266"/>
                </a:cubicBezTo>
                <a:cubicBezTo>
                  <a:pt x="1473090" y="764041"/>
                  <a:pt x="1477990" y="766492"/>
                  <a:pt x="1481665" y="766492"/>
                </a:cubicBezTo>
                <a:cubicBezTo>
                  <a:pt x="1485340" y="767717"/>
                  <a:pt x="1486565" y="757916"/>
                  <a:pt x="1492690" y="762816"/>
                </a:cubicBezTo>
                <a:cubicBezTo>
                  <a:pt x="1498815" y="767717"/>
                  <a:pt x="1504940" y="773842"/>
                  <a:pt x="1507390" y="776292"/>
                </a:cubicBezTo>
                <a:cubicBezTo>
                  <a:pt x="1509840" y="777517"/>
                  <a:pt x="1508615" y="760366"/>
                  <a:pt x="1508615" y="760366"/>
                </a:cubicBezTo>
                <a:cubicBezTo>
                  <a:pt x="1508615" y="760366"/>
                  <a:pt x="1515965" y="762816"/>
                  <a:pt x="1518415" y="762816"/>
                </a:cubicBezTo>
                <a:cubicBezTo>
                  <a:pt x="1520865" y="762816"/>
                  <a:pt x="1520865" y="754241"/>
                  <a:pt x="1524540" y="753016"/>
                </a:cubicBezTo>
                <a:cubicBezTo>
                  <a:pt x="1529441" y="751791"/>
                  <a:pt x="1531891" y="749341"/>
                  <a:pt x="1538016" y="754241"/>
                </a:cubicBezTo>
                <a:cubicBezTo>
                  <a:pt x="1544141" y="759141"/>
                  <a:pt x="1547816" y="771392"/>
                  <a:pt x="1550266" y="770167"/>
                </a:cubicBezTo>
                <a:cubicBezTo>
                  <a:pt x="1553941" y="768942"/>
                  <a:pt x="1546591" y="759141"/>
                  <a:pt x="1546591" y="757916"/>
                </a:cubicBezTo>
                <a:cubicBezTo>
                  <a:pt x="1545366" y="756691"/>
                  <a:pt x="1550266" y="756691"/>
                  <a:pt x="1553941" y="756691"/>
                </a:cubicBezTo>
                <a:cubicBezTo>
                  <a:pt x="1557616" y="756691"/>
                  <a:pt x="1552716" y="749341"/>
                  <a:pt x="1550266" y="749341"/>
                </a:cubicBezTo>
                <a:cubicBezTo>
                  <a:pt x="1549041" y="748116"/>
                  <a:pt x="1556391" y="748116"/>
                  <a:pt x="1561291" y="745666"/>
                </a:cubicBezTo>
                <a:cubicBezTo>
                  <a:pt x="1567416" y="737091"/>
                  <a:pt x="1560066" y="738316"/>
                  <a:pt x="1552716" y="738316"/>
                </a:cubicBezTo>
                <a:close/>
                <a:moveTo>
                  <a:pt x="469806" y="4153647"/>
                </a:moveTo>
                <a:cubicBezTo>
                  <a:pt x="462456" y="4162222"/>
                  <a:pt x="461231" y="4179372"/>
                  <a:pt x="460006" y="4180597"/>
                </a:cubicBezTo>
                <a:cubicBezTo>
                  <a:pt x="457556" y="4184272"/>
                  <a:pt x="457556" y="4190397"/>
                  <a:pt x="457556" y="4190397"/>
                </a:cubicBezTo>
                <a:cubicBezTo>
                  <a:pt x="457556" y="4190397"/>
                  <a:pt x="456331" y="4181822"/>
                  <a:pt x="457556" y="4172022"/>
                </a:cubicBezTo>
                <a:cubicBezTo>
                  <a:pt x="458781" y="4162222"/>
                  <a:pt x="456331" y="4157322"/>
                  <a:pt x="457556" y="4136497"/>
                </a:cubicBezTo>
                <a:cubicBezTo>
                  <a:pt x="460006" y="4115672"/>
                  <a:pt x="451431" y="4099746"/>
                  <a:pt x="445306" y="4092396"/>
                </a:cubicBezTo>
                <a:cubicBezTo>
                  <a:pt x="439181" y="4085046"/>
                  <a:pt x="430606" y="4085046"/>
                  <a:pt x="429381" y="4083821"/>
                </a:cubicBezTo>
                <a:cubicBezTo>
                  <a:pt x="428156" y="4083821"/>
                  <a:pt x="430606" y="4081371"/>
                  <a:pt x="433056" y="4067896"/>
                </a:cubicBezTo>
                <a:cubicBezTo>
                  <a:pt x="435506" y="4054421"/>
                  <a:pt x="441631" y="4044621"/>
                  <a:pt x="441631" y="4044621"/>
                </a:cubicBezTo>
                <a:cubicBezTo>
                  <a:pt x="441631" y="4044621"/>
                  <a:pt x="444081" y="4056871"/>
                  <a:pt x="447756" y="4070346"/>
                </a:cubicBezTo>
                <a:cubicBezTo>
                  <a:pt x="451431" y="4083821"/>
                  <a:pt x="461231" y="4092396"/>
                  <a:pt x="471031" y="4111996"/>
                </a:cubicBezTo>
                <a:cubicBezTo>
                  <a:pt x="480831" y="4131597"/>
                  <a:pt x="485731" y="4140172"/>
                  <a:pt x="485731" y="4142622"/>
                </a:cubicBezTo>
                <a:cubicBezTo>
                  <a:pt x="485731" y="4143847"/>
                  <a:pt x="477156" y="4145072"/>
                  <a:pt x="469806" y="4153647"/>
                </a:cubicBezTo>
                <a:close/>
                <a:moveTo>
                  <a:pt x="556782" y="3119738"/>
                </a:moveTo>
                <a:cubicBezTo>
                  <a:pt x="556782" y="3150363"/>
                  <a:pt x="550657" y="3165063"/>
                  <a:pt x="549432" y="3207938"/>
                </a:cubicBezTo>
                <a:cubicBezTo>
                  <a:pt x="548207" y="3250814"/>
                  <a:pt x="545757" y="3282664"/>
                  <a:pt x="545757" y="3318189"/>
                </a:cubicBezTo>
                <a:cubicBezTo>
                  <a:pt x="545757" y="3353715"/>
                  <a:pt x="550657" y="3401490"/>
                  <a:pt x="545757" y="3419865"/>
                </a:cubicBezTo>
                <a:cubicBezTo>
                  <a:pt x="540857" y="3438240"/>
                  <a:pt x="540857" y="3441916"/>
                  <a:pt x="535957" y="3451715"/>
                </a:cubicBezTo>
                <a:cubicBezTo>
                  <a:pt x="531057" y="3461516"/>
                  <a:pt x="538407" y="3472541"/>
                  <a:pt x="531057" y="3509291"/>
                </a:cubicBezTo>
                <a:cubicBezTo>
                  <a:pt x="523706" y="3546041"/>
                  <a:pt x="522481" y="3574217"/>
                  <a:pt x="517581" y="3597492"/>
                </a:cubicBezTo>
                <a:cubicBezTo>
                  <a:pt x="512681" y="3620767"/>
                  <a:pt x="512681" y="3657518"/>
                  <a:pt x="507781" y="3693043"/>
                </a:cubicBezTo>
                <a:cubicBezTo>
                  <a:pt x="502881" y="3728568"/>
                  <a:pt x="501656" y="3749393"/>
                  <a:pt x="507781" y="3784919"/>
                </a:cubicBezTo>
                <a:cubicBezTo>
                  <a:pt x="513906" y="3820444"/>
                  <a:pt x="524931" y="3837594"/>
                  <a:pt x="524931" y="3841269"/>
                </a:cubicBezTo>
                <a:cubicBezTo>
                  <a:pt x="524931" y="3844944"/>
                  <a:pt x="507781" y="3860869"/>
                  <a:pt x="495531" y="3881694"/>
                </a:cubicBezTo>
                <a:cubicBezTo>
                  <a:pt x="483281" y="3902520"/>
                  <a:pt x="482056" y="3911095"/>
                  <a:pt x="478381" y="3918445"/>
                </a:cubicBezTo>
                <a:cubicBezTo>
                  <a:pt x="474706" y="3925795"/>
                  <a:pt x="472256" y="3927020"/>
                  <a:pt x="472256" y="3927020"/>
                </a:cubicBezTo>
                <a:cubicBezTo>
                  <a:pt x="472256" y="3927020"/>
                  <a:pt x="451431" y="3898844"/>
                  <a:pt x="440406" y="3879244"/>
                </a:cubicBezTo>
                <a:cubicBezTo>
                  <a:pt x="429381" y="3859644"/>
                  <a:pt x="415905" y="3846169"/>
                  <a:pt x="411005" y="3831469"/>
                </a:cubicBezTo>
                <a:cubicBezTo>
                  <a:pt x="402430" y="3810644"/>
                  <a:pt x="414680" y="3798394"/>
                  <a:pt x="422031" y="3738368"/>
                </a:cubicBezTo>
                <a:cubicBezTo>
                  <a:pt x="429381" y="3675893"/>
                  <a:pt x="430606" y="3672217"/>
                  <a:pt x="437956" y="3621992"/>
                </a:cubicBezTo>
                <a:cubicBezTo>
                  <a:pt x="445306" y="3571767"/>
                  <a:pt x="442856" y="3564417"/>
                  <a:pt x="446531" y="3516641"/>
                </a:cubicBezTo>
                <a:cubicBezTo>
                  <a:pt x="450206" y="3470091"/>
                  <a:pt x="453881" y="3434565"/>
                  <a:pt x="457556" y="3388015"/>
                </a:cubicBezTo>
                <a:cubicBezTo>
                  <a:pt x="461231" y="3342690"/>
                  <a:pt x="451431" y="3318189"/>
                  <a:pt x="455106" y="3304714"/>
                </a:cubicBezTo>
                <a:cubicBezTo>
                  <a:pt x="460006" y="3291239"/>
                  <a:pt x="466131" y="3275314"/>
                  <a:pt x="479606" y="3256939"/>
                </a:cubicBezTo>
                <a:cubicBezTo>
                  <a:pt x="491856" y="3238564"/>
                  <a:pt x="493081" y="3209163"/>
                  <a:pt x="494306" y="3147913"/>
                </a:cubicBezTo>
                <a:cubicBezTo>
                  <a:pt x="496756" y="3086662"/>
                  <a:pt x="501656" y="3064612"/>
                  <a:pt x="505331" y="3011937"/>
                </a:cubicBezTo>
                <a:cubicBezTo>
                  <a:pt x="509006" y="2959261"/>
                  <a:pt x="510231" y="2904136"/>
                  <a:pt x="510231" y="2904136"/>
                </a:cubicBezTo>
                <a:lnTo>
                  <a:pt x="545757" y="2902911"/>
                </a:lnTo>
                <a:cubicBezTo>
                  <a:pt x="545757" y="2902911"/>
                  <a:pt x="548207" y="2902911"/>
                  <a:pt x="550657" y="2927411"/>
                </a:cubicBezTo>
                <a:cubicBezTo>
                  <a:pt x="553107" y="2951911"/>
                  <a:pt x="558007" y="2966611"/>
                  <a:pt x="560457" y="2976411"/>
                </a:cubicBezTo>
                <a:cubicBezTo>
                  <a:pt x="562907" y="2986211"/>
                  <a:pt x="560457" y="2994787"/>
                  <a:pt x="555557" y="3027862"/>
                </a:cubicBezTo>
                <a:cubicBezTo>
                  <a:pt x="548207" y="3062162"/>
                  <a:pt x="556782" y="3089112"/>
                  <a:pt x="556782" y="3119738"/>
                </a:cubicBezTo>
                <a:close/>
                <a:moveTo>
                  <a:pt x="1302813" y="776292"/>
                </a:moveTo>
                <a:cubicBezTo>
                  <a:pt x="1302813" y="776292"/>
                  <a:pt x="1310164" y="786092"/>
                  <a:pt x="1307714" y="788542"/>
                </a:cubicBezTo>
                <a:cubicBezTo>
                  <a:pt x="1306489" y="789767"/>
                  <a:pt x="1302813" y="788542"/>
                  <a:pt x="1302813" y="788542"/>
                </a:cubicBezTo>
                <a:lnTo>
                  <a:pt x="1300364" y="779967"/>
                </a:lnTo>
                <a:lnTo>
                  <a:pt x="1302813" y="776292"/>
                </a:lnTo>
                <a:close/>
                <a:moveTo>
                  <a:pt x="1328539" y="833867"/>
                </a:moveTo>
                <a:cubicBezTo>
                  <a:pt x="1328539" y="835092"/>
                  <a:pt x="1322414" y="836317"/>
                  <a:pt x="1318739" y="838767"/>
                </a:cubicBezTo>
                <a:cubicBezTo>
                  <a:pt x="1315064" y="841217"/>
                  <a:pt x="1315064" y="841217"/>
                  <a:pt x="1307714" y="847342"/>
                </a:cubicBezTo>
                <a:cubicBezTo>
                  <a:pt x="1300364" y="853467"/>
                  <a:pt x="1295463" y="854692"/>
                  <a:pt x="1295463" y="855917"/>
                </a:cubicBezTo>
                <a:cubicBezTo>
                  <a:pt x="1294238" y="857142"/>
                  <a:pt x="1295463" y="858367"/>
                  <a:pt x="1300364" y="857142"/>
                </a:cubicBezTo>
                <a:cubicBezTo>
                  <a:pt x="1305263" y="855917"/>
                  <a:pt x="1304038" y="854692"/>
                  <a:pt x="1304038" y="855917"/>
                </a:cubicBezTo>
                <a:cubicBezTo>
                  <a:pt x="1304038" y="858367"/>
                  <a:pt x="1305263" y="862042"/>
                  <a:pt x="1304038" y="865717"/>
                </a:cubicBezTo>
                <a:cubicBezTo>
                  <a:pt x="1302813" y="869392"/>
                  <a:pt x="1301589" y="874292"/>
                  <a:pt x="1302813" y="874292"/>
                </a:cubicBezTo>
                <a:cubicBezTo>
                  <a:pt x="1304038" y="874292"/>
                  <a:pt x="1307714" y="874292"/>
                  <a:pt x="1308939" y="874292"/>
                </a:cubicBezTo>
                <a:cubicBezTo>
                  <a:pt x="1310164" y="874292"/>
                  <a:pt x="1310164" y="880418"/>
                  <a:pt x="1310164" y="884093"/>
                </a:cubicBezTo>
                <a:cubicBezTo>
                  <a:pt x="1310164" y="887768"/>
                  <a:pt x="1310164" y="890218"/>
                  <a:pt x="1312614" y="888993"/>
                </a:cubicBezTo>
                <a:cubicBezTo>
                  <a:pt x="1315064" y="887768"/>
                  <a:pt x="1321189" y="887768"/>
                  <a:pt x="1321189" y="887768"/>
                </a:cubicBezTo>
                <a:cubicBezTo>
                  <a:pt x="1321189" y="887768"/>
                  <a:pt x="1322414" y="888993"/>
                  <a:pt x="1321189" y="892668"/>
                </a:cubicBezTo>
                <a:cubicBezTo>
                  <a:pt x="1319964" y="896343"/>
                  <a:pt x="1319964" y="903693"/>
                  <a:pt x="1317514" y="909818"/>
                </a:cubicBezTo>
                <a:cubicBezTo>
                  <a:pt x="1316289" y="915943"/>
                  <a:pt x="1315064" y="912268"/>
                  <a:pt x="1312614" y="914718"/>
                </a:cubicBezTo>
                <a:cubicBezTo>
                  <a:pt x="1310164" y="917168"/>
                  <a:pt x="1310164" y="909818"/>
                  <a:pt x="1310164" y="908593"/>
                </a:cubicBezTo>
                <a:cubicBezTo>
                  <a:pt x="1310164" y="907368"/>
                  <a:pt x="1307714" y="906143"/>
                  <a:pt x="1302813" y="911043"/>
                </a:cubicBezTo>
                <a:cubicBezTo>
                  <a:pt x="1297913" y="915943"/>
                  <a:pt x="1296688" y="912268"/>
                  <a:pt x="1289338" y="918393"/>
                </a:cubicBezTo>
                <a:cubicBezTo>
                  <a:pt x="1281988" y="924518"/>
                  <a:pt x="1285663" y="923293"/>
                  <a:pt x="1283213" y="923293"/>
                </a:cubicBezTo>
                <a:cubicBezTo>
                  <a:pt x="1280763" y="923293"/>
                  <a:pt x="1279538" y="920843"/>
                  <a:pt x="1272188" y="918393"/>
                </a:cubicBezTo>
                <a:cubicBezTo>
                  <a:pt x="1266063" y="915943"/>
                  <a:pt x="1261163" y="914718"/>
                  <a:pt x="1261163" y="914718"/>
                </a:cubicBezTo>
                <a:cubicBezTo>
                  <a:pt x="1261163" y="914718"/>
                  <a:pt x="1261163" y="912268"/>
                  <a:pt x="1262388" y="902468"/>
                </a:cubicBezTo>
                <a:cubicBezTo>
                  <a:pt x="1263613" y="893893"/>
                  <a:pt x="1272188" y="860817"/>
                  <a:pt x="1278313" y="837542"/>
                </a:cubicBezTo>
                <a:cubicBezTo>
                  <a:pt x="1284438" y="814267"/>
                  <a:pt x="1295463" y="783642"/>
                  <a:pt x="1295463" y="783642"/>
                </a:cubicBezTo>
                <a:cubicBezTo>
                  <a:pt x="1295463" y="783642"/>
                  <a:pt x="1300364" y="787317"/>
                  <a:pt x="1304038" y="790992"/>
                </a:cubicBezTo>
                <a:cubicBezTo>
                  <a:pt x="1307714" y="794667"/>
                  <a:pt x="1310164" y="795892"/>
                  <a:pt x="1319964" y="811817"/>
                </a:cubicBezTo>
                <a:cubicBezTo>
                  <a:pt x="1328539" y="827742"/>
                  <a:pt x="1328539" y="832642"/>
                  <a:pt x="1328539" y="833867"/>
                </a:cubicBezTo>
                <a:close/>
                <a:moveTo>
                  <a:pt x="1335889" y="828967"/>
                </a:moveTo>
                <a:cubicBezTo>
                  <a:pt x="1333439" y="831417"/>
                  <a:pt x="1333439" y="821617"/>
                  <a:pt x="1333439" y="817942"/>
                </a:cubicBezTo>
                <a:cubicBezTo>
                  <a:pt x="1333439" y="814267"/>
                  <a:pt x="1338339" y="800792"/>
                  <a:pt x="1338339" y="804467"/>
                </a:cubicBezTo>
                <a:cubicBezTo>
                  <a:pt x="1338339" y="808142"/>
                  <a:pt x="1339564" y="809367"/>
                  <a:pt x="1339564" y="815492"/>
                </a:cubicBezTo>
                <a:cubicBezTo>
                  <a:pt x="1339564" y="821617"/>
                  <a:pt x="1338339" y="825292"/>
                  <a:pt x="1335889" y="828967"/>
                </a:cubicBezTo>
                <a:close/>
                <a:moveTo>
                  <a:pt x="1373864" y="816717"/>
                </a:moveTo>
                <a:cubicBezTo>
                  <a:pt x="1377539" y="815492"/>
                  <a:pt x="1368964" y="831417"/>
                  <a:pt x="1365289" y="833867"/>
                </a:cubicBezTo>
                <a:lnTo>
                  <a:pt x="1362839" y="821617"/>
                </a:lnTo>
                <a:cubicBezTo>
                  <a:pt x="1362839" y="822842"/>
                  <a:pt x="1370189" y="817942"/>
                  <a:pt x="1373864" y="816717"/>
                </a:cubicBezTo>
                <a:close/>
                <a:moveTo>
                  <a:pt x="1348139" y="880418"/>
                </a:moveTo>
                <a:lnTo>
                  <a:pt x="1345689" y="875517"/>
                </a:lnTo>
                <a:lnTo>
                  <a:pt x="1350589" y="870617"/>
                </a:lnTo>
                <a:cubicBezTo>
                  <a:pt x="1350589" y="870617"/>
                  <a:pt x="1350589" y="876742"/>
                  <a:pt x="1348139" y="880418"/>
                </a:cubicBezTo>
                <a:close/>
                <a:moveTo>
                  <a:pt x="1357939" y="857142"/>
                </a:moveTo>
                <a:cubicBezTo>
                  <a:pt x="1357939" y="857142"/>
                  <a:pt x="1361614" y="860817"/>
                  <a:pt x="1361614" y="862042"/>
                </a:cubicBezTo>
                <a:cubicBezTo>
                  <a:pt x="1362839" y="863267"/>
                  <a:pt x="1361614" y="866942"/>
                  <a:pt x="1356714" y="874292"/>
                </a:cubicBezTo>
                <a:lnTo>
                  <a:pt x="1353039" y="864492"/>
                </a:lnTo>
                <a:lnTo>
                  <a:pt x="1357939" y="857142"/>
                </a:lnTo>
                <a:close/>
                <a:moveTo>
                  <a:pt x="1360389" y="925743"/>
                </a:moveTo>
                <a:cubicBezTo>
                  <a:pt x="1360389" y="925743"/>
                  <a:pt x="1366514" y="937993"/>
                  <a:pt x="1364064" y="939218"/>
                </a:cubicBezTo>
                <a:lnTo>
                  <a:pt x="1356714" y="939218"/>
                </a:lnTo>
                <a:cubicBezTo>
                  <a:pt x="1356714" y="939218"/>
                  <a:pt x="1357939" y="926968"/>
                  <a:pt x="1360389" y="925743"/>
                </a:cubicBezTo>
                <a:close/>
                <a:moveTo>
                  <a:pt x="1364064" y="951468"/>
                </a:moveTo>
                <a:cubicBezTo>
                  <a:pt x="1364064" y="951468"/>
                  <a:pt x="1360389" y="947793"/>
                  <a:pt x="1367739" y="946568"/>
                </a:cubicBezTo>
                <a:cubicBezTo>
                  <a:pt x="1375089" y="945343"/>
                  <a:pt x="1367739" y="953918"/>
                  <a:pt x="1364064" y="951468"/>
                </a:cubicBezTo>
                <a:close/>
                <a:moveTo>
                  <a:pt x="1372639" y="869392"/>
                </a:moveTo>
                <a:cubicBezTo>
                  <a:pt x="1371414" y="870617"/>
                  <a:pt x="1367739" y="865717"/>
                  <a:pt x="1367739" y="862042"/>
                </a:cubicBezTo>
                <a:cubicBezTo>
                  <a:pt x="1366514" y="859592"/>
                  <a:pt x="1370189" y="849792"/>
                  <a:pt x="1370189" y="849792"/>
                </a:cubicBezTo>
                <a:cubicBezTo>
                  <a:pt x="1370189" y="849792"/>
                  <a:pt x="1381214" y="852242"/>
                  <a:pt x="1382439" y="853467"/>
                </a:cubicBezTo>
                <a:cubicBezTo>
                  <a:pt x="1382439" y="854692"/>
                  <a:pt x="1378764" y="862042"/>
                  <a:pt x="1372639" y="869392"/>
                </a:cubicBezTo>
                <a:close/>
                <a:moveTo>
                  <a:pt x="1382439" y="781192"/>
                </a:moveTo>
                <a:cubicBezTo>
                  <a:pt x="1381214" y="784867"/>
                  <a:pt x="1379989" y="787317"/>
                  <a:pt x="1378764" y="797117"/>
                </a:cubicBezTo>
                <a:cubicBezTo>
                  <a:pt x="1376314" y="806917"/>
                  <a:pt x="1376314" y="813042"/>
                  <a:pt x="1375089" y="815492"/>
                </a:cubicBezTo>
                <a:cubicBezTo>
                  <a:pt x="1373864" y="817942"/>
                  <a:pt x="1370189" y="814267"/>
                  <a:pt x="1368964" y="813042"/>
                </a:cubicBezTo>
                <a:cubicBezTo>
                  <a:pt x="1367739" y="811817"/>
                  <a:pt x="1365289" y="805692"/>
                  <a:pt x="1367739" y="795892"/>
                </a:cubicBezTo>
                <a:cubicBezTo>
                  <a:pt x="1370189" y="786092"/>
                  <a:pt x="1377539" y="772617"/>
                  <a:pt x="1379989" y="771392"/>
                </a:cubicBezTo>
                <a:cubicBezTo>
                  <a:pt x="1382439" y="768942"/>
                  <a:pt x="1383664" y="770167"/>
                  <a:pt x="1383664" y="772617"/>
                </a:cubicBezTo>
                <a:cubicBezTo>
                  <a:pt x="1383664" y="773842"/>
                  <a:pt x="1383664" y="777517"/>
                  <a:pt x="1382439" y="781192"/>
                </a:cubicBezTo>
                <a:close/>
                <a:moveTo>
                  <a:pt x="1419190" y="989444"/>
                </a:moveTo>
                <a:cubicBezTo>
                  <a:pt x="1419190" y="991894"/>
                  <a:pt x="1426540" y="1002919"/>
                  <a:pt x="1425315" y="1004144"/>
                </a:cubicBezTo>
                <a:cubicBezTo>
                  <a:pt x="1424090" y="1005369"/>
                  <a:pt x="1419190" y="1000469"/>
                  <a:pt x="1417965" y="1000469"/>
                </a:cubicBezTo>
                <a:cubicBezTo>
                  <a:pt x="1416740" y="1000469"/>
                  <a:pt x="1410615" y="999244"/>
                  <a:pt x="1410615" y="998019"/>
                </a:cubicBezTo>
                <a:cubicBezTo>
                  <a:pt x="1410615" y="996794"/>
                  <a:pt x="1408164" y="989444"/>
                  <a:pt x="1408164" y="989444"/>
                </a:cubicBezTo>
                <a:cubicBezTo>
                  <a:pt x="1408164" y="989444"/>
                  <a:pt x="1419190" y="988219"/>
                  <a:pt x="1419190" y="989444"/>
                </a:cubicBezTo>
                <a:close/>
                <a:moveTo>
                  <a:pt x="1414289" y="975968"/>
                </a:moveTo>
                <a:cubicBezTo>
                  <a:pt x="1414289" y="977193"/>
                  <a:pt x="1413064" y="982093"/>
                  <a:pt x="1413064" y="982093"/>
                </a:cubicBezTo>
                <a:lnTo>
                  <a:pt x="1406939" y="984543"/>
                </a:lnTo>
                <a:lnTo>
                  <a:pt x="1405714" y="977193"/>
                </a:lnTo>
                <a:cubicBezTo>
                  <a:pt x="1405714" y="977193"/>
                  <a:pt x="1413064" y="974743"/>
                  <a:pt x="1414289" y="975968"/>
                </a:cubicBezTo>
                <a:close/>
                <a:moveTo>
                  <a:pt x="1430215" y="762816"/>
                </a:moveTo>
                <a:cubicBezTo>
                  <a:pt x="1430215" y="764041"/>
                  <a:pt x="1426540" y="765266"/>
                  <a:pt x="1425315" y="767717"/>
                </a:cubicBezTo>
                <a:cubicBezTo>
                  <a:pt x="1424090" y="770167"/>
                  <a:pt x="1421640" y="767717"/>
                  <a:pt x="1421640" y="765266"/>
                </a:cubicBezTo>
                <a:cubicBezTo>
                  <a:pt x="1421640" y="762816"/>
                  <a:pt x="1427765" y="755466"/>
                  <a:pt x="1428990" y="755466"/>
                </a:cubicBezTo>
                <a:cubicBezTo>
                  <a:pt x="1428990" y="755466"/>
                  <a:pt x="1430215" y="761591"/>
                  <a:pt x="1430215" y="762816"/>
                </a:cubicBezTo>
                <a:close/>
                <a:moveTo>
                  <a:pt x="1458390" y="715041"/>
                </a:moveTo>
                <a:cubicBezTo>
                  <a:pt x="1460840" y="712591"/>
                  <a:pt x="1460840" y="718716"/>
                  <a:pt x="1460840" y="721166"/>
                </a:cubicBezTo>
                <a:cubicBezTo>
                  <a:pt x="1460840" y="723616"/>
                  <a:pt x="1459615" y="724841"/>
                  <a:pt x="1458390" y="728516"/>
                </a:cubicBezTo>
                <a:cubicBezTo>
                  <a:pt x="1457165" y="732191"/>
                  <a:pt x="1453490" y="726066"/>
                  <a:pt x="1453490" y="726066"/>
                </a:cubicBezTo>
                <a:cubicBezTo>
                  <a:pt x="1453490" y="726066"/>
                  <a:pt x="1457165" y="717491"/>
                  <a:pt x="1458390" y="715041"/>
                </a:cubicBezTo>
                <a:close/>
                <a:moveTo>
                  <a:pt x="1443690" y="848567"/>
                </a:moveTo>
                <a:cubicBezTo>
                  <a:pt x="1441240" y="849792"/>
                  <a:pt x="1442465" y="839992"/>
                  <a:pt x="1447365" y="842442"/>
                </a:cubicBezTo>
                <a:cubicBezTo>
                  <a:pt x="1448590" y="843667"/>
                  <a:pt x="1446140" y="848567"/>
                  <a:pt x="1443690" y="848567"/>
                </a:cubicBezTo>
                <a:close/>
                <a:moveTo>
                  <a:pt x="1464515" y="792217"/>
                </a:moveTo>
                <a:cubicBezTo>
                  <a:pt x="1460840" y="792217"/>
                  <a:pt x="1457165" y="789767"/>
                  <a:pt x="1452265" y="790992"/>
                </a:cubicBezTo>
                <a:cubicBezTo>
                  <a:pt x="1447365" y="793442"/>
                  <a:pt x="1442465" y="786092"/>
                  <a:pt x="1442465" y="786092"/>
                </a:cubicBezTo>
                <a:cubicBezTo>
                  <a:pt x="1442465" y="786092"/>
                  <a:pt x="1443690" y="779967"/>
                  <a:pt x="1447365" y="777517"/>
                </a:cubicBezTo>
                <a:cubicBezTo>
                  <a:pt x="1451040" y="775067"/>
                  <a:pt x="1452265" y="775067"/>
                  <a:pt x="1457165" y="775067"/>
                </a:cubicBezTo>
                <a:cubicBezTo>
                  <a:pt x="1462065" y="773842"/>
                  <a:pt x="1462065" y="779967"/>
                  <a:pt x="1465740" y="783642"/>
                </a:cubicBezTo>
                <a:cubicBezTo>
                  <a:pt x="1469415" y="787317"/>
                  <a:pt x="1470640" y="789767"/>
                  <a:pt x="1470640" y="792217"/>
                </a:cubicBezTo>
                <a:cubicBezTo>
                  <a:pt x="1470640" y="795892"/>
                  <a:pt x="1468190" y="793442"/>
                  <a:pt x="1464515" y="792217"/>
                </a:cubicBezTo>
                <a:close/>
              </a:path>
            </a:pathLst>
          </a:custGeom>
          <a:solidFill>
            <a:schemeClr val="accent2"/>
          </a:solidFill>
          <a:ln w="12225" cap="flat">
            <a:noFill/>
            <a:prstDash val="solid"/>
            <a:miter/>
          </a:ln>
        </p:spPr>
        <p:txBody>
          <a:bodyPr/>
          <a:lstStyle/>
          <a:p>
            <a:endParaRPr lang="ja-JP" altLang="en-US"/>
          </a:p>
        </p:txBody>
      </p:sp>
      <p:sp>
        <p:nvSpPr>
          <p:cNvPr id="217" name="フリーフォーム: 図形 6">
            <a:extLst>
              <a:ext uri="{FF2B5EF4-FFF2-40B4-BE49-F238E27FC236}">
                <a16:creationId xmlns:a16="http://schemas.microsoft.com/office/drawing/2014/main" id="{0E841D3B-FE86-4B95-A12E-23AE3FB054D6}"/>
              </a:ext>
            </a:extLst>
          </p:cNvPr>
          <p:cNvSpPr/>
          <p:nvPr userDrawn="1"/>
        </p:nvSpPr>
        <p:spPr>
          <a:xfrm>
            <a:off x="6730185" y="5052652"/>
            <a:ext cx="388877" cy="914386"/>
          </a:xfrm>
          <a:custGeom>
            <a:avLst/>
            <a:gdLst/>
            <a:ahLst/>
            <a:cxnLst/>
            <a:rect l="0" t="0" r="0" b="0"/>
            <a:pathLst>
              <a:path w="1931074" h="4540635">
                <a:moveTo>
                  <a:pt x="1926270" y="4078034"/>
                </a:moveTo>
                <a:cubicBezTo>
                  <a:pt x="1913222" y="4054548"/>
                  <a:pt x="1910613" y="4055853"/>
                  <a:pt x="1871469" y="4046720"/>
                </a:cubicBezTo>
                <a:cubicBezTo>
                  <a:pt x="1832326" y="4038891"/>
                  <a:pt x="1778830" y="4020624"/>
                  <a:pt x="1743601" y="4012795"/>
                </a:cubicBezTo>
                <a:cubicBezTo>
                  <a:pt x="1708372" y="4004967"/>
                  <a:pt x="1686191" y="3990614"/>
                  <a:pt x="1673143" y="3977566"/>
                </a:cubicBezTo>
                <a:cubicBezTo>
                  <a:pt x="1660095" y="3964518"/>
                  <a:pt x="1653571" y="3967128"/>
                  <a:pt x="1649657" y="3968433"/>
                </a:cubicBezTo>
                <a:cubicBezTo>
                  <a:pt x="1645742" y="3969737"/>
                  <a:pt x="1637914" y="3981481"/>
                  <a:pt x="1637914" y="3981481"/>
                </a:cubicBezTo>
                <a:cubicBezTo>
                  <a:pt x="1637914" y="3981481"/>
                  <a:pt x="1585722" y="3944947"/>
                  <a:pt x="1572675" y="3937118"/>
                </a:cubicBezTo>
                <a:cubicBezTo>
                  <a:pt x="1558322" y="3929290"/>
                  <a:pt x="1508740" y="3894060"/>
                  <a:pt x="1508740" y="3894060"/>
                </a:cubicBezTo>
                <a:cubicBezTo>
                  <a:pt x="1508740" y="3894060"/>
                  <a:pt x="1520483" y="3826212"/>
                  <a:pt x="1515264" y="3780544"/>
                </a:cubicBezTo>
                <a:cubicBezTo>
                  <a:pt x="1510045" y="3734877"/>
                  <a:pt x="1457854" y="3536551"/>
                  <a:pt x="1423930" y="3424339"/>
                </a:cubicBezTo>
                <a:cubicBezTo>
                  <a:pt x="1390005" y="3312128"/>
                  <a:pt x="1395225" y="3252108"/>
                  <a:pt x="1380872" y="3155555"/>
                </a:cubicBezTo>
                <a:cubicBezTo>
                  <a:pt x="1366519" y="3057696"/>
                  <a:pt x="1331290" y="2975495"/>
                  <a:pt x="1306499" y="2907646"/>
                </a:cubicBezTo>
                <a:cubicBezTo>
                  <a:pt x="1281709" y="2839798"/>
                  <a:pt x="1272575" y="2800654"/>
                  <a:pt x="1254308" y="2739330"/>
                </a:cubicBezTo>
                <a:cubicBezTo>
                  <a:pt x="1237346" y="2679310"/>
                  <a:pt x="1225603" y="2603633"/>
                  <a:pt x="1220384" y="2561879"/>
                </a:cubicBezTo>
                <a:cubicBezTo>
                  <a:pt x="1213860" y="2520127"/>
                  <a:pt x="1217774" y="2484897"/>
                  <a:pt x="1208641" y="2464021"/>
                </a:cubicBezTo>
                <a:cubicBezTo>
                  <a:pt x="1199508" y="2444449"/>
                  <a:pt x="1200812" y="2432706"/>
                  <a:pt x="1195593" y="2417049"/>
                </a:cubicBezTo>
                <a:cubicBezTo>
                  <a:pt x="1190374" y="2401392"/>
                  <a:pt x="1189069" y="2377906"/>
                  <a:pt x="1189069" y="2377906"/>
                </a:cubicBezTo>
                <a:cubicBezTo>
                  <a:pt x="1189069" y="2377906"/>
                  <a:pt x="1213860" y="2388344"/>
                  <a:pt x="1224298" y="2387039"/>
                </a:cubicBezTo>
                <a:cubicBezTo>
                  <a:pt x="1233432" y="2385734"/>
                  <a:pt x="1243870" y="2372686"/>
                  <a:pt x="1243870" y="2372686"/>
                </a:cubicBezTo>
                <a:cubicBezTo>
                  <a:pt x="1243870" y="2372686"/>
                  <a:pt x="1260832" y="2372686"/>
                  <a:pt x="1268661" y="2364858"/>
                </a:cubicBezTo>
                <a:cubicBezTo>
                  <a:pt x="1276490" y="2357029"/>
                  <a:pt x="1277794" y="2354419"/>
                  <a:pt x="1276490" y="2332238"/>
                </a:cubicBezTo>
                <a:cubicBezTo>
                  <a:pt x="1276490" y="2310057"/>
                  <a:pt x="1273880" y="2252647"/>
                  <a:pt x="1263442" y="2223941"/>
                </a:cubicBezTo>
                <a:cubicBezTo>
                  <a:pt x="1253004" y="2195236"/>
                  <a:pt x="1216470" y="2150874"/>
                  <a:pt x="1216470" y="2150874"/>
                </a:cubicBezTo>
                <a:cubicBezTo>
                  <a:pt x="1216470" y="2150874"/>
                  <a:pt x="1213860" y="2124778"/>
                  <a:pt x="1209946" y="2106511"/>
                </a:cubicBezTo>
                <a:cubicBezTo>
                  <a:pt x="1206031" y="2088244"/>
                  <a:pt x="1198203" y="2050405"/>
                  <a:pt x="1191679" y="2021700"/>
                </a:cubicBezTo>
                <a:cubicBezTo>
                  <a:pt x="1185155" y="1992995"/>
                  <a:pt x="1182545" y="1944718"/>
                  <a:pt x="1174717" y="1904270"/>
                </a:cubicBezTo>
                <a:cubicBezTo>
                  <a:pt x="1166888" y="1863822"/>
                  <a:pt x="1140792" y="1752916"/>
                  <a:pt x="1132964" y="1715077"/>
                </a:cubicBezTo>
                <a:cubicBezTo>
                  <a:pt x="1125135" y="1675934"/>
                  <a:pt x="1125135" y="1655057"/>
                  <a:pt x="1114697" y="1636790"/>
                </a:cubicBezTo>
                <a:cubicBezTo>
                  <a:pt x="1105563" y="1618523"/>
                  <a:pt x="1099039" y="1602866"/>
                  <a:pt x="1099039" y="1602866"/>
                </a:cubicBezTo>
                <a:cubicBezTo>
                  <a:pt x="1099039" y="1602866"/>
                  <a:pt x="1108173" y="1575466"/>
                  <a:pt x="1101649" y="1542846"/>
                </a:cubicBezTo>
                <a:cubicBezTo>
                  <a:pt x="1095125" y="1508922"/>
                  <a:pt x="1083382" y="1441073"/>
                  <a:pt x="1065115" y="1364091"/>
                </a:cubicBezTo>
                <a:cubicBezTo>
                  <a:pt x="1046848" y="1287109"/>
                  <a:pt x="1036410" y="1199689"/>
                  <a:pt x="1020753" y="1137059"/>
                </a:cubicBezTo>
                <a:cubicBezTo>
                  <a:pt x="1005095" y="1074430"/>
                  <a:pt x="999876" y="1066601"/>
                  <a:pt x="994657" y="1028762"/>
                </a:cubicBezTo>
                <a:cubicBezTo>
                  <a:pt x="990743" y="992229"/>
                  <a:pt x="988133" y="957000"/>
                  <a:pt x="984219" y="929599"/>
                </a:cubicBezTo>
                <a:cubicBezTo>
                  <a:pt x="980304" y="902199"/>
                  <a:pt x="955514" y="847398"/>
                  <a:pt x="932028" y="813474"/>
                </a:cubicBezTo>
                <a:cubicBezTo>
                  <a:pt x="908541" y="779549"/>
                  <a:pt x="885055" y="763892"/>
                  <a:pt x="856350" y="744320"/>
                </a:cubicBezTo>
                <a:cubicBezTo>
                  <a:pt x="827645" y="724749"/>
                  <a:pt x="796330" y="711701"/>
                  <a:pt x="796330" y="711701"/>
                </a:cubicBezTo>
                <a:lnTo>
                  <a:pt x="821121" y="676472"/>
                </a:lnTo>
                <a:cubicBezTo>
                  <a:pt x="821121" y="676472"/>
                  <a:pt x="828950" y="675167"/>
                  <a:pt x="835474" y="672557"/>
                </a:cubicBezTo>
                <a:cubicBezTo>
                  <a:pt x="840693" y="669948"/>
                  <a:pt x="847217" y="660814"/>
                  <a:pt x="847217" y="660814"/>
                </a:cubicBezTo>
                <a:cubicBezTo>
                  <a:pt x="847217" y="660814"/>
                  <a:pt x="860265" y="651681"/>
                  <a:pt x="881141" y="636024"/>
                </a:cubicBezTo>
                <a:cubicBezTo>
                  <a:pt x="902018" y="621671"/>
                  <a:pt x="922894" y="615147"/>
                  <a:pt x="934637" y="596880"/>
                </a:cubicBezTo>
                <a:cubicBezTo>
                  <a:pt x="946380" y="578613"/>
                  <a:pt x="959428" y="552518"/>
                  <a:pt x="964647" y="540775"/>
                </a:cubicBezTo>
                <a:cubicBezTo>
                  <a:pt x="969866" y="529032"/>
                  <a:pt x="976390" y="514679"/>
                  <a:pt x="976390" y="514679"/>
                </a:cubicBezTo>
                <a:lnTo>
                  <a:pt x="979000" y="522508"/>
                </a:lnTo>
                <a:lnTo>
                  <a:pt x="979000" y="510765"/>
                </a:lnTo>
                <a:cubicBezTo>
                  <a:pt x="979000" y="510765"/>
                  <a:pt x="988133" y="506850"/>
                  <a:pt x="993352" y="497717"/>
                </a:cubicBezTo>
                <a:cubicBezTo>
                  <a:pt x="999876" y="488583"/>
                  <a:pt x="1005095" y="476840"/>
                  <a:pt x="1005095" y="476840"/>
                </a:cubicBezTo>
                <a:lnTo>
                  <a:pt x="1014229" y="476840"/>
                </a:lnTo>
                <a:cubicBezTo>
                  <a:pt x="1014229" y="476840"/>
                  <a:pt x="1018143" y="470316"/>
                  <a:pt x="1019448" y="465097"/>
                </a:cubicBezTo>
                <a:cubicBezTo>
                  <a:pt x="1019448" y="459878"/>
                  <a:pt x="1020753" y="454659"/>
                  <a:pt x="1020753" y="454659"/>
                </a:cubicBezTo>
                <a:cubicBezTo>
                  <a:pt x="1020753" y="454659"/>
                  <a:pt x="1057286" y="422040"/>
                  <a:pt x="1067725" y="392030"/>
                </a:cubicBezTo>
                <a:cubicBezTo>
                  <a:pt x="1078163" y="362020"/>
                  <a:pt x="1093820" y="320267"/>
                  <a:pt x="1093820" y="291561"/>
                </a:cubicBezTo>
                <a:cubicBezTo>
                  <a:pt x="1093820" y="262856"/>
                  <a:pt x="1083382" y="240675"/>
                  <a:pt x="1083382" y="240675"/>
                </a:cubicBezTo>
                <a:cubicBezTo>
                  <a:pt x="1083382" y="240675"/>
                  <a:pt x="1082077" y="234151"/>
                  <a:pt x="1076858" y="221103"/>
                </a:cubicBezTo>
                <a:cubicBezTo>
                  <a:pt x="1071639" y="208056"/>
                  <a:pt x="1062506" y="196313"/>
                  <a:pt x="1062506" y="196313"/>
                </a:cubicBezTo>
                <a:cubicBezTo>
                  <a:pt x="1062506" y="196313"/>
                  <a:pt x="1058591" y="176741"/>
                  <a:pt x="1046848" y="149340"/>
                </a:cubicBezTo>
                <a:cubicBezTo>
                  <a:pt x="1035105" y="121940"/>
                  <a:pt x="1020753" y="112807"/>
                  <a:pt x="1020753" y="112807"/>
                </a:cubicBezTo>
                <a:cubicBezTo>
                  <a:pt x="1020753" y="112807"/>
                  <a:pt x="1005095" y="74968"/>
                  <a:pt x="984219" y="55396"/>
                </a:cubicBezTo>
                <a:cubicBezTo>
                  <a:pt x="963342" y="35825"/>
                  <a:pt x="952904" y="38434"/>
                  <a:pt x="951599" y="38434"/>
                </a:cubicBezTo>
                <a:cubicBezTo>
                  <a:pt x="950294" y="38434"/>
                  <a:pt x="908541" y="18862"/>
                  <a:pt x="891579" y="17558"/>
                </a:cubicBezTo>
                <a:cubicBezTo>
                  <a:pt x="875922" y="16253"/>
                  <a:pt x="845912" y="12338"/>
                  <a:pt x="828950" y="13643"/>
                </a:cubicBezTo>
                <a:cubicBezTo>
                  <a:pt x="811988" y="14948"/>
                  <a:pt x="808073" y="18862"/>
                  <a:pt x="808073" y="18862"/>
                </a:cubicBezTo>
                <a:cubicBezTo>
                  <a:pt x="808073" y="18862"/>
                  <a:pt x="801550" y="14948"/>
                  <a:pt x="793721" y="16253"/>
                </a:cubicBezTo>
                <a:cubicBezTo>
                  <a:pt x="785892" y="17558"/>
                  <a:pt x="779368" y="22777"/>
                  <a:pt x="778063" y="22777"/>
                </a:cubicBezTo>
                <a:cubicBezTo>
                  <a:pt x="776759" y="22777"/>
                  <a:pt x="763711" y="20167"/>
                  <a:pt x="745444" y="29301"/>
                </a:cubicBezTo>
                <a:cubicBezTo>
                  <a:pt x="727177" y="38434"/>
                  <a:pt x="720653" y="48872"/>
                  <a:pt x="720653" y="48872"/>
                </a:cubicBezTo>
                <a:cubicBezTo>
                  <a:pt x="720653" y="48872"/>
                  <a:pt x="703691" y="56701"/>
                  <a:pt x="690643" y="65834"/>
                </a:cubicBezTo>
                <a:cubicBezTo>
                  <a:pt x="677595" y="74968"/>
                  <a:pt x="672376" y="80187"/>
                  <a:pt x="672376" y="80187"/>
                </a:cubicBezTo>
                <a:cubicBezTo>
                  <a:pt x="672376" y="80187"/>
                  <a:pt x="658024" y="93235"/>
                  <a:pt x="650195" y="106283"/>
                </a:cubicBezTo>
                <a:cubicBezTo>
                  <a:pt x="643671" y="119330"/>
                  <a:pt x="641062" y="128464"/>
                  <a:pt x="641062" y="128464"/>
                </a:cubicBezTo>
                <a:cubicBezTo>
                  <a:pt x="641062" y="128464"/>
                  <a:pt x="624099" y="158474"/>
                  <a:pt x="616271" y="172826"/>
                </a:cubicBezTo>
                <a:cubicBezTo>
                  <a:pt x="609747" y="187179"/>
                  <a:pt x="609747" y="200227"/>
                  <a:pt x="609747" y="200227"/>
                </a:cubicBezTo>
                <a:cubicBezTo>
                  <a:pt x="609747" y="200227"/>
                  <a:pt x="600613" y="214579"/>
                  <a:pt x="596699" y="234151"/>
                </a:cubicBezTo>
                <a:cubicBezTo>
                  <a:pt x="592785" y="255028"/>
                  <a:pt x="591480" y="283733"/>
                  <a:pt x="591480" y="283733"/>
                </a:cubicBezTo>
                <a:cubicBezTo>
                  <a:pt x="591480" y="283733"/>
                  <a:pt x="587566" y="288952"/>
                  <a:pt x="583651" y="300695"/>
                </a:cubicBezTo>
                <a:cubicBezTo>
                  <a:pt x="579737" y="312438"/>
                  <a:pt x="578432" y="322876"/>
                  <a:pt x="578432" y="322876"/>
                </a:cubicBezTo>
                <a:cubicBezTo>
                  <a:pt x="578432" y="322876"/>
                  <a:pt x="562775" y="356801"/>
                  <a:pt x="557556" y="372458"/>
                </a:cubicBezTo>
                <a:cubicBezTo>
                  <a:pt x="551032" y="389420"/>
                  <a:pt x="549727" y="401163"/>
                  <a:pt x="549727" y="401163"/>
                </a:cubicBezTo>
                <a:lnTo>
                  <a:pt x="556251" y="393334"/>
                </a:lnTo>
                <a:lnTo>
                  <a:pt x="554946" y="406382"/>
                </a:lnTo>
                <a:lnTo>
                  <a:pt x="560165" y="397249"/>
                </a:lnTo>
                <a:cubicBezTo>
                  <a:pt x="560165" y="397249"/>
                  <a:pt x="558860" y="402468"/>
                  <a:pt x="558860" y="408992"/>
                </a:cubicBezTo>
                <a:cubicBezTo>
                  <a:pt x="558860" y="415516"/>
                  <a:pt x="557556" y="416820"/>
                  <a:pt x="557556" y="416820"/>
                </a:cubicBezTo>
                <a:cubicBezTo>
                  <a:pt x="557556" y="416820"/>
                  <a:pt x="562775" y="412906"/>
                  <a:pt x="561470" y="408992"/>
                </a:cubicBezTo>
                <a:cubicBezTo>
                  <a:pt x="560165" y="405077"/>
                  <a:pt x="561470" y="405077"/>
                  <a:pt x="561470" y="405077"/>
                </a:cubicBezTo>
                <a:lnTo>
                  <a:pt x="562775" y="419430"/>
                </a:lnTo>
                <a:lnTo>
                  <a:pt x="565384" y="412906"/>
                </a:lnTo>
                <a:cubicBezTo>
                  <a:pt x="565384" y="412906"/>
                  <a:pt x="566689" y="433783"/>
                  <a:pt x="565384" y="446830"/>
                </a:cubicBezTo>
                <a:cubicBezTo>
                  <a:pt x="564079" y="459878"/>
                  <a:pt x="560165" y="476840"/>
                  <a:pt x="554946" y="491193"/>
                </a:cubicBezTo>
                <a:cubicBezTo>
                  <a:pt x="549727" y="505545"/>
                  <a:pt x="540593" y="521203"/>
                  <a:pt x="540593" y="521203"/>
                </a:cubicBezTo>
                <a:cubicBezTo>
                  <a:pt x="540593" y="521203"/>
                  <a:pt x="530155" y="525117"/>
                  <a:pt x="522327" y="532946"/>
                </a:cubicBezTo>
                <a:cubicBezTo>
                  <a:pt x="514498" y="540775"/>
                  <a:pt x="502755" y="560346"/>
                  <a:pt x="491012" y="576004"/>
                </a:cubicBezTo>
                <a:cubicBezTo>
                  <a:pt x="479269" y="592966"/>
                  <a:pt x="476659" y="600794"/>
                  <a:pt x="474050" y="604709"/>
                </a:cubicBezTo>
                <a:cubicBezTo>
                  <a:pt x="471440" y="608623"/>
                  <a:pt x="470135" y="616452"/>
                  <a:pt x="470135" y="616452"/>
                </a:cubicBezTo>
                <a:cubicBezTo>
                  <a:pt x="470135" y="616452"/>
                  <a:pt x="441430" y="630804"/>
                  <a:pt x="423163" y="643852"/>
                </a:cubicBezTo>
                <a:cubicBezTo>
                  <a:pt x="404896" y="656900"/>
                  <a:pt x="381410" y="672557"/>
                  <a:pt x="365753" y="682996"/>
                </a:cubicBezTo>
                <a:cubicBezTo>
                  <a:pt x="350096" y="693434"/>
                  <a:pt x="316171" y="710396"/>
                  <a:pt x="297904" y="728663"/>
                </a:cubicBezTo>
                <a:cubicBezTo>
                  <a:pt x="278333" y="746930"/>
                  <a:pt x="252237" y="787378"/>
                  <a:pt x="252237" y="787378"/>
                </a:cubicBezTo>
                <a:cubicBezTo>
                  <a:pt x="252237" y="787378"/>
                  <a:pt x="227446" y="804340"/>
                  <a:pt x="211789" y="823912"/>
                </a:cubicBezTo>
                <a:cubicBezTo>
                  <a:pt x="196131" y="842179"/>
                  <a:pt x="151769" y="920466"/>
                  <a:pt x="140026" y="959609"/>
                </a:cubicBezTo>
                <a:cubicBezTo>
                  <a:pt x="128283" y="998752"/>
                  <a:pt x="132197" y="1030067"/>
                  <a:pt x="132197" y="1030067"/>
                </a:cubicBezTo>
                <a:cubicBezTo>
                  <a:pt x="132197" y="1030067"/>
                  <a:pt x="121759" y="1079649"/>
                  <a:pt x="117845" y="1095306"/>
                </a:cubicBezTo>
                <a:cubicBezTo>
                  <a:pt x="113930" y="1110964"/>
                  <a:pt x="115235" y="1124011"/>
                  <a:pt x="113930" y="1129231"/>
                </a:cubicBezTo>
                <a:cubicBezTo>
                  <a:pt x="112626" y="1134450"/>
                  <a:pt x="66958" y="1318424"/>
                  <a:pt x="47386" y="1404539"/>
                </a:cubicBezTo>
                <a:cubicBezTo>
                  <a:pt x="27815" y="1490655"/>
                  <a:pt x="17377" y="1538932"/>
                  <a:pt x="14767" y="1565027"/>
                </a:cubicBezTo>
                <a:cubicBezTo>
                  <a:pt x="10853" y="1591123"/>
                  <a:pt x="16072" y="1608085"/>
                  <a:pt x="19986" y="1661581"/>
                </a:cubicBezTo>
                <a:cubicBezTo>
                  <a:pt x="23900" y="1715077"/>
                  <a:pt x="29120" y="1756830"/>
                  <a:pt x="46082" y="1832507"/>
                </a:cubicBezTo>
                <a:cubicBezTo>
                  <a:pt x="63044" y="1908185"/>
                  <a:pt x="80006" y="1934280"/>
                  <a:pt x="94359" y="1986471"/>
                </a:cubicBezTo>
                <a:cubicBezTo>
                  <a:pt x="108711" y="2038663"/>
                  <a:pt x="117845" y="2063453"/>
                  <a:pt x="121759" y="2080415"/>
                </a:cubicBezTo>
                <a:cubicBezTo>
                  <a:pt x="125673" y="2097378"/>
                  <a:pt x="128283" y="2102597"/>
                  <a:pt x="128283" y="2102597"/>
                </a:cubicBezTo>
                <a:cubicBezTo>
                  <a:pt x="128283" y="2102597"/>
                  <a:pt x="129588" y="2120864"/>
                  <a:pt x="134807" y="2146959"/>
                </a:cubicBezTo>
                <a:cubicBezTo>
                  <a:pt x="140026" y="2173055"/>
                  <a:pt x="150464" y="2206979"/>
                  <a:pt x="153074" y="2222637"/>
                </a:cubicBezTo>
                <a:cubicBezTo>
                  <a:pt x="155683" y="2238294"/>
                  <a:pt x="166122" y="2239599"/>
                  <a:pt x="175255" y="2235684"/>
                </a:cubicBezTo>
                <a:cubicBezTo>
                  <a:pt x="185693" y="2231770"/>
                  <a:pt x="196131" y="2233075"/>
                  <a:pt x="196131" y="2233075"/>
                </a:cubicBezTo>
                <a:cubicBezTo>
                  <a:pt x="196131" y="2233075"/>
                  <a:pt x="197436" y="2280047"/>
                  <a:pt x="198741" y="2308752"/>
                </a:cubicBezTo>
                <a:cubicBezTo>
                  <a:pt x="200046" y="2338762"/>
                  <a:pt x="213094" y="2358334"/>
                  <a:pt x="213094" y="2358334"/>
                </a:cubicBezTo>
                <a:lnTo>
                  <a:pt x="217008" y="2388344"/>
                </a:lnTo>
                <a:cubicBezTo>
                  <a:pt x="217008" y="2388344"/>
                  <a:pt x="205265" y="2388344"/>
                  <a:pt x="200046" y="2434011"/>
                </a:cubicBezTo>
                <a:cubicBezTo>
                  <a:pt x="194827" y="2479678"/>
                  <a:pt x="190912" y="2500555"/>
                  <a:pt x="189608" y="2504469"/>
                </a:cubicBezTo>
                <a:cubicBezTo>
                  <a:pt x="186998" y="2508384"/>
                  <a:pt x="168731" y="2517517"/>
                  <a:pt x="153074" y="2522736"/>
                </a:cubicBezTo>
                <a:cubicBezTo>
                  <a:pt x="137416" y="2527955"/>
                  <a:pt x="102187" y="2541003"/>
                  <a:pt x="95663" y="2593194"/>
                </a:cubicBezTo>
                <a:cubicBezTo>
                  <a:pt x="90444" y="2644081"/>
                  <a:pt x="94359" y="2675395"/>
                  <a:pt x="124369" y="2747158"/>
                </a:cubicBezTo>
                <a:cubicBezTo>
                  <a:pt x="154378" y="2818921"/>
                  <a:pt x="209179" y="2962447"/>
                  <a:pt x="265285" y="3068134"/>
                </a:cubicBezTo>
                <a:cubicBezTo>
                  <a:pt x="321390" y="3173822"/>
                  <a:pt x="421858" y="3366929"/>
                  <a:pt x="421858" y="3366929"/>
                </a:cubicBezTo>
                <a:cubicBezTo>
                  <a:pt x="421858" y="3366929"/>
                  <a:pt x="427078" y="3556122"/>
                  <a:pt x="437516" y="3623971"/>
                </a:cubicBezTo>
                <a:cubicBezTo>
                  <a:pt x="447954" y="3691819"/>
                  <a:pt x="464916" y="3729658"/>
                  <a:pt x="468831" y="3771411"/>
                </a:cubicBezTo>
                <a:cubicBezTo>
                  <a:pt x="472745" y="3813164"/>
                  <a:pt x="454478" y="3849698"/>
                  <a:pt x="464916" y="3934509"/>
                </a:cubicBezTo>
                <a:cubicBezTo>
                  <a:pt x="475354" y="4018014"/>
                  <a:pt x="491012" y="4113263"/>
                  <a:pt x="491012" y="4113263"/>
                </a:cubicBezTo>
                <a:cubicBezTo>
                  <a:pt x="491012" y="4113263"/>
                  <a:pt x="491012" y="4125007"/>
                  <a:pt x="491012" y="4128921"/>
                </a:cubicBezTo>
                <a:cubicBezTo>
                  <a:pt x="491012" y="4134140"/>
                  <a:pt x="493621" y="4136750"/>
                  <a:pt x="500145" y="4143273"/>
                </a:cubicBezTo>
                <a:cubicBezTo>
                  <a:pt x="509279" y="4151102"/>
                  <a:pt x="527546" y="4160235"/>
                  <a:pt x="535374" y="4165454"/>
                </a:cubicBezTo>
                <a:cubicBezTo>
                  <a:pt x="544508" y="4169369"/>
                  <a:pt x="552337" y="4174588"/>
                  <a:pt x="552337" y="4174588"/>
                </a:cubicBezTo>
                <a:cubicBezTo>
                  <a:pt x="552337" y="4174588"/>
                  <a:pt x="557556" y="4186331"/>
                  <a:pt x="565384" y="4192855"/>
                </a:cubicBezTo>
                <a:cubicBezTo>
                  <a:pt x="573213" y="4199379"/>
                  <a:pt x="605832" y="4241132"/>
                  <a:pt x="681510" y="4256789"/>
                </a:cubicBezTo>
                <a:cubicBezTo>
                  <a:pt x="757187" y="4273752"/>
                  <a:pt x="814597" y="4267228"/>
                  <a:pt x="864179" y="4263313"/>
                </a:cubicBezTo>
                <a:cubicBezTo>
                  <a:pt x="912456" y="4260704"/>
                  <a:pt x="942466" y="4242437"/>
                  <a:pt x="951599" y="4226779"/>
                </a:cubicBezTo>
                <a:cubicBezTo>
                  <a:pt x="960733" y="4211122"/>
                  <a:pt x="955514" y="4188941"/>
                  <a:pt x="942466" y="4170674"/>
                </a:cubicBezTo>
                <a:cubicBezTo>
                  <a:pt x="933332" y="4160235"/>
                  <a:pt x="890275" y="4111959"/>
                  <a:pt x="860265" y="4074120"/>
                </a:cubicBezTo>
                <a:cubicBezTo>
                  <a:pt x="841998" y="4050634"/>
                  <a:pt x="828950" y="4027148"/>
                  <a:pt x="828950" y="4027148"/>
                </a:cubicBezTo>
                <a:lnTo>
                  <a:pt x="835474" y="3978871"/>
                </a:lnTo>
                <a:lnTo>
                  <a:pt x="870703" y="3977566"/>
                </a:lnTo>
                <a:lnTo>
                  <a:pt x="887665" y="4008881"/>
                </a:lnTo>
                <a:cubicBezTo>
                  <a:pt x="887665" y="4008881"/>
                  <a:pt x="883751" y="4019319"/>
                  <a:pt x="886360" y="4024538"/>
                </a:cubicBezTo>
                <a:cubicBezTo>
                  <a:pt x="888970" y="4029757"/>
                  <a:pt x="898103" y="4050634"/>
                  <a:pt x="903322" y="4058463"/>
                </a:cubicBezTo>
                <a:cubicBezTo>
                  <a:pt x="908541" y="4066291"/>
                  <a:pt x="917675" y="4071511"/>
                  <a:pt x="917675" y="4071511"/>
                </a:cubicBezTo>
                <a:lnTo>
                  <a:pt x="921589" y="4083253"/>
                </a:lnTo>
                <a:cubicBezTo>
                  <a:pt x="921589" y="4083253"/>
                  <a:pt x="921589" y="4091082"/>
                  <a:pt x="928113" y="4100215"/>
                </a:cubicBezTo>
                <a:cubicBezTo>
                  <a:pt x="934637" y="4109349"/>
                  <a:pt x="960733" y="4128921"/>
                  <a:pt x="971171" y="4152407"/>
                </a:cubicBezTo>
                <a:cubicBezTo>
                  <a:pt x="980304" y="4177198"/>
                  <a:pt x="984219" y="4186331"/>
                  <a:pt x="997267" y="4211122"/>
                </a:cubicBezTo>
                <a:cubicBezTo>
                  <a:pt x="1010314" y="4235913"/>
                  <a:pt x="1025972" y="4231998"/>
                  <a:pt x="1025972" y="4231998"/>
                </a:cubicBezTo>
                <a:cubicBezTo>
                  <a:pt x="1025972" y="4231998"/>
                  <a:pt x="1033800" y="4254180"/>
                  <a:pt x="1046848" y="4275056"/>
                </a:cubicBezTo>
                <a:cubicBezTo>
                  <a:pt x="1059896" y="4295933"/>
                  <a:pt x="1089906" y="4299847"/>
                  <a:pt x="1089906" y="4299847"/>
                </a:cubicBezTo>
                <a:lnTo>
                  <a:pt x="1091211" y="4306371"/>
                </a:lnTo>
                <a:cubicBezTo>
                  <a:pt x="1091211" y="4306371"/>
                  <a:pt x="1078163" y="4318114"/>
                  <a:pt x="1063810" y="4332467"/>
                </a:cubicBezTo>
                <a:cubicBezTo>
                  <a:pt x="1049458" y="4346819"/>
                  <a:pt x="1048153" y="4371610"/>
                  <a:pt x="1058591" y="4405535"/>
                </a:cubicBezTo>
                <a:cubicBezTo>
                  <a:pt x="1069030" y="4439458"/>
                  <a:pt x="1088601" y="4468164"/>
                  <a:pt x="1122525" y="4460335"/>
                </a:cubicBezTo>
                <a:cubicBezTo>
                  <a:pt x="1156450" y="4452506"/>
                  <a:pt x="1160364" y="4422496"/>
                  <a:pt x="1160364" y="4422496"/>
                </a:cubicBezTo>
                <a:lnTo>
                  <a:pt x="1194288" y="4427716"/>
                </a:lnTo>
                <a:cubicBezTo>
                  <a:pt x="1194288" y="4427716"/>
                  <a:pt x="1185155" y="4439458"/>
                  <a:pt x="1186460" y="4466859"/>
                </a:cubicBezTo>
                <a:cubicBezTo>
                  <a:pt x="1189069" y="4495564"/>
                  <a:pt x="1196898" y="4512526"/>
                  <a:pt x="1207336" y="4516441"/>
                </a:cubicBezTo>
                <a:cubicBezTo>
                  <a:pt x="1217774" y="4520355"/>
                  <a:pt x="1225603" y="4520355"/>
                  <a:pt x="1225603" y="4520355"/>
                </a:cubicBezTo>
                <a:cubicBezTo>
                  <a:pt x="1225603" y="4520355"/>
                  <a:pt x="1253004" y="4530793"/>
                  <a:pt x="1276490" y="4532098"/>
                </a:cubicBezTo>
                <a:cubicBezTo>
                  <a:pt x="1299976" y="4533403"/>
                  <a:pt x="1316938" y="4530793"/>
                  <a:pt x="1316938" y="4530793"/>
                </a:cubicBezTo>
                <a:cubicBezTo>
                  <a:pt x="1316938" y="4530793"/>
                  <a:pt x="1326071" y="4538622"/>
                  <a:pt x="1345643" y="4532098"/>
                </a:cubicBezTo>
                <a:cubicBezTo>
                  <a:pt x="1365215" y="4524269"/>
                  <a:pt x="1378262" y="4516441"/>
                  <a:pt x="1383482" y="4509917"/>
                </a:cubicBezTo>
                <a:cubicBezTo>
                  <a:pt x="1390005" y="4503393"/>
                  <a:pt x="1388701" y="4489040"/>
                  <a:pt x="1388701" y="4489040"/>
                </a:cubicBezTo>
                <a:lnTo>
                  <a:pt x="1562236" y="4374219"/>
                </a:lnTo>
                <a:cubicBezTo>
                  <a:pt x="1562236" y="4374219"/>
                  <a:pt x="1594856" y="4376829"/>
                  <a:pt x="1610513" y="4361172"/>
                </a:cubicBezTo>
                <a:cubicBezTo>
                  <a:pt x="1624866" y="4345515"/>
                  <a:pt x="1626171" y="4323333"/>
                  <a:pt x="1622256" y="4306371"/>
                </a:cubicBezTo>
                <a:cubicBezTo>
                  <a:pt x="1618342" y="4289409"/>
                  <a:pt x="1592246" y="4255485"/>
                  <a:pt x="1560932" y="4242437"/>
                </a:cubicBezTo>
                <a:cubicBezTo>
                  <a:pt x="1529617" y="4229389"/>
                  <a:pt x="1506131" y="4228084"/>
                  <a:pt x="1457854" y="4255485"/>
                </a:cubicBezTo>
                <a:cubicBezTo>
                  <a:pt x="1409577" y="4282885"/>
                  <a:pt x="1395225" y="4293323"/>
                  <a:pt x="1395225" y="4293323"/>
                </a:cubicBezTo>
                <a:cubicBezTo>
                  <a:pt x="1395225" y="4293323"/>
                  <a:pt x="1366519" y="4275056"/>
                  <a:pt x="1339119" y="4269837"/>
                </a:cubicBezTo>
                <a:cubicBezTo>
                  <a:pt x="1311719" y="4264618"/>
                  <a:pt x="1293452" y="4252875"/>
                  <a:pt x="1277794" y="4248961"/>
                </a:cubicBezTo>
                <a:cubicBezTo>
                  <a:pt x="1262137" y="4245046"/>
                  <a:pt x="1250394" y="4245046"/>
                  <a:pt x="1250394" y="4245046"/>
                </a:cubicBezTo>
                <a:cubicBezTo>
                  <a:pt x="1250394" y="4245046"/>
                  <a:pt x="1242565" y="4239827"/>
                  <a:pt x="1233432" y="4235913"/>
                </a:cubicBezTo>
                <a:cubicBezTo>
                  <a:pt x="1224298" y="4231998"/>
                  <a:pt x="1208641" y="4235913"/>
                  <a:pt x="1208641" y="4235913"/>
                </a:cubicBezTo>
                <a:lnTo>
                  <a:pt x="1185155" y="4220256"/>
                </a:lnTo>
                <a:cubicBezTo>
                  <a:pt x="1185155" y="4220256"/>
                  <a:pt x="1220384" y="4213732"/>
                  <a:pt x="1241260" y="4209817"/>
                </a:cubicBezTo>
                <a:cubicBezTo>
                  <a:pt x="1262137" y="4205903"/>
                  <a:pt x="1319547" y="4187636"/>
                  <a:pt x="1344338" y="4173283"/>
                </a:cubicBezTo>
                <a:cubicBezTo>
                  <a:pt x="1369129" y="4158931"/>
                  <a:pt x="1375653" y="4144578"/>
                  <a:pt x="1375653" y="4144578"/>
                </a:cubicBezTo>
                <a:cubicBezTo>
                  <a:pt x="1375653" y="4144578"/>
                  <a:pt x="1435673" y="4138054"/>
                  <a:pt x="1496997" y="4141969"/>
                </a:cubicBezTo>
                <a:cubicBezTo>
                  <a:pt x="1558322" y="4145883"/>
                  <a:pt x="1710981" y="4153712"/>
                  <a:pt x="1787964" y="4153712"/>
                </a:cubicBezTo>
                <a:cubicBezTo>
                  <a:pt x="1864945" y="4152407"/>
                  <a:pt x="1887127" y="4145883"/>
                  <a:pt x="1902784" y="4132835"/>
                </a:cubicBezTo>
                <a:cubicBezTo>
                  <a:pt x="1917137" y="4122397"/>
                  <a:pt x="1939318" y="4101520"/>
                  <a:pt x="1926270" y="4078034"/>
                </a:cubicBezTo>
                <a:close/>
                <a:moveTo>
                  <a:pt x="280942" y="2437925"/>
                </a:moveTo>
                <a:cubicBezTo>
                  <a:pt x="287466" y="2437925"/>
                  <a:pt x="292685" y="2431401"/>
                  <a:pt x="292685" y="2431401"/>
                </a:cubicBezTo>
                <a:lnTo>
                  <a:pt x="305733" y="2435316"/>
                </a:lnTo>
                <a:cubicBezTo>
                  <a:pt x="305733" y="2435316"/>
                  <a:pt x="309647" y="2443145"/>
                  <a:pt x="320086" y="2444449"/>
                </a:cubicBezTo>
                <a:cubicBezTo>
                  <a:pt x="330524" y="2445754"/>
                  <a:pt x="344876" y="2440535"/>
                  <a:pt x="344876" y="2440535"/>
                </a:cubicBezTo>
                <a:cubicBezTo>
                  <a:pt x="344876" y="2440535"/>
                  <a:pt x="354010" y="2453583"/>
                  <a:pt x="364448" y="2457497"/>
                </a:cubicBezTo>
                <a:cubicBezTo>
                  <a:pt x="374886" y="2460107"/>
                  <a:pt x="390544" y="2458802"/>
                  <a:pt x="390544" y="2458802"/>
                </a:cubicBezTo>
                <a:lnTo>
                  <a:pt x="394458" y="2527955"/>
                </a:lnTo>
                <a:cubicBezTo>
                  <a:pt x="394458" y="2527955"/>
                  <a:pt x="350096" y="2518822"/>
                  <a:pt x="316171" y="2505774"/>
                </a:cubicBezTo>
                <a:cubicBezTo>
                  <a:pt x="282247" y="2491421"/>
                  <a:pt x="269199" y="2488812"/>
                  <a:pt x="258761" y="2475764"/>
                </a:cubicBezTo>
                <a:cubicBezTo>
                  <a:pt x="247018" y="2462716"/>
                  <a:pt x="253542" y="2427487"/>
                  <a:pt x="253542" y="2427487"/>
                </a:cubicBezTo>
                <a:cubicBezTo>
                  <a:pt x="253542" y="2427487"/>
                  <a:pt x="265285" y="2431401"/>
                  <a:pt x="269199" y="2431401"/>
                </a:cubicBezTo>
                <a:cubicBezTo>
                  <a:pt x="271809" y="2431401"/>
                  <a:pt x="274418" y="2439230"/>
                  <a:pt x="280942" y="2437925"/>
                </a:cubicBezTo>
                <a:close/>
                <a:moveTo>
                  <a:pt x="244408" y="1745087"/>
                </a:moveTo>
                <a:cubicBezTo>
                  <a:pt x="250932" y="1739868"/>
                  <a:pt x="257456" y="1734649"/>
                  <a:pt x="257456" y="1734649"/>
                </a:cubicBezTo>
                <a:cubicBezTo>
                  <a:pt x="257456" y="1734649"/>
                  <a:pt x="260066" y="1771183"/>
                  <a:pt x="261370" y="1788145"/>
                </a:cubicBezTo>
                <a:cubicBezTo>
                  <a:pt x="262675" y="1805107"/>
                  <a:pt x="258761" y="1815545"/>
                  <a:pt x="258761" y="1815545"/>
                </a:cubicBezTo>
                <a:cubicBezTo>
                  <a:pt x="258761" y="1815545"/>
                  <a:pt x="249627" y="1811631"/>
                  <a:pt x="241799" y="1801193"/>
                </a:cubicBezTo>
                <a:cubicBezTo>
                  <a:pt x="233970" y="1790754"/>
                  <a:pt x="231361" y="1789449"/>
                  <a:pt x="230056" y="1776402"/>
                </a:cubicBezTo>
                <a:cubicBezTo>
                  <a:pt x="228751" y="1763354"/>
                  <a:pt x="223532" y="1759439"/>
                  <a:pt x="223532" y="1759439"/>
                </a:cubicBezTo>
                <a:cubicBezTo>
                  <a:pt x="223532" y="1759439"/>
                  <a:pt x="236580" y="1751611"/>
                  <a:pt x="244408" y="1745087"/>
                </a:cubicBezTo>
                <a:close/>
                <a:moveTo>
                  <a:pt x="414030" y="3226013"/>
                </a:moveTo>
                <a:cubicBezTo>
                  <a:pt x="414030" y="3226013"/>
                  <a:pt x="228751" y="2847626"/>
                  <a:pt x="193522" y="2764120"/>
                </a:cubicBezTo>
                <a:cubicBezTo>
                  <a:pt x="158293" y="2680615"/>
                  <a:pt x="149159" y="2637557"/>
                  <a:pt x="149159" y="2637557"/>
                </a:cubicBezTo>
                <a:lnTo>
                  <a:pt x="201351" y="2604937"/>
                </a:lnTo>
                <a:lnTo>
                  <a:pt x="265285" y="2628423"/>
                </a:lnTo>
                <a:lnTo>
                  <a:pt x="415335" y="2955923"/>
                </a:lnTo>
                <a:cubicBezTo>
                  <a:pt x="415335" y="2955923"/>
                  <a:pt x="395763" y="2954618"/>
                  <a:pt x="397068" y="2962447"/>
                </a:cubicBezTo>
                <a:cubicBezTo>
                  <a:pt x="398372" y="2970276"/>
                  <a:pt x="417944" y="2983324"/>
                  <a:pt x="421858" y="2987238"/>
                </a:cubicBezTo>
                <a:cubicBezTo>
                  <a:pt x="425773" y="2991152"/>
                  <a:pt x="432297" y="2988543"/>
                  <a:pt x="432297" y="2988543"/>
                </a:cubicBezTo>
                <a:lnTo>
                  <a:pt x="437516" y="3008114"/>
                </a:lnTo>
                <a:lnTo>
                  <a:pt x="441430" y="3154250"/>
                </a:lnTo>
                <a:lnTo>
                  <a:pt x="414030" y="3226013"/>
                </a:lnTo>
                <a:close/>
                <a:moveTo>
                  <a:pt x="986828" y="3116411"/>
                </a:moveTo>
                <a:cubicBezTo>
                  <a:pt x="986828" y="3116411"/>
                  <a:pt x="959428" y="3068134"/>
                  <a:pt x="943771" y="3042039"/>
                </a:cubicBezTo>
                <a:cubicBezTo>
                  <a:pt x="928113" y="3015943"/>
                  <a:pt x="915065" y="3000286"/>
                  <a:pt x="892884" y="2993762"/>
                </a:cubicBezTo>
                <a:cubicBezTo>
                  <a:pt x="872008" y="2987238"/>
                  <a:pt x="825036" y="3012029"/>
                  <a:pt x="825036" y="3012029"/>
                </a:cubicBezTo>
                <a:cubicBezTo>
                  <a:pt x="825036" y="3012029"/>
                  <a:pt x="814597" y="2997676"/>
                  <a:pt x="801550" y="2978105"/>
                </a:cubicBezTo>
                <a:cubicBezTo>
                  <a:pt x="788502" y="2958533"/>
                  <a:pt x="776759" y="2948095"/>
                  <a:pt x="776759" y="2948095"/>
                </a:cubicBezTo>
                <a:cubicBezTo>
                  <a:pt x="776759" y="2948095"/>
                  <a:pt x="778063" y="2937656"/>
                  <a:pt x="779368" y="2920694"/>
                </a:cubicBezTo>
                <a:cubicBezTo>
                  <a:pt x="780673" y="2903732"/>
                  <a:pt x="780673" y="2882855"/>
                  <a:pt x="785892" y="2856760"/>
                </a:cubicBezTo>
                <a:cubicBezTo>
                  <a:pt x="791111" y="2830664"/>
                  <a:pt x="798940" y="2794130"/>
                  <a:pt x="798940" y="2752377"/>
                </a:cubicBezTo>
                <a:cubicBezTo>
                  <a:pt x="797635" y="2710625"/>
                  <a:pt x="802854" y="2634947"/>
                  <a:pt x="802854" y="2634947"/>
                </a:cubicBezTo>
                <a:lnTo>
                  <a:pt x="817207" y="2607547"/>
                </a:lnTo>
                <a:cubicBezTo>
                  <a:pt x="817207" y="2607547"/>
                  <a:pt x="832864" y="2636252"/>
                  <a:pt x="845912" y="2655824"/>
                </a:cubicBezTo>
                <a:cubicBezTo>
                  <a:pt x="858960" y="2675395"/>
                  <a:pt x="892884" y="2724977"/>
                  <a:pt x="932028" y="2818921"/>
                </a:cubicBezTo>
                <a:cubicBezTo>
                  <a:pt x="971171" y="2914170"/>
                  <a:pt x="980304" y="3002895"/>
                  <a:pt x="984219" y="3032905"/>
                </a:cubicBezTo>
                <a:cubicBezTo>
                  <a:pt x="988133" y="3062915"/>
                  <a:pt x="995962" y="3109887"/>
                  <a:pt x="995962" y="3109887"/>
                </a:cubicBezTo>
                <a:lnTo>
                  <a:pt x="986828" y="3116411"/>
                </a:lnTo>
                <a:close/>
              </a:path>
            </a:pathLst>
          </a:custGeom>
          <a:solidFill>
            <a:schemeClr val="accent2"/>
          </a:solidFill>
          <a:ln w="13024" cap="flat">
            <a:noFill/>
            <a:prstDash val="solid"/>
            <a:miter/>
          </a:ln>
        </p:spPr>
        <p:txBody>
          <a:bodyPr/>
          <a:lstStyle/>
          <a:p>
            <a:endParaRPr lang="ja-JP" altLang="en-US"/>
          </a:p>
        </p:txBody>
      </p:sp>
      <p:sp>
        <p:nvSpPr>
          <p:cNvPr id="218" name="フリーフォーム: 図形 13">
            <a:extLst>
              <a:ext uri="{FF2B5EF4-FFF2-40B4-BE49-F238E27FC236}">
                <a16:creationId xmlns:a16="http://schemas.microsoft.com/office/drawing/2014/main" id="{22742E70-1FF0-4C9B-9ED6-1FFC23DF15E2}"/>
              </a:ext>
            </a:extLst>
          </p:cNvPr>
          <p:cNvSpPr/>
          <p:nvPr userDrawn="1"/>
        </p:nvSpPr>
        <p:spPr>
          <a:xfrm>
            <a:off x="7691456" y="5065440"/>
            <a:ext cx="271600" cy="901598"/>
          </a:xfrm>
          <a:custGeom>
            <a:avLst/>
            <a:gdLst/>
            <a:ahLst/>
            <a:cxnLst/>
            <a:rect l="0" t="0" r="0" b="0"/>
            <a:pathLst>
              <a:path w="1193707" h="3962616">
                <a:moveTo>
                  <a:pt x="1174915" y="3872199"/>
                </a:moveTo>
                <a:cubicBezTo>
                  <a:pt x="1173684" y="3852509"/>
                  <a:pt x="1153994" y="3829127"/>
                  <a:pt x="1153994" y="3829127"/>
                </a:cubicBezTo>
                <a:cubicBezTo>
                  <a:pt x="1153994" y="3829127"/>
                  <a:pt x="1151533" y="3816821"/>
                  <a:pt x="1147841" y="3806976"/>
                </a:cubicBezTo>
                <a:cubicBezTo>
                  <a:pt x="1145380" y="3797131"/>
                  <a:pt x="1144149" y="3794670"/>
                  <a:pt x="1135535" y="3779902"/>
                </a:cubicBezTo>
                <a:cubicBezTo>
                  <a:pt x="1126920" y="3765135"/>
                  <a:pt x="1090002" y="3728216"/>
                  <a:pt x="1083848" y="3722063"/>
                </a:cubicBezTo>
                <a:cubicBezTo>
                  <a:pt x="1077695" y="3715910"/>
                  <a:pt x="1048160" y="3676530"/>
                  <a:pt x="1048160" y="3676530"/>
                </a:cubicBezTo>
                <a:lnTo>
                  <a:pt x="1050622" y="3670377"/>
                </a:lnTo>
                <a:lnTo>
                  <a:pt x="1024778" y="3634688"/>
                </a:lnTo>
                <a:cubicBezTo>
                  <a:pt x="1024778" y="3634688"/>
                  <a:pt x="1023548" y="3628535"/>
                  <a:pt x="1022317" y="3621151"/>
                </a:cubicBezTo>
                <a:cubicBezTo>
                  <a:pt x="1021086" y="3613768"/>
                  <a:pt x="1007550" y="3589155"/>
                  <a:pt x="1007550" y="3589155"/>
                </a:cubicBezTo>
                <a:lnTo>
                  <a:pt x="1011241" y="3585463"/>
                </a:lnTo>
                <a:cubicBezTo>
                  <a:pt x="1011241" y="3585463"/>
                  <a:pt x="1021086" y="3596539"/>
                  <a:pt x="1027240" y="3603923"/>
                </a:cubicBezTo>
                <a:cubicBezTo>
                  <a:pt x="1033393" y="3611307"/>
                  <a:pt x="1046930" y="3621151"/>
                  <a:pt x="1054313" y="3623613"/>
                </a:cubicBezTo>
                <a:cubicBezTo>
                  <a:pt x="1062928" y="3624844"/>
                  <a:pt x="1062928" y="3622382"/>
                  <a:pt x="1060467" y="3611307"/>
                </a:cubicBezTo>
                <a:cubicBezTo>
                  <a:pt x="1058005" y="3600231"/>
                  <a:pt x="1040776" y="3578080"/>
                  <a:pt x="1024778" y="3562082"/>
                </a:cubicBezTo>
                <a:cubicBezTo>
                  <a:pt x="1008780" y="3546083"/>
                  <a:pt x="1000166" y="3537469"/>
                  <a:pt x="990321" y="3530085"/>
                </a:cubicBezTo>
                <a:cubicBezTo>
                  <a:pt x="980476" y="3523932"/>
                  <a:pt x="966939" y="3510395"/>
                  <a:pt x="966939" y="3510395"/>
                </a:cubicBezTo>
                <a:cubicBezTo>
                  <a:pt x="966939" y="3510395"/>
                  <a:pt x="981706" y="3485783"/>
                  <a:pt x="986629" y="3477168"/>
                </a:cubicBezTo>
                <a:cubicBezTo>
                  <a:pt x="991551" y="3468554"/>
                  <a:pt x="998935" y="3456248"/>
                  <a:pt x="1002627" y="3446403"/>
                </a:cubicBezTo>
                <a:cubicBezTo>
                  <a:pt x="1006319" y="3436558"/>
                  <a:pt x="1013703" y="3426713"/>
                  <a:pt x="1014933" y="3409484"/>
                </a:cubicBezTo>
                <a:cubicBezTo>
                  <a:pt x="1016164" y="3392255"/>
                  <a:pt x="1008780" y="3379949"/>
                  <a:pt x="1007550" y="3377488"/>
                </a:cubicBezTo>
                <a:cubicBezTo>
                  <a:pt x="1006319" y="3375026"/>
                  <a:pt x="1016164" y="3368873"/>
                  <a:pt x="1018625" y="3363951"/>
                </a:cubicBezTo>
                <a:cubicBezTo>
                  <a:pt x="1021086" y="3359028"/>
                  <a:pt x="1021086" y="3355336"/>
                  <a:pt x="1019856" y="3346722"/>
                </a:cubicBezTo>
                <a:cubicBezTo>
                  <a:pt x="1018625" y="3338107"/>
                  <a:pt x="1002627" y="3292575"/>
                  <a:pt x="1002627" y="3292575"/>
                </a:cubicBezTo>
                <a:cubicBezTo>
                  <a:pt x="1002627" y="3292575"/>
                  <a:pt x="1007550" y="3276576"/>
                  <a:pt x="1010011" y="3256886"/>
                </a:cubicBezTo>
                <a:cubicBezTo>
                  <a:pt x="1011241" y="3235966"/>
                  <a:pt x="1007550" y="3221198"/>
                  <a:pt x="1008780" y="3203969"/>
                </a:cubicBezTo>
                <a:cubicBezTo>
                  <a:pt x="1010011" y="3187971"/>
                  <a:pt x="1014933" y="3170742"/>
                  <a:pt x="1018625" y="3148591"/>
                </a:cubicBezTo>
                <a:cubicBezTo>
                  <a:pt x="1022317" y="3127670"/>
                  <a:pt x="1032162" y="3088290"/>
                  <a:pt x="1033393" y="3075984"/>
                </a:cubicBezTo>
                <a:cubicBezTo>
                  <a:pt x="1034623" y="3063678"/>
                  <a:pt x="1034623" y="3046449"/>
                  <a:pt x="1034623" y="3031682"/>
                </a:cubicBezTo>
                <a:cubicBezTo>
                  <a:pt x="1034623" y="3016914"/>
                  <a:pt x="1033393" y="3000916"/>
                  <a:pt x="1033393" y="2998455"/>
                </a:cubicBezTo>
                <a:cubicBezTo>
                  <a:pt x="1033393" y="2995994"/>
                  <a:pt x="1039546" y="2988610"/>
                  <a:pt x="1039546" y="2983687"/>
                </a:cubicBezTo>
                <a:cubicBezTo>
                  <a:pt x="1040776" y="2977534"/>
                  <a:pt x="1035854" y="2970150"/>
                  <a:pt x="1035854" y="2965228"/>
                </a:cubicBezTo>
                <a:cubicBezTo>
                  <a:pt x="1035854" y="2960305"/>
                  <a:pt x="1042007" y="2925848"/>
                  <a:pt x="1042007" y="2912311"/>
                </a:cubicBezTo>
                <a:cubicBezTo>
                  <a:pt x="1043238" y="2898774"/>
                  <a:pt x="1035854" y="2882776"/>
                  <a:pt x="1030931" y="2870469"/>
                </a:cubicBezTo>
                <a:cubicBezTo>
                  <a:pt x="1026009" y="2856933"/>
                  <a:pt x="1018625" y="2842165"/>
                  <a:pt x="1011241" y="2826167"/>
                </a:cubicBezTo>
                <a:cubicBezTo>
                  <a:pt x="1003858" y="2810169"/>
                  <a:pt x="987860" y="2780634"/>
                  <a:pt x="987860" y="2780634"/>
                </a:cubicBezTo>
                <a:cubicBezTo>
                  <a:pt x="987860" y="2780634"/>
                  <a:pt x="1026009" y="2769558"/>
                  <a:pt x="1035854" y="2763405"/>
                </a:cubicBezTo>
                <a:cubicBezTo>
                  <a:pt x="1046930" y="2757252"/>
                  <a:pt x="1050622" y="2754791"/>
                  <a:pt x="1062928" y="2743715"/>
                </a:cubicBezTo>
                <a:cubicBezTo>
                  <a:pt x="1075234" y="2732639"/>
                  <a:pt x="1094924" y="2700643"/>
                  <a:pt x="1097385" y="2689567"/>
                </a:cubicBezTo>
                <a:cubicBezTo>
                  <a:pt x="1099847" y="2678492"/>
                  <a:pt x="1103538" y="2666186"/>
                  <a:pt x="1099847" y="2650187"/>
                </a:cubicBezTo>
                <a:cubicBezTo>
                  <a:pt x="1096155" y="2632959"/>
                  <a:pt x="1069081" y="2557890"/>
                  <a:pt x="1066620" y="2549276"/>
                </a:cubicBezTo>
                <a:cubicBezTo>
                  <a:pt x="1064158" y="2540662"/>
                  <a:pt x="1056775" y="2518510"/>
                  <a:pt x="1051852" y="2504974"/>
                </a:cubicBezTo>
                <a:cubicBezTo>
                  <a:pt x="1048160" y="2491437"/>
                  <a:pt x="1040776" y="2479130"/>
                  <a:pt x="1035854" y="2466824"/>
                </a:cubicBezTo>
                <a:cubicBezTo>
                  <a:pt x="1030931" y="2454518"/>
                  <a:pt x="1029701" y="2452057"/>
                  <a:pt x="1027240" y="2440981"/>
                </a:cubicBezTo>
                <a:cubicBezTo>
                  <a:pt x="1024778" y="2429905"/>
                  <a:pt x="1019856" y="2424983"/>
                  <a:pt x="1013703" y="2407754"/>
                </a:cubicBezTo>
                <a:cubicBezTo>
                  <a:pt x="1007550" y="2390525"/>
                  <a:pt x="985398" y="2340070"/>
                  <a:pt x="985398" y="2340070"/>
                </a:cubicBezTo>
                <a:cubicBezTo>
                  <a:pt x="985398" y="2340070"/>
                  <a:pt x="984168" y="2300690"/>
                  <a:pt x="982937" y="2289614"/>
                </a:cubicBezTo>
                <a:cubicBezTo>
                  <a:pt x="981706" y="2278538"/>
                  <a:pt x="982937" y="2273616"/>
                  <a:pt x="982937" y="2265001"/>
                </a:cubicBezTo>
                <a:cubicBezTo>
                  <a:pt x="982937" y="2256387"/>
                  <a:pt x="984168" y="2249003"/>
                  <a:pt x="984168" y="2241620"/>
                </a:cubicBezTo>
                <a:cubicBezTo>
                  <a:pt x="984168" y="2234236"/>
                  <a:pt x="986629" y="2223160"/>
                  <a:pt x="987860" y="2215776"/>
                </a:cubicBezTo>
                <a:cubicBezTo>
                  <a:pt x="989090" y="2208393"/>
                  <a:pt x="992782" y="2202240"/>
                  <a:pt x="996474" y="2189933"/>
                </a:cubicBezTo>
                <a:cubicBezTo>
                  <a:pt x="998935" y="2177627"/>
                  <a:pt x="997705" y="2175166"/>
                  <a:pt x="996474" y="2170243"/>
                </a:cubicBezTo>
                <a:cubicBezTo>
                  <a:pt x="995243" y="2165321"/>
                  <a:pt x="1005088" y="2151784"/>
                  <a:pt x="1010011" y="2135786"/>
                </a:cubicBezTo>
                <a:cubicBezTo>
                  <a:pt x="1014933" y="2119787"/>
                  <a:pt x="1018625" y="2092714"/>
                  <a:pt x="1018625" y="2092714"/>
                </a:cubicBezTo>
                <a:cubicBezTo>
                  <a:pt x="1018625" y="2092714"/>
                  <a:pt x="1037085" y="2087791"/>
                  <a:pt x="1043238" y="2084099"/>
                </a:cubicBezTo>
                <a:cubicBezTo>
                  <a:pt x="1048160" y="2080407"/>
                  <a:pt x="1060467" y="2073024"/>
                  <a:pt x="1065389" y="2063179"/>
                </a:cubicBezTo>
                <a:cubicBezTo>
                  <a:pt x="1070312" y="2053334"/>
                  <a:pt x="1074003" y="2038566"/>
                  <a:pt x="1074003" y="2038566"/>
                </a:cubicBezTo>
                <a:cubicBezTo>
                  <a:pt x="1074003" y="2038566"/>
                  <a:pt x="1087540" y="2036105"/>
                  <a:pt x="1091232" y="2034874"/>
                </a:cubicBezTo>
                <a:cubicBezTo>
                  <a:pt x="1094924" y="2033644"/>
                  <a:pt x="1096155" y="2032413"/>
                  <a:pt x="1098616" y="2021337"/>
                </a:cubicBezTo>
                <a:cubicBezTo>
                  <a:pt x="1098616" y="2021337"/>
                  <a:pt x="1103538" y="1989341"/>
                  <a:pt x="1104769" y="1980727"/>
                </a:cubicBezTo>
                <a:cubicBezTo>
                  <a:pt x="1106000" y="1973343"/>
                  <a:pt x="1107230" y="1961037"/>
                  <a:pt x="1108461" y="1953653"/>
                </a:cubicBezTo>
                <a:cubicBezTo>
                  <a:pt x="1109692" y="1946269"/>
                  <a:pt x="1112153" y="1942577"/>
                  <a:pt x="1113383" y="1933963"/>
                </a:cubicBezTo>
                <a:cubicBezTo>
                  <a:pt x="1114614" y="1925349"/>
                  <a:pt x="1115845" y="1906889"/>
                  <a:pt x="1115845" y="1900736"/>
                </a:cubicBezTo>
                <a:cubicBezTo>
                  <a:pt x="1115845" y="1894583"/>
                  <a:pt x="1125690" y="1882277"/>
                  <a:pt x="1126920" y="1871201"/>
                </a:cubicBezTo>
                <a:cubicBezTo>
                  <a:pt x="1129382" y="1858895"/>
                  <a:pt x="1134304" y="1796133"/>
                  <a:pt x="1135535" y="1791210"/>
                </a:cubicBezTo>
                <a:cubicBezTo>
                  <a:pt x="1136765" y="1785057"/>
                  <a:pt x="1140457" y="1776443"/>
                  <a:pt x="1141688" y="1767828"/>
                </a:cubicBezTo>
                <a:cubicBezTo>
                  <a:pt x="1142919" y="1759214"/>
                  <a:pt x="1144149" y="1751830"/>
                  <a:pt x="1144149" y="1735832"/>
                </a:cubicBezTo>
                <a:cubicBezTo>
                  <a:pt x="1144149" y="1719834"/>
                  <a:pt x="1144149" y="1714911"/>
                  <a:pt x="1144149" y="1711220"/>
                </a:cubicBezTo>
                <a:cubicBezTo>
                  <a:pt x="1144149" y="1707528"/>
                  <a:pt x="1149072" y="1698913"/>
                  <a:pt x="1149072" y="1691530"/>
                </a:cubicBezTo>
                <a:cubicBezTo>
                  <a:pt x="1149072" y="1684146"/>
                  <a:pt x="1146610" y="1676762"/>
                  <a:pt x="1146610" y="1674301"/>
                </a:cubicBezTo>
                <a:cubicBezTo>
                  <a:pt x="1146610" y="1671840"/>
                  <a:pt x="1152763" y="1659533"/>
                  <a:pt x="1152763" y="1648458"/>
                </a:cubicBezTo>
                <a:cubicBezTo>
                  <a:pt x="1152763" y="1637382"/>
                  <a:pt x="1152763" y="1598002"/>
                  <a:pt x="1152763" y="1598002"/>
                </a:cubicBezTo>
                <a:cubicBezTo>
                  <a:pt x="1152763" y="1598002"/>
                  <a:pt x="1157686" y="1586926"/>
                  <a:pt x="1157686" y="1578312"/>
                </a:cubicBezTo>
                <a:cubicBezTo>
                  <a:pt x="1157686" y="1569698"/>
                  <a:pt x="1157686" y="1556161"/>
                  <a:pt x="1157686" y="1542624"/>
                </a:cubicBezTo>
                <a:cubicBezTo>
                  <a:pt x="1157686" y="1529087"/>
                  <a:pt x="1156455" y="1519242"/>
                  <a:pt x="1156455" y="1508166"/>
                </a:cubicBezTo>
                <a:cubicBezTo>
                  <a:pt x="1156455" y="1497091"/>
                  <a:pt x="1155225" y="1489707"/>
                  <a:pt x="1155225" y="1487246"/>
                </a:cubicBezTo>
                <a:cubicBezTo>
                  <a:pt x="1155225" y="1484784"/>
                  <a:pt x="1157686" y="1470017"/>
                  <a:pt x="1157686" y="1462633"/>
                </a:cubicBezTo>
                <a:cubicBezTo>
                  <a:pt x="1157686" y="1456480"/>
                  <a:pt x="1155225" y="1444174"/>
                  <a:pt x="1153994" y="1441712"/>
                </a:cubicBezTo>
                <a:cubicBezTo>
                  <a:pt x="1152763" y="1439251"/>
                  <a:pt x="1153994" y="1429406"/>
                  <a:pt x="1152763" y="1422022"/>
                </a:cubicBezTo>
                <a:cubicBezTo>
                  <a:pt x="1152763" y="1415869"/>
                  <a:pt x="1150302" y="1391257"/>
                  <a:pt x="1150302" y="1391257"/>
                </a:cubicBezTo>
                <a:cubicBezTo>
                  <a:pt x="1150302" y="1391257"/>
                  <a:pt x="1151533" y="1374028"/>
                  <a:pt x="1150302" y="1365414"/>
                </a:cubicBezTo>
                <a:cubicBezTo>
                  <a:pt x="1149072" y="1356799"/>
                  <a:pt x="1146610" y="1342032"/>
                  <a:pt x="1145380" y="1338340"/>
                </a:cubicBezTo>
                <a:cubicBezTo>
                  <a:pt x="1144149" y="1334648"/>
                  <a:pt x="1144149" y="1322342"/>
                  <a:pt x="1142919" y="1319880"/>
                </a:cubicBezTo>
                <a:cubicBezTo>
                  <a:pt x="1142919" y="1317419"/>
                  <a:pt x="1142919" y="1305113"/>
                  <a:pt x="1142919" y="1296499"/>
                </a:cubicBezTo>
                <a:cubicBezTo>
                  <a:pt x="1142919" y="1287884"/>
                  <a:pt x="1141688" y="1285423"/>
                  <a:pt x="1139227" y="1278039"/>
                </a:cubicBezTo>
                <a:cubicBezTo>
                  <a:pt x="1137996" y="1270655"/>
                  <a:pt x="1137996" y="1257119"/>
                  <a:pt x="1134304" y="1236198"/>
                </a:cubicBezTo>
                <a:cubicBezTo>
                  <a:pt x="1131843" y="1215277"/>
                  <a:pt x="1109692" y="1100829"/>
                  <a:pt x="1102308" y="1057757"/>
                </a:cubicBezTo>
                <a:cubicBezTo>
                  <a:pt x="1094924" y="1014685"/>
                  <a:pt x="1072773" y="924849"/>
                  <a:pt x="1067850" y="908851"/>
                </a:cubicBezTo>
                <a:cubicBezTo>
                  <a:pt x="1062928" y="891622"/>
                  <a:pt x="1059236" y="880547"/>
                  <a:pt x="1054313" y="867010"/>
                </a:cubicBezTo>
                <a:cubicBezTo>
                  <a:pt x="1049391" y="853473"/>
                  <a:pt x="1040776" y="842397"/>
                  <a:pt x="1040776" y="842397"/>
                </a:cubicBezTo>
                <a:cubicBezTo>
                  <a:pt x="1040776" y="842397"/>
                  <a:pt x="1038315" y="825169"/>
                  <a:pt x="1037085" y="821477"/>
                </a:cubicBezTo>
                <a:cubicBezTo>
                  <a:pt x="1035854" y="817785"/>
                  <a:pt x="1021086" y="789480"/>
                  <a:pt x="1014933" y="774713"/>
                </a:cubicBezTo>
                <a:cubicBezTo>
                  <a:pt x="1008780" y="759945"/>
                  <a:pt x="994013" y="745178"/>
                  <a:pt x="994013" y="745178"/>
                </a:cubicBezTo>
                <a:cubicBezTo>
                  <a:pt x="994013" y="745178"/>
                  <a:pt x="992782" y="739025"/>
                  <a:pt x="991551" y="736564"/>
                </a:cubicBezTo>
                <a:cubicBezTo>
                  <a:pt x="990321" y="734102"/>
                  <a:pt x="978015" y="730410"/>
                  <a:pt x="978015" y="730410"/>
                </a:cubicBezTo>
                <a:cubicBezTo>
                  <a:pt x="978015" y="730410"/>
                  <a:pt x="976784" y="724257"/>
                  <a:pt x="973092" y="720565"/>
                </a:cubicBezTo>
                <a:cubicBezTo>
                  <a:pt x="969400" y="716874"/>
                  <a:pt x="936173" y="697183"/>
                  <a:pt x="920175" y="691030"/>
                </a:cubicBezTo>
                <a:cubicBezTo>
                  <a:pt x="904177" y="684877"/>
                  <a:pt x="874642" y="672571"/>
                  <a:pt x="874642" y="672571"/>
                </a:cubicBezTo>
                <a:cubicBezTo>
                  <a:pt x="874642" y="672571"/>
                  <a:pt x="867258" y="663957"/>
                  <a:pt x="863566" y="659034"/>
                </a:cubicBezTo>
                <a:cubicBezTo>
                  <a:pt x="859874" y="654112"/>
                  <a:pt x="854952" y="651650"/>
                  <a:pt x="848799" y="649189"/>
                </a:cubicBezTo>
                <a:cubicBezTo>
                  <a:pt x="843876" y="646728"/>
                  <a:pt x="819264" y="643036"/>
                  <a:pt x="815572" y="643036"/>
                </a:cubicBezTo>
                <a:cubicBezTo>
                  <a:pt x="811880" y="643036"/>
                  <a:pt x="787267" y="628268"/>
                  <a:pt x="787267" y="628268"/>
                </a:cubicBezTo>
                <a:cubicBezTo>
                  <a:pt x="787267" y="628268"/>
                  <a:pt x="774961" y="617193"/>
                  <a:pt x="771269" y="613501"/>
                </a:cubicBezTo>
                <a:cubicBezTo>
                  <a:pt x="767577" y="609809"/>
                  <a:pt x="765116" y="606117"/>
                  <a:pt x="758963" y="599964"/>
                </a:cubicBezTo>
                <a:cubicBezTo>
                  <a:pt x="752810" y="593811"/>
                  <a:pt x="746657" y="592580"/>
                  <a:pt x="740504" y="586427"/>
                </a:cubicBezTo>
                <a:cubicBezTo>
                  <a:pt x="734351" y="581505"/>
                  <a:pt x="723275" y="575352"/>
                  <a:pt x="720814" y="575352"/>
                </a:cubicBezTo>
                <a:cubicBezTo>
                  <a:pt x="718352" y="575352"/>
                  <a:pt x="712199" y="565506"/>
                  <a:pt x="708507" y="561815"/>
                </a:cubicBezTo>
                <a:cubicBezTo>
                  <a:pt x="704815" y="558123"/>
                  <a:pt x="682664" y="540894"/>
                  <a:pt x="674050" y="535971"/>
                </a:cubicBezTo>
                <a:cubicBezTo>
                  <a:pt x="665435" y="531049"/>
                  <a:pt x="640823" y="526126"/>
                  <a:pt x="640823" y="526126"/>
                </a:cubicBezTo>
                <a:lnTo>
                  <a:pt x="630978" y="500283"/>
                </a:lnTo>
                <a:cubicBezTo>
                  <a:pt x="630978" y="500283"/>
                  <a:pt x="637131" y="503975"/>
                  <a:pt x="640823" y="507667"/>
                </a:cubicBezTo>
                <a:cubicBezTo>
                  <a:pt x="644515" y="511359"/>
                  <a:pt x="649437" y="517512"/>
                  <a:pt x="649437" y="517512"/>
                </a:cubicBezTo>
                <a:cubicBezTo>
                  <a:pt x="649437" y="517512"/>
                  <a:pt x="649437" y="512590"/>
                  <a:pt x="646976" y="507667"/>
                </a:cubicBezTo>
                <a:cubicBezTo>
                  <a:pt x="644515" y="502745"/>
                  <a:pt x="638362" y="492900"/>
                  <a:pt x="638362" y="492900"/>
                </a:cubicBezTo>
                <a:cubicBezTo>
                  <a:pt x="638362" y="492900"/>
                  <a:pt x="642054" y="494130"/>
                  <a:pt x="645745" y="494130"/>
                </a:cubicBezTo>
                <a:cubicBezTo>
                  <a:pt x="649437" y="494130"/>
                  <a:pt x="656821" y="495361"/>
                  <a:pt x="656821" y="495361"/>
                </a:cubicBezTo>
                <a:cubicBezTo>
                  <a:pt x="656821" y="495361"/>
                  <a:pt x="655590" y="494130"/>
                  <a:pt x="651899" y="490438"/>
                </a:cubicBezTo>
                <a:cubicBezTo>
                  <a:pt x="648207" y="487977"/>
                  <a:pt x="643284" y="480593"/>
                  <a:pt x="643284" y="480593"/>
                </a:cubicBezTo>
                <a:cubicBezTo>
                  <a:pt x="643284" y="480593"/>
                  <a:pt x="645745" y="481824"/>
                  <a:pt x="648207" y="483055"/>
                </a:cubicBezTo>
                <a:cubicBezTo>
                  <a:pt x="650668" y="484285"/>
                  <a:pt x="656821" y="485516"/>
                  <a:pt x="656821" y="485516"/>
                </a:cubicBezTo>
                <a:cubicBezTo>
                  <a:pt x="656821" y="485516"/>
                  <a:pt x="653129" y="483055"/>
                  <a:pt x="648207" y="475671"/>
                </a:cubicBezTo>
                <a:cubicBezTo>
                  <a:pt x="644515" y="468287"/>
                  <a:pt x="642054" y="458442"/>
                  <a:pt x="642054" y="458442"/>
                </a:cubicBezTo>
                <a:cubicBezTo>
                  <a:pt x="642054" y="458442"/>
                  <a:pt x="643284" y="459673"/>
                  <a:pt x="646976" y="463364"/>
                </a:cubicBezTo>
                <a:cubicBezTo>
                  <a:pt x="650668" y="467056"/>
                  <a:pt x="654360" y="475671"/>
                  <a:pt x="654360" y="475671"/>
                </a:cubicBezTo>
                <a:cubicBezTo>
                  <a:pt x="654360" y="475671"/>
                  <a:pt x="653129" y="469518"/>
                  <a:pt x="650668" y="460903"/>
                </a:cubicBezTo>
                <a:cubicBezTo>
                  <a:pt x="648207" y="452289"/>
                  <a:pt x="638362" y="441213"/>
                  <a:pt x="638362" y="441213"/>
                </a:cubicBezTo>
                <a:cubicBezTo>
                  <a:pt x="638362" y="441213"/>
                  <a:pt x="640823" y="441213"/>
                  <a:pt x="643284" y="442444"/>
                </a:cubicBezTo>
                <a:cubicBezTo>
                  <a:pt x="645745" y="443674"/>
                  <a:pt x="650668" y="447366"/>
                  <a:pt x="650668" y="447366"/>
                </a:cubicBezTo>
                <a:cubicBezTo>
                  <a:pt x="650668" y="447366"/>
                  <a:pt x="644515" y="442444"/>
                  <a:pt x="642054" y="437521"/>
                </a:cubicBezTo>
                <a:cubicBezTo>
                  <a:pt x="639592" y="433829"/>
                  <a:pt x="638362" y="423984"/>
                  <a:pt x="638362" y="423984"/>
                </a:cubicBezTo>
                <a:cubicBezTo>
                  <a:pt x="638362" y="423984"/>
                  <a:pt x="649437" y="411678"/>
                  <a:pt x="662974" y="400603"/>
                </a:cubicBezTo>
                <a:cubicBezTo>
                  <a:pt x="676511" y="388296"/>
                  <a:pt x="696201" y="368606"/>
                  <a:pt x="708507" y="345224"/>
                </a:cubicBezTo>
                <a:cubicBezTo>
                  <a:pt x="720814" y="321842"/>
                  <a:pt x="740504" y="275079"/>
                  <a:pt x="740504" y="227084"/>
                </a:cubicBezTo>
                <a:cubicBezTo>
                  <a:pt x="740504" y="180320"/>
                  <a:pt x="725736" y="143402"/>
                  <a:pt x="688817" y="104022"/>
                </a:cubicBezTo>
                <a:cubicBezTo>
                  <a:pt x="651899" y="63411"/>
                  <a:pt x="585445" y="26492"/>
                  <a:pt x="515299" y="16647"/>
                </a:cubicBezTo>
                <a:cubicBezTo>
                  <a:pt x="445153" y="8033"/>
                  <a:pt x="384853" y="9263"/>
                  <a:pt x="315938" y="35107"/>
                </a:cubicBezTo>
                <a:cubicBezTo>
                  <a:pt x="245792" y="59719"/>
                  <a:pt x="210104" y="92946"/>
                  <a:pt x="183030" y="122481"/>
                </a:cubicBezTo>
                <a:cubicBezTo>
                  <a:pt x="155956" y="153247"/>
                  <a:pt x="137497" y="196319"/>
                  <a:pt x="133805" y="236929"/>
                </a:cubicBezTo>
                <a:cubicBezTo>
                  <a:pt x="130113" y="276309"/>
                  <a:pt x="144880" y="321842"/>
                  <a:pt x="160879" y="350147"/>
                </a:cubicBezTo>
                <a:cubicBezTo>
                  <a:pt x="176877" y="377221"/>
                  <a:pt x="216257" y="417831"/>
                  <a:pt x="247022" y="438752"/>
                </a:cubicBezTo>
                <a:cubicBezTo>
                  <a:pt x="276558" y="459673"/>
                  <a:pt x="309784" y="474440"/>
                  <a:pt x="309784" y="474440"/>
                </a:cubicBezTo>
                <a:cubicBezTo>
                  <a:pt x="309784" y="474440"/>
                  <a:pt x="311015" y="490438"/>
                  <a:pt x="312246" y="500283"/>
                </a:cubicBezTo>
                <a:cubicBezTo>
                  <a:pt x="313476" y="510128"/>
                  <a:pt x="314707" y="521204"/>
                  <a:pt x="314707" y="521204"/>
                </a:cubicBezTo>
                <a:cubicBezTo>
                  <a:pt x="314707" y="521204"/>
                  <a:pt x="315938" y="511359"/>
                  <a:pt x="315938" y="507667"/>
                </a:cubicBezTo>
                <a:cubicBezTo>
                  <a:pt x="315938" y="502745"/>
                  <a:pt x="319629" y="499053"/>
                  <a:pt x="319629" y="499053"/>
                </a:cubicBezTo>
                <a:cubicBezTo>
                  <a:pt x="319629" y="499053"/>
                  <a:pt x="320860" y="507667"/>
                  <a:pt x="320860" y="515051"/>
                </a:cubicBezTo>
                <a:cubicBezTo>
                  <a:pt x="320860" y="522435"/>
                  <a:pt x="318399" y="529818"/>
                  <a:pt x="318399" y="532280"/>
                </a:cubicBezTo>
                <a:cubicBezTo>
                  <a:pt x="318399" y="534741"/>
                  <a:pt x="320860" y="528588"/>
                  <a:pt x="320860" y="523665"/>
                </a:cubicBezTo>
                <a:cubicBezTo>
                  <a:pt x="322091" y="519973"/>
                  <a:pt x="323321" y="513820"/>
                  <a:pt x="323321" y="513820"/>
                </a:cubicBezTo>
                <a:cubicBezTo>
                  <a:pt x="323321" y="513820"/>
                  <a:pt x="324552" y="521204"/>
                  <a:pt x="324552" y="533510"/>
                </a:cubicBezTo>
                <a:cubicBezTo>
                  <a:pt x="324552" y="547047"/>
                  <a:pt x="324552" y="551970"/>
                  <a:pt x="324552" y="551970"/>
                </a:cubicBezTo>
                <a:cubicBezTo>
                  <a:pt x="324552" y="551970"/>
                  <a:pt x="328244" y="544586"/>
                  <a:pt x="328244" y="542125"/>
                </a:cubicBezTo>
                <a:cubicBezTo>
                  <a:pt x="328244" y="539663"/>
                  <a:pt x="328244" y="532280"/>
                  <a:pt x="328244" y="532280"/>
                </a:cubicBezTo>
                <a:cubicBezTo>
                  <a:pt x="328244" y="532280"/>
                  <a:pt x="335628" y="543355"/>
                  <a:pt x="339319" y="553200"/>
                </a:cubicBezTo>
                <a:cubicBezTo>
                  <a:pt x="343011" y="563045"/>
                  <a:pt x="351626" y="585197"/>
                  <a:pt x="351626" y="585197"/>
                </a:cubicBezTo>
                <a:cubicBezTo>
                  <a:pt x="351626" y="585197"/>
                  <a:pt x="336858" y="596272"/>
                  <a:pt x="328244" y="604887"/>
                </a:cubicBezTo>
                <a:cubicBezTo>
                  <a:pt x="319629" y="613501"/>
                  <a:pt x="318399" y="618423"/>
                  <a:pt x="313476" y="625807"/>
                </a:cubicBezTo>
                <a:cubicBezTo>
                  <a:pt x="308554" y="635652"/>
                  <a:pt x="296248" y="649189"/>
                  <a:pt x="283941" y="660265"/>
                </a:cubicBezTo>
                <a:cubicBezTo>
                  <a:pt x="271635" y="671340"/>
                  <a:pt x="244561" y="693492"/>
                  <a:pt x="228563" y="708259"/>
                </a:cubicBezTo>
                <a:cubicBezTo>
                  <a:pt x="213796" y="723027"/>
                  <a:pt x="206412" y="735333"/>
                  <a:pt x="206412" y="735333"/>
                </a:cubicBezTo>
                <a:cubicBezTo>
                  <a:pt x="206412" y="735333"/>
                  <a:pt x="192875" y="740255"/>
                  <a:pt x="184261" y="746409"/>
                </a:cubicBezTo>
                <a:cubicBezTo>
                  <a:pt x="175646" y="752562"/>
                  <a:pt x="167032" y="772252"/>
                  <a:pt x="167032" y="772252"/>
                </a:cubicBezTo>
                <a:cubicBezTo>
                  <a:pt x="167032" y="772252"/>
                  <a:pt x="157187" y="779635"/>
                  <a:pt x="148572" y="787019"/>
                </a:cubicBezTo>
                <a:cubicBezTo>
                  <a:pt x="139958" y="794403"/>
                  <a:pt x="115345" y="817785"/>
                  <a:pt x="100578" y="832552"/>
                </a:cubicBezTo>
                <a:cubicBezTo>
                  <a:pt x="85810" y="847320"/>
                  <a:pt x="72274" y="867010"/>
                  <a:pt x="63659" y="881777"/>
                </a:cubicBezTo>
                <a:cubicBezTo>
                  <a:pt x="55045" y="896545"/>
                  <a:pt x="57506" y="907621"/>
                  <a:pt x="57506" y="911312"/>
                </a:cubicBezTo>
                <a:cubicBezTo>
                  <a:pt x="57506" y="915004"/>
                  <a:pt x="52584" y="928541"/>
                  <a:pt x="48892" y="940847"/>
                </a:cubicBezTo>
                <a:cubicBezTo>
                  <a:pt x="45200" y="953154"/>
                  <a:pt x="43969" y="967921"/>
                  <a:pt x="41508" y="978997"/>
                </a:cubicBezTo>
                <a:cubicBezTo>
                  <a:pt x="39047" y="988842"/>
                  <a:pt x="34124" y="1041759"/>
                  <a:pt x="32893" y="1049143"/>
                </a:cubicBezTo>
                <a:cubicBezTo>
                  <a:pt x="32893" y="1056526"/>
                  <a:pt x="34124" y="1066371"/>
                  <a:pt x="34124" y="1070063"/>
                </a:cubicBezTo>
                <a:cubicBezTo>
                  <a:pt x="34124" y="1073755"/>
                  <a:pt x="27971" y="1079908"/>
                  <a:pt x="26740" y="1087292"/>
                </a:cubicBezTo>
                <a:cubicBezTo>
                  <a:pt x="25510" y="1093445"/>
                  <a:pt x="29202" y="1098368"/>
                  <a:pt x="29202" y="1102060"/>
                </a:cubicBezTo>
                <a:cubicBezTo>
                  <a:pt x="29202" y="1105751"/>
                  <a:pt x="25510" y="1130364"/>
                  <a:pt x="24279" y="1141440"/>
                </a:cubicBezTo>
                <a:cubicBezTo>
                  <a:pt x="23048" y="1152515"/>
                  <a:pt x="27971" y="1163591"/>
                  <a:pt x="29202" y="1174666"/>
                </a:cubicBezTo>
                <a:cubicBezTo>
                  <a:pt x="30432" y="1185742"/>
                  <a:pt x="25510" y="1184512"/>
                  <a:pt x="24279" y="1190665"/>
                </a:cubicBezTo>
                <a:cubicBezTo>
                  <a:pt x="23048" y="1196818"/>
                  <a:pt x="32893" y="1294037"/>
                  <a:pt x="32893" y="1326034"/>
                </a:cubicBezTo>
                <a:cubicBezTo>
                  <a:pt x="32893" y="1358030"/>
                  <a:pt x="36585" y="1429406"/>
                  <a:pt x="34124" y="1440482"/>
                </a:cubicBezTo>
                <a:cubicBezTo>
                  <a:pt x="31663" y="1451557"/>
                  <a:pt x="25510" y="1466325"/>
                  <a:pt x="20587" y="1479862"/>
                </a:cubicBezTo>
                <a:cubicBezTo>
                  <a:pt x="16895" y="1493399"/>
                  <a:pt x="24279" y="1535240"/>
                  <a:pt x="24279" y="1546316"/>
                </a:cubicBezTo>
                <a:cubicBezTo>
                  <a:pt x="24279" y="1557391"/>
                  <a:pt x="19357" y="1585696"/>
                  <a:pt x="15665" y="1601694"/>
                </a:cubicBezTo>
                <a:cubicBezTo>
                  <a:pt x="11973" y="1617692"/>
                  <a:pt x="13203" y="1686607"/>
                  <a:pt x="11973" y="1700144"/>
                </a:cubicBezTo>
                <a:cubicBezTo>
                  <a:pt x="10742" y="1713681"/>
                  <a:pt x="19357" y="1730910"/>
                  <a:pt x="20587" y="1745677"/>
                </a:cubicBezTo>
                <a:cubicBezTo>
                  <a:pt x="21818" y="1760445"/>
                  <a:pt x="19357" y="1882277"/>
                  <a:pt x="19357" y="1895813"/>
                </a:cubicBezTo>
                <a:cubicBezTo>
                  <a:pt x="19357" y="1908120"/>
                  <a:pt x="18126" y="1930271"/>
                  <a:pt x="18126" y="1945039"/>
                </a:cubicBezTo>
                <a:cubicBezTo>
                  <a:pt x="16895" y="1961037"/>
                  <a:pt x="21818" y="1977035"/>
                  <a:pt x="21818" y="1980727"/>
                </a:cubicBezTo>
                <a:cubicBezTo>
                  <a:pt x="21818" y="1984419"/>
                  <a:pt x="19357" y="1995494"/>
                  <a:pt x="19357" y="1999186"/>
                </a:cubicBezTo>
                <a:cubicBezTo>
                  <a:pt x="19357" y="2002878"/>
                  <a:pt x="21818" y="2059487"/>
                  <a:pt x="21818" y="2068101"/>
                </a:cubicBezTo>
                <a:cubicBezTo>
                  <a:pt x="21818" y="2076715"/>
                  <a:pt x="25510" y="2081638"/>
                  <a:pt x="32893" y="2082869"/>
                </a:cubicBezTo>
                <a:cubicBezTo>
                  <a:pt x="39047" y="2084099"/>
                  <a:pt x="48892" y="2087791"/>
                  <a:pt x="48892" y="2087791"/>
                </a:cubicBezTo>
                <a:cubicBezTo>
                  <a:pt x="48892" y="2087791"/>
                  <a:pt x="41508" y="2101328"/>
                  <a:pt x="39047" y="2106251"/>
                </a:cubicBezTo>
                <a:cubicBezTo>
                  <a:pt x="36585" y="2111173"/>
                  <a:pt x="35355" y="2121018"/>
                  <a:pt x="36585" y="2133324"/>
                </a:cubicBezTo>
                <a:cubicBezTo>
                  <a:pt x="36585" y="2144400"/>
                  <a:pt x="42739" y="2146861"/>
                  <a:pt x="42739" y="2146861"/>
                </a:cubicBezTo>
                <a:cubicBezTo>
                  <a:pt x="42739" y="2146861"/>
                  <a:pt x="42739" y="2180088"/>
                  <a:pt x="39047" y="2199778"/>
                </a:cubicBezTo>
                <a:cubicBezTo>
                  <a:pt x="35355" y="2219468"/>
                  <a:pt x="29202" y="2249003"/>
                  <a:pt x="27971" y="2257618"/>
                </a:cubicBezTo>
                <a:cubicBezTo>
                  <a:pt x="26740" y="2266232"/>
                  <a:pt x="30432" y="2272385"/>
                  <a:pt x="31663" y="2274846"/>
                </a:cubicBezTo>
                <a:cubicBezTo>
                  <a:pt x="31663" y="2277308"/>
                  <a:pt x="31663" y="2282230"/>
                  <a:pt x="31663" y="2284691"/>
                </a:cubicBezTo>
                <a:cubicBezTo>
                  <a:pt x="31663" y="2287153"/>
                  <a:pt x="35355" y="2294537"/>
                  <a:pt x="37816" y="2298228"/>
                </a:cubicBezTo>
                <a:cubicBezTo>
                  <a:pt x="40277" y="2301920"/>
                  <a:pt x="62429" y="2328994"/>
                  <a:pt x="62429" y="2328994"/>
                </a:cubicBezTo>
                <a:cubicBezTo>
                  <a:pt x="62429" y="2328994"/>
                  <a:pt x="62429" y="2337608"/>
                  <a:pt x="63659" y="2343762"/>
                </a:cubicBezTo>
                <a:cubicBezTo>
                  <a:pt x="64890" y="2349915"/>
                  <a:pt x="78427" y="2381911"/>
                  <a:pt x="78427" y="2381911"/>
                </a:cubicBezTo>
                <a:cubicBezTo>
                  <a:pt x="78427" y="2381911"/>
                  <a:pt x="58737" y="2472977"/>
                  <a:pt x="50122" y="2538200"/>
                </a:cubicBezTo>
                <a:cubicBezTo>
                  <a:pt x="41508" y="2603424"/>
                  <a:pt x="32893" y="2710488"/>
                  <a:pt x="30432" y="2731409"/>
                </a:cubicBezTo>
                <a:cubicBezTo>
                  <a:pt x="27971" y="2752329"/>
                  <a:pt x="24279" y="2805246"/>
                  <a:pt x="24279" y="2818783"/>
                </a:cubicBezTo>
                <a:cubicBezTo>
                  <a:pt x="24279" y="2832320"/>
                  <a:pt x="26740" y="2839704"/>
                  <a:pt x="31663" y="2836012"/>
                </a:cubicBezTo>
                <a:cubicBezTo>
                  <a:pt x="36585" y="2832320"/>
                  <a:pt x="52584" y="2821244"/>
                  <a:pt x="61198" y="2813861"/>
                </a:cubicBezTo>
                <a:cubicBezTo>
                  <a:pt x="69812" y="2806477"/>
                  <a:pt x="78427" y="2792940"/>
                  <a:pt x="83349" y="2784326"/>
                </a:cubicBezTo>
                <a:cubicBezTo>
                  <a:pt x="88272" y="2775711"/>
                  <a:pt x="90733" y="2773250"/>
                  <a:pt x="94425" y="2769558"/>
                </a:cubicBezTo>
                <a:cubicBezTo>
                  <a:pt x="98117" y="2765866"/>
                  <a:pt x="105500" y="2757252"/>
                  <a:pt x="105500" y="2757252"/>
                </a:cubicBezTo>
                <a:cubicBezTo>
                  <a:pt x="105500" y="2757252"/>
                  <a:pt x="119037" y="2753560"/>
                  <a:pt x="125190" y="2743715"/>
                </a:cubicBezTo>
                <a:cubicBezTo>
                  <a:pt x="131344" y="2735101"/>
                  <a:pt x="136266" y="2724025"/>
                  <a:pt x="139958" y="2716641"/>
                </a:cubicBezTo>
                <a:cubicBezTo>
                  <a:pt x="143650" y="2709258"/>
                  <a:pt x="154726" y="2703104"/>
                  <a:pt x="165801" y="2700643"/>
                </a:cubicBezTo>
                <a:cubicBezTo>
                  <a:pt x="176877" y="2698182"/>
                  <a:pt x="186722" y="2687106"/>
                  <a:pt x="186722" y="2687106"/>
                </a:cubicBezTo>
                <a:lnTo>
                  <a:pt x="187952" y="2743715"/>
                </a:lnTo>
                <a:cubicBezTo>
                  <a:pt x="187952" y="2743715"/>
                  <a:pt x="173185" y="2752329"/>
                  <a:pt x="168262" y="2754791"/>
                </a:cubicBezTo>
                <a:cubicBezTo>
                  <a:pt x="164571" y="2757252"/>
                  <a:pt x="154726" y="2760944"/>
                  <a:pt x="153495" y="2760944"/>
                </a:cubicBezTo>
                <a:cubicBezTo>
                  <a:pt x="152264" y="2760944"/>
                  <a:pt x="152264" y="2736331"/>
                  <a:pt x="152264" y="2736331"/>
                </a:cubicBezTo>
                <a:lnTo>
                  <a:pt x="147342" y="2738793"/>
                </a:lnTo>
                <a:cubicBezTo>
                  <a:pt x="147342" y="2738793"/>
                  <a:pt x="147342" y="2754791"/>
                  <a:pt x="146111" y="2758483"/>
                </a:cubicBezTo>
                <a:cubicBezTo>
                  <a:pt x="146111" y="2760944"/>
                  <a:pt x="139958" y="2763405"/>
                  <a:pt x="139958" y="2763405"/>
                </a:cubicBezTo>
                <a:lnTo>
                  <a:pt x="125190" y="2754791"/>
                </a:lnTo>
                <a:lnTo>
                  <a:pt x="119037" y="2760944"/>
                </a:lnTo>
                <a:lnTo>
                  <a:pt x="130113" y="2769558"/>
                </a:lnTo>
                <a:cubicBezTo>
                  <a:pt x="130113" y="2769558"/>
                  <a:pt x="123960" y="2781864"/>
                  <a:pt x="122729" y="2792940"/>
                </a:cubicBezTo>
                <a:cubicBezTo>
                  <a:pt x="121499" y="2804016"/>
                  <a:pt x="127652" y="2812630"/>
                  <a:pt x="132574" y="2822475"/>
                </a:cubicBezTo>
                <a:cubicBezTo>
                  <a:pt x="137497" y="2832320"/>
                  <a:pt x="148572" y="2844626"/>
                  <a:pt x="148572" y="2849549"/>
                </a:cubicBezTo>
                <a:cubicBezTo>
                  <a:pt x="148572" y="2854471"/>
                  <a:pt x="133805" y="2881545"/>
                  <a:pt x="133805" y="2882776"/>
                </a:cubicBezTo>
                <a:cubicBezTo>
                  <a:pt x="132574" y="2884006"/>
                  <a:pt x="138727" y="2890160"/>
                  <a:pt x="138727" y="2890160"/>
                </a:cubicBezTo>
                <a:cubicBezTo>
                  <a:pt x="138727" y="2890160"/>
                  <a:pt x="149803" y="2864316"/>
                  <a:pt x="152264" y="2861855"/>
                </a:cubicBezTo>
                <a:cubicBezTo>
                  <a:pt x="154726" y="2860625"/>
                  <a:pt x="164571" y="2859394"/>
                  <a:pt x="174416" y="2860625"/>
                </a:cubicBezTo>
                <a:cubicBezTo>
                  <a:pt x="184261" y="2863086"/>
                  <a:pt x="191644" y="2870469"/>
                  <a:pt x="191644" y="2870469"/>
                </a:cubicBezTo>
                <a:cubicBezTo>
                  <a:pt x="191644" y="2870469"/>
                  <a:pt x="191644" y="2886468"/>
                  <a:pt x="192875" y="2895082"/>
                </a:cubicBezTo>
                <a:cubicBezTo>
                  <a:pt x="194106" y="2903697"/>
                  <a:pt x="192875" y="2917233"/>
                  <a:pt x="194106" y="2932001"/>
                </a:cubicBezTo>
                <a:cubicBezTo>
                  <a:pt x="195336" y="2946768"/>
                  <a:pt x="200259" y="2972611"/>
                  <a:pt x="203951" y="2998455"/>
                </a:cubicBezTo>
                <a:cubicBezTo>
                  <a:pt x="207642" y="3024298"/>
                  <a:pt x="211334" y="3094444"/>
                  <a:pt x="212565" y="3110442"/>
                </a:cubicBezTo>
                <a:cubicBezTo>
                  <a:pt x="213796" y="3126440"/>
                  <a:pt x="222410" y="3147360"/>
                  <a:pt x="224871" y="3162128"/>
                </a:cubicBezTo>
                <a:cubicBezTo>
                  <a:pt x="227332" y="3176895"/>
                  <a:pt x="234716" y="3195355"/>
                  <a:pt x="237177" y="3203969"/>
                </a:cubicBezTo>
                <a:cubicBezTo>
                  <a:pt x="239639" y="3212584"/>
                  <a:pt x="240869" y="3239657"/>
                  <a:pt x="240869" y="3250733"/>
                </a:cubicBezTo>
                <a:cubicBezTo>
                  <a:pt x="240869" y="3261809"/>
                  <a:pt x="239639" y="3269192"/>
                  <a:pt x="235947" y="3277807"/>
                </a:cubicBezTo>
                <a:cubicBezTo>
                  <a:pt x="232255" y="3286421"/>
                  <a:pt x="222410" y="3296266"/>
                  <a:pt x="218718" y="3303650"/>
                </a:cubicBezTo>
                <a:cubicBezTo>
                  <a:pt x="215026" y="3311034"/>
                  <a:pt x="216257" y="3322109"/>
                  <a:pt x="221179" y="3331954"/>
                </a:cubicBezTo>
                <a:cubicBezTo>
                  <a:pt x="226102" y="3341800"/>
                  <a:pt x="239639" y="3350414"/>
                  <a:pt x="239639" y="3350414"/>
                </a:cubicBezTo>
                <a:cubicBezTo>
                  <a:pt x="239639" y="3350414"/>
                  <a:pt x="237177" y="3362720"/>
                  <a:pt x="235947" y="3371335"/>
                </a:cubicBezTo>
                <a:cubicBezTo>
                  <a:pt x="234716" y="3379949"/>
                  <a:pt x="260559" y="3418098"/>
                  <a:pt x="265482" y="3431635"/>
                </a:cubicBezTo>
                <a:cubicBezTo>
                  <a:pt x="271635" y="3445172"/>
                  <a:pt x="287633" y="3469785"/>
                  <a:pt x="287633" y="3469785"/>
                </a:cubicBezTo>
                <a:cubicBezTo>
                  <a:pt x="287633" y="3469785"/>
                  <a:pt x="275327" y="3531316"/>
                  <a:pt x="270404" y="3544853"/>
                </a:cubicBezTo>
                <a:cubicBezTo>
                  <a:pt x="265482" y="3558389"/>
                  <a:pt x="251945" y="3601461"/>
                  <a:pt x="244561" y="3617460"/>
                </a:cubicBezTo>
                <a:cubicBezTo>
                  <a:pt x="237177" y="3634688"/>
                  <a:pt x="216257" y="3658070"/>
                  <a:pt x="207642" y="3669146"/>
                </a:cubicBezTo>
                <a:cubicBezTo>
                  <a:pt x="199028" y="3680222"/>
                  <a:pt x="184261" y="3698681"/>
                  <a:pt x="175646" y="3712218"/>
                </a:cubicBezTo>
                <a:cubicBezTo>
                  <a:pt x="165801" y="3725755"/>
                  <a:pt x="164571" y="3739292"/>
                  <a:pt x="160879" y="3747906"/>
                </a:cubicBezTo>
                <a:cubicBezTo>
                  <a:pt x="157187" y="3756520"/>
                  <a:pt x="146111" y="3783594"/>
                  <a:pt x="141189" y="3805745"/>
                </a:cubicBezTo>
                <a:cubicBezTo>
                  <a:pt x="136266" y="3827897"/>
                  <a:pt x="142419" y="3846356"/>
                  <a:pt x="144880" y="3862354"/>
                </a:cubicBezTo>
                <a:cubicBezTo>
                  <a:pt x="147342" y="3878352"/>
                  <a:pt x="164571" y="3894351"/>
                  <a:pt x="175646" y="3899273"/>
                </a:cubicBezTo>
                <a:cubicBezTo>
                  <a:pt x="186722" y="3905426"/>
                  <a:pt x="247022" y="3914041"/>
                  <a:pt x="272866" y="3914041"/>
                </a:cubicBezTo>
                <a:cubicBezTo>
                  <a:pt x="298709" y="3914041"/>
                  <a:pt x="331936" y="3891889"/>
                  <a:pt x="344242" y="3879583"/>
                </a:cubicBezTo>
                <a:cubicBezTo>
                  <a:pt x="355318" y="3867277"/>
                  <a:pt x="365163" y="3850048"/>
                  <a:pt x="371316" y="3824205"/>
                </a:cubicBezTo>
                <a:cubicBezTo>
                  <a:pt x="376238" y="3798362"/>
                  <a:pt x="373777" y="3776210"/>
                  <a:pt x="373777" y="3776210"/>
                </a:cubicBezTo>
                <a:lnTo>
                  <a:pt x="389775" y="3736830"/>
                </a:lnTo>
                <a:cubicBezTo>
                  <a:pt x="389775" y="3736830"/>
                  <a:pt x="398390" y="3734369"/>
                  <a:pt x="400851" y="3734369"/>
                </a:cubicBezTo>
                <a:cubicBezTo>
                  <a:pt x="403312" y="3734369"/>
                  <a:pt x="411926" y="3731908"/>
                  <a:pt x="416849" y="3726985"/>
                </a:cubicBezTo>
                <a:cubicBezTo>
                  <a:pt x="421771" y="3723294"/>
                  <a:pt x="441461" y="3702373"/>
                  <a:pt x="442692" y="3688836"/>
                </a:cubicBezTo>
                <a:cubicBezTo>
                  <a:pt x="443923" y="3676530"/>
                  <a:pt x="443923" y="3658070"/>
                  <a:pt x="442692" y="3639611"/>
                </a:cubicBezTo>
                <a:cubicBezTo>
                  <a:pt x="441461" y="3621151"/>
                  <a:pt x="435308" y="3610076"/>
                  <a:pt x="435308" y="3610076"/>
                </a:cubicBezTo>
                <a:cubicBezTo>
                  <a:pt x="435308" y="3610076"/>
                  <a:pt x="435308" y="3595308"/>
                  <a:pt x="435308" y="3578080"/>
                </a:cubicBezTo>
                <a:cubicBezTo>
                  <a:pt x="435308" y="3560851"/>
                  <a:pt x="436539" y="3549775"/>
                  <a:pt x="437770" y="3528855"/>
                </a:cubicBezTo>
                <a:cubicBezTo>
                  <a:pt x="439000" y="3509164"/>
                  <a:pt x="439000" y="3466093"/>
                  <a:pt x="439000" y="3466093"/>
                </a:cubicBezTo>
                <a:cubicBezTo>
                  <a:pt x="439000" y="3466093"/>
                  <a:pt x="451306" y="3457478"/>
                  <a:pt x="456229" y="3450095"/>
                </a:cubicBezTo>
                <a:cubicBezTo>
                  <a:pt x="461151" y="3443941"/>
                  <a:pt x="470996" y="3425482"/>
                  <a:pt x="472227" y="3408253"/>
                </a:cubicBezTo>
                <a:cubicBezTo>
                  <a:pt x="473458" y="3391025"/>
                  <a:pt x="454998" y="3366412"/>
                  <a:pt x="454998" y="3366412"/>
                </a:cubicBezTo>
                <a:cubicBezTo>
                  <a:pt x="454998" y="3366412"/>
                  <a:pt x="461151" y="3362720"/>
                  <a:pt x="462382" y="3360259"/>
                </a:cubicBezTo>
                <a:cubicBezTo>
                  <a:pt x="463613" y="3357798"/>
                  <a:pt x="466074" y="3356567"/>
                  <a:pt x="464843" y="3350414"/>
                </a:cubicBezTo>
                <a:cubicBezTo>
                  <a:pt x="463613" y="3344261"/>
                  <a:pt x="450076" y="3328263"/>
                  <a:pt x="450076" y="3328263"/>
                </a:cubicBezTo>
                <a:cubicBezTo>
                  <a:pt x="450076" y="3328263"/>
                  <a:pt x="454998" y="3320879"/>
                  <a:pt x="458690" y="3312264"/>
                </a:cubicBezTo>
                <a:cubicBezTo>
                  <a:pt x="461151" y="3303650"/>
                  <a:pt x="459921" y="3302419"/>
                  <a:pt x="459921" y="3290113"/>
                </a:cubicBezTo>
                <a:cubicBezTo>
                  <a:pt x="459921" y="3276576"/>
                  <a:pt x="458690" y="3221198"/>
                  <a:pt x="458690" y="3190432"/>
                </a:cubicBezTo>
                <a:cubicBezTo>
                  <a:pt x="458690" y="3159667"/>
                  <a:pt x="458690" y="3133824"/>
                  <a:pt x="454998" y="3088290"/>
                </a:cubicBezTo>
                <a:cubicBezTo>
                  <a:pt x="451306" y="3042757"/>
                  <a:pt x="447615" y="2994763"/>
                  <a:pt x="447615" y="2984918"/>
                </a:cubicBezTo>
                <a:cubicBezTo>
                  <a:pt x="447615" y="2975073"/>
                  <a:pt x="451306" y="2960305"/>
                  <a:pt x="453768" y="2944307"/>
                </a:cubicBezTo>
                <a:cubicBezTo>
                  <a:pt x="456229" y="2928309"/>
                  <a:pt x="457460" y="2923386"/>
                  <a:pt x="459921" y="2906158"/>
                </a:cubicBezTo>
                <a:cubicBezTo>
                  <a:pt x="462382" y="2887698"/>
                  <a:pt x="467305" y="2847088"/>
                  <a:pt x="467305" y="2811400"/>
                </a:cubicBezTo>
                <a:cubicBezTo>
                  <a:pt x="467305" y="2775711"/>
                  <a:pt x="452537" y="2775711"/>
                  <a:pt x="452537" y="2775711"/>
                </a:cubicBezTo>
                <a:cubicBezTo>
                  <a:pt x="452537" y="2775711"/>
                  <a:pt x="461151" y="2763405"/>
                  <a:pt x="464843" y="2753560"/>
                </a:cubicBezTo>
                <a:cubicBezTo>
                  <a:pt x="468535" y="2743715"/>
                  <a:pt x="469766" y="2741254"/>
                  <a:pt x="467305" y="2724025"/>
                </a:cubicBezTo>
                <a:cubicBezTo>
                  <a:pt x="464843" y="2706796"/>
                  <a:pt x="463613" y="2680953"/>
                  <a:pt x="464843" y="2677261"/>
                </a:cubicBezTo>
                <a:cubicBezTo>
                  <a:pt x="464843" y="2674800"/>
                  <a:pt x="479611" y="2660032"/>
                  <a:pt x="483303" y="2650187"/>
                </a:cubicBezTo>
                <a:cubicBezTo>
                  <a:pt x="486995" y="2640342"/>
                  <a:pt x="493148" y="2598501"/>
                  <a:pt x="494378" y="2578811"/>
                </a:cubicBezTo>
                <a:cubicBezTo>
                  <a:pt x="494378" y="2557890"/>
                  <a:pt x="485764" y="2536970"/>
                  <a:pt x="484533" y="2530817"/>
                </a:cubicBezTo>
                <a:cubicBezTo>
                  <a:pt x="483303" y="2523433"/>
                  <a:pt x="490686" y="2485284"/>
                  <a:pt x="490686" y="2485284"/>
                </a:cubicBezTo>
                <a:cubicBezTo>
                  <a:pt x="490686" y="2485284"/>
                  <a:pt x="530067" y="2496359"/>
                  <a:pt x="531297" y="2497590"/>
                </a:cubicBezTo>
                <a:cubicBezTo>
                  <a:pt x="531297" y="2498820"/>
                  <a:pt x="530067" y="2513588"/>
                  <a:pt x="530067" y="2516049"/>
                </a:cubicBezTo>
                <a:cubicBezTo>
                  <a:pt x="530067" y="2519741"/>
                  <a:pt x="533758" y="2519741"/>
                  <a:pt x="538681" y="2517280"/>
                </a:cubicBezTo>
                <a:cubicBezTo>
                  <a:pt x="543603" y="2514819"/>
                  <a:pt x="553448" y="2503743"/>
                  <a:pt x="553448" y="2503743"/>
                </a:cubicBezTo>
                <a:lnTo>
                  <a:pt x="613749" y="2513588"/>
                </a:lnTo>
                <a:cubicBezTo>
                  <a:pt x="613749" y="2513588"/>
                  <a:pt x="619902" y="2529586"/>
                  <a:pt x="626055" y="2539431"/>
                </a:cubicBezTo>
                <a:cubicBezTo>
                  <a:pt x="630978" y="2549276"/>
                  <a:pt x="637131" y="2555429"/>
                  <a:pt x="644515" y="2556660"/>
                </a:cubicBezTo>
                <a:cubicBezTo>
                  <a:pt x="653129" y="2559121"/>
                  <a:pt x="682664" y="2550507"/>
                  <a:pt x="682664" y="2550507"/>
                </a:cubicBezTo>
                <a:cubicBezTo>
                  <a:pt x="682664" y="2550507"/>
                  <a:pt x="693740" y="2609577"/>
                  <a:pt x="696201" y="2623114"/>
                </a:cubicBezTo>
                <a:cubicBezTo>
                  <a:pt x="698662" y="2636650"/>
                  <a:pt x="713430" y="2698182"/>
                  <a:pt x="717122" y="2717872"/>
                </a:cubicBezTo>
                <a:cubicBezTo>
                  <a:pt x="720814" y="2736331"/>
                  <a:pt x="740504" y="2756021"/>
                  <a:pt x="741734" y="2763405"/>
                </a:cubicBezTo>
                <a:cubicBezTo>
                  <a:pt x="744196" y="2770789"/>
                  <a:pt x="750349" y="2799093"/>
                  <a:pt x="751579" y="2804016"/>
                </a:cubicBezTo>
                <a:cubicBezTo>
                  <a:pt x="752810" y="2807708"/>
                  <a:pt x="755271" y="2831089"/>
                  <a:pt x="757732" y="2843396"/>
                </a:cubicBezTo>
                <a:cubicBezTo>
                  <a:pt x="760194" y="2855702"/>
                  <a:pt x="774961" y="2880315"/>
                  <a:pt x="774961" y="2884006"/>
                </a:cubicBezTo>
                <a:cubicBezTo>
                  <a:pt x="774961" y="2887698"/>
                  <a:pt x="777422" y="2914772"/>
                  <a:pt x="781114" y="2930770"/>
                </a:cubicBezTo>
                <a:cubicBezTo>
                  <a:pt x="783576" y="2946768"/>
                  <a:pt x="787267" y="2986148"/>
                  <a:pt x="788498" y="3003377"/>
                </a:cubicBezTo>
                <a:cubicBezTo>
                  <a:pt x="789729" y="3020606"/>
                  <a:pt x="790959" y="3048910"/>
                  <a:pt x="789729" y="3074754"/>
                </a:cubicBezTo>
                <a:cubicBezTo>
                  <a:pt x="788498" y="3100597"/>
                  <a:pt x="776192" y="3170742"/>
                  <a:pt x="774961" y="3185510"/>
                </a:cubicBezTo>
                <a:cubicBezTo>
                  <a:pt x="773731" y="3201508"/>
                  <a:pt x="772500" y="3231043"/>
                  <a:pt x="771269" y="3248272"/>
                </a:cubicBezTo>
                <a:cubicBezTo>
                  <a:pt x="770039" y="3266731"/>
                  <a:pt x="771269" y="3288882"/>
                  <a:pt x="771269" y="3299958"/>
                </a:cubicBezTo>
                <a:cubicBezTo>
                  <a:pt x="771269" y="3311034"/>
                  <a:pt x="795882" y="3333185"/>
                  <a:pt x="795882" y="3333185"/>
                </a:cubicBezTo>
                <a:cubicBezTo>
                  <a:pt x="795882" y="3333185"/>
                  <a:pt x="795882" y="3350414"/>
                  <a:pt x="795882" y="3361489"/>
                </a:cubicBezTo>
                <a:cubicBezTo>
                  <a:pt x="795882" y="3372565"/>
                  <a:pt x="794651" y="3391025"/>
                  <a:pt x="797112" y="3402100"/>
                </a:cubicBezTo>
                <a:cubicBezTo>
                  <a:pt x="798343" y="3413176"/>
                  <a:pt x="815572" y="3424251"/>
                  <a:pt x="816803" y="3426713"/>
                </a:cubicBezTo>
                <a:cubicBezTo>
                  <a:pt x="818033" y="3429174"/>
                  <a:pt x="819264" y="3453786"/>
                  <a:pt x="821725" y="3473476"/>
                </a:cubicBezTo>
                <a:cubicBezTo>
                  <a:pt x="824186" y="3493166"/>
                  <a:pt x="830339" y="3574388"/>
                  <a:pt x="830339" y="3574388"/>
                </a:cubicBezTo>
                <a:cubicBezTo>
                  <a:pt x="820494" y="3590386"/>
                  <a:pt x="815572" y="3634688"/>
                  <a:pt x="815572" y="3634688"/>
                </a:cubicBezTo>
                <a:cubicBezTo>
                  <a:pt x="815572" y="3634688"/>
                  <a:pt x="805727" y="3645764"/>
                  <a:pt x="805727" y="3655609"/>
                </a:cubicBezTo>
                <a:cubicBezTo>
                  <a:pt x="805727" y="3665454"/>
                  <a:pt x="809419" y="3715910"/>
                  <a:pt x="820494" y="3731908"/>
                </a:cubicBezTo>
                <a:cubicBezTo>
                  <a:pt x="831570" y="3747906"/>
                  <a:pt x="875873" y="3772519"/>
                  <a:pt x="875873" y="3772519"/>
                </a:cubicBezTo>
                <a:lnTo>
                  <a:pt x="885718" y="3761443"/>
                </a:lnTo>
                <a:cubicBezTo>
                  <a:pt x="885718" y="3761443"/>
                  <a:pt x="898024" y="3772519"/>
                  <a:pt x="905408" y="3781133"/>
                </a:cubicBezTo>
                <a:cubicBezTo>
                  <a:pt x="911561" y="3789747"/>
                  <a:pt x="916483" y="3793439"/>
                  <a:pt x="918944" y="3799592"/>
                </a:cubicBezTo>
                <a:cubicBezTo>
                  <a:pt x="921406" y="3805745"/>
                  <a:pt x="928789" y="3842664"/>
                  <a:pt x="936173" y="3864816"/>
                </a:cubicBezTo>
                <a:cubicBezTo>
                  <a:pt x="944788" y="3886967"/>
                  <a:pt x="979245" y="3920194"/>
                  <a:pt x="994013" y="3928808"/>
                </a:cubicBezTo>
                <a:cubicBezTo>
                  <a:pt x="1008780" y="3937423"/>
                  <a:pt x="1028470" y="3939884"/>
                  <a:pt x="1051852" y="3948498"/>
                </a:cubicBezTo>
                <a:cubicBezTo>
                  <a:pt x="1074003" y="3957113"/>
                  <a:pt x="1117075" y="3947267"/>
                  <a:pt x="1141688" y="3943576"/>
                </a:cubicBezTo>
                <a:cubicBezTo>
                  <a:pt x="1166300" y="3939884"/>
                  <a:pt x="1179837" y="3931269"/>
                  <a:pt x="1182299" y="3918963"/>
                </a:cubicBezTo>
                <a:cubicBezTo>
                  <a:pt x="1176145" y="3902965"/>
                  <a:pt x="1176145" y="3891889"/>
                  <a:pt x="1174915" y="3872199"/>
                </a:cubicBezTo>
                <a:close/>
                <a:moveTo>
                  <a:pt x="192875" y="1908120"/>
                </a:moveTo>
                <a:lnTo>
                  <a:pt x="183030" y="1914273"/>
                </a:lnTo>
                <a:lnTo>
                  <a:pt x="183030" y="1897044"/>
                </a:lnTo>
                <a:lnTo>
                  <a:pt x="192875" y="1898275"/>
                </a:lnTo>
                <a:lnTo>
                  <a:pt x="192875" y="1908120"/>
                </a:lnTo>
                <a:close/>
                <a:moveTo>
                  <a:pt x="446384" y="3368873"/>
                </a:moveTo>
                <a:cubicBezTo>
                  <a:pt x="448845" y="3371335"/>
                  <a:pt x="459921" y="3381179"/>
                  <a:pt x="462382" y="3394716"/>
                </a:cubicBezTo>
                <a:cubicBezTo>
                  <a:pt x="464843" y="3408253"/>
                  <a:pt x="464843" y="3424251"/>
                  <a:pt x="458690" y="3434097"/>
                </a:cubicBezTo>
                <a:cubicBezTo>
                  <a:pt x="452537" y="3443941"/>
                  <a:pt x="436539" y="3458709"/>
                  <a:pt x="436539" y="3458709"/>
                </a:cubicBezTo>
                <a:cubicBezTo>
                  <a:pt x="436539" y="3458709"/>
                  <a:pt x="436539" y="3368873"/>
                  <a:pt x="435308" y="3367642"/>
                </a:cubicBezTo>
                <a:cubicBezTo>
                  <a:pt x="435308" y="3366412"/>
                  <a:pt x="442692" y="3366412"/>
                  <a:pt x="446384" y="3368873"/>
                </a:cubicBezTo>
                <a:close/>
                <a:moveTo>
                  <a:pt x="941096" y="1655841"/>
                </a:moveTo>
                <a:cubicBezTo>
                  <a:pt x="941096" y="1661994"/>
                  <a:pt x="934943" y="1682915"/>
                  <a:pt x="933712" y="1687838"/>
                </a:cubicBezTo>
                <a:cubicBezTo>
                  <a:pt x="933712" y="1691530"/>
                  <a:pt x="936173" y="1702605"/>
                  <a:pt x="937404" y="1711220"/>
                </a:cubicBezTo>
                <a:cubicBezTo>
                  <a:pt x="939865" y="1721065"/>
                  <a:pt x="938634" y="1757983"/>
                  <a:pt x="938634" y="1757983"/>
                </a:cubicBezTo>
                <a:lnTo>
                  <a:pt x="927559" y="1767828"/>
                </a:lnTo>
                <a:cubicBezTo>
                  <a:pt x="927559" y="1767828"/>
                  <a:pt x="927559" y="1723526"/>
                  <a:pt x="927559" y="1714911"/>
                </a:cubicBezTo>
                <a:cubicBezTo>
                  <a:pt x="927559" y="1707528"/>
                  <a:pt x="927559" y="1685376"/>
                  <a:pt x="927559" y="1677993"/>
                </a:cubicBezTo>
                <a:cubicBezTo>
                  <a:pt x="927559" y="1670609"/>
                  <a:pt x="927559" y="1665686"/>
                  <a:pt x="927559" y="1660764"/>
                </a:cubicBezTo>
                <a:cubicBezTo>
                  <a:pt x="927559" y="1655841"/>
                  <a:pt x="930020" y="1647227"/>
                  <a:pt x="930020" y="1642305"/>
                </a:cubicBezTo>
                <a:cubicBezTo>
                  <a:pt x="930020" y="1637382"/>
                  <a:pt x="930020" y="1637382"/>
                  <a:pt x="928789" y="1634921"/>
                </a:cubicBezTo>
                <a:cubicBezTo>
                  <a:pt x="927559" y="1632460"/>
                  <a:pt x="932481" y="1623845"/>
                  <a:pt x="932481" y="1623845"/>
                </a:cubicBezTo>
                <a:cubicBezTo>
                  <a:pt x="932481" y="1623845"/>
                  <a:pt x="941096" y="1631229"/>
                  <a:pt x="942326" y="1634921"/>
                </a:cubicBezTo>
                <a:cubicBezTo>
                  <a:pt x="943557" y="1638613"/>
                  <a:pt x="941096" y="1649688"/>
                  <a:pt x="941096" y="1655841"/>
                </a:cubicBezTo>
                <a:close/>
                <a:moveTo>
                  <a:pt x="943557" y="1563544"/>
                </a:moveTo>
                <a:cubicBezTo>
                  <a:pt x="938634" y="1573389"/>
                  <a:pt x="937404" y="1599233"/>
                  <a:pt x="937404" y="1602924"/>
                </a:cubicBezTo>
                <a:cubicBezTo>
                  <a:pt x="937404" y="1605386"/>
                  <a:pt x="928789" y="1602924"/>
                  <a:pt x="928789" y="1602924"/>
                </a:cubicBezTo>
                <a:cubicBezTo>
                  <a:pt x="928789" y="1602924"/>
                  <a:pt x="926328" y="1579543"/>
                  <a:pt x="923867" y="1556161"/>
                </a:cubicBezTo>
                <a:cubicBezTo>
                  <a:pt x="921406" y="1532779"/>
                  <a:pt x="909099" y="1471247"/>
                  <a:pt x="906638" y="1452788"/>
                </a:cubicBezTo>
                <a:cubicBezTo>
                  <a:pt x="904177" y="1434329"/>
                  <a:pt x="898024" y="1419561"/>
                  <a:pt x="896793" y="1398641"/>
                </a:cubicBezTo>
                <a:cubicBezTo>
                  <a:pt x="895563" y="1377720"/>
                  <a:pt x="898024" y="1374028"/>
                  <a:pt x="899254" y="1360491"/>
                </a:cubicBezTo>
                <a:cubicBezTo>
                  <a:pt x="901716" y="1346954"/>
                  <a:pt x="910330" y="1321111"/>
                  <a:pt x="910330" y="1321111"/>
                </a:cubicBezTo>
                <a:cubicBezTo>
                  <a:pt x="910330" y="1321111"/>
                  <a:pt x="927559" y="1354338"/>
                  <a:pt x="928789" y="1359260"/>
                </a:cubicBezTo>
                <a:cubicBezTo>
                  <a:pt x="930020" y="1364183"/>
                  <a:pt x="931251" y="1374028"/>
                  <a:pt x="931251" y="1378950"/>
                </a:cubicBezTo>
                <a:cubicBezTo>
                  <a:pt x="931251" y="1383873"/>
                  <a:pt x="932481" y="1398641"/>
                  <a:pt x="931251" y="1402332"/>
                </a:cubicBezTo>
                <a:cubicBezTo>
                  <a:pt x="931251" y="1404794"/>
                  <a:pt x="926328" y="1412177"/>
                  <a:pt x="922636" y="1419561"/>
                </a:cubicBezTo>
                <a:cubicBezTo>
                  <a:pt x="918944" y="1426945"/>
                  <a:pt x="930020" y="1451557"/>
                  <a:pt x="932481" y="1463864"/>
                </a:cubicBezTo>
                <a:cubicBezTo>
                  <a:pt x="934943" y="1476170"/>
                  <a:pt x="949710" y="1490937"/>
                  <a:pt x="949710" y="1494629"/>
                </a:cubicBezTo>
                <a:cubicBezTo>
                  <a:pt x="949710" y="1498321"/>
                  <a:pt x="952171" y="1508166"/>
                  <a:pt x="952171" y="1518011"/>
                </a:cubicBezTo>
                <a:cubicBezTo>
                  <a:pt x="952171" y="1527856"/>
                  <a:pt x="953402" y="1543854"/>
                  <a:pt x="953402" y="1546316"/>
                </a:cubicBezTo>
                <a:cubicBezTo>
                  <a:pt x="952171" y="1547546"/>
                  <a:pt x="948479" y="1553699"/>
                  <a:pt x="943557" y="1563544"/>
                </a:cubicBezTo>
                <a:close/>
                <a:moveTo>
                  <a:pt x="987860" y="3532547"/>
                </a:moveTo>
                <a:cubicBezTo>
                  <a:pt x="987860" y="3532547"/>
                  <a:pt x="1007550" y="3546083"/>
                  <a:pt x="1022317" y="3563312"/>
                </a:cubicBezTo>
                <a:cubicBezTo>
                  <a:pt x="1037085" y="3580541"/>
                  <a:pt x="1054313" y="3606384"/>
                  <a:pt x="1055544" y="3611307"/>
                </a:cubicBezTo>
                <a:cubicBezTo>
                  <a:pt x="1056775" y="3616229"/>
                  <a:pt x="1055544" y="3621151"/>
                  <a:pt x="1053083" y="3619921"/>
                </a:cubicBezTo>
                <a:cubicBezTo>
                  <a:pt x="1050622" y="3618690"/>
                  <a:pt x="1035854" y="3607615"/>
                  <a:pt x="1028470" y="3600231"/>
                </a:cubicBezTo>
                <a:cubicBezTo>
                  <a:pt x="1021086" y="3592847"/>
                  <a:pt x="1005088" y="3571926"/>
                  <a:pt x="996474" y="3557159"/>
                </a:cubicBezTo>
                <a:cubicBezTo>
                  <a:pt x="989090" y="3543622"/>
                  <a:pt x="984168" y="3536238"/>
                  <a:pt x="987860" y="3532547"/>
                </a:cubicBezTo>
                <a:close/>
              </a:path>
            </a:pathLst>
          </a:custGeom>
          <a:solidFill>
            <a:schemeClr val="accent2"/>
          </a:solidFill>
          <a:ln w="12232" cap="flat">
            <a:noFill/>
            <a:prstDash val="solid"/>
            <a:miter/>
          </a:ln>
        </p:spPr>
        <p:txBody>
          <a:bodyPr/>
          <a:lstStyle/>
          <a:p>
            <a:endParaRPr lang="ja-JP" altLang="en-US"/>
          </a:p>
        </p:txBody>
      </p:sp>
      <p:sp>
        <p:nvSpPr>
          <p:cNvPr id="219" name="フリーフォーム: 図形 18">
            <a:extLst>
              <a:ext uri="{FF2B5EF4-FFF2-40B4-BE49-F238E27FC236}">
                <a16:creationId xmlns:a16="http://schemas.microsoft.com/office/drawing/2014/main" id="{F5AFF844-7088-46F1-AFB1-4BD61778AAAB}"/>
              </a:ext>
            </a:extLst>
          </p:cNvPr>
          <p:cNvSpPr/>
          <p:nvPr userDrawn="1"/>
        </p:nvSpPr>
        <p:spPr>
          <a:xfrm>
            <a:off x="8091297" y="5030706"/>
            <a:ext cx="523865" cy="936332"/>
          </a:xfrm>
          <a:custGeom>
            <a:avLst/>
            <a:gdLst>
              <a:gd name="connsiteX0" fmla="*/ 248791 w 2188250"/>
              <a:gd name="connsiteY0" fmla="*/ 2509706 h 3911177"/>
              <a:gd name="connsiteX1" fmla="*/ 218311 w 2188250"/>
              <a:gd name="connsiteY1" fmla="*/ 2527804 h 3911177"/>
              <a:gd name="connsiteX2" fmla="*/ 184021 w 2188250"/>
              <a:gd name="connsiteY2" fmla="*/ 2543044 h 3911177"/>
              <a:gd name="connsiteX3" fmla="*/ 184021 w 2188250"/>
              <a:gd name="connsiteY3" fmla="*/ 2548759 h 3911177"/>
              <a:gd name="connsiteX4" fmla="*/ 230694 w 2188250"/>
              <a:gd name="connsiteY4" fmla="*/ 2527804 h 3911177"/>
              <a:gd name="connsiteX5" fmla="*/ 248791 w 2188250"/>
              <a:gd name="connsiteY5" fmla="*/ 2509706 h 3911177"/>
              <a:gd name="connsiteX6" fmla="*/ 1677542 w 2188250"/>
              <a:gd name="connsiteY6" fmla="*/ 1778186 h 3911177"/>
              <a:gd name="connsiteX7" fmla="*/ 1673732 w 2188250"/>
              <a:gd name="connsiteY7" fmla="*/ 1782949 h 3911177"/>
              <a:gd name="connsiteX8" fmla="*/ 1653729 w 2188250"/>
              <a:gd name="connsiteY8" fmla="*/ 1825811 h 3911177"/>
              <a:gd name="connsiteX9" fmla="*/ 1655634 w 2188250"/>
              <a:gd name="connsiteY9" fmla="*/ 1832479 h 3911177"/>
              <a:gd name="connsiteX10" fmla="*/ 1678494 w 2188250"/>
              <a:gd name="connsiteY10" fmla="*/ 1801046 h 3911177"/>
              <a:gd name="connsiteX11" fmla="*/ 1677542 w 2188250"/>
              <a:gd name="connsiteY11" fmla="*/ 1778186 h 3911177"/>
              <a:gd name="connsiteX12" fmla="*/ 1716594 w 2188250"/>
              <a:gd name="connsiteY12" fmla="*/ 1757231 h 3911177"/>
              <a:gd name="connsiteX13" fmla="*/ 1711832 w 2188250"/>
              <a:gd name="connsiteY13" fmla="*/ 1759136 h 3911177"/>
              <a:gd name="connsiteX14" fmla="*/ 1710879 w 2188250"/>
              <a:gd name="connsiteY14" fmla="*/ 1776281 h 3911177"/>
              <a:gd name="connsiteX15" fmla="*/ 1716594 w 2188250"/>
              <a:gd name="connsiteY15" fmla="*/ 1785806 h 3911177"/>
              <a:gd name="connsiteX16" fmla="*/ 1741359 w 2188250"/>
              <a:gd name="connsiteY16" fmla="*/ 1740086 h 3911177"/>
              <a:gd name="connsiteX17" fmla="*/ 1731834 w 2188250"/>
              <a:gd name="connsiteY17" fmla="*/ 1741991 h 3911177"/>
              <a:gd name="connsiteX18" fmla="*/ 1717546 w 2188250"/>
              <a:gd name="connsiteY18" fmla="*/ 1743896 h 3911177"/>
              <a:gd name="connsiteX19" fmla="*/ 1722309 w 2188250"/>
              <a:gd name="connsiteY19" fmla="*/ 1798189 h 3911177"/>
              <a:gd name="connsiteX20" fmla="*/ 1735644 w 2188250"/>
              <a:gd name="connsiteY20" fmla="*/ 1794379 h 3911177"/>
              <a:gd name="connsiteX21" fmla="*/ 1757551 w 2188250"/>
              <a:gd name="connsiteY21" fmla="*/ 1785806 h 3911177"/>
              <a:gd name="connsiteX22" fmla="*/ 1627059 w 2188250"/>
              <a:gd name="connsiteY22" fmla="*/ 1725799 h 3911177"/>
              <a:gd name="connsiteX23" fmla="*/ 1625154 w 2188250"/>
              <a:gd name="connsiteY23" fmla="*/ 1728656 h 3911177"/>
              <a:gd name="connsiteX24" fmla="*/ 1607057 w 2188250"/>
              <a:gd name="connsiteY24" fmla="*/ 1801999 h 3911177"/>
              <a:gd name="connsiteX25" fmla="*/ 1587054 w 2188250"/>
              <a:gd name="connsiteY25" fmla="*/ 1880104 h 3911177"/>
              <a:gd name="connsiteX26" fmla="*/ 1576576 w 2188250"/>
              <a:gd name="connsiteY26" fmla="*/ 1916299 h 3911177"/>
              <a:gd name="connsiteX27" fmla="*/ 1596579 w 2188250"/>
              <a:gd name="connsiteY27" fmla="*/ 1899154 h 3911177"/>
              <a:gd name="connsiteX28" fmla="*/ 1608009 w 2188250"/>
              <a:gd name="connsiteY28" fmla="*/ 1839146 h 3911177"/>
              <a:gd name="connsiteX29" fmla="*/ 1626107 w 2188250"/>
              <a:gd name="connsiteY29" fmla="*/ 1762946 h 3911177"/>
              <a:gd name="connsiteX30" fmla="*/ 1636584 w 2188250"/>
              <a:gd name="connsiteY30" fmla="*/ 1730561 h 3911177"/>
              <a:gd name="connsiteX31" fmla="*/ 1328926 w 2188250"/>
              <a:gd name="connsiteY31" fmla="*/ 1362896 h 3911177"/>
              <a:gd name="connsiteX32" fmla="*/ 1341309 w 2188250"/>
              <a:gd name="connsiteY32" fmla="*/ 1389566 h 3911177"/>
              <a:gd name="connsiteX33" fmla="*/ 1348929 w 2188250"/>
              <a:gd name="connsiteY33" fmla="*/ 1420999 h 3911177"/>
              <a:gd name="connsiteX34" fmla="*/ 1373694 w 2188250"/>
              <a:gd name="connsiteY34" fmla="*/ 1509581 h 3911177"/>
              <a:gd name="connsiteX35" fmla="*/ 1381314 w 2188250"/>
              <a:gd name="connsiteY35" fmla="*/ 1547681 h 3911177"/>
              <a:gd name="connsiteX36" fmla="*/ 1401317 w 2188250"/>
              <a:gd name="connsiteY36" fmla="*/ 1639121 h 3911177"/>
              <a:gd name="connsiteX37" fmla="*/ 1424176 w 2188250"/>
              <a:gd name="connsiteY37" fmla="*/ 1770566 h 3911177"/>
              <a:gd name="connsiteX38" fmla="*/ 1431796 w 2188250"/>
              <a:gd name="connsiteY38" fmla="*/ 1856291 h 3911177"/>
              <a:gd name="connsiteX39" fmla="*/ 1442274 w 2188250"/>
              <a:gd name="connsiteY39" fmla="*/ 1969639 h 3911177"/>
              <a:gd name="connsiteX40" fmla="*/ 1445132 w 2188250"/>
              <a:gd name="connsiteY40" fmla="*/ 1989641 h 3911177"/>
              <a:gd name="connsiteX41" fmla="*/ 1496567 w 2188250"/>
              <a:gd name="connsiteY41" fmla="*/ 1960114 h 3911177"/>
              <a:gd name="connsiteX42" fmla="*/ 1560384 w 2188250"/>
              <a:gd name="connsiteY42" fmla="*/ 1922966 h 3911177"/>
              <a:gd name="connsiteX43" fmla="*/ 1573719 w 2188250"/>
              <a:gd name="connsiteY43" fmla="*/ 1854386 h 3911177"/>
              <a:gd name="connsiteX44" fmla="*/ 1589912 w 2188250"/>
              <a:gd name="connsiteY44" fmla="*/ 1806761 h 3911177"/>
              <a:gd name="connsiteX45" fmla="*/ 1608962 w 2188250"/>
              <a:gd name="connsiteY45" fmla="*/ 1756279 h 3911177"/>
              <a:gd name="connsiteX46" fmla="*/ 1625154 w 2188250"/>
              <a:gd name="connsiteY46" fmla="*/ 1719131 h 3911177"/>
              <a:gd name="connsiteX47" fmla="*/ 1621344 w 2188250"/>
              <a:gd name="connsiteY47" fmla="*/ 1677221 h 3911177"/>
              <a:gd name="connsiteX48" fmla="*/ 1623249 w 2188250"/>
              <a:gd name="connsiteY48" fmla="*/ 1614356 h 3911177"/>
              <a:gd name="connsiteX49" fmla="*/ 1605151 w 2188250"/>
              <a:gd name="connsiteY49" fmla="*/ 1571494 h 3911177"/>
              <a:gd name="connsiteX50" fmla="*/ 1594674 w 2188250"/>
              <a:gd name="connsiteY50" fmla="*/ 1534346 h 3911177"/>
              <a:gd name="connsiteX51" fmla="*/ 1568957 w 2188250"/>
              <a:gd name="connsiteY51" fmla="*/ 1497199 h 3911177"/>
              <a:gd name="connsiteX52" fmla="*/ 1553717 w 2188250"/>
              <a:gd name="connsiteY52" fmla="*/ 1481006 h 3911177"/>
              <a:gd name="connsiteX53" fmla="*/ 1491804 w 2188250"/>
              <a:gd name="connsiteY53" fmla="*/ 1440049 h 3911177"/>
              <a:gd name="connsiteX54" fmla="*/ 1461324 w 2188250"/>
              <a:gd name="connsiteY54" fmla="*/ 1417189 h 3911177"/>
              <a:gd name="connsiteX55" fmla="*/ 1386076 w 2188250"/>
              <a:gd name="connsiteY55" fmla="*/ 1382899 h 3911177"/>
              <a:gd name="connsiteX56" fmla="*/ 1328926 w 2188250"/>
              <a:gd name="connsiteY56" fmla="*/ 1362896 h 3911177"/>
              <a:gd name="connsiteX57" fmla="*/ 630744 w 2188250"/>
              <a:gd name="connsiteY57" fmla="*/ 1197161 h 3911177"/>
              <a:gd name="connsiteX58" fmla="*/ 618362 w 2188250"/>
              <a:gd name="connsiteY58" fmla="*/ 1203829 h 3911177"/>
              <a:gd name="connsiteX59" fmla="*/ 604074 w 2188250"/>
              <a:gd name="connsiteY59" fmla="*/ 1212401 h 3911177"/>
              <a:gd name="connsiteX60" fmla="*/ 605026 w 2188250"/>
              <a:gd name="connsiteY60" fmla="*/ 1216211 h 3911177"/>
              <a:gd name="connsiteX61" fmla="*/ 618362 w 2188250"/>
              <a:gd name="connsiteY61" fmla="*/ 1210496 h 3911177"/>
              <a:gd name="connsiteX62" fmla="*/ 630744 w 2188250"/>
              <a:gd name="connsiteY62" fmla="*/ 1197161 h 3911177"/>
              <a:gd name="connsiteX63" fmla="*/ 467866 w 2188250"/>
              <a:gd name="connsiteY63" fmla="*/ 1176206 h 3911177"/>
              <a:gd name="connsiteX64" fmla="*/ 466914 w 2188250"/>
              <a:gd name="connsiteY64" fmla="*/ 1182874 h 3911177"/>
              <a:gd name="connsiteX65" fmla="*/ 491679 w 2188250"/>
              <a:gd name="connsiteY65" fmla="*/ 1204781 h 3911177"/>
              <a:gd name="connsiteX66" fmla="*/ 507871 w 2188250"/>
              <a:gd name="connsiteY66" fmla="*/ 1208591 h 3911177"/>
              <a:gd name="connsiteX67" fmla="*/ 491679 w 2188250"/>
              <a:gd name="connsiteY67" fmla="*/ 1194304 h 3911177"/>
              <a:gd name="connsiteX68" fmla="*/ 467866 w 2188250"/>
              <a:gd name="connsiteY68" fmla="*/ 1176206 h 3911177"/>
              <a:gd name="connsiteX69" fmla="*/ 544066 w 2188250"/>
              <a:gd name="connsiteY69" fmla="*/ 1169539 h 3911177"/>
              <a:gd name="connsiteX70" fmla="*/ 542161 w 2188250"/>
              <a:gd name="connsiteY70" fmla="*/ 1178111 h 3911177"/>
              <a:gd name="connsiteX71" fmla="*/ 546924 w 2188250"/>
              <a:gd name="connsiteY71" fmla="*/ 1179064 h 3911177"/>
              <a:gd name="connsiteX72" fmla="*/ 548829 w 2188250"/>
              <a:gd name="connsiteY72" fmla="*/ 1175254 h 3911177"/>
              <a:gd name="connsiteX73" fmla="*/ 544066 w 2188250"/>
              <a:gd name="connsiteY73" fmla="*/ 1169539 h 3911177"/>
              <a:gd name="connsiteX74" fmla="*/ 584071 w 2188250"/>
              <a:gd name="connsiteY74" fmla="*/ 1157156 h 3911177"/>
              <a:gd name="connsiteX75" fmla="*/ 565974 w 2188250"/>
              <a:gd name="connsiteY75" fmla="*/ 1169539 h 3911177"/>
              <a:gd name="connsiteX76" fmla="*/ 593596 w 2188250"/>
              <a:gd name="connsiteY76" fmla="*/ 1188589 h 3911177"/>
              <a:gd name="connsiteX77" fmla="*/ 605026 w 2188250"/>
              <a:gd name="connsiteY77" fmla="*/ 1205734 h 3911177"/>
              <a:gd name="connsiteX78" fmla="*/ 613599 w 2188250"/>
              <a:gd name="connsiteY78" fmla="*/ 1202876 h 3911177"/>
              <a:gd name="connsiteX79" fmla="*/ 631696 w 2188250"/>
              <a:gd name="connsiteY79" fmla="*/ 1190494 h 3911177"/>
              <a:gd name="connsiteX80" fmla="*/ 629791 w 2188250"/>
              <a:gd name="connsiteY80" fmla="*/ 1179064 h 3911177"/>
              <a:gd name="connsiteX81" fmla="*/ 611694 w 2188250"/>
              <a:gd name="connsiteY81" fmla="*/ 1174301 h 3911177"/>
              <a:gd name="connsiteX82" fmla="*/ 584071 w 2188250"/>
              <a:gd name="connsiteY82" fmla="*/ 1157156 h 3911177"/>
              <a:gd name="connsiteX83" fmla="*/ 485011 w 2188250"/>
              <a:gd name="connsiteY83" fmla="*/ 1138106 h 3911177"/>
              <a:gd name="connsiteX84" fmla="*/ 497394 w 2188250"/>
              <a:gd name="connsiteY84" fmla="*/ 1155251 h 3911177"/>
              <a:gd name="connsiteX85" fmla="*/ 518349 w 2188250"/>
              <a:gd name="connsiteY85" fmla="*/ 1176206 h 3911177"/>
              <a:gd name="connsiteX86" fmla="*/ 495489 w 2188250"/>
              <a:gd name="connsiteY86" fmla="*/ 1157156 h 3911177"/>
              <a:gd name="connsiteX87" fmla="*/ 483106 w 2188250"/>
              <a:gd name="connsiteY87" fmla="*/ 1143821 h 3911177"/>
              <a:gd name="connsiteX88" fmla="*/ 470724 w 2188250"/>
              <a:gd name="connsiteY88" fmla="*/ 1157156 h 3911177"/>
              <a:gd name="connsiteX89" fmla="*/ 486916 w 2188250"/>
              <a:gd name="connsiteY89" fmla="*/ 1180016 h 3911177"/>
              <a:gd name="connsiteX90" fmla="*/ 521206 w 2188250"/>
              <a:gd name="connsiteY90" fmla="*/ 1200019 h 3911177"/>
              <a:gd name="connsiteX91" fmla="*/ 525969 w 2188250"/>
              <a:gd name="connsiteY91" fmla="*/ 1207639 h 3911177"/>
              <a:gd name="connsiteX92" fmla="*/ 529779 w 2188250"/>
              <a:gd name="connsiteY92" fmla="*/ 1199066 h 3911177"/>
              <a:gd name="connsiteX93" fmla="*/ 525969 w 2188250"/>
              <a:gd name="connsiteY93" fmla="*/ 1180969 h 3911177"/>
              <a:gd name="connsiteX94" fmla="*/ 505014 w 2188250"/>
              <a:gd name="connsiteY94" fmla="*/ 1155251 h 3911177"/>
              <a:gd name="connsiteX95" fmla="*/ 485011 w 2188250"/>
              <a:gd name="connsiteY95" fmla="*/ 1138106 h 3911177"/>
              <a:gd name="connsiteX96" fmla="*/ 504061 w 2188250"/>
              <a:gd name="connsiteY96" fmla="*/ 1129534 h 3911177"/>
              <a:gd name="connsiteX97" fmla="*/ 519301 w 2188250"/>
              <a:gd name="connsiteY97" fmla="*/ 1152394 h 3911177"/>
              <a:gd name="connsiteX98" fmla="*/ 528826 w 2188250"/>
              <a:gd name="connsiteY98" fmla="*/ 1160014 h 3911177"/>
              <a:gd name="connsiteX99" fmla="*/ 530731 w 2188250"/>
              <a:gd name="connsiteY99" fmla="*/ 1171444 h 3911177"/>
              <a:gd name="connsiteX100" fmla="*/ 535494 w 2188250"/>
              <a:gd name="connsiteY100" fmla="*/ 1175254 h 3911177"/>
              <a:gd name="connsiteX101" fmla="*/ 534541 w 2188250"/>
              <a:gd name="connsiteY101" fmla="*/ 1161919 h 3911177"/>
              <a:gd name="connsiteX102" fmla="*/ 513586 w 2188250"/>
              <a:gd name="connsiteY102" fmla="*/ 1136201 h 3911177"/>
              <a:gd name="connsiteX103" fmla="*/ 504061 w 2188250"/>
              <a:gd name="connsiteY103" fmla="*/ 1129534 h 3911177"/>
              <a:gd name="connsiteX104" fmla="*/ 503109 w 2188250"/>
              <a:gd name="connsiteY104" fmla="*/ 1088576 h 3911177"/>
              <a:gd name="connsiteX105" fmla="*/ 494536 w 2188250"/>
              <a:gd name="connsiteY105" fmla="*/ 1094291 h 3911177"/>
              <a:gd name="connsiteX106" fmla="*/ 494536 w 2188250"/>
              <a:gd name="connsiteY106" fmla="*/ 1102864 h 3911177"/>
              <a:gd name="connsiteX107" fmla="*/ 501204 w 2188250"/>
              <a:gd name="connsiteY107" fmla="*/ 1098101 h 3911177"/>
              <a:gd name="connsiteX108" fmla="*/ 503109 w 2188250"/>
              <a:gd name="connsiteY108" fmla="*/ 1088576 h 3911177"/>
              <a:gd name="connsiteX109" fmla="*/ 590739 w 2188250"/>
              <a:gd name="connsiteY109" fmla="*/ 1087624 h 3911177"/>
              <a:gd name="connsiteX110" fmla="*/ 586929 w 2188250"/>
              <a:gd name="connsiteY110" fmla="*/ 1106674 h 3911177"/>
              <a:gd name="connsiteX111" fmla="*/ 593596 w 2188250"/>
              <a:gd name="connsiteY111" fmla="*/ 1129534 h 3911177"/>
              <a:gd name="connsiteX112" fmla="*/ 592644 w 2188250"/>
              <a:gd name="connsiteY112" fmla="*/ 1141916 h 3911177"/>
              <a:gd name="connsiteX113" fmla="*/ 588834 w 2188250"/>
              <a:gd name="connsiteY113" fmla="*/ 1122866 h 3911177"/>
              <a:gd name="connsiteX114" fmla="*/ 585024 w 2188250"/>
              <a:gd name="connsiteY114" fmla="*/ 1111436 h 3911177"/>
              <a:gd name="connsiteX115" fmla="*/ 586929 w 2188250"/>
              <a:gd name="connsiteY115" fmla="*/ 1140011 h 3911177"/>
              <a:gd name="connsiteX116" fmla="*/ 610741 w 2188250"/>
              <a:gd name="connsiteY116" fmla="*/ 1164776 h 3911177"/>
              <a:gd name="connsiteX117" fmla="*/ 627887 w 2188250"/>
              <a:gd name="connsiteY117" fmla="*/ 1169539 h 3911177"/>
              <a:gd name="connsiteX118" fmla="*/ 625029 w 2188250"/>
              <a:gd name="connsiteY118" fmla="*/ 1143821 h 3911177"/>
              <a:gd name="connsiteX119" fmla="*/ 623124 w 2188250"/>
              <a:gd name="connsiteY119" fmla="*/ 1126676 h 3911177"/>
              <a:gd name="connsiteX120" fmla="*/ 603121 w 2188250"/>
              <a:gd name="connsiteY120" fmla="*/ 1107626 h 3911177"/>
              <a:gd name="connsiteX121" fmla="*/ 590739 w 2188250"/>
              <a:gd name="connsiteY121" fmla="*/ 1087624 h 3911177"/>
              <a:gd name="connsiteX122" fmla="*/ 534541 w 2188250"/>
              <a:gd name="connsiteY122" fmla="*/ 1073336 h 3911177"/>
              <a:gd name="connsiteX123" fmla="*/ 528826 w 2188250"/>
              <a:gd name="connsiteY123" fmla="*/ 1099054 h 3911177"/>
              <a:gd name="connsiteX124" fmla="*/ 543114 w 2188250"/>
              <a:gd name="connsiteY124" fmla="*/ 1120009 h 3911177"/>
              <a:gd name="connsiteX125" fmla="*/ 531684 w 2188250"/>
              <a:gd name="connsiteY125" fmla="*/ 1111436 h 3911177"/>
              <a:gd name="connsiteX126" fmla="*/ 525016 w 2188250"/>
              <a:gd name="connsiteY126" fmla="*/ 1103816 h 3911177"/>
              <a:gd name="connsiteX127" fmla="*/ 531684 w 2188250"/>
              <a:gd name="connsiteY127" fmla="*/ 1135249 h 3911177"/>
              <a:gd name="connsiteX128" fmla="*/ 565021 w 2188250"/>
              <a:gd name="connsiteY128" fmla="*/ 1163824 h 3911177"/>
              <a:gd name="connsiteX129" fmla="*/ 575499 w 2188250"/>
              <a:gd name="connsiteY129" fmla="*/ 1145726 h 3911177"/>
              <a:gd name="connsiteX130" fmla="*/ 565021 w 2188250"/>
              <a:gd name="connsiteY130" fmla="*/ 1114294 h 3911177"/>
              <a:gd name="connsiteX131" fmla="*/ 565021 w 2188250"/>
              <a:gd name="connsiteY131" fmla="*/ 1102864 h 3911177"/>
              <a:gd name="connsiteX132" fmla="*/ 547876 w 2188250"/>
              <a:gd name="connsiteY132" fmla="*/ 1086671 h 3911177"/>
              <a:gd name="connsiteX133" fmla="*/ 534541 w 2188250"/>
              <a:gd name="connsiteY133" fmla="*/ 1073336 h 3911177"/>
              <a:gd name="connsiteX134" fmla="*/ 496441 w 2188250"/>
              <a:gd name="connsiteY134" fmla="*/ 1059049 h 3911177"/>
              <a:gd name="connsiteX135" fmla="*/ 490726 w 2188250"/>
              <a:gd name="connsiteY135" fmla="*/ 1064764 h 3911177"/>
              <a:gd name="connsiteX136" fmla="*/ 493584 w 2188250"/>
              <a:gd name="connsiteY136" fmla="*/ 1071431 h 3911177"/>
              <a:gd name="connsiteX137" fmla="*/ 499299 w 2188250"/>
              <a:gd name="connsiteY137" fmla="*/ 1063811 h 3911177"/>
              <a:gd name="connsiteX138" fmla="*/ 496441 w 2188250"/>
              <a:gd name="connsiteY138" fmla="*/ 1059049 h 3911177"/>
              <a:gd name="connsiteX139" fmla="*/ 540256 w 2188250"/>
              <a:gd name="connsiteY139" fmla="*/ 1024759 h 3911177"/>
              <a:gd name="connsiteX140" fmla="*/ 532636 w 2188250"/>
              <a:gd name="connsiteY140" fmla="*/ 1028569 h 3911177"/>
              <a:gd name="connsiteX141" fmla="*/ 530731 w 2188250"/>
              <a:gd name="connsiteY141" fmla="*/ 1041904 h 3911177"/>
              <a:gd name="connsiteX142" fmla="*/ 532636 w 2188250"/>
              <a:gd name="connsiteY142" fmla="*/ 1041904 h 3911177"/>
              <a:gd name="connsiteX143" fmla="*/ 541209 w 2188250"/>
              <a:gd name="connsiteY143" fmla="*/ 1032379 h 3911177"/>
              <a:gd name="connsiteX144" fmla="*/ 540256 w 2188250"/>
              <a:gd name="connsiteY144" fmla="*/ 1024759 h 3911177"/>
              <a:gd name="connsiteX145" fmla="*/ 558354 w 2188250"/>
              <a:gd name="connsiteY145" fmla="*/ 1019996 h 3911177"/>
              <a:gd name="connsiteX146" fmla="*/ 551686 w 2188250"/>
              <a:gd name="connsiteY146" fmla="*/ 1039999 h 3911177"/>
              <a:gd name="connsiteX147" fmla="*/ 542161 w 2188250"/>
              <a:gd name="connsiteY147" fmla="*/ 1058096 h 3911177"/>
              <a:gd name="connsiteX148" fmla="*/ 569784 w 2188250"/>
              <a:gd name="connsiteY148" fmla="*/ 1077146 h 3911177"/>
              <a:gd name="connsiteX149" fmla="*/ 571689 w 2188250"/>
              <a:gd name="connsiteY149" fmla="*/ 1042856 h 3911177"/>
              <a:gd name="connsiteX150" fmla="*/ 527874 w 2188250"/>
              <a:gd name="connsiteY150" fmla="*/ 961894 h 3911177"/>
              <a:gd name="connsiteX151" fmla="*/ 526921 w 2188250"/>
              <a:gd name="connsiteY151" fmla="*/ 973324 h 3911177"/>
              <a:gd name="connsiteX152" fmla="*/ 531684 w 2188250"/>
              <a:gd name="connsiteY152" fmla="*/ 983801 h 3911177"/>
              <a:gd name="connsiteX153" fmla="*/ 539304 w 2188250"/>
              <a:gd name="connsiteY153" fmla="*/ 976181 h 3911177"/>
              <a:gd name="connsiteX154" fmla="*/ 535494 w 2188250"/>
              <a:gd name="connsiteY154" fmla="*/ 966656 h 3911177"/>
              <a:gd name="connsiteX155" fmla="*/ 527874 w 2188250"/>
              <a:gd name="connsiteY155" fmla="*/ 961894 h 3911177"/>
              <a:gd name="connsiteX156" fmla="*/ 468223 w 2188250"/>
              <a:gd name="connsiteY156" fmla="*/ 917245 h 3911177"/>
              <a:gd name="connsiteX157" fmla="*/ 465961 w 2188250"/>
              <a:gd name="connsiteY157" fmla="*/ 919031 h 3911177"/>
              <a:gd name="connsiteX158" fmla="*/ 461199 w 2188250"/>
              <a:gd name="connsiteY158" fmla="*/ 927604 h 3911177"/>
              <a:gd name="connsiteX159" fmla="*/ 462151 w 2188250"/>
              <a:gd name="connsiteY159" fmla="*/ 934271 h 3911177"/>
              <a:gd name="connsiteX160" fmla="*/ 466914 w 2188250"/>
              <a:gd name="connsiteY160" fmla="*/ 932366 h 3911177"/>
              <a:gd name="connsiteX161" fmla="*/ 469771 w 2188250"/>
              <a:gd name="connsiteY161" fmla="*/ 919031 h 3911177"/>
              <a:gd name="connsiteX162" fmla="*/ 468223 w 2188250"/>
              <a:gd name="connsiteY162" fmla="*/ 917245 h 3911177"/>
              <a:gd name="connsiteX163" fmla="*/ 1215579 w 2188250"/>
              <a:gd name="connsiteY163" fmla="*/ 912364 h 3911177"/>
              <a:gd name="connsiteX164" fmla="*/ 1215579 w 2188250"/>
              <a:gd name="connsiteY164" fmla="*/ 917126 h 3911177"/>
              <a:gd name="connsiteX165" fmla="*/ 1218437 w 2188250"/>
              <a:gd name="connsiteY165" fmla="*/ 922841 h 3911177"/>
              <a:gd name="connsiteX166" fmla="*/ 1224151 w 2188250"/>
              <a:gd name="connsiteY166" fmla="*/ 920936 h 3911177"/>
              <a:gd name="connsiteX167" fmla="*/ 1221294 w 2188250"/>
              <a:gd name="connsiteY167" fmla="*/ 915221 h 3911177"/>
              <a:gd name="connsiteX168" fmla="*/ 1215579 w 2188250"/>
              <a:gd name="connsiteY168" fmla="*/ 912364 h 3911177"/>
              <a:gd name="connsiteX169" fmla="*/ 488821 w 2188250"/>
              <a:gd name="connsiteY169" fmla="*/ 909506 h 3911177"/>
              <a:gd name="connsiteX170" fmla="*/ 485011 w 2188250"/>
              <a:gd name="connsiteY170" fmla="*/ 920936 h 3911177"/>
              <a:gd name="connsiteX171" fmla="*/ 489774 w 2188250"/>
              <a:gd name="connsiteY171" fmla="*/ 920936 h 3911177"/>
              <a:gd name="connsiteX172" fmla="*/ 493584 w 2188250"/>
              <a:gd name="connsiteY172" fmla="*/ 915221 h 3911177"/>
              <a:gd name="connsiteX173" fmla="*/ 488821 w 2188250"/>
              <a:gd name="connsiteY173" fmla="*/ 909506 h 3911177"/>
              <a:gd name="connsiteX174" fmla="*/ 1235747 w 2188250"/>
              <a:gd name="connsiteY174" fmla="*/ 908192 h 3911177"/>
              <a:gd name="connsiteX175" fmla="*/ 1235803 w 2188250"/>
              <a:gd name="connsiteY175" fmla="*/ 908720 h 3911177"/>
              <a:gd name="connsiteX176" fmla="*/ 1235582 w 2188250"/>
              <a:gd name="connsiteY176" fmla="*/ 908554 h 3911177"/>
              <a:gd name="connsiteX177" fmla="*/ 1228914 w 2188250"/>
              <a:gd name="connsiteY177" fmla="*/ 898076 h 3911177"/>
              <a:gd name="connsiteX178" fmla="*/ 1219389 w 2188250"/>
              <a:gd name="connsiteY178" fmla="*/ 909506 h 3911177"/>
              <a:gd name="connsiteX179" fmla="*/ 1224151 w 2188250"/>
              <a:gd name="connsiteY179" fmla="*/ 917126 h 3911177"/>
              <a:gd name="connsiteX180" fmla="*/ 1227009 w 2188250"/>
              <a:gd name="connsiteY180" fmla="*/ 922841 h 3911177"/>
              <a:gd name="connsiteX181" fmla="*/ 1237487 w 2188250"/>
              <a:gd name="connsiteY181" fmla="*/ 920936 h 3911177"/>
              <a:gd name="connsiteX182" fmla="*/ 1236535 w 2188250"/>
              <a:gd name="connsiteY182" fmla="*/ 915578 h 3911177"/>
              <a:gd name="connsiteX183" fmla="*/ 1235803 w 2188250"/>
              <a:gd name="connsiteY183" fmla="*/ 908720 h 3911177"/>
              <a:gd name="connsiteX184" fmla="*/ 1239392 w 2188250"/>
              <a:gd name="connsiteY184" fmla="*/ 911411 h 3911177"/>
              <a:gd name="connsiteX185" fmla="*/ 1243201 w 2188250"/>
              <a:gd name="connsiteY185" fmla="*/ 905696 h 3911177"/>
              <a:gd name="connsiteX186" fmla="*/ 1240344 w 2188250"/>
              <a:gd name="connsiteY186" fmla="*/ 898076 h 3911177"/>
              <a:gd name="connsiteX187" fmla="*/ 1235747 w 2188250"/>
              <a:gd name="connsiteY187" fmla="*/ 908192 h 3911177"/>
              <a:gd name="connsiteX188" fmla="*/ 1235582 w 2188250"/>
              <a:gd name="connsiteY188" fmla="*/ 906649 h 3911177"/>
              <a:gd name="connsiteX189" fmla="*/ 1228914 w 2188250"/>
              <a:gd name="connsiteY189" fmla="*/ 898076 h 3911177"/>
              <a:gd name="connsiteX190" fmla="*/ 1207959 w 2188250"/>
              <a:gd name="connsiteY190" fmla="*/ 892361 h 3911177"/>
              <a:gd name="connsiteX191" fmla="*/ 1207006 w 2188250"/>
              <a:gd name="connsiteY191" fmla="*/ 897124 h 3911177"/>
              <a:gd name="connsiteX192" fmla="*/ 1212721 w 2188250"/>
              <a:gd name="connsiteY192" fmla="*/ 902839 h 3911177"/>
              <a:gd name="connsiteX193" fmla="*/ 1220342 w 2188250"/>
              <a:gd name="connsiteY193" fmla="*/ 903791 h 3911177"/>
              <a:gd name="connsiteX194" fmla="*/ 1224151 w 2188250"/>
              <a:gd name="connsiteY194" fmla="*/ 897124 h 3911177"/>
              <a:gd name="connsiteX195" fmla="*/ 1216531 w 2188250"/>
              <a:gd name="connsiteY195" fmla="*/ 894266 h 3911177"/>
              <a:gd name="connsiteX196" fmla="*/ 1207959 w 2188250"/>
              <a:gd name="connsiteY196" fmla="*/ 892361 h 3911177"/>
              <a:gd name="connsiteX197" fmla="*/ 457389 w 2188250"/>
              <a:gd name="connsiteY197" fmla="*/ 881884 h 3911177"/>
              <a:gd name="connsiteX198" fmla="*/ 425004 w 2188250"/>
              <a:gd name="connsiteY198" fmla="*/ 907601 h 3911177"/>
              <a:gd name="connsiteX199" fmla="*/ 401191 w 2188250"/>
              <a:gd name="connsiteY199" fmla="*/ 930461 h 3911177"/>
              <a:gd name="connsiteX200" fmla="*/ 421194 w 2188250"/>
              <a:gd name="connsiteY200" fmla="*/ 940939 h 3911177"/>
              <a:gd name="connsiteX201" fmla="*/ 446911 w 2188250"/>
              <a:gd name="connsiteY201" fmla="*/ 954274 h 3911177"/>
              <a:gd name="connsiteX202" fmla="*/ 453579 w 2188250"/>
              <a:gd name="connsiteY202" fmla="*/ 956179 h 3911177"/>
              <a:gd name="connsiteX203" fmla="*/ 445006 w 2188250"/>
              <a:gd name="connsiteY203" fmla="*/ 919031 h 3911177"/>
              <a:gd name="connsiteX204" fmla="*/ 453579 w 2188250"/>
              <a:gd name="connsiteY204" fmla="*/ 893314 h 3911177"/>
              <a:gd name="connsiteX205" fmla="*/ 457389 w 2188250"/>
              <a:gd name="connsiteY205" fmla="*/ 881884 h 3911177"/>
              <a:gd name="connsiteX206" fmla="*/ 1224151 w 2188250"/>
              <a:gd name="connsiteY206" fmla="*/ 875216 h 3911177"/>
              <a:gd name="connsiteX207" fmla="*/ 1223199 w 2188250"/>
              <a:gd name="connsiteY207" fmla="*/ 880931 h 3911177"/>
              <a:gd name="connsiteX208" fmla="*/ 1229867 w 2188250"/>
              <a:gd name="connsiteY208" fmla="*/ 879026 h 3911177"/>
              <a:gd name="connsiteX209" fmla="*/ 1232724 w 2188250"/>
              <a:gd name="connsiteY209" fmla="*/ 875216 h 3911177"/>
              <a:gd name="connsiteX210" fmla="*/ 1224151 w 2188250"/>
              <a:gd name="connsiteY210" fmla="*/ 875216 h 3911177"/>
              <a:gd name="connsiteX211" fmla="*/ 1219389 w 2188250"/>
              <a:gd name="connsiteY211" fmla="*/ 836164 h 3911177"/>
              <a:gd name="connsiteX212" fmla="*/ 1185099 w 2188250"/>
              <a:gd name="connsiteY212" fmla="*/ 840926 h 3911177"/>
              <a:gd name="connsiteX213" fmla="*/ 1183194 w 2188250"/>
              <a:gd name="connsiteY213" fmla="*/ 842831 h 3911177"/>
              <a:gd name="connsiteX214" fmla="*/ 1191767 w 2188250"/>
              <a:gd name="connsiteY214" fmla="*/ 853309 h 3911177"/>
              <a:gd name="connsiteX215" fmla="*/ 1210817 w 2188250"/>
              <a:gd name="connsiteY215" fmla="*/ 868549 h 3911177"/>
              <a:gd name="connsiteX216" fmla="*/ 1227009 w 2188250"/>
              <a:gd name="connsiteY216" fmla="*/ 871406 h 3911177"/>
              <a:gd name="connsiteX217" fmla="*/ 1237487 w 2188250"/>
              <a:gd name="connsiteY217" fmla="*/ 870454 h 3911177"/>
              <a:gd name="connsiteX218" fmla="*/ 1237487 w 2188250"/>
              <a:gd name="connsiteY218" fmla="*/ 858071 h 3911177"/>
              <a:gd name="connsiteX219" fmla="*/ 1219389 w 2188250"/>
              <a:gd name="connsiteY219" fmla="*/ 836164 h 3911177"/>
              <a:gd name="connsiteX220" fmla="*/ 449769 w 2188250"/>
              <a:gd name="connsiteY220" fmla="*/ 804731 h 3911177"/>
              <a:gd name="connsiteX221" fmla="*/ 448816 w 2188250"/>
              <a:gd name="connsiteY221" fmla="*/ 836164 h 3911177"/>
              <a:gd name="connsiteX222" fmla="*/ 455484 w 2188250"/>
              <a:gd name="connsiteY222" fmla="*/ 879026 h 3911177"/>
              <a:gd name="connsiteX223" fmla="*/ 466914 w 2188250"/>
              <a:gd name="connsiteY223" fmla="*/ 867596 h 3911177"/>
              <a:gd name="connsiteX224" fmla="*/ 473581 w 2188250"/>
              <a:gd name="connsiteY224" fmla="*/ 859024 h 3911177"/>
              <a:gd name="connsiteX225" fmla="*/ 464056 w 2188250"/>
              <a:gd name="connsiteY225" fmla="*/ 832354 h 3911177"/>
              <a:gd name="connsiteX226" fmla="*/ 449769 w 2188250"/>
              <a:gd name="connsiteY226" fmla="*/ 804731 h 3911177"/>
              <a:gd name="connsiteX227" fmla="*/ 1159381 w 2188250"/>
              <a:gd name="connsiteY227" fmla="*/ 787586 h 3911177"/>
              <a:gd name="connsiteX228" fmla="*/ 1145094 w 2188250"/>
              <a:gd name="connsiteY228" fmla="*/ 789491 h 3911177"/>
              <a:gd name="connsiteX229" fmla="*/ 1153667 w 2188250"/>
              <a:gd name="connsiteY229" fmla="*/ 811399 h 3911177"/>
              <a:gd name="connsiteX230" fmla="*/ 1163192 w 2188250"/>
              <a:gd name="connsiteY230" fmla="*/ 826639 h 3911177"/>
              <a:gd name="connsiteX231" fmla="*/ 1175574 w 2188250"/>
              <a:gd name="connsiteY231" fmla="*/ 830449 h 3911177"/>
              <a:gd name="connsiteX232" fmla="*/ 1175574 w 2188250"/>
              <a:gd name="connsiteY232" fmla="*/ 802826 h 3911177"/>
              <a:gd name="connsiteX233" fmla="*/ 1159381 w 2188250"/>
              <a:gd name="connsiteY233" fmla="*/ 787586 h 3911177"/>
              <a:gd name="connsiteX234" fmla="*/ 1149738 w 2188250"/>
              <a:gd name="connsiteY234" fmla="*/ 771394 h 3911177"/>
              <a:gd name="connsiteX235" fmla="*/ 1143189 w 2188250"/>
              <a:gd name="connsiteY235" fmla="*/ 771394 h 3911177"/>
              <a:gd name="connsiteX236" fmla="*/ 1147952 w 2188250"/>
              <a:gd name="connsiteY236" fmla="*/ 781871 h 3911177"/>
              <a:gd name="connsiteX237" fmla="*/ 1163192 w 2188250"/>
              <a:gd name="connsiteY237" fmla="*/ 784729 h 3911177"/>
              <a:gd name="connsiteX238" fmla="*/ 1158429 w 2188250"/>
              <a:gd name="connsiteY238" fmla="*/ 774251 h 3911177"/>
              <a:gd name="connsiteX239" fmla="*/ 1149738 w 2188250"/>
              <a:gd name="connsiteY239" fmla="*/ 771394 h 3911177"/>
              <a:gd name="connsiteX240" fmla="*/ 1145094 w 2188250"/>
              <a:gd name="connsiteY240" fmla="*/ 759011 h 3911177"/>
              <a:gd name="connsiteX241" fmla="*/ 1137474 w 2188250"/>
              <a:gd name="connsiteY241" fmla="*/ 762821 h 3911177"/>
              <a:gd name="connsiteX242" fmla="*/ 1145094 w 2188250"/>
              <a:gd name="connsiteY242" fmla="*/ 767584 h 3911177"/>
              <a:gd name="connsiteX243" fmla="*/ 1154619 w 2188250"/>
              <a:gd name="connsiteY243" fmla="*/ 769489 h 3911177"/>
              <a:gd name="connsiteX244" fmla="*/ 1145094 w 2188250"/>
              <a:gd name="connsiteY244" fmla="*/ 759011 h 3911177"/>
              <a:gd name="connsiteX245" fmla="*/ 444054 w 2188250"/>
              <a:gd name="connsiteY245" fmla="*/ 758059 h 3911177"/>
              <a:gd name="connsiteX246" fmla="*/ 440244 w 2188250"/>
              <a:gd name="connsiteY246" fmla="*/ 768536 h 3911177"/>
              <a:gd name="connsiteX247" fmla="*/ 443101 w 2188250"/>
              <a:gd name="connsiteY247" fmla="*/ 772346 h 3911177"/>
              <a:gd name="connsiteX248" fmla="*/ 444054 w 2188250"/>
              <a:gd name="connsiteY248" fmla="*/ 758059 h 3911177"/>
              <a:gd name="connsiteX249" fmla="*/ 1061274 w 2188250"/>
              <a:gd name="connsiteY249" fmla="*/ 729484 h 3911177"/>
              <a:gd name="connsiteX250" fmla="*/ 1058417 w 2188250"/>
              <a:gd name="connsiteY250" fmla="*/ 734246 h 3911177"/>
              <a:gd name="connsiteX251" fmla="*/ 1083181 w 2188250"/>
              <a:gd name="connsiteY251" fmla="*/ 747581 h 3911177"/>
              <a:gd name="connsiteX252" fmla="*/ 1096517 w 2188250"/>
              <a:gd name="connsiteY252" fmla="*/ 755201 h 3911177"/>
              <a:gd name="connsiteX253" fmla="*/ 1102231 w 2188250"/>
              <a:gd name="connsiteY253" fmla="*/ 752344 h 3911177"/>
              <a:gd name="connsiteX254" fmla="*/ 1087944 w 2188250"/>
              <a:gd name="connsiteY254" fmla="*/ 736151 h 3911177"/>
              <a:gd name="connsiteX255" fmla="*/ 1061274 w 2188250"/>
              <a:gd name="connsiteY255" fmla="*/ 729484 h 3911177"/>
              <a:gd name="connsiteX256" fmla="*/ 1111756 w 2188250"/>
              <a:gd name="connsiteY256" fmla="*/ 720911 h 3911177"/>
              <a:gd name="connsiteX257" fmla="*/ 1114614 w 2188250"/>
              <a:gd name="connsiteY257" fmla="*/ 731389 h 3911177"/>
              <a:gd name="connsiteX258" fmla="*/ 1126996 w 2188250"/>
              <a:gd name="connsiteY258" fmla="*/ 741866 h 3911177"/>
              <a:gd name="connsiteX259" fmla="*/ 1123187 w 2188250"/>
              <a:gd name="connsiteY259" fmla="*/ 731389 h 3911177"/>
              <a:gd name="connsiteX260" fmla="*/ 1111756 w 2188250"/>
              <a:gd name="connsiteY260" fmla="*/ 720911 h 3911177"/>
              <a:gd name="connsiteX261" fmla="*/ 1029841 w 2188250"/>
              <a:gd name="connsiteY261" fmla="*/ 617089 h 3911177"/>
              <a:gd name="connsiteX262" fmla="*/ 1028889 w 2188250"/>
              <a:gd name="connsiteY262" fmla="*/ 648521 h 3911177"/>
              <a:gd name="connsiteX263" fmla="*/ 1030794 w 2188250"/>
              <a:gd name="connsiteY263" fmla="*/ 679954 h 3911177"/>
              <a:gd name="connsiteX264" fmla="*/ 1040319 w 2188250"/>
              <a:gd name="connsiteY264" fmla="*/ 684716 h 3911177"/>
              <a:gd name="connsiteX265" fmla="*/ 1046987 w 2188250"/>
              <a:gd name="connsiteY265" fmla="*/ 684716 h 3911177"/>
              <a:gd name="connsiteX266" fmla="*/ 1046034 w 2188250"/>
              <a:gd name="connsiteY266" fmla="*/ 651379 h 3911177"/>
              <a:gd name="connsiteX267" fmla="*/ 1029841 w 2188250"/>
              <a:gd name="connsiteY267" fmla="*/ 617089 h 3911177"/>
              <a:gd name="connsiteX268" fmla="*/ 1004124 w 2188250"/>
              <a:gd name="connsiteY268" fmla="*/ 583751 h 3911177"/>
              <a:gd name="connsiteX269" fmla="*/ 1006029 w 2188250"/>
              <a:gd name="connsiteY269" fmla="*/ 605659 h 3911177"/>
              <a:gd name="connsiteX270" fmla="*/ 1016506 w 2188250"/>
              <a:gd name="connsiteY270" fmla="*/ 622804 h 3911177"/>
              <a:gd name="connsiteX271" fmla="*/ 1005076 w 2188250"/>
              <a:gd name="connsiteY271" fmla="*/ 612326 h 3911177"/>
              <a:gd name="connsiteX272" fmla="*/ 997456 w 2188250"/>
              <a:gd name="connsiteY272" fmla="*/ 606611 h 3911177"/>
              <a:gd name="connsiteX273" fmla="*/ 1009839 w 2188250"/>
              <a:gd name="connsiteY273" fmla="*/ 626614 h 3911177"/>
              <a:gd name="connsiteX274" fmla="*/ 1018412 w 2188250"/>
              <a:gd name="connsiteY274" fmla="*/ 640901 h 3911177"/>
              <a:gd name="connsiteX275" fmla="*/ 1024126 w 2188250"/>
              <a:gd name="connsiteY275" fmla="*/ 653284 h 3911177"/>
              <a:gd name="connsiteX276" fmla="*/ 1019364 w 2188250"/>
              <a:gd name="connsiteY276" fmla="*/ 604706 h 3911177"/>
              <a:gd name="connsiteX277" fmla="*/ 1004124 w 2188250"/>
              <a:gd name="connsiteY277" fmla="*/ 583751 h 3911177"/>
              <a:gd name="connsiteX278" fmla="*/ 465009 w 2188250"/>
              <a:gd name="connsiteY278" fmla="*/ 497074 h 3911177"/>
              <a:gd name="connsiteX279" fmla="*/ 445006 w 2188250"/>
              <a:gd name="connsiteY279" fmla="*/ 554224 h 3911177"/>
              <a:gd name="connsiteX280" fmla="*/ 463104 w 2188250"/>
              <a:gd name="connsiteY280" fmla="*/ 585656 h 3911177"/>
              <a:gd name="connsiteX281" fmla="*/ 470724 w 2188250"/>
              <a:gd name="connsiteY281" fmla="*/ 583751 h 3911177"/>
              <a:gd name="connsiteX282" fmla="*/ 471676 w 2188250"/>
              <a:gd name="connsiteY282" fmla="*/ 546604 h 3911177"/>
              <a:gd name="connsiteX283" fmla="*/ 469771 w 2188250"/>
              <a:gd name="connsiteY283" fmla="*/ 513266 h 3911177"/>
              <a:gd name="connsiteX284" fmla="*/ 458341 w 2188250"/>
              <a:gd name="connsiteY284" fmla="*/ 546604 h 3911177"/>
              <a:gd name="connsiteX285" fmla="*/ 459294 w 2188250"/>
              <a:gd name="connsiteY285" fmla="*/ 573274 h 3911177"/>
              <a:gd name="connsiteX286" fmla="*/ 458341 w 2188250"/>
              <a:gd name="connsiteY286" fmla="*/ 534221 h 3911177"/>
              <a:gd name="connsiteX287" fmla="*/ 465009 w 2188250"/>
              <a:gd name="connsiteY287" fmla="*/ 497074 h 3911177"/>
              <a:gd name="connsiteX288" fmla="*/ 954594 w 2188250"/>
              <a:gd name="connsiteY288" fmla="*/ 494216 h 3911177"/>
              <a:gd name="connsiteX289" fmla="*/ 947926 w 2188250"/>
              <a:gd name="connsiteY289" fmla="*/ 498979 h 3911177"/>
              <a:gd name="connsiteX290" fmla="*/ 961262 w 2188250"/>
              <a:gd name="connsiteY290" fmla="*/ 510409 h 3911177"/>
              <a:gd name="connsiteX291" fmla="*/ 970787 w 2188250"/>
              <a:gd name="connsiteY291" fmla="*/ 512314 h 3911177"/>
              <a:gd name="connsiteX292" fmla="*/ 964119 w 2188250"/>
              <a:gd name="connsiteY292" fmla="*/ 500884 h 3911177"/>
              <a:gd name="connsiteX293" fmla="*/ 954594 w 2188250"/>
              <a:gd name="connsiteY293" fmla="*/ 494216 h 3911177"/>
              <a:gd name="connsiteX294" fmla="*/ 970787 w 2188250"/>
              <a:gd name="connsiteY294" fmla="*/ 458021 h 3911177"/>
              <a:gd name="connsiteX295" fmla="*/ 965071 w 2188250"/>
              <a:gd name="connsiteY295" fmla="*/ 470404 h 3911177"/>
              <a:gd name="connsiteX296" fmla="*/ 970787 w 2188250"/>
              <a:gd name="connsiteY296" fmla="*/ 476119 h 3911177"/>
              <a:gd name="connsiteX297" fmla="*/ 976501 w 2188250"/>
              <a:gd name="connsiteY297" fmla="*/ 459926 h 3911177"/>
              <a:gd name="connsiteX298" fmla="*/ 979218 w 2188250"/>
              <a:gd name="connsiteY298" fmla="*/ 448468 h 3911177"/>
              <a:gd name="connsiteX299" fmla="*/ 979359 w 2188250"/>
              <a:gd name="connsiteY299" fmla="*/ 448496 h 3911177"/>
              <a:gd name="connsiteX300" fmla="*/ 979037 w 2188250"/>
              <a:gd name="connsiteY300" fmla="*/ 449356 h 3911177"/>
              <a:gd name="connsiteX301" fmla="*/ 979121 w 2188250"/>
              <a:gd name="connsiteY301" fmla="*/ 448972 h 3911177"/>
              <a:gd name="connsiteX302" fmla="*/ 929829 w 2188250"/>
              <a:gd name="connsiteY302" fmla="*/ 429446 h 3911177"/>
              <a:gd name="connsiteX303" fmla="*/ 942212 w 2188250"/>
              <a:gd name="connsiteY303" fmla="*/ 441829 h 3911177"/>
              <a:gd name="connsiteX304" fmla="*/ 969834 w 2188250"/>
              <a:gd name="connsiteY304" fmla="*/ 457069 h 3911177"/>
              <a:gd name="connsiteX305" fmla="*/ 949831 w 2188250"/>
              <a:gd name="connsiteY305" fmla="*/ 450401 h 3911177"/>
              <a:gd name="connsiteX306" fmla="*/ 964119 w 2188250"/>
              <a:gd name="connsiteY306" fmla="*/ 472309 h 3911177"/>
              <a:gd name="connsiteX307" fmla="*/ 969834 w 2188250"/>
              <a:gd name="connsiteY307" fmla="*/ 457069 h 3911177"/>
              <a:gd name="connsiteX308" fmla="*/ 975549 w 2188250"/>
              <a:gd name="connsiteY308" fmla="*/ 441829 h 3911177"/>
              <a:gd name="connsiteX309" fmla="*/ 961262 w 2188250"/>
              <a:gd name="connsiteY309" fmla="*/ 439924 h 3911177"/>
              <a:gd name="connsiteX310" fmla="*/ 929829 w 2188250"/>
              <a:gd name="connsiteY310" fmla="*/ 429446 h 3911177"/>
              <a:gd name="connsiteX311" fmla="*/ 996771 w 2188250"/>
              <a:gd name="connsiteY311" fmla="*/ 398547 h 3911177"/>
              <a:gd name="connsiteX312" fmla="*/ 998409 w 2188250"/>
              <a:gd name="connsiteY312" fmla="*/ 401824 h 3911177"/>
              <a:gd name="connsiteX313" fmla="*/ 994599 w 2188250"/>
              <a:gd name="connsiteY313" fmla="*/ 420874 h 3911177"/>
              <a:gd name="connsiteX314" fmla="*/ 993368 w 2188250"/>
              <a:gd name="connsiteY314" fmla="*/ 418719 h 3911177"/>
              <a:gd name="connsiteX315" fmla="*/ 997456 w 2188250"/>
              <a:gd name="connsiteY315" fmla="*/ 405634 h 3911177"/>
              <a:gd name="connsiteX316" fmla="*/ 1006638 w 2188250"/>
              <a:gd name="connsiteY316" fmla="*/ 338468 h 3911177"/>
              <a:gd name="connsiteX317" fmla="*/ 1007576 w 2188250"/>
              <a:gd name="connsiteY317" fmla="*/ 339197 h 3911177"/>
              <a:gd name="connsiteX318" fmla="*/ 1007754 w 2188250"/>
              <a:gd name="connsiteY318" fmla="*/ 340150 h 3911177"/>
              <a:gd name="connsiteX319" fmla="*/ 902206 w 2188250"/>
              <a:gd name="connsiteY319" fmla="*/ 332291 h 3911177"/>
              <a:gd name="connsiteX320" fmla="*/ 906969 w 2188250"/>
              <a:gd name="connsiteY320" fmla="*/ 343721 h 3911177"/>
              <a:gd name="connsiteX321" fmla="*/ 912684 w 2188250"/>
              <a:gd name="connsiteY321" fmla="*/ 351341 h 3911177"/>
              <a:gd name="connsiteX322" fmla="*/ 903159 w 2188250"/>
              <a:gd name="connsiteY322" fmla="*/ 344674 h 3911177"/>
              <a:gd name="connsiteX323" fmla="*/ 898396 w 2188250"/>
              <a:gd name="connsiteY323" fmla="*/ 342769 h 3911177"/>
              <a:gd name="connsiteX324" fmla="*/ 904112 w 2188250"/>
              <a:gd name="connsiteY324" fmla="*/ 373249 h 3911177"/>
              <a:gd name="connsiteX325" fmla="*/ 914589 w 2188250"/>
              <a:gd name="connsiteY325" fmla="*/ 384679 h 3911177"/>
              <a:gd name="connsiteX326" fmla="*/ 917446 w 2188250"/>
              <a:gd name="connsiteY326" fmla="*/ 355151 h 3911177"/>
              <a:gd name="connsiteX327" fmla="*/ 914589 w 2188250"/>
              <a:gd name="connsiteY327" fmla="*/ 337054 h 3911177"/>
              <a:gd name="connsiteX328" fmla="*/ 926019 w 2188250"/>
              <a:gd name="connsiteY328" fmla="*/ 320861 h 3911177"/>
              <a:gd name="connsiteX329" fmla="*/ 926971 w 2188250"/>
              <a:gd name="connsiteY329" fmla="*/ 358009 h 3911177"/>
              <a:gd name="connsiteX330" fmla="*/ 919351 w 2188250"/>
              <a:gd name="connsiteY330" fmla="*/ 390394 h 3911177"/>
              <a:gd name="connsiteX331" fmla="*/ 942212 w 2188250"/>
              <a:gd name="connsiteY331" fmla="*/ 405634 h 3911177"/>
              <a:gd name="connsiteX332" fmla="*/ 978406 w 2188250"/>
              <a:gd name="connsiteY332" fmla="*/ 417064 h 3911177"/>
              <a:gd name="connsiteX333" fmla="*/ 991741 w 2188250"/>
              <a:gd name="connsiteY333" fmla="*/ 392299 h 3911177"/>
              <a:gd name="connsiteX334" fmla="*/ 990789 w 2188250"/>
              <a:gd name="connsiteY334" fmla="*/ 380869 h 3911177"/>
              <a:gd name="connsiteX335" fmla="*/ 960309 w 2188250"/>
              <a:gd name="connsiteY335" fmla="*/ 362771 h 3911177"/>
              <a:gd name="connsiteX336" fmla="*/ 940306 w 2188250"/>
              <a:gd name="connsiteY336" fmla="*/ 353246 h 3911177"/>
              <a:gd name="connsiteX337" fmla="*/ 939354 w 2188250"/>
              <a:gd name="connsiteY337" fmla="*/ 377059 h 3911177"/>
              <a:gd name="connsiteX338" fmla="*/ 932687 w 2188250"/>
              <a:gd name="connsiteY338" fmla="*/ 398966 h 3911177"/>
              <a:gd name="connsiteX339" fmla="*/ 936496 w 2188250"/>
              <a:gd name="connsiteY339" fmla="*/ 355151 h 3911177"/>
              <a:gd name="connsiteX340" fmla="*/ 926019 w 2188250"/>
              <a:gd name="connsiteY340" fmla="*/ 320861 h 3911177"/>
              <a:gd name="connsiteX341" fmla="*/ 604997 w 2188250"/>
              <a:gd name="connsiteY341" fmla="*/ 122 h 3911177"/>
              <a:gd name="connsiteX342" fmla="*/ 680274 w 2188250"/>
              <a:gd name="connsiteY342" fmla="*/ 7489 h 3911177"/>
              <a:gd name="connsiteX343" fmla="*/ 760284 w 2188250"/>
              <a:gd name="connsiteY343" fmla="*/ 50351 h 3911177"/>
              <a:gd name="connsiteX344" fmla="*/ 779334 w 2188250"/>
              <a:gd name="connsiteY344" fmla="*/ 63686 h 3911177"/>
              <a:gd name="connsiteX345" fmla="*/ 781239 w 2188250"/>
              <a:gd name="connsiteY345" fmla="*/ 75116 h 3911177"/>
              <a:gd name="connsiteX346" fmla="*/ 834579 w 2188250"/>
              <a:gd name="connsiteY346" fmla="*/ 132266 h 3911177"/>
              <a:gd name="connsiteX347" fmla="*/ 887919 w 2188250"/>
              <a:gd name="connsiteY347" fmla="*/ 207514 h 3911177"/>
              <a:gd name="connsiteX348" fmla="*/ 904112 w 2188250"/>
              <a:gd name="connsiteY348" fmla="*/ 242756 h 3911177"/>
              <a:gd name="connsiteX349" fmla="*/ 909826 w 2188250"/>
              <a:gd name="connsiteY349" fmla="*/ 268474 h 3911177"/>
              <a:gd name="connsiteX350" fmla="*/ 912684 w 2188250"/>
              <a:gd name="connsiteY350" fmla="*/ 292286 h 3911177"/>
              <a:gd name="connsiteX351" fmla="*/ 941259 w 2188250"/>
              <a:gd name="connsiteY351" fmla="*/ 312289 h 3911177"/>
              <a:gd name="connsiteX352" fmla="*/ 1003171 w 2188250"/>
              <a:gd name="connsiteY352" fmla="*/ 333244 h 3911177"/>
              <a:gd name="connsiteX353" fmla="*/ 1006638 w 2188250"/>
              <a:gd name="connsiteY353" fmla="*/ 338468 h 3911177"/>
              <a:gd name="connsiteX354" fmla="*/ 997456 w 2188250"/>
              <a:gd name="connsiteY354" fmla="*/ 331339 h 3911177"/>
              <a:gd name="connsiteX355" fmla="*/ 954594 w 2188250"/>
              <a:gd name="connsiteY355" fmla="*/ 316099 h 3911177"/>
              <a:gd name="connsiteX356" fmla="*/ 928876 w 2188250"/>
              <a:gd name="connsiteY356" fmla="*/ 312289 h 3911177"/>
              <a:gd name="connsiteX357" fmla="*/ 968881 w 2188250"/>
              <a:gd name="connsiteY357" fmla="*/ 330386 h 3911177"/>
              <a:gd name="connsiteX358" fmla="*/ 989837 w 2188250"/>
              <a:gd name="connsiteY358" fmla="*/ 338006 h 3911177"/>
              <a:gd name="connsiteX359" fmla="*/ 962214 w 2188250"/>
              <a:gd name="connsiteY359" fmla="*/ 329434 h 3911177"/>
              <a:gd name="connsiteX360" fmla="*/ 932687 w 2188250"/>
              <a:gd name="connsiteY360" fmla="*/ 318956 h 3911177"/>
              <a:gd name="connsiteX361" fmla="*/ 951737 w 2188250"/>
              <a:gd name="connsiteY361" fmla="*/ 333244 h 3911177"/>
              <a:gd name="connsiteX362" fmla="*/ 975549 w 2188250"/>
              <a:gd name="connsiteY362" fmla="*/ 343721 h 3911177"/>
              <a:gd name="connsiteX363" fmla="*/ 949831 w 2188250"/>
              <a:gd name="connsiteY363" fmla="*/ 335149 h 3911177"/>
              <a:gd name="connsiteX364" fmla="*/ 935544 w 2188250"/>
              <a:gd name="connsiteY364" fmla="*/ 327529 h 3911177"/>
              <a:gd name="connsiteX365" fmla="*/ 947926 w 2188250"/>
              <a:gd name="connsiteY365" fmla="*/ 351341 h 3911177"/>
              <a:gd name="connsiteX366" fmla="*/ 985074 w 2188250"/>
              <a:gd name="connsiteY366" fmla="*/ 373249 h 3911177"/>
              <a:gd name="connsiteX367" fmla="*/ 997456 w 2188250"/>
              <a:gd name="connsiteY367" fmla="*/ 380869 h 3911177"/>
              <a:gd name="connsiteX368" fmla="*/ 1009839 w 2188250"/>
              <a:gd name="connsiteY368" fmla="*/ 351341 h 3911177"/>
              <a:gd name="connsiteX369" fmla="*/ 1007754 w 2188250"/>
              <a:gd name="connsiteY369" fmla="*/ 340150 h 3911177"/>
              <a:gd name="connsiteX370" fmla="*/ 1011625 w 2188250"/>
              <a:gd name="connsiteY370" fmla="*/ 345983 h 3911177"/>
              <a:gd name="connsiteX371" fmla="*/ 1010791 w 2188250"/>
              <a:gd name="connsiteY371" fmla="*/ 360866 h 3911177"/>
              <a:gd name="connsiteX372" fmla="*/ 994599 w 2188250"/>
              <a:gd name="connsiteY372" fmla="*/ 388489 h 3911177"/>
              <a:gd name="connsiteX373" fmla="*/ 996385 w 2188250"/>
              <a:gd name="connsiteY373" fmla="*/ 394561 h 3911177"/>
              <a:gd name="connsiteX374" fmla="*/ 996771 w 2188250"/>
              <a:gd name="connsiteY374" fmla="*/ 398547 h 3911177"/>
              <a:gd name="connsiteX375" fmla="*/ 994599 w 2188250"/>
              <a:gd name="connsiteY375" fmla="*/ 394204 h 3911177"/>
              <a:gd name="connsiteX376" fmla="*/ 992694 w 2188250"/>
              <a:gd name="connsiteY376" fmla="*/ 405634 h 3911177"/>
              <a:gd name="connsiteX377" fmla="*/ 990789 w 2188250"/>
              <a:gd name="connsiteY377" fmla="*/ 414206 h 3911177"/>
              <a:gd name="connsiteX378" fmla="*/ 993368 w 2188250"/>
              <a:gd name="connsiteY378" fmla="*/ 418719 h 3911177"/>
              <a:gd name="connsiteX379" fmla="*/ 992694 w 2188250"/>
              <a:gd name="connsiteY379" fmla="*/ 420874 h 3911177"/>
              <a:gd name="connsiteX380" fmla="*/ 1008887 w 2188250"/>
              <a:gd name="connsiteY380" fmla="*/ 431351 h 3911177"/>
              <a:gd name="connsiteX381" fmla="*/ 1006029 w 2188250"/>
              <a:gd name="connsiteY381" fmla="*/ 438971 h 3911177"/>
              <a:gd name="connsiteX382" fmla="*/ 1003171 w 2188250"/>
              <a:gd name="connsiteY382" fmla="*/ 429446 h 3911177"/>
              <a:gd name="connsiteX383" fmla="*/ 983169 w 2188250"/>
              <a:gd name="connsiteY383" fmla="*/ 427541 h 3911177"/>
              <a:gd name="connsiteX384" fmla="*/ 994599 w 2188250"/>
              <a:gd name="connsiteY384" fmla="*/ 430399 h 3911177"/>
              <a:gd name="connsiteX385" fmla="*/ 1000314 w 2188250"/>
              <a:gd name="connsiteY385" fmla="*/ 430399 h 3911177"/>
              <a:gd name="connsiteX386" fmla="*/ 992694 w 2188250"/>
              <a:gd name="connsiteY386" fmla="*/ 433256 h 3911177"/>
              <a:gd name="connsiteX387" fmla="*/ 984121 w 2188250"/>
              <a:gd name="connsiteY387" fmla="*/ 436114 h 3911177"/>
              <a:gd name="connsiteX388" fmla="*/ 1000314 w 2188250"/>
              <a:gd name="connsiteY388" fmla="*/ 449449 h 3911177"/>
              <a:gd name="connsiteX389" fmla="*/ 996504 w 2188250"/>
              <a:gd name="connsiteY389" fmla="*/ 461831 h 3911177"/>
              <a:gd name="connsiteX390" fmla="*/ 995551 w 2188250"/>
              <a:gd name="connsiteY390" fmla="*/ 447544 h 3911177"/>
              <a:gd name="connsiteX391" fmla="*/ 980312 w 2188250"/>
              <a:gd name="connsiteY391" fmla="*/ 442781 h 3911177"/>
              <a:gd name="connsiteX392" fmla="*/ 979218 w 2188250"/>
              <a:gd name="connsiteY392" fmla="*/ 448468 h 3911177"/>
              <a:gd name="connsiteX393" fmla="*/ 974596 w 2188250"/>
              <a:gd name="connsiteY393" fmla="*/ 447544 h 3911177"/>
              <a:gd name="connsiteX394" fmla="*/ 971739 w 2188250"/>
              <a:gd name="connsiteY394" fmla="*/ 455164 h 3911177"/>
              <a:gd name="connsiteX395" fmla="*/ 976501 w 2188250"/>
              <a:gd name="connsiteY395" fmla="*/ 456116 h 3911177"/>
              <a:gd name="connsiteX396" fmla="*/ 979037 w 2188250"/>
              <a:gd name="connsiteY396" fmla="*/ 449356 h 3911177"/>
              <a:gd name="connsiteX397" fmla="*/ 976501 w 2188250"/>
              <a:gd name="connsiteY397" fmla="*/ 460879 h 3911177"/>
              <a:gd name="connsiteX398" fmla="*/ 968881 w 2188250"/>
              <a:gd name="connsiteY398" fmla="*/ 482786 h 3911177"/>
              <a:gd name="connsiteX399" fmla="*/ 978406 w 2188250"/>
              <a:gd name="connsiteY399" fmla="*/ 496121 h 3911177"/>
              <a:gd name="connsiteX400" fmla="*/ 983169 w 2188250"/>
              <a:gd name="connsiteY400" fmla="*/ 519934 h 3911177"/>
              <a:gd name="connsiteX401" fmla="*/ 994599 w 2188250"/>
              <a:gd name="connsiteY401" fmla="*/ 533269 h 3911177"/>
              <a:gd name="connsiteX402" fmla="*/ 997456 w 2188250"/>
              <a:gd name="connsiteY402" fmla="*/ 543746 h 3911177"/>
              <a:gd name="connsiteX403" fmla="*/ 1041271 w 2188250"/>
              <a:gd name="connsiteY403" fmla="*/ 595181 h 3911177"/>
              <a:gd name="connsiteX404" fmla="*/ 1059369 w 2188250"/>
              <a:gd name="connsiteY404" fmla="*/ 635186 h 3911177"/>
              <a:gd name="connsiteX405" fmla="*/ 1046987 w 2188250"/>
              <a:gd name="connsiteY405" fmla="*/ 609469 h 3911177"/>
              <a:gd name="connsiteX406" fmla="*/ 1036509 w 2188250"/>
              <a:gd name="connsiteY406" fmla="*/ 599944 h 3911177"/>
              <a:gd name="connsiteX407" fmla="*/ 1052702 w 2188250"/>
              <a:gd name="connsiteY407" fmla="*/ 650426 h 3911177"/>
              <a:gd name="connsiteX408" fmla="*/ 1053654 w 2188250"/>
              <a:gd name="connsiteY408" fmla="*/ 693289 h 3911177"/>
              <a:gd name="connsiteX409" fmla="*/ 1108899 w 2188250"/>
              <a:gd name="connsiteY409" fmla="*/ 710434 h 3911177"/>
              <a:gd name="connsiteX410" fmla="*/ 1128902 w 2188250"/>
              <a:gd name="connsiteY410" fmla="*/ 733294 h 3911177"/>
              <a:gd name="connsiteX411" fmla="*/ 1137474 w 2188250"/>
              <a:gd name="connsiteY411" fmla="*/ 749486 h 3911177"/>
              <a:gd name="connsiteX412" fmla="*/ 1180337 w 2188250"/>
              <a:gd name="connsiteY412" fmla="*/ 760916 h 3911177"/>
              <a:gd name="connsiteX413" fmla="*/ 1197481 w 2188250"/>
              <a:gd name="connsiteY413" fmla="*/ 788539 h 3911177"/>
              <a:gd name="connsiteX414" fmla="*/ 1179384 w 2188250"/>
              <a:gd name="connsiteY414" fmla="*/ 761869 h 3911177"/>
              <a:gd name="connsiteX415" fmla="*/ 1157477 w 2188250"/>
              <a:gd name="connsiteY415" fmla="*/ 757106 h 3911177"/>
              <a:gd name="connsiteX416" fmla="*/ 1186052 w 2188250"/>
              <a:gd name="connsiteY416" fmla="*/ 787586 h 3911177"/>
              <a:gd name="connsiteX417" fmla="*/ 1183194 w 2188250"/>
              <a:gd name="connsiteY417" fmla="*/ 827591 h 3911177"/>
              <a:gd name="connsiteX418" fmla="*/ 1183194 w 2188250"/>
              <a:gd name="connsiteY418" fmla="*/ 784729 h 3911177"/>
              <a:gd name="connsiteX419" fmla="*/ 1147952 w 2188250"/>
              <a:gd name="connsiteY419" fmla="*/ 758059 h 3911177"/>
              <a:gd name="connsiteX420" fmla="*/ 1160334 w 2188250"/>
              <a:gd name="connsiteY420" fmla="*/ 773299 h 3911177"/>
              <a:gd name="connsiteX421" fmla="*/ 1164144 w 2188250"/>
              <a:gd name="connsiteY421" fmla="*/ 780919 h 3911177"/>
              <a:gd name="connsiteX422" fmla="*/ 1178431 w 2188250"/>
              <a:gd name="connsiteY422" fmla="*/ 802826 h 3911177"/>
              <a:gd name="connsiteX423" fmla="*/ 1177479 w 2188250"/>
              <a:gd name="connsiteY423" fmla="*/ 832354 h 3911177"/>
              <a:gd name="connsiteX424" fmla="*/ 1219389 w 2188250"/>
              <a:gd name="connsiteY424" fmla="*/ 831401 h 3911177"/>
              <a:gd name="connsiteX425" fmla="*/ 1239392 w 2188250"/>
              <a:gd name="connsiteY425" fmla="*/ 856166 h 3911177"/>
              <a:gd name="connsiteX426" fmla="*/ 1235582 w 2188250"/>
              <a:gd name="connsiteY426" fmla="*/ 882836 h 3911177"/>
              <a:gd name="connsiteX427" fmla="*/ 1246059 w 2188250"/>
              <a:gd name="connsiteY427" fmla="*/ 904744 h 3911177"/>
              <a:gd name="connsiteX428" fmla="*/ 1239392 w 2188250"/>
              <a:gd name="connsiteY428" fmla="*/ 928556 h 3911177"/>
              <a:gd name="connsiteX429" fmla="*/ 1231771 w 2188250"/>
              <a:gd name="connsiteY429" fmla="*/ 946654 h 3911177"/>
              <a:gd name="connsiteX430" fmla="*/ 1251774 w 2188250"/>
              <a:gd name="connsiteY430" fmla="*/ 967609 h 3911177"/>
              <a:gd name="connsiteX431" fmla="*/ 1275587 w 2188250"/>
              <a:gd name="connsiteY431" fmla="*/ 1002851 h 3911177"/>
              <a:gd name="connsiteX432" fmla="*/ 1282254 w 2188250"/>
              <a:gd name="connsiteY432" fmla="*/ 1020949 h 3911177"/>
              <a:gd name="connsiteX433" fmla="*/ 1288921 w 2188250"/>
              <a:gd name="connsiteY433" fmla="*/ 1029521 h 3911177"/>
              <a:gd name="connsiteX434" fmla="*/ 1291779 w 2188250"/>
              <a:gd name="connsiteY434" fmla="*/ 1034284 h 3911177"/>
              <a:gd name="connsiteX435" fmla="*/ 1286064 w 2188250"/>
              <a:gd name="connsiteY435" fmla="*/ 1043809 h 3911177"/>
              <a:gd name="connsiteX436" fmla="*/ 1330832 w 2188250"/>
              <a:gd name="connsiteY436" fmla="*/ 1083814 h 3911177"/>
              <a:gd name="connsiteX437" fmla="*/ 1371789 w 2188250"/>
              <a:gd name="connsiteY437" fmla="*/ 1123819 h 3911177"/>
              <a:gd name="connsiteX438" fmla="*/ 1428939 w 2188250"/>
              <a:gd name="connsiteY438" fmla="*/ 1196209 h 3911177"/>
              <a:gd name="connsiteX439" fmla="*/ 1503234 w 2188250"/>
              <a:gd name="connsiteY439" fmla="*/ 1291459 h 3911177"/>
              <a:gd name="connsiteX440" fmla="*/ 1542287 w 2188250"/>
              <a:gd name="connsiteY440" fmla="*/ 1339084 h 3911177"/>
              <a:gd name="connsiteX441" fmla="*/ 1618487 w 2188250"/>
              <a:gd name="connsiteY441" fmla="*/ 1383851 h 3911177"/>
              <a:gd name="connsiteX442" fmla="*/ 1648014 w 2188250"/>
              <a:gd name="connsiteY442" fmla="*/ 1411474 h 3911177"/>
              <a:gd name="connsiteX443" fmla="*/ 1688019 w 2188250"/>
              <a:gd name="connsiteY443" fmla="*/ 1477196 h 3911177"/>
              <a:gd name="connsiteX444" fmla="*/ 1713737 w 2188250"/>
              <a:gd name="connsiteY444" fmla="*/ 1525774 h 3911177"/>
              <a:gd name="connsiteX445" fmla="*/ 1717546 w 2188250"/>
              <a:gd name="connsiteY445" fmla="*/ 1531489 h 3911177"/>
              <a:gd name="connsiteX446" fmla="*/ 1761362 w 2188250"/>
              <a:gd name="connsiteY446" fmla="*/ 1563874 h 3911177"/>
              <a:gd name="connsiteX447" fmla="*/ 1780412 w 2188250"/>
              <a:gd name="connsiteY447" fmla="*/ 1576256 h 3911177"/>
              <a:gd name="connsiteX448" fmla="*/ 1789937 w 2188250"/>
              <a:gd name="connsiteY448" fmla="*/ 1590544 h 3911177"/>
              <a:gd name="connsiteX449" fmla="*/ 1819464 w 2188250"/>
              <a:gd name="connsiteY449" fmla="*/ 1636264 h 3911177"/>
              <a:gd name="connsiteX450" fmla="*/ 1822321 w 2188250"/>
              <a:gd name="connsiteY450" fmla="*/ 1654361 h 3911177"/>
              <a:gd name="connsiteX451" fmla="*/ 1811844 w 2188250"/>
              <a:gd name="connsiteY451" fmla="*/ 1675316 h 3911177"/>
              <a:gd name="connsiteX452" fmla="*/ 1814701 w 2188250"/>
              <a:gd name="connsiteY452" fmla="*/ 1687699 h 3911177"/>
              <a:gd name="connsiteX453" fmla="*/ 1803271 w 2188250"/>
              <a:gd name="connsiteY453" fmla="*/ 1701986 h 3911177"/>
              <a:gd name="connsiteX454" fmla="*/ 1791842 w 2188250"/>
              <a:gd name="connsiteY454" fmla="*/ 1713416 h 3911177"/>
              <a:gd name="connsiteX455" fmla="*/ 1771839 w 2188250"/>
              <a:gd name="connsiteY455" fmla="*/ 1730561 h 3911177"/>
              <a:gd name="connsiteX456" fmla="*/ 1756599 w 2188250"/>
              <a:gd name="connsiteY456" fmla="*/ 1739134 h 3911177"/>
              <a:gd name="connsiteX457" fmla="*/ 1767076 w 2188250"/>
              <a:gd name="connsiteY457" fmla="*/ 1781044 h 3911177"/>
              <a:gd name="connsiteX458" fmla="*/ 1787079 w 2188250"/>
              <a:gd name="connsiteY458" fmla="*/ 1773424 h 3911177"/>
              <a:gd name="connsiteX459" fmla="*/ 1798509 w 2188250"/>
              <a:gd name="connsiteY459" fmla="*/ 1777234 h 3911177"/>
              <a:gd name="connsiteX460" fmla="*/ 1797557 w 2188250"/>
              <a:gd name="connsiteY460" fmla="*/ 1861054 h 3911177"/>
              <a:gd name="connsiteX461" fmla="*/ 1847087 w 2188250"/>
              <a:gd name="connsiteY461" fmla="*/ 1851529 h 3911177"/>
              <a:gd name="connsiteX462" fmla="*/ 1857564 w 2188250"/>
              <a:gd name="connsiteY462" fmla="*/ 1857244 h 3911177"/>
              <a:gd name="connsiteX463" fmla="*/ 1865184 w 2188250"/>
              <a:gd name="connsiteY463" fmla="*/ 1912489 h 3911177"/>
              <a:gd name="connsiteX464" fmla="*/ 1898521 w 2188250"/>
              <a:gd name="connsiteY464" fmla="*/ 1898201 h 3911177"/>
              <a:gd name="connsiteX465" fmla="*/ 1908046 w 2188250"/>
              <a:gd name="connsiteY465" fmla="*/ 1902011 h 3911177"/>
              <a:gd name="connsiteX466" fmla="*/ 1950909 w 2188250"/>
              <a:gd name="connsiteY466" fmla="*/ 2028694 h 3911177"/>
              <a:gd name="connsiteX467" fmla="*/ 1995676 w 2188250"/>
              <a:gd name="connsiteY467" fmla="*/ 2153471 h 3911177"/>
              <a:gd name="connsiteX468" fmla="*/ 2035682 w 2188250"/>
              <a:gd name="connsiteY468" fmla="*/ 2273486 h 3911177"/>
              <a:gd name="connsiteX469" fmla="*/ 2081401 w 2188250"/>
              <a:gd name="connsiteY469" fmla="*/ 2407789 h 3911177"/>
              <a:gd name="connsiteX470" fmla="*/ 2123312 w 2188250"/>
              <a:gd name="connsiteY470" fmla="*/ 2541139 h 3911177"/>
              <a:gd name="connsiteX471" fmla="*/ 2129979 w 2188250"/>
              <a:gd name="connsiteY471" fmla="*/ 2571619 h 3911177"/>
              <a:gd name="connsiteX472" fmla="*/ 2131884 w 2188250"/>
              <a:gd name="connsiteY472" fmla="*/ 2590669 h 3911177"/>
              <a:gd name="connsiteX473" fmla="*/ 2142362 w 2188250"/>
              <a:gd name="connsiteY473" fmla="*/ 2603051 h 3911177"/>
              <a:gd name="connsiteX474" fmla="*/ 2170937 w 2188250"/>
              <a:gd name="connsiteY474" fmla="*/ 2676394 h 3911177"/>
              <a:gd name="connsiteX475" fmla="*/ 2187129 w 2188250"/>
              <a:gd name="connsiteY475" fmla="*/ 2704969 h 3911177"/>
              <a:gd name="connsiteX476" fmla="*/ 2181414 w 2188250"/>
              <a:gd name="connsiteY476" fmla="*/ 2716399 h 3911177"/>
              <a:gd name="connsiteX477" fmla="*/ 2107119 w 2188250"/>
              <a:gd name="connsiteY477" fmla="*/ 2771644 h 3911177"/>
              <a:gd name="connsiteX478" fmla="*/ 2056637 w 2188250"/>
              <a:gd name="connsiteY478" fmla="*/ 2807839 h 3911177"/>
              <a:gd name="connsiteX479" fmla="*/ 2034729 w 2188250"/>
              <a:gd name="connsiteY479" fmla="*/ 2823079 h 3911177"/>
              <a:gd name="connsiteX480" fmla="*/ 2012821 w 2188250"/>
              <a:gd name="connsiteY480" fmla="*/ 2828794 h 3911177"/>
              <a:gd name="connsiteX481" fmla="*/ 1972817 w 2188250"/>
              <a:gd name="connsiteY481" fmla="*/ 2839271 h 3911177"/>
              <a:gd name="connsiteX482" fmla="*/ 1976626 w 2188250"/>
              <a:gd name="connsiteY482" fmla="*/ 2854512 h 3911177"/>
              <a:gd name="connsiteX483" fmla="*/ 1969959 w 2188250"/>
              <a:gd name="connsiteY483" fmla="*/ 2862131 h 3911177"/>
              <a:gd name="connsiteX484" fmla="*/ 1890901 w 2188250"/>
              <a:gd name="connsiteY484" fmla="*/ 2917376 h 3911177"/>
              <a:gd name="connsiteX485" fmla="*/ 1821369 w 2188250"/>
              <a:gd name="connsiteY485" fmla="*/ 2960239 h 3911177"/>
              <a:gd name="connsiteX486" fmla="*/ 1788984 w 2188250"/>
              <a:gd name="connsiteY486" fmla="*/ 2976431 h 3911177"/>
              <a:gd name="connsiteX487" fmla="*/ 1766124 w 2188250"/>
              <a:gd name="connsiteY487" fmla="*/ 2968812 h 3911177"/>
              <a:gd name="connsiteX488" fmla="*/ 1690876 w 2188250"/>
              <a:gd name="connsiteY488" fmla="*/ 2928806 h 3911177"/>
              <a:gd name="connsiteX489" fmla="*/ 1663254 w 2188250"/>
              <a:gd name="connsiteY489" fmla="*/ 2948809 h 3911177"/>
              <a:gd name="connsiteX490" fmla="*/ 1617534 w 2188250"/>
              <a:gd name="connsiteY490" fmla="*/ 2977384 h 3911177"/>
              <a:gd name="connsiteX491" fmla="*/ 1603246 w 2188250"/>
              <a:gd name="connsiteY491" fmla="*/ 2982146 h 3911177"/>
              <a:gd name="connsiteX492" fmla="*/ 1602294 w 2188250"/>
              <a:gd name="connsiteY492" fmla="*/ 2960239 h 3911177"/>
              <a:gd name="connsiteX493" fmla="*/ 1603246 w 2188250"/>
              <a:gd name="connsiteY493" fmla="*/ 2857369 h 3911177"/>
              <a:gd name="connsiteX494" fmla="*/ 1598484 w 2188250"/>
              <a:gd name="connsiteY494" fmla="*/ 2715446 h 3911177"/>
              <a:gd name="connsiteX495" fmla="*/ 1586101 w 2188250"/>
              <a:gd name="connsiteY495" fmla="*/ 2728781 h 3911177"/>
              <a:gd name="connsiteX496" fmla="*/ 1562289 w 2188250"/>
              <a:gd name="connsiteY496" fmla="*/ 2756404 h 3911177"/>
              <a:gd name="connsiteX497" fmla="*/ 1549907 w 2188250"/>
              <a:gd name="connsiteY497" fmla="*/ 2757356 h 3911177"/>
              <a:gd name="connsiteX498" fmla="*/ 1433701 w 2188250"/>
              <a:gd name="connsiteY498" fmla="*/ 2735449 h 3911177"/>
              <a:gd name="connsiteX499" fmla="*/ 1387029 w 2188250"/>
              <a:gd name="connsiteY499" fmla="*/ 2726876 h 3911177"/>
              <a:gd name="connsiteX500" fmla="*/ 1367979 w 2188250"/>
              <a:gd name="connsiteY500" fmla="*/ 2762119 h 3911177"/>
              <a:gd name="connsiteX501" fmla="*/ 1329879 w 2188250"/>
              <a:gd name="connsiteY501" fmla="*/ 2800219 h 3911177"/>
              <a:gd name="connsiteX502" fmla="*/ 1269871 w 2188250"/>
              <a:gd name="connsiteY502" fmla="*/ 2834509 h 3911177"/>
              <a:gd name="connsiteX503" fmla="*/ 1158429 w 2188250"/>
              <a:gd name="connsiteY503" fmla="*/ 2827841 h 3911177"/>
              <a:gd name="connsiteX504" fmla="*/ 1106042 w 2188250"/>
              <a:gd name="connsiteY504" fmla="*/ 2810696 h 3911177"/>
              <a:gd name="connsiteX505" fmla="*/ 1085087 w 2188250"/>
              <a:gd name="connsiteY505" fmla="*/ 2803076 h 3911177"/>
              <a:gd name="connsiteX506" fmla="*/ 1083181 w 2188250"/>
              <a:gd name="connsiteY506" fmla="*/ 2807839 h 3911177"/>
              <a:gd name="connsiteX507" fmla="*/ 1078419 w 2188250"/>
              <a:gd name="connsiteY507" fmla="*/ 2814506 h 3911177"/>
              <a:gd name="connsiteX508" fmla="*/ 1067942 w 2188250"/>
              <a:gd name="connsiteY508" fmla="*/ 2936426 h 3911177"/>
              <a:gd name="connsiteX509" fmla="*/ 1045081 w 2188250"/>
              <a:gd name="connsiteY509" fmla="*/ 3077396 h 3911177"/>
              <a:gd name="connsiteX510" fmla="*/ 1004124 w 2188250"/>
              <a:gd name="connsiteY510" fmla="*/ 3242179 h 3911177"/>
              <a:gd name="connsiteX511" fmla="*/ 968881 w 2188250"/>
              <a:gd name="connsiteY511" fmla="*/ 3378387 h 3911177"/>
              <a:gd name="connsiteX512" fmla="*/ 958404 w 2188250"/>
              <a:gd name="connsiteY512" fmla="*/ 3476494 h 3911177"/>
              <a:gd name="connsiteX513" fmla="*/ 951737 w 2188250"/>
              <a:gd name="connsiteY513" fmla="*/ 3569839 h 3911177"/>
              <a:gd name="connsiteX514" fmla="*/ 957451 w 2188250"/>
              <a:gd name="connsiteY514" fmla="*/ 3579364 h 3911177"/>
              <a:gd name="connsiteX515" fmla="*/ 956499 w 2188250"/>
              <a:gd name="connsiteY515" fmla="*/ 3588889 h 3911177"/>
              <a:gd name="connsiteX516" fmla="*/ 952689 w 2188250"/>
              <a:gd name="connsiteY516" fmla="*/ 3596509 h 3911177"/>
              <a:gd name="connsiteX517" fmla="*/ 963166 w 2188250"/>
              <a:gd name="connsiteY517" fmla="*/ 3630799 h 3911177"/>
              <a:gd name="connsiteX518" fmla="*/ 986026 w 2188250"/>
              <a:gd name="connsiteY518" fmla="*/ 3705094 h 3911177"/>
              <a:gd name="connsiteX519" fmla="*/ 1003171 w 2188250"/>
              <a:gd name="connsiteY519" fmla="*/ 3757481 h 3911177"/>
              <a:gd name="connsiteX520" fmla="*/ 1006029 w 2188250"/>
              <a:gd name="connsiteY520" fmla="*/ 3767006 h 3911177"/>
              <a:gd name="connsiteX521" fmla="*/ 1036509 w 2188250"/>
              <a:gd name="connsiteY521" fmla="*/ 3784151 h 3911177"/>
              <a:gd name="connsiteX522" fmla="*/ 1066037 w 2188250"/>
              <a:gd name="connsiteY522" fmla="*/ 3806059 h 3911177"/>
              <a:gd name="connsiteX523" fmla="*/ 1081277 w 2188250"/>
              <a:gd name="connsiteY523" fmla="*/ 3816537 h 3911177"/>
              <a:gd name="connsiteX524" fmla="*/ 1089849 w 2188250"/>
              <a:gd name="connsiteY524" fmla="*/ 3823204 h 3911177"/>
              <a:gd name="connsiteX525" fmla="*/ 1114614 w 2188250"/>
              <a:gd name="connsiteY525" fmla="*/ 3843206 h 3911177"/>
              <a:gd name="connsiteX526" fmla="*/ 1123187 w 2188250"/>
              <a:gd name="connsiteY526" fmla="*/ 3858446 h 3911177"/>
              <a:gd name="connsiteX527" fmla="*/ 1124139 w 2188250"/>
              <a:gd name="connsiteY527" fmla="*/ 3868924 h 3911177"/>
              <a:gd name="connsiteX528" fmla="*/ 1132712 w 2188250"/>
              <a:gd name="connsiteY528" fmla="*/ 3884164 h 3911177"/>
              <a:gd name="connsiteX529" fmla="*/ 1127949 w 2188250"/>
              <a:gd name="connsiteY529" fmla="*/ 3898451 h 3911177"/>
              <a:gd name="connsiteX530" fmla="*/ 1101279 w 2188250"/>
              <a:gd name="connsiteY530" fmla="*/ 3910834 h 3911177"/>
              <a:gd name="connsiteX531" fmla="*/ 985074 w 2188250"/>
              <a:gd name="connsiteY531" fmla="*/ 3907024 h 3911177"/>
              <a:gd name="connsiteX532" fmla="*/ 905064 w 2188250"/>
              <a:gd name="connsiteY532" fmla="*/ 3891784 h 3911177"/>
              <a:gd name="connsiteX533" fmla="*/ 888871 w 2188250"/>
              <a:gd name="connsiteY533" fmla="*/ 3866066 h 3911177"/>
              <a:gd name="connsiteX534" fmla="*/ 875537 w 2188250"/>
              <a:gd name="connsiteY534" fmla="*/ 3821299 h 3911177"/>
              <a:gd name="connsiteX535" fmla="*/ 864106 w 2188250"/>
              <a:gd name="connsiteY535" fmla="*/ 3798439 h 3911177"/>
              <a:gd name="connsiteX536" fmla="*/ 851724 w 2188250"/>
              <a:gd name="connsiteY536" fmla="*/ 3780341 h 3911177"/>
              <a:gd name="connsiteX537" fmla="*/ 845056 w 2188250"/>
              <a:gd name="connsiteY537" fmla="*/ 3768912 h 3911177"/>
              <a:gd name="connsiteX538" fmla="*/ 814576 w 2188250"/>
              <a:gd name="connsiteY538" fmla="*/ 3737479 h 3911177"/>
              <a:gd name="connsiteX539" fmla="*/ 798384 w 2188250"/>
              <a:gd name="connsiteY539" fmla="*/ 3726049 h 3911177"/>
              <a:gd name="connsiteX540" fmla="*/ 793621 w 2188250"/>
              <a:gd name="connsiteY540" fmla="*/ 3745099 h 3911177"/>
              <a:gd name="connsiteX541" fmla="*/ 791716 w 2188250"/>
              <a:gd name="connsiteY541" fmla="*/ 3768912 h 3911177"/>
              <a:gd name="connsiteX542" fmla="*/ 794574 w 2188250"/>
              <a:gd name="connsiteY542" fmla="*/ 3836539 h 3911177"/>
              <a:gd name="connsiteX543" fmla="*/ 795526 w 2188250"/>
              <a:gd name="connsiteY543" fmla="*/ 3843206 h 3911177"/>
              <a:gd name="connsiteX544" fmla="*/ 786954 w 2188250"/>
              <a:gd name="connsiteY544" fmla="*/ 3850826 h 3911177"/>
              <a:gd name="connsiteX545" fmla="*/ 770762 w 2188250"/>
              <a:gd name="connsiteY545" fmla="*/ 3847969 h 3911177"/>
              <a:gd name="connsiteX546" fmla="*/ 765046 w 2188250"/>
              <a:gd name="connsiteY546" fmla="*/ 3845112 h 3911177"/>
              <a:gd name="connsiteX547" fmla="*/ 765046 w 2188250"/>
              <a:gd name="connsiteY547" fmla="*/ 3837491 h 3911177"/>
              <a:gd name="connsiteX548" fmla="*/ 749806 w 2188250"/>
              <a:gd name="connsiteY548" fmla="*/ 3767006 h 3911177"/>
              <a:gd name="connsiteX549" fmla="*/ 719326 w 2188250"/>
              <a:gd name="connsiteY549" fmla="*/ 3691759 h 3911177"/>
              <a:gd name="connsiteX550" fmla="*/ 704087 w 2188250"/>
              <a:gd name="connsiteY550" fmla="*/ 3653659 h 3911177"/>
              <a:gd name="connsiteX551" fmla="*/ 708849 w 2188250"/>
              <a:gd name="connsiteY551" fmla="*/ 3633656 h 3911177"/>
              <a:gd name="connsiteX552" fmla="*/ 730756 w 2188250"/>
              <a:gd name="connsiteY552" fmla="*/ 3626037 h 3911177"/>
              <a:gd name="connsiteX553" fmla="*/ 744091 w 2188250"/>
              <a:gd name="connsiteY553" fmla="*/ 3598414 h 3911177"/>
              <a:gd name="connsiteX554" fmla="*/ 756474 w 2188250"/>
              <a:gd name="connsiteY554" fmla="*/ 3583174 h 3911177"/>
              <a:gd name="connsiteX555" fmla="*/ 756474 w 2188250"/>
              <a:gd name="connsiteY555" fmla="*/ 3560314 h 3911177"/>
              <a:gd name="connsiteX556" fmla="*/ 770762 w 2188250"/>
              <a:gd name="connsiteY556" fmla="*/ 3530787 h 3911177"/>
              <a:gd name="connsiteX557" fmla="*/ 780287 w 2188250"/>
              <a:gd name="connsiteY557" fmla="*/ 3524119 h 3911177"/>
              <a:gd name="connsiteX558" fmla="*/ 799337 w 2188250"/>
              <a:gd name="connsiteY558" fmla="*/ 3439346 h 3911177"/>
              <a:gd name="connsiteX559" fmla="*/ 810766 w 2188250"/>
              <a:gd name="connsiteY559" fmla="*/ 3303139 h 3911177"/>
              <a:gd name="connsiteX560" fmla="*/ 812671 w 2188250"/>
              <a:gd name="connsiteY560" fmla="*/ 3187887 h 3911177"/>
              <a:gd name="connsiteX561" fmla="*/ 799337 w 2188250"/>
              <a:gd name="connsiteY561" fmla="*/ 3096446 h 3911177"/>
              <a:gd name="connsiteX562" fmla="*/ 816481 w 2188250"/>
              <a:gd name="connsiteY562" fmla="*/ 2949762 h 3911177"/>
              <a:gd name="connsiteX563" fmla="*/ 845056 w 2188250"/>
              <a:gd name="connsiteY563" fmla="*/ 2835462 h 3911177"/>
              <a:gd name="connsiteX564" fmla="*/ 859344 w 2188250"/>
              <a:gd name="connsiteY564" fmla="*/ 2778312 h 3911177"/>
              <a:gd name="connsiteX565" fmla="*/ 863154 w 2188250"/>
              <a:gd name="connsiteY565" fmla="*/ 2743069 h 3911177"/>
              <a:gd name="connsiteX566" fmla="*/ 779334 w 2188250"/>
              <a:gd name="connsiteY566" fmla="*/ 2720209 h 3911177"/>
              <a:gd name="connsiteX567" fmla="*/ 615504 w 2188250"/>
              <a:gd name="connsiteY567" fmla="*/ 2676394 h 3911177"/>
              <a:gd name="connsiteX568" fmla="*/ 474534 w 2188250"/>
              <a:gd name="connsiteY568" fmla="*/ 2665916 h 3911177"/>
              <a:gd name="connsiteX569" fmla="*/ 405954 w 2188250"/>
              <a:gd name="connsiteY569" fmla="*/ 2664964 h 3911177"/>
              <a:gd name="connsiteX570" fmla="*/ 373569 w 2188250"/>
              <a:gd name="connsiteY570" fmla="*/ 2666869 h 3911177"/>
              <a:gd name="connsiteX571" fmla="*/ 365949 w 2188250"/>
              <a:gd name="connsiteY571" fmla="*/ 2670679 h 3911177"/>
              <a:gd name="connsiteX572" fmla="*/ 349756 w 2188250"/>
              <a:gd name="connsiteY572" fmla="*/ 2669726 h 3911177"/>
              <a:gd name="connsiteX573" fmla="*/ 343089 w 2188250"/>
              <a:gd name="connsiteY573" fmla="*/ 2665916 h 3911177"/>
              <a:gd name="connsiteX574" fmla="*/ 315466 w 2188250"/>
              <a:gd name="connsiteY574" fmla="*/ 2665916 h 3911177"/>
              <a:gd name="connsiteX575" fmla="*/ 257364 w 2188250"/>
              <a:gd name="connsiteY575" fmla="*/ 2670679 h 3911177"/>
              <a:gd name="connsiteX576" fmla="*/ 208786 w 2188250"/>
              <a:gd name="connsiteY576" fmla="*/ 2666869 h 3911177"/>
              <a:gd name="connsiteX577" fmla="*/ 163066 w 2188250"/>
              <a:gd name="connsiteY577" fmla="*/ 2668774 h 3911177"/>
              <a:gd name="connsiteX578" fmla="*/ 133539 w 2188250"/>
              <a:gd name="connsiteY578" fmla="*/ 2687824 h 3911177"/>
              <a:gd name="connsiteX579" fmla="*/ 111631 w 2188250"/>
              <a:gd name="connsiteY579" fmla="*/ 2705921 h 3911177"/>
              <a:gd name="connsiteX580" fmla="*/ 93534 w 2188250"/>
              <a:gd name="connsiteY580" fmla="*/ 2727829 h 3911177"/>
              <a:gd name="connsiteX581" fmla="*/ 82104 w 2188250"/>
              <a:gd name="connsiteY581" fmla="*/ 2737354 h 3911177"/>
              <a:gd name="connsiteX582" fmla="*/ 76389 w 2188250"/>
              <a:gd name="connsiteY582" fmla="*/ 2749737 h 3911177"/>
              <a:gd name="connsiteX583" fmla="*/ 64959 w 2188250"/>
              <a:gd name="connsiteY583" fmla="*/ 2760214 h 3911177"/>
              <a:gd name="connsiteX584" fmla="*/ 57339 w 2188250"/>
              <a:gd name="connsiteY584" fmla="*/ 2755451 h 3911177"/>
              <a:gd name="connsiteX585" fmla="*/ 51624 w 2188250"/>
              <a:gd name="connsiteY585" fmla="*/ 2752594 h 3911177"/>
              <a:gd name="connsiteX586" fmla="*/ 42099 w 2188250"/>
              <a:gd name="connsiteY586" fmla="*/ 2767834 h 3911177"/>
              <a:gd name="connsiteX587" fmla="*/ 23049 w 2188250"/>
              <a:gd name="connsiteY587" fmla="*/ 2782121 h 3911177"/>
              <a:gd name="connsiteX588" fmla="*/ 3999 w 2188250"/>
              <a:gd name="connsiteY588" fmla="*/ 2763071 h 3911177"/>
              <a:gd name="connsiteX589" fmla="*/ 189 w 2188250"/>
              <a:gd name="connsiteY589" fmla="*/ 2716399 h 3911177"/>
              <a:gd name="connsiteX590" fmla="*/ 16381 w 2188250"/>
              <a:gd name="connsiteY590" fmla="*/ 2627816 h 3911177"/>
              <a:gd name="connsiteX591" fmla="*/ 50671 w 2188250"/>
              <a:gd name="connsiteY591" fmla="*/ 2553521 h 3911177"/>
              <a:gd name="connsiteX592" fmla="*/ 95439 w 2188250"/>
              <a:gd name="connsiteY592" fmla="*/ 2522089 h 3911177"/>
              <a:gd name="connsiteX593" fmla="*/ 182116 w 2188250"/>
              <a:gd name="connsiteY593" fmla="*/ 2500181 h 3911177"/>
              <a:gd name="connsiteX594" fmla="*/ 238314 w 2188250"/>
              <a:gd name="connsiteY594" fmla="*/ 2469701 h 3911177"/>
              <a:gd name="connsiteX595" fmla="*/ 261174 w 2188250"/>
              <a:gd name="connsiteY595" fmla="*/ 2449699 h 3911177"/>
              <a:gd name="connsiteX596" fmla="*/ 264031 w 2188250"/>
              <a:gd name="connsiteY596" fmla="*/ 2430649 h 3911177"/>
              <a:gd name="connsiteX597" fmla="*/ 257364 w 2188250"/>
              <a:gd name="connsiteY597" fmla="*/ 2415409 h 3911177"/>
              <a:gd name="connsiteX598" fmla="*/ 217359 w 2188250"/>
              <a:gd name="connsiteY598" fmla="*/ 2390644 h 3911177"/>
              <a:gd name="connsiteX599" fmla="*/ 164019 w 2188250"/>
              <a:gd name="connsiteY599" fmla="*/ 2365879 h 3911177"/>
              <a:gd name="connsiteX600" fmla="*/ 154494 w 2188250"/>
              <a:gd name="connsiteY600" fmla="*/ 2366831 h 3911177"/>
              <a:gd name="connsiteX601" fmla="*/ 147826 w 2188250"/>
              <a:gd name="connsiteY601" fmla="*/ 2358259 h 3911177"/>
              <a:gd name="connsiteX602" fmla="*/ 153541 w 2188250"/>
              <a:gd name="connsiteY602" fmla="*/ 2345876 h 3911177"/>
              <a:gd name="connsiteX603" fmla="*/ 164971 w 2188250"/>
              <a:gd name="connsiteY603" fmla="*/ 2337304 h 3911177"/>
              <a:gd name="connsiteX604" fmla="*/ 180211 w 2188250"/>
              <a:gd name="connsiteY604" fmla="*/ 2343019 h 3911177"/>
              <a:gd name="connsiteX605" fmla="*/ 243076 w 2188250"/>
              <a:gd name="connsiteY605" fmla="*/ 2357306 h 3911177"/>
              <a:gd name="connsiteX606" fmla="*/ 299274 w 2188250"/>
              <a:gd name="connsiteY606" fmla="*/ 2366831 h 3911177"/>
              <a:gd name="connsiteX607" fmla="*/ 364044 w 2188250"/>
              <a:gd name="connsiteY607" fmla="*/ 2370641 h 3911177"/>
              <a:gd name="connsiteX608" fmla="*/ 378331 w 2188250"/>
              <a:gd name="connsiteY608" fmla="*/ 2376356 h 3911177"/>
              <a:gd name="connsiteX609" fmla="*/ 379284 w 2188250"/>
              <a:gd name="connsiteY609" fmla="*/ 2383976 h 3911177"/>
              <a:gd name="connsiteX610" fmla="*/ 364996 w 2188250"/>
              <a:gd name="connsiteY610" fmla="*/ 2403979 h 3911177"/>
              <a:gd name="connsiteX611" fmla="*/ 397381 w 2188250"/>
              <a:gd name="connsiteY611" fmla="*/ 2417314 h 3911177"/>
              <a:gd name="connsiteX612" fmla="*/ 407859 w 2188250"/>
              <a:gd name="connsiteY612" fmla="*/ 2429696 h 3911177"/>
              <a:gd name="connsiteX613" fmla="*/ 417384 w 2188250"/>
              <a:gd name="connsiteY613" fmla="*/ 2443031 h 3911177"/>
              <a:gd name="connsiteX614" fmla="*/ 425956 w 2188250"/>
              <a:gd name="connsiteY614" fmla="*/ 2454462 h 3911177"/>
              <a:gd name="connsiteX615" fmla="*/ 435481 w 2188250"/>
              <a:gd name="connsiteY615" fmla="*/ 2456366 h 3911177"/>
              <a:gd name="connsiteX616" fmla="*/ 448816 w 2188250"/>
              <a:gd name="connsiteY616" fmla="*/ 2469701 h 3911177"/>
              <a:gd name="connsiteX617" fmla="*/ 450721 w 2188250"/>
              <a:gd name="connsiteY617" fmla="*/ 2475416 h 3911177"/>
              <a:gd name="connsiteX618" fmla="*/ 470724 w 2188250"/>
              <a:gd name="connsiteY618" fmla="*/ 2493514 h 3911177"/>
              <a:gd name="connsiteX619" fmla="*/ 475486 w 2188250"/>
              <a:gd name="connsiteY619" fmla="*/ 2498276 h 3911177"/>
              <a:gd name="connsiteX620" fmla="*/ 503109 w 2188250"/>
              <a:gd name="connsiteY620" fmla="*/ 2505896 h 3911177"/>
              <a:gd name="connsiteX621" fmla="*/ 625029 w 2188250"/>
              <a:gd name="connsiteY621" fmla="*/ 2509706 h 3911177"/>
              <a:gd name="connsiteX622" fmla="*/ 745044 w 2188250"/>
              <a:gd name="connsiteY622" fmla="*/ 2505896 h 3911177"/>
              <a:gd name="connsiteX623" fmla="*/ 786001 w 2188250"/>
              <a:gd name="connsiteY623" fmla="*/ 2504944 h 3911177"/>
              <a:gd name="connsiteX624" fmla="*/ 753616 w 2188250"/>
              <a:gd name="connsiteY624" fmla="*/ 2467796 h 3911177"/>
              <a:gd name="connsiteX625" fmla="*/ 734566 w 2188250"/>
              <a:gd name="connsiteY625" fmla="*/ 2428744 h 3911177"/>
              <a:gd name="connsiteX626" fmla="*/ 723137 w 2188250"/>
              <a:gd name="connsiteY626" fmla="*/ 2343971 h 3911177"/>
              <a:gd name="connsiteX627" fmla="*/ 717421 w 2188250"/>
              <a:gd name="connsiteY627" fmla="*/ 2213479 h 3911177"/>
              <a:gd name="connsiteX628" fmla="*/ 710754 w 2188250"/>
              <a:gd name="connsiteY628" fmla="*/ 2094416 h 3911177"/>
              <a:gd name="connsiteX629" fmla="*/ 721231 w 2188250"/>
              <a:gd name="connsiteY629" fmla="*/ 1970591 h 3911177"/>
              <a:gd name="connsiteX630" fmla="*/ 727899 w 2188250"/>
              <a:gd name="connsiteY630" fmla="*/ 1882009 h 3911177"/>
              <a:gd name="connsiteX631" fmla="*/ 735519 w 2188250"/>
              <a:gd name="connsiteY631" fmla="*/ 1824859 h 3911177"/>
              <a:gd name="connsiteX632" fmla="*/ 742187 w 2188250"/>
              <a:gd name="connsiteY632" fmla="*/ 1758184 h 3911177"/>
              <a:gd name="connsiteX633" fmla="*/ 765999 w 2188250"/>
              <a:gd name="connsiteY633" fmla="*/ 1632454 h 3911177"/>
              <a:gd name="connsiteX634" fmla="*/ 786954 w 2188250"/>
              <a:gd name="connsiteY634" fmla="*/ 1560064 h 3911177"/>
              <a:gd name="connsiteX635" fmla="*/ 797431 w 2188250"/>
              <a:gd name="connsiteY635" fmla="*/ 1503866 h 3911177"/>
              <a:gd name="connsiteX636" fmla="*/ 824101 w 2188250"/>
              <a:gd name="connsiteY636" fmla="*/ 1432429 h 3911177"/>
              <a:gd name="connsiteX637" fmla="*/ 829816 w 2188250"/>
              <a:gd name="connsiteY637" fmla="*/ 1420046 h 3911177"/>
              <a:gd name="connsiteX638" fmla="*/ 825054 w 2188250"/>
              <a:gd name="connsiteY638" fmla="*/ 1404806 h 3911177"/>
              <a:gd name="connsiteX639" fmla="*/ 793621 w 2188250"/>
              <a:gd name="connsiteY639" fmla="*/ 1426714 h 3911177"/>
              <a:gd name="connsiteX640" fmla="*/ 745044 w 2188250"/>
              <a:gd name="connsiteY640" fmla="*/ 1437191 h 3911177"/>
              <a:gd name="connsiteX641" fmla="*/ 712659 w 2188250"/>
              <a:gd name="connsiteY641" fmla="*/ 1420999 h 3911177"/>
              <a:gd name="connsiteX642" fmla="*/ 682179 w 2188250"/>
              <a:gd name="connsiteY642" fmla="*/ 1382899 h 3911177"/>
              <a:gd name="connsiteX643" fmla="*/ 667891 w 2188250"/>
              <a:gd name="connsiteY643" fmla="*/ 1324796 h 3911177"/>
              <a:gd name="connsiteX644" fmla="*/ 656462 w 2188250"/>
              <a:gd name="connsiteY644" fmla="*/ 1249549 h 3911177"/>
              <a:gd name="connsiteX645" fmla="*/ 651699 w 2188250"/>
              <a:gd name="connsiteY645" fmla="*/ 1230499 h 3911177"/>
              <a:gd name="connsiteX646" fmla="*/ 643126 w 2188250"/>
              <a:gd name="connsiteY646" fmla="*/ 1220021 h 3911177"/>
              <a:gd name="connsiteX647" fmla="*/ 635506 w 2188250"/>
              <a:gd name="connsiteY647" fmla="*/ 1212401 h 3911177"/>
              <a:gd name="connsiteX648" fmla="*/ 617409 w 2188250"/>
              <a:gd name="connsiteY648" fmla="*/ 1224784 h 3911177"/>
              <a:gd name="connsiteX649" fmla="*/ 608836 w 2188250"/>
              <a:gd name="connsiteY649" fmla="*/ 1230499 h 3911177"/>
              <a:gd name="connsiteX650" fmla="*/ 624076 w 2188250"/>
              <a:gd name="connsiteY650" fmla="*/ 1224784 h 3911177"/>
              <a:gd name="connsiteX651" fmla="*/ 635506 w 2188250"/>
              <a:gd name="connsiteY651" fmla="*/ 1218116 h 3911177"/>
              <a:gd name="connsiteX652" fmla="*/ 622171 w 2188250"/>
              <a:gd name="connsiteY652" fmla="*/ 1226689 h 3911177"/>
              <a:gd name="connsiteX653" fmla="*/ 601216 w 2188250"/>
              <a:gd name="connsiteY653" fmla="*/ 1234309 h 3911177"/>
              <a:gd name="connsiteX654" fmla="*/ 590739 w 2188250"/>
              <a:gd name="connsiteY654" fmla="*/ 1231451 h 3911177"/>
              <a:gd name="connsiteX655" fmla="*/ 565974 w 2188250"/>
              <a:gd name="connsiteY655" fmla="*/ 1246691 h 3911177"/>
              <a:gd name="connsiteX656" fmla="*/ 535494 w 2188250"/>
              <a:gd name="connsiteY656" fmla="*/ 1260979 h 3911177"/>
              <a:gd name="connsiteX657" fmla="*/ 576451 w 2188250"/>
              <a:gd name="connsiteY657" fmla="*/ 1235261 h 3911177"/>
              <a:gd name="connsiteX658" fmla="*/ 597406 w 2188250"/>
              <a:gd name="connsiteY658" fmla="*/ 1206686 h 3911177"/>
              <a:gd name="connsiteX659" fmla="*/ 583119 w 2188250"/>
              <a:gd name="connsiteY659" fmla="*/ 1217164 h 3911177"/>
              <a:gd name="connsiteX660" fmla="*/ 579309 w 2188250"/>
              <a:gd name="connsiteY660" fmla="*/ 1225736 h 3911177"/>
              <a:gd name="connsiteX661" fmla="*/ 584071 w 2188250"/>
              <a:gd name="connsiteY661" fmla="*/ 1214306 h 3911177"/>
              <a:gd name="connsiteX662" fmla="*/ 598359 w 2188250"/>
              <a:gd name="connsiteY662" fmla="*/ 1203829 h 3911177"/>
              <a:gd name="connsiteX663" fmla="*/ 581214 w 2188250"/>
              <a:gd name="connsiteY663" fmla="*/ 1180016 h 3911177"/>
              <a:gd name="connsiteX664" fmla="*/ 558354 w 2188250"/>
              <a:gd name="connsiteY664" fmla="*/ 1169539 h 3911177"/>
              <a:gd name="connsiteX665" fmla="*/ 562164 w 2188250"/>
              <a:gd name="connsiteY665" fmla="*/ 1183826 h 3911177"/>
              <a:gd name="connsiteX666" fmla="*/ 555496 w 2188250"/>
              <a:gd name="connsiteY666" fmla="*/ 1198114 h 3911177"/>
              <a:gd name="connsiteX667" fmla="*/ 559306 w 2188250"/>
              <a:gd name="connsiteY667" fmla="*/ 1181921 h 3911177"/>
              <a:gd name="connsiteX668" fmla="*/ 553591 w 2188250"/>
              <a:gd name="connsiteY668" fmla="*/ 1172396 h 3911177"/>
              <a:gd name="connsiteX669" fmla="*/ 545971 w 2188250"/>
              <a:gd name="connsiteY669" fmla="*/ 1184779 h 3911177"/>
              <a:gd name="connsiteX670" fmla="*/ 551686 w 2188250"/>
              <a:gd name="connsiteY670" fmla="*/ 1199066 h 3911177"/>
              <a:gd name="connsiteX671" fmla="*/ 544066 w 2188250"/>
              <a:gd name="connsiteY671" fmla="*/ 1211449 h 3911177"/>
              <a:gd name="connsiteX672" fmla="*/ 548829 w 2188250"/>
              <a:gd name="connsiteY672" fmla="*/ 1195256 h 3911177"/>
              <a:gd name="connsiteX673" fmla="*/ 537399 w 2188250"/>
              <a:gd name="connsiteY673" fmla="*/ 1180969 h 3911177"/>
              <a:gd name="connsiteX674" fmla="*/ 531684 w 2188250"/>
              <a:gd name="connsiteY674" fmla="*/ 1210496 h 3911177"/>
              <a:gd name="connsiteX675" fmla="*/ 543114 w 2188250"/>
              <a:gd name="connsiteY675" fmla="*/ 1235261 h 3911177"/>
              <a:gd name="connsiteX676" fmla="*/ 535494 w 2188250"/>
              <a:gd name="connsiteY676" fmla="*/ 1252406 h 3911177"/>
              <a:gd name="connsiteX677" fmla="*/ 540256 w 2188250"/>
              <a:gd name="connsiteY677" fmla="*/ 1238119 h 3911177"/>
              <a:gd name="connsiteX678" fmla="*/ 537399 w 2188250"/>
              <a:gd name="connsiteY678" fmla="*/ 1226689 h 3911177"/>
              <a:gd name="connsiteX679" fmla="*/ 519301 w 2188250"/>
              <a:gd name="connsiteY679" fmla="*/ 1261931 h 3911177"/>
              <a:gd name="connsiteX680" fmla="*/ 501204 w 2188250"/>
              <a:gd name="connsiteY680" fmla="*/ 1287649 h 3911177"/>
              <a:gd name="connsiteX681" fmla="*/ 524064 w 2188250"/>
              <a:gd name="connsiteY681" fmla="*/ 1246691 h 3911177"/>
              <a:gd name="connsiteX682" fmla="*/ 525969 w 2188250"/>
              <a:gd name="connsiteY682" fmla="*/ 1220974 h 3911177"/>
              <a:gd name="connsiteX683" fmla="*/ 514539 w 2188250"/>
              <a:gd name="connsiteY683" fmla="*/ 1239071 h 3911177"/>
              <a:gd name="connsiteX684" fmla="*/ 499299 w 2188250"/>
              <a:gd name="connsiteY684" fmla="*/ 1257169 h 3911177"/>
              <a:gd name="connsiteX685" fmla="*/ 512634 w 2188250"/>
              <a:gd name="connsiteY685" fmla="*/ 1236214 h 3911177"/>
              <a:gd name="connsiteX686" fmla="*/ 518349 w 2188250"/>
              <a:gd name="connsiteY686" fmla="*/ 1221926 h 3911177"/>
              <a:gd name="connsiteX687" fmla="*/ 486916 w 2188250"/>
              <a:gd name="connsiteY687" fmla="*/ 1257169 h 3911177"/>
              <a:gd name="connsiteX688" fmla="*/ 481201 w 2188250"/>
              <a:gd name="connsiteY688" fmla="*/ 1290506 h 3911177"/>
              <a:gd name="connsiteX689" fmla="*/ 485011 w 2188250"/>
              <a:gd name="connsiteY689" fmla="*/ 1251454 h 3911177"/>
              <a:gd name="connsiteX690" fmla="*/ 507871 w 2188250"/>
              <a:gd name="connsiteY690" fmla="*/ 1220021 h 3911177"/>
              <a:gd name="connsiteX691" fmla="*/ 466914 w 2188250"/>
              <a:gd name="connsiteY691" fmla="*/ 1196209 h 3911177"/>
              <a:gd name="connsiteX692" fmla="*/ 452626 w 2188250"/>
              <a:gd name="connsiteY692" fmla="*/ 1149536 h 3911177"/>
              <a:gd name="connsiteX693" fmla="*/ 465009 w 2188250"/>
              <a:gd name="connsiteY693" fmla="*/ 1110484 h 3911177"/>
              <a:gd name="connsiteX694" fmla="*/ 465961 w 2188250"/>
              <a:gd name="connsiteY694" fmla="*/ 1077146 h 3911177"/>
              <a:gd name="connsiteX695" fmla="*/ 467866 w 2188250"/>
              <a:gd name="connsiteY695" fmla="*/ 1058096 h 3911177"/>
              <a:gd name="connsiteX696" fmla="*/ 461199 w 2188250"/>
              <a:gd name="connsiteY696" fmla="*/ 1073336 h 3911177"/>
              <a:gd name="connsiteX697" fmla="*/ 460246 w 2188250"/>
              <a:gd name="connsiteY697" fmla="*/ 1094291 h 3911177"/>
              <a:gd name="connsiteX698" fmla="*/ 459294 w 2188250"/>
              <a:gd name="connsiteY698" fmla="*/ 1066669 h 3911177"/>
              <a:gd name="connsiteX699" fmla="*/ 470724 w 2188250"/>
              <a:gd name="connsiteY699" fmla="*/ 1022854 h 3911177"/>
              <a:gd name="connsiteX700" fmla="*/ 448816 w 2188250"/>
              <a:gd name="connsiteY700" fmla="*/ 1050476 h 3911177"/>
              <a:gd name="connsiteX701" fmla="*/ 432624 w 2188250"/>
              <a:gd name="connsiteY701" fmla="*/ 1072384 h 3911177"/>
              <a:gd name="connsiteX702" fmla="*/ 450721 w 2188250"/>
              <a:gd name="connsiteY702" fmla="*/ 1042856 h 3911177"/>
              <a:gd name="connsiteX703" fmla="*/ 461199 w 2188250"/>
              <a:gd name="connsiteY703" fmla="*/ 1025711 h 3911177"/>
              <a:gd name="connsiteX704" fmla="*/ 447864 w 2188250"/>
              <a:gd name="connsiteY704" fmla="*/ 1035236 h 3911177"/>
              <a:gd name="connsiteX705" fmla="*/ 429766 w 2188250"/>
              <a:gd name="connsiteY705" fmla="*/ 1036189 h 3911177"/>
              <a:gd name="connsiteX706" fmla="*/ 454531 w 2188250"/>
              <a:gd name="connsiteY706" fmla="*/ 1028569 h 3911177"/>
              <a:gd name="connsiteX707" fmla="*/ 460246 w 2188250"/>
              <a:gd name="connsiteY707" fmla="*/ 1012376 h 3911177"/>
              <a:gd name="connsiteX708" fmla="*/ 453579 w 2188250"/>
              <a:gd name="connsiteY708" fmla="*/ 977134 h 3911177"/>
              <a:gd name="connsiteX709" fmla="*/ 448816 w 2188250"/>
              <a:gd name="connsiteY709" fmla="*/ 961894 h 3911177"/>
              <a:gd name="connsiteX710" fmla="*/ 430719 w 2188250"/>
              <a:gd name="connsiteY710" fmla="*/ 948559 h 3911177"/>
              <a:gd name="connsiteX711" fmla="*/ 402144 w 2188250"/>
              <a:gd name="connsiteY711" fmla="*/ 937129 h 3911177"/>
              <a:gd name="connsiteX712" fmla="*/ 397381 w 2188250"/>
              <a:gd name="connsiteY712" fmla="*/ 924746 h 3911177"/>
              <a:gd name="connsiteX713" fmla="*/ 432624 w 2188250"/>
              <a:gd name="connsiteY713" fmla="*/ 894266 h 3911177"/>
              <a:gd name="connsiteX714" fmla="*/ 448816 w 2188250"/>
              <a:gd name="connsiteY714" fmla="*/ 880931 h 3911177"/>
              <a:gd name="connsiteX715" fmla="*/ 442149 w 2188250"/>
              <a:gd name="connsiteY715" fmla="*/ 829496 h 3911177"/>
              <a:gd name="connsiteX716" fmla="*/ 444054 w 2188250"/>
              <a:gd name="connsiteY716" fmla="*/ 799016 h 3911177"/>
              <a:gd name="connsiteX717" fmla="*/ 434529 w 2188250"/>
              <a:gd name="connsiteY717" fmla="*/ 760916 h 3911177"/>
              <a:gd name="connsiteX718" fmla="*/ 442149 w 2188250"/>
              <a:gd name="connsiteY718" fmla="*/ 727579 h 3911177"/>
              <a:gd name="connsiteX719" fmla="*/ 444054 w 2188250"/>
              <a:gd name="connsiteY719" fmla="*/ 671381 h 3911177"/>
              <a:gd name="connsiteX720" fmla="*/ 437386 w 2188250"/>
              <a:gd name="connsiteY720" fmla="*/ 693289 h 3911177"/>
              <a:gd name="connsiteX721" fmla="*/ 435481 w 2188250"/>
              <a:gd name="connsiteY721" fmla="*/ 719959 h 3911177"/>
              <a:gd name="connsiteX722" fmla="*/ 437386 w 2188250"/>
              <a:gd name="connsiteY722" fmla="*/ 683764 h 3911177"/>
              <a:gd name="connsiteX723" fmla="*/ 455484 w 2188250"/>
              <a:gd name="connsiteY723" fmla="*/ 638996 h 3911177"/>
              <a:gd name="connsiteX724" fmla="*/ 443101 w 2188250"/>
              <a:gd name="connsiteY724" fmla="*/ 654236 h 3911177"/>
              <a:gd name="connsiteX725" fmla="*/ 426909 w 2188250"/>
              <a:gd name="connsiteY725" fmla="*/ 673286 h 3911177"/>
              <a:gd name="connsiteX726" fmla="*/ 450721 w 2188250"/>
              <a:gd name="connsiteY726" fmla="*/ 641854 h 3911177"/>
              <a:gd name="connsiteX727" fmla="*/ 465961 w 2188250"/>
              <a:gd name="connsiteY727" fmla="*/ 617089 h 3911177"/>
              <a:gd name="connsiteX728" fmla="*/ 458341 w 2188250"/>
              <a:gd name="connsiteY728" fmla="*/ 622804 h 3911177"/>
              <a:gd name="connsiteX729" fmla="*/ 450721 w 2188250"/>
              <a:gd name="connsiteY729" fmla="*/ 637091 h 3911177"/>
              <a:gd name="connsiteX730" fmla="*/ 453579 w 2188250"/>
              <a:gd name="connsiteY730" fmla="*/ 626614 h 3911177"/>
              <a:gd name="connsiteX731" fmla="*/ 457389 w 2188250"/>
              <a:gd name="connsiteY731" fmla="*/ 615184 h 3911177"/>
              <a:gd name="connsiteX732" fmla="*/ 427861 w 2188250"/>
              <a:gd name="connsiteY732" fmla="*/ 578989 h 3911177"/>
              <a:gd name="connsiteX733" fmla="*/ 422146 w 2188250"/>
              <a:gd name="connsiteY733" fmla="*/ 516124 h 3911177"/>
              <a:gd name="connsiteX734" fmla="*/ 451674 w 2188250"/>
              <a:gd name="connsiteY734" fmla="*/ 464689 h 3911177"/>
              <a:gd name="connsiteX735" fmla="*/ 439291 w 2188250"/>
              <a:gd name="connsiteY735" fmla="*/ 424684 h 3911177"/>
              <a:gd name="connsiteX736" fmla="*/ 418336 w 2188250"/>
              <a:gd name="connsiteY736" fmla="*/ 338006 h 3911177"/>
              <a:gd name="connsiteX737" fmla="*/ 395476 w 2188250"/>
              <a:gd name="connsiteY737" fmla="*/ 244661 h 3911177"/>
              <a:gd name="connsiteX738" fmla="*/ 400239 w 2188250"/>
              <a:gd name="connsiteY738" fmla="*/ 325624 h 3911177"/>
              <a:gd name="connsiteX739" fmla="*/ 418336 w 2188250"/>
              <a:gd name="connsiteY739" fmla="*/ 383726 h 3911177"/>
              <a:gd name="connsiteX740" fmla="*/ 394524 w 2188250"/>
              <a:gd name="connsiteY740" fmla="*/ 307526 h 3911177"/>
              <a:gd name="connsiteX741" fmla="*/ 392619 w 2188250"/>
              <a:gd name="connsiteY741" fmla="*/ 216086 h 3911177"/>
              <a:gd name="connsiteX742" fmla="*/ 411669 w 2188250"/>
              <a:gd name="connsiteY742" fmla="*/ 132266 h 3911177"/>
              <a:gd name="connsiteX743" fmla="*/ 449769 w 2188250"/>
              <a:gd name="connsiteY743" fmla="*/ 63686 h 3911177"/>
              <a:gd name="connsiteX744" fmla="*/ 481201 w 2188250"/>
              <a:gd name="connsiteY744" fmla="*/ 45589 h 3911177"/>
              <a:gd name="connsiteX745" fmla="*/ 506919 w 2188250"/>
              <a:gd name="connsiteY745" fmla="*/ 35111 h 3911177"/>
              <a:gd name="connsiteX746" fmla="*/ 549781 w 2188250"/>
              <a:gd name="connsiteY746" fmla="*/ 12251 h 3911177"/>
              <a:gd name="connsiteX747" fmla="*/ 588834 w 2188250"/>
              <a:gd name="connsiteY747" fmla="*/ 821 h 3911177"/>
              <a:gd name="connsiteX748" fmla="*/ 604997 w 2188250"/>
              <a:gd name="connsiteY748" fmla="*/ 122 h 391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Lst>
            <a:rect l="l" t="t" r="r" b="b"/>
            <a:pathLst>
              <a:path w="2188250" h="3911177">
                <a:moveTo>
                  <a:pt x="248791" y="2509706"/>
                </a:moveTo>
                <a:cubicBezTo>
                  <a:pt x="248791" y="2509706"/>
                  <a:pt x="228789" y="2522089"/>
                  <a:pt x="218311" y="2527804"/>
                </a:cubicBezTo>
                <a:cubicBezTo>
                  <a:pt x="207834" y="2533519"/>
                  <a:pt x="184021" y="2543044"/>
                  <a:pt x="184021" y="2543044"/>
                </a:cubicBezTo>
                <a:lnTo>
                  <a:pt x="184021" y="2548759"/>
                </a:lnTo>
                <a:cubicBezTo>
                  <a:pt x="184021" y="2548759"/>
                  <a:pt x="209739" y="2538281"/>
                  <a:pt x="230694" y="2527804"/>
                </a:cubicBezTo>
                <a:cubicBezTo>
                  <a:pt x="251649" y="2516374"/>
                  <a:pt x="248791" y="2509706"/>
                  <a:pt x="248791" y="2509706"/>
                </a:cubicBezTo>
                <a:close/>
                <a:moveTo>
                  <a:pt x="1677542" y="1778186"/>
                </a:moveTo>
                <a:cubicBezTo>
                  <a:pt x="1677542" y="1778186"/>
                  <a:pt x="1674684" y="1780091"/>
                  <a:pt x="1673732" y="1782949"/>
                </a:cubicBezTo>
                <a:cubicBezTo>
                  <a:pt x="1672779" y="1785806"/>
                  <a:pt x="1653729" y="1825811"/>
                  <a:pt x="1653729" y="1825811"/>
                </a:cubicBezTo>
                <a:lnTo>
                  <a:pt x="1655634" y="1832479"/>
                </a:lnTo>
                <a:cubicBezTo>
                  <a:pt x="1655634" y="1832479"/>
                  <a:pt x="1678494" y="1801999"/>
                  <a:pt x="1678494" y="1801046"/>
                </a:cubicBezTo>
                <a:cubicBezTo>
                  <a:pt x="1678494" y="1799141"/>
                  <a:pt x="1677542" y="1778186"/>
                  <a:pt x="1677542" y="1778186"/>
                </a:cubicBezTo>
                <a:close/>
                <a:moveTo>
                  <a:pt x="1716594" y="1757231"/>
                </a:moveTo>
                <a:cubicBezTo>
                  <a:pt x="1716594" y="1757231"/>
                  <a:pt x="1712784" y="1759136"/>
                  <a:pt x="1711832" y="1759136"/>
                </a:cubicBezTo>
                <a:cubicBezTo>
                  <a:pt x="1710879" y="1759136"/>
                  <a:pt x="1710879" y="1774376"/>
                  <a:pt x="1710879" y="1776281"/>
                </a:cubicBezTo>
                <a:cubicBezTo>
                  <a:pt x="1710879" y="1778186"/>
                  <a:pt x="1716594" y="1785806"/>
                  <a:pt x="1716594" y="1785806"/>
                </a:cubicBezTo>
                <a:close/>
                <a:moveTo>
                  <a:pt x="1741359" y="1740086"/>
                </a:moveTo>
                <a:cubicBezTo>
                  <a:pt x="1741359" y="1740086"/>
                  <a:pt x="1735644" y="1741039"/>
                  <a:pt x="1731834" y="1741991"/>
                </a:cubicBezTo>
                <a:cubicBezTo>
                  <a:pt x="1728024" y="1742944"/>
                  <a:pt x="1717546" y="1743896"/>
                  <a:pt x="1717546" y="1743896"/>
                </a:cubicBezTo>
                <a:cubicBezTo>
                  <a:pt x="1717546" y="1743896"/>
                  <a:pt x="1722309" y="1796284"/>
                  <a:pt x="1722309" y="1798189"/>
                </a:cubicBezTo>
                <a:cubicBezTo>
                  <a:pt x="1722309" y="1800094"/>
                  <a:pt x="1731834" y="1795331"/>
                  <a:pt x="1735644" y="1794379"/>
                </a:cubicBezTo>
                <a:cubicBezTo>
                  <a:pt x="1739454" y="1793426"/>
                  <a:pt x="1757551" y="1786759"/>
                  <a:pt x="1757551" y="1785806"/>
                </a:cubicBezTo>
                <a:close/>
                <a:moveTo>
                  <a:pt x="1627059" y="1725799"/>
                </a:moveTo>
                <a:cubicBezTo>
                  <a:pt x="1627059" y="1725799"/>
                  <a:pt x="1625154" y="1726751"/>
                  <a:pt x="1625154" y="1728656"/>
                </a:cubicBezTo>
                <a:cubicBezTo>
                  <a:pt x="1624201" y="1730561"/>
                  <a:pt x="1610867" y="1785806"/>
                  <a:pt x="1607057" y="1801999"/>
                </a:cubicBezTo>
                <a:cubicBezTo>
                  <a:pt x="1604199" y="1818191"/>
                  <a:pt x="1590864" y="1862959"/>
                  <a:pt x="1587054" y="1880104"/>
                </a:cubicBezTo>
                <a:cubicBezTo>
                  <a:pt x="1582292" y="1898201"/>
                  <a:pt x="1575624" y="1917251"/>
                  <a:pt x="1576576" y="1916299"/>
                </a:cubicBezTo>
                <a:cubicBezTo>
                  <a:pt x="1577529" y="1915346"/>
                  <a:pt x="1596579" y="1899154"/>
                  <a:pt x="1596579" y="1899154"/>
                </a:cubicBezTo>
                <a:cubicBezTo>
                  <a:pt x="1596579" y="1899154"/>
                  <a:pt x="1603246" y="1856291"/>
                  <a:pt x="1608009" y="1839146"/>
                </a:cubicBezTo>
                <a:cubicBezTo>
                  <a:pt x="1612771" y="1822001"/>
                  <a:pt x="1621344" y="1780091"/>
                  <a:pt x="1626107" y="1762946"/>
                </a:cubicBezTo>
                <a:cubicBezTo>
                  <a:pt x="1629917" y="1745801"/>
                  <a:pt x="1635632" y="1729609"/>
                  <a:pt x="1636584" y="1730561"/>
                </a:cubicBezTo>
                <a:close/>
                <a:moveTo>
                  <a:pt x="1328926" y="1362896"/>
                </a:moveTo>
                <a:cubicBezTo>
                  <a:pt x="1328926" y="1362896"/>
                  <a:pt x="1339404" y="1380994"/>
                  <a:pt x="1341309" y="1389566"/>
                </a:cubicBezTo>
                <a:cubicBezTo>
                  <a:pt x="1343214" y="1398139"/>
                  <a:pt x="1347976" y="1416236"/>
                  <a:pt x="1348929" y="1420999"/>
                </a:cubicBezTo>
                <a:cubicBezTo>
                  <a:pt x="1349882" y="1425761"/>
                  <a:pt x="1369884" y="1491484"/>
                  <a:pt x="1373694" y="1509581"/>
                </a:cubicBezTo>
                <a:cubicBezTo>
                  <a:pt x="1377504" y="1527679"/>
                  <a:pt x="1378457" y="1539109"/>
                  <a:pt x="1381314" y="1547681"/>
                </a:cubicBezTo>
                <a:cubicBezTo>
                  <a:pt x="1384171" y="1557206"/>
                  <a:pt x="1393696" y="1591496"/>
                  <a:pt x="1401317" y="1639121"/>
                </a:cubicBezTo>
                <a:cubicBezTo>
                  <a:pt x="1407984" y="1686746"/>
                  <a:pt x="1421319" y="1741039"/>
                  <a:pt x="1424176" y="1770566"/>
                </a:cubicBezTo>
                <a:cubicBezTo>
                  <a:pt x="1427034" y="1799141"/>
                  <a:pt x="1429892" y="1840099"/>
                  <a:pt x="1431796" y="1856291"/>
                </a:cubicBezTo>
                <a:cubicBezTo>
                  <a:pt x="1432749" y="1872484"/>
                  <a:pt x="1441321" y="1961066"/>
                  <a:pt x="1442274" y="1969639"/>
                </a:cubicBezTo>
                <a:cubicBezTo>
                  <a:pt x="1443226" y="1978211"/>
                  <a:pt x="1444179" y="1990594"/>
                  <a:pt x="1445132" y="1989641"/>
                </a:cubicBezTo>
                <a:cubicBezTo>
                  <a:pt x="1447037" y="1988689"/>
                  <a:pt x="1472754" y="1971544"/>
                  <a:pt x="1496567" y="1960114"/>
                </a:cubicBezTo>
                <a:cubicBezTo>
                  <a:pt x="1520379" y="1948684"/>
                  <a:pt x="1552764" y="1928681"/>
                  <a:pt x="1560384" y="1922966"/>
                </a:cubicBezTo>
                <a:cubicBezTo>
                  <a:pt x="1562289" y="1922014"/>
                  <a:pt x="1568957" y="1870579"/>
                  <a:pt x="1573719" y="1854386"/>
                </a:cubicBezTo>
                <a:cubicBezTo>
                  <a:pt x="1578482" y="1838194"/>
                  <a:pt x="1585149" y="1817239"/>
                  <a:pt x="1589912" y="1806761"/>
                </a:cubicBezTo>
                <a:cubicBezTo>
                  <a:pt x="1594674" y="1796284"/>
                  <a:pt x="1600389" y="1775329"/>
                  <a:pt x="1608962" y="1756279"/>
                </a:cubicBezTo>
                <a:cubicBezTo>
                  <a:pt x="1617534" y="1737229"/>
                  <a:pt x="1625154" y="1720084"/>
                  <a:pt x="1625154" y="1719131"/>
                </a:cubicBezTo>
                <a:cubicBezTo>
                  <a:pt x="1625154" y="1718179"/>
                  <a:pt x="1621344" y="1688651"/>
                  <a:pt x="1621344" y="1677221"/>
                </a:cubicBezTo>
                <a:cubicBezTo>
                  <a:pt x="1621344" y="1665791"/>
                  <a:pt x="1624201" y="1623881"/>
                  <a:pt x="1623249" y="1614356"/>
                </a:cubicBezTo>
                <a:cubicBezTo>
                  <a:pt x="1622296" y="1603879"/>
                  <a:pt x="1608009" y="1581019"/>
                  <a:pt x="1605151" y="1571494"/>
                </a:cubicBezTo>
                <a:cubicBezTo>
                  <a:pt x="1603246" y="1561969"/>
                  <a:pt x="1599437" y="1545776"/>
                  <a:pt x="1594674" y="1534346"/>
                </a:cubicBezTo>
                <a:cubicBezTo>
                  <a:pt x="1589912" y="1522916"/>
                  <a:pt x="1573719" y="1502914"/>
                  <a:pt x="1568957" y="1497199"/>
                </a:cubicBezTo>
                <a:cubicBezTo>
                  <a:pt x="1564194" y="1491484"/>
                  <a:pt x="1559432" y="1484816"/>
                  <a:pt x="1553717" y="1481006"/>
                </a:cubicBezTo>
                <a:cubicBezTo>
                  <a:pt x="1548001" y="1477196"/>
                  <a:pt x="1499424" y="1447669"/>
                  <a:pt x="1491804" y="1440049"/>
                </a:cubicBezTo>
                <a:cubicBezTo>
                  <a:pt x="1484184" y="1432429"/>
                  <a:pt x="1467992" y="1420999"/>
                  <a:pt x="1461324" y="1417189"/>
                </a:cubicBezTo>
                <a:cubicBezTo>
                  <a:pt x="1454657" y="1412426"/>
                  <a:pt x="1412746" y="1393376"/>
                  <a:pt x="1386076" y="1382899"/>
                </a:cubicBezTo>
                <a:cubicBezTo>
                  <a:pt x="1359407" y="1371469"/>
                  <a:pt x="1328926" y="1362896"/>
                  <a:pt x="1328926" y="1362896"/>
                </a:cubicBezTo>
                <a:close/>
                <a:moveTo>
                  <a:pt x="630744" y="1197161"/>
                </a:moveTo>
                <a:cubicBezTo>
                  <a:pt x="630744" y="1197161"/>
                  <a:pt x="623124" y="1200971"/>
                  <a:pt x="618362" y="1203829"/>
                </a:cubicBezTo>
                <a:cubicBezTo>
                  <a:pt x="613599" y="1207639"/>
                  <a:pt x="605979" y="1211449"/>
                  <a:pt x="604074" y="1212401"/>
                </a:cubicBezTo>
                <a:cubicBezTo>
                  <a:pt x="602169" y="1212401"/>
                  <a:pt x="605026" y="1216211"/>
                  <a:pt x="605026" y="1216211"/>
                </a:cubicBezTo>
                <a:cubicBezTo>
                  <a:pt x="605026" y="1216211"/>
                  <a:pt x="613599" y="1213354"/>
                  <a:pt x="618362" y="1210496"/>
                </a:cubicBezTo>
                <a:cubicBezTo>
                  <a:pt x="623124" y="1206686"/>
                  <a:pt x="630744" y="1197161"/>
                  <a:pt x="630744" y="1197161"/>
                </a:cubicBezTo>
                <a:close/>
                <a:moveTo>
                  <a:pt x="467866" y="1176206"/>
                </a:moveTo>
                <a:cubicBezTo>
                  <a:pt x="467866" y="1176206"/>
                  <a:pt x="465009" y="1178111"/>
                  <a:pt x="466914" y="1182874"/>
                </a:cubicBezTo>
                <a:cubicBezTo>
                  <a:pt x="468819" y="1187636"/>
                  <a:pt x="482154" y="1198114"/>
                  <a:pt x="491679" y="1204781"/>
                </a:cubicBezTo>
                <a:cubicBezTo>
                  <a:pt x="501204" y="1211449"/>
                  <a:pt x="507871" y="1208591"/>
                  <a:pt x="507871" y="1208591"/>
                </a:cubicBezTo>
                <a:cubicBezTo>
                  <a:pt x="507871" y="1208591"/>
                  <a:pt x="497394" y="1199066"/>
                  <a:pt x="491679" y="1194304"/>
                </a:cubicBezTo>
                <a:cubicBezTo>
                  <a:pt x="486916" y="1189541"/>
                  <a:pt x="467866" y="1176206"/>
                  <a:pt x="467866" y="1176206"/>
                </a:cubicBezTo>
                <a:close/>
                <a:moveTo>
                  <a:pt x="544066" y="1169539"/>
                </a:moveTo>
                <a:cubicBezTo>
                  <a:pt x="542161" y="1168586"/>
                  <a:pt x="542161" y="1176206"/>
                  <a:pt x="542161" y="1178111"/>
                </a:cubicBezTo>
                <a:cubicBezTo>
                  <a:pt x="542161" y="1180016"/>
                  <a:pt x="546924" y="1179064"/>
                  <a:pt x="546924" y="1179064"/>
                </a:cubicBezTo>
                <a:lnTo>
                  <a:pt x="548829" y="1175254"/>
                </a:lnTo>
                <a:cubicBezTo>
                  <a:pt x="548829" y="1175254"/>
                  <a:pt x="545019" y="1170491"/>
                  <a:pt x="544066" y="1169539"/>
                </a:cubicBezTo>
                <a:close/>
                <a:moveTo>
                  <a:pt x="584071" y="1157156"/>
                </a:moveTo>
                <a:lnTo>
                  <a:pt x="565974" y="1169539"/>
                </a:lnTo>
                <a:cubicBezTo>
                  <a:pt x="565974" y="1169539"/>
                  <a:pt x="585976" y="1180016"/>
                  <a:pt x="593596" y="1188589"/>
                </a:cubicBezTo>
                <a:cubicBezTo>
                  <a:pt x="601216" y="1197161"/>
                  <a:pt x="605026" y="1205734"/>
                  <a:pt x="605026" y="1205734"/>
                </a:cubicBezTo>
                <a:cubicBezTo>
                  <a:pt x="605026" y="1205734"/>
                  <a:pt x="611694" y="1203829"/>
                  <a:pt x="613599" y="1202876"/>
                </a:cubicBezTo>
                <a:cubicBezTo>
                  <a:pt x="615504" y="1201924"/>
                  <a:pt x="631696" y="1190494"/>
                  <a:pt x="631696" y="1190494"/>
                </a:cubicBezTo>
                <a:cubicBezTo>
                  <a:pt x="631696" y="1190494"/>
                  <a:pt x="630744" y="1180969"/>
                  <a:pt x="629791" y="1179064"/>
                </a:cubicBezTo>
                <a:cubicBezTo>
                  <a:pt x="628839" y="1176206"/>
                  <a:pt x="622171" y="1179064"/>
                  <a:pt x="611694" y="1174301"/>
                </a:cubicBezTo>
                <a:cubicBezTo>
                  <a:pt x="601216" y="1169539"/>
                  <a:pt x="584071" y="1157156"/>
                  <a:pt x="584071" y="1157156"/>
                </a:cubicBezTo>
                <a:close/>
                <a:moveTo>
                  <a:pt x="485011" y="1138106"/>
                </a:moveTo>
                <a:cubicBezTo>
                  <a:pt x="485011" y="1138106"/>
                  <a:pt x="489774" y="1146679"/>
                  <a:pt x="497394" y="1155251"/>
                </a:cubicBezTo>
                <a:cubicBezTo>
                  <a:pt x="505014" y="1163824"/>
                  <a:pt x="518349" y="1176206"/>
                  <a:pt x="518349" y="1176206"/>
                </a:cubicBezTo>
                <a:cubicBezTo>
                  <a:pt x="518349" y="1176206"/>
                  <a:pt x="502156" y="1163824"/>
                  <a:pt x="495489" y="1157156"/>
                </a:cubicBezTo>
                <a:cubicBezTo>
                  <a:pt x="488821" y="1150489"/>
                  <a:pt x="483106" y="1143821"/>
                  <a:pt x="483106" y="1143821"/>
                </a:cubicBezTo>
                <a:cubicBezTo>
                  <a:pt x="483106" y="1143821"/>
                  <a:pt x="471676" y="1153346"/>
                  <a:pt x="470724" y="1157156"/>
                </a:cubicBezTo>
                <a:cubicBezTo>
                  <a:pt x="469771" y="1160014"/>
                  <a:pt x="476439" y="1169539"/>
                  <a:pt x="486916" y="1180016"/>
                </a:cubicBezTo>
                <a:cubicBezTo>
                  <a:pt x="498346" y="1190494"/>
                  <a:pt x="518349" y="1198114"/>
                  <a:pt x="521206" y="1200019"/>
                </a:cubicBezTo>
                <a:cubicBezTo>
                  <a:pt x="524064" y="1201924"/>
                  <a:pt x="525969" y="1207639"/>
                  <a:pt x="525969" y="1207639"/>
                </a:cubicBezTo>
                <a:cubicBezTo>
                  <a:pt x="525969" y="1207639"/>
                  <a:pt x="528826" y="1204781"/>
                  <a:pt x="529779" y="1199066"/>
                </a:cubicBezTo>
                <a:cubicBezTo>
                  <a:pt x="530731" y="1193351"/>
                  <a:pt x="528826" y="1185731"/>
                  <a:pt x="525969" y="1180969"/>
                </a:cubicBezTo>
                <a:cubicBezTo>
                  <a:pt x="523111" y="1176206"/>
                  <a:pt x="513586" y="1165729"/>
                  <a:pt x="505014" y="1155251"/>
                </a:cubicBezTo>
                <a:cubicBezTo>
                  <a:pt x="496441" y="1145726"/>
                  <a:pt x="485011" y="1138106"/>
                  <a:pt x="485011" y="1138106"/>
                </a:cubicBezTo>
                <a:close/>
                <a:moveTo>
                  <a:pt x="504061" y="1129534"/>
                </a:moveTo>
                <a:cubicBezTo>
                  <a:pt x="504061" y="1129534"/>
                  <a:pt x="517396" y="1150489"/>
                  <a:pt x="519301" y="1152394"/>
                </a:cubicBezTo>
                <a:cubicBezTo>
                  <a:pt x="521206" y="1154299"/>
                  <a:pt x="526921" y="1155251"/>
                  <a:pt x="528826" y="1160014"/>
                </a:cubicBezTo>
                <a:cubicBezTo>
                  <a:pt x="531684" y="1164776"/>
                  <a:pt x="529779" y="1169539"/>
                  <a:pt x="530731" y="1171444"/>
                </a:cubicBezTo>
                <a:cubicBezTo>
                  <a:pt x="531684" y="1173349"/>
                  <a:pt x="535494" y="1175254"/>
                  <a:pt x="535494" y="1175254"/>
                </a:cubicBezTo>
                <a:cubicBezTo>
                  <a:pt x="535494" y="1175254"/>
                  <a:pt x="537399" y="1168586"/>
                  <a:pt x="534541" y="1161919"/>
                </a:cubicBezTo>
                <a:cubicBezTo>
                  <a:pt x="530731" y="1154299"/>
                  <a:pt x="516444" y="1139059"/>
                  <a:pt x="513586" y="1136201"/>
                </a:cubicBezTo>
                <a:cubicBezTo>
                  <a:pt x="510729" y="1133344"/>
                  <a:pt x="504061" y="1129534"/>
                  <a:pt x="504061" y="1129534"/>
                </a:cubicBezTo>
                <a:close/>
                <a:moveTo>
                  <a:pt x="503109" y="1088576"/>
                </a:moveTo>
                <a:cubicBezTo>
                  <a:pt x="503109" y="1086671"/>
                  <a:pt x="497394" y="1092386"/>
                  <a:pt x="494536" y="1094291"/>
                </a:cubicBezTo>
                <a:cubicBezTo>
                  <a:pt x="491679" y="1096196"/>
                  <a:pt x="494536" y="1102864"/>
                  <a:pt x="494536" y="1102864"/>
                </a:cubicBezTo>
                <a:lnTo>
                  <a:pt x="501204" y="1098101"/>
                </a:lnTo>
                <a:cubicBezTo>
                  <a:pt x="501204" y="1098101"/>
                  <a:pt x="503109" y="1089529"/>
                  <a:pt x="503109" y="1088576"/>
                </a:cubicBezTo>
                <a:close/>
                <a:moveTo>
                  <a:pt x="590739" y="1087624"/>
                </a:moveTo>
                <a:cubicBezTo>
                  <a:pt x="590739" y="1087624"/>
                  <a:pt x="585024" y="1097149"/>
                  <a:pt x="586929" y="1106674"/>
                </a:cubicBezTo>
                <a:cubicBezTo>
                  <a:pt x="588834" y="1117151"/>
                  <a:pt x="593596" y="1124771"/>
                  <a:pt x="593596" y="1129534"/>
                </a:cubicBezTo>
                <a:cubicBezTo>
                  <a:pt x="593596" y="1134296"/>
                  <a:pt x="592644" y="1141916"/>
                  <a:pt x="592644" y="1141916"/>
                </a:cubicBezTo>
                <a:cubicBezTo>
                  <a:pt x="592644" y="1141916"/>
                  <a:pt x="590739" y="1128581"/>
                  <a:pt x="588834" y="1122866"/>
                </a:cubicBezTo>
                <a:cubicBezTo>
                  <a:pt x="585976" y="1116199"/>
                  <a:pt x="585024" y="1111436"/>
                  <a:pt x="585024" y="1111436"/>
                </a:cubicBezTo>
                <a:cubicBezTo>
                  <a:pt x="585024" y="1111436"/>
                  <a:pt x="584071" y="1131439"/>
                  <a:pt x="586929" y="1140011"/>
                </a:cubicBezTo>
                <a:cubicBezTo>
                  <a:pt x="589786" y="1148584"/>
                  <a:pt x="602169" y="1160014"/>
                  <a:pt x="610741" y="1164776"/>
                </a:cubicBezTo>
                <a:cubicBezTo>
                  <a:pt x="618362" y="1168586"/>
                  <a:pt x="627887" y="1169539"/>
                  <a:pt x="627887" y="1169539"/>
                </a:cubicBezTo>
                <a:cubicBezTo>
                  <a:pt x="627887" y="1169539"/>
                  <a:pt x="625981" y="1154299"/>
                  <a:pt x="625029" y="1143821"/>
                </a:cubicBezTo>
                <a:cubicBezTo>
                  <a:pt x="624076" y="1133344"/>
                  <a:pt x="623124" y="1126676"/>
                  <a:pt x="623124" y="1126676"/>
                </a:cubicBezTo>
                <a:cubicBezTo>
                  <a:pt x="623124" y="1126676"/>
                  <a:pt x="607884" y="1115246"/>
                  <a:pt x="603121" y="1107626"/>
                </a:cubicBezTo>
                <a:cubicBezTo>
                  <a:pt x="598359" y="1100006"/>
                  <a:pt x="590739" y="1087624"/>
                  <a:pt x="590739" y="1087624"/>
                </a:cubicBezTo>
                <a:close/>
                <a:moveTo>
                  <a:pt x="534541" y="1073336"/>
                </a:moveTo>
                <a:cubicBezTo>
                  <a:pt x="534541" y="1073336"/>
                  <a:pt x="526921" y="1086671"/>
                  <a:pt x="528826" y="1099054"/>
                </a:cubicBezTo>
                <a:cubicBezTo>
                  <a:pt x="530731" y="1111436"/>
                  <a:pt x="543114" y="1120009"/>
                  <a:pt x="543114" y="1120009"/>
                </a:cubicBezTo>
                <a:cubicBezTo>
                  <a:pt x="543114" y="1120009"/>
                  <a:pt x="535494" y="1114294"/>
                  <a:pt x="531684" y="1111436"/>
                </a:cubicBezTo>
                <a:cubicBezTo>
                  <a:pt x="527874" y="1108579"/>
                  <a:pt x="525016" y="1103816"/>
                  <a:pt x="525016" y="1103816"/>
                </a:cubicBezTo>
                <a:cubicBezTo>
                  <a:pt x="525016" y="1103816"/>
                  <a:pt x="523111" y="1120961"/>
                  <a:pt x="531684" y="1135249"/>
                </a:cubicBezTo>
                <a:cubicBezTo>
                  <a:pt x="540256" y="1149536"/>
                  <a:pt x="552639" y="1162871"/>
                  <a:pt x="565021" y="1163824"/>
                </a:cubicBezTo>
                <a:cubicBezTo>
                  <a:pt x="567879" y="1163824"/>
                  <a:pt x="576451" y="1152394"/>
                  <a:pt x="575499" y="1145726"/>
                </a:cubicBezTo>
                <a:cubicBezTo>
                  <a:pt x="575499" y="1139059"/>
                  <a:pt x="565974" y="1120009"/>
                  <a:pt x="565021" y="1114294"/>
                </a:cubicBezTo>
                <a:cubicBezTo>
                  <a:pt x="564069" y="1108579"/>
                  <a:pt x="565021" y="1102864"/>
                  <a:pt x="565021" y="1102864"/>
                </a:cubicBezTo>
                <a:cubicBezTo>
                  <a:pt x="565021" y="1102864"/>
                  <a:pt x="553591" y="1093339"/>
                  <a:pt x="547876" y="1086671"/>
                </a:cubicBezTo>
                <a:cubicBezTo>
                  <a:pt x="542161" y="1080956"/>
                  <a:pt x="534541" y="1073336"/>
                  <a:pt x="534541" y="1073336"/>
                </a:cubicBezTo>
                <a:close/>
                <a:moveTo>
                  <a:pt x="496441" y="1059049"/>
                </a:moveTo>
                <a:lnTo>
                  <a:pt x="490726" y="1064764"/>
                </a:lnTo>
                <a:cubicBezTo>
                  <a:pt x="490726" y="1064764"/>
                  <a:pt x="491679" y="1071431"/>
                  <a:pt x="493584" y="1071431"/>
                </a:cubicBezTo>
                <a:cubicBezTo>
                  <a:pt x="495489" y="1071431"/>
                  <a:pt x="498346" y="1065716"/>
                  <a:pt x="499299" y="1063811"/>
                </a:cubicBezTo>
                <a:cubicBezTo>
                  <a:pt x="500251" y="1061906"/>
                  <a:pt x="496441" y="1059049"/>
                  <a:pt x="496441" y="1059049"/>
                </a:cubicBezTo>
                <a:close/>
                <a:moveTo>
                  <a:pt x="540256" y="1024759"/>
                </a:moveTo>
                <a:cubicBezTo>
                  <a:pt x="540256" y="1024759"/>
                  <a:pt x="534541" y="1027616"/>
                  <a:pt x="532636" y="1028569"/>
                </a:cubicBezTo>
                <a:cubicBezTo>
                  <a:pt x="530731" y="1029521"/>
                  <a:pt x="529779" y="1038094"/>
                  <a:pt x="530731" y="1041904"/>
                </a:cubicBezTo>
                <a:cubicBezTo>
                  <a:pt x="530731" y="1045714"/>
                  <a:pt x="532636" y="1041904"/>
                  <a:pt x="532636" y="1041904"/>
                </a:cubicBezTo>
                <a:cubicBezTo>
                  <a:pt x="532636" y="1041904"/>
                  <a:pt x="540256" y="1034284"/>
                  <a:pt x="541209" y="1032379"/>
                </a:cubicBezTo>
                <a:cubicBezTo>
                  <a:pt x="542161" y="1030474"/>
                  <a:pt x="540256" y="1024759"/>
                  <a:pt x="540256" y="1024759"/>
                </a:cubicBezTo>
                <a:close/>
                <a:moveTo>
                  <a:pt x="558354" y="1019996"/>
                </a:moveTo>
                <a:cubicBezTo>
                  <a:pt x="558354" y="1019996"/>
                  <a:pt x="554544" y="1033331"/>
                  <a:pt x="551686" y="1039999"/>
                </a:cubicBezTo>
                <a:cubicBezTo>
                  <a:pt x="548829" y="1046666"/>
                  <a:pt x="542161" y="1058096"/>
                  <a:pt x="542161" y="1058096"/>
                </a:cubicBezTo>
                <a:cubicBezTo>
                  <a:pt x="542161" y="1058096"/>
                  <a:pt x="561211" y="1076194"/>
                  <a:pt x="569784" y="1077146"/>
                </a:cubicBezTo>
                <a:cubicBezTo>
                  <a:pt x="570736" y="1078099"/>
                  <a:pt x="571689" y="1042856"/>
                  <a:pt x="571689" y="1042856"/>
                </a:cubicBezTo>
                <a:close/>
                <a:moveTo>
                  <a:pt x="527874" y="961894"/>
                </a:moveTo>
                <a:cubicBezTo>
                  <a:pt x="527874" y="961894"/>
                  <a:pt x="526921" y="970466"/>
                  <a:pt x="526921" y="973324"/>
                </a:cubicBezTo>
                <a:cubicBezTo>
                  <a:pt x="527874" y="975229"/>
                  <a:pt x="529779" y="984754"/>
                  <a:pt x="531684" y="983801"/>
                </a:cubicBezTo>
                <a:cubicBezTo>
                  <a:pt x="533589" y="982849"/>
                  <a:pt x="539304" y="978086"/>
                  <a:pt x="539304" y="976181"/>
                </a:cubicBezTo>
                <a:cubicBezTo>
                  <a:pt x="539304" y="974276"/>
                  <a:pt x="537399" y="968561"/>
                  <a:pt x="535494" y="966656"/>
                </a:cubicBezTo>
                <a:cubicBezTo>
                  <a:pt x="532636" y="963799"/>
                  <a:pt x="527874" y="961894"/>
                  <a:pt x="527874" y="961894"/>
                </a:cubicBezTo>
                <a:close/>
                <a:moveTo>
                  <a:pt x="468223" y="917245"/>
                </a:moveTo>
                <a:cubicBezTo>
                  <a:pt x="467152" y="917841"/>
                  <a:pt x="465961" y="919031"/>
                  <a:pt x="465961" y="919031"/>
                </a:cubicBezTo>
                <a:cubicBezTo>
                  <a:pt x="465961" y="919031"/>
                  <a:pt x="461199" y="924746"/>
                  <a:pt x="461199" y="927604"/>
                </a:cubicBezTo>
                <a:cubicBezTo>
                  <a:pt x="461199" y="930461"/>
                  <a:pt x="462151" y="934271"/>
                  <a:pt x="462151" y="934271"/>
                </a:cubicBezTo>
                <a:lnTo>
                  <a:pt x="466914" y="932366"/>
                </a:lnTo>
                <a:cubicBezTo>
                  <a:pt x="466914" y="932366"/>
                  <a:pt x="470724" y="924746"/>
                  <a:pt x="469771" y="919031"/>
                </a:cubicBezTo>
                <a:cubicBezTo>
                  <a:pt x="470248" y="916650"/>
                  <a:pt x="469295" y="916650"/>
                  <a:pt x="468223" y="917245"/>
                </a:cubicBezTo>
                <a:close/>
                <a:moveTo>
                  <a:pt x="1215579" y="912364"/>
                </a:moveTo>
                <a:cubicBezTo>
                  <a:pt x="1213674" y="910459"/>
                  <a:pt x="1215579" y="915221"/>
                  <a:pt x="1215579" y="917126"/>
                </a:cubicBezTo>
                <a:cubicBezTo>
                  <a:pt x="1215579" y="919031"/>
                  <a:pt x="1216531" y="920936"/>
                  <a:pt x="1218437" y="922841"/>
                </a:cubicBezTo>
                <a:cubicBezTo>
                  <a:pt x="1219389" y="924746"/>
                  <a:pt x="1223199" y="921889"/>
                  <a:pt x="1224151" y="920936"/>
                </a:cubicBezTo>
                <a:cubicBezTo>
                  <a:pt x="1224151" y="919984"/>
                  <a:pt x="1221294" y="915221"/>
                  <a:pt x="1221294" y="915221"/>
                </a:cubicBezTo>
                <a:cubicBezTo>
                  <a:pt x="1221294" y="915221"/>
                  <a:pt x="1217484" y="913316"/>
                  <a:pt x="1215579" y="912364"/>
                </a:cubicBezTo>
                <a:close/>
                <a:moveTo>
                  <a:pt x="488821" y="909506"/>
                </a:moveTo>
                <a:cubicBezTo>
                  <a:pt x="484059" y="910459"/>
                  <a:pt x="485011" y="916174"/>
                  <a:pt x="485011" y="920936"/>
                </a:cubicBezTo>
                <a:cubicBezTo>
                  <a:pt x="485964" y="924746"/>
                  <a:pt x="489774" y="920936"/>
                  <a:pt x="489774" y="920936"/>
                </a:cubicBezTo>
                <a:lnTo>
                  <a:pt x="493584" y="915221"/>
                </a:lnTo>
                <a:cubicBezTo>
                  <a:pt x="493584" y="915221"/>
                  <a:pt x="491679" y="908554"/>
                  <a:pt x="488821" y="909506"/>
                </a:cubicBezTo>
                <a:close/>
                <a:moveTo>
                  <a:pt x="1235747" y="908192"/>
                </a:moveTo>
                <a:lnTo>
                  <a:pt x="1235803" y="908720"/>
                </a:lnTo>
                <a:lnTo>
                  <a:pt x="1235582" y="908554"/>
                </a:lnTo>
                <a:close/>
                <a:moveTo>
                  <a:pt x="1228914" y="898076"/>
                </a:moveTo>
                <a:lnTo>
                  <a:pt x="1219389" y="909506"/>
                </a:lnTo>
                <a:cubicBezTo>
                  <a:pt x="1219389" y="909506"/>
                  <a:pt x="1223199" y="914269"/>
                  <a:pt x="1224151" y="917126"/>
                </a:cubicBezTo>
                <a:cubicBezTo>
                  <a:pt x="1226057" y="919031"/>
                  <a:pt x="1225104" y="923794"/>
                  <a:pt x="1227009" y="922841"/>
                </a:cubicBezTo>
                <a:cubicBezTo>
                  <a:pt x="1227962" y="922841"/>
                  <a:pt x="1237487" y="920936"/>
                  <a:pt x="1237487" y="920936"/>
                </a:cubicBezTo>
                <a:cubicBezTo>
                  <a:pt x="1237487" y="920936"/>
                  <a:pt x="1237011" y="918555"/>
                  <a:pt x="1236535" y="915578"/>
                </a:cubicBezTo>
                <a:lnTo>
                  <a:pt x="1235803" y="908720"/>
                </a:lnTo>
                <a:lnTo>
                  <a:pt x="1239392" y="911411"/>
                </a:lnTo>
                <a:cubicBezTo>
                  <a:pt x="1241296" y="910459"/>
                  <a:pt x="1243201" y="907601"/>
                  <a:pt x="1243201" y="905696"/>
                </a:cubicBezTo>
                <a:cubicBezTo>
                  <a:pt x="1243201" y="902839"/>
                  <a:pt x="1242249" y="898076"/>
                  <a:pt x="1240344" y="898076"/>
                </a:cubicBezTo>
                <a:lnTo>
                  <a:pt x="1235747" y="908192"/>
                </a:lnTo>
                <a:lnTo>
                  <a:pt x="1235582" y="906649"/>
                </a:lnTo>
                <a:cubicBezTo>
                  <a:pt x="1235582" y="901886"/>
                  <a:pt x="1228914" y="898076"/>
                  <a:pt x="1228914" y="898076"/>
                </a:cubicBezTo>
                <a:close/>
                <a:moveTo>
                  <a:pt x="1207959" y="892361"/>
                </a:moveTo>
                <a:cubicBezTo>
                  <a:pt x="1206054" y="892361"/>
                  <a:pt x="1207006" y="897124"/>
                  <a:pt x="1207006" y="897124"/>
                </a:cubicBezTo>
                <a:cubicBezTo>
                  <a:pt x="1207006" y="897124"/>
                  <a:pt x="1208912" y="901886"/>
                  <a:pt x="1212721" y="902839"/>
                </a:cubicBezTo>
                <a:cubicBezTo>
                  <a:pt x="1215579" y="903791"/>
                  <a:pt x="1218437" y="904744"/>
                  <a:pt x="1220342" y="903791"/>
                </a:cubicBezTo>
                <a:cubicBezTo>
                  <a:pt x="1221294" y="902839"/>
                  <a:pt x="1224151" y="897124"/>
                  <a:pt x="1224151" y="897124"/>
                </a:cubicBezTo>
                <a:cubicBezTo>
                  <a:pt x="1224151" y="897124"/>
                  <a:pt x="1219389" y="895219"/>
                  <a:pt x="1216531" y="894266"/>
                </a:cubicBezTo>
                <a:cubicBezTo>
                  <a:pt x="1212721" y="893314"/>
                  <a:pt x="1209864" y="892361"/>
                  <a:pt x="1207959" y="892361"/>
                </a:cubicBezTo>
                <a:close/>
                <a:moveTo>
                  <a:pt x="457389" y="881884"/>
                </a:moveTo>
                <a:cubicBezTo>
                  <a:pt x="457389" y="881884"/>
                  <a:pt x="432624" y="900934"/>
                  <a:pt x="425004" y="907601"/>
                </a:cubicBezTo>
                <a:cubicBezTo>
                  <a:pt x="417384" y="914269"/>
                  <a:pt x="400239" y="928556"/>
                  <a:pt x="401191" y="930461"/>
                </a:cubicBezTo>
                <a:cubicBezTo>
                  <a:pt x="402144" y="932366"/>
                  <a:pt x="410716" y="936176"/>
                  <a:pt x="421194" y="940939"/>
                </a:cubicBezTo>
                <a:cubicBezTo>
                  <a:pt x="432624" y="945701"/>
                  <a:pt x="443101" y="952369"/>
                  <a:pt x="446911" y="954274"/>
                </a:cubicBezTo>
                <a:cubicBezTo>
                  <a:pt x="450721" y="955226"/>
                  <a:pt x="453579" y="956179"/>
                  <a:pt x="453579" y="956179"/>
                </a:cubicBezTo>
                <a:cubicBezTo>
                  <a:pt x="453579" y="956179"/>
                  <a:pt x="443101" y="929509"/>
                  <a:pt x="445006" y="919031"/>
                </a:cubicBezTo>
                <a:cubicBezTo>
                  <a:pt x="446911" y="907601"/>
                  <a:pt x="451674" y="896171"/>
                  <a:pt x="453579" y="893314"/>
                </a:cubicBezTo>
                <a:cubicBezTo>
                  <a:pt x="455484" y="890456"/>
                  <a:pt x="457389" y="881884"/>
                  <a:pt x="457389" y="881884"/>
                </a:cubicBezTo>
                <a:close/>
                <a:moveTo>
                  <a:pt x="1224151" y="875216"/>
                </a:moveTo>
                <a:cubicBezTo>
                  <a:pt x="1222246" y="875216"/>
                  <a:pt x="1222246" y="879979"/>
                  <a:pt x="1223199" y="880931"/>
                </a:cubicBezTo>
                <a:cubicBezTo>
                  <a:pt x="1223199" y="881884"/>
                  <a:pt x="1227962" y="880931"/>
                  <a:pt x="1229867" y="879026"/>
                </a:cubicBezTo>
                <a:cubicBezTo>
                  <a:pt x="1231771" y="877121"/>
                  <a:pt x="1232724" y="875216"/>
                  <a:pt x="1232724" y="875216"/>
                </a:cubicBezTo>
                <a:cubicBezTo>
                  <a:pt x="1232724" y="875216"/>
                  <a:pt x="1226057" y="875216"/>
                  <a:pt x="1224151" y="875216"/>
                </a:cubicBezTo>
                <a:close/>
                <a:moveTo>
                  <a:pt x="1219389" y="836164"/>
                </a:moveTo>
                <a:cubicBezTo>
                  <a:pt x="1206054" y="832354"/>
                  <a:pt x="1187004" y="840926"/>
                  <a:pt x="1185099" y="840926"/>
                </a:cubicBezTo>
                <a:cubicBezTo>
                  <a:pt x="1183194" y="840926"/>
                  <a:pt x="1183194" y="842831"/>
                  <a:pt x="1183194" y="842831"/>
                </a:cubicBezTo>
                <a:cubicBezTo>
                  <a:pt x="1183194" y="842831"/>
                  <a:pt x="1185099" y="849499"/>
                  <a:pt x="1191767" y="853309"/>
                </a:cubicBezTo>
                <a:cubicBezTo>
                  <a:pt x="1196529" y="857119"/>
                  <a:pt x="1208912" y="867596"/>
                  <a:pt x="1210817" y="868549"/>
                </a:cubicBezTo>
                <a:cubicBezTo>
                  <a:pt x="1212721" y="869501"/>
                  <a:pt x="1222246" y="871406"/>
                  <a:pt x="1227009" y="871406"/>
                </a:cubicBezTo>
                <a:cubicBezTo>
                  <a:pt x="1231771" y="872359"/>
                  <a:pt x="1237487" y="870454"/>
                  <a:pt x="1237487" y="870454"/>
                </a:cubicBezTo>
                <a:cubicBezTo>
                  <a:pt x="1237487" y="870454"/>
                  <a:pt x="1237487" y="865691"/>
                  <a:pt x="1237487" y="858071"/>
                </a:cubicBezTo>
                <a:cubicBezTo>
                  <a:pt x="1237487" y="850451"/>
                  <a:pt x="1232724" y="839021"/>
                  <a:pt x="1219389" y="836164"/>
                </a:cubicBezTo>
                <a:close/>
                <a:moveTo>
                  <a:pt x="449769" y="804731"/>
                </a:moveTo>
                <a:cubicBezTo>
                  <a:pt x="449769" y="804731"/>
                  <a:pt x="448816" y="823781"/>
                  <a:pt x="448816" y="836164"/>
                </a:cubicBezTo>
                <a:cubicBezTo>
                  <a:pt x="448816" y="847594"/>
                  <a:pt x="455484" y="879026"/>
                  <a:pt x="455484" y="879026"/>
                </a:cubicBezTo>
                <a:cubicBezTo>
                  <a:pt x="455484" y="879026"/>
                  <a:pt x="463104" y="872359"/>
                  <a:pt x="466914" y="867596"/>
                </a:cubicBezTo>
                <a:cubicBezTo>
                  <a:pt x="470724" y="862834"/>
                  <a:pt x="474534" y="860929"/>
                  <a:pt x="473581" y="859024"/>
                </a:cubicBezTo>
                <a:cubicBezTo>
                  <a:pt x="473581" y="858071"/>
                  <a:pt x="468819" y="843784"/>
                  <a:pt x="464056" y="832354"/>
                </a:cubicBezTo>
                <a:cubicBezTo>
                  <a:pt x="459294" y="820924"/>
                  <a:pt x="449769" y="804731"/>
                  <a:pt x="449769" y="804731"/>
                </a:cubicBezTo>
                <a:close/>
                <a:moveTo>
                  <a:pt x="1159381" y="787586"/>
                </a:moveTo>
                <a:cubicBezTo>
                  <a:pt x="1154619" y="786634"/>
                  <a:pt x="1145094" y="789491"/>
                  <a:pt x="1145094" y="789491"/>
                </a:cubicBezTo>
                <a:cubicBezTo>
                  <a:pt x="1145094" y="789491"/>
                  <a:pt x="1150809" y="806636"/>
                  <a:pt x="1153667" y="811399"/>
                </a:cubicBezTo>
                <a:cubicBezTo>
                  <a:pt x="1156524" y="816161"/>
                  <a:pt x="1161287" y="824734"/>
                  <a:pt x="1163192" y="826639"/>
                </a:cubicBezTo>
                <a:cubicBezTo>
                  <a:pt x="1165096" y="828544"/>
                  <a:pt x="1175574" y="830449"/>
                  <a:pt x="1175574" y="830449"/>
                </a:cubicBezTo>
                <a:cubicBezTo>
                  <a:pt x="1175574" y="830449"/>
                  <a:pt x="1179384" y="811399"/>
                  <a:pt x="1175574" y="802826"/>
                </a:cubicBezTo>
                <a:cubicBezTo>
                  <a:pt x="1172717" y="794254"/>
                  <a:pt x="1165096" y="788539"/>
                  <a:pt x="1159381" y="787586"/>
                </a:cubicBezTo>
                <a:close/>
                <a:moveTo>
                  <a:pt x="1149738" y="771394"/>
                </a:moveTo>
                <a:cubicBezTo>
                  <a:pt x="1146523" y="770918"/>
                  <a:pt x="1143666" y="770918"/>
                  <a:pt x="1143189" y="771394"/>
                </a:cubicBezTo>
                <a:lnTo>
                  <a:pt x="1147952" y="781871"/>
                </a:lnTo>
                <a:lnTo>
                  <a:pt x="1163192" y="784729"/>
                </a:lnTo>
                <a:cubicBezTo>
                  <a:pt x="1163192" y="784729"/>
                  <a:pt x="1162239" y="776156"/>
                  <a:pt x="1158429" y="774251"/>
                </a:cubicBezTo>
                <a:cubicBezTo>
                  <a:pt x="1156524" y="772823"/>
                  <a:pt x="1152952" y="771870"/>
                  <a:pt x="1149738" y="771394"/>
                </a:cubicBezTo>
                <a:close/>
                <a:moveTo>
                  <a:pt x="1145094" y="759011"/>
                </a:moveTo>
                <a:cubicBezTo>
                  <a:pt x="1142237" y="759011"/>
                  <a:pt x="1137474" y="762821"/>
                  <a:pt x="1137474" y="762821"/>
                </a:cubicBezTo>
                <a:cubicBezTo>
                  <a:pt x="1137474" y="762821"/>
                  <a:pt x="1142237" y="766631"/>
                  <a:pt x="1145094" y="767584"/>
                </a:cubicBezTo>
                <a:cubicBezTo>
                  <a:pt x="1147952" y="768536"/>
                  <a:pt x="1154619" y="769489"/>
                  <a:pt x="1154619" y="769489"/>
                </a:cubicBezTo>
                <a:cubicBezTo>
                  <a:pt x="1154619" y="769489"/>
                  <a:pt x="1147952" y="759011"/>
                  <a:pt x="1145094" y="759011"/>
                </a:cubicBezTo>
                <a:close/>
                <a:moveTo>
                  <a:pt x="444054" y="758059"/>
                </a:moveTo>
                <a:cubicBezTo>
                  <a:pt x="444054" y="758059"/>
                  <a:pt x="440244" y="764726"/>
                  <a:pt x="440244" y="768536"/>
                </a:cubicBezTo>
                <a:cubicBezTo>
                  <a:pt x="440244" y="771394"/>
                  <a:pt x="441196" y="772346"/>
                  <a:pt x="443101" y="772346"/>
                </a:cubicBezTo>
                <a:cubicBezTo>
                  <a:pt x="444054" y="772346"/>
                  <a:pt x="444054" y="758059"/>
                  <a:pt x="444054" y="758059"/>
                </a:cubicBezTo>
                <a:close/>
                <a:moveTo>
                  <a:pt x="1061274" y="729484"/>
                </a:moveTo>
                <a:lnTo>
                  <a:pt x="1058417" y="734246"/>
                </a:lnTo>
                <a:cubicBezTo>
                  <a:pt x="1058417" y="734246"/>
                  <a:pt x="1076514" y="743771"/>
                  <a:pt x="1083181" y="747581"/>
                </a:cubicBezTo>
                <a:cubicBezTo>
                  <a:pt x="1090802" y="750439"/>
                  <a:pt x="1096517" y="755201"/>
                  <a:pt x="1096517" y="755201"/>
                </a:cubicBezTo>
                <a:cubicBezTo>
                  <a:pt x="1096517" y="755201"/>
                  <a:pt x="1103184" y="754249"/>
                  <a:pt x="1102231" y="752344"/>
                </a:cubicBezTo>
                <a:cubicBezTo>
                  <a:pt x="1101279" y="750439"/>
                  <a:pt x="1097469" y="741866"/>
                  <a:pt x="1087944" y="736151"/>
                </a:cubicBezTo>
                <a:cubicBezTo>
                  <a:pt x="1079371" y="729484"/>
                  <a:pt x="1061274" y="729484"/>
                  <a:pt x="1061274" y="729484"/>
                </a:cubicBezTo>
                <a:close/>
                <a:moveTo>
                  <a:pt x="1111756" y="720911"/>
                </a:moveTo>
                <a:cubicBezTo>
                  <a:pt x="1110804" y="719959"/>
                  <a:pt x="1109852" y="726626"/>
                  <a:pt x="1114614" y="731389"/>
                </a:cubicBezTo>
                <a:cubicBezTo>
                  <a:pt x="1120329" y="736151"/>
                  <a:pt x="1126996" y="741866"/>
                  <a:pt x="1126996" y="741866"/>
                </a:cubicBezTo>
                <a:cubicBezTo>
                  <a:pt x="1126996" y="741866"/>
                  <a:pt x="1126044" y="735199"/>
                  <a:pt x="1123187" y="731389"/>
                </a:cubicBezTo>
                <a:cubicBezTo>
                  <a:pt x="1120329" y="726626"/>
                  <a:pt x="1113662" y="721864"/>
                  <a:pt x="1111756" y="720911"/>
                </a:cubicBezTo>
                <a:close/>
                <a:moveTo>
                  <a:pt x="1029841" y="617089"/>
                </a:moveTo>
                <a:cubicBezTo>
                  <a:pt x="1029841" y="617089"/>
                  <a:pt x="1028889" y="634234"/>
                  <a:pt x="1028889" y="648521"/>
                </a:cubicBezTo>
                <a:cubicBezTo>
                  <a:pt x="1028889" y="663761"/>
                  <a:pt x="1030794" y="679954"/>
                  <a:pt x="1030794" y="679954"/>
                </a:cubicBezTo>
                <a:cubicBezTo>
                  <a:pt x="1030794" y="679954"/>
                  <a:pt x="1038414" y="684716"/>
                  <a:pt x="1040319" y="684716"/>
                </a:cubicBezTo>
                <a:cubicBezTo>
                  <a:pt x="1042224" y="684716"/>
                  <a:pt x="1046987" y="685669"/>
                  <a:pt x="1046987" y="684716"/>
                </a:cubicBezTo>
                <a:cubicBezTo>
                  <a:pt x="1047939" y="683764"/>
                  <a:pt x="1049844" y="668524"/>
                  <a:pt x="1046034" y="651379"/>
                </a:cubicBezTo>
                <a:cubicBezTo>
                  <a:pt x="1042224" y="634234"/>
                  <a:pt x="1029841" y="617089"/>
                  <a:pt x="1029841" y="617089"/>
                </a:cubicBezTo>
                <a:close/>
                <a:moveTo>
                  <a:pt x="1004124" y="583751"/>
                </a:moveTo>
                <a:cubicBezTo>
                  <a:pt x="1004124" y="583751"/>
                  <a:pt x="1002219" y="598039"/>
                  <a:pt x="1006029" y="605659"/>
                </a:cubicBezTo>
                <a:cubicBezTo>
                  <a:pt x="1008887" y="613279"/>
                  <a:pt x="1016506" y="622804"/>
                  <a:pt x="1016506" y="622804"/>
                </a:cubicBezTo>
                <a:cubicBezTo>
                  <a:pt x="1016506" y="622804"/>
                  <a:pt x="1008887" y="616136"/>
                  <a:pt x="1005076" y="612326"/>
                </a:cubicBezTo>
                <a:cubicBezTo>
                  <a:pt x="1001266" y="608516"/>
                  <a:pt x="997456" y="606611"/>
                  <a:pt x="997456" y="606611"/>
                </a:cubicBezTo>
                <a:cubicBezTo>
                  <a:pt x="997456" y="606611"/>
                  <a:pt x="1005076" y="620899"/>
                  <a:pt x="1009839" y="626614"/>
                </a:cubicBezTo>
                <a:cubicBezTo>
                  <a:pt x="1014601" y="632329"/>
                  <a:pt x="1017459" y="636139"/>
                  <a:pt x="1018412" y="640901"/>
                </a:cubicBezTo>
                <a:cubicBezTo>
                  <a:pt x="1019364" y="646616"/>
                  <a:pt x="1024126" y="655189"/>
                  <a:pt x="1024126" y="653284"/>
                </a:cubicBezTo>
                <a:cubicBezTo>
                  <a:pt x="1023174" y="650426"/>
                  <a:pt x="1025079" y="619946"/>
                  <a:pt x="1019364" y="604706"/>
                </a:cubicBezTo>
                <a:cubicBezTo>
                  <a:pt x="1013649" y="588514"/>
                  <a:pt x="1004124" y="583751"/>
                  <a:pt x="1004124" y="583751"/>
                </a:cubicBezTo>
                <a:close/>
                <a:moveTo>
                  <a:pt x="465009" y="497074"/>
                </a:moveTo>
                <a:cubicBezTo>
                  <a:pt x="465009" y="497074"/>
                  <a:pt x="443101" y="538031"/>
                  <a:pt x="445006" y="554224"/>
                </a:cubicBezTo>
                <a:cubicBezTo>
                  <a:pt x="446911" y="571369"/>
                  <a:pt x="461199" y="583751"/>
                  <a:pt x="463104" y="585656"/>
                </a:cubicBezTo>
                <a:cubicBezTo>
                  <a:pt x="465009" y="587561"/>
                  <a:pt x="469771" y="588514"/>
                  <a:pt x="470724" y="583751"/>
                </a:cubicBezTo>
                <a:cubicBezTo>
                  <a:pt x="470724" y="580894"/>
                  <a:pt x="471676" y="561844"/>
                  <a:pt x="471676" y="546604"/>
                </a:cubicBezTo>
                <a:cubicBezTo>
                  <a:pt x="471676" y="531364"/>
                  <a:pt x="469771" y="513266"/>
                  <a:pt x="469771" y="513266"/>
                </a:cubicBezTo>
                <a:cubicBezTo>
                  <a:pt x="469771" y="513266"/>
                  <a:pt x="459294" y="534221"/>
                  <a:pt x="458341" y="546604"/>
                </a:cubicBezTo>
                <a:cubicBezTo>
                  <a:pt x="457389" y="558986"/>
                  <a:pt x="459294" y="573274"/>
                  <a:pt x="459294" y="573274"/>
                </a:cubicBezTo>
                <a:cubicBezTo>
                  <a:pt x="459294" y="573274"/>
                  <a:pt x="455484" y="549461"/>
                  <a:pt x="458341" y="534221"/>
                </a:cubicBezTo>
                <a:cubicBezTo>
                  <a:pt x="462151" y="518981"/>
                  <a:pt x="465009" y="497074"/>
                  <a:pt x="465009" y="497074"/>
                </a:cubicBezTo>
                <a:close/>
                <a:moveTo>
                  <a:pt x="954594" y="494216"/>
                </a:moveTo>
                <a:cubicBezTo>
                  <a:pt x="954594" y="494216"/>
                  <a:pt x="947926" y="496121"/>
                  <a:pt x="947926" y="498979"/>
                </a:cubicBezTo>
                <a:cubicBezTo>
                  <a:pt x="947926" y="501836"/>
                  <a:pt x="958404" y="507551"/>
                  <a:pt x="961262" y="510409"/>
                </a:cubicBezTo>
                <a:cubicBezTo>
                  <a:pt x="964119" y="513266"/>
                  <a:pt x="970787" y="512314"/>
                  <a:pt x="970787" y="512314"/>
                </a:cubicBezTo>
                <a:cubicBezTo>
                  <a:pt x="970787" y="512314"/>
                  <a:pt x="966976" y="504694"/>
                  <a:pt x="964119" y="500884"/>
                </a:cubicBezTo>
                <a:cubicBezTo>
                  <a:pt x="961262" y="497074"/>
                  <a:pt x="954594" y="494216"/>
                  <a:pt x="954594" y="494216"/>
                </a:cubicBezTo>
                <a:close/>
                <a:moveTo>
                  <a:pt x="970787" y="458021"/>
                </a:moveTo>
                <a:cubicBezTo>
                  <a:pt x="970787" y="458021"/>
                  <a:pt x="965071" y="469451"/>
                  <a:pt x="965071" y="470404"/>
                </a:cubicBezTo>
                <a:cubicBezTo>
                  <a:pt x="965071" y="471356"/>
                  <a:pt x="970787" y="477071"/>
                  <a:pt x="970787" y="476119"/>
                </a:cubicBezTo>
                <a:lnTo>
                  <a:pt x="976501" y="459926"/>
                </a:lnTo>
                <a:close/>
                <a:moveTo>
                  <a:pt x="979218" y="448468"/>
                </a:moveTo>
                <a:lnTo>
                  <a:pt x="979359" y="448496"/>
                </a:lnTo>
                <a:lnTo>
                  <a:pt x="979037" y="449356"/>
                </a:lnTo>
                <a:lnTo>
                  <a:pt x="979121" y="448972"/>
                </a:lnTo>
                <a:close/>
                <a:moveTo>
                  <a:pt x="929829" y="429446"/>
                </a:moveTo>
                <a:cubicBezTo>
                  <a:pt x="927924" y="428494"/>
                  <a:pt x="934591" y="437066"/>
                  <a:pt x="942212" y="441829"/>
                </a:cubicBezTo>
                <a:cubicBezTo>
                  <a:pt x="948879" y="445639"/>
                  <a:pt x="969834" y="457069"/>
                  <a:pt x="969834" y="457069"/>
                </a:cubicBezTo>
                <a:cubicBezTo>
                  <a:pt x="969834" y="457069"/>
                  <a:pt x="950784" y="450401"/>
                  <a:pt x="949831" y="450401"/>
                </a:cubicBezTo>
                <a:cubicBezTo>
                  <a:pt x="947926" y="449449"/>
                  <a:pt x="964119" y="472309"/>
                  <a:pt x="964119" y="472309"/>
                </a:cubicBezTo>
                <a:lnTo>
                  <a:pt x="969834" y="457069"/>
                </a:lnTo>
                <a:lnTo>
                  <a:pt x="975549" y="441829"/>
                </a:lnTo>
                <a:cubicBezTo>
                  <a:pt x="975549" y="441829"/>
                  <a:pt x="966024" y="440876"/>
                  <a:pt x="961262" y="439924"/>
                </a:cubicBezTo>
                <a:cubicBezTo>
                  <a:pt x="956499" y="438971"/>
                  <a:pt x="931734" y="429446"/>
                  <a:pt x="929829" y="429446"/>
                </a:cubicBezTo>
                <a:close/>
                <a:moveTo>
                  <a:pt x="996771" y="398547"/>
                </a:moveTo>
                <a:lnTo>
                  <a:pt x="998409" y="401824"/>
                </a:lnTo>
                <a:cubicBezTo>
                  <a:pt x="997456" y="406586"/>
                  <a:pt x="994599" y="420874"/>
                  <a:pt x="994599" y="420874"/>
                </a:cubicBezTo>
                <a:lnTo>
                  <a:pt x="993368" y="418719"/>
                </a:lnTo>
                <a:lnTo>
                  <a:pt x="997456" y="405634"/>
                </a:lnTo>
                <a:close/>
                <a:moveTo>
                  <a:pt x="1006638" y="338468"/>
                </a:moveTo>
                <a:lnTo>
                  <a:pt x="1007576" y="339197"/>
                </a:lnTo>
                <a:lnTo>
                  <a:pt x="1007754" y="340150"/>
                </a:lnTo>
                <a:close/>
                <a:moveTo>
                  <a:pt x="902206" y="332291"/>
                </a:moveTo>
                <a:cubicBezTo>
                  <a:pt x="902206" y="332291"/>
                  <a:pt x="905064" y="340864"/>
                  <a:pt x="906969" y="343721"/>
                </a:cubicBezTo>
                <a:cubicBezTo>
                  <a:pt x="908874" y="347531"/>
                  <a:pt x="912684" y="351341"/>
                  <a:pt x="912684" y="351341"/>
                </a:cubicBezTo>
                <a:cubicBezTo>
                  <a:pt x="912684" y="351341"/>
                  <a:pt x="905064" y="345626"/>
                  <a:pt x="903159" y="344674"/>
                </a:cubicBezTo>
                <a:cubicBezTo>
                  <a:pt x="901254" y="343721"/>
                  <a:pt x="898396" y="342769"/>
                  <a:pt x="898396" y="342769"/>
                </a:cubicBezTo>
                <a:cubicBezTo>
                  <a:pt x="898396" y="342769"/>
                  <a:pt x="901254" y="366581"/>
                  <a:pt x="904112" y="373249"/>
                </a:cubicBezTo>
                <a:cubicBezTo>
                  <a:pt x="906969" y="379916"/>
                  <a:pt x="914589" y="384679"/>
                  <a:pt x="914589" y="384679"/>
                </a:cubicBezTo>
                <a:cubicBezTo>
                  <a:pt x="914589" y="384679"/>
                  <a:pt x="916494" y="364676"/>
                  <a:pt x="917446" y="355151"/>
                </a:cubicBezTo>
                <a:cubicBezTo>
                  <a:pt x="917446" y="346579"/>
                  <a:pt x="914589" y="337054"/>
                  <a:pt x="914589" y="337054"/>
                </a:cubicBezTo>
                <a:close/>
                <a:moveTo>
                  <a:pt x="926019" y="320861"/>
                </a:moveTo>
                <a:cubicBezTo>
                  <a:pt x="926019" y="320861"/>
                  <a:pt x="927924" y="348484"/>
                  <a:pt x="926971" y="358009"/>
                </a:cubicBezTo>
                <a:cubicBezTo>
                  <a:pt x="926019" y="367534"/>
                  <a:pt x="919351" y="390394"/>
                  <a:pt x="919351" y="390394"/>
                </a:cubicBezTo>
                <a:cubicBezTo>
                  <a:pt x="919351" y="390394"/>
                  <a:pt x="927924" y="400871"/>
                  <a:pt x="942212" y="405634"/>
                </a:cubicBezTo>
                <a:cubicBezTo>
                  <a:pt x="954594" y="411349"/>
                  <a:pt x="977454" y="418016"/>
                  <a:pt x="978406" y="417064"/>
                </a:cubicBezTo>
                <a:cubicBezTo>
                  <a:pt x="979359" y="416111"/>
                  <a:pt x="990789" y="395156"/>
                  <a:pt x="991741" y="392299"/>
                </a:cubicBezTo>
                <a:cubicBezTo>
                  <a:pt x="992694" y="389441"/>
                  <a:pt x="991741" y="381821"/>
                  <a:pt x="990789" y="380869"/>
                </a:cubicBezTo>
                <a:cubicBezTo>
                  <a:pt x="989837" y="379916"/>
                  <a:pt x="969834" y="367534"/>
                  <a:pt x="960309" y="362771"/>
                </a:cubicBezTo>
                <a:cubicBezTo>
                  <a:pt x="950784" y="358009"/>
                  <a:pt x="940306" y="353246"/>
                  <a:pt x="940306" y="353246"/>
                </a:cubicBezTo>
                <a:cubicBezTo>
                  <a:pt x="940306" y="353246"/>
                  <a:pt x="939354" y="368486"/>
                  <a:pt x="939354" y="377059"/>
                </a:cubicBezTo>
                <a:cubicBezTo>
                  <a:pt x="939354" y="385631"/>
                  <a:pt x="932687" y="398966"/>
                  <a:pt x="932687" y="398966"/>
                </a:cubicBezTo>
                <a:cubicBezTo>
                  <a:pt x="932687" y="398966"/>
                  <a:pt x="937449" y="374201"/>
                  <a:pt x="936496" y="355151"/>
                </a:cubicBezTo>
                <a:cubicBezTo>
                  <a:pt x="935544" y="336101"/>
                  <a:pt x="926019" y="320861"/>
                  <a:pt x="926019" y="320861"/>
                </a:cubicBezTo>
                <a:close/>
                <a:moveTo>
                  <a:pt x="604997" y="122"/>
                </a:moveTo>
                <a:cubicBezTo>
                  <a:pt x="625267" y="-369"/>
                  <a:pt x="655985" y="345"/>
                  <a:pt x="680274" y="7489"/>
                </a:cubicBezTo>
                <a:cubicBezTo>
                  <a:pt x="712659" y="17014"/>
                  <a:pt x="750759" y="39874"/>
                  <a:pt x="760284" y="50351"/>
                </a:cubicBezTo>
                <a:cubicBezTo>
                  <a:pt x="769809" y="61781"/>
                  <a:pt x="777429" y="59876"/>
                  <a:pt x="779334" y="63686"/>
                </a:cubicBezTo>
                <a:cubicBezTo>
                  <a:pt x="781239" y="67496"/>
                  <a:pt x="781239" y="75116"/>
                  <a:pt x="781239" y="75116"/>
                </a:cubicBezTo>
                <a:cubicBezTo>
                  <a:pt x="781239" y="75116"/>
                  <a:pt x="815529" y="106549"/>
                  <a:pt x="834579" y="132266"/>
                </a:cubicBezTo>
                <a:cubicBezTo>
                  <a:pt x="852676" y="157984"/>
                  <a:pt x="878394" y="189416"/>
                  <a:pt x="887919" y="207514"/>
                </a:cubicBezTo>
                <a:cubicBezTo>
                  <a:pt x="896491" y="225611"/>
                  <a:pt x="901254" y="230374"/>
                  <a:pt x="904112" y="242756"/>
                </a:cubicBezTo>
                <a:cubicBezTo>
                  <a:pt x="906969" y="255139"/>
                  <a:pt x="908874" y="259901"/>
                  <a:pt x="909826" y="268474"/>
                </a:cubicBezTo>
                <a:cubicBezTo>
                  <a:pt x="910779" y="277046"/>
                  <a:pt x="910779" y="288476"/>
                  <a:pt x="912684" y="292286"/>
                </a:cubicBezTo>
                <a:cubicBezTo>
                  <a:pt x="914589" y="296096"/>
                  <a:pt x="926971" y="309431"/>
                  <a:pt x="941259" y="312289"/>
                </a:cubicBezTo>
                <a:cubicBezTo>
                  <a:pt x="956499" y="315146"/>
                  <a:pt x="994599" y="326576"/>
                  <a:pt x="1003171" y="333244"/>
                </a:cubicBezTo>
                <a:lnTo>
                  <a:pt x="1006638" y="338468"/>
                </a:lnTo>
                <a:lnTo>
                  <a:pt x="997456" y="331339"/>
                </a:lnTo>
                <a:cubicBezTo>
                  <a:pt x="987931" y="326576"/>
                  <a:pt x="961262" y="318956"/>
                  <a:pt x="954594" y="316099"/>
                </a:cubicBezTo>
                <a:cubicBezTo>
                  <a:pt x="947926" y="313241"/>
                  <a:pt x="928876" y="312289"/>
                  <a:pt x="928876" y="312289"/>
                </a:cubicBezTo>
                <a:cubicBezTo>
                  <a:pt x="928876" y="312289"/>
                  <a:pt x="958404" y="325624"/>
                  <a:pt x="968881" y="330386"/>
                </a:cubicBezTo>
                <a:cubicBezTo>
                  <a:pt x="980312" y="335149"/>
                  <a:pt x="989837" y="338006"/>
                  <a:pt x="989837" y="338006"/>
                </a:cubicBezTo>
                <a:cubicBezTo>
                  <a:pt x="989837" y="338006"/>
                  <a:pt x="973644" y="334196"/>
                  <a:pt x="962214" y="329434"/>
                </a:cubicBezTo>
                <a:cubicBezTo>
                  <a:pt x="950784" y="324671"/>
                  <a:pt x="932687" y="318956"/>
                  <a:pt x="932687" y="318956"/>
                </a:cubicBezTo>
                <a:cubicBezTo>
                  <a:pt x="932687" y="318956"/>
                  <a:pt x="942212" y="328481"/>
                  <a:pt x="951737" y="333244"/>
                </a:cubicBezTo>
                <a:cubicBezTo>
                  <a:pt x="961262" y="338006"/>
                  <a:pt x="976501" y="343721"/>
                  <a:pt x="975549" y="343721"/>
                </a:cubicBezTo>
                <a:cubicBezTo>
                  <a:pt x="974596" y="343721"/>
                  <a:pt x="954594" y="338006"/>
                  <a:pt x="949831" y="335149"/>
                </a:cubicBezTo>
                <a:cubicBezTo>
                  <a:pt x="945069" y="332291"/>
                  <a:pt x="935544" y="327529"/>
                  <a:pt x="935544" y="327529"/>
                </a:cubicBezTo>
                <a:cubicBezTo>
                  <a:pt x="935544" y="327529"/>
                  <a:pt x="939354" y="344674"/>
                  <a:pt x="947926" y="351341"/>
                </a:cubicBezTo>
                <a:cubicBezTo>
                  <a:pt x="955546" y="358009"/>
                  <a:pt x="979359" y="369439"/>
                  <a:pt x="985074" y="373249"/>
                </a:cubicBezTo>
                <a:cubicBezTo>
                  <a:pt x="990789" y="377059"/>
                  <a:pt x="995551" y="381821"/>
                  <a:pt x="997456" y="380869"/>
                </a:cubicBezTo>
                <a:cubicBezTo>
                  <a:pt x="999362" y="379916"/>
                  <a:pt x="1008887" y="360866"/>
                  <a:pt x="1009839" y="351341"/>
                </a:cubicBezTo>
                <a:lnTo>
                  <a:pt x="1007754" y="340150"/>
                </a:lnTo>
                <a:lnTo>
                  <a:pt x="1011625" y="345983"/>
                </a:lnTo>
                <a:cubicBezTo>
                  <a:pt x="1012934" y="350865"/>
                  <a:pt x="1012696" y="356103"/>
                  <a:pt x="1010791" y="360866"/>
                </a:cubicBezTo>
                <a:cubicBezTo>
                  <a:pt x="1006981" y="371344"/>
                  <a:pt x="994599" y="388489"/>
                  <a:pt x="994599" y="388489"/>
                </a:cubicBezTo>
                <a:cubicBezTo>
                  <a:pt x="994599" y="388489"/>
                  <a:pt x="995552" y="391108"/>
                  <a:pt x="996385" y="394561"/>
                </a:cubicBezTo>
                <a:lnTo>
                  <a:pt x="996771" y="398547"/>
                </a:lnTo>
                <a:lnTo>
                  <a:pt x="994599" y="394204"/>
                </a:lnTo>
                <a:cubicBezTo>
                  <a:pt x="994599" y="395156"/>
                  <a:pt x="992694" y="401824"/>
                  <a:pt x="992694" y="405634"/>
                </a:cubicBezTo>
                <a:cubicBezTo>
                  <a:pt x="992694" y="409444"/>
                  <a:pt x="990789" y="414206"/>
                  <a:pt x="990789" y="414206"/>
                </a:cubicBezTo>
                <a:lnTo>
                  <a:pt x="993368" y="418719"/>
                </a:lnTo>
                <a:lnTo>
                  <a:pt x="992694" y="420874"/>
                </a:lnTo>
                <a:cubicBezTo>
                  <a:pt x="992694" y="420874"/>
                  <a:pt x="1008887" y="428494"/>
                  <a:pt x="1008887" y="431351"/>
                </a:cubicBezTo>
                <a:cubicBezTo>
                  <a:pt x="1008887" y="434209"/>
                  <a:pt x="1006029" y="438971"/>
                  <a:pt x="1006029" y="438971"/>
                </a:cubicBezTo>
                <a:cubicBezTo>
                  <a:pt x="1006029" y="438971"/>
                  <a:pt x="1007934" y="433256"/>
                  <a:pt x="1003171" y="429446"/>
                </a:cubicBezTo>
                <a:cubicBezTo>
                  <a:pt x="998409" y="425636"/>
                  <a:pt x="983169" y="427541"/>
                  <a:pt x="983169" y="427541"/>
                </a:cubicBezTo>
                <a:cubicBezTo>
                  <a:pt x="983169" y="427541"/>
                  <a:pt x="991741" y="430399"/>
                  <a:pt x="994599" y="430399"/>
                </a:cubicBezTo>
                <a:cubicBezTo>
                  <a:pt x="997456" y="430399"/>
                  <a:pt x="1000314" y="430399"/>
                  <a:pt x="1000314" y="430399"/>
                </a:cubicBezTo>
                <a:cubicBezTo>
                  <a:pt x="1000314" y="430399"/>
                  <a:pt x="995551" y="433256"/>
                  <a:pt x="992694" y="433256"/>
                </a:cubicBezTo>
                <a:cubicBezTo>
                  <a:pt x="989837" y="434209"/>
                  <a:pt x="984121" y="436114"/>
                  <a:pt x="984121" y="436114"/>
                </a:cubicBezTo>
                <a:cubicBezTo>
                  <a:pt x="984121" y="436114"/>
                  <a:pt x="999362" y="442781"/>
                  <a:pt x="1000314" y="449449"/>
                </a:cubicBezTo>
                <a:cubicBezTo>
                  <a:pt x="1001266" y="456116"/>
                  <a:pt x="996504" y="461831"/>
                  <a:pt x="996504" y="461831"/>
                </a:cubicBezTo>
                <a:cubicBezTo>
                  <a:pt x="996504" y="461831"/>
                  <a:pt x="1000314" y="452306"/>
                  <a:pt x="995551" y="447544"/>
                </a:cubicBezTo>
                <a:cubicBezTo>
                  <a:pt x="990789" y="441829"/>
                  <a:pt x="980312" y="442781"/>
                  <a:pt x="980312" y="442781"/>
                </a:cubicBezTo>
                <a:lnTo>
                  <a:pt x="979218" y="448468"/>
                </a:lnTo>
                <a:lnTo>
                  <a:pt x="974596" y="447544"/>
                </a:lnTo>
                <a:cubicBezTo>
                  <a:pt x="974596" y="448496"/>
                  <a:pt x="971739" y="455164"/>
                  <a:pt x="971739" y="455164"/>
                </a:cubicBezTo>
                <a:cubicBezTo>
                  <a:pt x="971739" y="455164"/>
                  <a:pt x="976501" y="457069"/>
                  <a:pt x="976501" y="456116"/>
                </a:cubicBezTo>
                <a:lnTo>
                  <a:pt x="979037" y="449356"/>
                </a:lnTo>
                <a:lnTo>
                  <a:pt x="976501" y="460879"/>
                </a:lnTo>
                <a:cubicBezTo>
                  <a:pt x="974596" y="468499"/>
                  <a:pt x="968881" y="482786"/>
                  <a:pt x="968881" y="482786"/>
                </a:cubicBezTo>
                <a:cubicBezTo>
                  <a:pt x="968881" y="482786"/>
                  <a:pt x="976501" y="488501"/>
                  <a:pt x="978406" y="496121"/>
                </a:cubicBezTo>
                <a:cubicBezTo>
                  <a:pt x="980312" y="504694"/>
                  <a:pt x="979359" y="514219"/>
                  <a:pt x="983169" y="519934"/>
                </a:cubicBezTo>
                <a:cubicBezTo>
                  <a:pt x="986979" y="525649"/>
                  <a:pt x="992694" y="530411"/>
                  <a:pt x="994599" y="533269"/>
                </a:cubicBezTo>
                <a:cubicBezTo>
                  <a:pt x="996504" y="537079"/>
                  <a:pt x="997456" y="543746"/>
                  <a:pt x="997456" y="543746"/>
                </a:cubicBezTo>
                <a:cubicBezTo>
                  <a:pt x="997456" y="543746"/>
                  <a:pt x="1028889" y="573274"/>
                  <a:pt x="1041271" y="595181"/>
                </a:cubicBezTo>
                <a:cubicBezTo>
                  <a:pt x="1053654" y="616136"/>
                  <a:pt x="1059369" y="635186"/>
                  <a:pt x="1059369" y="635186"/>
                </a:cubicBezTo>
                <a:cubicBezTo>
                  <a:pt x="1059369" y="635186"/>
                  <a:pt x="1051749" y="615184"/>
                  <a:pt x="1046987" y="609469"/>
                </a:cubicBezTo>
                <a:cubicBezTo>
                  <a:pt x="1042224" y="602801"/>
                  <a:pt x="1036509" y="599944"/>
                  <a:pt x="1036509" y="599944"/>
                </a:cubicBezTo>
                <a:cubicBezTo>
                  <a:pt x="1036509" y="599944"/>
                  <a:pt x="1050796" y="629471"/>
                  <a:pt x="1052702" y="650426"/>
                </a:cubicBezTo>
                <a:cubicBezTo>
                  <a:pt x="1054606" y="671381"/>
                  <a:pt x="1053654" y="693289"/>
                  <a:pt x="1053654" y="693289"/>
                </a:cubicBezTo>
                <a:cubicBezTo>
                  <a:pt x="1053654" y="693289"/>
                  <a:pt x="1097469" y="700909"/>
                  <a:pt x="1108899" y="710434"/>
                </a:cubicBezTo>
                <a:cubicBezTo>
                  <a:pt x="1120329" y="719959"/>
                  <a:pt x="1125092" y="725674"/>
                  <a:pt x="1128902" y="733294"/>
                </a:cubicBezTo>
                <a:cubicBezTo>
                  <a:pt x="1132712" y="740914"/>
                  <a:pt x="1137474" y="749486"/>
                  <a:pt x="1137474" y="749486"/>
                </a:cubicBezTo>
                <a:cubicBezTo>
                  <a:pt x="1137474" y="749486"/>
                  <a:pt x="1167954" y="752344"/>
                  <a:pt x="1180337" y="760916"/>
                </a:cubicBezTo>
                <a:cubicBezTo>
                  <a:pt x="1192719" y="768536"/>
                  <a:pt x="1197481" y="788539"/>
                  <a:pt x="1197481" y="788539"/>
                </a:cubicBezTo>
                <a:cubicBezTo>
                  <a:pt x="1197481" y="788539"/>
                  <a:pt x="1188909" y="766631"/>
                  <a:pt x="1179384" y="761869"/>
                </a:cubicBezTo>
                <a:cubicBezTo>
                  <a:pt x="1168906" y="757106"/>
                  <a:pt x="1157477" y="757106"/>
                  <a:pt x="1157477" y="757106"/>
                </a:cubicBezTo>
                <a:cubicBezTo>
                  <a:pt x="1157477" y="757106"/>
                  <a:pt x="1183194" y="770441"/>
                  <a:pt x="1186052" y="787586"/>
                </a:cubicBezTo>
                <a:cubicBezTo>
                  <a:pt x="1188909" y="804731"/>
                  <a:pt x="1183194" y="827591"/>
                  <a:pt x="1183194" y="827591"/>
                </a:cubicBezTo>
                <a:cubicBezTo>
                  <a:pt x="1183194" y="827591"/>
                  <a:pt x="1189862" y="796159"/>
                  <a:pt x="1183194" y="784729"/>
                </a:cubicBezTo>
                <a:cubicBezTo>
                  <a:pt x="1176527" y="773299"/>
                  <a:pt x="1147952" y="758059"/>
                  <a:pt x="1147952" y="758059"/>
                </a:cubicBezTo>
                <a:cubicBezTo>
                  <a:pt x="1147952" y="758059"/>
                  <a:pt x="1157477" y="769489"/>
                  <a:pt x="1160334" y="773299"/>
                </a:cubicBezTo>
                <a:cubicBezTo>
                  <a:pt x="1162239" y="776156"/>
                  <a:pt x="1164144" y="780919"/>
                  <a:pt x="1164144" y="780919"/>
                </a:cubicBezTo>
                <a:cubicBezTo>
                  <a:pt x="1164144" y="780919"/>
                  <a:pt x="1177479" y="793301"/>
                  <a:pt x="1178431" y="802826"/>
                </a:cubicBezTo>
                <a:cubicBezTo>
                  <a:pt x="1178431" y="812351"/>
                  <a:pt x="1177479" y="832354"/>
                  <a:pt x="1177479" y="832354"/>
                </a:cubicBezTo>
                <a:cubicBezTo>
                  <a:pt x="1177479" y="832354"/>
                  <a:pt x="1208912" y="827591"/>
                  <a:pt x="1219389" y="831401"/>
                </a:cubicBezTo>
                <a:cubicBezTo>
                  <a:pt x="1228914" y="835211"/>
                  <a:pt x="1238439" y="843784"/>
                  <a:pt x="1239392" y="856166"/>
                </a:cubicBezTo>
                <a:cubicBezTo>
                  <a:pt x="1239392" y="868549"/>
                  <a:pt x="1235582" y="882836"/>
                  <a:pt x="1235582" y="882836"/>
                </a:cubicBezTo>
                <a:cubicBezTo>
                  <a:pt x="1235582" y="882836"/>
                  <a:pt x="1246059" y="897124"/>
                  <a:pt x="1246059" y="904744"/>
                </a:cubicBezTo>
                <a:cubicBezTo>
                  <a:pt x="1246059" y="912364"/>
                  <a:pt x="1241296" y="923794"/>
                  <a:pt x="1239392" y="928556"/>
                </a:cubicBezTo>
                <a:cubicBezTo>
                  <a:pt x="1237487" y="934271"/>
                  <a:pt x="1231771" y="946654"/>
                  <a:pt x="1231771" y="946654"/>
                </a:cubicBezTo>
                <a:cubicBezTo>
                  <a:pt x="1231771" y="946654"/>
                  <a:pt x="1247964" y="960941"/>
                  <a:pt x="1251774" y="967609"/>
                </a:cubicBezTo>
                <a:cubicBezTo>
                  <a:pt x="1256537" y="974276"/>
                  <a:pt x="1273682" y="995231"/>
                  <a:pt x="1275587" y="1002851"/>
                </a:cubicBezTo>
                <a:cubicBezTo>
                  <a:pt x="1277492" y="1010471"/>
                  <a:pt x="1280349" y="1017139"/>
                  <a:pt x="1282254" y="1020949"/>
                </a:cubicBezTo>
                <a:cubicBezTo>
                  <a:pt x="1284159" y="1024759"/>
                  <a:pt x="1287017" y="1027616"/>
                  <a:pt x="1288921" y="1029521"/>
                </a:cubicBezTo>
                <a:cubicBezTo>
                  <a:pt x="1290826" y="1031426"/>
                  <a:pt x="1292732" y="1031426"/>
                  <a:pt x="1291779" y="1034284"/>
                </a:cubicBezTo>
                <a:cubicBezTo>
                  <a:pt x="1290826" y="1037141"/>
                  <a:pt x="1286064" y="1043809"/>
                  <a:pt x="1286064" y="1043809"/>
                </a:cubicBezTo>
                <a:cubicBezTo>
                  <a:pt x="1286064" y="1043809"/>
                  <a:pt x="1312734" y="1069526"/>
                  <a:pt x="1330832" y="1083814"/>
                </a:cubicBezTo>
                <a:cubicBezTo>
                  <a:pt x="1348929" y="1099054"/>
                  <a:pt x="1365121" y="1114294"/>
                  <a:pt x="1371789" y="1123819"/>
                </a:cubicBezTo>
                <a:cubicBezTo>
                  <a:pt x="1378457" y="1134296"/>
                  <a:pt x="1415604" y="1180016"/>
                  <a:pt x="1428939" y="1196209"/>
                </a:cubicBezTo>
                <a:cubicBezTo>
                  <a:pt x="1442274" y="1213354"/>
                  <a:pt x="1490851" y="1275266"/>
                  <a:pt x="1503234" y="1291459"/>
                </a:cubicBezTo>
                <a:cubicBezTo>
                  <a:pt x="1515617" y="1307651"/>
                  <a:pt x="1538476" y="1335274"/>
                  <a:pt x="1542287" y="1339084"/>
                </a:cubicBezTo>
                <a:cubicBezTo>
                  <a:pt x="1546096" y="1342894"/>
                  <a:pt x="1605151" y="1375279"/>
                  <a:pt x="1618487" y="1383851"/>
                </a:cubicBezTo>
                <a:cubicBezTo>
                  <a:pt x="1631821" y="1392424"/>
                  <a:pt x="1643251" y="1402901"/>
                  <a:pt x="1648014" y="1411474"/>
                </a:cubicBezTo>
                <a:cubicBezTo>
                  <a:pt x="1652776" y="1420046"/>
                  <a:pt x="1678494" y="1461004"/>
                  <a:pt x="1688019" y="1477196"/>
                </a:cubicBezTo>
                <a:cubicBezTo>
                  <a:pt x="1697544" y="1493389"/>
                  <a:pt x="1711832" y="1522916"/>
                  <a:pt x="1713737" y="1525774"/>
                </a:cubicBezTo>
                <a:cubicBezTo>
                  <a:pt x="1715642" y="1528631"/>
                  <a:pt x="1717546" y="1531489"/>
                  <a:pt x="1717546" y="1531489"/>
                </a:cubicBezTo>
                <a:cubicBezTo>
                  <a:pt x="1717546" y="1531489"/>
                  <a:pt x="1752789" y="1558159"/>
                  <a:pt x="1761362" y="1563874"/>
                </a:cubicBezTo>
                <a:cubicBezTo>
                  <a:pt x="1770887" y="1569589"/>
                  <a:pt x="1776601" y="1570541"/>
                  <a:pt x="1780412" y="1576256"/>
                </a:cubicBezTo>
                <a:cubicBezTo>
                  <a:pt x="1785174" y="1581019"/>
                  <a:pt x="1788032" y="1587686"/>
                  <a:pt x="1789937" y="1590544"/>
                </a:cubicBezTo>
                <a:cubicBezTo>
                  <a:pt x="1791842" y="1593401"/>
                  <a:pt x="1816607" y="1628644"/>
                  <a:pt x="1819464" y="1636264"/>
                </a:cubicBezTo>
                <a:cubicBezTo>
                  <a:pt x="1823274" y="1643884"/>
                  <a:pt x="1824226" y="1647694"/>
                  <a:pt x="1822321" y="1654361"/>
                </a:cubicBezTo>
                <a:cubicBezTo>
                  <a:pt x="1820417" y="1661029"/>
                  <a:pt x="1811844" y="1675316"/>
                  <a:pt x="1811844" y="1675316"/>
                </a:cubicBezTo>
                <a:cubicBezTo>
                  <a:pt x="1811844" y="1675316"/>
                  <a:pt x="1815654" y="1681984"/>
                  <a:pt x="1814701" y="1687699"/>
                </a:cubicBezTo>
                <a:cubicBezTo>
                  <a:pt x="1813749" y="1693414"/>
                  <a:pt x="1808034" y="1697224"/>
                  <a:pt x="1803271" y="1701986"/>
                </a:cubicBezTo>
                <a:cubicBezTo>
                  <a:pt x="1798509" y="1706749"/>
                  <a:pt x="1795651" y="1709606"/>
                  <a:pt x="1791842" y="1713416"/>
                </a:cubicBezTo>
                <a:cubicBezTo>
                  <a:pt x="1788032" y="1717226"/>
                  <a:pt x="1778507" y="1725799"/>
                  <a:pt x="1771839" y="1730561"/>
                </a:cubicBezTo>
                <a:cubicBezTo>
                  <a:pt x="1765171" y="1734371"/>
                  <a:pt x="1756599" y="1739134"/>
                  <a:pt x="1756599" y="1739134"/>
                </a:cubicBezTo>
                <a:lnTo>
                  <a:pt x="1767076" y="1781044"/>
                </a:lnTo>
                <a:cubicBezTo>
                  <a:pt x="1767076" y="1781044"/>
                  <a:pt x="1781364" y="1775329"/>
                  <a:pt x="1787079" y="1773424"/>
                </a:cubicBezTo>
                <a:cubicBezTo>
                  <a:pt x="1793746" y="1771519"/>
                  <a:pt x="1799462" y="1768661"/>
                  <a:pt x="1798509" y="1777234"/>
                </a:cubicBezTo>
                <a:cubicBezTo>
                  <a:pt x="1797557" y="1785806"/>
                  <a:pt x="1797557" y="1861054"/>
                  <a:pt x="1797557" y="1861054"/>
                </a:cubicBezTo>
                <a:cubicBezTo>
                  <a:pt x="1797557" y="1861054"/>
                  <a:pt x="1841371" y="1852481"/>
                  <a:pt x="1847087" y="1851529"/>
                </a:cubicBezTo>
                <a:cubicBezTo>
                  <a:pt x="1852801" y="1850576"/>
                  <a:pt x="1856612" y="1848671"/>
                  <a:pt x="1857564" y="1857244"/>
                </a:cubicBezTo>
                <a:cubicBezTo>
                  <a:pt x="1858517" y="1865816"/>
                  <a:pt x="1865184" y="1912489"/>
                  <a:pt x="1865184" y="1912489"/>
                </a:cubicBezTo>
                <a:cubicBezTo>
                  <a:pt x="1865184" y="1912489"/>
                  <a:pt x="1892807" y="1900106"/>
                  <a:pt x="1898521" y="1898201"/>
                </a:cubicBezTo>
                <a:cubicBezTo>
                  <a:pt x="1904237" y="1896296"/>
                  <a:pt x="1907094" y="1897249"/>
                  <a:pt x="1908046" y="1902011"/>
                </a:cubicBezTo>
                <a:cubicBezTo>
                  <a:pt x="1909951" y="1906774"/>
                  <a:pt x="1945194" y="2008691"/>
                  <a:pt x="1950909" y="2028694"/>
                </a:cubicBezTo>
                <a:cubicBezTo>
                  <a:pt x="1957576" y="2048696"/>
                  <a:pt x="1989009" y="2131564"/>
                  <a:pt x="1995676" y="2153471"/>
                </a:cubicBezTo>
                <a:cubicBezTo>
                  <a:pt x="2002344" y="2175379"/>
                  <a:pt x="2028062" y="2246816"/>
                  <a:pt x="2035682" y="2273486"/>
                </a:cubicBezTo>
                <a:cubicBezTo>
                  <a:pt x="2043301" y="2299204"/>
                  <a:pt x="2074734" y="2384929"/>
                  <a:pt x="2081401" y="2407789"/>
                </a:cubicBezTo>
                <a:cubicBezTo>
                  <a:pt x="2088069" y="2431601"/>
                  <a:pt x="2119502" y="2527804"/>
                  <a:pt x="2123312" y="2541139"/>
                </a:cubicBezTo>
                <a:cubicBezTo>
                  <a:pt x="2127122" y="2555426"/>
                  <a:pt x="2129027" y="2564951"/>
                  <a:pt x="2129979" y="2571619"/>
                </a:cubicBezTo>
                <a:cubicBezTo>
                  <a:pt x="2130932" y="2578287"/>
                  <a:pt x="2131884" y="2590669"/>
                  <a:pt x="2131884" y="2590669"/>
                </a:cubicBezTo>
                <a:cubicBezTo>
                  <a:pt x="2131884" y="2590669"/>
                  <a:pt x="2140457" y="2597337"/>
                  <a:pt x="2142362" y="2603051"/>
                </a:cubicBezTo>
                <a:cubicBezTo>
                  <a:pt x="2144267" y="2608766"/>
                  <a:pt x="2165222" y="2662106"/>
                  <a:pt x="2170937" y="2676394"/>
                </a:cubicBezTo>
                <a:cubicBezTo>
                  <a:pt x="2176652" y="2690681"/>
                  <a:pt x="2184272" y="2700206"/>
                  <a:pt x="2187129" y="2704969"/>
                </a:cubicBezTo>
                <a:cubicBezTo>
                  <a:pt x="2189987" y="2709731"/>
                  <a:pt x="2187129" y="2713541"/>
                  <a:pt x="2181414" y="2716399"/>
                </a:cubicBezTo>
                <a:cubicBezTo>
                  <a:pt x="2178557" y="2718304"/>
                  <a:pt x="2119502" y="2761166"/>
                  <a:pt x="2107119" y="2771644"/>
                </a:cubicBezTo>
                <a:cubicBezTo>
                  <a:pt x="2094737" y="2781169"/>
                  <a:pt x="2063304" y="2803076"/>
                  <a:pt x="2056637" y="2807839"/>
                </a:cubicBezTo>
                <a:cubicBezTo>
                  <a:pt x="2049969" y="2812601"/>
                  <a:pt x="2041396" y="2821174"/>
                  <a:pt x="2034729" y="2823079"/>
                </a:cubicBezTo>
                <a:cubicBezTo>
                  <a:pt x="2028062" y="2824984"/>
                  <a:pt x="2025204" y="2824984"/>
                  <a:pt x="2012821" y="2828794"/>
                </a:cubicBezTo>
                <a:cubicBezTo>
                  <a:pt x="2000439" y="2833556"/>
                  <a:pt x="1972817" y="2839271"/>
                  <a:pt x="1972817" y="2839271"/>
                </a:cubicBezTo>
                <a:cubicBezTo>
                  <a:pt x="1972817" y="2839271"/>
                  <a:pt x="1975674" y="2851654"/>
                  <a:pt x="1976626" y="2854512"/>
                </a:cubicBezTo>
                <a:cubicBezTo>
                  <a:pt x="1976626" y="2857369"/>
                  <a:pt x="1972817" y="2860226"/>
                  <a:pt x="1969959" y="2862131"/>
                </a:cubicBezTo>
                <a:cubicBezTo>
                  <a:pt x="1967101" y="2863084"/>
                  <a:pt x="1906142" y="2906899"/>
                  <a:pt x="1890901" y="2917376"/>
                </a:cubicBezTo>
                <a:cubicBezTo>
                  <a:pt x="1875662" y="2927854"/>
                  <a:pt x="1828989" y="2955476"/>
                  <a:pt x="1821369" y="2960239"/>
                </a:cubicBezTo>
                <a:cubicBezTo>
                  <a:pt x="1812796" y="2965001"/>
                  <a:pt x="1793746" y="2977384"/>
                  <a:pt x="1788984" y="2976431"/>
                </a:cubicBezTo>
                <a:cubicBezTo>
                  <a:pt x="1783269" y="2975479"/>
                  <a:pt x="1775649" y="2972621"/>
                  <a:pt x="1766124" y="2968812"/>
                </a:cubicBezTo>
                <a:cubicBezTo>
                  <a:pt x="1756599" y="2965001"/>
                  <a:pt x="1690876" y="2928806"/>
                  <a:pt x="1690876" y="2928806"/>
                </a:cubicBezTo>
                <a:cubicBezTo>
                  <a:pt x="1690876" y="2928806"/>
                  <a:pt x="1668017" y="2944999"/>
                  <a:pt x="1663254" y="2948809"/>
                </a:cubicBezTo>
                <a:cubicBezTo>
                  <a:pt x="1658492" y="2952619"/>
                  <a:pt x="1625154" y="2971669"/>
                  <a:pt x="1617534" y="2977384"/>
                </a:cubicBezTo>
                <a:cubicBezTo>
                  <a:pt x="1609914" y="2983099"/>
                  <a:pt x="1603246" y="2986909"/>
                  <a:pt x="1603246" y="2982146"/>
                </a:cubicBezTo>
                <a:cubicBezTo>
                  <a:pt x="1603246" y="2977384"/>
                  <a:pt x="1602294" y="2968812"/>
                  <a:pt x="1602294" y="2960239"/>
                </a:cubicBezTo>
                <a:cubicBezTo>
                  <a:pt x="1601342" y="2951666"/>
                  <a:pt x="1604199" y="2872609"/>
                  <a:pt x="1603246" y="2857369"/>
                </a:cubicBezTo>
                <a:cubicBezTo>
                  <a:pt x="1602294" y="2842129"/>
                  <a:pt x="1598484" y="2715446"/>
                  <a:pt x="1598484" y="2715446"/>
                </a:cubicBezTo>
                <a:cubicBezTo>
                  <a:pt x="1598484" y="2715446"/>
                  <a:pt x="1591817" y="2722114"/>
                  <a:pt x="1586101" y="2728781"/>
                </a:cubicBezTo>
                <a:cubicBezTo>
                  <a:pt x="1580387" y="2736401"/>
                  <a:pt x="1566099" y="2753546"/>
                  <a:pt x="1562289" y="2756404"/>
                </a:cubicBezTo>
                <a:cubicBezTo>
                  <a:pt x="1558479" y="2758309"/>
                  <a:pt x="1553717" y="2758309"/>
                  <a:pt x="1549907" y="2757356"/>
                </a:cubicBezTo>
                <a:cubicBezTo>
                  <a:pt x="1546096" y="2756404"/>
                  <a:pt x="1454657" y="2739259"/>
                  <a:pt x="1433701" y="2735449"/>
                </a:cubicBezTo>
                <a:cubicBezTo>
                  <a:pt x="1412746" y="2731639"/>
                  <a:pt x="1397507" y="2730687"/>
                  <a:pt x="1387029" y="2726876"/>
                </a:cubicBezTo>
                <a:cubicBezTo>
                  <a:pt x="1387029" y="2726876"/>
                  <a:pt x="1376551" y="2750689"/>
                  <a:pt x="1367979" y="2762119"/>
                </a:cubicBezTo>
                <a:cubicBezTo>
                  <a:pt x="1359407" y="2773549"/>
                  <a:pt x="1343214" y="2787837"/>
                  <a:pt x="1329879" y="2800219"/>
                </a:cubicBezTo>
                <a:cubicBezTo>
                  <a:pt x="1317496" y="2812601"/>
                  <a:pt x="1294637" y="2829746"/>
                  <a:pt x="1269871" y="2834509"/>
                </a:cubicBezTo>
                <a:cubicBezTo>
                  <a:pt x="1245107" y="2839271"/>
                  <a:pt x="1181289" y="2834509"/>
                  <a:pt x="1158429" y="2827841"/>
                </a:cubicBezTo>
                <a:cubicBezTo>
                  <a:pt x="1135569" y="2821174"/>
                  <a:pt x="1115567" y="2814506"/>
                  <a:pt x="1106042" y="2810696"/>
                </a:cubicBezTo>
                <a:cubicBezTo>
                  <a:pt x="1096517" y="2806887"/>
                  <a:pt x="1085087" y="2803076"/>
                  <a:pt x="1085087" y="2803076"/>
                </a:cubicBezTo>
                <a:cubicBezTo>
                  <a:pt x="1085087" y="2803076"/>
                  <a:pt x="1084134" y="2806887"/>
                  <a:pt x="1083181" y="2807839"/>
                </a:cubicBezTo>
                <a:cubicBezTo>
                  <a:pt x="1082229" y="2808791"/>
                  <a:pt x="1078419" y="2814506"/>
                  <a:pt x="1078419" y="2814506"/>
                </a:cubicBezTo>
                <a:cubicBezTo>
                  <a:pt x="1078419" y="2814506"/>
                  <a:pt x="1071752" y="2897374"/>
                  <a:pt x="1067942" y="2936426"/>
                </a:cubicBezTo>
                <a:cubicBezTo>
                  <a:pt x="1064131" y="2975479"/>
                  <a:pt x="1055559" y="3029771"/>
                  <a:pt x="1045081" y="3077396"/>
                </a:cubicBezTo>
                <a:cubicBezTo>
                  <a:pt x="1034604" y="3125974"/>
                  <a:pt x="1017459" y="3196459"/>
                  <a:pt x="1004124" y="3242179"/>
                </a:cubicBezTo>
                <a:cubicBezTo>
                  <a:pt x="990789" y="3287899"/>
                  <a:pt x="974596" y="3345049"/>
                  <a:pt x="968881" y="3378387"/>
                </a:cubicBezTo>
                <a:cubicBezTo>
                  <a:pt x="963166" y="3411724"/>
                  <a:pt x="960309" y="3452681"/>
                  <a:pt x="958404" y="3476494"/>
                </a:cubicBezTo>
                <a:cubicBezTo>
                  <a:pt x="956499" y="3500306"/>
                  <a:pt x="951737" y="3569839"/>
                  <a:pt x="951737" y="3569839"/>
                </a:cubicBezTo>
                <a:cubicBezTo>
                  <a:pt x="951737" y="3569839"/>
                  <a:pt x="957451" y="3574601"/>
                  <a:pt x="957451" y="3579364"/>
                </a:cubicBezTo>
                <a:cubicBezTo>
                  <a:pt x="957451" y="3584126"/>
                  <a:pt x="957451" y="3586031"/>
                  <a:pt x="956499" y="3588889"/>
                </a:cubicBezTo>
                <a:cubicBezTo>
                  <a:pt x="955546" y="3591746"/>
                  <a:pt x="952689" y="3596509"/>
                  <a:pt x="952689" y="3596509"/>
                </a:cubicBezTo>
                <a:cubicBezTo>
                  <a:pt x="952689" y="3596509"/>
                  <a:pt x="959356" y="3620321"/>
                  <a:pt x="963166" y="3630799"/>
                </a:cubicBezTo>
                <a:cubicBezTo>
                  <a:pt x="966024" y="3641276"/>
                  <a:pt x="978406" y="3679376"/>
                  <a:pt x="986026" y="3705094"/>
                </a:cubicBezTo>
                <a:cubicBezTo>
                  <a:pt x="993646" y="3730812"/>
                  <a:pt x="1002219" y="3753671"/>
                  <a:pt x="1003171" y="3757481"/>
                </a:cubicBezTo>
                <a:cubicBezTo>
                  <a:pt x="1004124" y="3761291"/>
                  <a:pt x="1006029" y="3767006"/>
                  <a:pt x="1006029" y="3767006"/>
                </a:cubicBezTo>
                <a:cubicBezTo>
                  <a:pt x="1006029" y="3767006"/>
                  <a:pt x="1026031" y="3775579"/>
                  <a:pt x="1036509" y="3784151"/>
                </a:cubicBezTo>
                <a:cubicBezTo>
                  <a:pt x="1046987" y="3792724"/>
                  <a:pt x="1061274" y="3801296"/>
                  <a:pt x="1066037" y="3806059"/>
                </a:cubicBezTo>
                <a:cubicBezTo>
                  <a:pt x="1070799" y="3810821"/>
                  <a:pt x="1076514" y="3813679"/>
                  <a:pt x="1081277" y="3816537"/>
                </a:cubicBezTo>
                <a:cubicBezTo>
                  <a:pt x="1086039" y="3819394"/>
                  <a:pt x="1089849" y="3823204"/>
                  <a:pt x="1089849" y="3823204"/>
                </a:cubicBezTo>
                <a:cubicBezTo>
                  <a:pt x="1089849" y="3823204"/>
                  <a:pt x="1111756" y="3839396"/>
                  <a:pt x="1114614" y="3843206"/>
                </a:cubicBezTo>
                <a:cubicBezTo>
                  <a:pt x="1118424" y="3847016"/>
                  <a:pt x="1123187" y="3854637"/>
                  <a:pt x="1123187" y="3858446"/>
                </a:cubicBezTo>
                <a:cubicBezTo>
                  <a:pt x="1123187" y="3862256"/>
                  <a:pt x="1124139" y="3868924"/>
                  <a:pt x="1124139" y="3868924"/>
                </a:cubicBezTo>
                <a:cubicBezTo>
                  <a:pt x="1124139" y="3868924"/>
                  <a:pt x="1132712" y="3877496"/>
                  <a:pt x="1132712" y="3884164"/>
                </a:cubicBezTo>
                <a:cubicBezTo>
                  <a:pt x="1132712" y="3889879"/>
                  <a:pt x="1129854" y="3894641"/>
                  <a:pt x="1127949" y="3898451"/>
                </a:cubicBezTo>
                <a:cubicBezTo>
                  <a:pt x="1125092" y="3902262"/>
                  <a:pt x="1112709" y="3909881"/>
                  <a:pt x="1101279" y="3910834"/>
                </a:cubicBezTo>
                <a:cubicBezTo>
                  <a:pt x="1089849" y="3911787"/>
                  <a:pt x="1017459" y="3910834"/>
                  <a:pt x="985074" y="3907024"/>
                </a:cubicBezTo>
                <a:cubicBezTo>
                  <a:pt x="953641" y="3904166"/>
                  <a:pt x="910779" y="3894641"/>
                  <a:pt x="905064" y="3891784"/>
                </a:cubicBezTo>
                <a:cubicBezTo>
                  <a:pt x="900301" y="3888926"/>
                  <a:pt x="893634" y="3879401"/>
                  <a:pt x="888871" y="3866066"/>
                </a:cubicBezTo>
                <a:cubicBezTo>
                  <a:pt x="884109" y="3852731"/>
                  <a:pt x="880299" y="3830824"/>
                  <a:pt x="875537" y="3821299"/>
                </a:cubicBezTo>
                <a:cubicBezTo>
                  <a:pt x="870774" y="3811774"/>
                  <a:pt x="869821" y="3806059"/>
                  <a:pt x="864106" y="3798439"/>
                </a:cubicBezTo>
                <a:cubicBezTo>
                  <a:pt x="858391" y="3790819"/>
                  <a:pt x="853629" y="3785104"/>
                  <a:pt x="851724" y="3780341"/>
                </a:cubicBezTo>
                <a:cubicBezTo>
                  <a:pt x="849819" y="3775579"/>
                  <a:pt x="848866" y="3772721"/>
                  <a:pt x="845056" y="3768912"/>
                </a:cubicBezTo>
                <a:cubicBezTo>
                  <a:pt x="842199" y="3765101"/>
                  <a:pt x="824101" y="3745099"/>
                  <a:pt x="814576" y="3737479"/>
                </a:cubicBezTo>
                <a:cubicBezTo>
                  <a:pt x="805051" y="3729859"/>
                  <a:pt x="798384" y="3726049"/>
                  <a:pt x="798384" y="3726049"/>
                </a:cubicBezTo>
                <a:cubicBezTo>
                  <a:pt x="798384" y="3726049"/>
                  <a:pt x="794574" y="3737479"/>
                  <a:pt x="793621" y="3745099"/>
                </a:cubicBezTo>
                <a:cubicBezTo>
                  <a:pt x="792669" y="3752719"/>
                  <a:pt x="791716" y="3767006"/>
                  <a:pt x="791716" y="3768912"/>
                </a:cubicBezTo>
                <a:cubicBezTo>
                  <a:pt x="791716" y="3770816"/>
                  <a:pt x="793621" y="3834634"/>
                  <a:pt x="794574" y="3836539"/>
                </a:cubicBezTo>
                <a:cubicBezTo>
                  <a:pt x="794574" y="3837491"/>
                  <a:pt x="795526" y="3838444"/>
                  <a:pt x="795526" y="3843206"/>
                </a:cubicBezTo>
                <a:cubicBezTo>
                  <a:pt x="796479" y="3847016"/>
                  <a:pt x="792669" y="3850826"/>
                  <a:pt x="786954" y="3850826"/>
                </a:cubicBezTo>
                <a:cubicBezTo>
                  <a:pt x="781239" y="3850826"/>
                  <a:pt x="772666" y="3847969"/>
                  <a:pt x="770762" y="3847969"/>
                </a:cubicBezTo>
                <a:cubicBezTo>
                  <a:pt x="768856" y="3847969"/>
                  <a:pt x="765046" y="3847016"/>
                  <a:pt x="765046" y="3845112"/>
                </a:cubicBezTo>
                <a:cubicBezTo>
                  <a:pt x="765046" y="3843206"/>
                  <a:pt x="765046" y="3837491"/>
                  <a:pt x="765046" y="3837491"/>
                </a:cubicBezTo>
                <a:cubicBezTo>
                  <a:pt x="765046" y="3837491"/>
                  <a:pt x="752664" y="3778437"/>
                  <a:pt x="749806" y="3767006"/>
                </a:cubicBezTo>
                <a:cubicBezTo>
                  <a:pt x="746949" y="3755576"/>
                  <a:pt x="726946" y="3709856"/>
                  <a:pt x="719326" y="3691759"/>
                </a:cubicBezTo>
                <a:cubicBezTo>
                  <a:pt x="711706" y="3674614"/>
                  <a:pt x="705991" y="3662231"/>
                  <a:pt x="704087" y="3653659"/>
                </a:cubicBezTo>
                <a:cubicBezTo>
                  <a:pt x="702181" y="3645087"/>
                  <a:pt x="701229" y="3637466"/>
                  <a:pt x="708849" y="3633656"/>
                </a:cubicBezTo>
                <a:cubicBezTo>
                  <a:pt x="717421" y="3629846"/>
                  <a:pt x="730756" y="3626037"/>
                  <a:pt x="730756" y="3626037"/>
                </a:cubicBezTo>
                <a:cubicBezTo>
                  <a:pt x="730756" y="3626037"/>
                  <a:pt x="738376" y="3606987"/>
                  <a:pt x="744091" y="3598414"/>
                </a:cubicBezTo>
                <a:cubicBezTo>
                  <a:pt x="749806" y="3589841"/>
                  <a:pt x="756474" y="3585079"/>
                  <a:pt x="756474" y="3583174"/>
                </a:cubicBezTo>
                <a:cubicBezTo>
                  <a:pt x="756474" y="3582221"/>
                  <a:pt x="753616" y="3566981"/>
                  <a:pt x="756474" y="3560314"/>
                </a:cubicBezTo>
                <a:cubicBezTo>
                  <a:pt x="759331" y="3553646"/>
                  <a:pt x="767904" y="3534596"/>
                  <a:pt x="770762" y="3530787"/>
                </a:cubicBezTo>
                <a:cubicBezTo>
                  <a:pt x="774571" y="3526976"/>
                  <a:pt x="780287" y="3524119"/>
                  <a:pt x="780287" y="3524119"/>
                </a:cubicBezTo>
                <a:cubicBezTo>
                  <a:pt x="780287" y="3524119"/>
                  <a:pt x="793621" y="3476494"/>
                  <a:pt x="799337" y="3439346"/>
                </a:cubicBezTo>
                <a:cubicBezTo>
                  <a:pt x="805051" y="3402199"/>
                  <a:pt x="808862" y="3330762"/>
                  <a:pt x="810766" y="3303139"/>
                </a:cubicBezTo>
                <a:cubicBezTo>
                  <a:pt x="812671" y="3276469"/>
                  <a:pt x="813624" y="3200269"/>
                  <a:pt x="812671" y="3187887"/>
                </a:cubicBezTo>
                <a:cubicBezTo>
                  <a:pt x="811719" y="3174551"/>
                  <a:pt x="798384" y="3126926"/>
                  <a:pt x="799337" y="3096446"/>
                </a:cubicBezTo>
                <a:cubicBezTo>
                  <a:pt x="801241" y="3065014"/>
                  <a:pt x="808862" y="2989766"/>
                  <a:pt x="816481" y="2949762"/>
                </a:cubicBezTo>
                <a:cubicBezTo>
                  <a:pt x="825054" y="2909756"/>
                  <a:pt x="837437" y="2862131"/>
                  <a:pt x="845056" y="2835462"/>
                </a:cubicBezTo>
                <a:cubicBezTo>
                  <a:pt x="852676" y="2807839"/>
                  <a:pt x="855534" y="2793551"/>
                  <a:pt x="859344" y="2778312"/>
                </a:cubicBezTo>
                <a:cubicBezTo>
                  <a:pt x="862201" y="2763071"/>
                  <a:pt x="863154" y="2743069"/>
                  <a:pt x="863154" y="2743069"/>
                </a:cubicBezTo>
                <a:cubicBezTo>
                  <a:pt x="863154" y="2743069"/>
                  <a:pt x="811719" y="2728781"/>
                  <a:pt x="779334" y="2720209"/>
                </a:cubicBezTo>
                <a:cubicBezTo>
                  <a:pt x="746949" y="2711637"/>
                  <a:pt x="663129" y="2684966"/>
                  <a:pt x="615504" y="2676394"/>
                </a:cubicBezTo>
                <a:cubicBezTo>
                  <a:pt x="566926" y="2667821"/>
                  <a:pt x="493584" y="2664012"/>
                  <a:pt x="474534" y="2665916"/>
                </a:cubicBezTo>
                <a:cubicBezTo>
                  <a:pt x="455484" y="2667821"/>
                  <a:pt x="412621" y="2664964"/>
                  <a:pt x="405954" y="2664964"/>
                </a:cubicBezTo>
                <a:cubicBezTo>
                  <a:pt x="399286" y="2664964"/>
                  <a:pt x="373569" y="2666869"/>
                  <a:pt x="373569" y="2666869"/>
                </a:cubicBezTo>
                <a:cubicBezTo>
                  <a:pt x="373569" y="2666869"/>
                  <a:pt x="369759" y="2670679"/>
                  <a:pt x="365949" y="2670679"/>
                </a:cubicBezTo>
                <a:cubicBezTo>
                  <a:pt x="363091" y="2670679"/>
                  <a:pt x="352614" y="2670679"/>
                  <a:pt x="349756" y="2669726"/>
                </a:cubicBezTo>
                <a:cubicBezTo>
                  <a:pt x="347851" y="2669726"/>
                  <a:pt x="343089" y="2665916"/>
                  <a:pt x="343089" y="2665916"/>
                </a:cubicBezTo>
                <a:cubicBezTo>
                  <a:pt x="343089" y="2665916"/>
                  <a:pt x="322134" y="2664964"/>
                  <a:pt x="315466" y="2665916"/>
                </a:cubicBezTo>
                <a:cubicBezTo>
                  <a:pt x="309751" y="2666869"/>
                  <a:pt x="268794" y="2671631"/>
                  <a:pt x="257364" y="2670679"/>
                </a:cubicBezTo>
                <a:cubicBezTo>
                  <a:pt x="245934" y="2669726"/>
                  <a:pt x="224026" y="2666869"/>
                  <a:pt x="208786" y="2666869"/>
                </a:cubicBezTo>
                <a:cubicBezTo>
                  <a:pt x="192594" y="2666869"/>
                  <a:pt x="169734" y="2667821"/>
                  <a:pt x="163066" y="2668774"/>
                </a:cubicBezTo>
                <a:cubicBezTo>
                  <a:pt x="155446" y="2670679"/>
                  <a:pt x="141159" y="2682109"/>
                  <a:pt x="133539" y="2687824"/>
                </a:cubicBezTo>
                <a:cubicBezTo>
                  <a:pt x="125919" y="2693539"/>
                  <a:pt x="115441" y="2701159"/>
                  <a:pt x="111631" y="2705921"/>
                </a:cubicBezTo>
                <a:cubicBezTo>
                  <a:pt x="107821" y="2711637"/>
                  <a:pt x="97344" y="2724019"/>
                  <a:pt x="93534" y="2727829"/>
                </a:cubicBezTo>
                <a:cubicBezTo>
                  <a:pt x="89724" y="2731639"/>
                  <a:pt x="82104" y="2737354"/>
                  <a:pt x="82104" y="2737354"/>
                </a:cubicBezTo>
                <a:cubicBezTo>
                  <a:pt x="82104" y="2737354"/>
                  <a:pt x="80199" y="2744021"/>
                  <a:pt x="76389" y="2749737"/>
                </a:cubicBezTo>
                <a:cubicBezTo>
                  <a:pt x="72579" y="2755451"/>
                  <a:pt x="66864" y="2761166"/>
                  <a:pt x="64959" y="2760214"/>
                </a:cubicBezTo>
                <a:cubicBezTo>
                  <a:pt x="62101" y="2759262"/>
                  <a:pt x="59244" y="2756404"/>
                  <a:pt x="57339" y="2755451"/>
                </a:cubicBezTo>
                <a:cubicBezTo>
                  <a:pt x="55434" y="2754499"/>
                  <a:pt x="51624" y="2752594"/>
                  <a:pt x="51624" y="2752594"/>
                </a:cubicBezTo>
                <a:cubicBezTo>
                  <a:pt x="51624" y="2752594"/>
                  <a:pt x="48766" y="2757356"/>
                  <a:pt x="42099" y="2767834"/>
                </a:cubicBezTo>
                <a:cubicBezTo>
                  <a:pt x="35431" y="2778312"/>
                  <a:pt x="29716" y="2783074"/>
                  <a:pt x="23049" y="2782121"/>
                </a:cubicBezTo>
                <a:cubicBezTo>
                  <a:pt x="16381" y="2781169"/>
                  <a:pt x="5904" y="2770691"/>
                  <a:pt x="3999" y="2763071"/>
                </a:cubicBezTo>
                <a:cubicBezTo>
                  <a:pt x="2094" y="2755451"/>
                  <a:pt x="-764" y="2732591"/>
                  <a:pt x="189" y="2716399"/>
                </a:cubicBezTo>
                <a:cubicBezTo>
                  <a:pt x="1141" y="2700206"/>
                  <a:pt x="4951" y="2662106"/>
                  <a:pt x="16381" y="2627816"/>
                </a:cubicBezTo>
                <a:cubicBezTo>
                  <a:pt x="27811" y="2593526"/>
                  <a:pt x="34479" y="2571619"/>
                  <a:pt x="50671" y="2553521"/>
                </a:cubicBezTo>
                <a:cubicBezTo>
                  <a:pt x="66864" y="2535424"/>
                  <a:pt x="75436" y="2526851"/>
                  <a:pt x="95439" y="2522089"/>
                </a:cubicBezTo>
                <a:cubicBezTo>
                  <a:pt x="115441" y="2517326"/>
                  <a:pt x="158304" y="2509706"/>
                  <a:pt x="182116" y="2500181"/>
                </a:cubicBezTo>
                <a:cubicBezTo>
                  <a:pt x="205929" y="2490656"/>
                  <a:pt x="232599" y="2473512"/>
                  <a:pt x="238314" y="2469701"/>
                </a:cubicBezTo>
                <a:cubicBezTo>
                  <a:pt x="244029" y="2464939"/>
                  <a:pt x="256411" y="2457319"/>
                  <a:pt x="261174" y="2449699"/>
                </a:cubicBezTo>
                <a:cubicBezTo>
                  <a:pt x="265936" y="2442079"/>
                  <a:pt x="264984" y="2436364"/>
                  <a:pt x="264031" y="2430649"/>
                </a:cubicBezTo>
                <a:cubicBezTo>
                  <a:pt x="264031" y="2424934"/>
                  <a:pt x="261174" y="2419219"/>
                  <a:pt x="257364" y="2415409"/>
                </a:cubicBezTo>
                <a:cubicBezTo>
                  <a:pt x="253554" y="2411599"/>
                  <a:pt x="224979" y="2394454"/>
                  <a:pt x="217359" y="2390644"/>
                </a:cubicBezTo>
                <a:cubicBezTo>
                  <a:pt x="209739" y="2386834"/>
                  <a:pt x="164019" y="2365879"/>
                  <a:pt x="164019" y="2365879"/>
                </a:cubicBezTo>
                <a:cubicBezTo>
                  <a:pt x="164019" y="2365879"/>
                  <a:pt x="158304" y="2367784"/>
                  <a:pt x="154494" y="2366831"/>
                </a:cubicBezTo>
                <a:cubicBezTo>
                  <a:pt x="151636" y="2365879"/>
                  <a:pt x="146874" y="2362069"/>
                  <a:pt x="147826" y="2358259"/>
                </a:cubicBezTo>
                <a:cubicBezTo>
                  <a:pt x="148779" y="2354449"/>
                  <a:pt x="151636" y="2349686"/>
                  <a:pt x="153541" y="2345876"/>
                </a:cubicBezTo>
                <a:cubicBezTo>
                  <a:pt x="156399" y="2342066"/>
                  <a:pt x="160209" y="2335399"/>
                  <a:pt x="164971" y="2337304"/>
                </a:cubicBezTo>
                <a:cubicBezTo>
                  <a:pt x="169734" y="2338256"/>
                  <a:pt x="174496" y="2341114"/>
                  <a:pt x="180211" y="2343019"/>
                </a:cubicBezTo>
                <a:cubicBezTo>
                  <a:pt x="185926" y="2344924"/>
                  <a:pt x="235456" y="2355401"/>
                  <a:pt x="243076" y="2357306"/>
                </a:cubicBezTo>
                <a:cubicBezTo>
                  <a:pt x="249744" y="2360164"/>
                  <a:pt x="279271" y="2364926"/>
                  <a:pt x="299274" y="2366831"/>
                </a:cubicBezTo>
                <a:cubicBezTo>
                  <a:pt x="318324" y="2368736"/>
                  <a:pt x="358329" y="2369689"/>
                  <a:pt x="364044" y="2370641"/>
                </a:cubicBezTo>
                <a:cubicBezTo>
                  <a:pt x="370711" y="2370641"/>
                  <a:pt x="375474" y="2374451"/>
                  <a:pt x="378331" y="2376356"/>
                </a:cubicBezTo>
                <a:cubicBezTo>
                  <a:pt x="381189" y="2378261"/>
                  <a:pt x="382141" y="2378261"/>
                  <a:pt x="379284" y="2383976"/>
                </a:cubicBezTo>
                <a:cubicBezTo>
                  <a:pt x="377379" y="2389691"/>
                  <a:pt x="364996" y="2403979"/>
                  <a:pt x="364996" y="2403979"/>
                </a:cubicBezTo>
                <a:cubicBezTo>
                  <a:pt x="364996" y="2403979"/>
                  <a:pt x="390714" y="2411599"/>
                  <a:pt x="397381" y="2417314"/>
                </a:cubicBezTo>
                <a:cubicBezTo>
                  <a:pt x="404049" y="2423029"/>
                  <a:pt x="405001" y="2426839"/>
                  <a:pt x="407859" y="2429696"/>
                </a:cubicBezTo>
                <a:cubicBezTo>
                  <a:pt x="410716" y="2432554"/>
                  <a:pt x="413574" y="2437316"/>
                  <a:pt x="417384" y="2443031"/>
                </a:cubicBezTo>
                <a:cubicBezTo>
                  <a:pt x="421194" y="2448746"/>
                  <a:pt x="425956" y="2454462"/>
                  <a:pt x="425956" y="2454462"/>
                </a:cubicBezTo>
                <a:cubicBezTo>
                  <a:pt x="425956" y="2454462"/>
                  <a:pt x="432624" y="2453509"/>
                  <a:pt x="435481" y="2456366"/>
                </a:cubicBezTo>
                <a:cubicBezTo>
                  <a:pt x="438339" y="2459224"/>
                  <a:pt x="445959" y="2466844"/>
                  <a:pt x="448816" y="2469701"/>
                </a:cubicBezTo>
                <a:cubicBezTo>
                  <a:pt x="450721" y="2472559"/>
                  <a:pt x="450721" y="2475416"/>
                  <a:pt x="450721" y="2475416"/>
                </a:cubicBezTo>
                <a:cubicBezTo>
                  <a:pt x="450721" y="2475416"/>
                  <a:pt x="468819" y="2491609"/>
                  <a:pt x="470724" y="2493514"/>
                </a:cubicBezTo>
                <a:cubicBezTo>
                  <a:pt x="471676" y="2494466"/>
                  <a:pt x="475486" y="2498276"/>
                  <a:pt x="475486" y="2498276"/>
                </a:cubicBezTo>
                <a:cubicBezTo>
                  <a:pt x="475486" y="2498276"/>
                  <a:pt x="499299" y="2504944"/>
                  <a:pt x="503109" y="2505896"/>
                </a:cubicBezTo>
                <a:cubicBezTo>
                  <a:pt x="507871" y="2506849"/>
                  <a:pt x="600264" y="2510659"/>
                  <a:pt x="625029" y="2509706"/>
                </a:cubicBezTo>
                <a:cubicBezTo>
                  <a:pt x="649794" y="2508754"/>
                  <a:pt x="722184" y="2506849"/>
                  <a:pt x="745044" y="2505896"/>
                </a:cubicBezTo>
                <a:cubicBezTo>
                  <a:pt x="766951" y="2505896"/>
                  <a:pt x="786001" y="2504944"/>
                  <a:pt x="786001" y="2504944"/>
                </a:cubicBezTo>
                <a:cubicBezTo>
                  <a:pt x="786001" y="2504944"/>
                  <a:pt x="761237" y="2477321"/>
                  <a:pt x="753616" y="2467796"/>
                </a:cubicBezTo>
                <a:cubicBezTo>
                  <a:pt x="745996" y="2459224"/>
                  <a:pt x="737424" y="2442079"/>
                  <a:pt x="734566" y="2428744"/>
                </a:cubicBezTo>
                <a:cubicBezTo>
                  <a:pt x="732662" y="2415409"/>
                  <a:pt x="724089" y="2362069"/>
                  <a:pt x="723137" y="2343971"/>
                </a:cubicBezTo>
                <a:cubicBezTo>
                  <a:pt x="722184" y="2325874"/>
                  <a:pt x="718374" y="2228719"/>
                  <a:pt x="717421" y="2213479"/>
                </a:cubicBezTo>
                <a:cubicBezTo>
                  <a:pt x="716469" y="2199191"/>
                  <a:pt x="708849" y="2118229"/>
                  <a:pt x="710754" y="2094416"/>
                </a:cubicBezTo>
                <a:cubicBezTo>
                  <a:pt x="712659" y="2071556"/>
                  <a:pt x="719326" y="1988689"/>
                  <a:pt x="721231" y="1970591"/>
                </a:cubicBezTo>
                <a:cubicBezTo>
                  <a:pt x="723137" y="1952494"/>
                  <a:pt x="725041" y="1912489"/>
                  <a:pt x="727899" y="1882009"/>
                </a:cubicBezTo>
                <a:cubicBezTo>
                  <a:pt x="730756" y="1851529"/>
                  <a:pt x="734566" y="1834384"/>
                  <a:pt x="735519" y="1824859"/>
                </a:cubicBezTo>
                <a:cubicBezTo>
                  <a:pt x="736471" y="1816286"/>
                  <a:pt x="738376" y="1781044"/>
                  <a:pt x="742187" y="1758184"/>
                </a:cubicBezTo>
                <a:cubicBezTo>
                  <a:pt x="745996" y="1735324"/>
                  <a:pt x="760284" y="1658171"/>
                  <a:pt x="765999" y="1632454"/>
                </a:cubicBezTo>
                <a:cubicBezTo>
                  <a:pt x="772666" y="1606736"/>
                  <a:pt x="784096" y="1575304"/>
                  <a:pt x="786954" y="1560064"/>
                </a:cubicBezTo>
                <a:cubicBezTo>
                  <a:pt x="789812" y="1544824"/>
                  <a:pt x="792669" y="1517201"/>
                  <a:pt x="797431" y="1503866"/>
                </a:cubicBezTo>
                <a:cubicBezTo>
                  <a:pt x="801241" y="1490531"/>
                  <a:pt x="822196" y="1437191"/>
                  <a:pt x="824101" y="1432429"/>
                </a:cubicBezTo>
                <a:cubicBezTo>
                  <a:pt x="826006" y="1426714"/>
                  <a:pt x="829816" y="1420046"/>
                  <a:pt x="829816" y="1420046"/>
                </a:cubicBezTo>
                <a:lnTo>
                  <a:pt x="825054" y="1404806"/>
                </a:lnTo>
                <a:cubicBezTo>
                  <a:pt x="825054" y="1404806"/>
                  <a:pt x="804099" y="1420999"/>
                  <a:pt x="793621" y="1426714"/>
                </a:cubicBezTo>
                <a:cubicBezTo>
                  <a:pt x="783144" y="1433381"/>
                  <a:pt x="757426" y="1440049"/>
                  <a:pt x="745044" y="1437191"/>
                </a:cubicBezTo>
                <a:cubicBezTo>
                  <a:pt x="732662" y="1435286"/>
                  <a:pt x="720279" y="1427666"/>
                  <a:pt x="712659" y="1420999"/>
                </a:cubicBezTo>
                <a:cubicBezTo>
                  <a:pt x="705991" y="1414331"/>
                  <a:pt x="688846" y="1400996"/>
                  <a:pt x="682179" y="1382899"/>
                </a:cubicBezTo>
                <a:cubicBezTo>
                  <a:pt x="675512" y="1364801"/>
                  <a:pt x="669796" y="1338131"/>
                  <a:pt x="667891" y="1324796"/>
                </a:cubicBezTo>
                <a:cubicBezTo>
                  <a:pt x="665987" y="1310509"/>
                  <a:pt x="657414" y="1255264"/>
                  <a:pt x="656462" y="1249549"/>
                </a:cubicBezTo>
                <a:cubicBezTo>
                  <a:pt x="655509" y="1243834"/>
                  <a:pt x="651699" y="1230499"/>
                  <a:pt x="651699" y="1230499"/>
                </a:cubicBezTo>
                <a:cubicBezTo>
                  <a:pt x="651699" y="1230499"/>
                  <a:pt x="646937" y="1223831"/>
                  <a:pt x="643126" y="1220021"/>
                </a:cubicBezTo>
                <a:cubicBezTo>
                  <a:pt x="639316" y="1216211"/>
                  <a:pt x="635506" y="1212401"/>
                  <a:pt x="635506" y="1212401"/>
                </a:cubicBezTo>
                <a:cubicBezTo>
                  <a:pt x="635506" y="1212401"/>
                  <a:pt x="622171" y="1221926"/>
                  <a:pt x="617409" y="1224784"/>
                </a:cubicBezTo>
                <a:cubicBezTo>
                  <a:pt x="612646" y="1227641"/>
                  <a:pt x="608836" y="1230499"/>
                  <a:pt x="608836" y="1230499"/>
                </a:cubicBezTo>
                <a:cubicBezTo>
                  <a:pt x="608836" y="1230499"/>
                  <a:pt x="618362" y="1227641"/>
                  <a:pt x="624076" y="1224784"/>
                </a:cubicBezTo>
                <a:cubicBezTo>
                  <a:pt x="629791" y="1221926"/>
                  <a:pt x="635506" y="1218116"/>
                  <a:pt x="635506" y="1218116"/>
                </a:cubicBezTo>
                <a:cubicBezTo>
                  <a:pt x="635506" y="1218116"/>
                  <a:pt x="630744" y="1222879"/>
                  <a:pt x="622171" y="1226689"/>
                </a:cubicBezTo>
                <a:cubicBezTo>
                  <a:pt x="613599" y="1230499"/>
                  <a:pt x="605026" y="1233356"/>
                  <a:pt x="601216" y="1234309"/>
                </a:cubicBezTo>
                <a:cubicBezTo>
                  <a:pt x="596454" y="1234309"/>
                  <a:pt x="590739" y="1231451"/>
                  <a:pt x="590739" y="1231451"/>
                </a:cubicBezTo>
                <a:cubicBezTo>
                  <a:pt x="590739" y="1231451"/>
                  <a:pt x="577404" y="1239071"/>
                  <a:pt x="565974" y="1246691"/>
                </a:cubicBezTo>
                <a:cubicBezTo>
                  <a:pt x="554544" y="1254311"/>
                  <a:pt x="533589" y="1261931"/>
                  <a:pt x="535494" y="1260979"/>
                </a:cubicBezTo>
                <a:cubicBezTo>
                  <a:pt x="536446" y="1260026"/>
                  <a:pt x="561211" y="1247644"/>
                  <a:pt x="576451" y="1235261"/>
                </a:cubicBezTo>
                <a:cubicBezTo>
                  <a:pt x="591691" y="1222879"/>
                  <a:pt x="597406" y="1206686"/>
                  <a:pt x="597406" y="1206686"/>
                </a:cubicBezTo>
                <a:cubicBezTo>
                  <a:pt x="597406" y="1206686"/>
                  <a:pt x="585976" y="1213354"/>
                  <a:pt x="583119" y="1217164"/>
                </a:cubicBezTo>
                <a:cubicBezTo>
                  <a:pt x="580261" y="1220974"/>
                  <a:pt x="579309" y="1225736"/>
                  <a:pt x="579309" y="1225736"/>
                </a:cubicBezTo>
                <a:cubicBezTo>
                  <a:pt x="579309" y="1225736"/>
                  <a:pt x="576451" y="1220021"/>
                  <a:pt x="584071" y="1214306"/>
                </a:cubicBezTo>
                <a:cubicBezTo>
                  <a:pt x="592644" y="1208591"/>
                  <a:pt x="598359" y="1203829"/>
                  <a:pt x="598359" y="1203829"/>
                </a:cubicBezTo>
                <a:cubicBezTo>
                  <a:pt x="598359" y="1203829"/>
                  <a:pt x="592644" y="1189541"/>
                  <a:pt x="581214" y="1180016"/>
                </a:cubicBezTo>
                <a:cubicBezTo>
                  <a:pt x="569784" y="1170491"/>
                  <a:pt x="558354" y="1169539"/>
                  <a:pt x="558354" y="1169539"/>
                </a:cubicBezTo>
                <a:cubicBezTo>
                  <a:pt x="558354" y="1169539"/>
                  <a:pt x="563116" y="1176206"/>
                  <a:pt x="562164" y="1183826"/>
                </a:cubicBezTo>
                <a:cubicBezTo>
                  <a:pt x="561211" y="1192399"/>
                  <a:pt x="555496" y="1198114"/>
                  <a:pt x="555496" y="1198114"/>
                </a:cubicBezTo>
                <a:cubicBezTo>
                  <a:pt x="555496" y="1198114"/>
                  <a:pt x="562164" y="1188589"/>
                  <a:pt x="559306" y="1181921"/>
                </a:cubicBezTo>
                <a:cubicBezTo>
                  <a:pt x="556449" y="1175254"/>
                  <a:pt x="553591" y="1172396"/>
                  <a:pt x="553591" y="1172396"/>
                </a:cubicBezTo>
                <a:cubicBezTo>
                  <a:pt x="553591" y="1172396"/>
                  <a:pt x="542161" y="1180016"/>
                  <a:pt x="545971" y="1184779"/>
                </a:cubicBezTo>
                <a:cubicBezTo>
                  <a:pt x="549781" y="1189541"/>
                  <a:pt x="552639" y="1194304"/>
                  <a:pt x="551686" y="1199066"/>
                </a:cubicBezTo>
                <a:cubicBezTo>
                  <a:pt x="550734" y="1203829"/>
                  <a:pt x="544066" y="1211449"/>
                  <a:pt x="544066" y="1211449"/>
                </a:cubicBezTo>
                <a:cubicBezTo>
                  <a:pt x="544066" y="1211449"/>
                  <a:pt x="551686" y="1200971"/>
                  <a:pt x="548829" y="1195256"/>
                </a:cubicBezTo>
                <a:cubicBezTo>
                  <a:pt x="545019" y="1188589"/>
                  <a:pt x="537399" y="1180969"/>
                  <a:pt x="537399" y="1180969"/>
                </a:cubicBezTo>
                <a:cubicBezTo>
                  <a:pt x="537399" y="1180969"/>
                  <a:pt x="529779" y="1201924"/>
                  <a:pt x="531684" y="1210496"/>
                </a:cubicBezTo>
                <a:cubicBezTo>
                  <a:pt x="533589" y="1219069"/>
                  <a:pt x="543114" y="1228594"/>
                  <a:pt x="543114" y="1235261"/>
                </a:cubicBezTo>
                <a:cubicBezTo>
                  <a:pt x="543114" y="1241929"/>
                  <a:pt x="535494" y="1253359"/>
                  <a:pt x="535494" y="1252406"/>
                </a:cubicBezTo>
                <a:cubicBezTo>
                  <a:pt x="535494" y="1251454"/>
                  <a:pt x="541209" y="1244786"/>
                  <a:pt x="540256" y="1238119"/>
                </a:cubicBezTo>
                <a:cubicBezTo>
                  <a:pt x="540256" y="1230499"/>
                  <a:pt x="537399" y="1226689"/>
                  <a:pt x="537399" y="1226689"/>
                </a:cubicBezTo>
                <a:cubicBezTo>
                  <a:pt x="537399" y="1226689"/>
                  <a:pt x="526921" y="1250501"/>
                  <a:pt x="519301" y="1261931"/>
                </a:cubicBezTo>
                <a:cubicBezTo>
                  <a:pt x="512634" y="1273361"/>
                  <a:pt x="501204" y="1287649"/>
                  <a:pt x="501204" y="1287649"/>
                </a:cubicBezTo>
                <a:cubicBezTo>
                  <a:pt x="501204" y="1287649"/>
                  <a:pt x="516444" y="1264789"/>
                  <a:pt x="524064" y="1246691"/>
                </a:cubicBezTo>
                <a:cubicBezTo>
                  <a:pt x="531684" y="1228594"/>
                  <a:pt x="525969" y="1220974"/>
                  <a:pt x="525969" y="1220974"/>
                </a:cubicBezTo>
                <a:cubicBezTo>
                  <a:pt x="525969" y="1220974"/>
                  <a:pt x="518349" y="1234309"/>
                  <a:pt x="514539" y="1239071"/>
                </a:cubicBezTo>
                <a:cubicBezTo>
                  <a:pt x="510729" y="1243834"/>
                  <a:pt x="499299" y="1257169"/>
                  <a:pt x="499299" y="1257169"/>
                </a:cubicBezTo>
                <a:cubicBezTo>
                  <a:pt x="499299" y="1257169"/>
                  <a:pt x="507871" y="1243834"/>
                  <a:pt x="512634" y="1236214"/>
                </a:cubicBezTo>
                <a:cubicBezTo>
                  <a:pt x="516444" y="1228594"/>
                  <a:pt x="518349" y="1221926"/>
                  <a:pt x="518349" y="1221926"/>
                </a:cubicBezTo>
                <a:cubicBezTo>
                  <a:pt x="518349" y="1221926"/>
                  <a:pt x="496441" y="1239071"/>
                  <a:pt x="486916" y="1257169"/>
                </a:cubicBezTo>
                <a:cubicBezTo>
                  <a:pt x="477391" y="1275266"/>
                  <a:pt x="481201" y="1290506"/>
                  <a:pt x="481201" y="1290506"/>
                </a:cubicBezTo>
                <a:cubicBezTo>
                  <a:pt x="481201" y="1290506"/>
                  <a:pt x="473581" y="1269551"/>
                  <a:pt x="485011" y="1251454"/>
                </a:cubicBezTo>
                <a:cubicBezTo>
                  <a:pt x="496441" y="1233356"/>
                  <a:pt x="507871" y="1220021"/>
                  <a:pt x="507871" y="1220021"/>
                </a:cubicBezTo>
                <a:cubicBezTo>
                  <a:pt x="507871" y="1220021"/>
                  <a:pt x="475486" y="1206686"/>
                  <a:pt x="466914" y="1196209"/>
                </a:cubicBezTo>
                <a:cubicBezTo>
                  <a:pt x="458341" y="1185731"/>
                  <a:pt x="449769" y="1162871"/>
                  <a:pt x="452626" y="1149536"/>
                </a:cubicBezTo>
                <a:cubicBezTo>
                  <a:pt x="455484" y="1136201"/>
                  <a:pt x="465009" y="1118104"/>
                  <a:pt x="465009" y="1110484"/>
                </a:cubicBezTo>
                <a:cubicBezTo>
                  <a:pt x="465009" y="1102864"/>
                  <a:pt x="465009" y="1082861"/>
                  <a:pt x="465961" y="1077146"/>
                </a:cubicBezTo>
                <a:cubicBezTo>
                  <a:pt x="466914" y="1070479"/>
                  <a:pt x="467866" y="1058096"/>
                  <a:pt x="467866" y="1058096"/>
                </a:cubicBezTo>
                <a:cubicBezTo>
                  <a:pt x="467866" y="1058096"/>
                  <a:pt x="463104" y="1063811"/>
                  <a:pt x="461199" y="1073336"/>
                </a:cubicBezTo>
                <a:cubicBezTo>
                  <a:pt x="459294" y="1082861"/>
                  <a:pt x="460246" y="1094291"/>
                  <a:pt x="460246" y="1094291"/>
                </a:cubicBezTo>
                <a:cubicBezTo>
                  <a:pt x="460246" y="1094291"/>
                  <a:pt x="456436" y="1082861"/>
                  <a:pt x="459294" y="1066669"/>
                </a:cubicBezTo>
                <a:cubicBezTo>
                  <a:pt x="463104" y="1050476"/>
                  <a:pt x="470724" y="1022854"/>
                  <a:pt x="470724" y="1022854"/>
                </a:cubicBezTo>
                <a:cubicBezTo>
                  <a:pt x="470724" y="1022854"/>
                  <a:pt x="456436" y="1039999"/>
                  <a:pt x="448816" y="1050476"/>
                </a:cubicBezTo>
                <a:cubicBezTo>
                  <a:pt x="441196" y="1060954"/>
                  <a:pt x="432624" y="1072384"/>
                  <a:pt x="432624" y="1072384"/>
                </a:cubicBezTo>
                <a:cubicBezTo>
                  <a:pt x="432624" y="1072384"/>
                  <a:pt x="445006" y="1052381"/>
                  <a:pt x="450721" y="1042856"/>
                </a:cubicBezTo>
                <a:cubicBezTo>
                  <a:pt x="454531" y="1036189"/>
                  <a:pt x="459294" y="1029521"/>
                  <a:pt x="461199" y="1025711"/>
                </a:cubicBezTo>
                <a:cubicBezTo>
                  <a:pt x="459294" y="1029521"/>
                  <a:pt x="454531" y="1034284"/>
                  <a:pt x="447864" y="1035236"/>
                </a:cubicBezTo>
                <a:cubicBezTo>
                  <a:pt x="438339" y="1037141"/>
                  <a:pt x="429766" y="1036189"/>
                  <a:pt x="429766" y="1036189"/>
                </a:cubicBezTo>
                <a:cubicBezTo>
                  <a:pt x="429766" y="1036189"/>
                  <a:pt x="448816" y="1033331"/>
                  <a:pt x="454531" y="1028569"/>
                </a:cubicBezTo>
                <a:cubicBezTo>
                  <a:pt x="459294" y="1023806"/>
                  <a:pt x="460246" y="1018091"/>
                  <a:pt x="460246" y="1012376"/>
                </a:cubicBezTo>
                <a:cubicBezTo>
                  <a:pt x="460246" y="1006661"/>
                  <a:pt x="453579" y="979991"/>
                  <a:pt x="453579" y="977134"/>
                </a:cubicBezTo>
                <a:cubicBezTo>
                  <a:pt x="453579" y="975229"/>
                  <a:pt x="449769" y="963799"/>
                  <a:pt x="448816" y="961894"/>
                </a:cubicBezTo>
                <a:cubicBezTo>
                  <a:pt x="448816" y="959989"/>
                  <a:pt x="438339" y="953321"/>
                  <a:pt x="430719" y="948559"/>
                </a:cubicBezTo>
                <a:cubicBezTo>
                  <a:pt x="422146" y="943796"/>
                  <a:pt x="407859" y="939034"/>
                  <a:pt x="402144" y="937129"/>
                </a:cubicBezTo>
                <a:cubicBezTo>
                  <a:pt x="396429" y="935224"/>
                  <a:pt x="391666" y="930461"/>
                  <a:pt x="397381" y="924746"/>
                </a:cubicBezTo>
                <a:cubicBezTo>
                  <a:pt x="403096" y="919031"/>
                  <a:pt x="425956" y="899029"/>
                  <a:pt x="432624" y="894266"/>
                </a:cubicBezTo>
                <a:cubicBezTo>
                  <a:pt x="438339" y="889504"/>
                  <a:pt x="448816" y="880931"/>
                  <a:pt x="448816" y="880931"/>
                </a:cubicBezTo>
                <a:cubicBezTo>
                  <a:pt x="448816" y="880931"/>
                  <a:pt x="442149" y="844736"/>
                  <a:pt x="442149" y="829496"/>
                </a:cubicBezTo>
                <a:cubicBezTo>
                  <a:pt x="442149" y="813304"/>
                  <a:pt x="444054" y="799016"/>
                  <a:pt x="444054" y="799016"/>
                </a:cubicBezTo>
                <a:cubicBezTo>
                  <a:pt x="444054" y="799016"/>
                  <a:pt x="431671" y="775204"/>
                  <a:pt x="434529" y="760916"/>
                </a:cubicBezTo>
                <a:cubicBezTo>
                  <a:pt x="437386" y="746629"/>
                  <a:pt x="441196" y="734246"/>
                  <a:pt x="442149" y="727579"/>
                </a:cubicBezTo>
                <a:cubicBezTo>
                  <a:pt x="443101" y="720911"/>
                  <a:pt x="444054" y="671381"/>
                  <a:pt x="444054" y="671381"/>
                </a:cubicBezTo>
                <a:cubicBezTo>
                  <a:pt x="444054" y="671381"/>
                  <a:pt x="439291" y="679001"/>
                  <a:pt x="437386" y="693289"/>
                </a:cubicBezTo>
                <a:cubicBezTo>
                  <a:pt x="436434" y="704719"/>
                  <a:pt x="435481" y="716149"/>
                  <a:pt x="435481" y="719959"/>
                </a:cubicBezTo>
                <a:cubicBezTo>
                  <a:pt x="435481" y="716149"/>
                  <a:pt x="432624" y="700909"/>
                  <a:pt x="437386" y="683764"/>
                </a:cubicBezTo>
                <a:cubicBezTo>
                  <a:pt x="443101" y="664714"/>
                  <a:pt x="455484" y="638996"/>
                  <a:pt x="455484" y="638996"/>
                </a:cubicBezTo>
                <a:cubicBezTo>
                  <a:pt x="455484" y="638996"/>
                  <a:pt x="447864" y="647569"/>
                  <a:pt x="443101" y="654236"/>
                </a:cubicBezTo>
                <a:cubicBezTo>
                  <a:pt x="438339" y="661856"/>
                  <a:pt x="426909" y="673286"/>
                  <a:pt x="426909" y="673286"/>
                </a:cubicBezTo>
                <a:cubicBezTo>
                  <a:pt x="426909" y="673286"/>
                  <a:pt x="443101" y="652331"/>
                  <a:pt x="450721" y="641854"/>
                </a:cubicBezTo>
                <a:cubicBezTo>
                  <a:pt x="458341" y="632329"/>
                  <a:pt x="465961" y="617089"/>
                  <a:pt x="465961" y="617089"/>
                </a:cubicBezTo>
                <a:cubicBezTo>
                  <a:pt x="465961" y="617089"/>
                  <a:pt x="462151" y="618041"/>
                  <a:pt x="458341" y="622804"/>
                </a:cubicBezTo>
                <a:cubicBezTo>
                  <a:pt x="454531" y="628519"/>
                  <a:pt x="450721" y="638044"/>
                  <a:pt x="450721" y="637091"/>
                </a:cubicBezTo>
                <a:cubicBezTo>
                  <a:pt x="450721" y="636139"/>
                  <a:pt x="451674" y="631376"/>
                  <a:pt x="453579" y="626614"/>
                </a:cubicBezTo>
                <a:cubicBezTo>
                  <a:pt x="455484" y="621851"/>
                  <a:pt x="457389" y="615184"/>
                  <a:pt x="457389" y="615184"/>
                </a:cubicBezTo>
                <a:cubicBezTo>
                  <a:pt x="457389" y="615184"/>
                  <a:pt x="436434" y="595181"/>
                  <a:pt x="427861" y="578989"/>
                </a:cubicBezTo>
                <a:cubicBezTo>
                  <a:pt x="419289" y="562796"/>
                  <a:pt x="416431" y="532316"/>
                  <a:pt x="422146" y="516124"/>
                </a:cubicBezTo>
                <a:cubicBezTo>
                  <a:pt x="428814" y="499931"/>
                  <a:pt x="451674" y="466594"/>
                  <a:pt x="451674" y="464689"/>
                </a:cubicBezTo>
                <a:cubicBezTo>
                  <a:pt x="451674" y="462784"/>
                  <a:pt x="444054" y="438019"/>
                  <a:pt x="439291" y="424684"/>
                </a:cubicBezTo>
                <a:cubicBezTo>
                  <a:pt x="434529" y="411349"/>
                  <a:pt x="423099" y="358009"/>
                  <a:pt x="418336" y="338006"/>
                </a:cubicBezTo>
                <a:cubicBezTo>
                  <a:pt x="413574" y="318004"/>
                  <a:pt x="395476" y="244661"/>
                  <a:pt x="395476" y="244661"/>
                </a:cubicBezTo>
                <a:cubicBezTo>
                  <a:pt x="395476" y="244661"/>
                  <a:pt x="394524" y="293239"/>
                  <a:pt x="400239" y="325624"/>
                </a:cubicBezTo>
                <a:cubicBezTo>
                  <a:pt x="405954" y="358009"/>
                  <a:pt x="418336" y="383726"/>
                  <a:pt x="418336" y="383726"/>
                </a:cubicBezTo>
                <a:cubicBezTo>
                  <a:pt x="418336" y="383726"/>
                  <a:pt x="399286" y="344674"/>
                  <a:pt x="394524" y="307526"/>
                </a:cubicBezTo>
                <a:cubicBezTo>
                  <a:pt x="389761" y="270379"/>
                  <a:pt x="391666" y="225611"/>
                  <a:pt x="392619" y="216086"/>
                </a:cubicBezTo>
                <a:cubicBezTo>
                  <a:pt x="393571" y="206561"/>
                  <a:pt x="405954" y="155126"/>
                  <a:pt x="411669" y="132266"/>
                </a:cubicBezTo>
                <a:cubicBezTo>
                  <a:pt x="417384" y="109406"/>
                  <a:pt x="433576" y="75116"/>
                  <a:pt x="449769" y="63686"/>
                </a:cubicBezTo>
                <a:cubicBezTo>
                  <a:pt x="465961" y="52256"/>
                  <a:pt x="469771" y="50351"/>
                  <a:pt x="481201" y="45589"/>
                </a:cubicBezTo>
                <a:cubicBezTo>
                  <a:pt x="492631" y="40826"/>
                  <a:pt x="500251" y="37969"/>
                  <a:pt x="506919" y="35111"/>
                </a:cubicBezTo>
                <a:cubicBezTo>
                  <a:pt x="513586" y="32254"/>
                  <a:pt x="544066" y="16061"/>
                  <a:pt x="549781" y="12251"/>
                </a:cubicBezTo>
                <a:cubicBezTo>
                  <a:pt x="555496" y="8441"/>
                  <a:pt x="574546" y="1774"/>
                  <a:pt x="588834" y="821"/>
                </a:cubicBezTo>
                <a:cubicBezTo>
                  <a:pt x="592644" y="583"/>
                  <a:pt x="598240" y="285"/>
                  <a:pt x="604997" y="122"/>
                </a:cubicBezTo>
                <a:close/>
              </a:path>
            </a:pathLst>
          </a:custGeom>
          <a:solidFill>
            <a:schemeClr val="accent2"/>
          </a:solidFill>
          <a:ln w="9525" cap="flat">
            <a:noFill/>
            <a:prstDash val="solid"/>
            <a:miter/>
          </a:ln>
        </p:spPr>
        <p:txBody>
          <a:bodyPr wrap="square">
            <a:noAutofit/>
          </a:bodyPr>
          <a:lstStyle/>
          <a:p>
            <a:endParaRPr lang="ja-JP" altLang="en-US"/>
          </a:p>
        </p:txBody>
      </p:sp>
      <p:sp>
        <p:nvSpPr>
          <p:cNvPr id="220" name="フリーフォーム: 図形 7">
            <a:extLst>
              <a:ext uri="{FF2B5EF4-FFF2-40B4-BE49-F238E27FC236}">
                <a16:creationId xmlns:a16="http://schemas.microsoft.com/office/drawing/2014/main" id="{E7360753-64F6-46C9-8A8D-A667ACC3B24F}"/>
              </a:ext>
            </a:extLst>
          </p:cNvPr>
          <p:cNvSpPr>
            <a:spLocks noChangeAspect="1"/>
          </p:cNvSpPr>
          <p:nvPr userDrawn="1"/>
        </p:nvSpPr>
        <p:spPr>
          <a:xfrm>
            <a:off x="8743403" y="5115564"/>
            <a:ext cx="292622" cy="851474"/>
          </a:xfrm>
          <a:custGeom>
            <a:avLst/>
            <a:gdLst/>
            <a:ahLst/>
            <a:cxnLst/>
            <a:rect l="0" t="0" r="0" b="0"/>
            <a:pathLst>
              <a:path w="1970203" h="5732907">
                <a:moveTo>
                  <a:pt x="1966117" y="5182389"/>
                </a:moveTo>
                <a:cubicBezTo>
                  <a:pt x="1966117" y="5182389"/>
                  <a:pt x="1966890" y="5177753"/>
                  <a:pt x="1961481" y="5177753"/>
                </a:cubicBezTo>
                <a:cubicBezTo>
                  <a:pt x="1961481" y="5177753"/>
                  <a:pt x="1961481" y="5158437"/>
                  <a:pt x="1947574" y="5147620"/>
                </a:cubicBezTo>
                <a:cubicBezTo>
                  <a:pt x="1947574" y="5147620"/>
                  <a:pt x="1923622" y="5120578"/>
                  <a:pt x="1845587" y="5101263"/>
                </a:cubicBezTo>
                <a:cubicBezTo>
                  <a:pt x="1823181" y="5095855"/>
                  <a:pt x="1795366" y="5090446"/>
                  <a:pt x="1762915" y="5087355"/>
                </a:cubicBezTo>
                <a:cubicBezTo>
                  <a:pt x="1762915" y="5087355"/>
                  <a:pt x="1729693" y="5076539"/>
                  <a:pt x="1720421" y="5063404"/>
                </a:cubicBezTo>
                <a:cubicBezTo>
                  <a:pt x="1720421" y="5063404"/>
                  <a:pt x="1722739" y="5063404"/>
                  <a:pt x="1720421" y="5053360"/>
                </a:cubicBezTo>
                <a:cubicBezTo>
                  <a:pt x="1720421" y="5053360"/>
                  <a:pt x="1699560" y="5033271"/>
                  <a:pt x="1683335" y="5018592"/>
                </a:cubicBezTo>
                <a:cubicBezTo>
                  <a:pt x="1677926" y="5013183"/>
                  <a:pt x="1672518" y="5009320"/>
                  <a:pt x="1668655" y="5006229"/>
                </a:cubicBezTo>
                <a:cubicBezTo>
                  <a:pt x="1668655" y="5006229"/>
                  <a:pt x="1676381" y="5005457"/>
                  <a:pt x="1676381" y="4995413"/>
                </a:cubicBezTo>
                <a:cubicBezTo>
                  <a:pt x="1676381" y="4995413"/>
                  <a:pt x="1683335" y="4986914"/>
                  <a:pt x="1656293" y="4985368"/>
                </a:cubicBezTo>
                <a:cubicBezTo>
                  <a:pt x="1656293" y="4985368"/>
                  <a:pt x="1650112" y="4980733"/>
                  <a:pt x="1640840" y="4971461"/>
                </a:cubicBezTo>
                <a:cubicBezTo>
                  <a:pt x="1640840" y="4971461"/>
                  <a:pt x="1562032" y="4923558"/>
                  <a:pt x="1564350" y="4910424"/>
                </a:cubicBezTo>
                <a:lnTo>
                  <a:pt x="1558941" y="4910424"/>
                </a:lnTo>
                <a:cubicBezTo>
                  <a:pt x="1557396" y="4905015"/>
                  <a:pt x="1556624" y="4900379"/>
                  <a:pt x="1556624" y="4900379"/>
                </a:cubicBezTo>
                <a:cubicBezTo>
                  <a:pt x="1556624" y="4900379"/>
                  <a:pt x="1548897" y="4874882"/>
                  <a:pt x="1553533" y="4869474"/>
                </a:cubicBezTo>
                <a:cubicBezTo>
                  <a:pt x="1558169" y="4863293"/>
                  <a:pt x="1562032" y="4855567"/>
                  <a:pt x="1561259" y="4837796"/>
                </a:cubicBezTo>
                <a:cubicBezTo>
                  <a:pt x="1561259" y="4820026"/>
                  <a:pt x="1555851" y="4796074"/>
                  <a:pt x="1552760" y="4766714"/>
                </a:cubicBezTo>
                <a:cubicBezTo>
                  <a:pt x="1549670" y="4737355"/>
                  <a:pt x="1538853" y="4645412"/>
                  <a:pt x="1538853" y="4645412"/>
                </a:cubicBezTo>
                <a:cubicBezTo>
                  <a:pt x="1538853" y="4645412"/>
                  <a:pt x="1566668" y="4602144"/>
                  <a:pt x="1575167" y="4589783"/>
                </a:cubicBezTo>
                <a:cubicBezTo>
                  <a:pt x="1583666" y="4577420"/>
                  <a:pt x="1592165" y="4549606"/>
                  <a:pt x="1599118" y="4514837"/>
                </a:cubicBezTo>
                <a:cubicBezTo>
                  <a:pt x="1606072" y="4480069"/>
                  <a:pt x="1636977" y="4347177"/>
                  <a:pt x="1637750" y="4340223"/>
                </a:cubicBezTo>
                <a:cubicBezTo>
                  <a:pt x="1637750" y="4333270"/>
                  <a:pt x="1654747" y="4298501"/>
                  <a:pt x="1662474" y="4278413"/>
                </a:cubicBezTo>
                <a:cubicBezTo>
                  <a:pt x="1670200" y="4258325"/>
                  <a:pt x="1699560" y="4180289"/>
                  <a:pt x="1706514" y="4160973"/>
                </a:cubicBezTo>
                <a:cubicBezTo>
                  <a:pt x="1713467" y="4141658"/>
                  <a:pt x="1728147" y="4108434"/>
                  <a:pt x="1737419" y="4086801"/>
                </a:cubicBezTo>
                <a:cubicBezTo>
                  <a:pt x="1746690" y="4065940"/>
                  <a:pt x="1803092" y="3925321"/>
                  <a:pt x="1821635" y="3862738"/>
                </a:cubicBezTo>
                <a:cubicBezTo>
                  <a:pt x="1840178" y="3800156"/>
                  <a:pt x="1850995" y="3653356"/>
                  <a:pt x="1858722" y="3593864"/>
                </a:cubicBezTo>
                <a:cubicBezTo>
                  <a:pt x="1866448" y="3534371"/>
                  <a:pt x="1871084" y="3328079"/>
                  <a:pt x="1869538" y="3270132"/>
                </a:cubicBezTo>
                <a:cubicBezTo>
                  <a:pt x="1867993" y="3212185"/>
                  <a:pt x="1862585" y="3113288"/>
                  <a:pt x="1862585" y="3110198"/>
                </a:cubicBezTo>
                <a:cubicBezTo>
                  <a:pt x="1862585" y="3107107"/>
                  <a:pt x="1872629" y="3086246"/>
                  <a:pt x="1873401" y="3066930"/>
                </a:cubicBezTo>
                <a:cubicBezTo>
                  <a:pt x="1874174" y="3047615"/>
                  <a:pt x="1878037" y="3012846"/>
                  <a:pt x="1878037" y="3008983"/>
                </a:cubicBezTo>
                <a:cubicBezTo>
                  <a:pt x="1878037" y="3005120"/>
                  <a:pt x="1885764" y="3001257"/>
                  <a:pt x="1885764" y="2995849"/>
                </a:cubicBezTo>
                <a:cubicBezTo>
                  <a:pt x="1885764" y="2990440"/>
                  <a:pt x="1882673" y="2977306"/>
                  <a:pt x="1882673" y="2974988"/>
                </a:cubicBezTo>
                <a:cubicBezTo>
                  <a:pt x="1882673" y="2972670"/>
                  <a:pt x="1894262" y="2932493"/>
                  <a:pt x="1900443" y="2912405"/>
                </a:cubicBezTo>
                <a:cubicBezTo>
                  <a:pt x="1906624" y="2892317"/>
                  <a:pt x="1917441" y="2810418"/>
                  <a:pt x="1926713" y="2781058"/>
                </a:cubicBezTo>
                <a:cubicBezTo>
                  <a:pt x="1935984" y="2751698"/>
                  <a:pt x="1949119" y="2721565"/>
                  <a:pt x="1952210" y="2695296"/>
                </a:cubicBezTo>
                <a:cubicBezTo>
                  <a:pt x="1955300" y="2669027"/>
                  <a:pt x="1956845" y="2618806"/>
                  <a:pt x="1954527" y="2601035"/>
                </a:cubicBezTo>
                <a:cubicBezTo>
                  <a:pt x="1952210" y="2583265"/>
                  <a:pt x="1943711" y="2463507"/>
                  <a:pt x="1939848" y="2429512"/>
                </a:cubicBezTo>
                <a:cubicBezTo>
                  <a:pt x="1935984" y="2395516"/>
                  <a:pt x="1932121" y="2291984"/>
                  <a:pt x="1928258" y="2232491"/>
                </a:cubicBezTo>
                <a:cubicBezTo>
                  <a:pt x="1924395" y="2172999"/>
                  <a:pt x="1912806" y="2077965"/>
                  <a:pt x="1905852" y="2039334"/>
                </a:cubicBezTo>
                <a:cubicBezTo>
                  <a:pt x="1899671" y="2000702"/>
                  <a:pt x="1867220" y="1883263"/>
                  <a:pt x="1863357" y="1846177"/>
                </a:cubicBezTo>
                <a:cubicBezTo>
                  <a:pt x="1859494" y="1808318"/>
                  <a:pt x="1862585" y="1731828"/>
                  <a:pt x="1862585" y="1731828"/>
                </a:cubicBezTo>
                <a:cubicBezTo>
                  <a:pt x="1862585" y="1731828"/>
                  <a:pt x="1878037" y="1723329"/>
                  <a:pt x="1881900" y="1720238"/>
                </a:cubicBezTo>
                <a:cubicBezTo>
                  <a:pt x="1885764" y="1717148"/>
                  <a:pt x="1894262" y="1707876"/>
                  <a:pt x="1892717" y="1690878"/>
                </a:cubicBezTo>
                <a:cubicBezTo>
                  <a:pt x="1891172" y="1673880"/>
                  <a:pt x="1889627" y="1596618"/>
                  <a:pt x="1877265" y="1520127"/>
                </a:cubicBezTo>
                <a:cubicBezTo>
                  <a:pt x="1864903" y="1444410"/>
                  <a:pt x="1845587" y="1323880"/>
                  <a:pt x="1825498" y="1265932"/>
                </a:cubicBezTo>
                <a:cubicBezTo>
                  <a:pt x="1805410" y="1207985"/>
                  <a:pt x="1760598" y="1111407"/>
                  <a:pt x="1728147" y="1074320"/>
                </a:cubicBezTo>
                <a:cubicBezTo>
                  <a:pt x="1695697" y="1037234"/>
                  <a:pt x="1667110" y="1020236"/>
                  <a:pt x="1667110" y="1020236"/>
                </a:cubicBezTo>
                <a:cubicBezTo>
                  <a:pt x="1667110" y="1020236"/>
                  <a:pt x="1658611" y="1000921"/>
                  <a:pt x="1650112" y="1000921"/>
                </a:cubicBezTo>
                <a:cubicBezTo>
                  <a:pt x="1642385" y="1001693"/>
                  <a:pt x="1637750" y="1011737"/>
                  <a:pt x="1637750" y="1011737"/>
                </a:cubicBezTo>
                <a:cubicBezTo>
                  <a:pt x="1637750" y="1011737"/>
                  <a:pt x="1603754" y="1000921"/>
                  <a:pt x="1567440" y="987786"/>
                </a:cubicBezTo>
                <a:cubicBezTo>
                  <a:pt x="1531899" y="974651"/>
                  <a:pt x="1450773" y="942973"/>
                  <a:pt x="1450773" y="942973"/>
                </a:cubicBezTo>
                <a:cubicBezTo>
                  <a:pt x="1450773" y="942973"/>
                  <a:pt x="1443820" y="939110"/>
                  <a:pt x="1433003" y="932929"/>
                </a:cubicBezTo>
                <a:cubicBezTo>
                  <a:pt x="1422186" y="926748"/>
                  <a:pt x="1408279" y="920567"/>
                  <a:pt x="1408279" y="920567"/>
                </a:cubicBezTo>
                <a:lnTo>
                  <a:pt x="1427595" y="827079"/>
                </a:lnTo>
                <a:cubicBezTo>
                  <a:pt x="1427595" y="827079"/>
                  <a:pt x="1439957" y="803128"/>
                  <a:pt x="1459272" y="769905"/>
                </a:cubicBezTo>
                <a:cubicBezTo>
                  <a:pt x="1478588" y="736681"/>
                  <a:pt x="1494813" y="667145"/>
                  <a:pt x="1494813" y="667145"/>
                </a:cubicBezTo>
                <a:cubicBezTo>
                  <a:pt x="1494813" y="667145"/>
                  <a:pt x="1512584" y="659419"/>
                  <a:pt x="1521855" y="652465"/>
                </a:cubicBezTo>
                <a:cubicBezTo>
                  <a:pt x="1530354" y="644739"/>
                  <a:pt x="1531899" y="640876"/>
                  <a:pt x="1524173" y="630059"/>
                </a:cubicBezTo>
                <a:cubicBezTo>
                  <a:pt x="1516447" y="619242"/>
                  <a:pt x="1506403" y="605335"/>
                  <a:pt x="1506403" y="603789"/>
                </a:cubicBezTo>
                <a:cubicBezTo>
                  <a:pt x="1506403" y="602244"/>
                  <a:pt x="1509493" y="558977"/>
                  <a:pt x="1509493" y="558977"/>
                </a:cubicBezTo>
                <a:cubicBezTo>
                  <a:pt x="1509493" y="558977"/>
                  <a:pt x="1515674" y="549705"/>
                  <a:pt x="1516447" y="543524"/>
                </a:cubicBezTo>
                <a:cubicBezTo>
                  <a:pt x="1517220" y="537343"/>
                  <a:pt x="1528036" y="488668"/>
                  <a:pt x="1529582" y="471670"/>
                </a:cubicBezTo>
                <a:cubicBezTo>
                  <a:pt x="1531127" y="454672"/>
                  <a:pt x="1509493" y="444628"/>
                  <a:pt x="1509493" y="444628"/>
                </a:cubicBezTo>
                <a:cubicBezTo>
                  <a:pt x="1509493" y="444628"/>
                  <a:pt x="1511811" y="423767"/>
                  <a:pt x="1511811" y="399043"/>
                </a:cubicBezTo>
                <a:cubicBezTo>
                  <a:pt x="1511811" y="387453"/>
                  <a:pt x="1511039" y="369683"/>
                  <a:pt x="1507175" y="351912"/>
                </a:cubicBezTo>
                <a:cubicBezTo>
                  <a:pt x="1502540" y="332597"/>
                  <a:pt x="1494041" y="312508"/>
                  <a:pt x="1494041" y="312508"/>
                </a:cubicBezTo>
                <a:cubicBezTo>
                  <a:pt x="1494041" y="312508"/>
                  <a:pt x="1501767" y="302464"/>
                  <a:pt x="1500222" y="295510"/>
                </a:cubicBezTo>
                <a:cubicBezTo>
                  <a:pt x="1498676" y="288557"/>
                  <a:pt x="1504085" y="281603"/>
                  <a:pt x="1499449" y="260742"/>
                </a:cubicBezTo>
                <a:cubicBezTo>
                  <a:pt x="1494041" y="239881"/>
                  <a:pt x="1476270" y="223656"/>
                  <a:pt x="1476270" y="223656"/>
                </a:cubicBezTo>
                <a:cubicBezTo>
                  <a:pt x="1476270" y="223656"/>
                  <a:pt x="1466999" y="203567"/>
                  <a:pt x="1456955" y="188888"/>
                </a:cubicBezTo>
                <a:cubicBezTo>
                  <a:pt x="1451546" y="180389"/>
                  <a:pt x="1444592" y="178071"/>
                  <a:pt x="1440729" y="171890"/>
                </a:cubicBezTo>
                <a:cubicBezTo>
                  <a:pt x="1435321" y="164936"/>
                  <a:pt x="1425277" y="147938"/>
                  <a:pt x="1412915" y="133258"/>
                </a:cubicBezTo>
                <a:cubicBezTo>
                  <a:pt x="1398235" y="115488"/>
                  <a:pt x="1380464" y="100035"/>
                  <a:pt x="1375828" y="93082"/>
                </a:cubicBezTo>
                <a:cubicBezTo>
                  <a:pt x="1367330" y="81492"/>
                  <a:pt x="1351877" y="87673"/>
                  <a:pt x="1351877" y="87673"/>
                </a:cubicBezTo>
                <a:cubicBezTo>
                  <a:pt x="1351877" y="87673"/>
                  <a:pt x="1345696" y="79947"/>
                  <a:pt x="1341060" y="76084"/>
                </a:cubicBezTo>
                <a:cubicBezTo>
                  <a:pt x="1336424" y="72221"/>
                  <a:pt x="1320972" y="68357"/>
                  <a:pt x="1320972" y="68357"/>
                </a:cubicBezTo>
                <a:cubicBezTo>
                  <a:pt x="1320972" y="68357"/>
                  <a:pt x="1314791" y="52132"/>
                  <a:pt x="1299338" y="40543"/>
                </a:cubicBezTo>
                <a:cubicBezTo>
                  <a:pt x="1283886" y="28953"/>
                  <a:pt x="1266888" y="38997"/>
                  <a:pt x="1266888" y="38997"/>
                </a:cubicBezTo>
                <a:cubicBezTo>
                  <a:pt x="1266888" y="38997"/>
                  <a:pt x="1249890" y="21227"/>
                  <a:pt x="1239846" y="15046"/>
                </a:cubicBezTo>
                <a:cubicBezTo>
                  <a:pt x="1229802" y="8865"/>
                  <a:pt x="1201214" y="14273"/>
                  <a:pt x="1201214" y="14273"/>
                </a:cubicBezTo>
                <a:cubicBezTo>
                  <a:pt x="1201214" y="14273"/>
                  <a:pt x="1188852" y="2684"/>
                  <a:pt x="1172627" y="5002"/>
                </a:cubicBezTo>
                <a:cubicBezTo>
                  <a:pt x="1156402" y="7320"/>
                  <a:pt x="1145585" y="15819"/>
                  <a:pt x="1145585" y="15819"/>
                </a:cubicBezTo>
                <a:cubicBezTo>
                  <a:pt x="1145585" y="15819"/>
                  <a:pt x="1116225" y="20454"/>
                  <a:pt x="1110044" y="20454"/>
                </a:cubicBezTo>
                <a:cubicBezTo>
                  <a:pt x="1103090" y="21227"/>
                  <a:pt x="1092274" y="28953"/>
                  <a:pt x="1092274" y="28953"/>
                </a:cubicBezTo>
                <a:cubicBezTo>
                  <a:pt x="1092274" y="28953"/>
                  <a:pt x="1085320" y="29726"/>
                  <a:pt x="1079912" y="29726"/>
                </a:cubicBezTo>
                <a:cubicBezTo>
                  <a:pt x="1074503" y="29726"/>
                  <a:pt x="1059051" y="38997"/>
                  <a:pt x="1059051" y="38997"/>
                </a:cubicBezTo>
                <a:lnTo>
                  <a:pt x="1036644" y="42088"/>
                </a:lnTo>
                <a:cubicBezTo>
                  <a:pt x="1036644" y="42088"/>
                  <a:pt x="1027373" y="45179"/>
                  <a:pt x="1025055" y="45951"/>
                </a:cubicBezTo>
                <a:cubicBezTo>
                  <a:pt x="1022737" y="47496"/>
                  <a:pt x="1007285" y="61404"/>
                  <a:pt x="1007285" y="61404"/>
                </a:cubicBezTo>
                <a:lnTo>
                  <a:pt x="992604" y="67585"/>
                </a:lnTo>
                <a:lnTo>
                  <a:pt x="981788" y="75311"/>
                </a:lnTo>
                <a:cubicBezTo>
                  <a:pt x="981788" y="75311"/>
                  <a:pt x="972516" y="79947"/>
                  <a:pt x="967108" y="85355"/>
                </a:cubicBezTo>
                <a:cubicBezTo>
                  <a:pt x="962472" y="90764"/>
                  <a:pt x="960927" y="96945"/>
                  <a:pt x="960927" y="98490"/>
                </a:cubicBezTo>
                <a:cubicBezTo>
                  <a:pt x="960927" y="100035"/>
                  <a:pt x="953973" y="103126"/>
                  <a:pt x="949337" y="106989"/>
                </a:cubicBezTo>
                <a:cubicBezTo>
                  <a:pt x="944702" y="110852"/>
                  <a:pt x="938520" y="126305"/>
                  <a:pt x="938520" y="126305"/>
                </a:cubicBezTo>
                <a:cubicBezTo>
                  <a:pt x="938520" y="126305"/>
                  <a:pt x="931567" y="132486"/>
                  <a:pt x="928476" y="140212"/>
                </a:cubicBezTo>
                <a:cubicBezTo>
                  <a:pt x="925386" y="147938"/>
                  <a:pt x="923068" y="164163"/>
                  <a:pt x="923068" y="164163"/>
                </a:cubicBezTo>
                <a:cubicBezTo>
                  <a:pt x="923068" y="164163"/>
                  <a:pt x="912251" y="171890"/>
                  <a:pt x="908388" y="176525"/>
                </a:cubicBezTo>
                <a:cubicBezTo>
                  <a:pt x="904525" y="181161"/>
                  <a:pt x="894481" y="202795"/>
                  <a:pt x="894481" y="202795"/>
                </a:cubicBezTo>
                <a:cubicBezTo>
                  <a:pt x="894481" y="202795"/>
                  <a:pt x="889072" y="206658"/>
                  <a:pt x="887527" y="210521"/>
                </a:cubicBezTo>
                <a:cubicBezTo>
                  <a:pt x="885982" y="213612"/>
                  <a:pt x="883664" y="228292"/>
                  <a:pt x="882891" y="231382"/>
                </a:cubicBezTo>
                <a:cubicBezTo>
                  <a:pt x="882119" y="234473"/>
                  <a:pt x="879028" y="235245"/>
                  <a:pt x="877483" y="240654"/>
                </a:cubicBezTo>
                <a:cubicBezTo>
                  <a:pt x="875165" y="245289"/>
                  <a:pt x="872074" y="255334"/>
                  <a:pt x="872074" y="255334"/>
                </a:cubicBezTo>
                <a:cubicBezTo>
                  <a:pt x="872074" y="255334"/>
                  <a:pt x="865893" y="260742"/>
                  <a:pt x="865893" y="263833"/>
                </a:cubicBezTo>
                <a:cubicBezTo>
                  <a:pt x="865893" y="266923"/>
                  <a:pt x="864348" y="274649"/>
                  <a:pt x="864348" y="276195"/>
                </a:cubicBezTo>
                <a:cubicBezTo>
                  <a:pt x="864348" y="277740"/>
                  <a:pt x="862030" y="280058"/>
                  <a:pt x="861258" y="283148"/>
                </a:cubicBezTo>
                <a:cubicBezTo>
                  <a:pt x="860485" y="286239"/>
                  <a:pt x="864348" y="293192"/>
                  <a:pt x="864348" y="293192"/>
                </a:cubicBezTo>
                <a:cubicBezTo>
                  <a:pt x="864348" y="293192"/>
                  <a:pt x="857394" y="300919"/>
                  <a:pt x="856622" y="304782"/>
                </a:cubicBezTo>
                <a:cubicBezTo>
                  <a:pt x="855849" y="308645"/>
                  <a:pt x="856622" y="315599"/>
                  <a:pt x="856622" y="316371"/>
                </a:cubicBezTo>
                <a:cubicBezTo>
                  <a:pt x="856622" y="317917"/>
                  <a:pt x="854304" y="319462"/>
                  <a:pt x="854304" y="322552"/>
                </a:cubicBezTo>
                <a:cubicBezTo>
                  <a:pt x="854304" y="325643"/>
                  <a:pt x="855077" y="331051"/>
                  <a:pt x="855077" y="332597"/>
                </a:cubicBezTo>
                <a:cubicBezTo>
                  <a:pt x="855077" y="334914"/>
                  <a:pt x="855849" y="335687"/>
                  <a:pt x="855849" y="341868"/>
                </a:cubicBezTo>
                <a:cubicBezTo>
                  <a:pt x="856622" y="348049"/>
                  <a:pt x="861258" y="347276"/>
                  <a:pt x="861258" y="347276"/>
                </a:cubicBezTo>
                <a:cubicBezTo>
                  <a:pt x="861258" y="347276"/>
                  <a:pt x="860485" y="348049"/>
                  <a:pt x="862803" y="355003"/>
                </a:cubicBezTo>
                <a:cubicBezTo>
                  <a:pt x="866666" y="368137"/>
                  <a:pt x="872074" y="377409"/>
                  <a:pt x="872074" y="377409"/>
                </a:cubicBezTo>
                <a:cubicBezTo>
                  <a:pt x="872074" y="377409"/>
                  <a:pt x="867439" y="419131"/>
                  <a:pt x="866666" y="431493"/>
                </a:cubicBezTo>
                <a:cubicBezTo>
                  <a:pt x="865893" y="443855"/>
                  <a:pt x="870529" y="462398"/>
                  <a:pt x="875938" y="477851"/>
                </a:cubicBezTo>
                <a:cubicBezTo>
                  <a:pt x="881346" y="493303"/>
                  <a:pt x="889845" y="522663"/>
                  <a:pt x="889845" y="522663"/>
                </a:cubicBezTo>
                <a:cubicBezTo>
                  <a:pt x="889845" y="522663"/>
                  <a:pt x="872847" y="535025"/>
                  <a:pt x="872847" y="550478"/>
                </a:cubicBezTo>
                <a:cubicBezTo>
                  <a:pt x="873620" y="565930"/>
                  <a:pt x="879801" y="586019"/>
                  <a:pt x="885209" y="595290"/>
                </a:cubicBezTo>
                <a:cubicBezTo>
                  <a:pt x="890618" y="604562"/>
                  <a:pt x="906070" y="629286"/>
                  <a:pt x="907615" y="643966"/>
                </a:cubicBezTo>
                <a:cubicBezTo>
                  <a:pt x="909161" y="657873"/>
                  <a:pt x="912251" y="704231"/>
                  <a:pt x="914569" y="715048"/>
                </a:cubicBezTo>
                <a:cubicBezTo>
                  <a:pt x="916114" y="725865"/>
                  <a:pt x="922295" y="730500"/>
                  <a:pt x="931567" y="731273"/>
                </a:cubicBezTo>
                <a:cubicBezTo>
                  <a:pt x="940838" y="731273"/>
                  <a:pt x="949337" y="729728"/>
                  <a:pt x="949337" y="729728"/>
                </a:cubicBezTo>
                <a:cubicBezTo>
                  <a:pt x="949337" y="729728"/>
                  <a:pt x="953973" y="737454"/>
                  <a:pt x="966335" y="763723"/>
                </a:cubicBezTo>
                <a:cubicBezTo>
                  <a:pt x="978697" y="789993"/>
                  <a:pt x="1006512" y="842532"/>
                  <a:pt x="1006512" y="842532"/>
                </a:cubicBezTo>
                <a:cubicBezTo>
                  <a:pt x="1006512" y="842532"/>
                  <a:pt x="1002649" y="853348"/>
                  <a:pt x="998013" y="868801"/>
                </a:cubicBezTo>
                <a:cubicBezTo>
                  <a:pt x="993377" y="884254"/>
                  <a:pt x="973289" y="908205"/>
                  <a:pt x="973289" y="908205"/>
                </a:cubicBezTo>
                <a:cubicBezTo>
                  <a:pt x="973289" y="908205"/>
                  <a:pt x="953200" y="909750"/>
                  <a:pt x="942384" y="911296"/>
                </a:cubicBezTo>
                <a:cubicBezTo>
                  <a:pt x="931567" y="912841"/>
                  <a:pt x="926931" y="912841"/>
                  <a:pt x="917660" y="926748"/>
                </a:cubicBezTo>
                <a:cubicBezTo>
                  <a:pt x="908388" y="940656"/>
                  <a:pt x="894481" y="954563"/>
                  <a:pt x="894481" y="954563"/>
                </a:cubicBezTo>
                <a:lnTo>
                  <a:pt x="852759" y="975424"/>
                </a:lnTo>
                <a:cubicBezTo>
                  <a:pt x="852759" y="975424"/>
                  <a:pt x="846578" y="973106"/>
                  <a:pt x="834988" y="976196"/>
                </a:cubicBezTo>
                <a:cubicBezTo>
                  <a:pt x="822626" y="979287"/>
                  <a:pt x="789403" y="990876"/>
                  <a:pt x="789403" y="990876"/>
                </a:cubicBezTo>
                <a:cubicBezTo>
                  <a:pt x="789403" y="990876"/>
                  <a:pt x="789403" y="966152"/>
                  <a:pt x="791721" y="949154"/>
                </a:cubicBezTo>
                <a:cubicBezTo>
                  <a:pt x="794039" y="932157"/>
                  <a:pt x="799447" y="873437"/>
                  <a:pt x="804083" y="846395"/>
                </a:cubicBezTo>
                <a:cubicBezTo>
                  <a:pt x="808719" y="819353"/>
                  <a:pt x="812582" y="775313"/>
                  <a:pt x="814127" y="762951"/>
                </a:cubicBezTo>
                <a:cubicBezTo>
                  <a:pt x="815673" y="750589"/>
                  <a:pt x="827262" y="716593"/>
                  <a:pt x="829580" y="698050"/>
                </a:cubicBezTo>
                <a:cubicBezTo>
                  <a:pt x="831898" y="679507"/>
                  <a:pt x="843487" y="633149"/>
                  <a:pt x="843487" y="633149"/>
                </a:cubicBezTo>
                <a:cubicBezTo>
                  <a:pt x="843487" y="633149"/>
                  <a:pt x="850441" y="626968"/>
                  <a:pt x="851986" y="624650"/>
                </a:cubicBezTo>
                <a:cubicBezTo>
                  <a:pt x="853531" y="622332"/>
                  <a:pt x="851213" y="616924"/>
                  <a:pt x="849668" y="613061"/>
                </a:cubicBezTo>
                <a:cubicBezTo>
                  <a:pt x="848123" y="609198"/>
                  <a:pt x="841942" y="609198"/>
                  <a:pt x="834216" y="609970"/>
                </a:cubicBezTo>
                <a:cubicBezTo>
                  <a:pt x="826489" y="610743"/>
                  <a:pt x="811037" y="617697"/>
                  <a:pt x="799447" y="614606"/>
                </a:cubicBezTo>
                <a:cubicBezTo>
                  <a:pt x="787085" y="611516"/>
                  <a:pt x="771633" y="603789"/>
                  <a:pt x="760043" y="592972"/>
                </a:cubicBezTo>
                <a:cubicBezTo>
                  <a:pt x="748454" y="582156"/>
                  <a:pt x="733774" y="547387"/>
                  <a:pt x="733774" y="547387"/>
                </a:cubicBezTo>
                <a:cubicBezTo>
                  <a:pt x="733774" y="547387"/>
                  <a:pt x="736092" y="540434"/>
                  <a:pt x="735319" y="535025"/>
                </a:cubicBezTo>
                <a:cubicBezTo>
                  <a:pt x="734547" y="530390"/>
                  <a:pt x="727593" y="521118"/>
                  <a:pt x="727593" y="521118"/>
                </a:cubicBezTo>
                <a:cubicBezTo>
                  <a:pt x="727593" y="521118"/>
                  <a:pt x="733774" y="487895"/>
                  <a:pt x="734547" y="485577"/>
                </a:cubicBezTo>
                <a:cubicBezTo>
                  <a:pt x="735319" y="483259"/>
                  <a:pt x="734547" y="473988"/>
                  <a:pt x="730683" y="473215"/>
                </a:cubicBezTo>
                <a:cubicBezTo>
                  <a:pt x="727593" y="472442"/>
                  <a:pt x="715231" y="467807"/>
                  <a:pt x="702869" y="465489"/>
                </a:cubicBezTo>
                <a:cubicBezTo>
                  <a:pt x="690507" y="462398"/>
                  <a:pt x="665010" y="457762"/>
                  <a:pt x="637968" y="453899"/>
                </a:cubicBezTo>
                <a:cubicBezTo>
                  <a:pt x="610926" y="450809"/>
                  <a:pt x="573840" y="454672"/>
                  <a:pt x="537526" y="464716"/>
                </a:cubicBezTo>
                <a:cubicBezTo>
                  <a:pt x="501985" y="474760"/>
                  <a:pt x="480352" y="507983"/>
                  <a:pt x="474171" y="514937"/>
                </a:cubicBezTo>
                <a:cubicBezTo>
                  <a:pt x="467990" y="521891"/>
                  <a:pt x="465672" y="526526"/>
                  <a:pt x="467217" y="534253"/>
                </a:cubicBezTo>
                <a:cubicBezTo>
                  <a:pt x="468762" y="541979"/>
                  <a:pt x="473398" y="562067"/>
                  <a:pt x="474943" y="583701"/>
                </a:cubicBezTo>
                <a:cubicBezTo>
                  <a:pt x="476488" y="605335"/>
                  <a:pt x="487305" y="670235"/>
                  <a:pt x="488850" y="693414"/>
                </a:cubicBezTo>
                <a:cubicBezTo>
                  <a:pt x="490396" y="717366"/>
                  <a:pt x="495804" y="770677"/>
                  <a:pt x="498122" y="789993"/>
                </a:cubicBezTo>
                <a:cubicBezTo>
                  <a:pt x="501213" y="810081"/>
                  <a:pt x="505076" y="868801"/>
                  <a:pt x="507394" y="893525"/>
                </a:cubicBezTo>
                <a:cubicBezTo>
                  <a:pt x="509711" y="918249"/>
                  <a:pt x="518210" y="976196"/>
                  <a:pt x="519756" y="998603"/>
                </a:cubicBezTo>
                <a:cubicBezTo>
                  <a:pt x="521301" y="1021009"/>
                  <a:pt x="527482" y="1067367"/>
                  <a:pt x="529800" y="1087455"/>
                </a:cubicBezTo>
                <a:cubicBezTo>
                  <a:pt x="532118" y="1107543"/>
                  <a:pt x="539071" y="1143857"/>
                  <a:pt x="541389" y="1159310"/>
                </a:cubicBezTo>
                <a:cubicBezTo>
                  <a:pt x="543707" y="1174762"/>
                  <a:pt x="550661" y="1219575"/>
                  <a:pt x="550661" y="1219575"/>
                </a:cubicBezTo>
                <a:cubicBezTo>
                  <a:pt x="550661" y="1219575"/>
                  <a:pt x="539844" y="1224983"/>
                  <a:pt x="510484" y="1252798"/>
                </a:cubicBezTo>
                <a:cubicBezTo>
                  <a:pt x="481897" y="1280612"/>
                  <a:pt x="456400" y="1329288"/>
                  <a:pt x="456400" y="1329288"/>
                </a:cubicBezTo>
                <a:cubicBezTo>
                  <a:pt x="456400" y="1329288"/>
                  <a:pt x="443265" y="1252798"/>
                  <a:pt x="440947" y="1235027"/>
                </a:cubicBezTo>
                <a:cubicBezTo>
                  <a:pt x="438630" y="1217257"/>
                  <a:pt x="430131" y="1174762"/>
                  <a:pt x="424722" y="1162400"/>
                </a:cubicBezTo>
                <a:cubicBezTo>
                  <a:pt x="420087" y="1150038"/>
                  <a:pt x="410815" y="1108316"/>
                  <a:pt x="405407" y="1075866"/>
                </a:cubicBezTo>
                <a:cubicBezTo>
                  <a:pt x="399998" y="1043415"/>
                  <a:pt x="386091" y="976969"/>
                  <a:pt x="384546" y="955335"/>
                </a:cubicBezTo>
                <a:cubicBezTo>
                  <a:pt x="383000" y="933702"/>
                  <a:pt x="369093" y="848713"/>
                  <a:pt x="364457" y="823989"/>
                </a:cubicBezTo>
                <a:cubicBezTo>
                  <a:pt x="359821" y="799264"/>
                  <a:pt x="358276" y="750589"/>
                  <a:pt x="356731" y="723547"/>
                </a:cubicBezTo>
                <a:cubicBezTo>
                  <a:pt x="355186" y="696505"/>
                  <a:pt x="353640" y="611516"/>
                  <a:pt x="353640" y="601471"/>
                </a:cubicBezTo>
                <a:cubicBezTo>
                  <a:pt x="352868" y="591427"/>
                  <a:pt x="344369" y="587564"/>
                  <a:pt x="344369" y="587564"/>
                </a:cubicBezTo>
                <a:cubicBezTo>
                  <a:pt x="344369" y="587564"/>
                  <a:pt x="349005" y="572884"/>
                  <a:pt x="344369" y="568248"/>
                </a:cubicBezTo>
                <a:cubicBezTo>
                  <a:pt x="339733" y="563613"/>
                  <a:pt x="335097" y="571339"/>
                  <a:pt x="332007" y="575202"/>
                </a:cubicBezTo>
                <a:cubicBezTo>
                  <a:pt x="328916" y="578293"/>
                  <a:pt x="325826" y="585246"/>
                  <a:pt x="317327" y="595290"/>
                </a:cubicBezTo>
                <a:cubicBezTo>
                  <a:pt x="308055" y="605335"/>
                  <a:pt x="294921" y="616151"/>
                  <a:pt x="294921" y="616151"/>
                </a:cubicBezTo>
                <a:cubicBezTo>
                  <a:pt x="294921" y="616151"/>
                  <a:pt x="292603" y="602244"/>
                  <a:pt x="290285" y="588337"/>
                </a:cubicBezTo>
                <a:cubicBezTo>
                  <a:pt x="287967" y="574429"/>
                  <a:pt x="283331" y="545842"/>
                  <a:pt x="281013" y="535025"/>
                </a:cubicBezTo>
                <a:cubicBezTo>
                  <a:pt x="278695" y="524208"/>
                  <a:pt x="264016" y="524208"/>
                  <a:pt x="262470" y="524208"/>
                </a:cubicBezTo>
                <a:cubicBezTo>
                  <a:pt x="260925" y="524208"/>
                  <a:pt x="257834" y="514164"/>
                  <a:pt x="244700" y="511846"/>
                </a:cubicBezTo>
                <a:cubicBezTo>
                  <a:pt x="231565" y="509529"/>
                  <a:pt x="204523" y="507211"/>
                  <a:pt x="187525" y="507983"/>
                </a:cubicBezTo>
                <a:cubicBezTo>
                  <a:pt x="170527" y="508756"/>
                  <a:pt x="158165" y="513392"/>
                  <a:pt x="151984" y="515710"/>
                </a:cubicBezTo>
                <a:cubicBezTo>
                  <a:pt x="145803" y="518027"/>
                  <a:pt x="125715" y="519573"/>
                  <a:pt x="115671" y="523436"/>
                </a:cubicBezTo>
                <a:cubicBezTo>
                  <a:pt x="105627" y="527299"/>
                  <a:pt x="72404" y="545070"/>
                  <a:pt x="53860" y="555886"/>
                </a:cubicBezTo>
                <a:cubicBezTo>
                  <a:pt x="35317" y="566703"/>
                  <a:pt x="18320" y="599154"/>
                  <a:pt x="17547" y="600699"/>
                </a:cubicBezTo>
                <a:cubicBezTo>
                  <a:pt x="16774" y="602244"/>
                  <a:pt x="12911" y="607652"/>
                  <a:pt x="8275" y="613061"/>
                </a:cubicBezTo>
                <a:cubicBezTo>
                  <a:pt x="3640" y="618469"/>
                  <a:pt x="3640" y="625423"/>
                  <a:pt x="7503" y="631604"/>
                </a:cubicBezTo>
                <a:cubicBezTo>
                  <a:pt x="11366" y="637785"/>
                  <a:pt x="24501" y="670235"/>
                  <a:pt x="24501" y="670235"/>
                </a:cubicBezTo>
                <a:cubicBezTo>
                  <a:pt x="24501" y="670235"/>
                  <a:pt x="29136" y="673326"/>
                  <a:pt x="29909" y="677189"/>
                </a:cubicBezTo>
                <a:cubicBezTo>
                  <a:pt x="31454" y="681052"/>
                  <a:pt x="36863" y="684915"/>
                  <a:pt x="36863" y="684915"/>
                </a:cubicBezTo>
                <a:cubicBezTo>
                  <a:pt x="36863" y="684915"/>
                  <a:pt x="36863" y="693414"/>
                  <a:pt x="38408" y="703458"/>
                </a:cubicBezTo>
                <a:cubicBezTo>
                  <a:pt x="39953" y="714275"/>
                  <a:pt x="49225" y="761406"/>
                  <a:pt x="53860" y="783812"/>
                </a:cubicBezTo>
                <a:cubicBezTo>
                  <a:pt x="57724" y="806218"/>
                  <a:pt x="65450" y="847940"/>
                  <a:pt x="73176" y="871892"/>
                </a:cubicBezTo>
                <a:cubicBezTo>
                  <a:pt x="80902" y="895843"/>
                  <a:pt x="99446" y="962289"/>
                  <a:pt x="105627" y="983923"/>
                </a:cubicBezTo>
                <a:cubicBezTo>
                  <a:pt x="112580" y="1005556"/>
                  <a:pt x="122624" y="1064276"/>
                  <a:pt x="130351" y="1096727"/>
                </a:cubicBezTo>
                <a:cubicBezTo>
                  <a:pt x="137304" y="1129177"/>
                  <a:pt x="155075" y="1201032"/>
                  <a:pt x="159711" y="1227301"/>
                </a:cubicBezTo>
                <a:cubicBezTo>
                  <a:pt x="164346" y="1253570"/>
                  <a:pt x="179799" y="1326197"/>
                  <a:pt x="185980" y="1352467"/>
                </a:cubicBezTo>
                <a:cubicBezTo>
                  <a:pt x="192161" y="1378736"/>
                  <a:pt x="206841" y="1462953"/>
                  <a:pt x="213022" y="1492313"/>
                </a:cubicBezTo>
                <a:cubicBezTo>
                  <a:pt x="219203" y="1521673"/>
                  <a:pt x="231565" y="1577302"/>
                  <a:pt x="233883" y="1594300"/>
                </a:cubicBezTo>
                <a:cubicBezTo>
                  <a:pt x="236201" y="1612070"/>
                  <a:pt x="246245" y="1649156"/>
                  <a:pt x="252426" y="1669245"/>
                </a:cubicBezTo>
                <a:cubicBezTo>
                  <a:pt x="258607" y="1689333"/>
                  <a:pt x="267879" y="1723329"/>
                  <a:pt x="269424" y="1735691"/>
                </a:cubicBezTo>
                <a:cubicBezTo>
                  <a:pt x="270969" y="1747280"/>
                  <a:pt x="277150" y="1754234"/>
                  <a:pt x="277150" y="1754234"/>
                </a:cubicBezTo>
                <a:cubicBezTo>
                  <a:pt x="277150" y="1754234"/>
                  <a:pt x="271742" y="1763505"/>
                  <a:pt x="268651" y="1773550"/>
                </a:cubicBezTo>
                <a:cubicBezTo>
                  <a:pt x="265561" y="1783594"/>
                  <a:pt x="250881" y="1815272"/>
                  <a:pt x="246245" y="1843086"/>
                </a:cubicBezTo>
                <a:cubicBezTo>
                  <a:pt x="241609" y="1870901"/>
                  <a:pt x="234656" y="1926530"/>
                  <a:pt x="227702" y="1958208"/>
                </a:cubicBezTo>
                <a:cubicBezTo>
                  <a:pt x="221521" y="1989886"/>
                  <a:pt x="216885" y="2043197"/>
                  <a:pt x="209931" y="2076420"/>
                </a:cubicBezTo>
                <a:cubicBezTo>
                  <a:pt x="203750" y="2109643"/>
                  <a:pt x="199115" y="2183043"/>
                  <a:pt x="194479" y="2217039"/>
                </a:cubicBezTo>
                <a:cubicBezTo>
                  <a:pt x="189070" y="2251807"/>
                  <a:pt x="180572" y="2329070"/>
                  <a:pt x="176708" y="2355339"/>
                </a:cubicBezTo>
                <a:cubicBezTo>
                  <a:pt x="172845" y="2381609"/>
                  <a:pt x="169755" y="2455781"/>
                  <a:pt x="167437" y="2480505"/>
                </a:cubicBezTo>
                <a:cubicBezTo>
                  <a:pt x="165892" y="2505229"/>
                  <a:pt x="164346" y="2539225"/>
                  <a:pt x="166664" y="2570903"/>
                </a:cubicBezTo>
                <a:cubicBezTo>
                  <a:pt x="168982" y="2601808"/>
                  <a:pt x="176708" y="2660528"/>
                  <a:pt x="184435" y="2694523"/>
                </a:cubicBezTo>
                <a:cubicBezTo>
                  <a:pt x="192161" y="2728519"/>
                  <a:pt x="207614" y="2765605"/>
                  <a:pt x="217658" y="2787239"/>
                </a:cubicBezTo>
                <a:cubicBezTo>
                  <a:pt x="227702" y="2808872"/>
                  <a:pt x="244700" y="2841323"/>
                  <a:pt x="261698" y="2861411"/>
                </a:cubicBezTo>
                <a:cubicBezTo>
                  <a:pt x="278695" y="2881500"/>
                  <a:pt x="308828" y="2909314"/>
                  <a:pt x="333552" y="2927085"/>
                </a:cubicBezTo>
                <a:cubicBezTo>
                  <a:pt x="358276" y="2944855"/>
                  <a:pt x="386863" y="2957990"/>
                  <a:pt x="409270" y="2961080"/>
                </a:cubicBezTo>
                <a:cubicBezTo>
                  <a:pt x="432449" y="2964171"/>
                  <a:pt x="491941" y="2968807"/>
                  <a:pt x="520528" y="2967261"/>
                </a:cubicBezTo>
                <a:cubicBezTo>
                  <a:pt x="549888" y="2964944"/>
                  <a:pt x="603972" y="2948718"/>
                  <a:pt x="603972" y="2948718"/>
                </a:cubicBezTo>
                <a:cubicBezTo>
                  <a:pt x="603972" y="2948718"/>
                  <a:pt x="624061" y="2983487"/>
                  <a:pt x="632559" y="3005120"/>
                </a:cubicBezTo>
                <a:cubicBezTo>
                  <a:pt x="641058" y="3026754"/>
                  <a:pt x="651875" y="3070794"/>
                  <a:pt x="654193" y="3087019"/>
                </a:cubicBezTo>
                <a:cubicBezTo>
                  <a:pt x="655738" y="3104017"/>
                  <a:pt x="658056" y="3131832"/>
                  <a:pt x="656511" y="3148829"/>
                </a:cubicBezTo>
                <a:cubicBezTo>
                  <a:pt x="654966" y="3166600"/>
                  <a:pt x="651875" y="3210640"/>
                  <a:pt x="655738" y="3240000"/>
                </a:cubicBezTo>
                <a:cubicBezTo>
                  <a:pt x="659601" y="3269359"/>
                  <a:pt x="670418" y="3308763"/>
                  <a:pt x="670418" y="3308763"/>
                </a:cubicBezTo>
                <a:cubicBezTo>
                  <a:pt x="670418" y="3308763"/>
                  <a:pt x="672736" y="3363620"/>
                  <a:pt x="675827" y="3401479"/>
                </a:cubicBezTo>
                <a:cubicBezTo>
                  <a:pt x="678917" y="3439338"/>
                  <a:pt x="686643" y="3541325"/>
                  <a:pt x="692825" y="3600817"/>
                </a:cubicBezTo>
                <a:cubicBezTo>
                  <a:pt x="699006" y="3660310"/>
                  <a:pt x="718321" y="3833379"/>
                  <a:pt x="725275" y="3876646"/>
                </a:cubicBezTo>
                <a:cubicBezTo>
                  <a:pt x="732229" y="3920686"/>
                  <a:pt x="743045" y="3989450"/>
                  <a:pt x="749999" y="4036580"/>
                </a:cubicBezTo>
                <a:cubicBezTo>
                  <a:pt x="756953" y="4083710"/>
                  <a:pt x="770860" y="4185697"/>
                  <a:pt x="773951" y="4238236"/>
                </a:cubicBezTo>
                <a:cubicBezTo>
                  <a:pt x="777041" y="4290002"/>
                  <a:pt x="785540" y="4386581"/>
                  <a:pt x="789403" y="4434484"/>
                </a:cubicBezTo>
                <a:cubicBezTo>
                  <a:pt x="792494" y="4482387"/>
                  <a:pt x="809491" y="4597509"/>
                  <a:pt x="814900" y="4619142"/>
                </a:cubicBezTo>
                <a:cubicBezTo>
                  <a:pt x="820308" y="4640776"/>
                  <a:pt x="848896" y="4710313"/>
                  <a:pt x="848896" y="4710313"/>
                </a:cubicBezTo>
                <a:cubicBezTo>
                  <a:pt x="848896" y="4710313"/>
                  <a:pt x="851986" y="4725765"/>
                  <a:pt x="855849" y="4745853"/>
                </a:cubicBezTo>
                <a:cubicBezTo>
                  <a:pt x="859712" y="4765942"/>
                  <a:pt x="881346" y="4799937"/>
                  <a:pt x="881346" y="4799937"/>
                </a:cubicBezTo>
                <a:cubicBezTo>
                  <a:pt x="881346" y="4799937"/>
                  <a:pt x="889072" y="4860203"/>
                  <a:pt x="893708" y="4890335"/>
                </a:cubicBezTo>
                <a:cubicBezTo>
                  <a:pt x="898344" y="4920468"/>
                  <a:pt x="909161" y="4989231"/>
                  <a:pt x="914569" y="5017046"/>
                </a:cubicBezTo>
                <a:cubicBezTo>
                  <a:pt x="919977" y="5044088"/>
                  <a:pt x="935430" y="5091219"/>
                  <a:pt x="942384" y="5115943"/>
                </a:cubicBezTo>
                <a:cubicBezTo>
                  <a:pt x="949337" y="5141439"/>
                  <a:pt x="960927" y="5189342"/>
                  <a:pt x="966335" y="5200932"/>
                </a:cubicBezTo>
                <a:cubicBezTo>
                  <a:pt x="969426" y="5207886"/>
                  <a:pt x="976379" y="5213294"/>
                  <a:pt x="981015" y="5217157"/>
                </a:cubicBezTo>
                <a:cubicBezTo>
                  <a:pt x="980242" y="5262742"/>
                  <a:pt x="981788" y="5317599"/>
                  <a:pt x="991059" y="5353912"/>
                </a:cubicBezTo>
                <a:cubicBezTo>
                  <a:pt x="991059" y="5353912"/>
                  <a:pt x="981015" y="5418813"/>
                  <a:pt x="1010375" y="5499939"/>
                </a:cubicBezTo>
                <a:lnTo>
                  <a:pt x="1143267" y="5574112"/>
                </a:lnTo>
                <a:cubicBezTo>
                  <a:pt x="1143267" y="5574112"/>
                  <a:pt x="1198124" y="5608880"/>
                  <a:pt x="1254526" y="5651375"/>
                </a:cubicBezTo>
                <a:cubicBezTo>
                  <a:pt x="1254526" y="5651375"/>
                  <a:pt x="1362694" y="5763406"/>
                  <a:pt x="1623842" y="5726320"/>
                </a:cubicBezTo>
                <a:cubicBezTo>
                  <a:pt x="1623842" y="5726320"/>
                  <a:pt x="1755962" y="5716276"/>
                  <a:pt x="1830907" y="5658328"/>
                </a:cubicBezTo>
                <a:cubicBezTo>
                  <a:pt x="1830907" y="5658328"/>
                  <a:pt x="1829362" y="5615834"/>
                  <a:pt x="1797684" y="5603471"/>
                </a:cubicBezTo>
                <a:cubicBezTo>
                  <a:pt x="1797684" y="5603471"/>
                  <a:pt x="1763688" y="5560977"/>
                  <a:pt x="1721966" y="5520028"/>
                </a:cubicBezTo>
                <a:cubicBezTo>
                  <a:pt x="1694152" y="5492213"/>
                  <a:pt x="1663246" y="5465171"/>
                  <a:pt x="1637750" y="5452036"/>
                </a:cubicBezTo>
                <a:lnTo>
                  <a:pt x="1572076" y="5402588"/>
                </a:lnTo>
                <a:cubicBezTo>
                  <a:pt x="1572076" y="5402588"/>
                  <a:pt x="1546579" y="5371683"/>
                  <a:pt x="1523401" y="5338460"/>
                </a:cubicBezTo>
                <a:cubicBezTo>
                  <a:pt x="1536535" y="5340778"/>
                  <a:pt x="1538081" y="5337687"/>
                  <a:pt x="1538081" y="5337687"/>
                </a:cubicBezTo>
                <a:cubicBezTo>
                  <a:pt x="1545807" y="5333824"/>
                  <a:pt x="1538081" y="5328416"/>
                  <a:pt x="1538081" y="5328416"/>
                </a:cubicBezTo>
                <a:cubicBezTo>
                  <a:pt x="1528809" y="5324553"/>
                  <a:pt x="1517992" y="5319917"/>
                  <a:pt x="1507175" y="5313736"/>
                </a:cubicBezTo>
                <a:cubicBezTo>
                  <a:pt x="1506403" y="5312191"/>
                  <a:pt x="1505630" y="5310645"/>
                  <a:pt x="1504857" y="5309100"/>
                </a:cubicBezTo>
                <a:cubicBezTo>
                  <a:pt x="1504857" y="5309100"/>
                  <a:pt x="1485542" y="5279740"/>
                  <a:pt x="1454637" y="5229519"/>
                </a:cubicBezTo>
                <a:cubicBezTo>
                  <a:pt x="1461590" y="5231065"/>
                  <a:pt x="1468544" y="5233382"/>
                  <a:pt x="1473952" y="5234928"/>
                </a:cubicBezTo>
                <a:cubicBezTo>
                  <a:pt x="1473952" y="5234928"/>
                  <a:pt x="1542716" y="5255788"/>
                  <a:pt x="1641613" y="5259652"/>
                </a:cubicBezTo>
                <a:cubicBezTo>
                  <a:pt x="1641613" y="5259652"/>
                  <a:pt x="1789957" y="5264288"/>
                  <a:pt x="1881900" y="5241881"/>
                </a:cubicBezTo>
                <a:cubicBezTo>
                  <a:pt x="1881900" y="5241881"/>
                  <a:pt x="1922850" y="5233382"/>
                  <a:pt x="1947574" y="5227202"/>
                </a:cubicBezTo>
                <a:cubicBezTo>
                  <a:pt x="1954527" y="5225656"/>
                  <a:pt x="1960709" y="5223338"/>
                  <a:pt x="1963799" y="5222565"/>
                </a:cubicBezTo>
                <a:cubicBezTo>
                  <a:pt x="1966117" y="5224883"/>
                  <a:pt x="1969980" y="5193206"/>
                  <a:pt x="1966117" y="5182389"/>
                </a:cubicBezTo>
                <a:close/>
              </a:path>
            </a:pathLst>
          </a:custGeom>
          <a:solidFill>
            <a:schemeClr val="accent2"/>
          </a:solidFill>
          <a:ln w="7718" cap="flat">
            <a:noFill/>
            <a:prstDash val="solid"/>
            <a:miter/>
          </a:ln>
        </p:spPr>
        <p:txBody>
          <a:bodyPr/>
          <a:lstStyle/>
          <a:p>
            <a:endParaRPr lang="ja-JP" altLang="en-US"/>
          </a:p>
        </p:txBody>
      </p:sp>
      <p:sp>
        <p:nvSpPr>
          <p:cNvPr id="221" name="フリーフォーム: 図形 6">
            <a:extLst>
              <a:ext uri="{FF2B5EF4-FFF2-40B4-BE49-F238E27FC236}">
                <a16:creationId xmlns:a16="http://schemas.microsoft.com/office/drawing/2014/main" id="{58E36D58-814B-45D5-980A-6BCC0B66EA0A}"/>
              </a:ext>
            </a:extLst>
          </p:cNvPr>
          <p:cNvSpPr>
            <a:spLocks noChangeAspect="1"/>
          </p:cNvSpPr>
          <p:nvPr userDrawn="1"/>
        </p:nvSpPr>
        <p:spPr>
          <a:xfrm>
            <a:off x="9164262" y="5115564"/>
            <a:ext cx="291753" cy="851474"/>
          </a:xfrm>
          <a:custGeom>
            <a:avLst/>
            <a:gdLst>
              <a:gd name="connsiteX0" fmla="*/ 1038600 w 1824313"/>
              <a:gd name="connsiteY0" fmla="*/ 393626 h 5324213"/>
              <a:gd name="connsiteX1" fmla="*/ 1096154 w 1824313"/>
              <a:gd name="connsiteY1" fmla="*/ 404530 h 5324213"/>
              <a:gd name="connsiteX2" fmla="*/ 1109078 w 1824313"/>
              <a:gd name="connsiteY2" fmla="*/ 428226 h 5324213"/>
              <a:gd name="connsiteX3" fmla="*/ 1100462 w 1824313"/>
              <a:gd name="connsiteY3" fmla="*/ 462691 h 5324213"/>
              <a:gd name="connsiteX4" fmla="*/ 1083229 w 1824313"/>
              <a:gd name="connsiteY4" fmla="*/ 478487 h 5324213"/>
              <a:gd name="connsiteX5" fmla="*/ 956139 w 1824313"/>
              <a:gd name="connsiteY5" fmla="*/ 478487 h 5324213"/>
              <a:gd name="connsiteX6" fmla="*/ 942497 w 1824313"/>
              <a:gd name="connsiteY6" fmla="*/ 462691 h 5324213"/>
              <a:gd name="connsiteX7" fmla="*/ 938907 w 1824313"/>
              <a:gd name="connsiteY7" fmla="*/ 428226 h 5324213"/>
              <a:gd name="connsiteX8" fmla="*/ 946087 w 1824313"/>
              <a:gd name="connsiteY8" fmla="*/ 411710 h 5324213"/>
              <a:gd name="connsiteX9" fmla="*/ 982706 w 1824313"/>
              <a:gd name="connsiteY9" fmla="*/ 394478 h 5324213"/>
              <a:gd name="connsiteX10" fmla="*/ 1038600 w 1824313"/>
              <a:gd name="connsiteY10" fmla="*/ 393626 h 5324213"/>
              <a:gd name="connsiteX11" fmla="*/ 1279248 w 1824313"/>
              <a:gd name="connsiteY11" fmla="*/ 368629 h 5324213"/>
              <a:gd name="connsiteX12" fmla="*/ 1312995 w 1824313"/>
              <a:gd name="connsiteY12" fmla="*/ 374373 h 5324213"/>
              <a:gd name="connsiteX13" fmla="*/ 1328074 w 1824313"/>
              <a:gd name="connsiteY13" fmla="*/ 397351 h 5324213"/>
              <a:gd name="connsiteX14" fmla="*/ 1328074 w 1824313"/>
              <a:gd name="connsiteY14" fmla="*/ 428944 h 5324213"/>
              <a:gd name="connsiteX15" fmla="*/ 1322329 w 1824313"/>
              <a:gd name="connsiteY15" fmla="*/ 441868 h 5324213"/>
              <a:gd name="connsiteX16" fmla="*/ 1201701 w 1824313"/>
              <a:gd name="connsiteY16" fmla="*/ 469153 h 5324213"/>
              <a:gd name="connsiteX17" fmla="*/ 1181597 w 1824313"/>
              <a:gd name="connsiteY17" fmla="*/ 461973 h 5324213"/>
              <a:gd name="connsiteX18" fmla="*/ 1160774 w 1824313"/>
              <a:gd name="connsiteY18" fmla="*/ 419610 h 5324213"/>
              <a:gd name="connsiteX19" fmla="*/ 1169390 w 1824313"/>
              <a:gd name="connsiteY19" fmla="*/ 397351 h 5324213"/>
              <a:gd name="connsiteX20" fmla="*/ 1279248 w 1824313"/>
              <a:gd name="connsiteY20" fmla="*/ 368629 h 5324213"/>
              <a:gd name="connsiteX21" fmla="*/ 1305096 w 1824313"/>
              <a:gd name="connsiteY21" fmla="*/ 362167 h 5324213"/>
              <a:gd name="connsiteX22" fmla="*/ 1220370 w 1824313"/>
              <a:gd name="connsiteY22" fmla="*/ 371501 h 5324213"/>
              <a:gd name="connsiteX23" fmla="*/ 1152876 w 1824313"/>
              <a:gd name="connsiteY23" fmla="*/ 394478 h 5324213"/>
              <a:gd name="connsiteX24" fmla="*/ 1131336 w 1824313"/>
              <a:gd name="connsiteY24" fmla="*/ 398786 h 5324213"/>
              <a:gd name="connsiteX25" fmla="*/ 1109795 w 1824313"/>
              <a:gd name="connsiteY25" fmla="*/ 395914 h 5324213"/>
              <a:gd name="connsiteX26" fmla="*/ 961883 w 1824313"/>
              <a:gd name="connsiteY26" fmla="*/ 390170 h 5324213"/>
              <a:gd name="connsiteX27" fmla="*/ 933880 w 1824313"/>
              <a:gd name="connsiteY27" fmla="*/ 406684 h 5324213"/>
              <a:gd name="connsiteX28" fmla="*/ 914494 w 1824313"/>
              <a:gd name="connsiteY28" fmla="*/ 422480 h 5324213"/>
              <a:gd name="connsiteX29" fmla="*/ 909468 w 1824313"/>
              <a:gd name="connsiteY29" fmla="*/ 427507 h 5324213"/>
              <a:gd name="connsiteX30" fmla="*/ 852744 w 1824313"/>
              <a:gd name="connsiteY30" fmla="*/ 445457 h 5324213"/>
              <a:gd name="connsiteX31" fmla="*/ 839820 w 1824313"/>
              <a:gd name="connsiteY31" fmla="*/ 466998 h 5324213"/>
              <a:gd name="connsiteX32" fmla="*/ 870695 w 1824313"/>
              <a:gd name="connsiteY32" fmla="*/ 455509 h 5324213"/>
              <a:gd name="connsiteX33" fmla="*/ 914494 w 1824313"/>
              <a:gd name="connsiteY33" fmla="*/ 455509 h 5324213"/>
              <a:gd name="connsiteX34" fmla="*/ 931726 w 1824313"/>
              <a:gd name="connsiteY34" fmla="*/ 466998 h 5324213"/>
              <a:gd name="connsiteX35" fmla="*/ 959729 w 1824313"/>
              <a:gd name="connsiteY35" fmla="*/ 487102 h 5324213"/>
              <a:gd name="connsiteX36" fmla="*/ 1074612 w 1824313"/>
              <a:gd name="connsiteY36" fmla="*/ 487102 h 5324213"/>
              <a:gd name="connsiteX37" fmla="*/ 1109077 w 1824313"/>
              <a:gd name="connsiteY37" fmla="*/ 467716 h 5324213"/>
              <a:gd name="connsiteX38" fmla="*/ 1120565 w 1824313"/>
              <a:gd name="connsiteY38" fmla="*/ 428943 h 5324213"/>
              <a:gd name="connsiteX39" fmla="*/ 1134208 w 1824313"/>
              <a:gd name="connsiteY39" fmla="*/ 414582 h 5324213"/>
              <a:gd name="connsiteX40" fmla="*/ 1150004 w 1824313"/>
              <a:gd name="connsiteY40" fmla="*/ 422480 h 5324213"/>
              <a:gd name="connsiteX41" fmla="*/ 1159338 w 1824313"/>
              <a:gd name="connsiteY41" fmla="*/ 444021 h 5324213"/>
              <a:gd name="connsiteX42" fmla="*/ 1184469 w 1824313"/>
              <a:gd name="connsiteY42" fmla="*/ 472024 h 5324213"/>
              <a:gd name="connsiteX43" fmla="*/ 1259143 w 1824313"/>
              <a:gd name="connsiteY43" fmla="*/ 471306 h 5324213"/>
              <a:gd name="connsiteX44" fmla="*/ 1333817 w 1824313"/>
              <a:gd name="connsiteY44" fmla="*/ 441867 h 5324213"/>
              <a:gd name="connsiteX45" fmla="*/ 1356076 w 1824313"/>
              <a:gd name="connsiteY45" fmla="*/ 414582 h 5324213"/>
              <a:gd name="connsiteX46" fmla="*/ 1369000 w 1824313"/>
              <a:gd name="connsiteY46" fmla="*/ 405248 h 5324213"/>
              <a:gd name="connsiteX47" fmla="*/ 1379052 w 1824313"/>
              <a:gd name="connsiteY47" fmla="*/ 405248 h 5324213"/>
              <a:gd name="connsiteX48" fmla="*/ 1379052 w 1824313"/>
              <a:gd name="connsiteY48" fmla="*/ 390170 h 5324213"/>
              <a:gd name="connsiteX49" fmla="*/ 1353204 w 1824313"/>
              <a:gd name="connsiteY49" fmla="*/ 380117 h 5324213"/>
              <a:gd name="connsiteX50" fmla="*/ 1334535 w 1824313"/>
              <a:gd name="connsiteY50" fmla="*/ 370783 h 5324213"/>
              <a:gd name="connsiteX51" fmla="*/ 1305096 w 1824313"/>
              <a:gd name="connsiteY51" fmla="*/ 362167 h 5324213"/>
              <a:gd name="connsiteX52" fmla="*/ 1085382 w 1824313"/>
              <a:gd name="connsiteY52" fmla="*/ 285 h 5324213"/>
              <a:gd name="connsiteX53" fmla="*/ 1111949 w 1824313"/>
              <a:gd name="connsiteY53" fmla="*/ 8901 h 5324213"/>
              <a:gd name="connsiteX54" fmla="*/ 1147850 w 1824313"/>
              <a:gd name="connsiteY54" fmla="*/ 9619 h 5324213"/>
              <a:gd name="connsiteX55" fmla="*/ 1172981 w 1824313"/>
              <a:gd name="connsiteY55" fmla="*/ 31878 h 5324213"/>
              <a:gd name="connsiteX56" fmla="*/ 1203137 w 1824313"/>
              <a:gd name="connsiteY56" fmla="*/ 33314 h 5324213"/>
              <a:gd name="connsiteX57" fmla="*/ 1223242 w 1824313"/>
              <a:gd name="connsiteY57" fmla="*/ 59163 h 5324213"/>
              <a:gd name="connsiteX58" fmla="*/ 1241911 w 1824313"/>
              <a:gd name="connsiteY58" fmla="*/ 66343 h 5324213"/>
              <a:gd name="connsiteX59" fmla="*/ 1251963 w 1824313"/>
              <a:gd name="connsiteY59" fmla="*/ 77113 h 5324213"/>
              <a:gd name="connsiteX60" fmla="*/ 1274221 w 1824313"/>
              <a:gd name="connsiteY60" fmla="*/ 82139 h 5324213"/>
              <a:gd name="connsiteX61" fmla="*/ 1308686 w 1824313"/>
              <a:gd name="connsiteY61" fmla="*/ 119476 h 5324213"/>
              <a:gd name="connsiteX62" fmla="*/ 1334535 w 1824313"/>
              <a:gd name="connsiteY62" fmla="*/ 155377 h 5324213"/>
              <a:gd name="connsiteX63" fmla="*/ 1349614 w 1824313"/>
              <a:gd name="connsiteY63" fmla="*/ 171174 h 5324213"/>
              <a:gd name="connsiteX64" fmla="*/ 1367564 w 1824313"/>
              <a:gd name="connsiteY64" fmla="*/ 203484 h 5324213"/>
              <a:gd name="connsiteX65" fmla="*/ 1389105 w 1824313"/>
              <a:gd name="connsiteY65" fmla="*/ 237949 h 5324213"/>
              <a:gd name="connsiteX66" fmla="*/ 1389823 w 1824313"/>
              <a:gd name="connsiteY66" fmla="*/ 270260 h 5324213"/>
              <a:gd name="connsiteX67" fmla="*/ 1384078 w 1824313"/>
              <a:gd name="connsiteY67" fmla="*/ 286057 h 5324213"/>
              <a:gd name="connsiteX68" fmla="*/ 1396285 w 1824313"/>
              <a:gd name="connsiteY68" fmla="*/ 322676 h 5324213"/>
              <a:gd name="connsiteX69" fmla="*/ 1400593 w 1824313"/>
              <a:gd name="connsiteY69" fmla="*/ 366475 h 5324213"/>
              <a:gd name="connsiteX70" fmla="*/ 1398439 w 1824313"/>
              <a:gd name="connsiteY70" fmla="*/ 408838 h 5324213"/>
              <a:gd name="connsiteX71" fmla="*/ 1417107 w 1824313"/>
              <a:gd name="connsiteY71" fmla="*/ 433969 h 5324213"/>
              <a:gd name="connsiteX72" fmla="*/ 1404901 w 1824313"/>
              <a:gd name="connsiteY72" fmla="*/ 500745 h 5324213"/>
              <a:gd name="connsiteX73" fmla="*/ 1398439 w 1824313"/>
              <a:gd name="connsiteY73" fmla="*/ 515105 h 5324213"/>
              <a:gd name="connsiteX74" fmla="*/ 1395567 w 1824313"/>
              <a:gd name="connsiteY74" fmla="*/ 556750 h 5324213"/>
              <a:gd name="connsiteX75" fmla="*/ 1412081 w 1824313"/>
              <a:gd name="connsiteY75" fmla="*/ 581163 h 5324213"/>
              <a:gd name="connsiteX76" fmla="*/ 1409927 w 1824313"/>
              <a:gd name="connsiteY76" fmla="*/ 601985 h 5324213"/>
              <a:gd name="connsiteX77" fmla="*/ 1384796 w 1824313"/>
              <a:gd name="connsiteY77" fmla="*/ 615628 h 5324213"/>
              <a:gd name="connsiteX78" fmla="*/ 1351768 w 1824313"/>
              <a:gd name="connsiteY78" fmla="*/ 711124 h 5324213"/>
              <a:gd name="connsiteX79" fmla="*/ 1322329 w 1824313"/>
              <a:gd name="connsiteY79" fmla="*/ 764258 h 5324213"/>
              <a:gd name="connsiteX80" fmla="*/ 1304378 w 1824313"/>
              <a:gd name="connsiteY80" fmla="*/ 851138 h 5324213"/>
              <a:gd name="connsiteX81" fmla="*/ 1327355 w 1824313"/>
              <a:gd name="connsiteY81" fmla="*/ 862626 h 5324213"/>
              <a:gd name="connsiteX82" fmla="*/ 1343869 w 1824313"/>
              <a:gd name="connsiteY82" fmla="*/ 871961 h 5324213"/>
              <a:gd name="connsiteX83" fmla="*/ 1452290 w 1824313"/>
              <a:gd name="connsiteY83" fmla="*/ 913606 h 5324213"/>
              <a:gd name="connsiteX84" fmla="*/ 1517630 w 1824313"/>
              <a:gd name="connsiteY84" fmla="*/ 935864 h 5324213"/>
              <a:gd name="connsiteX85" fmla="*/ 1529118 w 1824313"/>
              <a:gd name="connsiteY85" fmla="*/ 925812 h 5324213"/>
              <a:gd name="connsiteX86" fmla="*/ 1544915 w 1824313"/>
              <a:gd name="connsiteY86" fmla="*/ 943762 h 5324213"/>
              <a:gd name="connsiteX87" fmla="*/ 1601638 w 1824313"/>
              <a:gd name="connsiteY87" fmla="*/ 994024 h 5324213"/>
              <a:gd name="connsiteX88" fmla="*/ 1692109 w 1824313"/>
              <a:gd name="connsiteY88" fmla="*/ 1172093 h 5324213"/>
              <a:gd name="connsiteX89" fmla="*/ 1740216 w 1824313"/>
              <a:gd name="connsiteY89" fmla="*/ 1408321 h 5324213"/>
              <a:gd name="connsiteX90" fmla="*/ 1754576 w 1824313"/>
              <a:gd name="connsiteY90" fmla="*/ 1567003 h 5324213"/>
              <a:gd name="connsiteX91" fmla="*/ 1744524 w 1824313"/>
              <a:gd name="connsiteY91" fmla="*/ 1594288 h 5324213"/>
              <a:gd name="connsiteX92" fmla="*/ 1726574 w 1824313"/>
              <a:gd name="connsiteY92" fmla="*/ 1605058 h 5324213"/>
              <a:gd name="connsiteX93" fmla="*/ 1727292 w 1824313"/>
              <a:gd name="connsiteY93" fmla="*/ 1711325 h 5324213"/>
              <a:gd name="connsiteX94" fmla="*/ 1766783 w 1824313"/>
              <a:gd name="connsiteY94" fmla="*/ 1890830 h 5324213"/>
              <a:gd name="connsiteX95" fmla="*/ 1787605 w 1824313"/>
              <a:gd name="connsiteY95" fmla="*/ 2070335 h 5324213"/>
              <a:gd name="connsiteX96" fmla="*/ 1798376 w 1824313"/>
              <a:gd name="connsiteY96" fmla="*/ 2253430 h 5324213"/>
              <a:gd name="connsiteX97" fmla="*/ 1812018 w 1824313"/>
              <a:gd name="connsiteY97" fmla="*/ 2412830 h 5324213"/>
              <a:gd name="connsiteX98" fmla="*/ 1809864 w 1824313"/>
              <a:gd name="connsiteY98" fmla="*/ 2500429 h 5324213"/>
              <a:gd name="connsiteX99" fmla="*/ 1786169 w 1824313"/>
              <a:gd name="connsiteY99" fmla="*/ 2580129 h 5324213"/>
              <a:gd name="connsiteX100" fmla="*/ 1761757 w 1824313"/>
              <a:gd name="connsiteY100" fmla="*/ 2702192 h 5324213"/>
              <a:gd name="connsiteX101" fmla="*/ 1745242 w 1824313"/>
              <a:gd name="connsiteY101" fmla="*/ 2760352 h 5324213"/>
              <a:gd name="connsiteX102" fmla="*/ 1748114 w 1824313"/>
              <a:gd name="connsiteY102" fmla="*/ 2779738 h 5324213"/>
              <a:gd name="connsiteX103" fmla="*/ 1740934 w 1824313"/>
              <a:gd name="connsiteY103" fmla="*/ 2791944 h 5324213"/>
              <a:gd name="connsiteX104" fmla="*/ 1736626 w 1824313"/>
              <a:gd name="connsiteY104" fmla="*/ 2845796 h 5324213"/>
              <a:gd name="connsiteX105" fmla="*/ 1726574 w 1824313"/>
              <a:gd name="connsiteY105" fmla="*/ 2886005 h 5324213"/>
              <a:gd name="connsiteX106" fmla="*/ 1733036 w 1824313"/>
              <a:gd name="connsiteY106" fmla="*/ 3034635 h 5324213"/>
              <a:gd name="connsiteX107" fmla="*/ 1722984 w 1824313"/>
              <a:gd name="connsiteY107" fmla="*/ 3335485 h 5324213"/>
              <a:gd name="connsiteX108" fmla="*/ 1688519 w 1824313"/>
              <a:gd name="connsiteY108" fmla="*/ 3585356 h 5324213"/>
              <a:gd name="connsiteX109" fmla="*/ 1610255 w 1824313"/>
              <a:gd name="connsiteY109" fmla="*/ 3793582 h 5324213"/>
              <a:gd name="connsiteX110" fmla="*/ 1581534 w 1824313"/>
              <a:gd name="connsiteY110" fmla="*/ 3862512 h 5324213"/>
              <a:gd name="connsiteX111" fmla="*/ 1540607 w 1824313"/>
              <a:gd name="connsiteY111" fmla="*/ 3971650 h 5324213"/>
              <a:gd name="connsiteX112" fmla="*/ 1517630 w 1824313"/>
              <a:gd name="connsiteY112" fmla="*/ 4029092 h 5324213"/>
              <a:gd name="connsiteX113" fmla="*/ 1481729 w 1824313"/>
              <a:gd name="connsiteY113" fmla="*/ 4191365 h 5324213"/>
              <a:gd name="connsiteX114" fmla="*/ 1459470 w 1824313"/>
              <a:gd name="connsiteY114" fmla="*/ 4261013 h 5324213"/>
              <a:gd name="connsiteX115" fmla="*/ 1425723 w 1824313"/>
              <a:gd name="connsiteY115" fmla="*/ 4312710 h 5324213"/>
              <a:gd name="connsiteX116" fmla="*/ 1438648 w 1824313"/>
              <a:gd name="connsiteY116" fmla="*/ 4425439 h 5324213"/>
              <a:gd name="connsiteX117" fmla="*/ 1446546 w 1824313"/>
              <a:gd name="connsiteY117" fmla="*/ 4491497 h 5324213"/>
              <a:gd name="connsiteX118" fmla="*/ 1439366 w 1824313"/>
              <a:gd name="connsiteY118" fmla="*/ 4520935 h 5324213"/>
              <a:gd name="connsiteX119" fmla="*/ 1442238 w 1824313"/>
              <a:gd name="connsiteY119" fmla="*/ 4549656 h 5324213"/>
              <a:gd name="connsiteX120" fmla="*/ 1444392 w 1824313"/>
              <a:gd name="connsiteY120" fmla="*/ 4558991 h 5324213"/>
              <a:gd name="connsiteX121" fmla="*/ 1449418 w 1824313"/>
              <a:gd name="connsiteY121" fmla="*/ 4558991 h 5324213"/>
              <a:gd name="connsiteX122" fmla="*/ 1520502 w 1824313"/>
              <a:gd name="connsiteY122" fmla="*/ 4615714 h 5324213"/>
              <a:gd name="connsiteX123" fmla="*/ 1534863 w 1824313"/>
              <a:gd name="connsiteY123" fmla="*/ 4628638 h 5324213"/>
              <a:gd name="connsiteX124" fmla="*/ 1553531 w 1824313"/>
              <a:gd name="connsiteY124" fmla="*/ 4637973 h 5324213"/>
              <a:gd name="connsiteX125" fmla="*/ 1546351 w 1824313"/>
              <a:gd name="connsiteY125" fmla="*/ 4648025 h 5324213"/>
              <a:gd name="connsiteX126" fmla="*/ 1559993 w 1824313"/>
              <a:gd name="connsiteY126" fmla="*/ 4659513 h 5324213"/>
              <a:gd name="connsiteX127" fmla="*/ 1594458 w 1824313"/>
              <a:gd name="connsiteY127" fmla="*/ 4691824 h 5324213"/>
              <a:gd name="connsiteX128" fmla="*/ 1594458 w 1824313"/>
              <a:gd name="connsiteY128" fmla="*/ 4701158 h 5324213"/>
              <a:gd name="connsiteX129" fmla="*/ 1633949 w 1824313"/>
              <a:gd name="connsiteY129" fmla="*/ 4723417 h 5324213"/>
              <a:gd name="connsiteX130" fmla="*/ 1710777 w 1824313"/>
              <a:gd name="connsiteY130" fmla="*/ 4736341 h 5324213"/>
              <a:gd name="connsiteX131" fmla="*/ 1805556 w 1824313"/>
              <a:gd name="connsiteY131" fmla="*/ 4779422 h 5324213"/>
              <a:gd name="connsiteX132" fmla="*/ 1818480 w 1824313"/>
              <a:gd name="connsiteY132" fmla="*/ 4807425 h 5324213"/>
              <a:gd name="connsiteX133" fmla="*/ 1822788 w 1824313"/>
              <a:gd name="connsiteY133" fmla="*/ 4811733 h 5324213"/>
              <a:gd name="connsiteX134" fmla="*/ 1820634 w 1824313"/>
              <a:gd name="connsiteY134" fmla="*/ 4849070 h 5324213"/>
              <a:gd name="connsiteX135" fmla="*/ 1805556 w 1824313"/>
              <a:gd name="connsiteY135" fmla="*/ 4853379 h 5324213"/>
              <a:gd name="connsiteX136" fmla="*/ 1744524 w 1824313"/>
              <a:gd name="connsiteY136" fmla="*/ 4867021 h 5324213"/>
              <a:gd name="connsiteX137" fmla="*/ 1521220 w 1824313"/>
              <a:gd name="connsiteY137" fmla="*/ 4883535 h 5324213"/>
              <a:gd name="connsiteX138" fmla="*/ 1365410 w 1824313"/>
              <a:gd name="connsiteY138" fmla="*/ 4860559 h 5324213"/>
              <a:gd name="connsiteX139" fmla="*/ 1347459 w 1824313"/>
              <a:gd name="connsiteY139" fmla="*/ 4855533 h 5324213"/>
              <a:gd name="connsiteX140" fmla="*/ 1394131 w 1824313"/>
              <a:gd name="connsiteY140" fmla="*/ 4929488 h 5324213"/>
              <a:gd name="connsiteX141" fmla="*/ 1396285 w 1824313"/>
              <a:gd name="connsiteY141" fmla="*/ 4933796 h 5324213"/>
              <a:gd name="connsiteX142" fmla="*/ 1425006 w 1824313"/>
              <a:gd name="connsiteY142" fmla="*/ 4947439 h 5324213"/>
              <a:gd name="connsiteX143" fmla="*/ 1425006 w 1824313"/>
              <a:gd name="connsiteY143" fmla="*/ 4956055 h 5324213"/>
              <a:gd name="connsiteX144" fmla="*/ 1411363 w 1824313"/>
              <a:gd name="connsiteY144" fmla="*/ 4956773 h 5324213"/>
              <a:gd name="connsiteX145" fmla="*/ 1456598 w 1824313"/>
              <a:gd name="connsiteY145" fmla="*/ 5016369 h 5324213"/>
              <a:gd name="connsiteX146" fmla="*/ 1517630 w 1824313"/>
              <a:gd name="connsiteY146" fmla="*/ 5062322 h 5324213"/>
              <a:gd name="connsiteX147" fmla="*/ 1595894 w 1824313"/>
              <a:gd name="connsiteY147" fmla="*/ 5125508 h 5324213"/>
              <a:gd name="connsiteX148" fmla="*/ 1666260 w 1824313"/>
              <a:gd name="connsiteY148" fmla="*/ 5203054 h 5324213"/>
              <a:gd name="connsiteX149" fmla="*/ 1697135 w 1824313"/>
              <a:gd name="connsiteY149" fmla="*/ 5254033 h 5324213"/>
              <a:gd name="connsiteX150" fmla="*/ 1504706 w 1824313"/>
              <a:gd name="connsiteY150" fmla="*/ 5317219 h 5324213"/>
              <a:gd name="connsiteX151" fmla="*/ 1161492 w 1824313"/>
              <a:gd name="connsiteY151" fmla="*/ 5247571 h 5324213"/>
              <a:gd name="connsiteX152" fmla="*/ 1058098 w 1824313"/>
              <a:gd name="connsiteY152" fmla="*/ 5175769 h 5324213"/>
              <a:gd name="connsiteX153" fmla="*/ 934598 w 1824313"/>
              <a:gd name="connsiteY153" fmla="*/ 5106839 h 5324213"/>
              <a:gd name="connsiteX154" fmla="*/ 916648 w 1824313"/>
              <a:gd name="connsiteY154" fmla="*/ 4971133 h 5324213"/>
              <a:gd name="connsiteX155" fmla="*/ 907314 w 1824313"/>
              <a:gd name="connsiteY155" fmla="*/ 4844044 h 5324213"/>
              <a:gd name="connsiteX156" fmla="*/ 893671 w 1824313"/>
              <a:gd name="connsiteY156" fmla="*/ 4828966 h 5324213"/>
              <a:gd name="connsiteX157" fmla="*/ 871413 w 1824313"/>
              <a:gd name="connsiteY157" fmla="*/ 4749984 h 5324213"/>
              <a:gd name="connsiteX158" fmla="*/ 845564 w 1824313"/>
              <a:gd name="connsiteY158" fmla="*/ 4658077 h 5324213"/>
              <a:gd name="connsiteX159" fmla="*/ 826177 w 1824313"/>
              <a:gd name="connsiteY159" fmla="*/ 4540322 h 5324213"/>
              <a:gd name="connsiteX160" fmla="*/ 814689 w 1824313"/>
              <a:gd name="connsiteY160" fmla="*/ 4456313 h 5324213"/>
              <a:gd name="connsiteX161" fmla="*/ 790994 w 1824313"/>
              <a:gd name="connsiteY161" fmla="*/ 4406052 h 5324213"/>
              <a:gd name="connsiteX162" fmla="*/ 784532 w 1824313"/>
              <a:gd name="connsiteY162" fmla="*/ 4373023 h 5324213"/>
              <a:gd name="connsiteX163" fmla="*/ 752939 w 1824313"/>
              <a:gd name="connsiteY163" fmla="*/ 4288297 h 5324213"/>
              <a:gd name="connsiteX164" fmla="*/ 729245 w 1824313"/>
              <a:gd name="connsiteY164" fmla="*/ 4116690 h 5324213"/>
              <a:gd name="connsiteX165" fmla="*/ 714884 w 1824313"/>
              <a:gd name="connsiteY165" fmla="*/ 3934314 h 5324213"/>
              <a:gd name="connsiteX166" fmla="*/ 692626 w 1824313"/>
              <a:gd name="connsiteY166" fmla="*/ 3746910 h 5324213"/>
              <a:gd name="connsiteX167" fmla="*/ 669649 w 1824313"/>
              <a:gd name="connsiteY167" fmla="*/ 3598280 h 5324213"/>
              <a:gd name="connsiteX168" fmla="*/ 639492 w 1824313"/>
              <a:gd name="connsiteY168" fmla="*/ 3341947 h 5324213"/>
              <a:gd name="connsiteX169" fmla="*/ 623696 w 1824313"/>
              <a:gd name="connsiteY169" fmla="*/ 3156698 h 5324213"/>
              <a:gd name="connsiteX170" fmla="*/ 618670 w 1824313"/>
              <a:gd name="connsiteY170" fmla="*/ 3070536 h 5324213"/>
              <a:gd name="connsiteX171" fmla="*/ 605027 w 1824313"/>
              <a:gd name="connsiteY171" fmla="*/ 3006632 h 5324213"/>
              <a:gd name="connsiteX172" fmla="*/ 605745 w 1824313"/>
              <a:gd name="connsiteY172" fmla="*/ 2921906 h 5324213"/>
              <a:gd name="connsiteX173" fmla="*/ 603591 w 1824313"/>
              <a:gd name="connsiteY173" fmla="*/ 2864464 h 5324213"/>
              <a:gd name="connsiteX174" fmla="*/ 583487 w 1824313"/>
              <a:gd name="connsiteY174" fmla="*/ 2788354 h 5324213"/>
              <a:gd name="connsiteX175" fmla="*/ 556920 w 1824313"/>
              <a:gd name="connsiteY175" fmla="*/ 2735939 h 5324213"/>
              <a:gd name="connsiteX176" fmla="*/ 479374 w 1824313"/>
              <a:gd name="connsiteY176" fmla="*/ 2753171 h 5324213"/>
              <a:gd name="connsiteX177" fmla="*/ 375979 w 1824313"/>
              <a:gd name="connsiteY177" fmla="*/ 2747427 h 5324213"/>
              <a:gd name="connsiteX178" fmla="*/ 305613 w 1824313"/>
              <a:gd name="connsiteY178" fmla="*/ 2715835 h 5324213"/>
              <a:gd name="connsiteX179" fmla="*/ 238837 w 1824313"/>
              <a:gd name="connsiteY179" fmla="*/ 2654803 h 5324213"/>
              <a:gd name="connsiteX180" fmla="*/ 197910 w 1824313"/>
              <a:gd name="connsiteY180" fmla="*/ 2585873 h 5324213"/>
              <a:gd name="connsiteX181" fmla="*/ 167036 w 1824313"/>
              <a:gd name="connsiteY181" fmla="*/ 2499711 h 5324213"/>
              <a:gd name="connsiteX182" fmla="*/ 150521 w 1824313"/>
              <a:gd name="connsiteY182" fmla="*/ 2384828 h 5324213"/>
              <a:gd name="connsiteX183" fmla="*/ 151239 w 1824313"/>
              <a:gd name="connsiteY183" fmla="*/ 2300819 h 5324213"/>
              <a:gd name="connsiteX184" fmla="*/ 159855 w 1824313"/>
              <a:gd name="connsiteY184" fmla="*/ 2184500 h 5324213"/>
              <a:gd name="connsiteX185" fmla="*/ 176370 w 1824313"/>
              <a:gd name="connsiteY185" fmla="*/ 2055975 h 5324213"/>
              <a:gd name="connsiteX186" fmla="*/ 190730 w 1824313"/>
              <a:gd name="connsiteY186" fmla="*/ 1925295 h 5324213"/>
              <a:gd name="connsiteX187" fmla="*/ 207245 w 1824313"/>
              <a:gd name="connsiteY187" fmla="*/ 1815438 h 5324213"/>
              <a:gd name="connsiteX188" fmla="*/ 224477 w 1824313"/>
              <a:gd name="connsiteY188" fmla="*/ 1708453 h 5324213"/>
              <a:gd name="connsiteX189" fmla="*/ 245300 w 1824313"/>
              <a:gd name="connsiteY189" fmla="*/ 1643831 h 5324213"/>
              <a:gd name="connsiteX190" fmla="*/ 253198 w 1824313"/>
              <a:gd name="connsiteY190" fmla="*/ 1625881 h 5324213"/>
              <a:gd name="connsiteX191" fmla="*/ 246018 w 1824313"/>
              <a:gd name="connsiteY191" fmla="*/ 1608649 h 5324213"/>
              <a:gd name="connsiteX192" fmla="*/ 230221 w 1824313"/>
              <a:gd name="connsiteY192" fmla="*/ 1546899 h 5324213"/>
              <a:gd name="connsiteX193" fmla="*/ 212989 w 1824313"/>
              <a:gd name="connsiteY193" fmla="*/ 1477251 h 5324213"/>
              <a:gd name="connsiteX194" fmla="*/ 193602 w 1824313"/>
              <a:gd name="connsiteY194" fmla="*/ 1382472 h 5324213"/>
              <a:gd name="connsiteX195" fmla="*/ 168472 w 1824313"/>
              <a:gd name="connsiteY195" fmla="*/ 1252511 h 5324213"/>
              <a:gd name="connsiteX196" fmla="*/ 144059 w 1824313"/>
              <a:gd name="connsiteY196" fmla="*/ 1136192 h 5324213"/>
              <a:gd name="connsiteX197" fmla="*/ 116774 w 1824313"/>
              <a:gd name="connsiteY197" fmla="*/ 1014846 h 5324213"/>
              <a:gd name="connsiteX198" fmla="*/ 93798 w 1824313"/>
              <a:gd name="connsiteY198" fmla="*/ 910016 h 5324213"/>
              <a:gd name="connsiteX199" fmla="*/ 63641 w 1824313"/>
              <a:gd name="connsiteY199" fmla="*/ 805903 h 5324213"/>
              <a:gd name="connsiteX200" fmla="*/ 45690 w 1824313"/>
              <a:gd name="connsiteY200" fmla="*/ 724049 h 5324213"/>
              <a:gd name="connsiteX201" fmla="*/ 31330 w 1824313"/>
              <a:gd name="connsiteY201" fmla="*/ 649375 h 5324213"/>
              <a:gd name="connsiteX202" fmla="*/ 29894 w 1824313"/>
              <a:gd name="connsiteY202" fmla="*/ 632142 h 5324213"/>
              <a:gd name="connsiteX203" fmla="*/ 23432 w 1824313"/>
              <a:gd name="connsiteY203" fmla="*/ 624962 h 5324213"/>
              <a:gd name="connsiteX204" fmla="*/ 18406 w 1824313"/>
              <a:gd name="connsiteY204" fmla="*/ 618500 h 5324213"/>
              <a:gd name="connsiteX205" fmla="*/ 2609 w 1824313"/>
              <a:gd name="connsiteY205" fmla="*/ 582599 h 5324213"/>
              <a:gd name="connsiteX206" fmla="*/ 3327 w 1824313"/>
              <a:gd name="connsiteY206" fmla="*/ 565366 h 5324213"/>
              <a:gd name="connsiteX207" fmla="*/ 11943 w 1824313"/>
              <a:gd name="connsiteY207" fmla="*/ 553878 h 5324213"/>
              <a:gd name="connsiteX208" fmla="*/ 45690 w 1824313"/>
              <a:gd name="connsiteY208" fmla="*/ 512233 h 5324213"/>
              <a:gd name="connsiteX209" fmla="*/ 103132 w 1824313"/>
              <a:gd name="connsiteY209" fmla="*/ 482076 h 5324213"/>
              <a:gd name="connsiteX210" fmla="*/ 136879 w 1824313"/>
              <a:gd name="connsiteY210" fmla="*/ 474896 h 5324213"/>
              <a:gd name="connsiteX211" fmla="*/ 169908 w 1824313"/>
              <a:gd name="connsiteY211" fmla="*/ 467716 h 5324213"/>
              <a:gd name="connsiteX212" fmla="*/ 223041 w 1824313"/>
              <a:gd name="connsiteY212" fmla="*/ 471306 h 5324213"/>
              <a:gd name="connsiteX213" fmla="*/ 239555 w 1824313"/>
              <a:gd name="connsiteY213" fmla="*/ 482794 h 5324213"/>
              <a:gd name="connsiteX214" fmla="*/ 256788 w 1824313"/>
              <a:gd name="connsiteY214" fmla="*/ 492846 h 5324213"/>
              <a:gd name="connsiteX215" fmla="*/ 265404 w 1824313"/>
              <a:gd name="connsiteY215" fmla="*/ 542390 h 5324213"/>
              <a:gd name="connsiteX216" fmla="*/ 269712 w 1824313"/>
              <a:gd name="connsiteY216" fmla="*/ 568238 h 5324213"/>
              <a:gd name="connsiteX217" fmla="*/ 290535 w 1824313"/>
              <a:gd name="connsiteY217" fmla="*/ 548852 h 5324213"/>
              <a:gd name="connsiteX218" fmla="*/ 304177 w 1824313"/>
              <a:gd name="connsiteY218" fmla="*/ 530183 h 5324213"/>
              <a:gd name="connsiteX219" fmla="*/ 315666 w 1824313"/>
              <a:gd name="connsiteY219" fmla="*/ 523721 h 5324213"/>
              <a:gd name="connsiteX220" fmla="*/ 315666 w 1824313"/>
              <a:gd name="connsiteY220" fmla="*/ 541672 h 5324213"/>
              <a:gd name="connsiteX221" fmla="*/ 324282 w 1824313"/>
              <a:gd name="connsiteY221" fmla="*/ 554596 h 5324213"/>
              <a:gd name="connsiteX222" fmla="*/ 327154 w 1824313"/>
              <a:gd name="connsiteY222" fmla="*/ 668043 h 5324213"/>
              <a:gd name="connsiteX223" fmla="*/ 334334 w 1824313"/>
              <a:gd name="connsiteY223" fmla="*/ 761386 h 5324213"/>
              <a:gd name="connsiteX224" fmla="*/ 353003 w 1824313"/>
              <a:gd name="connsiteY224" fmla="*/ 883449 h 5324213"/>
              <a:gd name="connsiteX225" fmla="*/ 372389 w 1824313"/>
              <a:gd name="connsiteY225" fmla="*/ 995460 h 5324213"/>
              <a:gd name="connsiteX226" fmla="*/ 390340 w 1824313"/>
              <a:gd name="connsiteY226" fmla="*/ 1075878 h 5324213"/>
              <a:gd name="connsiteX227" fmla="*/ 405418 w 1824313"/>
              <a:gd name="connsiteY227" fmla="*/ 1143372 h 5324213"/>
              <a:gd name="connsiteX228" fmla="*/ 419778 w 1824313"/>
              <a:gd name="connsiteY228" fmla="*/ 1230970 h 5324213"/>
              <a:gd name="connsiteX229" fmla="*/ 470040 w 1824313"/>
              <a:gd name="connsiteY229" fmla="*/ 1159886 h 5324213"/>
              <a:gd name="connsiteX230" fmla="*/ 507377 w 1824313"/>
              <a:gd name="connsiteY230" fmla="*/ 1129012 h 5324213"/>
              <a:gd name="connsiteX231" fmla="*/ 498761 w 1824313"/>
              <a:gd name="connsiteY231" fmla="*/ 1073006 h 5324213"/>
              <a:gd name="connsiteX232" fmla="*/ 487990 w 1824313"/>
              <a:gd name="connsiteY232" fmla="*/ 1006230 h 5324213"/>
              <a:gd name="connsiteX233" fmla="*/ 478656 w 1824313"/>
              <a:gd name="connsiteY233" fmla="*/ 923658 h 5324213"/>
              <a:gd name="connsiteX234" fmla="*/ 467168 w 1824313"/>
              <a:gd name="connsiteY234" fmla="*/ 826007 h 5324213"/>
              <a:gd name="connsiteX235" fmla="*/ 458551 w 1824313"/>
              <a:gd name="connsiteY235" fmla="*/ 729793 h 5324213"/>
              <a:gd name="connsiteX236" fmla="*/ 449935 w 1824313"/>
              <a:gd name="connsiteY236" fmla="*/ 640040 h 5324213"/>
              <a:gd name="connsiteX237" fmla="*/ 437011 w 1824313"/>
              <a:gd name="connsiteY237" fmla="*/ 538082 h 5324213"/>
              <a:gd name="connsiteX238" fmla="*/ 429831 w 1824313"/>
              <a:gd name="connsiteY238" fmla="*/ 492128 h 5324213"/>
              <a:gd name="connsiteX239" fmla="*/ 436293 w 1824313"/>
              <a:gd name="connsiteY239" fmla="*/ 474178 h 5324213"/>
              <a:gd name="connsiteX240" fmla="*/ 495170 w 1824313"/>
              <a:gd name="connsiteY240" fmla="*/ 427507 h 5324213"/>
              <a:gd name="connsiteX241" fmla="*/ 588513 w 1824313"/>
              <a:gd name="connsiteY241" fmla="*/ 417454 h 5324213"/>
              <a:gd name="connsiteX242" fmla="*/ 648827 w 1824313"/>
              <a:gd name="connsiteY242" fmla="*/ 428225 h 5324213"/>
              <a:gd name="connsiteX243" fmla="*/ 674675 w 1824313"/>
              <a:gd name="connsiteY243" fmla="*/ 435405 h 5324213"/>
              <a:gd name="connsiteX244" fmla="*/ 678265 w 1824313"/>
              <a:gd name="connsiteY244" fmla="*/ 446893 h 5324213"/>
              <a:gd name="connsiteX245" fmla="*/ 671803 w 1824313"/>
              <a:gd name="connsiteY245" fmla="*/ 479922 h 5324213"/>
              <a:gd name="connsiteX246" fmla="*/ 678983 w 1824313"/>
              <a:gd name="connsiteY246" fmla="*/ 492846 h 5324213"/>
              <a:gd name="connsiteX247" fmla="*/ 677547 w 1824313"/>
              <a:gd name="connsiteY247" fmla="*/ 504335 h 5324213"/>
              <a:gd name="connsiteX248" fmla="*/ 701960 w 1824313"/>
              <a:gd name="connsiteY248" fmla="*/ 546698 h 5324213"/>
              <a:gd name="connsiteX249" fmla="*/ 738579 w 1824313"/>
              <a:gd name="connsiteY249" fmla="*/ 566802 h 5324213"/>
              <a:gd name="connsiteX250" fmla="*/ 770890 w 1824313"/>
              <a:gd name="connsiteY250" fmla="*/ 562494 h 5324213"/>
              <a:gd name="connsiteX251" fmla="*/ 785250 w 1824313"/>
              <a:gd name="connsiteY251" fmla="*/ 565366 h 5324213"/>
              <a:gd name="connsiteX252" fmla="*/ 787404 w 1824313"/>
              <a:gd name="connsiteY252" fmla="*/ 576137 h 5324213"/>
              <a:gd name="connsiteX253" fmla="*/ 779506 w 1824313"/>
              <a:gd name="connsiteY253" fmla="*/ 584035 h 5324213"/>
              <a:gd name="connsiteX254" fmla="*/ 766582 w 1824313"/>
              <a:gd name="connsiteY254" fmla="*/ 644348 h 5324213"/>
              <a:gd name="connsiteX255" fmla="*/ 752221 w 1824313"/>
              <a:gd name="connsiteY255" fmla="*/ 704662 h 5324213"/>
              <a:gd name="connsiteX256" fmla="*/ 742887 w 1824313"/>
              <a:gd name="connsiteY256" fmla="*/ 782208 h 5324213"/>
              <a:gd name="connsiteX257" fmla="*/ 731399 w 1824313"/>
              <a:gd name="connsiteY257" fmla="*/ 877705 h 5324213"/>
              <a:gd name="connsiteX258" fmla="*/ 729245 w 1824313"/>
              <a:gd name="connsiteY258" fmla="*/ 916478 h 5324213"/>
              <a:gd name="connsiteX259" fmla="*/ 771608 w 1824313"/>
              <a:gd name="connsiteY259" fmla="*/ 902835 h 5324213"/>
              <a:gd name="connsiteX260" fmla="*/ 788122 w 1824313"/>
              <a:gd name="connsiteY260" fmla="*/ 902117 h 5324213"/>
              <a:gd name="connsiteX261" fmla="*/ 826895 w 1824313"/>
              <a:gd name="connsiteY261" fmla="*/ 882731 h 5324213"/>
              <a:gd name="connsiteX262" fmla="*/ 848436 w 1824313"/>
              <a:gd name="connsiteY262" fmla="*/ 856882 h 5324213"/>
              <a:gd name="connsiteX263" fmla="*/ 871413 w 1824313"/>
              <a:gd name="connsiteY263" fmla="*/ 842522 h 5324213"/>
              <a:gd name="connsiteX264" fmla="*/ 900133 w 1824313"/>
              <a:gd name="connsiteY264" fmla="*/ 839650 h 5324213"/>
              <a:gd name="connsiteX265" fmla="*/ 923110 w 1824313"/>
              <a:gd name="connsiteY265" fmla="*/ 803031 h 5324213"/>
              <a:gd name="connsiteX266" fmla="*/ 931008 w 1824313"/>
              <a:gd name="connsiteY266" fmla="*/ 778618 h 5324213"/>
              <a:gd name="connsiteX267" fmla="*/ 893671 w 1824313"/>
              <a:gd name="connsiteY267" fmla="*/ 705380 h 5324213"/>
              <a:gd name="connsiteX268" fmla="*/ 877875 w 1824313"/>
              <a:gd name="connsiteY268" fmla="*/ 673787 h 5324213"/>
              <a:gd name="connsiteX269" fmla="*/ 861360 w 1824313"/>
              <a:gd name="connsiteY269" fmla="*/ 675223 h 5324213"/>
              <a:gd name="connsiteX270" fmla="*/ 845564 w 1824313"/>
              <a:gd name="connsiteY270" fmla="*/ 660145 h 5324213"/>
              <a:gd name="connsiteX271" fmla="*/ 839102 w 1824313"/>
              <a:gd name="connsiteY271" fmla="*/ 594087 h 5324213"/>
              <a:gd name="connsiteX272" fmla="*/ 818279 w 1824313"/>
              <a:gd name="connsiteY272" fmla="*/ 548852 h 5324213"/>
              <a:gd name="connsiteX273" fmla="*/ 806791 w 1824313"/>
              <a:gd name="connsiteY273" fmla="*/ 507207 h 5324213"/>
              <a:gd name="connsiteX274" fmla="*/ 822587 w 1824313"/>
              <a:gd name="connsiteY274" fmla="*/ 481358 h 5324213"/>
              <a:gd name="connsiteX275" fmla="*/ 809663 w 1824313"/>
              <a:gd name="connsiteY275" fmla="*/ 439713 h 5324213"/>
              <a:gd name="connsiteX276" fmla="*/ 801047 w 1824313"/>
              <a:gd name="connsiteY276" fmla="*/ 396632 h 5324213"/>
              <a:gd name="connsiteX277" fmla="*/ 806073 w 1824313"/>
              <a:gd name="connsiteY277" fmla="*/ 346370 h 5324213"/>
              <a:gd name="connsiteX278" fmla="*/ 797457 w 1824313"/>
              <a:gd name="connsiteY278" fmla="*/ 325548 h 5324213"/>
              <a:gd name="connsiteX279" fmla="*/ 796021 w 1824313"/>
              <a:gd name="connsiteY279" fmla="*/ 318368 h 5324213"/>
              <a:gd name="connsiteX280" fmla="*/ 790994 w 1824313"/>
              <a:gd name="connsiteY280" fmla="*/ 313341 h 5324213"/>
              <a:gd name="connsiteX281" fmla="*/ 790276 w 1824313"/>
              <a:gd name="connsiteY281" fmla="*/ 304725 h 5324213"/>
              <a:gd name="connsiteX282" fmla="*/ 789558 w 1824313"/>
              <a:gd name="connsiteY282" fmla="*/ 295391 h 5324213"/>
              <a:gd name="connsiteX283" fmla="*/ 791712 w 1824313"/>
              <a:gd name="connsiteY283" fmla="*/ 289647 h 5324213"/>
              <a:gd name="connsiteX284" fmla="*/ 791712 w 1824313"/>
              <a:gd name="connsiteY284" fmla="*/ 278877 h 5324213"/>
              <a:gd name="connsiteX285" fmla="*/ 798893 w 1824313"/>
              <a:gd name="connsiteY285" fmla="*/ 268106 h 5324213"/>
              <a:gd name="connsiteX286" fmla="*/ 796021 w 1824313"/>
              <a:gd name="connsiteY286" fmla="*/ 258772 h 5324213"/>
              <a:gd name="connsiteX287" fmla="*/ 798893 w 1824313"/>
              <a:gd name="connsiteY287" fmla="*/ 252310 h 5324213"/>
              <a:gd name="connsiteX288" fmla="*/ 800329 w 1824313"/>
              <a:gd name="connsiteY288" fmla="*/ 240821 h 5324213"/>
              <a:gd name="connsiteX289" fmla="*/ 806073 w 1824313"/>
              <a:gd name="connsiteY289" fmla="*/ 232923 h 5324213"/>
              <a:gd name="connsiteX290" fmla="*/ 811099 w 1824313"/>
              <a:gd name="connsiteY290" fmla="*/ 219281 h 5324213"/>
              <a:gd name="connsiteX291" fmla="*/ 816125 w 1824313"/>
              <a:gd name="connsiteY291" fmla="*/ 210665 h 5324213"/>
              <a:gd name="connsiteX292" fmla="*/ 820433 w 1824313"/>
              <a:gd name="connsiteY292" fmla="*/ 191278 h 5324213"/>
              <a:gd name="connsiteX293" fmla="*/ 826895 w 1824313"/>
              <a:gd name="connsiteY293" fmla="*/ 184098 h 5324213"/>
              <a:gd name="connsiteX294" fmla="*/ 839820 w 1824313"/>
              <a:gd name="connsiteY294" fmla="*/ 159685 h 5324213"/>
              <a:gd name="connsiteX295" fmla="*/ 853462 w 1824313"/>
              <a:gd name="connsiteY295" fmla="*/ 148197 h 5324213"/>
              <a:gd name="connsiteX296" fmla="*/ 858488 w 1824313"/>
              <a:gd name="connsiteY296" fmla="*/ 125938 h 5324213"/>
              <a:gd name="connsiteX297" fmla="*/ 867822 w 1824313"/>
              <a:gd name="connsiteY297" fmla="*/ 113014 h 5324213"/>
              <a:gd name="connsiteX298" fmla="*/ 877875 w 1824313"/>
              <a:gd name="connsiteY298" fmla="*/ 95064 h 5324213"/>
              <a:gd name="connsiteX299" fmla="*/ 888645 w 1824313"/>
              <a:gd name="connsiteY299" fmla="*/ 87165 h 5324213"/>
              <a:gd name="connsiteX300" fmla="*/ 894389 w 1824313"/>
              <a:gd name="connsiteY300" fmla="*/ 74959 h 5324213"/>
              <a:gd name="connsiteX301" fmla="*/ 908032 w 1824313"/>
              <a:gd name="connsiteY301" fmla="*/ 65625 h 5324213"/>
              <a:gd name="connsiteX302" fmla="*/ 918084 w 1824313"/>
              <a:gd name="connsiteY302" fmla="*/ 58445 h 5324213"/>
              <a:gd name="connsiteX303" fmla="*/ 931726 w 1824313"/>
              <a:gd name="connsiteY303" fmla="*/ 52700 h 5324213"/>
              <a:gd name="connsiteX304" fmla="*/ 948241 w 1824313"/>
              <a:gd name="connsiteY304" fmla="*/ 38340 h 5324213"/>
              <a:gd name="connsiteX305" fmla="*/ 959011 w 1824313"/>
              <a:gd name="connsiteY305" fmla="*/ 34750 h 5324213"/>
              <a:gd name="connsiteX306" fmla="*/ 979834 w 1824313"/>
              <a:gd name="connsiteY306" fmla="*/ 31878 h 5324213"/>
              <a:gd name="connsiteX307" fmla="*/ 999220 w 1824313"/>
              <a:gd name="connsiteY307" fmla="*/ 23262 h 5324213"/>
              <a:gd name="connsiteX308" fmla="*/ 1010708 w 1824313"/>
              <a:gd name="connsiteY308" fmla="*/ 22544 h 5324213"/>
              <a:gd name="connsiteX309" fmla="*/ 1027223 w 1824313"/>
              <a:gd name="connsiteY309" fmla="*/ 14645 h 5324213"/>
              <a:gd name="connsiteX310" fmla="*/ 1060252 w 1824313"/>
              <a:gd name="connsiteY310" fmla="*/ 10337 h 5324213"/>
              <a:gd name="connsiteX311" fmla="*/ 1085382 w 1824313"/>
              <a:gd name="connsiteY311" fmla="*/ 285 h 532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824313" h="5324213">
                <a:moveTo>
                  <a:pt x="1038600" y="393626"/>
                </a:moveTo>
                <a:cubicBezTo>
                  <a:pt x="1083229" y="395645"/>
                  <a:pt x="1096154" y="404530"/>
                  <a:pt x="1096154" y="404530"/>
                </a:cubicBezTo>
                <a:cubicBezTo>
                  <a:pt x="1111950" y="408838"/>
                  <a:pt x="1109078" y="428226"/>
                  <a:pt x="1109078" y="428226"/>
                </a:cubicBezTo>
                <a:cubicBezTo>
                  <a:pt x="1108360" y="438996"/>
                  <a:pt x="1100462" y="462691"/>
                  <a:pt x="1100462" y="462691"/>
                </a:cubicBezTo>
                <a:cubicBezTo>
                  <a:pt x="1097590" y="472743"/>
                  <a:pt x="1083229" y="478487"/>
                  <a:pt x="1083229" y="478487"/>
                </a:cubicBezTo>
                <a:cubicBezTo>
                  <a:pt x="1006401" y="503618"/>
                  <a:pt x="956139" y="478487"/>
                  <a:pt x="956139" y="478487"/>
                </a:cubicBezTo>
                <a:cubicBezTo>
                  <a:pt x="946805" y="474179"/>
                  <a:pt x="943933" y="465563"/>
                  <a:pt x="942497" y="462691"/>
                </a:cubicBezTo>
                <a:cubicBezTo>
                  <a:pt x="941061" y="459101"/>
                  <a:pt x="938907" y="428226"/>
                  <a:pt x="938907" y="428226"/>
                </a:cubicBezTo>
                <a:cubicBezTo>
                  <a:pt x="937470" y="416736"/>
                  <a:pt x="946087" y="411710"/>
                  <a:pt x="946087" y="411710"/>
                </a:cubicBezTo>
                <a:cubicBezTo>
                  <a:pt x="959729" y="399504"/>
                  <a:pt x="982706" y="394478"/>
                  <a:pt x="982706" y="394478"/>
                </a:cubicBezTo>
                <a:cubicBezTo>
                  <a:pt x="1005324" y="393042"/>
                  <a:pt x="1023723" y="392952"/>
                  <a:pt x="1038600" y="393626"/>
                </a:cubicBezTo>
                <a:close/>
                <a:moveTo>
                  <a:pt x="1279248" y="368629"/>
                </a:moveTo>
                <a:cubicBezTo>
                  <a:pt x="1303661" y="368629"/>
                  <a:pt x="1312995" y="374373"/>
                  <a:pt x="1312995" y="374373"/>
                </a:cubicBezTo>
                <a:cubicBezTo>
                  <a:pt x="1328791" y="379399"/>
                  <a:pt x="1328791" y="396633"/>
                  <a:pt x="1328074" y="397351"/>
                </a:cubicBezTo>
                <a:cubicBezTo>
                  <a:pt x="1328791" y="413147"/>
                  <a:pt x="1328074" y="428944"/>
                  <a:pt x="1328074" y="428944"/>
                </a:cubicBezTo>
                <a:cubicBezTo>
                  <a:pt x="1325919" y="439714"/>
                  <a:pt x="1322329" y="441868"/>
                  <a:pt x="1322329" y="441868"/>
                </a:cubicBezTo>
                <a:cubicBezTo>
                  <a:pt x="1279248" y="473461"/>
                  <a:pt x="1201701" y="469153"/>
                  <a:pt x="1201701" y="469153"/>
                </a:cubicBezTo>
                <a:cubicBezTo>
                  <a:pt x="1188777" y="467717"/>
                  <a:pt x="1181597" y="461973"/>
                  <a:pt x="1181597" y="461973"/>
                </a:cubicBezTo>
                <a:cubicBezTo>
                  <a:pt x="1168672" y="449048"/>
                  <a:pt x="1160774" y="419610"/>
                  <a:pt x="1160774" y="419610"/>
                </a:cubicBezTo>
                <a:cubicBezTo>
                  <a:pt x="1158620" y="403095"/>
                  <a:pt x="1169390" y="397351"/>
                  <a:pt x="1169390" y="397351"/>
                </a:cubicBezTo>
                <a:cubicBezTo>
                  <a:pt x="1198111" y="375809"/>
                  <a:pt x="1279248" y="368629"/>
                  <a:pt x="1279248" y="368629"/>
                </a:cubicBezTo>
                <a:close/>
                <a:moveTo>
                  <a:pt x="1305096" y="362167"/>
                </a:moveTo>
                <a:cubicBezTo>
                  <a:pt x="1305096" y="362167"/>
                  <a:pt x="1261297" y="361449"/>
                  <a:pt x="1220370" y="371501"/>
                </a:cubicBezTo>
                <a:cubicBezTo>
                  <a:pt x="1220370" y="371501"/>
                  <a:pt x="1178725" y="380835"/>
                  <a:pt x="1152876" y="394478"/>
                </a:cubicBezTo>
                <a:cubicBezTo>
                  <a:pt x="1152876" y="394478"/>
                  <a:pt x="1138516" y="398786"/>
                  <a:pt x="1131336" y="398786"/>
                </a:cubicBezTo>
                <a:cubicBezTo>
                  <a:pt x="1131336" y="398786"/>
                  <a:pt x="1126309" y="398786"/>
                  <a:pt x="1109795" y="395914"/>
                </a:cubicBezTo>
                <a:cubicBezTo>
                  <a:pt x="1109795" y="395914"/>
                  <a:pt x="1022197" y="375809"/>
                  <a:pt x="961883" y="390170"/>
                </a:cubicBezTo>
                <a:cubicBezTo>
                  <a:pt x="961883" y="390170"/>
                  <a:pt x="946087" y="393760"/>
                  <a:pt x="933880" y="406684"/>
                </a:cubicBezTo>
                <a:cubicBezTo>
                  <a:pt x="933880" y="406684"/>
                  <a:pt x="923110" y="416736"/>
                  <a:pt x="914494" y="422480"/>
                </a:cubicBezTo>
                <a:lnTo>
                  <a:pt x="909468" y="427507"/>
                </a:lnTo>
                <a:cubicBezTo>
                  <a:pt x="909468" y="427507"/>
                  <a:pt x="872131" y="430379"/>
                  <a:pt x="852744" y="445457"/>
                </a:cubicBezTo>
                <a:cubicBezTo>
                  <a:pt x="852744" y="445457"/>
                  <a:pt x="839820" y="456945"/>
                  <a:pt x="839820" y="466998"/>
                </a:cubicBezTo>
                <a:cubicBezTo>
                  <a:pt x="839820" y="466998"/>
                  <a:pt x="847718" y="455509"/>
                  <a:pt x="870695" y="455509"/>
                </a:cubicBezTo>
                <a:cubicBezTo>
                  <a:pt x="870695" y="455509"/>
                  <a:pt x="895825" y="451919"/>
                  <a:pt x="914494" y="455509"/>
                </a:cubicBezTo>
                <a:cubicBezTo>
                  <a:pt x="914494" y="455509"/>
                  <a:pt x="921674" y="458381"/>
                  <a:pt x="931726" y="466998"/>
                </a:cubicBezTo>
                <a:cubicBezTo>
                  <a:pt x="931726" y="466998"/>
                  <a:pt x="939624" y="481358"/>
                  <a:pt x="959729" y="487102"/>
                </a:cubicBezTo>
                <a:cubicBezTo>
                  <a:pt x="959729" y="487102"/>
                  <a:pt x="1005682" y="502181"/>
                  <a:pt x="1074612" y="487102"/>
                </a:cubicBezTo>
                <a:cubicBezTo>
                  <a:pt x="1074612" y="487102"/>
                  <a:pt x="1104769" y="483512"/>
                  <a:pt x="1109077" y="467716"/>
                </a:cubicBezTo>
                <a:cubicBezTo>
                  <a:pt x="1109077" y="467716"/>
                  <a:pt x="1117693" y="445457"/>
                  <a:pt x="1120565" y="428943"/>
                </a:cubicBezTo>
                <a:cubicBezTo>
                  <a:pt x="1120565" y="428943"/>
                  <a:pt x="1122001" y="415300"/>
                  <a:pt x="1134208" y="414582"/>
                </a:cubicBezTo>
                <a:cubicBezTo>
                  <a:pt x="1134208" y="414582"/>
                  <a:pt x="1145696" y="410992"/>
                  <a:pt x="1150004" y="422480"/>
                </a:cubicBezTo>
                <a:cubicBezTo>
                  <a:pt x="1150004" y="422480"/>
                  <a:pt x="1156466" y="431097"/>
                  <a:pt x="1159338" y="444021"/>
                </a:cubicBezTo>
                <a:cubicBezTo>
                  <a:pt x="1159338" y="444021"/>
                  <a:pt x="1170827" y="464844"/>
                  <a:pt x="1184469" y="472024"/>
                </a:cubicBezTo>
                <a:cubicBezTo>
                  <a:pt x="1184469" y="472024"/>
                  <a:pt x="1208882" y="481358"/>
                  <a:pt x="1259143" y="471306"/>
                </a:cubicBezTo>
                <a:cubicBezTo>
                  <a:pt x="1259143" y="471306"/>
                  <a:pt x="1309404" y="464126"/>
                  <a:pt x="1333817" y="441867"/>
                </a:cubicBezTo>
                <a:cubicBezTo>
                  <a:pt x="1333817" y="441867"/>
                  <a:pt x="1350331" y="423198"/>
                  <a:pt x="1356076" y="414582"/>
                </a:cubicBezTo>
                <a:cubicBezTo>
                  <a:pt x="1356076" y="414582"/>
                  <a:pt x="1357512" y="407402"/>
                  <a:pt x="1369000" y="405248"/>
                </a:cubicBezTo>
                <a:lnTo>
                  <a:pt x="1379052" y="405248"/>
                </a:lnTo>
                <a:lnTo>
                  <a:pt x="1379052" y="390170"/>
                </a:lnTo>
                <a:cubicBezTo>
                  <a:pt x="1379052" y="390170"/>
                  <a:pt x="1359666" y="383707"/>
                  <a:pt x="1353204" y="380117"/>
                </a:cubicBezTo>
                <a:cubicBezTo>
                  <a:pt x="1353204" y="380117"/>
                  <a:pt x="1339561" y="375809"/>
                  <a:pt x="1334535" y="370783"/>
                </a:cubicBezTo>
                <a:cubicBezTo>
                  <a:pt x="1334535" y="370783"/>
                  <a:pt x="1325201" y="362167"/>
                  <a:pt x="1305096" y="362167"/>
                </a:cubicBezTo>
                <a:close/>
                <a:moveTo>
                  <a:pt x="1085382" y="285"/>
                </a:moveTo>
                <a:cubicBezTo>
                  <a:pt x="1100461" y="-1869"/>
                  <a:pt x="1111949" y="8901"/>
                  <a:pt x="1111949" y="8901"/>
                </a:cubicBezTo>
                <a:cubicBezTo>
                  <a:pt x="1111949" y="8901"/>
                  <a:pt x="1138516" y="3875"/>
                  <a:pt x="1147850" y="9619"/>
                </a:cubicBezTo>
                <a:cubicBezTo>
                  <a:pt x="1157184" y="15363"/>
                  <a:pt x="1172981" y="31878"/>
                  <a:pt x="1172981" y="31878"/>
                </a:cubicBezTo>
                <a:cubicBezTo>
                  <a:pt x="1172981" y="31878"/>
                  <a:pt x="1188777" y="22544"/>
                  <a:pt x="1203137" y="33314"/>
                </a:cubicBezTo>
                <a:cubicBezTo>
                  <a:pt x="1217498" y="44084"/>
                  <a:pt x="1223242" y="59163"/>
                  <a:pt x="1223242" y="59163"/>
                </a:cubicBezTo>
                <a:cubicBezTo>
                  <a:pt x="1223242" y="59163"/>
                  <a:pt x="1237602" y="62753"/>
                  <a:pt x="1241911" y="66343"/>
                </a:cubicBezTo>
                <a:cubicBezTo>
                  <a:pt x="1246219" y="69933"/>
                  <a:pt x="1251963" y="77113"/>
                  <a:pt x="1251963" y="77113"/>
                </a:cubicBezTo>
                <a:cubicBezTo>
                  <a:pt x="1251963" y="77113"/>
                  <a:pt x="1266323" y="71369"/>
                  <a:pt x="1274221" y="82139"/>
                </a:cubicBezTo>
                <a:cubicBezTo>
                  <a:pt x="1278530" y="88601"/>
                  <a:pt x="1295044" y="102962"/>
                  <a:pt x="1308686" y="119476"/>
                </a:cubicBezTo>
                <a:cubicBezTo>
                  <a:pt x="1320175" y="133119"/>
                  <a:pt x="1329509" y="148915"/>
                  <a:pt x="1334535" y="155377"/>
                </a:cubicBezTo>
                <a:cubicBezTo>
                  <a:pt x="1338125" y="161121"/>
                  <a:pt x="1344587" y="163275"/>
                  <a:pt x="1349614" y="171174"/>
                </a:cubicBezTo>
                <a:cubicBezTo>
                  <a:pt x="1358948" y="184816"/>
                  <a:pt x="1367564" y="203484"/>
                  <a:pt x="1367564" y="203484"/>
                </a:cubicBezTo>
                <a:cubicBezTo>
                  <a:pt x="1367564" y="203484"/>
                  <a:pt x="1384078" y="218563"/>
                  <a:pt x="1389105" y="237949"/>
                </a:cubicBezTo>
                <a:cubicBezTo>
                  <a:pt x="1393413" y="257336"/>
                  <a:pt x="1388387" y="263798"/>
                  <a:pt x="1389823" y="270260"/>
                </a:cubicBezTo>
                <a:cubicBezTo>
                  <a:pt x="1391259" y="276722"/>
                  <a:pt x="1384078" y="286057"/>
                  <a:pt x="1384078" y="286057"/>
                </a:cubicBezTo>
                <a:cubicBezTo>
                  <a:pt x="1384078" y="286057"/>
                  <a:pt x="1391977" y="304725"/>
                  <a:pt x="1396285" y="322676"/>
                </a:cubicBezTo>
                <a:cubicBezTo>
                  <a:pt x="1399875" y="339190"/>
                  <a:pt x="1400593" y="355705"/>
                  <a:pt x="1400593" y="366475"/>
                </a:cubicBezTo>
                <a:cubicBezTo>
                  <a:pt x="1400593" y="389452"/>
                  <a:pt x="1398439" y="408838"/>
                  <a:pt x="1398439" y="408838"/>
                </a:cubicBezTo>
                <a:cubicBezTo>
                  <a:pt x="1398439" y="408838"/>
                  <a:pt x="1418543" y="418172"/>
                  <a:pt x="1417107" y="433969"/>
                </a:cubicBezTo>
                <a:cubicBezTo>
                  <a:pt x="1415671" y="449765"/>
                  <a:pt x="1405619" y="495000"/>
                  <a:pt x="1404901" y="500745"/>
                </a:cubicBezTo>
                <a:cubicBezTo>
                  <a:pt x="1404183" y="506489"/>
                  <a:pt x="1398439" y="515105"/>
                  <a:pt x="1398439" y="515105"/>
                </a:cubicBezTo>
                <a:cubicBezTo>
                  <a:pt x="1398439" y="515105"/>
                  <a:pt x="1395567" y="555314"/>
                  <a:pt x="1395567" y="556750"/>
                </a:cubicBezTo>
                <a:cubicBezTo>
                  <a:pt x="1395567" y="558186"/>
                  <a:pt x="1404901" y="571110"/>
                  <a:pt x="1412081" y="581163"/>
                </a:cubicBezTo>
                <a:cubicBezTo>
                  <a:pt x="1419261" y="591215"/>
                  <a:pt x="1417825" y="594805"/>
                  <a:pt x="1409927" y="601985"/>
                </a:cubicBezTo>
                <a:cubicBezTo>
                  <a:pt x="1401311" y="608447"/>
                  <a:pt x="1384796" y="615628"/>
                  <a:pt x="1384796" y="615628"/>
                </a:cubicBezTo>
                <a:cubicBezTo>
                  <a:pt x="1384796" y="615628"/>
                  <a:pt x="1369718" y="680249"/>
                  <a:pt x="1351768" y="711124"/>
                </a:cubicBezTo>
                <a:cubicBezTo>
                  <a:pt x="1333817" y="741999"/>
                  <a:pt x="1322329" y="764258"/>
                  <a:pt x="1322329" y="764258"/>
                </a:cubicBezTo>
                <a:lnTo>
                  <a:pt x="1304378" y="851138"/>
                </a:lnTo>
                <a:cubicBezTo>
                  <a:pt x="1304378" y="851138"/>
                  <a:pt x="1317303" y="856882"/>
                  <a:pt x="1327355" y="862626"/>
                </a:cubicBezTo>
                <a:cubicBezTo>
                  <a:pt x="1337407" y="868370"/>
                  <a:pt x="1343869" y="871961"/>
                  <a:pt x="1343869" y="871961"/>
                </a:cubicBezTo>
                <a:cubicBezTo>
                  <a:pt x="1343869" y="871961"/>
                  <a:pt x="1419261" y="901399"/>
                  <a:pt x="1452290" y="913606"/>
                </a:cubicBezTo>
                <a:cubicBezTo>
                  <a:pt x="1486037" y="925812"/>
                  <a:pt x="1517630" y="935864"/>
                  <a:pt x="1517630" y="935864"/>
                </a:cubicBezTo>
                <a:cubicBezTo>
                  <a:pt x="1517630" y="935864"/>
                  <a:pt x="1521938" y="926530"/>
                  <a:pt x="1529118" y="925812"/>
                </a:cubicBezTo>
                <a:cubicBezTo>
                  <a:pt x="1537017" y="925812"/>
                  <a:pt x="1544915" y="943762"/>
                  <a:pt x="1544915" y="943762"/>
                </a:cubicBezTo>
                <a:cubicBezTo>
                  <a:pt x="1544915" y="943762"/>
                  <a:pt x="1571481" y="959559"/>
                  <a:pt x="1601638" y="994024"/>
                </a:cubicBezTo>
                <a:cubicBezTo>
                  <a:pt x="1631795" y="1028489"/>
                  <a:pt x="1673440" y="1118241"/>
                  <a:pt x="1692109" y="1172093"/>
                </a:cubicBezTo>
                <a:cubicBezTo>
                  <a:pt x="1710777" y="1225944"/>
                  <a:pt x="1728728" y="1337955"/>
                  <a:pt x="1740216" y="1408321"/>
                </a:cubicBezTo>
                <a:cubicBezTo>
                  <a:pt x="1751704" y="1479405"/>
                  <a:pt x="1753140" y="1551207"/>
                  <a:pt x="1754576" y="1567003"/>
                </a:cubicBezTo>
                <a:cubicBezTo>
                  <a:pt x="1756012" y="1582800"/>
                  <a:pt x="1748114" y="1591416"/>
                  <a:pt x="1744524" y="1594288"/>
                </a:cubicBezTo>
                <a:cubicBezTo>
                  <a:pt x="1740934" y="1597160"/>
                  <a:pt x="1726574" y="1605058"/>
                  <a:pt x="1726574" y="1605058"/>
                </a:cubicBezTo>
                <a:cubicBezTo>
                  <a:pt x="1726574" y="1605058"/>
                  <a:pt x="1723702" y="1676142"/>
                  <a:pt x="1727292" y="1711325"/>
                </a:cubicBezTo>
                <a:cubicBezTo>
                  <a:pt x="1730882" y="1745790"/>
                  <a:pt x="1761039" y="1854929"/>
                  <a:pt x="1766783" y="1890830"/>
                </a:cubicBezTo>
                <a:cubicBezTo>
                  <a:pt x="1773245" y="1926731"/>
                  <a:pt x="1784015" y="2015048"/>
                  <a:pt x="1787605" y="2070335"/>
                </a:cubicBezTo>
                <a:cubicBezTo>
                  <a:pt x="1791195" y="2125623"/>
                  <a:pt x="1794786" y="2221837"/>
                  <a:pt x="1798376" y="2253430"/>
                </a:cubicBezTo>
                <a:cubicBezTo>
                  <a:pt x="1801966" y="2285023"/>
                  <a:pt x="1809864" y="2396316"/>
                  <a:pt x="1812018" y="2412830"/>
                </a:cubicBezTo>
                <a:cubicBezTo>
                  <a:pt x="1814172" y="2429345"/>
                  <a:pt x="1812736" y="2476016"/>
                  <a:pt x="1809864" y="2500429"/>
                </a:cubicBezTo>
                <a:cubicBezTo>
                  <a:pt x="1806992" y="2524841"/>
                  <a:pt x="1794786" y="2552844"/>
                  <a:pt x="1786169" y="2580129"/>
                </a:cubicBezTo>
                <a:cubicBezTo>
                  <a:pt x="1777553" y="2607414"/>
                  <a:pt x="1767501" y="2683524"/>
                  <a:pt x="1761757" y="2702192"/>
                </a:cubicBezTo>
                <a:cubicBezTo>
                  <a:pt x="1756012" y="2720861"/>
                  <a:pt x="1745242" y="2758916"/>
                  <a:pt x="1745242" y="2760352"/>
                </a:cubicBezTo>
                <a:cubicBezTo>
                  <a:pt x="1745242" y="2762506"/>
                  <a:pt x="1748114" y="2774712"/>
                  <a:pt x="1748114" y="2779738"/>
                </a:cubicBezTo>
                <a:cubicBezTo>
                  <a:pt x="1748114" y="2784764"/>
                  <a:pt x="1740934" y="2788354"/>
                  <a:pt x="1740934" y="2791944"/>
                </a:cubicBezTo>
                <a:cubicBezTo>
                  <a:pt x="1740934" y="2795535"/>
                  <a:pt x="1737344" y="2828564"/>
                  <a:pt x="1736626" y="2845796"/>
                </a:cubicBezTo>
                <a:cubicBezTo>
                  <a:pt x="1735908" y="2863746"/>
                  <a:pt x="1726574" y="2883133"/>
                  <a:pt x="1726574" y="2886005"/>
                </a:cubicBezTo>
                <a:cubicBezTo>
                  <a:pt x="1726574" y="2888877"/>
                  <a:pt x="1732318" y="2981502"/>
                  <a:pt x="1733036" y="3034635"/>
                </a:cubicBezTo>
                <a:cubicBezTo>
                  <a:pt x="1734472" y="3088487"/>
                  <a:pt x="1729446" y="3280198"/>
                  <a:pt x="1722984" y="3335485"/>
                </a:cubicBezTo>
                <a:cubicBezTo>
                  <a:pt x="1715803" y="3390773"/>
                  <a:pt x="1705751" y="3527197"/>
                  <a:pt x="1688519" y="3585356"/>
                </a:cubicBezTo>
                <a:cubicBezTo>
                  <a:pt x="1671286" y="3643516"/>
                  <a:pt x="1618871" y="3774195"/>
                  <a:pt x="1610255" y="3793582"/>
                </a:cubicBezTo>
                <a:cubicBezTo>
                  <a:pt x="1601638" y="3813686"/>
                  <a:pt x="1587996" y="3844561"/>
                  <a:pt x="1581534" y="3862512"/>
                </a:cubicBezTo>
                <a:cubicBezTo>
                  <a:pt x="1575072" y="3880462"/>
                  <a:pt x="1547787" y="3952982"/>
                  <a:pt x="1540607" y="3971650"/>
                </a:cubicBezTo>
                <a:cubicBezTo>
                  <a:pt x="1533426" y="3990319"/>
                  <a:pt x="1517630" y="4022630"/>
                  <a:pt x="1517630" y="4029092"/>
                </a:cubicBezTo>
                <a:cubicBezTo>
                  <a:pt x="1516912" y="4035554"/>
                  <a:pt x="1488191" y="4158335"/>
                  <a:pt x="1481729" y="4191365"/>
                </a:cubicBezTo>
                <a:cubicBezTo>
                  <a:pt x="1475267" y="4223675"/>
                  <a:pt x="1467369" y="4249524"/>
                  <a:pt x="1459470" y="4261013"/>
                </a:cubicBezTo>
                <a:cubicBezTo>
                  <a:pt x="1451572" y="4272501"/>
                  <a:pt x="1425723" y="4312710"/>
                  <a:pt x="1425723" y="4312710"/>
                </a:cubicBezTo>
                <a:cubicBezTo>
                  <a:pt x="1425723" y="4312710"/>
                  <a:pt x="1435776" y="4398154"/>
                  <a:pt x="1438648" y="4425439"/>
                </a:cubicBezTo>
                <a:cubicBezTo>
                  <a:pt x="1441520" y="4452723"/>
                  <a:pt x="1446546" y="4474982"/>
                  <a:pt x="1446546" y="4491497"/>
                </a:cubicBezTo>
                <a:cubicBezTo>
                  <a:pt x="1447264" y="4508011"/>
                  <a:pt x="1443674" y="4515191"/>
                  <a:pt x="1439366" y="4520935"/>
                </a:cubicBezTo>
                <a:cubicBezTo>
                  <a:pt x="1435058" y="4525961"/>
                  <a:pt x="1442238" y="4549656"/>
                  <a:pt x="1442238" y="4549656"/>
                </a:cubicBezTo>
                <a:cubicBezTo>
                  <a:pt x="1442238" y="4549656"/>
                  <a:pt x="1442956" y="4553964"/>
                  <a:pt x="1444392" y="4558991"/>
                </a:cubicBezTo>
                <a:lnTo>
                  <a:pt x="1449418" y="4558991"/>
                </a:lnTo>
                <a:cubicBezTo>
                  <a:pt x="1447264" y="4571197"/>
                  <a:pt x="1520502" y="4615714"/>
                  <a:pt x="1520502" y="4615714"/>
                </a:cubicBezTo>
                <a:cubicBezTo>
                  <a:pt x="1529118" y="4624330"/>
                  <a:pt x="1534863" y="4628638"/>
                  <a:pt x="1534863" y="4628638"/>
                </a:cubicBezTo>
                <a:cubicBezTo>
                  <a:pt x="1559993" y="4630074"/>
                  <a:pt x="1553531" y="4637973"/>
                  <a:pt x="1553531" y="4637973"/>
                </a:cubicBezTo>
                <a:cubicBezTo>
                  <a:pt x="1553531" y="4647307"/>
                  <a:pt x="1546351" y="4648025"/>
                  <a:pt x="1546351" y="4648025"/>
                </a:cubicBezTo>
                <a:cubicBezTo>
                  <a:pt x="1549941" y="4650897"/>
                  <a:pt x="1554967" y="4654487"/>
                  <a:pt x="1559993" y="4659513"/>
                </a:cubicBezTo>
                <a:cubicBezTo>
                  <a:pt x="1575072" y="4673155"/>
                  <a:pt x="1594458" y="4691824"/>
                  <a:pt x="1594458" y="4691824"/>
                </a:cubicBezTo>
                <a:cubicBezTo>
                  <a:pt x="1596612" y="4701158"/>
                  <a:pt x="1594458" y="4701158"/>
                  <a:pt x="1594458" y="4701158"/>
                </a:cubicBezTo>
                <a:cubicBezTo>
                  <a:pt x="1603074" y="4713365"/>
                  <a:pt x="1633949" y="4723417"/>
                  <a:pt x="1633949" y="4723417"/>
                </a:cubicBezTo>
                <a:cubicBezTo>
                  <a:pt x="1664106" y="4726289"/>
                  <a:pt x="1689955" y="4731315"/>
                  <a:pt x="1710777" y="4736341"/>
                </a:cubicBezTo>
                <a:cubicBezTo>
                  <a:pt x="1783297" y="4754292"/>
                  <a:pt x="1805556" y="4779422"/>
                  <a:pt x="1805556" y="4779422"/>
                </a:cubicBezTo>
                <a:cubicBezTo>
                  <a:pt x="1818480" y="4789475"/>
                  <a:pt x="1818480" y="4807425"/>
                  <a:pt x="1818480" y="4807425"/>
                </a:cubicBezTo>
                <a:cubicBezTo>
                  <a:pt x="1823506" y="4807425"/>
                  <a:pt x="1822788" y="4811733"/>
                  <a:pt x="1822788" y="4811733"/>
                </a:cubicBezTo>
                <a:cubicBezTo>
                  <a:pt x="1826378" y="4821786"/>
                  <a:pt x="1822788" y="4851224"/>
                  <a:pt x="1820634" y="4849070"/>
                </a:cubicBezTo>
                <a:cubicBezTo>
                  <a:pt x="1817762" y="4849788"/>
                  <a:pt x="1812018" y="4851942"/>
                  <a:pt x="1805556" y="4853379"/>
                </a:cubicBezTo>
                <a:cubicBezTo>
                  <a:pt x="1782579" y="4859123"/>
                  <a:pt x="1744524" y="4867021"/>
                  <a:pt x="1744524" y="4867021"/>
                </a:cubicBezTo>
                <a:cubicBezTo>
                  <a:pt x="1659080" y="4887843"/>
                  <a:pt x="1521220" y="4883535"/>
                  <a:pt x="1521220" y="4883535"/>
                </a:cubicBezTo>
                <a:cubicBezTo>
                  <a:pt x="1429314" y="4879945"/>
                  <a:pt x="1365410" y="4860559"/>
                  <a:pt x="1365410" y="4860559"/>
                </a:cubicBezTo>
                <a:cubicBezTo>
                  <a:pt x="1360384" y="4859123"/>
                  <a:pt x="1353922" y="4856969"/>
                  <a:pt x="1347459" y="4855533"/>
                </a:cubicBezTo>
                <a:cubicBezTo>
                  <a:pt x="1376180" y="4902204"/>
                  <a:pt x="1394131" y="4929488"/>
                  <a:pt x="1394131" y="4929488"/>
                </a:cubicBezTo>
                <a:cubicBezTo>
                  <a:pt x="1394849" y="4930925"/>
                  <a:pt x="1395567" y="4932361"/>
                  <a:pt x="1396285" y="4933796"/>
                </a:cubicBezTo>
                <a:cubicBezTo>
                  <a:pt x="1406337" y="4939541"/>
                  <a:pt x="1416389" y="4943849"/>
                  <a:pt x="1425006" y="4947439"/>
                </a:cubicBezTo>
                <a:cubicBezTo>
                  <a:pt x="1425006" y="4947439"/>
                  <a:pt x="1432186" y="4952465"/>
                  <a:pt x="1425006" y="4956055"/>
                </a:cubicBezTo>
                <a:cubicBezTo>
                  <a:pt x="1425006" y="4956055"/>
                  <a:pt x="1423570" y="4958927"/>
                  <a:pt x="1411363" y="4956773"/>
                </a:cubicBezTo>
                <a:cubicBezTo>
                  <a:pt x="1432904" y="4987648"/>
                  <a:pt x="1456598" y="5016369"/>
                  <a:pt x="1456598" y="5016369"/>
                </a:cubicBezTo>
                <a:lnTo>
                  <a:pt x="1517630" y="5062322"/>
                </a:lnTo>
                <a:cubicBezTo>
                  <a:pt x="1541325" y="5074528"/>
                  <a:pt x="1570045" y="5099659"/>
                  <a:pt x="1595894" y="5125508"/>
                </a:cubicBezTo>
                <a:cubicBezTo>
                  <a:pt x="1634667" y="5163563"/>
                  <a:pt x="1666260" y="5203054"/>
                  <a:pt x="1666260" y="5203054"/>
                </a:cubicBezTo>
                <a:cubicBezTo>
                  <a:pt x="1695699" y="5214542"/>
                  <a:pt x="1697135" y="5254033"/>
                  <a:pt x="1697135" y="5254033"/>
                </a:cubicBezTo>
                <a:cubicBezTo>
                  <a:pt x="1627487" y="5307885"/>
                  <a:pt x="1504706" y="5317219"/>
                  <a:pt x="1504706" y="5317219"/>
                </a:cubicBezTo>
                <a:cubicBezTo>
                  <a:pt x="1262015" y="5351684"/>
                  <a:pt x="1161492" y="5247571"/>
                  <a:pt x="1161492" y="5247571"/>
                </a:cubicBezTo>
                <a:cubicBezTo>
                  <a:pt x="1109077" y="5208080"/>
                  <a:pt x="1058098" y="5175769"/>
                  <a:pt x="1058098" y="5175769"/>
                </a:cubicBezTo>
                <a:lnTo>
                  <a:pt x="934598" y="5106839"/>
                </a:lnTo>
                <a:cubicBezTo>
                  <a:pt x="907314" y="5031447"/>
                  <a:pt x="916648" y="4971133"/>
                  <a:pt x="916648" y="4971133"/>
                </a:cubicBezTo>
                <a:cubicBezTo>
                  <a:pt x="908032" y="4937386"/>
                  <a:pt x="906595" y="4886407"/>
                  <a:pt x="907314" y="4844044"/>
                </a:cubicBezTo>
                <a:cubicBezTo>
                  <a:pt x="903005" y="4840454"/>
                  <a:pt x="896543" y="4835428"/>
                  <a:pt x="893671" y="4828966"/>
                </a:cubicBezTo>
                <a:cubicBezTo>
                  <a:pt x="888645" y="4818195"/>
                  <a:pt x="877875" y="4773678"/>
                  <a:pt x="871413" y="4749984"/>
                </a:cubicBezTo>
                <a:cubicBezTo>
                  <a:pt x="864950" y="4727007"/>
                  <a:pt x="850590" y="4683208"/>
                  <a:pt x="845564" y="4658077"/>
                </a:cubicBezTo>
                <a:cubicBezTo>
                  <a:pt x="840538" y="4632228"/>
                  <a:pt x="830485" y="4568325"/>
                  <a:pt x="826177" y="4540322"/>
                </a:cubicBezTo>
                <a:cubicBezTo>
                  <a:pt x="821869" y="4512319"/>
                  <a:pt x="814689" y="4456313"/>
                  <a:pt x="814689" y="4456313"/>
                </a:cubicBezTo>
                <a:cubicBezTo>
                  <a:pt x="814689" y="4456313"/>
                  <a:pt x="795302" y="4425439"/>
                  <a:pt x="790994" y="4406052"/>
                </a:cubicBezTo>
                <a:cubicBezTo>
                  <a:pt x="787404" y="4387384"/>
                  <a:pt x="784532" y="4373023"/>
                  <a:pt x="784532" y="4373023"/>
                </a:cubicBezTo>
                <a:cubicBezTo>
                  <a:pt x="784532" y="4373023"/>
                  <a:pt x="757966" y="4308402"/>
                  <a:pt x="752939" y="4288297"/>
                </a:cubicBezTo>
                <a:cubicBezTo>
                  <a:pt x="747913" y="4268193"/>
                  <a:pt x="732117" y="4161208"/>
                  <a:pt x="729245" y="4116690"/>
                </a:cubicBezTo>
                <a:cubicBezTo>
                  <a:pt x="725655" y="4072173"/>
                  <a:pt x="717756" y="3982421"/>
                  <a:pt x="714884" y="3934314"/>
                </a:cubicBezTo>
                <a:cubicBezTo>
                  <a:pt x="712012" y="3885488"/>
                  <a:pt x="699088" y="3790710"/>
                  <a:pt x="692626" y="3746910"/>
                </a:cubicBezTo>
                <a:cubicBezTo>
                  <a:pt x="686164" y="3703111"/>
                  <a:pt x="676111" y="3639207"/>
                  <a:pt x="669649" y="3598280"/>
                </a:cubicBezTo>
                <a:cubicBezTo>
                  <a:pt x="663187" y="3558071"/>
                  <a:pt x="645236" y="3397235"/>
                  <a:pt x="639492" y="3341947"/>
                </a:cubicBezTo>
                <a:cubicBezTo>
                  <a:pt x="633748" y="3286660"/>
                  <a:pt x="626568" y="3191881"/>
                  <a:pt x="623696" y="3156698"/>
                </a:cubicBezTo>
                <a:cubicBezTo>
                  <a:pt x="620824" y="3121516"/>
                  <a:pt x="618670" y="3070536"/>
                  <a:pt x="618670" y="3070536"/>
                </a:cubicBezTo>
                <a:cubicBezTo>
                  <a:pt x="618670" y="3070536"/>
                  <a:pt x="608617" y="3033917"/>
                  <a:pt x="605027" y="3006632"/>
                </a:cubicBezTo>
                <a:cubicBezTo>
                  <a:pt x="601437" y="2979348"/>
                  <a:pt x="604309" y="2938421"/>
                  <a:pt x="605745" y="2921906"/>
                </a:cubicBezTo>
                <a:cubicBezTo>
                  <a:pt x="607181" y="2906110"/>
                  <a:pt x="605027" y="2880261"/>
                  <a:pt x="603591" y="2864464"/>
                </a:cubicBezTo>
                <a:cubicBezTo>
                  <a:pt x="601437" y="2849386"/>
                  <a:pt x="591385" y="2808459"/>
                  <a:pt x="583487" y="2788354"/>
                </a:cubicBezTo>
                <a:cubicBezTo>
                  <a:pt x="575589" y="2768250"/>
                  <a:pt x="556920" y="2735939"/>
                  <a:pt x="556920" y="2735939"/>
                </a:cubicBezTo>
                <a:cubicBezTo>
                  <a:pt x="556920" y="2735939"/>
                  <a:pt x="506659" y="2751017"/>
                  <a:pt x="479374" y="2753171"/>
                </a:cubicBezTo>
                <a:cubicBezTo>
                  <a:pt x="452807" y="2754608"/>
                  <a:pt x="397520" y="2750299"/>
                  <a:pt x="375979" y="2747427"/>
                </a:cubicBezTo>
                <a:cubicBezTo>
                  <a:pt x="355157" y="2744555"/>
                  <a:pt x="328590" y="2732349"/>
                  <a:pt x="305613" y="2715835"/>
                </a:cubicBezTo>
                <a:cubicBezTo>
                  <a:pt x="282637" y="2699320"/>
                  <a:pt x="254634" y="2673471"/>
                  <a:pt x="238837" y="2654803"/>
                </a:cubicBezTo>
                <a:cubicBezTo>
                  <a:pt x="223041" y="2636134"/>
                  <a:pt x="207245" y="2605977"/>
                  <a:pt x="197910" y="2585873"/>
                </a:cubicBezTo>
                <a:cubicBezTo>
                  <a:pt x="188576" y="2565768"/>
                  <a:pt x="174216" y="2531304"/>
                  <a:pt x="167036" y="2499711"/>
                </a:cubicBezTo>
                <a:cubicBezTo>
                  <a:pt x="159855" y="2468118"/>
                  <a:pt x="152675" y="2413548"/>
                  <a:pt x="150521" y="2384828"/>
                </a:cubicBezTo>
                <a:cubicBezTo>
                  <a:pt x="148367" y="2355389"/>
                  <a:pt x="149803" y="2323796"/>
                  <a:pt x="151239" y="2300819"/>
                </a:cubicBezTo>
                <a:cubicBezTo>
                  <a:pt x="153393" y="2277843"/>
                  <a:pt x="156265" y="2208913"/>
                  <a:pt x="159855" y="2184500"/>
                </a:cubicBezTo>
                <a:cubicBezTo>
                  <a:pt x="163445" y="2160087"/>
                  <a:pt x="171344" y="2088285"/>
                  <a:pt x="176370" y="2055975"/>
                </a:cubicBezTo>
                <a:cubicBezTo>
                  <a:pt x="180678" y="2024382"/>
                  <a:pt x="184986" y="1956170"/>
                  <a:pt x="190730" y="1925295"/>
                </a:cubicBezTo>
                <a:cubicBezTo>
                  <a:pt x="197192" y="1894420"/>
                  <a:pt x="201500" y="1844877"/>
                  <a:pt x="207245" y="1815438"/>
                </a:cubicBezTo>
                <a:cubicBezTo>
                  <a:pt x="213707" y="1785999"/>
                  <a:pt x="220169" y="1734302"/>
                  <a:pt x="224477" y="1708453"/>
                </a:cubicBezTo>
                <a:cubicBezTo>
                  <a:pt x="228785" y="1682605"/>
                  <a:pt x="242428" y="1653166"/>
                  <a:pt x="245300" y="1643831"/>
                </a:cubicBezTo>
                <a:cubicBezTo>
                  <a:pt x="248172" y="1634497"/>
                  <a:pt x="253198" y="1625881"/>
                  <a:pt x="253198" y="1625881"/>
                </a:cubicBezTo>
                <a:cubicBezTo>
                  <a:pt x="253198" y="1625881"/>
                  <a:pt x="247454" y="1619419"/>
                  <a:pt x="246018" y="1608649"/>
                </a:cubicBezTo>
                <a:cubicBezTo>
                  <a:pt x="244582" y="1597160"/>
                  <a:pt x="235965" y="1565567"/>
                  <a:pt x="230221" y="1546899"/>
                </a:cubicBezTo>
                <a:cubicBezTo>
                  <a:pt x="224477" y="1528230"/>
                  <a:pt x="215143" y="1493765"/>
                  <a:pt x="212989" y="1477251"/>
                </a:cubicBezTo>
                <a:cubicBezTo>
                  <a:pt x="210835" y="1461455"/>
                  <a:pt x="199346" y="1409757"/>
                  <a:pt x="193602" y="1382472"/>
                </a:cubicBezTo>
                <a:cubicBezTo>
                  <a:pt x="187858" y="1355188"/>
                  <a:pt x="174216" y="1276924"/>
                  <a:pt x="168472" y="1252511"/>
                </a:cubicBezTo>
                <a:cubicBezTo>
                  <a:pt x="162727" y="1228098"/>
                  <a:pt x="148367" y="1160604"/>
                  <a:pt x="144059" y="1136192"/>
                </a:cubicBezTo>
                <a:cubicBezTo>
                  <a:pt x="139751" y="1111779"/>
                  <a:pt x="123236" y="1045003"/>
                  <a:pt x="116774" y="1014846"/>
                </a:cubicBezTo>
                <a:cubicBezTo>
                  <a:pt x="109594" y="984690"/>
                  <a:pt x="100260" y="930120"/>
                  <a:pt x="93798" y="910016"/>
                </a:cubicBezTo>
                <a:cubicBezTo>
                  <a:pt x="88053" y="889911"/>
                  <a:pt x="70821" y="828161"/>
                  <a:pt x="63641" y="805903"/>
                </a:cubicBezTo>
                <a:cubicBezTo>
                  <a:pt x="56461" y="783644"/>
                  <a:pt x="49280" y="744871"/>
                  <a:pt x="45690" y="724049"/>
                </a:cubicBezTo>
                <a:cubicBezTo>
                  <a:pt x="41382" y="703226"/>
                  <a:pt x="32766" y="659427"/>
                  <a:pt x="31330" y="649375"/>
                </a:cubicBezTo>
                <a:cubicBezTo>
                  <a:pt x="29894" y="640040"/>
                  <a:pt x="29894" y="632142"/>
                  <a:pt x="29894" y="632142"/>
                </a:cubicBezTo>
                <a:cubicBezTo>
                  <a:pt x="29894" y="632142"/>
                  <a:pt x="24868" y="628552"/>
                  <a:pt x="23432" y="624962"/>
                </a:cubicBezTo>
                <a:cubicBezTo>
                  <a:pt x="22714" y="621372"/>
                  <a:pt x="18406" y="618500"/>
                  <a:pt x="18406" y="618500"/>
                </a:cubicBezTo>
                <a:cubicBezTo>
                  <a:pt x="18406" y="618500"/>
                  <a:pt x="6199" y="588343"/>
                  <a:pt x="2609" y="582599"/>
                </a:cubicBezTo>
                <a:cubicBezTo>
                  <a:pt x="-981" y="576855"/>
                  <a:pt x="-981" y="570392"/>
                  <a:pt x="3327" y="565366"/>
                </a:cubicBezTo>
                <a:cubicBezTo>
                  <a:pt x="7635" y="560340"/>
                  <a:pt x="11225" y="555314"/>
                  <a:pt x="11943" y="553878"/>
                </a:cubicBezTo>
                <a:cubicBezTo>
                  <a:pt x="12661" y="552442"/>
                  <a:pt x="28458" y="522285"/>
                  <a:pt x="45690" y="512233"/>
                </a:cubicBezTo>
                <a:cubicBezTo>
                  <a:pt x="62923" y="502181"/>
                  <a:pt x="93798" y="485666"/>
                  <a:pt x="103132" y="482076"/>
                </a:cubicBezTo>
                <a:cubicBezTo>
                  <a:pt x="112466" y="478486"/>
                  <a:pt x="131135" y="477050"/>
                  <a:pt x="136879" y="474896"/>
                </a:cubicBezTo>
                <a:cubicBezTo>
                  <a:pt x="142623" y="472742"/>
                  <a:pt x="154111" y="468434"/>
                  <a:pt x="169908" y="467716"/>
                </a:cubicBezTo>
                <a:cubicBezTo>
                  <a:pt x="185704" y="466998"/>
                  <a:pt x="210835" y="469152"/>
                  <a:pt x="223041" y="471306"/>
                </a:cubicBezTo>
                <a:cubicBezTo>
                  <a:pt x="235247" y="473460"/>
                  <a:pt x="238119" y="482794"/>
                  <a:pt x="239555" y="482794"/>
                </a:cubicBezTo>
                <a:cubicBezTo>
                  <a:pt x="240992" y="482794"/>
                  <a:pt x="254634" y="482794"/>
                  <a:pt x="256788" y="492846"/>
                </a:cubicBezTo>
                <a:cubicBezTo>
                  <a:pt x="258942" y="502899"/>
                  <a:pt x="263250" y="529465"/>
                  <a:pt x="265404" y="542390"/>
                </a:cubicBezTo>
                <a:cubicBezTo>
                  <a:pt x="267558" y="555314"/>
                  <a:pt x="269712" y="568238"/>
                  <a:pt x="269712" y="568238"/>
                </a:cubicBezTo>
                <a:cubicBezTo>
                  <a:pt x="269712" y="568238"/>
                  <a:pt x="281919" y="558186"/>
                  <a:pt x="290535" y="548852"/>
                </a:cubicBezTo>
                <a:cubicBezTo>
                  <a:pt x="298433" y="539518"/>
                  <a:pt x="301305" y="533055"/>
                  <a:pt x="304177" y="530183"/>
                </a:cubicBezTo>
                <a:cubicBezTo>
                  <a:pt x="307049" y="526593"/>
                  <a:pt x="311357" y="519413"/>
                  <a:pt x="315666" y="523721"/>
                </a:cubicBezTo>
                <a:cubicBezTo>
                  <a:pt x="319974" y="528029"/>
                  <a:pt x="315666" y="541672"/>
                  <a:pt x="315666" y="541672"/>
                </a:cubicBezTo>
                <a:cubicBezTo>
                  <a:pt x="315666" y="541672"/>
                  <a:pt x="323564" y="545262"/>
                  <a:pt x="324282" y="554596"/>
                </a:cubicBezTo>
                <a:cubicBezTo>
                  <a:pt x="324282" y="563930"/>
                  <a:pt x="325718" y="642912"/>
                  <a:pt x="327154" y="668043"/>
                </a:cubicBezTo>
                <a:cubicBezTo>
                  <a:pt x="328590" y="693174"/>
                  <a:pt x="330026" y="738409"/>
                  <a:pt x="334334" y="761386"/>
                </a:cubicBezTo>
                <a:cubicBezTo>
                  <a:pt x="338642" y="784362"/>
                  <a:pt x="351567" y="863344"/>
                  <a:pt x="353003" y="883449"/>
                </a:cubicBezTo>
                <a:cubicBezTo>
                  <a:pt x="354439" y="903553"/>
                  <a:pt x="367363" y="965303"/>
                  <a:pt x="372389" y="995460"/>
                </a:cubicBezTo>
                <a:cubicBezTo>
                  <a:pt x="377415" y="1025617"/>
                  <a:pt x="386031" y="1064390"/>
                  <a:pt x="390340" y="1075878"/>
                </a:cubicBezTo>
                <a:cubicBezTo>
                  <a:pt x="395366" y="1087366"/>
                  <a:pt x="403264" y="1126857"/>
                  <a:pt x="405418" y="1143372"/>
                </a:cubicBezTo>
                <a:cubicBezTo>
                  <a:pt x="407572" y="1159886"/>
                  <a:pt x="419778" y="1230970"/>
                  <a:pt x="419778" y="1230970"/>
                </a:cubicBezTo>
                <a:cubicBezTo>
                  <a:pt x="419778" y="1230970"/>
                  <a:pt x="443473" y="1185735"/>
                  <a:pt x="470040" y="1159886"/>
                </a:cubicBezTo>
                <a:cubicBezTo>
                  <a:pt x="497324" y="1134038"/>
                  <a:pt x="507377" y="1129012"/>
                  <a:pt x="507377" y="1129012"/>
                </a:cubicBezTo>
                <a:cubicBezTo>
                  <a:pt x="507377" y="1129012"/>
                  <a:pt x="500915" y="1087366"/>
                  <a:pt x="498761" y="1073006"/>
                </a:cubicBezTo>
                <a:cubicBezTo>
                  <a:pt x="496606" y="1058646"/>
                  <a:pt x="490144" y="1024899"/>
                  <a:pt x="487990" y="1006230"/>
                </a:cubicBezTo>
                <a:cubicBezTo>
                  <a:pt x="485836" y="987562"/>
                  <a:pt x="480092" y="944481"/>
                  <a:pt x="478656" y="923658"/>
                </a:cubicBezTo>
                <a:cubicBezTo>
                  <a:pt x="477220" y="902835"/>
                  <a:pt x="469322" y="848984"/>
                  <a:pt x="467168" y="826007"/>
                </a:cubicBezTo>
                <a:cubicBezTo>
                  <a:pt x="465014" y="803031"/>
                  <a:pt x="461423" y="748461"/>
                  <a:pt x="458551" y="729793"/>
                </a:cubicBezTo>
                <a:cubicBezTo>
                  <a:pt x="456397" y="711842"/>
                  <a:pt x="451371" y="662299"/>
                  <a:pt x="449935" y="640040"/>
                </a:cubicBezTo>
                <a:cubicBezTo>
                  <a:pt x="448499" y="618500"/>
                  <a:pt x="438447" y="558186"/>
                  <a:pt x="437011" y="538082"/>
                </a:cubicBezTo>
                <a:cubicBezTo>
                  <a:pt x="435575" y="517977"/>
                  <a:pt x="431267" y="499308"/>
                  <a:pt x="429831" y="492128"/>
                </a:cubicBezTo>
                <a:cubicBezTo>
                  <a:pt x="428395" y="484948"/>
                  <a:pt x="430549" y="480640"/>
                  <a:pt x="436293" y="474178"/>
                </a:cubicBezTo>
                <a:cubicBezTo>
                  <a:pt x="442037" y="467716"/>
                  <a:pt x="462142" y="436841"/>
                  <a:pt x="495170" y="427507"/>
                </a:cubicBezTo>
                <a:cubicBezTo>
                  <a:pt x="528917" y="418172"/>
                  <a:pt x="563382" y="414582"/>
                  <a:pt x="588513" y="417454"/>
                </a:cubicBezTo>
                <a:cubicBezTo>
                  <a:pt x="613644" y="421044"/>
                  <a:pt x="637338" y="425352"/>
                  <a:pt x="648827" y="428225"/>
                </a:cubicBezTo>
                <a:cubicBezTo>
                  <a:pt x="660315" y="430379"/>
                  <a:pt x="671803" y="434687"/>
                  <a:pt x="674675" y="435405"/>
                </a:cubicBezTo>
                <a:cubicBezTo>
                  <a:pt x="678265" y="436123"/>
                  <a:pt x="678983" y="444739"/>
                  <a:pt x="678265" y="446893"/>
                </a:cubicBezTo>
                <a:cubicBezTo>
                  <a:pt x="677547" y="449047"/>
                  <a:pt x="671803" y="479922"/>
                  <a:pt x="671803" y="479922"/>
                </a:cubicBezTo>
                <a:cubicBezTo>
                  <a:pt x="671803" y="479922"/>
                  <a:pt x="678265" y="488538"/>
                  <a:pt x="678983" y="492846"/>
                </a:cubicBezTo>
                <a:cubicBezTo>
                  <a:pt x="679701" y="497872"/>
                  <a:pt x="677547" y="504335"/>
                  <a:pt x="677547" y="504335"/>
                </a:cubicBezTo>
                <a:cubicBezTo>
                  <a:pt x="677547" y="504335"/>
                  <a:pt x="691190" y="536645"/>
                  <a:pt x="701960" y="546698"/>
                </a:cubicBezTo>
                <a:cubicBezTo>
                  <a:pt x="712730" y="556750"/>
                  <a:pt x="727091" y="563930"/>
                  <a:pt x="738579" y="566802"/>
                </a:cubicBezTo>
                <a:cubicBezTo>
                  <a:pt x="749349" y="569674"/>
                  <a:pt x="763710" y="563212"/>
                  <a:pt x="770890" y="562494"/>
                </a:cubicBezTo>
                <a:cubicBezTo>
                  <a:pt x="778070" y="561776"/>
                  <a:pt x="783814" y="561776"/>
                  <a:pt x="785250" y="565366"/>
                </a:cubicBezTo>
                <a:cubicBezTo>
                  <a:pt x="786686" y="568956"/>
                  <a:pt x="788840" y="573983"/>
                  <a:pt x="787404" y="576137"/>
                </a:cubicBezTo>
                <a:cubicBezTo>
                  <a:pt x="785968" y="578291"/>
                  <a:pt x="779506" y="584035"/>
                  <a:pt x="779506" y="584035"/>
                </a:cubicBezTo>
                <a:cubicBezTo>
                  <a:pt x="779506" y="584035"/>
                  <a:pt x="768736" y="627116"/>
                  <a:pt x="766582" y="644348"/>
                </a:cubicBezTo>
                <a:cubicBezTo>
                  <a:pt x="764428" y="661581"/>
                  <a:pt x="753657" y="693174"/>
                  <a:pt x="752221" y="704662"/>
                </a:cubicBezTo>
                <a:cubicBezTo>
                  <a:pt x="750785" y="716150"/>
                  <a:pt x="747195" y="757077"/>
                  <a:pt x="742887" y="782208"/>
                </a:cubicBezTo>
                <a:cubicBezTo>
                  <a:pt x="738579" y="807339"/>
                  <a:pt x="733553" y="861908"/>
                  <a:pt x="731399" y="877705"/>
                </a:cubicBezTo>
                <a:cubicBezTo>
                  <a:pt x="729245" y="893501"/>
                  <a:pt x="729245" y="916478"/>
                  <a:pt x="729245" y="916478"/>
                </a:cubicBezTo>
                <a:cubicBezTo>
                  <a:pt x="729245" y="916478"/>
                  <a:pt x="760120" y="905707"/>
                  <a:pt x="771608" y="902835"/>
                </a:cubicBezTo>
                <a:cubicBezTo>
                  <a:pt x="782378" y="899963"/>
                  <a:pt x="788122" y="902117"/>
                  <a:pt x="788122" y="902117"/>
                </a:cubicBezTo>
                <a:lnTo>
                  <a:pt x="826895" y="882731"/>
                </a:lnTo>
                <a:cubicBezTo>
                  <a:pt x="826895" y="882731"/>
                  <a:pt x="839820" y="869807"/>
                  <a:pt x="848436" y="856882"/>
                </a:cubicBezTo>
                <a:cubicBezTo>
                  <a:pt x="857052" y="843958"/>
                  <a:pt x="861360" y="843958"/>
                  <a:pt x="871413" y="842522"/>
                </a:cubicBezTo>
                <a:cubicBezTo>
                  <a:pt x="881465" y="841086"/>
                  <a:pt x="900133" y="839650"/>
                  <a:pt x="900133" y="839650"/>
                </a:cubicBezTo>
                <a:cubicBezTo>
                  <a:pt x="900133" y="839650"/>
                  <a:pt x="918802" y="817391"/>
                  <a:pt x="923110" y="803031"/>
                </a:cubicBezTo>
                <a:cubicBezTo>
                  <a:pt x="927418" y="788670"/>
                  <a:pt x="931008" y="778618"/>
                  <a:pt x="931008" y="778618"/>
                </a:cubicBezTo>
                <a:cubicBezTo>
                  <a:pt x="931008" y="778618"/>
                  <a:pt x="905159" y="729793"/>
                  <a:pt x="893671" y="705380"/>
                </a:cubicBezTo>
                <a:cubicBezTo>
                  <a:pt x="882183" y="680967"/>
                  <a:pt x="877875" y="673787"/>
                  <a:pt x="877875" y="673787"/>
                </a:cubicBezTo>
                <a:cubicBezTo>
                  <a:pt x="877875" y="673787"/>
                  <a:pt x="869977" y="675223"/>
                  <a:pt x="861360" y="675223"/>
                </a:cubicBezTo>
                <a:cubicBezTo>
                  <a:pt x="852744" y="674505"/>
                  <a:pt x="847000" y="670197"/>
                  <a:pt x="845564" y="660145"/>
                </a:cubicBezTo>
                <a:cubicBezTo>
                  <a:pt x="843410" y="650093"/>
                  <a:pt x="840538" y="607011"/>
                  <a:pt x="839102" y="594087"/>
                </a:cubicBezTo>
                <a:cubicBezTo>
                  <a:pt x="837666" y="580445"/>
                  <a:pt x="823305" y="557468"/>
                  <a:pt x="818279" y="548852"/>
                </a:cubicBezTo>
                <a:cubicBezTo>
                  <a:pt x="813253" y="540236"/>
                  <a:pt x="807509" y="521567"/>
                  <a:pt x="806791" y="507207"/>
                </a:cubicBezTo>
                <a:cubicBezTo>
                  <a:pt x="806791" y="492846"/>
                  <a:pt x="822587" y="481358"/>
                  <a:pt x="822587" y="481358"/>
                </a:cubicBezTo>
                <a:cubicBezTo>
                  <a:pt x="822587" y="481358"/>
                  <a:pt x="814689" y="454073"/>
                  <a:pt x="809663" y="439713"/>
                </a:cubicBezTo>
                <a:cubicBezTo>
                  <a:pt x="804637" y="425352"/>
                  <a:pt x="800329" y="408120"/>
                  <a:pt x="801047" y="396632"/>
                </a:cubicBezTo>
                <a:cubicBezTo>
                  <a:pt x="801765" y="385143"/>
                  <a:pt x="806073" y="346370"/>
                  <a:pt x="806073" y="346370"/>
                </a:cubicBezTo>
                <a:cubicBezTo>
                  <a:pt x="806073" y="346370"/>
                  <a:pt x="801047" y="337754"/>
                  <a:pt x="797457" y="325548"/>
                </a:cubicBezTo>
                <a:cubicBezTo>
                  <a:pt x="795302" y="319086"/>
                  <a:pt x="796021" y="318368"/>
                  <a:pt x="796021" y="318368"/>
                </a:cubicBezTo>
                <a:cubicBezTo>
                  <a:pt x="796021" y="318368"/>
                  <a:pt x="791712" y="319086"/>
                  <a:pt x="790994" y="313341"/>
                </a:cubicBezTo>
                <a:cubicBezTo>
                  <a:pt x="790994" y="307597"/>
                  <a:pt x="790276" y="306879"/>
                  <a:pt x="790276" y="304725"/>
                </a:cubicBezTo>
                <a:cubicBezTo>
                  <a:pt x="790276" y="303289"/>
                  <a:pt x="789558" y="298263"/>
                  <a:pt x="789558" y="295391"/>
                </a:cubicBezTo>
                <a:cubicBezTo>
                  <a:pt x="789558" y="292519"/>
                  <a:pt x="791712" y="291083"/>
                  <a:pt x="791712" y="289647"/>
                </a:cubicBezTo>
                <a:cubicBezTo>
                  <a:pt x="791712" y="288929"/>
                  <a:pt x="790994" y="282467"/>
                  <a:pt x="791712" y="278877"/>
                </a:cubicBezTo>
                <a:cubicBezTo>
                  <a:pt x="792430" y="275286"/>
                  <a:pt x="798893" y="268106"/>
                  <a:pt x="798893" y="268106"/>
                </a:cubicBezTo>
                <a:cubicBezTo>
                  <a:pt x="798893" y="268106"/>
                  <a:pt x="795302" y="261644"/>
                  <a:pt x="796021" y="258772"/>
                </a:cubicBezTo>
                <a:cubicBezTo>
                  <a:pt x="796739" y="255900"/>
                  <a:pt x="798893" y="253746"/>
                  <a:pt x="798893" y="252310"/>
                </a:cubicBezTo>
                <a:cubicBezTo>
                  <a:pt x="798893" y="250874"/>
                  <a:pt x="800329" y="243694"/>
                  <a:pt x="800329" y="240821"/>
                </a:cubicBezTo>
                <a:cubicBezTo>
                  <a:pt x="800329" y="237949"/>
                  <a:pt x="806073" y="232923"/>
                  <a:pt x="806073" y="232923"/>
                </a:cubicBezTo>
                <a:cubicBezTo>
                  <a:pt x="806073" y="232923"/>
                  <a:pt x="808945" y="223589"/>
                  <a:pt x="811099" y="219281"/>
                </a:cubicBezTo>
                <a:cubicBezTo>
                  <a:pt x="812535" y="214255"/>
                  <a:pt x="815407" y="213537"/>
                  <a:pt x="816125" y="210665"/>
                </a:cubicBezTo>
                <a:cubicBezTo>
                  <a:pt x="816843" y="207793"/>
                  <a:pt x="818997" y="194150"/>
                  <a:pt x="820433" y="191278"/>
                </a:cubicBezTo>
                <a:cubicBezTo>
                  <a:pt x="821869" y="187688"/>
                  <a:pt x="826895" y="184098"/>
                  <a:pt x="826895" y="184098"/>
                </a:cubicBezTo>
                <a:cubicBezTo>
                  <a:pt x="826895" y="184098"/>
                  <a:pt x="836230" y="163993"/>
                  <a:pt x="839820" y="159685"/>
                </a:cubicBezTo>
                <a:cubicBezTo>
                  <a:pt x="843410" y="155377"/>
                  <a:pt x="853462" y="148197"/>
                  <a:pt x="853462" y="148197"/>
                </a:cubicBezTo>
                <a:cubicBezTo>
                  <a:pt x="853462" y="148197"/>
                  <a:pt x="855616" y="133119"/>
                  <a:pt x="858488" y="125938"/>
                </a:cubicBezTo>
                <a:cubicBezTo>
                  <a:pt x="861360" y="118758"/>
                  <a:pt x="867822" y="113014"/>
                  <a:pt x="867822" y="113014"/>
                </a:cubicBezTo>
                <a:cubicBezTo>
                  <a:pt x="867822" y="113014"/>
                  <a:pt x="873567" y="98654"/>
                  <a:pt x="877875" y="95064"/>
                </a:cubicBezTo>
                <a:cubicBezTo>
                  <a:pt x="882183" y="91473"/>
                  <a:pt x="888645" y="88601"/>
                  <a:pt x="888645" y="87165"/>
                </a:cubicBezTo>
                <a:cubicBezTo>
                  <a:pt x="888645" y="85729"/>
                  <a:pt x="890081" y="79985"/>
                  <a:pt x="894389" y="74959"/>
                </a:cubicBezTo>
                <a:cubicBezTo>
                  <a:pt x="899415" y="69933"/>
                  <a:pt x="908032" y="65625"/>
                  <a:pt x="908032" y="65625"/>
                </a:cubicBezTo>
                <a:lnTo>
                  <a:pt x="918084" y="58445"/>
                </a:lnTo>
                <a:lnTo>
                  <a:pt x="931726" y="52700"/>
                </a:lnTo>
                <a:cubicBezTo>
                  <a:pt x="931726" y="52700"/>
                  <a:pt x="946087" y="39776"/>
                  <a:pt x="948241" y="38340"/>
                </a:cubicBezTo>
                <a:cubicBezTo>
                  <a:pt x="950395" y="37622"/>
                  <a:pt x="959011" y="34750"/>
                  <a:pt x="959011" y="34750"/>
                </a:cubicBezTo>
                <a:lnTo>
                  <a:pt x="979834" y="31878"/>
                </a:lnTo>
                <a:cubicBezTo>
                  <a:pt x="979834" y="31878"/>
                  <a:pt x="994194" y="23262"/>
                  <a:pt x="999220" y="23262"/>
                </a:cubicBezTo>
                <a:cubicBezTo>
                  <a:pt x="1004246" y="23262"/>
                  <a:pt x="1010708" y="22544"/>
                  <a:pt x="1010708" y="22544"/>
                </a:cubicBezTo>
                <a:cubicBezTo>
                  <a:pt x="1010708" y="22544"/>
                  <a:pt x="1020761" y="15363"/>
                  <a:pt x="1027223" y="14645"/>
                </a:cubicBezTo>
                <a:cubicBezTo>
                  <a:pt x="1032967" y="14645"/>
                  <a:pt x="1060252" y="10337"/>
                  <a:pt x="1060252" y="10337"/>
                </a:cubicBezTo>
                <a:cubicBezTo>
                  <a:pt x="1060252" y="10337"/>
                  <a:pt x="1070304" y="2439"/>
                  <a:pt x="1085382" y="285"/>
                </a:cubicBezTo>
                <a:close/>
              </a:path>
            </a:pathLst>
          </a:custGeom>
          <a:solidFill>
            <a:schemeClr val="accent2"/>
          </a:solidFill>
          <a:ln w="9525" cap="flat">
            <a:noFill/>
            <a:prstDash val="solid"/>
            <a:miter/>
          </a:ln>
        </p:spPr>
        <p:txBody>
          <a:bodyPr wrap="square">
            <a:noAutofit/>
          </a:bodyPr>
          <a:lstStyle/>
          <a:p>
            <a:endParaRPr lang="ja-JP" altLang="en-US"/>
          </a:p>
        </p:txBody>
      </p:sp>
    </p:spTree>
    <p:extLst>
      <p:ext uri="{BB962C8B-B14F-4D97-AF65-F5344CB8AC3E}">
        <p14:creationId xmlns:p14="http://schemas.microsoft.com/office/powerpoint/2010/main" val="596013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ロゴ保管箱">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ja-JP" altLang="en-US" dirty="0"/>
              <a:t>グループ各社ロゴ保管箱</a:t>
            </a:r>
          </a:p>
        </p:txBody>
      </p:sp>
      <p:sp>
        <p:nvSpPr>
          <p:cNvPr id="3" name="スライド番号プレースホルダー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
        <p:nvSpPr>
          <p:cNvPr id="4" name="正方形/長方形 3"/>
          <p:cNvSpPr/>
          <p:nvPr userDrawn="1"/>
        </p:nvSpPr>
        <p:spPr>
          <a:xfrm>
            <a:off x="633000" y="753090"/>
            <a:ext cx="8640000" cy="720000"/>
          </a:xfrm>
          <a:prstGeom prst="rect">
            <a:avLst/>
          </a:prstGeom>
          <a:noFill/>
        </p:spPr>
        <p:txBody>
          <a:bodyPr wrap="square" rtlCol="0" anchor="ctr" anchorCtr="0">
            <a:noAutofit/>
          </a:bodyPr>
          <a:lstStyle/>
          <a:p>
            <a:pPr algn="l"/>
            <a:r>
              <a:rPr kumimoji="1" lang="ja-JP" altLang="en-US" sz="1100" dirty="0">
                <a:latin typeface="+mj-ea"/>
                <a:ea typeface="+mj-ea"/>
              </a:rPr>
              <a:t>博報堂</a:t>
            </a:r>
            <a:r>
              <a:rPr kumimoji="1" lang="en-US" altLang="ja-JP" sz="1100" dirty="0">
                <a:latin typeface="+mj-ea"/>
                <a:ea typeface="+mj-ea"/>
              </a:rPr>
              <a:t>DY</a:t>
            </a:r>
            <a:r>
              <a:rPr kumimoji="1" lang="ja-JP" altLang="en-US" sz="1100" dirty="0">
                <a:latin typeface="+mj-ea"/>
                <a:ea typeface="+mj-ea"/>
              </a:rPr>
              <a:t>グループの各社のロゴです。これらのグループ会社と協業する際にご活用ください。このページを削除したとしても［表示］⇒［スライドマスター］の</a:t>
            </a:r>
            <a:r>
              <a:rPr kumimoji="1" lang="en-US" altLang="ja-JP" sz="1100" dirty="0">
                <a:latin typeface="+mj-ea"/>
                <a:ea typeface="+mj-ea"/>
              </a:rPr>
              <a:t>27P</a:t>
            </a:r>
            <a:r>
              <a:rPr kumimoji="1" lang="ja-JP" altLang="en-US" sz="1100" dirty="0">
                <a:latin typeface="+mj-ea"/>
                <a:ea typeface="+mj-ea"/>
              </a:rPr>
              <a:t>目に格納されていますので、必要に応じてコピーをして取り出してください。</a:t>
            </a:r>
            <a:r>
              <a:rPr kumimoji="1" lang="ja-JP" altLang="en-US" sz="1100" b="1" u="sng" dirty="0">
                <a:latin typeface="+mj-ea"/>
                <a:ea typeface="+mj-ea"/>
              </a:rPr>
              <a:t>ロゴを使用する際は、必ず事前にグループ会社にご連絡ください。</a:t>
            </a:r>
          </a:p>
        </p:txBody>
      </p:sp>
      <p:pic>
        <p:nvPicPr>
          <p:cNvPr id="5" name="図 4"/>
          <p:cNvPicPr>
            <a:picLocks noChangeAspect="1"/>
          </p:cNvPicPr>
          <p:nvPr userDrawn="1"/>
        </p:nvPicPr>
        <p:blipFill>
          <a:blip r:embed="rId2"/>
          <a:stretch>
            <a:fillRect/>
          </a:stretch>
        </p:blipFill>
        <p:spPr>
          <a:xfrm>
            <a:off x="8096587" y="5067760"/>
            <a:ext cx="964470" cy="598277"/>
          </a:xfrm>
          <a:prstGeom prst="rect">
            <a:avLst/>
          </a:prstGeom>
        </p:spPr>
      </p:pic>
      <p:pic>
        <p:nvPicPr>
          <p:cNvPr id="6" name="図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03338" y="1408085"/>
            <a:ext cx="816129" cy="816129"/>
          </a:xfrm>
          <a:prstGeom prst="rect">
            <a:avLst/>
          </a:prstGeom>
        </p:spPr>
      </p:pic>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4547" y="1508986"/>
            <a:ext cx="1620469" cy="614327"/>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5930" y="2420679"/>
            <a:ext cx="3117645" cy="596462"/>
          </a:xfrm>
          <a:prstGeom prst="rect">
            <a:avLst/>
          </a:prstGeom>
        </p:spPr>
      </p:pic>
      <p:pic>
        <p:nvPicPr>
          <p:cNvPr id="9" name="図 8"/>
          <p:cNvPicPr>
            <a:picLocks noChangeAspect="1"/>
          </p:cNvPicPr>
          <p:nvPr userDrawn="1"/>
        </p:nvPicPr>
        <p:blipFill rotWithShape="1">
          <a:blip r:embed="rId6" cstate="print">
            <a:extLst>
              <a:ext uri="{28A0092B-C50C-407E-A947-70E740481C1C}">
                <a14:useLocalDpi xmlns:a14="http://schemas.microsoft.com/office/drawing/2010/main" val="0"/>
              </a:ext>
            </a:extLst>
          </a:blip>
          <a:srcRect l="400" t="1348" r="440" b="1623"/>
          <a:stretch/>
        </p:blipFill>
        <p:spPr>
          <a:xfrm>
            <a:off x="1736288" y="1548422"/>
            <a:ext cx="1623383" cy="535454"/>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78493" y="1585250"/>
            <a:ext cx="1471367" cy="46179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2438" y="1698620"/>
            <a:ext cx="1030373" cy="235058"/>
          </a:xfrm>
          <a:prstGeom prst="rect">
            <a:avLst/>
          </a:prstGeom>
        </p:spPr>
      </p:pic>
      <p:pic>
        <p:nvPicPr>
          <p:cNvPr id="12" name="図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019535" y="3075344"/>
            <a:ext cx="3318698" cy="1020355"/>
          </a:xfrm>
          <a:prstGeom prst="rect">
            <a:avLst/>
          </a:prstGeom>
        </p:spPr>
      </p:pic>
      <p:pic>
        <p:nvPicPr>
          <p:cNvPr id="13" name="図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625282" y="5863662"/>
            <a:ext cx="1885429" cy="758059"/>
          </a:xfrm>
          <a:prstGeom prst="rect">
            <a:avLst/>
          </a:prstGeom>
        </p:spPr>
      </p:pic>
      <p:pic>
        <p:nvPicPr>
          <p:cNvPr id="14" name="図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261918" y="3166843"/>
            <a:ext cx="1639336" cy="820882"/>
          </a:xfrm>
          <a:prstGeom prst="rect">
            <a:avLst/>
          </a:prstGeom>
        </p:spPr>
      </p:pic>
      <p:pic>
        <p:nvPicPr>
          <p:cNvPr id="15" name="図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909018" y="2454606"/>
            <a:ext cx="1968273" cy="528608"/>
          </a:xfrm>
          <a:prstGeom prst="rect">
            <a:avLst/>
          </a:prstGeom>
        </p:spPr>
      </p:pic>
      <p:pic>
        <p:nvPicPr>
          <p:cNvPr id="16" name="図 1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7201" y="5020611"/>
            <a:ext cx="1775592" cy="692574"/>
          </a:xfrm>
          <a:prstGeom prst="rect">
            <a:avLst/>
          </a:prstGeom>
        </p:spPr>
      </p:pic>
      <p:pic>
        <p:nvPicPr>
          <p:cNvPr id="17" name="図 1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613148" y="1627264"/>
            <a:ext cx="1237922" cy="377770"/>
          </a:xfrm>
          <a:prstGeom prst="rect">
            <a:avLst/>
          </a:prstGeom>
        </p:spPr>
      </p:pic>
      <p:pic>
        <p:nvPicPr>
          <p:cNvPr id="18" name="図 1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63722" y="2545226"/>
            <a:ext cx="1655149" cy="347369"/>
          </a:xfrm>
          <a:prstGeom prst="rect">
            <a:avLst/>
          </a:prstGeom>
        </p:spPr>
      </p:pic>
      <p:pic>
        <p:nvPicPr>
          <p:cNvPr id="19" name="図 18"/>
          <p:cNvPicPr>
            <a:picLocks noChangeAspect="1"/>
          </p:cNvPicPr>
          <p:nvPr userDrawn="1"/>
        </p:nvPicPr>
        <p:blipFill>
          <a:blip r:embed="rId16"/>
          <a:stretch>
            <a:fillRect/>
          </a:stretch>
        </p:blipFill>
        <p:spPr>
          <a:xfrm>
            <a:off x="8267439" y="2462032"/>
            <a:ext cx="1173125" cy="513757"/>
          </a:xfrm>
          <a:prstGeom prst="rect">
            <a:avLst/>
          </a:prstGeom>
        </p:spPr>
      </p:pic>
      <p:pic>
        <p:nvPicPr>
          <p:cNvPr id="20" name="図 19"/>
          <p:cNvPicPr>
            <a:picLocks noChangeAspect="1"/>
          </p:cNvPicPr>
          <p:nvPr userDrawn="1"/>
        </p:nvPicPr>
        <p:blipFill>
          <a:blip r:embed="rId17"/>
          <a:stretch>
            <a:fillRect/>
          </a:stretch>
        </p:blipFill>
        <p:spPr>
          <a:xfrm>
            <a:off x="8302449" y="4215081"/>
            <a:ext cx="963916" cy="529914"/>
          </a:xfrm>
          <a:prstGeom prst="rect">
            <a:avLst/>
          </a:prstGeom>
        </p:spPr>
      </p:pic>
      <p:pic>
        <p:nvPicPr>
          <p:cNvPr id="21" name="図 2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768280" y="5195743"/>
            <a:ext cx="1973004" cy="342311"/>
          </a:xfrm>
          <a:prstGeom prst="rect">
            <a:avLst/>
          </a:prstGeom>
        </p:spPr>
      </p:pic>
      <p:pic>
        <p:nvPicPr>
          <p:cNvPr id="22" name="図 2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25097" y="3291399"/>
            <a:ext cx="3570257" cy="550045"/>
          </a:xfrm>
          <a:prstGeom prst="rect">
            <a:avLst/>
          </a:prstGeom>
        </p:spPr>
      </p:pic>
      <p:pic>
        <p:nvPicPr>
          <p:cNvPr id="23" name="図 22"/>
          <p:cNvPicPr>
            <a:picLocks noChangeAspect="1"/>
          </p:cNvPicPr>
          <p:nvPr userDrawn="1"/>
        </p:nvPicPr>
        <p:blipFill>
          <a:blip r:embed="rId20"/>
          <a:stretch>
            <a:fillRect/>
          </a:stretch>
        </p:blipFill>
        <p:spPr>
          <a:xfrm>
            <a:off x="3816157" y="4219396"/>
            <a:ext cx="4122806" cy="529450"/>
          </a:xfrm>
          <a:prstGeom prst="rect">
            <a:avLst/>
          </a:prstGeom>
        </p:spPr>
      </p:pic>
      <p:pic>
        <p:nvPicPr>
          <p:cNvPr id="24" name="図 23"/>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643684" y="6075214"/>
            <a:ext cx="2545086" cy="334955"/>
          </a:xfrm>
          <a:prstGeom prst="rect">
            <a:avLst/>
          </a:prstGeom>
        </p:spPr>
      </p:pic>
      <p:pic>
        <p:nvPicPr>
          <p:cNvPr id="25" name="図 24"/>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292705" y="5871990"/>
            <a:ext cx="1897990" cy="741402"/>
          </a:xfrm>
          <a:prstGeom prst="rect">
            <a:avLst/>
          </a:prstGeom>
        </p:spPr>
      </p:pic>
      <p:pic>
        <p:nvPicPr>
          <p:cNvPr id="26" name="図 25"/>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5388625" y="5211057"/>
            <a:ext cx="2208906" cy="311683"/>
          </a:xfrm>
          <a:prstGeom prst="rect">
            <a:avLst/>
          </a:prstGeom>
        </p:spPr>
      </p:pic>
      <p:pic>
        <p:nvPicPr>
          <p:cNvPr id="27" name="Picture 7"/>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641914" y="4123763"/>
            <a:ext cx="687356" cy="720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図 27"/>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577425" y="4011830"/>
            <a:ext cx="2204765" cy="944583"/>
          </a:xfrm>
          <a:prstGeom prst="rect">
            <a:avLst/>
          </a:prstGeom>
        </p:spPr>
      </p:pic>
    </p:spTree>
    <p:extLst>
      <p:ext uri="{BB962C8B-B14F-4D97-AF65-F5344CB8AC3E}">
        <p14:creationId xmlns:p14="http://schemas.microsoft.com/office/powerpoint/2010/main" val="3185057153"/>
      </p:ext>
    </p:extLst>
  </p:cSld>
  <p:clrMapOvr>
    <a:masterClrMapping/>
  </p:clrMapOvr>
  <p:extLst>
    <p:ext uri="{DCECCB84-F9BA-43D5-87BE-67443E8EF086}">
      <p15:sldGuideLst xmlns:p15="http://schemas.microsoft.com/office/powerpoint/2012/main">
        <p15:guide id="1" orient="horz" pos="4201" userDrawn="1">
          <p15:clr>
            <a:srgbClr val="FBAE40"/>
          </p15:clr>
        </p15:guide>
        <p15:guide id="3" pos="3120" userDrawn="1">
          <p15:clr>
            <a:srgbClr val="FBAE40"/>
          </p15:clr>
        </p15:guide>
        <p15:guide id="4" orient="horz" pos="2160" userDrawn="1">
          <p15:clr>
            <a:srgbClr val="FBAE40"/>
          </p15:clr>
        </p15:guide>
        <p15:guide id="5" pos="285" userDrawn="1">
          <p15:clr>
            <a:srgbClr val="FBAE40"/>
          </p15:clr>
        </p15:guide>
        <p15:guide id="6" pos="5955"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点まとめ_A">
    <p:spTree>
      <p:nvGrpSpPr>
        <p:cNvPr id="1" name=""/>
        <p:cNvGrpSpPr/>
        <p:nvPr/>
      </p:nvGrpSpPr>
      <p:grpSpPr>
        <a:xfrm>
          <a:off x="0" y="0"/>
          <a:ext cx="0" cy="0"/>
          <a:chOff x="0" y="0"/>
          <a:chExt cx="0" cy="0"/>
        </a:xfrm>
      </p:grpSpPr>
      <p:sp>
        <p:nvSpPr>
          <p:cNvPr id="30" name="テキスト プレースホルダー 7"/>
          <p:cNvSpPr>
            <a:spLocks noGrp="1"/>
          </p:cNvSpPr>
          <p:nvPr>
            <p:ph type="body" sz="quarter" idx="22"/>
          </p:nvPr>
        </p:nvSpPr>
        <p:spPr>
          <a:xfrm>
            <a:off x="631825" y="4796725"/>
            <a:ext cx="8640000" cy="1512000"/>
          </a:xfrm>
          <a:prstGeom prst="roundRect">
            <a:avLst>
              <a:gd name="adj" fmla="val 6643"/>
            </a:avLst>
          </a:prstGeom>
          <a:solidFill>
            <a:schemeClr val="accent2"/>
          </a:solidFill>
        </p:spPr>
        <p:txBody>
          <a:bodyPr>
            <a:noAutofit/>
          </a:bodyPr>
          <a:lstStyle>
            <a:lvl1pPr marL="0" indent="0">
              <a:buNone/>
              <a:defRPr sz="1800">
                <a:solidFill>
                  <a:schemeClr val="accent2"/>
                </a:solidFill>
              </a:defRPr>
            </a:lvl1pPr>
          </a:lstStyle>
          <a:p>
            <a:pPr lvl="0"/>
            <a:r>
              <a:rPr kumimoji="1" lang="ja-JP" altLang="en-US"/>
              <a:t>マスター テキストの書式設定</a:t>
            </a:r>
          </a:p>
        </p:txBody>
      </p:sp>
      <p:sp>
        <p:nvSpPr>
          <p:cNvPr id="21" name="テキスト プレースホルダー 7"/>
          <p:cNvSpPr>
            <a:spLocks noGrp="1"/>
          </p:cNvSpPr>
          <p:nvPr>
            <p:ph type="body" sz="quarter" idx="21"/>
          </p:nvPr>
        </p:nvSpPr>
        <p:spPr>
          <a:xfrm>
            <a:off x="631825" y="2943112"/>
            <a:ext cx="8640000" cy="1512000"/>
          </a:xfrm>
          <a:prstGeom prst="roundRect">
            <a:avLst>
              <a:gd name="adj" fmla="val 6643"/>
            </a:avLst>
          </a:prstGeom>
          <a:solidFill>
            <a:schemeClr val="accent2"/>
          </a:solidFill>
        </p:spPr>
        <p:txBody>
          <a:bodyPr>
            <a:noAutofit/>
          </a:bodyPr>
          <a:lstStyle>
            <a:lvl1pPr marL="0" indent="0">
              <a:buNone/>
              <a:defRPr sz="1800">
                <a:solidFill>
                  <a:schemeClr val="accent2"/>
                </a:solidFill>
              </a:defRPr>
            </a:lvl1pPr>
          </a:lstStyle>
          <a:p>
            <a:pPr lvl="0"/>
            <a:r>
              <a:rPr kumimoji="1" lang="ja-JP" altLang="en-US"/>
              <a:t>マスター テキストの書式設定</a:t>
            </a:r>
          </a:p>
        </p:txBody>
      </p:sp>
      <p:sp>
        <p:nvSpPr>
          <p:cNvPr id="8" name="テキスト プレースホルダー 7"/>
          <p:cNvSpPr>
            <a:spLocks noGrp="1"/>
          </p:cNvSpPr>
          <p:nvPr>
            <p:ph type="body" sz="quarter" idx="20"/>
          </p:nvPr>
        </p:nvSpPr>
        <p:spPr>
          <a:xfrm>
            <a:off x="631825" y="1089500"/>
            <a:ext cx="8640000" cy="1512000"/>
          </a:xfrm>
          <a:prstGeom prst="roundRect">
            <a:avLst>
              <a:gd name="adj" fmla="val 6643"/>
            </a:avLst>
          </a:prstGeom>
          <a:solidFill>
            <a:schemeClr val="accent2"/>
          </a:solidFill>
        </p:spPr>
        <p:txBody>
          <a:bodyPr>
            <a:noAutofit/>
          </a:bodyPr>
          <a:lstStyle>
            <a:lvl1pPr marL="0" indent="0">
              <a:buNone/>
              <a:defRPr sz="1800">
                <a:solidFill>
                  <a:schemeClr val="accent2"/>
                </a:solidFill>
              </a:defRPr>
            </a:lvl1pPr>
          </a:lstStyle>
          <a:p>
            <a:pPr lvl="0"/>
            <a:r>
              <a:rPr kumimoji="1" lang="ja-JP" altLang="en-US"/>
              <a:t>マスター テキストの書式設定</a:t>
            </a:r>
          </a:p>
        </p:txBody>
      </p:sp>
      <p:sp>
        <p:nvSpPr>
          <p:cNvPr id="2" name="タイトル 1"/>
          <p:cNvSpPr>
            <a:spLocks noGrp="1"/>
          </p:cNvSpPr>
          <p:nvPr>
            <p:ph type="title" hasCustomPrompt="1"/>
          </p:nvPr>
        </p:nvSpPr>
        <p:spPr/>
        <p:txBody>
          <a:bodyPr/>
          <a:lstStyle>
            <a:lvl1pPr>
              <a:defRPr sz="1800" spc="300" baseline="0">
                <a:latin typeface="+mj-ea"/>
                <a:ea typeface="+mj-ea"/>
              </a:defRPr>
            </a:lvl1pPr>
          </a:lstStyle>
          <a:p>
            <a:r>
              <a:rPr kumimoji="1" lang="en-US" altLang="ja-JP" dirty="0"/>
              <a:t>3</a:t>
            </a:r>
            <a:r>
              <a:rPr kumimoji="1" lang="ja-JP" altLang="en-US" dirty="0"/>
              <a:t>点まとめ</a:t>
            </a:r>
            <a:r>
              <a:rPr kumimoji="1" lang="en-US" altLang="ja-JP" dirty="0"/>
              <a:t>_A</a:t>
            </a:r>
            <a:endParaRPr kumimoji="1" lang="ja-JP" altLang="en-US" dirty="0"/>
          </a:p>
        </p:txBody>
      </p:sp>
      <p:sp>
        <p:nvSpPr>
          <p:cNvPr id="3" name="スライド番号プレースホルダ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
        <p:nvSpPr>
          <p:cNvPr id="20" name="テキスト プレースホルダー 19"/>
          <p:cNvSpPr>
            <a:spLocks noGrp="1"/>
          </p:cNvSpPr>
          <p:nvPr>
            <p:ph type="body" sz="quarter" idx="11" hasCustomPrompt="1"/>
          </p:nvPr>
        </p:nvSpPr>
        <p:spPr>
          <a:xfrm>
            <a:off x="2181000" y="1269500"/>
            <a:ext cx="6984000" cy="468000"/>
          </a:xfrm>
          <a:prstGeom prst="rect">
            <a:avLst/>
          </a:prstGeom>
        </p:spPr>
        <p:txBody>
          <a:bodyPr wrap="square" anchor="ctr" anchorCtr="0">
            <a:noAutofit/>
          </a:bodyPr>
          <a:lstStyle>
            <a:lvl1pPr marL="0" indent="0">
              <a:buNone/>
              <a:defRPr sz="2400">
                <a:latin typeface="+mj-ea"/>
                <a:ea typeface="+mj-ea"/>
              </a:defRPr>
            </a:lvl1pPr>
          </a:lstStyle>
          <a:p>
            <a:pPr lvl="0"/>
            <a:r>
              <a:rPr kumimoji="1" lang="en-US" altLang="ja-JP" dirty="0"/>
              <a:t>24pt</a:t>
            </a:r>
            <a:r>
              <a:rPr kumimoji="1" lang="ja-JP" altLang="en-US" dirty="0"/>
              <a:t>　要点を箇条書きにするテンプレート</a:t>
            </a:r>
          </a:p>
        </p:txBody>
      </p:sp>
      <p:sp>
        <p:nvSpPr>
          <p:cNvPr id="22" name="テキスト プレースホルダー 19"/>
          <p:cNvSpPr>
            <a:spLocks noGrp="1"/>
          </p:cNvSpPr>
          <p:nvPr>
            <p:ph type="body" sz="quarter" idx="12" hasCustomPrompt="1"/>
          </p:nvPr>
        </p:nvSpPr>
        <p:spPr>
          <a:xfrm>
            <a:off x="2181000" y="1756334"/>
            <a:ext cx="6984000" cy="646331"/>
          </a:xfrm>
          <a:prstGeom prst="rect">
            <a:avLst/>
          </a:prstGeom>
        </p:spPr>
        <p:txBody>
          <a:bodyPr wrap="square" anchor="ctr" anchorCtr="0">
            <a:noAutofit/>
          </a:bodyPr>
          <a:lstStyle>
            <a:lvl1pPr marL="0" indent="0">
              <a:buNone/>
              <a:defRPr sz="1200">
                <a:latin typeface="+mn-ea"/>
                <a:ea typeface="+mn-ea"/>
              </a:defRPr>
            </a:lvl1pPr>
          </a:lstStyle>
          <a:p>
            <a:pPr>
              <a:lnSpc>
                <a:spcPct val="150000"/>
              </a:lnSpc>
            </a:pPr>
            <a:r>
              <a:rPr lang="en-US" altLang="ja-JP" sz="1200" dirty="0">
                <a:cs typeface="Meiryo UI" pitchFamily="50" charset="-128"/>
              </a:rPr>
              <a:t>12pt</a:t>
            </a:r>
            <a:r>
              <a:rPr lang="ja-JP" altLang="en-US" sz="1200" dirty="0">
                <a:cs typeface="Meiryo UI" pitchFamily="50" charset="-128"/>
              </a:rPr>
              <a:t>　私はその人を常に先生と呼んでいた。だからここでもただ先生と書くだけで本名は打ち明けない。これは世間を憚かる遠慮というよりも、その方が私にとって自然だからである。</a:t>
            </a:r>
          </a:p>
        </p:txBody>
      </p:sp>
      <p:sp>
        <p:nvSpPr>
          <p:cNvPr id="23" name="テキスト プレースホルダー 19"/>
          <p:cNvSpPr>
            <a:spLocks noGrp="1"/>
          </p:cNvSpPr>
          <p:nvPr>
            <p:ph type="body" sz="quarter" idx="13" hasCustomPrompt="1"/>
          </p:nvPr>
        </p:nvSpPr>
        <p:spPr>
          <a:xfrm>
            <a:off x="2181000" y="3172698"/>
            <a:ext cx="6984000" cy="461665"/>
          </a:xfrm>
          <a:prstGeom prst="rect">
            <a:avLst/>
          </a:prstGeom>
        </p:spPr>
        <p:txBody>
          <a:bodyPr wrap="square" anchor="ctr" anchorCtr="0">
            <a:noAutofit/>
          </a:bodyPr>
          <a:lstStyle>
            <a:lvl1pPr marL="0" indent="0">
              <a:buNone/>
              <a:defRPr sz="2400">
                <a:latin typeface="+mj-ea"/>
                <a:ea typeface="+mj-ea"/>
              </a:defRPr>
            </a:lvl1pPr>
          </a:lstStyle>
          <a:p>
            <a:pPr lvl="0"/>
            <a:r>
              <a:rPr kumimoji="1" lang="en-US" altLang="ja-JP" dirty="0"/>
              <a:t>24pt</a:t>
            </a:r>
            <a:r>
              <a:rPr kumimoji="1" lang="ja-JP" altLang="en-US" dirty="0"/>
              <a:t>　要点を箇条書きにするテンプレート</a:t>
            </a:r>
          </a:p>
        </p:txBody>
      </p:sp>
      <p:sp>
        <p:nvSpPr>
          <p:cNvPr id="24" name="テキスト プレースホルダー 19"/>
          <p:cNvSpPr>
            <a:spLocks noGrp="1"/>
          </p:cNvSpPr>
          <p:nvPr>
            <p:ph type="body" sz="quarter" idx="14" hasCustomPrompt="1"/>
          </p:nvPr>
        </p:nvSpPr>
        <p:spPr>
          <a:xfrm>
            <a:off x="2181000" y="3634481"/>
            <a:ext cx="6984000" cy="646331"/>
          </a:xfrm>
          <a:prstGeom prst="rect">
            <a:avLst/>
          </a:prstGeom>
        </p:spPr>
        <p:txBody>
          <a:bodyPr wrap="square" anchor="ctr" anchorCtr="0">
            <a:noAutofit/>
          </a:bodyPr>
          <a:lstStyle>
            <a:lvl1pPr marL="0" indent="0">
              <a:buNone/>
              <a:defRPr sz="1200">
                <a:latin typeface="+mn-ea"/>
                <a:ea typeface="+mn-ea"/>
              </a:defRPr>
            </a:lvl1pPr>
          </a:lstStyle>
          <a:p>
            <a:pPr>
              <a:lnSpc>
                <a:spcPct val="150000"/>
              </a:lnSpc>
            </a:pPr>
            <a:r>
              <a:rPr lang="en-US" altLang="ja-JP" sz="1200" dirty="0">
                <a:cs typeface="Meiryo UI" pitchFamily="50" charset="-128"/>
              </a:rPr>
              <a:t>12pt</a:t>
            </a:r>
            <a:r>
              <a:rPr lang="ja-JP" altLang="en-US" sz="1200" dirty="0">
                <a:cs typeface="Meiryo UI" pitchFamily="50" charset="-128"/>
              </a:rPr>
              <a:t>　私はその人を常に先生と呼んでいた。だからここでもただ先生と書くだけで本名は打ち明けない。これは世間を憚かる遠慮というよりも、その方が私にとって自然だからである。</a:t>
            </a:r>
          </a:p>
        </p:txBody>
      </p:sp>
      <p:sp>
        <p:nvSpPr>
          <p:cNvPr id="25" name="テキスト プレースホルダー 19"/>
          <p:cNvSpPr>
            <a:spLocks noGrp="1"/>
          </p:cNvSpPr>
          <p:nvPr>
            <p:ph type="body" sz="quarter" idx="15" hasCustomPrompt="1"/>
          </p:nvPr>
        </p:nvSpPr>
        <p:spPr>
          <a:xfrm>
            <a:off x="2181000" y="5019786"/>
            <a:ext cx="6984000" cy="461665"/>
          </a:xfrm>
          <a:prstGeom prst="rect">
            <a:avLst/>
          </a:prstGeom>
        </p:spPr>
        <p:txBody>
          <a:bodyPr wrap="square" anchor="ctr" anchorCtr="0">
            <a:noAutofit/>
          </a:bodyPr>
          <a:lstStyle>
            <a:lvl1pPr marL="0" indent="0">
              <a:buNone/>
              <a:defRPr sz="2400">
                <a:latin typeface="+mj-ea"/>
                <a:ea typeface="+mj-ea"/>
              </a:defRPr>
            </a:lvl1pPr>
          </a:lstStyle>
          <a:p>
            <a:pPr lvl="0"/>
            <a:r>
              <a:rPr kumimoji="1" lang="en-US" altLang="ja-JP" dirty="0"/>
              <a:t>24pt</a:t>
            </a:r>
            <a:r>
              <a:rPr kumimoji="1" lang="ja-JP" altLang="en-US" dirty="0"/>
              <a:t>　要点を箇条書きにするテンプレート</a:t>
            </a:r>
          </a:p>
        </p:txBody>
      </p:sp>
      <p:sp>
        <p:nvSpPr>
          <p:cNvPr id="26" name="テキスト プレースホルダー 19"/>
          <p:cNvSpPr>
            <a:spLocks noGrp="1"/>
          </p:cNvSpPr>
          <p:nvPr>
            <p:ph type="body" sz="quarter" idx="16" hasCustomPrompt="1"/>
          </p:nvPr>
        </p:nvSpPr>
        <p:spPr>
          <a:xfrm>
            <a:off x="2181000" y="5481569"/>
            <a:ext cx="6984000" cy="646331"/>
          </a:xfrm>
          <a:prstGeom prst="rect">
            <a:avLst/>
          </a:prstGeom>
        </p:spPr>
        <p:txBody>
          <a:bodyPr wrap="square" anchor="ctr" anchorCtr="0">
            <a:noAutofit/>
          </a:bodyPr>
          <a:lstStyle>
            <a:lvl1pPr marL="0" indent="0">
              <a:buNone/>
              <a:defRPr sz="1200">
                <a:latin typeface="+mn-ea"/>
                <a:ea typeface="+mn-ea"/>
              </a:defRPr>
            </a:lvl1pPr>
          </a:lstStyle>
          <a:p>
            <a:pPr>
              <a:lnSpc>
                <a:spcPct val="150000"/>
              </a:lnSpc>
            </a:pPr>
            <a:r>
              <a:rPr lang="en-US" altLang="ja-JP" sz="1200" dirty="0">
                <a:cs typeface="Meiryo UI" pitchFamily="50" charset="-128"/>
              </a:rPr>
              <a:t>12pt</a:t>
            </a:r>
            <a:r>
              <a:rPr lang="ja-JP" altLang="en-US" sz="1200" dirty="0">
                <a:cs typeface="Meiryo UI" pitchFamily="50" charset="-128"/>
              </a:rPr>
              <a:t>　私はその人を常に先生と呼んでいた。だからここでもただ先生と書くだけで本名は打ち明けない。これは世間を憚かる遠慮というよりも、その方が私にとって自然だからである。</a:t>
            </a:r>
          </a:p>
        </p:txBody>
      </p:sp>
      <p:sp>
        <p:nvSpPr>
          <p:cNvPr id="27" name="テキスト プレースホルダー 5"/>
          <p:cNvSpPr>
            <a:spLocks noGrp="1"/>
          </p:cNvSpPr>
          <p:nvPr>
            <p:ph type="body" sz="quarter" idx="17" hasCustomPrompt="1"/>
          </p:nvPr>
        </p:nvSpPr>
        <p:spPr>
          <a:xfrm>
            <a:off x="741000" y="1269500"/>
            <a:ext cx="1440000" cy="1152000"/>
          </a:xfrm>
          <a:prstGeom prst="rect">
            <a:avLst/>
          </a:prstGeom>
        </p:spPr>
        <p:txBody>
          <a:bodyPr wrap="none" bIns="0" anchor="ctr" anchorCtr="0">
            <a:noAutofit/>
          </a:bodyPr>
          <a:lstStyle>
            <a:lvl1pPr marL="0" indent="0" algn="ctr">
              <a:buNone/>
              <a:defRPr sz="8000">
                <a:solidFill>
                  <a:schemeClr val="tx1"/>
                </a:solidFill>
                <a:latin typeface="+mn-ea"/>
                <a:ea typeface="+mn-ea"/>
              </a:defRPr>
            </a:lvl1pPr>
          </a:lstStyle>
          <a:p>
            <a:pPr lvl="0"/>
            <a:r>
              <a:rPr kumimoji="1" lang="en-US" altLang="ja-JP" dirty="0"/>
              <a:t>#</a:t>
            </a:r>
            <a:endParaRPr kumimoji="1" lang="ja-JP" altLang="en-US" dirty="0"/>
          </a:p>
        </p:txBody>
      </p:sp>
      <p:sp>
        <p:nvSpPr>
          <p:cNvPr id="28" name="テキスト プレースホルダー 5"/>
          <p:cNvSpPr>
            <a:spLocks noGrp="1"/>
          </p:cNvSpPr>
          <p:nvPr>
            <p:ph type="body" sz="quarter" idx="18" hasCustomPrompt="1"/>
          </p:nvPr>
        </p:nvSpPr>
        <p:spPr>
          <a:xfrm>
            <a:off x="741000" y="3123112"/>
            <a:ext cx="1440000" cy="1152000"/>
          </a:xfrm>
          <a:prstGeom prst="rect">
            <a:avLst/>
          </a:prstGeom>
        </p:spPr>
        <p:txBody>
          <a:bodyPr wrap="none" bIns="0" anchor="ctr" anchorCtr="0">
            <a:noAutofit/>
          </a:bodyPr>
          <a:lstStyle>
            <a:lvl1pPr marL="0" indent="0" algn="ctr">
              <a:buNone/>
              <a:defRPr sz="8000">
                <a:solidFill>
                  <a:schemeClr val="tx1"/>
                </a:solidFill>
                <a:latin typeface="+mn-ea"/>
                <a:ea typeface="+mn-ea"/>
              </a:defRPr>
            </a:lvl1pPr>
          </a:lstStyle>
          <a:p>
            <a:pPr lvl="0"/>
            <a:r>
              <a:rPr kumimoji="1" lang="en-US" altLang="ja-JP" dirty="0"/>
              <a:t>#</a:t>
            </a:r>
            <a:endParaRPr kumimoji="1" lang="ja-JP" altLang="en-US" dirty="0"/>
          </a:p>
        </p:txBody>
      </p:sp>
      <p:sp>
        <p:nvSpPr>
          <p:cNvPr id="29" name="テキスト プレースホルダー 5"/>
          <p:cNvSpPr>
            <a:spLocks noGrp="1"/>
          </p:cNvSpPr>
          <p:nvPr>
            <p:ph type="body" sz="quarter" idx="19" hasCustomPrompt="1"/>
          </p:nvPr>
        </p:nvSpPr>
        <p:spPr>
          <a:xfrm>
            <a:off x="741000" y="4976725"/>
            <a:ext cx="1440000" cy="1152000"/>
          </a:xfrm>
          <a:prstGeom prst="rect">
            <a:avLst/>
          </a:prstGeom>
        </p:spPr>
        <p:txBody>
          <a:bodyPr wrap="none" bIns="0" anchor="ctr" anchorCtr="0">
            <a:noAutofit/>
          </a:bodyPr>
          <a:lstStyle>
            <a:lvl1pPr marL="0" indent="0" algn="ctr">
              <a:buNone/>
              <a:defRPr sz="8000">
                <a:solidFill>
                  <a:schemeClr val="tx1"/>
                </a:solidFill>
                <a:latin typeface="+mn-ea"/>
                <a:ea typeface="+mn-ea"/>
              </a:defRPr>
            </a:lvl1pPr>
          </a:lstStyle>
          <a:p>
            <a:pPr lvl="0"/>
            <a:r>
              <a:rPr kumimoji="1" lang="en-US" altLang="ja-JP" dirty="0"/>
              <a:t>#</a:t>
            </a:r>
            <a:endParaRPr kumimoji="1" lang="ja-JP" altLang="en-US" dirty="0"/>
          </a:p>
        </p:txBody>
      </p:sp>
    </p:spTree>
    <p:extLst>
      <p:ext uri="{BB962C8B-B14F-4D97-AF65-F5344CB8AC3E}">
        <p14:creationId xmlns:p14="http://schemas.microsoft.com/office/powerpoint/2010/main" val="3814015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点まとめ_B">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sz="1800" spc="300" baseline="0">
                <a:latin typeface="+mj-ea"/>
                <a:ea typeface="+mj-ea"/>
              </a:defRPr>
            </a:lvl1pPr>
          </a:lstStyle>
          <a:p>
            <a:r>
              <a:rPr kumimoji="1" lang="en-US" altLang="ja-JP" dirty="0"/>
              <a:t>3</a:t>
            </a:r>
            <a:r>
              <a:rPr kumimoji="1" lang="ja-JP" altLang="en-US" dirty="0"/>
              <a:t>点まとめ</a:t>
            </a:r>
            <a:r>
              <a:rPr kumimoji="1" lang="en-US" altLang="ja-JP" dirty="0"/>
              <a:t>_B</a:t>
            </a:r>
            <a:endParaRPr kumimoji="1" lang="ja-JP" altLang="en-US" dirty="0"/>
          </a:p>
        </p:txBody>
      </p:sp>
      <p:sp>
        <p:nvSpPr>
          <p:cNvPr id="3" name="スライド番号プレースホルダ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
        <p:nvSpPr>
          <p:cNvPr id="31" name="正方形/長方形 30"/>
          <p:cNvSpPr/>
          <p:nvPr userDrawn="1"/>
        </p:nvSpPr>
        <p:spPr>
          <a:xfrm>
            <a:off x="1640268" y="2166365"/>
            <a:ext cx="7271919" cy="1260000"/>
          </a:xfrm>
          <a:prstGeom prst="rect">
            <a:avLst/>
          </a:prstGeom>
          <a:noFill/>
          <a:ln w="12700">
            <a:solidFill>
              <a:schemeClr val="tx1"/>
            </a:solidFill>
          </a:ln>
        </p:spPr>
        <p:txBody>
          <a:bodyPr wrap="square" rtlCol="0" anchor="ctr" anchorCtr="0">
            <a:noAutofit/>
          </a:bodyPr>
          <a:lstStyle/>
          <a:p>
            <a:endParaRPr kumimoji="1" lang="ja-JP" altLang="en-US" sz="1600" dirty="0"/>
          </a:p>
        </p:txBody>
      </p:sp>
      <p:sp>
        <p:nvSpPr>
          <p:cNvPr id="38" name="テキスト プレースホルダー 19"/>
          <p:cNvSpPr>
            <a:spLocks noGrp="1"/>
          </p:cNvSpPr>
          <p:nvPr>
            <p:ph type="body" sz="quarter" idx="14" hasCustomPrompt="1"/>
          </p:nvPr>
        </p:nvSpPr>
        <p:spPr>
          <a:xfrm>
            <a:off x="1641082" y="2151533"/>
            <a:ext cx="7271918" cy="432000"/>
          </a:xfrm>
          <a:prstGeom prst="rect">
            <a:avLst/>
          </a:prstGeom>
        </p:spPr>
        <p:txBody>
          <a:bodyPr wrap="square" anchor="ctr" anchorCtr="0">
            <a:noAutofit/>
          </a:bodyPr>
          <a:lstStyle>
            <a:lvl1pPr marL="0" indent="0">
              <a:buNone/>
              <a:defRPr sz="2000" b="1">
                <a:solidFill>
                  <a:schemeClr val="tx1"/>
                </a:solidFill>
                <a:latin typeface="+mj-ea"/>
                <a:ea typeface="+mj-ea"/>
              </a:defRPr>
            </a:lvl1pPr>
          </a:lstStyle>
          <a:p>
            <a:pPr lvl="0"/>
            <a:r>
              <a:rPr kumimoji="1" lang="ja-JP" altLang="en-US" dirty="0"/>
              <a:t>要点を記入　</a:t>
            </a:r>
            <a:r>
              <a:rPr kumimoji="1" lang="en-US" altLang="ja-JP" dirty="0"/>
              <a:t>20pt</a:t>
            </a:r>
            <a:r>
              <a:rPr kumimoji="1" lang="ja-JP" altLang="en-US" dirty="0"/>
              <a:t>　</a:t>
            </a:r>
            <a:endParaRPr kumimoji="1" lang="en-US" altLang="ja-JP" dirty="0"/>
          </a:p>
        </p:txBody>
      </p:sp>
      <p:sp>
        <p:nvSpPr>
          <p:cNvPr id="47" name="テキスト プレースホルダー 19"/>
          <p:cNvSpPr>
            <a:spLocks noGrp="1"/>
          </p:cNvSpPr>
          <p:nvPr>
            <p:ph type="body" sz="quarter" idx="15" hasCustomPrompt="1"/>
          </p:nvPr>
        </p:nvSpPr>
        <p:spPr>
          <a:xfrm>
            <a:off x="1640268" y="2598365"/>
            <a:ext cx="7271918" cy="828000"/>
          </a:xfrm>
          <a:prstGeom prst="rect">
            <a:avLst/>
          </a:prstGeom>
        </p:spPr>
        <p:txBody>
          <a:bodyPr wrap="square" anchor="ctr" anchorCtr="0">
            <a:noAutofit/>
          </a:bodyPr>
          <a:lstStyle>
            <a:lvl1pPr marL="171450" indent="-171450">
              <a:buFont typeface="Arial" panose="020B0604020202020204" pitchFamily="34" charset="0"/>
              <a:buChar char="•"/>
              <a:defRPr sz="1200" b="0">
                <a:solidFill>
                  <a:schemeClr val="tx1"/>
                </a:solidFill>
                <a:latin typeface="+mn-ea"/>
                <a:ea typeface="+mn-ea"/>
              </a:defRPr>
            </a:lvl1pPr>
          </a:lstStyle>
          <a:p>
            <a:pPr lvl="0"/>
            <a:r>
              <a:rPr kumimoji="1" lang="ja-JP" altLang="en-US" dirty="0"/>
              <a:t>補足情報　</a:t>
            </a:r>
            <a:r>
              <a:rPr kumimoji="1" lang="en-US" altLang="ja-JP" dirty="0"/>
              <a:t>12pt</a:t>
            </a:r>
          </a:p>
          <a:p>
            <a:pPr lvl="0"/>
            <a:r>
              <a:rPr kumimoji="1" lang="ja-JP" altLang="en-US" dirty="0"/>
              <a:t>補足情報　</a:t>
            </a:r>
            <a:r>
              <a:rPr kumimoji="1" lang="en-US" altLang="ja-JP" dirty="0"/>
              <a:t>12pt</a:t>
            </a:r>
          </a:p>
          <a:p>
            <a:pPr lvl="0"/>
            <a:r>
              <a:rPr kumimoji="1" lang="ja-JP" altLang="en-US" dirty="0"/>
              <a:t>補足情報　</a:t>
            </a:r>
            <a:r>
              <a:rPr kumimoji="1" lang="en-US" altLang="ja-JP" dirty="0"/>
              <a:t>12pt</a:t>
            </a:r>
          </a:p>
        </p:txBody>
      </p:sp>
      <p:sp>
        <p:nvSpPr>
          <p:cNvPr id="5" name="テキスト プレースホルダー 4"/>
          <p:cNvSpPr>
            <a:spLocks noGrp="1"/>
          </p:cNvSpPr>
          <p:nvPr>
            <p:ph type="body" sz="quarter" idx="23" hasCustomPrompt="1"/>
          </p:nvPr>
        </p:nvSpPr>
        <p:spPr>
          <a:xfrm>
            <a:off x="992188" y="2166365"/>
            <a:ext cx="468000" cy="1260000"/>
          </a:xfrm>
          <a:prstGeom prst="rect">
            <a:avLst/>
          </a:prstGeom>
          <a:solidFill>
            <a:schemeClr val="accent2"/>
          </a:solidFill>
          <a:ln w="12700">
            <a:noFill/>
          </a:ln>
        </p:spPr>
        <p:txBody>
          <a:bodyPr anchor="ctr" anchorCtr="0">
            <a:noAutofit/>
          </a:bodyPr>
          <a:lstStyle>
            <a:lvl1pPr marL="0" indent="0" algn="ctr">
              <a:buNone/>
              <a:defRPr>
                <a:solidFill>
                  <a:schemeClr val="tx1"/>
                </a:solidFill>
                <a:latin typeface="+mn-ea"/>
                <a:ea typeface="+mn-ea"/>
              </a:defRPr>
            </a:lvl1pPr>
          </a:lstStyle>
          <a:p>
            <a:pPr lvl="0"/>
            <a:r>
              <a:rPr kumimoji="1" lang="en-US" altLang="ja-JP" dirty="0"/>
              <a:t>#</a:t>
            </a:r>
            <a:endParaRPr kumimoji="1" lang="ja-JP" altLang="en-US" dirty="0"/>
          </a:p>
        </p:txBody>
      </p:sp>
      <p:sp>
        <p:nvSpPr>
          <p:cNvPr id="18" name="テキスト プレースホルダ 4"/>
          <p:cNvSpPr>
            <a:spLocks noGrp="1"/>
          </p:cNvSpPr>
          <p:nvPr>
            <p:ph type="body" sz="quarter" idx="11" hasCustomPrompt="1"/>
          </p:nvPr>
        </p:nvSpPr>
        <p:spPr>
          <a:xfrm>
            <a:off x="993000" y="908050"/>
            <a:ext cx="7920000" cy="1080000"/>
          </a:xfrm>
          <a:prstGeom prst="rect">
            <a:avLst/>
          </a:prstGeom>
        </p:spPr>
        <p:txBody>
          <a:bodyPr/>
          <a:lstStyle>
            <a:lvl1pPr marL="0" indent="0">
              <a:lnSpc>
                <a:spcPct val="120000"/>
              </a:lnSpc>
              <a:buFontTx/>
              <a:buNone/>
              <a:defRPr sz="2400" b="0">
                <a:latin typeface="+mj-ea"/>
                <a:ea typeface="+mj-ea"/>
              </a:defRPr>
            </a:lvl1pPr>
            <a:lvl2pPr marL="0" indent="0">
              <a:lnSpc>
                <a:spcPct val="120000"/>
              </a:lnSpc>
              <a:buFontTx/>
              <a:buNone/>
              <a:defRPr sz="1200">
                <a:latin typeface="+mn-ea"/>
                <a:ea typeface="+mn-ea"/>
              </a:defRPr>
            </a:lvl2pPr>
            <a:lvl3pPr>
              <a:lnSpc>
                <a:spcPct val="120000"/>
              </a:lnSpc>
              <a:buFontTx/>
              <a:buNone/>
              <a:defRPr sz="1100">
                <a:latin typeface="+mn-ea"/>
                <a:ea typeface="+mn-ea"/>
              </a:defRPr>
            </a:lvl3pPr>
            <a:lvl4pPr>
              <a:lnSpc>
                <a:spcPct val="120000"/>
              </a:lnSpc>
              <a:buFontTx/>
              <a:buNone/>
              <a:defRPr sz="1050">
                <a:latin typeface="+mn-ea"/>
                <a:ea typeface="+mn-ea"/>
              </a:defRPr>
            </a:lvl4pPr>
            <a:lvl5pPr>
              <a:lnSpc>
                <a:spcPct val="120000"/>
              </a:lnSpc>
              <a:buFontTx/>
              <a:buNone/>
              <a:defRPr sz="1050">
                <a:latin typeface="+mn-ea"/>
                <a:ea typeface="+mn-ea"/>
              </a:defRPr>
            </a:lvl5pPr>
          </a:lstStyle>
          <a:p>
            <a:pPr lvl="0"/>
            <a:r>
              <a:rPr kumimoji="1" lang="en-US" altLang="ja-JP" dirty="0"/>
              <a:t>24pt</a:t>
            </a:r>
            <a:r>
              <a:rPr kumimoji="1" lang="ja-JP" altLang="en-US" dirty="0"/>
              <a:t>　一行</a:t>
            </a:r>
            <a:r>
              <a:rPr kumimoji="1" lang="en-US" altLang="ja-JP" dirty="0"/>
              <a:t>or</a:t>
            </a:r>
            <a:r>
              <a:rPr kumimoji="1" lang="ja-JP" altLang="en-US" dirty="0"/>
              <a:t>二行のサマリー文。</a:t>
            </a:r>
          </a:p>
        </p:txBody>
      </p:sp>
      <p:sp>
        <p:nvSpPr>
          <p:cNvPr id="28" name="テキスト プレースホルダー 4"/>
          <p:cNvSpPr>
            <a:spLocks noGrp="1"/>
          </p:cNvSpPr>
          <p:nvPr>
            <p:ph type="body" sz="quarter" idx="26" hasCustomPrompt="1"/>
          </p:nvPr>
        </p:nvSpPr>
        <p:spPr>
          <a:xfrm>
            <a:off x="992188" y="5048725"/>
            <a:ext cx="468000" cy="1260000"/>
          </a:xfrm>
          <a:prstGeom prst="rect">
            <a:avLst/>
          </a:prstGeom>
          <a:solidFill>
            <a:schemeClr val="accent2"/>
          </a:solidFill>
          <a:ln w="12700">
            <a:noFill/>
          </a:ln>
        </p:spPr>
        <p:txBody>
          <a:bodyPr anchor="ctr" anchorCtr="0">
            <a:noAutofit/>
          </a:bodyPr>
          <a:lstStyle>
            <a:lvl1pPr marL="0" indent="0" algn="ctr">
              <a:buNone/>
              <a:defRPr>
                <a:solidFill>
                  <a:schemeClr val="tx1"/>
                </a:solidFill>
                <a:latin typeface="+mn-ea"/>
                <a:ea typeface="+mn-ea"/>
              </a:defRPr>
            </a:lvl1pPr>
          </a:lstStyle>
          <a:p>
            <a:pPr lvl="0"/>
            <a:r>
              <a:rPr kumimoji="1" lang="en-US" altLang="ja-JP" dirty="0"/>
              <a:t>#</a:t>
            </a:r>
            <a:endParaRPr kumimoji="1" lang="ja-JP" altLang="en-US" dirty="0"/>
          </a:p>
        </p:txBody>
      </p:sp>
      <p:sp>
        <p:nvSpPr>
          <p:cNvPr id="44" name="テキスト プレースホルダー 4"/>
          <p:cNvSpPr>
            <a:spLocks noGrp="1"/>
          </p:cNvSpPr>
          <p:nvPr>
            <p:ph type="body" sz="quarter" idx="29" hasCustomPrompt="1"/>
          </p:nvPr>
        </p:nvSpPr>
        <p:spPr>
          <a:xfrm>
            <a:off x="992188" y="3597354"/>
            <a:ext cx="468000" cy="1260000"/>
          </a:xfrm>
          <a:prstGeom prst="rect">
            <a:avLst/>
          </a:prstGeom>
          <a:solidFill>
            <a:schemeClr val="accent2"/>
          </a:solidFill>
          <a:ln w="12700">
            <a:noFill/>
          </a:ln>
        </p:spPr>
        <p:txBody>
          <a:bodyPr anchor="ctr" anchorCtr="0">
            <a:noAutofit/>
          </a:bodyPr>
          <a:lstStyle>
            <a:lvl1pPr marL="0" indent="0" algn="ctr">
              <a:buNone/>
              <a:defRPr>
                <a:solidFill>
                  <a:schemeClr val="tx1"/>
                </a:solidFill>
                <a:latin typeface="+mn-ea"/>
                <a:ea typeface="+mn-ea"/>
              </a:defRPr>
            </a:lvl1pPr>
          </a:lstStyle>
          <a:p>
            <a:pPr lvl="0"/>
            <a:r>
              <a:rPr kumimoji="1" lang="en-US" altLang="ja-JP" dirty="0"/>
              <a:t>#</a:t>
            </a:r>
            <a:endParaRPr kumimoji="1" lang="ja-JP" altLang="en-US" dirty="0"/>
          </a:p>
        </p:txBody>
      </p:sp>
      <p:sp>
        <p:nvSpPr>
          <p:cNvPr id="52" name="正方形/長方形 51"/>
          <p:cNvSpPr/>
          <p:nvPr userDrawn="1"/>
        </p:nvSpPr>
        <p:spPr>
          <a:xfrm>
            <a:off x="1640268" y="3591477"/>
            <a:ext cx="7271919" cy="1260000"/>
          </a:xfrm>
          <a:prstGeom prst="rect">
            <a:avLst/>
          </a:prstGeom>
          <a:noFill/>
          <a:ln w="12700">
            <a:solidFill>
              <a:schemeClr val="tx1"/>
            </a:solidFill>
          </a:ln>
        </p:spPr>
        <p:txBody>
          <a:bodyPr wrap="square" rtlCol="0" anchor="ctr" anchorCtr="0">
            <a:noAutofit/>
          </a:bodyPr>
          <a:lstStyle/>
          <a:p>
            <a:endParaRPr kumimoji="1" lang="ja-JP" altLang="en-US" sz="1600" dirty="0"/>
          </a:p>
        </p:txBody>
      </p:sp>
      <p:sp>
        <p:nvSpPr>
          <p:cNvPr id="54" name="テキスト プレースホルダー 19"/>
          <p:cNvSpPr>
            <a:spLocks noGrp="1"/>
          </p:cNvSpPr>
          <p:nvPr>
            <p:ph type="body" sz="quarter" idx="31" hasCustomPrompt="1"/>
          </p:nvPr>
        </p:nvSpPr>
        <p:spPr>
          <a:xfrm>
            <a:off x="1640268" y="4023477"/>
            <a:ext cx="7271918" cy="828000"/>
          </a:xfrm>
          <a:prstGeom prst="rect">
            <a:avLst/>
          </a:prstGeom>
        </p:spPr>
        <p:txBody>
          <a:bodyPr wrap="square" anchor="ctr" anchorCtr="0">
            <a:noAutofit/>
          </a:bodyPr>
          <a:lstStyle>
            <a:lvl1pPr marL="171450" indent="-171450">
              <a:buFont typeface="Arial" panose="020B0604020202020204" pitchFamily="34" charset="0"/>
              <a:buChar char="•"/>
              <a:defRPr sz="1200" b="0">
                <a:solidFill>
                  <a:schemeClr val="tx1"/>
                </a:solidFill>
                <a:latin typeface="+mn-ea"/>
                <a:ea typeface="+mn-ea"/>
              </a:defRPr>
            </a:lvl1pPr>
          </a:lstStyle>
          <a:p>
            <a:pPr lvl="0"/>
            <a:r>
              <a:rPr kumimoji="1" lang="ja-JP" altLang="en-US" dirty="0"/>
              <a:t>補足情報　</a:t>
            </a:r>
            <a:r>
              <a:rPr kumimoji="1" lang="en-US" altLang="ja-JP" dirty="0"/>
              <a:t>12pt</a:t>
            </a:r>
          </a:p>
          <a:p>
            <a:pPr lvl="0"/>
            <a:r>
              <a:rPr kumimoji="1" lang="ja-JP" altLang="en-US" dirty="0"/>
              <a:t>補足情報　</a:t>
            </a:r>
            <a:r>
              <a:rPr kumimoji="1" lang="en-US" altLang="ja-JP" dirty="0"/>
              <a:t>12pt</a:t>
            </a:r>
          </a:p>
          <a:p>
            <a:pPr lvl="0"/>
            <a:r>
              <a:rPr kumimoji="1" lang="ja-JP" altLang="en-US" dirty="0"/>
              <a:t>補足情報　</a:t>
            </a:r>
            <a:r>
              <a:rPr kumimoji="1" lang="en-US" altLang="ja-JP" dirty="0"/>
              <a:t>12pt</a:t>
            </a:r>
          </a:p>
        </p:txBody>
      </p:sp>
      <p:sp>
        <p:nvSpPr>
          <p:cNvPr id="55" name="正方形/長方形 54"/>
          <p:cNvSpPr/>
          <p:nvPr userDrawn="1"/>
        </p:nvSpPr>
        <p:spPr>
          <a:xfrm>
            <a:off x="1640268" y="5048725"/>
            <a:ext cx="7271919" cy="1260000"/>
          </a:xfrm>
          <a:prstGeom prst="rect">
            <a:avLst/>
          </a:prstGeom>
          <a:noFill/>
          <a:ln w="12700">
            <a:solidFill>
              <a:schemeClr val="tx1"/>
            </a:solidFill>
          </a:ln>
        </p:spPr>
        <p:txBody>
          <a:bodyPr wrap="square" rtlCol="0" anchor="ctr" anchorCtr="0">
            <a:noAutofit/>
          </a:bodyPr>
          <a:lstStyle/>
          <a:p>
            <a:endParaRPr kumimoji="1" lang="ja-JP" altLang="en-US" sz="1600" dirty="0"/>
          </a:p>
        </p:txBody>
      </p:sp>
      <p:sp>
        <p:nvSpPr>
          <p:cNvPr id="57" name="テキスト プレースホルダー 19"/>
          <p:cNvSpPr>
            <a:spLocks noGrp="1"/>
          </p:cNvSpPr>
          <p:nvPr>
            <p:ph type="body" sz="quarter" idx="33" hasCustomPrompt="1"/>
          </p:nvPr>
        </p:nvSpPr>
        <p:spPr>
          <a:xfrm>
            <a:off x="1640268" y="5480725"/>
            <a:ext cx="7271918" cy="828000"/>
          </a:xfrm>
          <a:prstGeom prst="rect">
            <a:avLst/>
          </a:prstGeom>
        </p:spPr>
        <p:txBody>
          <a:bodyPr wrap="square" anchor="ctr" anchorCtr="0">
            <a:noAutofit/>
          </a:bodyPr>
          <a:lstStyle>
            <a:lvl1pPr marL="171450" indent="-171450">
              <a:buFont typeface="Arial" panose="020B0604020202020204" pitchFamily="34" charset="0"/>
              <a:buChar char="•"/>
              <a:defRPr sz="1200" b="0">
                <a:solidFill>
                  <a:schemeClr val="tx1"/>
                </a:solidFill>
                <a:latin typeface="+mn-ea"/>
                <a:ea typeface="+mn-ea"/>
              </a:defRPr>
            </a:lvl1pPr>
          </a:lstStyle>
          <a:p>
            <a:pPr lvl="0"/>
            <a:r>
              <a:rPr kumimoji="1" lang="ja-JP" altLang="en-US" dirty="0"/>
              <a:t>補足情報　</a:t>
            </a:r>
            <a:r>
              <a:rPr kumimoji="1" lang="en-US" altLang="ja-JP" dirty="0"/>
              <a:t>12pt</a:t>
            </a:r>
          </a:p>
          <a:p>
            <a:pPr lvl="0"/>
            <a:r>
              <a:rPr kumimoji="1" lang="ja-JP" altLang="en-US" dirty="0"/>
              <a:t>補足情報　</a:t>
            </a:r>
            <a:r>
              <a:rPr kumimoji="1" lang="en-US" altLang="ja-JP" dirty="0"/>
              <a:t>12pt</a:t>
            </a:r>
          </a:p>
          <a:p>
            <a:pPr lvl="0"/>
            <a:r>
              <a:rPr kumimoji="1" lang="ja-JP" altLang="en-US" dirty="0"/>
              <a:t>補足情報　</a:t>
            </a:r>
            <a:r>
              <a:rPr kumimoji="1" lang="en-US" altLang="ja-JP" dirty="0"/>
              <a:t>12pt</a:t>
            </a:r>
          </a:p>
        </p:txBody>
      </p:sp>
      <p:sp>
        <p:nvSpPr>
          <p:cNvPr id="58" name="テキスト プレースホルダー 19"/>
          <p:cNvSpPr>
            <a:spLocks noGrp="1"/>
          </p:cNvSpPr>
          <p:nvPr>
            <p:ph type="body" sz="quarter" idx="34" hasCustomPrompt="1"/>
          </p:nvPr>
        </p:nvSpPr>
        <p:spPr>
          <a:xfrm>
            <a:off x="1641082" y="3591477"/>
            <a:ext cx="7271918" cy="432000"/>
          </a:xfrm>
          <a:prstGeom prst="rect">
            <a:avLst/>
          </a:prstGeom>
        </p:spPr>
        <p:txBody>
          <a:bodyPr wrap="square" anchor="ctr" anchorCtr="0">
            <a:noAutofit/>
          </a:bodyPr>
          <a:lstStyle>
            <a:lvl1pPr marL="0" indent="0">
              <a:buNone/>
              <a:defRPr sz="2000" b="1">
                <a:solidFill>
                  <a:schemeClr val="tx1"/>
                </a:solidFill>
                <a:latin typeface="+mj-ea"/>
                <a:ea typeface="+mj-ea"/>
              </a:defRPr>
            </a:lvl1pPr>
          </a:lstStyle>
          <a:p>
            <a:pPr lvl="0"/>
            <a:r>
              <a:rPr kumimoji="1" lang="ja-JP" altLang="en-US" dirty="0"/>
              <a:t>要点を記入　</a:t>
            </a:r>
            <a:r>
              <a:rPr kumimoji="1" lang="en-US" altLang="ja-JP" dirty="0"/>
              <a:t>20pt</a:t>
            </a:r>
            <a:r>
              <a:rPr kumimoji="1" lang="ja-JP" altLang="en-US" dirty="0"/>
              <a:t>　</a:t>
            </a:r>
            <a:endParaRPr kumimoji="1" lang="en-US" altLang="ja-JP" dirty="0"/>
          </a:p>
        </p:txBody>
      </p:sp>
      <p:sp>
        <p:nvSpPr>
          <p:cNvPr id="59" name="テキスト プレースホルダー 19"/>
          <p:cNvSpPr>
            <a:spLocks noGrp="1"/>
          </p:cNvSpPr>
          <p:nvPr>
            <p:ph type="body" sz="quarter" idx="35" hasCustomPrompt="1"/>
          </p:nvPr>
        </p:nvSpPr>
        <p:spPr>
          <a:xfrm>
            <a:off x="1641082" y="5048725"/>
            <a:ext cx="7271918" cy="432000"/>
          </a:xfrm>
          <a:prstGeom prst="rect">
            <a:avLst/>
          </a:prstGeom>
        </p:spPr>
        <p:txBody>
          <a:bodyPr wrap="square" anchor="ctr" anchorCtr="0">
            <a:noAutofit/>
          </a:bodyPr>
          <a:lstStyle>
            <a:lvl1pPr marL="0" indent="0">
              <a:buNone/>
              <a:defRPr sz="2000" b="1">
                <a:solidFill>
                  <a:schemeClr val="tx1"/>
                </a:solidFill>
                <a:latin typeface="+mj-ea"/>
                <a:ea typeface="+mj-ea"/>
              </a:defRPr>
            </a:lvl1pPr>
          </a:lstStyle>
          <a:p>
            <a:pPr lvl="0"/>
            <a:r>
              <a:rPr kumimoji="1" lang="ja-JP" altLang="en-US" dirty="0"/>
              <a:t>要点を記入　</a:t>
            </a:r>
            <a:r>
              <a:rPr kumimoji="1" lang="en-US" altLang="ja-JP" dirty="0"/>
              <a:t>20pt</a:t>
            </a:r>
            <a:r>
              <a:rPr kumimoji="1" lang="ja-JP" altLang="en-US" dirty="0"/>
              <a:t>　</a:t>
            </a:r>
            <a:endParaRPr kumimoji="1" lang="en-US" altLang="ja-JP" dirty="0"/>
          </a:p>
        </p:txBody>
      </p:sp>
    </p:spTree>
    <p:extLst>
      <p:ext uri="{BB962C8B-B14F-4D97-AF65-F5344CB8AC3E}">
        <p14:creationId xmlns:p14="http://schemas.microsoft.com/office/powerpoint/2010/main" val="75137209"/>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点まとめ_C">
    <p:spTree>
      <p:nvGrpSpPr>
        <p:cNvPr id="1" name=""/>
        <p:cNvGrpSpPr/>
        <p:nvPr/>
      </p:nvGrpSpPr>
      <p:grpSpPr>
        <a:xfrm>
          <a:off x="0" y="0"/>
          <a:ext cx="0" cy="0"/>
          <a:chOff x="0" y="0"/>
          <a:chExt cx="0" cy="0"/>
        </a:xfrm>
      </p:grpSpPr>
      <p:sp>
        <p:nvSpPr>
          <p:cNvPr id="17" name="二等辺三角形 16"/>
          <p:cNvSpPr/>
          <p:nvPr/>
        </p:nvSpPr>
        <p:spPr>
          <a:xfrm>
            <a:off x="3876649" y="3124080"/>
            <a:ext cx="2152703" cy="1855778"/>
          </a:xfrm>
          <a:prstGeom prst="triangle">
            <a:avLst/>
          </a:prstGeom>
          <a:noFill/>
          <a:ln>
            <a:solidFill>
              <a:schemeClr val="tx1"/>
            </a:solidFill>
          </a:ln>
        </p:spPr>
        <p:txBody>
          <a:bodyPr wrap="none" lIns="72000" tIns="36000" rIns="72000" bIns="36000" rtlCol="0" anchor="ctr" anchorCtr="0">
            <a:noAutofit/>
          </a:bodyPr>
          <a:lstStyle/>
          <a:p>
            <a:pPr algn="ctr"/>
            <a:endParaRPr kumimoji="1" lang="ja-JP" altLang="en-US" dirty="0">
              <a:latin typeface="+mj-ea"/>
              <a:ea typeface="+mj-ea"/>
            </a:endParaRPr>
          </a:p>
        </p:txBody>
      </p:sp>
      <p:sp>
        <p:nvSpPr>
          <p:cNvPr id="35" name="テキスト プレースホルダー 6"/>
          <p:cNvSpPr>
            <a:spLocks noGrp="1"/>
          </p:cNvSpPr>
          <p:nvPr>
            <p:ph type="body" sz="quarter" idx="26" hasCustomPrompt="1"/>
          </p:nvPr>
        </p:nvSpPr>
        <p:spPr>
          <a:xfrm>
            <a:off x="4053001" y="2043112"/>
            <a:ext cx="1800000" cy="1800000"/>
          </a:xfrm>
          <a:prstGeom prst="ellipse">
            <a:avLst/>
          </a:prstGeom>
          <a:solidFill>
            <a:schemeClr val="accent2"/>
          </a:solidFill>
        </p:spPr>
        <p:txBody>
          <a:bodyPr wrap="none" anchor="ctr" anchorCtr="0">
            <a:noAutofit/>
          </a:bodyPr>
          <a:lstStyle>
            <a:lvl1pPr marL="0" indent="0" algn="ctr">
              <a:buNone/>
              <a:defRPr sz="1600" b="1">
                <a:solidFill>
                  <a:schemeClr val="tx1"/>
                </a:solidFill>
                <a:latin typeface="+mj-ea"/>
                <a:ea typeface="+mj-ea"/>
              </a:defRPr>
            </a:lvl1pPr>
          </a:lstStyle>
          <a:p>
            <a:pPr lvl="0"/>
            <a:r>
              <a:rPr kumimoji="1" lang="ja-JP" altLang="en-US" dirty="0"/>
              <a:t>３つの要点の</a:t>
            </a:r>
            <a:br>
              <a:rPr kumimoji="1" lang="en-US" altLang="ja-JP" dirty="0"/>
            </a:br>
            <a:r>
              <a:rPr kumimoji="1" lang="ja-JP" altLang="en-US" dirty="0"/>
              <a:t>ひとつを記入</a:t>
            </a:r>
            <a:endParaRPr kumimoji="1" lang="en-US" altLang="ja-JP" dirty="0"/>
          </a:p>
        </p:txBody>
      </p:sp>
      <p:sp>
        <p:nvSpPr>
          <p:cNvPr id="36" name="テキスト プレースホルダー 6"/>
          <p:cNvSpPr>
            <a:spLocks noGrp="1"/>
          </p:cNvSpPr>
          <p:nvPr>
            <p:ph type="body" sz="quarter" idx="27" hasCustomPrompt="1"/>
          </p:nvPr>
        </p:nvSpPr>
        <p:spPr>
          <a:xfrm>
            <a:off x="2846866" y="4241775"/>
            <a:ext cx="1800000" cy="1800000"/>
          </a:xfrm>
          <a:prstGeom prst="ellipse">
            <a:avLst/>
          </a:prstGeom>
          <a:solidFill>
            <a:schemeClr val="accent2"/>
          </a:solidFill>
        </p:spPr>
        <p:txBody>
          <a:bodyPr wrap="none" anchor="ctr" anchorCtr="0">
            <a:noAutofit/>
          </a:bodyPr>
          <a:lstStyle>
            <a:lvl1pPr marL="0" indent="0" algn="ctr">
              <a:buNone/>
              <a:defRPr sz="1600" b="1">
                <a:solidFill>
                  <a:schemeClr val="tx1"/>
                </a:solidFill>
                <a:latin typeface="+mj-ea"/>
                <a:ea typeface="+mj-ea"/>
              </a:defRPr>
            </a:lvl1pPr>
          </a:lstStyle>
          <a:p>
            <a:pPr lvl="0"/>
            <a:r>
              <a:rPr kumimoji="1" lang="ja-JP" altLang="en-US" dirty="0"/>
              <a:t>３つの要点の</a:t>
            </a:r>
            <a:br>
              <a:rPr kumimoji="1" lang="en-US" altLang="ja-JP" dirty="0"/>
            </a:br>
            <a:r>
              <a:rPr kumimoji="1" lang="ja-JP" altLang="en-US" dirty="0"/>
              <a:t>ひとつを記入</a:t>
            </a:r>
            <a:endParaRPr kumimoji="1" lang="en-US" altLang="ja-JP" dirty="0"/>
          </a:p>
        </p:txBody>
      </p:sp>
      <p:sp>
        <p:nvSpPr>
          <p:cNvPr id="37" name="テキスト プレースホルダー 6"/>
          <p:cNvSpPr>
            <a:spLocks noGrp="1"/>
          </p:cNvSpPr>
          <p:nvPr>
            <p:ph type="body" sz="quarter" idx="28" hasCustomPrompt="1"/>
          </p:nvPr>
        </p:nvSpPr>
        <p:spPr>
          <a:xfrm>
            <a:off x="5259134" y="4241775"/>
            <a:ext cx="1800000" cy="1800000"/>
          </a:xfrm>
          <a:prstGeom prst="ellipse">
            <a:avLst/>
          </a:prstGeom>
          <a:solidFill>
            <a:schemeClr val="accent2"/>
          </a:solidFill>
        </p:spPr>
        <p:txBody>
          <a:bodyPr wrap="none" anchor="ctr" anchorCtr="0">
            <a:noAutofit/>
          </a:bodyPr>
          <a:lstStyle>
            <a:lvl1pPr marL="0" indent="0" algn="ctr">
              <a:buNone/>
              <a:defRPr sz="1600" b="1">
                <a:solidFill>
                  <a:schemeClr val="tx1"/>
                </a:solidFill>
                <a:latin typeface="+mj-ea"/>
                <a:ea typeface="+mj-ea"/>
              </a:defRPr>
            </a:lvl1pPr>
          </a:lstStyle>
          <a:p>
            <a:pPr lvl="0"/>
            <a:r>
              <a:rPr kumimoji="1" lang="ja-JP" altLang="en-US" dirty="0"/>
              <a:t>３つの要点の</a:t>
            </a:r>
            <a:br>
              <a:rPr kumimoji="1" lang="en-US" altLang="ja-JP" dirty="0"/>
            </a:br>
            <a:r>
              <a:rPr kumimoji="1" lang="ja-JP" altLang="en-US" dirty="0"/>
              <a:t>ひとつを記入</a:t>
            </a:r>
            <a:endParaRPr kumimoji="1" lang="en-US" altLang="ja-JP" dirty="0"/>
          </a:p>
        </p:txBody>
      </p:sp>
      <p:sp>
        <p:nvSpPr>
          <p:cNvPr id="2" name="タイトル 1"/>
          <p:cNvSpPr>
            <a:spLocks noGrp="1"/>
          </p:cNvSpPr>
          <p:nvPr>
            <p:ph type="title" hasCustomPrompt="1"/>
          </p:nvPr>
        </p:nvSpPr>
        <p:spPr/>
        <p:txBody>
          <a:bodyPr/>
          <a:lstStyle>
            <a:lvl1pPr>
              <a:defRPr sz="1800" spc="300" baseline="0">
                <a:latin typeface="+mj-ea"/>
                <a:ea typeface="+mj-ea"/>
              </a:defRPr>
            </a:lvl1pPr>
          </a:lstStyle>
          <a:p>
            <a:r>
              <a:rPr kumimoji="1" lang="en-US" altLang="ja-JP" dirty="0"/>
              <a:t>3</a:t>
            </a:r>
            <a:r>
              <a:rPr kumimoji="1" lang="ja-JP" altLang="en-US" dirty="0"/>
              <a:t>点まとめ</a:t>
            </a:r>
            <a:r>
              <a:rPr kumimoji="1" lang="en-US" altLang="ja-JP" dirty="0"/>
              <a:t>_C</a:t>
            </a:r>
            <a:endParaRPr kumimoji="1" lang="ja-JP" altLang="en-US" dirty="0"/>
          </a:p>
        </p:txBody>
      </p:sp>
      <p:sp>
        <p:nvSpPr>
          <p:cNvPr id="3" name="スライド番号プレースホルダ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
        <p:nvSpPr>
          <p:cNvPr id="38" name="テキスト プレースホルダ 4"/>
          <p:cNvSpPr>
            <a:spLocks noGrp="1"/>
          </p:cNvSpPr>
          <p:nvPr>
            <p:ph type="body" sz="quarter" idx="11" hasCustomPrompt="1"/>
          </p:nvPr>
        </p:nvSpPr>
        <p:spPr>
          <a:xfrm>
            <a:off x="993000" y="908050"/>
            <a:ext cx="7920000" cy="900000"/>
          </a:xfrm>
          <a:prstGeom prst="rect">
            <a:avLst/>
          </a:prstGeom>
        </p:spPr>
        <p:txBody>
          <a:bodyPr anchor="ctr" anchorCtr="0"/>
          <a:lstStyle>
            <a:lvl1pPr marL="0" indent="0" algn="ctr">
              <a:lnSpc>
                <a:spcPct val="120000"/>
              </a:lnSpc>
              <a:buFontTx/>
              <a:buNone/>
              <a:defRPr sz="2400" b="0">
                <a:latin typeface="+mj-ea"/>
                <a:ea typeface="+mj-ea"/>
              </a:defRPr>
            </a:lvl1pPr>
            <a:lvl2pPr marL="0" indent="0">
              <a:lnSpc>
                <a:spcPct val="120000"/>
              </a:lnSpc>
              <a:buFontTx/>
              <a:buNone/>
              <a:defRPr sz="1200">
                <a:latin typeface="+mn-ea"/>
                <a:ea typeface="+mn-ea"/>
              </a:defRPr>
            </a:lvl2pPr>
            <a:lvl3pPr>
              <a:lnSpc>
                <a:spcPct val="120000"/>
              </a:lnSpc>
              <a:buFontTx/>
              <a:buNone/>
              <a:defRPr sz="1100">
                <a:latin typeface="+mn-ea"/>
                <a:ea typeface="+mn-ea"/>
              </a:defRPr>
            </a:lvl3pPr>
            <a:lvl4pPr>
              <a:lnSpc>
                <a:spcPct val="120000"/>
              </a:lnSpc>
              <a:buFontTx/>
              <a:buNone/>
              <a:defRPr sz="1050">
                <a:latin typeface="+mn-ea"/>
                <a:ea typeface="+mn-ea"/>
              </a:defRPr>
            </a:lvl4pPr>
            <a:lvl5pPr>
              <a:lnSpc>
                <a:spcPct val="120000"/>
              </a:lnSpc>
              <a:buFontTx/>
              <a:buNone/>
              <a:defRPr sz="1050">
                <a:latin typeface="+mn-ea"/>
                <a:ea typeface="+mn-ea"/>
              </a:defRPr>
            </a:lvl5pPr>
          </a:lstStyle>
          <a:p>
            <a:pPr lvl="0"/>
            <a:r>
              <a:rPr kumimoji="1" lang="en-US" altLang="ja-JP" dirty="0"/>
              <a:t>24pt</a:t>
            </a:r>
            <a:r>
              <a:rPr kumimoji="1" lang="ja-JP" altLang="en-US" dirty="0"/>
              <a:t>　一行</a:t>
            </a:r>
            <a:r>
              <a:rPr kumimoji="1" lang="en-US" altLang="ja-JP" dirty="0"/>
              <a:t>or</a:t>
            </a:r>
            <a:r>
              <a:rPr kumimoji="1" lang="ja-JP" altLang="en-US" dirty="0"/>
              <a:t>二行のサマリー文。</a:t>
            </a:r>
          </a:p>
        </p:txBody>
      </p:sp>
    </p:spTree>
    <p:extLst>
      <p:ext uri="{BB962C8B-B14F-4D97-AF65-F5344CB8AC3E}">
        <p14:creationId xmlns:p14="http://schemas.microsoft.com/office/powerpoint/2010/main" val="3436292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点まとめ_A">
    <p:spTree>
      <p:nvGrpSpPr>
        <p:cNvPr id="1" name=""/>
        <p:cNvGrpSpPr/>
        <p:nvPr/>
      </p:nvGrpSpPr>
      <p:grpSpPr>
        <a:xfrm>
          <a:off x="0" y="0"/>
          <a:ext cx="0" cy="0"/>
          <a:chOff x="0" y="0"/>
          <a:chExt cx="0" cy="0"/>
        </a:xfrm>
      </p:grpSpPr>
      <p:sp>
        <p:nvSpPr>
          <p:cNvPr id="30" name="テキスト プレースホルダー 7"/>
          <p:cNvSpPr>
            <a:spLocks noGrp="1"/>
          </p:cNvSpPr>
          <p:nvPr>
            <p:ph type="body" sz="quarter" idx="22"/>
          </p:nvPr>
        </p:nvSpPr>
        <p:spPr>
          <a:xfrm>
            <a:off x="631825" y="5156725"/>
            <a:ext cx="8640000" cy="1152000"/>
          </a:xfrm>
          <a:prstGeom prst="roundRect">
            <a:avLst>
              <a:gd name="adj" fmla="val 6643"/>
            </a:avLst>
          </a:prstGeom>
          <a:solidFill>
            <a:schemeClr val="accent2"/>
          </a:solidFill>
        </p:spPr>
        <p:txBody>
          <a:bodyPr>
            <a:noAutofit/>
          </a:bodyPr>
          <a:lstStyle>
            <a:lvl1pPr marL="0" indent="0">
              <a:buNone/>
              <a:defRPr sz="1800">
                <a:solidFill>
                  <a:schemeClr val="accent2"/>
                </a:solidFill>
              </a:defRPr>
            </a:lvl1pPr>
          </a:lstStyle>
          <a:p>
            <a:pPr lvl="0"/>
            <a:r>
              <a:rPr kumimoji="1" lang="ja-JP" altLang="en-US"/>
              <a:t>マスター テキストの書式設定</a:t>
            </a:r>
          </a:p>
        </p:txBody>
      </p:sp>
      <p:sp>
        <p:nvSpPr>
          <p:cNvPr id="21" name="テキスト プレースホルダー 7"/>
          <p:cNvSpPr>
            <a:spLocks noGrp="1"/>
          </p:cNvSpPr>
          <p:nvPr>
            <p:ph type="body" sz="quarter" idx="21"/>
          </p:nvPr>
        </p:nvSpPr>
        <p:spPr>
          <a:xfrm>
            <a:off x="631825" y="2445242"/>
            <a:ext cx="8640000" cy="1152000"/>
          </a:xfrm>
          <a:prstGeom prst="roundRect">
            <a:avLst>
              <a:gd name="adj" fmla="val 6643"/>
            </a:avLst>
          </a:prstGeom>
          <a:solidFill>
            <a:schemeClr val="accent2"/>
          </a:solidFill>
        </p:spPr>
        <p:txBody>
          <a:bodyPr>
            <a:noAutofit/>
          </a:bodyPr>
          <a:lstStyle>
            <a:lvl1pPr marL="0" indent="0">
              <a:buNone/>
              <a:defRPr sz="1800">
                <a:solidFill>
                  <a:schemeClr val="accent2"/>
                </a:solidFill>
              </a:defRPr>
            </a:lvl1pPr>
          </a:lstStyle>
          <a:p>
            <a:pPr lvl="0"/>
            <a:r>
              <a:rPr kumimoji="1" lang="ja-JP" altLang="en-US"/>
              <a:t>マスター テキストの書式設定</a:t>
            </a:r>
          </a:p>
        </p:txBody>
      </p:sp>
      <p:sp>
        <p:nvSpPr>
          <p:cNvPr id="8" name="テキスト プレースホルダー 7"/>
          <p:cNvSpPr>
            <a:spLocks noGrp="1"/>
          </p:cNvSpPr>
          <p:nvPr>
            <p:ph type="body" sz="quarter" idx="20"/>
          </p:nvPr>
        </p:nvSpPr>
        <p:spPr>
          <a:xfrm>
            <a:off x="631825" y="1089501"/>
            <a:ext cx="8640000" cy="1152000"/>
          </a:xfrm>
          <a:prstGeom prst="roundRect">
            <a:avLst>
              <a:gd name="adj" fmla="val 6643"/>
            </a:avLst>
          </a:prstGeom>
          <a:solidFill>
            <a:schemeClr val="accent2"/>
          </a:solidFill>
        </p:spPr>
        <p:txBody>
          <a:bodyPr>
            <a:noAutofit/>
          </a:bodyPr>
          <a:lstStyle>
            <a:lvl1pPr marL="0" indent="0">
              <a:buNone/>
              <a:defRPr sz="1800">
                <a:solidFill>
                  <a:schemeClr val="accent2"/>
                </a:solidFill>
              </a:defRPr>
            </a:lvl1pPr>
          </a:lstStyle>
          <a:p>
            <a:pPr lvl="0"/>
            <a:r>
              <a:rPr kumimoji="1" lang="ja-JP" altLang="en-US"/>
              <a:t>マスター テキストの書式設定</a:t>
            </a:r>
          </a:p>
        </p:txBody>
      </p:sp>
      <p:sp>
        <p:nvSpPr>
          <p:cNvPr id="39" name="テキスト プレースホルダー 7"/>
          <p:cNvSpPr>
            <a:spLocks noGrp="1"/>
          </p:cNvSpPr>
          <p:nvPr>
            <p:ph type="body" sz="quarter" idx="28"/>
          </p:nvPr>
        </p:nvSpPr>
        <p:spPr>
          <a:xfrm>
            <a:off x="631825" y="3800983"/>
            <a:ext cx="8640000" cy="1152000"/>
          </a:xfrm>
          <a:prstGeom prst="roundRect">
            <a:avLst>
              <a:gd name="adj" fmla="val 6643"/>
            </a:avLst>
          </a:prstGeom>
          <a:solidFill>
            <a:schemeClr val="accent2"/>
          </a:solidFill>
        </p:spPr>
        <p:txBody>
          <a:bodyPr>
            <a:noAutofit/>
          </a:bodyPr>
          <a:lstStyle>
            <a:lvl1pPr marL="0" indent="0">
              <a:buNone/>
              <a:defRPr sz="1800">
                <a:solidFill>
                  <a:schemeClr val="accent2"/>
                </a:solidFill>
              </a:defRPr>
            </a:lvl1pPr>
          </a:lstStyle>
          <a:p>
            <a:pPr lvl="0"/>
            <a:r>
              <a:rPr kumimoji="1" lang="ja-JP" altLang="en-US"/>
              <a:t>マスター テキストの書式設定</a:t>
            </a:r>
          </a:p>
        </p:txBody>
      </p:sp>
      <p:sp>
        <p:nvSpPr>
          <p:cNvPr id="2" name="タイトル 1"/>
          <p:cNvSpPr>
            <a:spLocks noGrp="1"/>
          </p:cNvSpPr>
          <p:nvPr>
            <p:ph type="title" hasCustomPrompt="1"/>
          </p:nvPr>
        </p:nvSpPr>
        <p:spPr/>
        <p:txBody>
          <a:bodyPr/>
          <a:lstStyle>
            <a:lvl1pPr>
              <a:defRPr sz="1800" spc="300" baseline="0">
                <a:latin typeface="+mj-ea"/>
                <a:ea typeface="+mj-ea"/>
              </a:defRPr>
            </a:lvl1pPr>
          </a:lstStyle>
          <a:p>
            <a:r>
              <a:rPr kumimoji="1" lang="en-US" altLang="ja-JP" dirty="0"/>
              <a:t>4</a:t>
            </a:r>
            <a:r>
              <a:rPr kumimoji="1" lang="ja-JP" altLang="en-US" dirty="0"/>
              <a:t>点まとめ</a:t>
            </a:r>
            <a:r>
              <a:rPr kumimoji="1" lang="en-US" altLang="ja-JP" dirty="0"/>
              <a:t>_A</a:t>
            </a:r>
            <a:endParaRPr kumimoji="1" lang="ja-JP" altLang="en-US" dirty="0"/>
          </a:p>
        </p:txBody>
      </p:sp>
      <p:sp>
        <p:nvSpPr>
          <p:cNvPr id="3" name="スライド番号プレースホルダ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
        <p:nvSpPr>
          <p:cNvPr id="20" name="テキスト プレースホルダー 19"/>
          <p:cNvSpPr>
            <a:spLocks noGrp="1"/>
          </p:cNvSpPr>
          <p:nvPr>
            <p:ph type="body" sz="quarter" idx="11" hasCustomPrompt="1"/>
          </p:nvPr>
        </p:nvSpPr>
        <p:spPr>
          <a:xfrm>
            <a:off x="1965000" y="1161501"/>
            <a:ext cx="7200000" cy="360000"/>
          </a:xfrm>
          <a:prstGeom prst="rect">
            <a:avLst/>
          </a:prstGeom>
        </p:spPr>
        <p:txBody>
          <a:bodyPr wrap="square" anchor="ctr" anchorCtr="0">
            <a:noAutofit/>
          </a:bodyPr>
          <a:lstStyle>
            <a:lvl1pPr marL="0" indent="0">
              <a:buNone/>
              <a:defRPr sz="2000">
                <a:latin typeface="+mj-ea"/>
                <a:ea typeface="+mj-ea"/>
              </a:defRPr>
            </a:lvl1pPr>
          </a:lstStyle>
          <a:p>
            <a:pPr lvl="0"/>
            <a:r>
              <a:rPr kumimoji="1" lang="en-US" altLang="ja-JP" dirty="0"/>
              <a:t>20pt</a:t>
            </a:r>
            <a:r>
              <a:rPr kumimoji="1" lang="ja-JP" altLang="en-US" dirty="0"/>
              <a:t>　要点を箇条書きにするテンプレート</a:t>
            </a:r>
          </a:p>
        </p:txBody>
      </p:sp>
      <p:sp>
        <p:nvSpPr>
          <p:cNvPr id="22" name="テキスト プレースホルダー 19"/>
          <p:cNvSpPr>
            <a:spLocks noGrp="1"/>
          </p:cNvSpPr>
          <p:nvPr>
            <p:ph type="body" sz="quarter" idx="12" hasCustomPrompt="1"/>
          </p:nvPr>
        </p:nvSpPr>
        <p:spPr>
          <a:xfrm>
            <a:off x="1965000" y="1521501"/>
            <a:ext cx="7200000" cy="648000"/>
          </a:xfrm>
          <a:prstGeom prst="rect">
            <a:avLst/>
          </a:prstGeom>
        </p:spPr>
        <p:txBody>
          <a:bodyPr wrap="square" anchor="ctr" anchorCtr="0">
            <a:noAutofit/>
          </a:bodyPr>
          <a:lstStyle>
            <a:lvl1pPr marL="0" indent="0">
              <a:buNone/>
              <a:defRPr sz="1200">
                <a:latin typeface="+mn-ea"/>
                <a:ea typeface="+mn-ea"/>
              </a:defRPr>
            </a:lvl1pPr>
          </a:lstStyle>
          <a:p>
            <a:pPr>
              <a:lnSpc>
                <a:spcPct val="150000"/>
              </a:lnSpc>
            </a:pPr>
            <a:r>
              <a:rPr lang="en-US" altLang="ja-JP" sz="1200" dirty="0">
                <a:cs typeface="Meiryo UI" pitchFamily="50" charset="-128"/>
              </a:rPr>
              <a:t>12pt</a:t>
            </a:r>
            <a:r>
              <a:rPr lang="ja-JP" altLang="en-US" sz="1200" dirty="0">
                <a:cs typeface="Meiryo UI" pitchFamily="50" charset="-128"/>
              </a:rPr>
              <a:t>　私はその人を常に先生と呼んでいた。だからここでもただ先生と書くだけで本名は打ち明けない。これは世間を憚かる遠慮というよりも、その方が私にとって自然だからである。</a:t>
            </a:r>
          </a:p>
        </p:txBody>
      </p:sp>
      <p:sp>
        <p:nvSpPr>
          <p:cNvPr id="27" name="テキスト プレースホルダー 5"/>
          <p:cNvSpPr>
            <a:spLocks noGrp="1"/>
          </p:cNvSpPr>
          <p:nvPr>
            <p:ph type="body" sz="quarter" idx="17" hasCustomPrompt="1"/>
          </p:nvPr>
        </p:nvSpPr>
        <p:spPr>
          <a:xfrm>
            <a:off x="741000" y="1161501"/>
            <a:ext cx="1224000" cy="1008000"/>
          </a:xfrm>
          <a:prstGeom prst="rect">
            <a:avLst/>
          </a:prstGeom>
        </p:spPr>
        <p:txBody>
          <a:bodyPr wrap="none" bIns="0" anchor="ctr" anchorCtr="0">
            <a:noAutofit/>
          </a:bodyPr>
          <a:lstStyle>
            <a:lvl1pPr marL="0" indent="0" algn="ctr">
              <a:buNone/>
              <a:defRPr sz="7200">
                <a:solidFill>
                  <a:schemeClr val="tx1"/>
                </a:solidFill>
                <a:latin typeface="+mn-ea"/>
                <a:ea typeface="+mn-ea"/>
              </a:defRPr>
            </a:lvl1pPr>
          </a:lstStyle>
          <a:p>
            <a:pPr lvl="0"/>
            <a:r>
              <a:rPr kumimoji="1" lang="en-US" altLang="ja-JP" dirty="0"/>
              <a:t>#</a:t>
            </a:r>
            <a:endParaRPr kumimoji="1" lang="ja-JP" altLang="en-US" dirty="0"/>
          </a:p>
        </p:txBody>
      </p:sp>
      <p:sp>
        <p:nvSpPr>
          <p:cNvPr id="28" name="テキスト プレースホルダー 5"/>
          <p:cNvSpPr>
            <a:spLocks noGrp="1"/>
          </p:cNvSpPr>
          <p:nvPr>
            <p:ph type="body" sz="quarter" idx="18" hasCustomPrompt="1"/>
          </p:nvPr>
        </p:nvSpPr>
        <p:spPr>
          <a:xfrm>
            <a:off x="741000" y="2517242"/>
            <a:ext cx="1224000" cy="1008000"/>
          </a:xfrm>
          <a:prstGeom prst="rect">
            <a:avLst/>
          </a:prstGeom>
        </p:spPr>
        <p:txBody>
          <a:bodyPr wrap="none" bIns="0" anchor="ctr" anchorCtr="0">
            <a:noAutofit/>
          </a:bodyPr>
          <a:lstStyle>
            <a:lvl1pPr marL="0" indent="0" algn="ctr">
              <a:buNone/>
              <a:defRPr sz="7200">
                <a:solidFill>
                  <a:schemeClr val="tx1"/>
                </a:solidFill>
                <a:latin typeface="+mn-ea"/>
                <a:ea typeface="+mn-ea"/>
              </a:defRPr>
            </a:lvl1pPr>
          </a:lstStyle>
          <a:p>
            <a:pPr lvl="0"/>
            <a:r>
              <a:rPr kumimoji="1" lang="en-US" altLang="ja-JP" dirty="0"/>
              <a:t>#</a:t>
            </a:r>
            <a:endParaRPr kumimoji="1" lang="ja-JP" altLang="en-US" dirty="0"/>
          </a:p>
        </p:txBody>
      </p:sp>
      <p:sp>
        <p:nvSpPr>
          <p:cNvPr id="29" name="テキスト プレースホルダー 5"/>
          <p:cNvSpPr>
            <a:spLocks noGrp="1"/>
          </p:cNvSpPr>
          <p:nvPr>
            <p:ph type="body" sz="quarter" idx="19" hasCustomPrompt="1"/>
          </p:nvPr>
        </p:nvSpPr>
        <p:spPr>
          <a:xfrm>
            <a:off x="741000" y="5228725"/>
            <a:ext cx="1224000" cy="1008000"/>
          </a:xfrm>
          <a:prstGeom prst="rect">
            <a:avLst/>
          </a:prstGeom>
        </p:spPr>
        <p:txBody>
          <a:bodyPr wrap="none" bIns="0" anchor="ctr" anchorCtr="0">
            <a:noAutofit/>
          </a:bodyPr>
          <a:lstStyle>
            <a:lvl1pPr marL="0" indent="0" algn="ctr">
              <a:buNone/>
              <a:defRPr sz="7200">
                <a:solidFill>
                  <a:schemeClr val="tx1"/>
                </a:solidFill>
                <a:latin typeface="+mn-ea"/>
                <a:ea typeface="+mn-ea"/>
              </a:defRPr>
            </a:lvl1pPr>
          </a:lstStyle>
          <a:p>
            <a:pPr lvl="0"/>
            <a:r>
              <a:rPr kumimoji="1" lang="en-US" altLang="ja-JP" dirty="0"/>
              <a:t>#</a:t>
            </a:r>
            <a:endParaRPr kumimoji="1" lang="ja-JP" altLang="en-US" dirty="0"/>
          </a:p>
        </p:txBody>
      </p:sp>
      <p:sp>
        <p:nvSpPr>
          <p:cNvPr id="40" name="テキスト プレースホルダー 5"/>
          <p:cNvSpPr>
            <a:spLocks noGrp="1"/>
          </p:cNvSpPr>
          <p:nvPr>
            <p:ph type="body" sz="quarter" idx="29" hasCustomPrompt="1"/>
          </p:nvPr>
        </p:nvSpPr>
        <p:spPr>
          <a:xfrm>
            <a:off x="741000" y="3872983"/>
            <a:ext cx="1224000" cy="1008000"/>
          </a:xfrm>
          <a:prstGeom prst="rect">
            <a:avLst/>
          </a:prstGeom>
        </p:spPr>
        <p:txBody>
          <a:bodyPr wrap="none" bIns="0" anchor="ctr" anchorCtr="0">
            <a:noAutofit/>
          </a:bodyPr>
          <a:lstStyle>
            <a:lvl1pPr marL="0" indent="0" algn="ctr">
              <a:buNone/>
              <a:defRPr sz="7200">
                <a:solidFill>
                  <a:schemeClr val="tx1"/>
                </a:solidFill>
                <a:latin typeface="+mn-ea"/>
                <a:ea typeface="+mn-ea"/>
              </a:defRPr>
            </a:lvl1pPr>
          </a:lstStyle>
          <a:p>
            <a:pPr lvl="0"/>
            <a:r>
              <a:rPr kumimoji="1" lang="en-US" altLang="ja-JP" dirty="0"/>
              <a:t>#</a:t>
            </a:r>
            <a:endParaRPr kumimoji="1" lang="ja-JP" altLang="en-US" dirty="0"/>
          </a:p>
        </p:txBody>
      </p:sp>
      <p:sp>
        <p:nvSpPr>
          <p:cNvPr id="41" name="テキスト プレースホルダー 19"/>
          <p:cNvSpPr>
            <a:spLocks noGrp="1"/>
          </p:cNvSpPr>
          <p:nvPr>
            <p:ph type="body" sz="quarter" idx="30" hasCustomPrompt="1"/>
          </p:nvPr>
        </p:nvSpPr>
        <p:spPr>
          <a:xfrm>
            <a:off x="1965000" y="2517242"/>
            <a:ext cx="7200000" cy="360000"/>
          </a:xfrm>
          <a:prstGeom prst="rect">
            <a:avLst/>
          </a:prstGeom>
        </p:spPr>
        <p:txBody>
          <a:bodyPr wrap="square" anchor="ctr" anchorCtr="0">
            <a:noAutofit/>
          </a:bodyPr>
          <a:lstStyle>
            <a:lvl1pPr marL="0" indent="0">
              <a:buNone/>
              <a:defRPr sz="2000">
                <a:latin typeface="+mj-ea"/>
                <a:ea typeface="+mj-ea"/>
              </a:defRPr>
            </a:lvl1pPr>
          </a:lstStyle>
          <a:p>
            <a:pPr lvl="0"/>
            <a:r>
              <a:rPr kumimoji="1" lang="en-US" altLang="ja-JP" dirty="0"/>
              <a:t>20pt</a:t>
            </a:r>
            <a:r>
              <a:rPr kumimoji="1" lang="ja-JP" altLang="en-US" dirty="0"/>
              <a:t>　要点を箇条書きにするテンプレート</a:t>
            </a:r>
          </a:p>
        </p:txBody>
      </p:sp>
      <p:sp>
        <p:nvSpPr>
          <p:cNvPr id="42" name="テキスト プレースホルダー 19"/>
          <p:cNvSpPr>
            <a:spLocks noGrp="1"/>
          </p:cNvSpPr>
          <p:nvPr>
            <p:ph type="body" sz="quarter" idx="31" hasCustomPrompt="1"/>
          </p:nvPr>
        </p:nvSpPr>
        <p:spPr>
          <a:xfrm>
            <a:off x="1965000" y="2877242"/>
            <a:ext cx="7200000" cy="648000"/>
          </a:xfrm>
          <a:prstGeom prst="rect">
            <a:avLst/>
          </a:prstGeom>
        </p:spPr>
        <p:txBody>
          <a:bodyPr wrap="square" anchor="ctr" anchorCtr="0">
            <a:noAutofit/>
          </a:bodyPr>
          <a:lstStyle>
            <a:lvl1pPr marL="0" indent="0">
              <a:buNone/>
              <a:defRPr sz="1200">
                <a:latin typeface="+mn-ea"/>
                <a:ea typeface="+mn-ea"/>
              </a:defRPr>
            </a:lvl1pPr>
          </a:lstStyle>
          <a:p>
            <a:pPr>
              <a:lnSpc>
                <a:spcPct val="150000"/>
              </a:lnSpc>
            </a:pPr>
            <a:r>
              <a:rPr lang="en-US" altLang="ja-JP" sz="1200" dirty="0">
                <a:cs typeface="Meiryo UI" pitchFamily="50" charset="-128"/>
              </a:rPr>
              <a:t>12pt</a:t>
            </a:r>
            <a:r>
              <a:rPr lang="ja-JP" altLang="en-US" sz="1200" dirty="0">
                <a:cs typeface="Meiryo UI" pitchFamily="50" charset="-128"/>
              </a:rPr>
              <a:t>　私はその人を常に先生と呼んでいた。だからここでもただ先生と書くだけで本名は打ち明けない。これは世間を憚かる遠慮というよりも、その方が私にとって自然だからである。</a:t>
            </a:r>
          </a:p>
        </p:txBody>
      </p:sp>
      <p:sp>
        <p:nvSpPr>
          <p:cNvPr id="43" name="テキスト プレースホルダー 19"/>
          <p:cNvSpPr>
            <a:spLocks noGrp="1"/>
          </p:cNvSpPr>
          <p:nvPr>
            <p:ph type="body" sz="quarter" idx="32" hasCustomPrompt="1"/>
          </p:nvPr>
        </p:nvSpPr>
        <p:spPr>
          <a:xfrm>
            <a:off x="1965000" y="3872983"/>
            <a:ext cx="7200000" cy="360000"/>
          </a:xfrm>
          <a:prstGeom prst="rect">
            <a:avLst/>
          </a:prstGeom>
        </p:spPr>
        <p:txBody>
          <a:bodyPr wrap="square" anchor="ctr" anchorCtr="0">
            <a:noAutofit/>
          </a:bodyPr>
          <a:lstStyle>
            <a:lvl1pPr marL="0" indent="0">
              <a:buNone/>
              <a:defRPr sz="2000">
                <a:latin typeface="+mj-ea"/>
                <a:ea typeface="+mj-ea"/>
              </a:defRPr>
            </a:lvl1pPr>
          </a:lstStyle>
          <a:p>
            <a:pPr lvl="0"/>
            <a:r>
              <a:rPr kumimoji="1" lang="en-US" altLang="ja-JP" dirty="0"/>
              <a:t>20pt</a:t>
            </a:r>
            <a:r>
              <a:rPr kumimoji="1" lang="ja-JP" altLang="en-US" dirty="0"/>
              <a:t>　要点を箇条書きにするテンプレート</a:t>
            </a:r>
          </a:p>
        </p:txBody>
      </p:sp>
      <p:sp>
        <p:nvSpPr>
          <p:cNvPr id="44" name="テキスト プレースホルダー 19"/>
          <p:cNvSpPr>
            <a:spLocks noGrp="1"/>
          </p:cNvSpPr>
          <p:nvPr>
            <p:ph type="body" sz="quarter" idx="33" hasCustomPrompt="1"/>
          </p:nvPr>
        </p:nvSpPr>
        <p:spPr>
          <a:xfrm>
            <a:off x="1965000" y="4232983"/>
            <a:ext cx="7200000" cy="648000"/>
          </a:xfrm>
          <a:prstGeom prst="rect">
            <a:avLst/>
          </a:prstGeom>
        </p:spPr>
        <p:txBody>
          <a:bodyPr wrap="square" anchor="ctr" anchorCtr="0">
            <a:noAutofit/>
          </a:bodyPr>
          <a:lstStyle>
            <a:lvl1pPr marL="0" indent="0">
              <a:buNone/>
              <a:defRPr sz="1200">
                <a:latin typeface="+mn-ea"/>
                <a:ea typeface="+mn-ea"/>
              </a:defRPr>
            </a:lvl1pPr>
          </a:lstStyle>
          <a:p>
            <a:pPr>
              <a:lnSpc>
                <a:spcPct val="150000"/>
              </a:lnSpc>
            </a:pPr>
            <a:r>
              <a:rPr lang="en-US" altLang="ja-JP" sz="1200" dirty="0">
                <a:cs typeface="Meiryo UI" pitchFamily="50" charset="-128"/>
              </a:rPr>
              <a:t>12pt</a:t>
            </a:r>
            <a:r>
              <a:rPr lang="ja-JP" altLang="en-US" sz="1200" dirty="0">
                <a:cs typeface="Meiryo UI" pitchFamily="50" charset="-128"/>
              </a:rPr>
              <a:t>　私はその人を常に先生と呼んでいた。だからここでもただ先生と書くだけで本名は打ち明けない。これは世間を憚かる遠慮というよりも、その方が私にとって自然だからである。</a:t>
            </a:r>
          </a:p>
        </p:txBody>
      </p:sp>
      <p:sp>
        <p:nvSpPr>
          <p:cNvPr id="45" name="テキスト プレースホルダー 19"/>
          <p:cNvSpPr>
            <a:spLocks noGrp="1"/>
          </p:cNvSpPr>
          <p:nvPr>
            <p:ph type="body" sz="quarter" idx="34" hasCustomPrompt="1"/>
          </p:nvPr>
        </p:nvSpPr>
        <p:spPr>
          <a:xfrm>
            <a:off x="1965000" y="5228725"/>
            <a:ext cx="7200000" cy="360000"/>
          </a:xfrm>
          <a:prstGeom prst="rect">
            <a:avLst/>
          </a:prstGeom>
        </p:spPr>
        <p:txBody>
          <a:bodyPr wrap="square" anchor="ctr" anchorCtr="0">
            <a:noAutofit/>
          </a:bodyPr>
          <a:lstStyle>
            <a:lvl1pPr marL="0" indent="0">
              <a:buNone/>
              <a:defRPr sz="2000">
                <a:latin typeface="+mj-ea"/>
                <a:ea typeface="+mj-ea"/>
              </a:defRPr>
            </a:lvl1pPr>
          </a:lstStyle>
          <a:p>
            <a:pPr lvl="0"/>
            <a:r>
              <a:rPr kumimoji="1" lang="en-US" altLang="ja-JP" dirty="0"/>
              <a:t>20pt</a:t>
            </a:r>
            <a:r>
              <a:rPr kumimoji="1" lang="ja-JP" altLang="en-US" dirty="0"/>
              <a:t>　要点を箇条書きにするテンプレート</a:t>
            </a:r>
          </a:p>
        </p:txBody>
      </p:sp>
      <p:sp>
        <p:nvSpPr>
          <p:cNvPr id="46" name="テキスト プレースホルダー 19"/>
          <p:cNvSpPr>
            <a:spLocks noGrp="1"/>
          </p:cNvSpPr>
          <p:nvPr>
            <p:ph type="body" sz="quarter" idx="35" hasCustomPrompt="1"/>
          </p:nvPr>
        </p:nvSpPr>
        <p:spPr>
          <a:xfrm>
            <a:off x="1965000" y="5588725"/>
            <a:ext cx="7200000" cy="648000"/>
          </a:xfrm>
          <a:prstGeom prst="rect">
            <a:avLst/>
          </a:prstGeom>
        </p:spPr>
        <p:txBody>
          <a:bodyPr wrap="square" anchor="ctr" anchorCtr="0">
            <a:noAutofit/>
          </a:bodyPr>
          <a:lstStyle>
            <a:lvl1pPr marL="0" indent="0">
              <a:buNone/>
              <a:defRPr sz="1200">
                <a:latin typeface="+mn-ea"/>
                <a:ea typeface="+mn-ea"/>
              </a:defRPr>
            </a:lvl1pPr>
          </a:lstStyle>
          <a:p>
            <a:pPr>
              <a:lnSpc>
                <a:spcPct val="150000"/>
              </a:lnSpc>
            </a:pPr>
            <a:r>
              <a:rPr lang="en-US" altLang="ja-JP" sz="1200" dirty="0">
                <a:cs typeface="Meiryo UI" pitchFamily="50" charset="-128"/>
              </a:rPr>
              <a:t>12pt</a:t>
            </a:r>
            <a:r>
              <a:rPr lang="ja-JP" altLang="en-US" sz="1200" dirty="0">
                <a:cs typeface="Meiryo UI" pitchFamily="50" charset="-128"/>
              </a:rPr>
              <a:t>　私はその人を常に先生と呼んでいた。だからここでもただ先生と書くだけで本名は打ち明けない。これは世間を憚かる遠慮というよりも、その方が私にとって自然だからである。</a:t>
            </a:r>
          </a:p>
        </p:txBody>
      </p:sp>
    </p:spTree>
    <p:extLst>
      <p:ext uri="{BB962C8B-B14F-4D97-AF65-F5344CB8AC3E}">
        <p14:creationId xmlns:p14="http://schemas.microsoft.com/office/powerpoint/2010/main" val="3784705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点まとめ_B">
    <p:spTree>
      <p:nvGrpSpPr>
        <p:cNvPr id="1" name=""/>
        <p:cNvGrpSpPr/>
        <p:nvPr/>
      </p:nvGrpSpPr>
      <p:grpSpPr>
        <a:xfrm>
          <a:off x="0" y="0"/>
          <a:ext cx="0" cy="0"/>
          <a:chOff x="0" y="0"/>
          <a:chExt cx="0" cy="0"/>
        </a:xfrm>
      </p:grpSpPr>
      <p:sp>
        <p:nvSpPr>
          <p:cNvPr id="38" name="テキスト プレースホルダー 19"/>
          <p:cNvSpPr>
            <a:spLocks noGrp="1"/>
          </p:cNvSpPr>
          <p:nvPr>
            <p:ph type="body" sz="quarter" idx="14" hasCustomPrompt="1"/>
          </p:nvPr>
        </p:nvSpPr>
        <p:spPr>
          <a:xfrm>
            <a:off x="1641082" y="2166365"/>
            <a:ext cx="7271918" cy="360000"/>
          </a:xfrm>
          <a:prstGeom prst="rect">
            <a:avLst/>
          </a:prstGeom>
        </p:spPr>
        <p:txBody>
          <a:bodyPr wrap="square" anchor="ctr" anchorCtr="0">
            <a:noAutofit/>
          </a:bodyPr>
          <a:lstStyle>
            <a:lvl1pPr marL="0" indent="0">
              <a:buNone/>
              <a:defRPr sz="1800" b="1">
                <a:solidFill>
                  <a:schemeClr val="tx1"/>
                </a:solidFill>
                <a:latin typeface="+mj-ea"/>
                <a:ea typeface="+mj-ea"/>
              </a:defRPr>
            </a:lvl1pPr>
          </a:lstStyle>
          <a:p>
            <a:pPr lvl="0"/>
            <a:r>
              <a:rPr kumimoji="1" lang="ja-JP" altLang="en-US" dirty="0"/>
              <a:t>要点を記入　</a:t>
            </a:r>
            <a:r>
              <a:rPr kumimoji="1" lang="en-US" altLang="ja-JP" dirty="0"/>
              <a:t>18pt</a:t>
            </a:r>
            <a:r>
              <a:rPr kumimoji="1" lang="ja-JP" altLang="en-US" dirty="0"/>
              <a:t>　</a:t>
            </a:r>
            <a:endParaRPr kumimoji="1" lang="en-US" altLang="ja-JP" dirty="0"/>
          </a:p>
        </p:txBody>
      </p:sp>
      <p:sp>
        <p:nvSpPr>
          <p:cNvPr id="47" name="テキスト プレースホルダー 19"/>
          <p:cNvSpPr>
            <a:spLocks noGrp="1"/>
          </p:cNvSpPr>
          <p:nvPr>
            <p:ph type="body" sz="quarter" idx="15" hasCustomPrompt="1"/>
          </p:nvPr>
        </p:nvSpPr>
        <p:spPr>
          <a:xfrm>
            <a:off x="1640268" y="2540227"/>
            <a:ext cx="7271918" cy="540000"/>
          </a:xfrm>
          <a:prstGeom prst="rect">
            <a:avLst/>
          </a:prstGeom>
        </p:spPr>
        <p:txBody>
          <a:bodyPr wrap="square" anchor="ctr" anchorCtr="0">
            <a:noAutofit/>
          </a:bodyPr>
          <a:lstStyle>
            <a:lvl1pPr marL="171450" indent="-171450">
              <a:buFont typeface="Arial" panose="020B0604020202020204" pitchFamily="34" charset="0"/>
              <a:buChar char="•"/>
              <a:defRPr sz="1050" b="0">
                <a:solidFill>
                  <a:schemeClr val="tx1"/>
                </a:solidFill>
                <a:latin typeface="+mn-ea"/>
                <a:ea typeface="+mn-ea"/>
              </a:defRPr>
            </a:lvl1pPr>
          </a:lstStyle>
          <a:p>
            <a:pPr lvl="0"/>
            <a:r>
              <a:rPr kumimoji="1" lang="ja-JP" altLang="en-US" dirty="0"/>
              <a:t>補足情報　</a:t>
            </a:r>
            <a:r>
              <a:rPr kumimoji="1" lang="en-US" altLang="ja-JP" dirty="0"/>
              <a:t>12pt</a:t>
            </a:r>
          </a:p>
          <a:p>
            <a:pPr lvl="0"/>
            <a:r>
              <a:rPr kumimoji="1" lang="ja-JP" altLang="en-US" dirty="0"/>
              <a:t>補足情報　</a:t>
            </a:r>
            <a:r>
              <a:rPr kumimoji="1" lang="en-US" altLang="ja-JP" dirty="0"/>
              <a:t>12pt</a:t>
            </a:r>
          </a:p>
        </p:txBody>
      </p:sp>
      <p:sp>
        <p:nvSpPr>
          <p:cNvPr id="25" name="テキスト プレースホルダー 19"/>
          <p:cNvSpPr>
            <a:spLocks noGrp="1"/>
          </p:cNvSpPr>
          <p:nvPr>
            <p:ph type="body" sz="quarter" idx="39" hasCustomPrompt="1"/>
          </p:nvPr>
        </p:nvSpPr>
        <p:spPr>
          <a:xfrm>
            <a:off x="1641082" y="5394863"/>
            <a:ext cx="7271918" cy="360000"/>
          </a:xfrm>
          <a:prstGeom prst="rect">
            <a:avLst/>
          </a:prstGeom>
        </p:spPr>
        <p:txBody>
          <a:bodyPr wrap="square" anchor="ctr" anchorCtr="0">
            <a:noAutofit/>
          </a:bodyPr>
          <a:lstStyle>
            <a:lvl1pPr marL="0" indent="0">
              <a:buNone/>
              <a:defRPr sz="1800" b="1">
                <a:solidFill>
                  <a:schemeClr val="tx1"/>
                </a:solidFill>
                <a:latin typeface="+mj-ea"/>
                <a:ea typeface="+mj-ea"/>
              </a:defRPr>
            </a:lvl1pPr>
          </a:lstStyle>
          <a:p>
            <a:pPr lvl="0"/>
            <a:r>
              <a:rPr kumimoji="1" lang="ja-JP" altLang="en-US" dirty="0"/>
              <a:t>要点を記入　</a:t>
            </a:r>
            <a:r>
              <a:rPr kumimoji="1" lang="en-US" altLang="ja-JP" dirty="0"/>
              <a:t>18pt</a:t>
            </a:r>
            <a:r>
              <a:rPr kumimoji="1" lang="ja-JP" altLang="en-US" dirty="0"/>
              <a:t>　</a:t>
            </a:r>
            <a:endParaRPr kumimoji="1" lang="en-US" altLang="ja-JP" dirty="0"/>
          </a:p>
        </p:txBody>
      </p:sp>
      <p:sp>
        <p:nvSpPr>
          <p:cNvPr id="26" name="テキスト プレースホルダー 19"/>
          <p:cNvSpPr>
            <a:spLocks noGrp="1"/>
          </p:cNvSpPr>
          <p:nvPr>
            <p:ph type="body" sz="quarter" idx="40" hasCustomPrompt="1"/>
          </p:nvPr>
        </p:nvSpPr>
        <p:spPr>
          <a:xfrm>
            <a:off x="1640268" y="5768725"/>
            <a:ext cx="7271918" cy="540000"/>
          </a:xfrm>
          <a:prstGeom prst="rect">
            <a:avLst/>
          </a:prstGeom>
        </p:spPr>
        <p:txBody>
          <a:bodyPr wrap="square" anchor="ctr" anchorCtr="0">
            <a:noAutofit/>
          </a:bodyPr>
          <a:lstStyle>
            <a:lvl1pPr marL="171450" indent="-171450">
              <a:buFont typeface="Arial" panose="020B0604020202020204" pitchFamily="34" charset="0"/>
              <a:buChar char="•"/>
              <a:defRPr sz="1050" b="0">
                <a:solidFill>
                  <a:schemeClr val="tx1"/>
                </a:solidFill>
                <a:latin typeface="+mn-ea"/>
                <a:ea typeface="+mn-ea"/>
              </a:defRPr>
            </a:lvl1pPr>
          </a:lstStyle>
          <a:p>
            <a:pPr lvl="0"/>
            <a:r>
              <a:rPr kumimoji="1" lang="ja-JP" altLang="en-US" dirty="0"/>
              <a:t>補足情報　</a:t>
            </a:r>
            <a:r>
              <a:rPr kumimoji="1" lang="en-US" altLang="ja-JP" dirty="0"/>
              <a:t>12pt</a:t>
            </a:r>
          </a:p>
          <a:p>
            <a:pPr lvl="0"/>
            <a:r>
              <a:rPr kumimoji="1" lang="ja-JP" altLang="en-US" dirty="0"/>
              <a:t>補足情報　</a:t>
            </a:r>
            <a:r>
              <a:rPr kumimoji="1" lang="en-US" altLang="ja-JP" dirty="0"/>
              <a:t>12pt</a:t>
            </a:r>
          </a:p>
        </p:txBody>
      </p:sp>
      <p:sp>
        <p:nvSpPr>
          <p:cNvPr id="29" name="テキスト プレースホルダー 19"/>
          <p:cNvSpPr>
            <a:spLocks noGrp="1"/>
          </p:cNvSpPr>
          <p:nvPr>
            <p:ph type="body" sz="quarter" idx="41" hasCustomPrompt="1"/>
          </p:nvPr>
        </p:nvSpPr>
        <p:spPr>
          <a:xfrm>
            <a:off x="1641082" y="4323602"/>
            <a:ext cx="7271918" cy="360000"/>
          </a:xfrm>
          <a:prstGeom prst="rect">
            <a:avLst/>
          </a:prstGeom>
        </p:spPr>
        <p:txBody>
          <a:bodyPr wrap="square" anchor="ctr" anchorCtr="0">
            <a:noAutofit/>
          </a:bodyPr>
          <a:lstStyle>
            <a:lvl1pPr marL="0" indent="0">
              <a:buNone/>
              <a:defRPr sz="1800" b="1">
                <a:solidFill>
                  <a:schemeClr val="tx1"/>
                </a:solidFill>
                <a:latin typeface="+mj-ea"/>
                <a:ea typeface="+mj-ea"/>
              </a:defRPr>
            </a:lvl1pPr>
          </a:lstStyle>
          <a:p>
            <a:pPr lvl="0"/>
            <a:r>
              <a:rPr kumimoji="1" lang="ja-JP" altLang="en-US" dirty="0"/>
              <a:t>要点を記入　</a:t>
            </a:r>
            <a:r>
              <a:rPr kumimoji="1" lang="en-US" altLang="ja-JP" dirty="0"/>
              <a:t>18pt</a:t>
            </a:r>
            <a:r>
              <a:rPr kumimoji="1" lang="ja-JP" altLang="en-US" dirty="0"/>
              <a:t>　</a:t>
            </a:r>
            <a:endParaRPr kumimoji="1" lang="en-US" altLang="ja-JP" dirty="0"/>
          </a:p>
        </p:txBody>
      </p:sp>
      <p:sp>
        <p:nvSpPr>
          <p:cNvPr id="30" name="テキスト プレースホルダー 19"/>
          <p:cNvSpPr>
            <a:spLocks noGrp="1"/>
          </p:cNvSpPr>
          <p:nvPr>
            <p:ph type="body" sz="quarter" idx="42" hasCustomPrompt="1"/>
          </p:nvPr>
        </p:nvSpPr>
        <p:spPr>
          <a:xfrm>
            <a:off x="1640268" y="4697464"/>
            <a:ext cx="7271918" cy="540000"/>
          </a:xfrm>
          <a:prstGeom prst="rect">
            <a:avLst/>
          </a:prstGeom>
        </p:spPr>
        <p:txBody>
          <a:bodyPr wrap="square" anchor="ctr" anchorCtr="0">
            <a:noAutofit/>
          </a:bodyPr>
          <a:lstStyle>
            <a:lvl1pPr marL="171450" indent="-171450">
              <a:buFont typeface="Arial" panose="020B0604020202020204" pitchFamily="34" charset="0"/>
              <a:buChar char="•"/>
              <a:defRPr sz="1050" b="0">
                <a:solidFill>
                  <a:schemeClr val="tx1"/>
                </a:solidFill>
                <a:latin typeface="+mn-ea"/>
                <a:ea typeface="+mn-ea"/>
              </a:defRPr>
            </a:lvl1pPr>
          </a:lstStyle>
          <a:p>
            <a:pPr lvl="0"/>
            <a:r>
              <a:rPr kumimoji="1" lang="ja-JP" altLang="en-US" dirty="0"/>
              <a:t>補足情報　</a:t>
            </a:r>
            <a:r>
              <a:rPr kumimoji="1" lang="en-US" altLang="ja-JP" dirty="0"/>
              <a:t>12pt</a:t>
            </a:r>
          </a:p>
          <a:p>
            <a:pPr lvl="0"/>
            <a:r>
              <a:rPr kumimoji="1" lang="ja-JP" altLang="en-US" dirty="0"/>
              <a:t>補足情報　</a:t>
            </a:r>
            <a:r>
              <a:rPr kumimoji="1" lang="en-US" altLang="ja-JP" dirty="0"/>
              <a:t>12pt</a:t>
            </a:r>
          </a:p>
        </p:txBody>
      </p:sp>
      <p:sp>
        <p:nvSpPr>
          <p:cNvPr id="33" name="テキスト プレースホルダー 19"/>
          <p:cNvSpPr>
            <a:spLocks noGrp="1"/>
          </p:cNvSpPr>
          <p:nvPr>
            <p:ph type="body" sz="quarter" idx="43" hasCustomPrompt="1"/>
          </p:nvPr>
        </p:nvSpPr>
        <p:spPr>
          <a:xfrm>
            <a:off x="1641082" y="3249947"/>
            <a:ext cx="7271918" cy="360000"/>
          </a:xfrm>
          <a:prstGeom prst="rect">
            <a:avLst/>
          </a:prstGeom>
        </p:spPr>
        <p:txBody>
          <a:bodyPr wrap="square" anchor="ctr" anchorCtr="0">
            <a:noAutofit/>
          </a:bodyPr>
          <a:lstStyle>
            <a:lvl1pPr marL="0" indent="0">
              <a:buNone/>
              <a:defRPr sz="1800" b="1">
                <a:solidFill>
                  <a:schemeClr val="tx1"/>
                </a:solidFill>
                <a:latin typeface="+mj-ea"/>
                <a:ea typeface="+mj-ea"/>
              </a:defRPr>
            </a:lvl1pPr>
          </a:lstStyle>
          <a:p>
            <a:pPr lvl="0"/>
            <a:r>
              <a:rPr kumimoji="1" lang="ja-JP" altLang="en-US" dirty="0"/>
              <a:t>要点を記入　</a:t>
            </a:r>
            <a:r>
              <a:rPr kumimoji="1" lang="en-US" altLang="ja-JP" dirty="0"/>
              <a:t>18pt</a:t>
            </a:r>
            <a:r>
              <a:rPr kumimoji="1" lang="ja-JP" altLang="en-US" dirty="0"/>
              <a:t>　</a:t>
            </a:r>
            <a:endParaRPr kumimoji="1" lang="en-US" altLang="ja-JP" dirty="0"/>
          </a:p>
        </p:txBody>
      </p:sp>
      <p:sp>
        <p:nvSpPr>
          <p:cNvPr id="34" name="テキスト プレースホルダー 19"/>
          <p:cNvSpPr>
            <a:spLocks noGrp="1"/>
          </p:cNvSpPr>
          <p:nvPr>
            <p:ph type="body" sz="quarter" idx="44" hasCustomPrompt="1"/>
          </p:nvPr>
        </p:nvSpPr>
        <p:spPr>
          <a:xfrm>
            <a:off x="1640268" y="3623809"/>
            <a:ext cx="7271918" cy="540000"/>
          </a:xfrm>
          <a:prstGeom prst="rect">
            <a:avLst/>
          </a:prstGeom>
        </p:spPr>
        <p:txBody>
          <a:bodyPr wrap="square" anchor="ctr" anchorCtr="0">
            <a:noAutofit/>
          </a:bodyPr>
          <a:lstStyle>
            <a:lvl1pPr marL="171450" indent="-171450">
              <a:buFont typeface="Arial" panose="020B0604020202020204" pitchFamily="34" charset="0"/>
              <a:buChar char="•"/>
              <a:defRPr sz="1050" b="0">
                <a:solidFill>
                  <a:schemeClr val="tx1"/>
                </a:solidFill>
                <a:latin typeface="+mn-ea"/>
                <a:ea typeface="+mn-ea"/>
              </a:defRPr>
            </a:lvl1pPr>
          </a:lstStyle>
          <a:p>
            <a:pPr lvl="0"/>
            <a:r>
              <a:rPr kumimoji="1" lang="ja-JP" altLang="en-US" dirty="0"/>
              <a:t>補足情報　</a:t>
            </a:r>
            <a:r>
              <a:rPr kumimoji="1" lang="en-US" altLang="ja-JP" dirty="0"/>
              <a:t>12pt</a:t>
            </a:r>
          </a:p>
          <a:p>
            <a:pPr lvl="0"/>
            <a:r>
              <a:rPr kumimoji="1" lang="ja-JP" altLang="en-US" dirty="0"/>
              <a:t>補足情報　</a:t>
            </a:r>
            <a:r>
              <a:rPr kumimoji="1" lang="en-US" altLang="ja-JP" dirty="0"/>
              <a:t>12pt</a:t>
            </a:r>
          </a:p>
        </p:txBody>
      </p:sp>
      <p:sp>
        <p:nvSpPr>
          <p:cNvPr id="2" name="タイトル 1"/>
          <p:cNvSpPr>
            <a:spLocks noGrp="1"/>
          </p:cNvSpPr>
          <p:nvPr>
            <p:ph type="title" hasCustomPrompt="1"/>
          </p:nvPr>
        </p:nvSpPr>
        <p:spPr/>
        <p:txBody>
          <a:bodyPr/>
          <a:lstStyle>
            <a:lvl1pPr>
              <a:defRPr sz="1800" spc="300" baseline="0">
                <a:latin typeface="+mj-ea"/>
                <a:ea typeface="+mj-ea"/>
              </a:defRPr>
            </a:lvl1pPr>
          </a:lstStyle>
          <a:p>
            <a:r>
              <a:rPr kumimoji="1" lang="en-US" altLang="ja-JP" dirty="0"/>
              <a:t>4</a:t>
            </a:r>
            <a:r>
              <a:rPr kumimoji="1" lang="ja-JP" altLang="en-US" dirty="0"/>
              <a:t>まとめ</a:t>
            </a:r>
            <a:r>
              <a:rPr kumimoji="1" lang="en-US" altLang="ja-JP" dirty="0"/>
              <a:t>_B</a:t>
            </a:r>
            <a:endParaRPr kumimoji="1" lang="ja-JP" altLang="en-US" dirty="0"/>
          </a:p>
        </p:txBody>
      </p:sp>
      <p:sp>
        <p:nvSpPr>
          <p:cNvPr id="3" name="スライド番号プレースホルダ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
        <p:nvSpPr>
          <p:cNvPr id="31" name="正方形/長方形 30"/>
          <p:cNvSpPr/>
          <p:nvPr userDrawn="1"/>
        </p:nvSpPr>
        <p:spPr>
          <a:xfrm>
            <a:off x="1640268" y="2166365"/>
            <a:ext cx="7271919" cy="900000"/>
          </a:xfrm>
          <a:prstGeom prst="rect">
            <a:avLst/>
          </a:prstGeom>
          <a:noFill/>
          <a:ln w="12700">
            <a:solidFill>
              <a:schemeClr val="tx1"/>
            </a:solidFill>
          </a:ln>
        </p:spPr>
        <p:txBody>
          <a:bodyPr wrap="square" rtlCol="0" anchor="ctr" anchorCtr="0">
            <a:noAutofit/>
          </a:bodyPr>
          <a:lstStyle/>
          <a:p>
            <a:endParaRPr kumimoji="1" lang="ja-JP" altLang="en-US" sz="1600" dirty="0"/>
          </a:p>
        </p:txBody>
      </p:sp>
      <p:sp>
        <p:nvSpPr>
          <p:cNvPr id="5" name="テキスト プレースホルダー 4"/>
          <p:cNvSpPr>
            <a:spLocks noGrp="1"/>
          </p:cNvSpPr>
          <p:nvPr>
            <p:ph type="body" sz="quarter" idx="23" hasCustomPrompt="1"/>
          </p:nvPr>
        </p:nvSpPr>
        <p:spPr>
          <a:xfrm>
            <a:off x="992188" y="2166365"/>
            <a:ext cx="468000" cy="900000"/>
          </a:xfrm>
          <a:prstGeom prst="rect">
            <a:avLst/>
          </a:prstGeom>
          <a:solidFill>
            <a:schemeClr val="accent2"/>
          </a:solidFill>
          <a:ln w="12700">
            <a:noFill/>
          </a:ln>
        </p:spPr>
        <p:txBody>
          <a:bodyPr anchor="ctr" anchorCtr="0">
            <a:noAutofit/>
          </a:bodyPr>
          <a:lstStyle>
            <a:lvl1pPr marL="0" indent="0" algn="ctr">
              <a:buNone/>
              <a:defRPr>
                <a:solidFill>
                  <a:schemeClr val="tx1"/>
                </a:solidFill>
              </a:defRPr>
            </a:lvl1pPr>
          </a:lstStyle>
          <a:p>
            <a:pPr lvl="0"/>
            <a:r>
              <a:rPr kumimoji="1" lang="en-US" altLang="ja-JP" dirty="0"/>
              <a:t>#</a:t>
            </a:r>
            <a:endParaRPr kumimoji="1" lang="ja-JP" altLang="en-US" dirty="0"/>
          </a:p>
        </p:txBody>
      </p:sp>
      <p:sp>
        <p:nvSpPr>
          <p:cNvPr id="18" name="テキスト プレースホルダ 4"/>
          <p:cNvSpPr>
            <a:spLocks noGrp="1"/>
          </p:cNvSpPr>
          <p:nvPr>
            <p:ph type="body" sz="quarter" idx="11" hasCustomPrompt="1"/>
          </p:nvPr>
        </p:nvSpPr>
        <p:spPr>
          <a:xfrm>
            <a:off x="993000" y="908050"/>
            <a:ext cx="7920000" cy="1080000"/>
          </a:xfrm>
          <a:prstGeom prst="rect">
            <a:avLst/>
          </a:prstGeom>
        </p:spPr>
        <p:txBody>
          <a:bodyPr/>
          <a:lstStyle>
            <a:lvl1pPr marL="0" indent="0">
              <a:lnSpc>
                <a:spcPct val="120000"/>
              </a:lnSpc>
              <a:buFontTx/>
              <a:buNone/>
              <a:defRPr sz="2400" b="0">
                <a:latin typeface="+mj-ea"/>
                <a:ea typeface="+mj-ea"/>
              </a:defRPr>
            </a:lvl1pPr>
            <a:lvl2pPr marL="0" indent="0">
              <a:lnSpc>
                <a:spcPct val="120000"/>
              </a:lnSpc>
              <a:buFontTx/>
              <a:buNone/>
              <a:defRPr sz="1200">
                <a:latin typeface="+mn-ea"/>
                <a:ea typeface="+mn-ea"/>
              </a:defRPr>
            </a:lvl2pPr>
            <a:lvl3pPr>
              <a:lnSpc>
                <a:spcPct val="120000"/>
              </a:lnSpc>
              <a:buFontTx/>
              <a:buNone/>
              <a:defRPr sz="1100">
                <a:latin typeface="+mn-ea"/>
                <a:ea typeface="+mn-ea"/>
              </a:defRPr>
            </a:lvl3pPr>
            <a:lvl4pPr>
              <a:lnSpc>
                <a:spcPct val="120000"/>
              </a:lnSpc>
              <a:buFontTx/>
              <a:buNone/>
              <a:defRPr sz="1050">
                <a:latin typeface="+mn-ea"/>
                <a:ea typeface="+mn-ea"/>
              </a:defRPr>
            </a:lvl4pPr>
            <a:lvl5pPr>
              <a:lnSpc>
                <a:spcPct val="120000"/>
              </a:lnSpc>
              <a:buFontTx/>
              <a:buNone/>
              <a:defRPr sz="1050">
                <a:latin typeface="+mn-ea"/>
                <a:ea typeface="+mn-ea"/>
              </a:defRPr>
            </a:lvl5pPr>
          </a:lstStyle>
          <a:p>
            <a:pPr lvl="0"/>
            <a:r>
              <a:rPr kumimoji="1" lang="en-US" altLang="ja-JP" dirty="0"/>
              <a:t>24pt</a:t>
            </a:r>
            <a:r>
              <a:rPr kumimoji="1" lang="ja-JP" altLang="en-US" dirty="0"/>
              <a:t>　一行</a:t>
            </a:r>
            <a:r>
              <a:rPr kumimoji="1" lang="en-US" altLang="ja-JP" dirty="0"/>
              <a:t>or</a:t>
            </a:r>
            <a:r>
              <a:rPr kumimoji="1" lang="ja-JP" altLang="en-US" dirty="0"/>
              <a:t>二行のサマリー文。</a:t>
            </a:r>
          </a:p>
        </p:txBody>
      </p:sp>
      <p:sp>
        <p:nvSpPr>
          <p:cNvPr id="21" name="テキスト プレースホルダー 4"/>
          <p:cNvSpPr>
            <a:spLocks noGrp="1"/>
          </p:cNvSpPr>
          <p:nvPr>
            <p:ph type="body" sz="quarter" idx="36" hasCustomPrompt="1"/>
          </p:nvPr>
        </p:nvSpPr>
        <p:spPr>
          <a:xfrm>
            <a:off x="992188" y="3247152"/>
            <a:ext cx="468000" cy="900000"/>
          </a:xfrm>
          <a:prstGeom prst="rect">
            <a:avLst/>
          </a:prstGeom>
          <a:solidFill>
            <a:schemeClr val="accent2"/>
          </a:solidFill>
          <a:ln w="12700">
            <a:noFill/>
          </a:ln>
        </p:spPr>
        <p:txBody>
          <a:bodyPr anchor="ctr" anchorCtr="0">
            <a:noAutofit/>
          </a:bodyPr>
          <a:lstStyle>
            <a:lvl1pPr marL="0" indent="0" algn="ctr">
              <a:buNone/>
              <a:defRPr>
                <a:solidFill>
                  <a:schemeClr val="tx1"/>
                </a:solidFill>
              </a:defRPr>
            </a:lvl1pPr>
          </a:lstStyle>
          <a:p>
            <a:pPr lvl="0"/>
            <a:r>
              <a:rPr kumimoji="1" lang="en-US" altLang="ja-JP" dirty="0"/>
              <a:t>#</a:t>
            </a:r>
            <a:endParaRPr kumimoji="1" lang="ja-JP" altLang="en-US" dirty="0"/>
          </a:p>
        </p:txBody>
      </p:sp>
      <p:sp>
        <p:nvSpPr>
          <p:cNvPr id="22" name="テキスト プレースホルダー 4"/>
          <p:cNvSpPr>
            <a:spLocks noGrp="1"/>
          </p:cNvSpPr>
          <p:nvPr>
            <p:ph type="body" sz="quarter" idx="37" hasCustomPrompt="1"/>
          </p:nvPr>
        </p:nvSpPr>
        <p:spPr>
          <a:xfrm>
            <a:off x="992188" y="4327939"/>
            <a:ext cx="468000" cy="900000"/>
          </a:xfrm>
          <a:prstGeom prst="rect">
            <a:avLst/>
          </a:prstGeom>
          <a:solidFill>
            <a:schemeClr val="accent2"/>
          </a:solidFill>
          <a:ln w="12700">
            <a:noFill/>
          </a:ln>
        </p:spPr>
        <p:txBody>
          <a:bodyPr anchor="ctr" anchorCtr="0">
            <a:noAutofit/>
          </a:bodyPr>
          <a:lstStyle>
            <a:lvl1pPr marL="0" indent="0" algn="ctr">
              <a:buNone/>
              <a:defRPr>
                <a:solidFill>
                  <a:schemeClr val="tx1"/>
                </a:solidFill>
              </a:defRPr>
            </a:lvl1pPr>
          </a:lstStyle>
          <a:p>
            <a:pPr lvl="0"/>
            <a:r>
              <a:rPr kumimoji="1" lang="en-US" altLang="ja-JP" dirty="0"/>
              <a:t>#</a:t>
            </a:r>
            <a:endParaRPr kumimoji="1" lang="ja-JP" altLang="en-US" dirty="0"/>
          </a:p>
        </p:txBody>
      </p:sp>
      <p:sp>
        <p:nvSpPr>
          <p:cNvPr id="23" name="テキスト プレースホルダー 4"/>
          <p:cNvSpPr>
            <a:spLocks noGrp="1"/>
          </p:cNvSpPr>
          <p:nvPr>
            <p:ph type="body" sz="quarter" idx="38" hasCustomPrompt="1"/>
          </p:nvPr>
        </p:nvSpPr>
        <p:spPr>
          <a:xfrm>
            <a:off x="992188" y="5408725"/>
            <a:ext cx="468000" cy="900000"/>
          </a:xfrm>
          <a:prstGeom prst="rect">
            <a:avLst/>
          </a:prstGeom>
          <a:solidFill>
            <a:schemeClr val="accent2"/>
          </a:solidFill>
          <a:ln w="12700">
            <a:noFill/>
          </a:ln>
        </p:spPr>
        <p:txBody>
          <a:bodyPr anchor="ctr" anchorCtr="0">
            <a:noAutofit/>
          </a:bodyPr>
          <a:lstStyle>
            <a:lvl1pPr marL="0" indent="0" algn="ctr">
              <a:buNone/>
              <a:defRPr>
                <a:solidFill>
                  <a:schemeClr val="tx1"/>
                </a:solidFill>
              </a:defRPr>
            </a:lvl1pPr>
          </a:lstStyle>
          <a:p>
            <a:pPr lvl="0"/>
            <a:r>
              <a:rPr kumimoji="1" lang="en-US" altLang="ja-JP" dirty="0"/>
              <a:t>#</a:t>
            </a:r>
            <a:endParaRPr kumimoji="1" lang="ja-JP" altLang="en-US" dirty="0"/>
          </a:p>
        </p:txBody>
      </p:sp>
      <p:sp>
        <p:nvSpPr>
          <p:cNvPr id="24" name="正方形/長方形 23"/>
          <p:cNvSpPr/>
          <p:nvPr userDrawn="1"/>
        </p:nvSpPr>
        <p:spPr>
          <a:xfrm>
            <a:off x="1640268" y="5394863"/>
            <a:ext cx="7271919" cy="900000"/>
          </a:xfrm>
          <a:prstGeom prst="rect">
            <a:avLst/>
          </a:prstGeom>
          <a:noFill/>
          <a:ln w="12700">
            <a:solidFill>
              <a:schemeClr val="tx1"/>
            </a:solidFill>
          </a:ln>
        </p:spPr>
        <p:txBody>
          <a:bodyPr wrap="square" rtlCol="0" anchor="ctr" anchorCtr="0">
            <a:noAutofit/>
          </a:bodyPr>
          <a:lstStyle/>
          <a:p>
            <a:endParaRPr kumimoji="1" lang="ja-JP" altLang="en-US" sz="1600" dirty="0"/>
          </a:p>
        </p:txBody>
      </p:sp>
      <p:sp>
        <p:nvSpPr>
          <p:cNvPr id="27" name="正方形/長方形 26"/>
          <p:cNvSpPr/>
          <p:nvPr userDrawn="1"/>
        </p:nvSpPr>
        <p:spPr>
          <a:xfrm>
            <a:off x="1640268" y="4323602"/>
            <a:ext cx="7271919" cy="900000"/>
          </a:xfrm>
          <a:prstGeom prst="rect">
            <a:avLst/>
          </a:prstGeom>
          <a:noFill/>
          <a:ln w="12700">
            <a:solidFill>
              <a:schemeClr val="tx1"/>
            </a:solidFill>
          </a:ln>
        </p:spPr>
        <p:txBody>
          <a:bodyPr wrap="square" rtlCol="0" anchor="ctr" anchorCtr="0">
            <a:noAutofit/>
          </a:bodyPr>
          <a:lstStyle/>
          <a:p>
            <a:endParaRPr kumimoji="1" lang="ja-JP" altLang="en-US" sz="1600" dirty="0"/>
          </a:p>
        </p:txBody>
      </p:sp>
      <p:sp>
        <p:nvSpPr>
          <p:cNvPr id="32" name="正方形/長方形 31"/>
          <p:cNvSpPr/>
          <p:nvPr userDrawn="1"/>
        </p:nvSpPr>
        <p:spPr>
          <a:xfrm>
            <a:off x="1640268" y="3249947"/>
            <a:ext cx="7271919" cy="900000"/>
          </a:xfrm>
          <a:prstGeom prst="rect">
            <a:avLst/>
          </a:prstGeom>
          <a:noFill/>
          <a:ln w="12700">
            <a:solidFill>
              <a:schemeClr val="tx1"/>
            </a:solidFill>
          </a:ln>
        </p:spPr>
        <p:txBody>
          <a:bodyPr wrap="square" rtlCol="0" anchor="ctr" anchorCtr="0">
            <a:noAutofit/>
          </a:bodyPr>
          <a:lstStyle/>
          <a:p>
            <a:endParaRPr kumimoji="1" lang="ja-JP" altLang="en-US" sz="1600" dirty="0"/>
          </a:p>
        </p:txBody>
      </p:sp>
    </p:spTree>
    <p:extLst>
      <p:ext uri="{BB962C8B-B14F-4D97-AF65-F5344CB8AC3E}">
        <p14:creationId xmlns:p14="http://schemas.microsoft.com/office/powerpoint/2010/main" val="1756288993"/>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点まとめ">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sz="1800" spc="300" baseline="0">
                <a:latin typeface="+mj-ea"/>
                <a:ea typeface="+mj-ea"/>
              </a:defRPr>
            </a:lvl1pPr>
          </a:lstStyle>
          <a:p>
            <a:r>
              <a:rPr kumimoji="1" lang="en-US" altLang="ja-JP" dirty="0"/>
              <a:t>5</a:t>
            </a:r>
            <a:r>
              <a:rPr kumimoji="1" lang="ja-JP" altLang="en-US" dirty="0"/>
              <a:t>点まとめ</a:t>
            </a:r>
          </a:p>
        </p:txBody>
      </p:sp>
      <p:sp>
        <p:nvSpPr>
          <p:cNvPr id="3" name="スライド番号プレースホルダ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
        <p:nvSpPr>
          <p:cNvPr id="41" name="テキスト プレースホルダー 19"/>
          <p:cNvSpPr>
            <a:spLocks noGrp="1"/>
          </p:cNvSpPr>
          <p:nvPr>
            <p:ph type="body" sz="quarter" idx="11" hasCustomPrompt="1"/>
          </p:nvPr>
        </p:nvSpPr>
        <p:spPr>
          <a:xfrm>
            <a:off x="1954480" y="1449500"/>
            <a:ext cx="6958520" cy="720000"/>
          </a:xfrm>
          <a:prstGeom prst="rect">
            <a:avLst/>
          </a:prstGeom>
        </p:spPr>
        <p:txBody>
          <a:bodyPr wrap="square" anchor="ctr" anchorCtr="0">
            <a:noAutofit/>
          </a:bodyPr>
          <a:lstStyle>
            <a:lvl1pPr marL="0" indent="0">
              <a:buNone/>
              <a:defRPr sz="1800">
                <a:latin typeface="+mj-ea"/>
                <a:ea typeface="+mj-ea"/>
              </a:defRPr>
            </a:lvl1pPr>
          </a:lstStyle>
          <a:p>
            <a:pPr lvl="0"/>
            <a:r>
              <a:rPr kumimoji="1" lang="en-US" altLang="ja-JP" dirty="0"/>
              <a:t>18pt</a:t>
            </a:r>
            <a:r>
              <a:rPr kumimoji="1" lang="ja-JP" altLang="en-US" dirty="0"/>
              <a:t>　要点を箇条書きにするテンプレート</a:t>
            </a:r>
            <a:endParaRPr kumimoji="1" lang="en-US" altLang="ja-JP" dirty="0"/>
          </a:p>
        </p:txBody>
      </p:sp>
      <p:sp>
        <p:nvSpPr>
          <p:cNvPr id="42" name="テキスト プレースホルダー 19"/>
          <p:cNvSpPr>
            <a:spLocks noGrp="1"/>
          </p:cNvSpPr>
          <p:nvPr>
            <p:ph type="body" sz="quarter" idx="12" hasCustomPrompt="1"/>
          </p:nvPr>
        </p:nvSpPr>
        <p:spPr>
          <a:xfrm>
            <a:off x="1954480" y="2484306"/>
            <a:ext cx="6958520" cy="720000"/>
          </a:xfrm>
          <a:prstGeom prst="rect">
            <a:avLst/>
          </a:prstGeom>
        </p:spPr>
        <p:txBody>
          <a:bodyPr wrap="square" anchor="ctr" anchorCtr="0">
            <a:noAutofit/>
          </a:bodyPr>
          <a:lstStyle>
            <a:lvl1pPr marL="0" indent="0">
              <a:buNone/>
              <a:defRPr sz="1800">
                <a:latin typeface="+mj-ea"/>
                <a:ea typeface="+mj-ea"/>
              </a:defRPr>
            </a:lvl1pPr>
          </a:lstStyle>
          <a:p>
            <a:pPr lvl="0"/>
            <a:r>
              <a:rPr kumimoji="1" lang="en-US" altLang="ja-JP" dirty="0"/>
              <a:t>18pt</a:t>
            </a:r>
            <a:r>
              <a:rPr kumimoji="1" lang="ja-JP" altLang="en-US" dirty="0"/>
              <a:t>　要点を箇条書きにするテンプレート</a:t>
            </a:r>
            <a:endParaRPr kumimoji="1" lang="en-US" altLang="ja-JP" dirty="0"/>
          </a:p>
        </p:txBody>
      </p:sp>
      <p:sp>
        <p:nvSpPr>
          <p:cNvPr id="43" name="テキスト プレースホルダー 19"/>
          <p:cNvSpPr>
            <a:spLocks noGrp="1"/>
          </p:cNvSpPr>
          <p:nvPr>
            <p:ph type="body" sz="quarter" idx="13" hasCustomPrompt="1"/>
          </p:nvPr>
        </p:nvSpPr>
        <p:spPr>
          <a:xfrm>
            <a:off x="1954480" y="3519112"/>
            <a:ext cx="6958520" cy="720000"/>
          </a:xfrm>
          <a:prstGeom prst="rect">
            <a:avLst/>
          </a:prstGeom>
        </p:spPr>
        <p:txBody>
          <a:bodyPr wrap="square" anchor="ctr" anchorCtr="0">
            <a:noAutofit/>
          </a:bodyPr>
          <a:lstStyle>
            <a:lvl1pPr marL="0" indent="0">
              <a:buNone/>
              <a:defRPr sz="1800">
                <a:latin typeface="+mj-ea"/>
                <a:ea typeface="+mj-ea"/>
              </a:defRPr>
            </a:lvl1pPr>
          </a:lstStyle>
          <a:p>
            <a:pPr lvl="0"/>
            <a:r>
              <a:rPr kumimoji="1" lang="en-US" altLang="ja-JP" dirty="0"/>
              <a:t>18pt</a:t>
            </a:r>
            <a:r>
              <a:rPr kumimoji="1" lang="ja-JP" altLang="en-US" dirty="0"/>
              <a:t>　要点を箇条書きにするテンプレート</a:t>
            </a:r>
            <a:endParaRPr kumimoji="1" lang="en-US" altLang="ja-JP" dirty="0"/>
          </a:p>
        </p:txBody>
      </p:sp>
      <p:sp>
        <p:nvSpPr>
          <p:cNvPr id="44" name="テキスト プレースホルダー 19"/>
          <p:cNvSpPr>
            <a:spLocks noGrp="1"/>
          </p:cNvSpPr>
          <p:nvPr>
            <p:ph type="body" sz="quarter" idx="14" hasCustomPrompt="1"/>
          </p:nvPr>
        </p:nvSpPr>
        <p:spPr>
          <a:xfrm>
            <a:off x="1954480" y="4553918"/>
            <a:ext cx="6958520" cy="720000"/>
          </a:xfrm>
          <a:prstGeom prst="rect">
            <a:avLst/>
          </a:prstGeom>
        </p:spPr>
        <p:txBody>
          <a:bodyPr wrap="square" anchor="ctr" anchorCtr="0">
            <a:noAutofit/>
          </a:bodyPr>
          <a:lstStyle>
            <a:lvl1pPr marL="0" indent="0">
              <a:buNone/>
              <a:defRPr sz="1800">
                <a:latin typeface="+mj-ea"/>
                <a:ea typeface="+mj-ea"/>
              </a:defRPr>
            </a:lvl1pPr>
          </a:lstStyle>
          <a:p>
            <a:pPr lvl="0"/>
            <a:r>
              <a:rPr kumimoji="1" lang="en-US" altLang="ja-JP" dirty="0"/>
              <a:t>18pt</a:t>
            </a:r>
            <a:r>
              <a:rPr kumimoji="1" lang="ja-JP" altLang="en-US" dirty="0"/>
              <a:t>　要点を箇条書きにするテンプレート</a:t>
            </a:r>
            <a:endParaRPr kumimoji="1" lang="en-US" altLang="ja-JP" dirty="0"/>
          </a:p>
        </p:txBody>
      </p:sp>
      <p:sp>
        <p:nvSpPr>
          <p:cNvPr id="45" name="テキスト プレースホルダー 19"/>
          <p:cNvSpPr>
            <a:spLocks noGrp="1"/>
          </p:cNvSpPr>
          <p:nvPr>
            <p:ph type="body" sz="quarter" idx="15" hasCustomPrompt="1"/>
          </p:nvPr>
        </p:nvSpPr>
        <p:spPr>
          <a:xfrm>
            <a:off x="1954480" y="5588725"/>
            <a:ext cx="6958520" cy="720000"/>
          </a:xfrm>
          <a:prstGeom prst="rect">
            <a:avLst/>
          </a:prstGeom>
        </p:spPr>
        <p:txBody>
          <a:bodyPr wrap="square" anchor="ctr" anchorCtr="0">
            <a:noAutofit/>
          </a:bodyPr>
          <a:lstStyle>
            <a:lvl1pPr marL="0" indent="0">
              <a:buNone/>
              <a:defRPr sz="1800">
                <a:latin typeface="+mj-ea"/>
                <a:ea typeface="+mj-ea"/>
              </a:defRPr>
            </a:lvl1pPr>
          </a:lstStyle>
          <a:p>
            <a:pPr lvl="0"/>
            <a:r>
              <a:rPr kumimoji="1" lang="en-US" altLang="ja-JP" dirty="0"/>
              <a:t>18pt</a:t>
            </a:r>
            <a:r>
              <a:rPr kumimoji="1" lang="ja-JP" altLang="en-US" dirty="0"/>
              <a:t>　要点を箇条書きにするテンプレート</a:t>
            </a:r>
            <a:endParaRPr kumimoji="1" lang="en-US" altLang="ja-JP" dirty="0"/>
          </a:p>
        </p:txBody>
      </p:sp>
      <p:sp>
        <p:nvSpPr>
          <p:cNvPr id="5" name="テキスト プレースホルダー 4"/>
          <p:cNvSpPr>
            <a:spLocks noGrp="1"/>
          </p:cNvSpPr>
          <p:nvPr>
            <p:ph type="body" sz="quarter" idx="16" hasCustomPrompt="1"/>
          </p:nvPr>
        </p:nvSpPr>
        <p:spPr>
          <a:xfrm>
            <a:off x="993000" y="1485500"/>
            <a:ext cx="648000" cy="648000"/>
          </a:xfrm>
          <a:prstGeom prst="ellipse">
            <a:avLst/>
          </a:prstGeom>
          <a:solidFill>
            <a:schemeClr val="accent2"/>
          </a:solidFill>
        </p:spPr>
        <p:txBody>
          <a:bodyPr wrap="none" anchor="ctr" anchorCtr="0">
            <a:noAutofit/>
          </a:bodyPr>
          <a:lstStyle>
            <a:lvl1pPr marL="0" indent="0" algn="ctr">
              <a:buNone/>
              <a:defRPr sz="2400">
                <a:solidFill>
                  <a:schemeClr val="tx1"/>
                </a:solidFill>
                <a:latin typeface="+mn-ea"/>
                <a:ea typeface="+mn-ea"/>
              </a:defRPr>
            </a:lvl1pPr>
          </a:lstStyle>
          <a:p>
            <a:pPr lvl="0"/>
            <a:r>
              <a:rPr kumimoji="1" lang="en-US" altLang="ja-JP" dirty="0"/>
              <a:t>#</a:t>
            </a:r>
            <a:endParaRPr kumimoji="1" lang="ja-JP" altLang="en-US" dirty="0"/>
          </a:p>
        </p:txBody>
      </p:sp>
      <p:sp>
        <p:nvSpPr>
          <p:cNvPr id="7" name="テキスト プレースホルダー 6"/>
          <p:cNvSpPr>
            <a:spLocks noGrp="1"/>
          </p:cNvSpPr>
          <p:nvPr>
            <p:ph type="body" sz="quarter" idx="17" hasCustomPrompt="1"/>
          </p:nvPr>
        </p:nvSpPr>
        <p:spPr>
          <a:xfrm>
            <a:off x="993000" y="2520306"/>
            <a:ext cx="648000" cy="648000"/>
          </a:xfrm>
          <a:prstGeom prst="ellipse">
            <a:avLst/>
          </a:prstGeom>
          <a:solidFill>
            <a:schemeClr val="accent2"/>
          </a:solidFill>
        </p:spPr>
        <p:txBody>
          <a:bodyPr wrap="none" anchor="ctr" anchorCtr="0">
            <a:noAutofit/>
          </a:bodyPr>
          <a:lstStyle>
            <a:lvl1pPr marL="0" indent="0" algn="ctr">
              <a:buNone/>
              <a:defRPr sz="2400">
                <a:solidFill>
                  <a:schemeClr val="tx1"/>
                </a:solidFill>
                <a:latin typeface="+mn-ea"/>
                <a:ea typeface="+mn-ea"/>
              </a:defRPr>
            </a:lvl1pPr>
          </a:lstStyle>
          <a:p>
            <a:pPr lvl="0"/>
            <a:r>
              <a:rPr kumimoji="1" lang="en-US" altLang="ja-JP" dirty="0"/>
              <a:t>#</a:t>
            </a:r>
          </a:p>
        </p:txBody>
      </p:sp>
      <p:sp>
        <p:nvSpPr>
          <p:cNvPr id="22" name="テキスト プレースホルダー 6"/>
          <p:cNvSpPr>
            <a:spLocks noGrp="1"/>
          </p:cNvSpPr>
          <p:nvPr>
            <p:ph type="body" sz="quarter" idx="18" hasCustomPrompt="1"/>
          </p:nvPr>
        </p:nvSpPr>
        <p:spPr>
          <a:xfrm>
            <a:off x="993000" y="3555112"/>
            <a:ext cx="648000" cy="648000"/>
          </a:xfrm>
          <a:prstGeom prst="ellipse">
            <a:avLst/>
          </a:prstGeom>
          <a:solidFill>
            <a:schemeClr val="accent2"/>
          </a:solidFill>
        </p:spPr>
        <p:txBody>
          <a:bodyPr wrap="none" anchor="ctr" anchorCtr="0">
            <a:noAutofit/>
          </a:bodyPr>
          <a:lstStyle>
            <a:lvl1pPr marL="0" indent="0" algn="ctr">
              <a:buNone/>
              <a:defRPr sz="2400">
                <a:solidFill>
                  <a:schemeClr val="tx1"/>
                </a:solidFill>
                <a:latin typeface="+mn-ea"/>
                <a:ea typeface="+mn-ea"/>
              </a:defRPr>
            </a:lvl1pPr>
          </a:lstStyle>
          <a:p>
            <a:pPr lvl="0"/>
            <a:r>
              <a:rPr kumimoji="1" lang="en-US" altLang="ja-JP" dirty="0"/>
              <a:t>#</a:t>
            </a:r>
          </a:p>
        </p:txBody>
      </p:sp>
      <p:sp>
        <p:nvSpPr>
          <p:cNvPr id="23" name="テキスト プレースホルダー 6"/>
          <p:cNvSpPr>
            <a:spLocks noGrp="1"/>
          </p:cNvSpPr>
          <p:nvPr>
            <p:ph type="body" sz="quarter" idx="19" hasCustomPrompt="1"/>
          </p:nvPr>
        </p:nvSpPr>
        <p:spPr>
          <a:xfrm>
            <a:off x="993000" y="4589918"/>
            <a:ext cx="648000" cy="648000"/>
          </a:xfrm>
          <a:prstGeom prst="ellipse">
            <a:avLst/>
          </a:prstGeom>
          <a:solidFill>
            <a:schemeClr val="accent2"/>
          </a:solidFill>
        </p:spPr>
        <p:txBody>
          <a:bodyPr wrap="none" anchor="ctr" anchorCtr="0">
            <a:noAutofit/>
          </a:bodyPr>
          <a:lstStyle>
            <a:lvl1pPr marL="0" indent="0" algn="ctr">
              <a:buNone/>
              <a:defRPr sz="2400">
                <a:solidFill>
                  <a:schemeClr val="tx1"/>
                </a:solidFill>
                <a:latin typeface="+mn-ea"/>
                <a:ea typeface="+mn-ea"/>
              </a:defRPr>
            </a:lvl1pPr>
          </a:lstStyle>
          <a:p>
            <a:pPr lvl="0"/>
            <a:r>
              <a:rPr kumimoji="1" lang="en-US" altLang="ja-JP" dirty="0"/>
              <a:t>#</a:t>
            </a:r>
          </a:p>
        </p:txBody>
      </p:sp>
      <p:sp>
        <p:nvSpPr>
          <p:cNvPr id="24" name="テキスト プレースホルダー 6"/>
          <p:cNvSpPr>
            <a:spLocks noGrp="1"/>
          </p:cNvSpPr>
          <p:nvPr>
            <p:ph type="body" sz="quarter" idx="20" hasCustomPrompt="1"/>
          </p:nvPr>
        </p:nvSpPr>
        <p:spPr>
          <a:xfrm>
            <a:off x="993000" y="5624725"/>
            <a:ext cx="648000" cy="648000"/>
          </a:xfrm>
          <a:prstGeom prst="ellipse">
            <a:avLst/>
          </a:prstGeom>
          <a:solidFill>
            <a:schemeClr val="accent2"/>
          </a:solidFill>
        </p:spPr>
        <p:txBody>
          <a:bodyPr wrap="none" anchor="ctr" anchorCtr="0">
            <a:noAutofit/>
          </a:bodyPr>
          <a:lstStyle>
            <a:lvl1pPr marL="0" indent="0" algn="ctr">
              <a:buNone/>
              <a:defRPr sz="2400">
                <a:solidFill>
                  <a:schemeClr val="tx1"/>
                </a:solidFill>
                <a:latin typeface="+mn-ea"/>
                <a:ea typeface="+mn-ea"/>
              </a:defRPr>
            </a:lvl1pPr>
          </a:lstStyle>
          <a:p>
            <a:pPr lvl="0"/>
            <a:r>
              <a:rPr kumimoji="1" lang="en-US" altLang="ja-JP" dirty="0"/>
              <a:t>#</a:t>
            </a:r>
          </a:p>
        </p:txBody>
      </p:sp>
    </p:spTree>
    <p:extLst>
      <p:ext uri="{BB962C8B-B14F-4D97-AF65-F5344CB8AC3E}">
        <p14:creationId xmlns:p14="http://schemas.microsoft.com/office/powerpoint/2010/main" val="4181785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C分析">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sz="1800" spc="300" baseline="0">
                <a:latin typeface="+mj-ea"/>
                <a:ea typeface="+mj-ea"/>
              </a:defRPr>
            </a:lvl1pPr>
          </a:lstStyle>
          <a:p>
            <a:r>
              <a:rPr kumimoji="1" lang="en-US" altLang="ja-JP" dirty="0"/>
              <a:t>3C</a:t>
            </a:r>
            <a:r>
              <a:rPr kumimoji="1" lang="ja-JP" altLang="en-US" dirty="0"/>
              <a:t>分析</a:t>
            </a:r>
          </a:p>
        </p:txBody>
      </p:sp>
      <p:sp>
        <p:nvSpPr>
          <p:cNvPr id="3" name="スライド番号プレースホルダ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
        <p:nvSpPr>
          <p:cNvPr id="23" name="テキスト プレースホルダー 19"/>
          <p:cNvSpPr>
            <a:spLocks noGrp="1"/>
          </p:cNvSpPr>
          <p:nvPr>
            <p:ph type="body" sz="quarter" idx="14" hasCustomPrompt="1"/>
          </p:nvPr>
        </p:nvSpPr>
        <p:spPr>
          <a:xfrm>
            <a:off x="2685000" y="2007589"/>
            <a:ext cx="6228000" cy="468000"/>
          </a:xfrm>
          <a:prstGeom prst="rect">
            <a:avLst/>
          </a:prstGeom>
        </p:spPr>
        <p:txBody>
          <a:bodyPr wrap="none" anchor="ctr" anchorCtr="0">
            <a:noAutofit/>
          </a:bodyPr>
          <a:lstStyle>
            <a:lvl1pPr marL="0" indent="0">
              <a:buNone/>
              <a:defRPr sz="2000" b="1">
                <a:solidFill>
                  <a:schemeClr val="tx1"/>
                </a:solidFill>
                <a:latin typeface="+mj-ea"/>
                <a:ea typeface="+mj-ea"/>
              </a:defRPr>
            </a:lvl1pPr>
          </a:lstStyle>
          <a:p>
            <a:pPr lvl="0"/>
            <a:r>
              <a:rPr kumimoji="1" lang="ja-JP" altLang="en-US" dirty="0"/>
              <a:t>顧客分析内容</a:t>
            </a:r>
            <a:endParaRPr kumimoji="1" lang="en-US" altLang="ja-JP" dirty="0"/>
          </a:p>
        </p:txBody>
      </p:sp>
      <p:sp>
        <p:nvSpPr>
          <p:cNvPr id="24" name="テキスト プレースホルダー 19"/>
          <p:cNvSpPr>
            <a:spLocks noGrp="1"/>
          </p:cNvSpPr>
          <p:nvPr>
            <p:ph type="body" sz="quarter" idx="16" hasCustomPrompt="1"/>
          </p:nvPr>
        </p:nvSpPr>
        <p:spPr>
          <a:xfrm>
            <a:off x="993000" y="1978561"/>
            <a:ext cx="1368000" cy="1368000"/>
          </a:xfrm>
          <a:prstGeom prst="rect">
            <a:avLst/>
          </a:prstGeom>
          <a:solidFill>
            <a:schemeClr val="accent2"/>
          </a:solidFill>
        </p:spPr>
        <p:txBody>
          <a:bodyPr wrap="none" anchor="ctr" anchorCtr="0">
            <a:noAutofit/>
          </a:bodyPr>
          <a:lstStyle>
            <a:lvl1pPr marL="0" indent="0" algn="ctr">
              <a:buFont typeface="Arial" panose="020B0604020202020204" pitchFamily="34" charset="0"/>
              <a:buNone/>
              <a:defRPr sz="1400" b="0">
                <a:solidFill>
                  <a:schemeClr val="tx1"/>
                </a:solidFill>
                <a:latin typeface="+mn-ea"/>
                <a:ea typeface="+mn-ea"/>
              </a:defRPr>
            </a:lvl1pPr>
          </a:lstStyle>
          <a:p>
            <a:pPr lvl="0"/>
            <a:r>
              <a:rPr kumimoji="1" lang="en-US" altLang="ja-JP" dirty="0"/>
              <a:t>Customer</a:t>
            </a:r>
          </a:p>
          <a:p>
            <a:pPr lvl="0"/>
            <a:r>
              <a:rPr kumimoji="1" lang="en-US" altLang="ja-JP" dirty="0"/>
              <a:t>※</a:t>
            </a:r>
            <a:r>
              <a:rPr kumimoji="1" lang="ja-JP" altLang="en-US" dirty="0"/>
              <a:t>要記入</a:t>
            </a:r>
            <a:endParaRPr kumimoji="1" lang="en-US" altLang="ja-JP" dirty="0"/>
          </a:p>
        </p:txBody>
      </p:sp>
      <p:sp>
        <p:nvSpPr>
          <p:cNvPr id="31" name="テキスト プレースホルダー 19"/>
          <p:cNvSpPr>
            <a:spLocks noGrp="1"/>
          </p:cNvSpPr>
          <p:nvPr>
            <p:ph type="body" sz="quarter" idx="19" hasCustomPrompt="1"/>
          </p:nvPr>
        </p:nvSpPr>
        <p:spPr>
          <a:xfrm>
            <a:off x="2685000" y="3578670"/>
            <a:ext cx="6228000" cy="468000"/>
          </a:xfrm>
          <a:prstGeom prst="rect">
            <a:avLst/>
          </a:prstGeom>
        </p:spPr>
        <p:txBody>
          <a:bodyPr wrap="none" anchor="ctr" anchorCtr="0">
            <a:noAutofit/>
          </a:bodyPr>
          <a:lstStyle>
            <a:lvl1pPr marL="0" indent="0">
              <a:buNone/>
              <a:defRPr sz="2000" b="1">
                <a:solidFill>
                  <a:schemeClr val="tx1"/>
                </a:solidFill>
                <a:latin typeface="+mj-ea"/>
                <a:ea typeface="+mj-ea"/>
              </a:defRPr>
            </a:lvl1pPr>
          </a:lstStyle>
          <a:p>
            <a:pPr lvl="0"/>
            <a:r>
              <a:rPr kumimoji="1" lang="ja-JP" altLang="en-US" dirty="0"/>
              <a:t>競合分析内容　</a:t>
            </a:r>
            <a:endParaRPr kumimoji="1" lang="en-US" altLang="ja-JP" dirty="0"/>
          </a:p>
        </p:txBody>
      </p:sp>
      <p:sp>
        <p:nvSpPr>
          <p:cNvPr id="32" name="テキスト プレースホルダー 19"/>
          <p:cNvSpPr>
            <a:spLocks noGrp="1"/>
          </p:cNvSpPr>
          <p:nvPr>
            <p:ph type="body" sz="quarter" idx="21" hasCustomPrompt="1"/>
          </p:nvPr>
        </p:nvSpPr>
        <p:spPr>
          <a:xfrm>
            <a:off x="2685000" y="5149751"/>
            <a:ext cx="6228000" cy="468000"/>
          </a:xfrm>
          <a:prstGeom prst="rect">
            <a:avLst/>
          </a:prstGeom>
        </p:spPr>
        <p:txBody>
          <a:bodyPr wrap="none" anchor="ctr" anchorCtr="0">
            <a:noAutofit/>
          </a:bodyPr>
          <a:lstStyle>
            <a:lvl1pPr marL="0" indent="0">
              <a:buNone/>
              <a:defRPr sz="2000" b="1">
                <a:solidFill>
                  <a:schemeClr val="tx1"/>
                </a:solidFill>
                <a:latin typeface="+mj-ea"/>
                <a:ea typeface="+mj-ea"/>
              </a:defRPr>
            </a:lvl1pPr>
          </a:lstStyle>
          <a:p>
            <a:pPr lvl="0"/>
            <a:r>
              <a:rPr kumimoji="1" lang="ja-JP" altLang="en-US" dirty="0"/>
              <a:t>自社分析内容　</a:t>
            </a:r>
            <a:endParaRPr kumimoji="1" lang="en-US" altLang="ja-JP" dirty="0"/>
          </a:p>
        </p:txBody>
      </p:sp>
      <p:sp>
        <p:nvSpPr>
          <p:cNvPr id="33" name="テキスト プレースホルダー 19"/>
          <p:cNvSpPr>
            <a:spLocks noGrp="1"/>
          </p:cNvSpPr>
          <p:nvPr>
            <p:ph type="body" sz="quarter" idx="22" hasCustomPrompt="1"/>
          </p:nvPr>
        </p:nvSpPr>
        <p:spPr>
          <a:xfrm>
            <a:off x="2685000" y="5682209"/>
            <a:ext cx="6228000" cy="792000"/>
          </a:xfrm>
          <a:prstGeom prst="rect">
            <a:avLst/>
          </a:prstGeom>
        </p:spPr>
        <p:txBody>
          <a:bodyPr wrap="square" anchor="ctr" anchorCtr="0">
            <a:noAutofit/>
          </a:bodyPr>
          <a:lstStyle>
            <a:lvl1pPr marL="285750" indent="-285750">
              <a:buFont typeface="Arial" panose="020B0604020202020204" pitchFamily="34" charset="0"/>
              <a:buChar char="•"/>
              <a:defRPr sz="1600" b="0">
                <a:solidFill>
                  <a:schemeClr val="tx1"/>
                </a:solidFill>
                <a:latin typeface="+mn-ea"/>
                <a:ea typeface="+mn-ea"/>
              </a:defRPr>
            </a:lvl1pPr>
          </a:lstStyle>
          <a:p>
            <a:pPr lvl="0"/>
            <a:r>
              <a:rPr kumimoji="1" lang="ja-JP" altLang="en-US" dirty="0"/>
              <a:t>自社の強み・弱み分析　</a:t>
            </a:r>
            <a:endParaRPr kumimoji="1" lang="en-US" altLang="ja-JP" dirty="0"/>
          </a:p>
          <a:p>
            <a:pPr lvl="0"/>
            <a:r>
              <a:rPr kumimoji="1" lang="ja-JP" altLang="en-US" dirty="0"/>
              <a:t>差別化戦略の立案　　</a:t>
            </a:r>
            <a:endParaRPr kumimoji="1" lang="en-US" altLang="ja-JP" dirty="0"/>
          </a:p>
        </p:txBody>
      </p:sp>
      <p:sp>
        <p:nvSpPr>
          <p:cNvPr id="34" name="テキスト プレースホルダ 7"/>
          <p:cNvSpPr>
            <a:spLocks noGrp="1"/>
          </p:cNvSpPr>
          <p:nvPr>
            <p:ph type="body" sz="quarter" idx="12" hasCustomPrompt="1"/>
          </p:nvPr>
        </p:nvSpPr>
        <p:spPr>
          <a:xfrm>
            <a:off x="993000" y="908724"/>
            <a:ext cx="7920000" cy="864000"/>
          </a:xfrm>
          <a:prstGeom prst="rect">
            <a:avLst/>
          </a:prstGeom>
        </p:spPr>
        <p:txBody>
          <a:bodyPr/>
          <a:lstStyle>
            <a:lvl1pPr marL="268288" indent="-268288">
              <a:spcBef>
                <a:spcPts val="600"/>
              </a:spcBef>
              <a:buClr>
                <a:schemeClr val="tx1"/>
              </a:buClr>
              <a:buFont typeface="Wingdings" panose="05000000000000000000" pitchFamily="2" charset="2"/>
              <a:buChar char="l"/>
              <a:defRPr sz="1800" b="1">
                <a:latin typeface="+mj-ea"/>
                <a:ea typeface="+mj-ea"/>
              </a:defRPr>
            </a:lvl1pPr>
            <a:lvl2pPr marL="534988" indent="-177800">
              <a:spcBef>
                <a:spcPts val="600"/>
              </a:spcBef>
              <a:buClrTx/>
              <a:buFont typeface="Arial" pitchFamily="34" charset="0"/>
              <a:buChar char="•"/>
              <a:defRPr sz="1400">
                <a:latin typeface="+mn-lt"/>
                <a:ea typeface="+mn-ea"/>
              </a:defRPr>
            </a:lvl2pPr>
            <a:lvl3pPr marL="803275" indent="-179388">
              <a:spcBef>
                <a:spcPts val="600"/>
              </a:spcBef>
              <a:buClrTx/>
              <a:buFont typeface="Century Gothic" pitchFamily="34" charset="0"/>
              <a:buChar char="−"/>
              <a:defRPr sz="1200">
                <a:latin typeface="+mn-lt"/>
                <a:ea typeface="+mn-ea"/>
              </a:defRPr>
            </a:lvl3pPr>
            <a:lvl4pPr marL="981075" indent="-177800">
              <a:spcBef>
                <a:spcPts val="600"/>
              </a:spcBef>
              <a:buClrTx/>
              <a:buFont typeface="Wingdings" pitchFamily="2" charset="2"/>
              <a:buChar char="ü"/>
              <a:defRPr sz="1050">
                <a:latin typeface="+mn-lt"/>
                <a:ea typeface="+mn-ea"/>
              </a:defRPr>
            </a:lvl4pPr>
            <a:lvl5pPr marL="981075" indent="-177800">
              <a:spcBef>
                <a:spcPts val="600"/>
              </a:spcBef>
              <a:buClr>
                <a:schemeClr val="tx2"/>
              </a:buClr>
              <a:buFont typeface="Wingdings" pitchFamily="2" charset="2"/>
              <a:buChar char="ü"/>
              <a:defRPr sz="1100">
                <a:latin typeface="+mn-lt"/>
                <a:ea typeface="+mn-ea"/>
              </a:defRPr>
            </a:lvl5pPr>
          </a:lstStyle>
          <a:p>
            <a:pPr lvl="0"/>
            <a:r>
              <a:rPr kumimoji="1" lang="ja-JP" altLang="en-US" dirty="0"/>
              <a:t>マーケティング環境分析のフレームワーク</a:t>
            </a:r>
          </a:p>
          <a:p>
            <a:pPr lvl="1"/>
            <a:r>
              <a:rPr kumimoji="1" lang="ja-JP" altLang="en-US" dirty="0"/>
              <a:t>細かな補足情報の追記第 </a:t>
            </a:r>
            <a:r>
              <a:rPr kumimoji="1" lang="en-US" altLang="ja-JP" dirty="0"/>
              <a:t>2 </a:t>
            </a:r>
            <a:r>
              <a:rPr kumimoji="1" lang="ja-JP" altLang="en-US" dirty="0"/>
              <a:t>レベル </a:t>
            </a:r>
            <a:r>
              <a:rPr kumimoji="1" lang="en-US" altLang="ja-JP" dirty="0"/>
              <a:t>14pt</a:t>
            </a:r>
            <a:endParaRPr kumimoji="1" lang="ja-JP" altLang="en-US" dirty="0"/>
          </a:p>
        </p:txBody>
      </p:sp>
      <p:sp>
        <p:nvSpPr>
          <p:cNvPr id="35" name="テキスト プレースホルダー 19"/>
          <p:cNvSpPr>
            <a:spLocks noGrp="1"/>
          </p:cNvSpPr>
          <p:nvPr>
            <p:ph type="body" sz="quarter" idx="24" hasCustomPrompt="1"/>
          </p:nvPr>
        </p:nvSpPr>
        <p:spPr>
          <a:xfrm>
            <a:off x="2685000" y="2540047"/>
            <a:ext cx="6228000" cy="792000"/>
          </a:xfrm>
          <a:prstGeom prst="rect">
            <a:avLst/>
          </a:prstGeom>
        </p:spPr>
        <p:txBody>
          <a:bodyPr wrap="square" anchor="ctr" anchorCtr="0">
            <a:noAutofit/>
          </a:bodyPr>
          <a:lstStyle>
            <a:lvl1pPr marL="285750" indent="-285750">
              <a:buFont typeface="Arial" panose="020B0604020202020204" pitchFamily="34" charset="0"/>
              <a:buChar char="•"/>
              <a:defRPr sz="1600" b="0">
                <a:solidFill>
                  <a:schemeClr val="tx1"/>
                </a:solidFill>
                <a:latin typeface="+mn-ea"/>
                <a:ea typeface="+mn-ea"/>
              </a:defRPr>
            </a:lvl1pPr>
          </a:lstStyle>
          <a:p>
            <a:pPr lvl="0"/>
            <a:r>
              <a:rPr kumimoji="1" lang="ja-JP" altLang="en-US" dirty="0"/>
              <a:t>ターゲットの明確化　</a:t>
            </a:r>
            <a:endParaRPr kumimoji="1" lang="en-US" altLang="ja-JP" dirty="0"/>
          </a:p>
          <a:p>
            <a:pPr lvl="0"/>
            <a:r>
              <a:rPr kumimoji="1" lang="ja-JP" altLang="en-US" dirty="0"/>
              <a:t>顧客ニーズの把握　</a:t>
            </a:r>
            <a:endParaRPr kumimoji="1" lang="en-US" altLang="ja-JP" dirty="0"/>
          </a:p>
        </p:txBody>
      </p:sp>
      <p:sp>
        <p:nvSpPr>
          <p:cNvPr id="36" name="テキスト プレースホルダー 19"/>
          <p:cNvSpPr>
            <a:spLocks noGrp="1"/>
          </p:cNvSpPr>
          <p:nvPr>
            <p:ph type="body" sz="quarter" idx="25" hasCustomPrompt="1"/>
          </p:nvPr>
        </p:nvSpPr>
        <p:spPr>
          <a:xfrm>
            <a:off x="2685000" y="4111128"/>
            <a:ext cx="6228000" cy="792000"/>
          </a:xfrm>
          <a:prstGeom prst="rect">
            <a:avLst/>
          </a:prstGeom>
        </p:spPr>
        <p:txBody>
          <a:bodyPr wrap="square" anchor="ctr" anchorCtr="0">
            <a:noAutofit/>
          </a:bodyPr>
          <a:lstStyle>
            <a:lvl1pPr marL="285750" indent="-285750">
              <a:buFont typeface="Arial" panose="020B0604020202020204" pitchFamily="34" charset="0"/>
              <a:buChar char="•"/>
              <a:defRPr sz="1600" b="0">
                <a:solidFill>
                  <a:schemeClr val="tx1"/>
                </a:solidFill>
                <a:latin typeface="+mn-ea"/>
                <a:ea typeface="+mn-ea"/>
              </a:defRPr>
            </a:lvl1pPr>
          </a:lstStyle>
          <a:p>
            <a:pPr lvl="0"/>
            <a:r>
              <a:rPr kumimoji="1" lang="ja-JP" altLang="en-US" dirty="0"/>
              <a:t>競合の明確化　</a:t>
            </a:r>
            <a:endParaRPr kumimoji="1" lang="en-US" altLang="ja-JP" dirty="0"/>
          </a:p>
          <a:p>
            <a:pPr lvl="0"/>
            <a:r>
              <a:rPr kumimoji="1" lang="ja-JP" altLang="en-US" dirty="0"/>
              <a:t>競合他社の強み・弱み分析　　</a:t>
            </a:r>
            <a:endParaRPr kumimoji="1" lang="en-US" altLang="ja-JP" dirty="0"/>
          </a:p>
        </p:txBody>
      </p:sp>
      <p:sp>
        <p:nvSpPr>
          <p:cNvPr id="37" name="正方形/長方形 36"/>
          <p:cNvSpPr/>
          <p:nvPr userDrawn="1"/>
        </p:nvSpPr>
        <p:spPr>
          <a:xfrm>
            <a:off x="2685000" y="1978561"/>
            <a:ext cx="6228000" cy="1368000"/>
          </a:xfrm>
          <a:prstGeom prst="rect">
            <a:avLst/>
          </a:prstGeom>
          <a:noFill/>
          <a:ln w="12700">
            <a:solidFill>
              <a:schemeClr val="tx1"/>
            </a:solidFill>
          </a:ln>
        </p:spPr>
        <p:txBody>
          <a:bodyPr wrap="square" rtlCol="0" anchor="ctr" anchorCtr="0">
            <a:noAutofit/>
          </a:bodyPr>
          <a:lstStyle/>
          <a:p>
            <a:endParaRPr kumimoji="1" lang="ja-JP" altLang="en-US" sz="1600" dirty="0"/>
          </a:p>
        </p:txBody>
      </p:sp>
      <p:sp>
        <p:nvSpPr>
          <p:cNvPr id="38" name="正方形/長方形 37"/>
          <p:cNvSpPr/>
          <p:nvPr userDrawn="1"/>
        </p:nvSpPr>
        <p:spPr>
          <a:xfrm>
            <a:off x="2685000" y="3549642"/>
            <a:ext cx="6228000" cy="1368000"/>
          </a:xfrm>
          <a:prstGeom prst="rect">
            <a:avLst/>
          </a:prstGeom>
          <a:noFill/>
          <a:ln w="12700">
            <a:solidFill>
              <a:schemeClr val="tx1"/>
            </a:solidFill>
          </a:ln>
        </p:spPr>
        <p:txBody>
          <a:bodyPr wrap="square" rtlCol="0" anchor="ctr" anchorCtr="0">
            <a:noAutofit/>
          </a:bodyPr>
          <a:lstStyle/>
          <a:p>
            <a:endParaRPr kumimoji="1" lang="ja-JP" altLang="en-US" sz="1600" dirty="0"/>
          </a:p>
        </p:txBody>
      </p:sp>
      <p:sp>
        <p:nvSpPr>
          <p:cNvPr id="47" name="正方形/長方形 46"/>
          <p:cNvSpPr/>
          <p:nvPr userDrawn="1"/>
        </p:nvSpPr>
        <p:spPr>
          <a:xfrm>
            <a:off x="2685000" y="5120723"/>
            <a:ext cx="6228000" cy="1368000"/>
          </a:xfrm>
          <a:prstGeom prst="rect">
            <a:avLst/>
          </a:prstGeom>
          <a:noFill/>
          <a:ln w="12700">
            <a:solidFill>
              <a:schemeClr val="tx1"/>
            </a:solidFill>
          </a:ln>
        </p:spPr>
        <p:txBody>
          <a:bodyPr wrap="square" rtlCol="0" anchor="ctr" anchorCtr="0">
            <a:noAutofit/>
          </a:bodyPr>
          <a:lstStyle/>
          <a:p>
            <a:endParaRPr kumimoji="1" lang="ja-JP" altLang="en-US" sz="1600" dirty="0"/>
          </a:p>
        </p:txBody>
      </p:sp>
      <p:sp>
        <p:nvSpPr>
          <p:cNvPr id="18" name="テキスト プレースホルダー 19"/>
          <p:cNvSpPr>
            <a:spLocks noGrp="1"/>
          </p:cNvSpPr>
          <p:nvPr>
            <p:ph type="body" sz="quarter" idx="26" hasCustomPrompt="1"/>
          </p:nvPr>
        </p:nvSpPr>
        <p:spPr>
          <a:xfrm>
            <a:off x="993000" y="5106209"/>
            <a:ext cx="1368000" cy="1368000"/>
          </a:xfrm>
          <a:prstGeom prst="rect">
            <a:avLst/>
          </a:prstGeom>
          <a:solidFill>
            <a:schemeClr val="accent2"/>
          </a:solidFill>
        </p:spPr>
        <p:txBody>
          <a:bodyPr wrap="none" anchor="ctr" anchorCtr="0">
            <a:noAutofit/>
          </a:bodyPr>
          <a:lstStyle>
            <a:lvl1pPr marL="0" indent="0" algn="ctr">
              <a:buFont typeface="Arial" panose="020B0604020202020204" pitchFamily="34" charset="0"/>
              <a:buNone/>
              <a:defRPr sz="1400" b="0">
                <a:solidFill>
                  <a:schemeClr val="tx1"/>
                </a:solidFill>
                <a:latin typeface="+mn-ea"/>
                <a:ea typeface="+mn-ea"/>
              </a:defRPr>
            </a:lvl1pPr>
          </a:lstStyle>
          <a:p>
            <a:pPr lvl="0"/>
            <a:r>
              <a:rPr kumimoji="1" lang="en-US" altLang="ja-JP" dirty="0"/>
              <a:t>Company</a:t>
            </a:r>
          </a:p>
          <a:p>
            <a:pPr lvl="0"/>
            <a:r>
              <a:rPr kumimoji="1" lang="en-US" altLang="ja-JP" dirty="0"/>
              <a:t>※</a:t>
            </a:r>
            <a:r>
              <a:rPr kumimoji="1" lang="ja-JP" altLang="en-US" dirty="0"/>
              <a:t>要記入</a:t>
            </a:r>
            <a:endParaRPr kumimoji="1" lang="en-US" altLang="ja-JP" dirty="0"/>
          </a:p>
        </p:txBody>
      </p:sp>
      <p:sp>
        <p:nvSpPr>
          <p:cNvPr id="19" name="テキスト プレースホルダー 19"/>
          <p:cNvSpPr>
            <a:spLocks noGrp="1"/>
          </p:cNvSpPr>
          <p:nvPr>
            <p:ph type="body" sz="quarter" idx="27" hasCustomPrompt="1"/>
          </p:nvPr>
        </p:nvSpPr>
        <p:spPr>
          <a:xfrm>
            <a:off x="993000" y="3542385"/>
            <a:ext cx="1368000" cy="1368000"/>
          </a:xfrm>
          <a:prstGeom prst="rect">
            <a:avLst/>
          </a:prstGeom>
          <a:solidFill>
            <a:schemeClr val="accent2"/>
          </a:solidFill>
        </p:spPr>
        <p:txBody>
          <a:bodyPr wrap="none" anchor="ctr" anchorCtr="0">
            <a:noAutofit/>
          </a:bodyPr>
          <a:lstStyle>
            <a:lvl1pPr marL="0" indent="0" algn="ctr">
              <a:buFont typeface="Arial" panose="020B0604020202020204" pitchFamily="34" charset="0"/>
              <a:buNone/>
              <a:defRPr sz="1400" b="0">
                <a:solidFill>
                  <a:schemeClr val="tx1"/>
                </a:solidFill>
                <a:latin typeface="+mn-ea"/>
                <a:ea typeface="+mn-ea"/>
              </a:defRPr>
            </a:lvl1pPr>
          </a:lstStyle>
          <a:p>
            <a:pPr lvl="0"/>
            <a:r>
              <a:rPr kumimoji="1" lang="en-US" altLang="ja-JP" dirty="0"/>
              <a:t>Competitor</a:t>
            </a:r>
          </a:p>
          <a:p>
            <a:pPr lvl="0"/>
            <a:r>
              <a:rPr kumimoji="1" lang="en-US" altLang="ja-JP" dirty="0"/>
              <a:t>※</a:t>
            </a:r>
            <a:r>
              <a:rPr kumimoji="1" lang="ja-JP" altLang="en-US" dirty="0"/>
              <a:t>要記入</a:t>
            </a:r>
            <a:endParaRPr kumimoji="1" lang="en-US" altLang="ja-JP" dirty="0"/>
          </a:p>
        </p:txBody>
      </p:sp>
    </p:spTree>
    <p:extLst>
      <p:ext uri="{BB962C8B-B14F-4D97-AF65-F5344CB8AC3E}">
        <p14:creationId xmlns:p14="http://schemas.microsoft.com/office/powerpoint/2010/main" val="2579453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P分析">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atin typeface="+mj-ea"/>
                <a:ea typeface="+mj-ea"/>
              </a:defRPr>
            </a:lvl1pPr>
          </a:lstStyle>
          <a:p>
            <a:r>
              <a:rPr kumimoji="1" lang="en-US" altLang="ja-JP" dirty="0"/>
              <a:t>4P</a:t>
            </a:r>
            <a:r>
              <a:rPr kumimoji="1" lang="ja-JP" altLang="en-US" dirty="0"/>
              <a:t>分析</a:t>
            </a:r>
          </a:p>
        </p:txBody>
      </p:sp>
      <p:sp>
        <p:nvSpPr>
          <p:cNvPr id="3" name="スライド番号プレースホルダー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
        <p:nvSpPr>
          <p:cNvPr id="4" name="テキスト プレースホルダー 19"/>
          <p:cNvSpPr>
            <a:spLocks noGrp="1"/>
          </p:cNvSpPr>
          <p:nvPr>
            <p:ph type="body" sz="quarter" idx="14" hasCustomPrompt="1"/>
          </p:nvPr>
        </p:nvSpPr>
        <p:spPr>
          <a:xfrm>
            <a:off x="2145000" y="1978561"/>
            <a:ext cx="6768000" cy="360000"/>
          </a:xfrm>
          <a:prstGeom prst="rect">
            <a:avLst/>
          </a:prstGeom>
        </p:spPr>
        <p:txBody>
          <a:bodyPr wrap="square" anchor="ctr" anchorCtr="0">
            <a:noAutofit/>
          </a:bodyPr>
          <a:lstStyle>
            <a:lvl1pPr marL="0" indent="0">
              <a:buNone/>
              <a:defRPr sz="1600" b="1">
                <a:solidFill>
                  <a:schemeClr val="tx1"/>
                </a:solidFill>
                <a:latin typeface="+mj-ea"/>
                <a:ea typeface="+mj-ea"/>
              </a:defRPr>
            </a:lvl1pPr>
          </a:lstStyle>
          <a:p>
            <a:pPr lvl="0"/>
            <a:r>
              <a:rPr kumimoji="1" lang="ja-JP" altLang="en-US" dirty="0"/>
              <a:t>製品</a:t>
            </a:r>
            <a:endParaRPr kumimoji="1" lang="en-US" altLang="ja-JP" dirty="0"/>
          </a:p>
        </p:txBody>
      </p:sp>
      <p:sp>
        <p:nvSpPr>
          <p:cNvPr id="5" name="テキスト プレースホルダー 19"/>
          <p:cNvSpPr>
            <a:spLocks noGrp="1"/>
          </p:cNvSpPr>
          <p:nvPr>
            <p:ph type="body" sz="quarter" idx="16" hasCustomPrompt="1"/>
          </p:nvPr>
        </p:nvSpPr>
        <p:spPr>
          <a:xfrm>
            <a:off x="993364" y="1978561"/>
            <a:ext cx="1080000" cy="1080000"/>
          </a:xfrm>
          <a:prstGeom prst="rect">
            <a:avLst/>
          </a:prstGeom>
          <a:solidFill>
            <a:schemeClr val="accent2"/>
          </a:solidFill>
        </p:spPr>
        <p:txBody>
          <a:bodyPr wrap="none" anchor="ctr" anchorCtr="0">
            <a:noAutofit/>
          </a:bodyPr>
          <a:lstStyle>
            <a:lvl1pPr marL="0" indent="0" algn="ctr">
              <a:buFont typeface="Arial" panose="020B0604020202020204" pitchFamily="34" charset="0"/>
              <a:buNone/>
              <a:defRPr sz="1200" b="0">
                <a:solidFill>
                  <a:schemeClr val="tx1"/>
                </a:solidFill>
                <a:latin typeface="+mn-ea"/>
                <a:ea typeface="+mn-ea"/>
              </a:defRPr>
            </a:lvl1pPr>
          </a:lstStyle>
          <a:p>
            <a:pPr lvl="0"/>
            <a:r>
              <a:rPr kumimoji="1" lang="en-US" altLang="ja-JP" dirty="0"/>
              <a:t>Product</a:t>
            </a:r>
            <a:br>
              <a:rPr kumimoji="1" lang="en-US" altLang="ja-JP" dirty="0"/>
            </a:br>
            <a:r>
              <a:rPr kumimoji="1" lang="en-US" altLang="ja-JP" dirty="0"/>
              <a:t>※</a:t>
            </a:r>
            <a:r>
              <a:rPr kumimoji="1" lang="ja-JP" altLang="en-US" dirty="0"/>
              <a:t>要記入</a:t>
            </a:r>
            <a:endParaRPr kumimoji="1" lang="en-US" altLang="ja-JP" dirty="0"/>
          </a:p>
        </p:txBody>
      </p:sp>
      <p:sp>
        <p:nvSpPr>
          <p:cNvPr id="6" name="テキスト プレースホルダ 7"/>
          <p:cNvSpPr>
            <a:spLocks noGrp="1"/>
          </p:cNvSpPr>
          <p:nvPr>
            <p:ph type="body" sz="quarter" idx="12" hasCustomPrompt="1"/>
          </p:nvPr>
        </p:nvSpPr>
        <p:spPr>
          <a:xfrm>
            <a:off x="993000" y="908724"/>
            <a:ext cx="7920000" cy="864000"/>
          </a:xfrm>
          <a:prstGeom prst="rect">
            <a:avLst/>
          </a:prstGeom>
        </p:spPr>
        <p:txBody>
          <a:bodyPr/>
          <a:lstStyle>
            <a:lvl1pPr marL="268288" indent="-268288">
              <a:spcBef>
                <a:spcPts val="600"/>
              </a:spcBef>
              <a:buClr>
                <a:schemeClr val="tx1"/>
              </a:buClr>
              <a:buFont typeface="Wingdings" panose="05000000000000000000" pitchFamily="2" charset="2"/>
              <a:buChar char="l"/>
              <a:defRPr sz="1800" b="1">
                <a:latin typeface="+mj-ea"/>
                <a:ea typeface="+mj-ea"/>
              </a:defRPr>
            </a:lvl1pPr>
            <a:lvl2pPr marL="534988" indent="-177800">
              <a:spcBef>
                <a:spcPts val="600"/>
              </a:spcBef>
              <a:buClrTx/>
              <a:buFont typeface="Arial" pitchFamily="34" charset="0"/>
              <a:buChar char="•"/>
              <a:defRPr sz="1400">
                <a:latin typeface="+mn-ea"/>
                <a:ea typeface="+mn-ea"/>
              </a:defRPr>
            </a:lvl2pPr>
            <a:lvl3pPr marL="803275" indent="-179388">
              <a:spcBef>
                <a:spcPts val="600"/>
              </a:spcBef>
              <a:buClrTx/>
              <a:buFont typeface="Century Gothic" pitchFamily="34" charset="0"/>
              <a:buChar char="−"/>
              <a:defRPr sz="1200">
                <a:latin typeface="+mn-lt"/>
                <a:ea typeface="+mn-ea"/>
              </a:defRPr>
            </a:lvl3pPr>
            <a:lvl4pPr marL="981075" indent="-177800">
              <a:spcBef>
                <a:spcPts val="600"/>
              </a:spcBef>
              <a:buClrTx/>
              <a:buFont typeface="Wingdings" pitchFamily="2" charset="2"/>
              <a:buChar char="ü"/>
              <a:defRPr sz="1050">
                <a:latin typeface="+mn-lt"/>
                <a:ea typeface="+mn-ea"/>
              </a:defRPr>
            </a:lvl4pPr>
            <a:lvl5pPr marL="981075" indent="-177800">
              <a:spcBef>
                <a:spcPts val="600"/>
              </a:spcBef>
              <a:buClr>
                <a:schemeClr val="tx2"/>
              </a:buClr>
              <a:buFont typeface="Wingdings" pitchFamily="2" charset="2"/>
              <a:buChar char="ü"/>
              <a:defRPr sz="1100">
                <a:latin typeface="+mn-lt"/>
                <a:ea typeface="+mn-ea"/>
              </a:defRPr>
            </a:lvl5pPr>
          </a:lstStyle>
          <a:p>
            <a:pPr lvl="0"/>
            <a:r>
              <a:rPr kumimoji="1" lang="ja-JP" altLang="en-US" dirty="0"/>
              <a:t>企業戦略を策定するためのフレームワーク</a:t>
            </a:r>
            <a:endParaRPr kumimoji="1" lang="en-US" altLang="ja-JP" dirty="0"/>
          </a:p>
          <a:p>
            <a:pPr lvl="1"/>
            <a:r>
              <a:rPr kumimoji="1" lang="ja-JP" altLang="en-US" dirty="0"/>
              <a:t>細かな補足情報の追記第 </a:t>
            </a:r>
            <a:r>
              <a:rPr kumimoji="1" lang="en-US" altLang="ja-JP" dirty="0"/>
              <a:t>2 </a:t>
            </a:r>
            <a:r>
              <a:rPr kumimoji="1" lang="ja-JP" altLang="en-US" dirty="0"/>
              <a:t>レベル </a:t>
            </a:r>
            <a:r>
              <a:rPr kumimoji="1" lang="en-US" altLang="ja-JP" dirty="0"/>
              <a:t>14pt</a:t>
            </a:r>
            <a:endParaRPr kumimoji="1" lang="ja-JP" altLang="en-US" dirty="0"/>
          </a:p>
        </p:txBody>
      </p:sp>
      <p:sp>
        <p:nvSpPr>
          <p:cNvPr id="7" name="テキスト プレースホルダー 19"/>
          <p:cNvSpPr>
            <a:spLocks noGrp="1"/>
          </p:cNvSpPr>
          <p:nvPr>
            <p:ph type="body" sz="quarter" idx="24" hasCustomPrompt="1"/>
          </p:nvPr>
        </p:nvSpPr>
        <p:spPr>
          <a:xfrm>
            <a:off x="2145000" y="2338561"/>
            <a:ext cx="6768000" cy="720000"/>
          </a:xfrm>
          <a:prstGeom prst="rect">
            <a:avLst/>
          </a:prstGeom>
        </p:spPr>
        <p:txBody>
          <a:bodyPr wrap="square" anchor="ctr" anchorCtr="0">
            <a:noAutofit/>
          </a:bodyPr>
          <a:lstStyle>
            <a:lvl1pPr marL="285750" indent="-285750">
              <a:buFont typeface="Arial" panose="020B0604020202020204" pitchFamily="34" charset="0"/>
              <a:buChar char="•"/>
              <a:defRPr sz="1200" b="0">
                <a:solidFill>
                  <a:schemeClr val="tx1"/>
                </a:solidFill>
                <a:latin typeface="+mn-ea"/>
                <a:ea typeface="+mn-ea"/>
              </a:defRPr>
            </a:lvl1pPr>
          </a:lstStyle>
          <a:p>
            <a:pPr lvl="0"/>
            <a:r>
              <a:rPr kumimoji="1" lang="ja-JP" altLang="en-US" dirty="0"/>
              <a:t>機能、製品、品質、サービス</a:t>
            </a:r>
          </a:p>
          <a:p>
            <a:pPr lvl="0"/>
            <a:r>
              <a:rPr kumimoji="1" lang="ja-JP" altLang="en-US" dirty="0"/>
              <a:t>デザイン、商品名、パッケージなど</a:t>
            </a:r>
          </a:p>
        </p:txBody>
      </p:sp>
      <p:sp>
        <p:nvSpPr>
          <p:cNvPr id="8" name="正方形/長方形 7"/>
          <p:cNvSpPr/>
          <p:nvPr userDrawn="1"/>
        </p:nvSpPr>
        <p:spPr>
          <a:xfrm>
            <a:off x="2145000" y="1978561"/>
            <a:ext cx="6768000" cy="1080000"/>
          </a:xfrm>
          <a:prstGeom prst="rect">
            <a:avLst/>
          </a:prstGeom>
          <a:noFill/>
          <a:ln w="12700">
            <a:solidFill>
              <a:schemeClr val="tx1"/>
            </a:solidFill>
          </a:ln>
        </p:spPr>
        <p:txBody>
          <a:bodyPr wrap="square" rtlCol="0" anchor="ctr" anchorCtr="0">
            <a:noAutofit/>
          </a:bodyPr>
          <a:lstStyle/>
          <a:p>
            <a:endParaRPr kumimoji="1" lang="ja-JP" altLang="en-US" sz="1600" dirty="0"/>
          </a:p>
        </p:txBody>
      </p:sp>
      <p:sp>
        <p:nvSpPr>
          <p:cNvPr id="9" name="テキスト プレースホルダー 19"/>
          <p:cNvSpPr>
            <a:spLocks noGrp="1"/>
          </p:cNvSpPr>
          <p:nvPr>
            <p:ph type="body" sz="quarter" idx="26" hasCustomPrompt="1"/>
          </p:nvPr>
        </p:nvSpPr>
        <p:spPr>
          <a:xfrm>
            <a:off x="993364" y="5408723"/>
            <a:ext cx="1080000" cy="1080000"/>
          </a:xfrm>
          <a:prstGeom prst="rect">
            <a:avLst/>
          </a:prstGeom>
          <a:solidFill>
            <a:schemeClr val="accent2"/>
          </a:solidFill>
        </p:spPr>
        <p:txBody>
          <a:bodyPr wrap="none" anchor="ctr" anchorCtr="0">
            <a:noAutofit/>
          </a:bodyPr>
          <a:lstStyle>
            <a:lvl1pPr marL="0" indent="0" algn="ctr">
              <a:buFont typeface="Arial" panose="020B0604020202020204" pitchFamily="34" charset="0"/>
              <a:buNone/>
              <a:defRPr sz="1200" b="0">
                <a:solidFill>
                  <a:schemeClr val="tx1"/>
                </a:solidFill>
                <a:latin typeface="+mn-ea"/>
                <a:ea typeface="+mn-ea"/>
              </a:defRPr>
            </a:lvl1pPr>
          </a:lstStyle>
          <a:p>
            <a:pPr lvl="0"/>
            <a:r>
              <a:rPr kumimoji="1" lang="en-US" altLang="ja-JP" dirty="0"/>
              <a:t>Promotion</a:t>
            </a:r>
          </a:p>
          <a:p>
            <a:pPr lvl="0"/>
            <a:r>
              <a:rPr kumimoji="1" lang="en-US" altLang="ja-JP" dirty="0"/>
              <a:t>※</a:t>
            </a:r>
            <a:r>
              <a:rPr kumimoji="1" lang="ja-JP" altLang="en-US" dirty="0"/>
              <a:t>要記入</a:t>
            </a:r>
            <a:endParaRPr kumimoji="1" lang="en-US" altLang="ja-JP" dirty="0"/>
          </a:p>
        </p:txBody>
      </p:sp>
      <p:sp>
        <p:nvSpPr>
          <p:cNvPr id="10" name="テキスト プレースホルダー 19"/>
          <p:cNvSpPr>
            <a:spLocks noGrp="1"/>
          </p:cNvSpPr>
          <p:nvPr>
            <p:ph type="body" sz="quarter" idx="29" hasCustomPrompt="1"/>
          </p:nvPr>
        </p:nvSpPr>
        <p:spPr>
          <a:xfrm>
            <a:off x="993364" y="4265335"/>
            <a:ext cx="1080000" cy="1080000"/>
          </a:xfrm>
          <a:prstGeom prst="rect">
            <a:avLst/>
          </a:prstGeom>
          <a:solidFill>
            <a:schemeClr val="accent2"/>
          </a:solidFill>
        </p:spPr>
        <p:txBody>
          <a:bodyPr wrap="none" anchor="ctr" anchorCtr="0">
            <a:noAutofit/>
          </a:bodyPr>
          <a:lstStyle>
            <a:lvl1pPr marL="0" indent="0" algn="ctr">
              <a:buFont typeface="Arial" panose="020B0604020202020204" pitchFamily="34" charset="0"/>
              <a:buNone/>
              <a:defRPr sz="1200" b="0">
                <a:solidFill>
                  <a:schemeClr val="tx1"/>
                </a:solidFill>
                <a:latin typeface="+mn-ea"/>
                <a:ea typeface="+mn-ea"/>
              </a:defRPr>
            </a:lvl1pPr>
          </a:lstStyle>
          <a:p>
            <a:pPr lvl="0"/>
            <a:r>
              <a:rPr kumimoji="1" lang="en-US" altLang="ja-JP" dirty="0"/>
              <a:t>Place</a:t>
            </a:r>
          </a:p>
          <a:p>
            <a:pPr lvl="0"/>
            <a:r>
              <a:rPr kumimoji="1" lang="en-US" altLang="ja-JP" dirty="0"/>
              <a:t>※</a:t>
            </a:r>
            <a:r>
              <a:rPr kumimoji="1" lang="ja-JP" altLang="en-US" dirty="0"/>
              <a:t>要記入</a:t>
            </a:r>
            <a:endParaRPr kumimoji="1" lang="en-US" altLang="ja-JP" dirty="0"/>
          </a:p>
        </p:txBody>
      </p:sp>
      <p:sp>
        <p:nvSpPr>
          <p:cNvPr id="11" name="テキスト プレースホルダー 19"/>
          <p:cNvSpPr>
            <a:spLocks noGrp="1"/>
          </p:cNvSpPr>
          <p:nvPr>
            <p:ph type="body" sz="quarter" idx="32" hasCustomPrompt="1"/>
          </p:nvPr>
        </p:nvSpPr>
        <p:spPr>
          <a:xfrm>
            <a:off x="993364" y="3121948"/>
            <a:ext cx="1080000" cy="1080000"/>
          </a:xfrm>
          <a:prstGeom prst="rect">
            <a:avLst/>
          </a:prstGeom>
          <a:solidFill>
            <a:schemeClr val="accent2"/>
          </a:solidFill>
        </p:spPr>
        <p:txBody>
          <a:bodyPr wrap="none" anchor="ctr" anchorCtr="0">
            <a:noAutofit/>
          </a:bodyPr>
          <a:lstStyle>
            <a:lvl1pPr marL="0" indent="0" algn="ctr">
              <a:buFont typeface="Arial" panose="020B0604020202020204" pitchFamily="34" charset="0"/>
              <a:buNone/>
              <a:defRPr sz="1200" b="0">
                <a:solidFill>
                  <a:schemeClr val="tx1"/>
                </a:solidFill>
                <a:latin typeface="+mn-ea"/>
                <a:ea typeface="+mn-ea"/>
              </a:defRPr>
            </a:lvl1pPr>
          </a:lstStyle>
          <a:p>
            <a:pPr lvl="0"/>
            <a:r>
              <a:rPr kumimoji="1" lang="en-US" altLang="ja-JP" dirty="0"/>
              <a:t>Price</a:t>
            </a:r>
          </a:p>
          <a:p>
            <a:pPr lvl="0"/>
            <a:r>
              <a:rPr kumimoji="1" lang="en-US" altLang="ja-JP" dirty="0"/>
              <a:t>※</a:t>
            </a:r>
            <a:r>
              <a:rPr kumimoji="1" lang="ja-JP" altLang="en-US" dirty="0"/>
              <a:t>要記入</a:t>
            </a:r>
            <a:endParaRPr kumimoji="1" lang="en-US" altLang="ja-JP" dirty="0"/>
          </a:p>
        </p:txBody>
      </p:sp>
      <p:sp>
        <p:nvSpPr>
          <p:cNvPr id="12" name="テキスト プレースホルダー 19"/>
          <p:cNvSpPr>
            <a:spLocks noGrp="1"/>
          </p:cNvSpPr>
          <p:nvPr>
            <p:ph type="body" sz="quarter" idx="36" hasCustomPrompt="1"/>
          </p:nvPr>
        </p:nvSpPr>
        <p:spPr>
          <a:xfrm>
            <a:off x="2145000" y="5408723"/>
            <a:ext cx="6768000" cy="360000"/>
          </a:xfrm>
          <a:prstGeom prst="rect">
            <a:avLst/>
          </a:prstGeom>
        </p:spPr>
        <p:txBody>
          <a:bodyPr wrap="square" anchor="ctr" anchorCtr="0">
            <a:noAutofit/>
          </a:bodyPr>
          <a:lstStyle>
            <a:lvl1pPr marL="0" indent="0">
              <a:buNone/>
              <a:defRPr sz="1600" b="1">
                <a:solidFill>
                  <a:schemeClr val="tx1"/>
                </a:solidFill>
                <a:latin typeface="+mj-ea"/>
                <a:ea typeface="+mj-ea"/>
              </a:defRPr>
            </a:lvl1pPr>
          </a:lstStyle>
          <a:p>
            <a:pPr lvl="0"/>
            <a:r>
              <a:rPr kumimoji="1" lang="ja-JP" altLang="en-US" dirty="0"/>
              <a:t>販促</a:t>
            </a:r>
            <a:endParaRPr kumimoji="1" lang="en-US" altLang="ja-JP" dirty="0"/>
          </a:p>
        </p:txBody>
      </p:sp>
      <p:sp>
        <p:nvSpPr>
          <p:cNvPr id="13" name="テキスト プレースホルダー 19"/>
          <p:cNvSpPr>
            <a:spLocks noGrp="1"/>
          </p:cNvSpPr>
          <p:nvPr>
            <p:ph type="body" sz="quarter" idx="37" hasCustomPrompt="1"/>
          </p:nvPr>
        </p:nvSpPr>
        <p:spPr>
          <a:xfrm>
            <a:off x="2145000" y="5768723"/>
            <a:ext cx="6768000" cy="720000"/>
          </a:xfrm>
          <a:prstGeom prst="rect">
            <a:avLst/>
          </a:prstGeom>
        </p:spPr>
        <p:txBody>
          <a:bodyPr wrap="square" anchor="ctr" anchorCtr="0">
            <a:noAutofit/>
          </a:bodyPr>
          <a:lstStyle>
            <a:lvl1pPr marL="285750" indent="-285750">
              <a:buFont typeface="Arial" panose="020B0604020202020204" pitchFamily="34" charset="0"/>
              <a:buChar char="•"/>
              <a:defRPr sz="1200" b="0">
                <a:solidFill>
                  <a:schemeClr val="tx1"/>
                </a:solidFill>
                <a:latin typeface="+mn-ea"/>
                <a:ea typeface="+mn-ea"/>
              </a:defRPr>
            </a:lvl1pPr>
          </a:lstStyle>
          <a:p>
            <a:pPr lvl="0"/>
            <a:r>
              <a:rPr kumimoji="1" lang="ja-JP" altLang="en-US" dirty="0"/>
              <a:t>広報、</a:t>
            </a:r>
            <a:r>
              <a:rPr kumimoji="1" lang="en-US" altLang="ja-JP" dirty="0"/>
              <a:t>PR</a:t>
            </a:r>
            <a:r>
              <a:rPr kumimoji="1" lang="ja-JP" altLang="en-US" dirty="0"/>
              <a:t>活動、広告宣伝、</a:t>
            </a:r>
            <a:r>
              <a:rPr kumimoji="1" lang="en-US" altLang="ja-JP" dirty="0"/>
              <a:t>POP</a:t>
            </a:r>
          </a:p>
          <a:p>
            <a:pPr lvl="0"/>
            <a:r>
              <a:rPr kumimoji="1" lang="ja-JP" altLang="en-US" dirty="0"/>
              <a:t>販売支援、口コミ、店頭販促サンプルなど</a:t>
            </a:r>
          </a:p>
        </p:txBody>
      </p:sp>
      <p:sp>
        <p:nvSpPr>
          <p:cNvPr id="14" name="正方形/長方形 13"/>
          <p:cNvSpPr/>
          <p:nvPr userDrawn="1"/>
        </p:nvSpPr>
        <p:spPr>
          <a:xfrm>
            <a:off x="2145000" y="5408723"/>
            <a:ext cx="6768000" cy="1080000"/>
          </a:xfrm>
          <a:prstGeom prst="rect">
            <a:avLst/>
          </a:prstGeom>
          <a:noFill/>
          <a:ln w="12700">
            <a:solidFill>
              <a:schemeClr val="tx1"/>
            </a:solidFill>
          </a:ln>
        </p:spPr>
        <p:txBody>
          <a:bodyPr wrap="square" rtlCol="0" anchor="ctr" anchorCtr="0">
            <a:noAutofit/>
          </a:bodyPr>
          <a:lstStyle/>
          <a:p>
            <a:endParaRPr kumimoji="1" lang="ja-JP" altLang="en-US" sz="1600" dirty="0"/>
          </a:p>
        </p:txBody>
      </p:sp>
      <p:sp>
        <p:nvSpPr>
          <p:cNvPr id="15" name="テキスト プレースホルダー 19"/>
          <p:cNvSpPr>
            <a:spLocks noGrp="1"/>
          </p:cNvSpPr>
          <p:nvPr>
            <p:ph type="body" sz="quarter" idx="38" hasCustomPrompt="1"/>
          </p:nvPr>
        </p:nvSpPr>
        <p:spPr>
          <a:xfrm>
            <a:off x="2145000" y="4262239"/>
            <a:ext cx="6768000" cy="360000"/>
          </a:xfrm>
          <a:prstGeom prst="rect">
            <a:avLst/>
          </a:prstGeom>
        </p:spPr>
        <p:txBody>
          <a:bodyPr wrap="square" anchor="ctr" anchorCtr="0">
            <a:noAutofit/>
          </a:bodyPr>
          <a:lstStyle>
            <a:lvl1pPr marL="0" indent="0">
              <a:buNone/>
              <a:defRPr sz="1600" b="1">
                <a:solidFill>
                  <a:schemeClr val="tx1"/>
                </a:solidFill>
                <a:latin typeface="+mj-ea"/>
                <a:ea typeface="+mj-ea"/>
              </a:defRPr>
            </a:lvl1pPr>
          </a:lstStyle>
          <a:p>
            <a:pPr lvl="0"/>
            <a:r>
              <a:rPr kumimoji="1" lang="ja-JP" altLang="en-US" dirty="0"/>
              <a:t>流通</a:t>
            </a:r>
            <a:endParaRPr kumimoji="1" lang="en-US" altLang="ja-JP" dirty="0"/>
          </a:p>
        </p:txBody>
      </p:sp>
      <p:sp>
        <p:nvSpPr>
          <p:cNvPr id="16" name="テキスト プレースホルダー 19"/>
          <p:cNvSpPr>
            <a:spLocks noGrp="1"/>
          </p:cNvSpPr>
          <p:nvPr>
            <p:ph type="body" sz="quarter" idx="39" hasCustomPrompt="1"/>
          </p:nvPr>
        </p:nvSpPr>
        <p:spPr>
          <a:xfrm>
            <a:off x="2145000" y="4622239"/>
            <a:ext cx="6768000" cy="720000"/>
          </a:xfrm>
          <a:prstGeom prst="rect">
            <a:avLst/>
          </a:prstGeom>
        </p:spPr>
        <p:txBody>
          <a:bodyPr wrap="square" anchor="ctr" anchorCtr="0">
            <a:noAutofit/>
          </a:bodyPr>
          <a:lstStyle>
            <a:lvl1pPr marL="285750" indent="-285750">
              <a:buFont typeface="Arial" panose="020B0604020202020204" pitchFamily="34" charset="0"/>
              <a:buChar char="•"/>
              <a:defRPr sz="1200" b="0">
                <a:solidFill>
                  <a:schemeClr val="tx1"/>
                </a:solidFill>
                <a:latin typeface="+mn-ea"/>
                <a:ea typeface="+mn-ea"/>
              </a:defRPr>
            </a:lvl1pPr>
          </a:lstStyle>
          <a:p>
            <a:pPr lvl="0"/>
            <a:r>
              <a:rPr kumimoji="1" lang="ja-JP" altLang="en-US" dirty="0"/>
              <a:t>販売地域、販売店、流通網、ルート</a:t>
            </a:r>
          </a:p>
          <a:p>
            <a:pPr lvl="0"/>
            <a:r>
              <a:rPr kumimoji="1" lang="ja-JP" altLang="en-US" dirty="0"/>
              <a:t>物流配送、在庫リードタイムなど</a:t>
            </a:r>
          </a:p>
        </p:txBody>
      </p:sp>
      <p:sp>
        <p:nvSpPr>
          <p:cNvPr id="17" name="正方形/長方形 16"/>
          <p:cNvSpPr/>
          <p:nvPr userDrawn="1"/>
        </p:nvSpPr>
        <p:spPr>
          <a:xfrm>
            <a:off x="2145000" y="4262239"/>
            <a:ext cx="6768000" cy="1080000"/>
          </a:xfrm>
          <a:prstGeom prst="rect">
            <a:avLst/>
          </a:prstGeom>
          <a:noFill/>
          <a:ln w="12700">
            <a:solidFill>
              <a:schemeClr val="tx1"/>
            </a:solidFill>
          </a:ln>
        </p:spPr>
        <p:txBody>
          <a:bodyPr wrap="square" rtlCol="0" anchor="ctr" anchorCtr="0">
            <a:noAutofit/>
          </a:bodyPr>
          <a:lstStyle/>
          <a:p>
            <a:endParaRPr kumimoji="1" lang="ja-JP" altLang="en-US" sz="1600" dirty="0"/>
          </a:p>
        </p:txBody>
      </p:sp>
      <p:sp>
        <p:nvSpPr>
          <p:cNvPr id="18" name="テキスト プレースホルダー 19"/>
          <p:cNvSpPr>
            <a:spLocks noGrp="1"/>
          </p:cNvSpPr>
          <p:nvPr>
            <p:ph type="body" sz="quarter" idx="40" hasCustomPrompt="1"/>
          </p:nvPr>
        </p:nvSpPr>
        <p:spPr>
          <a:xfrm>
            <a:off x="2145000" y="3120400"/>
            <a:ext cx="6768000" cy="360000"/>
          </a:xfrm>
          <a:prstGeom prst="rect">
            <a:avLst/>
          </a:prstGeom>
        </p:spPr>
        <p:txBody>
          <a:bodyPr wrap="square" anchor="ctr" anchorCtr="0">
            <a:noAutofit/>
          </a:bodyPr>
          <a:lstStyle>
            <a:lvl1pPr marL="0" indent="0">
              <a:buNone/>
              <a:defRPr sz="1600" b="1">
                <a:solidFill>
                  <a:schemeClr val="tx1"/>
                </a:solidFill>
                <a:latin typeface="+mj-ea"/>
                <a:ea typeface="+mj-ea"/>
              </a:defRPr>
            </a:lvl1pPr>
          </a:lstStyle>
          <a:p>
            <a:pPr lvl="0"/>
            <a:r>
              <a:rPr kumimoji="1" lang="ja-JP" altLang="en-US" dirty="0"/>
              <a:t>価格</a:t>
            </a:r>
            <a:endParaRPr kumimoji="1" lang="en-US" altLang="ja-JP" dirty="0"/>
          </a:p>
        </p:txBody>
      </p:sp>
      <p:sp>
        <p:nvSpPr>
          <p:cNvPr id="19" name="テキスト プレースホルダー 19"/>
          <p:cNvSpPr>
            <a:spLocks noGrp="1"/>
          </p:cNvSpPr>
          <p:nvPr>
            <p:ph type="body" sz="quarter" idx="41" hasCustomPrompt="1"/>
          </p:nvPr>
        </p:nvSpPr>
        <p:spPr>
          <a:xfrm>
            <a:off x="2145000" y="3480400"/>
            <a:ext cx="6768000" cy="720000"/>
          </a:xfrm>
          <a:prstGeom prst="rect">
            <a:avLst/>
          </a:prstGeom>
        </p:spPr>
        <p:txBody>
          <a:bodyPr wrap="square" anchor="ctr" anchorCtr="0">
            <a:noAutofit/>
          </a:bodyPr>
          <a:lstStyle>
            <a:lvl1pPr marL="285750" indent="-285750">
              <a:buFont typeface="Arial" panose="020B0604020202020204" pitchFamily="34" charset="0"/>
              <a:buChar char="•"/>
              <a:defRPr sz="1200" b="0">
                <a:solidFill>
                  <a:schemeClr val="tx1"/>
                </a:solidFill>
                <a:latin typeface="+mn-ea"/>
                <a:ea typeface="+mn-ea"/>
              </a:defRPr>
            </a:lvl1pPr>
          </a:lstStyle>
          <a:p>
            <a:pPr lvl="0"/>
            <a:r>
              <a:rPr kumimoji="1" lang="ja-JP" altLang="en-US" dirty="0"/>
              <a:t>定価、実売価格、小売価格、値引き</a:t>
            </a:r>
          </a:p>
          <a:p>
            <a:pPr lvl="0"/>
            <a:r>
              <a:rPr kumimoji="1" lang="ja-JP" altLang="en-US" dirty="0"/>
              <a:t>販売条件、支払い条件、契約条件など</a:t>
            </a:r>
          </a:p>
        </p:txBody>
      </p:sp>
      <p:sp>
        <p:nvSpPr>
          <p:cNvPr id="20" name="正方形/長方形 19"/>
          <p:cNvSpPr/>
          <p:nvPr userDrawn="1"/>
        </p:nvSpPr>
        <p:spPr>
          <a:xfrm>
            <a:off x="2145000" y="3120400"/>
            <a:ext cx="6768000" cy="1080000"/>
          </a:xfrm>
          <a:prstGeom prst="rect">
            <a:avLst/>
          </a:prstGeom>
          <a:noFill/>
          <a:ln w="12700">
            <a:solidFill>
              <a:schemeClr val="tx1"/>
            </a:solidFill>
          </a:ln>
        </p:spPr>
        <p:txBody>
          <a:bodyPr wrap="square" rtlCol="0" anchor="ctr" anchorCtr="0">
            <a:noAutofit/>
          </a:bodyPr>
          <a:lstStyle/>
          <a:p>
            <a:endParaRPr kumimoji="1" lang="ja-JP" altLang="en-US" sz="1600" dirty="0"/>
          </a:p>
        </p:txBody>
      </p:sp>
    </p:spTree>
    <p:extLst>
      <p:ext uri="{BB962C8B-B14F-4D97-AF65-F5344CB8AC3E}">
        <p14:creationId xmlns:p14="http://schemas.microsoft.com/office/powerpoint/2010/main" val="426119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_C">
    <p:spTree>
      <p:nvGrpSpPr>
        <p:cNvPr id="1" name=""/>
        <p:cNvGrpSpPr/>
        <p:nvPr/>
      </p:nvGrpSpPr>
      <p:grpSpPr>
        <a:xfrm>
          <a:off x="0" y="0"/>
          <a:ext cx="0" cy="0"/>
          <a:chOff x="0" y="0"/>
          <a:chExt cx="0" cy="0"/>
        </a:xfrm>
      </p:grpSpPr>
      <p:pic>
        <p:nvPicPr>
          <p:cNvPr id="3" name="図 2"/>
          <p:cNvPicPr>
            <a:picLocks noChangeAspect="1"/>
          </p:cNvPicPr>
          <p:nvPr userDrawn="1"/>
        </p:nvPicPr>
        <p:blipFill rotWithShape="1">
          <a:blip r:embed="rId2"/>
          <a:srcRect b="16873"/>
          <a:stretch/>
        </p:blipFill>
        <p:spPr>
          <a:xfrm>
            <a:off x="75000" y="1251420"/>
            <a:ext cx="9756000" cy="5568480"/>
          </a:xfrm>
          <a:prstGeom prst="rect">
            <a:avLst/>
          </a:prstGeom>
        </p:spPr>
      </p:pic>
      <p:sp>
        <p:nvSpPr>
          <p:cNvPr id="2" name="タイトル 1"/>
          <p:cNvSpPr>
            <a:spLocks noGrp="1"/>
          </p:cNvSpPr>
          <p:nvPr>
            <p:ph type="ctrTitle" hasCustomPrompt="1"/>
          </p:nvPr>
        </p:nvSpPr>
        <p:spPr>
          <a:xfrm>
            <a:off x="993000" y="2487753"/>
            <a:ext cx="7920000" cy="1440000"/>
          </a:xfrm>
          <a:ln w="38100">
            <a:solidFill>
              <a:schemeClr val="tx1"/>
            </a:solidFill>
          </a:ln>
        </p:spPr>
        <p:txBody>
          <a:bodyPr lIns="72000" rIns="72000" anchor="ctr" anchorCtr="0"/>
          <a:lstStyle>
            <a:lvl1pPr algn="ctr">
              <a:lnSpc>
                <a:spcPts val="3600"/>
              </a:lnSpc>
              <a:defRPr sz="2800" b="1" spc="300">
                <a:latin typeface="+mj-ea"/>
                <a:ea typeface="+mj-ea"/>
              </a:defRPr>
            </a:lvl1pPr>
          </a:lstStyle>
          <a:p>
            <a:r>
              <a:rPr kumimoji="1" lang="ja-JP" altLang="en-US" dirty="0"/>
              <a:t>企画書テンプレート</a:t>
            </a:r>
            <a:r>
              <a:rPr kumimoji="1" lang="en-US" altLang="ja-JP" dirty="0"/>
              <a:t>2019</a:t>
            </a:r>
            <a:endParaRPr kumimoji="1" lang="ja-JP" altLang="en-US" dirty="0"/>
          </a:p>
        </p:txBody>
      </p:sp>
      <p:sp>
        <p:nvSpPr>
          <p:cNvPr id="6" name="テキスト プレースホルダー 5"/>
          <p:cNvSpPr>
            <a:spLocks noGrp="1"/>
          </p:cNvSpPr>
          <p:nvPr>
            <p:ph type="body" sz="quarter" idx="11" hasCustomPrompt="1"/>
          </p:nvPr>
        </p:nvSpPr>
        <p:spPr>
          <a:xfrm>
            <a:off x="3471418" y="5038807"/>
            <a:ext cx="2963164" cy="338554"/>
          </a:xfrm>
          <a:prstGeom prst="rect">
            <a:avLst/>
          </a:prstGeom>
        </p:spPr>
        <p:txBody>
          <a:bodyPr anchor="ctr" anchorCtr="0">
            <a:spAutoFit/>
          </a:bodyPr>
          <a:lstStyle>
            <a:lvl1pPr marL="0" indent="0" algn="ctr">
              <a:buNone/>
              <a:defRPr sz="1600" spc="300" baseline="0">
                <a:latin typeface="+mj-ea"/>
                <a:ea typeface="+mj-ea"/>
              </a:defRPr>
            </a:lvl1pPr>
          </a:lstStyle>
          <a:p>
            <a:pPr lvl="0"/>
            <a:r>
              <a:rPr kumimoji="1" lang="en-US" altLang="ja-JP"/>
              <a:t>yyyy/mm/dd</a:t>
            </a:r>
            <a:endParaRPr kumimoji="1" lang="ja-JP" altLang="en-US" dirty="0"/>
          </a:p>
        </p:txBody>
      </p:sp>
      <p:sp>
        <p:nvSpPr>
          <p:cNvPr id="18" name="テキスト ボックス 17"/>
          <p:cNvSpPr txBox="1"/>
          <p:nvPr userDrawn="1"/>
        </p:nvSpPr>
        <p:spPr>
          <a:xfrm>
            <a:off x="2535672" y="6318250"/>
            <a:ext cx="4834657" cy="184666"/>
          </a:xfrm>
          <a:prstGeom prst="rect">
            <a:avLst/>
          </a:prstGeom>
          <a:noFill/>
        </p:spPr>
        <p:txBody>
          <a:bodyPr wrap="none" lIns="0" tIns="0" rIns="0" bIns="0" rtlCol="0">
            <a:spAutoFit/>
          </a:bodyPr>
          <a:lstStyle/>
          <a:p>
            <a:pPr algn="r"/>
            <a:r>
              <a:rPr lang="ja-JP" altLang="en-US" sz="1200" b="0" dirty="0">
                <a:solidFill>
                  <a:schemeClr val="tx1"/>
                </a:solidFill>
                <a:latin typeface="+mn-ea"/>
                <a:ea typeface="+mn-ea"/>
                <a:cs typeface="Arial Unicode MS" pitchFamily="50" charset="-128"/>
              </a:rPr>
              <a:t>Ⓒ</a:t>
            </a:r>
            <a:r>
              <a:rPr lang="en-US" altLang="ja-JP" sz="1200" b="0" dirty="0">
                <a:solidFill>
                  <a:schemeClr val="tx1"/>
                </a:solidFill>
                <a:latin typeface="+mn-ea"/>
                <a:ea typeface="+mn-ea"/>
                <a:cs typeface="Arial Unicode MS" pitchFamily="50" charset="-128"/>
              </a:rPr>
              <a:t>2019</a:t>
            </a:r>
            <a:r>
              <a:rPr lang="ja-JP" altLang="en-US" sz="1200" dirty="0">
                <a:latin typeface="+mn-ea"/>
                <a:ea typeface="+mn-ea"/>
                <a:cs typeface="Arial Unicode MS" pitchFamily="50" charset="-128"/>
              </a:rPr>
              <a:t> </a:t>
            </a:r>
            <a:r>
              <a:rPr lang="en-US" altLang="ja-JP" sz="1200" dirty="0">
                <a:latin typeface="+mn-ea"/>
                <a:ea typeface="+mn-ea"/>
                <a:cs typeface="Arial Unicode MS" pitchFamily="50" charset="-128"/>
              </a:rPr>
              <a:t>| </a:t>
            </a:r>
            <a:r>
              <a:rPr lang="en-US" altLang="ja-JP" sz="1200" b="0" dirty="0">
                <a:solidFill>
                  <a:schemeClr val="tx1"/>
                </a:solidFill>
                <a:latin typeface="+mn-ea"/>
                <a:ea typeface="+mn-ea"/>
                <a:cs typeface="Arial Unicode MS" pitchFamily="50" charset="-128"/>
              </a:rPr>
              <a:t>HAKUHODO  Inc, All  Rights  Reserved.</a:t>
            </a:r>
            <a:r>
              <a:rPr lang="ja-JP" altLang="en-US" sz="1200" b="0" baseline="0" dirty="0">
                <a:solidFill>
                  <a:schemeClr val="tx1"/>
                </a:solidFill>
                <a:latin typeface="+mn-ea"/>
                <a:ea typeface="+mn-ea"/>
                <a:cs typeface="Arial Unicode MS" pitchFamily="50" charset="-128"/>
              </a:rPr>
              <a:t> </a:t>
            </a:r>
            <a:r>
              <a:rPr lang="en-US" altLang="ja-JP" sz="1200" b="0" baseline="0" dirty="0">
                <a:solidFill>
                  <a:schemeClr val="tx1"/>
                </a:solidFill>
                <a:latin typeface="+mn-ea"/>
                <a:ea typeface="+mn-ea"/>
                <a:cs typeface="Arial Unicode MS" pitchFamily="50" charset="-128"/>
              </a:rPr>
              <a:t>| </a:t>
            </a:r>
            <a:r>
              <a:rPr lang="en-US" altLang="ja-JP" sz="1200" b="0" dirty="0">
                <a:solidFill>
                  <a:schemeClr val="tx1"/>
                </a:solidFill>
                <a:latin typeface="+mn-ea"/>
                <a:ea typeface="+mn-ea"/>
              </a:rPr>
              <a:t>CONFIDENTIAL</a:t>
            </a:r>
            <a:endParaRPr lang="ja-JP" altLang="en-US" sz="1200" b="0" dirty="0">
              <a:solidFill>
                <a:schemeClr val="tx1"/>
              </a:solidFill>
              <a:latin typeface="+mn-ea"/>
              <a:ea typeface="+mn-ea"/>
            </a:endParaRPr>
          </a:p>
        </p:txBody>
      </p:sp>
      <p:pic>
        <p:nvPicPr>
          <p:cNvPr id="12" name="図 11"/>
          <p:cNvPicPr>
            <a:picLocks noChangeAspect="1"/>
          </p:cNvPicPr>
          <p:nvPr userDrawn="1"/>
        </p:nvPicPr>
        <p:blipFill rotWithShape="1">
          <a:blip r:embed="rId2"/>
          <a:srcRect t="83433" b="5167"/>
          <a:stretch/>
        </p:blipFill>
        <p:spPr>
          <a:xfrm>
            <a:off x="75000" y="430103"/>
            <a:ext cx="9756000" cy="763697"/>
          </a:xfrm>
          <a:prstGeom prst="rect">
            <a:avLst/>
          </a:prstGeom>
        </p:spPr>
      </p:pic>
      <p:pic>
        <p:nvPicPr>
          <p:cNvPr id="7" name="図 6"/>
          <p:cNvPicPr>
            <a:picLocks noChangeAspect="1"/>
          </p:cNvPicPr>
          <p:nvPr userDrawn="1"/>
        </p:nvPicPr>
        <p:blipFill rotWithShape="1">
          <a:blip r:embed="rId2"/>
          <a:srcRect t="95270"/>
          <a:stretch/>
        </p:blipFill>
        <p:spPr>
          <a:xfrm>
            <a:off x="75000" y="22224"/>
            <a:ext cx="9756000" cy="316881"/>
          </a:xfrm>
          <a:prstGeom prst="rect">
            <a:avLst/>
          </a:prstGeom>
        </p:spPr>
      </p:pic>
    </p:spTree>
    <p:extLst>
      <p:ext uri="{BB962C8B-B14F-4D97-AF65-F5344CB8AC3E}">
        <p14:creationId xmlns:p14="http://schemas.microsoft.com/office/powerpoint/2010/main" val="140648478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WOT分析">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atin typeface="+mj-ea"/>
                <a:ea typeface="+mj-ea"/>
              </a:defRPr>
            </a:lvl1pPr>
          </a:lstStyle>
          <a:p>
            <a:r>
              <a:rPr kumimoji="1" lang="en-US" altLang="ja-JP" dirty="0"/>
              <a:t>SWOT</a:t>
            </a:r>
            <a:r>
              <a:rPr kumimoji="1" lang="ja-JP" altLang="en-US" dirty="0"/>
              <a:t>分析</a:t>
            </a:r>
          </a:p>
        </p:txBody>
      </p:sp>
      <p:sp>
        <p:nvSpPr>
          <p:cNvPr id="3" name="スライド番号プレースホルダー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
        <p:nvSpPr>
          <p:cNvPr id="4" name="正方形/長方形 3">
            <a:extLst>
              <a:ext uri="{FF2B5EF4-FFF2-40B4-BE49-F238E27FC236}">
                <a16:creationId xmlns:a16="http://schemas.microsoft.com/office/drawing/2014/main" id="{22F8975E-03D4-6548-9C73-B277D9D850DC}"/>
              </a:ext>
            </a:extLst>
          </p:cNvPr>
          <p:cNvSpPr/>
          <p:nvPr userDrawn="1"/>
        </p:nvSpPr>
        <p:spPr>
          <a:xfrm>
            <a:off x="632998" y="2000657"/>
            <a:ext cx="4140000" cy="21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kumimoji="1" lang="en-US" altLang="ja-JP" sz="16600" dirty="0">
                <a:solidFill>
                  <a:schemeClr val="bg2"/>
                </a:solidFill>
                <a:latin typeface="+mn-ea"/>
                <a:ea typeface="+mn-ea"/>
                <a:cs typeface="Meiryo UI" pitchFamily="50" charset="-128"/>
              </a:rPr>
              <a:t>S</a:t>
            </a:r>
            <a:endParaRPr kumimoji="1" lang="ja-JP" altLang="en-US" sz="16600" dirty="0">
              <a:solidFill>
                <a:schemeClr val="bg2"/>
              </a:solidFill>
              <a:latin typeface="+mn-ea"/>
              <a:ea typeface="+mn-ea"/>
              <a:cs typeface="Meiryo UI" pitchFamily="50" charset="-128"/>
            </a:endParaRPr>
          </a:p>
        </p:txBody>
      </p:sp>
      <p:sp>
        <p:nvSpPr>
          <p:cNvPr id="5" name="正方形/長方形 4">
            <a:extLst>
              <a:ext uri="{FF2B5EF4-FFF2-40B4-BE49-F238E27FC236}">
                <a16:creationId xmlns:a16="http://schemas.microsoft.com/office/drawing/2014/main" id="{292F8D92-C486-974D-B8E2-27A3CA0D3F4D}"/>
              </a:ext>
            </a:extLst>
          </p:cNvPr>
          <p:cNvSpPr/>
          <p:nvPr userDrawn="1"/>
        </p:nvSpPr>
        <p:spPr>
          <a:xfrm>
            <a:off x="633000" y="4328725"/>
            <a:ext cx="4140000" cy="21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kumimoji="1" lang="en-US" altLang="ja-JP" sz="16600" dirty="0">
                <a:solidFill>
                  <a:schemeClr val="bg2"/>
                </a:solidFill>
                <a:latin typeface="+mn-ea"/>
                <a:ea typeface="+mn-ea"/>
                <a:cs typeface="Meiryo UI" pitchFamily="50" charset="-128"/>
              </a:rPr>
              <a:t>O</a:t>
            </a:r>
            <a:endParaRPr kumimoji="1" lang="ja-JP" altLang="en-US" sz="16600" dirty="0">
              <a:solidFill>
                <a:schemeClr val="bg2"/>
              </a:solidFill>
              <a:latin typeface="+mn-ea"/>
              <a:ea typeface="+mn-ea"/>
              <a:cs typeface="Meiryo UI" pitchFamily="50" charset="-128"/>
            </a:endParaRPr>
          </a:p>
        </p:txBody>
      </p:sp>
      <p:sp>
        <p:nvSpPr>
          <p:cNvPr id="6" name="正方形/長方形 5">
            <a:extLst>
              <a:ext uri="{FF2B5EF4-FFF2-40B4-BE49-F238E27FC236}">
                <a16:creationId xmlns:a16="http://schemas.microsoft.com/office/drawing/2014/main" id="{D6CB7486-FC40-5543-9648-4BB2D34A8FFA}"/>
              </a:ext>
            </a:extLst>
          </p:cNvPr>
          <p:cNvSpPr/>
          <p:nvPr userDrawn="1"/>
        </p:nvSpPr>
        <p:spPr>
          <a:xfrm>
            <a:off x="5133000" y="2000657"/>
            <a:ext cx="4140000" cy="21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kumimoji="1" lang="en-US" altLang="ja-JP" sz="16600" dirty="0">
                <a:solidFill>
                  <a:schemeClr val="bg2"/>
                </a:solidFill>
                <a:latin typeface="+mn-ea"/>
                <a:ea typeface="+mn-ea"/>
                <a:cs typeface="Meiryo UI" pitchFamily="50" charset="-128"/>
              </a:rPr>
              <a:t>W</a:t>
            </a:r>
            <a:endParaRPr kumimoji="1" lang="ja-JP" altLang="en-US" sz="16600" dirty="0">
              <a:solidFill>
                <a:schemeClr val="bg2"/>
              </a:solidFill>
              <a:latin typeface="+mn-ea"/>
              <a:ea typeface="+mn-ea"/>
              <a:cs typeface="Meiryo UI" pitchFamily="50" charset="-128"/>
            </a:endParaRPr>
          </a:p>
        </p:txBody>
      </p:sp>
      <p:sp>
        <p:nvSpPr>
          <p:cNvPr id="7" name="正方形/長方形 6">
            <a:extLst>
              <a:ext uri="{FF2B5EF4-FFF2-40B4-BE49-F238E27FC236}">
                <a16:creationId xmlns:a16="http://schemas.microsoft.com/office/drawing/2014/main" id="{0B762712-F847-4A48-8C76-6B316CA5E10E}"/>
              </a:ext>
            </a:extLst>
          </p:cNvPr>
          <p:cNvSpPr/>
          <p:nvPr userDrawn="1"/>
        </p:nvSpPr>
        <p:spPr>
          <a:xfrm>
            <a:off x="5133000" y="4328725"/>
            <a:ext cx="4140000" cy="21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16000" rIns="0" bIns="0" rtlCol="0" anchor="ctr"/>
          <a:lstStyle/>
          <a:p>
            <a:pPr algn="ctr"/>
            <a:r>
              <a:rPr kumimoji="1" lang="en-US" altLang="ja-JP" sz="16600" dirty="0">
                <a:solidFill>
                  <a:schemeClr val="bg2"/>
                </a:solidFill>
                <a:latin typeface="+mn-ea"/>
                <a:ea typeface="+mn-ea"/>
                <a:cs typeface="Meiryo UI" pitchFamily="50" charset="-128"/>
              </a:rPr>
              <a:t>T</a:t>
            </a:r>
            <a:endParaRPr kumimoji="1" lang="ja-JP" altLang="en-US" sz="16600" dirty="0">
              <a:solidFill>
                <a:schemeClr val="bg2"/>
              </a:solidFill>
              <a:latin typeface="+mn-ea"/>
              <a:ea typeface="+mn-ea"/>
              <a:cs typeface="Meiryo UI" pitchFamily="50" charset="-128"/>
            </a:endParaRPr>
          </a:p>
        </p:txBody>
      </p:sp>
      <p:sp>
        <p:nvSpPr>
          <p:cNvPr id="8" name="正方形/長方形 7">
            <a:extLst>
              <a:ext uri="{FF2B5EF4-FFF2-40B4-BE49-F238E27FC236}">
                <a16:creationId xmlns:a16="http://schemas.microsoft.com/office/drawing/2014/main" id="{C83409BA-589B-7C4B-8DC0-405AAF723E20}"/>
              </a:ext>
            </a:extLst>
          </p:cNvPr>
          <p:cNvSpPr/>
          <p:nvPr userDrawn="1"/>
        </p:nvSpPr>
        <p:spPr>
          <a:xfrm>
            <a:off x="632998" y="2000657"/>
            <a:ext cx="576000" cy="28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latin typeface="+mj-ea"/>
                <a:ea typeface="+mj-ea"/>
                <a:cs typeface="Meiryo UI" pitchFamily="50" charset="-128"/>
              </a:rPr>
              <a:t>強み</a:t>
            </a:r>
          </a:p>
        </p:txBody>
      </p:sp>
      <p:sp>
        <p:nvSpPr>
          <p:cNvPr id="9" name="正方形/長方形 8">
            <a:extLst>
              <a:ext uri="{FF2B5EF4-FFF2-40B4-BE49-F238E27FC236}">
                <a16:creationId xmlns:a16="http://schemas.microsoft.com/office/drawing/2014/main" id="{5A8B5CC8-D1E4-D245-A71B-DA8BED3EB465}"/>
              </a:ext>
            </a:extLst>
          </p:cNvPr>
          <p:cNvSpPr/>
          <p:nvPr userDrawn="1"/>
        </p:nvSpPr>
        <p:spPr>
          <a:xfrm>
            <a:off x="8697000" y="2000657"/>
            <a:ext cx="576000" cy="28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latin typeface="+mj-ea"/>
                <a:ea typeface="+mj-ea"/>
                <a:cs typeface="Meiryo UI" pitchFamily="50" charset="-128"/>
              </a:rPr>
              <a:t>弱み</a:t>
            </a:r>
          </a:p>
        </p:txBody>
      </p:sp>
      <p:sp>
        <p:nvSpPr>
          <p:cNvPr id="10" name="正方形/長方形 9">
            <a:extLst>
              <a:ext uri="{FF2B5EF4-FFF2-40B4-BE49-F238E27FC236}">
                <a16:creationId xmlns:a16="http://schemas.microsoft.com/office/drawing/2014/main" id="{793B4A82-A30D-2445-95F5-498778236C8C}"/>
              </a:ext>
            </a:extLst>
          </p:cNvPr>
          <p:cNvSpPr/>
          <p:nvPr userDrawn="1"/>
        </p:nvSpPr>
        <p:spPr>
          <a:xfrm>
            <a:off x="632998" y="6200725"/>
            <a:ext cx="576000" cy="28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latin typeface="+mj-ea"/>
                <a:ea typeface="+mj-ea"/>
                <a:cs typeface="Meiryo UI" pitchFamily="50" charset="-128"/>
              </a:rPr>
              <a:t>機会</a:t>
            </a:r>
          </a:p>
        </p:txBody>
      </p:sp>
      <p:sp>
        <p:nvSpPr>
          <p:cNvPr id="11" name="正方形/長方形 10">
            <a:extLst>
              <a:ext uri="{FF2B5EF4-FFF2-40B4-BE49-F238E27FC236}">
                <a16:creationId xmlns:a16="http://schemas.microsoft.com/office/drawing/2014/main" id="{BA899BA2-2756-E745-A4AD-F3287DF53B5C}"/>
              </a:ext>
            </a:extLst>
          </p:cNvPr>
          <p:cNvSpPr/>
          <p:nvPr userDrawn="1"/>
        </p:nvSpPr>
        <p:spPr>
          <a:xfrm>
            <a:off x="8697000" y="6200725"/>
            <a:ext cx="576000" cy="28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400" b="1" dirty="0">
                <a:solidFill>
                  <a:schemeClr val="bg1"/>
                </a:solidFill>
                <a:latin typeface="+mj-ea"/>
                <a:ea typeface="+mj-ea"/>
                <a:cs typeface="Meiryo UI" pitchFamily="50" charset="-128"/>
              </a:rPr>
              <a:t>脅威</a:t>
            </a:r>
          </a:p>
        </p:txBody>
      </p:sp>
      <p:sp>
        <p:nvSpPr>
          <p:cNvPr id="12" name="テキスト プレースホルダー 4"/>
          <p:cNvSpPr>
            <a:spLocks noGrp="1"/>
          </p:cNvSpPr>
          <p:nvPr>
            <p:ph type="body" sz="quarter" idx="13"/>
          </p:nvPr>
        </p:nvSpPr>
        <p:spPr>
          <a:xfrm>
            <a:off x="758998" y="2456725"/>
            <a:ext cx="3888000" cy="1620000"/>
          </a:xfrm>
          <a:prstGeom prst="rect">
            <a:avLst/>
          </a:prstGeom>
        </p:spPr>
        <p:txBody>
          <a:bodyPr/>
          <a:lstStyle>
            <a:lvl1pPr>
              <a:defRPr sz="1200">
                <a:latin typeface="+mn-ea"/>
                <a:ea typeface="+mn-ea"/>
              </a:defRPr>
            </a:lvl1pPr>
            <a:lvl2pPr>
              <a:defRPr sz="1600"/>
            </a:lvl2pPr>
            <a:lvl3pPr>
              <a:defRPr sz="1400"/>
            </a:lvl3pPr>
            <a:lvl4pPr>
              <a:defRPr sz="1200"/>
            </a:lvl4pPr>
            <a:lvl5pPr>
              <a:defRPr sz="1200"/>
            </a:lvl5pPr>
          </a:lstStyle>
          <a:p>
            <a:pPr lvl="0"/>
            <a:r>
              <a:rPr kumimoji="1" lang="ja-JP" altLang="en-US"/>
              <a:t>マスター テキストの書式設定</a:t>
            </a:r>
          </a:p>
        </p:txBody>
      </p:sp>
      <p:sp>
        <p:nvSpPr>
          <p:cNvPr id="16" name="テキスト プレースホルダ 7"/>
          <p:cNvSpPr>
            <a:spLocks noGrp="1"/>
          </p:cNvSpPr>
          <p:nvPr>
            <p:ph type="body" sz="quarter" idx="12" hasCustomPrompt="1"/>
          </p:nvPr>
        </p:nvSpPr>
        <p:spPr>
          <a:xfrm>
            <a:off x="633000" y="908724"/>
            <a:ext cx="8640000" cy="864000"/>
          </a:xfrm>
          <a:prstGeom prst="rect">
            <a:avLst/>
          </a:prstGeom>
        </p:spPr>
        <p:txBody>
          <a:bodyPr/>
          <a:lstStyle>
            <a:lvl1pPr marL="268288" indent="-268288">
              <a:spcBef>
                <a:spcPts val="600"/>
              </a:spcBef>
              <a:buClr>
                <a:schemeClr val="tx1"/>
              </a:buClr>
              <a:buFont typeface="Wingdings" panose="05000000000000000000" pitchFamily="2" charset="2"/>
              <a:buChar char="l"/>
              <a:defRPr sz="1800" b="1">
                <a:latin typeface="+mj-ea"/>
                <a:ea typeface="+mj-ea"/>
              </a:defRPr>
            </a:lvl1pPr>
            <a:lvl2pPr marL="534988" indent="-177800">
              <a:spcBef>
                <a:spcPts val="600"/>
              </a:spcBef>
              <a:buClrTx/>
              <a:buFont typeface="Arial" pitchFamily="34" charset="0"/>
              <a:buChar char="•"/>
              <a:defRPr sz="1400">
                <a:latin typeface="+mn-ea"/>
                <a:ea typeface="+mn-ea"/>
              </a:defRPr>
            </a:lvl2pPr>
            <a:lvl3pPr marL="803275" indent="-179388">
              <a:spcBef>
                <a:spcPts val="600"/>
              </a:spcBef>
              <a:buClrTx/>
              <a:buFont typeface="Century Gothic" pitchFamily="34" charset="0"/>
              <a:buChar char="−"/>
              <a:defRPr sz="1200">
                <a:latin typeface="+mn-lt"/>
                <a:ea typeface="+mn-ea"/>
              </a:defRPr>
            </a:lvl3pPr>
            <a:lvl4pPr marL="981075" indent="-177800">
              <a:spcBef>
                <a:spcPts val="600"/>
              </a:spcBef>
              <a:buClrTx/>
              <a:buFont typeface="Wingdings" pitchFamily="2" charset="2"/>
              <a:buChar char="ü"/>
              <a:defRPr sz="1050">
                <a:latin typeface="+mn-lt"/>
                <a:ea typeface="+mn-ea"/>
              </a:defRPr>
            </a:lvl4pPr>
            <a:lvl5pPr marL="981075" indent="-177800">
              <a:spcBef>
                <a:spcPts val="600"/>
              </a:spcBef>
              <a:buClr>
                <a:schemeClr val="tx2"/>
              </a:buClr>
              <a:buFont typeface="Wingdings" pitchFamily="2" charset="2"/>
              <a:buChar char="ü"/>
              <a:defRPr sz="1100">
                <a:latin typeface="+mn-lt"/>
                <a:ea typeface="+mn-ea"/>
              </a:defRPr>
            </a:lvl5pPr>
          </a:lstStyle>
          <a:p>
            <a:pPr lvl="0"/>
            <a:r>
              <a:rPr kumimoji="1" lang="en-US" altLang="ja-JP" dirty="0"/>
              <a:t>A.</a:t>
            </a:r>
            <a:r>
              <a:rPr kumimoji="1" lang="ja-JP" altLang="en-US" dirty="0"/>
              <a:t>ハンフリーが提唱した</a:t>
            </a:r>
            <a:r>
              <a:rPr kumimoji="1" lang="en-US" altLang="ja-JP" dirty="0"/>
              <a:t>SWOT</a:t>
            </a:r>
            <a:r>
              <a:rPr kumimoji="1" lang="ja-JP" altLang="en-US" dirty="0"/>
              <a:t>は、ブランド戦略立案から個人のキャリアデザインまで幅広く使えるフレームワークです。</a:t>
            </a:r>
            <a:endParaRPr kumimoji="1" lang="en-US" altLang="ja-JP" dirty="0"/>
          </a:p>
          <a:p>
            <a:pPr lvl="1"/>
            <a:r>
              <a:rPr kumimoji="1" lang="ja-JP" altLang="en-US" dirty="0"/>
              <a:t>整理には便利ですが、ここから戦略を見出すのは難しいので注意しましょう。</a:t>
            </a:r>
          </a:p>
        </p:txBody>
      </p:sp>
      <p:sp>
        <p:nvSpPr>
          <p:cNvPr id="31" name="テキスト プレースホルダー 4"/>
          <p:cNvSpPr>
            <a:spLocks noGrp="1"/>
          </p:cNvSpPr>
          <p:nvPr>
            <p:ph type="body" sz="quarter" idx="18"/>
          </p:nvPr>
        </p:nvSpPr>
        <p:spPr>
          <a:xfrm>
            <a:off x="5259000" y="2456725"/>
            <a:ext cx="3888000" cy="1620000"/>
          </a:xfrm>
          <a:prstGeom prst="rect">
            <a:avLst/>
          </a:prstGeom>
        </p:spPr>
        <p:txBody>
          <a:bodyPr/>
          <a:lstStyle>
            <a:lvl1pPr>
              <a:defRPr sz="1200">
                <a:latin typeface="+mn-ea"/>
                <a:ea typeface="+mn-ea"/>
              </a:defRPr>
            </a:lvl1pPr>
            <a:lvl2pPr>
              <a:defRPr sz="1600"/>
            </a:lvl2pPr>
            <a:lvl3pPr>
              <a:defRPr sz="1400"/>
            </a:lvl3pPr>
            <a:lvl4pPr>
              <a:defRPr sz="1200"/>
            </a:lvl4pPr>
            <a:lvl5pPr>
              <a:defRPr sz="1200"/>
            </a:lvl5pPr>
          </a:lstStyle>
          <a:p>
            <a:pPr lvl="0"/>
            <a:r>
              <a:rPr kumimoji="1" lang="ja-JP" altLang="en-US"/>
              <a:t>マスター テキストの書式設定</a:t>
            </a:r>
          </a:p>
        </p:txBody>
      </p:sp>
      <p:sp>
        <p:nvSpPr>
          <p:cNvPr id="32" name="テキスト プレースホルダー 4"/>
          <p:cNvSpPr>
            <a:spLocks noGrp="1"/>
          </p:cNvSpPr>
          <p:nvPr>
            <p:ph type="body" sz="quarter" idx="19"/>
          </p:nvPr>
        </p:nvSpPr>
        <p:spPr>
          <a:xfrm>
            <a:off x="758998" y="4415431"/>
            <a:ext cx="3888000" cy="1620000"/>
          </a:xfrm>
          <a:prstGeom prst="rect">
            <a:avLst/>
          </a:prstGeom>
        </p:spPr>
        <p:txBody>
          <a:bodyPr/>
          <a:lstStyle>
            <a:lvl1pPr>
              <a:defRPr sz="1200">
                <a:latin typeface="+mn-ea"/>
                <a:ea typeface="+mn-ea"/>
              </a:defRPr>
            </a:lvl1pPr>
            <a:lvl2pPr>
              <a:defRPr sz="1600"/>
            </a:lvl2pPr>
            <a:lvl3pPr>
              <a:defRPr sz="1400"/>
            </a:lvl3pPr>
            <a:lvl4pPr>
              <a:defRPr sz="1200"/>
            </a:lvl4pPr>
            <a:lvl5pPr>
              <a:defRPr sz="1200"/>
            </a:lvl5pPr>
          </a:lstStyle>
          <a:p>
            <a:pPr lvl="0"/>
            <a:r>
              <a:rPr kumimoji="1" lang="ja-JP" altLang="en-US"/>
              <a:t>マスター テキストの書式設定</a:t>
            </a:r>
          </a:p>
        </p:txBody>
      </p:sp>
      <p:sp>
        <p:nvSpPr>
          <p:cNvPr id="33" name="テキスト プレースホルダー 4"/>
          <p:cNvSpPr>
            <a:spLocks noGrp="1"/>
          </p:cNvSpPr>
          <p:nvPr>
            <p:ph type="body" sz="quarter" idx="20"/>
          </p:nvPr>
        </p:nvSpPr>
        <p:spPr>
          <a:xfrm>
            <a:off x="5259000" y="4415431"/>
            <a:ext cx="3888000" cy="1620000"/>
          </a:xfrm>
          <a:prstGeom prst="rect">
            <a:avLst/>
          </a:prstGeom>
        </p:spPr>
        <p:txBody>
          <a:bodyPr/>
          <a:lstStyle>
            <a:lvl1pPr>
              <a:defRPr sz="1200">
                <a:latin typeface="+mn-ea"/>
                <a:ea typeface="+mn-ea"/>
              </a:defRPr>
            </a:lvl1pPr>
            <a:lvl2pPr>
              <a:defRPr sz="1600"/>
            </a:lvl2pPr>
            <a:lvl3pPr>
              <a:defRPr sz="1400"/>
            </a:lvl3pPr>
            <a:lvl4pPr>
              <a:defRPr sz="1200"/>
            </a:lvl4pPr>
            <a:lvl5pPr>
              <a:defRPr sz="1200"/>
            </a:lvl5pPr>
          </a:lstStyle>
          <a:p>
            <a:pPr lvl="0"/>
            <a:r>
              <a:rPr kumimoji="1" lang="ja-JP" altLang="en-US"/>
              <a:t>マスター テキストの書式設定</a:t>
            </a:r>
          </a:p>
        </p:txBody>
      </p:sp>
    </p:spTree>
    <p:extLst>
      <p:ext uri="{BB962C8B-B14F-4D97-AF65-F5344CB8AC3E}">
        <p14:creationId xmlns:p14="http://schemas.microsoft.com/office/powerpoint/2010/main" val="2410601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ポジショニングマッ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sz="1800" spc="300" baseline="0">
                <a:latin typeface="+mj-ea"/>
                <a:ea typeface="+mj-ea"/>
              </a:defRPr>
            </a:lvl1pPr>
          </a:lstStyle>
          <a:p>
            <a:r>
              <a:rPr kumimoji="1" lang="ja-JP" altLang="en-US" dirty="0"/>
              <a:t>ポジショニングマップ</a:t>
            </a:r>
          </a:p>
        </p:txBody>
      </p:sp>
      <p:sp>
        <p:nvSpPr>
          <p:cNvPr id="3" name="スライド番号プレースホルダ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cxnSp>
        <p:nvCxnSpPr>
          <p:cNvPr id="4" name="直線矢印コネクタ 3"/>
          <p:cNvCxnSpPr/>
          <p:nvPr userDrawn="1"/>
        </p:nvCxnSpPr>
        <p:spPr>
          <a:xfrm>
            <a:off x="1173000" y="4236111"/>
            <a:ext cx="7560000" cy="0"/>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テキスト プレースホルダー 5"/>
          <p:cNvSpPr>
            <a:spLocks noGrp="1"/>
          </p:cNvSpPr>
          <p:nvPr>
            <p:ph type="body" sz="quarter" idx="14" hasCustomPrompt="1"/>
          </p:nvPr>
        </p:nvSpPr>
        <p:spPr>
          <a:xfrm>
            <a:off x="993000" y="1983497"/>
            <a:ext cx="7920000" cy="360000"/>
          </a:xfrm>
          <a:prstGeom prst="rect">
            <a:avLst/>
          </a:prstGeom>
        </p:spPr>
        <p:txBody>
          <a:bodyPr wrap="none" anchor="ctr" anchorCtr="0">
            <a:noAutofit/>
          </a:bodyPr>
          <a:lstStyle>
            <a:lvl1pPr marL="0" indent="0" algn="ctr">
              <a:buNone/>
              <a:defRPr sz="1400" b="0">
                <a:solidFill>
                  <a:schemeClr val="tx1"/>
                </a:solidFill>
                <a:latin typeface="+mj-ea"/>
                <a:ea typeface="+mj-ea"/>
              </a:defRPr>
            </a:lvl1pPr>
          </a:lstStyle>
          <a:p>
            <a:pPr lvl="0"/>
            <a:r>
              <a:rPr kumimoji="1" lang="ja-JP" altLang="en-US" dirty="0"/>
              <a:t>テキスト</a:t>
            </a:r>
          </a:p>
        </p:txBody>
      </p:sp>
      <p:sp>
        <p:nvSpPr>
          <p:cNvPr id="8" name="縦書きテキスト プレースホルダー 7"/>
          <p:cNvSpPr>
            <a:spLocks noGrp="1"/>
          </p:cNvSpPr>
          <p:nvPr>
            <p:ph type="body" orient="vert" sz="quarter" idx="15" hasCustomPrompt="1"/>
          </p:nvPr>
        </p:nvSpPr>
        <p:spPr>
          <a:xfrm>
            <a:off x="633000" y="2345030"/>
            <a:ext cx="360000" cy="3780000"/>
          </a:xfrm>
          <a:prstGeom prst="rect">
            <a:avLst/>
          </a:prstGeom>
        </p:spPr>
        <p:txBody>
          <a:bodyPr vert="eaVert" wrap="none" anchor="ctr" anchorCtr="0">
            <a:noAutofit/>
          </a:bodyPr>
          <a:lstStyle>
            <a:lvl1pPr marL="0" indent="0" algn="ctr">
              <a:buNone/>
              <a:defRPr sz="1400" b="0">
                <a:solidFill>
                  <a:schemeClr val="tx1"/>
                </a:solidFill>
                <a:latin typeface="+mj-ea"/>
                <a:ea typeface="+mj-ea"/>
              </a:defRPr>
            </a:lvl1pPr>
          </a:lstStyle>
          <a:p>
            <a:pPr lvl="0"/>
            <a:r>
              <a:rPr kumimoji="1" lang="ja-JP" altLang="en-US" dirty="0"/>
              <a:t>テキスト</a:t>
            </a:r>
          </a:p>
        </p:txBody>
      </p:sp>
      <p:sp>
        <p:nvSpPr>
          <p:cNvPr id="10" name="テキスト プレースホルダ 7"/>
          <p:cNvSpPr>
            <a:spLocks noGrp="1"/>
          </p:cNvSpPr>
          <p:nvPr>
            <p:ph type="body" sz="quarter" idx="12" hasCustomPrompt="1"/>
          </p:nvPr>
        </p:nvSpPr>
        <p:spPr>
          <a:xfrm>
            <a:off x="633000" y="908724"/>
            <a:ext cx="8640000" cy="864000"/>
          </a:xfrm>
          <a:prstGeom prst="rect">
            <a:avLst/>
          </a:prstGeom>
        </p:spPr>
        <p:txBody>
          <a:bodyPr/>
          <a:lstStyle>
            <a:lvl1pPr marL="268288" indent="-268288">
              <a:spcBef>
                <a:spcPts val="600"/>
              </a:spcBef>
              <a:buClr>
                <a:schemeClr val="tx1"/>
              </a:buClr>
              <a:buFont typeface="Wingdings" panose="05000000000000000000" pitchFamily="2" charset="2"/>
              <a:buChar char="l"/>
              <a:defRPr sz="1800" b="1">
                <a:latin typeface="+mj-ea"/>
                <a:ea typeface="+mj-ea"/>
              </a:defRPr>
            </a:lvl1pPr>
            <a:lvl2pPr marL="534988" indent="-177800">
              <a:spcBef>
                <a:spcPts val="600"/>
              </a:spcBef>
              <a:buClrTx/>
              <a:buFont typeface="Arial" pitchFamily="34" charset="0"/>
              <a:buChar char="•"/>
              <a:defRPr sz="1400">
                <a:latin typeface="+mn-ea"/>
                <a:ea typeface="+mn-ea"/>
              </a:defRPr>
            </a:lvl2pPr>
            <a:lvl3pPr marL="803275" indent="-179388">
              <a:spcBef>
                <a:spcPts val="600"/>
              </a:spcBef>
              <a:buClrTx/>
              <a:buFont typeface="Century Gothic" pitchFamily="34" charset="0"/>
              <a:buChar char="−"/>
              <a:defRPr sz="1200">
                <a:latin typeface="+mn-lt"/>
                <a:ea typeface="+mn-ea"/>
              </a:defRPr>
            </a:lvl3pPr>
            <a:lvl4pPr marL="981075" indent="-177800">
              <a:spcBef>
                <a:spcPts val="600"/>
              </a:spcBef>
              <a:buClrTx/>
              <a:buFont typeface="Wingdings" pitchFamily="2" charset="2"/>
              <a:buChar char="ü"/>
              <a:defRPr sz="1050">
                <a:latin typeface="+mn-lt"/>
                <a:ea typeface="+mn-ea"/>
              </a:defRPr>
            </a:lvl4pPr>
            <a:lvl5pPr marL="981075" indent="-177800">
              <a:spcBef>
                <a:spcPts val="600"/>
              </a:spcBef>
              <a:buClr>
                <a:schemeClr val="tx2"/>
              </a:buClr>
              <a:buFont typeface="Wingdings" pitchFamily="2" charset="2"/>
              <a:buChar char="ü"/>
              <a:defRPr sz="1100">
                <a:latin typeface="+mn-lt"/>
                <a:ea typeface="+mn-ea"/>
              </a:defRPr>
            </a:lvl5pPr>
          </a:lstStyle>
          <a:p>
            <a:pPr lvl="0"/>
            <a:r>
              <a:rPr kumimoji="1" lang="ja-JP" altLang="en-US" dirty="0"/>
              <a:t>２軸ポジショニングマップ</a:t>
            </a:r>
            <a:endParaRPr kumimoji="1" lang="en-US" altLang="ja-JP" dirty="0"/>
          </a:p>
          <a:p>
            <a:pPr lvl="1"/>
            <a:r>
              <a:rPr kumimoji="1" lang="en-US" altLang="ja-JP" dirty="0"/>
              <a:t>2</a:t>
            </a:r>
            <a:r>
              <a:rPr kumimoji="1" lang="ja-JP" altLang="en-US" dirty="0"/>
              <a:t>軸独立している（相関関係がない）ことが肝心</a:t>
            </a:r>
            <a:endParaRPr kumimoji="1" lang="en-US" altLang="ja-JP" dirty="0"/>
          </a:p>
          <a:p>
            <a:pPr lvl="1"/>
            <a:r>
              <a:rPr kumimoji="1" lang="ja-JP" altLang="en-US" dirty="0"/>
              <a:t>狙う位置が右上に来るように軸を立てたほうが見た目がよい</a:t>
            </a:r>
            <a:endParaRPr kumimoji="1" lang="en-US" altLang="ja-JP" dirty="0"/>
          </a:p>
          <a:p>
            <a:pPr lvl="1"/>
            <a:endParaRPr kumimoji="1" lang="ja-JP" altLang="en-US" dirty="0"/>
          </a:p>
        </p:txBody>
      </p:sp>
      <p:sp>
        <p:nvSpPr>
          <p:cNvPr id="13" name="縦書きテキスト プレースホルダー 7"/>
          <p:cNvSpPr>
            <a:spLocks noGrp="1"/>
          </p:cNvSpPr>
          <p:nvPr>
            <p:ph type="body" orient="vert" sz="quarter" idx="16" hasCustomPrompt="1"/>
          </p:nvPr>
        </p:nvSpPr>
        <p:spPr>
          <a:xfrm>
            <a:off x="8913000" y="2345030"/>
            <a:ext cx="360000" cy="3780000"/>
          </a:xfrm>
          <a:prstGeom prst="rect">
            <a:avLst/>
          </a:prstGeom>
        </p:spPr>
        <p:txBody>
          <a:bodyPr vert="eaVert" wrap="none" anchor="ctr" anchorCtr="0">
            <a:noAutofit/>
          </a:bodyPr>
          <a:lstStyle>
            <a:lvl1pPr marL="0" indent="0" algn="ctr">
              <a:buNone/>
              <a:defRPr sz="1400" b="0">
                <a:solidFill>
                  <a:schemeClr val="tx1"/>
                </a:solidFill>
                <a:latin typeface="+mj-ea"/>
                <a:ea typeface="+mj-ea"/>
              </a:defRPr>
            </a:lvl1pPr>
          </a:lstStyle>
          <a:p>
            <a:pPr lvl="0"/>
            <a:r>
              <a:rPr kumimoji="1" lang="ja-JP" altLang="en-US" dirty="0"/>
              <a:t>テキスト</a:t>
            </a:r>
          </a:p>
        </p:txBody>
      </p:sp>
      <p:sp>
        <p:nvSpPr>
          <p:cNvPr id="14" name="テキスト プレースホルダー 5"/>
          <p:cNvSpPr>
            <a:spLocks noGrp="1"/>
          </p:cNvSpPr>
          <p:nvPr>
            <p:ph type="body" sz="quarter" idx="17" hasCustomPrompt="1"/>
          </p:nvPr>
        </p:nvSpPr>
        <p:spPr>
          <a:xfrm>
            <a:off x="993000" y="6128725"/>
            <a:ext cx="7920000" cy="360000"/>
          </a:xfrm>
          <a:prstGeom prst="rect">
            <a:avLst/>
          </a:prstGeom>
        </p:spPr>
        <p:txBody>
          <a:bodyPr wrap="none" anchor="ctr" anchorCtr="0">
            <a:noAutofit/>
          </a:bodyPr>
          <a:lstStyle>
            <a:lvl1pPr marL="0" indent="0" algn="ctr">
              <a:buNone/>
              <a:defRPr sz="1400" b="0">
                <a:solidFill>
                  <a:schemeClr val="tx1"/>
                </a:solidFill>
                <a:latin typeface="+mj-ea"/>
                <a:ea typeface="+mj-ea"/>
              </a:defRPr>
            </a:lvl1pPr>
          </a:lstStyle>
          <a:p>
            <a:pPr lvl="0"/>
            <a:r>
              <a:rPr kumimoji="1" lang="ja-JP" altLang="en-US" dirty="0"/>
              <a:t>テキスト</a:t>
            </a:r>
          </a:p>
        </p:txBody>
      </p:sp>
      <p:cxnSp>
        <p:nvCxnSpPr>
          <p:cNvPr id="15" name="直線矢印コネクタ 14"/>
          <p:cNvCxnSpPr/>
          <p:nvPr userDrawn="1"/>
        </p:nvCxnSpPr>
        <p:spPr>
          <a:xfrm>
            <a:off x="4953000" y="2526111"/>
            <a:ext cx="0" cy="3420000"/>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375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点オブジェク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atin typeface="+mj-ea"/>
                <a:ea typeface="+mj-ea"/>
              </a:defRPr>
            </a:lvl1pPr>
          </a:lstStyle>
          <a:p>
            <a:r>
              <a:rPr kumimoji="1" lang="en-US" altLang="ja-JP" dirty="0"/>
              <a:t>2</a:t>
            </a:r>
            <a:r>
              <a:rPr kumimoji="1" lang="ja-JP" altLang="en-US" dirty="0"/>
              <a:t>点オブジェクト</a:t>
            </a:r>
          </a:p>
        </p:txBody>
      </p:sp>
      <p:sp>
        <p:nvSpPr>
          <p:cNvPr id="3" name="スライド番号プレースホルダー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
        <p:nvSpPr>
          <p:cNvPr id="4" name="テキスト プレースホルダ 4"/>
          <p:cNvSpPr>
            <a:spLocks noGrp="1"/>
          </p:cNvSpPr>
          <p:nvPr>
            <p:ph type="body" sz="quarter" idx="11" hasCustomPrompt="1"/>
          </p:nvPr>
        </p:nvSpPr>
        <p:spPr>
          <a:xfrm>
            <a:off x="633000" y="908050"/>
            <a:ext cx="8640000" cy="900000"/>
          </a:xfrm>
          <a:prstGeom prst="rect">
            <a:avLst/>
          </a:prstGeom>
        </p:spPr>
        <p:txBody>
          <a:bodyPr anchor="ctr" anchorCtr="0"/>
          <a:lstStyle>
            <a:lvl1pPr marL="0" indent="0" algn="ctr">
              <a:lnSpc>
                <a:spcPct val="100000"/>
              </a:lnSpc>
              <a:buFontTx/>
              <a:buNone/>
              <a:defRPr sz="2400" b="0">
                <a:latin typeface="+mj-ea"/>
                <a:ea typeface="+mj-ea"/>
              </a:defRPr>
            </a:lvl1pPr>
            <a:lvl2pPr marL="0" indent="0">
              <a:lnSpc>
                <a:spcPct val="120000"/>
              </a:lnSpc>
              <a:buFontTx/>
              <a:buNone/>
              <a:defRPr sz="1200">
                <a:latin typeface="+mn-ea"/>
                <a:ea typeface="+mn-ea"/>
              </a:defRPr>
            </a:lvl2pPr>
            <a:lvl3pPr>
              <a:lnSpc>
                <a:spcPct val="120000"/>
              </a:lnSpc>
              <a:buFontTx/>
              <a:buNone/>
              <a:defRPr sz="1100">
                <a:latin typeface="+mn-ea"/>
                <a:ea typeface="+mn-ea"/>
              </a:defRPr>
            </a:lvl3pPr>
            <a:lvl4pPr>
              <a:lnSpc>
                <a:spcPct val="120000"/>
              </a:lnSpc>
              <a:buFontTx/>
              <a:buNone/>
              <a:defRPr sz="1050">
                <a:latin typeface="+mn-ea"/>
                <a:ea typeface="+mn-ea"/>
              </a:defRPr>
            </a:lvl4pPr>
            <a:lvl5pPr>
              <a:lnSpc>
                <a:spcPct val="120000"/>
              </a:lnSpc>
              <a:buFontTx/>
              <a:buNone/>
              <a:defRPr sz="1050">
                <a:latin typeface="+mn-ea"/>
                <a:ea typeface="+mn-ea"/>
              </a:defRPr>
            </a:lvl5pPr>
          </a:lstStyle>
          <a:p>
            <a:pPr lvl="0"/>
            <a:r>
              <a:rPr kumimoji="1" lang="en-US" altLang="ja-JP" dirty="0"/>
              <a:t>24pt</a:t>
            </a:r>
            <a:r>
              <a:rPr kumimoji="1" lang="ja-JP" altLang="en-US" dirty="0"/>
              <a:t>　一行</a:t>
            </a:r>
            <a:r>
              <a:rPr kumimoji="1" lang="en-US" altLang="ja-JP" dirty="0"/>
              <a:t>or</a:t>
            </a:r>
            <a:r>
              <a:rPr kumimoji="1" lang="ja-JP" altLang="en-US" dirty="0"/>
              <a:t>二行のサマリー文。</a:t>
            </a:r>
            <a:endParaRPr kumimoji="1" lang="en-US" altLang="ja-JP" dirty="0"/>
          </a:p>
        </p:txBody>
      </p:sp>
      <p:sp>
        <p:nvSpPr>
          <p:cNvPr id="5" name="テキスト プレースホルダ 7"/>
          <p:cNvSpPr>
            <a:spLocks noGrp="1"/>
          </p:cNvSpPr>
          <p:nvPr>
            <p:ph type="body" sz="quarter" idx="12" hasCustomPrompt="1"/>
          </p:nvPr>
        </p:nvSpPr>
        <p:spPr>
          <a:xfrm>
            <a:off x="633000" y="1808050"/>
            <a:ext cx="8640000" cy="540000"/>
          </a:xfrm>
          <a:prstGeom prst="rect">
            <a:avLst/>
          </a:prstGeom>
        </p:spPr>
        <p:txBody>
          <a:bodyPr/>
          <a:lstStyle>
            <a:lvl1pPr marL="268288" indent="-268288">
              <a:spcBef>
                <a:spcPts val="600"/>
              </a:spcBef>
              <a:buClr>
                <a:schemeClr val="tx1"/>
              </a:buClr>
              <a:buFont typeface="Wingdings" panose="05000000000000000000" pitchFamily="2" charset="2"/>
              <a:buChar char="l"/>
              <a:defRPr sz="1200" b="0">
                <a:latin typeface="+mj-ea"/>
                <a:ea typeface="+mj-ea"/>
              </a:defRPr>
            </a:lvl1pPr>
            <a:lvl2pPr marL="534988" indent="-177800">
              <a:spcBef>
                <a:spcPts val="600"/>
              </a:spcBef>
              <a:buClrTx/>
              <a:buFont typeface="Arial" pitchFamily="34" charset="0"/>
              <a:buChar char="•"/>
              <a:defRPr sz="1400">
                <a:latin typeface="+mn-lt"/>
                <a:ea typeface="+mn-ea"/>
              </a:defRPr>
            </a:lvl2pPr>
            <a:lvl3pPr marL="803275" indent="-179388">
              <a:spcBef>
                <a:spcPts val="600"/>
              </a:spcBef>
              <a:buClrTx/>
              <a:buFont typeface="Century Gothic" pitchFamily="34" charset="0"/>
              <a:buChar char="−"/>
              <a:defRPr sz="1200">
                <a:latin typeface="+mn-lt"/>
                <a:ea typeface="+mn-ea"/>
              </a:defRPr>
            </a:lvl3pPr>
            <a:lvl4pPr marL="981075" indent="-177800">
              <a:spcBef>
                <a:spcPts val="600"/>
              </a:spcBef>
              <a:buClrTx/>
              <a:buFont typeface="Wingdings" pitchFamily="2" charset="2"/>
              <a:buChar char="ü"/>
              <a:defRPr sz="1050">
                <a:latin typeface="+mn-lt"/>
                <a:ea typeface="+mn-ea"/>
              </a:defRPr>
            </a:lvl4pPr>
            <a:lvl5pPr marL="981075" indent="-177800">
              <a:spcBef>
                <a:spcPts val="600"/>
              </a:spcBef>
              <a:buClr>
                <a:schemeClr val="tx2"/>
              </a:buClr>
              <a:buFont typeface="Wingdings" pitchFamily="2" charset="2"/>
              <a:buChar char="ü"/>
              <a:defRPr sz="1100">
                <a:latin typeface="+mn-lt"/>
                <a:ea typeface="+mn-ea"/>
              </a:defRPr>
            </a:lvl5pPr>
          </a:lstStyle>
          <a:p>
            <a:pPr lvl="0"/>
            <a:r>
              <a:rPr kumimoji="1" lang="ja-JP" altLang="en-US" dirty="0"/>
              <a:t>補足的な特徴・差別化ポイントの記載欄（２～４項目程度</a:t>
            </a:r>
            <a:r>
              <a:rPr kumimoji="1" lang="en-US" altLang="ja-JP" dirty="0"/>
              <a:t>/12</a:t>
            </a:r>
            <a:r>
              <a:rPr kumimoji="1" lang="ja-JP" altLang="en-US" dirty="0"/>
              <a:t>ポイント</a:t>
            </a:r>
            <a:r>
              <a:rPr kumimoji="1" lang="en-US" altLang="ja-JP" dirty="0"/>
              <a:t>/</a:t>
            </a:r>
            <a:r>
              <a:rPr kumimoji="1" lang="ja-JP" altLang="en-US" dirty="0"/>
              <a:t>左寄せ）</a:t>
            </a:r>
          </a:p>
          <a:p>
            <a:pPr lvl="0"/>
            <a:r>
              <a:rPr kumimoji="1" lang="ja-JP" altLang="en-US" dirty="0"/>
              <a:t>補足的な特徴・差別化ポイントの記載欄（２～４項目程度</a:t>
            </a:r>
            <a:r>
              <a:rPr kumimoji="1" lang="en-US" altLang="ja-JP" dirty="0"/>
              <a:t>/12</a:t>
            </a:r>
            <a:r>
              <a:rPr kumimoji="1" lang="ja-JP" altLang="en-US" dirty="0"/>
              <a:t>ポイント</a:t>
            </a:r>
            <a:r>
              <a:rPr kumimoji="1" lang="en-US" altLang="ja-JP" dirty="0"/>
              <a:t>/</a:t>
            </a:r>
            <a:r>
              <a:rPr kumimoji="1" lang="ja-JP" altLang="en-US" dirty="0"/>
              <a:t>左寄せ）</a:t>
            </a:r>
          </a:p>
          <a:p>
            <a:pPr lvl="0"/>
            <a:endParaRPr kumimoji="1" lang="ja-JP" altLang="en-US" dirty="0"/>
          </a:p>
        </p:txBody>
      </p:sp>
      <p:sp>
        <p:nvSpPr>
          <p:cNvPr id="7" name="テキスト プレースホルダー 6"/>
          <p:cNvSpPr>
            <a:spLocks noGrp="1"/>
          </p:cNvSpPr>
          <p:nvPr>
            <p:ph type="body" sz="quarter" idx="20" hasCustomPrompt="1"/>
          </p:nvPr>
        </p:nvSpPr>
        <p:spPr>
          <a:xfrm>
            <a:off x="633000" y="2456050"/>
            <a:ext cx="4140000" cy="360000"/>
          </a:xfrm>
          <a:prstGeom prst="rect">
            <a:avLst/>
          </a:prstGeom>
          <a:solidFill>
            <a:schemeClr val="accent2"/>
          </a:solidFill>
        </p:spPr>
        <p:txBody>
          <a:bodyPr anchor="ctr" anchorCtr="0"/>
          <a:lstStyle>
            <a:lvl1pPr marL="0" indent="0" algn="ctr">
              <a:buNone/>
              <a:defRPr sz="1600" b="1">
                <a:latin typeface="+mj-ea"/>
                <a:ea typeface="+mj-ea"/>
              </a:defRPr>
            </a:lvl1pPr>
          </a:lstStyle>
          <a:p>
            <a:pPr lvl="0"/>
            <a:r>
              <a:rPr kumimoji="1" lang="ja-JP" altLang="en-US" dirty="0"/>
              <a:t>内容</a:t>
            </a:r>
          </a:p>
        </p:txBody>
      </p:sp>
      <p:sp>
        <p:nvSpPr>
          <p:cNvPr id="8" name="テキスト プレースホルダー 6"/>
          <p:cNvSpPr>
            <a:spLocks noGrp="1"/>
          </p:cNvSpPr>
          <p:nvPr>
            <p:ph type="body" sz="quarter" idx="21" hasCustomPrompt="1"/>
          </p:nvPr>
        </p:nvSpPr>
        <p:spPr>
          <a:xfrm>
            <a:off x="5133000" y="2456050"/>
            <a:ext cx="4140000" cy="360000"/>
          </a:xfrm>
          <a:prstGeom prst="rect">
            <a:avLst/>
          </a:prstGeom>
          <a:solidFill>
            <a:schemeClr val="accent2"/>
          </a:solidFill>
        </p:spPr>
        <p:txBody>
          <a:bodyPr anchor="ctr" anchorCtr="0"/>
          <a:lstStyle>
            <a:lvl1pPr marL="0" indent="0" algn="ctr">
              <a:buNone/>
              <a:defRPr sz="1600" b="1">
                <a:latin typeface="+mj-ea"/>
                <a:ea typeface="+mj-ea"/>
              </a:defRPr>
            </a:lvl1pPr>
          </a:lstStyle>
          <a:p>
            <a:pPr lvl="0"/>
            <a:r>
              <a:rPr kumimoji="1" lang="ja-JP" altLang="en-US" dirty="0"/>
              <a:t>内容</a:t>
            </a:r>
          </a:p>
        </p:txBody>
      </p:sp>
      <p:sp>
        <p:nvSpPr>
          <p:cNvPr id="9" name="コンテンツ プレースホルダー 5"/>
          <p:cNvSpPr>
            <a:spLocks noGrp="1"/>
          </p:cNvSpPr>
          <p:nvPr>
            <p:ph sz="quarter" idx="22"/>
          </p:nvPr>
        </p:nvSpPr>
        <p:spPr>
          <a:xfrm>
            <a:off x="633000" y="2887600"/>
            <a:ext cx="4140000" cy="3600450"/>
          </a:xfrm>
          <a:prstGeom prst="rect">
            <a:avLst/>
          </a:prstGeom>
        </p:spPr>
        <p:txBody>
          <a:bodyPr tIns="144000" rIns="90000" bIns="144000" anchor="t" anchorCtr="0"/>
          <a:lstStyle>
            <a:lvl1pPr marL="0" indent="0" algn="ctr">
              <a:buNone/>
              <a:defRPr sz="1600">
                <a:latin typeface="+mj-ea"/>
                <a:ea typeface="+mj-ea"/>
              </a:defRPr>
            </a:lvl1pPr>
          </a:lstStyle>
          <a:p>
            <a:pPr lvl="0"/>
            <a:r>
              <a:rPr kumimoji="1" lang="ja-JP" altLang="en-US"/>
              <a:t>マスター テキストの書式設定</a:t>
            </a:r>
          </a:p>
        </p:txBody>
      </p:sp>
      <p:sp>
        <p:nvSpPr>
          <p:cNvPr id="10" name="コンテンツ プレースホルダー 5"/>
          <p:cNvSpPr>
            <a:spLocks noGrp="1"/>
          </p:cNvSpPr>
          <p:nvPr>
            <p:ph sz="quarter" idx="19"/>
          </p:nvPr>
        </p:nvSpPr>
        <p:spPr>
          <a:xfrm>
            <a:off x="5133000" y="2887600"/>
            <a:ext cx="4140000" cy="3600450"/>
          </a:xfrm>
          <a:prstGeom prst="rect">
            <a:avLst/>
          </a:prstGeom>
        </p:spPr>
        <p:txBody>
          <a:bodyPr tIns="144000" rIns="90000" bIns="144000" anchor="t" anchorCtr="0"/>
          <a:lstStyle>
            <a:lvl1pPr marL="0" indent="0" algn="ctr">
              <a:buNone/>
              <a:defRPr sz="1600">
                <a:latin typeface="+mj-ea"/>
                <a:ea typeface="+mj-ea"/>
              </a:defRPr>
            </a:lvl1pPr>
          </a:lstStyle>
          <a:p>
            <a:pPr lvl="0"/>
            <a:r>
              <a:rPr kumimoji="1" lang="ja-JP" altLang="en-US"/>
              <a:t>マスター テキストの書式設定</a:t>
            </a:r>
          </a:p>
        </p:txBody>
      </p:sp>
    </p:spTree>
    <p:extLst>
      <p:ext uri="{BB962C8B-B14F-4D97-AF65-F5344CB8AC3E}">
        <p14:creationId xmlns:p14="http://schemas.microsoft.com/office/powerpoint/2010/main" val="2177982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点オブジェク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atin typeface="+mj-ea"/>
                <a:ea typeface="+mj-ea"/>
              </a:defRPr>
            </a:lvl1pPr>
          </a:lstStyle>
          <a:p>
            <a:r>
              <a:rPr kumimoji="1" lang="en-US" altLang="ja-JP" dirty="0"/>
              <a:t>6</a:t>
            </a:r>
            <a:r>
              <a:rPr kumimoji="1" lang="ja-JP" altLang="en-US" dirty="0"/>
              <a:t>点オブジェクト</a:t>
            </a:r>
          </a:p>
        </p:txBody>
      </p:sp>
      <p:sp>
        <p:nvSpPr>
          <p:cNvPr id="3" name="スライド番号プレースホルダー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
        <p:nvSpPr>
          <p:cNvPr id="4" name="テキスト プレースホルダ 4"/>
          <p:cNvSpPr>
            <a:spLocks noGrp="1"/>
          </p:cNvSpPr>
          <p:nvPr>
            <p:ph type="body" sz="quarter" idx="11" hasCustomPrompt="1"/>
          </p:nvPr>
        </p:nvSpPr>
        <p:spPr>
          <a:xfrm>
            <a:off x="633000" y="908050"/>
            <a:ext cx="8640000" cy="900000"/>
          </a:xfrm>
          <a:prstGeom prst="rect">
            <a:avLst/>
          </a:prstGeom>
        </p:spPr>
        <p:txBody>
          <a:bodyPr anchor="ctr" anchorCtr="0"/>
          <a:lstStyle>
            <a:lvl1pPr marL="0" indent="0" algn="ctr">
              <a:lnSpc>
                <a:spcPct val="100000"/>
              </a:lnSpc>
              <a:buFontTx/>
              <a:buNone/>
              <a:defRPr sz="2400" b="0">
                <a:latin typeface="+mj-ea"/>
                <a:ea typeface="+mj-ea"/>
              </a:defRPr>
            </a:lvl1pPr>
            <a:lvl2pPr marL="0" indent="0">
              <a:lnSpc>
                <a:spcPct val="120000"/>
              </a:lnSpc>
              <a:buFontTx/>
              <a:buNone/>
              <a:defRPr sz="1200">
                <a:latin typeface="+mn-ea"/>
                <a:ea typeface="+mn-ea"/>
              </a:defRPr>
            </a:lvl2pPr>
            <a:lvl3pPr>
              <a:lnSpc>
                <a:spcPct val="120000"/>
              </a:lnSpc>
              <a:buFontTx/>
              <a:buNone/>
              <a:defRPr sz="1100">
                <a:latin typeface="+mn-ea"/>
                <a:ea typeface="+mn-ea"/>
              </a:defRPr>
            </a:lvl3pPr>
            <a:lvl4pPr>
              <a:lnSpc>
                <a:spcPct val="120000"/>
              </a:lnSpc>
              <a:buFontTx/>
              <a:buNone/>
              <a:defRPr sz="1050">
                <a:latin typeface="+mn-ea"/>
                <a:ea typeface="+mn-ea"/>
              </a:defRPr>
            </a:lvl4pPr>
            <a:lvl5pPr>
              <a:lnSpc>
                <a:spcPct val="120000"/>
              </a:lnSpc>
              <a:buFontTx/>
              <a:buNone/>
              <a:defRPr sz="1050">
                <a:latin typeface="+mn-ea"/>
                <a:ea typeface="+mn-ea"/>
              </a:defRPr>
            </a:lvl5pPr>
          </a:lstStyle>
          <a:p>
            <a:pPr lvl="0"/>
            <a:r>
              <a:rPr kumimoji="1" lang="en-US" altLang="ja-JP" dirty="0"/>
              <a:t>24pt</a:t>
            </a:r>
            <a:r>
              <a:rPr kumimoji="1" lang="ja-JP" altLang="en-US" dirty="0"/>
              <a:t>　一行</a:t>
            </a:r>
            <a:r>
              <a:rPr kumimoji="1" lang="en-US" altLang="ja-JP" dirty="0"/>
              <a:t>or</a:t>
            </a:r>
            <a:r>
              <a:rPr kumimoji="1" lang="ja-JP" altLang="en-US" dirty="0"/>
              <a:t>二行のサマリー文。</a:t>
            </a:r>
            <a:endParaRPr kumimoji="1" lang="en-US" altLang="ja-JP" dirty="0"/>
          </a:p>
        </p:txBody>
      </p:sp>
      <p:sp>
        <p:nvSpPr>
          <p:cNvPr id="5" name="テキスト プレースホルダ 7"/>
          <p:cNvSpPr>
            <a:spLocks noGrp="1"/>
          </p:cNvSpPr>
          <p:nvPr>
            <p:ph type="body" sz="quarter" idx="12" hasCustomPrompt="1"/>
          </p:nvPr>
        </p:nvSpPr>
        <p:spPr>
          <a:xfrm>
            <a:off x="633000" y="1808050"/>
            <a:ext cx="8640000" cy="540000"/>
          </a:xfrm>
          <a:prstGeom prst="rect">
            <a:avLst/>
          </a:prstGeom>
        </p:spPr>
        <p:txBody>
          <a:bodyPr/>
          <a:lstStyle>
            <a:lvl1pPr marL="268288" indent="-268288">
              <a:spcBef>
                <a:spcPts val="600"/>
              </a:spcBef>
              <a:buClr>
                <a:schemeClr val="tx1"/>
              </a:buClr>
              <a:buFont typeface="Wingdings" panose="05000000000000000000" pitchFamily="2" charset="2"/>
              <a:buChar char="l"/>
              <a:defRPr sz="1200" b="0">
                <a:latin typeface="+mj-ea"/>
                <a:ea typeface="+mj-ea"/>
              </a:defRPr>
            </a:lvl1pPr>
            <a:lvl2pPr marL="534988" indent="-177800">
              <a:spcBef>
                <a:spcPts val="600"/>
              </a:spcBef>
              <a:buClrTx/>
              <a:buFont typeface="Arial" pitchFamily="34" charset="0"/>
              <a:buChar char="•"/>
              <a:defRPr sz="1400">
                <a:latin typeface="+mn-lt"/>
                <a:ea typeface="+mn-ea"/>
              </a:defRPr>
            </a:lvl2pPr>
            <a:lvl3pPr marL="803275" indent="-179388">
              <a:spcBef>
                <a:spcPts val="600"/>
              </a:spcBef>
              <a:buClrTx/>
              <a:buFont typeface="Century Gothic" pitchFamily="34" charset="0"/>
              <a:buChar char="−"/>
              <a:defRPr sz="1200">
                <a:latin typeface="+mn-lt"/>
                <a:ea typeface="+mn-ea"/>
              </a:defRPr>
            </a:lvl3pPr>
            <a:lvl4pPr marL="981075" indent="-177800">
              <a:spcBef>
                <a:spcPts val="600"/>
              </a:spcBef>
              <a:buClrTx/>
              <a:buFont typeface="Wingdings" pitchFamily="2" charset="2"/>
              <a:buChar char="ü"/>
              <a:defRPr sz="1050">
                <a:latin typeface="+mn-lt"/>
                <a:ea typeface="+mn-ea"/>
              </a:defRPr>
            </a:lvl4pPr>
            <a:lvl5pPr marL="981075" indent="-177800">
              <a:spcBef>
                <a:spcPts val="600"/>
              </a:spcBef>
              <a:buClr>
                <a:schemeClr val="tx2"/>
              </a:buClr>
              <a:buFont typeface="Wingdings" pitchFamily="2" charset="2"/>
              <a:buChar char="ü"/>
              <a:defRPr sz="1100">
                <a:latin typeface="+mn-lt"/>
                <a:ea typeface="+mn-ea"/>
              </a:defRPr>
            </a:lvl5pPr>
          </a:lstStyle>
          <a:p>
            <a:pPr lvl="0"/>
            <a:r>
              <a:rPr kumimoji="1" lang="ja-JP" altLang="en-US" dirty="0"/>
              <a:t>補足的な特徴・差別化ポイントの記載欄（２～４項目程度</a:t>
            </a:r>
            <a:r>
              <a:rPr kumimoji="1" lang="en-US" altLang="ja-JP" dirty="0"/>
              <a:t>/12</a:t>
            </a:r>
            <a:r>
              <a:rPr kumimoji="1" lang="ja-JP" altLang="en-US" dirty="0"/>
              <a:t>ポイント</a:t>
            </a:r>
            <a:r>
              <a:rPr kumimoji="1" lang="en-US" altLang="ja-JP" dirty="0"/>
              <a:t>/</a:t>
            </a:r>
            <a:r>
              <a:rPr kumimoji="1" lang="ja-JP" altLang="en-US" dirty="0"/>
              <a:t>左寄せ）</a:t>
            </a:r>
          </a:p>
          <a:p>
            <a:pPr lvl="0"/>
            <a:r>
              <a:rPr kumimoji="1" lang="ja-JP" altLang="en-US" dirty="0"/>
              <a:t>補足的な特徴・差別化ポイントの記載欄（２～４項目程度</a:t>
            </a:r>
            <a:r>
              <a:rPr kumimoji="1" lang="en-US" altLang="ja-JP" dirty="0"/>
              <a:t>/12</a:t>
            </a:r>
            <a:r>
              <a:rPr kumimoji="1" lang="ja-JP" altLang="en-US" dirty="0"/>
              <a:t>ポイント</a:t>
            </a:r>
            <a:r>
              <a:rPr kumimoji="1" lang="en-US" altLang="ja-JP" dirty="0"/>
              <a:t>/</a:t>
            </a:r>
            <a:r>
              <a:rPr kumimoji="1" lang="ja-JP" altLang="en-US" dirty="0"/>
              <a:t>左寄せ）</a:t>
            </a:r>
          </a:p>
          <a:p>
            <a:pPr lvl="0"/>
            <a:endParaRPr kumimoji="1" lang="ja-JP" altLang="en-US" dirty="0"/>
          </a:p>
        </p:txBody>
      </p:sp>
      <p:sp>
        <p:nvSpPr>
          <p:cNvPr id="9" name="コンテンツ プレースホルダー 5"/>
          <p:cNvSpPr>
            <a:spLocks noGrp="1"/>
          </p:cNvSpPr>
          <p:nvPr>
            <p:ph sz="quarter" idx="22"/>
          </p:nvPr>
        </p:nvSpPr>
        <p:spPr>
          <a:xfrm>
            <a:off x="633000" y="2456050"/>
            <a:ext cx="2700000" cy="1980000"/>
          </a:xfrm>
          <a:prstGeom prst="rect">
            <a:avLst/>
          </a:prstGeom>
        </p:spPr>
        <p:txBody>
          <a:bodyPr tIns="144000" rIns="90000" bIns="144000" anchor="t" anchorCtr="0"/>
          <a:lstStyle>
            <a:lvl1pPr marL="0" indent="0" algn="ctr">
              <a:buNone/>
              <a:defRPr sz="1600">
                <a:latin typeface="+mj-ea"/>
                <a:ea typeface="+mj-ea"/>
              </a:defRPr>
            </a:lvl1pPr>
          </a:lstStyle>
          <a:p>
            <a:pPr lvl="0"/>
            <a:r>
              <a:rPr kumimoji="1" lang="ja-JP" altLang="en-US"/>
              <a:t>マスター テキストの書式設定</a:t>
            </a:r>
          </a:p>
        </p:txBody>
      </p:sp>
      <p:sp>
        <p:nvSpPr>
          <p:cNvPr id="11" name="コンテンツ プレースホルダー 5"/>
          <p:cNvSpPr>
            <a:spLocks noGrp="1"/>
          </p:cNvSpPr>
          <p:nvPr>
            <p:ph sz="quarter" idx="23"/>
          </p:nvPr>
        </p:nvSpPr>
        <p:spPr>
          <a:xfrm>
            <a:off x="633000" y="4508050"/>
            <a:ext cx="2700000" cy="1980000"/>
          </a:xfrm>
          <a:prstGeom prst="rect">
            <a:avLst/>
          </a:prstGeom>
        </p:spPr>
        <p:txBody>
          <a:bodyPr tIns="144000" rIns="90000" bIns="144000" anchor="t" anchorCtr="0"/>
          <a:lstStyle>
            <a:lvl1pPr marL="0" indent="0" algn="ctr">
              <a:buNone/>
              <a:defRPr sz="1600">
                <a:latin typeface="+mj-ea"/>
                <a:ea typeface="+mj-ea"/>
              </a:defRPr>
            </a:lvl1pPr>
          </a:lstStyle>
          <a:p>
            <a:pPr lvl="0"/>
            <a:r>
              <a:rPr kumimoji="1" lang="ja-JP" altLang="en-US"/>
              <a:t>マスター テキストの書式設定</a:t>
            </a:r>
          </a:p>
        </p:txBody>
      </p:sp>
      <p:sp>
        <p:nvSpPr>
          <p:cNvPr id="12" name="コンテンツ プレースホルダー 5"/>
          <p:cNvSpPr>
            <a:spLocks noGrp="1"/>
          </p:cNvSpPr>
          <p:nvPr>
            <p:ph sz="quarter" idx="24"/>
          </p:nvPr>
        </p:nvSpPr>
        <p:spPr>
          <a:xfrm>
            <a:off x="3603000" y="2456050"/>
            <a:ext cx="2700000" cy="1980000"/>
          </a:xfrm>
          <a:prstGeom prst="rect">
            <a:avLst/>
          </a:prstGeom>
        </p:spPr>
        <p:txBody>
          <a:bodyPr tIns="144000" rIns="90000" bIns="144000" anchor="t" anchorCtr="0"/>
          <a:lstStyle>
            <a:lvl1pPr marL="0" indent="0" algn="ctr">
              <a:buNone/>
              <a:defRPr sz="1600">
                <a:latin typeface="+mj-ea"/>
                <a:ea typeface="+mj-ea"/>
              </a:defRPr>
            </a:lvl1pPr>
          </a:lstStyle>
          <a:p>
            <a:pPr lvl="0"/>
            <a:r>
              <a:rPr kumimoji="1" lang="ja-JP" altLang="en-US"/>
              <a:t>マスター テキストの書式設定</a:t>
            </a:r>
          </a:p>
        </p:txBody>
      </p:sp>
      <p:sp>
        <p:nvSpPr>
          <p:cNvPr id="13" name="コンテンツ プレースホルダー 5"/>
          <p:cNvSpPr>
            <a:spLocks noGrp="1"/>
          </p:cNvSpPr>
          <p:nvPr>
            <p:ph sz="quarter" idx="25"/>
          </p:nvPr>
        </p:nvSpPr>
        <p:spPr>
          <a:xfrm>
            <a:off x="3603000" y="4508050"/>
            <a:ext cx="2700000" cy="1980000"/>
          </a:xfrm>
          <a:prstGeom prst="rect">
            <a:avLst/>
          </a:prstGeom>
        </p:spPr>
        <p:txBody>
          <a:bodyPr tIns="144000" rIns="90000" bIns="144000" anchor="t" anchorCtr="0"/>
          <a:lstStyle>
            <a:lvl1pPr marL="0" indent="0" algn="ctr">
              <a:buNone/>
              <a:defRPr sz="1600">
                <a:latin typeface="+mj-ea"/>
                <a:ea typeface="+mj-ea"/>
              </a:defRPr>
            </a:lvl1pPr>
          </a:lstStyle>
          <a:p>
            <a:pPr lvl="0"/>
            <a:r>
              <a:rPr kumimoji="1" lang="ja-JP" altLang="en-US"/>
              <a:t>マスター テキストの書式設定</a:t>
            </a:r>
          </a:p>
        </p:txBody>
      </p:sp>
      <p:sp>
        <p:nvSpPr>
          <p:cNvPr id="14" name="コンテンツ プレースホルダー 5"/>
          <p:cNvSpPr>
            <a:spLocks noGrp="1"/>
          </p:cNvSpPr>
          <p:nvPr>
            <p:ph sz="quarter" idx="26"/>
          </p:nvPr>
        </p:nvSpPr>
        <p:spPr>
          <a:xfrm>
            <a:off x="6573000" y="2456050"/>
            <a:ext cx="2700000" cy="1980000"/>
          </a:xfrm>
          <a:prstGeom prst="rect">
            <a:avLst/>
          </a:prstGeom>
        </p:spPr>
        <p:txBody>
          <a:bodyPr tIns="144000" rIns="90000" bIns="144000" anchor="t" anchorCtr="0"/>
          <a:lstStyle>
            <a:lvl1pPr marL="0" indent="0" algn="ctr">
              <a:buNone/>
              <a:defRPr sz="1600">
                <a:latin typeface="+mj-ea"/>
                <a:ea typeface="+mj-ea"/>
              </a:defRPr>
            </a:lvl1pPr>
          </a:lstStyle>
          <a:p>
            <a:pPr lvl="0"/>
            <a:r>
              <a:rPr kumimoji="1" lang="ja-JP" altLang="en-US"/>
              <a:t>マスター テキストの書式設定</a:t>
            </a:r>
          </a:p>
        </p:txBody>
      </p:sp>
      <p:sp>
        <p:nvSpPr>
          <p:cNvPr id="15" name="コンテンツ プレースホルダー 5"/>
          <p:cNvSpPr>
            <a:spLocks noGrp="1"/>
          </p:cNvSpPr>
          <p:nvPr>
            <p:ph sz="quarter" idx="27"/>
          </p:nvPr>
        </p:nvSpPr>
        <p:spPr>
          <a:xfrm>
            <a:off x="6573000" y="4508050"/>
            <a:ext cx="2700000" cy="1980000"/>
          </a:xfrm>
          <a:prstGeom prst="rect">
            <a:avLst/>
          </a:prstGeom>
        </p:spPr>
        <p:txBody>
          <a:bodyPr tIns="144000" rIns="90000" bIns="144000" anchor="t" anchorCtr="0"/>
          <a:lstStyle>
            <a:lvl1pPr marL="0" indent="0" algn="ctr">
              <a:buNone/>
              <a:defRPr sz="1600">
                <a:latin typeface="+mj-ea"/>
                <a:ea typeface="+mj-ea"/>
              </a:defRPr>
            </a:lvl1pPr>
          </a:lstStyle>
          <a:p>
            <a:pPr lvl="0"/>
            <a:r>
              <a:rPr kumimoji="1" lang="ja-JP" altLang="en-US"/>
              <a:t>マスター テキストの書式設定</a:t>
            </a:r>
          </a:p>
        </p:txBody>
      </p:sp>
    </p:spTree>
    <p:extLst>
      <p:ext uri="{BB962C8B-B14F-4D97-AF65-F5344CB8AC3E}">
        <p14:creationId xmlns:p14="http://schemas.microsoft.com/office/powerpoint/2010/main" val="14999674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最終スライド_A">
    <p:spTree>
      <p:nvGrpSpPr>
        <p:cNvPr id="1" name=""/>
        <p:cNvGrpSpPr/>
        <p:nvPr/>
      </p:nvGrpSpPr>
      <p:grpSpPr>
        <a:xfrm>
          <a:off x="0" y="0"/>
          <a:ext cx="0" cy="0"/>
          <a:chOff x="0" y="0"/>
          <a:chExt cx="0" cy="0"/>
        </a:xfrm>
      </p:grpSpPr>
      <p:sp>
        <p:nvSpPr>
          <p:cNvPr id="4" name="正方形/長方形 3"/>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13000" y="3159720"/>
            <a:ext cx="2880000" cy="538560"/>
          </a:xfrm>
          <a:prstGeom prst="rect">
            <a:avLst/>
          </a:prstGeom>
        </p:spPr>
      </p:pic>
    </p:spTree>
    <p:extLst>
      <p:ext uri="{BB962C8B-B14F-4D97-AF65-F5344CB8AC3E}">
        <p14:creationId xmlns:p14="http://schemas.microsoft.com/office/powerpoint/2010/main" val="5146152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最終スライド_B">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a:stretch>
            <a:fillRect/>
          </a:stretch>
        </p:blipFill>
        <p:spPr>
          <a:xfrm>
            <a:off x="75000" y="83020"/>
            <a:ext cx="9756000" cy="6698780"/>
          </a:xfrm>
          <a:prstGeom prst="rect">
            <a:avLst/>
          </a:prstGeom>
          <a:ln>
            <a:noFill/>
          </a:ln>
        </p:spPr>
      </p:pic>
    </p:spTree>
    <p:extLst>
      <p:ext uri="{BB962C8B-B14F-4D97-AF65-F5344CB8AC3E}">
        <p14:creationId xmlns:p14="http://schemas.microsoft.com/office/powerpoint/2010/main" val="201465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中扉_A">
    <p:spTree>
      <p:nvGrpSpPr>
        <p:cNvPr id="1" name=""/>
        <p:cNvGrpSpPr/>
        <p:nvPr/>
      </p:nvGrpSpPr>
      <p:grpSpPr>
        <a:xfrm>
          <a:off x="0" y="0"/>
          <a:ext cx="0" cy="0"/>
          <a:chOff x="0" y="0"/>
          <a:chExt cx="0" cy="0"/>
        </a:xfrm>
      </p:grpSpPr>
      <p:sp>
        <p:nvSpPr>
          <p:cNvPr id="5" name="正方形/長方形 4"/>
          <p:cNvSpPr/>
          <p:nvPr userDrawn="1"/>
        </p:nvSpPr>
        <p:spPr>
          <a:xfrm>
            <a:off x="0" y="0"/>
            <a:ext cx="9906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cxnSp>
        <p:nvCxnSpPr>
          <p:cNvPr id="7" name="直線コネクタ 6"/>
          <p:cNvCxnSpPr/>
          <p:nvPr userDrawn="1"/>
        </p:nvCxnSpPr>
        <p:spPr>
          <a:xfrm>
            <a:off x="453000" y="3690610"/>
            <a:ext cx="900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サブタイトル 2"/>
          <p:cNvSpPr>
            <a:spLocks noGrp="1"/>
          </p:cNvSpPr>
          <p:nvPr>
            <p:ph type="subTitle" idx="1" hasCustomPrompt="1"/>
          </p:nvPr>
        </p:nvSpPr>
        <p:spPr>
          <a:xfrm>
            <a:off x="1893000" y="3690610"/>
            <a:ext cx="7560000" cy="288000"/>
          </a:xfrm>
          <a:prstGeom prst="rect">
            <a:avLst/>
          </a:prstGeom>
        </p:spPr>
        <p:txBody>
          <a:bodyPr lIns="36000" anchor="ctr" anchorCtr="0"/>
          <a:lstStyle>
            <a:lvl1pPr marL="0" indent="0" algn="l">
              <a:buNone/>
              <a:defRPr sz="1100" spc="3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補足情報あれば、ここに追記　</a:t>
            </a:r>
            <a:r>
              <a:rPr lang="en-US" altLang="ja-JP" dirty="0"/>
              <a:t>11pt</a:t>
            </a:r>
          </a:p>
        </p:txBody>
      </p:sp>
      <p:sp>
        <p:nvSpPr>
          <p:cNvPr id="9" name="タイトル 1"/>
          <p:cNvSpPr>
            <a:spLocks noGrp="1"/>
          </p:cNvSpPr>
          <p:nvPr>
            <p:ph type="ctrTitle" hasCustomPrompt="1"/>
          </p:nvPr>
        </p:nvSpPr>
        <p:spPr>
          <a:xfrm>
            <a:off x="1893000" y="2790610"/>
            <a:ext cx="7560000" cy="900000"/>
          </a:xfrm>
        </p:spPr>
        <p:txBody>
          <a:bodyPr anchor="b" anchorCtr="0"/>
          <a:lstStyle>
            <a:lvl1pPr algn="l">
              <a:defRPr sz="2800" spc="300">
                <a:solidFill>
                  <a:schemeClr val="tx1"/>
                </a:solidFill>
                <a:latin typeface="+mj-ea"/>
                <a:ea typeface="+mj-ea"/>
              </a:defRPr>
            </a:lvl1pPr>
          </a:lstStyle>
          <a:p>
            <a:r>
              <a:rPr kumimoji="1" lang="ja-JP" altLang="en-US" dirty="0"/>
              <a:t>中タイトル　</a:t>
            </a:r>
            <a:r>
              <a:rPr kumimoji="1" lang="en-US" altLang="ja-JP" dirty="0"/>
              <a:t>28pt</a:t>
            </a:r>
            <a:endParaRPr kumimoji="1" lang="ja-JP" altLang="en-US" dirty="0"/>
          </a:p>
        </p:txBody>
      </p:sp>
      <p:sp>
        <p:nvSpPr>
          <p:cNvPr id="10" name="正方形/長方形 9"/>
          <p:cNvSpPr/>
          <p:nvPr userDrawn="1"/>
        </p:nvSpPr>
        <p:spPr>
          <a:xfrm>
            <a:off x="1591299" y="3162556"/>
            <a:ext cx="360000" cy="684000"/>
          </a:xfrm>
          <a:prstGeom prst="rect">
            <a:avLst/>
          </a:prstGeom>
          <a:noFill/>
        </p:spPr>
        <p:txBody>
          <a:bodyPr wrap="square" rtlCol="0" anchor="ctr" anchorCtr="0">
            <a:noAutofit/>
          </a:bodyPr>
          <a:lstStyle/>
          <a:p>
            <a:pPr algn="ctr"/>
            <a:r>
              <a:rPr kumimoji="1" lang="en-US" altLang="ja-JP" sz="2800" dirty="0">
                <a:solidFill>
                  <a:schemeClr val="tx1"/>
                </a:solidFill>
              </a:rPr>
              <a:t>.</a:t>
            </a:r>
            <a:endParaRPr kumimoji="1" lang="ja-JP" altLang="en-US" sz="2800" dirty="0">
              <a:solidFill>
                <a:schemeClr val="tx1"/>
              </a:solidFill>
            </a:endParaRPr>
          </a:p>
        </p:txBody>
      </p:sp>
      <p:sp>
        <p:nvSpPr>
          <p:cNvPr id="11" name="テキスト プレースホルダー 5"/>
          <p:cNvSpPr>
            <a:spLocks noGrp="1"/>
          </p:cNvSpPr>
          <p:nvPr>
            <p:ph type="body" sz="quarter" idx="11" hasCustomPrompt="1"/>
          </p:nvPr>
        </p:nvSpPr>
        <p:spPr>
          <a:xfrm flipH="1">
            <a:off x="452437" y="2790610"/>
            <a:ext cx="1260000" cy="1188000"/>
          </a:xfrm>
          <a:prstGeom prst="rect">
            <a:avLst/>
          </a:prstGeom>
        </p:spPr>
        <p:txBody>
          <a:bodyPr wrap="none" bIns="108000" anchor="b" anchorCtr="0"/>
          <a:lstStyle>
            <a:lvl1pPr marL="0" indent="0" algn="ctr">
              <a:buNone/>
              <a:defRPr sz="8400">
                <a:solidFill>
                  <a:schemeClr val="tx1"/>
                </a:solidFill>
                <a:latin typeface="Century Gothic" panose="020B0502020202020204" pitchFamily="34" charset="0"/>
                <a:ea typeface="+mj-ea"/>
              </a:defRPr>
            </a:lvl1pPr>
          </a:lstStyle>
          <a:p>
            <a:pPr lvl="0"/>
            <a:r>
              <a:rPr kumimoji="1" lang="en-US" altLang="ja-JP" dirty="0"/>
              <a:t>#</a:t>
            </a:r>
            <a:endParaRPr kumimoji="1" lang="ja-JP" altLang="en-US" dirty="0"/>
          </a:p>
        </p:txBody>
      </p:sp>
    </p:spTree>
    <p:extLst>
      <p:ext uri="{BB962C8B-B14F-4D97-AF65-F5344CB8AC3E}">
        <p14:creationId xmlns:p14="http://schemas.microsoft.com/office/powerpoint/2010/main" val="188018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中扉_B">
    <p:spTree>
      <p:nvGrpSpPr>
        <p:cNvPr id="1" name=""/>
        <p:cNvGrpSpPr/>
        <p:nvPr/>
      </p:nvGrpSpPr>
      <p:grpSpPr>
        <a:xfrm>
          <a:off x="0" y="0"/>
          <a:ext cx="0" cy="0"/>
          <a:chOff x="0" y="0"/>
          <a:chExt cx="0" cy="0"/>
        </a:xfrm>
      </p:grpSpPr>
      <p:sp>
        <p:nvSpPr>
          <p:cNvPr id="5" name="正方形/長方形 4"/>
          <p:cNvSpPr/>
          <p:nvPr userDrawn="1"/>
        </p:nvSpPr>
        <p:spPr>
          <a:xfrm>
            <a:off x="0" y="0"/>
            <a:ext cx="9906000" cy="68579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 2"/>
          <p:cNvSpPr>
            <a:spLocks noGrp="1"/>
          </p:cNvSpPr>
          <p:nvPr>
            <p:ph type="sldNum" sz="quarter" idx="10"/>
          </p:nvPr>
        </p:nvSpPr>
        <p:spPr/>
        <p:txBody>
          <a:bodyPr/>
          <a:lstStyle>
            <a:lvl1pPr>
              <a:defRPr>
                <a:solidFill>
                  <a:schemeClr val="bg1"/>
                </a:solidFill>
              </a:defRPr>
            </a:lvl1pPr>
          </a:lstStyle>
          <a:p>
            <a:fld id="{CE6A2B22-FBE6-4360-BB9D-4A43BE0059B8}" type="slidenum">
              <a:rPr lang="ja-JP" altLang="en-US" smtClean="0"/>
              <a:pPr/>
              <a:t>‹#›</a:t>
            </a:fld>
            <a:endParaRPr lang="ja-JP" altLang="en-US" dirty="0"/>
          </a:p>
        </p:txBody>
      </p:sp>
      <p:cxnSp>
        <p:nvCxnSpPr>
          <p:cNvPr id="7" name="直線コネクタ 6"/>
          <p:cNvCxnSpPr/>
          <p:nvPr userDrawn="1"/>
        </p:nvCxnSpPr>
        <p:spPr>
          <a:xfrm>
            <a:off x="453000" y="3690610"/>
            <a:ext cx="900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サブタイトル 2"/>
          <p:cNvSpPr>
            <a:spLocks noGrp="1"/>
          </p:cNvSpPr>
          <p:nvPr>
            <p:ph type="subTitle" idx="1" hasCustomPrompt="1"/>
          </p:nvPr>
        </p:nvSpPr>
        <p:spPr>
          <a:xfrm>
            <a:off x="1893000" y="3690610"/>
            <a:ext cx="7560000" cy="288000"/>
          </a:xfrm>
          <a:prstGeom prst="rect">
            <a:avLst/>
          </a:prstGeom>
        </p:spPr>
        <p:txBody>
          <a:bodyPr lIns="36000" anchor="ctr" anchorCtr="0"/>
          <a:lstStyle>
            <a:lvl1pPr marL="0" indent="0" algn="l">
              <a:buNone/>
              <a:defRPr sz="1100" spc="3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補足情報あれば、ここに追記　</a:t>
            </a:r>
            <a:r>
              <a:rPr lang="en-US" altLang="ja-JP" dirty="0"/>
              <a:t>11pt</a:t>
            </a:r>
          </a:p>
        </p:txBody>
      </p:sp>
      <p:sp>
        <p:nvSpPr>
          <p:cNvPr id="9" name="タイトル 1"/>
          <p:cNvSpPr>
            <a:spLocks noGrp="1"/>
          </p:cNvSpPr>
          <p:nvPr>
            <p:ph type="ctrTitle" hasCustomPrompt="1"/>
          </p:nvPr>
        </p:nvSpPr>
        <p:spPr>
          <a:xfrm>
            <a:off x="1893000" y="2790610"/>
            <a:ext cx="7560000" cy="900000"/>
          </a:xfrm>
        </p:spPr>
        <p:txBody>
          <a:bodyPr anchor="b" anchorCtr="0"/>
          <a:lstStyle>
            <a:lvl1pPr algn="l">
              <a:defRPr sz="2800" spc="300">
                <a:solidFill>
                  <a:schemeClr val="bg1"/>
                </a:solidFill>
                <a:latin typeface="+mj-ea"/>
                <a:ea typeface="+mj-ea"/>
              </a:defRPr>
            </a:lvl1pPr>
          </a:lstStyle>
          <a:p>
            <a:r>
              <a:rPr kumimoji="1" lang="ja-JP" altLang="en-US" dirty="0"/>
              <a:t>中タイトル　</a:t>
            </a:r>
            <a:r>
              <a:rPr kumimoji="1" lang="en-US" altLang="ja-JP" dirty="0"/>
              <a:t>28pt</a:t>
            </a:r>
            <a:endParaRPr kumimoji="1" lang="ja-JP" altLang="en-US" dirty="0"/>
          </a:p>
        </p:txBody>
      </p:sp>
      <p:sp>
        <p:nvSpPr>
          <p:cNvPr id="10" name="正方形/長方形 9"/>
          <p:cNvSpPr/>
          <p:nvPr userDrawn="1"/>
        </p:nvSpPr>
        <p:spPr>
          <a:xfrm>
            <a:off x="1591299" y="3162556"/>
            <a:ext cx="360000" cy="684000"/>
          </a:xfrm>
          <a:prstGeom prst="rect">
            <a:avLst/>
          </a:prstGeom>
          <a:noFill/>
        </p:spPr>
        <p:txBody>
          <a:bodyPr wrap="square" rtlCol="0" anchor="ctr" anchorCtr="0">
            <a:noAutofit/>
          </a:bodyPr>
          <a:lstStyle/>
          <a:p>
            <a:pPr algn="ctr"/>
            <a:r>
              <a:rPr kumimoji="1" lang="en-US" altLang="ja-JP" sz="2800" dirty="0">
                <a:solidFill>
                  <a:schemeClr val="bg1"/>
                </a:solidFill>
              </a:rPr>
              <a:t>.</a:t>
            </a:r>
            <a:endParaRPr kumimoji="1" lang="ja-JP" altLang="en-US" sz="2800" dirty="0">
              <a:solidFill>
                <a:schemeClr val="bg1"/>
              </a:solidFill>
            </a:endParaRPr>
          </a:p>
        </p:txBody>
      </p:sp>
      <p:sp>
        <p:nvSpPr>
          <p:cNvPr id="11" name="テキスト プレースホルダー 5"/>
          <p:cNvSpPr>
            <a:spLocks noGrp="1"/>
          </p:cNvSpPr>
          <p:nvPr>
            <p:ph type="body" sz="quarter" idx="11" hasCustomPrompt="1"/>
          </p:nvPr>
        </p:nvSpPr>
        <p:spPr>
          <a:xfrm flipH="1">
            <a:off x="452437" y="2790610"/>
            <a:ext cx="1260000" cy="1188000"/>
          </a:xfrm>
          <a:prstGeom prst="rect">
            <a:avLst/>
          </a:prstGeom>
        </p:spPr>
        <p:txBody>
          <a:bodyPr wrap="none" bIns="108000" anchor="b" anchorCtr="0"/>
          <a:lstStyle>
            <a:lvl1pPr marL="0" indent="0" algn="ctr">
              <a:buNone/>
              <a:defRPr sz="8400">
                <a:solidFill>
                  <a:schemeClr val="bg1"/>
                </a:solidFill>
                <a:latin typeface="Century Gothic" panose="020B0502020202020204" pitchFamily="34" charset="0"/>
                <a:ea typeface="+mj-ea"/>
              </a:defRPr>
            </a:lvl1pPr>
          </a:lstStyle>
          <a:p>
            <a:pPr lvl="0"/>
            <a:r>
              <a:rPr kumimoji="1" lang="en-US" altLang="ja-JP" dirty="0"/>
              <a:t>#</a:t>
            </a:r>
            <a:endParaRPr kumimoji="1" lang="ja-JP" altLang="en-US" dirty="0"/>
          </a:p>
        </p:txBody>
      </p:sp>
    </p:spTree>
    <p:extLst>
      <p:ext uri="{BB962C8B-B14F-4D97-AF65-F5344CB8AC3E}">
        <p14:creationId xmlns:p14="http://schemas.microsoft.com/office/powerpoint/2010/main" val="302054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中扉_C">
    <p:spTree>
      <p:nvGrpSpPr>
        <p:cNvPr id="1" name=""/>
        <p:cNvGrpSpPr/>
        <p:nvPr/>
      </p:nvGrpSpPr>
      <p:grpSpPr>
        <a:xfrm>
          <a:off x="0" y="0"/>
          <a:ext cx="0" cy="0"/>
          <a:chOff x="0" y="0"/>
          <a:chExt cx="0" cy="0"/>
        </a:xfrm>
      </p:grpSpPr>
      <p:sp>
        <p:nvSpPr>
          <p:cNvPr id="5" name="正方形/長方形 4"/>
          <p:cNvSpPr/>
          <p:nvPr userDrawn="1"/>
        </p:nvSpPr>
        <p:spPr>
          <a:xfrm>
            <a:off x="0" y="0"/>
            <a:ext cx="9906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
        <p:nvSpPr>
          <p:cNvPr id="12" name="テキスト プレースホルダー 5"/>
          <p:cNvSpPr>
            <a:spLocks noGrp="1"/>
          </p:cNvSpPr>
          <p:nvPr>
            <p:ph type="body" sz="quarter" idx="11" hasCustomPrompt="1"/>
          </p:nvPr>
        </p:nvSpPr>
        <p:spPr>
          <a:xfrm>
            <a:off x="2793000" y="1448724"/>
            <a:ext cx="4320000" cy="4320000"/>
          </a:xfrm>
          <a:prstGeom prst="rect">
            <a:avLst/>
          </a:prstGeom>
        </p:spPr>
        <p:txBody>
          <a:bodyPr wrap="none" lIns="0" rIns="1440000" anchor="ctr" anchorCtr="0"/>
          <a:lstStyle>
            <a:lvl1pPr marL="0" indent="0" algn="ctr">
              <a:buNone/>
              <a:defRPr sz="41300" i="1">
                <a:solidFill>
                  <a:schemeClr val="bg1">
                    <a:lumMod val="85000"/>
                  </a:schemeClr>
                </a:solidFill>
                <a:latin typeface="+mn-lt"/>
                <a:ea typeface="+mn-ea"/>
              </a:defRPr>
            </a:lvl1pPr>
          </a:lstStyle>
          <a:p>
            <a:pPr lvl="0"/>
            <a:r>
              <a:rPr kumimoji="1" lang="en-US" altLang="ja-JP" dirty="0"/>
              <a:t>#</a:t>
            </a:r>
            <a:endParaRPr kumimoji="1" lang="ja-JP" altLang="en-US" dirty="0"/>
          </a:p>
        </p:txBody>
      </p:sp>
      <p:sp>
        <p:nvSpPr>
          <p:cNvPr id="13" name="サブタイトル 2"/>
          <p:cNvSpPr>
            <a:spLocks noGrp="1"/>
          </p:cNvSpPr>
          <p:nvPr>
            <p:ph type="subTitle" idx="1" hasCustomPrompt="1"/>
          </p:nvPr>
        </p:nvSpPr>
        <p:spPr>
          <a:xfrm>
            <a:off x="633000" y="3680999"/>
            <a:ext cx="8640000" cy="468000"/>
          </a:xfrm>
          <a:prstGeom prst="rect">
            <a:avLst/>
          </a:prstGeom>
        </p:spPr>
        <p:txBody>
          <a:bodyPr lIns="72000" tIns="72000" rIns="72000" anchor="t" anchorCtr="0"/>
          <a:lstStyle>
            <a:lvl1pPr marL="0" indent="0" algn="ctr">
              <a:buNone/>
              <a:defRPr sz="1100" spc="300">
                <a:solidFill>
                  <a:schemeClr val="tx1"/>
                </a:solidFill>
                <a:latin typeface="+mn-ea"/>
                <a:ea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a:t>補足情報あれば、ここに追記　</a:t>
            </a:r>
            <a:r>
              <a:rPr lang="en-US" altLang="ja-JP" dirty="0"/>
              <a:t>11pt</a:t>
            </a:r>
          </a:p>
        </p:txBody>
      </p:sp>
      <p:sp>
        <p:nvSpPr>
          <p:cNvPr id="14" name="タイトル 1"/>
          <p:cNvSpPr>
            <a:spLocks noGrp="1"/>
          </p:cNvSpPr>
          <p:nvPr>
            <p:ph type="ctrTitle" hasCustomPrompt="1"/>
          </p:nvPr>
        </p:nvSpPr>
        <p:spPr>
          <a:xfrm>
            <a:off x="633000" y="2600325"/>
            <a:ext cx="8640000" cy="1080674"/>
          </a:xfrm>
        </p:spPr>
        <p:txBody>
          <a:bodyPr lIns="72000" rIns="72000" bIns="0" anchor="b" anchorCtr="0"/>
          <a:lstStyle>
            <a:lvl1pPr algn="ctr">
              <a:defRPr sz="3200" b="1" spc="300">
                <a:solidFill>
                  <a:schemeClr val="tx1"/>
                </a:solidFill>
                <a:latin typeface="+mj-ea"/>
                <a:ea typeface="+mj-ea"/>
              </a:defRPr>
            </a:lvl1pPr>
          </a:lstStyle>
          <a:p>
            <a:r>
              <a:rPr kumimoji="1" lang="ja-JP" altLang="en-US" dirty="0"/>
              <a:t>中タイトル　</a:t>
            </a:r>
            <a:r>
              <a:rPr kumimoji="1" lang="en-US" altLang="ja-JP" dirty="0"/>
              <a:t>32pt</a:t>
            </a:r>
            <a:endParaRPr kumimoji="1" lang="ja-JP" altLang="en-US" dirty="0"/>
          </a:p>
        </p:txBody>
      </p:sp>
    </p:spTree>
    <p:extLst>
      <p:ext uri="{BB962C8B-B14F-4D97-AF65-F5344CB8AC3E}">
        <p14:creationId xmlns:p14="http://schemas.microsoft.com/office/powerpoint/2010/main" val="4111978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基本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spc="300" baseline="0">
                <a:latin typeface="+mj-ea"/>
                <a:ea typeface="+mj-ea"/>
              </a:defRPr>
            </a:lvl1pPr>
          </a:lstStyle>
          <a:p>
            <a:r>
              <a:rPr kumimoji="1" lang="ja-JP" altLang="en-US" dirty="0"/>
              <a:t>基本スライド</a:t>
            </a:r>
          </a:p>
        </p:txBody>
      </p:sp>
      <p:sp>
        <p:nvSpPr>
          <p:cNvPr id="3" name="スライド番号プレースホルダ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
        <p:nvSpPr>
          <p:cNvPr id="6" name="テキスト プレースホルダ 7"/>
          <p:cNvSpPr>
            <a:spLocks noGrp="1"/>
          </p:cNvSpPr>
          <p:nvPr>
            <p:ph type="body" sz="quarter" idx="12" hasCustomPrompt="1"/>
          </p:nvPr>
        </p:nvSpPr>
        <p:spPr>
          <a:xfrm>
            <a:off x="993000" y="908724"/>
            <a:ext cx="7920000" cy="1260000"/>
          </a:xfrm>
          <a:prstGeom prst="rect">
            <a:avLst/>
          </a:prstGeom>
        </p:spPr>
        <p:txBody>
          <a:bodyPr/>
          <a:lstStyle>
            <a:lvl1pPr marL="268288" indent="-268288">
              <a:spcBef>
                <a:spcPts val="600"/>
              </a:spcBef>
              <a:buClr>
                <a:schemeClr val="tx1"/>
              </a:buClr>
              <a:buFont typeface="Wingdings" panose="05000000000000000000" pitchFamily="2" charset="2"/>
              <a:buChar char="l"/>
              <a:defRPr sz="1800" b="1">
                <a:latin typeface="+mj-ea"/>
                <a:ea typeface="+mj-ea"/>
              </a:defRPr>
            </a:lvl1pPr>
            <a:lvl2pPr marL="534988" indent="-177800">
              <a:spcBef>
                <a:spcPts val="600"/>
              </a:spcBef>
              <a:buClrTx/>
              <a:buFont typeface="Arial" pitchFamily="34" charset="0"/>
              <a:buChar char="•"/>
              <a:defRPr sz="1400">
                <a:latin typeface="+mn-ea"/>
                <a:ea typeface="+mn-ea"/>
              </a:defRPr>
            </a:lvl2pPr>
            <a:lvl3pPr marL="803275" indent="-179388">
              <a:spcBef>
                <a:spcPts val="600"/>
              </a:spcBef>
              <a:buClrTx/>
              <a:buFont typeface="Century Gothic" pitchFamily="34" charset="0"/>
              <a:buChar char="−"/>
              <a:defRPr sz="1200">
                <a:latin typeface="+mn-ea"/>
                <a:ea typeface="+mn-ea"/>
              </a:defRPr>
            </a:lvl3pPr>
            <a:lvl4pPr marL="981075" indent="-177800">
              <a:spcBef>
                <a:spcPts val="600"/>
              </a:spcBef>
              <a:buClrTx/>
              <a:buFont typeface="Wingdings" pitchFamily="2" charset="2"/>
              <a:buChar char="ü"/>
              <a:defRPr sz="1050">
                <a:latin typeface="+mn-ea"/>
                <a:ea typeface="+mn-ea"/>
              </a:defRPr>
            </a:lvl4pPr>
            <a:lvl5pPr marL="981075" indent="-177800">
              <a:spcBef>
                <a:spcPts val="600"/>
              </a:spcBef>
              <a:buClr>
                <a:schemeClr val="tx2"/>
              </a:buClr>
              <a:buFont typeface="Wingdings" pitchFamily="2" charset="2"/>
              <a:buChar char="ü"/>
              <a:defRPr sz="1100">
                <a:latin typeface="+mn-lt"/>
                <a:ea typeface="+mn-ea"/>
              </a:defRPr>
            </a:lvl5pPr>
          </a:lstStyle>
          <a:p>
            <a:pPr lvl="0"/>
            <a:r>
              <a:rPr kumimoji="1" lang="ja-JP" altLang="en-US" dirty="0"/>
              <a:t>ポイント　</a:t>
            </a:r>
            <a:r>
              <a:rPr kumimoji="1" lang="en-US" altLang="ja-JP" dirty="0"/>
              <a:t>18pt</a:t>
            </a:r>
            <a:endParaRPr kumimoji="1" lang="ja-JP" altLang="en-US" dirty="0"/>
          </a:p>
          <a:p>
            <a:pPr lvl="1"/>
            <a:r>
              <a:rPr kumimoji="1" lang="ja-JP" altLang="en-US" dirty="0"/>
              <a:t>細かな補足情報の追記第 </a:t>
            </a:r>
            <a:r>
              <a:rPr kumimoji="1" lang="en-US" altLang="ja-JP" dirty="0"/>
              <a:t>2 </a:t>
            </a:r>
            <a:r>
              <a:rPr kumimoji="1" lang="ja-JP" altLang="en-US" dirty="0"/>
              <a:t>レベル </a:t>
            </a:r>
            <a:r>
              <a:rPr kumimoji="1" lang="en-US" altLang="ja-JP" dirty="0"/>
              <a:t>14pt</a:t>
            </a:r>
            <a:endParaRPr kumimoji="1" lang="ja-JP" altLang="en-US" dirty="0"/>
          </a:p>
          <a:p>
            <a:pPr lvl="2"/>
            <a:r>
              <a:rPr kumimoji="1" lang="ja-JP" altLang="en-US" dirty="0"/>
              <a:t>さらに細かい補足情報の追記　</a:t>
            </a:r>
            <a:r>
              <a:rPr kumimoji="1" lang="en-US" altLang="ja-JP" dirty="0"/>
              <a:t>12pt</a:t>
            </a:r>
            <a:endParaRPr kumimoji="1" lang="ja-JP" altLang="en-US" dirty="0"/>
          </a:p>
          <a:p>
            <a:pPr lvl="3"/>
            <a:r>
              <a:rPr kumimoji="1" lang="en-US" altLang="ja-JP" dirty="0"/>
              <a:t>4</a:t>
            </a:r>
            <a:r>
              <a:rPr kumimoji="1" lang="ja-JP" altLang="en-US" dirty="0"/>
              <a:t>段階の階層を用意　</a:t>
            </a:r>
            <a:r>
              <a:rPr kumimoji="1" lang="en-US" altLang="ja-JP" dirty="0"/>
              <a:t>10.5pt</a:t>
            </a:r>
          </a:p>
          <a:p>
            <a:pPr lvl="0"/>
            <a:endParaRPr kumimoji="1" lang="en-US" altLang="ja-JP" dirty="0"/>
          </a:p>
        </p:txBody>
      </p:sp>
    </p:spTree>
    <p:extLst>
      <p:ext uri="{BB962C8B-B14F-4D97-AF65-F5344CB8AC3E}">
        <p14:creationId xmlns:p14="http://schemas.microsoft.com/office/powerpoint/2010/main" val="39513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基本_サマリー＋補足">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spc="300" baseline="0">
                <a:latin typeface="+mj-ea"/>
                <a:ea typeface="+mj-ea"/>
              </a:defRPr>
            </a:lvl1pPr>
          </a:lstStyle>
          <a:p>
            <a:r>
              <a:rPr kumimoji="1" lang="ja-JP" altLang="en-US" dirty="0"/>
              <a:t>基本スライド　サマリー</a:t>
            </a:r>
            <a:r>
              <a:rPr kumimoji="1" lang="en-US" altLang="ja-JP" dirty="0"/>
              <a:t>+</a:t>
            </a:r>
            <a:r>
              <a:rPr kumimoji="1" lang="ja-JP" altLang="en-US" dirty="0"/>
              <a:t>補足</a:t>
            </a:r>
          </a:p>
        </p:txBody>
      </p:sp>
      <p:sp>
        <p:nvSpPr>
          <p:cNvPr id="3" name="スライド番号プレースホルダ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
        <p:nvSpPr>
          <p:cNvPr id="4" name="テキスト プレースホルダ 4"/>
          <p:cNvSpPr>
            <a:spLocks noGrp="1"/>
          </p:cNvSpPr>
          <p:nvPr>
            <p:ph type="body" sz="quarter" idx="11" hasCustomPrompt="1"/>
          </p:nvPr>
        </p:nvSpPr>
        <p:spPr>
          <a:xfrm>
            <a:off x="992188" y="908050"/>
            <a:ext cx="7920000" cy="540000"/>
          </a:xfrm>
          <a:prstGeom prst="rect">
            <a:avLst/>
          </a:prstGeom>
        </p:spPr>
        <p:txBody>
          <a:bodyPr/>
          <a:lstStyle>
            <a:lvl1pPr marL="0" indent="0">
              <a:lnSpc>
                <a:spcPct val="120000"/>
              </a:lnSpc>
              <a:buFontTx/>
              <a:buNone/>
              <a:defRPr sz="2400">
                <a:latin typeface="+mj-ea"/>
                <a:ea typeface="+mj-ea"/>
              </a:defRPr>
            </a:lvl1pPr>
            <a:lvl2pPr marL="0" indent="0">
              <a:lnSpc>
                <a:spcPct val="120000"/>
              </a:lnSpc>
              <a:buFontTx/>
              <a:buNone/>
              <a:defRPr sz="1200">
                <a:latin typeface="+mn-ea"/>
                <a:ea typeface="+mn-ea"/>
              </a:defRPr>
            </a:lvl2pPr>
            <a:lvl3pPr>
              <a:lnSpc>
                <a:spcPct val="120000"/>
              </a:lnSpc>
              <a:buFontTx/>
              <a:buNone/>
              <a:defRPr sz="1100">
                <a:latin typeface="+mn-ea"/>
                <a:ea typeface="+mn-ea"/>
              </a:defRPr>
            </a:lvl3pPr>
            <a:lvl4pPr>
              <a:lnSpc>
                <a:spcPct val="120000"/>
              </a:lnSpc>
              <a:buFontTx/>
              <a:buNone/>
              <a:defRPr sz="1050">
                <a:latin typeface="+mn-ea"/>
                <a:ea typeface="+mn-ea"/>
              </a:defRPr>
            </a:lvl4pPr>
            <a:lvl5pPr>
              <a:lnSpc>
                <a:spcPct val="120000"/>
              </a:lnSpc>
              <a:buFontTx/>
              <a:buNone/>
              <a:defRPr sz="1050">
                <a:latin typeface="+mn-ea"/>
                <a:ea typeface="+mn-ea"/>
              </a:defRPr>
            </a:lvl5pPr>
          </a:lstStyle>
          <a:p>
            <a:pPr lvl="0"/>
            <a:r>
              <a:rPr kumimoji="1" lang="en-US" altLang="ja-JP" dirty="0"/>
              <a:t>24pt</a:t>
            </a:r>
            <a:r>
              <a:rPr kumimoji="1" lang="ja-JP" altLang="en-US" dirty="0"/>
              <a:t>　一行以内のサマリー文。</a:t>
            </a:r>
          </a:p>
        </p:txBody>
      </p:sp>
      <p:sp>
        <p:nvSpPr>
          <p:cNvPr id="18" name="テキスト プレースホルダー 17"/>
          <p:cNvSpPr>
            <a:spLocks noGrp="1"/>
          </p:cNvSpPr>
          <p:nvPr>
            <p:ph type="body" sz="quarter" idx="13" hasCustomPrompt="1"/>
          </p:nvPr>
        </p:nvSpPr>
        <p:spPr>
          <a:xfrm>
            <a:off x="993000" y="1449500"/>
            <a:ext cx="7920000" cy="900000"/>
          </a:xfrm>
          <a:prstGeom prst="rect">
            <a:avLst/>
          </a:prstGeom>
        </p:spPr>
        <p:txBody>
          <a:bodyPr/>
          <a:lstStyle>
            <a:lvl1pPr marL="0" indent="0">
              <a:buNone/>
              <a:defRPr sz="1200">
                <a:latin typeface="+mn-ea"/>
                <a:ea typeface="+mn-ea"/>
              </a:defRPr>
            </a:lvl1pPr>
            <a:lvl2pPr marL="457200" indent="0">
              <a:buNone/>
              <a:defRPr/>
            </a:lvl2pPr>
            <a:lvl3pPr marL="914400" indent="0">
              <a:buNone/>
              <a:defRPr/>
            </a:lvl3pPr>
            <a:lvl4pPr marL="1371600" indent="0">
              <a:buNone/>
              <a:defRPr/>
            </a:lvl4pPr>
            <a:lvl5pPr marL="1828800" indent="0">
              <a:buNone/>
              <a:defRPr/>
            </a:lvl5pPr>
          </a:lstStyle>
          <a:p>
            <a:pPr lvl="0"/>
            <a:r>
              <a:rPr kumimoji="1" lang="en-US" altLang="ja-JP" dirty="0"/>
              <a:t>12pt</a:t>
            </a:r>
            <a:r>
              <a:rPr kumimoji="1" lang="ja-JP" altLang="en-US" dirty="0"/>
              <a:t>　私はその人を常に先生と呼んでいた。だからここでもただ先生と書くだけで本名は打ち明けない。これは世間を憚かる遠慮というよりも、その方が私にとって自然だからである。私はその人の記憶を呼び起すごとに、すぐ「先生」といいたくなる。筆を執っても心持は同じ事である。よそよそしい頭文字などはとても使う気にならない。</a:t>
            </a:r>
          </a:p>
          <a:p>
            <a:pPr lvl="0"/>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基本_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sz="1800" spc="300" baseline="0">
                <a:latin typeface="+mj-ea"/>
                <a:ea typeface="+mj-ea"/>
              </a:defRPr>
            </a:lvl1pPr>
          </a:lstStyle>
          <a:p>
            <a:r>
              <a:rPr kumimoji="1" lang="ja-JP" altLang="en-US" dirty="0"/>
              <a:t>基本スライド　タイトルのみ</a:t>
            </a:r>
          </a:p>
        </p:txBody>
      </p:sp>
      <p:sp>
        <p:nvSpPr>
          <p:cNvPr id="3" name="スライド番号プレースホルダ 2"/>
          <p:cNvSpPr>
            <a:spLocks noGrp="1"/>
          </p:cNvSpPr>
          <p:nvPr>
            <p:ph type="sldNum" sz="quarter" idx="10"/>
          </p:nvPr>
        </p:nvSpPr>
        <p:spPr/>
        <p:txBody>
          <a:bodyPr/>
          <a:lstStyle/>
          <a:p>
            <a:fld id="{CE6A2B22-FBE6-4360-BB9D-4A43BE0059B8}" type="slidenum">
              <a:rPr lang="ja-JP" altLang="en-US" smtClean="0"/>
              <a:pPr/>
              <a:t>‹#›</a:t>
            </a:fld>
            <a:endParaRPr lang="ja-JP" altLang="en-US" dirty="0"/>
          </a:p>
        </p:txBody>
      </p:sp>
    </p:spTree>
    <p:extLst>
      <p:ext uri="{BB962C8B-B14F-4D97-AF65-F5344CB8AC3E}">
        <p14:creationId xmlns:p14="http://schemas.microsoft.com/office/powerpoint/2010/main" val="356941689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33000" y="227628"/>
            <a:ext cx="8640000" cy="432048"/>
          </a:xfrm>
          <a:prstGeom prst="rect">
            <a:avLst/>
          </a:prstGeom>
        </p:spPr>
        <p:txBody>
          <a:bodyPr vert="horz" lIns="0" tIns="45720" rIns="91440" bIns="45720" rtlCol="0" anchor="ctr">
            <a:noAutofit/>
          </a:bodyPr>
          <a:lstStyle/>
          <a:p>
            <a:endParaRPr kumimoji="1" lang="ja-JP" altLang="en-US" dirty="0"/>
          </a:p>
        </p:txBody>
      </p:sp>
      <p:sp>
        <p:nvSpPr>
          <p:cNvPr id="6" name="スライド番号プレースホルダ 5"/>
          <p:cNvSpPr>
            <a:spLocks noGrp="1"/>
          </p:cNvSpPr>
          <p:nvPr>
            <p:ph type="sldNum" sz="quarter" idx="4"/>
          </p:nvPr>
        </p:nvSpPr>
        <p:spPr>
          <a:xfrm>
            <a:off x="8193000" y="299676"/>
            <a:ext cx="1080000" cy="360000"/>
          </a:xfrm>
          <a:prstGeom prst="rect">
            <a:avLst/>
          </a:prstGeom>
        </p:spPr>
        <p:txBody>
          <a:bodyPr vert="horz" lIns="91440" tIns="45720" rIns="0" bIns="45720" rtlCol="0" anchor="ctr"/>
          <a:lstStyle>
            <a:lvl1pPr algn="r">
              <a:defRPr sz="1100">
                <a:solidFill>
                  <a:schemeClr val="tx1"/>
                </a:solidFill>
                <a:latin typeface="+mn-ea"/>
                <a:ea typeface="+mn-ea"/>
              </a:defRPr>
            </a:lvl1pPr>
          </a:lstStyle>
          <a:p>
            <a:fld id="{CE6A2B22-FBE6-4360-BB9D-4A43BE0059B8}" type="slidenum">
              <a:rPr lang="ja-JP" altLang="en-US" smtClean="0"/>
              <a:pPr/>
              <a:t>‹#›</a:t>
            </a:fld>
            <a:endParaRPr lang="ja-JP" altLang="en-US" dirty="0"/>
          </a:p>
        </p:txBody>
      </p:sp>
      <p:cxnSp>
        <p:nvCxnSpPr>
          <p:cNvPr id="12" name="直線コネクタ 11"/>
          <p:cNvCxnSpPr/>
          <p:nvPr userDrawn="1"/>
        </p:nvCxnSpPr>
        <p:spPr>
          <a:xfrm>
            <a:off x="453000" y="630000"/>
            <a:ext cx="900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userDrawn="1"/>
        </p:nvSpPr>
        <p:spPr>
          <a:xfrm>
            <a:off x="6184890" y="6678000"/>
            <a:ext cx="3266920" cy="138499"/>
          </a:xfrm>
          <a:prstGeom prst="rect">
            <a:avLst/>
          </a:prstGeom>
          <a:noFill/>
        </p:spPr>
        <p:txBody>
          <a:bodyPr wrap="none" lIns="0" tIns="0" rIns="0" bIns="0" rtlCol="0">
            <a:spAutoFit/>
          </a:bodyPr>
          <a:lstStyle/>
          <a:p>
            <a:pPr algn="r"/>
            <a:r>
              <a:rPr lang="ja-JP" altLang="en-US" sz="900" b="0" dirty="0">
                <a:solidFill>
                  <a:schemeClr val="tx1"/>
                </a:solidFill>
                <a:latin typeface="+mn-ea"/>
                <a:ea typeface="+mn-ea"/>
                <a:cs typeface="Arial Unicode MS" pitchFamily="50" charset="-128"/>
              </a:rPr>
              <a:t>Ⓒ </a:t>
            </a:r>
            <a:r>
              <a:rPr lang="en-US" altLang="ja-JP" sz="900" b="0" dirty="0">
                <a:solidFill>
                  <a:schemeClr val="tx1"/>
                </a:solidFill>
                <a:latin typeface="+mn-ea"/>
                <a:ea typeface="+mn-ea"/>
                <a:cs typeface="Arial Unicode MS" pitchFamily="50" charset="-128"/>
              </a:rPr>
              <a:t>HAKUHODO  Inc, All  Rights  Reserved.</a:t>
            </a:r>
            <a:r>
              <a:rPr lang="ja-JP" altLang="en-US" sz="900" b="0" baseline="0" dirty="0">
                <a:solidFill>
                  <a:schemeClr val="tx1"/>
                </a:solidFill>
                <a:latin typeface="+mn-ea"/>
                <a:ea typeface="+mn-ea"/>
                <a:cs typeface="Arial Unicode MS" pitchFamily="50" charset="-128"/>
              </a:rPr>
              <a:t> </a:t>
            </a:r>
            <a:r>
              <a:rPr lang="en-US" altLang="ja-JP" sz="900" b="0" baseline="0" dirty="0">
                <a:solidFill>
                  <a:schemeClr val="tx1"/>
                </a:solidFill>
                <a:latin typeface="+mn-ea"/>
                <a:ea typeface="+mn-ea"/>
                <a:cs typeface="Arial Unicode MS" pitchFamily="50" charset="-128"/>
              </a:rPr>
              <a:t>| </a:t>
            </a:r>
            <a:r>
              <a:rPr lang="en-US" altLang="ja-JP" sz="900" b="0" dirty="0">
                <a:solidFill>
                  <a:schemeClr val="tx1"/>
                </a:solidFill>
                <a:latin typeface="+mn-ea"/>
                <a:ea typeface="+mn-ea"/>
              </a:rPr>
              <a:t>CONFIDENTIAL</a:t>
            </a:r>
            <a:endParaRPr lang="ja-JP" altLang="en-US" sz="900" b="0" dirty="0">
              <a:solidFill>
                <a:schemeClr val="tx1"/>
              </a:solidFill>
              <a:latin typeface="+mn-ea"/>
              <a:ea typeface="+mn-ea"/>
            </a:endParaRPr>
          </a:p>
        </p:txBody>
      </p:sp>
    </p:spTree>
  </p:cSld>
  <p:clrMap bg1="lt1" tx1="dk1" bg2="lt2" tx2="dk2" accent1="accent1" accent2="accent2" accent3="accent3" accent4="accent4" accent5="accent5" accent6="accent6" hlink="hlink" folHlink="folHlink"/>
  <p:sldLayoutIdLst>
    <p:sldLayoutId id="2147483682" r:id="rId1"/>
    <p:sldLayoutId id="2147483649" r:id="rId2"/>
    <p:sldLayoutId id="2147483690" r:id="rId3"/>
    <p:sldLayoutId id="2147483726" r:id="rId4"/>
    <p:sldLayoutId id="2147483727" r:id="rId5"/>
    <p:sldLayoutId id="2147483728" r:id="rId6"/>
    <p:sldLayoutId id="2147483708" r:id="rId7"/>
    <p:sldLayoutId id="2147483659" r:id="rId8"/>
    <p:sldLayoutId id="2147483673" r:id="rId9"/>
    <p:sldLayoutId id="2147483666" r:id="rId10"/>
    <p:sldLayoutId id="2147483695" r:id="rId11"/>
    <p:sldLayoutId id="2147483696" r:id="rId12"/>
    <p:sldLayoutId id="2147483729" r:id="rId13"/>
    <p:sldLayoutId id="2147483730" r:id="rId14"/>
    <p:sldLayoutId id="2147483731" r:id="rId15"/>
    <p:sldLayoutId id="2147483732" r:id="rId16"/>
    <p:sldLayoutId id="2147483733" r:id="rId17"/>
    <p:sldLayoutId id="2147483734" r:id="rId18"/>
    <p:sldLayoutId id="2147483714" r:id="rId19"/>
    <p:sldLayoutId id="2147483724" r:id="rId20"/>
    <p:sldLayoutId id="2147483715" r:id="rId21"/>
    <p:sldLayoutId id="2147483674" r:id="rId22"/>
    <p:sldLayoutId id="2147483677" r:id="rId23"/>
    <p:sldLayoutId id="2147483699" r:id="rId24"/>
    <p:sldLayoutId id="2147483698" r:id="rId25"/>
    <p:sldLayoutId id="2147483700" r:id="rId26"/>
    <p:sldLayoutId id="2147483675" r:id="rId27"/>
    <p:sldLayoutId id="2147483716" r:id="rId28"/>
    <p:sldLayoutId id="2147483718" r:id="rId29"/>
    <p:sldLayoutId id="2147483720" r:id="rId30"/>
    <p:sldLayoutId id="2147483721" r:id="rId31"/>
    <p:sldLayoutId id="2147483722" r:id="rId32"/>
    <p:sldLayoutId id="2147483723" r:id="rId33"/>
    <p:sldLayoutId id="2147483725" r:id="rId34"/>
    <p:sldLayoutId id="2147483735" r:id="rId35"/>
  </p:sldLayoutIdLst>
  <p:hf hdr="0" ftr="0" dt="0"/>
  <p:txStyles>
    <p:titleStyle>
      <a:lvl1pPr algn="l" defTabSz="914400" rtl="0" eaLnBrk="1" latinLnBrk="0" hangingPunct="1">
        <a:spcBef>
          <a:spcPct val="0"/>
        </a:spcBef>
        <a:buNone/>
        <a:defRPr kumimoji="1" sz="1800" b="0" kern="1200" spc="300">
          <a:solidFill>
            <a:schemeClr val="tx1"/>
          </a:solidFill>
          <a:latin typeface="+mj-ea"/>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ctrTitle"/>
          </p:nvPr>
        </p:nvSpPr>
        <p:spPr/>
        <p:txBody>
          <a:bodyPr/>
          <a:lstStyle/>
          <a:p>
            <a:r>
              <a:rPr lang="ja-JP" altLang="en-US" dirty="0"/>
              <a:t>博報堂の価値創造プロセス</a:t>
            </a:r>
            <a:br>
              <a:rPr lang="en-US" altLang="ja-JP" dirty="0"/>
            </a:br>
            <a:r>
              <a:rPr lang="ja-JP" altLang="en-US" sz="2000" dirty="0"/>
              <a:t>～博報堂≒博報堂</a:t>
            </a:r>
            <a:r>
              <a:rPr lang="en-US" altLang="ja-JP" sz="2000" dirty="0"/>
              <a:t>DY</a:t>
            </a:r>
            <a:r>
              <a:rPr lang="ja-JP" altLang="en-US" sz="2000" dirty="0"/>
              <a:t>ホールディングスとして作成～</a:t>
            </a:r>
            <a:endParaRPr kumimoji="1" lang="ja-JP" altLang="en-US" sz="2000" dirty="0"/>
          </a:p>
        </p:txBody>
      </p:sp>
      <p:sp>
        <p:nvSpPr>
          <p:cNvPr id="10" name="サブタイトル 9"/>
          <p:cNvSpPr>
            <a:spLocks noGrp="1"/>
          </p:cNvSpPr>
          <p:nvPr>
            <p:ph type="subTitle" idx="1"/>
          </p:nvPr>
        </p:nvSpPr>
        <p:spPr/>
        <p:txBody>
          <a:bodyPr/>
          <a:lstStyle/>
          <a:p>
            <a:r>
              <a:rPr kumimoji="1" lang="en-US" altLang="ja-JP" dirty="0"/>
              <a:t>2020</a:t>
            </a:r>
            <a:r>
              <a:rPr kumimoji="1" lang="ja-JP" altLang="en-US" dirty="0"/>
              <a:t>年</a:t>
            </a:r>
            <a:r>
              <a:rPr kumimoji="1" lang="en-US" altLang="ja-JP" dirty="0"/>
              <a:t>02</a:t>
            </a:r>
            <a:r>
              <a:rPr kumimoji="1" lang="ja-JP" altLang="en-US" dirty="0"/>
              <a:t>月</a:t>
            </a:r>
            <a:r>
              <a:rPr kumimoji="1" lang="en-US" altLang="ja-JP" dirty="0"/>
              <a:t>29</a:t>
            </a:r>
            <a:r>
              <a:rPr kumimoji="1" lang="ja-JP" altLang="en-US" dirty="0"/>
              <a:t>日</a:t>
            </a:r>
          </a:p>
        </p:txBody>
      </p:sp>
      <p:sp>
        <p:nvSpPr>
          <p:cNvPr id="11" name="テキスト プレースホルダー 10"/>
          <p:cNvSpPr>
            <a:spLocks noGrp="1"/>
          </p:cNvSpPr>
          <p:nvPr>
            <p:ph type="body" sz="quarter" idx="10"/>
          </p:nvPr>
        </p:nvSpPr>
        <p:spPr/>
        <p:txBody>
          <a:bodyPr/>
          <a:lstStyle/>
          <a:p>
            <a:r>
              <a:rPr lang="en-US" altLang="ja-JP" dirty="0"/>
              <a:t>2019</a:t>
            </a:r>
            <a:r>
              <a:rPr lang="ja-JP" altLang="en-US" dirty="0"/>
              <a:t>年度 </a:t>
            </a:r>
            <a:r>
              <a:rPr lang="en-US" altLang="ja-JP" dirty="0"/>
              <a:t>HFLP-B</a:t>
            </a:r>
            <a:endParaRPr kumimoji="1" lang="ja-JP" altLang="en-US" dirty="0"/>
          </a:p>
        </p:txBody>
      </p:sp>
      <p:sp>
        <p:nvSpPr>
          <p:cNvPr id="2" name="テキスト プレースホルダー 1">
            <a:extLst>
              <a:ext uri="{FF2B5EF4-FFF2-40B4-BE49-F238E27FC236}">
                <a16:creationId xmlns:a16="http://schemas.microsoft.com/office/drawing/2014/main" id="{9A64ACAD-3D09-4643-BCB8-D77C5510A214}"/>
              </a:ext>
            </a:extLst>
          </p:cNvPr>
          <p:cNvSpPr>
            <a:spLocks noGrp="1"/>
          </p:cNvSpPr>
          <p:nvPr>
            <p:ph type="body" sz="quarter" idx="4294967295"/>
          </p:nvPr>
        </p:nvSpPr>
        <p:spPr>
          <a:xfrm>
            <a:off x="3147938" y="5482915"/>
            <a:ext cx="2962275" cy="254000"/>
          </a:xfrm>
          <a:prstGeom prst="rect">
            <a:avLst/>
          </a:prstGeom>
        </p:spPr>
        <p:txBody>
          <a:bodyPr/>
          <a:lstStyle/>
          <a:p>
            <a:pPr marL="0" indent="0" algn="ctr">
              <a:buNone/>
            </a:pPr>
            <a:r>
              <a:rPr kumimoji="1" lang="ja-JP" altLang="en-US" sz="1600" dirty="0">
                <a:latin typeface="+mj-ea"/>
                <a:ea typeface="+mj-ea"/>
              </a:rPr>
              <a:t>博報堂　小幡</a:t>
            </a:r>
          </a:p>
        </p:txBody>
      </p:sp>
    </p:spTree>
    <p:extLst>
      <p:ext uri="{BB962C8B-B14F-4D97-AF65-F5344CB8AC3E}">
        <p14:creationId xmlns:p14="http://schemas.microsoft.com/office/powerpoint/2010/main" val="1711596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030F23-2FC5-42EB-A372-722A4E752345}"/>
              </a:ext>
            </a:extLst>
          </p:cNvPr>
          <p:cNvSpPr>
            <a:spLocks noGrp="1"/>
          </p:cNvSpPr>
          <p:nvPr>
            <p:ph type="title"/>
          </p:nvPr>
        </p:nvSpPr>
        <p:spPr/>
        <p:txBody>
          <a:bodyPr/>
          <a:lstStyle/>
          <a:p>
            <a:r>
              <a:rPr lang="en-US" altLang="ja-JP" dirty="0"/>
              <a:t>4-3. </a:t>
            </a:r>
            <a:r>
              <a:rPr lang="ja-JP" altLang="en-US" dirty="0"/>
              <a:t>戦略（成長基盤構築</a:t>
            </a:r>
            <a:r>
              <a:rPr lang="en-US" altLang="ja-JP" dirty="0"/>
              <a:t>【1】</a:t>
            </a:r>
            <a:r>
              <a:rPr lang="ja-JP" altLang="en-US" dirty="0"/>
              <a:t>）</a:t>
            </a:r>
            <a:endParaRPr kumimoji="1" lang="ja-JP" altLang="en-US" dirty="0"/>
          </a:p>
        </p:txBody>
      </p:sp>
      <p:sp>
        <p:nvSpPr>
          <p:cNvPr id="3" name="スライド番号プレースホルダー 2">
            <a:extLst>
              <a:ext uri="{FF2B5EF4-FFF2-40B4-BE49-F238E27FC236}">
                <a16:creationId xmlns:a16="http://schemas.microsoft.com/office/drawing/2014/main" id="{70A70846-8CC7-48A3-9518-E533F7A390DA}"/>
              </a:ext>
            </a:extLst>
          </p:cNvPr>
          <p:cNvSpPr>
            <a:spLocks noGrp="1"/>
          </p:cNvSpPr>
          <p:nvPr>
            <p:ph type="sldNum" sz="quarter" idx="10"/>
          </p:nvPr>
        </p:nvSpPr>
        <p:spPr/>
        <p:txBody>
          <a:bodyPr/>
          <a:lstStyle/>
          <a:p>
            <a:fld id="{CE6A2B22-FBE6-4360-BB9D-4A43BE0059B8}" type="slidenum">
              <a:rPr lang="ja-JP" altLang="en-US" smtClean="0"/>
              <a:pPr/>
              <a:t>10</a:t>
            </a:fld>
            <a:endParaRPr lang="ja-JP" altLang="en-US" dirty="0"/>
          </a:p>
        </p:txBody>
      </p:sp>
      <p:sp>
        <p:nvSpPr>
          <p:cNvPr id="4" name="テキスト プレースホルダー 3">
            <a:extLst>
              <a:ext uri="{FF2B5EF4-FFF2-40B4-BE49-F238E27FC236}">
                <a16:creationId xmlns:a16="http://schemas.microsoft.com/office/drawing/2014/main" id="{F18993C1-0C67-437F-9E3F-FEEAC0537F10}"/>
              </a:ext>
            </a:extLst>
          </p:cNvPr>
          <p:cNvSpPr>
            <a:spLocks noGrp="1"/>
          </p:cNvSpPr>
          <p:nvPr>
            <p:ph type="body" sz="quarter" idx="12"/>
          </p:nvPr>
        </p:nvSpPr>
        <p:spPr>
          <a:xfrm>
            <a:off x="453000" y="659676"/>
            <a:ext cx="7920000" cy="1260000"/>
          </a:xfrm>
        </p:spPr>
        <p:txBody>
          <a:bodyPr/>
          <a:lstStyle/>
          <a:p>
            <a:r>
              <a:rPr lang="ja-JP" altLang="en-US" dirty="0"/>
              <a:t>広義デジタル領域でのリーディングポジション確立</a:t>
            </a:r>
            <a:endParaRPr lang="en-US" altLang="ja-JP" dirty="0"/>
          </a:p>
          <a:p>
            <a:pPr lvl="1"/>
            <a:r>
              <a:rPr lang="ja-JP" altLang="en-US" dirty="0"/>
              <a:t>①生活者データ・ドリブンマーケティングの高度化</a:t>
            </a:r>
            <a:endParaRPr lang="en-US" altLang="ja-JP" dirty="0"/>
          </a:p>
          <a:p>
            <a:pPr lvl="1"/>
            <a:r>
              <a:rPr kumimoji="1" lang="ja-JP" altLang="en-US" dirty="0"/>
              <a:t>②多用かするデジタルタッチポイントへの対応</a:t>
            </a:r>
            <a:endParaRPr kumimoji="1" lang="en-US" altLang="ja-JP" dirty="0"/>
          </a:p>
          <a:p>
            <a:pPr lvl="1"/>
            <a:r>
              <a:rPr lang="ja-JP" altLang="en-US" dirty="0"/>
              <a:t>③成長するインターネットメディア領域での体制の拡充</a:t>
            </a:r>
            <a:endParaRPr kumimoji="1" lang="ja-JP" altLang="en-US" dirty="0"/>
          </a:p>
        </p:txBody>
      </p:sp>
      <p:pic>
        <p:nvPicPr>
          <p:cNvPr id="5" name="図 4">
            <a:extLst>
              <a:ext uri="{FF2B5EF4-FFF2-40B4-BE49-F238E27FC236}">
                <a16:creationId xmlns:a16="http://schemas.microsoft.com/office/drawing/2014/main" id="{2065C166-BCE0-45C4-B647-A4E87FD0D40F}"/>
              </a:ext>
            </a:extLst>
          </p:cNvPr>
          <p:cNvPicPr>
            <a:picLocks noChangeAspect="1"/>
          </p:cNvPicPr>
          <p:nvPr/>
        </p:nvPicPr>
        <p:blipFill>
          <a:blip r:embed="rId2"/>
          <a:stretch>
            <a:fillRect/>
          </a:stretch>
        </p:blipFill>
        <p:spPr>
          <a:xfrm>
            <a:off x="2837373" y="2057645"/>
            <a:ext cx="3595350" cy="1552538"/>
          </a:xfrm>
          <a:prstGeom prst="rect">
            <a:avLst/>
          </a:prstGeom>
        </p:spPr>
      </p:pic>
      <p:pic>
        <p:nvPicPr>
          <p:cNvPr id="6" name="図 5">
            <a:extLst>
              <a:ext uri="{FF2B5EF4-FFF2-40B4-BE49-F238E27FC236}">
                <a16:creationId xmlns:a16="http://schemas.microsoft.com/office/drawing/2014/main" id="{F62DD365-C79D-4A86-B04C-2741F6E74669}"/>
              </a:ext>
            </a:extLst>
          </p:cNvPr>
          <p:cNvPicPr>
            <a:picLocks noChangeAspect="1"/>
          </p:cNvPicPr>
          <p:nvPr/>
        </p:nvPicPr>
        <p:blipFill>
          <a:blip r:embed="rId3"/>
          <a:stretch>
            <a:fillRect/>
          </a:stretch>
        </p:blipFill>
        <p:spPr>
          <a:xfrm>
            <a:off x="104659" y="3829152"/>
            <a:ext cx="2624029" cy="2535578"/>
          </a:xfrm>
          <a:prstGeom prst="rect">
            <a:avLst/>
          </a:prstGeom>
        </p:spPr>
      </p:pic>
      <p:pic>
        <p:nvPicPr>
          <p:cNvPr id="7" name="図 6">
            <a:extLst>
              <a:ext uri="{FF2B5EF4-FFF2-40B4-BE49-F238E27FC236}">
                <a16:creationId xmlns:a16="http://schemas.microsoft.com/office/drawing/2014/main" id="{3CC9AB3A-4F79-423E-A27C-616FFFD4A4E9}"/>
              </a:ext>
            </a:extLst>
          </p:cNvPr>
          <p:cNvPicPr>
            <a:picLocks noChangeAspect="1"/>
          </p:cNvPicPr>
          <p:nvPr/>
        </p:nvPicPr>
        <p:blipFill>
          <a:blip r:embed="rId4"/>
          <a:stretch>
            <a:fillRect/>
          </a:stretch>
        </p:blipFill>
        <p:spPr>
          <a:xfrm>
            <a:off x="2879517" y="4121897"/>
            <a:ext cx="3553400" cy="1916049"/>
          </a:xfrm>
          <a:prstGeom prst="rect">
            <a:avLst/>
          </a:prstGeom>
        </p:spPr>
      </p:pic>
      <p:pic>
        <p:nvPicPr>
          <p:cNvPr id="8" name="図 7">
            <a:extLst>
              <a:ext uri="{FF2B5EF4-FFF2-40B4-BE49-F238E27FC236}">
                <a16:creationId xmlns:a16="http://schemas.microsoft.com/office/drawing/2014/main" id="{2EABB488-9737-4779-BCFD-443DBAF80716}"/>
              </a:ext>
            </a:extLst>
          </p:cNvPr>
          <p:cNvPicPr>
            <a:picLocks noChangeAspect="1"/>
          </p:cNvPicPr>
          <p:nvPr/>
        </p:nvPicPr>
        <p:blipFill>
          <a:blip r:embed="rId5"/>
          <a:stretch>
            <a:fillRect/>
          </a:stretch>
        </p:blipFill>
        <p:spPr>
          <a:xfrm>
            <a:off x="6549029" y="4044457"/>
            <a:ext cx="3327415" cy="1775770"/>
          </a:xfrm>
          <a:prstGeom prst="rect">
            <a:avLst/>
          </a:prstGeom>
        </p:spPr>
      </p:pic>
      <p:sp>
        <p:nvSpPr>
          <p:cNvPr id="9" name="正方形/長方形 8">
            <a:extLst>
              <a:ext uri="{FF2B5EF4-FFF2-40B4-BE49-F238E27FC236}">
                <a16:creationId xmlns:a16="http://schemas.microsoft.com/office/drawing/2014/main" id="{8D166EA0-D7FE-4042-9617-35B6F75026C3}"/>
              </a:ext>
            </a:extLst>
          </p:cNvPr>
          <p:cNvSpPr/>
          <p:nvPr/>
        </p:nvSpPr>
        <p:spPr>
          <a:xfrm>
            <a:off x="104659" y="3821898"/>
            <a:ext cx="2624029" cy="2801220"/>
          </a:xfrm>
          <a:prstGeom prst="rect">
            <a:avLst/>
          </a:prstGeom>
          <a:noFill/>
          <a:ln w="19050">
            <a:solidFill>
              <a:schemeClr val="tx1"/>
            </a:solidFill>
          </a:ln>
        </p:spPr>
        <p:txBody>
          <a:bodyPr wrap="square" rtlCol="0" anchor="ctr" anchorCtr="0">
            <a:noAutofit/>
          </a:bodyPr>
          <a:lstStyle/>
          <a:p>
            <a:pPr algn="ctr"/>
            <a:endParaRPr kumimoji="1" lang="ja-JP" altLang="en-US" dirty="0"/>
          </a:p>
        </p:txBody>
      </p:sp>
      <p:sp>
        <p:nvSpPr>
          <p:cNvPr id="10" name="正方形/長方形 9">
            <a:extLst>
              <a:ext uri="{FF2B5EF4-FFF2-40B4-BE49-F238E27FC236}">
                <a16:creationId xmlns:a16="http://schemas.microsoft.com/office/drawing/2014/main" id="{7AD33A87-2935-48B7-805B-232C7C7D4F65}"/>
              </a:ext>
            </a:extLst>
          </p:cNvPr>
          <p:cNvSpPr/>
          <p:nvPr/>
        </p:nvSpPr>
        <p:spPr>
          <a:xfrm>
            <a:off x="2840610" y="3821898"/>
            <a:ext cx="3592307" cy="2801220"/>
          </a:xfrm>
          <a:prstGeom prst="rect">
            <a:avLst/>
          </a:prstGeom>
          <a:noFill/>
          <a:ln w="19050">
            <a:solidFill>
              <a:schemeClr val="tx1"/>
            </a:solidFill>
          </a:ln>
        </p:spPr>
        <p:txBody>
          <a:bodyPr wrap="square" rtlCol="0" anchor="ctr" anchorCtr="0">
            <a:noAutofit/>
          </a:bodyPr>
          <a:lstStyle/>
          <a:p>
            <a:pPr algn="ctr"/>
            <a:endParaRPr kumimoji="1" lang="ja-JP" altLang="en-US" dirty="0"/>
          </a:p>
        </p:txBody>
      </p:sp>
      <p:sp>
        <p:nvSpPr>
          <p:cNvPr id="11" name="正方形/長方形 10">
            <a:extLst>
              <a:ext uri="{FF2B5EF4-FFF2-40B4-BE49-F238E27FC236}">
                <a16:creationId xmlns:a16="http://schemas.microsoft.com/office/drawing/2014/main" id="{704137DE-6EEF-4488-BBB0-467639DFD3DF}"/>
              </a:ext>
            </a:extLst>
          </p:cNvPr>
          <p:cNvSpPr/>
          <p:nvPr/>
        </p:nvSpPr>
        <p:spPr>
          <a:xfrm>
            <a:off x="6541744" y="3821898"/>
            <a:ext cx="3298942" cy="2801220"/>
          </a:xfrm>
          <a:prstGeom prst="rect">
            <a:avLst/>
          </a:prstGeom>
          <a:noFill/>
          <a:ln w="19050">
            <a:solidFill>
              <a:schemeClr val="tx1"/>
            </a:solidFill>
          </a:ln>
        </p:spPr>
        <p:txBody>
          <a:bodyPr wrap="square" rtlCol="0" anchor="ctr" anchorCtr="0">
            <a:noAutofit/>
          </a:bodyPr>
          <a:lstStyle/>
          <a:p>
            <a:pPr algn="ctr"/>
            <a:endParaRPr kumimoji="1" lang="ja-JP" altLang="en-US" dirty="0"/>
          </a:p>
        </p:txBody>
      </p:sp>
      <p:cxnSp>
        <p:nvCxnSpPr>
          <p:cNvPr id="13" name="直線コネクタ 12">
            <a:extLst>
              <a:ext uri="{FF2B5EF4-FFF2-40B4-BE49-F238E27FC236}">
                <a16:creationId xmlns:a16="http://schemas.microsoft.com/office/drawing/2014/main" id="{D29FB12D-7FA2-4E5E-925D-8FC0D6935922}"/>
              </a:ext>
            </a:extLst>
          </p:cNvPr>
          <p:cNvCxnSpPr>
            <a:cxnSpLocks/>
            <a:stCxn id="9" idx="0"/>
          </p:cNvCxnSpPr>
          <p:nvPr/>
        </p:nvCxnSpPr>
        <p:spPr>
          <a:xfrm flipV="1">
            <a:off x="1416674" y="3295650"/>
            <a:ext cx="1545600" cy="5262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0C243704-5C39-4D2F-AE3F-4CFA15FF82F3}"/>
              </a:ext>
            </a:extLst>
          </p:cNvPr>
          <p:cNvCxnSpPr>
            <a:cxnSpLocks/>
            <a:stCxn id="10" idx="0"/>
          </p:cNvCxnSpPr>
          <p:nvPr/>
        </p:nvCxnSpPr>
        <p:spPr>
          <a:xfrm flipV="1">
            <a:off x="4636764" y="3514725"/>
            <a:ext cx="0" cy="3071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5A89CBC0-D391-41ED-814E-20345FF2D387}"/>
              </a:ext>
            </a:extLst>
          </p:cNvPr>
          <p:cNvCxnSpPr>
            <a:cxnSpLocks/>
          </p:cNvCxnSpPr>
          <p:nvPr/>
        </p:nvCxnSpPr>
        <p:spPr>
          <a:xfrm flipH="1" flipV="1">
            <a:off x="6299200" y="3187700"/>
            <a:ext cx="2073800" cy="6341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550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030F23-2FC5-42EB-A372-722A4E752345}"/>
              </a:ext>
            </a:extLst>
          </p:cNvPr>
          <p:cNvSpPr>
            <a:spLocks noGrp="1"/>
          </p:cNvSpPr>
          <p:nvPr>
            <p:ph type="title"/>
          </p:nvPr>
        </p:nvSpPr>
        <p:spPr/>
        <p:txBody>
          <a:bodyPr/>
          <a:lstStyle/>
          <a:p>
            <a:r>
              <a:rPr lang="en-US" altLang="ja-JP" dirty="0"/>
              <a:t>4-4. </a:t>
            </a:r>
            <a:r>
              <a:rPr lang="ja-JP" altLang="en-US" dirty="0"/>
              <a:t>戦略（成長基盤構築</a:t>
            </a:r>
            <a:r>
              <a:rPr lang="en-US" altLang="ja-JP" dirty="0"/>
              <a:t>【2】</a:t>
            </a:r>
            <a:r>
              <a:rPr lang="ja-JP" altLang="en-US" dirty="0"/>
              <a:t>）</a:t>
            </a:r>
            <a:endParaRPr kumimoji="1" lang="ja-JP" altLang="en-US" dirty="0"/>
          </a:p>
        </p:txBody>
      </p:sp>
      <p:sp>
        <p:nvSpPr>
          <p:cNvPr id="3" name="スライド番号プレースホルダー 2">
            <a:extLst>
              <a:ext uri="{FF2B5EF4-FFF2-40B4-BE49-F238E27FC236}">
                <a16:creationId xmlns:a16="http://schemas.microsoft.com/office/drawing/2014/main" id="{70A70846-8CC7-48A3-9518-E533F7A390DA}"/>
              </a:ext>
            </a:extLst>
          </p:cNvPr>
          <p:cNvSpPr>
            <a:spLocks noGrp="1"/>
          </p:cNvSpPr>
          <p:nvPr>
            <p:ph type="sldNum" sz="quarter" idx="10"/>
          </p:nvPr>
        </p:nvSpPr>
        <p:spPr/>
        <p:txBody>
          <a:bodyPr/>
          <a:lstStyle/>
          <a:p>
            <a:fld id="{CE6A2B22-FBE6-4360-BB9D-4A43BE0059B8}" type="slidenum">
              <a:rPr lang="ja-JP" altLang="en-US" smtClean="0"/>
              <a:pPr/>
              <a:t>11</a:t>
            </a:fld>
            <a:endParaRPr lang="ja-JP" altLang="en-US" dirty="0"/>
          </a:p>
        </p:txBody>
      </p:sp>
      <p:sp>
        <p:nvSpPr>
          <p:cNvPr id="4" name="テキスト プレースホルダー 3">
            <a:extLst>
              <a:ext uri="{FF2B5EF4-FFF2-40B4-BE49-F238E27FC236}">
                <a16:creationId xmlns:a16="http://schemas.microsoft.com/office/drawing/2014/main" id="{F18993C1-0C67-437F-9E3F-FEEAC0537F10}"/>
              </a:ext>
            </a:extLst>
          </p:cNvPr>
          <p:cNvSpPr>
            <a:spLocks noGrp="1"/>
          </p:cNvSpPr>
          <p:nvPr>
            <p:ph type="body" sz="quarter" idx="12"/>
          </p:nvPr>
        </p:nvSpPr>
        <p:spPr>
          <a:xfrm>
            <a:off x="453000" y="659676"/>
            <a:ext cx="7920000" cy="1260000"/>
          </a:xfrm>
        </p:spPr>
        <p:txBody>
          <a:bodyPr/>
          <a:lstStyle/>
          <a:p>
            <a:r>
              <a:rPr lang="ja-JP" altLang="en-US" dirty="0"/>
              <a:t>ボーダーレス化する企業活動への対応力強化</a:t>
            </a:r>
            <a:endParaRPr lang="en-US" altLang="ja-JP" dirty="0"/>
          </a:p>
          <a:p>
            <a:pPr lvl="1"/>
            <a:r>
              <a:rPr kumimoji="1" lang="ja-JP" altLang="en-US" dirty="0"/>
              <a:t>①得意先のグローバルシフト（国内中核事業会社と海外拠点の連携強化による一体運営）</a:t>
            </a:r>
            <a:endParaRPr kumimoji="1" lang="en-US" altLang="ja-JP" dirty="0"/>
          </a:p>
          <a:p>
            <a:pPr lvl="1"/>
            <a:r>
              <a:rPr lang="ja-JP" altLang="en-US" dirty="0"/>
              <a:t>②専門性</a:t>
            </a:r>
            <a:r>
              <a:rPr lang="en-US" altLang="ja-JP" dirty="0"/>
              <a:t>/</a:t>
            </a:r>
            <a:r>
              <a:rPr lang="ja-JP" altLang="en-US" dirty="0"/>
              <a:t>先進性（</a:t>
            </a:r>
            <a:r>
              <a:rPr lang="en-US" altLang="ja-JP" dirty="0"/>
              <a:t>M&amp;A</a:t>
            </a:r>
            <a:r>
              <a:rPr lang="ja-JP" altLang="en-US" dirty="0"/>
              <a:t>も含めた外部専門</a:t>
            </a:r>
            <a:r>
              <a:rPr lang="en-US" altLang="ja-JP" dirty="0"/>
              <a:t>/</a:t>
            </a:r>
            <a:r>
              <a:rPr lang="ja-JP" altLang="en-US" dirty="0"/>
              <a:t>先進機能の取り込み）</a:t>
            </a:r>
            <a:endParaRPr lang="en-US" altLang="ja-JP" dirty="0"/>
          </a:p>
          <a:p>
            <a:pPr lvl="1"/>
            <a:r>
              <a:rPr kumimoji="1" lang="ja-JP" altLang="en-US" dirty="0"/>
              <a:t>③生活者データ・ドリブンマーケティング（グローバルレベルでの競争力強化）</a:t>
            </a:r>
          </a:p>
        </p:txBody>
      </p:sp>
      <p:pic>
        <p:nvPicPr>
          <p:cNvPr id="5" name="図 4">
            <a:extLst>
              <a:ext uri="{FF2B5EF4-FFF2-40B4-BE49-F238E27FC236}">
                <a16:creationId xmlns:a16="http://schemas.microsoft.com/office/drawing/2014/main" id="{ADE22B0B-91D3-4E2B-B7AB-74CB1FCA0721}"/>
              </a:ext>
            </a:extLst>
          </p:cNvPr>
          <p:cNvPicPr>
            <a:picLocks noChangeAspect="1"/>
          </p:cNvPicPr>
          <p:nvPr/>
        </p:nvPicPr>
        <p:blipFill>
          <a:blip r:embed="rId2"/>
          <a:stretch>
            <a:fillRect/>
          </a:stretch>
        </p:blipFill>
        <p:spPr>
          <a:xfrm>
            <a:off x="1358591" y="2345635"/>
            <a:ext cx="6926599" cy="3443280"/>
          </a:xfrm>
          <a:prstGeom prst="rect">
            <a:avLst/>
          </a:prstGeom>
        </p:spPr>
      </p:pic>
    </p:spTree>
    <p:extLst>
      <p:ext uri="{BB962C8B-B14F-4D97-AF65-F5344CB8AC3E}">
        <p14:creationId xmlns:p14="http://schemas.microsoft.com/office/powerpoint/2010/main" val="3398151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030F23-2FC5-42EB-A372-722A4E752345}"/>
              </a:ext>
            </a:extLst>
          </p:cNvPr>
          <p:cNvSpPr>
            <a:spLocks noGrp="1"/>
          </p:cNvSpPr>
          <p:nvPr>
            <p:ph type="title"/>
          </p:nvPr>
        </p:nvSpPr>
        <p:spPr/>
        <p:txBody>
          <a:bodyPr/>
          <a:lstStyle/>
          <a:p>
            <a:r>
              <a:rPr lang="en-US" altLang="ja-JP" dirty="0"/>
              <a:t>4-5. </a:t>
            </a:r>
            <a:r>
              <a:rPr lang="ja-JP" altLang="en-US" dirty="0"/>
              <a:t>戦略（成長基盤構築</a:t>
            </a:r>
            <a:r>
              <a:rPr lang="en-US" altLang="ja-JP" dirty="0"/>
              <a:t>【3】</a:t>
            </a:r>
            <a:r>
              <a:rPr lang="ja-JP" altLang="en-US" dirty="0"/>
              <a:t>）</a:t>
            </a:r>
            <a:endParaRPr kumimoji="1" lang="ja-JP" altLang="en-US" dirty="0"/>
          </a:p>
        </p:txBody>
      </p:sp>
      <p:sp>
        <p:nvSpPr>
          <p:cNvPr id="3" name="スライド番号プレースホルダー 2">
            <a:extLst>
              <a:ext uri="{FF2B5EF4-FFF2-40B4-BE49-F238E27FC236}">
                <a16:creationId xmlns:a16="http://schemas.microsoft.com/office/drawing/2014/main" id="{70A70846-8CC7-48A3-9518-E533F7A390DA}"/>
              </a:ext>
            </a:extLst>
          </p:cNvPr>
          <p:cNvSpPr>
            <a:spLocks noGrp="1"/>
          </p:cNvSpPr>
          <p:nvPr>
            <p:ph type="sldNum" sz="quarter" idx="10"/>
          </p:nvPr>
        </p:nvSpPr>
        <p:spPr/>
        <p:txBody>
          <a:bodyPr/>
          <a:lstStyle/>
          <a:p>
            <a:fld id="{CE6A2B22-FBE6-4360-BB9D-4A43BE0059B8}" type="slidenum">
              <a:rPr lang="ja-JP" altLang="en-US" smtClean="0"/>
              <a:pPr/>
              <a:t>12</a:t>
            </a:fld>
            <a:endParaRPr lang="ja-JP" altLang="en-US" dirty="0"/>
          </a:p>
        </p:txBody>
      </p:sp>
      <p:sp>
        <p:nvSpPr>
          <p:cNvPr id="4" name="テキスト プレースホルダー 3">
            <a:extLst>
              <a:ext uri="{FF2B5EF4-FFF2-40B4-BE49-F238E27FC236}">
                <a16:creationId xmlns:a16="http://schemas.microsoft.com/office/drawing/2014/main" id="{F18993C1-0C67-437F-9E3F-FEEAC0537F10}"/>
              </a:ext>
            </a:extLst>
          </p:cNvPr>
          <p:cNvSpPr>
            <a:spLocks noGrp="1"/>
          </p:cNvSpPr>
          <p:nvPr>
            <p:ph type="body" sz="quarter" idx="12"/>
          </p:nvPr>
        </p:nvSpPr>
        <p:spPr>
          <a:xfrm>
            <a:off x="436409" y="659676"/>
            <a:ext cx="7920000" cy="1260000"/>
          </a:xfrm>
        </p:spPr>
        <p:txBody>
          <a:bodyPr/>
          <a:lstStyle/>
          <a:p>
            <a:r>
              <a:rPr lang="ja-JP" altLang="en-US" dirty="0"/>
              <a:t>外部連携によるイノベーションの加速</a:t>
            </a:r>
            <a:endParaRPr lang="en-US" altLang="ja-JP" dirty="0"/>
          </a:p>
          <a:p>
            <a:pPr lvl="1"/>
            <a:r>
              <a:rPr kumimoji="1" lang="ja-JP" altLang="en-US" dirty="0"/>
              <a:t>取引先企業に加え、先進的なテクノロジー企業など外部企業との「連携基盤」を構築</a:t>
            </a:r>
            <a:endParaRPr kumimoji="1" lang="en-US" altLang="ja-JP" dirty="0"/>
          </a:p>
          <a:p>
            <a:pPr lvl="1"/>
            <a:r>
              <a:rPr kumimoji="1" lang="ja-JP" altLang="en-US" dirty="0"/>
              <a:t>提供サービスおよび自社のイノベーションを加速</a:t>
            </a:r>
          </a:p>
        </p:txBody>
      </p:sp>
      <p:pic>
        <p:nvPicPr>
          <p:cNvPr id="5" name="図 4">
            <a:extLst>
              <a:ext uri="{FF2B5EF4-FFF2-40B4-BE49-F238E27FC236}">
                <a16:creationId xmlns:a16="http://schemas.microsoft.com/office/drawing/2014/main" id="{4D9FA410-1B64-47F1-B65E-9FDB92F62473}"/>
              </a:ext>
            </a:extLst>
          </p:cNvPr>
          <p:cNvPicPr>
            <a:picLocks noChangeAspect="1"/>
          </p:cNvPicPr>
          <p:nvPr/>
        </p:nvPicPr>
        <p:blipFill>
          <a:blip r:embed="rId2"/>
          <a:stretch>
            <a:fillRect/>
          </a:stretch>
        </p:blipFill>
        <p:spPr>
          <a:xfrm>
            <a:off x="1877229" y="2608342"/>
            <a:ext cx="6226871" cy="2839957"/>
          </a:xfrm>
          <a:prstGeom prst="rect">
            <a:avLst/>
          </a:prstGeom>
        </p:spPr>
      </p:pic>
    </p:spTree>
    <p:extLst>
      <p:ext uri="{BB962C8B-B14F-4D97-AF65-F5344CB8AC3E}">
        <p14:creationId xmlns:p14="http://schemas.microsoft.com/office/powerpoint/2010/main" val="486370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030F23-2FC5-42EB-A372-722A4E752345}"/>
              </a:ext>
            </a:extLst>
          </p:cNvPr>
          <p:cNvSpPr>
            <a:spLocks noGrp="1"/>
          </p:cNvSpPr>
          <p:nvPr>
            <p:ph type="title"/>
          </p:nvPr>
        </p:nvSpPr>
        <p:spPr/>
        <p:txBody>
          <a:bodyPr/>
          <a:lstStyle/>
          <a:p>
            <a:r>
              <a:rPr lang="en-US" altLang="ja-JP" dirty="0"/>
              <a:t>4-6.</a:t>
            </a:r>
            <a:r>
              <a:rPr lang="ja-JP" altLang="en-US" dirty="0"/>
              <a:t> </a:t>
            </a:r>
            <a:r>
              <a:rPr lang="zh-TW" altLang="en-US" dirty="0"/>
              <a:t>戦略（中期経営目標）</a:t>
            </a:r>
            <a:endParaRPr kumimoji="1" lang="ja-JP" altLang="en-US" dirty="0"/>
          </a:p>
        </p:txBody>
      </p:sp>
      <p:sp>
        <p:nvSpPr>
          <p:cNvPr id="3" name="スライド番号プレースホルダー 2">
            <a:extLst>
              <a:ext uri="{FF2B5EF4-FFF2-40B4-BE49-F238E27FC236}">
                <a16:creationId xmlns:a16="http://schemas.microsoft.com/office/drawing/2014/main" id="{70A70846-8CC7-48A3-9518-E533F7A390DA}"/>
              </a:ext>
            </a:extLst>
          </p:cNvPr>
          <p:cNvSpPr>
            <a:spLocks noGrp="1"/>
          </p:cNvSpPr>
          <p:nvPr>
            <p:ph type="sldNum" sz="quarter" idx="10"/>
          </p:nvPr>
        </p:nvSpPr>
        <p:spPr/>
        <p:txBody>
          <a:bodyPr/>
          <a:lstStyle/>
          <a:p>
            <a:fld id="{CE6A2B22-FBE6-4360-BB9D-4A43BE0059B8}" type="slidenum">
              <a:rPr lang="ja-JP" altLang="en-US" smtClean="0"/>
              <a:pPr/>
              <a:t>13</a:t>
            </a:fld>
            <a:endParaRPr lang="ja-JP" altLang="en-US" dirty="0"/>
          </a:p>
        </p:txBody>
      </p:sp>
      <p:pic>
        <p:nvPicPr>
          <p:cNvPr id="4" name="図 3">
            <a:extLst>
              <a:ext uri="{FF2B5EF4-FFF2-40B4-BE49-F238E27FC236}">
                <a16:creationId xmlns:a16="http://schemas.microsoft.com/office/drawing/2014/main" id="{93379232-F163-405A-95B5-F1A0E1A45FEA}"/>
              </a:ext>
            </a:extLst>
          </p:cNvPr>
          <p:cNvPicPr>
            <a:picLocks noChangeAspect="1"/>
          </p:cNvPicPr>
          <p:nvPr/>
        </p:nvPicPr>
        <p:blipFill>
          <a:blip r:embed="rId2"/>
          <a:stretch>
            <a:fillRect/>
          </a:stretch>
        </p:blipFill>
        <p:spPr>
          <a:xfrm>
            <a:off x="2214756" y="926376"/>
            <a:ext cx="5557104" cy="2566124"/>
          </a:xfrm>
          <a:prstGeom prst="rect">
            <a:avLst/>
          </a:prstGeom>
        </p:spPr>
      </p:pic>
      <p:pic>
        <p:nvPicPr>
          <p:cNvPr id="5" name="図 4">
            <a:extLst>
              <a:ext uri="{FF2B5EF4-FFF2-40B4-BE49-F238E27FC236}">
                <a16:creationId xmlns:a16="http://schemas.microsoft.com/office/drawing/2014/main" id="{989B131C-4E50-4405-B6BB-CC9DF339BBA4}"/>
              </a:ext>
            </a:extLst>
          </p:cNvPr>
          <p:cNvPicPr>
            <a:picLocks noChangeAspect="1"/>
          </p:cNvPicPr>
          <p:nvPr/>
        </p:nvPicPr>
        <p:blipFill>
          <a:blip r:embed="rId3"/>
          <a:stretch>
            <a:fillRect/>
          </a:stretch>
        </p:blipFill>
        <p:spPr>
          <a:xfrm>
            <a:off x="76199" y="4004504"/>
            <a:ext cx="4813551" cy="2012940"/>
          </a:xfrm>
          <a:prstGeom prst="rect">
            <a:avLst/>
          </a:prstGeom>
        </p:spPr>
      </p:pic>
      <p:pic>
        <p:nvPicPr>
          <p:cNvPr id="6" name="図 5">
            <a:extLst>
              <a:ext uri="{FF2B5EF4-FFF2-40B4-BE49-F238E27FC236}">
                <a16:creationId xmlns:a16="http://schemas.microsoft.com/office/drawing/2014/main" id="{547848CA-0577-465B-9BD6-3B1BE86D6CB6}"/>
              </a:ext>
            </a:extLst>
          </p:cNvPr>
          <p:cNvPicPr>
            <a:picLocks noChangeAspect="1"/>
          </p:cNvPicPr>
          <p:nvPr/>
        </p:nvPicPr>
        <p:blipFill>
          <a:blip r:embed="rId4"/>
          <a:stretch>
            <a:fillRect/>
          </a:stretch>
        </p:blipFill>
        <p:spPr>
          <a:xfrm>
            <a:off x="5041900" y="4004504"/>
            <a:ext cx="4871894" cy="1371132"/>
          </a:xfrm>
          <a:prstGeom prst="rect">
            <a:avLst/>
          </a:prstGeom>
        </p:spPr>
      </p:pic>
    </p:spTree>
    <p:extLst>
      <p:ext uri="{BB962C8B-B14F-4D97-AF65-F5344CB8AC3E}">
        <p14:creationId xmlns:p14="http://schemas.microsoft.com/office/powerpoint/2010/main" val="3477372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030F23-2FC5-42EB-A372-722A4E752345}"/>
              </a:ext>
            </a:extLst>
          </p:cNvPr>
          <p:cNvSpPr>
            <a:spLocks noGrp="1"/>
          </p:cNvSpPr>
          <p:nvPr>
            <p:ph type="title"/>
          </p:nvPr>
        </p:nvSpPr>
        <p:spPr/>
        <p:txBody>
          <a:bodyPr/>
          <a:lstStyle/>
          <a:p>
            <a:r>
              <a:rPr lang="en-US" altLang="ja-JP" dirty="0"/>
              <a:t>5-1. </a:t>
            </a:r>
            <a:r>
              <a:rPr lang="ja-JP" altLang="en-US" dirty="0"/>
              <a:t>成果と重要な</a:t>
            </a:r>
            <a:r>
              <a:rPr lang="en-US" altLang="ja-JP" dirty="0"/>
              <a:t>KPI</a:t>
            </a:r>
            <a:r>
              <a:rPr lang="ja-JP" altLang="en-US" dirty="0"/>
              <a:t>（財務指標）</a:t>
            </a:r>
            <a:endParaRPr kumimoji="1" lang="ja-JP" altLang="en-US" dirty="0"/>
          </a:p>
        </p:txBody>
      </p:sp>
      <p:sp>
        <p:nvSpPr>
          <p:cNvPr id="3" name="スライド番号プレースホルダー 2">
            <a:extLst>
              <a:ext uri="{FF2B5EF4-FFF2-40B4-BE49-F238E27FC236}">
                <a16:creationId xmlns:a16="http://schemas.microsoft.com/office/drawing/2014/main" id="{70A70846-8CC7-48A3-9518-E533F7A390DA}"/>
              </a:ext>
            </a:extLst>
          </p:cNvPr>
          <p:cNvSpPr>
            <a:spLocks noGrp="1"/>
          </p:cNvSpPr>
          <p:nvPr>
            <p:ph type="sldNum" sz="quarter" idx="10"/>
          </p:nvPr>
        </p:nvSpPr>
        <p:spPr/>
        <p:txBody>
          <a:bodyPr/>
          <a:lstStyle/>
          <a:p>
            <a:fld id="{CE6A2B22-FBE6-4360-BB9D-4A43BE0059B8}" type="slidenum">
              <a:rPr lang="ja-JP" altLang="en-US" smtClean="0"/>
              <a:pPr/>
              <a:t>14</a:t>
            </a:fld>
            <a:endParaRPr lang="ja-JP" altLang="en-US" dirty="0"/>
          </a:p>
        </p:txBody>
      </p:sp>
      <p:pic>
        <p:nvPicPr>
          <p:cNvPr id="4" name="図 3">
            <a:extLst>
              <a:ext uri="{FF2B5EF4-FFF2-40B4-BE49-F238E27FC236}">
                <a16:creationId xmlns:a16="http://schemas.microsoft.com/office/drawing/2014/main" id="{25390BCC-60FC-4674-AC5B-4CFF63286508}"/>
              </a:ext>
            </a:extLst>
          </p:cNvPr>
          <p:cNvPicPr>
            <a:picLocks noChangeAspect="1"/>
          </p:cNvPicPr>
          <p:nvPr/>
        </p:nvPicPr>
        <p:blipFill>
          <a:blip r:embed="rId2"/>
          <a:stretch>
            <a:fillRect/>
          </a:stretch>
        </p:blipFill>
        <p:spPr>
          <a:xfrm>
            <a:off x="1365446" y="1212980"/>
            <a:ext cx="7253929" cy="4806820"/>
          </a:xfrm>
          <a:prstGeom prst="rect">
            <a:avLst/>
          </a:prstGeom>
        </p:spPr>
      </p:pic>
    </p:spTree>
    <p:extLst>
      <p:ext uri="{BB962C8B-B14F-4D97-AF65-F5344CB8AC3E}">
        <p14:creationId xmlns:p14="http://schemas.microsoft.com/office/powerpoint/2010/main" val="3938493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030F23-2FC5-42EB-A372-722A4E752345}"/>
              </a:ext>
            </a:extLst>
          </p:cNvPr>
          <p:cNvSpPr>
            <a:spLocks noGrp="1"/>
          </p:cNvSpPr>
          <p:nvPr>
            <p:ph type="title"/>
          </p:nvPr>
        </p:nvSpPr>
        <p:spPr/>
        <p:txBody>
          <a:bodyPr/>
          <a:lstStyle/>
          <a:p>
            <a:r>
              <a:rPr lang="en-US" altLang="ja-JP" dirty="0"/>
              <a:t>5-2. </a:t>
            </a:r>
            <a:r>
              <a:rPr lang="ja-JP" altLang="en-US" dirty="0"/>
              <a:t>成果と重要な</a:t>
            </a:r>
            <a:r>
              <a:rPr lang="en-US" altLang="ja-JP" dirty="0"/>
              <a:t>KPI</a:t>
            </a:r>
            <a:r>
              <a:rPr lang="ja-JP" altLang="en-US" dirty="0"/>
              <a:t>（人材・クリエイティビティ指標）</a:t>
            </a:r>
            <a:endParaRPr kumimoji="1" lang="ja-JP" altLang="en-US" dirty="0"/>
          </a:p>
        </p:txBody>
      </p:sp>
      <p:sp>
        <p:nvSpPr>
          <p:cNvPr id="3" name="スライド番号プレースホルダー 2">
            <a:extLst>
              <a:ext uri="{FF2B5EF4-FFF2-40B4-BE49-F238E27FC236}">
                <a16:creationId xmlns:a16="http://schemas.microsoft.com/office/drawing/2014/main" id="{70A70846-8CC7-48A3-9518-E533F7A390DA}"/>
              </a:ext>
            </a:extLst>
          </p:cNvPr>
          <p:cNvSpPr>
            <a:spLocks noGrp="1"/>
          </p:cNvSpPr>
          <p:nvPr>
            <p:ph type="sldNum" sz="quarter" idx="10"/>
          </p:nvPr>
        </p:nvSpPr>
        <p:spPr/>
        <p:txBody>
          <a:bodyPr/>
          <a:lstStyle/>
          <a:p>
            <a:fld id="{CE6A2B22-FBE6-4360-BB9D-4A43BE0059B8}" type="slidenum">
              <a:rPr lang="ja-JP" altLang="en-US" smtClean="0"/>
              <a:pPr/>
              <a:t>15</a:t>
            </a:fld>
            <a:endParaRPr lang="ja-JP" altLang="en-US" dirty="0"/>
          </a:p>
        </p:txBody>
      </p:sp>
      <p:pic>
        <p:nvPicPr>
          <p:cNvPr id="5" name="図 4">
            <a:extLst>
              <a:ext uri="{FF2B5EF4-FFF2-40B4-BE49-F238E27FC236}">
                <a16:creationId xmlns:a16="http://schemas.microsoft.com/office/drawing/2014/main" id="{31EFBF9D-1BFD-4B0C-B636-741D98893A10}"/>
              </a:ext>
            </a:extLst>
          </p:cNvPr>
          <p:cNvPicPr>
            <a:picLocks noChangeAspect="1"/>
          </p:cNvPicPr>
          <p:nvPr/>
        </p:nvPicPr>
        <p:blipFill>
          <a:blip r:embed="rId2"/>
          <a:stretch>
            <a:fillRect/>
          </a:stretch>
        </p:blipFill>
        <p:spPr>
          <a:xfrm>
            <a:off x="5110536" y="840071"/>
            <a:ext cx="4363664" cy="1753258"/>
          </a:xfrm>
          <a:prstGeom prst="rect">
            <a:avLst/>
          </a:prstGeom>
        </p:spPr>
      </p:pic>
      <p:pic>
        <p:nvPicPr>
          <p:cNvPr id="6" name="図 5">
            <a:extLst>
              <a:ext uri="{FF2B5EF4-FFF2-40B4-BE49-F238E27FC236}">
                <a16:creationId xmlns:a16="http://schemas.microsoft.com/office/drawing/2014/main" id="{4ED09D04-2057-4856-AA91-3E7FA3979604}"/>
              </a:ext>
            </a:extLst>
          </p:cNvPr>
          <p:cNvPicPr>
            <a:picLocks noChangeAspect="1"/>
          </p:cNvPicPr>
          <p:nvPr/>
        </p:nvPicPr>
        <p:blipFill>
          <a:blip r:embed="rId3"/>
          <a:stretch>
            <a:fillRect/>
          </a:stretch>
        </p:blipFill>
        <p:spPr>
          <a:xfrm>
            <a:off x="556799" y="865470"/>
            <a:ext cx="4337690" cy="6194845"/>
          </a:xfrm>
          <a:prstGeom prst="rect">
            <a:avLst/>
          </a:prstGeom>
        </p:spPr>
      </p:pic>
    </p:spTree>
    <p:extLst>
      <p:ext uri="{BB962C8B-B14F-4D97-AF65-F5344CB8AC3E}">
        <p14:creationId xmlns:p14="http://schemas.microsoft.com/office/powerpoint/2010/main" val="3039899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030F23-2FC5-42EB-A372-722A4E752345}"/>
              </a:ext>
            </a:extLst>
          </p:cNvPr>
          <p:cNvSpPr>
            <a:spLocks noGrp="1"/>
          </p:cNvSpPr>
          <p:nvPr>
            <p:ph type="title"/>
          </p:nvPr>
        </p:nvSpPr>
        <p:spPr/>
        <p:txBody>
          <a:bodyPr/>
          <a:lstStyle/>
          <a:p>
            <a:r>
              <a:rPr lang="en-US" altLang="ja-JP" dirty="0"/>
              <a:t>6-1. </a:t>
            </a:r>
            <a:r>
              <a:rPr lang="ja-JP" altLang="en-US" dirty="0"/>
              <a:t>ガバナンス（体制概要）</a:t>
            </a:r>
            <a:endParaRPr kumimoji="1" lang="ja-JP" altLang="en-US" dirty="0"/>
          </a:p>
        </p:txBody>
      </p:sp>
      <p:sp>
        <p:nvSpPr>
          <p:cNvPr id="3" name="スライド番号プレースホルダー 2">
            <a:extLst>
              <a:ext uri="{FF2B5EF4-FFF2-40B4-BE49-F238E27FC236}">
                <a16:creationId xmlns:a16="http://schemas.microsoft.com/office/drawing/2014/main" id="{70A70846-8CC7-48A3-9518-E533F7A390DA}"/>
              </a:ext>
            </a:extLst>
          </p:cNvPr>
          <p:cNvSpPr>
            <a:spLocks noGrp="1"/>
          </p:cNvSpPr>
          <p:nvPr>
            <p:ph type="sldNum" sz="quarter" idx="10"/>
          </p:nvPr>
        </p:nvSpPr>
        <p:spPr/>
        <p:txBody>
          <a:bodyPr/>
          <a:lstStyle/>
          <a:p>
            <a:fld id="{CE6A2B22-FBE6-4360-BB9D-4A43BE0059B8}" type="slidenum">
              <a:rPr lang="ja-JP" altLang="en-US" smtClean="0"/>
              <a:pPr/>
              <a:t>16</a:t>
            </a:fld>
            <a:endParaRPr lang="ja-JP" altLang="en-US" dirty="0"/>
          </a:p>
        </p:txBody>
      </p:sp>
      <p:pic>
        <p:nvPicPr>
          <p:cNvPr id="4" name="図 3">
            <a:extLst>
              <a:ext uri="{FF2B5EF4-FFF2-40B4-BE49-F238E27FC236}">
                <a16:creationId xmlns:a16="http://schemas.microsoft.com/office/drawing/2014/main" id="{B4F83267-F7DD-4676-AA66-2FBE4EFE6D4B}"/>
              </a:ext>
            </a:extLst>
          </p:cNvPr>
          <p:cNvPicPr>
            <a:picLocks noChangeAspect="1"/>
          </p:cNvPicPr>
          <p:nvPr/>
        </p:nvPicPr>
        <p:blipFill>
          <a:blip r:embed="rId2"/>
          <a:stretch>
            <a:fillRect/>
          </a:stretch>
        </p:blipFill>
        <p:spPr>
          <a:xfrm>
            <a:off x="1933718" y="920330"/>
            <a:ext cx="6016481" cy="5284506"/>
          </a:xfrm>
          <a:prstGeom prst="rect">
            <a:avLst/>
          </a:prstGeom>
        </p:spPr>
      </p:pic>
    </p:spTree>
    <p:extLst>
      <p:ext uri="{BB962C8B-B14F-4D97-AF65-F5344CB8AC3E}">
        <p14:creationId xmlns:p14="http://schemas.microsoft.com/office/powerpoint/2010/main" val="3479217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030F23-2FC5-42EB-A372-722A4E752345}"/>
              </a:ext>
            </a:extLst>
          </p:cNvPr>
          <p:cNvSpPr>
            <a:spLocks noGrp="1"/>
          </p:cNvSpPr>
          <p:nvPr>
            <p:ph type="title"/>
          </p:nvPr>
        </p:nvSpPr>
        <p:spPr/>
        <p:txBody>
          <a:bodyPr/>
          <a:lstStyle/>
          <a:p>
            <a:r>
              <a:rPr lang="en-US" altLang="ja-JP" dirty="0"/>
              <a:t>6-2. </a:t>
            </a:r>
            <a:r>
              <a:rPr lang="ja-JP" altLang="en-US" dirty="0"/>
              <a:t>ガバナンス（経営体制）</a:t>
            </a:r>
            <a:endParaRPr kumimoji="1" lang="ja-JP" altLang="en-US" dirty="0"/>
          </a:p>
        </p:txBody>
      </p:sp>
      <p:sp>
        <p:nvSpPr>
          <p:cNvPr id="3" name="スライド番号プレースホルダー 2">
            <a:extLst>
              <a:ext uri="{FF2B5EF4-FFF2-40B4-BE49-F238E27FC236}">
                <a16:creationId xmlns:a16="http://schemas.microsoft.com/office/drawing/2014/main" id="{70A70846-8CC7-48A3-9518-E533F7A390DA}"/>
              </a:ext>
            </a:extLst>
          </p:cNvPr>
          <p:cNvSpPr>
            <a:spLocks noGrp="1"/>
          </p:cNvSpPr>
          <p:nvPr>
            <p:ph type="sldNum" sz="quarter" idx="10"/>
          </p:nvPr>
        </p:nvSpPr>
        <p:spPr/>
        <p:txBody>
          <a:bodyPr/>
          <a:lstStyle/>
          <a:p>
            <a:fld id="{CE6A2B22-FBE6-4360-BB9D-4A43BE0059B8}" type="slidenum">
              <a:rPr lang="ja-JP" altLang="en-US" smtClean="0"/>
              <a:pPr/>
              <a:t>17</a:t>
            </a:fld>
            <a:endParaRPr lang="ja-JP" altLang="en-US" dirty="0"/>
          </a:p>
        </p:txBody>
      </p:sp>
      <p:sp>
        <p:nvSpPr>
          <p:cNvPr id="4" name="テキスト プレースホルダー 3">
            <a:extLst>
              <a:ext uri="{FF2B5EF4-FFF2-40B4-BE49-F238E27FC236}">
                <a16:creationId xmlns:a16="http://schemas.microsoft.com/office/drawing/2014/main" id="{221E3320-EC3A-49CD-A564-0653CC1CAB68}"/>
              </a:ext>
            </a:extLst>
          </p:cNvPr>
          <p:cNvSpPr>
            <a:spLocks noGrp="1"/>
          </p:cNvSpPr>
          <p:nvPr>
            <p:ph type="body" sz="quarter" idx="12"/>
          </p:nvPr>
        </p:nvSpPr>
        <p:spPr>
          <a:xfrm>
            <a:off x="453000" y="659676"/>
            <a:ext cx="7920000" cy="1260000"/>
          </a:xfrm>
        </p:spPr>
        <p:txBody>
          <a:bodyPr/>
          <a:lstStyle/>
          <a:p>
            <a:r>
              <a:rPr lang="ja-JP" altLang="en-US" dirty="0"/>
              <a:t>取締役</a:t>
            </a:r>
            <a:r>
              <a:rPr lang="en-US" altLang="ja-JP" dirty="0"/>
              <a:t>13</a:t>
            </a:r>
            <a:r>
              <a:rPr lang="ja-JP" altLang="en-US" dirty="0"/>
              <a:t>名（うち社外</a:t>
            </a:r>
            <a:r>
              <a:rPr lang="en-US" altLang="ja-JP" dirty="0"/>
              <a:t>3</a:t>
            </a:r>
            <a:r>
              <a:rPr lang="ja-JP" altLang="en-US" dirty="0"/>
              <a:t>名）、監査役</a:t>
            </a:r>
            <a:r>
              <a:rPr lang="en-US" altLang="ja-JP" dirty="0"/>
              <a:t>5</a:t>
            </a:r>
            <a:r>
              <a:rPr lang="ja-JP" altLang="en-US" dirty="0"/>
              <a:t>名（うち社外</a:t>
            </a:r>
            <a:r>
              <a:rPr lang="en-US" altLang="ja-JP" dirty="0"/>
              <a:t>3</a:t>
            </a:r>
            <a:r>
              <a:rPr lang="ja-JP" altLang="en-US" dirty="0"/>
              <a:t>名）</a:t>
            </a:r>
            <a:endParaRPr kumimoji="1" lang="ja-JP" altLang="en-US" dirty="0"/>
          </a:p>
        </p:txBody>
      </p:sp>
      <p:pic>
        <p:nvPicPr>
          <p:cNvPr id="5" name="図 4">
            <a:extLst>
              <a:ext uri="{FF2B5EF4-FFF2-40B4-BE49-F238E27FC236}">
                <a16:creationId xmlns:a16="http://schemas.microsoft.com/office/drawing/2014/main" id="{46426492-003B-4EFD-91FD-B26CB1CF691E}"/>
              </a:ext>
            </a:extLst>
          </p:cNvPr>
          <p:cNvPicPr>
            <a:picLocks noChangeAspect="1"/>
          </p:cNvPicPr>
          <p:nvPr/>
        </p:nvPicPr>
        <p:blipFill>
          <a:blip r:embed="rId2"/>
          <a:stretch>
            <a:fillRect/>
          </a:stretch>
        </p:blipFill>
        <p:spPr>
          <a:xfrm>
            <a:off x="523392" y="1091724"/>
            <a:ext cx="8889308" cy="5466600"/>
          </a:xfrm>
          <a:prstGeom prst="rect">
            <a:avLst/>
          </a:prstGeom>
        </p:spPr>
      </p:pic>
    </p:spTree>
    <p:extLst>
      <p:ext uri="{BB962C8B-B14F-4D97-AF65-F5344CB8AC3E}">
        <p14:creationId xmlns:p14="http://schemas.microsoft.com/office/powerpoint/2010/main" val="4075872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030F23-2FC5-42EB-A372-722A4E752345}"/>
              </a:ext>
            </a:extLst>
          </p:cNvPr>
          <p:cNvSpPr>
            <a:spLocks noGrp="1"/>
          </p:cNvSpPr>
          <p:nvPr>
            <p:ph type="title"/>
          </p:nvPr>
        </p:nvSpPr>
        <p:spPr/>
        <p:txBody>
          <a:bodyPr/>
          <a:lstStyle/>
          <a:p>
            <a:r>
              <a:rPr lang="en-US" altLang="ja-JP" dirty="0"/>
              <a:t>6-3. </a:t>
            </a:r>
            <a:r>
              <a:rPr lang="ja-JP" altLang="en-US" dirty="0"/>
              <a:t>ガバナンス（社外取締役）</a:t>
            </a:r>
            <a:endParaRPr kumimoji="1" lang="ja-JP" altLang="en-US" dirty="0"/>
          </a:p>
        </p:txBody>
      </p:sp>
      <p:sp>
        <p:nvSpPr>
          <p:cNvPr id="3" name="スライド番号プレースホルダー 2">
            <a:extLst>
              <a:ext uri="{FF2B5EF4-FFF2-40B4-BE49-F238E27FC236}">
                <a16:creationId xmlns:a16="http://schemas.microsoft.com/office/drawing/2014/main" id="{70A70846-8CC7-48A3-9518-E533F7A390DA}"/>
              </a:ext>
            </a:extLst>
          </p:cNvPr>
          <p:cNvSpPr>
            <a:spLocks noGrp="1"/>
          </p:cNvSpPr>
          <p:nvPr>
            <p:ph type="sldNum" sz="quarter" idx="10"/>
          </p:nvPr>
        </p:nvSpPr>
        <p:spPr/>
        <p:txBody>
          <a:bodyPr/>
          <a:lstStyle/>
          <a:p>
            <a:fld id="{CE6A2B22-FBE6-4360-BB9D-4A43BE0059B8}" type="slidenum">
              <a:rPr lang="ja-JP" altLang="en-US" smtClean="0"/>
              <a:pPr/>
              <a:t>18</a:t>
            </a:fld>
            <a:endParaRPr lang="ja-JP" altLang="en-US" dirty="0"/>
          </a:p>
        </p:txBody>
      </p:sp>
      <p:pic>
        <p:nvPicPr>
          <p:cNvPr id="4" name="図 3">
            <a:extLst>
              <a:ext uri="{FF2B5EF4-FFF2-40B4-BE49-F238E27FC236}">
                <a16:creationId xmlns:a16="http://schemas.microsoft.com/office/drawing/2014/main" id="{514B8ABD-5E48-4816-AB99-6609BAC278FE}"/>
              </a:ext>
            </a:extLst>
          </p:cNvPr>
          <p:cNvPicPr>
            <a:picLocks noChangeAspect="1"/>
          </p:cNvPicPr>
          <p:nvPr/>
        </p:nvPicPr>
        <p:blipFill>
          <a:blip r:embed="rId2"/>
          <a:stretch>
            <a:fillRect/>
          </a:stretch>
        </p:blipFill>
        <p:spPr>
          <a:xfrm>
            <a:off x="520218" y="939800"/>
            <a:ext cx="8897716" cy="5130800"/>
          </a:xfrm>
          <a:prstGeom prst="rect">
            <a:avLst/>
          </a:prstGeom>
        </p:spPr>
      </p:pic>
    </p:spTree>
    <p:extLst>
      <p:ext uri="{BB962C8B-B14F-4D97-AF65-F5344CB8AC3E}">
        <p14:creationId xmlns:p14="http://schemas.microsoft.com/office/powerpoint/2010/main" val="495001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030F23-2FC5-42EB-A372-722A4E752345}"/>
              </a:ext>
            </a:extLst>
          </p:cNvPr>
          <p:cNvSpPr>
            <a:spLocks noGrp="1"/>
          </p:cNvSpPr>
          <p:nvPr>
            <p:ph type="title"/>
          </p:nvPr>
        </p:nvSpPr>
        <p:spPr/>
        <p:txBody>
          <a:bodyPr/>
          <a:lstStyle/>
          <a:p>
            <a:r>
              <a:rPr lang="en-US" altLang="ja-JP" dirty="0"/>
              <a:t>6-4. </a:t>
            </a:r>
            <a:r>
              <a:rPr lang="ja-JP" altLang="en-US" dirty="0"/>
              <a:t>ガバナンス（株主還元方針）</a:t>
            </a:r>
            <a:endParaRPr kumimoji="1" lang="ja-JP" altLang="en-US" dirty="0"/>
          </a:p>
        </p:txBody>
      </p:sp>
      <p:sp>
        <p:nvSpPr>
          <p:cNvPr id="3" name="スライド番号プレースホルダー 2">
            <a:extLst>
              <a:ext uri="{FF2B5EF4-FFF2-40B4-BE49-F238E27FC236}">
                <a16:creationId xmlns:a16="http://schemas.microsoft.com/office/drawing/2014/main" id="{70A70846-8CC7-48A3-9518-E533F7A390DA}"/>
              </a:ext>
            </a:extLst>
          </p:cNvPr>
          <p:cNvSpPr>
            <a:spLocks noGrp="1"/>
          </p:cNvSpPr>
          <p:nvPr>
            <p:ph type="sldNum" sz="quarter" idx="10"/>
          </p:nvPr>
        </p:nvSpPr>
        <p:spPr/>
        <p:txBody>
          <a:bodyPr/>
          <a:lstStyle/>
          <a:p>
            <a:fld id="{CE6A2B22-FBE6-4360-BB9D-4A43BE0059B8}" type="slidenum">
              <a:rPr lang="ja-JP" altLang="en-US" smtClean="0"/>
              <a:pPr/>
              <a:t>19</a:t>
            </a:fld>
            <a:endParaRPr lang="ja-JP" altLang="en-US" dirty="0"/>
          </a:p>
        </p:txBody>
      </p:sp>
      <p:sp>
        <p:nvSpPr>
          <p:cNvPr id="4" name="テキスト プレースホルダー 3">
            <a:extLst>
              <a:ext uri="{FF2B5EF4-FFF2-40B4-BE49-F238E27FC236}">
                <a16:creationId xmlns:a16="http://schemas.microsoft.com/office/drawing/2014/main" id="{8E7C2F8A-C856-4F06-A70C-2E0D05D77AB7}"/>
              </a:ext>
            </a:extLst>
          </p:cNvPr>
          <p:cNvSpPr>
            <a:spLocks noGrp="1"/>
          </p:cNvSpPr>
          <p:nvPr>
            <p:ph type="body" sz="quarter" idx="12"/>
          </p:nvPr>
        </p:nvSpPr>
        <p:spPr>
          <a:xfrm>
            <a:off x="453000" y="659676"/>
            <a:ext cx="8640000" cy="1260000"/>
          </a:xfrm>
        </p:spPr>
        <p:txBody>
          <a:bodyPr/>
          <a:lstStyle/>
          <a:p>
            <a:r>
              <a:rPr lang="ja-JP" altLang="en-US" dirty="0"/>
              <a:t>安定的継続配当を基本方針、還元及び資本効率向上を目的に自社株買いも実施</a:t>
            </a:r>
            <a:endParaRPr kumimoji="1" lang="ja-JP" altLang="en-US" dirty="0"/>
          </a:p>
        </p:txBody>
      </p:sp>
      <p:pic>
        <p:nvPicPr>
          <p:cNvPr id="5" name="図 4">
            <a:extLst>
              <a:ext uri="{FF2B5EF4-FFF2-40B4-BE49-F238E27FC236}">
                <a16:creationId xmlns:a16="http://schemas.microsoft.com/office/drawing/2014/main" id="{1AF79E04-964A-4056-A3AE-CF035F63DBCA}"/>
              </a:ext>
            </a:extLst>
          </p:cNvPr>
          <p:cNvPicPr>
            <a:picLocks noChangeAspect="1"/>
          </p:cNvPicPr>
          <p:nvPr/>
        </p:nvPicPr>
        <p:blipFill>
          <a:blip r:embed="rId2"/>
          <a:stretch>
            <a:fillRect/>
          </a:stretch>
        </p:blipFill>
        <p:spPr>
          <a:xfrm>
            <a:off x="1539256" y="1651000"/>
            <a:ext cx="6827487" cy="4229100"/>
          </a:xfrm>
          <a:prstGeom prst="rect">
            <a:avLst/>
          </a:prstGeom>
        </p:spPr>
      </p:pic>
    </p:spTree>
    <p:extLst>
      <p:ext uri="{BB962C8B-B14F-4D97-AF65-F5344CB8AC3E}">
        <p14:creationId xmlns:p14="http://schemas.microsoft.com/office/powerpoint/2010/main" val="2450173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E06C0CD3-4C5B-481E-ABAE-1FDB64A5202A}"/>
              </a:ext>
            </a:extLst>
          </p:cNvPr>
          <p:cNvSpPr>
            <a:spLocks noGrp="1"/>
          </p:cNvSpPr>
          <p:nvPr>
            <p:ph type="title"/>
          </p:nvPr>
        </p:nvSpPr>
        <p:spPr/>
        <p:txBody>
          <a:bodyPr/>
          <a:lstStyle/>
          <a:p>
            <a:r>
              <a:rPr lang="en-US" altLang="ja-JP" dirty="0"/>
              <a:t>0</a:t>
            </a:r>
            <a:r>
              <a:rPr kumimoji="1" lang="en-US" altLang="ja-JP" dirty="0"/>
              <a:t>.</a:t>
            </a:r>
            <a:r>
              <a:rPr kumimoji="1" lang="ja-JP" altLang="en-US" dirty="0"/>
              <a:t>構成</a:t>
            </a:r>
          </a:p>
        </p:txBody>
      </p:sp>
      <p:sp>
        <p:nvSpPr>
          <p:cNvPr id="7" name="テキスト プレースホルダー 6">
            <a:extLst>
              <a:ext uri="{FF2B5EF4-FFF2-40B4-BE49-F238E27FC236}">
                <a16:creationId xmlns:a16="http://schemas.microsoft.com/office/drawing/2014/main" id="{7623B3C4-6B43-4DDD-86D1-F2DEC05F5070}"/>
              </a:ext>
            </a:extLst>
          </p:cNvPr>
          <p:cNvSpPr>
            <a:spLocks noGrp="1"/>
          </p:cNvSpPr>
          <p:nvPr>
            <p:ph type="body" sz="quarter" idx="12"/>
          </p:nvPr>
        </p:nvSpPr>
        <p:spPr>
          <a:xfrm>
            <a:off x="252001" y="2374748"/>
            <a:ext cx="9061871" cy="3835552"/>
          </a:xfrm>
        </p:spPr>
        <p:txBody>
          <a:bodyPr/>
          <a:lstStyle/>
          <a:p>
            <a:pPr marL="0" indent="0">
              <a:buNone/>
            </a:pPr>
            <a:r>
              <a:rPr lang="en-US" altLang="ja-JP" dirty="0"/>
              <a:t>【</a:t>
            </a:r>
            <a:r>
              <a:rPr lang="ja-JP" altLang="en-US" dirty="0"/>
              <a:t>資料構成</a:t>
            </a:r>
            <a:r>
              <a:rPr lang="en-US" altLang="ja-JP" dirty="0"/>
              <a:t>】</a:t>
            </a:r>
          </a:p>
          <a:p>
            <a:pPr marL="0" indent="0">
              <a:buNone/>
            </a:pPr>
            <a:r>
              <a:rPr lang="ja-JP" altLang="en-US" dirty="0"/>
              <a:t>　</a:t>
            </a:r>
            <a:r>
              <a:rPr lang="en-US" altLang="ja-JP" dirty="0"/>
              <a:t>1.</a:t>
            </a:r>
            <a:r>
              <a:rPr lang="ja-JP" altLang="en-US" dirty="0"/>
              <a:t> 価値観</a:t>
            </a:r>
            <a:endParaRPr lang="en-US" altLang="ja-JP" dirty="0"/>
          </a:p>
          <a:p>
            <a:pPr marL="0" indent="0">
              <a:buNone/>
            </a:pPr>
            <a:r>
              <a:rPr lang="ja-JP" altLang="en-US" dirty="0"/>
              <a:t>　</a:t>
            </a:r>
            <a:r>
              <a:rPr lang="en-US" altLang="ja-JP" dirty="0"/>
              <a:t>2. </a:t>
            </a:r>
            <a:r>
              <a:rPr lang="ja-JP" altLang="en-US" dirty="0"/>
              <a:t>ビジネスモデル（価値創造モデル概要</a:t>
            </a:r>
            <a:r>
              <a:rPr lang="en-US" altLang="ja-JP" dirty="0"/>
              <a:t>/</a:t>
            </a:r>
            <a:r>
              <a:rPr lang="ja-JP" altLang="en-US" dirty="0"/>
              <a:t>競争力の源泉）</a:t>
            </a:r>
            <a:endParaRPr lang="en-US" altLang="ja-JP" dirty="0"/>
          </a:p>
          <a:p>
            <a:pPr marL="0" indent="0">
              <a:buNone/>
            </a:pPr>
            <a:r>
              <a:rPr lang="ja-JP" altLang="en-US" dirty="0"/>
              <a:t>　</a:t>
            </a:r>
            <a:r>
              <a:rPr lang="en-US" altLang="ja-JP" dirty="0"/>
              <a:t>3. </a:t>
            </a:r>
            <a:r>
              <a:rPr lang="ja-JP" altLang="en-US" dirty="0"/>
              <a:t>持続可能性・成長性（社員の成長</a:t>
            </a:r>
            <a:r>
              <a:rPr lang="en-US" altLang="ja-JP" dirty="0"/>
              <a:t>/</a:t>
            </a:r>
            <a:r>
              <a:rPr lang="ja-JP" altLang="en-US" dirty="0"/>
              <a:t>働き方）</a:t>
            </a:r>
            <a:endParaRPr lang="en-US" altLang="ja-JP" dirty="0"/>
          </a:p>
          <a:p>
            <a:pPr marL="0" indent="0">
              <a:buNone/>
            </a:pPr>
            <a:r>
              <a:rPr lang="ja-JP" altLang="en-US" dirty="0"/>
              <a:t>　</a:t>
            </a:r>
            <a:r>
              <a:rPr lang="en-US" altLang="ja-JP" dirty="0"/>
              <a:t>4. </a:t>
            </a:r>
            <a:r>
              <a:rPr lang="ja-JP" altLang="en-US" dirty="0"/>
              <a:t>戦略（環境認識</a:t>
            </a:r>
            <a:r>
              <a:rPr lang="en-US" altLang="ja-JP" dirty="0"/>
              <a:t>/</a:t>
            </a:r>
            <a:r>
              <a:rPr lang="ja-JP" altLang="en-US" dirty="0"/>
              <a:t>基本戦略</a:t>
            </a:r>
            <a:r>
              <a:rPr lang="en-US" altLang="ja-JP" dirty="0"/>
              <a:t>/3</a:t>
            </a:r>
            <a:r>
              <a:rPr lang="ja-JP" altLang="en-US" dirty="0"/>
              <a:t>つの成長基盤構築</a:t>
            </a:r>
            <a:r>
              <a:rPr lang="en-US" altLang="ja-JP" dirty="0"/>
              <a:t>/</a:t>
            </a:r>
            <a:r>
              <a:rPr lang="ja-JP" altLang="en-US" dirty="0"/>
              <a:t>目標）</a:t>
            </a:r>
            <a:endParaRPr lang="en-US" altLang="ja-JP" dirty="0"/>
          </a:p>
          <a:p>
            <a:pPr marL="0" indent="0">
              <a:buNone/>
            </a:pPr>
            <a:r>
              <a:rPr lang="ja-JP" altLang="en-US" dirty="0"/>
              <a:t>　</a:t>
            </a:r>
            <a:r>
              <a:rPr lang="en-US" altLang="ja-JP" dirty="0"/>
              <a:t>5. </a:t>
            </a:r>
            <a:r>
              <a:rPr lang="ja-JP" altLang="en-US" dirty="0"/>
              <a:t>成果と重要な成果指標（財務・人材・クリエイティブの各</a:t>
            </a:r>
            <a:r>
              <a:rPr lang="en-US" altLang="ja-JP" dirty="0"/>
              <a:t>KPI</a:t>
            </a:r>
            <a:r>
              <a:rPr lang="ja-JP" altLang="en-US" dirty="0"/>
              <a:t>）</a:t>
            </a:r>
            <a:endParaRPr lang="en-US" altLang="ja-JP" dirty="0"/>
          </a:p>
          <a:p>
            <a:pPr marL="0" indent="0">
              <a:buNone/>
            </a:pPr>
            <a:r>
              <a:rPr lang="ja-JP" altLang="en-US" dirty="0"/>
              <a:t>　</a:t>
            </a:r>
            <a:r>
              <a:rPr lang="en-US" altLang="ja-JP" dirty="0"/>
              <a:t>6. </a:t>
            </a:r>
            <a:r>
              <a:rPr lang="ja-JP" altLang="en-US" dirty="0"/>
              <a:t>ガバナンス（体制概要</a:t>
            </a:r>
            <a:r>
              <a:rPr lang="en-US" altLang="ja-JP" dirty="0"/>
              <a:t>/</a:t>
            </a:r>
            <a:r>
              <a:rPr lang="ja-JP" altLang="en-US" dirty="0"/>
              <a:t>経営体制</a:t>
            </a:r>
            <a:r>
              <a:rPr lang="en-US" altLang="ja-JP" dirty="0"/>
              <a:t>/</a:t>
            </a:r>
            <a:r>
              <a:rPr lang="ja-JP" altLang="en-US" dirty="0"/>
              <a:t>社外取締役</a:t>
            </a:r>
            <a:r>
              <a:rPr lang="en-US" altLang="ja-JP" dirty="0"/>
              <a:t>/</a:t>
            </a:r>
            <a:r>
              <a:rPr lang="ja-JP" altLang="en-US" dirty="0"/>
              <a:t>株主還元方針）</a:t>
            </a:r>
            <a:endParaRPr lang="en-US" altLang="ja-JP" dirty="0"/>
          </a:p>
          <a:p>
            <a:pPr marL="0" indent="0">
              <a:buNone/>
            </a:pPr>
            <a:endParaRPr lang="en-US" altLang="ja-JP" dirty="0"/>
          </a:p>
          <a:p>
            <a:pPr marL="0" indent="0">
              <a:buNone/>
            </a:pPr>
            <a:r>
              <a:rPr lang="en-US" altLang="ja-JP" dirty="0"/>
              <a:t>【</a:t>
            </a:r>
            <a:r>
              <a:rPr lang="ja-JP" altLang="en-US" dirty="0"/>
              <a:t>補足</a:t>
            </a:r>
            <a:r>
              <a:rPr lang="en-US" altLang="ja-JP" dirty="0"/>
              <a:t>】</a:t>
            </a:r>
          </a:p>
          <a:p>
            <a:pPr marL="0" indent="0">
              <a:buNone/>
            </a:pPr>
            <a:r>
              <a:rPr lang="en-US" altLang="ja-JP" dirty="0"/>
              <a:t> </a:t>
            </a:r>
            <a:r>
              <a:rPr lang="ja-JP" altLang="en-US" dirty="0"/>
              <a:t>・今回の作成作業を通じての雑感</a:t>
            </a:r>
            <a:r>
              <a:rPr lang="en-US" altLang="ja-JP" dirty="0"/>
              <a:t>/</a:t>
            </a:r>
            <a:r>
              <a:rPr lang="ja-JP" altLang="en-US" dirty="0"/>
              <a:t>課題認識</a:t>
            </a:r>
            <a:endParaRPr lang="en-US" altLang="ja-JP" dirty="0"/>
          </a:p>
          <a:p>
            <a:pPr marL="0" indent="0">
              <a:buNone/>
            </a:pPr>
            <a:endParaRPr lang="en-US" altLang="ja-JP" dirty="0"/>
          </a:p>
          <a:p>
            <a:endParaRPr kumimoji="1" lang="ja-JP" altLang="en-US" dirty="0"/>
          </a:p>
        </p:txBody>
      </p:sp>
      <p:pic>
        <p:nvPicPr>
          <p:cNvPr id="4" name="図 3">
            <a:extLst>
              <a:ext uri="{FF2B5EF4-FFF2-40B4-BE49-F238E27FC236}">
                <a16:creationId xmlns:a16="http://schemas.microsoft.com/office/drawing/2014/main" id="{E1D22996-1436-4897-9B2F-8C6571B2A704}"/>
              </a:ext>
            </a:extLst>
          </p:cNvPr>
          <p:cNvPicPr>
            <a:picLocks noChangeAspect="1"/>
          </p:cNvPicPr>
          <p:nvPr/>
        </p:nvPicPr>
        <p:blipFill>
          <a:blip r:embed="rId2"/>
          <a:stretch>
            <a:fillRect/>
          </a:stretch>
        </p:blipFill>
        <p:spPr>
          <a:xfrm>
            <a:off x="768238" y="1366448"/>
            <a:ext cx="8504762" cy="819048"/>
          </a:xfrm>
          <a:prstGeom prst="rect">
            <a:avLst/>
          </a:prstGeom>
        </p:spPr>
      </p:pic>
      <p:sp>
        <p:nvSpPr>
          <p:cNvPr id="8" name="テキスト プレースホルダー 6">
            <a:extLst>
              <a:ext uri="{FF2B5EF4-FFF2-40B4-BE49-F238E27FC236}">
                <a16:creationId xmlns:a16="http://schemas.microsoft.com/office/drawing/2014/main" id="{9C01A632-DD41-4B11-A83C-36DF13882D77}"/>
              </a:ext>
            </a:extLst>
          </p:cNvPr>
          <p:cNvSpPr txBox="1">
            <a:spLocks/>
          </p:cNvSpPr>
          <p:nvPr/>
        </p:nvSpPr>
        <p:spPr>
          <a:xfrm>
            <a:off x="252001" y="858200"/>
            <a:ext cx="3939000" cy="432048"/>
          </a:xfrm>
          <a:prstGeom prst="rect">
            <a:avLst/>
          </a:prstGeom>
        </p:spPr>
        <p:txBody>
          <a:bodyPr/>
          <a:lstStyle>
            <a:lvl1pPr marL="268288" indent="-268288" algn="l" defTabSz="914400" rtl="0" eaLnBrk="1" latinLnBrk="0" hangingPunct="1">
              <a:spcBef>
                <a:spcPts val="600"/>
              </a:spcBef>
              <a:buClr>
                <a:schemeClr val="tx1"/>
              </a:buClr>
              <a:buFont typeface="Wingdings" panose="05000000000000000000" pitchFamily="2" charset="2"/>
              <a:buChar char="l"/>
              <a:defRPr kumimoji="1" sz="1800" b="1" kern="1200">
                <a:solidFill>
                  <a:schemeClr val="tx1"/>
                </a:solidFill>
                <a:latin typeface="+mj-ea"/>
                <a:ea typeface="+mj-ea"/>
                <a:cs typeface="+mn-cs"/>
              </a:defRPr>
            </a:lvl1pPr>
            <a:lvl2pPr marL="534988" indent="-177800" algn="l" defTabSz="914400" rtl="0" eaLnBrk="1" latinLnBrk="0" hangingPunct="1">
              <a:spcBef>
                <a:spcPts val="600"/>
              </a:spcBef>
              <a:buClrTx/>
              <a:buFont typeface="Arial" pitchFamily="34" charset="0"/>
              <a:buChar char="•"/>
              <a:defRPr kumimoji="1" sz="1400" kern="1200">
                <a:solidFill>
                  <a:schemeClr val="tx1"/>
                </a:solidFill>
                <a:latin typeface="+mn-ea"/>
                <a:ea typeface="+mn-ea"/>
                <a:cs typeface="+mn-cs"/>
              </a:defRPr>
            </a:lvl2pPr>
            <a:lvl3pPr marL="803275" indent="-179388" algn="l" defTabSz="914400" rtl="0" eaLnBrk="1" latinLnBrk="0" hangingPunct="1">
              <a:spcBef>
                <a:spcPts val="600"/>
              </a:spcBef>
              <a:buClrTx/>
              <a:buFont typeface="Century Gothic" pitchFamily="34" charset="0"/>
              <a:buChar char="−"/>
              <a:defRPr kumimoji="1" sz="1200" kern="1200">
                <a:solidFill>
                  <a:schemeClr val="tx1"/>
                </a:solidFill>
                <a:latin typeface="+mn-ea"/>
                <a:ea typeface="+mn-ea"/>
                <a:cs typeface="+mn-cs"/>
              </a:defRPr>
            </a:lvl3pPr>
            <a:lvl4pPr marL="981075" indent="-177800" algn="l" defTabSz="914400" rtl="0" eaLnBrk="1" latinLnBrk="0" hangingPunct="1">
              <a:spcBef>
                <a:spcPts val="600"/>
              </a:spcBef>
              <a:buClrTx/>
              <a:buFont typeface="Wingdings" pitchFamily="2" charset="2"/>
              <a:buChar char="ü"/>
              <a:defRPr kumimoji="1" sz="1050" kern="1200">
                <a:solidFill>
                  <a:schemeClr val="tx1"/>
                </a:solidFill>
                <a:latin typeface="+mn-ea"/>
                <a:ea typeface="+mn-ea"/>
                <a:cs typeface="+mn-cs"/>
              </a:defRPr>
            </a:lvl4pPr>
            <a:lvl5pPr marL="981075" indent="-177800" algn="l" defTabSz="914400" rtl="0" eaLnBrk="1" latinLnBrk="0" hangingPunct="1">
              <a:spcBef>
                <a:spcPts val="600"/>
              </a:spcBef>
              <a:buClr>
                <a:schemeClr val="tx2"/>
              </a:buClr>
              <a:buFont typeface="Wingdings" pitchFamily="2" charset="2"/>
              <a:buChar char="ü"/>
              <a:defRPr kumimoji="1"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dirty="0"/>
              <a:t>【</a:t>
            </a:r>
            <a:r>
              <a:rPr lang="ja-JP" altLang="en-US" dirty="0"/>
              <a:t>価値協創ガイダンス全体像</a:t>
            </a:r>
            <a:r>
              <a:rPr lang="en-US" altLang="ja-JP" dirty="0"/>
              <a:t>】</a:t>
            </a:r>
            <a:endParaRPr lang="ja-JP" altLang="en-US" dirty="0"/>
          </a:p>
        </p:txBody>
      </p:sp>
    </p:spTree>
    <p:extLst>
      <p:ext uri="{BB962C8B-B14F-4D97-AF65-F5344CB8AC3E}">
        <p14:creationId xmlns:p14="http://schemas.microsoft.com/office/powerpoint/2010/main" val="2394596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E06C0CD3-4C5B-481E-ABAE-1FDB64A5202A}"/>
              </a:ext>
            </a:extLst>
          </p:cNvPr>
          <p:cNvSpPr>
            <a:spLocks noGrp="1"/>
          </p:cNvSpPr>
          <p:nvPr>
            <p:ph type="title"/>
          </p:nvPr>
        </p:nvSpPr>
        <p:spPr/>
        <p:txBody>
          <a:bodyPr/>
          <a:lstStyle/>
          <a:p>
            <a:r>
              <a:rPr lang="en-US" altLang="ja-JP" dirty="0"/>
              <a:t>【</a:t>
            </a:r>
            <a:r>
              <a:rPr lang="ja-JP" altLang="en-US" dirty="0"/>
              <a:t>補足</a:t>
            </a:r>
            <a:r>
              <a:rPr lang="en-US" altLang="ja-JP" dirty="0"/>
              <a:t>】</a:t>
            </a:r>
            <a:r>
              <a:rPr lang="ja-JP" altLang="en-US" dirty="0"/>
              <a:t>今回の作成作業を通じての雑感</a:t>
            </a:r>
            <a:r>
              <a:rPr lang="en-US" altLang="ja-JP" dirty="0"/>
              <a:t>/</a:t>
            </a:r>
            <a:r>
              <a:rPr lang="ja-JP" altLang="en-US" dirty="0"/>
              <a:t>課題認識</a:t>
            </a:r>
            <a:endParaRPr kumimoji="1" lang="ja-JP" altLang="en-US" dirty="0"/>
          </a:p>
        </p:txBody>
      </p:sp>
      <p:sp>
        <p:nvSpPr>
          <p:cNvPr id="7" name="テキスト プレースホルダー 6">
            <a:extLst>
              <a:ext uri="{FF2B5EF4-FFF2-40B4-BE49-F238E27FC236}">
                <a16:creationId xmlns:a16="http://schemas.microsoft.com/office/drawing/2014/main" id="{7623B3C4-6B43-4DDD-86D1-F2DEC05F5070}"/>
              </a:ext>
            </a:extLst>
          </p:cNvPr>
          <p:cNvSpPr>
            <a:spLocks noGrp="1"/>
          </p:cNvSpPr>
          <p:nvPr>
            <p:ph type="body" sz="quarter" idx="12"/>
          </p:nvPr>
        </p:nvSpPr>
        <p:spPr>
          <a:xfrm>
            <a:off x="462919" y="736448"/>
            <a:ext cx="9061871" cy="5893924"/>
          </a:xfrm>
        </p:spPr>
        <p:txBody>
          <a:bodyPr/>
          <a:lstStyle/>
          <a:p>
            <a:r>
              <a:rPr lang="ja-JP" altLang="en-US" dirty="0"/>
              <a:t>今回、自社（正確には親会社に相当する博報堂ＤＹホールディングス）の統合報告書を参考に作成したが、雑感と課題認識は以下の通り。</a:t>
            </a:r>
          </a:p>
          <a:p>
            <a:r>
              <a:rPr lang="ja-JP" altLang="en-US" dirty="0"/>
              <a:t>統合報告書の作成当事者（広報</a:t>
            </a:r>
            <a:r>
              <a:rPr lang="en-US" altLang="ja-JP" dirty="0"/>
              <a:t>IR</a:t>
            </a:r>
            <a:r>
              <a:rPr lang="ja-JP" altLang="en-US" dirty="0"/>
              <a:t>部門が主管）は、価値協創ガイダンスで求められる各コンポーネントに</a:t>
            </a:r>
            <a:r>
              <a:rPr lang="ja-JP" altLang="en-US" u="sng" dirty="0"/>
              <a:t>“一応”沿った形で作成する”努力の形跡“</a:t>
            </a:r>
            <a:r>
              <a:rPr lang="ja-JP" altLang="en-US" dirty="0"/>
              <a:t>は感じられる。</a:t>
            </a:r>
          </a:p>
          <a:p>
            <a:r>
              <a:rPr lang="ja-JP" altLang="en-US" dirty="0"/>
              <a:t>しかし、投資家目線（勢力を増しつつある長期・パッシブ投資家）で、自社の統合報告書を評価した場合の課題は多い。</a:t>
            </a:r>
          </a:p>
          <a:p>
            <a:r>
              <a:rPr lang="ja-JP" altLang="en-US" dirty="0"/>
              <a:t>統合報告書は、投資家との対話を深化させるツールの一つで、昨今の非財務情報の重要性増に伴い不可視的な項目（ガバナンス・企業戦略・企業文化等）の開示強化が求められつつあるが、</a:t>
            </a:r>
            <a:r>
              <a:rPr lang="ja-JP" altLang="en-US" u="sng" dirty="0"/>
              <a:t>同時にそれらの非財務項目が価値創造にどの様に繋がるのかを明確に語る（それを通じて投資家からの理解・信任を獲得する）ことが必要</a:t>
            </a:r>
            <a:r>
              <a:rPr lang="ja-JP" altLang="en-US" dirty="0"/>
              <a:t>。</a:t>
            </a:r>
          </a:p>
          <a:p>
            <a:r>
              <a:rPr lang="ja-JP" altLang="en-US" dirty="0"/>
              <a:t>しかし、当社の場合、戦略の抽象度が高く、競争力の源泉は人材とクリエイティビティとしか読めない（これ自体は否定されるべきものではない）。</a:t>
            </a:r>
            <a:r>
              <a:rPr lang="ja-JP" altLang="en-US" u="sng" dirty="0"/>
              <a:t>当社にとってのあるべき人材像・クリエイティビティが何であり（明確化）</a:t>
            </a:r>
            <a:r>
              <a:rPr lang="ja-JP" altLang="en-US" dirty="0"/>
              <a:t>、</a:t>
            </a:r>
            <a:r>
              <a:rPr lang="ja-JP" altLang="en-US" u="sng" dirty="0"/>
              <a:t>それをどのように強化し</a:t>
            </a:r>
            <a:r>
              <a:rPr lang="ja-JP" altLang="en-US" dirty="0"/>
              <a:t>、</a:t>
            </a:r>
            <a:r>
              <a:rPr lang="ja-JP" altLang="en-US" u="sng" dirty="0"/>
              <a:t>どのような差別性</a:t>
            </a:r>
            <a:r>
              <a:rPr lang="en-US" altLang="ja-JP" u="sng" dirty="0"/>
              <a:t>/</a:t>
            </a:r>
            <a:r>
              <a:rPr lang="ja-JP" altLang="en-US" u="sng" dirty="0"/>
              <a:t>競争優位をもたらすことが価値創造に繋がるのか</a:t>
            </a:r>
            <a:r>
              <a:rPr lang="ja-JP" altLang="en-US" dirty="0"/>
              <a:t>という強いストーリーに十分練り切れているとは感じられにくい。</a:t>
            </a:r>
          </a:p>
          <a:p>
            <a:r>
              <a:rPr lang="ja-JP" altLang="en-US" dirty="0"/>
              <a:t>投資家の関心事は、例えば、海外広告業界（広義のマーケティングサービス提供事業）で先行して観察される、コンサルによる業務侵食、</a:t>
            </a:r>
            <a:r>
              <a:rPr lang="en-US" altLang="ja-JP" dirty="0"/>
              <a:t>GAFA</a:t>
            </a:r>
            <a:r>
              <a:rPr lang="ja-JP" altLang="en-US" dirty="0"/>
              <a:t>による広告会社飛ばし（例：広告主自らが広告</a:t>
            </a:r>
            <a:r>
              <a:rPr lang="en-US" altLang="ja-JP" dirty="0"/>
              <a:t>Ag</a:t>
            </a:r>
            <a:r>
              <a:rPr lang="ja-JP" altLang="en-US" dirty="0"/>
              <a:t>を介することなくネット広告配信・運用可能）といった、従来型広告会社で増しつつある脅威に対する、持続可能な価値創造のための有効な説得力のある打ち手。この期待に応える必要がある。</a:t>
            </a:r>
          </a:p>
        </p:txBody>
      </p:sp>
    </p:spTree>
    <p:extLst>
      <p:ext uri="{BB962C8B-B14F-4D97-AF65-F5344CB8AC3E}">
        <p14:creationId xmlns:p14="http://schemas.microsoft.com/office/powerpoint/2010/main" val="3888738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0A70846-8CC7-48A3-9518-E533F7A390DA}"/>
              </a:ext>
            </a:extLst>
          </p:cNvPr>
          <p:cNvSpPr>
            <a:spLocks noGrp="1"/>
          </p:cNvSpPr>
          <p:nvPr>
            <p:ph type="sldNum" sz="quarter" idx="4294967295"/>
          </p:nvPr>
        </p:nvSpPr>
        <p:spPr>
          <a:xfrm>
            <a:off x="8826500" y="300038"/>
            <a:ext cx="1079500" cy="360362"/>
          </a:xfrm>
        </p:spPr>
        <p:txBody>
          <a:bodyPr/>
          <a:lstStyle/>
          <a:p>
            <a:fld id="{CE6A2B22-FBE6-4360-BB9D-4A43BE0059B8}" type="slidenum">
              <a:rPr lang="ja-JP" altLang="en-US" smtClean="0"/>
              <a:pPr/>
              <a:t>21</a:t>
            </a:fld>
            <a:endParaRPr lang="ja-JP" altLang="en-US" dirty="0"/>
          </a:p>
        </p:txBody>
      </p:sp>
    </p:spTree>
    <p:extLst>
      <p:ext uri="{BB962C8B-B14F-4D97-AF65-F5344CB8AC3E}">
        <p14:creationId xmlns:p14="http://schemas.microsoft.com/office/powerpoint/2010/main" val="372347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E06C0CD3-4C5B-481E-ABAE-1FDB64A5202A}"/>
              </a:ext>
            </a:extLst>
          </p:cNvPr>
          <p:cNvSpPr>
            <a:spLocks noGrp="1"/>
          </p:cNvSpPr>
          <p:nvPr>
            <p:ph type="title"/>
          </p:nvPr>
        </p:nvSpPr>
        <p:spPr/>
        <p:txBody>
          <a:bodyPr/>
          <a:lstStyle/>
          <a:p>
            <a:r>
              <a:rPr kumimoji="1" lang="en-US" altLang="ja-JP" dirty="0"/>
              <a:t>1.</a:t>
            </a:r>
            <a:r>
              <a:rPr kumimoji="1" lang="ja-JP" altLang="en-US" dirty="0"/>
              <a:t>価値観</a:t>
            </a:r>
          </a:p>
        </p:txBody>
      </p:sp>
      <p:sp>
        <p:nvSpPr>
          <p:cNvPr id="7" name="テキスト プレースホルダー 6">
            <a:extLst>
              <a:ext uri="{FF2B5EF4-FFF2-40B4-BE49-F238E27FC236}">
                <a16:creationId xmlns:a16="http://schemas.microsoft.com/office/drawing/2014/main" id="{7623B3C4-6B43-4DDD-86D1-F2DEC05F5070}"/>
              </a:ext>
            </a:extLst>
          </p:cNvPr>
          <p:cNvSpPr>
            <a:spLocks noGrp="1"/>
          </p:cNvSpPr>
          <p:nvPr>
            <p:ph type="body" sz="quarter" idx="12"/>
          </p:nvPr>
        </p:nvSpPr>
        <p:spPr>
          <a:xfrm>
            <a:off x="462919" y="736448"/>
            <a:ext cx="9061871" cy="1260000"/>
          </a:xfrm>
        </p:spPr>
        <p:txBody>
          <a:bodyPr/>
          <a:lstStyle/>
          <a:p>
            <a:r>
              <a:rPr lang="en-US" altLang="ja-JP" dirty="0"/>
              <a:t>7</a:t>
            </a:r>
            <a:r>
              <a:rPr lang="ja-JP" altLang="en-US" dirty="0"/>
              <a:t>つの理念と</a:t>
            </a:r>
            <a:r>
              <a:rPr lang="en-US" altLang="ja-JP" dirty="0"/>
              <a:t>2</a:t>
            </a:r>
            <a:r>
              <a:rPr lang="ja-JP" altLang="en-US" dirty="0"/>
              <a:t>つのポリシー</a:t>
            </a:r>
            <a:endParaRPr kumimoji="1" lang="ja-JP" altLang="en-US" dirty="0"/>
          </a:p>
        </p:txBody>
      </p:sp>
      <p:pic>
        <p:nvPicPr>
          <p:cNvPr id="2" name="図 1">
            <a:extLst>
              <a:ext uri="{FF2B5EF4-FFF2-40B4-BE49-F238E27FC236}">
                <a16:creationId xmlns:a16="http://schemas.microsoft.com/office/drawing/2014/main" id="{4FF16E73-2342-4CA0-91E3-6E6A669940B7}"/>
              </a:ext>
            </a:extLst>
          </p:cNvPr>
          <p:cNvPicPr>
            <a:picLocks noChangeAspect="1"/>
          </p:cNvPicPr>
          <p:nvPr/>
        </p:nvPicPr>
        <p:blipFill>
          <a:blip r:embed="rId2"/>
          <a:stretch>
            <a:fillRect/>
          </a:stretch>
        </p:blipFill>
        <p:spPr>
          <a:xfrm>
            <a:off x="555536" y="1547160"/>
            <a:ext cx="4017336" cy="3774249"/>
          </a:xfrm>
          <a:prstGeom prst="rect">
            <a:avLst/>
          </a:prstGeom>
        </p:spPr>
      </p:pic>
      <p:pic>
        <p:nvPicPr>
          <p:cNvPr id="3" name="図 2">
            <a:extLst>
              <a:ext uri="{FF2B5EF4-FFF2-40B4-BE49-F238E27FC236}">
                <a16:creationId xmlns:a16="http://schemas.microsoft.com/office/drawing/2014/main" id="{42544938-F0AB-48C5-A029-B3D51B0677D8}"/>
              </a:ext>
            </a:extLst>
          </p:cNvPr>
          <p:cNvPicPr>
            <a:picLocks noChangeAspect="1"/>
          </p:cNvPicPr>
          <p:nvPr/>
        </p:nvPicPr>
        <p:blipFill>
          <a:blip r:embed="rId3"/>
          <a:stretch>
            <a:fillRect/>
          </a:stretch>
        </p:blipFill>
        <p:spPr>
          <a:xfrm>
            <a:off x="4944516" y="1547160"/>
            <a:ext cx="4580275" cy="4695421"/>
          </a:xfrm>
          <a:prstGeom prst="rect">
            <a:avLst/>
          </a:prstGeom>
        </p:spPr>
      </p:pic>
    </p:spTree>
    <p:extLst>
      <p:ext uri="{BB962C8B-B14F-4D97-AF65-F5344CB8AC3E}">
        <p14:creationId xmlns:p14="http://schemas.microsoft.com/office/powerpoint/2010/main" val="1032439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030F23-2FC5-42EB-A372-722A4E752345}"/>
              </a:ext>
            </a:extLst>
          </p:cNvPr>
          <p:cNvSpPr>
            <a:spLocks noGrp="1"/>
          </p:cNvSpPr>
          <p:nvPr>
            <p:ph type="title"/>
          </p:nvPr>
        </p:nvSpPr>
        <p:spPr/>
        <p:txBody>
          <a:bodyPr/>
          <a:lstStyle/>
          <a:p>
            <a:r>
              <a:rPr lang="en-US" altLang="ja-JP" dirty="0"/>
              <a:t>2-1. </a:t>
            </a:r>
            <a:r>
              <a:rPr lang="ja-JP" altLang="en-US" dirty="0"/>
              <a:t>ビジネスモデル（価値創造モデル概要）</a:t>
            </a:r>
            <a:endParaRPr kumimoji="1" lang="ja-JP" altLang="en-US" dirty="0"/>
          </a:p>
        </p:txBody>
      </p:sp>
      <p:sp>
        <p:nvSpPr>
          <p:cNvPr id="3" name="スライド番号プレースホルダー 2">
            <a:extLst>
              <a:ext uri="{FF2B5EF4-FFF2-40B4-BE49-F238E27FC236}">
                <a16:creationId xmlns:a16="http://schemas.microsoft.com/office/drawing/2014/main" id="{70A70846-8CC7-48A3-9518-E533F7A390DA}"/>
              </a:ext>
            </a:extLst>
          </p:cNvPr>
          <p:cNvSpPr>
            <a:spLocks noGrp="1"/>
          </p:cNvSpPr>
          <p:nvPr>
            <p:ph type="sldNum" sz="quarter" idx="10"/>
          </p:nvPr>
        </p:nvSpPr>
        <p:spPr/>
        <p:txBody>
          <a:bodyPr/>
          <a:lstStyle/>
          <a:p>
            <a:fld id="{CE6A2B22-FBE6-4360-BB9D-4A43BE0059B8}" type="slidenum">
              <a:rPr lang="ja-JP" altLang="en-US" smtClean="0"/>
              <a:pPr/>
              <a:t>4</a:t>
            </a:fld>
            <a:endParaRPr lang="ja-JP" altLang="en-US" dirty="0"/>
          </a:p>
        </p:txBody>
      </p:sp>
      <p:sp>
        <p:nvSpPr>
          <p:cNvPr id="4" name="テキスト プレースホルダー 3">
            <a:extLst>
              <a:ext uri="{FF2B5EF4-FFF2-40B4-BE49-F238E27FC236}">
                <a16:creationId xmlns:a16="http://schemas.microsoft.com/office/drawing/2014/main" id="{F18993C1-0C67-437F-9E3F-FEEAC0537F10}"/>
              </a:ext>
            </a:extLst>
          </p:cNvPr>
          <p:cNvSpPr>
            <a:spLocks noGrp="1"/>
          </p:cNvSpPr>
          <p:nvPr>
            <p:ph type="body" sz="quarter" idx="12"/>
          </p:nvPr>
        </p:nvSpPr>
        <p:spPr>
          <a:xfrm>
            <a:off x="489419" y="709941"/>
            <a:ext cx="8999138" cy="1260000"/>
          </a:xfrm>
        </p:spPr>
        <p:txBody>
          <a:bodyPr/>
          <a:lstStyle/>
          <a:p>
            <a:r>
              <a:rPr lang="ja-JP" altLang="en-US" dirty="0"/>
              <a:t>強固な財務資本と人材を中心とする無形資産を基盤とし、「生活者データとテクノロジーの駆使」「統合力とクリエイティビティ」を競争力の源泉に、取引先のマーケティングイノベーションを実現する</a:t>
            </a:r>
            <a:endParaRPr kumimoji="1" lang="ja-JP" altLang="en-US" dirty="0"/>
          </a:p>
        </p:txBody>
      </p:sp>
      <p:pic>
        <p:nvPicPr>
          <p:cNvPr id="5" name="図 4">
            <a:extLst>
              <a:ext uri="{FF2B5EF4-FFF2-40B4-BE49-F238E27FC236}">
                <a16:creationId xmlns:a16="http://schemas.microsoft.com/office/drawing/2014/main" id="{B3110A0B-80C7-4564-9F33-AFF6618E16F5}"/>
              </a:ext>
            </a:extLst>
          </p:cNvPr>
          <p:cNvPicPr>
            <a:picLocks noChangeAspect="1"/>
          </p:cNvPicPr>
          <p:nvPr/>
        </p:nvPicPr>
        <p:blipFill>
          <a:blip r:embed="rId2"/>
          <a:stretch>
            <a:fillRect/>
          </a:stretch>
        </p:blipFill>
        <p:spPr>
          <a:xfrm>
            <a:off x="532557" y="1775791"/>
            <a:ext cx="9193059" cy="4854581"/>
          </a:xfrm>
          <a:prstGeom prst="rect">
            <a:avLst/>
          </a:prstGeom>
        </p:spPr>
      </p:pic>
    </p:spTree>
    <p:extLst>
      <p:ext uri="{BB962C8B-B14F-4D97-AF65-F5344CB8AC3E}">
        <p14:creationId xmlns:p14="http://schemas.microsoft.com/office/powerpoint/2010/main" val="2333885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030F23-2FC5-42EB-A372-722A4E752345}"/>
              </a:ext>
            </a:extLst>
          </p:cNvPr>
          <p:cNvSpPr>
            <a:spLocks noGrp="1"/>
          </p:cNvSpPr>
          <p:nvPr>
            <p:ph type="title"/>
          </p:nvPr>
        </p:nvSpPr>
        <p:spPr/>
        <p:txBody>
          <a:bodyPr/>
          <a:lstStyle/>
          <a:p>
            <a:r>
              <a:rPr lang="en-US" altLang="ja-JP" dirty="0"/>
              <a:t>2-2. </a:t>
            </a:r>
            <a:r>
              <a:rPr lang="ja-JP" altLang="en-US" dirty="0"/>
              <a:t>ビジネスモデル（競争力の源泉）</a:t>
            </a:r>
            <a:endParaRPr kumimoji="1" lang="ja-JP" altLang="en-US" dirty="0"/>
          </a:p>
        </p:txBody>
      </p:sp>
      <p:sp>
        <p:nvSpPr>
          <p:cNvPr id="3" name="スライド番号プレースホルダー 2">
            <a:extLst>
              <a:ext uri="{FF2B5EF4-FFF2-40B4-BE49-F238E27FC236}">
                <a16:creationId xmlns:a16="http://schemas.microsoft.com/office/drawing/2014/main" id="{70A70846-8CC7-48A3-9518-E533F7A390DA}"/>
              </a:ext>
            </a:extLst>
          </p:cNvPr>
          <p:cNvSpPr>
            <a:spLocks noGrp="1"/>
          </p:cNvSpPr>
          <p:nvPr>
            <p:ph type="sldNum" sz="quarter" idx="10"/>
          </p:nvPr>
        </p:nvSpPr>
        <p:spPr/>
        <p:txBody>
          <a:bodyPr/>
          <a:lstStyle/>
          <a:p>
            <a:fld id="{CE6A2B22-FBE6-4360-BB9D-4A43BE0059B8}" type="slidenum">
              <a:rPr lang="ja-JP" altLang="en-US" smtClean="0"/>
              <a:pPr/>
              <a:t>5</a:t>
            </a:fld>
            <a:endParaRPr lang="ja-JP" altLang="en-US" dirty="0"/>
          </a:p>
        </p:txBody>
      </p:sp>
      <p:sp>
        <p:nvSpPr>
          <p:cNvPr id="4" name="テキスト プレースホルダー 3">
            <a:extLst>
              <a:ext uri="{FF2B5EF4-FFF2-40B4-BE49-F238E27FC236}">
                <a16:creationId xmlns:a16="http://schemas.microsoft.com/office/drawing/2014/main" id="{F18993C1-0C67-437F-9E3F-FEEAC0537F10}"/>
              </a:ext>
            </a:extLst>
          </p:cNvPr>
          <p:cNvSpPr>
            <a:spLocks noGrp="1"/>
          </p:cNvSpPr>
          <p:nvPr>
            <p:ph type="body" sz="quarter" idx="12"/>
          </p:nvPr>
        </p:nvSpPr>
        <p:spPr>
          <a:xfrm>
            <a:off x="423155" y="670188"/>
            <a:ext cx="8972636" cy="1260000"/>
          </a:xfrm>
        </p:spPr>
        <p:txBody>
          <a:bodyPr/>
          <a:lstStyle/>
          <a:p>
            <a:r>
              <a:rPr lang="ja-JP" altLang="en-US" dirty="0"/>
              <a:t>生活者ドリブンマーケティング力（生活者</a:t>
            </a:r>
            <a:r>
              <a:rPr lang="en-US" altLang="ja-JP" dirty="0"/>
              <a:t>DMP×</a:t>
            </a:r>
            <a:r>
              <a:rPr lang="ja-JP" altLang="en-US" dirty="0"/>
              <a:t>企業</a:t>
            </a:r>
            <a:r>
              <a:rPr lang="en-US" altLang="ja-JP" dirty="0"/>
              <a:t>DP</a:t>
            </a:r>
            <a:r>
              <a:rPr lang="ja-JP" altLang="en-US" dirty="0"/>
              <a:t>）</a:t>
            </a:r>
          </a:p>
          <a:p>
            <a:r>
              <a:rPr lang="ja-JP" altLang="en-US" dirty="0"/>
              <a:t>生活者洞察力（博報堂生活総合研究所）</a:t>
            </a:r>
          </a:p>
          <a:p>
            <a:r>
              <a:rPr lang="ja-JP" altLang="en-US" dirty="0"/>
              <a:t>クリエイティビティ（新たな生活や社会を生み出す源泉）</a:t>
            </a:r>
          </a:p>
          <a:p>
            <a:r>
              <a:rPr lang="ja-JP" altLang="en-US" dirty="0"/>
              <a:t>統合力（社内外を巻き込み大きなチームを組成、インパクトある成果創出へ）</a:t>
            </a:r>
          </a:p>
          <a:p>
            <a:endParaRPr kumimoji="1" lang="ja-JP" altLang="en-US" dirty="0"/>
          </a:p>
        </p:txBody>
      </p:sp>
      <p:pic>
        <p:nvPicPr>
          <p:cNvPr id="5" name="図 4">
            <a:extLst>
              <a:ext uri="{FF2B5EF4-FFF2-40B4-BE49-F238E27FC236}">
                <a16:creationId xmlns:a16="http://schemas.microsoft.com/office/drawing/2014/main" id="{FCFEDF03-46C4-4979-BDC2-A7261F3CEC9F}"/>
              </a:ext>
            </a:extLst>
          </p:cNvPr>
          <p:cNvPicPr>
            <a:picLocks noChangeAspect="1"/>
          </p:cNvPicPr>
          <p:nvPr/>
        </p:nvPicPr>
        <p:blipFill>
          <a:blip r:embed="rId2"/>
          <a:stretch>
            <a:fillRect/>
          </a:stretch>
        </p:blipFill>
        <p:spPr>
          <a:xfrm>
            <a:off x="370147" y="2099249"/>
            <a:ext cx="8972636" cy="4468907"/>
          </a:xfrm>
          <a:prstGeom prst="rect">
            <a:avLst/>
          </a:prstGeom>
        </p:spPr>
      </p:pic>
    </p:spTree>
    <p:extLst>
      <p:ext uri="{BB962C8B-B14F-4D97-AF65-F5344CB8AC3E}">
        <p14:creationId xmlns:p14="http://schemas.microsoft.com/office/powerpoint/2010/main" val="1513580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EE2B6A2-064A-4270-89C7-082852C5E92C}"/>
              </a:ext>
            </a:extLst>
          </p:cNvPr>
          <p:cNvPicPr>
            <a:picLocks noChangeAspect="1"/>
          </p:cNvPicPr>
          <p:nvPr/>
        </p:nvPicPr>
        <p:blipFill>
          <a:blip r:embed="rId2"/>
          <a:stretch>
            <a:fillRect/>
          </a:stretch>
        </p:blipFill>
        <p:spPr>
          <a:xfrm>
            <a:off x="590576" y="1323927"/>
            <a:ext cx="8460658" cy="5525554"/>
          </a:xfrm>
          <a:prstGeom prst="rect">
            <a:avLst/>
          </a:prstGeom>
        </p:spPr>
      </p:pic>
      <p:sp>
        <p:nvSpPr>
          <p:cNvPr id="2" name="タイトル 1">
            <a:extLst>
              <a:ext uri="{FF2B5EF4-FFF2-40B4-BE49-F238E27FC236}">
                <a16:creationId xmlns:a16="http://schemas.microsoft.com/office/drawing/2014/main" id="{7E030F23-2FC5-42EB-A372-722A4E752345}"/>
              </a:ext>
            </a:extLst>
          </p:cNvPr>
          <p:cNvSpPr>
            <a:spLocks noGrp="1"/>
          </p:cNvSpPr>
          <p:nvPr>
            <p:ph type="title"/>
          </p:nvPr>
        </p:nvSpPr>
        <p:spPr/>
        <p:txBody>
          <a:bodyPr/>
          <a:lstStyle/>
          <a:p>
            <a:r>
              <a:rPr lang="en-US" altLang="ja-JP" dirty="0"/>
              <a:t>3-1. </a:t>
            </a:r>
            <a:r>
              <a:rPr lang="ja-JP" altLang="en-US" dirty="0"/>
              <a:t>持続可能性・成長性（社員の成長）</a:t>
            </a:r>
            <a:endParaRPr kumimoji="1" lang="ja-JP" altLang="en-US" dirty="0"/>
          </a:p>
        </p:txBody>
      </p:sp>
      <p:sp>
        <p:nvSpPr>
          <p:cNvPr id="3" name="スライド番号プレースホルダー 2">
            <a:extLst>
              <a:ext uri="{FF2B5EF4-FFF2-40B4-BE49-F238E27FC236}">
                <a16:creationId xmlns:a16="http://schemas.microsoft.com/office/drawing/2014/main" id="{70A70846-8CC7-48A3-9518-E533F7A390DA}"/>
              </a:ext>
            </a:extLst>
          </p:cNvPr>
          <p:cNvSpPr>
            <a:spLocks noGrp="1"/>
          </p:cNvSpPr>
          <p:nvPr>
            <p:ph type="sldNum" sz="quarter" idx="10"/>
          </p:nvPr>
        </p:nvSpPr>
        <p:spPr/>
        <p:txBody>
          <a:bodyPr/>
          <a:lstStyle/>
          <a:p>
            <a:fld id="{CE6A2B22-FBE6-4360-BB9D-4A43BE0059B8}" type="slidenum">
              <a:rPr lang="ja-JP" altLang="en-US" smtClean="0"/>
              <a:pPr/>
              <a:t>6</a:t>
            </a:fld>
            <a:endParaRPr lang="ja-JP" altLang="en-US" dirty="0"/>
          </a:p>
        </p:txBody>
      </p:sp>
      <p:sp>
        <p:nvSpPr>
          <p:cNvPr id="4" name="テキスト プレースホルダー 3">
            <a:extLst>
              <a:ext uri="{FF2B5EF4-FFF2-40B4-BE49-F238E27FC236}">
                <a16:creationId xmlns:a16="http://schemas.microsoft.com/office/drawing/2014/main" id="{F18993C1-0C67-437F-9E3F-FEEAC0537F10}"/>
              </a:ext>
            </a:extLst>
          </p:cNvPr>
          <p:cNvSpPr>
            <a:spLocks noGrp="1"/>
          </p:cNvSpPr>
          <p:nvPr>
            <p:ph type="body" sz="quarter" idx="12"/>
          </p:nvPr>
        </p:nvSpPr>
        <p:spPr>
          <a:xfrm>
            <a:off x="453000" y="659676"/>
            <a:ext cx="7920000" cy="1260000"/>
          </a:xfrm>
        </p:spPr>
        <p:txBody>
          <a:bodyPr/>
          <a:lstStyle/>
          <a:p>
            <a:r>
              <a:rPr lang="ja-JP" altLang="en-US" dirty="0"/>
              <a:t>最大の資産はクリエイティビティを発揮する人材</a:t>
            </a:r>
          </a:p>
          <a:p>
            <a:r>
              <a:rPr lang="ja-JP" altLang="en-US" dirty="0"/>
              <a:t>社員一人ひとりの成長が企業の成長</a:t>
            </a:r>
          </a:p>
          <a:p>
            <a:endParaRPr kumimoji="1" lang="ja-JP" altLang="en-US" dirty="0"/>
          </a:p>
        </p:txBody>
      </p:sp>
    </p:spTree>
    <p:extLst>
      <p:ext uri="{BB962C8B-B14F-4D97-AF65-F5344CB8AC3E}">
        <p14:creationId xmlns:p14="http://schemas.microsoft.com/office/powerpoint/2010/main" val="382429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030F23-2FC5-42EB-A372-722A4E752345}"/>
              </a:ext>
            </a:extLst>
          </p:cNvPr>
          <p:cNvSpPr>
            <a:spLocks noGrp="1"/>
          </p:cNvSpPr>
          <p:nvPr>
            <p:ph type="title"/>
          </p:nvPr>
        </p:nvSpPr>
        <p:spPr/>
        <p:txBody>
          <a:bodyPr/>
          <a:lstStyle/>
          <a:p>
            <a:r>
              <a:rPr lang="en-US" altLang="ja-JP" dirty="0"/>
              <a:t>3-2. </a:t>
            </a:r>
            <a:r>
              <a:rPr lang="ja-JP" altLang="en-US" dirty="0"/>
              <a:t>持続可能性・成長性（働き方）</a:t>
            </a:r>
            <a:endParaRPr kumimoji="1" lang="ja-JP" altLang="en-US" dirty="0"/>
          </a:p>
        </p:txBody>
      </p:sp>
      <p:sp>
        <p:nvSpPr>
          <p:cNvPr id="3" name="スライド番号プレースホルダー 2">
            <a:extLst>
              <a:ext uri="{FF2B5EF4-FFF2-40B4-BE49-F238E27FC236}">
                <a16:creationId xmlns:a16="http://schemas.microsoft.com/office/drawing/2014/main" id="{70A70846-8CC7-48A3-9518-E533F7A390DA}"/>
              </a:ext>
            </a:extLst>
          </p:cNvPr>
          <p:cNvSpPr>
            <a:spLocks noGrp="1"/>
          </p:cNvSpPr>
          <p:nvPr>
            <p:ph type="sldNum" sz="quarter" idx="10"/>
          </p:nvPr>
        </p:nvSpPr>
        <p:spPr/>
        <p:txBody>
          <a:bodyPr/>
          <a:lstStyle/>
          <a:p>
            <a:fld id="{CE6A2B22-FBE6-4360-BB9D-4A43BE0059B8}" type="slidenum">
              <a:rPr lang="ja-JP" altLang="en-US" smtClean="0"/>
              <a:pPr/>
              <a:t>7</a:t>
            </a:fld>
            <a:endParaRPr lang="ja-JP" altLang="en-US" dirty="0"/>
          </a:p>
        </p:txBody>
      </p:sp>
      <p:sp>
        <p:nvSpPr>
          <p:cNvPr id="4" name="テキスト プレースホルダー 3">
            <a:extLst>
              <a:ext uri="{FF2B5EF4-FFF2-40B4-BE49-F238E27FC236}">
                <a16:creationId xmlns:a16="http://schemas.microsoft.com/office/drawing/2014/main" id="{F18993C1-0C67-437F-9E3F-FEEAC0537F10}"/>
              </a:ext>
            </a:extLst>
          </p:cNvPr>
          <p:cNvSpPr>
            <a:spLocks noGrp="1"/>
          </p:cNvSpPr>
          <p:nvPr>
            <p:ph type="body" sz="quarter" idx="12"/>
          </p:nvPr>
        </p:nvSpPr>
        <p:spPr>
          <a:xfrm>
            <a:off x="453000" y="659676"/>
            <a:ext cx="7920000" cy="1260000"/>
          </a:xfrm>
        </p:spPr>
        <p:txBody>
          <a:bodyPr/>
          <a:lstStyle/>
          <a:p>
            <a:r>
              <a:rPr lang="ja-JP" altLang="en-US" dirty="0"/>
              <a:t>健康・健全な働き方の積極的推進</a:t>
            </a:r>
            <a:endParaRPr kumimoji="1" lang="ja-JP" altLang="en-US" dirty="0"/>
          </a:p>
        </p:txBody>
      </p:sp>
      <p:pic>
        <p:nvPicPr>
          <p:cNvPr id="5" name="図 4">
            <a:extLst>
              <a:ext uri="{FF2B5EF4-FFF2-40B4-BE49-F238E27FC236}">
                <a16:creationId xmlns:a16="http://schemas.microsoft.com/office/drawing/2014/main" id="{51FEC86A-3A01-4E34-857B-1AE5274F1203}"/>
              </a:ext>
            </a:extLst>
          </p:cNvPr>
          <p:cNvPicPr>
            <a:picLocks noChangeAspect="1"/>
          </p:cNvPicPr>
          <p:nvPr/>
        </p:nvPicPr>
        <p:blipFill>
          <a:blip r:embed="rId2"/>
          <a:stretch>
            <a:fillRect/>
          </a:stretch>
        </p:blipFill>
        <p:spPr>
          <a:xfrm>
            <a:off x="587713" y="1020916"/>
            <a:ext cx="8764731" cy="5537408"/>
          </a:xfrm>
          <a:prstGeom prst="rect">
            <a:avLst/>
          </a:prstGeom>
        </p:spPr>
      </p:pic>
    </p:spTree>
    <p:extLst>
      <p:ext uri="{BB962C8B-B14F-4D97-AF65-F5344CB8AC3E}">
        <p14:creationId xmlns:p14="http://schemas.microsoft.com/office/powerpoint/2010/main" val="4206919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030F23-2FC5-42EB-A372-722A4E752345}"/>
              </a:ext>
            </a:extLst>
          </p:cNvPr>
          <p:cNvSpPr>
            <a:spLocks noGrp="1"/>
          </p:cNvSpPr>
          <p:nvPr>
            <p:ph type="title"/>
          </p:nvPr>
        </p:nvSpPr>
        <p:spPr/>
        <p:txBody>
          <a:bodyPr/>
          <a:lstStyle/>
          <a:p>
            <a:r>
              <a:rPr lang="en-US" altLang="ja-JP" dirty="0"/>
              <a:t>4-1. </a:t>
            </a:r>
            <a:r>
              <a:rPr lang="ja-JP" altLang="en-US" dirty="0"/>
              <a:t>戦略（環境認識）</a:t>
            </a:r>
            <a:endParaRPr kumimoji="1" lang="ja-JP" altLang="en-US" dirty="0"/>
          </a:p>
        </p:txBody>
      </p:sp>
      <p:sp>
        <p:nvSpPr>
          <p:cNvPr id="3" name="スライド番号プレースホルダー 2">
            <a:extLst>
              <a:ext uri="{FF2B5EF4-FFF2-40B4-BE49-F238E27FC236}">
                <a16:creationId xmlns:a16="http://schemas.microsoft.com/office/drawing/2014/main" id="{70A70846-8CC7-48A3-9518-E533F7A390DA}"/>
              </a:ext>
            </a:extLst>
          </p:cNvPr>
          <p:cNvSpPr>
            <a:spLocks noGrp="1"/>
          </p:cNvSpPr>
          <p:nvPr>
            <p:ph type="sldNum" sz="quarter" idx="10"/>
          </p:nvPr>
        </p:nvSpPr>
        <p:spPr/>
        <p:txBody>
          <a:bodyPr/>
          <a:lstStyle/>
          <a:p>
            <a:fld id="{CE6A2B22-FBE6-4360-BB9D-4A43BE0059B8}" type="slidenum">
              <a:rPr lang="ja-JP" altLang="en-US" smtClean="0"/>
              <a:pPr/>
              <a:t>8</a:t>
            </a:fld>
            <a:endParaRPr lang="ja-JP" altLang="en-US" dirty="0"/>
          </a:p>
        </p:txBody>
      </p:sp>
      <p:sp>
        <p:nvSpPr>
          <p:cNvPr id="4" name="テキスト プレースホルダー 3">
            <a:extLst>
              <a:ext uri="{FF2B5EF4-FFF2-40B4-BE49-F238E27FC236}">
                <a16:creationId xmlns:a16="http://schemas.microsoft.com/office/drawing/2014/main" id="{F18993C1-0C67-437F-9E3F-FEEAC0537F10}"/>
              </a:ext>
            </a:extLst>
          </p:cNvPr>
          <p:cNvSpPr>
            <a:spLocks noGrp="1"/>
          </p:cNvSpPr>
          <p:nvPr>
            <p:ph type="body" sz="quarter" idx="12"/>
          </p:nvPr>
        </p:nvSpPr>
        <p:spPr>
          <a:xfrm>
            <a:off x="453000" y="659676"/>
            <a:ext cx="7920000" cy="1260000"/>
          </a:xfrm>
        </p:spPr>
        <p:txBody>
          <a:bodyPr/>
          <a:lstStyle/>
          <a:p>
            <a:r>
              <a:rPr lang="ja-JP" altLang="en-US" dirty="0"/>
              <a:t>社会の産業構造の転換「オールデジタル化による大変革時代」の到来</a:t>
            </a:r>
            <a:endParaRPr kumimoji="1" lang="ja-JP" altLang="en-US" dirty="0"/>
          </a:p>
        </p:txBody>
      </p:sp>
      <p:pic>
        <p:nvPicPr>
          <p:cNvPr id="5" name="図 4">
            <a:extLst>
              <a:ext uri="{FF2B5EF4-FFF2-40B4-BE49-F238E27FC236}">
                <a16:creationId xmlns:a16="http://schemas.microsoft.com/office/drawing/2014/main" id="{7B4DDD26-EE1F-438B-B55C-EE471457845E}"/>
              </a:ext>
            </a:extLst>
          </p:cNvPr>
          <p:cNvPicPr>
            <a:picLocks noChangeAspect="1"/>
          </p:cNvPicPr>
          <p:nvPr/>
        </p:nvPicPr>
        <p:blipFill>
          <a:blip r:embed="rId2"/>
          <a:stretch>
            <a:fillRect/>
          </a:stretch>
        </p:blipFill>
        <p:spPr>
          <a:xfrm>
            <a:off x="1759099" y="1175751"/>
            <a:ext cx="5794640" cy="3527914"/>
          </a:xfrm>
          <a:prstGeom prst="rect">
            <a:avLst/>
          </a:prstGeom>
        </p:spPr>
      </p:pic>
      <p:pic>
        <p:nvPicPr>
          <p:cNvPr id="6" name="図 5">
            <a:extLst>
              <a:ext uri="{FF2B5EF4-FFF2-40B4-BE49-F238E27FC236}">
                <a16:creationId xmlns:a16="http://schemas.microsoft.com/office/drawing/2014/main" id="{C2EC5AE6-6F09-43CF-9C2B-957DBE98F0F3}"/>
              </a:ext>
            </a:extLst>
          </p:cNvPr>
          <p:cNvPicPr>
            <a:picLocks noChangeAspect="1"/>
          </p:cNvPicPr>
          <p:nvPr/>
        </p:nvPicPr>
        <p:blipFill>
          <a:blip r:embed="rId3"/>
          <a:stretch>
            <a:fillRect/>
          </a:stretch>
        </p:blipFill>
        <p:spPr>
          <a:xfrm>
            <a:off x="2300687" y="4673848"/>
            <a:ext cx="5041017" cy="2118464"/>
          </a:xfrm>
          <a:prstGeom prst="rect">
            <a:avLst/>
          </a:prstGeom>
        </p:spPr>
      </p:pic>
    </p:spTree>
    <p:extLst>
      <p:ext uri="{BB962C8B-B14F-4D97-AF65-F5344CB8AC3E}">
        <p14:creationId xmlns:p14="http://schemas.microsoft.com/office/powerpoint/2010/main" val="3476968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030F23-2FC5-42EB-A372-722A4E752345}"/>
              </a:ext>
            </a:extLst>
          </p:cNvPr>
          <p:cNvSpPr>
            <a:spLocks noGrp="1"/>
          </p:cNvSpPr>
          <p:nvPr>
            <p:ph type="title"/>
          </p:nvPr>
        </p:nvSpPr>
        <p:spPr/>
        <p:txBody>
          <a:bodyPr/>
          <a:lstStyle/>
          <a:p>
            <a:r>
              <a:rPr lang="en-US" altLang="ja-JP" dirty="0"/>
              <a:t>4-2. </a:t>
            </a:r>
            <a:r>
              <a:rPr lang="ja-JP" altLang="en-US" dirty="0"/>
              <a:t>戦略（中期基本戦略）</a:t>
            </a:r>
            <a:endParaRPr kumimoji="1" lang="ja-JP" altLang="en-US" dirty="0"/>
          </a:p>
        </p:txBody>
      </p:sp>
      <p:sp>
        <p:nvSpPr>
          <p:cNvPr id="3" name="スライド番号プレースホルダー 2">
            <a:extLst>
              <a:ext uri="{FF2B5EF4-FFF2-40B4-BE49-F238E27FC236}">
                <a16:creationId xmlns:a16="http://schemas.microsoft.com/office/drawing/2014/main" id="{70A70846-8CC7-48A3-9518-E533F7A390DA}"/>
              </a:ext>
            </a:extLst>
          </p:cNvPr>
          <p:cNvSpPr>
            <a:spLocks noGrp="1"/>
          </p:cNvSpPr>
          <p:nvPr>
            <p:ph type="sldNum" sz="quarter" idx="10"/>
          </p:nvPr>
        </p:nvSpPr>
        <p:spPr/>
        <p:txBody>
          <a:bodyPr/>
          <a:lstStyle/>
          <a:p>
            <a:fld id="{CE6A2B22-FBE6-4360-BB9D-4A43BE0059B8}" type="slidenum">
              <a:rPr lang="ja-JP" altLang="en-US" smtClean="0"/>
              <a:pPr/>
              <a:t>9</a:t>
            </a:fld>
            <a:endParaRPr lang="ja-JP" altLang="en-US" dirty="0"/>
          </a:p>
        </p:txBody>
      </p:sp>
      <p:sp>
        <p:nvSpPr>
          <p:cNvPr id="4" name="テキスト プレースホルダー 3">
            <a:extLst>
              <a:ext uri="{FF2B5EF4-FFF2-40B4-BE49-F238E27FC236}">
                <a16:creationId xmlns:a16="http://schemas.microsoft.com/office/drawing/2014/main" id="{F18993C1-0C67-437F-9E3F-FEEAC0537F10}"/>
              </a:ext>
            </a:extLst>
          </p:cNvPr>
          <p:cNvSpPr>
            <a:spLocks noGrp="1"/>
          </p:cNvSpPr>
          <p:nvPr>
            <p:ph type="body" sz="quarter" idx="12"/>
          </p:nvPr>
        </p:nvSpPr>
        <p:spPr>
          <a:xfrm>
            <a:off x="453000" y="659676"/>
            <a:ext cx="8995800" cy="1260000"/>
          </a:xfrm>
        </p:spPr>
        <p:txBody>
          <a:bodyPr/>
          <a:lstStyle/>
          <a:p>
            <a:r>
              <a:rPr lang="ja-JP" altLang="en-US" dirty="0"/>
              <a:t>生活者発想を起点に、クリエイティビティ、統合力、データ</a:t>
            </a:r>
            <a:r>
              <a:rPr lang="en-US" altLang="ja-JP" dirty="0"/>
              <a:t>/</a:t>
            </a:r>
            <a:r>
              <a:rPr lang="ja-JP" altLang="en-US" dirty="0"/>
              <a:t>テクノロジー活用力を融合し、企業のマーケティング進化とイノベーション創出をリードする</a:t>
            </a:r>
            <a:br>
              <a:rPr lang="en-US" altLang="ja-JP" dirty="0"/>
            </a:br>
            <a:r>
              <a:rPr lang="ja-JP" altLang="en-US" dirty="0"/>
              <a:t>（</a:t>
            </a:r>
            <a:r>
              <a:rPr lang="en-US" altLang="ja-JP" dirty="0"/>
              <a:t>3</a:t>
            </a:r>
            <a:r>
              <a:rPr lang="ja-JP" altLang="en-US" dirty="0"/>
              <a:t>つの成長基盤構築：</a:t>
            </a:r>
            <a:r>
              <a:rPr lang="en-US" altLang="ja-JP" dirty="0"/>
              <a:t>P.9-11</a:t>
            </a:r>
            <a:r>
              <a:rPr lang="ja-JP" altLang="en-US" dirty="0"/>
              <a:t>）</a:t>
            </a:r>
            <a:endParaRPr kumimoji="1" lang="ja-JP" altLang="en-US" dirty="0"/>
          </a:p>
        </p:txBody>
      </p:sp>
      <p:pic>
        <p:nvPicPr>
          <p:cNvPr id="5" name="図 4">
            <a:extLst>
              <a:ext uri="{FF2B5EF4-FFF2-40B4-BE49-F238E27FC236}">
                <a16:creationId xmlns:a16="http://schemas.microsoft.com/office/drawing/2014/main" id="{4308FBEE-8C6F-47BF-9DA4-B3033D113302}"/>
              </a:ext>
            </a:extLst>
          </p:cNvPr>
          <p:cNvPicPr>
            <a:picLocks noChangeAspect="1"/>
          </p:cNvPicPr>
          <p:nvPr/>
        </p:nvPicPr>
        <p:blipFill>
          <a:blip r:embed="rId2"/>
          <a:stretch>
            <a:fillRect/>
          </a:stretch>
        </p:blipFill>
        <p:spPr>
          <a:xfrm>
            <a:off x="1510748" y="1736910"/>
            <a:ext cx="6864625" cy="4440616"/>
          </a:xfrm>
          <a:prstGeom prst="rect">
            <a:avLst/>
          </a:prstGeom>
        </p:spPr>
      </p:pic>
    </p:spTree>
    <p:extLst>
      <p:ext uri="{BB962C8B-B14F-4D97-AF65-F5344CB8AC3E}">
        <p14:creationId xmlns:p14="http://schemas.microsoft.com/office/powerpoint/2010/main" val="3605660923"/>
      </p:ext>
    </p:extLst>
  </p:cSld>
  <p:clrMapOvr>
    <a:masterClrMapping/>
  </p:clrMapOvr>
</p:sld>
</file>

<file path=ppt/theme/theme1.xml><?xml version="1.0" encoding="utf-8"?>
<a:theme xmlns:a="http://schemas.openxmlformats.org/drawingml/2006/main" name="Office テーマ">
  <a:themeElements>
    <a:clrScheme name="Hテンプレート2019">
      <a:dk1>
        <a:srgbClr val="000000"/>
      </a:dk1>
      <a:lt1>
        <a:srgbClr val="FFFFFF"/>
      </a:lt1>
      <a:dk2>
        <a:srgbClr val="D0024B"/>
      </a:dk2>
      <a:lt2>
        <a:srgbClr val="F4F4F4"/>
      </a:lt2>
      <a:accent1>
        <a:srgbClr val="F5501B"/>
      </a:accent1>
      <a:accent2>
        <a:srgbClr val="DAE600"/>
      </a:accent2>
      <a:accent3>
        <a:srgbClr val="9AF60A"/>
      </a:accent3>
      <a:accent4>
        <a:srgbClr val="6AD5EC"/>
      </a:accent4>
      <a:accent5>
        <a:srgbClr val="2422C3"/>
      </a:accent5>
      <a:accent6>
        <a:srgbClr val="9382CE"/>
      </a:accent6>
      <a:hlink>
        <a:srgbClr val="1A22C3"/>
      </a:hlink>
      <a:folHlink>
        <a:srgbClr val="9382CE"/>
      </a:folHlink>
    </a:clrScheme>
    <a:fontScheme name="Hテンプレート2019">
      <a:majorFont>
        <a:latin typeface="游ゴシック"/>
        <a:ea typeface="游ゴシック"/>
        <a:cs typeface=""/>
      </a:majorFont>
      <a:minorFont>
        <a:latin typeface="游明朝"/>
        <a:ea typeface="游明朝"/>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wrap="square" rtlCol="0" anchor="ctr" anchorCtr="0">
        <a:noAutofit/>
      </a:bodyPr>
      <a:lstStyle>
        <a:defPPr algn="ctr">
          <a:defRPr kumimoji="1" dirty="0" smtClean="0"/>
        </a:defPPr>
      </a:lstStyle>
    </a:spDef>
    <a:txDef>
      <a:spPr bwMode="auto">
        <a:noFill/>
        <a:ln w="9525">
          <a:noFill/>
          <a:miter lim="800000"/>
          <a:headEnd/>
          <a:tailEnd/>
        </a:ln>
      </a:spPr>
      <a:bodyPr wrap="none" rtlCol="0" anchor="ctr" anchorCtr="0">
        <a:spAutoFit/>
      </a:bodyPr>
      <a:lstStyle>
        <a:defPPr>
          <a:defRPr kumimoji="1" dirty="0" err="1" smtClean="0"/>
        </a:defPPr>
      </a:lstStyle>
    </a:txDef>
  </a:objectDefaults>
  <a:extraClrSchemeLst/>
  <a:extLst>
    <a:ext uri="{05A4C25C-085E-4340-85A3-A5531E510DB2}">
      <thm15:themeFamily xmlns:thm15="http://schemas.microsoft.com/office/thememl/2012/main" name="博報堂企画書テンプレート2019_A4【新VI対応版】.pptx" id="{3F0BE500-DC19-451B-9679-790A58057823}" vid="{4FC44EF6-619D-4580-980C-7A8B8EDD74F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テンプレート2019">
      <a:majorFont>
        <a:latin typeface="游ゴシック"/>
        <a:ea typeface="游ゴシック"/>
        <a:cs typeface=""/>
      </a:majorFont>
      <a:minorFont>
        <a:latin typeface="游明朝"/>
        <a:ea typeface="游明朝"/>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0A26DBBFC44A134EA1B37AED5B4F9B27" ma:contentTypeVersion="2" ma:contentTypeDescription="新しいドキュメントを作成します。" ma:contentTypeScope="" ma:versionID="8f20f872c88d6865148ee6e90c5d2a05">
  <xsd:schema xmlns:xsd="http://www.w3.org/2001/XMLSchema" xmlns:xs="http://www.w3.org/2001/XMLSchema" xmlns:p="http://schemas.microsoft.com/office/2006/metadata/properties" xmlns:ns2="82050d1a-fe89-4ae8-bb71-eeb0357a5f2f" targetNamespace="http://schemas.microsoft.com/office/2006/metadata/properties" ma:root="true" ma:fieldsID="84bcc73a14b74215cda2e1728640d595" ns2:_="">
    <xsd:import namespace="82050d1a-fe89-4ae8-bb71-eeb0357a5f2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050d1a-fe89-4ae8-bb71-eeb0357a5f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50A81F-A0F9-40F3-865E-A1A12B1FB95B}">
  <ds:schemaRefs>
    <ds:schemaRef ds:uri="http://schemas.openxmlformats.org/package/2006/metadata/core-properties"/>
    <ds:schemaRef ds:uri="http://purl.org/dc/dcmitype/"/>
    <ds:schemaRef ds:uri="http://schemas.microsoft.com/office/2006/documentManagement/types"/>
    <ds:schemaRef ds:uri="http://www.w3.org/XML/1998/namespace"/>
    <ds:schemaRef ds:uri="82050d1a-fe89-4ae8-bb71-eeb0357a5f2f"/>
    <ds:schemaRef ds:uri="http://purl.org/dc/terms/"/>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AE7FFA5F-3305-42AB-A155-49539BD749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050d1a-fe89-4ae8-bb71-eeb0357a5f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5DE309-B37B-4FF9-84BA-B313A6AA66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博報堂企画書テンプレート2019_A4【新VI対応版】</Template>
  <TotalTime>2291</TotalTime>
  <Words>1025</Words>
  <Application>Microsoft Macintosh PowerPoint</Application>
  <PresentationFormat>A4 210 x 297 mm</PresentationFormat>
  <Paragraphs>81</Paragraphs>
  <Slides>21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21</vt:i4>
      </vt:variant>
    </vt:vector>
  </HeadingPairs>
  <TitlesOfParts>
    <vt:vector size="28" baseType="lpstr">
      <vt:lpstr>游ゴシック</vt:lpstr>
      <vt:lpstr>游明朝</vt:lpstr>
      <vt:lpstr>Arial</vt:lpstr>
      <vt:lpstr>Calibri</vt:lpstr>
      <vt:lpstr>Century Gothic</vt:lpstr>
      <vt:lpstr>Wingdings</vt:lpstr>
      <vt:lpstr>Office テーマ</vt:lpstr>
      <vt:lpstr>博報堂の価値創造プロセス ～博報堂≒博報堂DYホールディングスとして作成～</vt:lpstr>
      <vt:lpstr>0.構成</vt:lpstr>
      <vt:lpstr>1.価値観</vt:lpstr>
      <vt:lpstr>2-1. ビジネスモデル（価値創造モデル概要）</vt:lpstr>
      <vt:lpstr>2-2. ビジネスモデル（競争力の源泉）</vt:lpstr>
      <vt:lpstr>3-1. 持続可能性・成長性（社員の成長）</vt:lpstr>
      <vt:lpstr>3-2. 持続可能性・成長性（働き方）</vt:lpstr>
      <vt:lpstr>4-1. 戦略（環境認識）</vt:lpstr>
      <vt:lpstr>4-2. 戦略（中期基本戦略）</vt:lpstr>
      <vt:lpstr>4-3. 戦略（成長基盤構築【1】）</vt:lpstr>
      <vt:lpstr>4-4. 戦略（成長基盤構築【2】）</vt:lpstr>
      <vt:lpstr>4-5. 戦略（成長基盤構築【3】）</vt:lpstr>
      <vt:lpstr>4-6. 戦略（中期経営目標）</vt:lpstr>
      <vt:lpstr>5-1. 成果と重要なKPI（財務指標）</vt:lpstr>
      <vt:lpstr>5-2. 成果と重要なKPI（人材・クリエイティビティ指標）</vt:lpstr>
      <vt:lpstr>6-1. ガバナンス（体制概要）</vt:lpstr>
      <vt:lpstr>6-2. ガバナンス（経営体制）</vt:lpstr>
      <vt:lpstr>6-3. ガバナンス（社外取締役）</vt:lpstr>
      <vt:lpstr>6-4. ガバナンス（株主還元方針）</vt:lpstr>
      <vt:lpstr>【補足】今回の作成作業を通じての雑感/課題認識</vt:lpstr>
      <vt:lpstr>PowerPoint プレゼンテーション</vt:lpstr>
    </vt:vector>
  </TitlesOfParts>
  <Company>(株)博報堂ＤＹホールディングス</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企画書テンプレート2019　新VI版</dc:title>
  <dc:creator>石川 智雄 博報堂 アカ統括 ア統計推</dc:creator>
  <cp:lastModifiedBy>加賀谷哲之</cp:lastModifiedBy>
  <cp:revision>92</cp:revision>
  <cp:lastPrinted>2020-02-22T09:11:02Z</cp:lastPrinted>
  <dcterms:created xsi:type="dcterms:W3CDTF">2020-02-18T01:17:56Z</dcterms:created>
  <dcterms:modified xsi:type="dcterms:W3CDTF">2020-05-16T03:55:23Z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0x0101000A26DBBFC44A134EA1B37AED5B4F9B27</vt:lpwstr>
  </property>
</Properties>
</file>